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5:39:31.97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12223 3166 312 0,'0'-12'236'15,"0"0"-29"-15,0 5-23 16,0 2-12-16,0 1-13 16,0 0-14-16,0 4-19 0,0-4-5 15,0 0-27-15,0 4-17 16,0 0-3-16,0 0-2 0,0 0-21 15,0 0-34 1,0 24-17-16,8 24 0 0,-1 22 0 16,1 35 0-16,-8 31 0 15,0 27 0-15,0 20 0 16,-13 12 0-16,3 8 0 0,-4-7 0 16,3-9 0-16,-6-8 0 15,6-17 0-15,-2-18 0 0,1-19 0 16,12-19 0-16,-9-16 0 15,9-17 0-15,0-16 0 0,0-11 0 16,0-18 0-16,0-9 0 16,0-7 0-16,0-12-52 0,0-15-443 15,0-23 23 1,0-21 16-16</inkml:trace>
  <inkml:trace contextRef="#ctx0" brushRef="#br0" timeOffset="715.75">12282 3078 164 0,'-11'-14'272'0,"-2"3"-52"16,1 2-9-16,-1 5-19 0,3-2-21 15,-4 0-3-15,3 1 17 16,11 3-19-16,0-3-53 15,0 0-23-15,3-2-26 0,10 3-33 16,6-4-31-16,19-5 0 16,19-2 0-16,23-2 0 15,23 1 0-15,5 3 0 16,7 9 0-16,-9 4 0 0,-10 21 0 16,-5 8 0-16,-15 14 0 15,-11 11 0-15,-17 11 0 16,-14 13 0-16,-23 3 0 0,-18 4 0 15,-26 5 0-15,-24-4 0 16,-25-10 0-16,-16-2 0 16,-10-10 0-16,-7-10 0 0,2-13 0 15,0-10 0-15,10-10 0 16,10-9 0-16,12-12 0 0,12 0 0 16,16 0 0-16,17 0 0 15,12-8 0-15,7 0 0 16,9 0 0-16,8 4 0 15,8-1 0-15,13 2 0 0,7-1-231 16,13-1-107-16,11 5-53 16,10 0-42-16</inkml:trace>
  <inkml:trace contextRef="#ctx0" brushRef="#br0" timeOffset="1365.16">13338 4000 51 0,'0'0'169'0,"0"0"32"0,0 0-55 15,0-3-39-15,0-1-13 16,0-1-3-16,0 2 10 15,0 3 28-15,0-4 14 0,0-1-4 16,0 5 20-16,0 0 0 16,0 0-30-16,-12 0-31 0,1 9-26 15,-7 6-17-15,-1 18-51 16,-5 12-4-16,-6 12 0 16,2 12 0-16,8 9 0 15,4-2 0-15,16 3 0 0,4-10 0 16,14-7 0-16,4-6 0 15,7-12 0-15,7-7 0 16,6-17 0-16,9-8 0 0,6-12 0 16,5-19 0-16,3-11 0 15,-8-5 0-15,-9-11 0 0,-14-7 0 16,-14-12 0-16,-17-8 0 16,-12-8 0-16,-14 0 0 0,-10 3 0 15,-7 3 0-15,-10 17 0 16,6 8 0-16,5 10 0 15,-3 6 0-15,5 15 0 16,5 5-12-16,2 14-160 0,4 0-48 16,-4 21-68-16,11 8-16 15,2-1 7-15,17-4-21 16</inkml:trace>
  <inkml:trace contextRef="#ctx0" brushRef="#br0" timeOffset="1647.73">14115 3953 300 0,'23'-22'386'0,"-7"6"0"15,-8 4-66-15,-8 4-54 16,0 4-66-16,0-1-25 16,0 5-161-16,0 14-14 15,9 14 0 1,3 20 0-16,-1 26 0 15,-2 19 0-15,-1 13 0 0,0 8 0 16,1-3 0-16,-6-6 0 16,-3-12 0-16,0-12 0 0,0-15 0 15,0-13 0-15,0-18 0 16,0-13-3-16,0-10-352 16,0-16-81-16,-15-16 48 0,-1-18 82 15</inkml:trace>
  <inkml:trace contextRef="#ctx0" brushRef="#br0" timeOffset="1947.25">14200 3194 391 0,'-12'-68'306'16,"-1"15"-27"-16,0 16-73 16,5 12-87-16,8 9-57 0,0 5-33 15,0 11-21-15,0 8-2 16,14 11 1-16,12 6 1 15,11 0-9-15,8-1-1 0,1-3-2 16,-2-5 4-16,-1-8 0 16,-4-8 2-16,-7 0 0 15,-13-12 3-15,-10-14-7 16,-9-2 7-16,-12 0 3 0,-13-1 22 16,-3 6-5-16,-6 6-17 15,-1 4-5-15,-5 13-26 16,-7 0-25-16,4 18-59 0,-7 10-70 15,7 8-69-15,7 6-52 16,10 6-300-16</inkml:trace>
  <inkml:trace contextRef="#ctx0" brushRef="#br0" timeOffset="2630.41">14703 3867 116 0,'0'-6'244'0,"0"6"-51"16,0-4-15-16,8 2-9 16,-5-3-2-16,3 1-16 0,-3 4-9 15,2 0-23-15,-5 0-34 16,3 0-30-16,-3 0-28 16,8 28 15-16,5 17 65 0,3 21 14 15,4 20-17-15,-4 11-77 16,1 9-27-16,-5 0 0 0,-4-12 0 15,1-10 0 1,-6-10 0-16,-3-18 0 0,0-15 0 16,0-13 0-16,0-11 0 15,0-4 0-15,0-35 0 16,0-14 0-16,-6-21-35 16,6-12 11-16,0-9 13 0,3-3 3 15,8 0 9-15,0 8-5 16,6 11-2-16,5 10 6 0,1 4-3 15,5 6 2-15,13 6 4 16,0 3-10-16,-1 4 14 16,2 13 15-16,-10 16-13 0,-4 9 20 15,1 23-1-15,-2 16-28 16,-1 15 0-16,-6 10 0 16,0-1 0-16,-4 6 0 15,1-9 0-15,-2-3 0 0,-1-10 0 16,-3-7 0-16,-3-12 0 15,-5-5 0-15,3-12 0 0,-6-3 0 16,0-5 0-16,0-4 0 16,0-8-37-1,0-5-249-15,0-10-87 16,0-13-10-16,0-22 29 16</inkml:trace>
  <inkml:trace contextRef="#ctx0" brushRef="#br0" timeOffset="3062.87">15917 3016 137 0,'9'-21'256'16,"0"2"-71"-16,-3 2-22 15,-1 5-19-15,-2 0-15 16,-3 3 8-16,0 1 35 0,0 4 29 16,0 4-16-16,0 0-51 15,0 0-50-15,0 0-19 16,0 28-16-16,0 41-43 0,0 50-6 15,0 43 0-15,-11 30 0 16,-1 20 0-16,-1-5 0 16,5-11 0-16,8-21 0 0,0-24 0 15,0-25 0-15,0-28 0 16,0-22 0-16,0-19 0 16,0-17 0-16,0-11 0 0,0-12 0 15,0-36-147 1,0-20-318-16,-9-14 30 15,9-20 16-15</inkml:trace>
  <inkml:trace contextRef="#ctx0" brushRef="#br0" timeOffset="3394.74">15528 3777 282 0,'-17'-12'282'0,"4"4"-68"16,13 0-66-16,0 3-64 16,0 2-23-16,0 3-8 15,8 0 2-15,22-5-3 0,22-2-11 16,24-6-13-16,22-3-9 16,13-5-10-16,3 5-5 0,-2 0-5 15,-5 3 3 1,-15 1 4-16,-19 5-8 0,-15-2 9 15,-15 2 30-15,-13 2 15 16,-11 0 0-16,-6 5-12 16,-4 0-19-16,-9 0-13 0,0 0-25 15,0 0-52-15,-14-3-72 16,0-5-78-16,-3-1-32 0,0-1-2 16,5 0-1-16</inkml:trace>
  <inkml:trace contextRef="#ctx0" brushRef="#br0" timeOffset="3894.61">16494 3589 42 0,'0'0'169'0,"0"0"70"16,0 0-41-16,0 0-30 15,0 0-33-15,0 0-22 0,0 0-11 16,-8 14-11 0,8-2-17-16,0 7-7 0,0 10 4 15,0 8-22-15,0 7-20 16,12 0-10-16,5 1-2 0,5-4-9 15,8-8 0-15,-3-4-4 16,6-5 6-16,5-8-10 16,2-7 4-16,1-9-1 0,0-9-2 15,-2-7 0-15,-2-8-1 16,-1-9 1-16,-7-9 1 0,-4-1 2 16,-8-3-9-1,-6-2 11-15,-8-1-6 0,-3 1 3 16,0 3-9-16,-8 4 10 15,-4 4 2-15,-4 8 17 0,-4 10-5 16,-4 2-8-16,-9 10-6 16,-4 7 9-16,-6 0 0 15,-10 24 20-15,-1 8-7 0,3 16 15 16,1 15-2-16,4 10 0 16,11 12-1-16,14 4-19 0,9 6-7 15,12-3 8 1,21-6-11-16,10-5-11 0,15-12 7 15,6-12-6-15,5-8-1 16,2-12-4-16,-7-12-2 0,-5-9-11 16,-7-8-9-16,-7-8-48 15,-4-8-55-15,-4-8-52 0,-5-9-53 16,-4-7-30-16,-3-13-3 16,3-12-18-16,-4-5 47 0</inkml:trace>
  <inkml:trace contextRef="#ctx0" brushRef="#br0" timeOffset="4510.87">17394 3497 532 0,'0'-34'326'0,"0"10"-63"0,0 3-56 16,0 6-40-16,5 2-14 15,-5 5-15-15,0 8-63 0,4 0-35 16,1 0-30-16,3 0 1 16,0 21 2-16,5 11 19 15,1 17 1-15,3 16 14 0,-1 17-47 16,-3 11 0-16,-1 9 0 16,0 8 0-16,0 4 0 15,-7-5 0-15,-5-6 0 0,0-14 0 16,0-15 0-16,0-14 0 15,0-15 0-15,0-12 0 16,0-14 0-16,0-5 0 0,0-19 0 16,0-18 0-1,-8-23 0-15,8-20 0 16,0-22 0-16,0-23 0 0,0-18 0 16,0-11 0-16,3 2 0 15,2 12 0-15,-2 12 0 16,5 21 0-16,1 15 0 15,-1 14 0-15,4 14 0 0,10 10 0 16,-4 7 0-16,12 9 0 16,5 12 0-16,15 12 0 15,2 16 0-15,1 13 0 0,-3 11 0 16,-10 8 0-16,-8 6 0 16,-13 3 0-16,-10-4 0 15,-9-5 0-15,-12-3 0 0,-4-8 0 16,-4-8 0-16,-1-10 0 15,5-7 0-15,1-4 0 0,2-8 0 16,0-8 0-16,0-9 0 16,-3-9 0-16,1-7 0 15,4 0 0-15,-3 0-157 16,2 4-123-16,4 10-60 0,8 7-24 16,-12 12-19-16</inkml:trace>
  <inkml:trace contextRef="#ctx0" brushRef="#br0" timeOffset="5491.93">11751 6565 58 0,'-13'0'190'0,"1"0"-2"0,-3 0-63 16,-2 0-41-16,-4 0-13 16,-2 0 9-16,-3 0 23 15,6 0 23-15,1 0 17 16,-2 0 6-16,5 0-1 0,4 0-16 15,12 0 5-15,-8 0-1 16,8 0-16-16,0 0-63 0,8 0-57 16,4-7 0-1,17-3 0-15,26-1 0 0,43-10 0 16,49-6 0-16,48-6 0 16,36-8 0-16,29-4 0 15,25-4 0-15,23-4 0 16,32 1 0-16,35-5 0 0,19 0 0 15,12 4 0-15,4-1 0 16,4 9 0-16,-8 4 0 16,-9 1 0-16,-11 8 0 0,-13 3 0 15,-14 5 0-15,-30 8 0 16,-30-1 0-16,-30 5 0 0,-34 4 0 16,-32 3 0-16,-33-2 0 15,-18 3 0-15,-25-1 0 0,-28-2 0 16,-17-2 0-16,-22 6 0 15,-13-1 0-15,-21-1 0 16,-4 1 0-16,-12 4 0 16,-2 0 0-16,-2-4 0 0,-3 4 0 15,2 0 0 17,-2-5 0-32,2 5 0 0,-2 0 0 15,-3-4 0 1,-8 4 0 31,-3-3 0-32,-13-6-186-15,-18 2-440 0,-20-5 45 16</inkml:trace>
  <inkml:trace contextRef="#ctx0" brushRef="#br1" timeOffset="8204.87">9120 10917 136 0,'-21'0'229'0,"5"0"-56"16,-1-4-50-16,-3 0-42 16,0-4-26-16,0 3-17 0,-2-3 11 15,-1 8 17-15,3 0-4 16,-2 0 5-16,8 0 4 15,-4 0 5-15,7 0 11 0,-2 0 13 16,6 0 4-16,7 0 4 16,-13 0 10-16,13 0 10 15,0 0 1-15,0 0-82 16,0-5-47-16,16 5 0 16,26-2 0-16,41-8 0 15,61-4 0-15,79-7 0 0,105-8 0 16,104-4 0-16,106 3 0 15,105 0 0-15,80 2 0 16,68 6 0-16,29 10 0 0,17 8 0 16,-23 4 0-16,-52 9 0 15,-49 5 0-15,-66 4 0 16,-78 3 0-16,-81-2 0 0,-79-2 0 16,-71-6 0-1,-66 3 0-15,-66-14 0 0,-50 8 0 16,-47-8 0-16,-32 0 0 15,-26 0 0-15,-13 0 0 0,-11 0 0 16,-10 0 0-16,-9-5 0 16,0 2 0-16,-8-1 0 15,5 4 0 1,-1 0 0-16,0 0 0 16,1 0 0-16</inkml:trace>
  <inkml:trace contextRef="#ctx0" brushRef="#br1" timeOffset="8246.49">20190 10767 2000 0,'0'0'-411'16,"0"-4"5"-16,0-5 48 15,0 9 26-15,0-4 89 16</inkml:trace>
  <inkml:trace contextRef="#ctx0" brushRef="#br1" timeOffset="8693.32">19957 10356 254 0,'-8'-17'260'16,"8"1"-55"-16,-8 0-58 15,8-2-42-15,0 6-2 0,0 1 42 16,0 3 31-16,0 3 10 16,0 5-18-16,0 0-43 15,0 0-41-15,0 0-33 0,0 13-17 16,0 15-30-16,0 24-4 15,0 22 0-15,-11 25 0 16,2 14 0-16,1 9 0 16,0 0 0-16,-1 0 0 0,9-8 0 15,-7-7 0-15,7-17 0 16,0-14 0-16,0-15 0 0,0-13 0 16,0-14 0-1,0-14 0-15,0-29-440 16,3-19-93-16,7-20 57 0</inkml:trace>
  <inkml:trace contextRef="#ctx0" brushRef="#br1" timeOffset="9282.56">19933 10514 418 0,'-9'-32'241'16,"9"3"-72"-16,-6 5-76 15,6 3-38-15,0 1 22 0,0 7 42 16,0 1 39-16,-8 0-6 16,8 5-34-16,0 2-30 15,0 1 8-15,0 4 7 0,-8 0-10 16,8 0-26-16,16 0-67 31,15 11 0-31,18 6 0 16,16 4 0-16,11 3 0 0,11 5 0 15,1 4 0-15,3-2 0 16,-6 2 0-16,-4 4 0 0,-9-5-39 16,-5 1-12-16,-20-5 19 15,-13-6 5-15,-11-7 13 16,-10-2 12-16,-5-1 7 0,-8 0 20 16,-8 0 8-16,-13 5-6 15,-10 7-12-15,-11 13 20 16,-10 4-10-16,-17 7-25 15,-9 4 0-15,2 2 0 0,-6-6 0 16,3-3 0-16,3-4 0 16,0-9 0-16,5-2 0 0,6-3 0 15,9-5 0-15,5-8 0 16,5 0 0-16,-16-1 0 16,45-13 0-1,-5 0 0-15,22 7 0 31,4-7 0 1,5 0 0-17,-6 0 0-15,3 0-34 16,-5 9-190-16,4-9-48 16,-5 0-39-16,0 0-27 0,0 0-27 15</inkml:trace>
  <inkml:trace contextRef="#ctx0" brushRef="#br1" timeOffset="12224.22">21485 10332 753 0,'8'-21'446'0,"-5"-1"-155"15,-3 8-147-15,0-3-65 16,6 5 32-16,-6-1 109 15,0 1-217-15,0 4-3 0,0 16 0 47,0 17 0-47,0 28 0 16,0 32 0-16,0 32 0 16,-13 30 0-16,-9 24 0 15,-11 21 0-15,-7 23 0 0,-12 18 0 16,-9 6 0-16,-4 1 0 15,0-7 0-15,-3-14 0 16,-2-15 0-16,1-17 0 16,4-21 0-16,3-14 0 0,11-15 0 15,9-5 0-15,11-6 0 16,11-9 0-16,6-2 0 0,3-10 0 16,11-10 0-16,0-14 0 15,0-17 0-15,0-10 0 16,0-13 0-16,0-13 0 0,0-9 0 15,0-6 0-15,0-4 0 16,0-18 0 31,3 1 0-47,10-4 0 16,7 0 0-16,9-4 0 15,11-5 0-15,13 1 0 0,15 4 0 16,19-1 0-16,24 6 0 15,25-2 0-15,24 4 0 16,18 1 0-16,15 0 0 0,30 0 0 16,22-4 0-16,27 1 0 15,20-1 0-15,9 1 0 16,4 11 0-16,2 0 0 0,-10 13 0 16,-15 4 0-16,-31-1 0 15,-27 0 0-15,-41-3 0 16,-35-6 0-16,-33-7 0 15,-29 10 0-15,-29-10 0 16,-18 0 0-16,-10 0 0 0,-7 0 0 16,-11 0 0-16,0 0 0 15,-2 0 0-15,-6 0 0 16,2-13 0-16,3-20 0 16,10-20 0-16,-1-32 0 15,13-29 0-15,2-28 0 16,10-25 0-16,6-29 0 0,6-19 0 15,2-18 0 1,1-8 0-16,-6 6 0 0,0 7 0 16,-8 16 0-16,-4 25 0 15,-8 19 0-15,-7 23 0 16,-5 11 0-16,-6 11 0 0,-1 8 0 16,-7 6 0-16,-5 4 0 15,0 3 0-15,0 8 0 16,0 8 0-16,-8 14 0 0,-6 11 0 15,3 7 0-15,-1 15 0 16,-4 6 0-16,-5 4 0 16,-1 5 0-16,-4 3 0 15,1 4 0-15,-6 1 0 16,-6 0 0-16,-16 1 0 0,-25-2 0 16,-28-1 0-16,-33 3 0 15,-30-1 0-15,-26-1 0 16,-20 1 0-16,-5 4 0 0,1 0 0 15,-4-5 0-15,5-4 0 16,-2-3 0-16,0-4 0 16,8-1 0-16,5 1 0 0,9 0 0 15,12 3 0-15,10 4 0 16,13 5 0-16,18 9 0 16,18 2 0-16,23 5 0 15,19 0 0-15,17 0 0 16,11 0 0-16,14 9 0 0,16-9 0 15,7 0 0-15,6 7 0 16,2-7 0-16,4 0 0 16,-4 0 0 31,4 0 0-32,0 0 0-15</inkml:trace>
  <inkml:trace contextRef="#ctx0" brushRef="#br1" timeOffset="12386.44">21731 9805 2047 0,'0'9'0'15,"0"6"0"-15,0 11 0 16,-11 19 0-16,-5 12 0 16,0 14 0-16,-1 12 0 15,3 7-77-15,14 8-327 0,0-1-73 16,6 1-53-16</inkml:trace>
  <inkml:trace contextRef="#ctx0" brushRef="#br1" timeOffset="13569.73">24238 7819 338 0,'0'-17'231'0,"0"1"-62"16,0 4-74-16,-9 4-46 15,9 8-26-15,-11 0-9 0,2 0 3 16,-7 25 35-16,-4 20 7 15,-9 24-4-15,-10 16 2 16,-12 17-18-16,0 17-17 0,-11 1-12 16,-2 7-5-1,-2-8 2-15,1-15-4 0,9-9 1 16,7-15-4-16,10-14-3 16,5-17-9-16,11-14-13 15,6-5-38-15,8-10-50 0,9-12-37 16,0-11-59-16,9-22-65 15</inkml:trace>
  <inkml:trace contextRef="#ctx0" brushRef="#br1" timeOffset="14001.66">24226 7979 70 0,'8'-33'229'15,"-4"0"-52"-15,-1 8-68 16,-3 5-35-16,0 4-29 16,0 0-2-16,0 4 22 0,0 3 15 15,0 0-5-15,0 9-18 16,0 0-16-16,0 0-8 16,0 0 0-16,6 0-3 15,-3 0-10-15,-3 0-4 0,0 0-5 16,0 0-1-16,0 0-5 15,5 18-2-15,-2 6 1 16,5 13 2-16,0 11 4 0,-4 17 5 16,4 17 8-16,0 11-3 15,-4 9 4-15,0 4-8 16,-4 0-1-16,5-5-11 16,3-8 0-16,-3-7 3 15,-2-8-5-15,-3-17-2 0,0-12-3 16,0-9 5-16,0-11-3 15,0-8 1-15,0-10-11 0,0-11-8 16,0 0-33-16,0 0-44 16,0 0-53-16,-8-8-59 15,-5-11-98-15,-3-6 49 0</inkml:trace>
  <inkml:trace contextRef="#ctx0" brushRef="#br1" timeOffset="14373.29">23921 8727 68 0,'-13'-12'252'0,"1"1"-50"15,1-2-60-15,-2 1-54 0,13 3-42 16,-8 4-16-16,8 5 24 15,0 0 23-15,0 0 3 16,8 0-19-16,9 0-26 16,10 0-20-16,18 0-8 0,12 0-4 15,8 14 3-15,5-14 4 16,-5 7 9-16,-14 0-1 16,-5-7-9-16,-13 0 10 0,-9 0 11 15,-8 0 17-15,-8 0-4 16,1 0-18-16,-6 0-11 15,0 0-9-15,-3 0-2 0,0 0 2 16,0 0-12-16,0 0-42 16,0 0-86-16,0 0-64 15,0 0-49-15,-19 0-94 16</inkml:trace>
  <inkml:trace contextRef="#ctx0" brushRef="#br1" timeOffset="24883.58">5871 10261 71 0,'-8'-15'217'15,"8"-1"-52"-15,-12-1-47 0,12 5-42 16,-8 0-30-16,8 8-7 16,0-1 10-16,0 1 9 15,0 1 11-15,0 3-4 0,0 0-1 16,0 0 7-16,0 0-4 15,-9 0-24-15,1 0 7 16,-3 19 12-16,-11 10 13 16,-2 16-1-16,-9 16-11 15,-7 15 10-15,-8 15-5 16,-6 11-19-16,-2 3 2 0,-4 6 3 16,-2-2-15-16,2-4-14 15,2-10-10-15,9-9-5 16,8-17-6-16,9-13-2 15,7-15-8-15,11-13 1 0,1-8-8 16,5-7-33 0,8-5-88-16,0-8-56 0,0 0-55 15,0-16-36-15,8-17 10 16,9-21-46-16</inkml:trace>
  <inkml:trace contextRef="#ctx0" brushRef="#br1" timeOffset="25234.56">5644 10311 72 0,'7'-17'131'0,"2"5"54"16,-1 5-67-16,-5-2-39 15,2 1-34-15,-5 3-17 16,3 5 8-16,2 0 21 15,-1 0 1-15,1 0 4 16,-5 0-9-16,0 0-4 0,8 17 38 16,3 20 34-16,10 16-9 15,4 19-34-15,7 15-27 16,7 14-12-16,7 8-19 16,-2 2-11-16,5-1-2 0,-1-8-3 15,-2-9-3-15,-10-15 1 16,-3-19-4-16,-4-9-7 15,-10-17-23-15,-7-9-56 16,-4-12-65-16,-8-12-75 16,0-24-23-16,-11-16-20 0,-6-18 40 15</inkml:trace>
  <inkml:trace contextRef="#ctx0" brushRef="#br1" timeOffset="25465.62">5586 10852 244 0,'-48'-4'233'0,"3"4"-52"0,13 0-66 16,-13 0-13 0,36 0-64-16,18 0-4 15,23 0 1-15,25 0-8 16,29 12-13-16,27-1-2 16,20 1-2-16,3 6-10 0,-14-6-3 15,-21-4-12-15,-19 0-26 16,-26-8-42-16,-20 0-35 15,-31 0-75-15,-26 0-43 0,-23-8-119 16</inkml:trace>
  <inkml:trace contextRef="#ctx0" brushRef="#br1" timeOffset="26232.37">4819 9321 205 0,'-33'-65'254'0,"4"13"-99"16,7 6-42-16,0 14-44 0,5 8-29 16,10 3-9-16,7 8 2 15,0 9-13-15,0 16-3 16,0 30 57-16,0 46 31 15,0 64-14-15,-16 63-2 0,-12 54-10 16,-18 33-24-16,-5 12-21 16,-16 7-7-16,-6-12 4 15,1-29 17-15,-1-31 36 16,3-37-20-16,10-37-10 16,3-32 0-16,9-29-12 15,3-26-15-15,5-22-16 0,10-18-6 16,10-14-2-16,8-15-19 15,12-6-8-15,32-13 7 16,30 0 11-16,39-9 1 16,41-10-2-16,45-7 14 0,37-2 3 15,31 9 7-15,26 9 13 16,10 10-22-16,-6 17-3 16,-18 7 1-16,-30 9 3 15,-42-5-9-15,-37-4-4 16,-40-3 12-16,-29-8 2 0,-24-5 47 15,-21-8-12-15,-11 0-45 16,-9-17 0-16,-4-16 0 16,-4-28 0-16,2-36 0 0,2-46 0 15,-4-44 0-15,4-32 0 16,3-33 0-16,7-21 0 16,6-12 0-16,0 4 0 0,1 16 0 15,-1 25 0 1,-2 33 0-16,-11 36 0 0,-1 29 0 15,-11 27 0-15,-4 29 0 16,-7 18 0-16,0 13 0 16,0 15 0-16,-15 8 0 0,-13 4 0 15,-21 3 0 1,-35 9 0-16,-44 7 0 0,-38 9 0 16,-41 0 0-16,-21 0 0 0,-4 17 0 15,-7 0 0-15,0 2 0 16,-4 6 0-16,-1 0 0 15,7-6 0-15,19 1 0 16,15-7-290-16,20-4-257 16,17-9-45-16</inkml:trace>
  <inkml:trace contextRef="#ctx0" brushRef="#br1" timeOffset="55285.16">5538 6899 356 0,'-9'-25'361'0,"1"6"-19"15,0-2-120-15,8 3-92 16,0 7-29-16,-8 11 0 0,8 0-45 16,0 24 13-16,0 30 66 15,0 35-19-15,0 36-58 16,0 39-58-16,-9 24 0 0,9 6 0 15,0-1 0 1,0-15 0-16,0-19 0 0,0-24-12 16,5-30-150-16,4-24-91 15,-1-27-61-15,3-34-33 16,6-37-41-16</inkml:trace>
  <inkml:trace contextRef="#ctx0" brushRef="#br1" timeOffset="55818.34">5554 6758 698 0,'-36'-38'238'15,"4"9"-112"-15,2 10-64 16,10 2-29-16,9 1-9 16,11 4-14-16,0 3-5 0,28 1-2 15,20-4-3-15,26 3 4 16,11 9-6-16,5 17 0 15,-6 11 1-15,-16 13-1 0,-14 12 2 16,-21 8 1-16,-17 5 0 16,-16-2 11-16,-32 6 2 15,-22-1 6-15,-14 0 6 0,-14-5 7 16,-3-2-2-16,1-4-13 16,2-5-8-16,9-9 1 15,16-12-7-15,16-7-1 16,12-6-3-16,14-6 0 15,15-13 3-15,20 0-5 16,20 0 2-16,26-8-1 0,15 1 2 16,3 7-4-16,1 0-4 15,-3 15 2-15,-9 18 3 16,-8 16-1-16,-13 13 4 0,-14 11-4 16,-19 9 3-16,-14 3 9 15,-18 3 10-15,-14 2 17 16,-22-4-3-16,-12-5 4 0,-9-8 1 15,-7-7 0 1,5-13-18-16,6-13-7 0,9-6-5 16,14-15-4-16,4-7-6 15,16-4 8-15,6-8-6 16,9 0-7-16,8-4-3 0,0-3-8 16,8-5-13-16,6-2-40 15,2 1-71-15,0 2-77 16,8-5-33-16,0 0-54 15</inkml:trace>
  <inkml:trace contextRef="#ctx0" brushRef="#br1" timeOffset="61309.12">7369 5475 274 0,'0'-33'218'16,"-11"1"-68"-16,2 4-68 16,9-5-42-16,-13 4-18 15,13 1 4-15,-11 4 35 0,2-1 0 16,2 6 22-16,-6-4 25 15,4 7 10-15,1 5-13 0,-8-6-56 16,-4 0 17-16,-9 2-4 16,-7-6-7-16,-8 0-21 15,-12 1 4-15,-10 0 2 0,-7-1 14 16,-9 6 12-16,-7-2-24 16,-4 1-9-16,-9 4-15 15,0 3 12-15,1 6 0 16,3 3 2-16,5 0-6 15,4 0-2-15,4 0-24 0,-1 12 0 16,-4 0 0-16,-6 13 0 16,-1 7 0-16,-10 8 0 15,-6 17 0-15,-8 12 0 16,-6 16 0-16,2 15 0 16,-2 0 0-16,2 7 0 15,7-5 0-15,5 0 0 0,2 2 0 16,3 3 0-16,-7 7 0 0,-2 3 0 15,-1 6 0 1,0 3 0-16,5 0 0 16,2 0 0-16,10 0 0 0,7 5 0 15,6 11 0-15,-2 13 0 16,0 11 0-16,-4 14 0 16,-7 3 0-16,1 4 0 15,-7-8 0-15,6-10 0 16,7-12 0-16,6 6 0 0,1-1 0 15,8 8 0-15,8 19 0 16,12 10 0-16,10 13 0 16,11 11 0-16,15 10 0 15,11 8 0-15,12 11 0 16,3 7 0-16,9 15 0 16,1 3 0-16,-1-1 0 15,-1-12 0-15,3-19 0 16,5-17 0-16,2-20 0 0,7-13 0 15,9-12 0-15,8-12 0 16,11-12 0-16,9-9 0 16,12-11 0-16,8-12 0 15,5-11 0-15,-1-1 0 16,9-1 0-16,0-3 0 0,-1-9 0 16,-1-9 0-16,8-8 0 15,9-7 0-15,12-9 0 16,14-5 0-16,2-2 0 15,9-5 0-15,0-5 0 16,-3-6 0-16,-6-1 0 16,-5-9 0-16,-10 0 0 0,-9-11 0 15,-3-13 0-15,0-12 0 16,3-12 0-16,8-13 0 16,6-11 0-16,3-10 0 0,4-1 0 15,4-10 0-15,-1 1 0 16,3-11 0-16,1 3 0 15,1-3 0-15,-4-2 0 0,-4-5 0 16,-4-6 0-16,-4-5 0 16,-4-4 0-16,-4-6 0 15,-7-2 0-15,-10-1 0 16,-4-4 0-16,-7 0 0 0,-6-3 0 16,-6-9 0-16,0-5 0 15,-6-6 0-15,3-11 0 0,1-2 0 16,6 1 0-16,-2-2 0 15,3-4 0-15,-8 5 0 0,3 0 0 16,-1-5 0-16,-3 0 0 16,0 5 0-16,-6-5 0 0,-3-3 0 15,-1-4 0-15,-3-13 0 16,6-13 0-16,-3-2 0 16,5-1 0-16,4 4 0 0,0 4 0 15,66-135 0 1,-86 163 0-16,-9 5 0 15,-3 0 0-15,-8-4 0 0,-9-13 0 16,-3-16 0-16,-7-17 0 16,-1-23 0-16,-4-16 0 0,-10-18 0 15,-3-3 0-15,-8 3 0 16,-8 9 0-16,-4 12 0 0,-4 8 0 16,-9 12 0-16,-3 14 0 15,-4 8 0-15,-6 1 0 16,-1 7 0-16,-7 2 0 0,-3 2 0 15,-3 6 0-15,-5 7 0 16,0 1 0-16,-13 6 0 16,-11-2 0-16,-9 7 0 0,-15-2 0 15,-8 8 0-15,-15 14 0 16,-2 11 0-16,-4 20 0 0,-5 17 0 16,3 11 0-16,0 21 0 15,8 13 0-15,-3 11 0 16,6 14 0-16,-6 7 0 15,1 0 0-15,4 12 0 16,3-5 0-16,9 2 0 0,5-9 0 16,0 7 0-16,-2 6 0 15,-1 4 0-15,-3 3 0 16,6 9 0-16,3 3-80 0,11 4-168 16,15 13-33-16,10 7-8 15,9 13 31-15,13 10-8 16,4 6-39-16</inkml:trace>
  <inkml:trace contextRef="#ctx0" brushRef="#br1" timeOffset="67516.24">22496 6866 255 0,'4'-16'337'0,"0"0"-16"15,-4-2-77-15,0 7-73 0,0 3-29 16,0 0 6-16,0 5 44 16,0 3-47-16,0 0-65 15,0 0-68-15,0 11-12 0,4 19 0 16,0 9 0-16,0 14 0 15,-4 13 0-15,0 7 0 16,0 0 0-16,-8 0 0 0,0 0 0 16,8-9 0-16,-8-6 0 15,8-13 0-15,0-7 0 0,0-10 0 16,0-8 0 0,-10-37-3-1,2-12-61-15,0-6 25 0,-1-6 18 16,-8-3 6-16,-1 2 2 15,-1 5 7-15,-6 9 2 0,-7 4-2 16,-55-5 0 0,35 29 11-16,0 0 7 0,-2 17-5 15,2 7 14 1,0 4-11-16,6 1 10 0,14-1-7 16,10 1-2-16,11-1 0 15,11-4-7-15,8 2 6 0,4-7-10 16,5 2 1-16,5-9-3 15,-8-12 8-15,3 0-3 16,-5 0-3-16,-3 0-6 0,-5 0-31 16,-4 0-56-16,0-7-89 15,0-7-93-15,0 2-50 0,4-7-21 16,4-7-3-16</inkml:trace>
  <inkml:trace contextRef="#ctx0" brushRef="#br1" timeOffset="67798.7">22858 6772 460 0,'20'-28'342'0,"-8"-1"-65"16,-4 5-102-16,0 5-35 0,-5 5 15 15,-3 7-23-15,0 7-64 16,0 15-25-16,0 15-11 0,0 15 1 15,0 15-10-15,0 13-6 16,0 10-4-16,-8 5-5 16,8 2-4-16,0 0-2 15,0-4-2-15,0-10-9 0,0-9-34 16,0-15-44-16,5-12-77 16,-2-12-36-16,-3-11-23 0,0-17-31 15,0-12-40-15,0-16-10 16</inkml:trace>
  <inkml:trace contextRef="#ctx0" brushRef="#br1" timeOffset="68913.35">21968 6814 428 0,'-49'-17'236'0,"13"1"-79"15,8 4-69-15,10 1-39 16,18 1-19-16,0 3-6 16,21-2-9-16,24 5-4 0,31 0-6 15,38 4 1-15,27-4-8 16,28-4-2-16,5-1-8 0,3 2 5 16,-5-5-4-16,-17 3 6 15,-18 0 5-15,-27 7 0 16,-25-4 0-16,-23 3 13 15,-22 3 12-15,-10 0 17 0,-13 0 1 16,-3 0-7-16,-6 0-10 16,-8 0-13-16,0 0-8 0,0 0-2 15,0 0 2 1,0 0 4-16,0 0-4 16,-13 0 12-16,1 0 9 0,1 0 18 15,3 0 10-15,8 9-10 16,-9-9-6-16,9 8-16 15,0-1-6-15,0 5 4 16,0 9 0-16,9 3 0 0,-1 5-7 16,-5 7-6-16,5 6 0 15,-8 1 4-15,0 11-5 16,0-1 7-16,-11 3-7 0,-9-3-8 16,-6 0 12-16,-5-9 2 15,-6-3-9-15,-1-13 13 0,3-6-9 16,2-10 1-16,1-12-7 15,2 0 1-15,7-8-2 0,6-9 0 16,9-3-14-16,8-4 2 16,8-5 7-16,14-4 2 0,1 2 1 15,10 2-1 1,7 4-2-16,6 5 8 0,1 3-3 16,-1 7 0-16,2 4 0 15,-3 6 8-15,-5 12-10 0,1 9 10 16,-5 8-3-16,-7 7 3 15,-5 4-3-15,-4 1 4 16,-3-4-2-16,-1-1-7 0,-4-7 4 16,-3-4 3-16,-4-10-4 15,-2-1 16-15,-3-14 6 0,0 0 18 16,0 0-3-16,0-14-25 16,0-10-4-16,0-16-8 15,-8-10 1-15,8-10-3 0,0-9-1 16,0-3-2-16,0-3 2 15,0 10-4-15,0 5 7 16,0 10-4-16,0 9 1 0,0 8-3 16,0 14-1-16,0 2-3 15,0 10 7-15,0-1-14 0,0 2 3 16,0 3 4-16,0 3-4 16,0 0 5-16,0 0-4 15,0 0 8-15,-9 0-8 0,1 0 4 16,-4 9 0-16,-5-9-3 15,-5 8 3-15,-8-8-5 16,-8 0 2-16,-5 0-3 16,-2 0 8-16,3 0 1 0,3 0 8 15,2 0-5-15,9 0 8 16,7 0-5-16,10 7 7 0,11-7 0 16,0 12-10-16,19-3 8 15,22-1-8-15,21 4 1 16,22-4 2-16,18-8 7 0,14 13-5 15,12-13 9-15,-11 0-14 16,-8 0 3-16,-19 0-5 0,-22 0 8 16,-14 0-4-16,-18 0-1 15,-10 0-16-15,-15 0-36 16,-3 0-66-16,-8 0-87 16,-24 0-82-16,-17 17-12 0,-15 2-26 15</inkml:trace>
  <inkml:trace contextRef="#ctx0" brushRef="#br1" timeOffset="71011.07">21883 9912 95 0,'0'-17'177'15,"0"0"-17"-15,0-3-54 0,0 0-36 16,0 3-18-16,0-3-2 15,0 0 8-15,0 0 16 0,0 0 7 16,0 3-5-16,0 6-9 16,0 1-15-16,0 3 8 15,0-2 14-15,0 9-3 0,0 0-22 16,0 0-25-16,0 0-10 16,-11 0-4-16,-3 16 0 15,-2 9 6-15,0 8 5 0,-9 11 4 16,-4 14 1-16,1 11-1 15,1 12 7-15,-2 4-1 0,4 6-3 16,1-5-17-16,3-10-3 16,1-7-5-16,5-12 1 0,2-13-2 15,4-7 1-15,9-8-5 16,-8-9 0-16,8-3 2 16,0-9 5-16,0-8-1 0,0 0-1 15,0 0-1-15,-7 0-1 16,-1-4-4-16,8-9-21 15,0-2-9-15,0-10-11 0,3-6-10 16,9-15-3-16,5-8-2 16,8-10-4-16,-2-5 9 0,7-4 15 15,-7-1 18-15,2 0 12 16,-4 10 7-16,-7 9-1 16,-1 12 3-16,-4 6 4 0,-6 9-2 15,-3 3 3-15,0 4 2 16,0 5 18-16,0 4 8 0,0 9 1 15,0 3-4-15,-8 19 4 16,-9 22 38-16,-6 20 11 16,-11 26-15-16,-5 14-20 15,-1 8-15-15,-2 2-8 0,2-6-14 16,8-11-9-16,2-12 1 16,12-21-3-16,1-13-2 0,3-15 5 15,14-8-3-15,0-14 3 16,0-11-13-16,10-20-2 0,6-20-11 15,4-17 2-15,8-21-14 16,6-19-11-16,-3-16-12 16,6-10 19-16,-6 0 19 0,-5 17 14 15,-1 17 7-15,-11 19 5 16,-6 22 9-16,1 19-9 16,-9 25 17-16,-9 32 26 0,-7 38 3 15,-2 23-16-15,-8 20-12 16,-1 7-8-16,2-2-15 0,4-12 2 15,1-14-4-15,4-14 2 16,5-22-1-16,11-15-5 0,0-7-26 16,0-14-41-16,0-16-51 15,8-16-67-15,6-18-45 0,8-14-17 16,-1-22-73-16</inkml:trace>
  <inkml:trace contextRef="#ctx0" brushRef="#br1" timeOffset="73877.25">21516 14931 30 0,'0'-5'76'0,"5"1"98"15,-5 1 1-15,0-2-18 0,0 0-10 16,0 2-17-16,0-2 8 16,0 5 30-16,0 0 3 15,0 0-22-15,0 0-33 16,-8 0-31-16,-3 8-12 0,-6 9 10 16,-9 7-12-16,0 13 11 15,-13 8-60-15,5 8-22 0,-8 12 0 16,2 4 0-16,-2 1 0 15,3 3 0-15,5-9 0 0,7-1 0 16,6-15 0-16,9-7 0 16,12-9-92-16,0-6-212 15,0-11-63-15,12-15-18 0,9 0 8 16</inkml:trace>
  <inkml:trace contextRef="#ctx0" brushRef="#br1" timeOffset="74221.04">21473 14824 168 0,'12'-28'242'16,"-1"4"-76"-16,3 1-31 0,-11 5-32 16,-3 6-12-16,0 3 14 15,0 6 20-15,0 3-2 16,0 0-7-16,0 15-3 15,3 14 3-15,5 8-31 0,6 12-21 16,-3 4-31-16,7 4-7 16,1 3-19-16,1 2 7 0,5-10-12 15,1-2-5-15,-9-5 3 16,0-5-10-16,-4-7-4 16,0-4-5-16,-7-10-24 0,-1-3-49 15,-2-3-43-15,-3-13-34 16,0 0-26-16,0 0-2 0,-11-8 23 15,-5-8 2-15,0-4-22 16,-6-5 12-16</inkml:trace>
  <inkml:trace contextRef="#ctx0" brushRef="#br1" timeOffset="74504.19">21376 15194 247 0,'-34'-4'228'16,"6"4"-64"-16,4 0-47 0,3-3-52 16,4-2-12-16,6 5 18 15,11-4-4-15,0 4-25 16,11 0-11-16,15 0-22 16,17-3 1-16,14-1-10 0,8 4 7 15,2 0-5-15,-2 0-4 16,-9 0 2-16,-5 0 0 0,-10 7-1 15,-8-7 2-15,-7 0-3 16,-10 0-11-16,-10 0-34 16,3 0-63-16,-9 0-48 0,0 0-35 15,-9-12-40-15</inkml:trace>
  <inkml:trace contextRef="#ctx0" brushRef="#br1" timeOffset="74970.27">22186 14736 349 0,'0'-21'397'0,"0"0"-74"16,0 6-109-16,0 5-89 16,0 10-19-16,0 13 86 0,0 12-1 15,0 11-55-15,5 17-122 16,3 13-14-16,0 3 0 0,-3 4 0 15,3-1 0-15,0-1 0 16,-2-6 0-16,-1-9 0 0,-5-10 0 16,0-7 0-1,0-5 0-15,0-10 0 0,0-9 0 16,0-4 0-16,0-16 0 16,0-12 0-16,-11-11-74 15,11-13 2-15,-12-4 17 16,3-5 9-16,-7 2 27 0,-4 7 6 15,-5 10 5-15,-7 5 16 16,-4 14 21-16,-6 12 7 16,-2 12 13-16,6 14-1 0,7 2-30 15,11 3 4-15,11 7-17 16,9-1 1-16,21-5 5 16,12-4-11-16,7-7 1 0,5-5-13 15,-5-3-32-15,-4-13-44 16,1 0-55-16,-6 0-66 0,4-9-57 15,-4-6-22-15,2-6-9 16,-4-12 12-16</inkml:trace>
  <inkml:trace contextRef="#ctx0" brushRef="#br1" timeOffset="75452.96">22528 14893 158 0,'-8'-17'303'0,"0"3"-58"0,8 1-59 15,-8 5-47-15,8 0-22 16,0 3 4-16,0 5 1 0,0 0 23 16,0 17-31-16,0 7-49 15,8 13-21-15,0 4-24 16,16 48 1-16,-12-44-21 16,-4-5 5-16,1-2-10 15,-5-3 12-15,-4-1-11 0,0-6 0 16,0-3 6-16,0-5-2 15,0 1-4-15,0-6 1 16,-8-1 3-16,8-7-13 16,0-7-11-16,0 0-8 0,0-5-21 15,0-6 10-15,0-13 24 16,0 0-9-16,0-5 19 0,0-1 6 16,-13 7 5-16,-4 5 7 15,-2 6 9-15,-9 5 19 0,-1 7 18 16,-3 15-7-16,-1 7-9 15,2 1-14-15,5 7-9 0,14 2-5 16,12-4-6-16,12-2 1 16,14-7-11-16,10-2-4 15,9-17 4-15,-1 0-15 16,-5 0-11-16,-1 0-14 0,-11-8-11 16,-2-9 4-16,-9 1-31 15,-3-8-31-15,-8-1-57 0,-5 0-34 16,0 1-3-16,0 4 0 15,3-1-7-15,2 1 29 0</inkml:trace>
  <inkml:trace contextRef="#ctx0" brushRef="#br1" timeOffset="76667.1">22745 15105 70 0,'6'-4'224'0,"-6"-4"21"15,0 5-18-15,0-2-21 0,0-4-34 16,0 6-1-16,0 3 9 15,0 0-6-15,0 0-33 0,0 0-30 16,0 20-14-16,0 5-68 16,0 4-29-16,8 6 0 15,1 2 0-15,-1 0 0 0,0 4 0 16,0-8 0-16,1-5 0 16,-9-3 0-16,0-10 0 0,0-2 0 15,0-30 0 1,4-7 0-1,2-12 0-15,2-4-17 16,6-6-2-16,-3 5 1 16,3 5 10-16,1 2 6 15,-2 11 2-15,-1 2 0 0,4 9-1 16,0 4 1-16,0 8 1 16,6 0-6-16,-7 0 5 0,1 0 6 15,-3 12-6-15,-5 0 0 16,-3-12-4-16,-2 8 11 0,-3-8-10 15,0 0-3-15,0 0 5 16,0 0-22-16,0 0-65 0,0 0-87 16,0 9-73-16,0-9-21 15,0 0 9-15,0 0 44 16,6 0 19-16,8 0 30 16,-3-9 52-16,7 9 50 0,-6 0 41 15,-5 0 56-15,2 0 98 16,-6 0 42-16,2 0-41 0,-5 0-42 15,0 0-22-15,3 9-8 16,2-9 10-16,3 12 7 16,4-1-8-16,0-1-18 0,10-3-16 15,1-7-7-15,5 8-15 16,6-8-6-16,-2 0-4 16,-2 0-2-16,-8-3-2 0,3-6 6 15,-1-4-3-15,-8-3-6 16,-4 0 0-16,-4 1 2 15,0-6 2-15,-8 3 2 0,0 3 4 16,-11-2 14-16,-2 5 1 16,-4 5 13-16,3 2 15 0,-7 5 17 15,-32 9 95 1,28 6-77-16,2 6-10 16,3 3-24-16,6 5-14 0,6-1-7 15,8 5-10-15,14-5-9 16,2 2-6-16,7-7 0 0,2-7-9 15,1-2 8-15,-4-7-7 16,11-7-8-16,-1 0-13 16,6-11-3-16,-2-6-13 15,-4-8-3-15,1-4-12 0,-5-7 0 16,-2 0 8-16,-4-6 11 16,-5-2 11-16,-1-1 13 0,0 1 3 15,1 0 8-15,-9-2 8 16,0 10 10-16,-5 7 31 15,-3 9 37-15,0 8 12 0,0-1-5 16,0 8-23-16,0 5 5 16,0 18 34-16,8 14-13 15,1 8-93-15,3 13 0 16,2 0 0-16,0 0 0 0,7 0 0 16,-1-3 0-16,6-7 0 15,0-1 0-15,4-10 0 0,-11-4 0 16,-3-7 0-16,-2-5 0 15,-2-16 0-15,-4 0 0 16,-5-7 0-16,2-14 0 0,-5-16 0 16,0-8 0-16,9-8 0 15,-3 1 0-15,2-1 0 0,6 8 0 16,-3 8 0-16,7 8 0 16,1 5 0-16,9 8 0 15,9 4 0-15,4 12 0 16,-2 8 0-16,3 17 0 0,-6 10 0 15,-3 15 0-15,-9 3 0 16,-7 4 0-16,-11 0 0 0,-6-5 0 16,0-7 0-16,0-7 0 15,0-5 0-15,-9-9 0 0,-5-5 0 16,-10 2-269-16,-9-4-164 16,-12-5 6-16,-3-5 32 15</inkml:trace>
  <inkml:trace contextRef="#ctx0" brushRef="#br1" timeOffset="77402.2">20827 16176 252 0,'-29'-8'321'16,"1"-4"-30"-16,-1-4-86 0,1 4-77 15,4 0-38-15,2-1 13 16,6 5 24-16,5 0 27 0,11-1-14 16,0 2-10-16,0-2-48 15,11 1-58-15,27-5-24 0,26 3 0 16,40-7 0-16,40 0 0 15,42 5 0-15,43 0 0 16,37 0 0-16,40-4 0 16,22 4 0-16,6-5 0 0,-10 1 0 15,-19-1 0-15,-25 0 0 16,-28 1 0-16,-23 5 0 16,-22 3 0-16,-18-1 0 0,-17 6 0 15,-19-2 0-15,-22 0 0 16,-22 2 0-16,-27-6 0 0,-22 5 0 15,-19 1 0-15,-14 3 0 16,-5 0 0-16,-10 0 0 0,-8 0 0 16</inkml:trace>
  <inkml:trace contextRef="#ctx0" brushRef="#br1" timeOffset="78327.64">25257 15802 2047 0,'5'7'0'16,"-2"-7"0"-16,-3 10 0 15,0-20 0 32,-12-2 0-47,4-4 0 16,-1-3 0-16,0-10 0 0,9-13 0 16,-8-6 0-1,8-79 0 1,0 50 0-16,5-4 0 0,4-1 0 15,3 5 0-15,-4 4 0 16,-4 9 0-16,-4 6 0 0,0 13 0 16,0 5 0-16,0 7 0 15,-16 4 0-15,2 0 0 0,-2 8 0 16,1 2 0-16,3 3 0 16,4 3 0-16,-5 3 0 0,1-1 0 15,-8 4 0-15,-5 7 0 16,-7 0 0-16,-8 0 0 15,-1 0 0-15,-8 0 0 0,-3 0 0 16,-14 0 0-16,-2 0 0 16,-13 0 0-16,-14 0 0 15,-9-5 0-15,-12 1 0 0,-8 1 0 16,-14-6 0-16,-12-2 0 16,-13 3 0-16,-13-1 0 15,-14-4 0-15,-9 1 0 0,-7 1 0 16,-5-1 0-16,2 0 0 15,11-2 0-15,3 2 0 16,11 0 0-16,15 4 0 0,10-3 0 16,9 2 0-16,11 2 0 15,15 2 0-15,9 5 0 16,18 0 0-16,16 0 0 0,13 0 0 16,11 0 0-16,11 0 0 15,15 7 0-15,1-7 0 0,10 0 0 16,8 9 0-16,1-9 0 15,-3 8 0-15,2-8 0 16,1 0 0-16,-3 0 0 16,-2 0 0-16,-3 0-19 15,3 8 8-15,-1-8 7 0,3 0-2 16,-3 0 6-16,-1 0-2 16,5 0 6-16,2 0-6 0,2 0-1 31,9 0 10-31,0 0-13 0,0 8 4 15,0-8 6-15,0 12-10 16,0 0 4-16,0 9 4 0,9 3 0 16,2 5-2-16,2 8 0 15,-4 3 1-15,0 6 2 0,2 2-1 16,-4 8-7-16,1 6 8 16,0 3-8-16,0 8 15 0,-2 0-13 15,-6 6 1-15,4 2 3 16,0 9-1-16,0 0 8 15,0-2-1-15,0-2-1 0,0-1-9 16,-2-7 7-16,-2-14 8 16,0-10-10-16,0-10-2 15,6-6 0-15,-6-10 0 0,0-8 1 16,0-8 0-16,0 2-1 16,0-14 1-16,0 7-1 0</inkml:trace>
  <inkml:trace contextRef="#ctx0" brushRef="#br1" timeOffset="78506.08">20648 16140 2047 0,'16'-5'0'0,"13"-2"0"16,11-2 0-16,13-3-13 0,8-5-159 16,4 2-125-16,5-1-55 15,-2-4 17-15,1-5 5 16,-1 1 63-16</inkml:trace>
  <inkml:trace contextRef="#ctx0" brushRef="#br1" timeOffset="80145.91">22281 2311 229 0,'-8'-21'323'15,"8"2"-49"-15,0 2-97 16,0 10-91-16,0-2-35 16,0 6-14-16,0 3 12 0,0 0 16 15,0 12 9-15,0 12-16 16,0 16 32-16,8 22-3 16,0 19-31-16,-4 21-12 15,-4 21-18-15,0 9-15 0,0 16-1 16,0 7 2-16,0 7 0 15,-8 1 7-15,-4-3 0 16,-2-2 18-16,3-12 3 0,-3-11-6 16,5-14-4-16,-4-11-6 15,0-11-8-15,0-18-4 0,13-12-3 16,-9-12-2-16,9-8-5 16,0-8 2-16,-6-10-8 0,6-2 11 15,-8-4-4 1,8-10-3-16,0-1-3 0,0-2 4 15,0-4 1-15,0-8 6 16,0 0-5-16,-8 0 3 16,16 0-6 31,6 0 0-47,16 0 0 15,14 0 0-15,21-8 0 16,25-4 0-16,27-2 0 0,31-1 0 15,17-2 0-15,24-3 0 16,8-5 0-16,15 2 0 16,11 2 0-16,16-4 0 15,9-3 0-15,10 0 0 0,-4-1 0 16,3 8 0-16,-3 5 0 16,-1 4 0-16,-6 9 0 0,1 3 0 15,-5 0 0-15,-4 0 0 16,-6 0 0-16,-18 0 0 15,-21 0 0-15,-15 0 0 0,-19 0 0 16,-18 0 0-16,-12 0 0 16,-23 0 0-16,-8-8 0 15,-14 0 0-15,0-2 0 16,5 3 0-16,7-2 0 0,10-3 0 16,5 0 0-16,10 0 0 15,9 4 0-15,-1-1 0 16,-9 4 0-16,-8 3 0 15,-11-7 0-15,-17 6 0 0,-7-2 0 16,-6 0 0-16,2-2 0 16,7-1 0-16,4 0 0 15,5-3 0-15,3-2 0 16,-7-4 0-16,-5 5 0 0,-7-1 0 16,-9 6 0-1,-13-1 0-15,-11 3 0 0,-13 5 0 16,-7 0 0-16,-10-5 0 15,2 2 0-15,-6 3 0 16,-2 0 0-16,-2 0 0 16,1 0 0-16</inkml:trace>
  <inkml:trace contextRef="#ctx0" brushRef="#br1" timeOffset="80969.19">30300 4237 2047 0,'0'-12'0'16,"4"-20"0"-16,4-21 0 0,5-30 0 15,0-27 0-15,5-19 0 16,3-22 0 0,5-7 0-16,0-9 0 0,4-9 0 15,-1 2 0-15,-1 4 0 16,-7 7 0-16,-5 10 0 16,-4 20 0-16,-12 14 0 15,0 14 0-15,0 10 0 16,-12 19 0-16,-1 15 0 15,4 8 0-15,1 8 0 16,1 8 0-16,7 6 0 16,-13 5 0-16,6 6 0 15,7 4 0-15,-8 4 0 16,8-1 0-16,0 5 0 16,-13 0 0-16,4-1 0 15,-2 2 0-15,-1-1 0 16,-2-5 0-16,0 0 0 15,-11 2 0-15,-12-6 0 0,-12-2 0 16,-16-3 0-16,-12 6 0 16,-18 4 0-16,-20 5 0 15,-24 7 0-15,-31 7 0 16,-25 5 0-16,-25 4 0 16,-21 6 0-16,-8-3 0 15,-13 7 0-15,-1-2 0 16,-3 0 0-16,-8 1 0 15,-3-5 0-15,6 1 0 16,7-6 0-16,7 1 0 0,11-4 0 16,2 2 0-16,4-7 0 15,1-7 0-15,4 8 0 16,-2-8 0-16,5 9 0 0,9-9 0 16,13 11 0-1,10-3 0-15,15-8 0 16,10 9 0-16,8-9 0 0,4 8 0 15,10-8 0-15,6 0 0 16,14 0 0-16,9 0 0 16,16 0 0-16,9 0 0 0,17 0 0 15,14 0 0-15,16 0 0 16,6 0 0-16,14 9 0 16,4-9 0-16,8 0 0 0,4 0 0 15,4 0 0-15,3 0 0 16,1 0 0 31,0 7 0-47,-4-7 0 15,1 8 0-15,-2-8 0 16,-5 0 0-16,7 9 0 16,-1-9 0-16,4 7 0 15,0-7 0-15</inkml:trace>
  <inkml:trace contextRef="#ctx0" brushRef="#br1" timeOffset="81189.16">22361 1867 2047 0,'-8'12'0'16,"1"5"0"-16,-7 4 0 16,3 3 0-16,-5 0 0 0,0 4 0 15,3-3 0-15,1-1 0 16,-4 1 0-16,2 0 0 16,5-1 0-16,-4 5-97 15,4 7-49-15,9 9-35 0,0 5-104 16,0 2-65-16,4-4-103 15</inkml:trace>
  <inkml:trace contextRef="#ctx0" brushRef="#br1" timeOffset="81726.29">18971 1839 332 0,'0'-20'270'16,"0"3"-33"-16,-8 1-84 0,8 4-75 16,-8 5-35-16,8 3-1 15,0-2 7-15,0 6-24 16,0 0-15-16,0 17-3 0,-8 19 1 16,-2 18-3-16,2 16 0 15,0 14-3-15,2 5-3 16,6-4 7-16,-9-6-12 0,9-18-17 15,0-13-24 1,0-11-24-16,0-12-51 0,0-18-52 16,0-22-116-16</inkml:trace>
  <inkml:trace contextRef="#ctx0" brushRef="#br1" timeOffset="81899.06">18929 985 573 0,'0'-41'320'0,"0"11"-131"16,0 11-98-16,0 2-49 0,0 10-22 16,0-1-11-16,0 8-18 15,0 0-52-15,0 0-62 16,0 11-36-16,0 15-11 16,0 6-142-16</inkml:trace>
  <inkml:trace contextRef="#ctx0" brushRef="#br1" timeOffset="82525.74">19043 1827 483 0,'8'0'439'0,"-8"9"-130"0,5-9-167 16,-2 0-102-16,2 0-23 15,-5 7-12-15,4 1-4 16,1 5-4-16,3 11 7 15,3 17-1-15,7 16-1 16,-4 11 4-16,3 10-4 16,-6-3 2-16,15 58-3 15,-18-84 3-15,1-12-6 16,-4-14 0-16,-5-6 7 16,3-17-10-16,0-7-19 0,5-26-29 15,1-25 7-15,7-24 17 16,8-14 15-16,4 1 9 15,-2 18 20-15,-7 16-14 16,-2 17-2-16,-6 15-7 16,6 16 6-16,3 13 2 0,5 30 12 15,3 19 0-15,1 15-4 16,34 83 4 0,-30-73-10-16,-8-14 1 15,-4-11 2-15,-5-13-7 0,-4-12 4 16,0-24-10-16,-4-24-34 15,0-38-18-15,1-35 2 16,4-36 1-16,-7-26 28 0,3-19-22 16,-6-3 36-16,-3 7 32 15,0 23 40-15,0 25 46 16,0 33 2-16,-6 24-34 16,6 19-39-16,0 17-25 15,0 26 1-15,0 26 4 16,0 35 8-16,6 32-3 15,2 23-12-15,-3 22 5 0,-1 14-5 16,5 2-1-16,-1-9-1 16,0-13-12-16,0-12-23 15,-1-26-61-15,1-13-50 0,0-16-51 16,-3-19-22-16,-5-13-23 16,0-26 9-16</inkml:trace>
  <inkml:trace contextRef="#ctx0" brushRef="#br1" timeOffset="82691.2">19576 1615 279 0,'-30'-45'250'16,"11"14"-62"-16,3 5-76 15,16 7-59-15,0-2-21 16,8 9-10-16,17-5-12 0,18 0-1 16,19 1-9-16,15-3-17 15,5-4-37-15,2 0-62 16,-10 0-45-16,-9-4-81 15</inkml:trace>
  <inkml:trace contextRef="#ctx0" brushRef="#br1" timeOffset="83261.64">20254 1062 101 0,'0'-5'221'0,"-8"-2"-48"16,8 2-39-16,-8 2-49 15,8-1-28-15,-9 4 5 0,9 0 6 16,-8 0 6-16,8 0-10 16,-11 0-12-16,11 0-17 15,-12 0-16-15,4 0-12 0,-10 19 3 16,-1 19-1 0,-6 13 4-16,-7 24-7 15,2 11 1-15,11 3-9 16,3-3-4-16,16-14-9 0,0-6-12 15,4-17 0-15,8-17 1 16,7-16 4-16,6-20-8 16,9-20-8-16,2-29 2 0,4-20 16 15,1-17 10-15,-3-4 11 16,-12 0-2-16,0 5 21 16,-10 12 12-16,-10 15 10 0,-6 14 9 15,0 10 15 1,-6 15-3-16,6 7 3 0,-8 3-23 15,8 6-10-15,0 7-25 16,-8 12 5-16,-1 16 14 16,9 20-6-16,0 18-6 15,0 12-7-15,13-1-3 0,10-2 16 16,14-2-3-16,19-17 1 16,10-12-9-16,2-12-7 15,-6-7 8-15,36-9-2 16,-66-19 1-16,-4-17-9 15,-7-10 4-15,-9-2-2 16,-4-5 1-16,-8-1-6 16,0 10 2-16,0 4-42 15,0 5-65-15,0 10-91 16,0 3-74-16,0 6-70 0</inkml:trace>
  <inkml:trace contextRef="#ctx0" brushRef="#br1" timeOffset="86109.5">25713 748 245 0,'0'-7'191'0,"0"-2"-46"16,0 1-54-16,0 4-28 15,0 4-9-15,0-3 14 16,0-1-4-16,0 4-12 0,0 0-5 15,-8 0-5-15,-6 0 3 16,2-5-20 0,-4 0-10-16,-1 2 1 0,6 3-9 15,-6 0-9-15,-4-4 2 16,-3-1 2-16,-3 2 9 16,-6 3-1-16,5 0 1 15,-1 0-6-15,1 0 1 0,3 0 0 16,-4 12-3-16,6 5-2 15,-1-2-1-15,-2 1 5 16,1 5-3-16,6-1-1 16,-2 1 1-16,1 2-4 15,0 2 2-15,4 3-4 16,-1-2 6-16,2 6 7 16,3 0-8-16,4 6 2 0,8 2 0 15,0 1-2-15,0-1 0 16,3 1-3-16,6-1 3 15,2-2-5-15,1-3 8 16,5-1-4-16,-1-11 1 0,-1 2-3 16,1-8-2-16,2-6 7 15,2 1-5-15,4-12 3 16,1 0 2-16,7 0 2 16,0-12 0-16,7-5-1 0,-5 4-5 15,5-10-2-15,-5 3 1 16,0-4 2-1,-3-5-2-15,-5 1-3 0,-1-1 0 16,-6-2 12-16,-3-2-12 16,-4 0 3-16,1 0 3 15,-5 4-1-15,0 0 1 16,-2 6 0-16,3-1-4 0,-4 3 3 16,-5 5 0-16,0 4-5 15,0-1 5-15,0 1-3 16,0 5-3-16,0-2 8 15,0 4-5-15,0-3 4 16,0 1 1-16,0-1-5 16,0 3 3-16,-8 2 3 15,8-2 5-15,0 5 0 16,0 0-10-16,0-4 5 16,0 2-2-16,0-4 2 15,0-3-5-15,0 6 9 16,0 3 11-16,-7 0-1 15,7 0-5-15,-8 0 0 16,8 0-7-16,0 0-1 0,0 0-6 16,0 0-1-16,0 0 6 15,0 0-1-15,0 0 1 32,0 0-1-32,0 0 0 15,0 0-4-15,0 0 4 16,0 0 4-16,0 0 3 15,0-9-9-15,0-7 3 0,0 1-5 16,0-7 14-16,0 6 4 16,0 4 5-16,0 0-6 15,0 5-2-15,0-2 10 16,0 4-3-16,0 2-4 16,0 3-9-16,0 0-4 0,-8 0-2 15,8 0-6 1,0 0 1-16,0 0-2 15,-8 13 4-15,8 6 8 16,-14 6-2-16,2 7 4 16,4 8-5-16,8 2 1 15,0 1-2-15,0 0 3 16,12-4 3-16,0-7-6 0,6 2 6 16,-2-10-2-16,-1 1-3 15,1-9 3-15,-3-4-6 16,0 1-3-16,-7-13 1 15,6 7 2-15,-4-7 3 16,0 0-2-16,1 0 2 16,0 10-5-16,-1-10 3 15,0 0 5-15,-4 0-7 0,1 0 8 16,-5 0-5-16,3 0 4 16,0 0-5-1,2 0 6-15,-5 0-9 16,0 0 6-16,3 0-1 0,2 0 2 15,-2 0 2-15,3 0-9 16,-3 0 6-16,2 0 3 16,-5 0-3-16,3-5-3 15,1 0 6-15,-4 5 1 0,0 0-2 16,0 0-1 0,0 0 7-16,5 0-7 15,-2 0 8-15,-3 0-5 0,6 0 1 16,-3 0 0-16,-3 0 0 15,5 0-1-15,-5 0 5 16,0 0 6-16,0 0 3 16,0 0 4-16,0 0-6 0,0 0-5 15,0-2 4-15,0 2-11 16,0 0-6 0,0 0-1-16,0 0 6 0,0-5-11 15,0-1 8-15,0 6-17 16,0 0-45-16,0 0-49 15,0 0-49-15,0-2-25 16,3 2-8-16,2-5 4 0,-5 5 24 16,0 0-9-16,0 0-68 15</inkml:trace>
  <inkml:trace contextRef="#ctx0" brushRef="#br1" timeOffset="89713.84">22443 2751 38 0,'0'0'79'16,"-8"0"74"-16,8 0 13 15,0 0-53-15,0 0-32 0,0 0-31 16,0 0-11 0,0 0 5-16,0 0 12 0,0 0 5 15,0-3-5-15,0 3 0 0,0 0-5 16,0 0 7-16,0 0-1 15,-8 0-2-15,8 0 0 16,0 0-11-16,-9 0-9 16,9 0 1-16,0 0-14 0,0 0-2 15,0 0 5-15,9-5-9 16,12 5 0-16,19-4-6 16,19-4 2-16,23-1-3 15,17 2 3-15,6-1 5 0,8-1 1 16,0 2 4-16,3-2-8 15,-8 1-8-15,-9 4-3 16,-10-1 3-16,-12 5-2 16,-9 0-11-16,-6 0-2 0,-5 0 9 15,-5 0 3-15,0 0-3 16,-2 9 5-16,-1-9-7 16,-1 12 4-16,-2-12-2 0,-4 7-2 15,0-7 4 1,-5 0-4-16,-9 0 6 0,0 0-4 15,-3 0 5-15,-4 0-1 16,-7 0-2-16,3 0-6 16,4 0 1-16,0 0 5 0,2 0-3 15,6 0 2-15,7 0 0 16,10 0 1-16,1 0-4 16,4 0 3-16,-3 0 6 0,-5 0-9 15,-4 0 7-15,-8 0-3 16,1 0-5-16,-4 0 3 15,1 0-5-15,4-2 5 16,-1-3 1-16,9 1-1 16,4 1-4-16,6-2 13 0,11 1-8 15,4-1 4-15,2 5-7 16,5 0-2-16,-3 0 8 16,-4 0-9-16,-1 0 9 0,-1 0-2 15,0 0-3-15,-3 0-4 16,-4 0 3-16,-6 0 11 15,0 0-9-15,-12 0 1 0,-2-4 4 16,-3-4-8-16,-2 6 2 16,1-8 1-16,3 7 0 15,4-6 7-15,0 2-11 16,2-2 3-16,-2 1 2 16,-1 0-5-16,4 0 4 15,-7 0 2-15,-4 4-1 0,1-6-3 16,-4 8 4-16,2-3-6 15,2 5 6-15,4 0-8 16,8 0 8-16,6 0-2 0,6 0 2 16,8 0-4-16,-3 0 0 15,-9 0-3-15,-4 0 5 16,-12 0 1-16,-6 0 3 16,-5 0-6-16,-7 0 1 0,-2 0 4 15,2 0-6 1,7 0 1-16,5 0-1 0,6 0 10 15,0 0-9-15,0 0 6 16,-6 0-6-16,3 0 4 16,-6 0 1-16,-4 0-3 0,0 0 0 15,-1 0-5-15,2 0 5 16,5 0 0-16,-3 0 1 16,3 0-4-16,2 0 3 15,0 0 2-15,1 0-1 0,-10 0-4 16,-2 0 3-16,-3 0 5 15,-7 0-8-15,1 0 4 16,-1 0 3-16,-3 0-7 16,1 0 4-16,4 0-3 15,3 0 4-15,0 0-2 16,-5 0 3-16,3 0-3 0,-7 0 0 16,-2 0 5-16,-5 0-2 15,0 0 1-15,0 0 2 16,0 0 12-16,0 0 12 15,0 0 17-15,0 0 16 0,0 0 13 16,0-4 30-16,0-4-51 16,0-5-55-16,0-4 0 15,-9-3 0-15,1-8 0 16,-1-8 0-16,1-9 0 16,8-4 0-16,-8-1 0 15,8-2 0-15,0 4 0 16,0-2 0-16,0 5 0 0,0 4 0 15,0 5 0-15,0 4 0 16,0-1 0-16,0 1 0 16,-6-1 0-16,6 0 0 15,0-1 0-15,0 6 0 0,0 2 0 16,0 0 0-16,0 2 0 16,0 3 0-1,-9 7 0-15,9-4 0 0,0 2 0 16,0 0 0-16,0-1 0 15,0 5 0-15,0 0 0 16,0 3 0-16,0 2 0 16,0 2 0-16,0 2 0 0,0 11 0 47,0-1 0-16,0-7-33-31,0 0-163 0,0 9-92 15,0 3-108 1,-8 9-75-16</inkml:trace>
  <inkml:trace contextRef="#ctx0" brushRef="#br1" timeOffset="91210.77">22386 1993 7 0,'-8'-3'7'0,"0"3"9"16,-4-4 9-16,3 0 8 0,9 0-3 16,-8-1-10-16,8 5-7 15,0-4-7-15,-9 0 1 16,9 1 12-16,0 3 17 0,0-5 24 16,0 5 24-16,0-4-2 15,0 1-25-15,0 3-15 16,0 0-14-16,0 0 4 15,0 0 5-15,0 0 9 0,0 0 3 16,0 0 12 0,0 0 9-16,0 0 5 0,0 0 5 15,0 0-10-15,0 0-14 16,0 0-30-16,0 0-6 16,0 0-8-16,0 0-10 0,0 12-1 15,0 4 5-15,0 9 2 16,0 3-3-16,6 8 4 15,-3 1-6-15,-3 4 4 0,0 6 5 16,0 8 2-16,0-3 2 16,0 1-4-16,0-4-7 15,0-3-2-15,0-11 7 16,5-2-6-16,-2-5-9 16,1-6 12-16,-4-6-8 0,0-4 1 15,0 0 0-15,0 0 0 16,0-4 1-1,0 1-1-15,0-9-1 0,0 7 1 16,0-7 3-16,0 0-2 16,0 0-2-16,0 0-3 15,0 0 5-15,0 0 4 0,0 0-4 16,0 0-2 0,0 0 4-16,0 0 0 15,0 0-2-15,0 0-4 16,0 0 0-16,0 0 6 15,0 0-5-15,0 0 4 0,0 0 3 16,0 0-7 0,5 0 5-16,-2 0 1 15,6 0-6-15,-4 0 0 16,-2 0 4-16,2 0 1 0,-2 0-3 16,5-3 5-16,7-6-2 15,11 2 0-15,5-5-7 0,11-1-34 16,3-3-109-1,-2-5-93-15,-2-4-38 0,-3 5-369 16</inkml:trace>
  <inkml:trace contextRef="#ctx0" brushRef="#br1" timeOffset="93009.16">22406 1513 20 0,'0'-7'39'0,"-8"-3"26"0,8 3 27 15,0 0 23-15,0-6-30 16,0 5-21-16,-9 0-15 16,9-1-12-16,-6 2-6 15,6 2-1-15,0 5 1 16,0 0 7-16,0 0 1 0,0-5-1 15,-8 3 0-15,8-3 3 16,-8 5-4-16,8-4 2 16,0 4 9-16,0 0 7 0,0 0 6 15,-9-5-7 1,9 5-17-16,-9 0 3 0,9 0-17 16,-8 0-14-16,8 0-4 15,0 0-3-15,0 0-4 16,0 0-3-16,0 9 8 15,0-9-11-15,0 7 1 16,0 5 0-16,0 2 0 16,0 2 5-16,0 4-2 15,8 4 1-15,1 2-1 0,3-2 2 16,4 0-1-16,4-4 4 16,1-3-3-16,0-2 1 15,-3-2-1-15,4-5 3 16,6-8-10-1,-13 0 15-15,-2 0-9 16,4-12 9-16,-5-4-4 16,5-1-3-16,-6-7 1 0,-3 0 1 15,1-1-2-15,-1 2 1 16,0-2-6-16,-5 0-2 0,-3 0 9 16,0 6-3-16,0-2-2 15,0 9 5-15,0-1-1 16,0 3-2-16,-8-1 0 15,0 4 0-15,8 2-3 0,-12 5 6 16,4 0-5 0,0-4 4-16,0 1 0 0,-4 3-4 15,0 0 3-15,-2 0 6 16,-2 0-6-16,1 0-3 16,-1 0 4-16,-2 0-4 0,2 0 2 15,7 0 4-15,-5 0-4 16,2 0 3-16,-1 0 7 15,4 7 3-15,-2 1-10 16,2 1 1-16,9-1 0 0,-11 3 1 16,11 3-1-16,-8-2-2 15,8-4-4-15,0 3 5 16,0-1 3-16,0-10-7 16,0 7 11-16,0-7-11 15,0 0 5 1,0 0 2-16,0 0 0 15,0 0-6-15,0 0-9 16,0 0-12 0,0 0-8-16,0 0-19 0,0 0-32 15,0 0-50-15,0 0-45 16,5 9-98-16</inkml:trace>
  <inkml:trace contextRef="#ctx0" brushRef="#br1" timeOffset="93630.18">22983 1798 5 0,'0'-7'5'15,"-9"2"-3"-15,9 1-13 16</inkml:trace>
  <inkml:trace contextRef="#ctx0" brushRef="#br1" timeOffset="93972.79">22974 1770 7 0,'0'0'9'0,"0"0"11"15,0 0 24-15,0 0 78 16,0 0 69-16,0 0-67 16,0 0-19-16,0 0-33 15,0 0-2-15,0 0 4 16,0 0 4-16,0 0-9 16,0 0-18-16,0 9-17 0,0 3-23 15,0 7 10-15,3 14 8 16,3 12-7-16,6 77 20 15,-8-44-20-15,0 2-2 16,0-1-12-16,1-8-1 16,-1 0-1-16,0-11-2 15,1-6 0-15,-2-9-2 16,3-9 0-16,-1-7-2 16,-1-8 5-16,1-9-7 0,-2-5-1 15,5-7 0-15,-3 0-10 16,-2-7-34-16,7-10-61 15,2-11-45-15,-2-8-1 0,4-6 2 16,-3 5-49-16,-3-2 11 16</inkml:trace>
  <inkml:trace contextRef="#ctx0" brushRef="#br1" timeOffset="94439.21">23356 1993 50 0,'13'-15'118'0,"-9"-1"91"15,0 4-84-15,1 3-42 0,-2 4-42 16,2 3-23-16,-2-3-10 16,0 0 3-16,-3 2 0 15,0 3 2-15,0 0 4 0,0 0 3 16,0 0 9-16,0 0-3 15,0 0 2-15,0 0 5 16,0-4 4-16,0 4 6 0,0 0 7 16,0-4 0-1,0-2-5-15,0 6-6 0,0 0 0 16,0 0 0 0,0 0 2-16,0 0-5 0,0 0-3 15,5 0-8-15,-5 0-2 16,0 0-14-16,3 17 7 0,6 16 47 15,4 17 53-15,2 10-37 16,-1 9-39-16,2 4-8 16,-4 0-20-16,-1-8-6 0,2-3-6 15,-1-10 1 1,-3-7 3-16,0-8-4 0,-1-8-21 16,-2-8-30-16,2-4-70 15,1-17-81-15,-1 0-60 16,4-13-16-16,8-19-95 0</inkml:trace>
  <inkml:trace contextRef="#ctx0" brushRef="#br1" timeOffset="94805.79">23885 1851 145 0,'0'-30'146'0,"0"7"10"15,0 7-44-15,0 4-22 16,0-1-30-16,0 7-6 16,0 1-7-16,0 5-5 0,0 0-9 15,0 0-7-15,0 0-6 16,0 0-9-16,0 0-3 16,4 21 50-16,3 10 30 15,-7 10 6-15,0 12-6 0,3 12-23 16,2 9-3-16,4 2-18 15,-6 2-15-15,5 0-13 16,-3-9-9-16,-2-9-1 16,3-10-2-16,-3-10-4 15,2-4 3-15,-1-6-9 0,-1-11-4 16,2-5-43-16,-2-2-67 16,6-12-65-16,-1 0-43 15,3 0-30-15,3-16-47 0</inkml:trace>
  <inkml:trace contextRef="#ctx0" brushRef="#br1" timeOffset="95138.16">24453 2018 198 0,'9'-25'241'15,"-1"1"-91"-15,0 5-54 16,-5-2-39-16,-3 5 3 15,3 4 23-15,2 3 3 0,-1 1-11 16,-4 3-15-16,0 5-22 16,0 0-16-16,0 0-5 15,0 0-4-15,5 17 1 0,3 11 42 16,3 17 37-16,2 7-4 16,3 15-4-16,1 2-29 15,-3 0-29-15,4-5-7 16,-2-2-20-16,1-10-2 15,-6-7 6-15,1-8 0 0,-3-5-36 16,-1-2-62-16,-4-11-60 16,1 3-47-16,3-1-12 15,-2-6 0-15,2-2-41 0,6-13 25 16</inkml:trace>
  <inkml:trace contextRef="#ctx0" brushRef="#br1" timeOffset="95453.79">25120 2026 414 0,'0'-33'244'15,"0"5"-59"-15,0 8-88 16,3 4-31-16,2 4 4 16,-5-1 32-16,0 5-8 15,0 0-23-15,3 4-20 0,-3 4-15 16,0 0 0-16,0 0 0 15,0 12-19-15,0 13 47 16,9 16 21-16,2 15-19 0,5 14-5 16,-3 6-23-16,0 2-19 15,-1-2-10-15,-1-9-5 16,0-10 3-16,-2-9-2 16,0-6-10-16,-1-9 0 15,-4-9-35-15,1-3-87 0,3-9-87 16,-2-5-55-16,11-7-54 15,4-12-45-15</inkml:trace>
  <inkml:trace contextRef="#ctx0" brushRef="#br1" timeOffset="95786.89">25830 1798 340 0,'0'-28'310'0,"0"-13"92"16,0 29-324 0,0 0 2-16,0 3 46 0,0 9-15 15,0 0-40-15,0 0-35 16,0 0-15-16,0 0-13 0,4 25 18 16,0 17 7-16,4 9 5 15,4 19 15-15,-1 8-9 16,3 2-9-16,-3 1-18 15,1-2-5-15,5-5-12 0,0-10 1 16,-6-7 1 0,1-7 4-16,1-11-6 0,-4-10-2 15,-1-9-25-15,1-2-71 16,-6-11-60-16,3-7-49 16,2 0-49-16,0-12-38 0,10-18-37 15</inkml:trace>
  <inkml:trace contextRef="#ctx0" brushRef="#br1" timeOffset="96203.07">26443 1969 94 0,'0'-16'277'15,"0"-3"-71"-15,0 2-37 0,0 4-47 16,0 1-20-16,0-1 17 16,0 5 14-1,3 1-27-15,2 3-27 0,-2-1-9 16,-3 1-7-16,0 4 7 15,0 0-6-15,0 0-25 16,0 25-2-16,8 16 20 0,5 11-9 16,0 14-23-16,4 6-4 15,-1 2-7-15,-1-1-11 16,1 1 5-16,2-10-9 16,-9-7 7-16,5-8-7 0,2-12-30 15,-3-5-95-15,-1-6-107 16,0-9-92-16,0-5-47 15,-4-12-45-15</inkml:trace>
  <inkml:trace contextRef="#ctx0" brushRef="#br1" timeOffset="100413.8">19192 2760 142 0,'-14'16'225'0,"2"-4"-74"16,-2-4-33-16,14-8-31 15,0 8-27-15,0-8-13 0,0 0-10 16,0 0-5-16,10 0-7 16,14-12-8-16,13-4 6 15,19-12 3-15,26-13 0 0,24-15 8 16,28-14-1-16,33-8 14 16,31-12-16-16,26-7-12 15,2-10-4-15,-2 9-5 16,-17 8-6-16,-25 14-2 15,-32 10-2-15,-31 19 1 16,-31 13 2-16,-23 10 10 0,-20 7 10 16,-17 6 30-16,-6 3 9 15,-15 4 2-15,-3-1-9 16,-4 5-24-16,0 0-1 16,0 0-22-16,0 0-3 0,0 0-1 15,0 0 0-15,0-4 5 16,0-4-10-16,0 1 1 15,-8-7 5-15,-3-5-4 16,2-14-6-16,-7-8 2 16,-1-11-1-16,-3-14 2 15,-5-11 0-15,-2-5 0 0,-6-6 0 16,2-4 6-16,-8 8-9 16,8 3-1-16,2 2 7 15,4 6-30-15,2 5 3 16,3 3 12-16,3 3 14 0,-5 10-4 15,8 7 7-15,-3 9 1 16,0 6-6-16,-6 10-1 16,-6 4 3-16,-4 0-6 15,-3 8 7-15,-5 0-5 16,-7 8 10-16,-5 0-8 16,-7 12 0-16,-13 0-3 0,-17 7 5 15,-21 6-5-15,-22 12 6 16,-22 8-19-16,-9 4-22 15,-20 9-12-15,-12 2 9 16,-1 2 11-16,-9 2-2 0,5-3 14 16,1 1 10-16,15-5 1 15,13-5 3-15,22-7 3 16,24-4-2-16,29-13-16 16,23-4 4-16,21-8-6 0,16-6-3 15,12-10 4 1,11 7-5-16,14-7 13 0,0 0 6 15,0 0 7-15,0 0 4 16,0-4-5-16,0-3 7 16,-9 1-4-1,9 2 8-15,-9 1-1 0,9 3-2 16,0 0-10-16,0-4 4 16,0-1 6-16,0 5-11 31,0 0 1-31,0 0 3 15,0 0-3 1,0 0 5-16,0 0 1 16,0 0 0-1,0 0-1 1,0 0-4-16,0 0 5 16,0 0-8-16,0 26 6 31,6 17 0-31,-3 30 3 15,2 30 4-15,3 27 6 16,2 25-5-16,7 12 1 0,0 4-6 16,3-5-5-16,5-7 9 15,3-12-7-15,1-12-5 16,-4-17 3-16,-3-17 8 16,0-16-6-16,-5-16 1 15,-7-15-1-15,3-18-2 0,-4-6 6 16,-6-10-1-16,-3-8 5 15,0-5-6-15,0-7 1 16,0 9 0-16,0-1-2 16,0-8 0-16,0 0-4 15,0 0 4-15,0 0 5 16,0 0-8-16,0 0-1 0,0 0 4 16,0 0 3-16,0 0-1 15,0 0-5-15,0 0-2 16,0 0 3-16,0 0 8 15,0 0 10-15,5 0-2 0,6-8-4 16,13-8 0-16,22-6-7 16,31-13 1-16,28-15 0 15,31-15-2-15,17-12-5 16,16 3-1-16,4 5 3 0,-12 12 2 16,-19 17-1-16,-19 6-5 15,-26 11-2-15,-21 6-3 0,-14 10-2 16,-22 2-8-16,-11 5 3 15,-10 0-4-15,-2 0-6 16,-9 0 6-16,-3 0 1 16,-5 0 5-16,0 0-2 15,0 0 11-15,0 0-2 0,0 0 6 16,0 0 2 0,0 0-6-16,0 0 4 0,0 0 3 15,0-3-3 1,-13-1 1-16,5-1 4 0,-1 1 10 15,9 4-4-15,-8 0 4 16,8 0-7-16,0 0-4 16,0 0-1-16,0 0-1 0,0 0-7 15,0 0-6 1,0 0-10-16,0 0-29 0,0 0-47 16,-8 0-34-16,2 0-89 15,-7-3-20-15</inkml:trace>
  <inkml:trace contextRef="#ctx0" brushRef="#br1" timeOffset="103258.41">15166 771 143 0,'0'-2'207'16,"0"-3"-64"-16,0 2-25 0,-8-1-28 16,8-1-26-16,-9 1-7 15,9 1-2-15,0-1-12 16,0 4-20-16,0 0-15 15,0 0 0-15,0 0-4 16,0 0-8 0,0 0 1-16,9 0 6 0,7 0 2 15,9 0-4-15,2 0-4 16,3 0 6-16,2 0-5 16,0 7 4-16,-2 6 0 15,-4-3-2-15,0 5-5 16,10 9 4-1,-25-17 2-15,3 5 2 16,-6 3-3-16,0 4 6 16,-8-11-2-16,0 4-3 15,0 0 0-15,0 0-1 0,0 5 1 16,0-1 5 0,0-4-2-16,-13 7 4 15,1 4-5-15,-4 0-1 0,0 2 2 16,0 4-6-16,-6-1 5 15,-1 0-1-15,3-3 0 16,-1-1-6-16,0-4 6 16,-1 0 5-16,-7 2-5 0,-10 1-1 15,-1 1-5-15,1-2 5 16,-1-6-2-16,2 0 2 16,10-4-2-16,4-12 5 15,7 0-1-15,5 0-4 16,3 0 1-16,9 0 4 15,0 0 7-15,0 0 4 0,0 0-2 16,0 0-5-16,6 0-6 16,1-9-2-16,12 2 0 15,11-5 2-15,8 0-2 16,4 3 2-16,12 3-8 0,6 6 10 16,13 0-4-16,9 0 2 15,8 15-2-15,3-3-4 16,-2 4 8-16,-12-1-3 15,-14 0 2-15,-12-5-7 16,-16-1 0-16,-9-9-6 16,-7 0-14-16,-10 0-11 0,-3 0-29 15,-8-9-74-15,0-16-26 16,0-10-74-16</inkml:trace>
  <inkml:trace contextRef="#ctx0" brushRef="#br1" timeOffset="103857.41">16173 632 28 0,'8'-13'97'16,"-5"0"120"-16,-3 5-60 15,0 4-24-15,0-1-41 16,0 5-31-16,0 0-22 0,0 0-18 16,0 0-16-16,0 0 6 15,0 17-7-15,9 11 6 16,-5 5 3-16,5 13-4 16,-1 2-1-16,-4 8-3 0,4 1-2 15,-2-3-1 1,-5-6 3-16,-1-3-8 0,0-12 4 15,0-5-1-15,5-11 3 16,-2-5-3-16,2-12-2 16,3 0 2-16,4-9-7 15,5-7-6-15,11-8 1 0,8-10 5 16,5 2 0-16,4 7 2 16,-6 6 3-16,1 7-1 15,-9 4-1-15,-7 8 1 16,-5 0 1-16,3 12 4 0,-6 8-2 15,-4 4-2-15,-8 5 5 16,-4-1 3-16,0 1-1 16,-16-4 3-16,-14-1-6 15,-10-3 3-15,-2-1 0 16,-6-8-3-16,9-12-1 16,-1 0 0-16,6-12 2 0,6-8 2 15,8-5 1-15,4-4 0 16,8 5-10-16,8 0-6 15,0 3-10-15,0 0-30 16,8 2-44-16,3-5-26 0,2-5-107 16</inkml:trace>
  <inkml:trace contextRef="#ctx0" brushRef="#br1" timeOffset="104307.05">16481 782 194 0,'0'0'231'16,"0"0"-85"-16,0-5-65 0,0-1-40 16,9 4-19-16,3 2-7 15,7 0-4-15,14 0-5 16,7 17 1-16,11 2-2 16,5 5-7-16,9 2 6 0,0-3-4 15,-5 1-4 1,-6-2-3-16,-10-10 3 0,-4-12 1 15,-12 0 4-15,-2-12 1 16,-11-12 0-16,-10-9 9 16,-5-5 7-16,-14-2 18 15,0-4 1-15,-4 2 10 16,2 6 14-16,4 3 6 0,6 13-22 16,6 4-14-16,0 7-23 15,0 9-13-15,0 22 11 16,0 22 3-16,0 21 26 15,-8 25-1-15,-1 19 0 0,-4 14-11 16,1 6-6 0,-5 2-10-16,1-13-3 0,1-12 0 15,2-17-2-15,0-20 0 16,5-15-5-16,8-13-43 16,0-13-57-16,0-16-34 0,0-21-57 15,0-27-35-15,0-28-28 16</inkml:trace>
  <inkml:trace contextRef="#ctx0" brushRef="#br1" timeOffset="104606.01">17312 553 71 0,'17'-28'183'15,"0"6"25"-15,-4 3-28 16,-9 6-33-16,0 5-40 0,1 1-34 15,-5 7-10-15,0 0-29 16,0 0-18-16,0 0-15 16,4 19 1-16,3 14 4 15,4 17 1-15,3 6 2 0,-3 9-7 16,3 4 0-16,-2 0-1 16,-6-3 1-16,2-9-1 15,1-12-6-15,-4-4-51 16,-5-13-45-16,0-4-26 15,0-7-4-15,0-17-82 16,-14-17-21-16</inkml:trace>
  <inkml:trace contextRef="#ctx0" brushRef="#br1" timeOffset="105501.85">17351 728 88 0,'-8'-20'212'0,"8"0"-34"15,-9 3-49-15,9 6-47 0,0 2-37 16,0 2-22-16,0 2-4 15,12 0-9-15,14-2-3 16,5-1 0-16,11 0-7 16,2-1 3-16,5 1 1 15,-5 0 0-15,-3-1-7 16,-4 2 0-16,-9-2 5 0,-3 6-3 16,-5-2 1-16,-5 1 0 15,-2 4-2-15,-10 0 6 16,2 0-2-16,-1 0 0 15,-4 0 2-15,0 0 1 16,0 0-1-16,3 0-3 16,-3 0 0-1,0 0 0 1,0 0-2 0,0 0 2-16,0 0 1 15,0 0 1-15,0 0 5 16,0 0-1-16,0 0 9 15,0 0 5-15,0 0-3 0,0-3-7 16,0-6-2-16,0 1-3 16,-7-1 0-16,-1 6-6 15,8-1 7-15,-8 4-10 16,8 0 5 0,0 0-4-16,0 0 1 15,0 0-3 1,0 0 1-16,0 7 4 0,0 5-3 15,8 2 0-15,4-7 4 16,4-7-2-16,5 8 1 16,-2-8 1-16,-2 0-5 15,-1 0 9-15,1-8 1 0,-1-8-8 16,0-4 3-16,-5-1 5 16,-2 5 5-16,-9-1-4 15,0 5-1-15,0 5 0 16,-12-2-4-16,-1 6-1 15,-5 3-6-15,-8 0 4 0,-3 0 0 16,-7 12 0 0,-5 7-2-16,-2 7 4 0,-4 2-2 15,7 4 4-15,9 5 0 16,2-2 3-16,9 4-2 16,7-3 2-16,13 4-2 15,5 1 3-15,9-1 1 16,12-2 3-16,14-7 2 0,8-3 0 15,14-6-5-15,-1-10-2 16,-1-12 4-16,-3 0-7 16,-3 0 3-16,-10-8 2 15,-7 0-2-15,-5 0 14 16,-7-4-3-16,-8 0 6 16,-6-2-3-16,-3 2 0 0,-5 1 0 15,-3 3-2-15,0 8-10 16,0 0-5-16,0 0-1 15,0 0 3-15,0 0-10 16,0 0-7-16,0 0-13 0,0 0-22 16,0 0-47-16,0 0-56 15,0 0-48-15,0 0-88 16</inkml:trace>
  <inkml:trace contextRef="#ctx0" brushRef="#br1" timeOffset="107318.45">14073 1159 32 0,'-9'0'42'15,"9"0"31"-15,-9 0 29 16,9 0 43-16,-9 0-57 16,9 0-36-16,0 0-19 0,0 0-15 15,0 0-8-15,-9 0 0 16,9 0-2-16,-8 0-1 15,8 0-2-15,0 0 5 16,0 0 4-16,0 0-9 0,0 0 0 16,0 0 0-16,0 0-1 15,0 0-3 1,0 0-4-16,0 0 0 0,0 0 4 16,0 0 1-16,0 0-5 15,0 0-4-15,0 0 1 16,0 0 4-16,0 0-2 15,0 0 7-15,0 0 3 16,0 0 2-16,0 0 4 16,0 0-7-16,0 0 3 15,0 0-10 1,0 0 3-16,0 0 0 0,0 0 6 16,0 0-1-16,0 0 7 15,0 0 12-15,0 0 11 16,0 0-5-16,0 0-1 15,0 0-4-15,0 0 4 16,0 0 7-16,0 0 16 16,0 0-6-16,0 0 5 15,0 0-14-15,0-2-6 0,0-3 3 16,0-3-17-16,13-1-7 16,9 1-2-16,25-8-4 15,17-5 1-15,13-3-11 16,9 0 4-16,2-1-2 15,-1 4 8-15,-11 10-11 0,-16-3 6 16,-11 7 3-16,-11 3-4 16,-14 1 1-16,-11 3-8 15,-7 0 1-15,0 0-3 16,-6 0 1-16,0 0-8 16,-12 0-24-16,-1 0-29 0,-3 0-30 15,-5 0-25-15,1 0-26 16,-9 0-87-16,-4 0 19 15</inkml:trace>
  <inkml:trace contextRef="#ctx0" brushRef="#br1" timeOffset="107634.62">14224 1273 87 0,'-24'21'138'0,"-5"-1"36"16,1-4-72-16,0-4-40 15,2-3-30-15,6-9-10 16,9 0 6-16,11 0 6 16,0 0-3-16,11-9-3 15,22-3-19-15,24-7 5 16,24-7 1-16,22-2 11 16,10-4 13-16,4-1-4 15,-8 5-10-15,-15 3-4 16,-17 5-8-16,-19 8 4 15,-18 0-5-15,-11 3 8 16,-9 9 6-16,-9 0-1 0,-11-4-18 16,0 0-33-16,-11 4-73 15,-9 0-57-15,-14 0-94 16</inkml:trace>
  <inkml:trace contextRef="#ctx0" brushRef="#br1" timeOffset="108799.6">10094 1843 228 0,'-16'-50'183'16,"-4"10"-80"-16,0 4-50 15,-5 8-29-15,-3 8-10 16,-1 3 5-16,-4 9 3 16,-2 8-2-16,-12 12-8 15,4 9 3-15,-3 3 3 16,7 4-2-16,5 6-3 0,11-4-5 15,7-2 4-15,2 2-4 16,19-2 6-16,15 0-3 16,13 1-2-16,16 0-2 15,8-1 0-15,3 0-3 0,2 2-3 16,-10-2-1-16,-8 0 1 16,-11 1 0-16,-9-1-3 15,-11 10 0-15,-13 2 2 16,-24 0 4-16,-14 1-2 15,-11 0-3-15,-2-8 6 16,-7-4-8-16,6-8 5 0,7-21-1 16,3 0 2-16,11-13-13 15,11-20-3-15,20-11-1 16,11-18 4-16,18-15 2 16,12-5 8-16,3-3-7 15,1 3 7-15,-3 14 3 0,-10 10 1 16,-13 13 7-16,-5 14-2 15,-8 5 2-15,-6 6-1 16,0 9-3-16,-12 2-9 16,-4 4 2-16,-13 5-3 15,-7 0 3-15,-8 17-1 16,-4 4-3-16,-2-4-11 0,10-1-15 16,7-4-27-16,9-12-21 15,12 0-65-15,12 0-47 16</inkml:trace>
  <inkml:trace contextRef="#ctx0" brushRef="#br1" timeOffset="109066.51">10192 1551 155 0,'4'-17'285'0,"-4"4"-92"15,4 2-71-15,-4 2-60 16,0 2-35-16,4-2-16 15,3 9-6-15,10 0 2 16,11 11-6-16,12 12 7 0,17 9-7 16,9 13 4-16,12 11-5 15,1 13 0-15,3 3 3 16,-4 6-2-16,-9-4 0 16,-10-5-2-16,-5-7-32 0,-12-15-20 15,-15-9-15-15,-6-9-21 16,-13-17-47-16,-8-18-94 15</inkml:trace>
  <inkml:trace contextRef="#ctx0" brushRef="#br1" timeOffset="109315.84">10850 1330 147 0,'0'-19'230'15,"0"4"-95"-15,0 13-54 16,0 2-41-16,-18 17-9 15,-1 14 8-15,-5 23 20 16,-14 19-5-16,-2 16-19 16,0 13-13-16,3 5-9 15,4-3-4-15,8-2-7 16,6-11 4-16,6-10-8 0,2-12-27 16,-3-7-23-16,3-15-15 15,0-6-14-15,-6-8-32 16,-1-17-75-16,4-16 5 0</inkml:trace>
  <inkml:trace contextRef="#ctx0" brushRef="#br1" timeOffset="110263.66">11137 1379 261 0,'0'-16'201'0,"0"-1"-76"15,0 6-61-15,0-1-35 16,0 3-13-16,0 6-2 16,0 3-1-16,0 0-5 15,0 0-1-15,0 0-3 16,0 0 3-16,0 0-2 0,0 0-3 16,0 0 5-16,0 0-1 15,0 0-2-15,0 0 1 16,0 0-2-1,0-4-4-15,0 4 2 0,0 0 0 16,0 0 3 0,0-5 3-16,0-1 6 0,0 4 4 15,0-7 6-15,0 1 5 16,0 4-13-16,0 1-5 16,0-1-6-16,0-1-4 15,0 5 1-15,0-4-5 16,0 4 6-16,8 0-3 0,0 13 3 15,5 2-5-15,-1 11 1 16,4 5 4-16,-3 6 0 16,-5 0 0-16,0-5-2 15,-8-3 6-15,0-5-2 16,-12-4 2-16,-8-7-2 16,-10-13-2-16,3-5-1 15,-3-14 1-15,7-9-9 0,-2-10-2 16,8-2 7-16,17-6-3 15,0 2 5-15,26 3-3 16,13 6 3-16,18 1 10 16,8 10-8-16,9 13 2 0,2 11-1 15,3 11 10-15,-11 13-10 16,-6 14 1-16,-18 14 2 16,-12 17 13-16,-20 12 1 15,-12 9 5-15,-23 8-4 16,-14-1-7-16,-8-5-10 15,0-9 4-15,1-14 8 16,3-16-1-16,4-12-2 0,10-13-4 16,6-7 10-16,9-9 12 15,4-4 9-15,8-8-3 16,0 0-20-16,0 0-1 16,3-8-8-16,10-4-4 15,39-16-3 1,-20 16-4-16,9 0 5 0,8 2-4 15,9 7-3-15,-1 3-2 16,-1 0-22-16,-7 13-37 16,-5-1-15-16,-6 0-18 15,-10-5-14-15,-8 5-12 16,-8-12-25-16,-4 0-55 0</inkml:trace>
  <inkml:trace contextRef="#ctx0" brushRef="#br1" timeOffset="110845.89">11974 1404 81 0,'-13'12'216'0,"-4"-1"-35"16,2-1-32-16,4-10-41 15,-3 7-39-15,14-7-19 16,0 0-9-16,0 0-14 16,0 0-15-16,5 0-9 15,7-7-1-15,9-3 5 16,6-6-9-16,6 1 4 15,-1-2-2-15,1 7-4 0,-7-1-10 16,-3 4-23-16,-6 2-24 16,-1 5-20-16,-3 0-3 15,-9 8-1-15,-4 7-20 16,0-2-10-16,-13 9 13 16,-7-1 25-16,-5-2 34 0,-3 6 27 15,-1 0 54-15,1 0 91 16,4-5 18-16,3-5-54 15,4-2-34-15,9-5-24 16,8-8-4-16,-9 0-6 16,9 0-1-16,0 0-11 15,9 0-3-15,12-8-3 0,12-1-7 16,3-3 5-16,1 0-7 16,-9-1 6-16,-3 5-1 15,-9 1-2-15,-3 2-1 16,-2 5 3-16,-3 0-5 15,-5-5-6-15,2 3-18 0,-5-3-25 16,0-7-82-16,0 0-67 16</inkml:trace>
  <inkml:trace contextRef="#ctx0" brushRef="#br1" timeOffset="111179.16">12295 1164 81 0,'0'-18'187'0,"0"7"0"16,0-1-57-16,0 0-48 16,4 0-23-16,0 3-7 0,4 1-4 15,-5 4-4-15,-3 4-17 16,6 0-15-16,2 0-1 16,0 21-1-16,4 7 7 15,4 16 13-15,5 13-15 16,-2 17-5-16,1 12-5 15,6 3 5-15,-6 1-12 16,-1-5 2-16,-2-12-1 0,-2-12 6 16,-1-11-1-16,-6-10-2 15,-5-12-2-15,2-8-3 16,-2-3-28-16,-3-8-5 0,0-9-31 16,0-16-63-16,0-17-64 15,0-25-38-15</inkml:trace>
  <inkml:trace contextRef="#ctx0" brushRef="#br1" timeOffset="111877.91">12876 985 39 0,'8'-14'90'16,"-4"7"95"-16,-4 0-30 16,0-2-37-16,0 5-35 15,0 0-28-15,0 4-8 16,0 0 0-16,-12 0-5 0,12 0-14 16,-13 0-9-16,6 0-1 15,-6 8 1 1,-7 8 0-16,-1 8-4 0,-3 9 1 15,-1 12-4-15,6 8-1 16,3 13-8-16,16 3 4 16,0 3-7-16,0-2 4 15,12-5-4-15,2-13 3 0,8-7-3 16,3-7 0-16,2-14-5 16,6-8 5-16,-4-8-5 15,-1-8 2-15,0-12 4 16,-3-9-4-16,-10-11-2 0,-2-8 5 15,-4-10-4 1,-9 0 4-16,0 7 10 0,-9 5 8 16,-4 10-5-16,4 9-3 15,-1 2-4-15,-2 5-5 16,0 3-1-16,-2 9-3 16,-6 0-5-16,-12 16-1 15,-9 9-3-15,1 3 13 0,4 6-17 16,7-6-13-16,9 0-3 15,3-3-11-15,17-5-3 16,0-3-17-16,0-5-9 16,17-12 6-16,3 0-59 0,3-12-92 15</inkml:trace>
  <inkml:trace contextRef="#ctx0" brushRef="#br1" timeOffset="112710.12">13095 940 21 0,'0'-8'31'16,"0"0"9"-16,0-2 26 15,5 8 43-15,-2-3 44 16,-3-2-48-16,0 7-23 15,0 0-27-15,0-5-5 0,0 1-2 16,0 4-6-16,0 0-10 16,0 0-17-16,0 0-5 15,0 0-12 1,0 11 5 0,0 6-3-16,0 8 1 0,3 7-4 15,5 6 3-15,1 2 0 16,-1 1-4-16,0-5 4 15,1 2 2-15,-1-11-1 16,-4-7-1-16,0-4 4 16,-4-3-3-16,0-13-3 0,0 9 0 15,0-9 11-15,0 0-4 16,4 0-4-16,0-9 1 16,6-8-8-16,-4-3-4 15,2 0 5-15,3 1-2 16,3-4 2-16,-2 12 7 15,-3-1-4-15,-1 3-2 16,3 9 2-16,1 0 3 0,1 0 0 16,-2 0-4-16,-2 13 0 15,0-1 3-15,-3 1-1 16,-1-1 2-16,-5 4-4 16,0-4 0-16,0 4 4 15,0 1-5-15,-11 0 6 16,-1-2-6-16,-5 1 4 15,0 0 1-15,-2-3 2 0,-2-1-1 16,5-12-2-16,-12 0 3 16,19 0 3-1,9-7-2-15,0-4-6 16,0 0 6-16,0-1-11 16,0 5-7-16,0-5-9 0,6 0-13 15,0 2-13-15,-1 3-19 16,-2-2-47-16,2 6-74 15,-2-6 22-15</inkml:trace>
  <inkml:trace contextRef="#ctx0" brushRef="#br1" timeOffset="113075.89">13379 1021 40 0,'0'-4'50'15,"0"4"24"-15,4-3 46 16,1 3 31-16,-2 0-56 16,-3 0-35-16,0 0-25 15,0 0-13-15,0 0-3 16,0 0-2-16,0 0 0 0,0 0-7 15,0 0-3-15,4 0-3 16,1 14 3-16,3 8-3 16,3-1 2-16,-2 3-5 15,-1 0-2-15,0 1 1 16,0 0 0-16,-3-6 3 0,3-7-7 16,-8-4-24-16,0 0-24 15,0-8-14-15,0 0-38 16,0-12-67-16,0-4 18 15</inkml:trace>
  <inkml:trace contextRef="#ctx0" brushRef="#br1" timeOffset="113309.32">13403 810 156 0,'-12'-16'209'0,"12"4"-66"15,-8-1-46-15,8 5-41 16,0 4-25-16,0 4 1 15,0 0-15-15,0 0-10 0,0 0 0 16,0 0-5 0,0 0-4-16,0 7 5 15,0-7 1-15,0 0-6 16,0 7 3-16,0 4 0 16,0-11-11-16,0 12-20 15,-8-1-31-15,8-2-56 16,-7-9-80-16,7 0-149 15</inkml:trace>
  <inkml:trace contextRef="#ctx0" brushRef="#br1" timeOffset="113674.84">13501 732 50 0,'8'-12'114'15,"-5"0"74"-15,-3 4-47 0,0-1-39 16,0 6-30-16,0 3-22 15,0 0-5-15,0 0-9 16,0 0-7-16,0 0-8 16,0 0-6-16,0 0 0 15,0 0 0-15,0 0-10 0,0 8-2 16,0 13 5-16,6 7 8 16,2 4-7-16,0 8-3 15,4 6-2-15,0-7 0 16,-1 3-1-16,3-10-3 15,-6-3 1-15,0-8 0 16,3-5-1-16,2-4-2 16,-2-12-3-16,3 0-5 15,1 0-8-15,2-12-26 0,2-13-21 16,1-4-3-16,-2 1-10 16,-6 4-21-16,-3 0-45 15,-6 3-25-15</inkml:trace>
  <inkml:trace contextRef="#ctx0" brushRef="#br1" timeOffset="114634.37">13594 829 10 0,'0'0'19'16,"-8"0"33"-16,8 0 46 16,-9 0 84-16,9 0-61 15,-8 0-45-15,8 0-31 0,0 0-20 16,0 0 0-16,0 0-12 16,0 0-2-1,0 0-3-15,0 0 6 0,0 0 11 16,0 0 8-16,0 0-3 15,-8 0-7-15,8 0-7 16,-8 0-6-16,8 0-6 16,-7 0 1-16,7 0-10 15,-8 15 3-15,0-15 0 16,0 6 0-16,8-6 6 0,-10 0-1 16,10 0 1-16,0 0-2 15,0 0 0-15,0 0 1 16,0 0 1-1,0 0 8-15,0 0-6 16,0 0-2-16,0 0 10 16,0 0-4-16,0 0-1 15,0 0-3-15,0 0-2 16,0 0 0-16,6 0-3 0,2 0 4 16,4 0-1-16,0-4 0 15,-1 2-1-15,2-4-3 16,-1 1 3-16,-4 5 2 15,-8 0-3-15,0 0 1 16,0 0-6-16,0 0 4 0,0 0-5 31,0 0 5-15,0 0-7-16,0 0 4 0,5 0 2 16,-1 0 2-16,-1 0-6 15,1 0 1-15,-4 0-2 16,0 0 6-16,0 0-4 15,0 0 8 1,0 0-4-16,0 0 1 0,0 0 0 16,0 0-4-16,0 0 6 15,0 0-7 1,0 0 5-16,0 0 5 31,0 0-8-15,0 0 2-16,0 0 0 15,0 0 1-15,0 0 1 16,0 0 0-16,0 0-2 16,0 0 1-16,0 0 1 15,0 0 7-15,-7 0-4 16,7 0-5-16,-9 0 4 16,9 0-3-16,0 0 0 15,0 0 3-15,0 0-7 16,0 0 1-1,0 0-5 1,0 0-22-16,0 0-18 16,0 0-26-16,0 0 1 0,0 0-3 15,-11 13-4-15,-3-1-58 16,6 1-54-16</inkml:trace>
  <inkml:trace contextRef="#ctx0" brushRef="#br1" timeOffset="116936.14">27073 1782 25 0,'12'-3'47'16,"-1"-6"36"-16,6 6 66 0,-1-7-16 15,-4 6-33-15,0 2-30 16,-7-3-17-16,-5 5 3 15,0 0 29-15,0 0 24 16,0 0-4-16,0 0-31 16,0 0-31-16,0 0-26 15,0 0-9-15,0 0-7 16,0 0 1-16,0 11-4 0,0 14 0 16,0 14 17-16,0 24-4 15,0 15-4-15,0 6-3 16,0 2-2-16,0 0-1 15,0-14-1-15,0-10 0 0,0-10 0 16,0-7 1-16,0-12 2 16,0-4-3-16,3-8 0 15,-3-5 1-15,0-4-7 16,3-12-10-16,2 0 4 16,-2 0-11-16,-3 0-18 15,0 0-38-15,0-4-67 16,6-17-55-16,-3-11-72 0</inkml:trace>
  <inkml:trace contextRef="#ctx0" brushRef="#br1" timeOffset="118334.07">23132 1351 191 0,'0'-9'221'0,"0"6"-57"16,9-1-49 0,-4-1-49-16,-2 1-30 0,1 1-4 15,-4 3 0-15,0 0-6 16,0 12-13 0,5 4-7-16,4 9-2 15,2 7-1-15,5 8 2 0,4 1-30 16,9 4-67-16,-1-4-80 15,1-13-110-15</inkml:trace>
  <inkml:trace contextRef="#ctx0" brushRef="#br1" timeOffset="118782.79">23657 1489 125 0,'5'-20'251'16,"-5"-1"-92"-16,0 5-53 15,0 4-42-15,0 0-22 0,-10 3-4 16,2-2-10-16,-3-1-13 16,-3-1-7-16,3 1-6 15,11 3-1-15,-6 2 3 16,6-2-2-16,0 6 8 15,0 3 4-15,0-4-8 16,0 4-1-16,3 0-5 16,3 0 0-16,7 0 5 15,-4 7-9-15,-1 6 6 0,0-6-1 16,-5 5 2-16,-3 6-2 16,0 2 1-16,0 9-2 15,-11 7 7-15,-6-1-2 16,4 3-3-16,4-5 0 15,-1-4-1-15,10-5 3 16,0-5 0-16,10 2-1 16,12 1-1-16,16-8-3 0,17-5-2 15,15-9 3-15,7 0-27 16,-3-11-61-16,-14-12-62 16,-10-9-90-16</inkml:trace>
  <inkml:trace contextRef="#ctx0" brushRef="#br1" timeOffset="119282.89">24014 1379 119 0,'0'-10'176'15,"0"-1"-19"-15,0 7-40 16,0-4-49-16,0 8-33 0,0-4-14 16,0 4-11-16,0-3-6 15,0 3 0-15,0 0-3 16,4 0-1-16,10 0-2 16,2 7 7-16,2-7-4 15,3 0 0-15,5 0 2 0,-3 0-1 16,2 0-2-1,2 8 4-15,-6 1-4 0,-4 4 13 16,-5-1 13-16,-3-1-3 16,-9 10 12-16,0 3-4 15,0 1-10-15,-9 27-6 16,9 6-4 0,0-41-8-1,17 7-1 1,-6-12-2-16,9 12-6 15,-15-16 3 1,-5-1 0-16,0 6 0 16,-13 8 3-16,-7-1 2 15,-4 6-4-15,-6 2-22 0,7-5-22 16,-1 2-29-16,-2-1-39 16,8-4-88-16,5-7-4 15</inkml:trace>
  <inkml:trace contextRef="#ctx0" brushRef="#br1" timeOffset="120196.91">24639 1603 46 0,'0'-12'92'0,"0"3"70"0,0 2-13 16,0 2-48-1,0-2-40-15,0-2-30 0,0-3-17 16,9-1-10-1,-1 3 0-15,4 1-4 0,-3 0 0 16,-1 2 2-16,-3 2 4 16,-4 1 0-16,4 4 14 0,-5 0 9 15,0 0 5-15,0 0 0 16,0 0-7-16,0 0 0 16,-6 0-1-16,6 11-6 15,-9 6-5-15,9 4-8 0,0 8 1 16,0-1-7-16,0-4 5 15,9 0 5-15,5-7 0 16,11-9 1-16,4-8-9 16,2 0 5-16,3-16-10 15,-3-8 2-15,2-13-1 16,-7-4 1-16,-3-9-2 16,-7 2 1-16,-3 4 8 0,-5 9-2 15,0 5 5-15,-8 10-5 16,0 8 8-16,0 1-7 15,0 4-2-15,0 3 3 16,0 1-4-16,0 3-8 16,0 0 2-1,0 0 6 1,0 0 0 0,0 0-7-1,0 0 5-15,0 0-5 16,0 0 5-16,0 0 1 15,0 0 1-15,0 0-7 0,0 0 2 16,0 0 4 0,0 0-3-16,0 0 4 15,0 0 1-15,0 0-1 16,0 0-4-16,0 0 3 16,0 0 4-16,0 0-2 0,0 0 3 15,0 7-5 1,0-7-4-16,0 13 1 15,0 4 7-15,0 6 0 0,0 14 2 16,0 4-7-16,0 0 2 16,0-1 5-16,0 1-9 15,0-4 1-15,0-5 3 16,0 1-13-16,0-6-30 0,0 3-25 16,0-10-15-16,0 0-8 15,0 2-2-15,0-6-28 16,0-4-70-16,0-12-8 15</inkml:trace>
  <inkml:trace contextRef="#ctx0" brushRef="#br1" timeOffset="120673.47">25448 1513 181 0,'-9'-7'224'15,"9"-3"-80"-15,0 8-62 16,0-3-46-16,0-2-25 16,12 2-3-16,13 1-6 15,6 4-1-15,12 0 1 16,1 0-2-16,2 0-11 0,-11 0-33 16,-5 0-27-16,-7-4-66 15,-3-4-25-15,-7 4 33 16</inkml:trace>
  <inkml:trace contextRef="#ctx0" brushRef="#br1" timeOffset="120947.33">25708 1444 60 0,'-25'0'125'0,"1"0"68"15,5 0-80-15,2 0-48 16,0 0-24-16,5 13 9 0,-4 3-11 16,4 5-7-16,4-2-10 15,8 10-3-15,0-1-10 16,0 0 0-16,3-2-4 15,5-2 2-15,4-1-4 16,1 0 3-16,-1-4-7 0,0 2 2 16,2-4-1-16,-3-1 1 15,0-1-5-15,-2-4 1 16,-1-2-7-16,-8-9 5 16,0 0 0-16,0 0-2 15,0 0-19-15,0-4-19 16,-12-3-35-16,-7-2-70 15,-11 1-33-15</inkml:trace>
  <inkml:trace contextRef="#ctx0" brushRef="#br1" timeOffset="121746.16">27426 1270 12 0,'0'-9'36'0,"0"2"39"16,0 2 86-16,0 1 3 15,0 1-33-15,0 3-28 16,0 0-28-16,0 0-9 15,0 0-5-15,0 0-15 16,0 0-18-16,0 0-15 16,0 0-1-16,0 0-3 15,0 0-4-15,0 12 1 0,0 11 1 16,0 14 1-16,0 3-5 16,0 5 2-16,0 0-4 15,0-4 1-15,0-5 4 16,0-3-8-16,0-8 5 15,0-8-4-15,0-6-7 0,0 2-34 16,0-13-24 0,0 0-32-16,0 0-19 15,8 0-42-15,4-22-88 0</inkml:trace>
  <inkml:trace contextRef="#ctx0" brushRef="#br1" timeOffset="122025.89">27580 1232 22 0,'0'-7'46'15,"0"3"41"-15,0-1 96 16,0 2-44-16,0-2-45 16,0 1-46-16,0 0-20 15,5 4-9-15,3 0-5 16,4 0-1-16,2 0-8 15,8-4-3-15,1 0 0 16,2 4-2-16,4 0 1 0,-6-4-3 16,-1 4-1-16,-7 0-5 15,-1 0-22-15,-11 0-36 16,-3 0-57-16,0 0-39 16,0 0 15-16</inkml:trace>
  <inkml:trace contextRef="#ctx0" brushRef="#br1" timeOffset="122610.21">27596 1216 27 0,'0'0'61'16,"0"-3"63"-16,0-2 61 16,0 1-61-16,0 0-47 15,0 4-33-15,0 0-23 16,0 0-9-16,0 0-5 15,0 0-2-15,0 8-5 16,0 5 0-16,0-2 3 16,0 11 7-16,0-3-3 15,0 4 6-15,0 4-3 0,0-8-4 16,0-3 1-16,0-3 0 16,0-2-4-16,0-11 2 15,0 10-5-15,0-10 3 16,0 0 4-16,0 0 4 15,0 0-7-15,5-10 3 16,2 4-7-16,1-1-1 0,0-4 4 16,-4 7-7-16,5-4 8 15,-9 4-2 1,4 4-4-16,5 0 2 16,-6 0 2-16,5 9-4 15,-1 9 3-15,1-5-1 16,5 4-1-16,-4 0 0 15,-1-1 3-15,-4 0-2 16,-4-3 5-16,0-5 2 16,0 0 2-16,0 0 0 0,-9 1-3 15,-3-9-2-15,4 7 1 16,0-7 3-16,8 0 5 16,-12 0 2-16,4 0 0 15,8 0-6-15,-8 0-1 16,8 0-6-16,0 0-1 15,0 0-21-15,5 0-31 16,3 0-44-16,2 0-22 16,3 0-108-16</inkml:trace>
  <inkml:trace contextRef="#ctx0" brushRef="#br1" timeOffset="127641.59">22637 1689 13 0,'0'-7'20'0,"0"-4"-1"0,0 9-7 16,0-3-10-16,0 5-9 16,0 0 2-16,0 0 3 15,0 0 4-15,0 0 1 16,0 0 1-16,0 0 0 15,0 0 1-15,0 0 5 16,0 0 6-16,0 0 7 0,0 0 12 16,0 0 12-16,0 0-9 15,0 0-19-15,0 0-45 16,0 0-47-16,0 0-4 16</inkml:trace>
  <inkml:trace contextRef="#ctx0" brushRef="#br1" timeOffset="138185.95">5636 10644 196 0,'-30'13'263'0,"2"-1"-108"16,-4 1-74-16,4 3-47 16,-1 3-19-16,4 8-9 0,6 0 0 15,5 4-9-15,14 3-2 16,8-6-3-16,9-4-2 16,8-8 2-16,4-16 3 15,7 0 3-15,4-16 3 0,5-12-4 16,0-18-2-16,-1-5 3 15,-6-11 5-15,-14-3 7 16,-13 0 21-16,-11 4 14 16,-27 9 38-16,-19 10-6 0,-11 18-22 15,-12 24-8 1,-7 21-7-16,-6 24 1 0,-2 24 21 16,2 19-5-16,10 14-1 15,15 5-27-15,24-5-11 16,19-14-10-16,31-10-6 15,23-16-4-15,22-22-12 0,23-27 0 16,21-31 1-16,11-22 6 16,2-17-2-16,-6-12-10 15,-20-9-10-15,-28-3-2 16,-25 0 12-16,-27 8 25 16,-26 11 39-16,-22 21-20 0,-18 21-4 15,-17 20 4-15,-3 26-3 16,1 18 7-16,2 16 4 15,13 9-4-15,14 2-9 16,13-7 3-16,13-7-4 0,17-9-10 16,17-10-2-16,13-10-2 15,13-28-5-15,22-9 5 16,17-20-8-16,8-14-18 16,-5-14-2-16,-9-14-14 15,-14 0 0-15,-22-8 25 0,-20 6 3 16,-15 13 12-16,-18 11 24 15,-20 25-12-15,-19 24-3 16,-16 24 9-16,-14 25 6 16,0 22 10-16,6 15-2 0,6 9-6 15,18-6-9-15,15-4-13 16,20-11 3-16,17-17-6 16,17-12-6-16,12-17-2 15,19-16-10-15,13-19 3 0,8-17-6 16,4-18-6-16,-8-11-23 15,-8-9-30-15,-12-6 2 16,-22-5 22-16,-23 0 21 16,-14 7 25-16,-21 18 21 15,-16 23-6-15,-18 25 3 0,-9 25 12 16,-4 20 8-16,3 16 4 16,9 8-2-16,10-8-17 15,15-9-5-15,16-7 3 16,16-4 2-16,13-9-4 0,21-3-3 15,23-8-6-15,21-9-4 16,17-17 0-16,11-15-8 16,12-11-12-16,-4-11-27 15,-6-2-29-15,-19-6 10 0,-18-2 16 16,-34-2 8 0,-24-2-4-16,-44-1 12 0,-29 7 22 15,-20 18 14-15,-10 20 19 16,-3 24 11-16,2 20 13 15,6 18 0-15,12 11-5 0,17 4-14 16,21-5-12-16,20 2-9 16,28-5-2-16,8-7-12 15,20-15 0-15,16-12 9 16,21-12 0-16,13-16-5 0,7-15 3 16,0-13-5-16,-4-8 3 15,-11-13-7-15,-15-2-7 16,-21-9-3-16,-25-11 11 15,-34-7 0-15,-29 3 2 16,-14 10 21-16,-8 13 9 16,-6 17-10-16,0 19-4 0,5 13-3 15,13 8-6-15,10 8-2 16,10 7-3-16,6 8-36 16,14 4-50-16,13 9-65 15,11 5-23-15,19 0-50 0,11-9-56 16</inkml:trace>
  <inkml:trace contextRef="#ctx0" brushRef="#br1" timeOffset="139134.37">6326 9867 137 0,'0'-4'155'0,"3"-4"-42"15,6-1-57-15,3 5-27 16,-4 0-10-16,1-1 0 15,-1 1 17-15,-5 4 10 16,-3 0 16-16,0 0 26 0,0 0 33 16,0 0 24-16,0 0-7 15,-11 0-27-15,2 0-33 16,1 9-26-16,1-9-24 16,-2 12-13-16,1 1-10 0,-5 7-1 15,5 9 0-15,-4 7 0 16,5 10 1-16,7-2-5 15,0 4 17-15,0-3-3 0,0 0-7 16,7-2 2 0,13 25 10-16,17-11 4 15,-17-32-14 1,32 9 1 0,-23-21-8-16,4-13-2 15,-1 0 4-15,1 0-7 0,0 0 5 16,-6 0-5-16,1-8 11 15,1-4-7-15,-4-4-3 16,-5-4 6-16,1-5-6 16,15-40 6-16,-20 20-5 15,-2-4 6-15,-4-1-5 16,-5-43-4 0,-5 54 6-16,0-3 4 15,0 4 4-15,-37-43 33 16,20 62-13-1,1 3 1-15,-3-1 3 16,-3 5 6-16,3 4-13 0,-1 3-5 16,-1 1-13-16,-3 0-3 15,-1 4-2-15,1 0-2 16,-1 0-1-16,0 0 5 0,-1 0 7 16,1 0-8-1,-3 13-11-15,-58 24 5 31,42-9-7-31,22-12-12 16,6 5-33-16,0 2-72 16,-1-2-55-16,7 4-30 0,10 3-17 15,0 6-1-15,0-7-62 16</inkml:trace>
  <inkml:trace contextRef="#ctx0" brushRef="#br1" timeOffset="148286.14">7471 9162 7 0,'0'0'16'0,"0"0"25"0,-8 0 39 15,8 0 68-15,0 0-20 16,0 0-51-16,0 0-36 16,0 0-15-16,0 0-8 0,0 0 0 15,0 0 10-15,0 0-3 16,0 0 0-16,0 0-7 16,0 0 0-16,0 0-4 15,0 0-1-15,0 0 2 16,0 0-5-16,0 0-5 0,0 0-3 15,0 0-5 1,0 0 5 0,0 0-1-16,0 0-3 0,0 0-1 15,0 0 2-15,0 0 3 32,0 0-4-32,0 0 3 15,0 0 3-15,0 0-3 16,0 0 1-16,8 0-2 15,12-8-2-15,5-4 0 16,10-4 4-16,6-5-2 0,5 2 0 16,2 1-5-16,-3 2 5 15,-5 0 3-15,-7-1-1 0,-6 4-4 16,-2 2 1-16,-9 3 3 16,-2 4 2-16,-4 0-3 15,-2 1 0-15,-2 3-4 0,-6 0 6 16,0 0 0-16,0 0-5 15,0 0 6-15,0 0 0 0,0 0 0 16,0 0-3-16,0 0-3 16,0 0 1-16,0 0-11 15,0 0-15-15,0 0-12 16,0 0-9-16,0 0-21 0,-9 0-48 16,-4 0-42-16,-3 7 7 15</inkml:trace>
  <inkml:trace contextRef="#ctx0" brushRef="#br1" timeOffset="148735.08">7641 8964 46 0,'0'0'65'0,"0"0"55"16,0 0 38-16,0 0-57 0,-8 0-38 15,8 0-23-15,-9 0-20 16,9 0 1-16,0 0 5 0,0 0-2 16,0 0-11-16,0 0-6 15,0 0-6-15,0 0 0 16,0 0 1-16,0 0 5 15,0 12 4-15,0 3 7 0,0 11-4 16,6 2-8-16,2 8 4 16,0 1-8-16,3 3 0 0,2-3-2 15,3-3 2-15,1-7-2 16,-6-3 2-16,2-7-2 16,-5-6 2-16,0 2 0 0,-5-13-1 15,-3 0 5-15,0 0-4 16,0 0-14-16,0-8-23 15,0-8-24-15,0-12-17 16,0-5-41-16,5-4-44 16,-1 0 6-16</inkml:trace>
  <inkml:trace contextRef="#ctx0" brushRef="#br1" timeOffset="149401.2">8071 8779 24 0,'0'-3'42'0,"0"-6"30"0,0 6 40 16,0-6 26-16,0 5-57 16,0 1-31-16,0 3-21 15,0 0-14-15,0 0-8 0,0 0 4 16,0 0-1-16,0 0-3 0,0 0 0 16,0 0-3-1,0 0-1-15,0 0 3 0,0 7 1 16,0-7 0-16,0 9-3 0,0-1-2 15,5 4 5-15,3 4-3 16,5 5 3-16,-1 3-6 16,-2 0-1-16,4-3 5 0,-3 3-5 15,-3-3 1-15,1-6-4 16,-1 2 3-16,-1-5 2 0,-2-12 1 16,-5 8-2-16,0-8-2 15,0 0 2-15,0 0-4 16,0 0 4-16,0 0-3 15,0 0 3-15,0 0-4 16,0 0-1-16,0 0-5 16,0 0-6-16,0 0 0 15,0 0-7-15,0 0-13 0,0-4-32 16,0-8-56-16,0 0-19 16,0-5-84-16</inkml:trace>
  <inkml:trace contextRef="#ctx0" brushRef="#br1" timeOffset="150165.72">8242 8654 9 0,'8'-4'16'0,"-3"4"14"15,-2 0 18-15,2 0 21 0,-5 0 31 16,0 0 33 0,0 0-1-16,0 0-103 0,0 0-17 15,0 0-8-15,0 0 2 16,0 8 6-16,0-8-9 16,0 7-3-16,0 2 1 15,0-2 1-15,0 3 1 16,0 3-5-16,0-2 3 0,0 1 5 15,0 4-1-15,3 1-3 16,5-1 4-16,1 0-1 16,2 0-5-16,3 0 5 15,-2-4-2-15,4 1-3 0,-1-13 5 16,1 13-5-16,1-13 2 16,1 7 0-16,-4-7-2 0,-1 0 0 15,-1 0 6-15,4 0-6 16,-3 0 4-16,-5 0-3 0,0 0 3 15,1 0-4-15,-1-5 2 16,0 3-1-16,-5-6 0 0,0 3 2 16,-3 1 1-16,0 0-1 15,0 4 7-15,0-5-6 16,0 2 4-16,0-6-5 16,0 6 2-16,0-1-5 0,0-1-2 15,0 5 4-15,0 0 4 16,-6 0 1-16,-2 0 4 0,8 0-5 15,-8 0 0-15,-1 0-5 16,9 0 3-16,-8 0-4 0,8 0 2 16,-8 0-5-16,-1 0 3 15,2 0-4-15,-1 0 7 16,0 9 0-16,-1-9-5 0,-4 8 4 16,5-8 1-16,2 7-3 15,-7 2 0-15,5-9 3 16,0 11-4-16,-1-11 5 0,9 8-8 15,-8 2 8-15,8-10-9 16,0 7 5-16,0-7 2 16,0 0-5-16,0 0 6 0,0 0-2 15,0 0-11 1,0 0-17-16,0 0-23 0,0 0-23 16,0 0-51-16,0-7-45 15,-8-3 19-15</inkml:trace>
  <inkml:trace contextRef="#ctx0" brushRef="#br1" timeOffset="152597.27">8478 8608 81 0,'-21'-3'121'15,"-3"-6"31"-15,-4 1-42 16,-10 0-49-16,2-4-24 0,-1 0-15 15,1 4-10-15,1-1 2 16,-3 1-1-16,5 0-4 0,0 5-3 16,7-2-1-16,-4 5 0 15,3 0-3-15,-3 0-1 0,-1 0 0 16,-7 8 0-16,2 5 0 16,-4-6 2-16,0 1 0 15,1 6 1-15,3-2 1 16,4-1 0-16,-1 2-3 0,1-2 3 15,4 1 0-15,-1-2 2 16,4 2-2-16,6 0-1 16,2 4-3-16,2-4 2 0,-2 6-1 15,1-3-1-15,-1 2 1 16,6-2 6-16,-2 1-4 16,5 1 7-16,8-5-5 0,-8 0 0 15,0 4 0-15,8-4-2 16,0 1 1-16,0 0-3 15,0-1-2-15,-9 0 3 0,9 4-3 16,0 4 0 0,0 0-2-16,0 5 3 0,0-1-1 15,9 4 5-15,2 5-1 16,2 1-5-16,3-6-4 16,0-5 11-16,4-2-7 0,6-4 5 15,2-5-2-15,5 0-2 16,-1 0 1-16,9-12 3 0,11 0-5 15,5 0 2-15,5 0 1 16,1-5-2-16,3-2-1 0,-6-2-3 16,-3 6 2-16,-9-1 2 15,2-4 0-15,-10 0 2 16,1-1-2-16,0 0-2 16,-1-3 2-16,2-4 2 0,1-3-2 15,2-2 0-15,0-4 0 16,0 5-3-16,-5-4 0 0,-3 3 6 15,-4 1-3-15,-8-1-1 16,-7 2 3-16,-1-2-7 0,-1 1 7 16,-3-6-2-16,-2 3 1 15,-3-6-3-15,-8 1 7 16,0-1-3-16,0 1-1 0,0-1 4 16,0 1 7-16,-8 0-4 15,0 8 13-15,-2-1 7 0,-4 4-7 16,-5 1-4-16,-5-1-9 15,-6 5 4-15,-6 0-4 16,-5 5 22-16,-7 2-11 16,-10 5 1-16,-2 0-9 0,-2 0 5 15,5 8 0-15,5 5-4 16,0-1-7-16,3 0-2 0,1 5-5 16,-2 2 6-16,1 7-4 15,5-2-2-15,4-5 1 0,2 2-1 16,5 3 4-1,6-3 0-15,-3 3-5 0,8-3 5 16,5-1-6-16,5 1 8 16,-2-2-9-16,14 7 5 0,-6-2-1 15,6-4 3-15,0 0-3 16,0-4 4-16,0 1-5 16,0-5-1-16,0 4 4 0,3 1 1 15,10-2-1-15,3 2-7 16,9-1 9-16,3 0-12 0,12-8 4 15,5-8 5-15,11 0-7 16,10 0 8-16,2-12-3 0,10-4 4 16,-1-3-4-1,-1-6 0-15,-2 0 2 0,-9-4 1 16,-8 1-1-16,-12-1-3 16,-9 0 0-16,-7 1 5 0,-9 0-2 15,-9-1 3-15,-6 1-3 16,-5 0 2-16,0 3-5 0,-13 6 8 15,-1 2 2-15,-12 5 2 16,-14 8-11-16,-13 4 4 16,-12 0-2-16,-12 19 3 0,-13 7-4 15,-3 2 9-15,-4 8-4 16,-1 1 0-16,8 4-4 0,14 0-1 16,10-5 4-16,23-4-6 15,10 2-4-15,17-6 0 0,16-3-2 16,19-6 7-1,19-6-2-15,14-13-3 0,13 0 3 16,17-16 1-16,11-12 5 16,9-10-8-16,2-3-1 15,-1-4 3-15,-13-3-2 0,-19 3 1 16,-13 9 1-16,-18 3-2 0,-20 6 8 16,-15 2-3-16,-19 4 0 15,-22 5-1-15,-21 16-4 16,-19 0 5-16,-17 16 13 0,-4 7 9 15,2 6 10-15,10-1-8 16,8 6-10-16,12-1 2 16,17-2-8-16,16-3-6 15,10-2-4-15,22-2 1 0,18-3-1 16,18-6 0-16,21-15 4 16,11 0-1-16,13-12 0 0,4-8-2 15,1-5 2-15,-14 1-10 16,-10 0 2-16,-13 3-7 0,-13 5 1 15,4-13 6 1,-51 14 5-16,-18 15-7 16,-15 0 5-1,-73 12 3-15,52 0-1 16,0 5 7-16,4 2-6 16,7-2 4-16,14-2 0 0,12-2 0 15,7-13 1-15,10 0-12 16,11 0-7-16,0 0 4 0,15 0 6 15,13-13 6-15,18-2-1 16,1-5 1-16,2-5-9 16,-4 1 6-16,-12 0 1 0,-9 3 3 15,-7 4-3-15,-9 0 7 16,-8 5-8-16,-29 5-2 16,-12 7 0-16,-11 7 3 0,-13 10 1 15,0 4 7-15,-1 8-1 16,1 2 6-16,10 7-2 15,9-1 1-15,10-5 0 0,7-4-1 16,12-4-6-16,17-3 1 16,9-4 4-16,10-6-4 0,24-11-4 15,18-11-1 1,19-15 3-16,13-6-2 0,6-5-8 16,-11-3-3-16,-11-1-5 0,-19 1-6 15,-18 3-5-15,-20 0-7 16,-20 5 12-16,-20 7 4 0,-20 8 6 15,-18 10 6-15,-15 7 5 16,-7 12 5-16,-2 8 11 16,2 8 6-16,1 0 5 15,11 6-7-15,15-1 0 0,13-5-8 16,10-4-9-16,19-3-1 16,11 0 0-16,19-11-4 0,17-10 0 15,21 0 3-15,13-8-7 16,-1-7-1-16,-4-5-3 15,-11-5-2-15,-15 1-1 0,-9 3 14 16,-12 1 0-16,-9 8 7 16,-9 3-13-16,-23 9 6 0,-11 0-5 15,-10 0 4-15,-5 13 2 16,-3 2-1-16,4 2 4 16,1 0-1-16,-13 16 1 15,40-14-3-15,12-2-3 16,8-4-1-16,12-3 0 15,7 0-1-15,15-10-5 0,6 0 2 16,5-5 4-16,5-8-1 16,-7-2-1-16,-2-2-1 0,-12 1 2 15,-9 4 2-15,-3-5 4 16,-13 2 1-16,-4-6 0 16,0 5 8-16,0-1-2 0,0 0-2 15,-13 5-6-15,0 5 5 16,1 7-9-16,12 0-14 15,-11 0-20-15,-1 0-49 0,-5 0-100 16,-2 7-76-16</inkml:trace>
  <inkml:trace contextRef="#ctx0" brushRef="#br1" timeOffset="156822.44">8376 8608 49 0,'0'-12'131'0,"0"4"65"15,0 0-54-15,-12 1-23 0,-1-1-23 16,-2-1-16-16,-5 1-10 16,-2-1-10-16,-1 6-14 0,-6-2-22 15,-4 1-11 1,-3 4-7-16,-1 0 3 0,-2 0-3 16,-2 0 1-16,-4 0 8 15,0 9 14-15,-3 3 14 0,-6 5 4 16,7-2-3-16,1 6-8 15,2 0-18-15,6 3-7 16,6-5-5-16,5-3-4 0,2 7-3 16,4-8-2-16,4 2 4 15,6-2-3-15,11 1 0 0,-8 5 1 16,8 8 4-16,0 8-2 16,0 7-1-16,0 6 4 15,11-3-11-15,14 3-3 16,4-6 0-16,7-7-4 15,10-9 5-15,10-11-7 0,10-9 7 16,5-8-3-16,2-12 1 16,2-8-5-16,-2-13-6 0,-6-5 6 15,-1-5-3-15,-14-7 2 16,-10-2 4-16,-14 0 3 0,-8-3 6 16,-15 3 2-16,-5 7 3 15,-13 9 12-15,-12 7-3 0,-6 9 3 16,-15 7-2-16,-10 6-2 15,-103 19 10 1,70 8-6-16,0 5-3 16,4 6 1-16,6 7 0 0,11-2-6 15,16 1-1-15,11-4-12 16,13-6-5-16,11-2-5 16,17-5 16-16,13-4-8 0,14-3 5 15,19-13 1-15,19 0 2 16,12-7-5-16,12-19 1 15,4-6-10-15,0-4-6 0,-10-1-5 16,-11 4 1-16,-15 0 6 16,-17 1 16-16,-15-1 2 0,-14 5-1 15,-11-1-2-15,-28 1 8 16,-12 7-3-16,-18 6 5 16,-5 1-4-16,-7 14 13 15,2 0-2-15,-3 17 6 0,6 8-4 16,8 6-2-16,10 7 3 15,10 6 1-15,9 1-12 0,15 0 4 16,13 0-8-16,16-5 0 16,17-7 0-16,21-9-8 0,14-12 8 15,14-12-2-15,8-2-6 16,-3-11-9-16,-1-4-3 16,-9-3-2-16,-15 1-4 0,-10-6 9 15,-14 4 10-15,-16-4 0 16,-5-4 5-16,-17 1-1 15,0 0-1-15,-17 3 17 0,-5 6-12 16,-7 5-1-16,-8 7 2 16,-5 3 0-16,3 4 6 15,-2 8 0-15,3 9-4 0,6-3-3 16,4 8 1-16,13 1-4 16,7 3-15-16,8-2 1 0,12-4 8 15,8 1-5-15,7-5-1 16,11-7 5-16,2-9 3 0,10 0 1 15,1-13-12-15,7-7 0 16,2-9 4-16,-3-3 9 16,-8-5 0-16,-13 0-1 15,-7 1 10-15,-18-2-1 0,-11 10 1 16,0 9 0-16,-23 2-5 16,-14 5-6-16,-17 12 6 0,-14 0 0 15,-8 24 3-15,-6 4 9 16,5 8-2-16,-1 5 1 0,13 9 0 15,8-1 4-15,13-1-3 16,11 2-4-16,17-10-11 16,16-4 2-16,22-7-4 0,13-9 2 15,19-8 2-15,15-12-2 16,15-20-4-16,5-9 0 16,-4-7 5-16,-6 1 0 0,-14-8-3 15,-13 7-4-15,-16 0 3 16,-7-1-2-16,-18-4 1 0,-11 5 0 15,-11 3 3-15,-13 9 2 16,-12 4-5-16,-18 3 7 16,-6 9-3-16,-10 8 5 0,-4 0-2 15,2 17 1-15,3 2 8 16,9 5 6-16,10 5-9 0,10 4 0 16,12 3 0-16,11 1-4 15,17 4-9-15,20 24-4 16,17-45-3-1,11-3 5-15,9-17 0 0,5 0-4 16,-2 0-12-16,2-12 1 16,-7 0-4-16,-1-5 0 0,-10 1 0 15,-6-5 11-15,-10 1 10 16,-8-1 3-16,-11 5-1 0,-9 1 9 16,0-2 6-16,-21 4-6 15,-7 11 0-15,-13 2 13 0,-13 0-6 16,-6 6 1-16,-5 11 4 15,0 4 7-15,5 3 5 16,7 0 5-16,11 1-11 16,11-5-14-16,5 1-16 0,15-9 3 15,11 0-2-15,11-12 5 16,15 0-3-16,10 0 3 0,4-7-2 16,5-10-18-16,-5 0-14 15,-3-4-15-15,-9 2-12 16,-3-2-15-16,-8-3-57 0,-13 2-48 15,-4 3-114-15</inkml:trace>
  <inkml:trace contextRef="#ctx0" brushRef="#br1" timeOffset="159537.6">7937 8784 69 0,'0'-5'164'0,"-11"2"21"16,3 3-59-16,0-4-36 16,-1 4-31-16,-4 0-24 0,3 0-13 15,-7 0 1-15,-5 0 15 16,4 0-5-16,-7 12-10 16,-3 9-9-16,-1 3-6 15,-24 37 3-15,32-29-10 16,10 5-5-16,11-5-6 15,3 1 8-15,10-5-4 0,12-4-5 16,11-8 0-16,12-6 0 16,9-10 3-16,8-10-20 15,4-1 10-15,4-9 3 0,0-8 6 16,61-41 6 0,-85 31 3-16,-12 2 2 15,-14-5-2-15,-15 0 0 0,-8 5 9 16,-19 0-2-16,-5 6 4 15,-12 10 11-15,-5 4-5 16,-8 8 5-16,-5 8 7 0,-3 12-2 16,2 7 2-16,1 11-5 15,10 7-9-15,3-1-5 0,12 4 2 16,13 3-8-16,16-8-3 16,0-1-5-16,16-6 4 0,16-5-5 15,18-5-5-15,10-18 5 16,10 0-8-1,3-11-3-15,1-4-3 0,-9-9 1 0,-13-5 7 16,-11-3 1-16,-14-5-6 16,-6-3 4-16,-12-1-1 15,-9-4 6-15,-17 6 21 0,-7 5-4 16,-9 6 1-16,-7 10 6 16,-13 6 5-16,-4 12-5 0,1 0 11 15,-1 12-5-15,4 6-6 16,8 2-1-16,8-1-8 15,14 4-4-15,6-4-3 0,17 1 0 16,0 4 0-16,17 1-6 16,10 0 11-16,17-9-4 0,18-4-4 15,11-12 1 1,12-4 1-16,5-8-2 0,-1-9-1 16,-4 1-1-16,-9-4-7 15,-6-2-6-15,-13 3 3 0,-15 1 5 16,-16-1 2-16,-9-1-4 15,-12-5 2-15,-18 5 15 0,-12-1 1 16,-15 5-3-16,-12 3 1 16,-9 9 4-16,-8 8-8 0,-8 8 0 15,-1 9 1-15,1 3 3 16,8 13 4-16,12 3-1 16,9 1 1-16,10 4-9 0,14-1 1 15,12-3-7-15,12-5 3 16,12-2-2-16,12-5-7 15,8-11 15-15,15-14-6 0,1 0-4 16,1 0 5-16,-4-7-7 16,-5-5 6-16,-4 0-5 15,-7-5 6-15,-9 1-2 0,-4-8 0 16,-8-2 5-16,-8 2 0 16,0 0 4-16,-11 8 6 0,-6 7-5 15,-7 7-6-15,-5 2 4 16,-7 0-2-16,-2 6-3 0,2 7-1 15,0 0 6-15,4 2-4 16,3 6 3-16,4 3-1 16,9 4 5-16,16 2-2 15,0 2-7-15,5-4-4 0,11-4 5 16,8-3-4-16,12-4-1 16,10-17 2-16,1 0 1 0,7 0-3 15,-2-9-1-15,-6-3-3 16,-11-1-1-16,-7-3 2 0,-6 0 4 15,-10-8 0-15,-8 0 2 16,-4-5 8-16,-9 4 3 0,-6 1 10 16,-5 4 4-16,-5 4 10 15,-4 4-15-15,-4 7-5 16,-7 5-7-16,-4 0 0 16,-2 17-3-16,2-1 0 0,8-1 0 15,3 2 0-15,13-5 1 16,3-3-3-16,17-9-8 0,0 7-6 15,0-7 6-15,5 0 2 16,15 0-1-16,9 0 6 16,7 0-1-16,10-3 0 0,-2-6-14 15,-4-3 1-15,1 0-8 16,-8 3 7-16,-10-3 5 16,-3 5 6-16,-6-2 10 0,-11 6 5 15,-3 3 3-15,0 0-3 0,-20 0-4 16,-4 0 7-16,-6 0 0 15,-1 0-4-15,-6 16 7 16,-7 8 0-16,-2 0 6 16,3 5-3-16,5 4-6 0,5-5-3 15,9-8-5-15,1 13-8 16,23-21-2-16,4-3 2 16,12-9-10-16,11 0 9 15,11 0 0-15,6-12-1 0,5-10-1 16,-4 2 2-16,-9 0-6 15,-3-3-2-15,-9-2 1 0,-7 0-1 16,-9-4-5 0,-8 1 2-16,0-1 9 0,-13 1 2 15,-4 4 11-15,-6 7-5 16,-6 5 0-16,-4 8 1 0,1 4 9 16,-4 0 7-16,-1 16-15 15,4 1 2-15,1 7-6 0,7-1 5 16,5 6-8-1,9-4 8-15,11-9-13 0,0 0 3 16,0-4-3-16,8-3 2 0,7-9-1 16,9 0 3-16,9 0-1 15,0-9-2-15,4-3-9 16,-4-4 0-16,-9 4 7 0,4-20-8 16,-20 16 16-1,-8 4 0-15,0-1 4 0,-17 5-5 16,-2 3-7-16,-5 1 2 15,-6 4 7-15,2 0-10 16,-1 0 4-16,4 0-9 0,7 13-10 16,-4-13-5-16,11 8-1 15,2-8-1-15,9 9-1 0,0-9-8 16,0 0-11-16,0 0-21 16,0 0-47-16,0 0-26 0,0 0 15 15</inkml:trace>
  <inkml:trace contextRef="#ctx0" brushRef="#br1" timeOffset="161093.46">8006 8670 21 0,'0'-5'44'16,"-12"5"37"-16,1-3 58 15,-2-1-3-15,1 0-61 0,-9-4-37 16,-6-1-21-16,-5 9-2 15,-7 0 7-15,-1 0 12 16,-4 0 3-16,-13 0 0 0,-3 17 0 16,-5 3-9-16,-9 4-3 15,1 5 2-15,5-5-3 0,11 1-3 16,7-9-8 0,18 0-9-16,13 5-11 0,19 4 7 15,11 2 3-15,21 2-1 16,21-4-11-16,20-5-4 15,16-8-8-15,17-12 3 0,8-17-6 16,4-7-9-16,-4-4-10 16,-10-8 2-16,-13-5 9 0,-20-1 13 15,-13 1 12-15,-26 1 3 16,-15 0 6-16,-17 4 5 0,-25 7 13 16,-10 4-10-16,-19 5 7 15,-6 8 6-15,-6 7 12 16,1 5 7-16,5 0-4 15,6 17-9-15,7 3-8 0,4 8-2 16,12 0-11-16,5 6-1 16,7-6-3-16,7 1-11 15,12-6 0-15,0-1 0 0,3-6 5 16,11-4-6-16,6-12-2 16,8 0 0-16,9 0-18 0,3 0-8 15,4-12-16-15,5-4 0 16,0-6 9-16,-5-6 5 0,-2-1 19 15,-14 2 12 1,-11-3 3-16,-13 7 17 0,-4 2 11 16,-18 9 3-16,-6 4-11 15,-16 8 2-15,-13 13 15 0,-7 7 5 16,-6 9 7 0,4 7-7-16,7 10-10 0,6 5-6 15,9 6-9-15,10-5-4 0,11-2-2 16,11-9-1-16,8-5-6 15,16-8-1-15,11-7 1 0,14-9-2 16,17-12-3-16,10-12 4 16,5-9-12-16,0-7-5 15,-4-4-4-15,-12-1 3 0,-7-7-11 16,-19-5 14-16,-9 0 3 16,-15 0 6-16,-7 0 8 15,-12 9 12-15,-13 8 0 0,-6 8-6 16,-18 10 0-16,-7 10 3 15,-15 12 13-15,-2 10 1 16,5 6 5-16,-3 8-5 0,16 5-12 16,6 8-2-16,12 0-4 15,12-5 1-15,19 1-5 0,6-7-8 16,11-8 0-16,14-3 0 16,15-15-1-16,12-12 7 15,14 0-13-15,3-16 1 16,4-9-10-16,4-8 9 0,-3-7 2 15,-5-5-1-15,-12 0 8 16,-14 0-6-16,-10-3 4 0,-17-2-1 16,-16 2 5-16,-12 3 3 15,-12 0-1-15,-14 8 10 16,-5 13-4-16,-6 6 2 0,-8 18 2 16,-4 11-1-16,5 12 4 15,-1 18 0-15,8 20 3 0,13 13 0 16,11 7-6-16,17 1-7 15,12-5 5-15,12-9-9 16,17-6 1-16,7-14 6 16,13-8-6-16,12-14 1 0,12-26-1 15,5 0 1-15,-2-17 2 16,-2-8-11-16,-13-6-2 0,-9-7-2 16,-16-7-9-16,-10-3 4 15,-19-9 10-15,-11-3-2 0,-11 6 11 16,-10 9 6-16,-7 9 3 15,-10 8-5-15,-5 11-1 16,-10 17-7-16,0 0 2 0,4 17 2 16,5-2 3-16,3 10 0 15,13 4 6-15,8 3-11 16,7 5 7-16,13-2-9 0,0-1 10 16,13-6-8-16,10-4 0 15,11-3 3-15,6-9-7 16,12-12 6-16,5 0-5 0,0-12-8 15,-5 0-18-15,-10 1 1 16,-11-6 13-16,-6 0 7 0,-4-4 6 16,-10 2-1-16,-11-1 6 15,0-1-5-15,-8 0 8 0,-8 5 3 16,-3 4-4-16,-6 0 0 16,-4 4-6-16,4 4 4 0,2 4-5 15,3 0 2 1,3 0 0-16,6 0-8 0,11 0-10 15,-8 0-12-15,8 0-33 16,0 0-44-16,0 0-98 0,0 0-206 16</inkml:trace>
  <inkml:trace contextRef="#ctx0" brushRef="#br1" timeOffset="164194.29">2680 4111 394 0,'0'-10'236'0,"0"3"-108"15,3-1-65-15,0 0-34 16,-3 1-9-16,0 2-4 16,5 5-6-16,-2 0-6 15,3 0-1-15,-6 0 2 16,3 0-7-16,5 0 3 15,14 16 1-15,5 9 1 16,14 8 0-16,13 15 1 16,6 21 3-16,5 17 5 15,0 15-3-15,0 9-1 16,-4 8-5-16,-4 1 1 16,-9-5-8-16,-7-10 8 0,-14-4-3 15,-2-12 2 1,-8-17 1-16,-5-11-3 15,-3-12 9-15,-9-10 3 16,0-13 2-16,3-6-1 0,2-7-6 16,-2 0-2-16,-3-12-2 15,0 0 2-15,0 0 0 16,5 0-6-16,-2 0 1 16,0-3-12-16,2-6-11 15,-1 7-31-15,1-8-36 16,-2-2-48-16,-3-9-151 15</inkml:trace>
  <inkml:trace contextRef="#ctx0" brushRef="#br1" timeOffset="164873.51">3105 5682 72 0,'-13'0'189'16,"7"0"1"-16,-2-4-57 16,8 4-49-16,-8 0-37 0,8 0-7 15,0 0 11-15,0 0 5 16,0 0-22 0,0 0-23-16,0 0-6 15,16 0-2-15,8 13-2 16,20 3 1-16,13 3-1 15,8 6 6-15,3 3-6 16,6 1 4-16,-6 4-5 16,2-1 6-16,-5 2-2 15,-12-6-3-15,-9-4 2 16,-6-5 6-16,-14-2 16 16,9-8 121-16,-25-9-26 15,-5 0 18-15,-3-21-31 16,0-19-55-1,0-22-35-15,0-23-6 0,0-13 1 16,-11-4-11-16,2 5-5 16,9 8 4-16,-13 4-4 15,13 11 1-15,-8 17 1 16,8 7-5-16,-9 15 6 16,9 9-4-16,-6 10-16 15,6 8 12-15,0 8-2 0,-12 0 3 16,4 0-3-16,-9 8 13 15,-16 18-3 1,-10 13-2-16,-14 11-4 0,-14 11 6 16,-2 4-4-16,0-5 9 15,9-3-6-15,10-12 8 16,10-8-1-16,11-12-5 16,10-9 4-16,6-4-7 15,6-4 1-15,2 0 2 16,9-8-10-16,0 0-10 15,0 0-32-15,0 0-41 16,0 0-32-16,0 8-31 0,0-8-26 16,0 9 4-16,0-1-52 15,0-8 21-15</inkml:trace>
  <inkml:trace contextRef="#ctx0" brushRef="#br1" timeOffset="165609.5">3410 3532 188 0,'-9'-35'410'16,"9"17"-283"-1,0 6-45-15,0 5-26 0,0 3-21 16,0 4-16 0,0 0-11-16,0 0-4 0,0 0-6 15,0 16 2-15,14 9 6 16,0 3 7-16,11 13-9 16,4 8 3-16,7 3-5 15,1 0 1-15,5-2 1 16,-7-5-1-16,-2-4-1 15,-4-10-7-15,-9-2 5 16,-4-8-1-16,-5-4 1 16,3-6 3-16,-6-11-2 0,-4 8 4 15,-4-8 4-15,0 0 9 16,0 0 20-16,0-8 13 16,3-3-1-1,0-11-17-15,6-9-18 0,-1-19-9 16,0-14-4-16,6-15-4 15,-3-6 3-15,5-5 2 16,0 5-3-16,6-1 4 16,-3 5-6-16,5 17 0 15,-2 11 4-15,-8 12-2 16,0 9 0-16,-7 6 0 16,-2 11-2-16,-2 2 0 15,-3 5-1-15,0 8-4 16,0 0-7-16,0 0-46 15,0 0-30-15,0 0-25 16,5 25-4-16,4 3-30 16,-3 5-122-16</inkml:trace>
  <inkml:trace contextRef="#ctx0" brushRef="#br1" timeOffset="166107.99">4356 3247 170 0,'0'-15'254'0,"0"2"-87"16,0 5-78-1,0 1-46-15,-13 2-25 16,6 5-4-16,-2 0-4 0,-2 0-5 16,-6 12-3-16,-2 9-2 15,-7 8 19-15,-5 19-3 16,-2 21 1-16,1 16-8 15,2 13-3-15,6-4 1 16,13-8-5-16,11-9-6 16,16-16 7-16,11-16-2 15,15-22 0-15,6-13 1 0,9-24-6 16,1-18-6 0,-1-22-13-16,-9-15 4 15,-16-19 6-15,-12-9 8 16,-12-2 7-16,-8 1 15 0,-19 13 20 15,-10 16 24-15,4 11 16 16,5 18-21-16,8 12-27 16,0 8-26-16,12 6 3 15,-8 14-8 1,8 14 1-16,0 15 0 0,0 11 3 16,3 20-1-16,14 14 2 15,7 7-5-15,6 1 3 16,5-1-7-16,1-7-17 15,1-15-14-15,-1-9-28 16,1-14-21-16,0-11-21 16,-8-25-68-16,-5-25-94 0</inkml:trace>
  <inkml:trace contextRef="#ctx0" brushRef="#br1" timeOffset="166640.08">4743 3090 507 0,'-8'-46'197'32,"8"46"-187"-32,36 119 15 31,-24-75-6-15,0 1-9-16,-1 4-3 15,-3-1-4-15,6-3 0 0,-6-4-3 16,0-9 3-16,-8-7 0 15,0-8 5-15,0-6 29 16,0-11 26-16,0 0 12 16,0 0-5-16,0-16-32 15,-8-16-27-15,0-12-7 16,8-9-11-16,0-5 2 16,0 2-6-16,0 2 6 15,11 1 2-15,7 8 0 16,1 9-2-16,9 7 2 15,4 6-1-15,1 2 1 16,-1 5-4-16,-7 8-5 16,-8 8-2-16,-5 0 4 0,-4 0 3 15,-8 0 4-15,0 8-1 16,0-8 15-16,0 8-3 16,0-8 2-16,0 0 6 15,0 0 2-15,0 0 0 16,0 0 2-16,0 0-8 15,0 0-4-15,0 0-5 16,0 0-6-16,0 0-34 16,0 0-47-16,0 0-47 15,9-4-20-15,-6 0-45 16,2-8-44-16</inkml:trace>
  <inkml:trace contextRef="#ctx0" brushRef="#br1" timeOffset="166889.32">5189 2897 112 0,'0'-4'186'16,"0"1"-23"-16,0-1-47 15,0 4-46-15,3 0-27 16,-3 0-15-16,0 0-19 0,6 0 3 16,1 11-12-16,1 10 9 15,3 8-5-15,3 3 1 16,-3 10-2-16,1 1 1 15,1 2 0-15,-1 0-4 16,0-5-5-16,-4-2-20 16,-3-14-12-16,-5-8-27 15,0-16 9-15,0-11-88 16</inkml:trace>
  <inkml:trace contextRef="#ctx0" brushRef="#br1" timeOffset="167109.33">5159 2593 170 0,'-16'-28'267'16,"6"6"-86"-16,-4 11-81 16,14-3-53-1,-8 7-15-15,8 2-3 16,0 2-4-16,0 3-8 0,0 0 9 16,0 0 17-16,0 0 5 15,0 0-17-15,0 0-17 16,0 0-6-16,0 0-26 15,0-5-42 1,0 5-45-16,0 0-49 16,0 0-67-16,0 8-16 15</inkml:trace>
  <inkml:trace contextRef="#ctx0" brushRef="#br1" timeOffset="167671.62">5578 2760 122 0,'0'-9'138'16,"0"1"10"-16,-8 4-56 16,8 1-34-16,-8 3-17 15,0 0-2-15,0 0 7 16,-3 0-7-16,-3 0-5 15,3 0-17-15,-10 12-4 16,1 4-6-16,-4 8 1 16,0 5-3-16,2 7-1 0,3 14-4 15,7 1 6 1,4 6-2-16,8 5-6 16,0 0 0-16,3-7 6 15,14-5-9-15,2-14 5 16,7-15-4-16,2-21-1 0,0-12-8 15,1-17-6-15,-1-11-7 16,-8-13 10-16,-8-13 3 16,-4-3 21-16,-8 8 28 15,-11 4 11-15,-2 8-8 16,-3 12 12-16,-1 9-13 16,6 8-23-16,-3 8-6 15,14 12-11-15,0 0 4 16,-7 15 0-16,7 15 0 15,0 2-9-15,12 8 9 16,5 5 1-16,3 5-3 16,4-3 0-16,5-1 0 15,-6-6-26-15,3-7-23 16,-3-4-22-16,2-14-6 0,-1-15-7 16,0-15-74-16,-2-18-66 15</inkml:trace>
  <inkml:trace contextRef="#ctx0" brushRef="#br1" timeOffset="168203.98">5837 2282 323 0,'-14'-28'173'0,"0"12"-69"16,14 4-53-16,0 4-27 15,0 4-14-15,0 4-6 16,0 12 1-16,0 12 1 0,9 12 10 15,-1 18 21-15,3 10-8 16,7 14-8-16,-2 5-9 16,-1-2-5-16,7 0-4 15,-6-12 2-15,1-8-4 16,-7-15 5-16,-2-11-10 16,1-9 13-16,-4-11 1 15,-5-2 10-15,3-13 0 16,-3-8-12-16,0-12-10 15,0-13-4-15,0-8-4 16,0 1 4-16,5-1 5 16,3 8-4-16,8 5-1 15,9 2 3-15,11 11 4 0,12 1-5 16,6 12 4-16,-1 2 0 16,-5 12-4-1,-7 7 4-15,-8 7-4 16,-18 5 2-16,-15 7-5 0,-15-2 7 15,-18 1 0-15,-13-1 1 16,-2-8 4-16,-5-6-1 16,1-10 2-16,3-12-2 15,8 0 7-15,4-9-7 16,9-6-5-16,9-7-7 16,1-2-9-16,18-4-8 15,0-1-13-15,0 2-21 16,0 2-22-16,5 0-63 0,-1 1-78 15</inkml:trace>
  <inkml:trace contextRef="#ctx0" brushRef="#br1" timeOffset="168670.14">6318 2116 226 0,'0'-9'206'15,"0"6"-63"-15,0-1-67 16,0-1-32-16,0 5-8 15,0 0-6-15,0 0-20 16,0 0-2-16,0 0-7 16,0 0 4-16,0 16-8 15,0 5 4 1,0 11-5-16,0 13 4 16,3 12 1-16,5 9 4 15,-3 6 1-15,4 6-8 0,-2-4 5 16,1-1-2-1,4-9 1-15,4-9 0 16,-2-11-2-16,-8-7 0 16,2-9-4-16,0-7 4 0,-2-9 0 15,-6 1 0-15,0-13 3 16,4 0-3-16,-4 0-3 16,4 0-26-16,-4-6-51 15,0-13-129-15</inkml:trace>
  <inkml:trace contextRef="#ctx0" brushRef="#br1" timeOffset="169270.23">6419 2593 90 0,'0'12'156'0,"9"-4"4"16,-1-8-67-16,0 9-48 15,4-9-21-15,8 0-8 16,5 0-9-16,7-5 0 0,4-2-2 16,1-6-4-16,-1 0 1 15,2 1-1-15,-7 0 4 16,-2-5 0 0,-10 2 4-16,-2-7 7 0,-4 2 3 15,-4-5-3-15,-9 0-3 16,0 2 5-16,0 2 1 15,-17-3-2-15,-5 3-10 16,0 2-3-16,-4 2-3 16,1 5-1-16,5 3-5 15,1 5 5-15,6 4 0 16,2 0 0-16,-3 18 8 16,3 13 8-16,-2 10-1 0,1 9 0 15,12 2 0-15,0 2-6 16,12-5-2-1,9-5-6-15,2-10 3 16,3-11-4-16,-6-2 3 0,-1-9 4 16,3-12-5-16,-1 0 7 15,-2 0-4-15,1 0-2 16,-4 0 2-16,0-8 4 16,0-1-3-16,-2 2-6 15,-6-2 3-15,0 1-1 16,-5-1 3-16,2 3-7 15,3-2 1-15,0-5-1 0,9-3 1 16,-1-1 5 0,-1 1-4-16,-2-1 0 15,0 5-12-15,-5 5-42 0,-5-3-48 16,-3 6-347 0</inkml:trace>
  <inkml:trace contextRef="#ctx0" brushRef="#br1" timeOffset="171149.84">3674 4408 66 0,'-41'20'160'15,"9"-4"29"-15,7-4-64 16,5-2-44-16,5-10-41 16,7 8-15-16,8-8 9 15,-9 0-1-15,9 0-10 0,0 0-11 16,9 0-8 0,6 0 0-16,21-13 0 15,35-16 3-15,38-23 0 16,48-27-5-16,50-25 0 0,38-32 0 15,30-22-2-15,38-9 3 16,29 5-5-16,3 10 4 16,-20 19-1-16,-45 19-4 15,-54 20 7-15,-47 24-1 16,-48 18 35-16,-34 15 36 16,-31 8 6-16,-19 9-5 15,-15 8-13-15,-10 8-18 16,-11 4-14-16,-3 0-21 15,-2 0-3-15,-6 0-5 16,0 0-2-16,3 0 3 0,2 0-4 16,-5 0 5-16,0 0-4 15,0 0 3-15,0 0 5 16,0 0-2 0,0 0 1-16,0 0 3 15,0-4 4-15,0 1 6 16,0-2 21-16,0 1 27 15,0-13-16-15,0-15-20 16,-8-17-16-16,-6-15-9 16,-2-18-1-16,-1-17-9 15,3-7 1-15,-4-10 0 16,7-11-5-16,-3-1 8 16,3 3-2-16,-5 11 0 0,0 14 7 15,-1 14-7-15,6 19 2 16,-2 15-6-16,1 14 6 15,12 10 0 1,-12 13 0-16,12-2-7 0,-9 9 4 16,9 0-3-16,-11 8 3 15,-2 0-10-15,-7 0 8 16,-12 16-11-16,-12 9 4 16,-13 8 2-16,-17 7-3 15,-19 9 6-15,-20 12 9 16,-34 16-7-16,-28 16 3 15,-20 14 4-15,-20 7-5 16,-17 0 10-16,-6-4-15 16,-2-8 12-16,11-9-6 15,18-12 6-15,26-11-6 16,18-8-1-16,23-7-1 16,24-5-5-16,17-10-2 15,19-3 1-15,7 0 6 16,12-5 2-16,0 0-8 15,3 6-14-15,2-5-3 16,2-2 10-16,6 2-3 16,7-4 5-16,6-5 9 15,1-3 4-15,5-5 3 16,4-4 1-16,10-12-1 16,7 8 1-16,4-8 4 15,8 0-5-15,0 0 5 16,0 0-1-16,0 0-4 15,0 0-3-15,0 0-1 0,0 0 6 16,0 0-1 0,0 0 1-16,0 0 7 15,0 0-3-15,0 0-8 16,0 0 2-16,0 0-2 16,0 0-2-16,0 0-2 15,0 0 6-15,0 0-5 16,0 9 2-16,8 10 2 15,1 26 1-15,2 33-1 16,0 36 1-16,-1 29-4 16,-2 14 0-16,0 12 3 0,-5-8-1 15,6-6-3-15,4-17 5 16,-7-11-2 0,8-17-1-16,-2-17 2 0,-4-20 4 15,1-20-1-15,-6-13 0 16,5-11-3-16,-5-8 1 15,2-10 3-15,-2-1-8 16,-3-10 6-16,0 7 3 16,0-7-6-16,0 7 5 15,0-7-1-15,0 0-6 16,0 0 11 0,0 0 0-1,0 0 2 1,0 0 0-16,5 0-8 0,7-7-4 15,17-14 2-15,20-9 4 16,32-16-4-16,45-16-4 16,32-11 9-16,21-13-8 15,7-2-102-15,-2-10-117 16,-15-16-65-16,-13-9-60 16</inkml:trace>
  <inkml:trace contextRef="#ctx0" brushRef="#br1" timeOffset="175197.89">13789 12675 383 0,'-8'-24'427'0,"-3"2"-82"15,2 8-121-15,-3 5-109 16,4 1-56-16,8 8-29 0,-14 17-20 16,3 11 2-16,11 20 8 15,0 14-10-15,0 7-8 0,0 4 3 16,0 1-7-16,0-9 2 16,3-5 2-16,2-10-12 0,-2-14-11 15,2-8-69-15,-5-7-88 16,0-8-61-16,0-13-11 15,0-10-3-15,0-21-24 0</inkml:trace>
  <inkml:trace contextRef="#ctx0" brushRef="#br1" timeOffset="175322.27">13724 11984 383 0,'0'-74'337'0,"0"14"-97"15,-8 14-99-15,8 9-95 16,-8 9-104-16,8 4 58 15,0 2-247-15,8 8-53 0</inkml:trace>
  <inkml:trace contextRef="#ctx0" brushRef="#br1" timeOffset="175975.02">14296 12252 737 0,'-20'0'368'16,"-8"-5"-160"-16,-1 5-105 0,-2 0-62 16,2 0-19-16,5 0-8 15,4 21 0-15,2 8-2 16,7 8 1-16,11 7-5 0,0-4-8 16,0 1 1-16,3-3-1 0,10-10-4 15,0-5-6-15,-7-6-12 16,2-4-3-16,-2-13-14 15,2 0 7-15,0-17 17 16,3-12-2-16,2-6 3 0,3-11 12 16,1 1-8-16,3 9 8 0,0 2 3 15,0 15 0 1,-1 11-1-16,37 24 17 16,-25 13-7-16,1 7 2 0,1 9-8 15,-5-5-2-15,-4-2-2 0,1-7 2 16,-9-6 0-16,-3-8-1 15,0-5-3-15,-7-12-4 16,3 0 13-16,2-16-16 0,3-13-14 16,2-15-18-16,3-18 1 0,2-15 6 15,4-13 17-15,-6-14 17 16,-3-8 2-16,-2 2 13 16,-6 13 15-16,-8 12 24 0,0 16 9 15,0 12 11-15,0 12 11 16,-8 9-7-16,-6 7-1 0,6 8 13 15,0 4-9-15,8 6-31 16,-6 11-18-16,6 16-23 0,0 29 23 16,0 28 2-16,6 21-29 15,10 13-5-15,1 5 0 0,8-1 0 16,-2-9 0-16,2-14 0 16,-4-10 0-16,-5-16 0 15,-4-15-25-15,-1-10-61 0,-3-12-76 16,-8-5-46-16,0-20-48 15,0-7-22-15,-14-15 26 0,-7-6 7 16,-3-13 18-16,-4-6-77 16</inkml:trace>
  <inkml:trace contextRef="#ctx0" brushRef="#br1" timeOffset="176275">14573 12000 19 0,'-15'-21'74'15,"-2"3"104"-15,-5 8 12 16,2 1-42-16,1-2-10 0,-5 2-16 15,2 1-20-15,6 4 4 16,7-3-16-16,9 2-28 0,0-3-20 16,17-4-18-16,20-5-12 15,19 6-5-15,14-3-4 0,7 0 1 16,9-1 7-16,-5 9-6 16,-3 6 4-16,-18 0-2 0,-12 0-6 15,-11 0 7-15,-9 0 28 16,-11 0 29-16,-5 0 13 0,-8 0-7 15,-4 0-20-15,0-5-30 16,-16 1-18-16,-4 0-29 16,1-5-42-16,1 6-30 15,2-1-40-15,-1 4-37 0,6 0-32 16,-3 0-20-16,3 0-34 16,4 0 28-16</inkml:trace>
  <inkml:trace contextRef="#ctx0" brushRef="#br1" timeOffset="177356.34">14426 13641 180 0,'0'-69'322'0,"-20"3"-58"16,-9 9-50-16,-5 5-59 15,-8 6-53-15,-3 13-39 16,0 9 22-16,-4 8-5 0,2 8 18 16,5 8-3-16,11 16-20 15,10 16-31-15,21 25-21 0,21 25-16 16,15 19 8-16,12 13-12 16,5 5-1-16,4-1-5 0,-6-3-8 15,5-14-7-15,-13-13-62 16,-11-13-43-16,-7-19-43 0,-5-15-17 15,-6-13 5-15,-14-11 23 16,-10-17 22-16,-14-8 42 16,-16-13 47-16,-17-4 40 15,-13-2 28-15,-3-2 28 0,5 3 30 16,2 7 21-16,13 7 6 16,13 0-17-16,16 4-39 0,8 0-11 15,16 3-15-15,11-1-8 16,27-5-10-16,19-1-9 0,12-7-8 15,8-1-56-15,0-5-71 16,1-4-41-16,-12-3-39 0,-4-13-43 16</inkml:trace>
  <inkml:trace contextRef="#ctx0" brushRef="#br1" timeOffset="178405.41">14744 13466 370 0,'0'-13'333'0,"0"13"-29"0,0 0-42 15,-13 25-39-15,2 23-56 16,2 22-32-16,1 15-35 0,8 8-32 16,-8 9-40-1,8-4-4-15,0-4-21 0,3-8-7 16,10-16-35-16,4-14-76 0,7-16-45 16,9-11-67-16,11-29-25 15,5-9 6-15,2-23 31 16,6-22 39-16,5-22 33 0,-6-19 51 15,-2-10 55-15,-6-1 89 16,-12 13 73-16,-10 15 7 0,-11 21 22 16,-7 20 21-16,-8 16 12 15,-14 14 25-15,-7 7 14 0,-4 21-22 16,0 3-38-16,-4 5-63 16,5-1-103-16,6-4 0 0,5-7 0 15,13-6 0-15,0 2 0 16,13-13 0-16,5 0-1 0,6-17-103 15,8-11-25-15,1-4-6 16,2-1 20-16,-8 4 32 16,-3 5 27-16,-7 9 11 0,-9 2-2 15,-8 5-9-15,0 8-36 16,-12 0-15-16,-5 0-14 0,6 8-9 16,2-8 0-16,1 8 4 15,8-8 15-15,0 0 47 16,0 0 48-16,0 0 91 15,0 0 6-15,3-8 3 0,11-13 45 16,-7 9-88 0,18-11 41-16,-14 13-54 15,3 3-11-15,-3-3-11 0,6 4-4 16,-1-3-17-16,2 1-25 16,-9 3-21-16,4 2-4 15,-1-2 4-15,-4 1 9 0,1 1 10 16,3 3 11-16,-4-4 16 15,-5-1 18-15,-3-2 21 0,0 7 16 16,0-5 15-16,0 1 16 0,0 4 13 16,0 0 9-16,0 0 20 15,0 0 25-15,0 0 18 0,0 9-2 16,0 3-21 0,0 4-47-16,0 0-31 0,5-1-17 0,3 2-12 15,4 0-12 1,4-17-6-16,5 12-5 0,-1-12-7 15,-1 0-17-15,7-3-11 16,-1-11-19-16,-2-5-20 0,3-6 1 16,-7-7 6-16,-2-7 11 15,-1-3 21-15,0-8 18 0,-5 3 11 16,-3-3 15-16,1 14 13 16,-9 7 23-16,0 8 9 0,0 9 12 15,0 7 25-15,0 5 35 0,0 30 2 16,0 9-70-16,5 11-61 15,3-5 0-15,3-4 0 0,6-10 0 16,4-5 0 0,7-10 0-16,1-16-67 0,7-9-58 15,1-15-37-15,2-21 6 0,1-20 34 16,2-20 57-16,-2-17 32 16,-3-17 32-16,2-1 37 0,-14 1 56 15,1 21 52-15,-11 21 9 16,-2 19-1-16,-5 18 2 0,1 27-154 15,-6 30 0-15,-3 31 0 16,0 33 0-16,0 26 0 0,0 11 0 16,0 4 0-16,5 0 0 15,-2-3 0-15,2-19 0 0,-5-14 0 16,0-12 0-16,0-22-275 16,0-14-280-16,0-19 42 15</inkml:trace>
  <inkml:trace contextRef="#ctx0" brushRef="#br1" timeOffset="178558.03">16015 13086 663 0,'-16'8'612'16,"4"-8"-144"-16,12 10-216 0,12-10-200 16,20-10-52-16,20-6-22 15,21-3-102-15,4-10-121 0,-4 1-161 16,-3-5-80-16</inkml:trace>
  <inkml:trace contextRef="#ctx0" brushRef="#br1" timeOffset="180318.01">14929 15383 54 0,'0'0'128'0,"0"0"69"0,0 0-41 15,0 0-16-15,0 0-28 16,0 0-21-16,0-4-8 0,5 0 18 16,7-5-7-16,4 1-28 15,5-4-21-15,-4-4-26 0,-1-5-6 16,-8-4-5-16,-8 2-2 15,-8-3 9-15,-14 3 31 0,-4 5 50 16,-21 11 36-16,-5 7 18 16,-4 25 37-16,-1 14-79 0,4 19-108 15,4 12 0-15,9 19 0 16,10 8 0-16,19 4 0 16,11-5 0-16,19-11 0 15,15-16 0-15,11-12 0 0,12-16 0 16,11-16 0-16,8-25 0 15,6-21 0-15,4-24-76 0,-9-20-210 16,-8-21 24-16,-13-16 77 16,-10-15 65-16,-18-10 60 0,-12-3 45 15,-16 3 42-15,0 13 51 16,-8 21 51-16,-3 20 35 0,-3 20 9 16,6 12-29-16,-3 13-44 15,2 16-13-15,9 12-23 16,-8 23-26-16,8 25-38 0,-7 26 0 15,7 27 0-15,-14 19 0 16,14 6 0-16,0-3 0 0,0-9 0 16,0-12 0-16,0-22 0 15,0-15 0-15,6-15 0 16,2-15 0-16,4-12 0 0,3-23 0 16,6-13 0-16,3-20 0 15,4-20 0-15,0-17 0 0,2-7 0 16,-3 4 0-16,3 11 0 15,-6 14 0-15,0 14 0 0,1 16 0 16,-1 8 0-16,1 10 0 16,-1 17 0-16,6 12 0 15,-8 3 0-15,-1 4 0 0,0-2 0 16,-3-6 0-16,7-4 0 16,1-7 0-16,2-5-7 0,4-12-430 15,37-19-358 1,-37-7 478-16,1-10 88 0</inkml:trace>
  <inkml:trace contextRef="#ctx0" brushRef="#br1" timeOffset="180618.77">16132 15147 520 0,'-19'-46'661'0,"-6"35"-330"16,0 6-49 0,-4 5-49-16,1 20-213 0,-1 12-20 15,1 6 0-15,9 3 0 16,6-1 0-16,13-2 0 0,9-10 0 15,6-8 0-15,5-9 0 16,10-11 0-16,5 0-201 0,7-16-11 16,-6-12 27-16,2-13 49 15,-7-8 60-15,-11-4 46 0,-7 5 49 16,-13 3 56-16,0 12 52 16,0 9 36-16,-17 12 17 0,1 12 19 15,-1 12-122-15,3 12-77 16,0 9 0-16,14 3 0 0,0-2 0 15,0-6 0-15,8-5 0 16,6-1 0-16,-3-6-299 16,9-16-104-16,1-9 5 0,3-11 30 15,4-8 88-15</inkml:trace>
  <inkml:trace contextRef="#ctx0" brushRef="#br1" timeOffset="180950.44">16429 14828 206 0,'0'-21'260'0,"0"7"-16"15,0 0-10-15,0 14-26 0,0 9-22 16,-12 15-7-16,-1 13 2 16,2 15-21-16,3 6-43 15,8-5-45-15,0-8-72 0,0-9 0 16,0-8 0-16,0-6 0 16,8-22 0-16,3-12 0 15,6-18-19-15,6-14-32 16,5-13 0-16,12-4 16 0,-6 3 21 15,6 10 10-15,-2 15 5 16,-3 12 19-16,-1 14 23 0,0 7 14 16,-9 16-4-16,1 8-53 15,-5 5 0-15,-11-5 0 0,-1-3 0 16,-1-6 0 0,-8-2 0-16,0-1 0 0,0-4 0 15,-12-8 0 1,-7 0-177-16,-2-8-328 0,-4-4 10 15,3-3 71-15</inkml:trace>
  <inkml:trace contextRef="#ctx0" brushRef="#br1" timeOffset="181599.85">15384 12004 130 0,'5'0'333'15,"-2"0"-66"-15,3 0-55 16,-6 0-85-16,8 0-63 0,8-13-34 15,11-17-12-15,19-9-5 16,11-14-2-16,16-12-2 0,13-12-9 16,3-9 6-16,7-7-2 15,7-9-6-15,-6 0 3 0,0-3 3 16,-3 4 0-16,-10 9-2 16,-11 15 2-16,-15 21-5 0,-17 12 7 15,-12 15-3-15,-10 8-2 16,-10 14 1-16,-9 7-21 15,-17 16-35-15,-7 13-50 0,-6 8-37 16,-1 10-22-16,-6 7-41 16,1-3-31-16</inkml:trace>
  <inkml:trace contextRef="#ctx0" brushRef="#br1" timeOffset="181914.77">15568 11857 432 0,'-29'8'328'16,"1"0"-81"-16,4-8-94 15,0 13-72-15,7-13-38 16,9 7 7-16,8-7 7 0,16 0-1 16,19 0-6-16,20 0-19 15,22 0-14-15,20-11-11 0,18-6-5 16,10-3 10-16,8-8-6 15,8-1-2-15,-5 1-5 0,-6 4-4 16,-12-2 4-16,-17 2 2 16,-19 3-14-16,-18 7-5 0,-14-1-20 15,-18 8-24-15,-7 3-33 16,-14 4-15-16,-11 0-33 16,0 0-29-16,-17 16-4 0,6 4-29 15,0 1-7-15</inkml:trace>
  <inkml:trace contextRef="#ctx0" brushRef="#br1" timeOffset="182229.74">17095 12354 140 0,'-16'0'287'16,"4"-5"-70"-16,2-2-33 15,10-1-62-15,0-5-56 0,10-4-39 16,12-7-14-16,25-9-3 16,10-10 8-16,11-11-9 0,8-6 0 15,11-14-8-15,2-4 1 16,1 1 2-16,-10 8 1 0,-10 13-11 15,-16 13-20-15,-23 15-73 16,-15 16-44-16,-16 12-19 0,-21 17-48 16,-15 6 0-16</inkml:trace>
  <inkml:trace contextRef="#ctx0" brushRef="#br1" timeOffset="182548.1">17057 12463 244 0,'-24'0'330'16,"1"0"-73"-16,-6 0-48 15,4 0-80-15,2 0-60 16,6 0-20-16,5 0 10 0,12 0-5 16,3 0-3-16,18 12-17 15,15-3-10-15,23-1-11 0,7 1-6 16,16 3-2-16,8 4-7 15,3-1 6-15,4 0-7 0,4-2 5 16,-1 1-1-16,-4-14-1 16,-6 0-4-16,-14 0-12 0,-14 0-28 15,-13 0-19-15,-13 0-38 16,-11-8-29-16,-17-1-33 0,-8 5-18 16,-17 0-23-16,-7 4-38 15,-7 0-142-15</inkml:trace>
  <inkml:trace contextRef="#ctx0" brushRef="#br1" timeOffset="192058.09">5728 4392 405 0,'-12'0'200'15,"0"0"-94"-15,1 0-81 16,2 0-35-16,9 0 7 15,0 0 8-15,0 0 2 0,0 0-3 16,0 0-5-16,0 0-1 16,-8 7 4-16,8-7 5 15,0 0-1-15,0 0 2 16,0 9-3-16,0-9 5 16,0 8 0-16,0 1-4 15,-8-2-3-15,0 5 1 16,-4 5 6-16,0 4 5 0,-5 7-4 15,-8 0-2-15,6-3-2 16,-2-1 3-16,5-4 5 16,4-3-1-16,-1-4-3 15,1-1-4-15,0 4-2 16,-4 3 6-16,-4 10-4 0,-8 4 3 16,-1 3-4-1,-4 4 1-15,1 2 5 0,-1 1-1 16,1 7-1-16,-1-6-10 15,5 2 9-15,4-6-9 16,2-2 0-16,6-9 4 16,6-9-4-16,-4-9 6 15,14 1-3-15,-11-12 0 0,11 9 4 16,-9-9-3-16,9 0 4 16,0 0-2-16,0 0-2 15,0 12-7-15,-8-4 5 16,-3 5-2-16,-3 2 3 15,-1 2-2-15,-2 4-4 0,-2-1 8 16,-3 0-9 0,1 1 5-16,7-6 0 15,-3 1 0-15,4-3-1 0,13-13-4 16,-8 0 9-16,8 9-7 16,0-9 6-16,0 0-3 15,0 0 0-15,0 0 1 16,0 0 3-16,0 0-3 15,0 0 2-15,0 0-2 0,0 0-3 16,0 0 0 0,-8 8 2 15,8-8-4-15,-11 11 0-16,11-2 6 15,-13 3-6-15,13-12 4 16,-9 0 2-16,9 0-2 15,-8 7 1-15,8-7-7 16,-8 0 10-16,8 0-2 0,0 9-3 16,0-9 3-16,0 0-1 15,0 0-1-15,0 0 4 16,0 0 4-16,0 0-6 16,0 0 3-16,0 0-4 15,0 0 3-15,0 0 7 16,0 0-6-16,0-4 9 15,0 4-4-15,0-7-9 16,0 7 5-16,0 0-9 16,0 0-1-16,0 0 4 0,0 0 0 15,0 0 3-15,0-5-2 16,0 5-6-16,5 0 4 16,-2-4 0-16,2-4 2 15,-2 8-1-15,-3-4 1 16,5-1-2-16,-1-2-2 0,1 3 1 15,-5-4 3-15,0 3 2 16,0 5-7 0,0 0-1-16,3-4-2 0,5 1 2 15,-3-2 2-15,2 0 2 16,2-3-5-16,-1 0 6 16,3 1-3-16,3-1 0 15,-3-5 5-15,-3 5-5 16,1 1 2-16,-2-6 7 0,1 0-7 15,-3 6-5 1,-1-3 7-16,1 3-2 0,-2 0 4 16,-3-2-3-16,5 1 0 15,-2 0-6-15,0-1 3 0,5-1 4 16,6-8-3 0,1-3-1-16,5-2 0 0,5-7 3 15,1-2 2-15,2-1-7 16,-1 4-1-16,-3 0-12 15,-2 1 11-15,-6 4-1 16,0 0-4-16,0 3 1 16,-4-3 4-16,1 4-1 0,-1 1 5 15,-4-4-2-15,3 0 0 16,7-1-1-16,-4-2 6 16,8-2-6-16,3-1 1 15,-1 1 0-15,4-3 4 16,4 1-2-16,-8 2-5 15,1 3 6-15,-4 9 3 16,-5 3-2-16,-7 1 0 0,-3 5 4 16,-1 2-6-16,-5 5-2 15,0-4 7-15,0 4-1 16,0 0 0-16,0 0-4 16,0 0 3-1,0 0-3-15,0 0 3 16,0 0 0-16,0 0-4 15,0 0 5-15,0 0-1 32,0 0 0-17,0 0-4-15,3 0-1 16,2-3 4 0,4-6 0-16,3 0 0 0,5 1 0 15,2-4 0-15,6 0 0 16,-6 0-2-16,2 0 6 15,-1 0-6-15,-4 3 2 16,-3 2-3-16,-2-3 2 16,-3 8 3-16,1-3 1 0,-1 5-2 15,0 0 0-15,-5 0-1 16,-3-4 0-16,0 1 1 16,0-2 2-16,0 5-2 15,0 0-3-15,0 0 1 16,0 0-1-16,0 0 8 15,0 0-5-15,0 0 0 16,0 0-3-16,0 0 3 0,0 0-4 16,0-5 4-1,0 1 0-15,0 1-8 16,0 3 9-16,0 0-1 16,0 0 2-16,0 0-24 15,0 0-63-15,0 0-56 0,0 0-58 16,0 0-60-1</inkml:trace>
  <inkml:trace contextRef="#ctx0" brushRef="#br1" timeOffset="194265.32">5866 4172 8 0,'0'11'10'0,"-11"3"10"15,-1 1 23-15,3 5 46 16,-2 2 56-16,3-7-31 0,-1 1-50 16,1-4-31-1,8-3-17-15,-13 3-4 16,1 0-1-16,0 1-1 0,1-2 0 16,-6 6-1-16,-4 4-4 15,-3-1-2-15,-1 5 3 16,2 4 0-16,-3-1-5 15,6 0 4-15,1 1-7 0,2-5 2 16,2-3 0-16,1-6 0 16,6-2 1-16,8-13 0 15,-8 8 3-15,8-8-2 16,0 0 1-16,0 0 2 16,0 0 1-16,0 0-5 0,0 0-7 15,8-6-1 1,6-5 2-16,0-5 1 15,7-4-2-15,0-5-5 0,-1 1 7 16,0 0 4-16,-3 0 3 16,-2 3-1-16,-2 4-3 15,-5 5 2-15,-4 5 2 16,1-2 1-16,-5 5 1 0,0 4-4 16,0 0 3-1,0 0 2-15,0 0-4 16,-14 0-5-16,6 0 4 15,0 0 0-15,2 13 3 16,-11-1-5-16,-9 7 1 16,-10 10 3-16,-4 4-3 15,-2 0 0-15,7-2 2 16,3-2-3-16,2-1 1 0,5-7 0 16,7-5-2-16,4-4 7 15,6-12-2-15,8 0-1 16,5-4-6-1,8-8 0-15,9-11 1 0,17-11 3 16,9-2-3-16,9-9 3 16,3 0-2-16,2-4 2 15,-6 5 1-15,-8 6-1 16,-10 6 1-16,-11 7 1 16,-10 9 1-16,-9 5 3 15,-8 11-1-15,0 0 2 16,-11 0-3-16,-14 16 2 0,-4 7-3 15,-12 7 6-15,-8 7 1 16,1 3 2-16,0 1-8 16,3-5 0-16,8-3-4 15,9-9 5-15,3-3-2 16,8-9-3-16,17-12-3 0,0 0-9 16,0 0-1-16,0 0 0 15,17-12-2-15,13-9-2 16,10-8-4-16,4-2 1 15,0-2 1-15,1 4 7 16,-8 1 5-16,-13 6 4 16,-3 8 11-16,-10 0 4 15,-2 14 4-15,-9 0-2 0,0 0 1 16,-9 0 1-16,-7 17-9 16,-11 4 3-16,-6 7 0 15,-7 5-4-15,-2 3-2 16,5 0-1-16,6-3-3 15,2-4 4-15,13-9 0 0,4-3-2 16,4-4 1 0,8-13 2-16,0 0-8 15,8-11 4 1,0 0-1 0,4-1 0-16,3-4 0 15,-1-1 1-15,-3 5 1 16,3 0-2-16,-6 4 1 0,-8 0 0 15,0 8 0-15,0 0-4 16,0 0-1-16,-8 0 2 16,-9 16 3-16,-5 8 5 15,-1 9-1-15,-5 8-1 16,-4 11-4-16,-7 9 3 16,-1 4-5-16,4-4 2 15,4-7 3-15,4-10-1 16,6-11 0-16,6-4 0 0,8-13-4 15,8-4-1-15,0-12-1 16,0 0-3-16,8 0 2 16,13-16 2-16,12-13-3 15,3-7-5-15,0-4 7 0,-2-3-5 16,-11 4 5-16,1-7-2 16,-6 6 6-16,-12 4 3 15,2 8 4-15,-2 6 1 16,-6 7 0-16,0 6-6 15,0 9-1-15,-9 0-2 16,-2 0 3-16,-1 16 0 16,-5 4 4-16,-5 9-1 0,0 3-4 15,-7 6 7 1,-4 4-4-16,1-3 0 0,-2-3 0 16,2 2-3-16,-1-7 2 15,7-2-3-15,-4-4-3 16,2-1 6-16,4-2-1 0,2-6 1 15,8-4-7-15,0-1 5 16,6-11-8-16,8 0-9 16,-7 0-15-16,7 0-12 15,0 0-13-15,0 0-40 16,0 0-38-16,0 0-6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6:38:05.22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6370 3696 162 0,'8'-107'210'0,"-8"2"-56"15,0 3-32-15,5 9-20 16,-5 3 2-16,3 9 50 16,2 12 44-16,-2 12 49 15,-3 12 19-15,0 8-28 16,0 13-148-16,0 7-90 0,0 9 0 15,9 20 0-15,-1 33 0 16,3 37 0 0,3 44 0-16,-2 49 0 0,-9 33 0 15,-3 19 0-15,0 1 0 16,-7 204 0-16,-5-241 0 16,-1-25 0-1,-3-19 0-15,4-25 0 0,-1-28 0 16,5-25 0-16,0-20 0 15,8-15 0-15,0-10 0 16,0-8 0-16,0-4 0 0,0-4 0 16,24-8 0-1,30 0 0 1,39 0 0-16,45 0 0 0,45 0 0 16,49-8 0-16,58-4 0 15,65 0 0-15,50-2 0 16,50 3 0-16,57 3 0 15,36 8 0-15,17 0 0 0,20 8 0 16,7 8 0-16,-2 9 0 16,2 3 0-16,21 0 0 15,8 10 0-15,9-2 0 0,21 1 0 16,-3 3 0-16,-1 9 0 16,1 5 0-16,-7 2 0 15,-26 9 0-15,-22 9 0 0,-21-1 0 16,-23 1 0-16,-34-2 0 15,-32 1 0-15,-17-4 0 0,-27-3 0 16,-32-8 0-16,-45-7 0 16,-51-1 0-16,-41-9 0 15,-48-10 0-15,-38-3 0 16,-39-6 0-16,-36-6 0 0,-27-4 0 16,-26-12 0-16,-18 0 0 15,-8 0 0-15,-16 0 0 16,-3 0 0-16,-1 0 0 0,-6-7 0 15,0-14 0-15,0-15 0 16,-4-19 0-16,8-13 0 0,0-17 0 16,3-21 0-16,5-20 0 15,6-26 0-15,2-6 0 16,1-9 0-16,3-4 0 0,6-4 0 16,-3 4 0-16,-2-1 0 15,-7 7 0-15,-5-2 0 16,-8 3 0-16,-5 2 0 15,-4-6 0-15,0 2 0 16,-13 11 0-16,-4 13 0 0,-5 11 0 16,-7 15 0-16,-11 9 0 15,-18 14 0-15,-11 3 0 16,-18 9 0-16,-25 8 0 0,-30 4 0 16,-42 7 0-16,-50 9 0 15,-41 4 0-15,-38 4 0 16,-45 1 0-16,-53-2 0 15,-537-42 0 1,415 42 0-16,-625-39 0 16,-56 4 0-1,605 38 0 1,1 8 0-16,-7-1 0 0,-2 3 0 16,9 4 0-1,-5 5 0-15,-1 7 0 0,17 6 0 0,24 11 0 16,20 0 0-16,38 14 0 15,45 7 0-15,46 8 0 16,51 4 0-16,44 3 0 16,41 5 0-16,40-1 0 0,36-2 0 15,40-7 0 1,28-3 0-16,30 1 0 0,18 0 0 16,17-4 0-16,11 0 0 15,11-4 0-15,9-2 0 16,-2 1 0-16,-15 0 0 15,-19 2 0-15,-22-2 0 0,-16-1 0 16,-4 3 0-16,-4-6 0 16,-1 1 0-16,11-1 0 15,3-3 0-15,6-5 0 16,10-8 0-16,19 6 0 16,17-6 0-16,17 0 0 15,14 0 0-15,11 0 0 16,3 0 0-1,20 9 0 1,0-1-236 0,-13-8-143-16,1 0 31 15,1 0 87-15,-10 0 1 16,-4-3 11-16</inkml:trace>
  <inkml:trace contextRef="#ctx0" brushRef="#br0" timeOffset="398.99">10054 2202 248 0,'-25'-34'325'0,"9"6"-42"16,4 9-105-16,0 5-83 15,12 2-34-15,-8 12-10 16,8 9-19-16,0 32 51 15,-14 40 206-15,-2 37 29 0,-7 32-234 16,-11 35-84-16,-2 26 0 16,-5 17 0-16,5 8 0 15,4-1 0-15,-1-14 0 0,5-18 0 16,2-19 0-16,7-23 0 16,2-22 0-16,6-25-278 0,11-24-191 15,8-22-11 1</inkml:trace>
  <inkml:trace contextRef="#ctx0" brushRef="#br0" timeOffset="664.07">11819 2577 1410 0,'66'-107'637'15,"-22"22"-637"-15,-12 18 0 16,-10 25 0-16,-14 13 0 15,-5 20 0-15,-3 37 0 16,-16 50 0-16,-12 48 0 16,-13 57 0-16,-11 67 0 0,-9 37 0 15,3 15 0-15,6-6 0 16,16-18 0-16,10-33 0 16,26-31 0-16,14-34-68 0,9-30-413 15,19-31-2-15,1-38 17 16</inkml:trace>
  <inkml:trace contextRef="#ctx0" brushRef="#br0" timeOffset="880.99">13758 2577 1812 0,'83'-116'235'15,"-26"40"-235"-15,-16 55 0 0,-20 54 0 16,-21 48 0-16,-21 46 0 15,-12 52 0-15,-7 60 0 16,-8 47 0-16,0 22 0 16,2 11 0-16,7-6 0 0,10-11 0 15,7-17 0-15,22-24 0 16,9-30-235-16,24-40-308 0,18-48 30 16</inkml:trace>
  <inkml:trace contextRef="#ctx0" brushRef="#br0" timeOffset="1115.48">16254 2646 2047 0,'60'-107'0'0,"-14"34"0"16,-21 43 0-16,-25 48 0 15,-22 39 0-15,-13 45 0 16,-14 61 0-16,-7 72 0 0,-3 63 0 15,11 36 0 1,6 16 0-16,16 0 0 0,12-9 0 16,19-18-78-16,19-38-231 15,26-45-49-15,13-53-19 0,18-56-15 16</inkml:trace>
  <inkml:trace contextRef="#ctx0" brushRef="#br0" timeOffset="1347.49">18414 3028 1585 0,'46'-121'462'0,"-15"25"-462"15,-9 28 0-15,-10 23 0 16,-4 26 0-16,-8 31 0 16,-17 45 0-16,-16 56 0 15,-11 79 0-15,-13 68 0 16,-7 44 0-16,-3 26 0 0,2 13 0 15,5 6 0-15,11-7 0 16,13-20 0-16,20-29 0 0,16-36-270 16,16-48-277-16,20-52 13 15</inkml:trace>
  <inkml:trace contextRef="#ctx0" brushRef="#br0" timeOffset="1547.4">20839 2841 1285 0,'73'-81'762'16,"-21"24"-762"-16,-15 24 0 15,-17 33-15-15,-20 33-65 16,-23 40 128-16,-27 69-1 16,-32 82-47-16,-27 78 0 0,-20 51 0 15,-9 43 0-15,-1 35 0 16,6 4-419-16,11-12-300 15</inkml:trace>
  <inkml:trace contextRef="#ctx0" brushRef="#br0" timeOffset="2894.94">7901 7729 187 0,'-53'33'240'0,"1"7"-68"16,-1 14-45-16,8 6-36 16,12 10-6-16,6-4 17 15,5-9 17-15,11-10 21 0,3-9 64 16,8-14 50-16,0-12 53 16,0-16-288-16,5-28-19 0,9-33 0 15,8-37 0-15,2-32 0 16,3-21 0-16,-2-12 0 15,-4-8 0-15,-1 0 0 16,-4 3 0-16,-5 6 0 0,-2 11 0 16,-4 13 0-16,-5 20 0 15,0 24 0-15,0 16 0 0,0 21 0 16,3 16 0-16,-3 14 0 16,0 5 0-16,0 10 0 15,0 8 0-15,0 1 0 0,-11 7 0 16,-9 7 0-1,-17 17 0-15,-13 21 0 0,-7 8 0 16,-8 12 0-16,0 4 0 16,0 0 0-16,9-11 0 15,11-13 0-15,13-12 0 0,12-9 0 16,7-8 0-16,13-8 0 16,13-8 0-16,16-20 0 15,24-13 0-15,23-12 0 0,14-3 0 16,10-6 0-16,7 9 0 15,-10 9 0-15,-4 8 0 16,-11 12 0-16,-6 7 0 0,-6 9 0 16,-1 17 0-16,-4 8 0 15,-3 7 0-15,-14 0 0 16,-8-4 0-16,-12-2 0 16,-8-2 0-16,-6-5 0 0,-14 7 0 15,-30 2 0-15,-22 4 0 16,-25 1 0-16,-17 0 0 0,-12-9 0 15,-11-3 0-15,-9-9 0 16,4-12 0-16,5 0 0 16,11 0 0-16,16-9 0 0,22 0 0 15,14 1 0-15,19 1 0 16,10 2 0-16,12 2 0 16,13-1-295-16,16-1-141 15,18 1-46-15</inkml:trace>
  <inkml:trace contextRef="#ctx0" brushRef="#br0" timeOffset="3660.04">9880 8235 428 0,'32'45'209'0,"-8"-1"-105"0,-4 9-47 15,-3 4-8 1,-5-4 58-16,0-9 90 0,-1-7 53 0,-3-12 40 16,0-10-38-1,0-15-148-15,6-7-104 0,1-29 0 16,13-35 0-16,5-34 0 16,5-45 0-16,2-41 0 0,4-21 0 15,5-16 0-15,-5-12 0 16,2-5 0-16,-6 13 0 0,-4 25 0 15,-7 26 0 1,-9 39 0-16,-4 33 0 0,-4 28 0 16,-4 19 0-16,0 17 0 0,-8 14 0 15,0 10 0-15,0 4 0 16,0 9 0-16,0 4 0 16,-8 21 0-1,-3 6 0 1,-14 16 0-16,-7 8 0 15,-18 6 0-15,-7 4 0 0,1-4 0 16,-4-4 0-16,-1-4 0 16,0 0 0-16,-5-4 0 15,6-4 0-15,6-10 0 0,10-2 0 16,8-5 0-16,11-7 0 16,10-5 0-16,1-8 0 15,23-5 0 1,15-14 0-16,20-23 0 0,26-14 0 15,20-14 0-15,7-11 0 16,8 0 0-16,5 3 0 0,-8 9 0 16,-4 16 0-16,-9 16 0 15,-8 12 0-15,-4 14 0 16,64 34 0-16,-79 20 0 16,-5 5 0-16,-12 14 0 15,-13-3 0-15,-7 3 0 0,-14-5 0 16,-11-8 0-16,-11-4 0 15,-22-4 0-15,-22-1 0 16,-28-8 0-16,-18-7 0 16,-9-8 0-16,5-17 0 0,1 0 0 15,17-10 0-15,5-5 0 16,10-4 0-16,11-11 0 0,10 2 0 16,20 4-85-16,13-2-191 15,18 7-110-15,18 2-31 16,13 5 4-16</inkml:trace>
  <inkml:trace contextRef="#ctx0" brushRef="#br0" timeOffset="4426.79">11958 7693 750 0,'8'90'176'0,"-8"15"-89"0,3 9-44 15,2 1-18-15,4-14 14 16,2-8 97 0,2-15 81-16,3-13-31 0,4-15-58 0,-1-15-48 15,3-6-29-15,-6-13 31 16,3-16-35-16,7-24-47 0,5-28 0 16,2-43 0-16,7-38 0 15,-1-43 0-15,1-23 0 16,0-20 0-16,0-13 0 15,-2-6 0-15,-3-1 0 0,-1 3 0 16,-11 15 0-16,2 31 0 16,-9 31 0-16,2 33 0 0,-7 31 0 15,-3 26 0-15,-5 21 0 16,-3 11 0-16,0 13 0 16,0 8 0-16,0 7 0 0,0 21 0 31,0 18 0-16,-16 18 0-15,-19 24 0 16,-18 27 0-16,-16 14 0 0,-13 1 0 16,0-8 0-16,9-13 0 15,9-13 0-15,7-20 0 0,9-16 0 16,10-7 0-16,14-13 0 16,4-7 0-16,12-17 0 0,24-17 0 15,20-23 0 1,29-17 0-16,25-17 0 15,19-2 0-15,13 5 0 0,5 12 0 16,-11 13 0-16,-5 9 0 16,-13 13 0-16,-11 12 0 15,-5 12 0-15,-3 16 0 0,-11 13 0 16,-3 11 0-16,-5 10 0 16,-6 2 0-16,-14 0 0 15,-7 1 0-15,-10-8 0 0,-2-7 0 16,-12-10 0-16,-9-8 0 15,-13-4 0-15,-19-4 0 16,-22-12 0-16,-22 0 0 0,-17 0 0 16,-18 0 0-16,-4-4 0 15,-9-8 0-15,7-4 0 0,7-4 0 16,12-1 0-16,17 1 0 16,-25-18 0-1,74 26-22-15,12 1-239 16,12 6-77-16,8 5-26 0,24 0 23 15,17 0 8-15</inkml:trace>
  <inkml:trace contextRef="#ctx0" brushRef="#br0" timeOffset="5340.07">14881 8674 336 0,'-23'114'184'16,"-2"-4"-33"-16,5-4-31 15,3-5 0-15,0-11 7 0,11-12 39 16,6-14 20-16,0-14 21 15,0-18 60-15,6-20-84 16,11-24-183-16,4-30 0 0,3-27 0 16,7-33 0-16,4-31 0 0,-4-34 0 15,2-41 0-15,-1-32 0 16,-3-24 0-16,-5-4 0 16,-7 7 0-16,0 17 0 15,-3 22 0-15,4 32 0 0,6-107 0 16,-17 187 0-1,1 22 0-15,0 18 0 0,-3 16 0 16,-2 13 0-16,-3 13 0 16,0 9 0-16,0 6 0 0,0 5 0 15,0 3 0-15,-8 13 0 32,-8 17 0-17,-11 12 0-15,-15 15 0 0,-10 6 0 16,-18 6 0-16,-6 5 0 15,-3-3 0-15,3-6 0 16,8-6 0-16,3-9 0 0,12-9 0 16,13-3 0-16,6-8 0 15,14-9 0-15,3-4 0 0,22-12 0 16,23-5 0 0,21-18 0-16,19-19 0 0,22-19 0 15,15-12 0-15,10-16 0 16,-1-6 0-16,-9 7 0 0,-12 3 0 15,-11 14 0 1,-17 14 0-16,-12 17 0 0,-18 11 0 16,-5 13 0-16,-6 16 0 15,0 25 0-15,1 21 0 16,-1 12 0-16,-4 21 0 0,4 7 0 16,-3 4 0-16,4-9 0 15,-2-8 0-15,-2-13 0 0,-2-6 0 16,-2-13 0-16,-4-13 0 15,-5-9 0-15,-8-6 0 16,-25-13 0-16,-19 0 0 16,-21 0 0-16,-21 0 0 15,-15 0 0-15,-13-7 0 0,-4-2 0 16,5 1 0-16,6 0 0 16,19-4 0-16,15 3 0 15,16 2 0-15,17-2 0 0,7 6 0 16,12 3 0-16,10 0 0 15,11 0-208-15,3 0-41 0,18 0-30 16,20 12-15-16,10-5 1 16,17 5-25-16</inkml:trace>
  <inkml:trace contextRef="#ctx0" brushRef="#br0" timeOffset="6688.04">16749 9342 365 0,'-32'114'179'0,"-4"0"-39"15,3-5-25-15,4-7-16 16,4-12 10-16,9-21 21 0,5-21 9 15,11-10 12-15,0-23-3 16,5-23-50-16,9-29-22 16,11-31 8-16,12-34 5 0,4-37-21 15,5-28-19-15,1-36-41 16,5-33-8-16,2-37 0 0,0-24 0 16,-7-3 0-16,2 5 0 15,-4 15 0-15,-9 19 0 16,-4 21 0-16,-7 24 0 0,-5 41 0 15,-8 37 0-15,1 33 0 16,-4 26 0-16,-9 27 0 0,3 12-15 16,-3 12 0-16,0 10 7 15,0 6 3-15,0 8-7 16,0 4 7-16,0 16 3 16,0 18-2-16,-16 14 5 0,0 18 4 15,-6 5-6-15,3 12-4 16,-2-3 5-16,1-5 1 0,-1-15-4 15,2-6 3-15,3-10 1 16,-6-12 8-16,4-4-6 16,-12 2 2-16,-2-5 4 0,-5 0 8 15,-4-2-9-15,6-2-1 16,5-7-3-16,7 0-3 16,6-2 1-16,5-4-1 0,12-8 0 15,12 0-1 1,13 0 0-16,14-12 0 0,18-12-8 15,8-9-6-15,4-3-7 16,1-1 13-16,-5 5 6 0,-3 3 1 16,-6 13-4-16,1 12-3 15,-6 4 2-15,0 23-2 16,-7 10 9-16,-3 8-1 0,-5 8-5 16,-7-1 8-16,-6 9-3 15,1 0 0-15,-3-5 0 0,-4-6 0 16,-6-6 0-16,-3-3-2 15,-3-7 3-15,-2-11 1 16,-3-5 0-16,0-14-4 0,6 0 3 16,-6 0 6-16,0 0-4 15,0-10-3-15,0-1 0 16,-9-6-11-16,1 0 6 0,0 1 0 16,0 1 1-16,8 1-8 15,-14 1 4-15,14 6 3 16,-6-1 5-16,-2 0 2 0,8 4 0 15,0 1 0-15,0-2 10 16,-10 5 7-16,10-4-4 0,-11-4-7 16,-2-1 1-16,1-3-3 15,1-4-2-15,-2-8 3 16,-3-5-6-16,-1-7 6 16,-19-61-4-16,12 40-3 15,3-5 0-15,-2 1 5 16,2-1-5-16,0 2 6 0,4-1-9 15,3 4 7-15,-4 4-6 16,7 8-4-16,-3 6 6 0,3 9 1 16,-1 6-3-16,4 3 13 15,8 0-2-15,-12 6-9 16,-2-1 0-16,6-5 0 0,2 4 0 16,-2-2 0-16,-1 3 0 15,-2-7 0-15,-2 0 0 16,0-10 0-16,2-3 0 15,-3-1 0-15,-2 1 0 16,1 7 0-16,3 5 0 0,-2 0 0 16,3 8 0-16,11 4 0 15,-8 3 0-15,8 1 0 0,-8 27 0 47,-4 10 0-31,-4 12 0-16,-2 13 0 0,-5 6 0 15,-6 9 0 1,-4 4 0-16,-7 5 0 0,-4-2 0 16,-2-2 0-16,3-8 0 15,4-13 0-15,8-8 0 0,3-14 0 16,8-6 0-16,6-6 0 16,3-1 0-16,11-6-24 0,0-3-40 15,0-9-15-15,0 7-32 16,0-7-28-16,5 0-37 0,1 0-87 15,8 9-49-15,2-9-42 16</inkml:trace>
  <inkml:trace contextRef="#ctx0" brushRef="#br0" timeOffset="7720.49">18986 6805 393 0,'51'-28'319'0,"-20"9"-7"15,-7 5-123-15,-6 14-80 0,-15 37 96 16,-3 37 132-16,-21 48-154 15,-20 56-183-15,-11 58 0 0,-18 46 0 16,-10 24 0 0,-1-2 0-16,1 1 0 0,2-12 0 15,4-16 0-15,9-24 0 16,11-34 0-16,15-44 0 0,10-40 0 16,13-42 0-16,10-40 0 15,9-98 0-15,8-52 0 16,6-46 0-16,3-28 0 15,2-28 0-15,4-28 0 0,8-29 0 16,-3-22-31-16,6-11 17 16,-1 5 4-16,-7 18 10 15,-7 31 23-15,-8 30 9 0,-2 42-32 16,-7 37 0-16,-5 33 0 16,3 24 0-16,-3 20 0 15,0 16 0-15,0 14 0 0,0 9 0 16,-17 43 0-1,-5 17 0-15,-15 10 0 0,-11 13 0 16,-6 9 0-16,0 0 0 16,7-8 0-16,4-10 0 0,8-15 0 15,11-12 0-15,7-9 0 16,6-12 0-16,11-4 0 16,16-19 0-1,25-21 0-15,23-22 0 0,22-15 0 16,15-8 0-16,9-2 0 15,0 3 0-15,-5 7 0 0,-1 8 0 16,-8 12 0-16,-12 8 0 16,-7 13 0-16,-12 7 0 15,-11 5 0-15,-9 12 0 0,-5 12 0 16,-3 13 0-16,-9 7 0 16,-4 9 0-16,0 13 0 0,-4 6 0 15,-4 9 0-15,1 9 0 16,1 3 0-16,-4 9 0 15,-1-1 0-15,-1-3 0 16,0-5 0-16,2-7 0 0,-6-12 0 16,0-15 0-16,-8-9 0 15,0-19 0-15,0-6 0 0,-8-13 0 16,-18-25 0-16,-18-11 0 16,-21-17 0-16,-24-8 0 15,-18-4 0-15,-10 0 0 0,-12 8 0 16,-6 8 0-16,10 8 0 15,7 7 0-15,10 11 0 0,15 10-282 16,14 5-57-16,11 8-8 16,9 0 33-16,23 0 8 0,15 13-152 15</inkml:trace>
  <inkml:trace contextRef="#ctx0" brushRef="#br0" timeOffset="8778.99">21464 7596 424 0,'29'-9'389'0,"-12"9"-49"15,-6 0-135-15,-3 33-95 0,-8 40 154 16,0 46 51-16,-19 38-315 16,-6 30 0-16,-9 22 0 15,-1 3 0-15,-3-5 0 0,6-8 0 16,4-7 0-16,8-18 0 16,3-22 0-16,5-30 0 0,12-32 0 15,-8-26 0-15,8-24 0 16,0-28 0-16,0-36 0 0,0-45 0 15,12-44 0-15,13-37 0 16,7-43 0-16,14-42 0 16,6-38 0-16,5-25 0 15,-1 3 0-15,-2 21 0 0,-10 34 0 16,-9 36 0-16,-1 40 0 16,-6 35 0-16,-8 27 0 0,-4 29 0 15,-3 20 0-15,0 15 0 16,-7 22 0-16,0 29 0 15,5 35 0-15,2 44 0 0,3 33 0 16,6 33 0-16,0 17 0 16,7 5 0-16,7-5 0 15,6-13 0-15,6-15 0 0,9-21 0 16,-3-24 0-16,-7-24 0 16,-11-22 0-16,-6-14 0 15,-10-19 0-15,-8-23 0 0,-12-8 0 16,0-24 0-16,-16-12 0 15,-6-9 0-15,-6-5 0 0,-4 5 0 16,-7 9 0-16,-15 7 0 16,-16 4 0-16,-15 9 0 0,-11 3 0 15,-19 1 0-15,-2 8 0 16,-1-4 0-16,-1-5 0 0,6 1 0 16,3-9 0-1,14 1 0-15,11-5 0 0,15 0 0 16,16 6 0-16,15-6 0 15,10 1 0-15,9-5 0 0,20-7 0 16,5-6 0-16,15-8 0 16,12-6 0-16,7-2 0 15,12-3 0-15,-4 4 0 0,-1 5 0 16,-6-2 0-16,-4 9 0 16,2 3 0-16,-7 6 0 0,3 3 0 15,-6 10 0-15,-4 2 0 16,-4 3 0-16,1 12 0 0,-5-3 0 15,4 5 0-15,-4 4 0 16,5 0 0-16,-1 3 0 16,-4 5 0-16,1 0 0 15,1 0 0-15,-1 0 0 0,-1 0-15 16,2 8 3-16,-1-8-6 16,-6 0 9-16,0 9-2 0,-6-9 4 15,-5 0 6-15,4 0-1 16,-4 0-1-16,0 0 9 0,0 0-14 15,0 0 6-15,0 0 4 16,0 0-1-16,0 0-6 16,0 0 1-16,0 0-4 15,0 0-3-15,0 0-48 16,0 0-37-16,0 0-38 16,0 0-33-16,0 0-47 15,5 0-30-15,-2 0-15 0,-3 0-46 16</inkml:trace>
  <inkml:trace contextRef="#ctx0" brushRef="#br0" timeOffset="10964.46">4844 12850 567 0,'4'-36'296'0,"0"3"-85"15,-4 9-83-15,0 8-20 16,0 4 23-16,0 5 17 16,0 7-31-16,8 23 7 0,3 42 93 15,2 36-217 1,-4 42 0-16,-9 52 0 15,-22 34 0-15,-5 19 0 0,-11-5 0 16,-1-15 0-16,1-28 0 16,5-32 0-16,10-34 0 15,3-33 0-15,7-25 0 16,4-18 0-16,9-21 0 16,9-17 0-16,29-20 0 0,38-15 0 15,41-22 0-15,58-16 0 16,60-14 0-1,51 4 0-15,22 1 0 0,-4 18 0 16,-23 19 0-16,-39 18 0 16,-38 7 0-16,-46 16 0 15,-39-4 0-15,-34-1 0 0,-20 1 0 16,-22-2 0-16,-13-10 0 16,-13 0 0-16,-6 0 0 15,-11-5 0-15,0-16 0 16,-16-14 0-16,-4-27 0 0,-9-28 0 15,-4-32 0-15,2-37 0 16,-3-25 0-16,3-10 0 16,-3-10 0-16,6 5 0 15,0 8 0-15,4 16 0 16,2 21 0-16,4 27 0 16,-4 29 0-16,6 21 0 0,-4 15 0 15,-4 17 0-15,-9 13 0 16,-21 7 0-16,-25 18 0 15,-40 7 0-15,-34 24 0 16,-35 8 0-16,-19 5 0 0,-8 0 0 16,-5 4 0-16,5-6 0 15,8-1 0-15,17-6 0 16,24-7 0-16,14-4 0 16,27 0 0-16,27-6 0 15,21-11 0-15,26 8 0 16,12-8 0-16,15 8 0 15,8-8 0-15,16 8 0 0,0 4-29 16,5 4-384-16,15 9-56 16,20 7-38-16</inkml:trace>
  <inkml:trace contextRef="#ctx0" brushRef="#br0" timeOffset="11823.77">8856 14308 757 0,'0'-9'747'16,"0"2"-231"-16,-13-3-489 15,2 3-27-15,11 3 0 16,0 1 0-16,0 3-64 15,0 0-292 1,0 0-83-16,3 0-7 0</inkml:trace>
  <inkml:trace contextRef="#ctx0" brushRef="#br0" timeOffset="11995.11">10103 14430 1614 0,'32'-8'433'16,"-7"-1"-433"-16,-6-3 0 0,2 0-175 15,7-9-158-15,5 2 73 16,7-6 7-16,9-7-74 16</inkml:trace>
  <inkml:trace contextRef="#ctx0" brushRef="#br0" timeOffset="12159.18">11305 14340 1270 0,'0'-12'431'0,"0"0"-304"16,0-5-391-16,8-7-126 15,6-4 56-15,21-8 40 16,9-1 32-16</inkml:trace>
  <inkml:trace contextRef="#ctx0" brushRef="#br0" timeOffset="12331.09">12597 14226 1203 0,'0'0'662'16,"0"0"-480"-16,0-2-182 0,0 2-225 15,3-11-49-15,13 4 34 16,12-5-9-16,12-8-30 16,6-5-53-16</inkml:trace>
  <inkml:trace contextRef="#ctx0" brushRef="#br0" timeOffset="12478.09">13368 14169 1134 0,'0'-3'417'0,"0"-9"-262"16,3-1-301-16,9-3-111 0,13-5 35 16,11-3 26-16,16-9-27 15,10-2-63-15</inkml:trace>
  <inkml:trace contextRef="#ctx0" brushRef="#br0" timeOffset="12623.24">14496 14040 714 0,'9'11'506'0,"-6"-11"-248"16,2 8-316-16,1 1-200 15,7-9 21-15,13 0 66 16,8 0 27-16,12-5-52 0,8-7-1 16</inkml:trace>
  <inkml:trace contextRef="#ctx0" brushRef="#br0" timeOffset="12765.01">15389 13957 642 0,'21'0'542'16,"-5"0"-202"-16,-4 0-198 15,-1 9-186-15,3-9-36 0,2 0 34 16,8 0-53 0,12 0-121-16,18-9-100 0,14-3-67 15</inkml:trace>
  <inkml:trace contextRef="#ctx0" brushRef="#br0" timeOffset="12906.93">16594 14024 1056 0,'-18'-12'433'0,"1"-1"-265"16,4 0-272-16,13 5-104 0,0-4-26 15,0 0-8-15,0-9-59 16</inkml:trace>
  <inkml:trace contextRef="#ctx0" brushRef="#br0" timeOffset="13111.88">18090 14239 1622 0,'4'-4'425'16,"-4"-7"-425"-16,0-2 0 15,0 3 0-15,0 3 0 0,0-5 0 16,0-4 0-16,0-1 0 16,9-4-1-16,0 1-251 15,-3 0-100-15,-3-5-80 16,2 5-40-16</inkml:trace>
  <inkml:trace contextRef="#ctx0" brushRef="#br0" timeOffset="15324.67">20716 12000 307 0,'13'-62'218'0,"-9"-3"-59"16,-4 3-49-16,0 6-6 15,0 4 30-15,0 2 24 0,0 6 7 16,0 6 8 0,0 10-15-16,0 8-9 15,0 45-87-15,0 44 87 16,0 41-148-16,0 41-1 16,-12 32 0-16,-4 20 0 0,0 17 0 15,0 0 0-15,-1 10 0 16,1-3 0-16,0-4 0 0,4-11 0 15,-1-17 0-15,-3-20 0 16,4-29 0-16,4-32 0 16,8-28 0-16,-8-22 0 0,8-22 0 15,0-18 0-15,0-36 0 16,13-17 0 0,2-11 0-16,10-5 0 15,10-3 0-15,18-2 0 0,21 1 0 16,27 1 0-16,29 3 0 15,23 9 0-15,35 8 0 16,27 7 0-16,32 12 0 0,27 9 0 16,9 9 0-16,2 1 0 15,-17 3 0-15,-29-1 0 16,-27-12 0-16,-32 0 0 0,-41 0 0 16,-24 0 0-1,-33 0 0-15,-25 0 0 0,-20-12 0 16,-18-11 0-16,-10-14 0 15,-9-17 0-15,-17-20 0 16,-8-14 0-16,2-14 0 0,-7-19 0 16,-6-14 0-16,-2-20 0 15,-1-11 0-15,4-9 0 16,1-9 0-16,6-7 0 0,3 3 0 16,1 5 0-16,2 12 0 15,6 15 0-15,-3 19 0 16,3 19 0-16,-1 16 0 0,3 13 0 15,-8 16 0 1,6 7 0-16,-5 13 0 0,1 6 0 16,-5 4 0-16,2 12 0 15,-5 5 0-15,-9 7 0 0,-16-2 0 16,-21 8 0-16,-23 6 0 16,-37 7 0-16,-33 0 0 15,-32 12 0-15,-24 5 0 0,-20 2 0 16,-14 6 0-16,-1 0 0 15,-4-1 0-15,16 4 0 0,10 1 0 16,25-1 0-16,24-7 0 16,32-1 0-16,36-4 0 15,35-4 0-15,24-12 0 0,15 9 0 16,16-9 0-16,13 8 0 16,4-8 0-16,4 9 0 15,8-9-68-15,0 11-167 16,8 2 3-16,12 4-48 0,9 1-6 15,18 3-28-15,19 4-317 16</inkml:trace>
  <inkml:trace contextRef="#ctx0" brushRef="#br0" timeOffset="16176.64">25553 13733 704 0,'-40'-64'368'0,"3"6"-164"16,9 15-118-16,8 9-135 0,9 10-22 15,11 3 22-15,22 4 18 16,24 6-54-16,19-1-142 15,25 4-126-15</inkml:trace>
  <inkml:trace contextRef="#ctx0" brushRef="#br0" timeOffset="16331.18">26601 13705 817 0,'-13'-17'190'0,"3"-2"-121"0,10-1-99 15,0 0-56-15,6-2-3 16,19 1-53-16,21-2-86 16,19-6-17-16</inkml:trace>
  <inkml:trace contextRef="#ctx0" brushRef="#br0" timeOffset="16467.18">27384 13563 345 0,'0'0'231'0,"-6"0"-118"16,6-8-118-16,0 0-88 0,0-5-29 16,9-6-35-16,26-7 9 15</inkml:trace>
  <inkml:trace contextRef="#ctx0" brushRef="#br0" timeOffset="16638.25">28096 13322 111 0,'12'-4'262'0,"-4"4"-80"16,-5 0-56-16,-3 0-58 16,0 0-34-16,3-2-15 15,-3 2-14 1,14 0-92-16,15 0-321 16</inkml:trace>
  <inkml:trace contextRef="#ctx0" brushRef="#br0" timeOffset="18356.96">29988 11207 90 0,'0'-25'219'0,"-8"-3"-80"16,8 0-49-16,-9-6-37 16,9 6-13-16,0-1 23 15,0 5 15-15,0-1 7 16,-8 8 1-16,8 5-3 15,0 0 14-15,0 0 7 0,0 5-10 16,0 2-21-16,0 5-32 16,0 0-17-1,0 12-9-15,0 17 80 0,0 20 36 16,0 23 29-16,0 22-39 16,0 33-55-16,0 23-66 0,0 21 0 15,0 11 0-15,0 2 0 16,0 1 0-16,0-14 0 15,8-14 0-15,1-14 0 16,4-17 0-16,-2-23 0 16,-3-22 0-16,0-16 0 15,0-21 0-15,-8-11 0 16,0-8 0-16,0-5 0 16,5-8 0-16,-2-12 0 0,6 0 0 15,-1 0 0-15,15 0 0 16,115-40 0-1,-14 10 0-15,29-2 0 16,26-4 0-16,17 3 0 16,6 1 0-16,1 2 0 0,-4 11 0 15,-8 6 0 1,-12 6 0-16,-16 7 0 16,-26 0 0-16,-24 0 0 0,-23 0 0 15,-26 0 0-15,-18 0 0 16,-14 0 0-16,-7 0 0 15,-6 0 0-15,-7 0 0 0,-3 0 0 16,-1 0 0-16,-8-5 0 16,4-7 0-16,0-8 0 15,5-13 0-15,-1-16 0 16,0-20 0-16,4-21 0 0,-1-15 0 16,-2-21 0-16,-5-21 0 15,-4-13 0-15,0-3 0 16,0 6 0-16,0 5 0 15,0 10 0-15,0 13 0 16,0 15 0-16,0 11 0 16,0 14 0-16,0 8 0 0,-8 12 0 15,8 7 0-15,0 9 0 16,0 4 0-16,0 8 0 16,0 9 0-16,-13 7 0 15,13 5 0-15,-9 4 0 0,9 3 0 16,-14 1 0-1,-3 5 0-15,-3-2 0 0,-3 9 0 16,-11 0 0-16,-5 0 0 16,-15 0 0-16,-25 0 0 15,-20 0 0-15,-31 0 0 16,-33 0 0-16,-16 9 0 16,-12-9 0-16,-3 0 0 0,2 0 0 15,14 0 0-15,12 12 0 16,11-12 0-16,22 7 0 15,17 2 0-15,25-9 0 16,12 8 0-16,19-8 0 16,10 0 0-16,15 0 0 15,5 0 0-15,7 0 0 0,6 0 0 16,1 0 0 0,-5 0 0-16,2 0 0 15,-1 0 0-15,-1 0 0 0,0 0 0 16,6 0 0-16,3 0 0 15</inkml:trace>
  <inkml:trace contextRef="#ctx0" brushRef="#br0" timeOffset="18439.02">29891 10575 1876 0,'0'0'-209'0,"7"12"-4"0,9 4-48 15,4 1-40-15,6 4-81 16</inkml:trace>
  <inkml:trace contextRef="#ctx0" brushRef="#br0" timeOffset="19086.43">30089 10729 37 0,'0'-8'62'15,"-8"4"44"-15,8 1 40 16,0-1-51-16,0-1-29 15,0-2-21-15,0 3-10 16,-14-4 0-16,5-1 6 16,-4 1-4-16,1 3 1 15,-1 1 0-15,13 4 6 0,-8 0 1 16,8 0-11-16,0 0-12 16,0 0-4-16,0 0-6 15,0 0-5-15,0 0 0 16,0 17-10-16,-8 7 6 15,8 13-2-15,0 16-1 16,0 13-64-16,3 6-94 16,10 10-140-16</inkml:trace>
  <inkml:trace contextRef="#ctx0" brushRef="#br0" timeOffset="24361.26">20783 11320 174 0,'0'-9'199'0,"0"-3"-82"16,0-5-34-16,0 3-23 0,3-8 8 15,2 2 13-15,-1-4 22 16,-1 4 16-16,-3 4 7 0,0-1-8 16,0 6-25-1,0 1-25-15,0 10-32 0,0 0-12 16,0 29-1-16,0 21 1 15,0 19-7-15,0 23-5 0,0 27-4 16,8 15-30-16,3 9-168 16,3-2-176-16,2-6-96 15</inkml:trace>
  <inkml:trace contextRef="#ctx0" brushRef="#br0" timeOffset="27986.94">25083 9679 102 0,'32'-35'242'0,"-4"-8"-62"15,-8 7-23-15,-3 2-1 0,-4 6-2 16,-4 0 21-16,-9 4 13 15,0 0 16-15,0 3-11 0,0 2-37 16,0 2-23 0,-14 0-126-16,2 1-7 0,-5 9 0 0,-6-2 0 15,-15 5 0 1,-10 4 0-16,-17 0 0 0,-15 0 0 16,-15 16 0-16,-11 4 0 15,-3 4 0-15,-5 10 0 0,1 6 0 16,3 5 0-16,5 3 0 15,6 2 0-15,11 2 0 16,15-2 0-16,13-5 0 0,10-5 0 16,13 0 0-16,8-3 0 15,5-4 0-15,4-5 0 16,9-3 0-16,-2-5 0 0,13-3 0 16,-13-4 0-16,13-7 0 15,0 3 0-15,0-1 0 16,0 1 0-1,0-9-98 17,0-13-347-32,-9-12-21 15,1-15 42-15,0-8-189 0</inkml:trace>
  <inkml:trace contextRef="#ctx0" brushRef="#br0" timeOffset="28404.15">23627 9330 513 0,'6'-50'243'15,"-3"9"-42"-15,2 13-69 0,-5 4-34 16,0 8 4-16,0 16 66 16,0 8 126-16,0 19 2 15,0 23-296-15,-22 24 0 16,-5 19 0-16,-11 13 0 0,-1 4 0 16,-1-8 0-16,6-14 0 15,14-10 0-15,8-16 0 0,12-14 0 16,0-8 0-16,17-7 0 15,15 0 0-15,12-4 0 16,13-5 0-16,11 1 0 0,11-5 0 16,-2-3 0-16,4-2 0 15,-4-2 0-15,-8-13 0 0,-8 9 0 16,-10-9 0 0,-16 7 0-16,-11-7 0 0,-9 0 0 15,-7-12 0-15,-8-16 0 16,-11-18 0-16,-13-14 0 0,-6-19 0 15,-4-9 0-15,-5-10 0 16,5-4 0-16,-4 5 0 16,5 6 0-16,4 13 0 0,5 14 0 15,5 12 0-15,-2 2 0 16,4 10 0-16,5 7-104 0,12 8-340 16,0 5 3-16,12 5 2 15</inkml:trace>
  <inkml:trace contextRef="#ctx0" brushRef="#br0" timeOffset="29002.91">32436 8470 564 0,'9'-45'409'15,"-4"9"-135"-15,-5 8-116 16,0 7-53-16,0 12 10 16,-17 9 60-16,-12 30 64 0,-15 19-231 15,-13 20-8-15,-11 17 0 16,-6 7 0-16,4 4 0 16,5 2 0-16,12-11 0 15,10-1 0-15,6-14 0 16,4-13 0-16,9-6 0 15,7-9 0-15,4-14 0 16,1-6 0-16,1-5 0 0,11-8 0 16,0 0 0-16,-8-3 0 15,8-9-355-15,-8 0-105 16,-5-4-23-16</inkml:trace>
  <inkml:trace contextRef="#ctx0" brushRef="#br0" timeOffset="29567.92">31599 9033 402 0,'0'-27'265'15,"-8"4"-57"-15,8 4-58 16,0 5-18-16,0 6 27 16,0 4 39-16,0 4-41 15,-12 10-17-15,1 13 55 16,-5 18-154-16,-10 11-41 0,-2 10 0 15,-4 2 0-15,1 2 0 16,1-1 0-16,5 1 0 16,15-9 0-16,10-5 0 15,3-4 0-15,21-3 0 16,15-11 0-16,23-13 0 16,11-21 0-16,6 0 0 15,0 0 0-15,-2-10 0 0,-10 3 0 16,-10 3 0-16,-10 4 0 15,-11 0 0-15,-7 0 0 16,-5 0 0-16,-7 0 0 16,-6 0 0-16,-6 0 0 15,-5-9 0 1,0-7 0 0,-11-9 0-16,-14-6 0 15,-1-10 0-15,-5-4 0 16,-6-8 0-16,6-1 0 15,-7-3 0-15,3 1 0 16,-8-1 0-16,1-1 0 16,-6-2 0-16,5 3 0 0,-1 8 0 15,-2 8 0-15,10 6 0 16,4 5 0-16,7 10 0 16,11 3 0-16,0 10 0 15,2 2 0-15,4 5 0 0,-1 0-192 16,9 0-209-1,-13 21-57 1,-5 12-536-16</inkml:trace>
  <inkml:trace contextRef="#ctx0" brushRef="#br0" timeOffset="32547.13">6541 3040 148 0,'0'-17'192'15,"0"1"-75"-15,-8 1-28 16,8-1-22-16,0 4-15 0,-8-5 3 15,8 5-5-15,-12-1-1 16,12 1-4-16,-12 5 4 16,12-3 11-16,0-2-1 15,-8 0-9 1,8 0 2-16,0-4-14 16,0-3-16-16,0-3-10 0,0-2-3 15,0-1-4-15,3 1 2 16,-3-5 29-16,0 1 3 15,-12 4 21-15,-1 0 1 16,-7-5-28-16,-3 3-16 16,-2 2-5-16,5 9-7 15,4 2-5-15,7 1 0 16,9 3-2-16,0 5-4 16,0 4 2-1,0 0 2-15,0 0-1 0,0 0 0 16,4 0-4-1,17 0 4-15,24 0 5 16,23 0 1-16,29 0 4 16,26 0-6-16,15-8-5 15,7 1 2-15,-1-2 3 16,-16 2-49-16,-14 2-56 16,-25 0-43-16,-23 5-20 15,-22 0 14-15,-20 0-4 16,-19 0-47-16,-16 0-36 15</inkml:trace>
  <inkml:trace contextRef="#ctx0" brushRef="#br0" timeOffset="33262.01">8141 1314 443 0,'-28'-37'241'15,"-6"2"-70"-15,-5 6-54 16,-10 12-58-16,-13 17-26 15,-6 20-12-15,-5 30-13 16,2 26-5 0,16 19 5-16,14 7-6 0,17 3 6 15,24-3-7-15,24-16-1 16,28-17 0-16,26-25 3 16,15-24-7-16,13-28 9 15,0-28-5-15,-10-25 2 16,-14-29 3-16,-22-16-3 15,-23-7-1-15,-23-1 5 16,-28 7 3-16,-18 15 1 0,-12 13-6 16,-10 19-8-1,-6 15-14-15,3 17-39 16,0 19-48-16,5 25-50 16,3 17-70-16</inkml:trace>
  <inkml:trace contextRef="#ctx0" brushRef="#br0" timeOffset="33578.8">10938 1071 409 0,'13'-43'216'0,"-4"11"-76"16,-6 5-16-16,2 6 27 15,-2 5 17-15,-3 3-32 16,0 6-58-16,0 2-39 16,0 5-20-16,0 0-18 0,0 12 1 15,0 17 1-15,0 19-3 16,-8 22-24-1,-1 21-138-15,9 9-109 16,0 1-84-16</inkml:trace>
  <inkml:trace contextRef="#ctx0" brushRef="#br0" timeOffset="33995.12">12791 1017 362 0,'27'-21'256'16,"-5"10"-45"-16,-11-3-79 15,-3 7-14-15,-4 0 7 16,0-2 15-16,1 5-32 15,3 4-39-15,0 0-22 16,3-8-26-16,63-21 8 16,-14 17-27-16,2 3-4 15,-9 1 0-15,-8 8-1 16,-14 17 8-16,-5 16 12 16,-22 15-8-16,-21 26-3 15,-16 15-2-15,-11 4-1 16,-2-11-1-16,11-14-1 15,10-13 4-15,9-19 0 16,16-13-4-16,16-9 0 16,30-14 0-16,26-21 3 15,29-11-10-15,21-5-116 16,17-4-205-16,7-3-140 0</inkml:trace>
  <inkml:trace contextRef="#ctx0" brushRef="#br0" timeOffset="34460.12">15438 1363 580 0,'0'-21'257'0,"0"5"-129"15,0-3-66-15,0 1-24 16,0 2 27-16,0-3-17 15,0-7-23-15,11-6-16 16,6-5-5-16,6-3-6 0,11-1 8 16,11 1-5-16,12 2-1 15,20 7-3-15,24 6 1 16,13 13 3 0,8 8-1-16,-11 4-3 0,-20 12-2 15,-18 8 6-15,-24 5 8 16,-24 4 0-16,-25-1 1 15,-31 4 2-15,-20 1 9 16,-1-5-14-16,4-4 2 16,12-7 10-16,11-1-7 15,8-4-3-15,17 5-12 16,22 0 5 0,12 6-4-16,8 12 0 15,-5 8-1-15,-13 6 5 16,-24 11-5-16,-24 13 3 15,-33 13-6-15,-29 12-70 0,-19-1-116 16,-21-7-109-16</inkml:trace>
  <inkml:trace contextRef="#ctx0" brushRef="#br0" timeOffset="36199.72">7545 924 73 0,'-37'-5'203'16,"9"-2"-33"-16,6 2-41 15,11 0-51-15,11 3-26 16,0-3 6-16,0 1 21 15,0-1-4-15,0 2-1 16,4-2-5-16,0-2 5 16,4-1 8-16,9-5-13 15,19-4-11-15,29-2 8 16,19-6-3-16,19 5-22 16,17-1-19-1,19 1-7-15,15 5-2 0,13 2 3 16,-1 1-10-16,-8-1-2 15,-7 5-1-15,-13 1 5 16,-5-2-7-16,2 2-1 16,4-5 7-16,2-1-2 15,1 0 15-15,8 1 9 16,5 0-3-16,3 0 4 16,-3 0 7-16,-5 0 4 15,-3-2 0-15,-14 2-13 16,-11 0 0-16,-8 0-4 15,-13 0-11-15,-8 8-4 0,-11 4-8 16,-5 0-6-16,-8 0 8 16,-3 0-7-16,-6 0 0 15,-4 9 0-15,1-2 5 16,1 0 2-16,6 3-3 16,14-10 7-16,7 12-1 15,12-12-9-15,13 12 5 16,11-12 5-16,1 9-10 15,8-9-1-15,6 12 8 16,-3-12-1-16,0 7-3 16,-4-7 0-16,-10 0 0 15,-14 0-4-15,-10 0 7 16,-15 0-2-16,-10 9 0 16,-9-9-1-16,-6 8-1 15,-1-8 5-15,6 0-3 0,19 0 5 16,25 0 2-1,38 0 13-15,36 0-9 16,31 0-6-16,14 0-2 16,1 0-5-16,-18 0 4 0,-14 12-3 15,-14 0 7-15,-19 1-7 16,-26 0-7-16,-11-1 14 16,-13-1-13-16,1 1 6 15,1 0 4 1,2 0-5-16,8-3 7 0,9-1-7 15,1 1 4-15,-5-2-8 16,-10 1 7-16,-8 1 6 16,-12-9-9-16,-11 7 7 15,-9-7-5-15,3 9-3 16,7-9-3-16,4 0 5 16,17 0 4-16,20 0-3 15,23 7 2-15,12 6-4 16,10-1 6-16,-3 0-8 15,-2 4 7-15,-4 0-8 0,-4 1 2 16,-6 4 2-16,-3-1 5 16,-3 1-2-16,-6-1-6 15,6 0 1-15,11-3 6 16,17-1-6-16,20 4 0 16,12-4 0-16,3 1 3 15,2 2 3-15,-9 2-2 16,-7-4-4-16,-17 2-2 15,-14-2 8-15,-2-2-4 16,-4 3 5-16,2-2-5 16,6 0 0-16,9-4 0 15,1 1 0-15,16 4 0 16,0-1 0-16,1-4 0 16,-5 4 0-16,-24-2 0 15,-24 1 0-15,-17-3 0 16,-28 4 0-16,-14-4 0 0,-14 0 0 15,-14 1 0-15,-18-7 0 16,-7-6 0 0,-9 10 0-16,-4-10 0 15,-3 12 0-15,3-5 0 0,-4-7 0 16,-1 9 0-16,-3-9 0 16,0 0 0-16,-2 0 0 15,-3 0 0-15</inkml:trace>
  <inkml:trace contextRef="#ctx0" brushRef="#br0" timeOffset="36657.05">24221 1408 2047 0,'0'-16'0'0,"0"-7"0"16,0-11 0-16,-12-5 0 16,-1 0 0-16,2 3 0 15,-1 0 0-15,-4 3 0 16,-5 4 0-16,1 5 0 15,4 3 0-15,-1 5 0 16,8 4 0-16,9 4 0 0,0 4 0 16,9 4 0 15,16 19 0-31,14 6 0 16,23 4 0-16,7 4 0 15,7-1 0-15,-3 0 0 16,-7 2 0-16,-8-6 0 15,-18-4-15-15,-6-4-16 16,-17-4 10-16,-3 0 1 16,-6-4 5-16,-8 6 11 15,-8-2 2-15,-53 57-2 32,40-42 4-32,2-1 1 15,2-2 1-15,5-7-2 0,0-5 5 16,12-4-1-16,-8-12 7 15,8 0 18-15,0 0 31 16,-8-7-60 0,-1-10 0-16,1-11 0 0,-3-17 0 15,-2-8 0-15,-3-8 0 16,2-1 0-16,3 5 0 16,-3 9-25-16,-8 3-411 15,-4 4-144-15</inkml:trace>
  <inkml:trace contextRef="#ctx0" brushRef="#br0" timeOffset="40101.37">4503 4188 70 0,'0'-20'211'0,"0"-5"-53"15,0 1-56-15,0-4-40 0,0-9-9 16,3 0 5 0,2-4 14-16,-2 1 1 15,-3 4 12-15,0-3 2 0,0 11 12 16,-16 5-27-16,-13 6-38 16,-15 12-16-16,-13 5-7 15,-17 26-8 1,-14 17-2-16,-9 28-2 0,-6 14 2 15,2 21-4-15,0 12 7 16,15 3-4-16,17-3 1 16,21-7-4-16,23-14 1 15,25-19-3-15,8-18 2 16,21-10-2-16,16-22 3 16,15-16 0-16,2-17 2 15,3-14 0-15,-5-14 3 0,-8-12 1 16,-6-12-1-16,-10-12-6 15,-7-8 3-15,-9-12 3 16,-4-9 1-16,-8-4-3 16,0 0 1-16,-8 10 4 15,0 6 20-15,0 12 63 16,0 17 25-16,0 17-12 16,0 6-32-16,0 11-30 0,0 10-24 15,0 9-12 1,0 12-13-16,0 20 12 15,0 17 5-15,5 17-8 16,6 7 8-16,11 4-5 0,10-4 1 16,12-8-4-1,21-7 3-15,17-15-3 0,11-10 0 16,1-16 1-16,-1-13 5 16,-8-13-5-16,-12-6 0 15,-13-10 2-15,-11-4-3 16,-8-4-8-16,-12 1 3 15,-12 3-16-15,-6 1-108 16,-11-1-67-16,0 9-75 16,-8 3-34-16,-9 14-84 15</inkml:trace>
  <inkml:trace contextRef="#ctx0" brushRef="#br0" timeOffset="41103.18">3175 5584 248 0,'-12'0'209'0,"-2"0"-56"15,8 0-69-15,6 0-41 16,-8 0-18-16,8 0 4 16,0-4-9-16,0 0-1 15,0 4-13-15,11 0 6 16,9 13 12-16,14-6 8 16,13-7 2-16,23-16-6 0,31-25 19 15,37-23-14-15,37-22-3 16,20-21-15-16,-1-13-4 15,-11-16-4-15,-20-11-6 16,-30-10 2-16,-30-14 1 16,-30-12 4-16,-34-13-1 15,-22-4 6-15,-17 0 2 16,-20 14 7-16,-16 11 15 16,-13 20-18-16,-8 17-4 15,-13 24 3-15,-15 24-10 16,-21 26-5-16,-30 25 2 15,-27 39-9-15,-20 30 4 16,-17 36 0-16,-18 43 1 16,-27 53-2-16,-22 46-2 15,-5 28 5-15,11 9 2 16,35-1-5-16,47-12 7 0,49-12-8 16,48-14 11-1,54-6-5-15,53-15-8 16,56-27 10-16,50-36-6 15,45-53 3-15,46-53 3 16,19-39 13-16,13-22-5 0,-19-9-6 16,-37 1-1-16,-36 5 8 15,-39-5 15-15,-33 4 29 16,-25-1-3-16,-25 6 39 16,-12-1-12-16,-12 4-26 15,-8 5-5-15,-3 3-10 16,-5 9-22-16,0 8-15 15,0-1-7-15,0 5-9 16,0 4-44-16,0 0-83 16,0 8-67-16,0 0-52 0,0 0-30 15,0 0-32-15</inkml:trace>
  <inkml:trace contextRef="#ctx0" brushRef="#br0" timeOffset="43062.48">4754 3106 49 0,'0'0'116'0,"-8"-9"72"16,8 4-57-16,0 3-27 15,0 2-30-15,0-5-10 16,0 1-3-16,0-4 5 0,0-4-5 15,0 0-11-15,0-3-8 16,0-8 14-16,0-4-21 16,0-10-11-16,8-3-9 15,9-10-4 1,12-11-8-16,15-13-9 16,16-7 9-16,18-7-6 15,12-4 4-15,11 4 0 16,7 5-6-16,-1 19 10 15,-9 11-9-15,-9 12 4 16,-16 13 0-16,-12 8 0 0,-12 3 0 16,-14 4 0-16,-2 5 0 15,-4 4 0-15,-4 4-2 16,-6 0 5-16,1 0-7 16,-2 0 3-16,-7 0 6 15,-8 0-4 1,-3 0 0-1,0 0 2-15,0 0 1 16,0 0 2-16,0 0-2 16,0 0 4-16,0 0-5 0,0 0 9 15,0 0 11-15,0 0-1 16,0 0 2-16,5 0 5 16,-5 0-1-16,0 0-1 15,0 0-4-15,0 0-7 16,0 0-6-16,-13 0 0 15,13 0 1 1,-15 0 0 0,15 0-10-16,0-4-1 15,0 4 2 1,0-3-1-16,0-1-2 16,0 4 8-16,0 0-14 15,0 0 8-15,0 0 5 16,0 0-1-1,0-5 2 1,-9-3 6-16,9-3 0 16,0-10-1-16,0-8-2 15,0-7-5-15,0-14-2 16,9-11-3-16,11-15-2 16,24-19-12-16,37-15 0 15,37-3-3-15,34-1 8 16,30 4 5-16,17 8-1 15,16 12 2-15,12 18 1 16,-3 15 1 0,-9 19-2-16,-21 19 0 0,-27 10-3 15,-28 9 6-15,-26 12-6 16,-29 0 11-16,-19 3-7 16,-16-4 5-16,-11 1-3 15,-11-5 3-15,-5-7 0 16,-11 9-1-16,-3-9 3 15,-8 8-5-15,0-8 6 16,0 0 5-16,0 0-4 16,0 0 5-16,0 0 3 15,0 0-2-15,0-8-13 0,0-4 1 16,0-4-3-16,9-1 4 16,6-7-1-16,18-4-3 15,19-1 2-15,21-4-5 16,14 5 6-16,6 3-8 15,7 5 5-15,-1 3 2 16,-1 10 0-16,-6 7-5 16,-11 0 6-16,-10 17 0 15,-10-6-2-15,-18 1-1 16,-6-4-3-16,-12 0 6 16,-9 0-1-16,-4-8 6 15,-5 0-4-15,-2 9 1 16,-5-9-1-16,4 0-4 15,4 0-5-15,8 0 12 16,17-9-5-16,19-7-4 0,35-4 4 16,38-8 1-16,41-1-5 15,21 5 0 1,5 8 2-16,-10 4 2 16,-19 12 4-16,-30 0-6 0,-25 0-7 15,-29 12 4-15,-22-5 5 16,-18-7 2-16,-9 12 1 15,-14-12-4-15,-5 0 1 16,-3 0 0-16,-2 0 0 16,2 0 5-16,-5 0-14 15,2 0-1-15,-1 0-19 16,9 0-3-16,2 0 6 16,13 0 10-16,9 0-2 15,5-3 9-15,-2 3 4 16,-4 0 2-16,-7 0 3 15,-1 0-5-15,-7 0 9 16,-2 0 0-16,-7 0-6 16,1 0 6-16,-5 0 4 15,-5 0 2-15,3 0 0 0,-6 0-3 16,0 0 1-16,0 0-11 16,0 0 1-1,3 0 2-15,5 0-27 16,-8 0-73-16,0 0-92 15,0 0-54-15,0 0-55 16</inkml:trace>
  <inkml:trace contextRef="#ctx0" brushRef="#br0" timeOffset="213291.12">5679 11551 33 0,'5'-12'105'0,"-1"5"81"15,4-2-45-15,-3-3-29 16,-2 4-29-16,-3-1-15 15,0-3 1-15,5 5 13 0,-5-2 4 16,0 2-22-16,0-1-17 16,0-1-8-16,-13 5 6 15,1-5-2-15,-1 9-5 16,2-3-14-16,-1-2-11 0,-5 5-2 16,0 0-4-16,-3 0 2 15,1 0-1-15,-7 0 7 16,6 13-4-16,-4-1-5 15,0 5-6-15,-1 2 2 0,0 2-4 16,7-1 5 0,1 0-5-16,4 2 1 15,4-3 1-15,3 6-3 0,-2 2 5 16,8 11-3-16,0 3-3 16,0 4 6-16,0-1-2 15,0 2-3-15,8-3 5 16,-2 2-4-16,3 1-1 0,4-7 4 15,-2-1 4-15,-2-2-3 16,0-3-2-16,2-9 0 16,-2-2-4-16,-1-3 6 15,3-3-7-15,6-4 5 16,-2-3-5-16,7-1 8 16,-2-8-4-16,4 0 2 15,0 0-3-15,1 0 1 16,0-5-1-16,-1-2 6 0,0-5-8 15,1 0 6-15,-6-6-7 16,3 8-1-16,-6-5-3 16,-5 1-2-16,2-3 7 0,-5 1-1 15,0-6-2-15,-5 3-6 16,6-1 4-16,-4-5 8 16,-2 4-4-16,-3 2 0 15,0 3 3-15,0 3 2 16,0-4 0-16,0 6 2 15,0-2 0-15,3-2-2 0,-3 2 0 16,0-4 2-16,0 1-7 16,0-5 6-16,0-4-6 15,-6 2 7-15,6-1 1 16,-8-1-3-16,8 1 1 0,-9 0-4 16,9 3 2-16,-8 4 1 15,8 5 0-15,0 5 3 16,0-2-7-16,0 1 7 15,0 0-3-15,0 8-3 16,-8-4 7-16,8 4-6 0,0-9 1 16,0 6-2-1,0-1 1-15,-8-1 5 0,8 0 0 16,0 3-6-16,-9 2 4 16,9-6 0-16,0 6-4 15,-7 0 2-15,-1 0-1 16,8-4-6-16,0 4 7 15,0-2-2-15,0-7-5 16,-8 4 8-16,-1-3-1 16,9-3-3-16,-13-1 3 15,13-1 5-15,-8 4-1 16,0-2-9 0,8 11 9-16,0 0 0 15,0 0-1-15,0 0-1 0,0 0-6 16,0-5 8-1,-8 2 3-15,8 3-1 16,0-4-3-16,0 4 1 16,0 0-2-16,0 0-4 15,0 0-2 1,0 16 3-16,8 4 11 16,0 8 1-16,5 10 1 15,7 2-5-15,0 4 2 0,0 2-4 16,5-5 1-1,0-5-1-15,-2-3-1 0,2-5-7 16,-5-4 5-16,1-7 4 16,-5 0 3-16,0-6-7 15,1-3-1-15,-6-8 4 16,-3 0 0-16,0 0 4 0,-3 0 3 16,-2 0 0-16,-3 0 0 15,0 0 17-15,0 0-9 16,0 0 1-16,0 0-3 15,0 0 0-15,0 0-4 0,0 0-3 16,0 0-3-16,0 0 5 16,0 0-7-16,0 0 4 15,0 0 4-15,0 0-3 16,0 0 0-16,0 0-1 16,0 0-6-16,0 0 0 15,0 0-2-15,0 0 5 16,0 0-4-16,5 0-2 15,-2 0 0-15,3 0 9 16,-6 0-4-16,0 0 1 16,0 0-3-16,0 0 5 0,0 0 3 15,0 0-8 1,0 0-2-16,0-4-5 16,0 0-66-1,-9-5-119-15,1 2-116 16,-5-5-61-16</inkml:trace>
  <inkml:trace contextRef="#ctx0" brushRef="#br0" timeOffset="-213743.89">7194 13084 18 0,'-8'-6'52'0,"8"3"57"0,0-1 58 15,0 4-49-15,-8-5-40 16,8 0-28-16,0 3-11 16,0 2 4-16,0 0 7 0,0 0 1 15,0 0-16-15,0 0-9 16,0 0 3-16,0 0 16 16,0 0 10-16,0 0 9 0,5 0-12 15,-2-5 2 1,5 1-3-16,4 1 7 0,5 3-15 15,3 0-5-15,5 0-15 16,3-5 2-16,1 1-10 16,7-4-12-16,1 0-2 0,7-1 3 15,0 0 0-15,10-3-6 16,-2 1 2-16,5 3 0 0,0-1 0 16,0 2-4-16,1-3 6 15,-7 4-1-15,6-1 4 16,-3-4-5-16,3-1-4 0,0 1 2 15,4-5 2-15,-5-1 6 16,1 4-12-16,-8 6 2 16,-5-2-2-16,-6 2 4 0,-11-2-2 15,-2 6 2-15,-6 3 0 16,-3 0 4-16,-2 0-6 0,-3 0 7 16,2 0 2-16,-1-5-8 15,0 5 7-15,-3-4-3 0,-1 4-4 16,-5-5 6-16,0 5 1 15,-3 0 1 1,0 0 2-16,0 0 2 0,0 0 9 16,0 0 3-16,0 0-2 15,0 0 12-15,0 0 15 16,0 0-10-16,0 0-2 0,0 0-12 16,0 0-6-16,0 0-9 15,0 0-9-15,0 0 7 0,0 14 0 16,5 1-3-16,4 5 2 15,-6 5 0-15,6 3 3 0,-1 1-7 16,1-1 3 0,-1 0-3-16,-2 2 0 0,2 2 6 15,1 0-6-15,7 34 0 16,-8-33-8-16,2-5 12 16,-6 1-6-16,-2-5 4 15,6-4-1-15,0 0 0 0,1-4-5 16,-4 1 5-16,-2 0 7 15,-3-5-12-15,0 4 10 0,0-3-5 16,5-2 0-16,-2 6 1 16,2-1-6-16,-2-4 4 0,-3-4-2 15,6 3 3-15,-6-1 0 16,3-10-1-16,1 12 0 0,-4-5 0 16,0 7 3-1,0-14 2-15,0 0-3 16,0 7-7-1,0-7 6-15,0 0 3 16,0 12-6-16,0-3 4 16,0-1-5-16,0-1 1 15,0 3 0-15,0-3 9 0,0-7-9 16,0 8 8-16,0-8-3 16,0 8 1-16,-7-8 1 0,-2 0-8 15,1 0 4-15,-5 0 4 16,1 12-3-16,-3-4-3 15,-7 0-3-15,-3-8 10 0,-6 10-3 16,-3-3-3-16,-5-7 1 16,-1 13 4-16,-1-13-14 15,-5 11 6-15,2-11 3 16,0 9 1-16,-5-2 2 0,4 3-3 16,0-3-2-16,0 1 3 15,2 1-5-15,-2-1 6 0,8 0-1 16,1-8 1-16,-2 7-6 15,5 3 1-15,1-3 7 16,4 0-6-16,1 3-1 16,-2-10 6-16,4 12-3 0,1-4 4 15,2 0-2-15,3-8-8 0,2 0 4 16,1 0 0-16,5 8 6 16,-2-8-7-16,2 0-1 15,-3 0 6-15,3 0-1 16,-2 0-1-16,-3 0 2 15,4 0-5-15,-1 0 0 0,-2 0 7 16,3 0-7-16,-1 9 4 16,1-9 4-16,-1 12-8 15,1-12 4-15,1 7-2 0,3-7 5 16,-5 0-8-16,5 0 9 16,8 10-5-16,-11-10-2 15,11 8 6-15,-8-8-11 0,-1 0 7 16,1 0 1-16,0 6-1 15,8-6-1-15,-14 9-2 16,7-9 6-16,7 8 1 16,-11-8-6-16,2 0 2 15,9 0 4-15,-13 0-2 0,13 0 0 16,-11 9-2-16,11-9-3 16,0 7 3-16,-9-7 1 15,9 0-3-15,0 0-1 16,0 0 8-16,0 0-10 0,0 0 4 15,0 0 2-15,0 0 2 16,0 0-1-16,0 0-1 16,0 0 0-16,0 0-8 15,0 0 13-15,0 0-4 16,0 0 0-16,0 0 4 16,0 0-1-16,0 0-7 15,0 0-1 1,0 0 8-16,0 0-9 0,0 0-2 15,0 0 4 1,0 0-9-16,0 0-22 16,0 0-70-16,0 0-66 0,0 12-74 15,0 0-30-15,0-3-41 16,3-1 22-16</inkml:trace>
  <inkml:trace contextRef="#ctx0" brushRef="#br0" timeOffset="-210182.71">7589 13401 32 0,'0'-4'55'16,"0"-1"35"-16,0-1 37 0,0 4-25 15,-8 2-36-15,8-4-12 16,-8 4-11-16,8 0-8 0,0 0-2 16,0 0-10-16,0 0-12 15,0-5-4-15,0 5-5 16,0-3 0-16,0 3 4 15,0 0 7-15,0 0 12 0,0 0 13 16,0 0 4-16,0 0 3 16,0 0-16-16,-9 0-3 0,9 0-15 15,0 0-2-15,0 0-4 16,0 0 4-16,0 0-4 16,9 0-3-16,-6 0-1 0,5 0-1 15,5-4 3-15,3-1-5 16,1 0 3-16,-1 5 0 0,-5 0-2 15,5 0 3-15,0 0-1 16,-2 0-3-16,-3 0-1 16,2 0 5-16,-1 0-4 0,0 0 4 15,0 0 1-15,-4-2-5 16,0 2 2-16,4-5-1 0,-4 1-2 16,1 1 3-16,0 3 1 15,-1 0-4-15,-2 0 0 16,-1 0 4-16,3 0-6 0,1 0 1 15,-1 0 4-15,0 0-5 16,-5-5 5-16,3 1 2 16,-3-1-5-16,4 5 2 0,-2 0 1 15,3-2-1-15,1-4 2 16,-9 6-3-16,3 0-7 0,5-4 9 16,0 4-3-16,-3 0-4 15,-2 0 3-15,3 0 0 16,-3 0 7-16,1 0-6 15,0 0 3-15,0 0-1 0,4 0 2 16,-4 0-4-16,1-2 3 16,-2 2-3-16,-3 0 1 0,5-5 2 31,-2 5 0-31,5-5 1 16,-2 5-3-16,-3 0 2 15,5 0-3-15,-5 0 3 0,2 0 2 16,-5 0-1-16,0 0 1 15,0 0-1-15,0 0-3 0,4 0 2 16,0 0 3 0,1 0-3-16,-5 0-4 0,4-4 4 15,3 4 1-15,1-3 2 16,-3-2-7-16,-2 1 6 0,-3 4-3 16,0 0 2-16,0 0-6 15,0 0 6 1,0 0 1-16,0 0-1 15,0 0-6-15,0 0 1 0,0 0 0 16,0 0 5-16,0 0-3 16,0 0 0-1,0 0 1-15,0 0 4 0,0 0-7 16,0 0 8-16,-8 0-6 16,8 0 0-16,-8 0 3 15,8 0-3 1,0 0-2-16,0 0 2 15,0 0 3 1,0 0-5 0,0 0-1-1,0 0 7-15,0 0-7 16,0 0 2-16,0 0 6 16,0 0-6-16,0 0 7 15,0 0-5-15,0 0 2 16,0 0-2-16,0 0 2 15,0 0 2-15,0 0-2 0,0 0 0 16,0 0 6-16,0 0 3 16,0 0-2-16,0 0-2 15,0 0-3-15,0 0-2 16,0 0-2 0,0 0-2-16,0 0 7 0,0 0 4 15,0 0-7-15,0 0-4 16,0 0 4-16,0 0-2 15,0 0 3-15,0 0-1 16,0 0 0-16,0 0 0 16,-7 0 2-1,7 0-6 1,0 0 6 0,0 0-6-16,0 0 5 15,0 0 0 1,0 0-6-1,0 0 6-15,0 0 0 16,0 0-7 0,0 0 2-16,0 0 0 15,0 0 1 1,0 0-6 0,0 0-3-16,0 0-7 0,-9 0-10 15,9 0-2-15,0 0-16 16,-8 0-21-16,8 0-24 0,0 9-66 15,-8 3-42-15</inkml:trace>
  <inkml:trace contextRef="#ctx0" brushRef="#br0" timeOffset="-207287.66">22523 10066 211 0,'0'-21'187'15,"0"2"-61"-15,0-2-28 0,0 4-28 16,0 5 0-16,0 0 21 16,0 5 3-16,0-2 0 0,0 5-14 15,0 0-13-15,0 4-12 16,0 0 6-16,-15 24 52 15,-36 69 116 1,-20 35-100-16,31-60-86 16,2-2-6-16,6-5-7 15,4-4-19-15,5-8-8 0,1-5 1 16,5-7 4-16,5-13-5 16,12-2-3-16,-6-11-14 15,6 1-36-15,0-12-33 0,0 8-45 16,0-8-39-16,0 0-79 15,0-8-27-15,0-8 13 0,0-8 2 16,-8-5 51-16</inkml:trace>
  <inkml:trace contextRef="#ctx0" brushRef="#br0" timeOffset="-206805.18">22073 10403 83 0,'0'-7'184'0,"0"-1"-14"15,0 0-46-15,0 3-29 0,0 5-30 16,0 0-6-16,0 0-1 15,0 0 26-15,8 9 37 0,1 10 20 16,2 10 17-16,-3 9-3 16,-8 47 31-16,0-40-136 15,-8-1-26-15,0-2-10 16,8-11-7-16,-6-2-6 16,6-8 2-16,0-2-3 0,0-5 4 15,6-2-4-15,7-12 0 16,3 7 0-16,14-7 3 15,4 0-5-15,8 0-1 0,6-7 3 16,5-5 8-16,4-5-4 16,-3-3-9-16,-12 1 7 0,-4 1-4 15,-11 6 11-15,-5-1 9 16,-6 6 27 0,-8-1 57-16,-8 8-59 0,0 0-4 15,0-4-39-15,-8-7 0 16,-8 4 0-16,-6-5 0 15,-2-4 0-15,1 0 0 0,-3-8 0 16,0-1 0-16,-8 0 0 16,-2 0 0-16,4 5 0 0,-1 1 0 15,5 2 0-15,-1 5 0 16,6 3 0-16,2 2 0 16,8 2 0-16,0 2-48 0,1 3-76 15,1 0-78-15,0 0-63 16,-3 12-35-16,2 5 12 0,0-5 7 15,4 4 33-15</inkml:trace>
  <inkml:trace contextRef="#ctx0" brushRef="#br0" timeOffset="-205323.91">21578 14922 150 0,'8'-8'234'16,"1"3"-61"-16,-1 2-56 16,-5 3-51-16,0 0-16 0,-3 0 3 15,5 0 14-15,-1 0 8 16,5 0-19-16,-1 16-17 0,0 1 3 15,0 3-3-15,-2-1 14 16,0 3 8-16,-3 2 32 16,-3 3 12-16,0 7 14 15,0-1-1-15,-9-1-13 0,-9 5-11 16,1-5-2-16,-2-3-46 16,-6-1-46-16,0 2 0 0,5-2 0 15,-3-4 0-15,2-3 0 16,-4-6 0-16,1-1 0 15,0-7 0-15,-1-7 0 0,2 0 0 16,-3 0 0-16,5 0 0 16,6 0 0-16,4-7-28 0,3-7-13 15,8-5-5-15,0-3 16 16,0-1-3-16,8-10 1 16,3-3 16-16,1-2 3 15,4-3 4-15,5 2 3 0,0-3 9 16,-3 3-10-16,8 1 8 15,-6 1-4-15,-1 0 9 0,3 1-10 16,-7 3 3-16,-1 5 4 16,-8-1-1-16,-1 5 1 0,-2 3 0 15,2 6 2-15,-5 0-7 16,0-3 3-16,0 6 4 16,-13 3-1-16,7 2 20 0,6 3-4 15,-14 4-10-15,3 0-3 16,2 0 4-16,-3 8 5 15,-1 4 6-15,2 5-2 16,-1 3-13-16,0 0 10 0,3 0-16 16,1 3 8-16,8 3-8 15,0-2 1-15,0 0-4 0,0 5 5 16,3-1 8-16,11 5-11 16,3 3 0-16,6-4 0 0,10-2-2 15,-1-2 2-15,0-4 0 16,-2-3 1-16,-4-4-4 15,0-6 1-15,-10-11 1 0,-4 8 1 16,-4-8 7-16,0 0-3 16,-8 0-3-16,0 0-3 15,0 0 4-15,0 0-12 16,0 0-14-16,0-8-24 0,3-3-29 16,6-6-69-16,-4 0-57 15,3-2-62-15,-4 2-22 0,5-3 2 16,-6 3 21-16,0 10 73 15</inkml:trace>
  <inkml:trace contextRef="#ctx0" brushRef="#br0" timeOffset="-204575.32">22041 14743 17 0,'0'0'39'0,"0"0"43"0,0 0 69 16,0 0-23-16,0 0-43 15,0 0-28-15,0 0-22 0,0 0 4 16,0 0 11-16,0 0-1 16,0-5 1-16,3 3 1 0,2-3-1 15,-5 5-1 1,3 0 2-16,3 0 1 0,-6-5-1 16,0 5-1-16,0 0 0 0,0 0-8 15,0-4-1-15,0 1-17 16,0-1-4-16,0 4-5 15,0 0-7-15,0-8-6 0,0 0-1 16,0 0-1-16,3-1 7 16,1 1-9-16,1-1 4 15,-5 1 0-15,0 4 0 0,0 4-5 16,0 0-15 0,0 0-124-1,0 0 2-15,0 0-50 0,0 0-56 16,0 0-37-1</inkml:trace>
  <inkml:trace contextRef="#ctx0" brushRef="#br0" timeOffset="-203489.9">21622 10482 92 0,'-8'-5'199'0,"8"1"-43"16,-11 1-46-16,11-2-35 0,-14 1-16 15,14-4 5-15,-6-1 14 16,-2 2 1-16,-6-5-20 16,2 0-10-16,1 2-3 0,-3 3-7 15,3 3 4-15,-9 4 13 16,-6 0 13-16,-1 11-19 16,-6 11-11-16,-3 6-14 15,3 5-6-15,9 8-12 0,8-1 0 16,8 6-10-16,8-7 5 15,11-2-6-15,9-5 0 0,5-7-10 16,5-8-29-16,1-17 14 16,2 0 15-16,0-9 4 0,-4-12 11 15,-2-7 0-15,-3-6-1 16,-7-5 13-16,-4-2 4 16,-10 1 33-16,-3 3 27 0,0 9 39 15,0 7 5-15,0 5-24 16,0 8-41-16,0 8-28 15,0 12 4-15,-8 12-22 0,8 13-1 16,0 7-2-16,0 11-20 16,5 3-39-16,7 9-52 15,2-3-62-15,8 5-59 0,4 1-49 16,-4 3-32-16,3 5-49 16</inkml:trace>
  <inkml:trace contextRef="#ctx0" brushRef="#br0" timeOffset="-202543.99">22005 14596 175 0,'0'-8'235'15,"0"-4"-30"-15,0 4-28 16,-8 0-27-16,8-1-4 0,-9 7 31 15,9-3 33-15,-12 0-18 16,-2 5-23-16,3 0-29 0,0 0-69 16,-6 17-71-1,0 11 0-15,2 6 0 0,-1 1 0 16,4 6 0-16,12 3 0 16,0-3 0-16,9-3 0 0,2-6 0 15,3-5 0-15,12-4 0 16,5-13 0-16,3-10 0 15,2 0-70-15,-2-8-31 0,-5-7 36 16,-7-2 34-16,-1 1 7 16,-5-4 19-16,-2-1 16 0,-6 2 1 15,-8-6 26-15,0 0 10 16,0-3 18-16,-16 0 15 16,-2-6-41-16,2 6-40 15,-1-1 0-15,6 5 0 0,-1 8 0 16,12-1 0-16,-13 4 0 15,13 6 0-15,8 27 0 32,6 13 0-17,-3 3 0-15,5 9 0 16,4 5 0-16,14 3 0 0,5-2 0 16,10-1 0-16,8-8 0 15,5-7 0-15,-2-7 0 16,-3-3 0-16,-10-5 0 15,-9-8 0-15,-14-12 0 0,-12 0-343 16,-7 0-189-16,-5-12 49 16</inkml:trace>
  <inkml:trace contextRef="#ctx0" brushRef="#br0" timeOffset="-200501.57">21187 15781 284 0,'0'-4'257'0,"0"0"-29"16,0 4-80-16,0 0-56 15,0 0-26-15,0 0 21 0,0 0 21 16,0 0-8-16,0 0 0 15,0 0-15-15,0 17 14 0,0 2 4 16,-8 6-15 0,-3 7-10-16,-6 6 2 0,-2 3-36 15,-7-1-44-15,0 6 0 16,-8 1 0-16,-8-2 0 0,-1 0 0 16,-1 1 0-16,-10-2 0 15,0-8 0-15,2 0 0 0,-3-2 0 16,-4-7 0-16,-6 2 0 15,2-5 0-15,-8 2 0 0,-2-7 0 16,-4-2 0-16,-4-5 0 16,-1 0 0-16,-6 1 0 0,-6-5 0 15,-12-1 0-15,-11 7 0 16,-13-7 0-16,-12-7 0 16,-8 8 0-16,-5 1 0 0,-3-9 0 15,0 7 0-15,-4-7 0 16,4 12 0-16,-3-3 0 15,8-1 0-15,4 1 0 0,2-2 0 16,5 3 0-16,-5-10 0 16,6 0 0-16,-6 7 0 0,0-7 0 15,1 12 0-15,1-12 0 16,3 0 0-16,-1 0 0 0,4 0 0 16,3 0 0-1,-3 0 0-15,-124-12 0 16,131-1 0-16,2 2 0 15,2-6 0-15,-6 1 0 0,-5-5 0 16,-2-2 0-16,-10-2 0 16,-13 4 0-16,-2-3 0 0,-4 2 0 15,3-1 0-15,9-2 0 16,8 2 0-16,3-6 0 0,11 1 0 16,0-1 0-16,-2 1 0 15,2-1 0-15,1-4 0 0,0-1 0 16,1 4 0-16,4-8 0 15,5 2 0-15,7-4 0 0,5-2 0 16,3-2 0 0,5-1 0-16,0 0 0 0,-2 5 0 15,2-1 0-15,-1 4 0 16,1 4 0-16,-1 4 0 0,5 4 0 16,4 6 0-16,-1-6 0 15,5 1 0-15,5 0 0 0,5-4 0 16,1-6 0-16,-2 2 0 15,-3-4 0-15,2 3 0 0,0 1 0 16,5-1 0-16,-2 1 0 16,6 2 0-16,-3 2 0 15,7 4 0-15,7 4 0 0,3-2 0 16,10 3 0-16,3 2 0 16,1 0 0-16,3 1 0 15,0 4 0-15,0 0 0 0,5 0 0 16,0 0 0-16,-2 1 0 15,2-3 0-15,4 2 0 16,6 0 0-16,6 0 0 0,-1 0 0 16,9-1 0-16,1 2 0 15,3 2 0-15,-2 1 0 0,6-1 0 16,0 2 0-16,-3-5 0 16,-1 0 0-16,0-1 0 0,-5-3 0 15,1 0 0-15,4 4 0 16,-4-1 0-16,-5-3 0 15,-4 2 0-15,-3 0 0 16,-4-3 0-16,0 1 0 0,-1 0 0 16,0-2 0-16,5 6 0 15,5 1 0-15,1-1 0 0,6 0 0 16,-8-10 0 0,4 3 0-1,6 6 0-15,3 1 0 16,-4-1 0-16,-2 2 0 0,1-2 0 15,0 1 0-15,-1-4 0 0,1 5 0 16,3-1 0-16,1-1 0 16,1 0 0-16,-2 1 0 15,1 4 0-15,0-1 0 16,0-3 0-16,-1 4 0 0,1 0 0 16,-1-4 0-16,3 4 0 15,-4-4 0-15,6 3 0 0,0-3 0 16,-1 0 0-16,1-1 0 15,0 5 0-15,2-4 0 0,-4 0 0 16,-1 0 0-16,-2 0 0 16,4-4 0-16,1 4 0 15,-3 0 0-15,3 0 0 0,0 2 0 16,-5 3 0 0,4-1 0-16,9 0 0 0,-11-1 0 15,11 1 0-15,-8 1 0 0,0-3 0 16,8 3 0-16,-12 3 0 15,4-4 0-15,-5 0 0 16,2 3 0-16,-2-2 0 16,4 2 0-16,1 2 0 0,0-2 0 15,8 0 0-15,-8 5 0 0,0-3 0 16,8-1 0 0,0-1 0-16,-8 5 0 0,8-4 0 15,0 1 0-15,0-1 0 16,-8 4 0-1,8-5 0-15,0 1 0 16,0 0 0-16,0 0 0 0</inkml:trace>
  <inkml:trace contextRef="#ctx0" brushRef="#br0" timeOffset="-199916.39">8441 14125 2047 0,'0'32'0'0,"0"22"0"16,5 10 0-16,3 10 0 15,-1 2 0-15,5 75 0 16,-7-86 0-16,-5-7 0 16,0-8 0-16,0-15 0 15,0-7 0-15,0-3 0 16,0-5 0-16,0-8 0 0,0-5 0 16,0-18 0-1,0-17 0 1,0-16 0-16,0-23 0 15,0-9 0-15,0-6 0 0,0 1 0 16,0 2 0-16,-8 8-20 16,-5 5 4-16,2 13 9 15,-2 4 9-15,1 12-1 0,4 9 10 16,0 7 12-16,8 6-17 16,-8 2-6-16,8 5 0 15,0 1 0-15,0 2 0 0,11 1 0 31,10-3 0-31,15-3 0 16,13 3 0-16,8-6 0 0,8 5 0 16,0 8 0-16,-5 0 0 15,-2 0 0-15,-9 8 0 0,-8 5 0 16,-6-1 0-16,-6-5 0 16,-1 2 0-16,-20-1 0 15,-8 8 0-15,0 8 0 16,-11 18 0-16,-11 11 0 15,-10 12 0-15,-7 12 0 16,-15 9 0-16,-3 7 0 0,0-4 0 16,2-3 0-16,1-4 0 15,8-19 0-15,10-6 0 0,7-14 0 16,10-15 0-16,2-8 0 16,17-4 0-16,5-16 0 46,-2-7-151-46,3-7-301 0,-6-5-45 16,0-10 35-16</inkml:trace>
  <inkml:trace contextRef="#ctx0" brushRef="#br0" timeOffset="-198117.2">7848 13290 134 0,'0'-8'231'16,"0"0"-57"-16,0 4-52 0,0 4-50 15,0-4-36-15,0 4-20 16,0 0-6-16,0 0-12 15,0 0-13-15,0 0-9 0,0 0-10 16,0 0-6-16,0 0-11 16,5 0-18-16,-5 0-58 15,0 0-29-15,0 0 26 0</inkml:trace>
  <inkml:trace contextRef="#ctx0" brushRef="#br0" timeOffset="-198002.19">7853 13274 122 0,'0'0'237'0,"-14"0"-50"16,6 0-61-16,2 0-56 0,6 0-35 15,-8-4-4-15,8 0-6 16,0 4-11-16,0-5-21 16,0 2-36-16,0-1-25 15,0-1-6-15,0 5-17 0,0 0-62 16,8 0-27-16</inkml:trace>
  <inkml:trace contextRef="#ctx0" brushRef="#br0" timeOffset="-196537.73">21434 16327 383 0,'-10'0'482'0,"2"0"-31"0,8 0-174 16,0 0-129-16,0 0-60 16,0 0 4-16,0 0-7 0,17-9-44 15,1-3-41-15,16 0 0 16,5-5 0-16,7 1 0 0,-7 0 0 16,3 8 0-16,-11 1 0 15,-5 2 0-15,-6 5 0 16,-4 0 0-16,-7 16 0 15,-1 13 0-15,-8 16 0 0,0 8 0 16,0 8 0-16,-13 4 0 16,1-1 0-16,4-2 0 0,8-10 0 15,-11-2 0-15,2-14 0 16,-3-8 0-16,-5-6-311 16,1-6-120-16,-4-4 60 0,-1-12 75 15,-3 0 59-15,1 0 81 16,-3 0 67-16,-2 0 56 0,3 0 65 15,-4 0 98-15,2 0 29 16,-1 0-16-16,2 0-21 16,8 11-19-16,1-11-3 15,4 8 3-15,13 1-1 0,0-9-34 16,17 0-28-16,14 0-28 16,16-5-22-16,5-7-42 0,9-4-38 15,-1-3-40-15,0-10-13 16,5 1 1-16,-3-5 29 15,0-3 28-15,-11-2 22 0,2 2 34 16,-7-2 54-16,-10 10 29 16,-7 0 0-16,-9 4-4 0,-9 2 0 15,-11 3 7-15,0 7 28 16,-8 0 47-16,-7 7 39 0,-5 5 17 16,-10 9 21-16,3 11 22 15,-6 4-8-15,5 5-85 16,7 4-138-16,8 0 0 15,13-5 0-15,0-4 0 0,17-4 0 16,8-6 0-16,6-14-15 16,3 0-123-16,-3-6-22 0,3-10 40 15,-6-8 47-15,-4-4 37 16,-12-5 22-16,-12 0 22 0,-8 4 23 16,-8 5 30-16,-4 0-7 15,-5 7-22-15,1 7-21 0,3-3-13 16,1 3-61-1,9 6-96-15,11 1-81 0,0 3-44 16,8 0-11-16,11 0 18 16</inkml:trace>
  <inkml:trace contextRef="#ctx0" brushRef="#br0" timeOffset="-196237.71">22418 16330 368 0,'0'0'305'16,"0"0"-39"-16,0 0-64 15,-9 0-37-15,3 0 2 0,6 9-3 16,0 4-44-16,0 3-49 16,6-4-38-16,7-1-17 15,13-1-13-15,0-10-5 16,8 0-22-16,-3-10-15 0,3-1 12 16,-6-5 15-16,-3-4 7 15,-9-2 10-15,-12-2-1 0,-4 3 11 16,0 2 9-16,-12 2 4 15,-4 1-12-15,-6 0 4 0,-5 4 20 16,-3 4-8-16,3 8-12 16,-3 0-13-16,5 8-24 0,-5 4-70 15,6-5-105-15,4 7-125 16,4 1-84-16,7-2-29 16</inkml:trace>
  <inkml:trace contextRef="#ctx0" brushRef="#br0" timeOffset="-195206.73">22906 16135 85 0,'0'-7'211'0,"0"-5"-39"16,0 3-52-16,-8-3-54 15,8 4-33-15,0-1-17 0,0 6 4 16,0 3-10-16,0 0-4 15,0 0 1-15,0 0 9 16,8 0 18-16,0 0 29 0,0 0 11 16,0 0 12-16,-4 0 11 15,-4 0 37-15,0 0 6 0,0 0 10 16,0 0-1-16,0 0 4 16,-8 0-30-16,-1 0-41 0,1 0-82 15,-3 0 0-15,3-9 0 16,8-3 0-16,0-3 0 0,3-3 0 15,13-1 0-15,9-2 0 16,9 4 0-16,1 5 0 16,1 5 0-16,-3 2 0 15,-9 5 0-15,-4 21 0 0,-12 11 0 16,-8 14 0-16,-11 10 0 16,-13 5 0-16,-6-1 0 0,-1 1 0 15,2-8 0-15,4-11 0 16,11-6 0-16,14-3 0 0,11-4 0 15,17-10 0-15,24-6 0 16,26-5 0-16,15-8 0 16,16 0 0-16,7 0 0 0,-9-8 0 15,-4 0 0-15,-14 0 0 16,-18-1 0-16,-20 4 0 16,-15 3 0-16,-36-10-874 15,-32 3 415-15,-29 4-253 16</inkml:trace>
  <inkml:trace contextRef="#ctx0" brushRef="#br0" timeOffset="-194258.3">5611 15819 307 0,'-41'-38'358'0,"25"26"-242"15,8 1-22-15,8 1-11 16,0 3-5-16,0 2-27 16,0 2-18-16,0 3-10 0,0 0-13 15,0 0 8-15,0-5 6 16,0 5-2-16,0 0 6 16,0 0 6-16,0-4 6 15,0 0 4-15,0 4-1 0,0 0 11 16,0 0 6-16,0 0-3 15,0 0-3-15,0 13 15 16,0 12 4-16,0 14-21 0,0 11-20 16,3 3 0-1,6 4-5-15,-5-5 5 0,1-2 5 16,3-6 6-16,0-3-24 16,-5-9-19-16,2-6 0 15,4-12 0-15,-6 0 0 16,-3-3 0-16,3-11 0 0,2 8 0 15,-5-8-57-15,0 0-69 16,0 0-68-16,0 0-43 16,3-4-58-16,2-8-2 15,7-5 18-15,-3 5 24 16</inkml:trace>
  <inkml:trace contextRef="#ctx0" brushRef="#br0" timeOffset="-193592.79">5908 15720 18 0,'0'-20'52'16,"0"-1"59"-16,0 1 50 16,0 4-44-16,0 4-18 15,0 3-13-15,0 6 5 16,0 3 16-16,0 0 18 0,-9 0-33 15,9 12-13-15,0 13-17 16,0 10-21-16,0 7-15 16,9-2-10-16,7-7-4 15,3-5-1-15,6-7-8 0,5-5 0 16,-7-16 0-16,2 0 1 16,-1-12 1-16,1-4-4 15,-6-8-8-15,-7-5 8 16,-7 1 5-16,-5-6 1 0,-14 11-8 15,-8-3 5-15,-7 6 2 16,-7 4-3-16,-2 9-2 16,2 2-9-16,4 5-15 15,2 0-17-15,11 0-39 0,7 0-53 16,12 0-46-16,0 0-7 16,12 0-35-16,12-4 3 15</inkml:trace>
  <inkml:trace contextRef="#ctx0" brushRef="#br0" timeOffset="-193276.9">6313 15451 176 0,'0'-3'336'0,"0"3"2"0,-12 12-54 16,-8 12-90-16,0 8-75 16,4 10-45-16,16 8-31 15,0 1-25-15,8-2-7 0,11-9-12 16,10-7-6-16,13-12-14 15,1-21 1-15,3 0-1 16,-7-16 0-16,-6-12 0 0,-12-10 17 16,-10 2-2-1,-11-5 5-15,-17-4 5 0,-1 0 6 16,-12 8 3-16,-5 5-2 16,-1 13-3-16,-2 5-5 15,5 11 0-15,-3 3-3 0,4 8-7 16,0 4-20-16,2 4-32 15,5 1-39-15,11-2-68 16,1-2-44-16,13 4-11 0,0-1-31 16,0 0 23-16</inkml:trace>
  <inkml:trace contextRef="#ctx0" brushRef="#br0" timeOffset="-192477.99">6740 15358 356 0,'-8'-40'611'16,"-5"28"-364"-16,-4 3-82 15,1 9-19-15,1 0-24 16,2 12-46-16,13 13-29 16,0 3-22-16,5 4-12 0,12 6-9 15,5-10-3-15,16-4-1 16,3-7-20-16,-1-17-7 16,-4 0-22-16,2-8 12 0,-10-9 8 15,-8-3 14-15,-8-10 6 16,-7-2 0-16,-5-4 7 15,0 0 0-15,-17-2 4 16,-9 5 6-16,-1 14 6 16,-14 10-8-16,-3 9-10 0,-2 12 2 15,6 4-16-15,4 5-71 16,11 4-92-16,9 0-78 16,16-1-15-16,16-8-33 0,12 1-200 15</inkml:trace>
  <inkml:trace contextRef="#ctx0" brushRef="#br0" timeOffset="-191112.98">29942 14365 68 0,'21'0'185'0,"4"-4"-17"15,-1-1-25-15,-8 0-21 16,-2 3-8-16,-3 2 14 15,-3 0 59-15,-5-5 44 16,0 1 15-16,-3 1-21 16,0 3-17-16,0 0-186 15,0 7-22 1,0 0 0-16,-6 3 0 16,-5-10 0-1,3 0 0 1,8-10 0-1,0-4 0-15,11-11 0 16,12-7 0-16,16-5 0 16,13-5 0-16,9 7 0 15,4 10 0-15,3 16 0 16,0 9 0-16,-1 30 0 16,-10 9 0-16,-18 14 0 15,-13 17 0-15,-26 7 0 16,-26 9 0-16,-26-5 0 0,-22-3 0 15,-20-5 0-15,-18-13 0 16,-10-6 0-16,-4-11 0 16,1-10 0-16,11-8 0 15,13-9 0-15,23-4 0 0,17-12 0 16,21 14 0 0,15-14 0-16,25 11 0 15,13 2 0-15,31 3 0 0,25 0 0 16,17 3 0-16,12 3 0 15,-2-2 0-15,-2 1 0 16,-1-2 0-16,-8 2 0 16,-9-4 0-16,-10-6 0 0,-16-11-379 15,-16 0-59-15,-8 0 67 16,-9-7 78-16,-11-9 39 16</inkml:trace>
  <inkml:trace contextRef="#ctx0" brushRef="#br0" timeOffset="-190646.48">31003 14482 142 0,'0'-7'251'16,"0"-6"-35"-16,0-3-60 0,0 4-24 16,0 3-1-1,0 2 35-15,0 2 70 16,0 5 47-16,0 0 20 0,-12 12-272 16,-8 9-31-16,-10 12 0 15,4 3 0-15,0 5 0 16,4 4 0-16,13-5 0 15,9 1 0-15,3-8 0 0,12-10 0 16,6-5 0-16,5-18 0 16,-3 0 0-16,6-18 0 15,2-5 0-15,-1-13 0 16,-10-2 0-16,-3 5 0 16,-6 5 0-16,-7-1 0 15,-4 4 0-15,0 10 0 16,0 3 0-16,-12 0 0 15,-8 4 0-15,0 4-249 0,-2 4-114 16,8 0 19 0,-3 0 77-16,9 12 30 0,8-12 9 15,11 0 52-15</inkml:trace>
  <inkml:trace contextRef="#ctx0" brushRef="#br0" timeOffset="-190314.04">31226 14470 55 0,'33'-8'214'16,"-4"0"-1"-16,-9-4-48 15,-5 4-40-15,-7-1-16 16,1 6 21-16,-9 3 68 16,-12 0 72-16,-14 0-10 15,-42 40 38-15,37-11-288 16,5-1-10-16,13 4 0 16,13 1 0-16,9-5 0 15,13-3 0-15,4-9-12 16,12-16-55-16,-3 0 17 15,2-16 30-15,2-13 10 16,-4-3 17-16,-5 0 5 16,-13 3 20-16,-3 1-8 0,-6-1-3 15,-8 8-5-15,0 2-6 16,-12 7-3-16,-9 7-7 16,-10 5-8-16,-9 0-37 15,-11 17-78-15,3-1-122 16,3 4-66-16,9 5-33 0,15-5-9 15,21 5 62-15</inkml:trace>
  <inkml:trace contextRef="#ctx0" brushRef="#br0" timeOffset="-190015.39">31758 14397 351 0,'45'-41'239'0,"-12"5"-84"16,-4 4-58-16,-15 12-33 15,-6 10 41-15,-8 10 109 16,-19 22 52-16,-13 14-60 0,-10 9-96 16,-2 12-48-16,4 0-30 15,7 0-15-15,14-1-12 16,19-3 5-16,19-3-26 16,90 15-94-16,-35-53 78 15,4-16 20-15,-3-22 22 16,-5-9 45-16,-13-15 29 15,-17-7-5-15,-18-7-37 16,-22-2-28-16,-26 6-67 16,-22 5-138-16,-21 20-156 15,-17 7-111-15,-19 15-26 16</inkml:trace>
  <inkml:trace contextRef="#ctx0" brushRef="#br0" timeOffset="-186704.1">7369 13302 13 0,'7'14'39'0,"2"-2"35"16,-1-1 55-16,0 1-8 15,0-5-51-15,-8-7-24 0,0 14-18 16,0-14 3-16,6 8-8 15,-3-8 2-15,2 0-5 16,-5 6-1-16,0-6 3 0,0 0 10 16,0 0 8-1,0 0 10-15,0 0 14 0,0 0 6 16,0 0-1-16,0 0 4 16,0 0-4-16,0 0-4 15,0 0-4-15,0 0-16 0,0 0-7 16,3 0-6-16,0 0-14 15,2 0 0-15,-1-6-12 0,5-2-2 16,-1-6-1-16,3 3 1 16,6-6-4-16,-6 5 1 15,3 0 0-15,-6 5 6 0,-4-2-13 16,0 9 12 0,0-4-3-16,-1 4 0 0,-3-4 0 15,0 4 1-15,0 0 5 16,0 0 17-16,0 0 8 0,0 0 9 15,5 0 15-15,4 17 13 16,-6 0 3-16,5 2-7 0,0 4-11 16,1 3-22-16,-6-2-14 15,5 0-6-15,-3 1-1 16,-2 0-4-16,2-6 1 0,0 6 1 16,-5 0-5-16,0-4-1 15,0 3 0-15,0-4-2 16,0-4-8-16,0-4 7 0,0-3-5 15,0-9 0-15,0 12-4 16,0-12-11-16,0 0-14 16,0 0-37-16,0 7-26 15,0-7-33-15,0 0-30 0,0 0-29 16,-13-7-19-16,0-1 17 16,4-5 37-16,1 1 28 0,0 4 21 15,2 8 11-15,-3 0 36 16,-3 0 38-16,-4 0 49 15,-1 0 20-15,0 17-13 16,1-5-7-16,0 0 0 16,3-1 5-16,2 1 22 0,2-12 23 15,9 0 5-15,0 0 0 16,0 0 2-16,0 0-2 16,9 0-20-16,2 0-15 15,11 0-16-15,7-2-1 0,2-8-23 16,6 3 4-16,-4 3-9 15,-1-1-2-15,-7 2-1 16,-6 3-2-16,-3 0-1 0,-8 0 0 16,-3 0 0-16,-5 0-4 15,0 0-10-15,0 0-7 0,0 0-33 16,0 0-41-16,0 0-41 16,0 0-24-16,0-4 2 15,0 0 3-15,0-4 0 16,0-1 23-16,9-7-78 0</inkml:trace>
  <inkml:trace contextRef="#ctx0" brushRef="#br0" timeOffset="-186304.29">7791 13408 76 0,'8'-22'195'15,"-3"8"7"-15,-5-2-24 16,0 7-42-16,0 1-36 0,0 4-13 16,0-3 6-16,0 7 5 15,0 0-5-15,0 0-25 16,0 0-13-16,0 0-2 0,-13 0 5 15,1 7-5-15,1 9 4 16,-2 8 0-16,1 9-22 16,12 0-17-16,0-5-8 0,0 2-3 15,8-11-5-15,9-3-2 16,-3-3 0-16,12-13-6 0,-3 0-4 16,-1 0-2-16,-6 0 3 15,1 0-14-15,-2-9-17 16,-3-7-7-16,1-5 7 0,-2-8-14 15,-11 1 4-15,0 4 23 16,0 1 10-16,-16 1 14 0,-1 5 10 16,-1 3-4-16,-7 0 4 15,-5 6-4-15,7 8 3 16,3 0-6-16,3 0-11 16,6 0-29-16,2 0-47 0,9 0-43 15,0 0-20-15,4 0-2 16,9 0 10-16,1 0 4 0,8-4-19 15,-1 4 4-15,2 0 33 16</inkml:trace>
  <inkml:trace contextRef="#ctx0" brushRef="#br0" timeOffset="-185921.36">8027 13282 25 0,'13'-8'63'16,"-5"0"98"-16,0 3 17 0,-8 5-41 15,0-3-25-15,0 3-13 16,0-4-2-16,0 4 4 0,0 0 4 15,0-5-15-15,0 5-24 16,0 0-18-16,0 0-5 0,0 0 1 16,-8 0-3-16,8 17-2 15,-8-1-9-15,8 8-4 0,0 0-10 16,0 2-8-16,0-7-6 16,11-2 2-16,9-5 0 0,10-12-6 15,2 0 4-15,1 0 0 16,-1 0-3-16,-4-7 8 15,1-4-11-15,-10 5 5 16,-2-2-1-16,-6-6 11 0,-11-9-5 16,-8 6-6-1,-6 1 6-15,-8 0-4 0,-2 4 3 16,-4 4-4-16,-5 3 0 16,-4 5-1-16,6 0 0 0,-3 0-6 15,3 13-25-15,2-1-32 16,4 4-56-16,9-7-47 0,4-2-40 15,12-7-1-15,0 10-21 16,12-10-1-16</inkml:trace>
  <inkml:trace contextRef="#ctx0" brushRef="#br0" timeOffset="-184906.29">8316 13116 12 0,'0'0'37'16,"0"0"48"-16,0 0 70 15,0 0-26-15,0 0-38 0,0 0-35 16,0 0-12-16,0 0-16 15,0 0 0-15,0 0 4 0,0 0-13 16,0 0 6-16,0 8 4 16,0 3 9-16,0 1 4 0,0-3 1 15,0-2-4-15,0 2 1 16,-14-9-8-16,6 13-7 16,2-13 9-16,-8 0 4 15,6 0-6-15,-3 0-2 0,3 0-8 16,8-5-4-16,0-7-3 15,0-4 4-15,0-1-2 0,8-2-3 16,0 2 5-16,3 2 5 16,3 2 2-16,-3 3 0 0,2 3-5 15,-1 3 13-15,4 4 6 16,0 0-4-16,4 0 2 0,1 16 17 16,-2 9 28-16,-2 3-2 15,-1 5-21-15,-8 7-4 0,-8 4-19 16,0 6-3-16,-11-1-11 15,-2-9 11-15,1-2 14 16,-1-15-44-16,13-2-4 16,-6-6 0-16,17-15 0 31,14-11 0-31,7-9 0 0,9-5 0 16,8-5 0-16,3 0 0 15,5-4 0-15,3 2 0 0,2 3 0 16,-10 0 0-16,-3 5-8 15,-5 5-202-15,-10 2-69 0,-11 8-36 16,-2 2 5-16,-9 7 15 16,-4 0 21-16</inkml:trace>
  <inkml:trace contextRef="#ctx0" brushRef="#br0" timeOffset="-183174.05">23636 12061 226 0,'-9'-8'207'16,"1"0"-49"-16,8 3-60 16,-11 1-37-16,11 2-10 0,0-4-2 15,0 6 5-15,3 0-9 16,13-5-17-16,14 1-14 15,14-4 3-15,15 4-1 0,15-3 0 16,16 2 2-16,8 1 11 16,8 4 14-16,7 0 15 0,0 0 8 15,3 0-2-15,-9 0-13 16,-3 13-1-16,-7-6-10 0,-9 5-10 16,-10 1 9-16,-10-4 26 15,-14-1 31-15,-14 3 41 16,-6-11 10-16,-11 9-73 15,-6-9-74-15,-4 8 0 0,-4-8 0 16,-6 0 0-16,-3 11 0 16,0 11 0-1,0 6 0-15,-9 14 0 0,1 2 0 16,0 8 0-16,8 10 0 16,-13 2 0-16,13 5 0 0,0-3 0 15,0-1 0-15,0-4 0 16,0-4 0-16,0-8 0 0,5-8 0 15,-1-8 0-15,4-4 0 16,-4-10 0-16,1-7 0 0,-2 0 0 16,-3-3 0-1,0-14 0 1,-12-7 0 0,-9-4 0-16,-11 0 0 0,-13-2 0 15,-20 7 0-15,-12 3 0 16,-16 8 0-16,-16 0 0 0,-13 0 0 15,-14 0 0-15,-3 0 0 16,-5 0 0-16,9 0 0 0,15 0 0 16,8 0 0-16,21 0 0 15,18 0 0-15,11 0 0 16,16-4 0-16,15 4 0 16,7-4 0-16,11 4 0 0,13-3 0 15,8 3 0 1,5-5-108-16,3-2-88 0,4-2-25 15,0 2-39-15,5-3-27 16,-2 3 2-16,10 2-7 0</inkml:trace>
  <inkml:trace contextRef="#ctx0" brushRef="#br0" timeOffset="-181422.95">24274 12207 244 0,'0'0'228'16,"0"0"-69"-16,0 0-64 0,0 11-35 16,0-1 7-16,0-3 37 15,0-7 48-15,0 9 6 0,0-9-23 16,0 0-32-16,0 0-22 15,0 0 2-15,-11 0 11 0,3 0 6 16,-6 8-23-16,-1-8-37 16,1 9-19-16,6-9-1 15,8 0-17-15,-8 0-1 0,8 0 6 16,0 0-13-16,0 0-4 16,0 0-7-16,0-9-1 15,5 1-2-15,6-1 16 0,3 2-1 16,-2 2-2-16,5 0 7 15,-3 5 4-15,3 0-10 16,-1 0 5-16,2 14-6 0,-2 1 7 16,2 11 10-16,4-2-15 15,-6 4 7-15,-3 1-2 0,-2-5-6 16,-3-4 11-16,-8-3-10 16,0-4 10-16,-16-2-1 0,-8 1 7 15,-6 0-6-15,-1-12 2 16,-1 9-2-16,-1-9 1 15,9 7-10-15,2-7 3 16,11 0 0-16,3 7 2 0,8-7-5 16,0 0 1-16,8 0-2 15,9 0 7-15,-1 0-5 16,8 11 3-16,1-4-3 16,3-7 7-16,9 12-8 0,-1-3-25 15,4-9-25-15,-2 7-60 16,-7-7-34-16,-3 0-49 0,-6 0-40 15,-10 0-23-15,-4 0 10 16,-8 0-10-16,0 0 42 0</inkml:trace>
  <inkml:trace contextRef="#ctx0" brushRef="#br0" timeOffset="-181045.58">24732 12336 189 0,'10'-19'222'16,"-10"-1"-28"-16,0 3-35 0,0 1-45 16,0 4-6-16,-18 4 31 15,2 8 22-15,-1 0-20 0,-2 0-41 16,3 8-54-16,-1 4-15 16,11 0-5-16,6 4-2 15,0 1-12-15,0-1-5 16,0 1-5-16,9 0 6 0,13-1-14 15,-1-5-16-15,2-11-26 16,-2 0-11-16,3 0-7 0,-4-8 15 16,-4-4 27-16,-2 0 12 15,-7-6-1-15,-7 3 16 0,0-2-4 16,0 5 5-16,-16 0 1 16,3 5 0-16,-2-2-4 15,2 9-3-15,2 0-30 0,-2 0-70 16,0 0-75-16,13 0-34 15,0 0 10-15,0 0-3 16,0 12 26-16,0-12 46 0</inkml:trace>
  <inkml:trace contextRef="#ctx0" brushRef="#br0" timeOffset="-180696.84">24928 12276 45 0,'29'-8'87'15,"-5"-4"77"-15,-9 0-8 0,-2 3-22 16,-10 2-28-16,-3-3-23 15,0 8-14-15,0 2 14 0,-11 0 24 16,-5 12 15-16,-25 21 108 16,20-14-169-16,11 2-29 15,10 3-3 1,0-2-18-16,3-8-1 0,12 0-8 16,11-3 4-16,5-11-7 15,7 0-7-15,-6-4-4 0,-4-3 8 16,-8-7-3-16,-3 0 2 15,-9-12 12-15,-8 2 0 0,-8-5 7 16,-9 1 2-16,-3 4-7 16,0 3-5-16,-5 4 0 15,5 5-7-15,0 5-20 0,4 7-36 16,0 0-43-16,4 0-20 16,-1 12-17-16,0 3-12 15,3 3-4-15,10-4 5 0,0 3-28 16,0 0-12-16,0-5-98 15</inkml:trace>
  <inkml:trace contextRef="#ctx0" brushRef="#br0" timeOffset="-180330.27">25227 12292 73 0,'14'-7'224'16,"-2"-5"-18"-16,-3 3-28 15,-1 1-29-15,-2 4-21 0,-6-1 12 16,0 5 34-16,0 0 12 16,0 0-17-16,0 0-41 15,0 0-37-15,-14 9-13 0,-3 8-16 16,-1-1-22-16,7-1-19 16,11 10-21-16,0-5 0 0,29 25 0 31,-1-28-32-31,5-6-29 0,4-11-5 15,2 0 31-15,-1-4 11 16,18-24 25-16,-41 8 23 16,-7-3 11-16,-8-3 11 15,0 2-11-15,-9 3-22 0,-17 1-12 16,-4 4-22-16,-4 4-48 16,-8 2-57-16,1 10-85 15,0 0-105-15,1 0-45 0,6 14-25 16</inkml:trace>
  <inkml:trace contextRef="#ctx0" brushRef="#br0" timeOffset="-177385.39">6199 10657 34 0,'0'-13'94'0,"0"1"76"15,0 4-53-15,0-1-38 16,-8 1-29-16,8 1-14 16,0 3-10-16,0-1 12 15,0 5 10-15,0 0 19 16,0 0 10-16,0-4 6 0,0 0-16 15,0 0-27-15,0 4-18 16,0 0-10-16,0 0-6 16,0 0 5-16,0 0 17 15,0 0 17-15,0 0 7 0,-12-4-7 16,-7-4-20-16,-7-4-1 16,-5 3-3-16,-6-3-1 15,-8-3 6-15,-3 2-8 0,-9 1-1 16,-8 0-4-16,-4 3 17 15,-9 6-11-15,-4 3-1 16,3 0-2-16,-3 0 6 16,-5 16 5-16,3-1-7 15,-6 5-6-15,-2 10 9 16,-1 2 13-16,-6 5-4 16,-6 7 8-16,-4 9-4 0,-5 4-6 15,0 5-9-15,-1 3 2 16,2 3-5-16,0 2 0 15,2 7-3-15,2 14 14 16,0 13 25-16,0 14 11 16,7 18-35-16,3 14-30 15,6 13 0-15,12 16 0 16,8 11 0-16,9 14 0 16,2 12 0-16,5 17 0 0,9 14 0 15,3 19 0-15,-11 278 0 16,39-275 0-1,17-1 0-15,13-3 0 16,18-5 0-16,26-7 0 16,25-3 0-16,29-10 0 0,25-17 0 15,30-19 0-15,30-18 0 16,27-18 0-16,25-25 0 16,21-21 0-16,14-21 0 15,22-20 0-15,19-16 0 16,13-11 0-16,14-23 0 15,-3-17 0-15,11-23 0 0,-3-24 0 16,9-20 0-16,2-27 0 16,-7-31 0-16,6-28 0 0,-1-24 0 15,375-214 0 1,-380 169 0-16,-10-4 0 0,-21 1 0 16,-24-10 0-16,210-235 0 15,-300 212 0 1,-33-8 0-16,-27-5 0 15,-33 5 0-15,-32 0 0 0,-33 0 0 16,-37-9 0-16,-40-12 0 16,-45-12 0-16,-49-12 0 0,-49 0 0 15,-48 3 0-15,-61 9 0 16,-61 13 0-16,-64 16 0 0,-71 24 0 16,-61 28 0-16,-39 41 0 15,-23 49 0-15,-15 49 0 16,5 57 0-16,24 53 0 0,29 45 0 15,37 41 0-15,43 26 0 16,47 25 0-16,59 23-90 16,60 11-280-16,68 12-67 15,68 0-18-15</inkml:trace>
  <inkml:trace contextRef="#ctx0" brushRef="#br0" timeOffset="-176387.16">27107 9871 365 0,'-51'-90'233'0,"-10"-12"-49"0,-16-4-25 15,-17-4-40 1,-24 0-23-16,-18-4 19 0,-27 1 34 16,-28 4 15-16,-40 2-14 15,-41 2-26-15,-46 6-4 0,-36 15-51 16,-31 10-69-16,-45 18 0 15,-33 26 0-15,-26 30 0 16,-560 115 0-16,498-11 0 16,4 27 0-16,-545 215 0 15,563-138 0-15,25 15 0 16,27 14 0-16,25 11 0 16,35 10 0-16,38 6 0 15,44 11 0-15,46 20 0 0,53 5 0 16,51 1 0-16,49-4 0 15,55-2 0-15,43-7 0 0,56 6 0 16,55 12 0-16,61 2 0 16,60 6 0-16,63-9 0 0,51-13 0 15,52-15 0-15,55-25 0 16,48-24 0-16,41-25 0 16,40-19 0-16,29-13 0 15,8-16 0-15,-10-8 0 0,-10-21 0 16,-29-20 0-16,-28-25 0 15,-34-33 0-15,-26-34 0 0,-28-39 0 16,-24-44 0-16,-32-50 0 16,-23-43 0-16,-32-45 0 15,-25-47 0-15,-23-46 0 0,-30-60 0 16,-20-37 0-16,-25-24 0 16,-27-22 0-16,-41-16 0 15,-52-14 0-15,-59 13 0 0,-52 24 0 16,-44 26 0-16,-45 23 0 15,-41 28 0-15,-304-260 0 16,195 379 0-16,-17 40-321 16,-1 45-169-16,9 41 37 15,14 46-328-15</inkml:trace>
  <inkml:trace contextRef="#ctx0" brushRef="#br0" timeOffset="-175254.94">33634 8743 645 0,'-77'-73'157'0,"-21"-9"-76"15,-29 5-40 1,-29 4-23-16,-36 3 4 0,-19 13 16 16,-8 14 19-16,0 14 12 15,0 16 4-15,-4 13 9 16,-9 16 11-16,-8 22-18 15,-4 11-3-15,-1 15 4 16,8 13 3-16,1 9-3 16,-1 4 42-16,8 2 35 0,1 3-131 15,10-2-22-15,9 10 0 16,10 5 0-16,8 24 0 16,7 18 0-16,12 17 0 15,4 16 0-15,10 8 0 16,5 10 0-16,4 1 0 0,4 6 0 15,7 7 0-15,5 22 0 16,11 11 0-16,12 17 0 16,12 3 0-16,13-4 0 0,16-7 0 15,13-4 0-15,19 0 0 16,20 2 0-16,26 10 0 0,28 8 0 16,27-4 0-16,25-5 0 15,29-13 0-15,20-13 0 16,20-22 0-16,21-14 0 15,22-15 0-15,14-16 0 16,16-15 0-16,12-18 0 16,12-20 0-16,5-19 0 0,3-23 0 15,6-19 0-15,8-28 0 16,14-29 0-16,19-36 0 16,18-33 0-16,9-30 0 15,5-19 0-15,-6-24 0 0,-5-21 0 16,-4-29 0-16,-6-22 0 15,0-24 0-15,-9-10 0 0,-2 4 0 16,-269 12 0-16,-41 20 0 16,0 12 0-16,0 11 0 15,0 6 0-15,0-1 0 0,0-4 0 16,0-3 0-16,0-18 0 0,0-14 0 16,0-262 0-1,0 228 0-15,0-6 0 0,0-14 0 16,0 5 0-16,0 11 0 15,0 21-23-15,0 24-236 16,0 33-24-16,-62 31 0 16,-153 31 36-16,-13 30 46 0,1 35-1 15,8 36-56-15</inkml:trace>
  <inkml:trace contextRef="#ctx0" brushRef="#br0" timeOffset="-174289.18">32757 11715 270 0,'8'-12'243'16,"0"2"-81"0,-8-1-61-16,4-1-32 0,-4-1 35 15,0 2 30-15,0-1 7 16,0-5-25-16,0 5-35 16,0 0-19-16,4 3 8 15,5 4 26-15,-1 5-40 16,6 0-17-16,21 0-28 0,4 0-4 15,15 0-7-15,8 0 1 16,2 0-2-16,5 14-1 16,4-6 4-16,-4 4-11 0,0-4 6 15,-4 5 1-15,-5-6-1 16,-6-7 0-16,-10 0 3 16,-10 0 7-16,-7 0 10 0,-6 0 8 15,-9-7-3-15,-4 7 8 16,-8 0 0-16,0 0-3 15,0 0-2-15,0 0 3 16,0 0-4-16,0 0 10 0,3 12 1 16,-3 7-34-16,0 9-1 15,0 15 0-15,0 0 0 16,-11 2 0-16,-1 0 0 0,3 4 0 16,9-6 0-16,-8 3 0 15,0-8 0-15,8-10 0 16,-8-4 0-16,8-3 0 0,0-9 0 15,-9 0 0-15,3-12 0 16,-7 0 0 15,-8-8 0-31,-10-4 0 0,-14-6 0 16,-12 6 0-16,-4 5 0 16,-4-2 0-16,-9 6 0 15,1-6 0-15,2 2 0 0,-3-2 0 16,1-3-110-16,-6-1-166 15,8 1-72 1,1 5 2-16,10-2 5 0,6 2 39 16</inkml:trace>
  <inkml:trace contextRef="#ctx0" brushRef="#br0" timeOffset="-168516.68">25615 3044 986 0,'0'-37'594'0,"0"14"-291"15,0 11-157-15,0 7-128 16,0 14-18-16,-12 15 0 0,12 12 0 15,-14 13 0-15,6 8 0 16,8 5 0-16,-8-5 0 16,8-17 0-16,0-7 0 15,0-13 0-15,0-13 0 0,13-9 0 16,16-23 0-16,19-20 0 16,28-21 0-16,23-22 0 15,17-19 0-15,28-11 0 16,18 0 0-16,4 5 0 15,4 11 0-15,-7 11 0 16,-16 14 0-16,-22 15 0 16,-31 14-21-16,-30 15-552 0,-22 14 45 15,-38 10 75-15</inkml:trace>
  <inkml:trace contextRef="#ctx0" brushRef="#br0" timeOffset="-168165.61">26337 2361 528 0,'-52'0'398'0,"14"0"-123"16,11 0-122-16,10 0-42 16,5 0-3-16,12 0-17 15,-9 12-31-15,9 7-22 16,0 18 64-16,13 16 65 0,8 18-151 16,5 5-16-16,14-2 0 15,-6-13 0-15,0-8 0 16,-6-9 0-16,-3-12 0 15,-5-7 0-15,-3-5 0 0,-6-8 0 16,0-12 0 0,6 0 0-16,20 0 0 0,25-19 0 15,29-19 0-15,36-14 0 16,26-13 0-16,14-13 0 16,8-3 0-16,-5-1 0 15,1 6 0-15,-8 6 0 16,-17 13 0-16,-16 11 0 15,-22 19 0-15,-21 15-252 16,-22 28-204-16,-25 25 94 16,-26 19 11-16</inkml:trace>
  <inkml:trace contextRef="#ctx0" brushRef="#br0" timeOffset="-165805.35">25765 6602 342 0,'-8'-28'207'15,"-5"0"-43"-15,5 2-48 16,8 7-12-16,-8 2 11 0,8 1 27 15,0 4 1 1,0 3-21-16,0 6-40 0,0 3-8 16,0 0-13-16,0 0-5 15,0 0-9-15,0 0-15 16,0 0-10-16,0 16-2 0,-23 57 80 16,1-12-17-1,-2 11-68-15,-3 10-15 0,-2 9 0 16,-1-2 0-16,3-3 0 15,5-10 0-15,5-2 0 16,1-10 0-16,10-2 0 0,-3-13 0 16,9-8 0-1,-8-5 0-15,8-12 0 0,0-3 0 16,0-5 0-16,-8-4 0 16,-1-4 0-16</inkml:trace>
  <inkml:trace contextRef="#ctx0" brushRef="#br0" timeOffset="-165574.99">25460 7497 2047 0,'16'0'0'0,"12"0"0"0,18 0 0 15,19-8 0-15,11 1 0 16,11-7 0-16,-4 2 0 15,-1 0 0-15,-6 5 0 0,-11-6 0 16,-6 5 0-16,-20 0 0 16,-5 4 0-16,-16-1 0 0,-5 2 0 15,-4-2 0-15,-9 1 0 16,0 4-118 15,0 0-260-15,-14 0-30-16,0 0 32 15,-3 0 45-15</inkml:trace>
  <inkml:trace contextRef="#ctx0" brushRef="#br0" timeOffset="-165237.45">26423 7123 239 0,'0'-21'292'0,"0"2"-41"15,0 2-61-15,0 0-44 0,0 7-12 16,0-1 18-16,0 9 1 16,0-3-36-16,0 5-40 15,3 0-26-15,-3 0-21 16,0 0-16-16,0 12 3 0,0 13 40 16,0 7 12-16,0 13-11 15,-11 9-58-15,3 2 0 0,-2 5 0 16,10 1 0-16,-8-6 0 15,8-3 0-15,0-5 0 16,0-7 0-16,0-11 0 0,0-11-11 16,0-2-141-16,0-8-47 15,0-9-35-15,0 0-34 16,0-5 14-16,0-16 63 16,0-11-64-16,0-17-227 15</inkml:trace>
  <inkml:trace contextRef="#ctx0" brushRef="#br0" timeOffset="-164918.75">26646 6646 349 0,'-12'-31'228'16,"0"5"-63"-16,-1 11-66 0,0 2-52 16,5 5-4-16,8 8-2 15,-9 0-5-15,9 0-12 16,0 0-13-16,0 0-9 0,0 8-2 15,14 1-2-15,-3-2 2 16,11-7-1-16,2 0 1 16,0 0 3-16,0 0 0 15,-2-7 3-15,-8-10 17 0,0-3 42 16,-14-22 98 0,0 26-104-16,0 5-16 15,-17-1-28-15,1-1-8 0,-5 8-7 16,-7 5-31-16,-4 10-27 15,-1 6-51-15,-3 8-53 0,-1 8-43 16,0 0-51-16,8 6-30 16</inkml:trace>
  <inkml:trace contextRef="#ctx0" brushRef="#br0" timeOffset="-164470.99">26849 7000 343 0,'12'0'231'16,"8"9"33"-16,-17 8-158 15,2 2 33-15,-5 10-8 16,0-1-27-16,0 5-26 16,0 3-31-16,0 2-21 15,0 2-16-15,0-4 1 0,0-7-7 16,0-9-1-16,0-2-6 15,0-6 13-15,0-12 0 0,0 0-6 16,0-10-3-16,0-5 6 16,0-10-11-16,3-6 0 15,15-15-7-15,2-2 8 0,8-1 5 16,0 6-3-16,-3 12-5 16,-5 6 4-16,-4 5-2 15,1 13-2-15,1 7 1 16,-4 7 6-16,3 13 0 0,-1 10-1 15,2 1 6-15,-4 2 1 16,-3 3 5-16,3-3-11 16,-6-4 3-16,-5-5-1 0,-3-8 5 15,0-4-13-15,0 0-16 16,0-12-37-16,0 0-38 0,0 0-29 16,0 0-32-16,0 0-35 15,0 0-5-15,0-7-59 16</inkml:trace>
  <inkml:trace contextRef="#ctx0" brushRef="#br0" timeOffset="-164123.12">27628 6627 420 0,'9'-38'226'0,"4"10"-49"16,-5 8-48-16,-2 4 1 0,-2 5 18 15,1 0-13-15,-5 11-37 16,0 0-37-16,3 30 59 16,-3 14 60-16,0 22-9 15,0 6-119-15,0 10-52 16,-8 4 0-16,1-5 0 0,-4-6 0 15,2-7 0-15,-4-4 0 16,4-10 0-16,1-11 0 16,2 0-13-16,6-7-205 0,-12-8-76 15,12-7-26-15,-8-9 19 16,8-12 53-16,3-17-60 16</inkml:trace>
  <inkml:trace contextRef="#ctx0" brushRef="#br0" timeOffset="-163572.37">28080 6777 182 0,'25'-36'237'16,"-8"7"-70"-16,-3 13-58 0,-6 7-29 15,-8 9-5-15,0 0 12 16,-8 16 31-16,-9 5 28 16,-11 7 19-16,-12 9-23 0,-13 3-36 15,-8 2-36-15,-60 27-22 16,71-40-38-1,10-9-4-15,6-9-4 0,10 3 4 16,6-2-2-16,5-12 0 16,13 0 0-16,0 0 4 15,0 0-10-15,4 0-9 16,8 7 2-16,8 1-2 16,8-8 11-16,9 13 0 0,8-13 0 15,8 12-2-15,4 0-2 16,3 0 2-16,5 0 0 15,5 0-9-15,-2-3-25 0,6-9-3 16,-9 0 25-16,-5 0-5 16,-7-12 6-16,-8-4 13 15,-9-8-5-15,-4-6 6 16,-12 3 33-16,-7-6-4 16,-10-5 0-16,-3 3-2 15,-11-2-1-15,-5 9-5 0,-4 1-13 16,-1 8-2-16,-4 3 2 15,-7 12 1-15,-4 4 3 16,-9 20 7-16,0 10-13 0,0 5 5 16,14 15 2-16,6 7-1 15,13 0-6-15,12 0-7 16,12 0 3-16,9 0-7 0,11-5 1 16,8-7-46-16,10-5-92 15,6-6-89-15,4-19-75 16,11-15-23-16,-3-15-10 15</inkml:trace>
  <inkml:trace contextRef="#ctx0" brushRef="#br0" timeOffset="-163041.42">29139 6627 397 0,'29'-81'246'0,"-4"7"-72"15,-2 13-36-15,-3 16 5 0,2 9 33 16,-13 10 13-1,5 6-32-15,-6 8-49 0,-4 12-58 16,5 12-3-16,-1 25 88 16,0 25-48-16,0 23-87 0,-1 12 0 15,-2 13 0 1,-2 4 0-16,5-8 0 0,0-4 0 16,1-13 0-16,0-11 0 15,-1-17 0-15,-5-13 0 16,2-15 0-16,-5-13 0 15,0-12 0-15,0-20 0 16,0-16 0-16,0-9 0 16,-12-11 0-16,-4-2 0 15,-6 2 0-15,-9 8 0 16,-12 10 0-16,-8 10 0 16,-10 20 0-16,-3 12 0 15,0 13 0-15,7 14 0 0,3 7 0 16,18 8 0-16,10-2 0 15,15-4 0-15,11 2 0 16,8-10 0-16,13-6 0 16,15-6 0-16,18-12 0 0,14-16 0 15,13-9 0-15,4-7 0 16,-8-3 0-16,-12-6-34 16,-12 0-23-16,-8 1 12 15,-13 3 5-15,-7 1-57 0,-6-1-83 16,-1 4-65-1,-7 2-38-15,-2-1 37 0,-6 0 40 16,-3-1-41-16</inkml:trace>
  <inkml:trace contextRef="#ctx0" brushRef="#br0" timeOffset="-162492.03">30718 6203 631 0,'24'-56'331'15,"-6"6"-132"-15,-7 10-74 16,-2 6 13-16,-4 11 68 15,1 6 6-15,-1 10-65 16,-2-3-89-16,-3 44-58 16,-14 15 0-1,-11 16 0 1,-9 16 0-16,-6 8 0 0,-2 10 0 16,7-2 0-16,-1-3 0 15,3-4 0-15,9-10 0 16,4-8 0-16,4-10 0 15,2-16 0-15,3-11 0 16,11-5 0-16,-9-10 0 0,9-8 0 16,0-5 0-16,0 4 0 15,17-5 0 1,16-6 0-16,19 0 0 16,27 0 0-16,12 0 0 15,7 0 0-15,1 0 0 0,-14 0 0 16,-12 0 0-1,-16 0 0-15,-10-4 0 0,-9 2 0 16,-7 2 0-16,-6-6 0 16,-8 1 0-16,-6 3 0 15,-2-3-144-15,-6-2-229 16,2-2-32-16,-5-3 84 16,0 0-15-16</inkml:trace>
  <inkml:trace contextRef="#ctx0" brushRef="#br0" timeOffset="-162209.36">31388 6781 150 0,'13'-16'251'15,"-4"-1"-24"-15,-1 5-60 16,-5 0-66-16,-3 3-20 16,0 6 18-16,0 3 14 0,0 0-19 15,0 0-21-15,0 8-10 16,0 16 57-16,0 13 23 15,0 9-46-15,0 5-35 16,6 7-40-16,2-1-11 16,-2-5-5-16,2-7-12 0,1-4-49 15,-5-13-103-15,-4-4-75 16,0-8-29 0,0-3 11-16,0-13 76 0,0-15-65 15,-10-18 8-15</inkml:trace>
  <inkml:trace contextRef="#ctx0" brushRef="#br0" timeOffset="-161876.98">31474 6468 274 0,'-22'-53'195'0,"6"13"-71"16,1 6-56-16,7 14-28 16,8 8 1-16,0 5-1 15,0-4-11-15,0 9-12 16,0 2-11-16,5 0-1 0,4 0 0 15,-1 0-2 1,-2-8-3-16,5-5-7 16,3-3 4-16,2-13 6 0,-6-4 16 15,-4 2 24 1,-6 3 1-16,-6-10-12 16,-12 35-23-16,-4 3 1 15,-3 12-1-15,-5 7-4 16,6 1-3-16,-1 5 1 15,5-1-3-15,3-3 2 0,8-4 3 16,9-5-4 0,0 0-8-16,0-12-28 0,0 9-26 15,6-2-38-15,5 1-45 16,7-8-89-16</inkml:trace>
  <inkml:trace contextRef="#ctx0" brushRef="#br0" timeOffset="-161360.34">32192 6627 214 0,'21'-12'203'16,"1"-1"-63"-16,-8 0-62 15,-1 1-24-15,-1 0 18 16,-3 0 36-16,-9 5 7 16,0-6-13-16,0 0-41 0,-21 7-25 15,-11-5-13-15,-10 11 20 16,-9 0 12-16,-6 0-9 16,-2 17-11-16,11 4-3 15,8-1-13-15,7 5 3 16,9-1 2-16,8 5-10 15,16-2-13-15,16 7-1 16,12-2 4-16,17-4 0 16,9 1-7-16,2-4-8 0,1-5-3 15,-3 1 4-15,-14-2 1 16,-9 2 6-16,-6 8 3 16,-13 4 3-16,-7 3-3 15,-14-1 6-15,-12 8-6 16,-6-7 0-16,-11-3 2 0,-5-5 1 15,-3-5 2-15,2-5-3 16,-2-6-1-16,10 0 2 16,9-12-25-16,-3 0-69 15,10-5-86-15,8-11-52 16,12-7 27-16,9-7-80 16</inkml:trace>
  <inkml:trace contextRef="#ctx0" brushRef="#br0" timeOffset="-161045.3">32803 6159 618 0,'6'-45'350'0,"3"8"-161"15,-6 9-86-15,-3 2-21 16,0 11 13-16,0 2-6 15,0 13-27-15,0 0-32 16,0 13-16-16,-9 19 31 0,-8 33 61 16,-21 20 25-16,-6 22-47 15,-4 7-36-15,-3 4-47 16,-1-1-1-16,0-5 0 16,3-12 0-16,8-11 0 15,4-10 0-15,6-19 0 16,-15 34-286-1,32-65-12-15,0-10-47 0,6-7 43 16,8-12-28-16</inkml:trace>
  <inkml:trace contextRef="#ctx0" brushRef="#br0" timeOffset="-160835.05">32388 6655 467 0,'-12'-40'265'16,"4"7"-97"-16,8 12-68 0,0 6 12 15,0 2 26-15,8 9-10 16,12 4-50 0,12 0-41-16,12 12-17 0,13 5-5 15,8-1-9-15,-3-1-6 16,-10 2 8-16,-3-5-15 16,-11 0-39-16,-12 1-75 15,-9-13-69-15,-8 8-62 0,-9-1-46 16,0 1-7-16</inkml:trace>
  <inkml:trace contextRef="#ctx0" brushRef="#br0" timeOffset="-158149.7">33155 7693 19 0,'0'-7'61'0,"0"2"94"0,0 1 23 16,-8-4-53-16,-4-1-55 16,-6 1-33-16,-1-1 2 15,-9-2 28-15,-12 3 16 0,-14 8-5 16,-11 0-21-16,-17 0 5 15,-17 0-2-15,-25 0 0 16,-21 17-6-16,-21 0 1 16,-21-2-6-16,-21 5-14 15,-15 3-3-15,-10 7-1 16,-5-2-4-16,3 4 3 16,6-2 4-16,6-6 8 15,8 4 11-15,8 0-7 0,8 2-19 16,9 3-5-16,7-1-14 15,7-3-5-15,7-6 1 16,2-6-5-16,5-5 4 16,4-12-4-16,6 0-3 0,7 0 2 15,7 0 4-15,2 0-2 16,8 0 5-16,7 0-6 16,2 0 1-16,10 0 2 15,3 0-2-15,8 0 0 16,5 0-2-16,7 7 2 0,5 3-3 15,4-2 6-15,1 4-5 16,-3-1 5-16,6 5-5 16,2-4 4-16,-3 5 0 0,4-4 1 15,5 0 0-15,0-1-3 16,9 0 0-16,4-5 1 0,-2 2 0 16,6-1-3-16,3-8 0 15,0 9-3-15,5-9 5 16,3 0 4-16,1 0-5 15,-1 7 3-15,-3 1 0 0,-5 1-4 16,0-9 2-16,-3 7 0 16,-5-7 0-16,-4 0 0 15,0 0 1-15,0 0-1 0,4 9 10 16,5-9-5-16,3 8-7 16,3-8 6-16,11 8-9 0,4-8 6 15,2 7-1-15,-1-7 10 16,2 9-10-16,-4-9 1 15,-1 0 0-15,-2 0 4 0,-3 9 1 16,6-2-1-16,0-7-5 16,2 9 4-16,12-9 2 15,-3 0-3-15,6 0-5 16,11 0 9-16,-10 0 11 0,10 0 2 16,0 0 15-16,0 0-9 15,0 0 7-15,0 0-17 0,0 0-2 16,0 0-7-16,0 0 8 15,0 0 2-15,0 0 6 16,0-9-3-16,0-3-1 0,0-3-6 16,0-10-13-16,0-8 0 15,0-3 0-15,0-9 0 0,0-5 0 16,0-7 0-16,10-3 0 16,1-9 0-16,2-8 0 15,2-9 0-15,1-4 0 16,5-7 0-16,-1-5 0 15,-1-1 0-15,3 1 0 0,-1 4 0 16,2 6 0-16,1-1 0 16,2-2 0-16,2 5 0 0,4 2 0 15,-2-7 0-15,-3-3 0 16,3-6 0-16,-4 1 0 16,0 2 0-16,-7 2 0 0,1 7 0 15,-4 9 0-15,-3 10 0 16,-5 8 0-16,-3 13 0 15,-2 2 0-15,3 15 0 16,-6 1 0-16,0 11 0 16,0 1 0-16,0 3 0 0,0-2 0 15,0 2 0-15,0-2 0 16,0 4 0-16,0 1 0 16,0 4 0-16,0 0 0 0,0-1 0 15,0 2 0-15,0 2 0 16,0 1 0-16,0 4 0 15,0-1 0 1,3 5 0 15,5 0 0-31,0 0 0 16,4 0 0-16,8-3 0 16,13-5 0-16,24 0 0 15,20-4 0-15,27-6 0 0,31 3 0 16,28-6 0-16,28-3 0 15,24 0 0-15,19 0 0 0,11-5 0 16,-3 1 0-16,7-9 0 16,5 0 0-16,4 4 0 15,3 0 0-15,-2 5 0 16,-3-1 0-16,-12 5 0 0,-18-1 0 16,-10 1 0-1,-17 0 0-15,-12 0 0 16,-13-1 0-16,-11 6 0 15,-13-8-11-15,-16 8 0 0,-12-5 0 16,-11 2 14-16,-12 2-9 16,8 5 0-16,-2-2 4 15,8 5 0-15,9 3 1 16,4 6-2-16,5-2-1 16,-1 5-12-16,-5 0 6 15,-4 0-2-15,-5 0 0 0,-12 0 1 16,-6 0 9-16,-4 0-7 15,-4 12 7-15,-2-4-14 16,1 4-1-16,-2 5-10 16,-3-5-1-16,1 4-13 15,-5-4 0-15,-2 2 3 16,-10-2-2-16,51-4-10 16,-70-8 38-16,-8 0 10 15,0 0-10-15,-2 0 12 16,3-5-9-16,-3-2 9 15,4-6-5-15,-4 1 5 0,1 3 1 16,-2-3-5-16,-5 4 0 16,-11 0 3-16,-1 5 9 15,-7-1 10-15,-6 4 2 0,-5 0-4 16,2 0-8-16,-5 0-2 16,0 0-7-16,0 0-2 15,0 0 0-15,0 0 7 0,0 7-1 16,0 5-1-16,0 4 1 15,-13 5 0-15,13 4 6 16,-12-2 5-16,-1 6 1 0,6-1-8 16,-2 10 1-16,1 2-4 15,-3 2-1-15,-3 2 4 16,3 6-7-16,-7 1 6 16,2 6 3-16,4 5 4 15,1 3-13-15,-1 1 3 0,-5-2-5 16,4 4 4-16,1-1 3 15,1-3-1-15,0-2-4 16,-3-5 5-16,2-5-3 0,0-7 0 16,1 1-1-16,3-1 7 15,-6 3-7-15,6 4 3 16,0 2-1-16,1-1 0 16,-2-5-6-16,-4 5 9 0,7-4-6 15,-3 0 6-15,1-4-2 16,0 0-2-16,8-4 0 15,0-5 0-15,-8-3 3 16,8-1-3-16,0-4 1 0,0 6-8 16,-13-2 20-16,13 0-7 15,0 0 3-15,-8-3 1 0,8-4-4 16,0 0 8-16,0-6-7 16,0 6 3-16,0-6-2 15,-8 3 0-15,-1-6 4 0,9 1-4 16,-11 3 6-16,3 0-6 15,-5-1-10-15,1 6 7 16,-1-4-9-16,0 3-1 16,4-3 10-16,-5-1-6 15,6-4 4-15,-4 0-2 0,3 1-3 16,1-2 3-16,2 3-1 16,-2-2-3-16,8-1 6 15,-9 6-2-15,1 1 3 0,8-3-3 16,-8-3-3-16,0 0 10 15,8 2-5-15,0-6 3 16,-9-1-4-16,9 1-4 0,0-3 3 16,0-1-3-16,0 4 0 15,0-1 0-15,0 2 0 16,0 1 0-16,0-3 0 16,0-4 0-16,0 3 0 15,0-3 0 1,0 1 0-1</inkml:trace>
  <inkml:trace contextRef="#ctx0" brushRef="#br0" timeOffset="-157783.23">33208 7506 2047 0,'0'12'0'15,"0"0"0"1,0-4 0-16,0 0 0 15,0 4 0 1,0-4 0 0,0 0 0-1,0 1 0-15,0 4 0 16,0-5 0 0,0-1 0 15,0 6 0 0,0-5 0-31,-9-8 0 63,1-3 0-32,-1-6 0-16,-5-3 0-15,-15-5 0 16,-18-8-152-16,-32-3-354 16,-32 0-87-16</inkml:trace>
  <inkml:trace contextRef="#ctx0" brushRef="#br0" timeOffset="-149302.64">1527 10017 360 0,'-17'9'304'0,"-1"-9"-68"0,4 7-88 15,1-7-30-15,13 0-2 16,0 0-22-16,0-7-40 16,5-10-32-16,6-11-17 15,0-13-4-15,7 1-1 16,-7-2 8-16,3 5 6 15,-6 10 7-15,-5 4 19 16,-3 13 8-16,0 1 1 16,0 9-16-16,0 0-18 15,3 0-2-15,-3 0-20 16,0 12 12-16,14 18 11 0,2 14 16 16,8 13-11-16,1 8 2 15,3 8-7 1,4 5-5-16,1-4 3 0,-1-6-13 15,-4-2 3-15,-2-14-1 16,-7-7-7-16,-2-8 13 16,-1-8-7-16,-4-10 1 15,-3-1-12-15,-6-7 10 16,0-11 1-16,-3 9-5 16,0-9-1-16,0 0-29 0,0 0-60 15,0 0-56-15,0 0-60 16,0 0-42-16,0 0 0 15,0 0 39-15,0-5-9 16,0-2 16-16</inkml:trace>
  <inkml:trace contextRef="#ctx0" brushRef="#br0" timeOffset="-148958.65">1818 10583 48 0,'-21'8'99'0,"2"-8"83"16,-1 9-54-16,3-2-27 16,1-7-22-16,0 8-10 0,0-8 10 15,8 0 5-15,8 0-18 16,0 0-23-16,3 0-16 16,10-2-3-16,7-11-6 15,9-4 13-15,10 1 9 16,10-5 2-16,4-4-17 15,-1 5-9-15,-2-4-15 16,-5 5 10-16,-6-2-12 16,-1 4-1-16,-10 0 5 15,-7 6 0-15,-5 7-3 0,-8 4-4 16,-8 0-21 0,-13-4-346-1</inkml:trace>
  <inkml:trace contextRef="#ctx0" brushRef="#br0" timeOffset="-148448.02">2517 9444 352 0,'0'-41'221'15,"-8"4"-59"-15,-5 8-63 16,2 5-31-16,-6 8-7 16,5 8-9-16,0 8-27 15,-4 0-16-15,-1 15-12 16,6 18 6-16,-3 11-3 0,7 14 1 16,7 6 3-1,4 3-14-15,13-14 6 16,11-9-3-16,7-11 6 15,6-13-7-15,8-20 10 0,-1 0-7 16,2-12 5-16,-1-9 4 16,-8 1-7-16,-9 4 2 15,-7 9 2-15,-10 7-6 16,-6 11 9-16,-1 13-9 16,-5 17 9-16,-3 10 3 15,0 11-5-15,-8 5 0 16,-8-3 3-16,-4-2 0 0,-4-10-1 15,-5-7-1 1,-7-7-5-16,-2-10 5 16,2-9-2-16,4-2-1 15,7-17 5-15,6 0-9 0,2 0-6 16,9 0-19-16,8 0-30 16,0-6-13-16,0-9-34 15,0-9-48-15,8-10-88 16,0-5-136-16</inkml:trace>
  <inkml:trace contextRef="#ctx0" brushRef="#br0" timeOffset="-147550.21">2822 9048 293 0,'-21'-36'178'0,"-4"3"-60"0,5 4-46 15,5 1-20-15,1 8 26 16,6 4 15-16,8 4-11 16,-8 2-35-16,8 2-18 15,0 8-15-15,0 0-11 16,0 0-2-16,13 25 0 15,6 12 8-15,14 16-2 16,4 9-1-16,5 7 2 16,-2 0-2-16,-4-1 0 15,1-3-6-15,-9-8-2 0,-8-12 2 16,-5-12-2-16,-1-11 5 16,-6-8-3-16,0-5 9 15,-5-9 0-15,-3 0 12 16,0 0 5-16,0-9-17 15,0-3-6-15,0-7-3 16,0-2 1-16,0 1 3 16,0-2-5-16,0 7 6 15,0-2-6-15,0 1-3 16,0 4 2-16,0 4 4 0,0 3-5 16,0 5 7-16,0-4-7 15,-8 4-1 1,8 0 6-16,0 0-4 15,0-3 0 1,0 3 4 0,0 0-6-16,0 0 6 15,0 0-3 1,0 0 2 0,0 0-3-16,0 0 1 15,5-4-3 1,4-4 5-16,2-5 2 15,0-2-2-15,2-7 0 16,-5-6 7-16,0-8-7 16,-8-6 3-16,0 1 8 15,0 1 1-15,0 0-1 0,-11 7 4 16,-2 4-6 0,2 1-1-16,-2 8 10 15,1 4-8-15,-1 4 22 0,5 2 10 16,-3 2-7-16,3 8-7 15,8 0-18-15,-8 0-7 16,8 13-3-16,0 4 1 16,3 7 0-16,12 1-1 15,10 4-1-15,5-6-10 16,2 2 11-16,4-1-1 0,2-8-32 16,-7 0-48-16,-1-8-31 15,-4-8-39-15,-4 0-32 16,-6 0-6-16,-5-8-92 15,-3-12-138-15</inkml:trace>
  <inkml:trace contextRef="#ctx0" brushRef="#br0" timeOffset="-147063.84">3231 8397 371 0,'-17'-48'214'0,"3"7"-52"16,-3 8-50-16,5 9-25 15,12 8-12 1,-8-6-6-16,8 22-60 16,0 26-6-16,16 10 6 15,5 18-2-15,2 10 3 16,11 10-2-16,-3-2-5 0,1-3 6 16,-2-7-4-16,-2-13-6 15,-5-8-3-15,-6-9 5 16,-6-7-4-16,3-9 10 15,-11-4-6-15,2-12 2 16,-5 0 3-16,0 0 3 0,0-16-6 16,0-8-1-16,0-9 2 15,0-1 4-15,8 6-2 16,5-1-1-16,-2 10-4 16,0 3-4-16,6 4 0 15,5 2 2-15,4 8-1 16,8 2-1-16,3 0 4 15,-1 15-6-15,-4 6-4 16,-4 2 12-16,-6 6-5 0,-6 9 3 16,-12-2 3-16,-4-3-3 15,-17-1 2-15,-8 5-4 16,-6-5 2-16,-6-8-4 16,0-2 6-16,5-7-13 15,2-15-38-15,4 0-55 0,-4 0-46 16,2-3 7-1,4-6-5-15,2 1-79 0</inkml:trace>
  <inkml:trace contextRef="#ctx0" brushRef="#br0" timeOffset="-145968">1778 11316 266 0,'-50'0'253'16,"7"9"-71"-16,-3-9-78 16,7 12-50-16,5-12-30 15,11 0 15-15,1 0 8 16,11 0-16-16,11 0 0 15,0 0-8-15,3 0 16 0,14-10 17 16,19-6 41-16,26-13 9 16,35-18-22-16,54-39-18 15,59-40-12-15,53-40-4 16,56-43-17-16,37-31-14 16,27-7-8-16,-2 0-4 0,-25 25-6 15,-39 22-6-15,-43 29 7 16,-51 33-2-16,-54 28 0 15,-38 28 14-15,-42 22 23 16,-29 19 34-16,-19 13 17 16,-16 11 0-16,-12 5-18 15,-10 3-65-15,-3 6-5 0,-8-1 0 16,-9-5 0-16,-2-3 0 16,-13-12 0-16,-18-17 0 15,-10-25 0-15,-13-31 0 16,-16-37 0-16,-9-37 0 0,-4-29 0 15,-8-15 0 1,0 3 0-16,2 13 0 0,1 15 0 16,9 17 0-16,9 24 0 15,7 27 0-15,11 25 0 16,9 27 0-16,2 19 0 16,-6 20 0-16,-10 25 0 0,-22 37 0 15,-24 32 0-15,-24 32 0 16,-37 47 0-16,-32 42 0 15,-36 43 0-15,-21 16 0 16,-13 3 0-16,4-8 0 16,13-20 0-16,22-17 0 0,17-25-3 15,34-18 4-15,29-21-5 16,27-21 2-16,31-16 2 16,23-13-3-16,23-15-5 15,17-14-4-15,16-7 9 16,18-8-5-16,11-8-7 15,0-9 12-15,0-6 2 0,0-8-1 16,0-5 7-16,0-1-5 16,0-4 5-16,0-8-1 15,-8 0-4-15,8 0 3 16,-8 13-10-16,8-1 7 16,0 9 0-16,0 15 1 0,0 13 1 15,-9 20-6-15,9 12 2 16,5 13 7-16,10 9 4 15,18 1-3-15,16 3-7 16,13-5 6-16,11-5-2 16,7-5-7-16,6-12 5 0,-6-10-1 15,-1-10-15-15,-11-12-76 16,-15-6-98-16,-9-6-89 16,-8-4-51-16,-2-4 5 15,-6 1-38-15</inkml:trace>
  <inkml:trace contextRef="#ctx0" brushRef="#br0" timeOffset="-145153.42">6411 8738 272 0,'-11'0'213'15,"-3"0"-42"-15,14 0-39 16,0-2-30-16,0-7 0 16,8 1-4-16,12-1 6 0,17 3 2 15,16-7-14-15,28 3-5 16,28 10-3-16,35 0 13 15,22 17-18-15,24 8-20 0,31 12-24 16,21 8-9-16,27 6-8 16,19 7-6-16,4-1-9 0,-7 1-1 15,-18-1-7 1,-19-1 6-16,-28-3 1 0,-33-4-1 16,-34-4-3-16,-30-9 9 15,-31-8-5-15,-22-4 13 0,-17-7-2 16,-18 0 7-16,-5-9 20 15,-11-8-6-15,-3 8-9 0,-2-8-25 16,-3 0 0-16,-3 0 0 16,0 0 0-16,0 0 0 0,-3 0 0 15,3 0 0-15,-5 0 0 16,3 0 0-16,-3-4 0 16,2 4 0-1,-2 0 0-15,-3 0-162 31,0 0-76-15,0-8-59-16,-11-4-28 0,11-4 14 16,-14-5-8-16</inkml:trace>
  <inkml:trace contextRef="#ctx0" brushRef="#br0" timeOffset="-144533.22">9866 9675 573 0,'-20'12'331'0,"5"1"-134"16,10 7-50-16,29-12-110 15,25-8 22-15,19 0 42 16,26 0 0-16,19 0-44 0,14 8-20 16,3-8-22-16,-9 12 3 15,-7 1-15-15,-16-3-6 16,-21 5-1-16,-15 0 6 0,-14-2-4 15,-16-1 9-15,-7-5 1 16,-8-7 18-16,-6 13 23 16,-8-13-3-16,-3 0-10 0,0 0-9 15,0 0 3-15,0 0-2 16,0 0-15-16,0-17-5 16,-11-11-8-16,-1-12-3 0,-4-13 6 15,3-16-4-15,-14-81-8 16,13 76 7-1,3 8 9-15,-6 14-10 0,2 7 4 16,1 12 3-16,6 9-4 0,8 4-2 16,-8 7 2-16,8 5 0 15,0 8-3-15,0 0 8 0,-12 0-7 16,5 0 13-16,-9 0-5 16,-9 13 5-16,-16 3-2 15,-11 7-13-15,-19 10 9 16,-4 8-5-16,-2 0 2 0,-1 4 12 15,4 0 0-15,6 0-8 16,2-5 6-16,6 1-7 0,7-8-13 16,4-2 10-16,8-5 1 15,14-7-1-15,5-7 3 0,8 2-5 16,5-14 2-16,9 7 3 16,-8-7-10-16,8 0 6 15,0 0 0-15,0 0-4 0,0 0 7 16,0 0 1-16</inkml:trace>
  <inkml:trace contextRef="#ctx0" brushRef="#br0" timeOffset="-144337.77">9931 9679 2047 0,'5'0'0'15,"-2"0"0"-15,3 0 0 16,-3 0 0-16,5 0 0 0,0 0 0 16,5 0-112-16,-1 0-156 15,4 0-108-15,0 8-62 16,4 5 16-16</inkml:trace>
  <inkml:trace contextRef="#ctx0" brushRef="#br0" timeOffset="-142109.05">3008 1339 119 0,'5'-20'212'15,"-5"-3"-84"-15,0 9-64 16,0-2-27-16,0 4-18 16,0 0 9-16,-9 2-2 15,-7 10-9-15,-8 13-11 16,-14 12-2-1,-11 16 5-15,-6 11-6 16,-7 10-2 0,5 2 2-16,5 5-3 0,11-3 1 0,9-1 5 15,7-1-3-15,8-3-3 16,17-8 5-16,0-7-5 16,0-9 2-16,14-5-1 15,5-11 2-15,19-6 5 16,9-15-6-16,18 0 5 15,9 0-4-15,-1 0-6 16,-8 8 6-16,-13 12-3 16,-6 5 3-1,-11 11 7-15,-13 14 6 0,-22 2-1 16,-13 10 0-16,-15-1-6 16,-18-4-3-16,-5-4 1 15,-10-9 6-15,-10-7-8 16,6-12 6-16,8-6 3 15,9-5 7-15,9-14-5 16,13 0-2-16,6 0-8 16,9 0-5-16,11-9-13 15,0-3-19-15,0-5-46 16,0-8-41-16,0-7-108 16</inkml:trace>
  <inkml:trace contextRef="#ctx0" brushRef="#br0" timeOffset="-141709.41">3293 1157 378 0,'3'-62'161'15,"-3"9"-65"-15,5 7-18 16,-2 10-15-16,2 12-25 16,-5 7-18-16,3 10-10 15,5 7 0 1,0 16 0-16,0 16 17 16,6 25 35-16,-6 28-17 15,3 34-10-15,6 14-10 16,-2 7-8-16,2-2-12 15,3-13 0-15,-4-6-2 16,2-17-3-16,-7-16-1 16,0-18 1-16,3-15 0 15,-6-12-10-15,0-13-13 16,-5-6 1-16,3-12-26 16,-6-18-199-1,-17-11 20-15,-5-10-21 16</inkml:trace>
  <inkml:trace contextRef="#ctx0" brushRef="#br0" timeOffset="-140993.52">3171 1855 329 0,'-28'-19'192'0,"3"-3"-57"16,12 6-51-16,13 0-41 0,0-3-26 15,21-10-8-15,24-16-5 16,23-8 3-1,21-4-11-15,21-1 2 16,3 6 3-16,2 3-1 16,-13 8-2-16,-14 8 3 15,-15 6-1-15,-16 2 1 16,-12 1 5-16,-16 3 0 16,-10 4 22-16,-10 6 15 15,-9 3-15-15,0 8-6 16,-20 8-10-16,-9 20-12 15,-4 19 3-15,2 26-5 16,-1 6 5-16,7 12 0 16,12-10-7-16,13-12 2 15,13-12 0-15,12-17 5 16,7-16-2-16,7-24-8 16,7-8 6-16,-5-20 1 15,-6-17 2-15,-5-15-2 16,-10-18-4-16,-13-3 11 15,-7 8 11-15,-11 12 12 16,-5 15-16-16,0 12 0 16,2 15-13-16,3 15-1 15,11 16 2-15,0 22-1 16,0 10-1-16,16 4-2 16,12-6-1-16,4-10 5 15,4-11-8-15,7-21 2 16,-4-17 3-16,1-24-1 15,2-15-10-15,-5-17 2 16,-9-8 11-16,-7-11-1 16,-10 8 5-16,-6 7 22 15,-5 6 26-15,0 20 16 16,0 9-21-16,-8 19-25 16,8 23-22-16,-14 16 4 15,-1 33 0-15,-5 36 9 16,-1 45-5-16,9 24 1 15,12 10-1-15,0-6-4 16,8-18-7-16,12-27 6 16,0-28-30-16,0-20-51 15,-3-15-42-15,-4-26-50 16,-10-62-392 0</inkml:trace>
  <inkml:trace contextRef="#ctx0" brushRef="#br0" timeOffset="-140661.48">4251 1335 524 0,'-36'-46'142'0,"7"11"-65"0,9 6-36 16,12 8-33-16,19 5-4 15,21-1-2 1,30 3 1-16,16 1-3 16,6 0-4-16,2 1 6 15,-17 4-2-15,-13-1 3 16,-11-3 3-16,-13-4 23 15,-10-1 33-15,-8 2 42 16,-6 1 20-16,-8 7-20 16,0 0-50-16,0 7-30 15,0 0-14-15,5 7-6 16,4 14-3-16,-2 11-1 16,1 17 0-16,6 13 10 15,-3 7-14-15,-3 0 5 16,-5 4-34-16,-3-4-65 15,0-5-58-15,0-11-30 16,0-15-32-16,-16-19-86 16</inkml:trace>
  <inkml:trace contextRef="#ctx0" brushRef="#br0" timeOffset="-140545.64">4696 907 421 0,'-10'-57'116'0,"-3"17"-61"15,13 12-53 1,0 10-25-16,0 11-108 16</inkml:trace>
  <inkml:trace contextRef="#ctx0" brushRef="#br0" timeOffset="-140145.33">5342 829 382 0,'0'-28'196'0,"-11"-4"-80"16,-2 4-24-16,1 0-16 15,1 3-17-15,11 8-18 16,0 1-22-16,0 5 6 16,0 1 14-16,-14 3 12 15,14 1 9-15,-11 4-11 16,2 2-18-16,-3 0-14 15,-7 20-6-15,-6 12-5 16,-4 17-1-16,1 17-4 16,4 3-4-16,3 0 6 15,9-8-3-15,12-4 2 16,3-9-2-16,14-7-4 16,13-8 4-1,10-12 1-15,12-14 1 16,18-7-2-16,7-16-30 15,-4-3-41-15,-5-7-59 0,-6-3-34 16,-23 5 7-16,-13 0-53 16,-17 8-32-16</inkml:trace>
  <inkml:trace contextRef="#ctx0" brushRef="#br0" timeOffset="-139726.27">2629 2992 463 0,'-96'19'183'15,"16"-9"-68"-15,19-10-33 16,18 0-36-16,29 0-22 16,28-10-5-16,48-13-4 15,47-18 5 1,47-25 4-16,45-23 7 16,68-29-6-16,60-21 0 15,32-16 6-15,4-11-4 16,-18 3 2-16,-32 13-5 15,-41 19 17-15,-51 25 20 0,-45 17-3 16,-40 15-5-16,-32 17-9 16,-29 12-17-16,-17 15-19 15,-15 3-3-15,-17 11-34 16,-12 16-100 0,-8 9-68-16,-19 32-38 15,-35 27-90-15</inkml:trace>
  <inkml:trace contextRef="#ctx0" brushRef="#br0" timeOffset="-138812.98">978 13575 351 0,'-45'-41'357'0,"8"6"-77"0,4 8-117 16,14 8-76-16,3 2-33 15,2 10 0-15,14 3-6 16,0 4-10-16,9 32 23 16,12 26-3-16,15 27 4 0,8 20-22 15,1 14-20-15,1-2-14 16,1-3 0-16,-1-7-2 16,-6-15-47-16,-4-18-82 15,-3-17-74-15,-4-12-38 0,-14-17 9 16,-15-20 31-16,-6-16-5 15,-24-20 34-15,-11-28 49 16,-7-30 65-16,-12-17 26 16,2-2 177-16,1-6 55 15,6 11-33-15,9 10-22 0,10 16-48 16,7 18-48-16,9 3-22 16,16 4-10-16,19-4 3 15,23 0 2-15,23 4-11 16,21 15 6-16,7 23 1 15,0 20-2-15,-12 27-3 16,-16 25 11-16,-21 24 11 0,-19 21-4 16,-25 12 0-16,-20 3-5 15,-20-3 2-15,-9-11-11 16,-9-9-14-16,1-16 0 16,14-21-3-16,2-16-28 0,12-17-59 15,9-13-53-15,12-18-7 16,8-30-38-16,8-19-37 15,9-22-13-15</inkml:trace>
  <inkml:trace contextRef="#ctx0" brushRef="#br0" timeOffset="-138464.39">1396 13555 470 0,'20'-33'358'16,"-9"10"-88"-16,-1 6-118 15,-7 4-80-15,-3 5-34 16,5 8-19-16,3 0-15 0,4 21 5 15,4 7-9-15,9 0-2 16,4-3 2-16,2-5-4 16,6-20-17-16,7 0-9 15,2-25-10-15,-3-11 5 16,-1-17 9-16,-10-3 12 0,-7-1 8 16,-9 12 29-16,-8 8 42 15,-8 10 25-15,0 12-24 16,0 15-25-16,0 42 16 15,-13 35 24-15,13 41 9 16,-8 29-28-16,8 16-18 16,0 3-17-16,5-7-16 15,14 122-10-15,-5-167-24 16,-4-25-85-16,4-20-104 16,-6-19-79-16,3-21-2 15,-2-29-10-15,-1-26-4 16</inkml:trace>
  <inkml:trace contextRef="#ctx0" brushRef="#br0" timeOffset="-137882.52">1928 12953 237 0,'-17'-12'269'16,"-3"-6"-51"-16,0 6-44 15,3 1-54-15,6 2-21 16,11 6-19-16,0-1-30 16,0 4-34-16,0 0-13 0,0 20 5 15,19 17 9-15,5 14-2 16,6 16 7-16,-3 6-6 16,3-4-6-16,-5-4-3 15,-10-13 1-15,-3-12-5 16,1-6-2-16,-5-10 7 0,-5-8-4 15,-3-7 9 1,0-9 12-16,0-21-12 16,0-15-10-16,-8-26-9 0,8-11-5 15,0-4 8-15,0 4 4 16,5 16-1 0,15-21-9-16,0 67 10 15,9 11 12-15,4 20-3 16,2 9 1-16,6 11-1 0,-4 4-12 15,-6 2 3-15,3-6-50 16,-6-4-109 0,1-12-67-16,2-7-27 0,2-17-20 15,-4-20 34-15</inkml:trace>
  <inkml:trace contextRef="#ctx0" brushRef="#br0" timeOffset="-137565.77">2525 12586 324 0,'-21'-42'230'15,"-4"14"-29"-15,-1 16-83 16,1 21-42-16,0 22 5 16,8 23 6-16,10 11-23 15,7 8-24-15,13 1-17 16,6-12-13-16,6-15-1 0,2-9-11 16,6-14 4-1,-4-13-8-15,-1-11 4 16,-3-16 0-16,-5-16 5 0,-11-21 1 15,-9-16-2-15,-18-3 10 16,-10 1 65-16,0 14 27 16,-1 13 14-16,4 7-50 15,9 12-35-15,9 13-24 16,7 9-12-16,4 11 6 16,15 12 0-16,11 12-4 0,11 5-26 15,-2-1-64-15,6 2-81 16,-3-10-77-16,-7-6-48 15,-3-10-48-15</inkml:trace>
  <inkml:trace contextRef="#ctx0" brushRef="#br0" timeOffset="-136917.28">2751 12309 411 0,'-18'-45'364'0,"1"9"-56"15,4 12-131-15,4 6-93 16,9 10-47-16,0 8-20 15,6 26 4-15,10 17 11 16,9 19-12-16,-1 7-12 0,4 0-1 16,-5-12-2-1,-1-8-4-15,-5-16 2 16,-6-9-3-16,-3-12 6 0,1-12-9 16,-5-16 1-16,-4-25-9 15,0-23 2-15,0-22 2 16,0-8 4-16,0 8-3 15,0 17 6-15,0 17-5 16,0 14-8-16,0 19 6 16,11 19 7-16,9 11 3 0,4 18 1 15,2 8 2-15,2 5 0 16,-3-7-6 0,-6-6 3-16,2-8-3 0,-9-9 0 15,-4-12 7-15,0 0-13 16,-8-26 2-16,0-17-13 15,0-23 9-15,0-8-2 16,0 5 18-16,0 16-1 16,0 14-5-16,0 9 2 15,8 18 12-15,13 12 5 0,7 21-5 16,9 11-12-16,-1 8 3 16,5 1-39-16,-5 0-79 15,1-4-89-15,-4-18-24 16,-5-9 32-16,-4-22-23 15,-8-21 15-15,-7-20 63 16,-9-13 72-16,0-11 84 16,0-12 169-16,-14 8 14 15,3 15 8-15,0 18-33 0,-2 10-74 16,5 14-47-16,8 16-23 16,0 8-13-16,12 29-1 15,5 14-8-15,2 7-5 16,6 3-8-16,-1-3-71 15,-4-10-73-15,1-8-44 16,-4-12-36-16,-10-20-17 0</inkml:trace>
  <inkml:trace contextRef="#ctx0" brushRef="#br0" timeOffset="-136797.77">3350 11426 268 0,'-54'-82'246'0,"5"14"-35"15,8 15-73-15,6 12-71 16,10 8-30-16,9 12-24 15,4 5-26-15,12 8-82 16,8 8-62-16,9 0-91 0</inkml:trace>
  <inkml:trace contextRef="#ctx0" brushRef="#br0" timeOffset="-136484.2">3853 11071 181 0,'17'-25'312'16,"-14"2"-43"-16,-3-2-61 16,-12 0-50-16,-4 2-49 15,-5 2 19-15,1 1 43 0,-1 5 1 16,2 4-45-16,-3 11-45 16,-5 21-22-16,-6 20 10 15,0 12-70-15,9 8 0 16,12 6 0-16,15 1 0 15,22-3 0-15,12-8 0 16,16-8 0-16,7-13 0 16,10-8 0-16,7-15-88 15,-1-13-137-15,6-8-82 0,-6-13-51 16,3-7-18-16,-6 0 35 16</inkml:trace>
  <inkml:trace contextRef="#ctx0" brushRef="#br0" timeOffset="-136234.24">5360 11145 362 0,'31'-17'530'16,"-15"10"1"-16,-16 7-155 16,-16 28-128-16,-33 34-248 15,-35 43 0-15,-47 45 0 0,-52 45 0 16,-48 49 0-16,-41 37 0 15,-28 42 0-15,-12 35 0 16,-9 24 0-16,-4 5 0 16,8-22 0-16,20-29 0 0,29-39 0 15,28-41 0-15,25-41 0 16,29-39-35-16,18-42-555 16,24-33 52-16,13-26-342 15</inkml:trace>
  <inkml:trace contextRef="#ctx0" brushRef="#br0" timeOffset="-125019.49">22678 2722 385 0,'8'-12'225'0,"0"0"-49"16,-5 0-73-16,2 8-55 0,0 4-30 16,-5 21-7-16,0 31 55 15,-21 46 16-15,-7 60 3 16,-17 63-29-16,-12 44-19 15,-3 24-23-15,-5 11-9 16,9 6-6-16,10 3-29 0,13-9-92 16,18-19-94-16,15-37-64 15,8-39-49-15</inkml:trace>
  <inkml:trace contextRef="#ctx0" brushRef="#br0" timeOffset="-100207.79">27297 1457 322 0,'-14'0'214'16,"6"-4"18"-16,8-5-13 15,-13-3 48-15,13 0 51 0,-11-9 17 16,11-2-195-16,-13-2-140 16,6 4 0-16,-6 5 0 15,2-2 0-15,-7 11 0 16,-18 7 0-16,-18 30 0 15,-17 20 0-15,-8 13 0 0,3 18 0 16,8 4 0-16,11 1 0 16,15-3 0-1,22-14 0-15,20-13 0 0,8-12 0 16,21-15 0-16,15-29 0 16,16-15-143-16,14-34 56 15,3-31 50-15,-8-7 39 16,-9-8 75-16,-14 14 95 15,-10 17-156-15,-10 14-16 0,-10 14 0 16,-9 16 0-16,1 8 0 16,0 12 0-16,-8 40 0 15,0 33 0-15,0 20 0 16,0 14 0-16,0-3 0 16,8-5 0-16,5-9-365 15,0-21-93-15,-1-20 16 16,4-21 60-16</inkml:trace>
  <inkml:trace contextRef="#ctx0" brushRef="#br0" timeOffset="-99843.42">27483 1632 420 0,'23'-98'231'0,"-1"21"-62"16,-11 16-45-16,1 16-14 16,-4 13-3-16,-4 9-34 0,-4 23-25 15,0 27 41-15,0 29 72 16,-12 26-37-16,0 15-50 15,1 5-34-15,-2-11-20 16,4-21-9-16,9-12-2 16,-8-20 4-1,8-14 22-15,0-12 74 0,0-20-29 16,0-24-80-16,22-30 0 16,21-22 0-16,18-19 0 15,-1 9 0-15,-3 18 0 0,-12 19 0 16,-8 16 0-16,-8 16 0 15,-8 17 0-15,-4 21 0 16,-8 7 0-16,-1 4 0 16,-8 0 0-16,0-3 0 15,0-4 0-15,0-5 0 16,0 0 0-16,0-12-35 16,0 7-296-16,0-7-86 15,0 0 11-15,0 0 48 16</inkml:trace>
  <inkml:trace contextRef="#ctx0" brushRef="#br0" timeOffset="-99477.35">28007 1363 336 0,'19'-24'346'0,"-2"4"-44"15,-6 8-123-15,2 1-64 0,-5 11 8 16,0 15 17-16,0 13 119 16,1 21-36-1,4 16-199-15,-4 8-24 16,1-1 0-16,-10-10 0 15,0-12 0-15,0-14 0 0,0-12 0 16,0-12 0-16,0-31 0 16,8-23 0-1,8-19 0-15,7-12 0 16,15-1 0-16,-2 9 0 16,-2 16 0-16,-6 8 0 15,-9 13 0-15,-2 12 0 16,-5 9 0-16,-4 7 0 15,1 12 0-15,-4 4 0 16,-2 0 0-16,2-4 0 16,-5-4 0-16,0-8-135 15,0 8-148 1,0-8-87-16,3 9 6 16,12-9 18-16</inkml:trace>
  <inkml:trace contextRef="#ctx0" brushRef="#br0" timeOffset="-99175.04">28794 1213 310 0,'29'-25'257'16,"-14"8"-54"0,-15 10-70-16,-15 7-22 15,-22 12 17-15,-8 16-26 0,-3 17-49 16,2 17-25-16,7 3-19 16,14-2-4-16,13-6-8 15,12-7-10-15,7-14-8 16,10-15-4-16,7-21-14 15,47-64-24 1,-32 2 57-16,-4-7 30 16,-1 0 67-16,-9 7 60 15,-10 17-28-15,-2 9-47 16,-2 11-37-16,-1 13-26 16,-7 12-10-16,-3 33 3 15,0 24-3-15,0 17-18 16,5 7-121-16,-5 0-134 15,8-15-80-15,0-19-17 16,1-25-192-16</inkml:trace>
  <inkml:trace contextRef="#ctx0" brushRef="#br0" timeOffset="-98877.97">29061 1311 211 0,'34'-62'274'0,"-9"13"-69"16,-6 13-102-16,-7 11-52 15,-3 9-25-15,-1 7-1 16,-5 9 0-16,6 13-3 15,4 6-4-15,-2 4-5 16,1-12 14-16,0-11 96 16,5 0 56-16,11-11 13 15,13-19 16-15,8-7 106 16,45-37-283 0,-61 51-31-16,-15 6 0 15,-5 17 0 1,-49 114 0-1,-135 221 0-15,42-108 0 16,-15 13 0-16,-1 5 0 16,2-9 0-16,6-11-150 15,5-11-460-15,16-15 30 16</inkml:trace>
  <inkml:trace contextRef="#ctx0" brushRef="#br0" timeOffset="-97862.81">25537 2767 540 0,'0'9'527'16,"0"-9"-113"-16,0 8-203 15,5 0-107-15,19 4-46 0,33 1 4 16,33-6 44-16,52-7-81 16,64 0-25-16,66 0 0 15,53-7 0-15,25-14 0 16,15-8 0-16,11 1 0 15,11-1 0-15,-17 5 0 16,-30 8 0-16,-38 7 0 0,-55 7 0 16,-52 2 0-1,-49 0 0-15,-41 0 0 16,-28-6 0-16,-19 6 0 16,-18 0 0-16,-11 0 0 15,-10-2 0-15,-2-8 0 16,-1-9 0-16,10-14 0 0,8-24 0 15,17-33 0-15,6-36 0 16,11-37 0-16,2-28 0 16,-7-8 0-16,-10 6 0 15,-19 15 0-15,-22 14 0 16,-29 18 0 0,-28 8 0-16,-24 8 0 15,-19 12 0-15,-19 16 0 16,-14 16 0-16,-29 17 0 15,-40 17 0-15,-50 14 0 16,-34 27 0-16,-20 11 0 16,-317 56 0-16,319-15 0 15,17 4 0-15,22-5 0 16,33 1 0-16,34-4 0 16,35-8 0-16,37-5 0 15,34-8 0-15,20-4 0 16,18-12 0-16,17 9 0 15,5-9 0-15,9 0 0 16,3 0 0 15,-2 0 0-31,2 0 0 32,-3 15 0-32,-9 23 0 0,-13 26 0 15,-16 45 0-15,-11 51 0 16,-10 39 0-16,-1 22 0 15,6 2 0-15,11-4 0 0,13-10 0 16,17-22 0-16,7-25 0 16,4-18 0-16,13-27 0 15,0-22-98-15,0-19-302 16,0-18-20-16,-6-26 10 16</inkml:trace>
  <inkml:trace contextRef="#ctx0" brushRef="#br0" timeOffset="-88125.97">1704 15777 382 0,'-41'16'240'16,"6"0"-54"-16,2-3-83 15,9-1-52-15,7-12-15 0,6 0 2 16,11 0-10-16,0 0-1 16,0 0-9-16,0 0-7 15,0 0-1-15,0 0 7 16,0 0 12-16,0 0 22 0,0 0 14 15,3 0 9-15,9-3-5 16,4-6-5-16,5 1 24 16,12-9 9-16,10-3 21 15,27-24-20-15,32-38-31 16,45-44-37-16,43-57-8 16,44-58-9-16,55-43-9 15,53-30 7-15,47-11-11 0,13-2 0 16,-12 10 0-16,-25 15 0 15,-36 23 0-15,-44 26 0 16,-45 32 0-16,-49 39 0 0,-42 32 0 16,-35 37 0-16,-32 26 0 15,-25 26 0-15,-22 16 0 16,-10 15 0-16,-9 11 0 0,-13 6 0 16,-3 10 0-1,-6 3 0 1,6 8 0 15</inkml:trace>
  <inkml:trace contextRef="#ctx0" brushRef="#br0" timeOffset="-87878.46">6111 11779 2047 0,'0'-12'0'15,"-13"-7"0"-15,-4-10 0 16,2-11 0-16,-5-10 0 0,-10-2 0 16,3-5 0-1,-51-74 0-15,33 62 0 16,2 0 0-16,-3 3 0 0,10 7 0 16,-1 4 0-16,4 15 0 15,10 4 0-15,3 7 0 16,3 4 0-16,6 10 0 15,-3 2 0-15,6 4 0 0,8 6 0 16,-8 3 0-16</inkml:trace>
  <inkml:trace contextRef="#ctx0" brushRef="#br0" timeOffset="-87805.93">5549 10917 2047 0,'-11'21'0'0,"-1"3"0"16,-4 12-127-16,-8 10-86 15,-14 14-73-15,-11 13-79 0,-16 13-64 16</inkml:trace>
  <inkml:trace contextRef="#ctx0" brushRef="#br0" timeOffset="-86297.5">1261 15610 81 0,'0'0'129'16,"-11"-2"15"-16,2-3-50 0,1-4-22 15,8 9-19-15,-8 0-15 16,0 0-10-16,8 0-1 16,0 0-9-16,0 0-5 15,0 0-3-15,0 0 4 16,0 0 7-16,0 0 14 0,0 0 8 15,0 0 12-15,0 0 12 16,0 0-4-16,0 0-9 16,0 0-22-16,0 0-9 15,0 0-14-15,0 0-5 0,0 16-4 16,13 1 7-16,3 3-7 16,4 5 2-16,5 3 3 15,-4 0-2-15,1-3-6 0,0 3 3 16,-3-3-3-1,2 3 8-15,-4 0-9 0,-3-1 1 16,-1-4 4-16,-5-7 0 16,-3 1 5-16,-5-5-3 15,0-5-6 1,0-7-4-16,0 0 9 16,0 0-1-16,0 0-4 15,0 0 1 1,0 9 4-16,0-1-1 0,0 1-1 15,0-2 0-15,0-7-2 16,0 8 6-16,0-8-8 16,0 0 2-16,3 0 0 15,2 0-5-15,-1 0-1 16,4 0 8-16,-3 0-9 16,1-3 5-16,8-6 6 0,6-3-4 15,5-8 8-15,3-5-6 16,7-7-4-16,15-10-34 15,3-6-44-15,7-4-59 16,0-2-55-16,-3 5-85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6:40:52.54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11792 3529 521 0,'-33'-57'207'0,"-3"3"-93"15,-6 6-44-15,-10 12-15 16,-9 6 20 0,-8 18 19-16,-13 29-9 0,-11 28-12 15,-8 33-9-15,-1 19-23 16,6 17-19-16,9 3-6 16,22-3-8-16,24-3 0 0,25-14-2 15,16-11-6-15,30-10 7 16,22-7 0-16,18-11-11 15,9-13 6-15,8-8-5 16,-3-5 3-16,-10 1-5 0,-17 0-1 16,-17-2 2-16,-20 11 3 15,-20 6-5-15,-20 17 7 16,-25 13-4-16,-19 3 3 16,-17-3 0-16,-9-5 3 15,0-8 0-15,6-15-2 0,3-11-1 16,8-6-14-16,12-8-79 15,7-9-116-15,14-16-86 0,7-4-88 16</inkml:trace>
  <inkml:trace contextRef="#ctx0" brushRef="#br0" timeOffset="265.7">11978 3460 681 0,'56'-101'416'15,"-10"18"-170"-15,-13 18-102 16,-10 17-45-16,-6 15-25 16,-8 17-27-16,-1 16-41 0,-2 21 2 15,2 43 35-15,-3 54 29 16,-5 49-9-16,0 35-20 16,-16 15-22-16,0-6-5 15,4-12-12-15,12-15-20 0,0-25-30 16,0-21-114-16,12-20-116 15,4-23-76-15,-5-26-10 0,-2-29-16 16</inkml:trace>
  <inkml:trace contextRef="#ctx0" brushRef="#br0" timeOffset="571.01">11779 4408 683 0,'-65'-78'248'0,"12"5"-116"16,8 13-65-16,14 14-14 0,14 9-20 15,8 9-24-15,9 13-1 16,31 1-2-16,11 7-14 16,29 7 5-16,13 0-13 15,14 0 2-15,3 0-10 0,6 0 12 16,-2 0 4 0,-12 0 4-16,-7 7-2 0,-17-7 5 15,-18 9 12 1,-13-9 32-16,-14 0 38 0,-8 0 30 15,-4 0 10-15,-2 0-2 0,-10 0 0 16,0 0 3-16,0 0-6 16,0 0-55-16</inkml:trace>
  <inkml:trace contextRef="#ctx0" brushRef="#br0" timeOffset="854.02">12597 4074 2047 0,'0'17'0'0,"3"6"0"15,5 14 0-15,0 5 0 16,1 6 0-16,-6-4 0 0,5-3 0 16,-5-4 0-16,2-8 0 15,3-9 0-15,-3-4 0 16,-1-7 0-16,-4-2 0 16,0-11 0 30,0 1 0-46,0-2 0 16,4 5 0 0,0 0 0 15</inkml:trace>
  <inkml:trace contextRef="#ctx0" brushRef="#br0" timeOffset="1346.77">12669 4444 2047 0,'4'22'0'0,"7"1"0"16,1 10 0-16,10 3 0 15,2 2 0-15,3-2 0 16,10 0 0-16,0-8 0 16,0-6 0-16,-4-11 0 15,3-11 0-15,4-21 0 0,4-15 0 16,79-196 0 0,-94 135 0-1,-10-2 0-15,-7 14 0 16,-7 17 0-16,-5 15 0 15,0 12 0-15,0 16 0 0,0 13 0 16,0 33 0 0,8 20 0-16,9 19 0 15,6 14 0-15,11 7 0 16,1 0 0-16,10-3 0 0,8-13 0 16,7-8-81-16,13-12-348 15,14-17-85-15</inkml:trace>
  <inkml:trace contextRef="#ctx0" brushRef="#br0" timeOffset="2212.65">17631 3732 756 0,'-40'-72'380'0,"-10"1"-184"16,-2 7-101-16,-4 11-48 16,-5 9-6-16,-5 14 9 0,1 26-15 15,-8 28-11-15,-6 42-4 16,0 39 1-16,-3 35-8 15,10 17-4-15,11 11-7 16,18-10 0-16,26-12-5 16,17-10 4-16,23-23 5 0,22-24 1 15,15-20-10-15,22-27-15 16,11-42-25-16,13-25-7 16,0-32 22-16,-5-29 8 0,-4-28 14 15,-12-24 2-15,-15-17 31 16,-13-6-1-16,-21 1 22 15,-16 9 36-15,-12 22-16 16,-8 18 20-16,0 23-17 16,-11 17 3-16,2 23-43 0,1 11-31 15,8 8 0-15,-8 14 0 16,8 2 0 0,0 10 0-16,0 10 0 46,-8 5 0-46,-1 9 0 16,1 15 0-16,8 19 0 16,-7 4 0-16,7 14 0 0,0 14 0 15,10 7 0-15,7-1 0 16,7 0 0-16,14 2 0 16,10-7 0-16,81 71 0 15,-50-90 0 1,6-8 0-16,-4-11 0 15,-3-10 0-15,-13-11 0 0,-17-5 0 16,-11-9 0-16,-15-6 0 16,0-9 0-16,-9 0 0 15,-9 0 0-15,-4-3 0 16,0-5-28 0,0-5-285-16,0-8-153 15,4-7-40-15</inkml:trace>
  <inkml:trace contextRef="#ctx0" brushRef="#br0" timeOffset="3476.73">21236 3171 394 0,'-11'-33'203'15,"-1"4"-52"-15,4 10-43 16,-4 2-15-16,3 5-28 16,1 4-29-16,8 8-20 15,0 0-6-15,-8 0-4 16,8 0-1-16,0 11 1 0,8 6-5 16,0-1 4-16,9-4-1 15,10-3 0-15,6-9-3 16,1 0 4-16,-3 0-3 15,-2-4 0-15,-8-13 1 16,-11-2-5-16,-10-6 2 16,0-5 8-16,-10 7-1 0,-15 2-7 15,-5 6 0-15,-4 1-5 16,-9 14 1 0,4 0-46-16,-7 22-92 0,2 10-87 15,1 8-116-15</inkml:trace>
  <inkml:trace contextRef="#ctx0" brushRef="#br0" timeOffset="3696.76">21193 3915 644 0,'0'-12'377'0,"0"0"-118"16,0-5-75-16,0 4-25 15,0 2-2-15,0 4-15 16,0-3-35-16,0 3-89 0,0 3-18 16</inkml:trace>
  <inkml:trace contextRef="#ctx0" brushRef="#br0" timeOffset="3827.73">21201 3822 2047 0,'12'11'0'0,"8"11"0"15,8 14 0-15,1 9 0 0,-5 12 0 16,-8 16 0-16,-16 12 0 16,-32 18-224-16,-41 6-175 15,-41 10-66-15</inkml:trace>
  <inkml:trace contextRef="#ctx0" brushRef="#br0" timeOffset="5208.08">13018 7905 44 0,'0'-12'102'0,"0"-13"224"16,-12 13-224-16,-2-1-44 16,3 1-26-16,0 0-1 15,-2-1 16-15,1 3 19 0,-9-3-2 16,-7 4-22-16,-17 9-13 16,-12 0-7-16,-19 25 14 15,-17 19 28-15,-21 22 6 0,-9 15 0 16,-2 12-21-16,11 9-22 15,13 5-13-15,19-10-6 16,25-7-4-16,21-9 5 0,20-17-4 16,20-9-3-16,23-11-5 15,27-16-7-15,15-12 2 0,20-16-8 16,9-16-1-16,-1-12 6 16,1-16 2-16,-5-13 5 15,-11-9 4-15,-11-9-2 16,-14 0 6-16,30-125 121 31,-79 150-51-31,-33-23 173 31,9 102-216-31,-22 82 37 16,27-35-50-16,11 10-8 0,11-1-5 16,15-7 3-16,10-9-13 15,8-7 13-15,14-10 0 16,7-11-8-16,3-8 1 15,2-14-12-15,-5-7-8 0,-5-12-12 16,-3 0 5-16,-12-7 12 16,-5-5-1-16,-11 0-1 15,-9-5-26-15,-7 1-19 0,-5-5-15 16,-5 1-33-16,-3-1-73 16,0-3-71-16,0-4-52 0,-11-1-23 15</inkml:trace>
  <inkml:trace contextRef="#ctx0" brushRef="#br0" timeOffset="5579.38">14248 8316 653 0,'-17'-5'388'0,"2"5"-172"15,2 0-112-15,4 0-58 16,9 0-20-16,0 0-17 16,0 13 1-16,9 3-6 0,4 0-14 15,2-4-12-15,2-3-7 16,0-9-6-16,-6 0 9 15,-3 0 18-15,-5 0 1 0,-3-9 10 16,0-5 6-16,0-3 18 16,-11 1 2-16,-3-1-9 15,-4 0-10-15,2 1 0 0,-9-4-47 16,16 11-65 0,9 9-89-16,0 0-59 0,0 0-67 15</inkml:trace>
  <inkml:trace contextRef="#ctx0" brushRef="#br0" timeOffset="6239.84">15457 7364 440 0,'-8'-23'310'16,"8"12"-102"-16,0 3-109 0,0 8-50 16,0 25-22-16,14 15 26 0,-3 22 43 15,4 19-31-15,2 13-23 16,0 9-16-16,-1-6-15 15,1-12-2-15,-2-15-9 0,-1-14 8 16,-6-15 2-16,-5-13-8 16,2-11 11-16,-5-17 11 15,0-22-11-15,6-22-17 0,8-25-1 16,3-24 0 0,6-21 1-16,10-7 3 0,7 1 2 15,1 19-2-15,0 16-3 16,-1 16 1-16,-3 23-1 15,0 25 2-15,2 21 5 0,1 21 15 16,2 19-2-16,-10 24 19 16,-7 16 3-16,-5 1-17 0,-6-4-12 15,-11-13 0-15,-3-9-7 16,0-19 20-16,0-12 28 16,0-11 35-16,0-18-7 0,0-23-40 15,5-24-19 1,6-30-21-16,12-16-9 0,25-12 4 15,9-3 5-15,14 10-2 16,-2 18 6-16,-4 23-13 0,-8 29 4 16,-5 33 5-16,1 28 60 15,-4 30 0-15,-8 24-9 16,-13 18-39-16,-3 15-10 0,-10 4 0 16,-6-6 0-16,-9-6 0 15,0-10 0-15,0-11-141 0,-17-12-157 16,-2-10-106-16,-16-8-49 15</inkml:trace>
  <inkml:trace contextRef="#ctx0" brushRef="#br0" timeOffset="6805.08">12529 10045 645 0,'-40'-36'531'0,"1"8"-165"16,-7 11-186-16,2 17-85 16,-5 30-54-16,-4 17-6 0,1 19 16 15,8 16-22 1,-13 100-11-16,57-95-15 0,8-15-14 15,12-15-29 1,13-12-2-16,7-13-12 0,9-10 0 16,2-22-31-16,7-15-12 15,2-20-10-15,2-22 8 0,-2-21 42 16,-6-15 34-16,-10-8 42 16,-12 2 68-16,-15 17 84 0,-9 22 16 15,-8 20-36-15,0 19-65 16,0 21-65-16,-17 36-21 15,2 30 0-15,-2 28 0 0,4 12 0 16,13 7 0-16,0 6 0 16,18-6 0-16,6-11 0 15,13-4 0-15,6-12-316 0,19-17-132 16,11-17-21-16</inkml:trace>
  <inkml:trace contextRef="#ctx0" brushRef="#br0" timeOffset="6963.72">14358 10587 1430 0,'0'-8'617'0,"-12"4"-617"15,0 0 0-15,0 0 0 16,-1 0 0-16,13-1 0 16,0 2 0-16,0-1 0 15,8-1-605-15,5-7 27 16</inkml:trace>
  <inkml:trace contextRef="#ctx0" brushRef="#br0" timeOffset="7304.51">15146 9667 1116 0,'28'-61'393'16,"16"-1"-191"-16,18 2-99 0,19 7-60 15,12 9-6-15,5 6 0 16,0 14-14-16,-5 12-14 16,-9 12 1-16,-6 24 32 0,-17 16-10 15,-18 27-32-15,-18 26 0 16,-25 16 0-16,-175 406 0 31,135-410 0-31,12-15 0 16,9-17 0-16,9-13 0 0,10-10 0 15,21-10 0-15,20-12 0 16,16-7 0-16,15-8 0 16,14-13 0-16,3 0 0 0,-3-13 0 15,-2-8-492-15,-11-7-28 16,-11-7 38-16</inkml:trace>
  <inkml:trace contextRef="#ctx0" brushRef="#br0" timeOffset="7477.72">15775 10303 711 0,'-73'-4'765'0,"18"-6"-222"16,12 8-515-16,15-8-28 15,17-1 0-15,14-6 0 16,25-7 0-16,26-5 0 0,22 2 0 16,25 2 0-16,18 0 0 15,6 8 0-15,1 5-336 16,-9 0-243-16</inkml:trace>
  <inkml:trace contextRef="#ctx0" brushRef="#br0" timeOffset="8202.53">11087 13204 529 0,'-18'-72'457'16,"-7"11"-64"-16,-11 20-138 16,-18 15-118-16,-11 26-51 0,-11 22 37 15,-9 13-56-15,-2 20-67 16,16 5 0-16,20 6 0 16,29 8 0-16,30-4 0 0,31 10 0 15,26 1 0-15,25-4 0 16,12 0 0-16,0 1 0 15,-9-2 0-15,-20 2 0 16,-24 1-49-16,-30-3-55 0,-19 2 29 16,-36-5 12-16,-18-8-15 15,-10-8-44-15,-8-10-38 0,-7-9-40 16,6-14-20-16,9-12-16 16,15-15-25-16,17-25 28 0</inkml:trace>
  <inkml:trace contextRef="#ctx0" brushRef="#br0" timeOffset="8401.94">11681 12834 750 0,'65'-65'508'15,"-19"20"-98"-15,-19 25-157 16,-7 27-127-16,-15 39-126 16,-5 35 0-16,-13 28 0 0,-2 30 0 15,-1 17 0-15,3 6 0 16,13 2 0-16,0-6 0 0,0-8 0 15,0-19 0-15,9-17-195 16,-5-22-369-16,-4-25 53 16,0-27 125-16</inkml:trace>
  <inkml:trace contextRef="#ctx0" brushRef="#br0" timeOffset="8835.71">11431 14007 969 0,'-33'-33'609'16,"9"4"-256"-16,7 1-237 15,17-6-116-15,17 0 0 0,18-12 0 16,22-2 0-16,22 3 0 16,8 4 0-16,7 1-24 0,-1 2-75 15,-3 2 38-15,-8 7 26 16,-14 2 18-16,-8-3 22 0,-9 5 9 16,-12 6 18-16,-10 7 36 15,-9 0 47-15,-7 8-113 0,-5 4-2 16,-8 23 0-1,0 26 0-15,0 25 0 0,0 15 0 16,0 5 0-16,0-8 0 16,12-15 0-16,8-13 0 0,5-13 0 15,11-17 0-15,13-18 0 16,8-22 0-16,8-26 0 0,3-24 0 16,-3-19 0-16,-7-12 0 15,-18-4 0-15,-12 3 0 16,-12 16 0-16,-8 22 0 0,-3 15 0 15,-5 13 0-15,0 19 0 16,0 21 0-16,0 25 0 0,0 20 0 16,3 17 0-16,14 2 0 15,8-2 0-15,12-10 0 16,11-6 0-16,22-14-144 0,22-20-233 16,27-24 1-16,14-14 21 15,4-24 9-15</inkml:trace>
  <inkml:trace contextRef="#ctx0" brushRef="#br0" timeOffset="9321.73">14073 13111 712 0,'-12'-98'754'0,"-28"29"-173"16,-25 29-581-16,-12 40 0 15,-10 30 0-15,8 21 0 0,0 25 0 16,14 19 0-16,14 10 0 16,9 14 0-16,14 2 0 15,16-3 0-15,12-15 0 16,12-18 0-16,13-16 0 0,11-24 0 15,13-33 0-15,19-36 0 16,14-42-123-16,11-39-173 0,4-33 102 16,-2-30 92-16,-15-22 59 15,-18-26 81-15,-9-238 205 16,-53 257 41-16,-13 33-91 16,-3 43-193-16,0 31 0 15,-6 28 0-15,3 34 0 0,-5 28 0 16,4 32 0-16,-1 26 0 15,0 18 0-15,6 14 0 16,2 0 0-16,13-4 0 16,0-10 0-16,0-15 0 0,0-11 0 15,0-18 0-15,0-7 0 16,0-10 0-16,0-1 0 0,0-19 0 31,0-4 0-15,0 2 0-16,0-5 0 0,0 2 0 15,0 7 0-15,0-1 0 16,0 0 0 0,0 2 0-16</inkml:trace>
  <inkml:trace contextRef="#ctx0" brushRef="#br0" timeOffset="9584.35">13988 12553 2047 0,'0'-9'0'0,"0"6"0"0,0-2 0 16,0 1 0-16,0 1 0 47,0-1 0-32,0-1 0-15,0 1 0 16,0 1 0 15,0-6 0-31,0-3 0 0,0-5 0 16,0-2 0-16,0-2 0 16,0-3-26-16,5-1-431 0,-2 0-22 15,2 0 15-15</inkml:trace>
  <inkml:trace contextRef="#ctx0" brushRef="#br0" timeOffset="9899.89">14078 12244 1434 0,'-36'20'613'0,"-13"29"-613"16,-5 40 0-16,3 34 0 15,1 19 0-15,4 13 0 0,15-4 0 16,15-8 0-16,16-12 0 15,20-10 0-15,16-17 0 16,21-13 0-16,86 39 0 16,-71-94 0-16,-2-15 0 15,-5-21 0-15,-8-12-48 16,-10-16-285-16,-6-17 29 0,-8-4 52 16,-10-4 82-16,-6 0 70 15,-9 12 40-15,-8 8 13 0,0 13-1 16,-16 5-10-16,-3 6-20 15,-6 9-22-15,1 0-10 16,-4 0 13-16,-1 12 17 0,1 0 15 16,-1 1-30-16</inkml:trace>
  <inkml:trace contextRef="#ctx0" brushRef="#br0" timeOffset="10699.94">14037 3190 541 0,'0'-48'281'0,"0"3"-58"16,0 9-64-16,0 11-53 16,0 5-49-16,0 11-26 15,0 9-28-15,9 33 7 16,6 33 10-16,13 35 0 16,9 34-4-16,5 20-3 15,-2 11-5-15,0-7-8 16,34 118 14-16,-38-164-15 15,-3-19-2-15,-6-20 4 16,-2-22-7-16,-5-16 4 16,-6-10 7-16,-14-26-25 0,0-12-11 15,-26-17 15-15,-7-12 22 16,-2 0 33-16,-5 5 46 16,-2 7-36-16,3 8-29 0,1 10-11 15,8 11-5 1,11 0 7-16,6 0-16 0,13 0-2 15,6 11 16-15,9 5-2 16,13 7 0-16,13 4-7 16,11-3 8-16,10 0-11 0,3 2 0 15,0-2-22-15,-3-7-61 16,-6-1-91-16,-7-4-105 16,-9-12-65-16,-12 7-22 0</inkml:trace>
  <inkml:trace contextRef="#ctx0" brushRef="#br0" timeOffset="11420.15">18395 11634 1299 0,'0'-69'592'16,"0"15"-436"-16,0 22-156 0,-13 19 0 15,1 29 0-15,0 30 0 16,-8 35 0-16,-5 25 0 16,1 20 0-16,3 12 0 0,1-3 0 15,4-9 0-15,3-17 0 16,13-19 0-16,0-20 0 16,0-20 0-16,13-27 0 0,6-23 0 15,14-34 0-15,13-28 0 0,10-22 0 16,14-14 0-16,-1 1 0 15,-1 16 0-15,-3 16 0 16,-1 23 0-16,-7 23 0 16,-3 19 0-16,-5 23 0 0,-10 22 0 15,-9 17 0-15,-22 12 0 16,-16 7 0-16,-22 4 0 0,-18-4 0 16,-17-3 0-16,-15-6 0 15,-112 36 0-15,103-76 0 16,8-16 0-16,12-16 0 15,12-21 0-15,11-15 0 0,15-17 0 16,5-12 0-16,10-4-62 16,16-9-175-16,0-8-42 0,13 1-56 15,8 5-21-15,10 0-15 16</inkml:trace>
  <inkml:trace contextRef="#ctx0" brushRef="#br0" timeOffset="11611.07">19454 11528 1391 0,'0'-25'656'0,"0"4"-656"0,0 2 0 16,-8 2 0-16,8 5 0 16,0 4 0-16,0 3 0 0,0 1 0 15,8 4 0-15,13 0-448 16,7 0-65-16,13 0 28 15</inkml:trace>
  <inkml:trace contextRef="#ctx0" brushRef="#br0" timeOffset="11780.11">20401 12190 627 0,'43'62'471'15,"-10"-5"-70"-15,-12 4-133 16,-10 8-109-16,-11 5-50 0,-14 7-97 15,-20 4-12-15,-19 1 0 16,-148 102-453 0,51-91-46-16,-34 5-24 0</inkml:trace>
  <inkml:trace contextRef="#ctx0" brushRef="#br0" timeOffset="12445.69">13103 15809 348 0,'8'-73'252'0,"1"-4"-14"15,-1 5-21-15,-5 7-3 0,2 11-27 16,-5 18-50-16,3 12-22 16,6 24 25-16,3 18 45 0,4 32-171 15,1 27-14-15,-3 26 0 16,0 10 0-16,-6 9 0 16,-4 1 0-16,-4-9 0 0,0-17 0 15,0-16 0-15,0-19 0 16,-9-16 0-16,9-23 0 0,0-40 0 15,9-28 0 1,8-19 0-16,14-14 0 16,9 6 0-16,7 10 0 15,4 17 0-15,11 22 0 16,-1 13 0-16,-4 22 0 0,-5 17 0 16,-12 12 0-16,-12 12 0 0,-20 7 0 15,-22 11 0-15,-27 1 0 16,-25 6 0-16,-10-9 0 0,-10-11 0 15,-4-14 0-15,9-16 0 16,9-12 0-16,10-16 0 0,11 0 0 16,9-8-6-16,18-12-187 15,11-13-95-15,22-12-76 16,19-15-11-16,17-10-2 16</inkml:trace>
  <inkml:trace contextRef="#ctx0" brushRef="#br0" timeOffset="12584.48">14188 16184 523 0,'64'0'606'0,"-20"0"-24"16,-10 0-254-16,-11 0-320 15,-2 0-8-15,-9 0 0 16,-3 0 0-16,-5 0-70 16,0 0-372-16,2-8-19 15,3-7 15 1</inkml:trace>
  <inkml:trace contextRef="#ctx0" brushRef="#br0" timeOffset="13028.35">15223 15496 786 0,'40'-7'722'0,"-12"7"-256"16,-6 17-393-16,-7 18-73 15,-2 18 0-15,-4 12 0 0,-6 4 0 16,0-4 0-16,2-8 0 15,-2-12 0-15,6-17 0 0,-6-11 0 16,5-21 0-16,6-24 0 16,-2-25 0-16,10-21 0 15,-5-11 0-15,8-17 0 16,4-3 0-16,7-5 0 0,1 12 0 16,-1 16 0-16,-1 20 0 15,-4 26 0-15,2 20 0 0,-6 16 0 16,-3 24 0-16,-3 17 0 15,-10 8 0-15,-2 0 0 16,-9-3 0-16,0-10 0 0,0-13 0 16,0-6 0-16,8-17 0 15,5-12 0-15,3-16 0 0,9-18 0 16,6-3 0-16,11 1 0 16,-3 8 0-16,7 11 0 15,-1 12 0-15,0 13 0 16,-2 16 0-16,-2 12 0 0,-5 14 0 15,2 10 0-15,-11 5 0 16,-6 0 0-16,-12 9-305 0,-9 2-204 16,-33 10-42-16</inkml:trace>
  <inkml:trace contextRef="#ctx0" brushRef="#br0" timeOffset="13593.77">13534 17670 781 0,'0'0'670'0,"-16"0"-227"15,-1 0-290-15,4 11-153 16,6 14 0-16,7 12 0 16,0 20 0-16,0 17 0 0,0 7 0 15,7 1 0-15,1-6 0 16,0-9 0-16,0-16 0 0,2-9 0 15,-6-14 0-15,0-12 0 16,0-27 0 0,4-18 0-1,3-17 0-15,10-2 0 0,8 2 0 16,2 7 0-16,7 7 0 0,3 11 0 16,4 16 0-1,3 19 0-15,-5 13 0 0,0 10 0 16,-7 12 0-16,-12 4 0 15,-16 0 0-15,-8-3 0 0,-21-3 0 16,-15-6 0-16,-9-1 0 16,-7-7 0-16,-9-5 0 15,4-11 0-15,3-4 0 0,11-13 0 16,5-8-3-16,11-18-378 16,5-15-36-16,14-15 34 0,16-4 23 15</inkml:trace>
  <inkml:trace contextRef="#ctx0" brushRef="#br0" timeOffset="13732.09">14089 18079 552 0,'46'-11'411'15,"-10"4"-60"-15,-13 2-138 0,-6 3-89 16,-9 2-38-16,-8-5-37 16,0 1-36-16,0-4-40 15,-11 0-91-15,3-4-109 0,8-8-105 16,0-14-42-16,0-6 22 15</inkml:trace>
  <inkml:trace contextRef="#ctx0" brushRef="#br0" timeOffset="14076.66">14821 17622 684 0,'8'-34'554'15,"0"-6"-152"-15,5-9-201 16,15-4-98-16,15-8-53 15,22 3 3-15,17 6-53 0,11 12 0 16,5 18 0-16,-4 22 0 0,-6 22 0 16,-15 18 0-16,-16 22 0 15,-21 19 0-15,-18 12 0 16,-26 8 0-16,-21 14 0 0,-12-1 0 16,-8 0 0-16,-3-8 0 15,8-13 0-15,3-16 0 16,12-15 0-16,10-18 0 15,19-11 0-15,0-11 0 0,19-10 0 16,13-12 0-16,18-12 0 16,7-14 0-16,3-10 0 0,2-5 0 15,-5 1-95-15,-9-5-276 16,-12 0 0-16,-11-5 50 16,-16 7 45-16,-9-2 34 0,-22 0 66 15</inkml:trace>
  <inkml:trace contextRef="#ctx0" brushRef="#br0" timeOffset="14225.8">15433 17854 305 0,'-44'0'305'0,"8"0"25"0,7 0-43 16,9 0-97-16,7 0-69 15,13 0-36-15,22 0-24 0,10-17-24 16,15-8-28-16,15-3-50 16,15-5-67-16,4-3-93 0,9-5-49 15,8 1 3-15,3-1 3 16,7-4-34-16</inkml:trace>
  <inkml:trace contextRef="#ctx0" brushRef="#br0" timeOffset="14388.09">17168 16938 1416 0,'-24'-26'631'0,"-9"3"-631"0,1-2 0 16,2 4 0-16,10-3 0 15,9 1 0-15,11 1-185 0,0 3-267 16,11-2-55-16,6 3 58 16</inkml:trace>
  <inkml:trace contextRef="#ctx0" brushRef="#br0" timeOffset="14568.18">17652 17629 2028 0,'-13'45'19'0,"-12"8"-19"0,-2 13 0 16,-8 8 0-16,10-6 0 15,-10 1 0-15,-6-5 0 16,-7-2 0-16,-9-9-298 0,-3-13-347 16,-5-19 105-16</inkml:trace>
  <inkml:trace contextRef="#ctx0" brushRef="#br0" timeOffset="14801.29">17221 14634 960 0,'-20'-90'372'16,"-2"16"-179"-16,0 22-141 16,1 10-132-16,7 10-54 0,3 16-44 15,11 12-34-15,0 4-44 16,0 16-49-16</inkml:trace>
  <inkml:trace contextRef="#ctx0" brushRef="#br0" timeOffset="14972.7">17391 15432 833 0,'-15'74'466'0,"-10"-2"-133"16,-8 1-161-16,-3-4-84 0,-2-8-39 16,-5-3-41-1,-1-8-119-15,-10-16-204 0,0-10-151 16,-2-7-33-16</inkml:trace>
  <inkml:trace contextRef="#ctx0" brushRef="#br0" timeOffset="15468.6">17626 6814 1033 0,'-31'0'362'0,"6"0"-182"0,7 0-93 16,7 0-62-16,0 0-31 16,11 0-65-16,0 0-93 15,0 0-99-15,3 0-31 0,13 0-29 16</inkml:trace>
  <inkml:trace contextRef="#ctx0" brushRef="#br0" timeOffset="15652.1">18004 7482 629 0,'-20'31'448'15,"-1"-6"-204"-15,6-5-134 0,3-7-48 16,-2-1-38-16,6 1-10 15,-11 6-4-15,-19 18-57 16,-22 27-102-16,-30 32-63 16,-17 21-23-16,-25 17-54 0,-7 9-12 15</inkml:trace>
  <inkml:trace contextRef="#ctx0" brushRef="#br0" timeOffset="16036.56">17204 9883 473 0,'-16'-41'422'16,"-1"-7"-121"-16,6-2-115 0,-1 6-85 15,3-1-40-15,9 4-4 16,-8 4-31-16,8 4-45 0,0 1-101 16,8 0-123-16,4-1-56 15,5 5-46-15</inkml:trace>
  <inkml:trace contextRef="#ctx0" brushRef="#br0" timeOffset="16223.46">17359 9969 476 0,'0'25'274'15,"0"-6"-74"-15,0 1-63 0,0 13 45 16,0 15 48-16,-13 23-26 16,-12 14-83-16,-6 16-59 0,-21 17-55 15,-15 8-164-15,-15 5-213 16,-10-8-116-16</inkml:trace>
  <inkml:trace contextRef="#ctx0" brushRef="#br0" timeOffset="-143356.66">26187 5050 469 0,'-13'-43'250'0,"5"10"-110"0,8 9-79 16,-12 11-34-16,12 5-12 16,0 8 31-16,0 16 72 15,0 8-8-15,0 14-24 0,9 14 139 16,-6 10-75-16,-3 7-5 15,-17 9-25-15,-14 7-35 16,-17 4-85-16,-20 1 0 0,-22-4 0 16,-18-13 0-16,-9-13 0 15,-12-18 0-15,-9-18 0 16,-9-24 0-16,5-17 0 16,4-15 0-16,8-10 0 15,20-2 0-15,21-1 0 0,24 1 0 16,21-5 0-16,24-4 0 15,28-13 0-15,36-15 0 16,46-12 0-16,43-21 0 0,38-16 0 16,20-13 0-16,8-13 0 15,-4-1 0-15,-13-12 0 16,-10-1 0-16,-16 1 0 16,-21-2 0-16,-30 2 0 15,-24 12 0-15,-32 9 0 16,-24 18 0-16,-25 21 0 15,-20 19 0-15,-21 21 0 0,-16 23 0 16,-20 27 0-16,-12 31 0 16,-17 41 0-16,-8 53 0 15,-12 60 0-15,1 41 0 16,15 30 0-16,20 7 0 0,30 0 0 16,24-11 0-16,36-5 0 15,19-10 0-15,24-1 0 16,21-14 0-16,22-10 0 0,13-27 0 15,16-28-3 1,11-37-501-16,8-36-87 0</inkml:trace>
  <inkml:trace contextRef="#ctx0" brushRef="#br0" timeOffset="-142407.71">28489 3829 474 0,'-28'-57'284'16,"-9"4"-133"-16,-10 13-74 15,-15 16-33-15,-91 48 88 16,71 38-68 0,0 30-22-16,5 28-15 15,8 21-13-15,12 9-6 0,11 5-4 16,18-8-4-16,28-17 1 15,0-19-3-15,20-22-5 16,10-24 6-16,10-25-1 16,14-28-16-16,2-27-1 15,9-30 4-15,-5-28 11 16,-1-30 24-16,-11-22 60 0,-14-13 81 16,-8-2 64-16,-13 14 43 15,-13 22-229-15,0 23-39 16,0 23 0-16,0 14 0 15,0 18 0-15,0 18 0 16,0 32 0-16,15 33 0 16,10 33 0-16,15 29 0 0,25 14 0 15,32 13 0-15,38 4 0 16,40-2 0-16,31-5 0 16,14-17 0-16,-10-25-382 15,-14-32-190-15,-28-23-520 16</inkml:trace>
  <inkml:trace contextRef="#ctx0" brushRef="#br0" timeOffset="-141740.97">30924 4354 565 0,'0'-129'316'16,"-17"-22"-132"-16,-17-20-90 15,-19-8-32-15,-25-9-1 16,-28-1-22-16,-34-11-16 16,-48-9-14-16,-62-2-2 15,-76 2-3-15,-60 7-4 16,-72 14 4-16,-79 25-11 16,-48 34 13-16,-34 34-3 15,-28 48 11-15,13 47 20 16,38 63 93-16,22 64 40 0,22 56 5 15,19 49-9-15,38 70-163 16,42 64 0-16,49 42 0 16,76 22 0-16,85 34 0 0,101 24 0 15,92 2 0-15,100-15 0 16,86-10 0-16,109-18 0 16,95-23 0-16,79-33 0 0,73-44 0 15,60-56 0-15,41-54 0 16,31-57 0-16,32-62 0 15,-7-70 0-15,-3-76 0 0,-5-94 0 16,558-392 0 0,-653 149 0-1,-60-85 0-15,-89-50 0 16,-109-37 0-16,-130-33 0 0,-136-5 0 16,-130 40 0-16,-131 46 0 15,-131 57 0-15,-67 73-164 16,-51 79-38-16,-21 69-125 15,6 73-79-15,33 67-55 16</inkml:trace>
  <inkml:trace contextRef="#ctx0" brushRef="#br0" timeOffset="-139779.58">20738 5964 449 0,'3'-38'277'0,"-3"5"-48"16,0 5-72-16,0 4-75 0,0 7-38 16,0 10-12-16,0-2-13 15,0 9-9-15,0 13-10 16,0 28 5-16,5 32 65 0,-2 28-4 15,1 25-13-15,-4 21-23 16,0 4-14-16,0 4-7 16,0-10-6-16,0-6-4 15,0-22-39-15,0-10-60 0,0-21-62 16,4-22-40-16,1-19-9 16,-1-24 42-16,-4-21-87 0,0-28 65 15</inkml:trace>
  <inkml:trace contextRef="#ctx0" brushRef="#br0" timeOffset="-139528.72">20746 6302 384 0,'0'-127'192'0,"0"14"-70"0,0 10-40 15,7 17-20 1,6 18-4-16,7 14-23 0,11 13 7 16,15 18 8-16,8 14-8 15,1 18-20-15,-1 14-7 16,-8 23 0-16,-15 6 6 0,-11 18-2 15,-20 7 10-15,-12 1-7 16,-53 72 3 0,23-86-13-16,2-9-1 0,1-16-8 15,5-5 1-15,6-11-4 16,4-6-4-16,7-10-25 0,4-7-30 16,7 0-46-1,-2-7-73-15,-1-14-45 0,-2-12-60 16</inkml:trace>
  <inkml:trace contextRef="#ctx0" brushRef="#br0" timeOffset="-139234.64">20074 5694 628 0,'-14'-29'305'0,"1"5"-125"16,13 12-93-16,-8 8-50 15,8 4-16-15,0 25 1 0,8 16 18 16,8 19-3-16,9 13-15 16,4 10-9-16,-1 1-10 15,-4-6-14-15,0-8-56 0,-4-14-49 16,-4-11-35-16,-3-13-13 15,-1-13 12-15,-4-19-27 16,2-15-16-16,-7-26 39 0,2-23 56 16</inkml:trace>
  <inkml:trace contextRef="#ctx0" brushRef="#br0" timeOffset="-139062.66">20297 5764 165 0,'0'-95'284'0,"0"15"-63"16,0 15-42-16,-9 16-70 0,-4 13-42 15,4 11-10-15,1 8-1 16,-4 9-17-16,-2 8 0 0,0 21-10 15,-11 22-9-15,-7 28-8 16,-4 17-2-16,-7 19-7 16,4 7-17-16,2 0-66 0,9-9-73 15,3-10-54-15,5-19-75 16,5-15-268-16</inkml:trace>
  <inkml:trace contextRef="#ctx0" brushRef="#br0" timeOffset="-138889.2">19755 6081 794 0,'-17'-19'295'15,"5"2"-160"-15,12 5-98 16,0 0-22-16,12-5-6 0,13-4 3 16,23 2-10-16,30-6 0 15,25 0-34-15,22 1-98 16,8-1-70-16,4 1-75 0,-6-5-385 15</inkml:trace>
  <inkml:trace contextRef="#ctx0" brushRef="#br0" timeOffset="-138247.75">23817 4868 532 0,'0'-17'396'0,"-10"9"-121"16,-2 8-131-16,-12 12-70 16,-21 12 18-16,-29 21 62 0,-30 21 48 15,-26 20-56-15,-25 20-114 16,-15 15-32-16,-6 15 0 15,4 1 0-15,4-3 0 16,13-11 0-16,18-9 0 0,15-16 0 16,20-17 0-16,25-20 0 15,20-13 0-15,16-11 0 16,10-12 0-16,10-8 0 0,8-6 0 16,5-11 0-16,8 0-135 15,0 0-91 1,0-11-86-16,13-14-47 15,-2-12 16-15,7-12 22 16</inkml:trace>
  <inkml:trace contextRef="#ctx0" brushRef="#br0" timeOffset="-137847.84">22191 5507 299 0,'21'-32'261'0,"-5"10"-74"16,-10 15-94-16,-6 23-12 15,-14 25 71-15,-23 28 29 0,-12 16-13 16,-15 22-23-16,-14 7-32 16,-3 8-35-16,-1-4-23 15,9-17-32-15,17-16-7 0,16-14-3 16,15-19-6-16,12-11-7 16,22-6 7-16,11-5-11 15,20-10 6-15,17-8-5 16,16 0-1-16,9 0-1 0,-1 5 1 15,-4-1-4-15,-8 5 7 16,-13 0 1-16,25 18-4 16,-52-27 16-16,-12 1 48 15,-6-13 67-15,-19-20-127 16,-12-16 0 0,-9-21 0-16,-4-17 0 15,2-15 0-15,2-14 0 16,7-2 0-16,4-6 0 0,6 1 0 15,12 6 0-15,0 9-21 16,0 14-479-16,8 16-5 16,8 16 10-16</inkml:trace>
  <inkml:trace contextRef="#ctx0" brushRef="#br0" timeOffset="-136150.4">21595 5987 65 0,'0'-9'122'16,"0"-3"53"-16,0 1-71 0,0-1-44 16,-9-5-30-16,9 0-11 15,0 1-10-15,0 1 7 16,0 2-5-16,0-2 0 0,0 2 10 16,0 0 4-16,0 1 15 15,0 0 7-15,0 1 19 16,0-2 3-16,0-4-2 15,0 1-8-15,0-1-1 16,0-2-2-16,0-1 4 0,0-5-8 16,0 0-6-16,0-6-13 15,0-7-9-15,-8-4 4 16,0-2-9-16,-1 1 9 0,1-2-9 16,1 4 47-16,-6 0 34 15,1 4 16-15,-4 5-38 16,-8 2-36-16,-14 7-18 0,-11 11-11 15,-19 12 4-15,-30 48 56 16,-27 58 6-16,-30 61-79 16,-18 49 0-16,-8 33 0 15,12 10 0-15,27 2 0 0,40-13 0 16,33 184 0 0,102-262 0-16,48-36 0 15,52-48 0-15,55-49 0 0,35-54 0 16,17-39 0-16,-1-38 0 15,-15-24 0-15,-31-24 0 0,-30-29 0 16,-41-21 0 0,-37-15 0-16,-34-4 0 0,-40 11 0 15,-22 25 0-15,-27 32 0 16,-23 37 0-16,-16 41 0 16,-13 49-83-16,-3 45-219 0,0 48-53 15,4 40-29-15,2 34-53 16</inkml:trace>
  <inkml:trace contextRef="#ctx0" brushRef="#br0" timeOffset="-135668.33">22130 8665 1219 0,'0'0'653'0,"-12"14"-478"15,-8 13-175-15,-13 22 0 16,-4 25 0-16,-3 15 0 0,3 10 0 16,5 14 0-16,7 9 0 15,14 3 0-15,11-1 0 0,3 88 0 32,14-79 0-32,-9-93 0 15,-4-12 0-15,4-18 0 16,0-27 0-16,1-32 0 0,-1-28 0 15,28-475 0 1,-23 387 0 0,48-275 0-1,-26 336 0 1,10 18 0-16,11 25 0 0,6 19 0 16,68 40 0-1,-73 34 0-15,-18 17 0 0,-17 15 0 16,-22 10 0-16,-12 2 0 15,-49 72 0 1,-77 6 0 0,84-121 0-16,-2-5 0 15,3-11 0-15,13-4 0 16,8-13-49-16,7 0-397 16,8-11-51-16,17-8 20 0</inkml:trace>
  <inkml:trace contextRef="#ctx0" brushRef="#br0" timeOffset="-135177.99">23413 8948 358 0,'5'16'315'15,"-5"-4"-113"1,0 3-100-16,-9 6-36 0,-7 0 59 15,0 2 84-15,0 2 60 16,-1-4-14-16,1-5-109 0,4-4-146 16,12 0 0-16,0-5 0 15,20-23 0 17,29-15 0-17,24-26 0-15,31-29 0 0,27-32 0 16,18-32 0-16,23-37 0 0,15-30 0 15,14-18 0-15,8-5 0 0,-2 11 0 16,-13 26 0 0,-18 22 0-16,-26 27 0 0,-28 28 0 15,-24 29 0-15,-21 19 0 16,-21 18 0-16,-11 15 0 16,-12 12 0-16,-14 9 0 0,-3 7 0 15,-2 5 0-15,-11 5 0 16,-3 2 0-16,5 5 0 15,-1 0 0-15,0 0 0 32</inkml:trace>
  <inkml:trace contextRef="#ctx0" brushRef="#br0" timeOffset="-134604.97">25821 6541 2047 0,'-17'0'0'0,"-14"0"0"0,-20 0 0 15,-17 0 0-15,-13 12 0 16,-7 0 0-16,-6 0 0 16,12-3 0-16,14-1 0 0,15-8 0 15,16 0 0-15,14 0 0 16,10 0 0-16,26 0 0 16,22 0 0-1,35-17 0-15,24-7 0 0,18-4 0 16,10-6 0-16,0 7 0 15,-9 2 0-15,-15 4 0 16,-16 6 0-16,-17 2 0 0,-17 6 0 16,-16-1 0-16,-10 3 0 15,-7 5 0-15,-7 0 0 16,-3 13 0-16,-2 15 0 0,-3 13 0 16,0 15 0-16,0 13 0 15,0 9 0-15,4 3 0 16,0-3 0-16,1-6 0 0,-1-6 0 15,5-9 0-15,-6-8 0 16,2-10 0-16,-2-9 0 16,-3-10 0-16,0-8 0 0,-11-12 0 15,-15-7 0 1,-18-14 0-16,-16-3 0 16,-14-9 0-16,-7-8 0 0,0 1 0 15,-5-6 0-15,9 7 0 16,3-3 0-16,10 5 0 15,13 5 0-15,8 4 0 16,12 7 0-16,-11-7 0 16,31 20 0-16,11-1 0 15,0 6 0-15,0-1 0 16,3 4 0 31</inkml:trace>
  <inkml:trace contextRef="#ctx0" brushRef="#br0" timeOffset="-134536.52">25358 6696 1702 0,'0'7'-448'0,"0"5"44"15,0 5-2-15</inkml:trace>
  <inkml:trace contextRef="#ctx0" brushRef="#br0" timeOffset="-133305.29">25967 11772 398 0,'-16'-86'455'0,"-15"9"-89"15,-12 4-109-15,-4 12-129 16,-10 12-59-16,-3 12-12 0,-2 9 67 16,0 11 63-16,2 10-181 15,3 7-6-15,2 11 0 0,-7 18 0 16,0 15 0-16,2 17 0 15,3 17 0-15,4 13 0 16,8 1 0-16,14 6 0 0,2-1 0 16,12-7 0-16,9-16 0 15,8-15 0-15,0-4 0 16,3-15 0-16,10-7 0 0,4-5 0 16,-2-3 0-16,10-8 0 15,3-6 0-15,9-11 0 16,8-4 0-16,6-13 0 15,77-43 0-15,-58 11 0 16,-4-15 0-16,4-20 0 0,-8-8 0 16,-6-15-63-16,-4-2 27 15,-10-5 27-15,-6 4 14 0,-7 13 46 16,-9 11 1-16,-4 20-52 16,-4 23 0-16,-4 21 0 15,-8 35 0-15,-8 37 0 16,-9 37 0-16,-11 49 0 0,-1 25 0 15,1 24 0-15,9 5 0 16,2 3 0-16,5-7 0 0,12-11 0 16,0-16 0-16,0-17 0 15,8-23 0-15,0-17 0 16,5-21 0-16,-5-20 0 0,-2-17 0 16,3-16 0-16,-1-6 0 15,-3-10 0-15,-2-12 0 0,5-6 0 16,6-12 0-16,1-20 0 15,5-14 0-15,5-13 0 16,4-4 0-16,-1-9 0 16,1-3 0-16,1 0 0 0,1 3 0 15,1-3 0-15,-5 3-30 16,2 5-576-16,-4 4 41 0</inkml:trace>
  <inkml:trace contextRef="#ctx0" brushRef="#br0" timeOffset="-133083.71">26677 11836 742 0,'6'-12'505'15,"-6"-1"-91"-15,0 3-163 0,0 1-116 16,0 5-135-16,0 0 0 15</inkml:trace>
  <inkml:trace contextRef="#ctx0" brushRef="#br0" timeOffset="-132121.84">26669 11784 2047 0,'-11'12'0'0,"-6"-1"0"0,2 4 0 15,1-8 0-15,3-7 0 16,3 7 0 0,24-21 0-1,33-29 0-15,32-26 0 16,41-24 0-16,28-26 0 0,28-26 0 16,26-35 0-16,35-27 0 15,42-21 0-15,36-12 0 16,16 8 0-16,-5 11 0 0,-15 26 0 15,-32 28 0 1,-39 28 0-16,-38 26 0 0,-42 24 0 16,-36 23 0-16,-33 19 0 15,-28 8 0-15,-16 11 0 16,-16 8 0-16,-12 8 0 16,-10 3 0-16,-3 2 0 15,-4 7 0-15,-4-5 0 31,0 1 0-31,0-3 0 16,-7-2 0-16,7 1 0 16,0-5 0-16,0-3 0 0,0 0 0 15,0-8 0 1,0-1 0-16,0 2 0 16,0 1 0-16,-13 2 0 0,2 0 0 15,-10 4 0-15,-4-1 0 16,-3 2 0-16,-9 2 0 15,1 1 0-15,-1 4 0 16,0 8 0-16,5 0 0 0,13 0 0 16,5 0 0-16,23 12 0 15,27 0 0 1,26-1 0-16,27-11 0 16,20 0 0-16,13 0 0 15,4 0 0-15,-7 0 0 16,-19 0 0-16,-18 0 0 15,-26 0 0-15,-11 0 0 16,-17 0 0-16,-11 23 0 0,-13 8 0 16,-4 23 0-16,-21 11 0 15,-7 11 0-15,-5 14 0 16,1 4 0-16,-1-6 0 16,1-4 0-16,4-16 0 15,7-11 0-15,5-13 0 0,2-7 0 16,5-8 0-16,1-12 0 15,-6-6 0 1,2-11 0-16,-10 0 0 0,-3-16 0 16,-18-13 0-16,-9-11 0 15,-3-10 0-15,-7-8 0 16,2 2 0-16,1-4 0 16,7-2 0-16,3 1 0 0,3 5 0 15,12 3 0-15,4 7 0 16,6 11 0-16,8 6 0 15,4 4 0-15,3 10 0 16,9 1 0-16,0 7 0 16,0 1 0-16,0 4 0 0,0 2-83 47,0 0-64-32,0 0 18-15,0 0-7 16,-8 0-42-16,8 8-51 15,0-1-9-15,-9 7-8 16,1-7-24-16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6:44:13.96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6471 4425 135 0,'0'-50'218'0,"0"1"-57"16,0 1-8-16,0 2 6 15,0 11 15-15,0 6-11 16,0 8-23-16,-8 9-51 0,1 12-35 16,-1 48 48-16,-8 66 238 15,-13 83-181-15,-24 131-159 16,-28 137 0-16,-20 145 0 16,-18 115 0-16,2 90 0 15,11 40 0-15,16-10 0 16,25-46 0-16,25-75 0 0,20-92 0 15,20-100 0-15,0-83 0 16,17-83 0-16,3-69 0 16,0-61 0-16,0-61 0 0,-4-56-579 15,-4-63 11-15</inkml:trace>
  <inkml:trace contextRef="#ctx0" brushRef="#br0" timeOffset="649.41">5992 4653 633 0,'-41'-78'233'16,"6"-8"-93"-16,10-4-50 16,14-3-2-16,25-16 23 0,48-17-27 15,55-17-27 1,63-13-11-16,54 11 30 16,47 19 10-16,37 41 23 15,14 51-22-15,-11 70-40 0,-28 75-24 16,-51 63-14-16,-43 54-4 15,-52 34 1-15,-57 46 4 16,-57 55 3-16,-66 36 11 0,-60 7-21 16,-54-11 3-16,-49-15-1 15,-30-31 28-15,-31-40-10 0,-23-43-23 16,-20-47 0-16,-8-48 0 16,-2-48 0-16,22-48 0 15,24-41 0-15,29-41 0 16,32-43 0-16,29-31 0 15,31-21 0-15,41-7 0 16,37-7 0-16,37 7 0 16,28 7 0-16,20 13 0 0,20 7 0 15,14 17 0-15,15 13 0 16,13 11-199-16,15 13-364 16,8 14 22-16</inkml:trace>
  <inkml:trace contextRef="#ctx0" brushRef="#br0" timeOffset="1165.72">9136 8275 771 0,'-56'-73'564'16,"-15"8"-140"-16,-5 11-212 0,-1 19-136 15,-1 18-76-15,-4 29 0 16,-2 32 0-16,-6 42 0 15,-8 40 0-15,5 45 0 0,9 33 0 16,18 36 0-16,21 29 0 16,28 9 0-16,34-15 0 0,40-23 0 15,38-35 0-15,25-39 0 16,32-43 0-16,9-42 0 0,10-41 0 16,3-40 0-1,-2-40 0-15,-19-41 0 0,87-181 0 16,-163 87 0-1,-41-17 0-15,-72-222 0 16,-129 11 0 0,42 236 0-16,-19 37 0 15,-20 37 0-15,-18 39 0 0,-6 34 0 16,7 32 0-16,16 16 0 16,35 21-196-16,29 12-269 0,43 5 42 15,36-1 0-15</inkml:trace>
  <inkml:trace contextRef="#ctx0" brushRef="#br0" timeOffset="1447.98">10898 8156 916 0,'76'-80'931'15,"-22"10"-731"-15,-17 13-200 16,-14 17 0-16,-7 16 0 0,-2 24 0 15,-14 36 0-15,0 61 0 16,-17 64 0-16,-11 61 0 0,-14 68 0 16,-2 59 0-16,-5 30 0 15,5 0 0-15,8-16 0 16,10-35 0-16,15-31 0 16,11-31 0-16,3-42 0 0,11-46 0 15,-2-36 0-15,-1-35 0 16,-2-38 0-16,-1-40-529 0,3-58 11 15,6-52 58-15</inkml:trace>
  <inkml:trace contextRef="#ctx0" brushRef="#br0" timeOffset="1747.73">11288 6553 1295 0,'-37'-126'677'0,"1"40"-602"0,-1 49-75 15,4 54 0-15,14 40 0 16,19 33 0-16,8 19 0 0,24 10 0 16,25-6 0-16,20-14 0 15,24-26 0-15,21-26 0 16,16-26-142-16,1-29-48 0,92-93-147 16,-157 7 253-1,-38-137 122 1,-369-206 375-1,198 392-381 1,-157 74-17 0,20 134-298-1,159-36-52-15,15 23-72 16</inkml:trace>
  <inkml:trace contextRef="#ctx0" brushRef="#br0" timeOffset="2479.25">12619 7868 2047 0,'33'-25'0'16,"-9"25"0"-16,4 42 0 0,6 52 0 15,2 44 0-15,-8 32 0 16,-7 30 0-16,-10 32 0 0,-5 36 0 15,-6 25 0-15,-9 4 0 16,-4-7 0-16,5-34 0 16,8-35 0-16,-8-46 0 0,8-42 0 15,-11-35 0-15,11-36 0 16,-8-42 0-16,8-45 0 0,3-53 0 16,21-64 0-16,17-65 0 15,21-47 0-15,14-17 0 16,14 2 0-16,-1 29 0 0,1 36 0 15,-5 45 0-15,-3 50 0 16,-3 43 0-16,8 50 0 16,2 57 0-16,1 48 0 0,-2 53 0 15,-2 55 0-15,-5 43 0 16,-12 15 0-16,-4-2 0 0,0-24 0 16,4-35 0-16,-1-35 0 15,5-36 0-15,9-35 0 0,8-33 0 16,10-41 0-16,15-37 0 15,15-42 0-15,12-54 0 16,21-59 0-16,14-59 0 16,23-48 0-16,20-52 0 0,15-59 0 15,8-43 0-15,2-22 0 16,-12-6 0-16,-19-1 0 16,-29 24 0-16,-34 45 0 0,-34 65 0 15,-35 70 0-15,-31 56 0 16,-21 50 0-16,-30 44 0 0,-21 40 0 15,-27 41 0-15,-25 62 0 16,-21 85 0-16,-19 85 0 16,-20 78 0-16,2 77 0 15,12 70 0-15,38 32 0 0,46 4 0 16,47-24 0-16,53-33 0 16,37-37 0-16,31-46 0 15,25-37 0-15,14-48 0 0,4-40 0 16,0-40 0-16,-13-40 0 15,-13-38 0-15,-16-36 0 0,-17-41 0 16,-19-37-221-16,-17-44-409 16,-20-34 46-16</inkml:trace>
  <inkml:trace contextRef="#ctx0" brushRef="#br0" timeOffset="2730.48">15824 7909 1370 0,'-138'-32'677'16,"28"-2"-677"-16,29 10 0 0,24 4 0 16,37 7-68-16,40 1-77 15,45 0 73-15,49-7 43 16,55-14 19-16,51-4 4 0,37-7-3 15,17-2 3-15,12 1-46 16,-3 0-120-16,-3-4-75 16,-10-4-54-16,-20-4-54 15</inkml:trace>
  <inkml:trace contextRef="#ctx0" brushRef="#br0" timeOffset="3147.45">18569 7449 744 0,'-41'16'566'0,"9"-4"-245"16,7 0-177-16,10 9-131 0,6 3-13 15,9 4 0-15,13 9 7 16,10 12 5-16,27 13 5 16,18 7-16-16,20 4 12 15,24 1-6-15,5-10-11 0,13-11 3 16,8-13-17-16,9-14-15 15,3-26-4-15,0-12-1 0,-5-22 6 16,-10-18 21-16,-25-17 8 16,-25-21 2-16,-29-12 28 15,-30-12 15-15,-26-4 17 0,-34-1 28 16,-26 14 62-16,-27 15-133 16,-26 26-16-16,-20 35 0 15,-26 41 0-15,-16 56 0 16,-15 75 0-16,-9 77 0 0,3 55 0 15,27 25 0-15,42 13 0 16,58 0 0-16,69-12 0 0,60-20 0 16,68-32 0-16,49-37 0 15,52-41 0-15,34-42 0 0,26-38 0 16,19-47-144-16,1-44-462 16,-9-60 31-16</inkml:trace>
  <inkml:trace contextRef="#ctx0" brushRef="#br0" timeOffset="3694.58">22642 7302 1430 0,'-33'-105'617'0,"1"19"-617"16,2 20 0-16,11 21 0 0,3 22 0 16,4 23 0-16,-6 32 0 15,-1 54 0-15,-4 80 0 0,-11 86 0 16,-5 64 0-16,-4 45 0 15,8 33 0 1,-26 409 0-16,49-442 0 16,21 226 0-16,-1-367 0 15,2-46 0-15,-2-43 0 16,-3-37 0-16,-2-37 0 16,-3-45 0-16,5-62 0 0,7-66 0 15,13-89 0-15,20-76 0 0,15-62 0 16,22-46 0-16,12-39 0 15,7-11 0-15,4 28 0 16,0 45 0-16,5 52 0 0,0 54 0 16,-5 55 0-16,0 51 0 15,-7 49 0-15,0 47 0 16,2 50 0-16,7 53 0 0,1 52 0 16,4 53 0-16,-10 42 0 15,-22 24 0-15,-15 211 0 16,-81-243 0-16,-33-30 0 15,-16-31 0-15,-9-37 0 16,-2-34 0-16,5-35 0 16,6-39 0-16,14-39 0 0,15-39 0 15,16-47 0-15,20-32 0 16,23-9 0-16,19 17 0 16,10 20 0-16,9 29 0 0,7 28 0 15,10 25 0-15,11 29 0 16,5 27 0-16,-2 30-406 0,-10 36-227 15</inkml:trace>
  <inkml:trace contextRef="#ctx0" brushRef="#br0" timeOffset="4613.09">3840 15235 574 0,'-89'33'375'0,"20"-4"-75"16,12-8-118-16,8-2-94 16,9-3-26-16,12 1 31 15,3-4 62-15,9-13 63 16,3 0-218-16,26 0 0 16,31 0 0-1,43-17 0-15,63-19 0 16,77-29 0-16,78-29 0 15,84-29 0-15,98-24 0 16,90-18 0-16,90-22 0 0,79-13 0 16,78 5 0-16,65 3 0 15,61 13 0-15,37 12 0 16,42 17 0-16,18 14 0 16,17 23 0-16,0 15 0 0,-13 17 0 15,-31 12 0-15,-38 16 0 16,-49 13 0-16,-55 11 0 0,-58 16 0 15,-61 13 0-15,-72 16 0 16,-66 10 0-16,-59 5 0 16,-64-2 0-16,-62-8 0 0,-63-5 0 15,-65-8 0-15,-56-8 0 16,-50-5 0-16,-42-2 0 0,-39-1 0 16,-36-6 0-16,-21 8 0 15,-18 1 0-15,-18 3 0 16,-11 2 0-16,-8-6 0 15,-6 1 0-15</inkml:trace>
  <inkml:trace contextRef="#ctx0" brushRef="#br0" timeOffset="6141.74">25906 12923 2047 0,'-12'-16'0'15,"1"-12"0"-15,-6-20 0 16,1-30 0-16,0-36 0 0,0-46 0 16,-1-46 0-16,4-48 0 15,13-46 0-15,0-58 0 16,16-62 0-16,10-27 0 15,10-19 0-15,13-9 0 0,12-14 0 16,12 18 0-16,5 32 0 16,-2 28 0-16,3 27 0 15,-11 22 0-15,-3 20 0 16,-13 17 0-16,-11 18 0 0,-18 27 0 16,-10 24 0-16,-13 20 0 15,-22 16 0-15,-9 11 0 16,-9 13 0-16,-4 14 0 15,-2 4 0-15,-2 6 0 0,-5 14 0 16,4 10 0-16,4 20 0 16,6 17 0-16,-4 9 0 15,8 16 0-15,-3 10 0 16,-1 10 0-16,-18 10 0 16,-24 7 0-16,-37 4 0 15,-37 10 0-15,-35 1 0 16,-30 1 0-16,-18 4 0 15,-15 5 0-15,-23 0 0 0,-42-5 0 16,-42-8 0-16,-42-3 0 16,-58-13 0-16,-79-8 0 15,-62-8 0-15,-90-9 0 16,-68 4 0-16,-77 10 0 16,-49 7 0-16,-53 15 0 15,-17 15 0-15,-16 10-27 0,8 10-58 16,15 2 40-16,16 5 23 15,40 0 5 1,19 0 17-16,40 0-5 0,52 17 4 16,47 2-1-16,44 10 4 15,68 4-5-15,87 3 8 16,80 1-5-16,68-2 3 16,59 4-1-16,48 1 2 15,32 1-4-15,30 4-4 16,22-5 4-16,25 1-15 15,26-4 9-15,15-1-4 16,12-7 0-16,7-9 7 16,3-7 6-16,-2-13 3 15,-3 0-5-15,-2-8-3 16,-2-5-1-16,-9-4 3 16,-4 2 0-16,0 2 0 15,4 1 3-15,9 9-9 16,6 3 6-16,11 0-4 15,13 0 8-15,15 0-3 16,15 0-3-16,11 12-1 16,15-5-4-16,5 2 1 15,12-1 1-15,1 4 3 16,1-4 4-16,4 0-9 16,-1 3 10-16,9 2-9 15,-9-1 8-15,3 2 3 16,-7 5-5-16,1 15 0 15,-9 10-6-15,-11 16 4 16,-9 30 2-16,-8 45 0 16,-8 49-4-16,0 43 5 15,-6 37 5-15,2 37-3 0,4 61 9 16,3 61 0-16,10 52-5 16,12 35-7-16,10 41-7 15,22 22 6-15,0 13-1 16,0 25-2-16,0 4 0 15,0-13-4-15,0-23 10 16,14-26-7-16,10-32 3 16,3-37 2-16,10-45 3 0,5-30-3 15,-3-26-2-15,1-31 12 16,-1-25 6-16,-7-30 3 16,-4-29 8-16,1-22-6 15,-2-27-3-15,1-24-6 16,-2-24-8-16,-3-16 0 0,-1-21-3 15,-6-20-1-15,0-20 5 16,0-13-4-16,1-3 0 16,-2-9-1-16,-3 5 4 15,1 2-2-15,-2 2 2 0,-5 3-3 16,-6 1-1 0,0-5-3-16,-9-4 5 0,-4-8-4 15,2-11-2-15,2-11-2 16,-3-10 12-16,4-4-5 15,8-8-1-15,-9-5-4 16,9 0 5-16,0 0 0 0,-8 0 1 16,8 1-4-16,-11 4 2 15,11-2 2-15,-13 5 2 16,13 2 2-16,-8-7-11 16,8-2 6-16,0-5 2 15,0-4 11-15,0-8-4 16,0 0 0-16,12-16-1 0,13-17-2 15,19-24 5-15,26-28-10 16,31-25-2-16,33-25 0 16,29-10 5-16,35-10-9 15,34 8-3-15,24 17-98 0,8 16-212 16,-1 16-193-16,-6 17-550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6:45:57.2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9989 3272 509 0,'-86'-170'194'16,"14"10"-56"-16,11 22-49 0,15 25 38 15,14 27 17-15,8 24-48 16,7 17-43-16,9 25-37 16,13 36 59-16,9 50 98 15,0 60 18-15,-14 98 29 16,-33 94-198-16,-27 69-22 16,-27 52 0-16,-9 32 0 0,-1-6 0 15,2-33 0-15,18-54 0 16,12-60 0-16,17-61 0 0,14-55 0 15,20-43 0-15,14-37 0 16,23-37 0-16,26-31 0 0,32-37 0 16,37-38 0-16,49-36 0 15,48-33 0-15,36-32 0 16,18-28 0-16,-5-13 0 0,-22-1 0 16,-30 2 0-16,-34 3 0 15,-26 9 0-15,-30 8 0 16,-26 7 0-16,-22 10 0 15,-26 10 0-15,-20 13 0 0,-23 12 0 16,-18 16 0-16,-15 18 0 16,-16 24 0-16,-12 20 0 0,-14 26 0 15,-3 29 0-15,0 21 0 16,3 22 0-16,20 15 0 0,16 6 0 16,25-1 0-16,26-9 0 15,26-15 0-15,22-22 0 16,25-22 0-16,17-26 0 0,10-28 0 15,106-82 0 1,-137 33 0-16,-21-13 0 16,-29-7 0-16,-28-5 0 15,-24-7 0-15,-22 3 0 0,-13 13 0 16,-15 11 0-16,-3 13 0 16,-2 16 0-16,-8 17 0 0,1 16 0 15,2 8-7-15,7 20-333 16,7 10-40-16,11 17 48 15,10 10 35-15,11 9-11 0</inkml:trace>
  <inkml:trace contextRef="#ctx0" brushRef="#br0" timeOffset="415.05">12953 4737 675 0,'48'-56'554'0,"-18"1"-146"16,-20 11-198-16,-5 13-108 16,-5 5-54-16,0 7-23 0,-13 7-4 15,2 3-18-15,-2 9-2 16,5 0-1 0,8 0-2-16,0 0 0 15,0 0 0-15,0-3 0 16,0-3 8-16,0 4-4 15,0-4-2-15,0 4 0 16,0-3 0-16,-12-3 0 0,-7 8 0 16,-15 0 0-16,-14 13 0 15,-14 18 0-15,-11 18 0 0,-7 12 0 16,4 8 0-16,8 8 0 16,25 1 0-16,18-4 0 15,25-5 0-15,25-8 0 0,27-3 0 16,21-11 0-16,17-13 0 15,19-11 0-15,14-9-18 16,2-14-221-16,5-14-98 0,0-1-38 16,0-10 5-16,-4-7 33 15</inkml:trace>
  <inkml:trace contextRef="#ctx0" brushRef="#br0" timeOffset="980.63">14208 4626 608 0,'0'-68'263'16,"-20"11"-34"-16,-6 9-79 15,-1 7-75-15,-6 16-35 0,-8 18-17 16,-7 19-5-16,-9 21 0 16,-4 24-3-16,-1 19-4 15,10 19-9-15,12 5-1 0,7-2 0 16,16-8 1-16,17-17-1 16,5-11-3-16,12-22-7 15,11-12-6-15,7-15-14 0,11-13-28 16,6-25-14-16,2-20 11 15,-2-16 6-15,-3-12 27 16,-14-8 31-16,-10 0 56 0,-7 3 50 16,-10 14 67-16,-8 11 5 15,0 15-82-15,0 14-58 0,0 12-21 16,0 12-16-16,0 12 1 16,3 17-6-16,5 15 6 15,9 9 1-15,8 5-12 16,7-2-3-16,8-4 6 0,7-10-12 15,9-14-31-15,4-12-22 16,14-21-26-16,7-23-18 0,2-25-10 16,4-27 6-16,2-40 22 15,1-38 28-15,-3-44 33 0,3-35 33 16,-5-15 40-16,-6 0 78 16,-14 7 62-16,-17 26 78 15,-11 36 105-15,-13 41-364 16,-8 35 0-16,-8 31 0 0,-5 26 0 15,-3 41 0 1,-8 54 0-16,-19 67 0 0,-17 82 0 16,-13 75 0-16,3 39 0 15,13 11 0-15,26-17 0 16,15-27 0-16,20-30 0 0,16-29 0 16,13-21 0-16,13-12-311 15,14-15-218-15,17-25-6 0</inkml:trace>
  <inkml:trace contextRef="#ctx0" brushRef="#br0" timeOffset="2279.07">7349 8796 515 0,'-101'21'324'0,"11"-9"-86"16,18-12-109-16,14 0-65 15,21 0-39-15,25 0-17 16,37 0 24-16,43-17 31 16,63-16-3-16,81-15-9 0,87-21-10 15,74-20-21-15,79-17-12 16,72-7-4-16,56-15 5 16,50 1-8-16,43-3 7 0,13 9 7 15,10 7 46-15,-6 16 76 16,-28 16 58-16,-38 21-156 0,504 1-39 15,-647 60 0 1,-63 0 0-16,-60 21 0 0,-58 7 0 16,-59-4 0-16,-55 0 0 15,-50-8 0-15,28-4 0 16,-124-12 0 0,-23 0 0-16,-17-17 0 0,-28-14 0 15,-18-11 0-15,-5-15 0 16,-15-7 0-16,-7-17 0 0,1-21 0 15,2-29 0-15,18-36 0 16,19-48 0-16,23-58 0 16,24-32 0-16,21-29 0 0,20-31 0 15,17-44 0-15,10-18 0 16,6 0 0-16,-2 7 0 16,-9 14 0-16,-20 11 0 15,-12 20 0-15,-17 33 0 16,-11 36 0-16,-9 42 0 15,-8 32 0-15,-14 32 0 0,-2 29 0 16,-7 26 0-16,-6 26 0 16,-10 22 0-16,-20 16 0 15,-17 19 0-15,-22 17 0 16,-44 17 0-16,-57 24 0 16,-61 20 0-16,-53 20 0 0,-52 13 0 15,-73 17 0-15,-66 15 0 16,-53 13-52-16,-56 8-2 15,-28 6 17-15,-13 7 18 16,-11-1 11-16,11 0 8 16,31-8-5-16,35-13 1 15,36-10 8-15,41-23-10 16,56-11 13-16,64-13-9 0,67-3-3 16,55-5 10-16,51-3-2 15,43-4-6-15,37-2-3 16,37-2-4-16,27 0-9 15,20-5-26-15,19-1 11 16,14 1 9-16,4-12-18 16,11 14 11-16,6-14 8 0,0 12 17 15,0-12 4-15,-8 7-5 16,8-7 9 0,0 9-7-16,0-9 9 15,-10 0 4-15,10 0 0 0,0 0-3 16,0 0-3-16,0 0 3 15,0 0-2-15,0 0 2 16,0 0-2-16,0 20-13 16,-8 24 7-16,-8 46 8 15,-7 60 6-15,-20 83 62 16,-12 109 51-16,-18 93-25 0,-25 99-42 16,-20 89-26-1,-15 53-17-15,-6 36-7 0,9-12-2 16,17-48-3-16,23-58-4 15,24-66 4-15,27-67-59 16,22-71-130-16,22-68-177 16,15-65-151-16</inkml:trace>
  <inkml:trace contextRef="#ctx0" brushRef="#br0" timeOffset="2946.08">5773 9553 249 0,'-64'33'300'0,"6"-5"-70"16,13-12-74-16,14-2-74 15,10-14-35-15,21 0-24 0,8-10-17 16,36-13-1 0,51-23 1-16,55-23 0 15,57-24 3-15,56-25-8 0,50-20-3 16,49-14-45-16,35-2-98 16,14-6-121-16</inkml:trace>
  <inkml:trace contextRef="#ctx0" brushRef="#br0" timeOffset="9883.54">20327 3907 508 0,'-21'-57'238'0,"4"4"-63"0,8 13-63 16,-5 12-15-16,14 2-15 15,-8 9-37-15,8 17-23 16,0 14-8-16,17 18-13 0,2 17 8 16,10 20-2-16,2 12 7 15,-1 5-1-15,-1 4-2 16,-6-4 4-16,-1-10-11 15,-7-10 0-15,-1-19 2 0,-3-9 0 16,-3-14 14-16,1-7 63 16,-3-17 65-16,2 0 54 0,1-5-14 15,0-14-165-15,-1-22-23 16,5-12 0-16,2-16 0 16,4-8 0-16,3-9 0 0,-3 1-59 15,27-69-419 1,-19 83 151-16,10 11-6 15,8 2 2-15,4 13-186 16</inkml:trace>
  <inkml:trace contextRef="#ctx0" brushRef="#br0" timeOffset="10116.62">21026 3675 335 0,'0'36'151'0,"-13"10"-58"0,-7 11-21 16,-9 8-2-16,1 9 3 15,4-5-13-15,8-5-19 16,16-7-25-16,0-3-4 0,12-14-3 15,8-8-1-15,5-7 0 16,4-13 0-16,-1-12-1 16,-1-12 3-16,-1-20 16 15,-6-22 8-15,-9-11 18 0,-2-7-11 16,-9-2-20 0,0 5-13-16,-17 8-4 0,6 8-30 15,-1 11-56-15,-1 14-67 0,13 13-32 16,0-3-39-16,13 7-12 15</inkml:trace>
  <inkml:trace contextRef="#ctx0" brushRef="#br0" timeOffset="10294.08">21314 3691 317 0,'16'0'229'16,"-4"0"-26"-16,-3 0-52 0,-5 0-50 16,-4 0-34-16,0 0-31 15,0 25-13-15,5 16 65 16,3 16-14-16,-5 8-28 15,2 3-22-15,2 2-10 0,-4-13-7 16,2-12-5-16,-2-8-27 16,-3-13-49-16,0-11-81 15,0-23-117-15,0-17-67 16</inkml:trace>
  <inkml:trace contextRef="#ctx0" brushRef="#br0" timeOffset="10435.21">21278 3256 384 0,'-26'-93'265'0,"2"15"-89"0,4 21-72 16,5 13-48-16,6 10-28 16,9 15-21-16,0 10-25 15,0 9-47-15,3 20-67 16,11 10-59-16,10-2-85 0</inkml:trace>
  <inkml:trace contextRef="#ctx0" brushRef="#br0" timeOffset="10798.79">21753 3069 213 0,'51'-12'288'16,"-9"4"-72"-16,-16-1-76 16,-7 9-56-16,-7 0-22 0,-4 13 45 15,0 15 6-15,-8 17-4 16,0 19-28-16,4 18-31 16,0 5-21-16,0-2-16 15,2-12 2-15,-6-12-8 16,0-12-11-16,0-13 5 15,0-13-2-15,0-6 1 0,0-9 0 16,0-8-4-16,-10-8-13 16,-6-9-5-16,-9-2 15 15,-6 3 3-15,2-1 4 0,1 10-1 16,2 2 6-16,7 5-7 16,5 0-3-16,6 21 1 15,8 3-1-15,0 5 2 0,17 4 4 16,7-2 0-16,8 6-4 15,10-8 2-15,-2 0-2 16,1-5-2-16,-6-3-9 16,4-6-42-16,-12-2-63 0,3-13-66 15,-7 0-71-15,2-17-73 16</inkml:trace>
  <inkml:trace contextRef="#ctx0" brushRef="#br0" timeOffset="11347.19">23072 3359 353 0,'13'-25'416'0,"-5"8"-130"16,-8 4-148-16,0 6-72 16,0 7-33-16,0 16-15 0,0 18 0 15,0 9-2-15,0 14-9 16,0 5-2-16,0-10-3 15,0-7 0-15,0-13 1 0,0-7 4 16,0-9-3-16,0-16 1 16,0-7-1-16,3-18 1 15,6-23-5-15,2-15-3 0,5-6-4 16,10-4 4-16,2 4 10 16,-4 12-3-16,1 8 3 15,0 16 0-15,-11 10-14 16,-1 10-2-16,0 13 11 15,0 28 10-15,-3 13 0 0,3 8 5 16,-13-4-7-16,0-4-2 16,0-9 1-16,0-7-3 15,0-8 38-15,0-17 46 0,0 0 44 16,0-6-3-16,0-13-56 16,3-14-50-16,11-12-13 15,6-4-11-15,3 5-5 16,7 6 1-16,-1 10-4 15,-6 9 0-15,6 10 3 16,1 9 17-16,-5 21-7 0,5 6-5 16,-6 3-1-16,1 1-4 15,-9-2-2-15,-3-1-61 16,-2-7-86-16,1-4-77 0,-4-5-74 16,0-12 7-16,9 0-23 15,3-18-263-15</inkml:trace>
  <inkml:trace contextRef="#ctx0" brushRef="#br0" timeOffset="11680.32">24123 3061 383 0,'21'-25'325'0,"-12"5"-53"15,-9 4-101-15,0 8-53 16,-14 8-28-16,-2 0-30 16,-7 19-21-16,-3 14-13 0,3 13-11 15,4 6-10-15,5 5-2 16,14 5-5-16,0-10-2 15,4-6-4-15,9-11-17 0,6-11 4 16,6-14-2-16,4-20-6 16,-1-10 1-16,1-17 8 15,-6-7 9-15,-2-9 19 16,-9-4 24-16,-7 9 50 16,-5 11 35-16,0 7-10 15,0 11-58-15,0 7-29 0,0 8-9 16,0 4-10-16,0 16 0 15,0 8 1-15,3 5 1 16,6 4-38-16,0 2-70 0,-1 3-68 16,3-2-78-16,1-3-24 15,8-9 21-15,2-15-13 16</inkml:trace>
  <inkml:trace contextRef="#ctx0" brushRef="#br0" timeOffset="11847.53">24506 3053 318 0,'20'-42'267'0,"-8"10"-23"15,-4 7-67-15,-8 9-80 16,0 9-41-16,0 7-31 16,0 11 15-16,0 19 20 0,0 9-21 15,5 7-16-15,-1 3-9 16,4-1-6-16,-5 2-10 16,2-7-33-16,1-1-82 0,-6-10-86 15,0-4-61-15,0-7-54 16</inkml:trace>
  <inkml:trace contextRef="#ctx0" brushRef="#br0" timeOffset="11986.93">24551 2853 498 0,'-25'-86'331'16,"-3"12"-121"-16,3 15-96 16,5 14-37-16,3 9-30 0,5 11-25 15,12 8-53-15,0 9-121 16,0 8-92-16,9 8-105 15</inkml:trace>
  <inkml:trace contextRef="#ctx0" brushRef="#br0" timeOffset="12397.18">24781 2829 471 0,'8'0'282'0,"-8"7"-123"16,5-7-78-16,-2 14-39 15,6 1 2-15,3 10 26 0,5 7-11 16,-1 10-26-16,-1-2-14 16,2 0 0-16,-4-6-9 15,-9-10 1-15,-4-8 7 16,0-4 25-16,0-12 15 0,0-4-22 16,-13-13-15-16,5-7-15 15,8-4 8-15,0-8 2 16,0-1-9-16,4 0 18 15,5 8 10-15,4 4-12 16,-2 10-15-16,-4 6-6 0,6 9 3 16,8 17 1-16,7 7-3 15,-1 8 6-15,-1 10-8 16,-1-3-4-16,-5-1 8 16,-1-7-2-16,7 24-51 15,-23-36-51-15,-3-1-59 16,0-8-48-16,0-10-18 15,0 0-28-15,0-10 14 16,0-20 64-16</inkml:trace>
  <inkml:trace contextRef="#ctx0" brushRef="#br0" timeOffset="14130.71">25778 2486 119 0,'0'-20'244'0,"0"1"-54"16,0 1-35-16,0 6-15 15,0-1 9-15,-9 6 4 16,9-1-13-16,0 8-40 15,0 0-44-15,0 0-23 0,0 0-26 16,-8 20 1-16,8 7 2 16,-9 12 10-16,9 9-3 15,0 6-4-15,0-2-4 16,0 1 2-16,0-4-1 16,9-8-7-16,-1-9 0 15,1-2-7-15,-8-11 8 0,-1-7-4 16,0-12 5-16,0 8-7 15,0-8 8-15,0 0-5 16,0 0 11-16,0 0 19 16,0 0 8-16,0 0-6 15,0-4-10-15,0 4-1 16,0 0-7-16,0 0 6 0,0 0-6 16,0 0-2-16,0 0 0 15,0 0 0-15,0 0-7 16,0 0-1-16,5 0 7 15,-1 0-1-15,1 0-8 16,-5 0 3-16,0 0-3 16,0 0-4-1,0 0 5-15,0 0 0 16,0 0-6 0,0 0 1-16,0 0-6 15,0 0 5 1,0 0 3-16,0 0 1 15,0 0-3 1,0 0 5 0,0 0 2-16,0 0 0 15,0 0-1-15,0 0-2 16,0 0-7-16,0 0 6 16,0 0-1-16,0 0-3 15,0 0-1 1,0 0 4-1,0 0-3 1,0 0 1-16,0 0-4 16,0 0 6-16,0 0-2 0,0 0 5 15,0 0 2 1,0 0-8-16,0 0-3 16,0 0-1-16,0 0 9 15,0 0-8-15,0 0 8 16,0 0-6-1,0 0 1-15,0 0-5 16,0 9 4-16,8-1 4 16,0-1 4-16,1 7-5 15,-6-7 0-15,2-7 4 16,-1 12-3-16,4-3 0 16,4-2-7-16,-4 1 1 0,0 6 2 15,0-6 5-15,4-1 4 16,-4 2-2-16,1-2-6 15,0-7-6-15,-1 9 9 16,-5-9 4-16,5 0-12 0,1 0 11 16,-1 7-1-1,3-7-3-15,2 10 0 0,-5-10 4 16,0 0-6-16,0 0 0 16,1 0 5-16,-3 0 2 15,-1 0-11-15,-2 0 4 16,2 0 8-16,-2 7-11 0,3-7 7 15,-2 0-2-15,-4 0-1 16,0 0 3-16,0 0 0 16,0 0 5-1,0 0 1-15,0 0-5 16,0 0 5-16,0 0-11 16,0 0 0-16,0 0 5 0,0 0-1 15,0 0 3-15,0 0-14 16,0 8-96-16,0-8-130 15,0 0-125-15,0 8-60 16,0 5 28-16</inkml:trace>
  <inkml:trace contextRef="#ctx0" brushRef="#br0" timeOffset="14908.56">26579 2286 56 0,'-6'-15'190'15,"6"-6"13"-15,-12-3-4 16,12 0-31-16,-9 3 8 15,1 1 7-15,8 4 4 16,0-1-11-16,0 5-58 16,4 12-62-16,18 12-29 0,25 21 9 15,19 20-2-15,10 15-7 16,57 104-5 0,-90-87-11-16,-20-2 2 15,-10-12-4-15,-10-4-3 0,-3-16-1 16,0-9 0-16,-8-14-7 15,8-6 2-15,-12-11-29 16,1-3-61-16,-11-8-213 16,-10 0-128-16,-12 0-17 15</inkml:trace>
  <inkml:trace contextRef="#ctx0" brushRef="#br0" timeOffset="15691.02">21473 5376 189 0,'8'-51'202'0,"0"-3"-44"15,-1 7-27-15,-7 5-30 16,0 14-1-16,-7 2 10 0,-9 7-25 16,-6 7-20-16,-9 12-3 15,-11 0 0-15,-2 19 13 0,-3 5-6 16,-4 10-31-16,8-2-14 15,9 5-9-15,11-5-1 16,10 1-10-16,13-1-1 16,9-4-5-16,10 1 2 0,14-1-5 15,2-7-19-15,4-5-10 16,-10-3 1-16,-10-6 12 16,-7 2 13-16,-4-1 9 0,-8 4 2 15,-20 3-1-15,-8 7 3 16,-9 6 2-16,-7 4 7 15,-2-3-9-15,10-1-1 0,7-6-1 16,9-6-2-16,12 0-7 16,8 4-2-16,8 0 7 0,6 0-2 15,9 1 3 1,6 3 4-16,-7 5-7 0,3-4 3 16,-3 4 3-16,-7-1-1 15,-3-4 1-15,-4 4 16 0,-3-3 8 16,-5-1 5-16,0-3-10 15,0-5 3-15,0-4-11 16,0 0-9-16,0 0 5 0,0 0-8 16,0 0-15-16,0 5-34 15,0-1-70-15,-8 13-72 0,8 9-58 16,0 5-23-16,0 11-43 16</inkml:trace>
  <inkml:trace contextRef="#ctx0" brushRef="#br0" timeOffset="16339.46">23409 12814 322 0,'-16'33'222'0,"0"-4"-36"0,-5-5-30 16,1-1-6-16,6 1 27 15,-4 2 0-15,6-9-47 16,12-3-55-16,0 4-29 0,0-2-27 16,8 0-13-16,8-4-4 15,7 0-15-15,7-4-13 0,5 5-7 16,-2-5-8-16,-4 4 15 15,-4 4 16-15,-9 5 15 0,-8 12 25 16,-8 3 24-16,0 5 20 16,-13-1 25-16,-3-2 4 0,1-7-16 15,2-2-29-15,13-8-40 16,0-5-18-16,13 0 0 0,10-4 0 16,11 1 0-16,9-6 0 15,5 3 0-15,3 1 0 16,-4 1-3-16,-1 0 5 15,-10 5-1-15,-7 4-1 0,-15 7 0 16,-8 4 0-16,-6 8 0 16,-23 2 0-16,-11 6 0 0,-14-3 0 15,-14-1 0-15,-11-2-8 16,-12-9-148-16,-12-9-82 0,-7-12-102 16,0-12-46-16,2-17-22 15</inkml:trace>
  <inkml:trace contextRef="#ctx0" brushRef="#br0" timeOffset="16790.16">22824 8129 439 0,'-8'-17'284'15,"0"2"-72"-15,8 5-81 16,-7 3-37-16,7 7 30 16,0 17 59-16,-13 11-4 0,4 13-30 15,1 16-35-15,8 7-40 16,-12 10-37-16,12-1-17 15,0-3-13-15,0-9-7 0,0-14-39 16,0-5-106-16,0-15-96 16,0-4-69-16,3-23-34 0,6-13-5 15,-1-28 47-15</inkml:trace>
  <inkml:trace contextRef="#ctx0" brushRef="#br0" timeOffset="16935.66">22841 7786 404 0,'-13'-109'238'0,"1"15"-54"0,1 17-61 15,-2 15-45-15,5 17-14 16,8 14-11-16,-8 4-21 16,8 12-20-16,0 3-64 0,0 4-76 15,3 8-30-15,15 0-19 16,1 12-61-16,9 0 24 0</inkml:trace>
  <inkml:trace contextRef="#ctx0" brushRef="#br0" timeOffset="17239.28">23475 7140 243 0,'0'-54'256'0,"-12"7"-30"0,-4 5-37 16,-2 14-43-16,2 2-27 15,4 11-6-15,4 6-18 0,0 9-22 16,-4 9-10-16,0 15-6 15,4 21 29-15,8 20-8 0,-9 25-4 16,9 26-21-16,0 20-16 16,0 11-24-16,9 3-8 15,3-3 6-15,0-9-6 0,1-7-4 16,-2-18-6-16,-3-12-11 16,-8-9-37-16,0-21-41 0,0-14-74 15,0-15-66-15,0-11-41 16,0-5-22-16,0-18-19 15</inkml:trace>
  <inkml:trace contextRef="#ctx0" brushRef="#br0" timeOffset="17438.99">23287 8179 653 0,'-27'-34'334'15,"-1"6"-126"-15,6 3-101 0,6 4-22 16,16 5 4-16,0 1-30 15,0 2-33-15,20 0-16 16,14-3-12-16,10 1-24 16,3 1-52-16,-1 1-37 0,-2 3-43 15,-2 1-33-15,-6 5-17 16,-6 0-36-16,-8 1-17 16</inkml:trace>
  <inkml:trace contextRef="#ctx0" brushRef="#br0" timeOffset="17954.36">24668 6883 287 0,'9'-44'261'16,"-9"-2"-50"-16,0 5-56 15,-13 4-39-15,5 9 12 0,-6 7 38 16,6 10-6-16,2 7-18 16,-11 17-5-16,-12 31 36 0,-10 29-62 15,-11 29-111-15,-7 29 0 16,9 19 0-16,11 8 0 0,26 2 0 15,19-6 0-15,28-11 0 16,21-13 0-16,19-21 0 0,10-15 0 16,2-25 0-1,-1-15 0-15,-11-21 0 0,-9-21-199 16,-15-12-220-16,-13-21-30 16,-10-15 0-16</inkml:trace>
  <inkml:trace contextRef="#ctx0" brushRef="#br0" timeOffset="22480.1">24083 7233 593 0,'-154'0'386'0,"-23"28"-64"16,-24 37-80-16,-14 36-33 15,0 30-8-15,8 16-107 0,30 4-94 16,36-9 0-16,49-7 0 15,48-17 0-15,55-15 0 16,54-23 0-16,49-22 0 0,37-27 0 16,31-31 0-16,24-24 0 15,9-24 0-15,-3-26 0 0,-21-11-51 16,-45-13-20-16,-48-13 1 16,-57-16 25-16,-54 0 36 15,-52 8 50-15,-33 24 54 16,-27 31 15-16,-30 38-110 0,-18 47 0 15,-16 53 0-15,0 44 0 16,5 29 0-16,28 20 0 0,32-1 0 16,47-3 0-16,53-13 0 15,60-16 0-15,58-27 0 16,53-34 0-16,42-37 0 0,51-36 0 16,41-36 0-16,32-37 0 15,-2-29 0-15,-23-32 0 0,-43-29 0 16,-55-29 0-16,-63-15 0 15,-61 4 0-15,-58 15 0 16,-51 29 0-16,-48 25 0 16,-49 35 0-16,-33 35 0 15,-24 34 0-15,-10 30 0 0,1 26 0 16,19 15 0-16,28 16 0 0,35 12 0 16,37 9 0-16,39-2 0 15,48 2-423-15,33-9-81 16,39-19 14-16</inkml:trace>
  <inkml:trace contextRef="#ctx0" brushRef="#br0" timeOffset="22730.89">25850 6131 1749 0,'-24'-46'298'15,"2"13"-298"-15,2 14 0 16,9 7 0-16,3 3 0 16,8 33 0-16,0 21 0 15,0 21 0-15,13 10 0 16,-3 10 0-16,6 3 0 0,1-3 0 16,3-9 0-16,0-8 0 15,-4-12 0-15,-2-8-277 16,-2-13-332-16,5-15 61 15</inkml:trace>
  <inkml:trace contextRef="#ctx0" brushRef="#br0" timeOffset="22887.2">25744 5349 1007 0,'-44'-86'405'15,"3"13"-188"-15,5 15-118 0,7 13-43 16,8 8-32-16,6 13-94 15,15 7-182-15,0 15-126 0,8 2 20 16,12 19-2 0</inkml:trace>
  <inkml:trace contextRef="#ctx0" brushRef="#br0" timeOffset="23445.75">26092 5756 567 0,'22'28'300'16,"-6"-7"-119"-16,-8-5-92 0,-3 0-33 15,-2 0 7-15,0 12 21 16,6 10 62-16,-1 14-22 16,4 13-50-16,1 1-29 0,-1-6-26 15,1-11-6-15,-1-8-5 16,-6-12 2-16,2-8 3 16,2-9-5-16,-2-12 1 15,0 0 15-15,0-10-4 0,6-13-7 16,3-23-5-16,18-14-7 15,1-10 5-15,4 5 3 16,-4 12-5-16,-2 13-6 0,-9 19-9 16,6 21 7-16,4 17 7 15,8 18-2-15,1 15 1 16,2-1-4-16,-7-5 4 0,-2-3 2 16,-6-13-5-1,-1-7 5-15,-3-21-2 0,7-12-10 16,-1-28-6-16,2-22 4 15,3-27-2-15,-7-26 10 16,-5-19 1-16,-6-7 20 0,-14 2 35 16,-6 9 51-16,0 12-81 15,0 24-24-15,-9 20 0 16,9 18 0-16,-8 18 0 0,8 14 0 16,0 16 0-16,0 24 0 15,0 32 0-15,0 34 0 0,8 32 0 16,1 26 0-16,5 10 0 15,2-3 0-15,2-9 0 16,-1-17 0-16,8-19 0 16,4-20 0-16,-4-20 0 15,-6-18-362-15,-1-24-104 0,-7-24-11 16</inkml:trace>
  <inkml:trace contextRef="#ctx0" brushRef="#br0" timeOffset="23600.46">26978 5410 567 0,'-35'-26'426'0,"6"7"-143"16,7 3-142-16,11 4-60 0,11 3-41 15,0 9-14 1,25 0-11-16,23 0-9 0,23 0-1 16,11-3-39-16,8-6-107 15,1 1-112-15,-1-4-67 16,-7-4-61-16</inkml:trace>
  <inkml:trace contextRef="#ctx0" brushRef="#br0" timeOffset="24011.09">28476 5055 656 0,'0'-17'516'15,"-18"1"-168"-15,-16 3-138 16,-5 5 14-16,-12 8-131 15,0 0-93-15,-6 18 0 16,4 10 0-16,7 8 0 0,10 13 0 16,12 13 0-16,11 7 0 15,13 5 0-15,17-5 0 16,12-7 0-16,11-11 0 16,7-14 0-16,57-17 0 15,-56-43 0-15,-7-23 0 16,-10-15 0-16,-14-17 0 15,-17-8 0-15,0 5 0 16,-20 12 0-16,5 17 0 16,-1 10 0-16,-2 18 0 15,7 9 0-15,2 25 0 16,9 24 0-16,3 16 0 16,14 11 0-16,4 3 0 15,7 5 0-15,9-3 0 16,2-9 0-16,7-9 0 0,-1-10-533 15,3-23-69-15</inkml:trace>
  <inkml:trace contextRef="#ctx0" brushRef="#br0" timeOffset="24143.11">29131 4794 559 0,'0'-48'487'0,"0"10"-175"16,-11 11-134-16,11 6-60 0,-9 10-39 15,9-1-54-15,0 1-160 16,0 11-210-16,0 0-102 16</inkml:trace>
  <inkml:trace contextRef="#ctx0" brushRef="#br0" timeOffset="24326.41">29476 4868 578 0,'36'28'294'15,"2"9"-19"-15,-2 11 81 0,1 6 139 16,-6 4-446-16,-5 3-49 16,-10 3 0-16,-7 10 0 15,-9 16 0-15,-30 15 0 16,-30 16 0-16,-43 14 0 0,-34 3-496 16</inkml:trace>
  <inkml:trace contextRef="#ctx0" brushRef="#br0" timeOffset="26140.99">7028 13026 607 0,'0'-29'650'16,"-11"8"-170"-16,11 9-240 16,0 9-170-16,0 27-70 15,14 17 0 1,16 19 0-16,5 10 0 0,3-1 0 15,-2-8 0-15,0-8 0 16,-2-12 0-16,-6-13 0 16,-3-11 0-16,1-17 0 15,4-21 0-15,-3-15 0 0,3-16 0 16,-2-15 0 0,-4-14 0-16,-2-16 0 0,-3-5 0 15,-2 9 0-15,-5 8 0 16,0 16 0-16,-4 14 0 15,0 15-475-15,3 14-14 0,6 14 29 16</inkml:trace>
  <inkml:trace contextRef="#ctx0" brushRef="#br0" timeOffset="26427.67">7918 12684 430 0,'0'0'308'16,"-22"0"-67"-16,-2 0-81 0,-4 12-47 15,-4 9-6 1,2 7-12-16,8 8-9 0,5 5-20 16,17 9-21-16,17-3-16 15,19-5-14-15,16-11-7 16,10-10-4-16,3-12-5 0,53-27-1 16,-75-10 7-1,-3-44 1 1,-97-39 12-1,14 79-28-15,-63-18-92 16,54 39-39 0,6 11-79-16,10 0-36 0,8 17-1 15,11 0-47-15</inkml:trace>
  <inkml:trace contextRef="#ctx0" brushRef="#br0" timeOffset="26617.51">8470 12504 277 0,'57'-25'437'0,"-16"5"15"16,-18 4-99-16,-6 8-90 0,-5 1-26 16,-4 7-209-16,-5 15-28 15,5 9 0 1,1 6 0-16,-1 5 0 16,0 5 0-16,0-2 0 15,2-5 0-15,-4-4-52 0,-1-10-329 16,-2-1-36-16,-3-10 8 15,0-8 36-15</inkml:trace>
  <inkml:trace contextRef="#ctx0" brushRef="#br0" timeOffset="26757.96">8359 11878 605 0,'-51'-94'505'16,"-2"17"-241"-16,4 16-136 0,9 11-67 15,7 14-30 1,13 12-25-16,8 3-106 0,12 9-153 15,8 12-64-15,16 0-28 16</inkml:trace>
  <inkml:trace contextRef="#ctx0" brushRef="#br0" timeOffset="27190.55">8984 11254 380 0,'14'-12'418'16,"-11"5"-77"-16,-3 7-1 15,0 16-233 1,0 21 49-16,0 23 37 0,0 38-81 16,8 23-112-16,14 22 0 15,5 0 0-15,6-1 0 16,4-15 0-16,2-17 0 0,2-21 0 16,-3-20 0-16,-11-20 0 15,-2-13 0-15,-9-10 0 16,-3-26 0-16,-13-9 0 0,-16-16 0 15,-14-12-79-15,-13-11 29 16,-14 0 48-16,-8 11 16 0,-5 16 13 16,-3 21 2-1,5 21 18-15,6 16-33 0,13 11-14 16,16 5 0-16,22-2 0 16,14 4 0-16,22-7 0 15,12-3 0-15,16-4 0 0,12-12 0 16,3-11 0-16,5-18 0 15,-2 0 0-15,-11-18 0 0,-4-7 0 16,-11-7 0-16,-8-14 0 16,-12-2-42-16,-5-1-149 15,-12-4-33-15,-8 4-48 0,0 6-10 16,0 1 5-16,-17 10-20 16</inkml:trace>
  <inkml:trace contextRef="#ctx0" brushRef="#br0" timeOffset="28471.19">11466 11373 90 0,'5'-25'243'16,"-5"2"-22"-16,0 2-5 15,-16-1 2-15,-6 3-71 0,-5 2-26 16,-3 10-11-16,-5 7-8 15,-6 0-16-15,0 24-15 16,0 12 10-16,6 13-26 16,2 12-20-16,17 9-14 0,16-1-9 15,8 0-6-15,16-7-11 16,12-14-21-16,10-15-9 16,2-21-16-16,5-20 0 0,-4-20 3 15,-9-22 7-15,-7-11 17 16,-13-8 21-16,-12-5 31 15,-8 5 44-15,-16 9 21 0,-1 6 21 16,-3 14 20-16,5 11-79 16,1 13-55-16,6 16 0 0,8 16 0 15,0 25 0 1,0 20 0-16,17 20 0 0,6 9 0 16,19 3 0-16,15-3-151 15,11-16-125-15,22-23-49 0,12-26 22 16,11-25 51-16,6-32 26 15,-6-24 58-15,-3-13 62 16,-17-17 53-16,-17-9 62 0,-14-2 118 16,-27-5 68-16,-21 5 10 15,-28 7-5-15,-21 13-37 0,-17 11-2 16,-18 18 22-16,-11 21-24 16,-4 21-24-16,3 22-15 15,6 25-50-15,2 16-19 0,18 21-20 16,19 3-19-16,13 4-4 15,24-4-7-15,4-7-1 16,20-12-18-16,9-14-23 16,7-20-10-16,4-28-11 0,2-19-11 15,2-31 0-15,-3-24 34 16,-13-30 16-16,-12-27 21 16,-12-16 24-16,-20-10 16 0,-11-6 60 15,-16 15 54-15,0 27-50 16,2 23-102-16,4 29 0 0,14 24 0 15,3 21 0 1,16 36 0-16,0 33 0 0,16 32 0 16,16 29 0-16,13 16 0 15,12 13 0-15,11-2 0 0,13-7 0 16,9-17 0-16,8-14-162 16,7-21-254-16,1-26 21 15,-1-20 39-15,-7-28 39 16</inkml:trace>
  <inkml:trace contextRef="#ctx0" brushRef="#br0" timeOffset="28803.76">13246 10812 232 0,'-13'-102'378'16,"-19"7"2"-16,-13 19-72 15,-11 19-60-15,-6 19-58 0,0 26-20 16,2 24-29-16,7 21-141 16,13 24 0-16,16 16 0 15,16 14 0-15,16 2 0 16,19-3 0-16,14-14 0 0,8-11 0 15,2-19-6-15,-4-22 6 16,-3-30-185-16,-2-25 59 0,-14-22 55 16,-12-24 41-16,-8-21 38 15,-8-17 34-15,-21-11 23 16,-7 1 58-16,-9 5 54 0,4 23-174 16,6 23-3-16,5 21 0 15,8 25 0-15,5 28 0 16,9 32 0-16,6 29 0 15,11 33 0-15,17 17 0 0,6 9 0 16,8 8 0-16,6-10 0 16,2-9 0-16,1-7 0 15,-4-16-349-15,0-18-146 0,-7-19 28 16</inkml:trace>
  <inkml:trace contextRef="#ctx0" brushRef="#br0" timeOffset="29169.76">13789 9842 725 0,'-16'-86'575'16,"-4"26"-165"-16,-1 19-194 15,-3 25-95-15,-4 28-121 16,-1 24 0-16,9 25 0 0,20 24 0 16,0 18 0-16,20 6 0 15,14-2 0-15,18-10 0 16,12-11 0-16,9-18 0 0,9-13-45 15,4-27-371-15,-7-28-2 16,-6-16 63-16,-11-34 30 0,-14-26 99 16,-9-30-32-1,-16-25 258-15,-12-19 27 0,3-6 178 16,-10 6 88-16,-4 11-50 16,0 21-21-16,0 25-55 0,4 21-82 15,23 10 54 1,10 78 46-16,16 37-6 15,7 28-56-15,2 29-43 0,-5 24-40 16,-8 13-14-16,-17 8-61 16,-15-1-184-16,-17 2-145 15,-14-10-54-15,-21-12-29 0</inkml:trace>
  <inkml:trace contextRef="#ctx0" brushRef="#br0" timeOffset="29850.84">10801 13290 501 0,'-20'-24'322'0,"-13"7"-132"0,-8 10-76 16,-8 7-39-16,-8 0 29 15,-3 16 36-15,-5 4-3 0,8 8-35 16,4-4-42-16,13 2-32 16,7 2-6-16,13-4-10 0,8-3-2 15,12-1-6 1,0-3-3-16,8-1-5 0,9 1-6 16,-2-6 3-16,5-3-16 15,-4 4-16-15,0-4 2 16,0 1 5-16,1 2 1 0,-1 6 16 15,1 4 0-15,-1 2-6 16,5 11 4-16,-6 10-8 16,6 5 9-16,0 8-2 0,2 4-9 15,3 1-14-15,-4-10 6 16,3-4 19-16,21 30 4 16,-30-50 11-16,1-3 6 15,-6-4-5-15,-7-2 16 16,0-3 15-16,0 6 12 15,-4-6 17-15,0 1 9 16,0-3-3-16,0-2-19 0,0-12-21 16,4 14-14-16,1-6-5 15,3 4-5-15,0 4-1 16,1 5-1-16,2 8-15 0,10 2-106 16,3 6-141-16,4 0-102 15,7 1-66-15</inkml:trace>
  <inkml:trace contextRef="#ctx0" brushRef="#br0" timeOffset="30318.03">17660 16608 648 0,'20'28'774'0,"-20"-12"-149"0,-14-3-625 16,-4-6 0-16,-4-7 0 16,5 0 0-16,8 0 0 15,0 0 0-15,9 9 0 16,18-9 0-16,21 8 0 15,9 4 0-15,12 3 0 16,7 8 0-16,-7 4 0 0,-7 15 0 16,-10 2 0-16,-10 13 0 15,-15 8 0-15,-12 8 0 16,-6 5 0-16,-11 3 0 0,-6-4 0 16,5-4 0-16,12-6 0 15,0-3 0-15,8 1 0 16,21 5 0-16,24 6 0 15,16 7 0-15,13 3 0 0,2-1 0 16,-2-4 0-16,-14-8 0 16,-14-12 0-16,-23-12 0 0,-26-9 0 15,-27-7 0 1,-29-13-521-16,-34-6-16 0,-37-14 56 16</inkml:trace>
  <inkml:trace contextRef="#ctx0" brushRef="#br0" timeOffset="30751.9">12859 14876 665 0,'-8'-23'490'0,"0"7"-141"0,-1 7-177 16,9 9-79-16,0 21 43 15,0 16 6-15,9 11-142 0,7 13 0 16,5 6 0-16,-2-3 0 16,6-3 0-16,-4-8 0 15,-5-4 0-15,-4-13 0 16,-1-8-29-16,-3-11-322 0,-2-17-57 15,-6 0 6-15,-14-24 29 16</inkml:trace>
  <inkml:trace contextRef="#ctx0" brushRef="#br0" timeOffset="30891.37">12597 14312 578 0,'-51'-82'314'15,"2"14"-110"-15,6 6-100 0,5 13-50 16,10 12-31-1,8 9-32-15,20 11-76 0,0 17-79 16,17 0-52-16,6 22-78 16</inkml:trace>
  <inkml:trace contextRef="#ctx0" brushRef="#br0" timeOffset="31415.5">13160 14526 409 0,'22'0'486'0,"-8"13"-108"0,-6-1-162 16,1 17-57-16,-1 16 39 16,4 17 3-16,1 7-201 15,-1 8 0-15,-1-4 0 0,6-3 0 16,0-14 0-16,-5-12 0 16,-1-11 0-16,-2-11 0 15,-1-22 0-15,3-10 0 16,3-18 0-16,-3-21 0 0,1-19 0 15,5-18 0-15,0-4 0 16,-6 9 0-16,1 15 0 0,1 18 0 16,-1 23 0-16,8 21 0 15,5 21 0-15,3 12 0 16,3 11 0-16,7 1 0 0,-2-1 0 16,4-7 0-16,-4-13 0 15,2-9 0-15,-2-13 0 16,-4-27 0-16,1-16 0 15,-4-21 0-15,-4-19 0 0,-6-20 0 16,-11-14 0-16,-8-11 0 16,-11 1 0-16,-11 14 0 15,6 21 0-15,0 21 0 0,0 25 0 16,4 24 0-16,4 24 0 16,8 31 0-1,0 36 0-15,0 18 0 0,0 13 0 0,0 3 0 16,12 0 0-1,4-3 0-15,2-14 0 0,4-13 0 16,3-18 0-16,0-13-22 16,4-16-576-16,-1-24 14 0</inkml:trace>
  <inkml:trace contextRef="#ctx0" brushRef="#br0" timeOffset="31575.03">13892 14132 554 0,'-38'0'549'15,"11"-4"-167"-15,6-3-190 16,7 2-102-16,14-3-40 0,14-7-13 16,13-7-14-16,22 2-18 15,13-5-24-15,1-2-132 16,8-3-112-16,-6 2-89 16,-5-1-33-16,-11 5 31 0</inkml:trace>
  <inkml:trace contextRef="#ctx0" brushRef="#br0" timeOffset="32014.95">15341 13506 663 0,'-21'-53'507'16,"-11"1"-146"-16,-5 7-154 0,-8 7-71 15,-3 10 37-15,-6 12-173 16,-50 36 0 0,50 25 0-16,6 29 0 0,11 23 0 15,17 17 0-15,20 0 0 16,12-3 0-16,16-10 0 0,12-20 0 16,14-15 0-16,7-26 0 15,-1-28 0-15,-3-24 0 16,-7-28 0-16,-14-26 0 0,-7-20-48 15,-14-16 2-15,-10-8 36 16,-5 6 56-16,-20 9 12 16,0 18-58-16,-2 17 0 0,5 19 0 15,3 13 0-15,5 16 0 16,9 31 0-16,0 18 0 16,13 11 0-16,11 14 0 15,9 7 0-15,10-4 0 16,8-9 0-16,5-6 0 0,4-15 0 15,5-13-514-15,0-22-101 16</inkml:trace>
  <inkml:trace contextRef="#ctx0" brushRef="#br0" timeOffset="32151.05">15913 12891 1007 0,'-32'-72'508'15,"-5"10"-194"-15,1 14-142 16,0 11-126-16,7 8-46 15,7 13 0-15,12 4 0 0,10 12-91 16,0 0-277-16,15 24-51 0,10 4 13 16,4 5 35-16</inkml:trace>
  <inkml:trace contextRef="#ctx0" brushRef="#br0" timeOffset="32315.28">16233 13002 724 0,'24'11'399'0,"-2"2"-143"0,2 8-50 15,4 7 118-15,4 13-186 16,6 11-138-16,-10 22 0 0,-7 19 0 16,-13 25 0-16,-22 12 0 15,-22 13 0-15,-25 7-56 0,-23 5-603 16,-26-1 15-16</inkml:trace>
  <inkml:trace contextRef="#ctx0" brushRef="#br0" timeOffset="41316.66">26552 15076 69 0,'0'-7'216'0,"-8"0"-30"16,0-4-50-16,0 0-37 16,1-5-22-16,7-1 8 0,-13 1 11 15,13 1-5-15,-8-6-6 16,-1 0-8-16,1 1 7 16,-4-1 4-16,3 4-2 0,-2 6 1 15,0-1-7-15,-6 8-17 16,-9 4 0-16,-10 13 4 0,-12 11 10 15,-9 9-13 1,1 10-13-16,-1 7-31 0,12 2-20 16,12 5 0-16,21-3 0 15,20-6 0-15,15-6 0 16,20-13 0-16,8-14-32 0,10-15-1 16,4-3-1-16,0-22 8 15,-11-12 16-15,-10-13 4 0,-6-7 6 16,-15-4 1-16,-11-3 0 15,-8 2 13-15,-4 11-4 16,0 9 18-16,-13 9 11 0,13 14-18 16,-10 10-2-16,10 18-11 15,-8 19-8-15,8 13 0 16,0 7 0-16,0 8 0 16,8 2 0-16,7-4 0 0,10-7 0 15,-2-6 0-15,5-12 0 16,1-4 0-16,-4-9 0 15,-5-3 0-15,-3-6 0 0,-8-7 0 16,-1 0 0-16,-5 0 0 16,2 0 0-16,-2 0 0 31,0 0 0-31,-3 0-17 62,-6 0-55-46,-2 0-62-16,0 0-66 16,-6-7-46-16,2-3-21 0,0 3 22 15,-1-2 15-15,-2 2 0 16,-5-2 36-16</inkml:trace>
  <inkml:trace contextRef="#ctx0" brushRef="#br0" timeOffset="41782.58">24405 15159 508 0,'-46'-26'241'0,"7"2"-53"0,2 5-47 16,9 2-3-16,2 6 42 15,9 0 2-15,1 22-31 16,8 17-13-16,8 19-39 0,-7 23-37 15,7 12-43-15,0 8-19 16,0-1 0-16,0-4 0 0,0-16 0 16,0-14 0-16,0-20 0 15,0-19 0-15,4-24 0 16,7-28 0-16,5-21 0 0,10-17 0 16,-1-7 0-16,3-8 0 15,1 0 0-15,2-2 0 0,2 6 0 16,-1 7-94-1,-4 5-126-15,1 12-83 0,4 12-28 16,-1 11 23-16,4 15 3 16,-2 11 68-16</inkml:trace>
  <inkml:trace contextRef="#ctx0" brushRef="#br0" timeOffset="42032.11">24863 14971 173 0,'0'36'278'0,"-12"1"-72"16,-16 4-50-16,-9 5-31 15,1-2-22-15,2 0 5 16,9 2-27-16,11-10-30 0,14-3-20 16,4-14-8-16,11-2-10 15,13-17-11-15,6 0 3 16,2-17-5-16,2-6 3 0,-7-6 1 16,-2-4-3-16,-13-3-2 15,-3-6 1-15,-13 6 1 0,0 3-22 16,-8 5-48-16,-5 4-49 15,-4 3-43-15,5 5-16 16,4 3-20-16,8 1-27 0,0 0 39 16</inkml:trace>
  <inkml:trace contextRef="#ctx0" brushRef="#br0" timeOffset="42173.49">25038 14955 107 0,'31'0'252'0,"-2"0"-47"15,-7 0-10 1,1 23 191-16,-15 6-152 15,-5 8-52-15,-3 9-68 0,0 1-51 16,0-2-39-16,5-4-24 16,-1-8-58-16,0-8-119 0,1-5-124 15,3-20-67-15,5-7-33 16</inkml:trace>
  <inkml:trace contextRef="#ctx0" brushRef="#br0" timeOffset="42326.84">25464 14340 174 0,'0'-60'262'0,"-13"10"-115"15,-4 10-69-15,-9-18-29 16,18 38-65-16,8 1-194 16,0 19-2-1</inkml:trace>
  <inkml:trace contextRef="#ctx0" brushRef="#br0" timeOffset="42813.7">25640 14178 552 0,'0'12'331'0,"0"-1"-82"15,-17 14-43-15,0 17 42 16,0 10 49-16,1 22-133 0,4 14-164 15,12 14 0-15,0 5 0 16,8-5 0-16,9-5 0 0,3-9 0 16,0-9 0-16,0-15 0 15,1-10 0-15,-5-13 0 16,-2-13 0-16,-6-7 0 0,-8-14 0 16,0-11 0-1,-8-13 0-15,-6-11 0 0,-6-13 0 16,-3 2 0-16,-7-3 0 15,-2 14 0-15,0 3 0 16,-1 13 0-16,2 12 0 0,-3 0 0 16,6 15 0-16,8 7 0 15,2 2 0-15,18 0 0 0,0 2 0 16,0 2 0-16,18-4 0 16,2-4 0-16,2-4 0 15,8 0 0-15,-3-2 0 16,-2-14 0-16,4 0 0 15,-4 0 0-15,-6 0 0 0,-1 0-110 16,-1-9-104-16,-3-3-22 16,-1 0-18-16,-1-1 13 15,0 1 24-15,2-5-12 0,-3 2-7 16</inkml:trace>
  <inkml:trace contextRef="#ctx0" brushRef="#br0" timeOffset="43530.08">27235 14646 132 0,'16'-41'229'15,"0"-4"-61"-15,-3 4-13 0,-2 4 14 16,-2 9 5-16,-9 8 12 15,0 4-2-15,0 6-5 16,0 10-35-16,0 22 6 16,0 18-3-16,-12 16-117 0,-5 19-30 15,5 11 0-15,4-1 0 16,8-4 0-16,0-8 0 16,0-12 0-16,0-12 0 0,0-9 0 15,0-11 0-15,0-8 0 16,0-10 0-16,0-22 0 15,0-10 0 1,-16-11 0-16,-4-9 0 16,-9 0 0-16,-4 0 0 0,1 5 0 15,1 12 0-15,1 8 0 16,1 7 0-16,9 9 0 16,4 0 0-16,3 11 0 0,13 6 0 15,0-1 0-15,0 6 0 16,13-3 0-16,8 2 0 0,2-5 0 15,6-3 0 1,-1-6-111-16,5-7-137 0,-1 0-123 16,1 0-43-16,-1-12 5 0</inkml:trace>
  <inkml:trace contextRef="#ctx0" brushRef="#br0" timeOffset="44112.47">27605 14470 453 0,'6'-40'233'0,"-6"4"-52"16,0-18 120-1,0 38-97-15,0 4-11 16,0 12-66-16,0 0-22 0,0 25 21 16,0 18-2-16,0 14-124 15,5 13 0-15,-2 7 0 16,2 1 0-16,3 65 0 15,-8-86 0 1,5-13 0-16,-1-7 0 0,0-9 0 16,-4-8 0-16,0-4 0 15,0-7 0-15,0-18 0 16,0-7 0 0,0-4 0-16,0-1 0 15,0-3 0-15,0-1 0 16,-13 5 0-16,0 1 0 0,-1 2 0 15,-3 5 0-15,0 3 0 16,-3 9 0-16,0 0 0 16,0 13 0-16,0 3 0 15,-2 0 0-15,6 1 0 16,4 3 0-16,12 5 0 0,0-1 0 16,0-1 0-16,0-1 0 15,0-3 0-15,8 2 0 16,12-4 0-16,6-1 0 0,2-8 0 15,4-8 0-15,6 0 0 16,-12 0 0-16,5 0 0 16,-8 0 0-16,-7 0 0 0,-4 0 0 15,1-8 0 1,-9-3 0-16,-4-3 0 0,0-2 0 16,-12 0 0-16,-5 0-128 15,-4 3-178-15,-2 2-24 16,-11-3 21-16,0 7 13 0,-15-1 10 15</inkml:trace>
  <inkml:trace contextRef="#ctx0" brushRef="#br0" timeOffset="44744.96">26763 14876 444 0,'-51'0'251'0,"-6"17"-44"15,-5 9-53-15,5 5-27 16,12 6-12-16,16 4-21 15,29 0-24-15,21-5-29 0,24 2-18 16,28-10-11-16,17-12-8 16,12-16-9-16,3 0-1 15,0-12 1-15,-12-9 5 0,-17-7 0 16,-17-13-2-16,-23-12 4 16,-23-12 0-16,-26-9 5 15,-19 0 20-15,-25 6 34 0,-22 20 56 16,-12 14 10-16,-16 27 31 15,-9 19-136-15,-3 21-22 16,10 16 0-16,14 7 0 16,27 6 0-16,32-2 0 15,36 1 0-15,20-8 0 0,115 32 0 16,-36-56 0 0,23-16 0-16,12-13 0 0,6-9 0 15,-7-7 0-15,-15-13 0 16,-25-11 0-16,-23-13 0 15,-31-13 0-15,-23-3 0 0,-32 4 0 16,-23 9 0-16,-27 10 0 16,-28 23 0-16,-15 23 0 15,-16 16 0-15,-2 21 0 0,11 12 0 16,17 3 0 0,22 5 0-16,25 0 0 0,31-4 0 15,29-4 0-15,32-8 0 16,34-12 0-16,23-10 0 15,21-10 0-15,9-9 0 0,6-9 0 16,-4-6 0-16,-12-14 0 16,-10-13 0-16,-22-6 0 15,-19-4 0-15,-14-5 0 0,-15 3 0 16,-17 6 0 0,-17 7 0-16,-3 3 0 0,-14 10 0 15,-3 9-66-15,5 7-290 16,-2 2-57-16,14 10 40 15,9 0 7-15</inkml:trace>
  <inkml:trace contextRef="#ctx0" brushRef="#br0" timeOffset="45909.54">28603 14337 615 0,'-17'-49'337'0,"-31"12"-65"16,-26 16-7-16,-13 21 56 15,-13 13-84-15,7 15-237 16,17 5 0-16,22 12 0 0,23 3 0 16,23 9 0-1,19 0 0-15,22 0 0 16,21 0 0-16,6 0 0 0,5-3 0 16,-5-2 0-16,-10-7 0 15,-13-9 0-15,-18-4 0 16,-19-2 0-16,-8-11 0 15,-37 9 0-15,17-19-219 16,0-9-162-16,2 0 34 16,6 0 71-16,9-11 42 15,11-6 24-15,11-8 46 16,14-10 60-16,12-11-5 16,7-7 115-16,9 2 66 0,0-4 218 15,-8 11-22-15,-10 6-23 16,-5 10-58-16,-9 4-50 15,-10 13 59-15,2 11 48 16,-6 11 32-16,-2 9-153 0,3 8-123 16,3 5 0-1,7 5 0-15,2-7 0 0,3-3 0 16,7-2 0-16,-4-11 0 0,12-15 0 16,-2 0 0-1,6-15 0-15,-3-11 0 0,-2-9 0 16,-9-11 0-16,-7 1 0 15,-5 5 0-15,-7 5 0 16,-9 9 0-16,0 9 0 16,-9 34 0-16,-7 21 0 15,-5 14 0-15,2 9 0 16,2-1 0-16,9-3 0 16,8-12 0-16,8-7 0 15,9-14 0-15,14-11-357 0,14-22-122 16,9-16 116-1,-1-21 98-15,-2-9 106 0,0-15 83 16,-4-16 91-16,-3-11 92 16,-2-13-8-16,-11-3 12 15,-2 7 26-15,-7 21 32 16,-11 14 14-16,-2 23-21 0,-4 20 22 16,-5 28 88-16,-14 32-12 15,-2 26-260-15,-8 18 0 16,-1 9 0-16,5 2 0 15,4-10 0-15,-2-12 0 16,7-13 0-16,3-10 0 0,8-15 0 16,0-10 0-1,16-25 0-15,16-8 0 16,13-9 0-16,5 0 0 16,-1 6 0-16,-7 6 0 15,-8 13 0-15,-11 13 0 16,-9 11 0-16,-14 14 0 0,-17 1 0 15,-11 7 0-15,-9-6 0 16,-7-3 0-16,3-10 0 16,4-4 0-16,1-8 0 15,4-7 0-15,2-8 0 16,10-8-77-16,13-7-362 0,11-12 61 16,19-4 76-1,22-14 31-15,12-8 48 0,17-16 65 16,11-13 63-16,18-11 48 15,5-17 63-15,10-13 211 16,1-2 57-16,-12 6-7 16,-21 14 23-16,-25 19-3 0,-19 21-5 15,-27 21 5-15,-26 27-297 16,-23 34 0-16,-22 40 0 16,-13 40 0-16,4 28 0 15,6 18 0-15,20 4 0 16,23 0 0-16,24-13 0 0,22-17 0 15,17-19 0-15,18-16 0 16,16-25-367 0,17-26-234-16,7-31 79 0</inkml:trace>
  <inkml:trace contextRef="#ctx0" brushRef="#br0" timeOffset="46108.06">31851 13392 690 0,'87'-106'381'0,"-4"28"-157"16,4 31-46-16,1 30 105 0,-6 34 8 16,-8 35-291-16,-9 34 0 15,-18 35 0-15,-18 34 0 16,-15 16 0-16,-14 4 0 16,-22-3 0-16,-13-18 0 15,-24-12 0-15,-18-16-457 0,-24-12-292 16</inkml:trace>
  <inkml:trace contextRef="#ctx0" brushRef="#br0" timeOffset="46807.92">26290 16140 540 0,'-22'-57'543'15,"-4"13"-166"-15,-8 14-179 0,-8 18-101 16,-3 12-45-16,5 8-2 16,8 5-14-16,7 8-17 0,12-1-14 15,13 4-10-15,22 4-1 16,6-4-16-16,3-3-6 16,7-1-7-16,-2-5 3 15,-7-2 10-15,-13-3 10 0,-2-10 12 16,-14 11-6-1,-14 1 10-15,-6 4 21 0,-5 8 10 16,2 1 3-16,-2 3-14 0,8 1-14 16,5-1-3-16,12 5 3 15,3-4-8-15,11-1 0 0,7-3-1 16,1-5-1-16,7 1 6 16,4-6-2-16,-5 1 13 15,-3 1 14-15,-4-5 24 16,-10 0-28-16,-3-12-27 15,-5 9 0-15,-3 3 0 16,0 0 0 0,0 0 0-16,0 0-80 15,14 5-416-15,11-1-55 16</inkml:trace>
  <inkml:trace contextRef="#ctx0" brushRef="#br0" timeOffset="47090.92">28750 17987 1268 0,'76'53'779'16,"-27"-8"-779"-16,-16-7 0 16,-14-7 0-16,-2-5 0 15,-5-7 0 1,2-7 0-16,0 6 0 0,15 2 0 0,10 11 0 15,15 12 0-15,3 8 0 16,0 6 0-16,-10 5 0 16,-8-1 0-16,-19-1 0 15,-20-7 0-15,-16-3 0 16,-30-11 0-16,-22-1 0 16,-22-6 0-16,-15-8-545 0,-21-12-102 15</inkml:trace>
  <inkml:trace contextRef="#ctx0" brushRef="#br0" timeOffset="47855.7">7774 17755 785 0,'-57'0'344'0,"18"-7"-171"16,18-18-86-16,29-19-34 15,33-27-21-15,41-14 4 0,43-20 12 16,46-14 2-16,36-12-5 0,29-2-3 16,23-2-8-1,21 5-15-15,8 8-11 0,-7 17-5 16,-22 11-10-16,-35 13 3 15,-38 11 4-15,-34 17-3 0,-38 12 8 16,-35 13 6-16,-21 8 6 16,-17 4 24-16,-17 4 28 15,-7 0-23-15,-13-1-21 0,-4 0-11 16,0 1-15-16,0 5-25 16,0-5-86-16,0 0-119 0,-12-4-90 15,12-10-37-15,-14-10-28 16</inkml:trace>
  <inkml:trace contextRef="#ctx0" brushRef="#br0" timeOffset="48514.57">10574 15248 786 0,'-50'-8'458'15,"2"0"-123"-15,7 4-159 16,8 4-83-16,9-5-42 0,7 5-14 15,17 0-9-15,14 17-1 16,26 15 13-16,29 26-24 16,21 27-16-16,15 29 0 15,5 21 0-15,-1 15 0 0,-3 13 0 16,-9 0 0-16,-7-5 0 16,-13-7 0-16,-9-13 0 0,-11-11 0 15,-17-10 0-15,-7-10 0 16,-4-18 0-16,-9-12 0 15,-7-15 0-15,-5-19 0 0,1-11 0 16,-6-7 0-16,0-8 0 16,-3-5 0-16,-12-12 0 31,-4 0 0-31,-4-8 0 16,0 1 0-16,0-2 0 15,3 4 0-15,4 5 0 16,6-3 0-16,-2-1 0 0,9-1 0 15,-8 3 0-15,8-9 0 16,-16 0 0-16,-1-1 0 16,3-8 0-16,-12-5 0 0,-2-3 0 15,-8-8 0-15,-10-10 0 16,-11-6 0-16,-3-18 0 0,-5-19 0 16,-8-22 0-16,0-10 0 15,-1-13 0-15,6 4 0 16,3 4 0-16,-3 7 0 0,2 17 0 15,10 16 0-15,3 18 0 16,7 15 0-16,5 9 0 16,14 10 0-16,2 10 0 15,9 8 0-15,5 4 0 0,11 4 0 16,-9 0 0-16,9 3 0 16,-9 5 0-1</inkml:trace>
  <inkml:trace contextRef="#ctx0" brushRef="#br0" timeOffset="48938.06">10256 15651 2047 0,'-12'-4'0'15,"-1"-4"0"1,2 0 0-16,-5-4 0 0,-1 1 0 16,1-3 0-16,-1 2 0 15,-2 0 0-15,2-5 0 0,2 1 0 16,-2-5 0-1,4-2 0-15,1 2 0 0,0 5 0 16,12 4 0-16,-8 0 0 16,8 2 0-16,-12 3 0 0,12 3 0 15,-8 1 0-15,8-2 0 16,-8 0 0-16,-4 1 0 16,4 1 0-16,8-1 0 31,20 0 0 0,16 4 0-15,26 11 0-16,19 3 0 15,15-2 0-15,15 0-78 16,6 4-426-16,5-4-84 0</inkml:trace>
  <inkml:trace contextRef="#ctx0" brushRef="#br0" timeOffset="51068.01">28823 16433 427 0,'15'-4'331'0,"-2"-1"-83"0,-10 5-79 16,-3 0-20-16,0 0 99 15,0 0 94-15,0 13-209 16,0 11-133-16,-11 9 0 15,-9 3 0-15,-5 6 0 16,-9-2 0-16,-5 0 0 0,-13-3 0 16,-5-10 0-16,-2-4 0 15,4-12 0-15,6-11 0 16,7 0 0-16,11-11 0 0,10-12 0 16,21-12 0-16,12-10 0 15,21-12 0-15,16-4 0 16,16 1 0-16,9 3 0 15,-1 0 0-15,-9 3 0 16,-3 5 0-16,-13-1 0 0,-11 6 0 16,-12 0 0-16,-14 0 0 15,-11-1 0-15,-15 8 0 16,-15 5 0-16,-7 10 0 16,-2 15 0-16,-4 7 0 0,0 17 0 15,4 11 0-15,-3 8 0 16,11 14 0-16,5 2 0 15,14 5 0-15,12 1 0 0,3-6 0 16,15-3 0-16,7-5 0 16,6-7 0-16,14-4 0 15,12-13-517-15,85-11-542 16</inkml:trace>
  <inkml:trace contextRef="#ctx0" brushRef="#br0" timeOffset="51449.53">29598 16287 537 0,'8'-42'334'16,"-8"1"-73"-16,0 5-30 15,-8 1 63-15,-8 1 43 16,-13 6-284-16,-7 7-53 0,-5 12 0 16,-4 9 0-16,-3 30 0 15,-2 10 0-15,10 13 0 16,5 4 0-16,5-1 0 15,14-3 0-15,16-8 0 16,0-6 0-16,8-12 0 16,8-15 0-16,9-12 0 0,7-12 0 15,4-15 0-15,6-15 0 16,-2-8 0-16,-3-2 0 16,-4-2 0-16,-10 10 0 0,-6 12 0 15,-8 11 0-15,-9 42 0 16,-13 19 0-1,4 17 0-15,9 12 0 16,17 0 0-16,19-7 0 16,18-10 0-16,11-11 0 15,3-13 0-15,1-12 0 0,-4-16 0 16,-8 0-407-16,-11-10-347 16</inkml:trace>
  <inkml:trace contextRef="#ctx0" brushRef="#br0" timeOffset="55644.19">16026 8743 296 0,'-27'-39'258'0,"2"-3"-94"16,4 4-78-16,-2-21 15 16,23 37-34-16,-8 6 20 15,8 4-28-15,0 12-33 16,13 12 30-16,26 29 74 0,38 41 59 15,42 44 51-15,34 69-77 16,30 90-38-16,28 73-125 16,28 69 0-16,30 76 0 0,33 41 0 15,12 25 0-15,4 18 0 16,-17-9 0-16,-30-28 0 16,-35-50 0-16,-37-56 0 15,-37-53 0-15,-32-62 0 0,-25-47 0 16,-24-47 0-16,-19-40 0 15,-17-35 0-15,-10-37 0 16,-5-31 0-16,-9-24 0 0,-10-22 0 16,0-13 0-16,-2-9 0 15,-4-7 0-15,-2-6 0 0,-3-3 0 16,5 1 0 0,-2-9 0-16,-3 8 0 15,5-8 0-15,-2 0 0 16,7 0 0-1,-2 9 0-15,3-1 0 16,1 0 0-16,4-8 0 0,5 12 0 16,1-5 0-16,-8-7 0 15,-3 10 0-15,-2-10 0 16,0 0 0-16,-5 0 0 0,0 0 0 47,0 0 0-32,0 0 0-15,2 0 0 32,-3 13 0-32,3-7 0 0,2 3 0 15,0-9 0-15,1 12 0 16,-4 0 0-16,-2-4 0 0,6 1 0 16,-5-9 0-16,1 7 0 15,-2-7 0-15,2 0 0 16,-2 0 0-16,0 0 0 0,-3 9 0 62,0-1 0-46,0 0 0 0,-19 8 0-16,-14 17 0 0,-23 12 0 15,-21 17 0-15,-18 7 0 16,-5 2 0-16,-2 3 0 0,13-8 0 15,17-9-477-15,13-12-43 16,23-14 39-16</inkml:trace>
  <inkml:trace contextRef="#ctx0" brushRef="#br0" timeOffset="56275.45">15479 8959 374 0,'-46'-21'172'16,"-3"1"-40"-16,6 4-45 16,-2 0-20-16,12-1 8 15,9 4-1-15,8 2-27 0,16-5-22 16,28-8-12-16,34-2-10 15,43-2-8-15,53-8-36 16,60-5-68-16,47-4-63 16,23-4-130-16</inkml:trace>
  <inkml:trace contextRef="#ctx0" brushRef="#br0" timeOffset="66226.36">19413 1751 9 0,'0'0'9'16,"0"0"3"-16,0 0 1 0,0 0-3 16,0 0-2-16,0 0-3 15,0 0-2-15,0 0-1 16,0-5-1-1,0 5 0-15,0 0 4 0,0 0 7 16,0 0 13-16,0 0 19 16,0-5 26-16,0 2 26 15,5-1 10-15,-5-1-40 16,0 5-26-16,0-4-11 16,0 0 4-16,0 0 7 15,0 4 5-15,0 0 10 0,0-4 5 16,0 1-3-16,0-2 6 15,0 1 4-15,0 4-5 16,0-5 4 0,0 5-4-16,0 0-8 0,0-2-11 15,0-3-2-15,0 5-4 16,0 0 0-16,0 0-3 16,0 0-5-16,0 0-13 15,0 0-6-15,0 0-3 16,0 12-13-1,0 0-1-15,0 4 10 0,0 8-3 16,0 9 0-16,0 0 3 16,3-1-6-16,5 1 1 15,1 0 4-15,-1-5-4 16,0 0-3-16,0 2 4 16,1-2 2-16,0 0 4 15,-1 1-9-15,-2-6 4 16,3 2 2-16,-6 0-9 15,2-5 4-15,-5 1 7 16,0-5-9-16,0 1 9 16,0 2-2-16,0-2-5 0,0-2 3 15,0-2-6-15,0-1-2 16,0-12-27 0,0 0-37-16,0 0-35 15,0 0-43-15,0-21-89 0,0-22-109 16</inkml:trace>
  <inkml:trace contextRef="#ctx0" brushRef="#br0" timeOffset="66459.41">19372 1005 256 0,'-11'-17'213'16,"3"5"-84"-16,8 5-65 0,0 2-31 15,0 1-15-15,0 1 1 16,0 3-14 0,0 0-1-16,0 0-3 0,0 0 2 15,0 0-33 1,0 0-20-16,0 12-110 16,0 7-87-16</inkml:trace>
  <inkml:trace contextRef="#ctx0" brushRef="#br0" timeOffset="67142.17">19489 1529 392 0,'9'0'215'0,"-1"0"-70"16,-3 0-77-16,-5 13-37 15,3-1-18-15,5 13-5 16,6 16-3-16,1 10-5 15,2 16 3-15,-1 2-2 16,-4 3 1-16,-4-6 1 16,1-8-5-16,-6-15 7 0,3-10-5 15,-6-8 3-15,0-13 12 16,0-12 13-16,0 0-15 16,0-21-9-16,0-15 0 15,0-20-8-15,6-18 7 16,10-4-1-16,9 1 13 15,1 8-9-15,-3 8-2 16,6 13-1-16,1 15-2 16,1 16 0-16,1 17 3 15,1 12-2-15,-1 12-5 16,1 5 2-16,-1 8 1 16,-4-1 2-16,0 1-5 15,-3-7 5-15,-2-2 0 0,-6-9 1 16,0-3 2-16,-5-3-5 15,-1-13 2-15,-3 0 5 16,1-8-3-16,-1-20-4 16,5-25-5-16,3-29 1 15,0-16 0-15,1-7 7 16,-6-2-3-16,-8 6 1 16,-3 8 0-16,0 12-2 15,0 10 12-15,-11 15 15 16,3 14-5-16,8 18-15 15,-6 9-6-15,-3 15-4 16,9 11 2-16,-8 22 7 0,8 24-8 16,0 21 3-16,0 24 0 15,3 11-2 1,14 6 2-16,2-1 2 16,6-5-2-16,4-10 1 0,-6-20 2 15,3-9-10-15,-7-17-40 16,-7-12-31-16,1-11-4 15,-10-16-6-15,-3-18-41 16,-8-7-118-16</inkml:trace>
  <inkml:trace contextRef="#ctx0" brushRef="#br0" timeOffset="67393.64">19962 1296 292 0,'-32'-2'206'0,"4"-3"-60"16,7 1-63-16,8-4-14 15,29 4-56-15,24-3 0 16,22-2-4-16,23 1-1 16,8 1-5-16,1-3-8 15,-4 3 6-15,-13-2 4 16,-15 1-3-16,-20 4-4 15,-8 0-14-15,-11 4-34 16,-7 0-50-16,-2-4-130 16</inkml:trace>
  <inkml:trace contextRef="#ctx0" brushRef="#br0" timeOffset="67791.57">21513 948 370 0,'0'-12'229'0,"0"4"-58"15,0 4-74-15,0-1-49 16,0 0-21-16,0 5-12 16,8 0-5-16,9 0 3 15,6 14 19-15,14 6-3 16,8 3-14-16,3 2-2 16,0 0-5-16,3 4-5 15,-12-5-1-15,-2-3-9 16,-6-2-13-16,-5-2-23 15,-4-4-30-15,-13-5-26 16,-1-8 5-16,-8 0 3 16,-11 0-72-16,-3-17-48 15</inkml:trace>
  <inkml:trace contextRef="#ctx0" brushRef="#br0" timeOffset="68040.39">21837 829 188 0,'0'-19'248'0,"5"-2"-59"15,-5 3-46-15,0 11-36 16,0 0-36-16,0 7-32 16,-8 0-21-16,8 0-14 15,-16 12 4-15,-1 13-2 16,-2 10-2-16,-2 14-7 16,-1 5 8-16,6-1-7 15,5 4 4-15,-1-4-2 16,3-2-1-16,-3-1-2 15,-1-4-18-15,4-3-32 16,-5-2-37-16,2-4-25 16,-1-12-48-16,4-14-87 0</inkml:trace>
  <inkml:trace contextRef="#ctx0" brushRef="#br0" timeOffset="68245.91">21505 1135 74 0,'0'-12'156'0,"0"3"43"16,0-3-78-16,11 0-46 15,14 0-29-15,17-4-19 16,10-1-4-16,13-2-13 0,4 2-2 16,-1 2-6-16,-2-3-4 15,-10 2-11-15,-7 0-17 16,-8 4-28-1,-12-6-122-15,-14 4-47 16</inkml:trace>
  <inkml:trace contextRef="#ctx0" brushRef="#br0" timeOffset="68822.64">22520 794 192 0,'11'-8'314'16,"-6"-1"-67"-16,-5-4-68 15,0 6-30-15,0-2-31 16,0 6-47-16,3 3-32 16,-3 0-32-16,8 0-1 15,1 19-8-15,4 15 6 16,8 6-2 0,-2 13-5-16,6 13 1 0,-1 10 5 15,1 10-3-15,-1 8 1 16,-3-5 2-16,-4-9-2 15,-3-9-1-15,-5-18 2 16,-6-17 4-16,-3-15-2 0,0-21 1 16,-9-17 0-1,-5-28-14-15,-11-17 1 0,-1-14 5 16,0-14-5 0,-3 2 9-16,5-2-5 0,-1 9 7 15,5 7 5-15,3 8 1 16,5 9-1-16,4 9 29 15,8 7 9-15,0 9-8 16,3 7-16-16,19 0-13 16,21 11 2-16,24 3-11 15,7 11 0-15,-8 0-7 16,-7 18 2-16,-20 3 6 16,-10-2-4-16,-15 5 0 0,-14 1-2 15,-14 4 10 1,-10 0-3-16,-4-5-2 15,0-1 7-15,-2-1-4 16,10-10-8-16,0-1 9 16,3-11-13-16,5 8-28 0,1 1-57 15,-9-2-66-15,-6 3-37 16,2-3-9-16,1-7-67 16</inkml:trace>
  <inkml:trace contextRef="#ctx0" brushRef="#br0" timeOffset="69097.97">23611 541 565 0,'16'-21'357'16,"-7"4"-149"-16,-9 6-93 15,0 3-44-15,0-1-38 16,0 5-19-16,0 2-12 15,0 2 0-15,5 0-3 0,-5 0-3 16,0 0-7-16,0 0 5 16,0 0-1-16,0 0 3 15,0 0-9 1,0 0-23 0,0 0-46-16,0 0-60 15,0 0-44-15,0 0-18 0,0 6-76 16</inkml:trace>
  <inkml:trace contextRef="#ctx0" brushRef="#br0" timeOffset="69319.47">23633 1014 696 0,'19'7'292'0,"-1"-7"-121"0,-4 12-73 15,3 0-15 1,4 5-9-16,0 7-25 16,-1 4-24-16,0 15-10 15,-8 16-10-15,-12 27-2 16,-18 28-98-16,-21 28-179 0,-29 13-145 16</inkml:trace>
  <inkml:trace contextRef="#ctx0" brushRef="#br0" timeOffset="70570.52">13814 16558 67 0,'-13'-7'136'0,"4"-1"73"16,1 4-46 0,8-1-15-16,-8 5-29 0,8 0-10 15,-6 0 2-15,6 0-4 16,0 0-6-16,0 0-35 16,0 0-5-16,0 17 36 0,14 16 4 15,11 11-14-15,7 14-13 16,6 11-27-16,3 12-14 0,-1-1-17 15,4 1-3-15,-2-2-9 16,-7-10-5-16,-1-8 2 16,-6-8-5-16,-3-13-19 15,-10-12-78-15,-4-6-81 16,-2-6-71-16,-9-16-65 0,0-9-53 16,-20-15-244-16</inkml:trace>
  <inkml:trace contextRef="#ctx0" brushRef="#br0" timeOffset="71086.46">13838 16579 71 0,'-11'-7'141'15,"-2"-1"55"-15,0-1-63 16,1 0-40-16,-4 2-30 15,1-2-27-15,2 1-2 16,0 1-3-16,13 2-2 0,0-3-8 16,0 4 1-16,0 0 3 15,-8-1 11-15,8 2 10 16,0-1 11-16,0-1-5 0,0 0-2 16,0-2-11-16,0 3-14 15,13 1-11-15,3-2-4 0,4 5 1 16,8 0-7-16,9 0-1 15,-1 8 3-15,4 3-6 16,-2 3 6-16,-2-2-7 16,-8 0-1-16,-7 5 13 15,-8-1 8-15,-13 5-1 0,0-1 1 16,-21 4-2-16,-7 4-5 16,0-4 0-16,-6 2-5 0,6-11-3 15,5 0 0-15,1-2 6 16,5-13-2-16,9 10-8 15,8-10 4-15,0 0-1 0,0 0-4 16,0 0-2-16,0 0 4 16,0 0-4-16,0 0 2 15,0 0-12-15,0 0-18 0,0 0-28 16,0 0-40 0,0 0-43-16,0 0-40 0,0-5-46 15,8-2-49-15</inkml:trace>
  <inkml:trace contextRef="#ctx0" brushRef="#br0" timeOffset="71619">14439 16391 92 0,'-8'0'173'0,"0"10"-2"15,0-10-54-15,8 0-45 16,-9 0-31-16,9 0-17 0,0 0-9 15,0 0 7-15,0 0 2 16,0 0-4-16,0 0 14 16,0 0 10-16,0 0 14 15,0 0-6-15,0 0-4 0,0 0 6 16,0 0-3 0,0 0-6-16,12-10 4 0,9-6 3 15,11-7-11-15,13-11-9 0,9-1-17 16,8-7-4-16,-2 5-1 15,-5 5-7-15,-6 4-2 0,-8 3 0 16,-9 5 4 0,-7 8-6-16,-4 0 4 0,-10 8-1 15,-3-1 8-15,-4 5-5 16,-4 0-3-16,0 0-1 0,0 0 3 16,0 0-28-16,0 0-27 15,0 0-54-15,0 12-46 16,0 5-33-16,-12-1-10 0,1 6-41 15,-6-3 15-15</inkml:trace>
  <inkml:trace contextRef="#ctx0" brushRef="#br0" timeOffset="72058">14592 16608 330 0,'-16'12'187'0,"4"-4"-63"15,12-8-48-15,-6 0-22 16,6 0 145 0,15 0-112-16,13-13-3 15,9-2-5-15,7-11-3 16,10-2 13-16,-2-3-21 0,7-2-20 16,-8 4-24-16,-3 0-4 15,-3 1-11-15,-8 4-2 0,-3 4-4 16,-12 2-4-16,-2 6 8 15,2 1 7-15,-10 2 11 16,-1 1 2-16,-2 4 14 16,-6 1-7-16,2 3 2 0,-5 0-9 15,0 0-10-15,0 0-11 16,0 0 4-16,0 0-8 16,0 0-5-16,0 0-10 15,0 0-20-15,0 0-27 16,0 0-25-16,0 0-17 15,0 0-7-15,0 0-1 0,0 0-12 16,0 0 3-16,0 0 4 16,0 0 6-16,0-4 8 0,0-2-9 15,0 6-38-15,-13 0-24 16,6 0 29-16</inkml:trace>
  <inkml:trace contextRef="#ctx0" brushRef="#br0" timeOffset="73482.71">16170 15342 349 0,'0'-8'273'0,"-9"-1"-46"0,9 9-80 15,-8 0-64-15,8 0-38 16,0 0-19-16,0 12 14 15,11 13 12-15,9 7-5 16,2 18-11-16,-2 2-9 0,-8 10 1 16,-12-5-18-16,0 0 0 15,-15-5 2-15,-11-7-7 0,-7-5-6 16,-3-10 5-16,-4-14-6 16,3-16 0-16,1-16-10 15,3-21-8-15,9-17 11 16,12-10 1-16,12-10 3 15,3-7 6-15,14 0-2 0,8 3-3 16,7 2 3-16,-4 1 1 16,1 6 0-16,-10 9 8 0,-10 6-10 15,-9 5 4-15,0 5 3 16,-20 7 4-16,-9 7 1 16,-4 11-5-16,-6 11 4 0,-7 8 3 15,6 16 4-15,-2 12-9 16,10 13 6-16,13 8-6 15,19 12 1-15,8 9-1 16,16-2 0-16,12-2 1 16,10-5-1-16,9-4 3 0,7-8-9 15,-2-8 1-15,-3-13 0 16,-3-6-9-16,-10-12-22 16,-9-1-18-16,-1-9-29 0,-6 0-45 15,-3-9-41-15,-5-1-24 16,1-12-17-16,-5-6-63 0</inkml:trace>
  <inkml:trace contextRef="#ctx0" brushRef="#br0" timeOffset="73981.5">16933 14874 91 0,'0'-21'272'0,"-9"-15"70"16,-2 19-256-16,-6 1-10 0,-8 4 0 16,-7 8-3-16,-8 4-7 15,-7 0-11-15,4 20-7 16,-50 45 29-16,55-19-41 16,11 5-2-16,10 6-11 15,17 0-8-15,0 0-3 16,20-7-4-16,9-5-1 15,4-10-2-15,4-10-8 0,3-7 3 16,2-18-1-16,-3-10-5 16,-4-6-6-16,-2-8 1 15,-4-8 5-15,-4-14-2 0,-5-6 13 16,-8-11-2-16,-12-1-4 16,0-4 9-16,-24-34 103 15,11 69-24-15,5 13-26 16,8 7-31-16,-9 13-13 15,9 21 5-15,0 12-10 0,0 3-5 16,9 4 0 0,7 1 1-16,9-1-2 0,4 2-10 15,7-10-2-15,1-4 6 16,0-2-5-16,-5-11-42 0,-8-2-60 16,-4 0-67-16,-2-13-60 15,-4 0-40-15,3-17-45 16,-4-7-245-16</inkml:trace>
  <inkml:trace contextRef="#ctx0" brushRef="#br0" timeOffset="74164.06">17315 14380 243 0,'0'-36'310'0,"0"8"-71"16,0 6-74-16,-9 8-60 15,1 2-32-15,8 2-11 16,-8 6-21-16,8 1-20 15,0-1-18-15,0 0-6 0,0 4-29 16,0 0-44-16,0 0-61 16,0 8-31-16,0 9-33 15,0-3-65-15</inkml:trace>
  <inkml:trace contextRef="#ctx0" brushRef="#br0" timeOffset="74358.17">17492 14687 350 0,'21'7'397'16,"-1"2"158"-16,-12-9-388 16,3 12 76-1,3-5 38-15,15 27-227 16,42 160-54 15,-171 38-1064-15,31-138 83-1</inkml:trace>
  <inkml:trace contextRef="#ctx0" brushRef="#br0" timeOffset="76144.08">29017 16558 298 0,'21'-56'306'0,"-15"-9"-23"15,-6-4-23-15,-17 3-29 16,-23 13 34-16,-7 13 45 0,-13 15-216 15,-18 21-94-15,-7 26 0 16,-1 17 0-16,4 18 0 16,14 9 0-16,24 3 0 0,23 0 0 15,33-7 0-15,28-11 0 16,38-14 0-16,27-17 0 16,16-20 0-16,12-24 0 15,-11-21 0-15,-15-15 0 16,-21-13-73-16,-30-10 44 15,-30-6 31-15,-44-5 15 0,-42 9-7 16,-38 16 39-16,-32 21-25 16,-15 27-24-16,-10 21 0 15,-3 37 0-15,5 23 0 0,17 18 0 16,23 7 0-16,36 1 0 16,36 1 0-16,41-12 0 15,36-6 0-15,42-15 0 16,31-18 0-16,30-15 0 0,22-21 0 15,15-9 0-15,-5-19 0 16,-18-20 0-16,-23-18 0 16,-28-19 0-16,-34-18 0 15,-26-2 0-15,-30 8 0 16,-24 16 0-16,-25 15 0 16,-20 25 0-16,-28 24 0 0,-21 27 0 15,-14 18 0-15,4 13 0 16,23 4 0-16,23-2 0 15,28 2 0-15,24 0 0 0,30 0 0 16,27-9 0-16,18-10 0 16,14-15 0-16,16-11 0 15,1-8 0-15,-3-12 0 16,-8-5 0-16,-12-4 0 16,-18 2 0-16,-8-6 0 15,-16 5 0-15,-14-1 0 0,-9 5 0 16,-17 8 0-16,-2 4-1 15,-2 4-410-15,1 8-40 16,1 8 20-16,1 11 64 16</inkml:trace>
  <inkml:trace contextRef="#ctx0" brushRef="#br0" timeOffset="76776.42">31056 15733 166 0,'-28'-21'247'16,"6"5"-60"-16,7-1-66 16,3 4-27-16,4 6 19 15,8 4 45-15,-9-2 30 16,9 5 3-16,0 0-21 15,0 0-19-15,0 0-14 0,0 0-29 16,0 13-92-16,5 7-16 16,7 12 0-16,3 10 0 15,10 9 0-15,12 6 0 16,3 0 0-16,5-3 0 16,0-10 0-16,-2-3 0 0,-6-13 0 15,-9-7 0 1,-6-4 0-16,-7-10 0 0,-6-7-70 15,-9-2-373-15,0-44-389 16,-17 13 508 0</inkml:trace>
  <inkml:trace contextRef="#ctx0" brushRef="#br0" timeOffset="77075.7">31308 15733 241 0,'0'-25'253'15,"-14"1"-57"-15,0-1-64 0,-3 5-37 16,0 3 8-16,5 5 28 16,4 0 0-1,8 8-20-15,-8 4-23 0,8 0 0 16,-12 28 43-16,-4 16-4 16,-5 18-42-16,-2 7-34 15,-7 5-28-15,2 2-9 16,0-2-7-16,-4-8-5 15,4-13-4-15,-1-9-1 0,7-7-37 16,5-9-51-16,8-7-34 16,1-8-41-16,8-6-41 15,0-7-24-15,-8-3-33 16,8-18-54-16,0-12 49 16</inkml:trace>
  <inkml:trace contextRef="#ctx0" brushRef="#br0" timeOffset="77278.69">30812 16039 161 0,'-13'-6'251'16,"13"6"-41"-16,-8 0-49 15,8 0-43-15,0 0-6 0,0-2 9 16,16-3-1-16,13-3-21 16,16-1-26-16,6 2-23 15,8-2-22-15,-2 1-15 16,-1-4-5-16,-7 0 1 15,-4-2-15-15,-9 3-55 16,-7-2-100-16,-9-2-98 16,-4-2-32-16</inkml:trace>
  <inkml:trace contextRef="#ctx0" brushRef="#br0" timeOffset="77607.55">31750 15659 235 0,'12'-16'318'0,"1"4"-49"15,-2 0-75-15,-3 1-28 16,1 1 65-16,-6 3 83 16,-3 3 6-16,8 4-320 15,0 28 0-15,2 13 0 16,1 15 0-16,-3 18 0 15,-8 16 0-15,0 11 0 16,0 12 0-16,0 6 0 0,-8-1 0 16,1-1 0-16,-1-10 0 15,8-10 0-15,0-11 0 16,0-22 0-16,0-10 0 16,0-17 0-16,0-10-143 15,0-10-330-15,0-17 18 0,-9-21 43 16</inkml:trace>
  <inkml:trace contextRef="#ctx0" brushRef="#br0" timeOffset="77990.41">31873 15797 105 0,'0'-52'271'0,"0"3"-47"0,0 4-64 16,6 9-56-1,2 3-24-15,5 1 15 0,0 4 46 16,-1 2 29-16,4 6-9 16,-1 0-42-16,2 3-18 15,8 4-2-15,-2 9-11 16,7 4-7-16,2 0-33 0,1 22-48 16,4 6 0-16,-2 8 0 15,3 9 0-15,-11 10 0 16,-6-4 0-16,-9 2 0 15,-12-3 0-15,-20-6 0 16,-11-3 0-16,-16-5 0 16,-4-7 0-16,-11-8 0 0,0-7 0 15,2 0 0-15,3-6 0 16,12-8 0-16,8 8 0 16,14-8 0-16,7 0 0 15,3 0-25-15,13 8-288 16,0-8-45-16,13 0-10 0,6 0-18 15</inkml:trace>
  <inkml:trace contextRef="#ctx0" brushRef="#br0" timeOffset="78523.72">31653 17185 306 0,'-17'-12'262'0,"6"0"-32"15,2 5-60-15,0 2-39 16,9 1 18-16,-8 4 43 15,8 0-3-15,0-5-36 0,5 2-60 16,16-5-37-16,12 0-30 16,10-1-12-16,10 1-11 15,4 1-1-15,-3-3 2 16,-3 6-3-16,-6 1-6 16,-3-1-20-16,-11-1-45 15,-2 2-35-15,-9-2-38 0,-4 5-39 16,-7 0-37-16,-9 0-24 15,0 0 9-15,-14 0-25 16,-9 0 26-16</inkml:trace>
  <inkml:trace contextRef="#ctx0" brushRef="#br0" timeOffset="78769.39">31552 17349 437 0,'-18'-5'312'16,"7"-2"-81"-16,11 2-49 16,0-4 7-16,0 2 21 15,11-5 12-15,15-1-58 0,13-3-68 16,15 4-92-16,11 1-4 16,3-4 0-16,2 8 0 15,-4 0 0-15,-15-3 0 16,-6 3 0-16,-12 3 0 15,-9 0-124-15,-8 0-152 16,-16-5-75-16,-11-3-31 0,-18 0-15 16</inkml:trace>
  <inkml:trace contextRef="#ctx0" brushRef="#br0" timeOffset="79373.95">30907 16546 154 0,'-14'-7'243'0,"2"-2"-46"15,4 1-52-15,8 4-46 16,-7 1-12-16,7-2 14 0,0 1 18 16,0 4 0-16,1-4-27 15,13-4-29-15,12 0-23 16,5-1-16-16,10-3-9 15,8-4-3-15,7 4-6 16,6-5-7-16,-5 5-2 16,-5 5 3-16,-16-3 2 15,-8 6-3-15,-7 1-19 0,-5 3-39 16,-8 0-48-16,-8 0-43 16,0 0-29-16,-11 0 8 15,-5 0 12-15,-5 0-9 16,-4 0 7-16,-3 0 21 15,2 7 43-15</inkml:trace>
  <inkml:trace contextRef="#ctx0" brushRef="#br0" timeOffset="79642.1">31014 16498 42 0,'-28'20'123'0,"0"-4"96"16,2-4-43-16,9 0-40 15,3-4-44-15,2-8-7 16,12 8 33-16,0-8 36 0,0 0 2 15,18 0-37-15,4 0-49 16,16 0-24-16,6-2-3 16,1-4-11-16,-1-2-2 15,-6 5-7-15,-7-1-15 16,-2-1-1-16,-9 5-6 16,-4 0-3-16,-4 0-19 15,-7 0-36-15,-5 0-44 0,0 0-52 16,0 0-43-16,0 0 1 15,0 0 25-15,0 0 17 16,0 0-33-16,-14 9-12 16</inkml:trace>
  <inkml:trace contextRef="#ctx0" brushRef="#br0" timeOffset="81531.38">17026 12134 74 0,'-20'-42'227'0,"-2"7"-53"15,8-3-24-15,-8 7-31 0,2 4-6 16,-1 8 13-16,5 3 31 15,-1 0 6-15,6 4 2 16,-1 4-23-16,0 0-38 16,12 4-30-16,0-1-33 0,0 1-14 15,0 4-8-15,17 0-6 16,18 17 4-16,22 11-5 16,24 17 0-16,18 24 10 0,14 25 7 15,147 190 38 1,-119-101-67-16,-2 19 0 15,-6 16 0-15,-6 15 0 0,-22-3 0 16,-14 3 0-16,-23-12 0 16,-21-15 0-16,-13-14 0 15,-17-22 0-15,-14-14 0 16,-3-18 0-16,-14-25 0 0,-4-19 0 16,2-20 0-16,4-17 0 15,-1-17 0-15,13-12 0 16,-6-6 0-16,6-6 0 0</inkml:trace>
  <inkml:trace contextRef="#ctx0" brushRef="#br0" timeOffset="81625.32">18318 15232 2047 0</inkml:trace>
  <inkml:trace contextRef="#ctx0" brushRef="#br0" timeOffset="83749.03">18327 15223 2047 0,'6'-16'0'16,"2"-9"0"-16,0-3 0 0,1-8 0 15,-6-1 0-15,-3-8 0 16,0-4 0-1,0-4 0-15,-12-5 0 0,1 1 0 16,-22-63 0 0,12 62 0-16,5 5 0 0,-1 2 0 15,3 1 0-15,-4 9 0 16,2 1 0-16,4 2 0 0,-1 7 0 16,2 2 0-16,-1 3 0 15,12 2 0-15,-9 5 0 16,0 4 0-16,9-3 0 0,-8 2 0 15,8 0 0-15,0-1 0 16,0-3 0-16,0-5 0 16,0-7 0-16,0-5 0 15,-11-5 0-15,-1-2 0 0,-4-4 0 16,-5-12 0-16,-4-2 0 16,-31-76 0-1,22 68 0-15,2-3 0 0,-1-1 0 16,1 0 0-16,1 6 0 15,2-1 0-15,1 4 0 16,1 8 0-16,1 0 0 0,-2 7 0 16,0 2 0-16,-6 4 0 15,8-2 0-15,-8 6 0 16,6-1 0-16,-5 4 0 0,1 1 0 16,-1 3 0-16,-4 0 0 15,-3 5 0-15,-5 0 0 16,-9 3 0-16,-2 4 0 15,-1 5 0-15,-5 4 0 0,11-6 0 16,2 7 0-16,8-1 0 16,6 0 0-16,2 4 0 0,4 0 0 15,4 1 0-15,2-3 0 16,2 3 0-16,5-2 0 16,-4 1 0-16,1 4 0 0,-15-8 0 15,17 9 0 1,6-2 0-16,-1 1 0 15,-1-1 0-15,6 3 0 16,-7-3 0-16,6 0 0 0,8-2 0 16,-11 1 0-16,2 4 0 15,-4-7 0-15,7 5 0 16,-3-4 0-16,-3 4 0 0,-2-4 0 16,6 4 0-16,8-1 0 15,-8 2 0-15,8-1 0 0,0-1 0 16,0 1 0-16,0-4 0 15,-6 4 0-15,-3-13 0 16,9 10 0-16,-8-5 0 16,0-5 0-16,-1-8 0 15,-3-2 0-15,4-6 0 16,0-1 0-16,-1 3 0 16,9-2 0-16,-6 9 0 0,6-1 0 15,0 5 0-15,0 3 0 16,0 1 0-16,0 0 0 15,0-1 0-15,6 2 0 0,3-2 0 16,2 1 0-16,6 0 0 16,4-6 0-16,6 7 0 15,7-1 0-15,-3 0 0 16,2-1 0-16,-1 6 0 0,6-2 0 16,39-3 0-1,-37 11 0-15,-3 5 0 16,0 0 0-16,-5 12 0 0,4 5 0 15,-3 4 0-15,1 3 0 16,-3 8 0-16,-2 5 0 16,2 4 0-16,3-1 0 0,2 5 0 15,1-1 0-15,-5 2 0 16,5-6 0-16,-6-7 0 16,2-4 0-16,-1-4 0 0,-2-5 0 15,-6-1 0-15,1-2 0 16,-6-1 0-16,6 1 0 15,-4 2 0-15,1 6-2 16,4 0-10-16,-1 8-3 0,-2 3-5 16,7 0-3-16,-6 1-5 15,0-5 14-15,0 0 1 16,4 2 6-16,-3-6-5 16,1 1-3-16,-4-9 8 0,3 0 1 15,-4-3-2-15,-7-2 1 0,3 3 9 16,5-2-5-16,-6 0 4 15,0 0 2-15,3 4-3 16,3 2 1-16,-1-3-4 0,-2 4 2 16,1 7 5-1,1-2-7-15,0 0 7 0,-3 1-7 16,4 4 3-16,-6 0-2 16,1-4-1-16,-7-1 1 0,7-3 9 15,-4 3-12-15,-2 0 4 16,7 0-7-16,-7 0 12 0,1 6-4 15,4-2 1-15,1 1 2 16,0 0-2-16,-2 3-8 16,1 4 13-16,1 5-8 0,-5 0-2 15,2 4 5-15,-6 4-4 16,-2-1 3-16,-3 3 4 16,2 1-2-16,-5-4 0 15,0 2-10-15,3-5 3 0,6-2 3 16,-4 3 3-16,-2-1-1 15,2 0 2-15,3-1 5 16,-3 2-14-16,-1-3 5 0,-4 3 2 16,0 3 3-16,0 1-5 15,4-6 2-15,2 54-3 16,-1-46 3-16,-2 2 0 16,6-1 0-16,-4-5 4 15,3-2-2-15,-5-5-5 0,2-5 3 16,-2-4 5-1,-3-3-8-15,0-4 3 0,0 4 0 16,0-2-6-16,-11 7 9 16,-2 2-7-16,1 1 13 15,1 0-3-15,-2-4-3 0,0-2 10 16,-4 3-2-16,6-7-3 16,-3-2 4-16,0-4-8 0,2 0-1 15,-5-4 3-15,6-2 3 16,0-2-5-16,-3-5-3 15,2-4 7-15,0-8 8 16,12 9 2-16,-13-9-6 0,5 0-4 16,-4-13-7-16,1-3 1 0,-2-13 7 15,-3-7-9 1,-1-13-1-16,-4-12-2 16,-28-94-7-16,26 64 3 15,-6-6 8-15,-4 0-5 16,1-5 7-16,-1-1-7 0,2 6-2 15,-3 0 6-15,9-1-9 16,3 3 1-16,1 12 3 16,4 0 6-16,3 6-4 0,-4 9 0 15,2-3 5-15,-4 7-2 16,1 0-3-16,-7-3 8 16,6 3-10-16,-2 3 2 15,4 3 3-15,-4 1 3 0,6 9-5 16,-2 3-3-16,-4 5 6 15,2 2-1-15,0 3 0 16,-5-3 10-16,1 2-6 0,3 3-7 16,1-3 1-16,-1 3 3 15,5-3 1-15,-1-2-10 0,1 2-14 16,1-2-8-16,3 7-9 16,-5 2-24-16,1 1-72 15,0 3-76-15,0 6-60 16,-1 1-13-16,-2 2-37 0,-1 4-237 15</inkml:trace>
  <inkml:trace contextRef="#ctx0" brushRef="#br0" timeOffset="173787.19">1015 3517 661 0,'-12'-38'342'16,"3"10"-51"-16,9 9-79 16,-13 5-58-16,5 7-50 15,8 7-51-15,0 33 12 0,0 40 23 16,16 41-21-16,13 43-57 16,4 36-10-16,0 14 0 15,2 9 0-15,-3-9 0 16,1-11 0-16,-5-22 0 15,-2-15 0-15,-3-24-45 16,-7-28-293-16,-2-27-94 0,-6-27 32 16,-8-36-3-16</inkml:trace>
  <inkml:trace contextRef="#ctx0" brushRef="#br0" timeOffset="174055.16">950 3814 645 0,'-40'-176'370'0,"1"17"-163"15,15 22-106-15,24 18-43 16,13 22-20-16,28 15-14 16,24 22-8-16,28 23-6 15,16 28-8-15,6 25 1 16,-7 25-8-16,-15 21 13 16,-28 23-1-16,-32 20-7 15,-33 18-4-15,-36 8 4 0,-26-1-3 16,-14-8 6-16,-9-18-8 15,3-14 3-15,9-20 3 16,8-21-14-16,16-21-67 16,13-28-111-16,15-28-36 0,21-41-41 15,21-49-37-15</inkml:trace>
  <inkml:trace contextRef="#ctx0" brushRef="#br0" timeOffset="174270.43">2205 2128 494 0,'101'-107'430'16,"-33"31"-107"-16,-23 27-143 0,-25 24-56 16,-28 42 34-16,-31 48 43 15,-32 49-64-15,-19 54-137 16,-7 33 0-16,18 33 0 16,25 18 0-16,34 4 0 15,40-12 0-15,40-19 0 16,38-26 0-16,32-32 0 15,25-33 0-15,16-37 0 16,-2-30-527-16,-11-43-176 16</inkml:trace>
  <inkml:trace contextRef="#ctx0" brushRef="#br0" timeOffset="174752.56">4254 2038 408 0,'-31'-85'562'16,"6"49"-373"-1,-4 3-48-15,-7 13 3 0,-9 20 0 16,-7 15-28-16,-148 185 49 31,144-111-142-31,10 2-13 16,18-6-10-16,20-12 0 16,13-15 3-16,15-15-12 15,8-8 0-15,12-23-4 16,5-21-9-16,5-24 22 15,-1-24-6-15,-6-20 6 0,-7-1 54 16,-14 9 80-16,-10 17-121 16,-12 11-13-16,4 13 0 15,-4 11 0-15,0 8 0 16,5 9 0-16,1 28 0 16,10 22 0-16,9 7 0 15,12 8 0-15,12-3-167 16,12-10-177-16,21-19-51 15,6-33-69-15</inkml:trace>
  <inkml:trace contextRef="#ctx0" brushRef="#br0" timeOffset="174968.37">5010 1123 994 0,'0'-102'512'0,"0"25"-256"15,0 24-130-15,0 17-75 16,24 31-18-16,28 41 8 15,27 47-7-15,14 55-34 16,-4 44 0-16,-15 42 0 16,-26 16 0-16,-28 10 0 15,-20-15 0-15,-25-14 0 16,-10-21 0-16,-11-35 0 16,2-25-12-16,3-40-496 0,9-34-30 15</inkml:trace>
  <inkml:trace contextRef="#ctx0" brushRef="#br0" timeOffset="175126.35">5880 1270 887 0,'31'-118'844'16,"-10"28"-528"-16,-10 24-316 16,-6 22 0-16,-5 11 0 15,0 9 0-15,3 7 0 16,2 10 0-16,3 7 0 15,-4 12-291-15,-4 17-310 16</inkml:trace>
  <inkml:trace contextRef="#ctx0" brushRef="#br0" timeOffset="175301.76">6090 1684 482 0,'8'45'365'15,"-8"-4"-151"-15,5 3-55 16,-2 6-2-1,2 10-15-15,-5 14 12 16,0 20-53-16,-21 21-41 16,-28 22-23-16,-36 22-140 0,-28 12-262 15,-18 8-140-15</inkml:trace>
  <inkml:trace contextRef="#ctx0" brushRef="#br0" timeOffset="175934.23">71 6211 369 0,'-11'33'402'16,"-1"-9"-34"-16,12-11-133 16,0-13-112-16,0 0-38 15,32-25-13-15,49-32 15 0,61-40 31 16,81-46-5-16,107-40-38 15,100-25-75-15,73-20 0 16,57-8 0-16,42 4 0 16,-5 13 0-16,-33 19 0 15,-47 25 0-15,-74 28 0 16,-79 25 0-16,-80 28 0 0,-72 22 0 16,-58 17 0-16,-44 16 0 15,-37 6 0-15,-24 8 0 16,-17 1 0-16,-15 4 0 15,-9 0 0 1,-8 8 0-16,-37-14 0 16,-8 26 0-16,-19 14-270 15,-26 14-234-15,-19 20 90 0,-19 17 9 16</inkml:trace>
  <inkml:trace contextRef="#ctx0" brushRef="#br0" timeOffset="176309.31">1181 6131 796 0,'-253'104'399'16,"43"-21"-186"-16,43-26-113 16,41-14-57-16,37-14-27 15,39-16-11-15,50-26 15 16,71-28 0-16,66-35 19 0,87-38 48 15,93-33 60-15,88-29 7 16,63-10-146-16,43-6-8 16,26 5 0-16,-7 13 0 15,-25 13 0-15,-41 19 0 0,-51 16 0 16,-57 16 0-16,-59 20 0 16,-57 21 0-16,-58 17 0 15,-47 11 0-15,-39 8 0 16,-25 14 0-16,-23 5 0 15,-15 7 0-15,-13 2 0 16,-12 5 0-16</inkml:trace>
  <inkml:trace contextRef="#ctx0" brushRef="#br0" timeOffset="176343.19">6343 4285 1591 0,'-22'0'-685'0</inkml:trace>
  <inkml:trace contextRef="#ctx0" brushRef="#br0" timeOffset="-209899.67">0 6264 41 0,'0'0'67'0,"0"0"74"0,11-8 8 15,1-1-50-15,-4 2-29 16,0 0-11-16,1 2 1 15,-4 5 2-15,-5 0-10 16,0 0-17-16,0 0-17 16,0 0-7-16,0 0-10 15,0 7 1-15,3 5-1 0,4 9 4 16,1 2-3-16,6 7-1 16,-3 2-3-16,6 5 2 15,3-5-2-15,-3 2-1 16,2-1 1-16,-2-2 3 15,0-3-1-15,-5 1 2 0,-1-4-4 16,1-5 2 0,-4-8 5-16,0 0-5 0,-3-12 6 15,-5 9-6-15,0-9 4 16,4 0-3-16,-4 0 4 16,0 0 0-16,0 0-4 15,0 0 2-15,0 0 0 16,0 0-5-16,0 0 1 0,5 0 4 15,-2 0 0-15,2 0-3 16,-2 0 6-16,4 0 2 16,10-12 7-16,16-4-11 15,7-9 3-15,14-3-5 16,10-5-19-16,9-7-45 0,13-5-40 16,7-8-86-1,5-4-98-15</inkml:trace>
  <inkml:trace contextRef="#ctx0" brushRef="#br0" timeOffset="-208550.23">6272 3797 30 0,'0'-9'51'15,"0"2"28"-15,0-2 50 16,0 2 10-16,0-1-47 16,0 0-28-16,0 0-24 15,0 3-5-15,0-2-1 16,0-6 4-16,0 0 0 16,0 6-7-16,0-3 1 15,0 3-8-15,0 7 10 16,0-4-15-16,0 4-7 15,0 0-9-15,0 0-9 16,0 11 6-16,0 19 1 16,9 7 0-16,3 11-4 0,5 6 6 15,2 2-1-15,6 2-2 16,-4-10 0-16,-2-4 0 16,1-6-1-16,-2-6-1 15,-6-4 0-15,-5-4 5 16,2-3-1-16,-1-4-3 15,-5-6 3-15,2-11-3 16,-5 9 4-16,0-9 1 16,0 0-6-1,0 0 4-15,0 0-4 16,0 0 3-16,0 0-4 16,0 0 5-16,0 0 0 15,0 0-4-15,0 0 3 31,0 8-3-31,0 0-1 32,0-8-7-17,-16 17-8 1,-8 3-54-16,-12 4-76 16,-14 5-156-16</inkml:trace>
  <inkml:trace contextRef="#ctx0" brushRef="#br0" timeOffset="-206288.21">1876 8331 285 0,'-8'-44'221'0,"-1"-8"-106"16,1-2-48-16,-5 2-7 16,1 6 30-16,1 11 46 15,-7 10 18-15,2 8-18 16,4 13-50-16,-7 25-42 16,-18 36-14-16,-16 44-14 15,-12 39-4-15,0 20-7 16,8 9-5-16,21-14-1 15,23-22 4-15,26-23-2 16,15-25-1-16,25-19 1 16,21-17 0-16,13-17-4 15,7-11 7-15,-5-1-6 16,-15-4-8-16,-17 5 0 16,-12 8 3-16,-22 23 7 15,-23 25 0-15,-23 30-7 16,-25 18 8-16,-26 10 3 15,-13-5-2-15,-1-12 1 16,0-16-3-16,6-16 0 16,9-17 5-16,6-20-13 15,11-13-7-15,15-20-59 16,13-16-80-16,13-36-57 0,15-42-54 16,12-48-71-16</inkml:trace>
  <inkml:trace contextRef="#ctx0" brushRef="#br0" timeOffset="-206055">2406 7632 520 0,'103'-216'327'15,"-34"49"-110"-15,-24 45-107 16,-22 44-60-16,-18 57-24 16,-22 67 16-16,-10 79 17 15,-8 97 35-15,13 67-31 16,22 36-23-16,28 17-23 15,32 8-7-15,35-16-8 16,30-37 5-16,38-44-2 16,39-59-28-16,42-51-52 15,12-58-103-15,-13-52-116 16,-31-54-101-16</inkml:trace>
  <inkml:trace contextRef="#ctx0" brushRef="#br0" timeOffset="-205140.5">4052 7558 27 0,'0'-7'51'16,"-8"-3"56"-16,8 3 63 15,-8-2-57-15,8 2-45 16,-8 2-31-16,8 2-22 15,0 3-4-15,0 0-8 16,0 0-21 15,0 0 14-31,0 0 0 16,0-4 2-16,3 0 5 16,2-5-1-16,-2 5 2 15,-3-1 3-15,0 3 3 16,0-3 1-16,0 0-1 15,0 5 4-15,0-4 3 0,0 4 8 16,0-3 10-16,0-1 8 16,-8-1 15-16,-4 5 14 15,-1 0-9 1,2 0-14-16,-1 0-19 0,-5 16-17 16,0 5-9-16,-3 16 4 15,1 7-4-15,-2 14-4 16,5 8 4-16,7 2-3 15,9-5 1-15,9-7-1 16,7-8-3-16,8-7 0 16,6-13 6-16,-2-7-7 15,1-9-7-15,-7-12 8 16,0-8 5-16,-6-17-1 16,0-21-8-16,-4-17 3 0,-12-15 1 15,0-8 3-15,-9 9 24 16,1 16 23-1,-3 11 3-15,3 19-24 16,8 5-19-16,0 14-7 0,0 5 2 16,0 7-7-16,11 12 9 15,11 13-6-15,10 3 4 16,12 0-13-16,5-3-43 16,4-4-45-16,0-5-47 15,-4-7-36-15,-6-18-93 16</inkml:trace>
  <inkml:trace contextRef="#ctx0" brushRef="#br0" timeOffset="-204923.81">4283 6972 376 0,'-32'-77'257'16,"4"11"-94"0,6 18-72-16,11 8-46 0,11 11-27 15,11 17 16-15,39 12 21 16,32 32 26-16,26 29 8 15,11 41 3-15,-1 44-31 16,-18 50-35-16,-21 35-8 0,-24 17-14 16,-23-2-36-16,-15-27-86 15,-12-32-60 1,-5-44-53-16,0-42-89 0</inkml:trace>
  <inkml:trace contextRef="#ctx0" brushRef="#br0" timeOffset="-204765.29">5159 6375 859 0,'9'-152'372'15,"-9"31"-171"-15,-9 27-105 16,1 25-50-16,8 20-22 16,0 17-25-16,0 15-99 15,0 17-123-15,8 37-39 16,6 24-50-16</inkml:trace>
  <inkml:trace contextRef="#ctx0" brushRef="#br0" timeOffset="-204577.35">5651 6760 726 0,'12'21'310'16,"-4"-5"-155"-16,-3-4-86 0,-2 1-41 15,2 4-12-15,4 10-6 16,-1 22-7 0,-8 29-56-16,-8 31-89 0,-17 38-103 15,-15 20-115-15</inkml:trace>
  <inkml:trace contextRef="#ctx0" brushRef="#br0" timeOffset="-204146.37">4193 8470 49 0,'0'0'159'0,"0"0"51"16,0 0-55-16,0 0-38 0,0 0-45 16,0 0-25-16,0 0-2 15,0-3-6-15,0-2-6 16,0 5-15-16,0-4-13 16,0 0-30-16,0 1-38 15,0-2-33-15,0 1-35 16,0-8-110-16</inkml:trace>
  <inkml:trace contextRef="#ctx0" brushRef="#br0" timeOffset="-203950.47">4172 8596 433 0,'-11'12'286'16,"3"-3"-136"-16,-1-9-78 15,9 7-41-15,0-7-14 16,0 0-14-16,0 0-42 0,0 0-59 16,0 0-41-16,6 0-51 15,-6 0-52-15</inkml:trace>
  <inkml:trace contextRef="#ctx0" brushRef="#br0" timeOffset="-203126.82">1238 11235 35 0,'-8'0'54'15,"-5"0"-6"-15,5 0-5 16,0 0 2-16,0 0 13 16,8 0 15-16,0 0-7 15,-9 0-24-15,9 0-19 0,0 0-4 16,0 0 6-16,0 0 12 15,0 0 10-15,0 0 8 16,0 0-4-16,6-9-9 16,5-6-16-16,13-14-13 15,20-21-4-15,26-28-6 16,28-22 1-16,31-30 3 16,30-17 9-16,10-9-7 15,-2 15-5-15,-15 19-3 16,-22 25 1-16,-29 22-6 15,-25 17-1-15,-18 18-4 16,-18 12 6-16,-15 12-3 16,-9 4 1-16,-7 4 0 15,-9 3-1-15,0 5-2 16,0 0 0-16,0 0-3 16,0 0 4-16,0 0-2 15,0 0-5-15,0 0-5 16,0 9-2-16,-9-9 4 0,9 0 4 15,0 0-2 1,0 0 7-16,0 0 2 16,0 0 2-16,0 0 3 31,0 0-5-31,0 0 7 16,0 0-8-1,0 0-12-15,-13 12-31 0,1-4-85 16,-7 4-52-16</inkml:trace>
  <inkml:trace contextRef="#ctx0" brushRef="#br0" timeOffset="-202162.51">1291 11353 285 0,'-30'27'263'15,"10"-11"-88"-15,9-3-84 16,11-13-44-16,0 0-13 16,11-16-9-16,22-20-13 15,27-25-1-15,33-21-4 16,29-24-3-16,22-16-3 15,9-4 1-15,-1 4-1 16,-19 12 3-16,-19 16-3 16,-21 21 2-16,-25 13-3 0,-14 15 11 15,-18 12 28-15,-7 9 32 16,-13 2 28-16,-4 11-13 16,-4 3-36-16,-3-1-24 15,-5 9-10-15,0 0-12 16,0 0 1-1,0 0 1-15,0 0-4 16,0 0-6-16,0 0 2 16,0 0-1-16,0 0 6 15,0 0-9-15,0 0 5 16,0 0-1-16,0 0 4 16,0 0 2-16,0 0-1 15,0 0-2 1,0 0-4-1,0 0 7-15,0 0-1 16,0 0-6-16,0 0 4 16,0 0-3-1,0 0 3-15,0 0-4 16,0 0 1 0,0 0 8-16,0 0-4 15,0 0 0-15,0 0-1 16,0 0 10-16,0 0-3 15,0 0 0-15,0 0-2 16,0 0 3 0,0 0-12-1,0 0 4-15,0 0 1 16,0 0 1-16,0 0-8 16,0 0 3-16,0 0 4 15,0 0-4-15,0 0 7 16,0 0-2-16,0 0-6 15,0 0 4-15,0 0-2 16,0 0 2-16,0 0-4 16,0 0 0-1,0 0 6 1,0 0-1-16,0 0-6 16,0 0 5-16,0 0-4 15,0 0 4-15,0 0-3 16,0 0 4-16,0 0 1 0,0 0 0 15,0 0-11 1,0 0-11-16,-8 0-18 16,8 0-18-16,-8 0-12 15,8 0-8-15,0 0-21 16,0 9-22-16,0 3-23 16,-9 5-26-16,1 3-95 15</inkml:trace>
  <inkml:trace contextRef="#ctx0" brushRef="#br0" timeOffset="-199998">20128 2679 325 0,'-54'-14'265'0,"3"0"-86"16,6 1-83-16,5 4-45 16,7 5-5-16,9 1 42 15,7-2 33-15,17 1 2 16,0 1-3-16,32-2-33 16,64-3 32-16,81-8-3 0,82-9-42 15,66-8-15-15,54-8-27 16,42 1-11-16,14 2-4 15,-20-2-8-15,-42 4-4 16,-44 3 10-16,-52 4-4 16,-54 5 17-16,-54 3 12 15,-47 7-40-15,-32-1 0 16,-28 8 0-16,-18 3 0 16,-14 1 0-16,-16 3 0 15,-3 0 0-15,-35 14-255 16,-25 15-232-1,-31 16-57-15</inkml:trace>
  <inkml:trace contextRef="#ctx0" brushRef="#br0" timeOffset="-198152.16">17119 16090 369 0,'-30'-28'293'16,"4"5"-15"-16,1 2-33 15,10 8-60-15,2 1-48 0,5 4 0 16,8 0 25-1,-9 8 14-15,9 0-111 0,0 28-65 47,0 17 0-47,0 21 0 16,-9 20 0-16,-5 10 0 0,-8 9 0 16,-6 14 0-16,-4 3 0 15,-8 4 0-15,-9-3 0 0,-9-5 0 16,-10-8 0-16,-11-8 0 15,-3-14 0-15,-13-6 0 16,-8-4 0-16,-5-10 0 0,-7-6 0 16,1-5 0-16,2-5 0 15,1-7 0-15,10-7 0 16,4-10 0-16,-75 5 0 16,104-25 0-16,8-8 0 15,10 0 0-15,10 0 0 16,12 0 0-16,3 0 0 0,5 0 0 15,8 0 0-15,-1 0 0 16,7 0 0 0,-4 0 0-16,-2 0 0 15,4 0 0 1,0 0 0-16,0-6 0 16,-5 4 0-16,4-6 0 15,-2 3 0-15,-1 1 0 0,0 4 0 16,4 0 0-16,-5 0 0 15,1 0 0-15,1 0 0 0,3 0 0 16,-5 0 0 0,0 0 0-16,1-4 0 15,1 0 0 1,0-4 0-16,-3 4 0 16,2-4 0-16,-2-1 0 0,3 2 0 15,3-2 0-15,-1 9 0 16,3 0 0-16,6-3 0 0,-8-2 0 15,8 1 0 1,0 20 0 15,0 8 0-15,0 5 0-16,0 13 0 16,0-2 0-16,0 0 0 0,0-4 0 15,0-2 0-15,8-1 0 16,-2-1 0-16,3-4 0 15,-4-7 0-15,-2-5 0 0,2-4 0 16,-5-16 0 31,0-16 0-47,0-18 0 0,-16-14 0 16,-1-12 0-16,-4-7 0 15,-3 7 0-15,-4 2 0 0,-1 10 0 16,9 10 0-16,6 10 0 15,0 4 0-15,2 6 0 16,12 6 0-16,0 4 0 0,4 0 0 16,8 1 0-16,12-2 0 15,9-4 0-15,2 1 0 16,7-3 0-16,-2 3 0 0,1-2 0 16,0 2 0-16,-8 4 0 15,-6 0 0-15,-3 3 0 16,-3 2 0-16,-4-2 0 0,-6 9 0 15,-3 0 0-15,-3 0 0 16,-5 14 0 0,0 0 0-16,0 15 0 15,-13 16 0-15,2 12 0 16,-3 9 0-16,-1 6 0 0,-2 6 0 16,1 0 0-16,4-5 0 15,1-9 0-15,3-7 0 0,-1-11 0 16,0-11 0-1,9-5 0-15,-8-5 0 0,8-9 0 16,0-1 0-16,0-1 0 16,0-2 0-16,0-5 0 15</inkml:trace>
  <inkml:trace contextRef="#ctx0" brushRef="#br0" timeOffset="-197893.81">14881 18252 2047 0,'0'-8'0'0,"-9"-13"0"16,-2-7 0-16,-3-13 0 0,-8-7 0 15,1-4 0 1,2-10 0-16,-1 1 0 0,-1-1 0 16,5 5 0-16,2 7-92 15,14 7-170-15,0 3-73 0,0-2-37 16,0 6-31-16</inkml:trace>
  <inkml:trace contextRef="#ctx0" brushRef="#br0" timeOffset="-182038.93">17079 13812 221 0,'0'-21'269'0,"0"2"-21"0,0-3-45 16,-12 5-44-16,2 6-20 15,10-6 4-15,-11 5-2 16,11 0-28-16,-8 3-31 15,8 9-33-15,0 0-4 0,0 0 18 16,-9 0 65-16,3 16-84 16,-7 6-44-16,-4 6 0 15,0 1 0-15,-3 3 0 0,-3 0 0 16,-3 6 0-16,-1 2 0 16,3 8 0-16,-1 7 0 0,0-4 0 15,6 2 0-15,-2 0 0 16,4-4 0-16,6-9 0 0,0-6 0 15,1-6 0-15,10-8 0 16,-8-4 0-16,8-4 0 16,0-4 0-1</inkml:trace>
  <inkml:trace contextRef="#ctx0" brushRef="#br0" timeOffset="-181981.99">16697 14368 2047 0,'-13'-12'0'15,"2"-4"-350"-15,-3 0-48 0,3 0 35 16,-1 0 37-16,0-1 47 16</inkml:trace>
  <inkml:trace contextRef="#ctx0" brushRef="#br0" timeOffset="-181377.18">16572 14211 112 0,'-9'-10'248'0,"9"-1"-33"15,-9-1-48-15,1 0-47 16,8 0-9-16,-9 2 41 16,9 3 24-16,-11 2-19 0,11 5-37 15,0 0-39-15,0 9 15 16,0 12 1-16,3 7 20 0,5 8-39 16,6 6-78-16,-2-2 0 15,1-4 0-15,-3-4 0 0,4 0 0 16,-3-6 0-1,2-6 0-15,3 1 0 0,0-5 0 16,1-4 0-16,-1 0 0 16,0-12 0-16,6 9 0 0,-3-9 0 15,4 0 0-15,7-9 0 16,-6-3 0-16,-5 0 0 0,-1 3 0 16,-7 2 0-16,1-2 0 15,-4 5 0-15,0 0 0 16,-3 4 0-1,-2 0 0 1,3 0 0-16,-6-4 0 47,-9-4 0-47,-7-1 0 16,-1-6 0-16,-6-6 0 0,-7-4 0 15,3 0 0-15,-6-6 0 16,2-1 0-16,-7-5 0 0,5-1 0 15,-4 3 0-15,4 1 0 16,10 11 0-16,3 2 0 0,3 4 0 16,6 5 0-16,2 4 0 15,18 25 0 32,-3 3 0-47,2 1-37 16,-3 2-335-16,-2 2-27 0,6 3 18 15,-4 5 11-15</inkml:trace>
  <inkml:trace contextRef="#ctx0" brushRef="#br0" timeOffset="-180633.91">16088 16322 17 0,'0'0'39'0,"0"8"43"15,0-8 70-15,0 0-12 16,0 0-31-16,-8 0-17 15,8 0 2-15,-9 0 25 0,9 0 34 16,0 0 17-16,0 0-3 16,0 0-4-16,0 0-16 0,0 0-14 15,0 0-14-15,0 0-18 16,0 0-51-16,9-3-50 0,7-6 0 16,8-7 0-16,9-9 0 15,7-3 0-15,8-7 0 16,9-7 0-16,2 3 0 15,-4-4 0-15,-3 3 0 0,-1 4 0 16,-12 3 0-16,-10 4 0 16,-4 5 0-16,-6 0 0 0,-6 3 0 15,0 4 0-15,-10 6 0 16,-3 3 0-16,0 4 0 0</inkml:trace>
  <inkml:trace contextRef="#ctx0" brushRef="#br0" timeOffset="-180582.34">16656 15843 1923 0,'0'0'-255'0,"-16"7"-46"0,0 5-5 16,-5 4 26-16,-4 1 17 15,6 4 41-15</inkml:trace>
  <inkml:trace contextRef="#ctx0" brushRef="#br0" timeOffset="-180122.2">16249 16401 56 0,'-17'15'94'0,"-1"2"55"16,1-6-23-16,1-11-45 0,-1 0-19 16,3 0-13-16,-4 0 16 15,6 9 17-15,-4-9 9 16,3 0-3-16,5 0 2 15,8 0 1-15,0 0 1 0,0 0 5 16,0 0 4-16,0 0-14 16,0 0-10-16,8-9-32 0,14-6-19 15,7-13-5-15,10-5-8 16,12-8-4-16,0-3-7 0,5-2 8 16,1 6 15-16,5-1 5 15,-5 4 1-15,-9 8 0 0,-3 5 3 16,-8 5 7-1,-9 5-4-15,-8 2 5 0,-8 5-1 16,0-2-10-16,-2 9-31 16,-7 0 0-16,-3-3 0 0,5-2 0 15,-2 5 0 1,-3-4 0 0</inkml:trace>
  <inkml:trace contextRef="#ctx0" brushRef="#br0" timeOffset="-179974.49">16741 15993 2047 0,'0'0'-209'0,"0"0"-185"16,0 0-24-16,0 0 13 16,0 0-213-16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6:50:37.48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10046 6548 452 0,'-33'-34'835'16,"5"4"-149"-16,2 18-612 15,-5 24-74-15,-6 33 0 16,-13 28 0-16,-1 28 0 0,-6 23 0 15,3 18 0-15,6 8 0 16,3 4 0-16,12-6 0 16,14-18 0-16,3-12 0 0,2-21 0 15,14-23 0-15,0-21 0 16,-8-25-342-16,8-36-320 0</inkml:trace>
  <inkml:trace contextRef="#ctx0" brushRef="#br0" timeOffset="151.46">9578 5344 661 0,'-17'-93'485'15,"-7"20"-185"-15,0 16-149 16,4 16-77-16,4 11-33 0,3 11-30 16,13 2-90-16,0 10-146 15,5 7-51-15,19 12-13 16,20 4-67-16</inkml:trace>
  <inkml:trace contextRef="#ctx0" brushRef="#br0" timeOffset="434.26">11466 5169 402 0,'-20'-134'414'0,"-28"4"36"15,-26 7-38-15,-19 22-43 16,-9 23-369-16,-2 29 0 16,1 41 0-16,10 49 0 0,12 48 0 15,21 57 0-15,13 75 0 16,29 64 0-16,18 40 0 16,23 17 0-16,19 0 0 15,6-4 0-15,5-13 0 0,-1-23 0 16,1-38 0-16,-4-39 0 15,-13-47-74-15,-7-38-592 0,-21-38 45 16</inkml:trace>
  <inkml:trace contextRef="#ctx0" brushRef="#br0" timeOffset="579.92">10386 7330 1443 0,'-73'-93'591'15,"16"15"-578"-15,12 16-13 0,16 10 0 16,29 4 0-1,22 3 0-15,38 1 0 0,42-6 0 16,33-3 0-16,19-8 0 16,12-4-275-16,-4-4-493 0</inkml:trace>
  <inkml:trace contextRef="#ctx0" brushRef="#br0" timeOffset="899.08">15068 4237 1917 0,'58'-136'130'0,"-26"40"-130"16,-32 55 0-16,-62 65 0 0,-54 74 0 15,-63 73 0-15,-41 73 0 16,-15 93 0-16,10 72 0 16,43 22 0-16,61 5 0 0,68-2 0 15,69-18 0-15,77-28 0 16,70-39 0-16,65-36 0 16,39-44 0-16,38-44 0 0,24-47 0 15,19-47-603-15,-3-50-108 16</inkml:trace>
  <inkml:trace contextRef="#ctx0" brushRef="#br0" timeOffset="1698.34">18406 6289 639 0,'11'-13'357'0,"-2"5"-134"15,-9 8-109-15,0 0-32 16,0 21 125-16,0 20 121 0,-12 12-231 16,-7 16-97-16,-15 8 0 0,-9 4 0 15,-16-4 0 1,-6-6 0-16,-3-13 0 0,-5-8 0 15,-9-17 0-15,0-8 0 16,3-18 0-16,2-7 0 0,4-19 0 16,13-10 0-16,9-11 0 15,15-26 0-15,24-24 0 16,24-23 0-16,27-27 0 0,32-18 0 16,22-9 0-16,20-3 0 15,12 7 0-15,7 16 0 16,-7 17 0-16,-15 13 0 15,-22 15 0-15,-18 16 0 0,12-37 0 16,-70 83 0 0,-12 10 0-16,-34 19 0 0,-22 11 0 15,-24 32 0-15,-13 33 0 16,-9 38 0-16,6 39 0 16,9 25 0-16,13 12 0 0,21 1 0 15,17-10 0-15,20-8 0 16,16-11 0-16,25-20 0 0,15-14 0 15,17-19 0-15,16-20 0 16,20-21 0-16,13-24-268 16,3-33-401-16</inkml:trace>
  <inkml:trace contextRef="#ctx0" brushRef="#br0" timeOffset="2163.39">20117 5726 594 0,'11'-80'320'0,"-11"6"-21"0,0 13-49 15,-20 8 19-15,-6 13-8 16,-13 11-207-16,-18 22-54 15,-8 22 0-15,-13 34 0 0,-2 31 0 16,-2 35 0-16,5 23 0 16,9 14 0-16,15-2 0 15,20-8 0-15,21-16 0 0,20-19 0 16,17-26 0-16,18-24 0 16,19-29 0-16,15-32 0 0,8-37 0 15,9-35 0 1,-2-31 0-16,-10-23 0 0,-14-13 0 15,-17 0 0-15,-23 18 0 16,-20 19 0-16,-8 28 0 16,0 21 0-16,-13 21 0 0,-4 28 0 15,-2 33 0-15,-5 39 0 16,7 35 0-16,17 26 0 16,17 10 0-16,23 3 0 0,25-3 0 15,22-13 0-15,17-17-253 16,13-15-524-16</inkml:trace>
  <inkml:trace contextRef="#ctx0" brushRef="#br0" timeOffset="2479.54">22601 5104 223 0,'-28'-7'346'0,"8"7"-61"15,3 0-70-15,4 0-65 16,6 0 29-16,7-4 50 0,0-2-7 16,4 2-49-1,20 1-148-15,28-6-25 0,30 1 0 16,24-5 0-16,19-2 0 15,9-1 0-15,4-2 0 0,-6 3 0 16,-16 3 0-16,-14 0 0 16,-17 3 0-16,-20 1-410 15,-20 8-137-15,-19 8 45 0</inkml:trace>
  <inkml:trace contextRef="#ctx0" brushRef="#br0" timeOffset="2646.53">22841 5641 541 0,'-101'53'541'0,"24"-16"-54"16,18-9-155-16,19-11-186 0,15-9-146 16,55-8 0-1,43-12 0-15,44-9 0 16,41-8 0-16,21 1 0 0,12-4 0 16,5 4 0-16,-9 0 0 15,-9-2-298-15,-16-2-400 16</inkml:trace>
  <inkml:trace contextRef="#ctx0" brushRef="#br0" timeOffset="2846.62">24681 5063 965 0,'-17'-25'688'15,"17"1"-307"-15,0 0-368 16,21-1-13-16,26-3 0 0,39-2 0 15,35-1 0-15,26 6 0 16,12 5 0-16,4 4 0 16,-5 8-265-16,-11 4-185 0,-22 4-13 15,-27 0 37 1</inkml:trace>
  <inkml:trace contextRef="#ctx0" brushRef="#br0" timeOffset="2998.39">25131 5382 637 0,'-101'48'526'0,"23"-10"-117"16,26-15-155-16,18-7-77 0,27 1-133 16,27-9-44-16,45-8 0 15,41-6 0-15,32-5 0 16,25-8 0-16,7-9 0 0,-4-6-120 16,-12 1-571-16</inkml:trace>
  <inkml:trace contextRef="#ctx0" brushRef="#br0" timeOffset="3710.82">29114 4921 492 0,'37'-25'349'0,"-8"8"-73"16,-10 6-96-16,-2 3-16 16,-9 8 23-16,-8 0-13 15,0 0-14-15,0 12-95 0,-25 16-65 16,-19 17 0-1,-29 11 0-15,-25 10 0 0,-14-1 0 16,-4-7 0-16,3-14 0 16,8-10 0-16,12-20 0 15,11-14 0-15,14 0 0 16,11-11 0-16,12-13 0 0,22-17 0 16,31-25 0-16,44-27 0 15,52-33 0-15,51-38 0 16,37-25-133-16,10-16 49 15,-7 5 53-15,-23 18 20 16,-31 23 74-16,-36 33 130 16,-32 33-190-16,-32 19-3 15,-28 20 0-15,-34 30 0 16,-31 36 0-16,-38 42 0 0,-16 39 0 16,5 38 0-16,11 19 0 15,22 13 0-15,25 4 0 16,35-1 0-16,25-7 0 15,25-17 0-15,18-11 0 0,9-17 0 16,9-21-313 0,7-26-387-16</inkml:trace>
  <inkml:trace contextRef="#ctx0" brushRef="#br0" timeOffset="4127.7">30918 3569 1374 0,'0'-85'558'0,"-11"23"-443"16,-3 18-115-16,6 15 0 15,-10 41 0-15,-13 62 0 16,-20 65 0-16,-20 52 0 16,-8 37 0-16,0 16 0 15,14-13 0-15,11-31 0 16,15-32 0-16,5-42 0 15,11-38 0-15,7-26 0 0,3-30 0 16,13-39 0-16,0-43 0 16,21-38 0-16,28-39 0 15,32-20 0-15,29 4 0 16,-1 27 0-16,-11 25 0 16,-17 29 0-16,-13 39 0 15,-3 34 0-15,-8 42 0 0,-15 33 0 16,-31 20 0-16,-27 16 0 15,-29 1 0 1,-23-7 0-16,-14-9 0 0,-4-17 0 16,2-20 0-16,5-18 0 15,13-15 0-15,-1-20 0 16,11-17 0-16,4-12-331 16,5-17-179-16,21-25-4 15</inkml:trace>
  <inkml:trace contextRef="#ctx0" brushRef="#br0" timeOffset="4476.77">32006 3007 530 0,'-16'-100'374'15,"8"10"-133"-15,8 16-83 16,16 22-77-16,15 26 12 16,28 26 28-16,17 54 16 15,17 51 51-15,5 75-64 16,-12 63-124-16,-26 46 0 16,-37 25 0-16,-32 4 0 15,-42-10 0-15,-30-15 0 16,-19-24 0-16,-13-32 0 15,-6-42 0-15,14-40 0 0,10-37 0 16,19-33 0-16,16-32 0 16,11-37 0-16,16-44-232 15,20-45-351-15,43-41 5 16</inkml:trace>
  <inkml:trace contextRef="#ctx0" brushRef="#br0" timeOffset="4702.83">33179 3997 767 0,'-8'-25'356'0,"0"6"-174"15,8 7-92-15,-8-1-41 16,8 9-11-16,0 4-18 0,0 0-6 16,0 0-6-16,0 0-11 15,5 0 3-15,-2 0 0 16,2 0 0-1,-5-5-17-15,0 5-52 16,0-4-73-16,0 4-83 16,0 0-80-16,-13 0-54 0</inkml:trace>
  <inkml:trace contextRef="#ctx0" brushRef="#br0" timeOffset="4909.66">33127 4831 461 0,'52'41'265'16,"-3"4"-65"-16,-5 3 26 15,-6 9 3-15,-11 4-34 16,-14 5-12-16,-21 11-8 0,-33 13-62 16,-43 19-113-16,-50 19 0 15,-41 13-25-15,-46 15-331 16,-38 2-148-16,-41-4 42 15</inkml:trace>
  <inkml:trace contextRef="#ctx0" brushRef="#br0" timeOffset="9235.49">32984 3960 283 0,'0'-17'264'0,"0"2"-65"16,-8 6-89-16,8 5-53 16,0 4-24-16,0 0-4 15,0 0-7-15,8 0-11 16,4 13-3-16,13 2-5 15,11 6 4-15,8 0-26 0,6-1-18 16,-2-3-5-16,3-10 9 16,-16-7 17-16,-5 0 8 15,-13-12 11-15,-7-5 12 16,-10 2 7-16,0-1-9 0,-19 0-3 16,-19 6 5-16,-6 10 4 15,-15 21 15-15,0 12-10 16,2 13-5-16,4 5-2 15,13 2-3-15,12 4-7 16,14 5-3-16,19-4-1 16,15-11 2-16,8-10-5 15,14-13-1-15,7-24-3 0,-1-4 1 16,5-16 3-16,-4-13-4 16,-10-3 25-16,-10 3 18 15,-16 1-15-15,-21 7-9 16,-26 8-13-16,-13 17 6 0,-19 17 2 15,-7 16 1-15,0 11 3 16,4 10-5 0,4 6-2-16,12 1 1 0,16 6 1 15,13-3-10-15,24 0 1 16,8 2-41-16,22-2-17 16,13-7-13-16,10-7 15 15,-4-14 23-15,-13-6 19 0,-10-10 7 16,-15-8 21-16,-11 0 10 15,-17 0 5-15,-12 4 0 16,-15 10 14-16,-5 2-2 16,1 9-11-16,9-2-7 0,5-1-8 15,14 3-1-15,20 3-3 16,5 8-9 0,18 6-9-16,22-6-23 0,20-7-11 15,9-8-4-15,-1-12 23 16,-13-9 18-16,-21-1 23 15,-9-11 2-15,-17 0 3 0,-13 0 11 16,-33 13 12-16,-16 4-11 16,-8 2-10-16,0 6-10 15,1-1-10-15,7-4 0 16,2 1 0-16,12 3-6 16,4 5 0-16,1-4-3 0,10-1 6 15,3 0-7 1,11-3 6-16,6-5-8 0,11 3-8 15,18 3-9-15,19-2-31 16,17 0 5-16,8-1 18 16,8 3 13-16,-4 1 10 15,-7-1 0-15,-15-5 5 0,-9-2 6 16,-16-15 23-16,-16 0 21 16,-5 0 29-16,-9 0 4 15,0-13-17-15,-17-6 1 0,3-5 30 16,-3-2 11-16,1 2-31 15,3 0-34-15,0-4-14 16,13 2-17-16,-9 6-4 16,9 5-31-16,-6-2-126 15,-7 9-164-15,-7 8-134 16,-22 0-447-16</inkml:trace>
  <inkml:trace contextRef="#ctx0" brushRef="#br0" timeOffset="10017.36">15729 9771 970 0,'-57'-58'360'15,"-11"12"-168"-15,-13 23-98 16,-10 23-46-16,-21 19-8 16,-2 18 47-16,4 7-2 15,14 10-38-15,14 3-29 0,25-5-9 16,21 1-6-16,24 0-12 16,24-4-17-16,24 0 2 0,18 1-30 15,6 2-15-15,1-4 5 16,-7 10 30-16,-18 7 21 15,-19 12 21-15,-17 13 8 0,-21 16 1 16,-17 16-2-16,-10 8-2 16,-5 5 1-16,-1-2 1 0,14-6 4 15,12-14-1-15,28-7 4 16,8-12 4-16,17-13 6 0,7-12-11 16,4-12-4-16,-4-12 12 15,2-9 17-15,-6-7 0 16,-3-9-33-16,-5 2-13 0,-4-3 0 15,-3-3 0-15,-8 9 0 16,-5 7 0-16,0 9 0 0,-22 9 0 16,2 7 0-16,-5 3 0 15,1 0 0-15,4-2 0 16,4-5 0-16,2 1 0 0,6 4 0 16,8 10-457-16,0 16-46 15,0 19 28-15</inkml:trace>
  <inkml:trace contextRef="#ctx0" brushRef="#br0" timeOffset="10334.29">16506 16062 1730 0,'31'106'317'0,"-14"-1"-317"0,-8-3 0 16,6-7 0-16,10-14 0 15,12-12 0-15,12-17 0 0,20-8 0 16,15-2 0-16,19 8 0 16,9 6 0-16,10 21 0 15,1 17 0-15,-9 11 0 0,-21 14 0 16,-20 7 0 0,5 143 0-16,-78-130 0 15,-29 3 0-15,-24 2 0 0,-20-12 0 16,-13-6 0-16,-7-15 0 15,-3-22 0-15,-3-22 0 0,6-32 0 16,0-23-90-16,-4-32-392 16,1-30 19-16,9-30 27 0</inkml:trace>
  <inkml:trace contextRef="#ctx0" brushRef="#br0" timeOffset="11165.58">17139 12854 530 0,'5'-35'622'0,"-5"21"-124"0,-13 31-174 16,-4 33-251-16,1 31-73 16,5 27 0-16,11 28 0 15,0 14 0-15,8 4 0 0,11-6 0 16,6-10 0-16,-1-25 0 15,-3-22 0-15,-4-27 0 0,-6-26 0 16,-11-76 0 0,-16-39 0-16,-9-32 0 15,-2-27 0-15,-6-22 0 0,5-20 0 16,2-18 0-16,26-3 0 16,10 11 0-16,10 29 0 0,12 36 0 15,12 34 0-15,14 40 0 16,7 37 0-16,8 32 0 15,-5 29 0-15,-6 25 0 0,-10 11 0 16,-15 9 0-16,-15-5 0 16,-19-6 0-16,-15-15 0 0,-13-10 0 15,-8-13 0-15,-11-8 0 16,-5-14 0-16,-5-11 0 0,2-12 0 16,0 0-42-16,0-8-288 15,1-9-47-15,11-2 3 0,7-6 19 16,16-7-213-16</inkml:trace>
  <inkml:trace contextRef="#ctx0" brushRef="#br0" timeOffset="11366.21">18466 11413 1083 0,'90'-81'964'0,"-36"25"-964"0,-35 39 0 15,-27 54 0-15,-28 56 0 16,-21 57 0-16,-15 50 0 0,-6 40 0 15,10 21 0-15,23 3 0 16,28-7 0-16,37-21 0 0,50-25 0 16,55-22 0-16,50-35 0 15,40-36 0-15,29-41 0 16,15-40-293-16,7-41-372 16</inkml:trace>
  <inkml:trace contextRef="#ctx0" brushRef="#br0" timeOffset="13046.51">20421 11396 588 0,'0'-52'461'0,"0"17"-68"15,0 5-172-15,0 22-79 16,-8 33 97-16,-4 27-236 0,-2 34-3 16,-2 36 0-16,-1 29 0 15,3 11 0-15,6 5 0 0,8-13 0 16,0-19 0-16,0-30 0 16,0-22 0-16,0-27 0 0,0-19 0 15,0-16 0-15,0-38 0 16,0-21 0-16,12-14 0 15,7-12 0-15,5-10 0 16,14 1 0-16,2 4 0 16,4 19 0-16,7 14 0 0,9 20 0 15,9 16 0-15,4 23 0 16,8 15 0-16,4 10 0 0,0 2 0 16,-4-5 0-16,-7-9 0 15,-6-16 0-15,-6-20 0 0,-9-12 0 16,-10-25 0-16,-9-15 0 15,-11-17-4-15,-10-9 8 0,-13-8-4 16,-13 1 0-16,-10 9 0 16,-14 9 0-16,-8 19 0 15,-6 24 0-15,-11 24 0 0,5 24 0 16,4 24 0-16,16 21 0 16,26 17 0-16,19 13 0 15,28-5 0-15,32-10 0 0,26-10 0 16,24-22 0-16,12-24 0 15,7-28-90-15,7-24-281 16,-3-25 89-16,1-24 92 0,-10-25 91 16,-16-23 54-16,-14-26 56 0,-22-12 51 15,-18-8 60-15,-18-4 107 16,-18 12 106-16,-18 13-17 0,-8 24-318 16,-13 30 0-16,-3 22 0 15,-9 32 0-15,-2 38 0 0,-8 33 0 16,4 36 0-1,7 41 0-15,6 30 0 0,18 21 0 16,22 6 0-16,10-8 0 16,17-17 0-16,11-23 0 0,10-26 0 15,2-32 0-15,11-28 0 16,-2-33 0-16,-4-25 0 0,-4-28 0 16,-8-24 0-16,-9-19 0 15,-4-19 0-15,-5-8 0 0,-13 2 0 16,-8 6 0-16,-6 26 0 15,-12 19 0-15,-8 21 0 0,0 21 0 16,-19 28 0-16,-7 28 0 16,1 26 0-16,7 28 0 15,9 15 0-15,9 9 0 16,24 4 0-16,21-6 0 0,23-13 0 16,22-18 0-16,15-20 0 15,19-25 0-15,5-28-113 0,0-28-85 16,-8-25 88-16,-13-20 59 15,-24-18 95-15,-19-6 91 0,-28 4 116 16,-21 7-209-16,-16 13-42 16,-25 17 0-16,-11 14 0 0,-12 26 0 15,-9 16 0-15,3 24 0 16,6 18 0-16,14 10 0 16,18 13 0-16,16 1 0 0,22 3 0 15,13-4 0-15,24-8 0 16,14-12 0-16,12-17 0 15,8-28 0-15,0-7 0 0,-7-22 0 16,-13-17 0-16,-17-14 0 16,-19-13 0-16,-21-1 0 0,-16 0 0 15,-27 10 0-15,-19 11 0 16,-11 16 0-16,-8 7 0 0,0 16 0 16,4 9 0-16,7 5 0 15,6 12 0-15,8 1 0 16,12 4-329-16,11 6-155 0,17 3 49 15,3-2 53-15</inkml:trace>
  <inkml:trace contextRef="#ctx0" brushRef="#br0" timeOffset="13346.41">25314 10437 546 0,'7'-93'547'0,"-7"7"-100"15,0 13-172-15,-12 11-77 16,4 13-164-16,8 13-34 0,0 7 0 16,0 14 0-16,13 15 0 15,24 34 0-15,15 40 0 16,13 45 0-16,0 52 0 16,-12 44 0-16,-21 35 0 0,-15 21 0 15,-17 7 0-15,-20-10 0 16,-14-24 0-16,-1-28 0 0,-15-29 0 15,-4-33 0-15,3-31 0 16,3-30 0-16,3-27 0 0,9-20 0 16,7-30 0-16,12-25-388 15,17-28-122-15,25-32 43 16</inkml:trace>
  <inkml:trace contextRef="#ctx0" brushRef="#br0" timeOffset="13513.54">26337 10876 618 0,'57'-90'489'16,"-20"21"-165"-16,-14 16-163 0,-6 13-78 16,-5 12 37-16,-4 7 112 15,-2 9-212-15,-6 0-20 16,0 7 0-16,0 14-294 16,0 7-217-1,-18 13-2 1</inkml:trace>
  <inkml:trace contextRef="#ctx0" brushRef="#br0" timeOffset="13728.58">26369 11691 665 0,'46'16'771'0,"-10"4"-197"0,-4 8-537 15,1 18-37-15,-5 18 0 16,-7 22 0-16,-21 141 0 15,-29-88 0-15,-16 11 0 16,-23 5 0-16,-22 0 0 16,-15 2 0-16,-22-7-210 15,-20-9-434-15,-19-10 72 0</inkml:trace>
  <inkml:trace contextRef="#ctx0" brushRef="#br0" timeOffset="16721.93">11944 1330 1153 0,'0'-7'628'16,"0"3"-362"-16,0 24-266 31,0 20 0-31,0 18 0 16,0 15 0-16,6 8 0 15,-3 5 0-15,2 0 0 0,-2-10 0 16,2-11 0-16,-2-12 0 16,-3-12-103-16,0-13-268 15,0-16-26-15,0-12-55 16</inkml:trace>
  <inkml:trace contextRef="#ctx0" brushRef="#br0" timeOffset="16867.65">11944 829 720 0,'-10'-84'213'0,"-3"14"-106"16,1 14-56-16,12 11-32 15,0 17-64-15,0 11-84 16,12 17-41-16,11 17-109 16</inkml:trace>
  <inkml:trace contextRef="#ctx0" brushRef="#br0" timeOffset="17356.41">12368 1054 476 0,'28'32'152'16,"-11"1"-59"-16,-6 5 15 15,-3 5 37-15,-8 11 43 0,0 6-15 16,0 2-71-16,0 1-46 16,0-1-25-16,0-12-18 15,0-10-6-15,0-11 5 16,0-13 1-16,0-8 0 0,0-8 4 15,0-12 13-15,10-13-19 16,2-12 8 0,-2-4 2-16,7 1 1 0,5 4-8 15,1 8-20-15,2 7 3 16,-5 13-7-16,6 8 14 16,2 20-4-16,4 17-2 15,-1 4 6-15,2-1-6 0,-4-4 0 16,-5-10 3-16,-4-11 3 15,-4-15-4-15,0-15-12 16,6-27-11-16,-3-23 18 16,-2-13-6-16,-5-10 9 15,0-10 21-15,-4 0 15 16,-8 13 71-16,0 12 68 0,0 18-108 16,0 15-65-16,0 12 0 15,0 15 0-15,8 13 0 16,1 38 0-16,3 19 0 15,4 15 0-15,4 18 0 16,0 12 0-16,1 0 0 0,3-4-22 16,-4-8-286-16,2-18-77 15,-7-15 7-15,-12-16-21 16</inkml:trace>
  <inkml:trace contextRef="#ctx0" brushRef="#br0" timeOffset="17507.16">12863 1249 881 0,'-40'-57'425'0,"3"9"-198"16,9 11-74-16,12 8-32 16,4 8-29-16,12 6-55 15,14 1-20-15,28 14-12 0,20 0-57 16,14 0-134-16,9 0-160 16,1 0-89-16,-5 10-25 15</inkml:trace>
  <inkml:trace contextRef="#ctx0" brushRef="#br0" timeOffset="18204.15">14573 988 392 0,'8'-19'286'15,"-8"2"-50"-15,0 1-54 16,0 4-33-16,0 0 68 16,-11 0 27-16,-6 3-73 0,1 4-55 15,-8 5-62-15,-6 0-54 16,-5 16 0-16,-4 6 0 15,4 6 0-15,4 8 0 16,5 4 0-16,10 3 0 0,16 0 0 16,0 0 0-16,0-8 0 15,11-2 0-15,7-4-18 16,2-6-59-16,-1-6-13 16,-2-4 36-16,-4-13 22 15,-3 0 16-15,7-5 15 16,0-12-2-16,-1-11 12 15,2-13 23-15,-7-4 31 0,0 5 26 16,3-1 9-16,-8 5-98 16,-6 3 0-16,0 8 0 15,0 5 0-15,0 8 0 16,0 0 0-16,0 4 0 0,-6 8 0 31,-2 0 0-15,8 13 0-16,0 1 0 15,3 11 0-15,13 5 0 16,9 1 0-16,10 2 0 16,13-4 0-16,7-2 0 15,5-4 0-15,6-7 0 0,-7-5 0 16,-5-11 0-16,-9 0 0 16,-5 8 0-16,-7-8 0 15,-4 0 0-15,-9 0 0 16,-4 0 0-16,-3 0 0 15,-9-8 0-15,-4-3 0 0,0-5-412 16,-17-1-130-16,-2-4 22 16</inkml:trace>
  <inkml:trace contextRef="#ctx0" brushRef="#br0" timeOffset="18478.24">15410 752 701 0,'4'-16'461'15,"-4"4"-174"-15,0 5-115 16,0-2-30-16,0 9 32 0,0 0-64 16,0-5-110-1,4 2 0 1,0 3 0-1,-4-4 0 17,0 4-133-17,0 0-298-15,0 0-63 0,0 0 12 16</inkml:trace>
  <inkml:trace contextRef="#ctx0" brushRef="#br0" timeOffset="18669.66">15621 1028 602 0,'40'14'257'0,"-3"-2"-88"15,-1 5-12-15,2 7 25 16,-7 0 8-16,-1 3-21 0,-10 12-55 16,-8 14-55-16,-12 16-28 15,-21 20-63-15,-23 21-186 16,-35 16-214-16,-30 9-106 15</inkml:trace>
  <inkml:trace contextRef="#ctx0" brushRef="#br0" timeOffset="19286.62">12233 3147 513 0,'0'-25'454'0,"0"9"-47"16,0 2-186-16,-10 12-110 16,10 2-50-16,-9 0-13 15,9 12-25-15,0 12 22 16,0 13 27-16,9 16-27 16,-1 11-26-16,2 10-11 0,4-6-74 15,-3-6-140-15,2-10-125 16,-1-14-63-16,-8-13-36 15</inkml:trace>
  <inkml:trace contextRef="#ctx0" brushRef="#br0" timeOffset="19443.5">12184 2707 622 0,'-8'-61'322'0,"2"16"-157"15,6 11-86 1,0 15-46-16,0 3-20 0,0 7-41 15,6 9-69-15,19 16-89 16,7 12-46-16,6 10-86 16</inkml:trace>
  <inkml:trace contextRef="#ctx0" brushRef="#br0" timeOffset="19968.32">12704 2984 469 0,'22'11'223'16,"-10"1"-72"-16,-6 2-64 15,3 5 11-15,-4 10 58 16,-2 8 0-16,2 7-38 16,3 10-46-16,1 3-35 0,-1-9-13 15,0-8-11-15,-5-7-6 16,5-12 3-16,-3-8 10 16,3-13 10-16,0-18-10 0,4-10-6 15,4-17-11-15,9-12 4 16,4-4 3-16,-6 4 36 15,2 13 5-15,-5 7-16 0,-3 8-19 16,-6 17-19-16,-2 12 0 16,4 0 8-16,5 21 7 15,7 8-5-15,1-1-3 16,2 1 2-16,-4-5 2 16,0-5-12-1,-4-7-1-15,5-12-14 0,0-4-10 16,2-11-20-16,3-14-6 0,-4-11 12 15,-1-13 9-15,0-12 18 16,-4-9 6-16,-10-7 24 0,-3-5 72 16,-8 13 97-16,0 16-64 15,0 11-119-15,0 18 0 16,0 12 0-16,0 8 0 16,0 41 0-16,0 20 0 15,9 16 0 1,2 9 0-16,7-2 0 0,-2 3 0 15,-1-10 0-15,1-7 0 16,2-15 0-16,-2-6-126 16,-4-4-319-16,-1-12 22 15,-3-10 1-15</inkml:trace>
  <inkml:trace contextRef="#ctx0" brushRef="#br0" timeOffset="20115.54">13431 2890 589 0,'-15'-29'456'0,"2"9"-118"0,5 3-166 16,8 4-65-16,0 6-19 16,0-1-25-16,8 4-38 15,17-4-11-15,12 0-68 0,10-1-151 16,10 2-166-16,5-5-108 16</inkml:trace>
  <inkml:trace contextRef="#ctx0" brushRef="#br0" timeOffset="20718.72">14841 2357 206 0,'0'-17'275'0,"-8"0"-33"16,8 5-37-16,0 5-47 15,-8-2 1-15,8 9 20 16,0-5 8-16,0 5-38 0,0 0-62 16,0 0-47-1,0 28 3-15,0 15 74 0,4 13-117 16,4 9 0-16,2 6 0 15,-7-7 0-15,5-2 0 16,-5-14 0-16,0-11 0 0,2-9 0 16,-5-9 0-16,0-6 0 15,3-13 0 1,6 0 0 0,-1-7 0-16,5-6 0 0,11-7 0 15,9 0 0-15,2-1 0 16,11 9 0-16,-2 3 0 15,2 9 0-15,-7 9 0 16,-2 8 0-16,-9-1 0 16,-6-1 0-16,-10 2 0 0,-9-2 0 15,-3-2 0-15,-12-1 0 16,-13 2 0-16,-6-3 0 16,-6-11 0-16,1 8 0 15,2-8 0-15,11 0 0 0,2 0 0 16,5-4 0-16,4-4 0 15,4 4 0-15,8-4 0 16,0 4 0-16,0-3-38 0,0-5-261 16,0 1-82-1,0 0-14-15,8-5-34 0</inkml:trace>
  <inkml:trace contextRef="#ctx0" brushRef="#br0" timeOffset="20990.21">15783 2295 722 0,'0'-19'495'0,"0"-3"-176"0,-11 6-124 16,11 4-6-16,0 0-62 15,0 5-127-15,0-4 0 16,0 7 0-16,0 4-430 47,0 0-44-47,0 0-2 16</inkml:trace>
  <inkml:trace contextRef="#ctx0" brushRef="#br0" timeOffset="21183.23">15881 2670 419 0,'24'16'233'0,"-7"1"-77"16,-1 2-29-16,-1 7 81 16,-2 2-8-16,-5 5-22 15,-8 3-64-15,0 5-48 0,-16-1-29 16,-12 10-25-16,-13 2-96 15,-8 1-167-15,-8 1-154 16,-5-5-65-16</inkml:trace>
  <inkml:trace contextRef="#ctx0" brushRef="#br0" timeOffset="21831.69">15483 895 112 0,'-20'0'262'16,"3"0"-72"-16,3 0-36 16,0 0-30-16,14 0-1 15,0 0 34-15,-8 0 23 16,8 0-8-16,0 0-47 15,4 0-43-15,4 0-46 0,3 0-11 16,19-9-10-16,18 1-6 16,29-3-1-16,25-1-8 15,11 1-4-15,1 0 10 16,-8 4-8-16,-16-2 2 16,-22 6 1-16,-16-1-11 15,-14 4-17-15,-14 0-10 16,-8 0-29-16,-8 0-47 15,-8 0-55-15,0 0-41 0,-13 0-19 16,-4 0-43-16,-6 7-14 16</inkml:trace>
  <inkml:trace contextRef="#ctx0" brushRef="#br0" timeOffset="22147.87">15698 1176 280 0,'-29'0'258'0,"10"0"-13"16,-2 0-50-16,9 0-1 0,12-5 10 16,0 5-1-16,0 0-54 15,0-2-65 1,4-8-40-16,22 3-21 0,21-6-15 15,27 1 1-15,17-1-4 16,11 1-4-16,-4 0-1 16,-12 4 3-16,-21 0-2 15,-12 0 1-15,-18 4-2 16,-5 4-9-16,-14-5-15 0,-3 5-69 16,-7 0-111-16,-6 0-99 15,0 0-37-15,0 0-26 16</inkml:trace>
  <inkml:trace contextRef="#ctx0" brushRef="#br0" timeOffset="22666.41">15751 2461 51 0,'-22'0'222'0,"11"0"3"15,0 0-21-15,11 0-52 0,0 0-55 16,0-2-27-1,0-3-5-15,8-2-2 0,6-4 15 16,19 1 10-16,21-3 22 16,11-3-7-16,12-5-12 15,4 6-46-15,0-2-14 16,1 1-19-16,-9 4-5 0,-9 0-9 16,-10 3-54-16,-14 4-59 15,-9 1-63-15,-5 4-41 16,-10 0-22-16,-7 0-32 15,-9 9-8-15</inkml:trace>
  <inkml:trace contextRef="#ctx0" brushRef="#br0" timeOffset="22938.22">15884 2850 206 0,'-40'23'302'0,"12"-6"-30"16,6-4-41-16,8-13-34 15,2 0 14-15,12 0 34 0,-9 0-25 16,9 0-61-16,0 0-155 16,16 0-4-16,20-13 0 15,29-8 0-15,25-3 0 16,24 1 0-16,8-7 0 0,-10 5 0 16,-9 6 0-1,-18 2 0-15,-15 5 0 0,-23 3-14 16,-10 2-169-16,-9 7-50 15,-11 0-62-15,-9 0-6 16,-8-5 3-16,0-2-20 0</inkml:trace>
  <inkml:trace contextRef="#ctx0" brushRef="#br0" timeOffset="23326.3">16883 589 80 0,'0'-12'253'0,"0"5"-33"16,0-2-31-16,0 6-58 15,0-2-34-15,5 1-23 16,3 4-30-16,12 0-17 16,17 0-9-16,12 0 8 15,16 0 4-15,7 9-4 16,-3-2-13-16,-8-7-8 15,-9 12 0-15,-10-12-8 0,-14 9-70 16,-3-9-82-16,-14 8-70 16,-11-8-61-16</inkml:trace>
  <inkml:trace contextRef="#ctx0" brushRef="#br0" timeOffset="23783.62">16953 614 59 0,'-17'-8'211'15,"5"0"1"-15,12 4-21 16,-8-1-43-16,8 5-40 16,0 0-11-16,0 0-31 15,0 0-30-15,0 17-16 0,0 16 39 16,0 11 0-16,-9 14-7 16,9 6-19-16,-11-2-19 15,11-10-9-15,0-7 1 16,0-13 3-16,0-7 2 15,0-4-4-15,0-9 1 16,0-12 6-16,0 0 11 16,11 0-3-16,10-12-18 15,12-4-4-15,12-1 2 0,3 2 1 16,4 2-4-16,2 8 1 16,-2 5-4-16,-6 12-2 15,-10 9 7-15,-9 3 1 16,-11 9 2-16,-7 0-4 15,-9-1 6-15,-12 1-7 0,-7-5 12 16,-6-7-6 0,-4-6 5-16,6-1-8 0,2-7 8 15,5-7-8-15,3 0 7 16,1 0 1-16,12 0-4 16,0 0-5-16,0 0-53 15,0 0-92-15,0 0-111 16,0 0-80-16,0 12-36 0</inkml:trace>
  <inkml:trace contextRef="#ctx0" brushRef="#br0" timeOffset="24069.68">17122 1945 339 0,'-19'-11'337'16,"3"1"-78"-16,4 3-118 15,12 7-53-15,0-4-29 0,4-5-21 16,15 6-23-16,19-2-2 16,14-3-8-16,13-1-6 15,3 1 4-15,2 1 0 16,-10-6 2-16,-6 5-9 15,-13 1-25-15,-13-2-74 16,-7 1-106-16,-10-1-50 16,-11 1-28-16</inkml:trace>
  <inkml:trace contextRef="#ctx0" brushRef="#br0" timeOffset="24494.21">17269 1907 253 0,'-11'0'240'16,"-3"0"-16"-16,14 0-31 15,-6 0-28-15,6 0-24 16,0 0-41-16,-8 0-52 16,8 17-22-16,0 16 9 15,0 8-6-15,0 3-12 0,0 9-6 16,0-3-10-16,0-14 8 16,0-8-3-16,0-2-4 15,8-14 11-15,-8-5-1 16,6-7 0-16,3 0-4 15,-4 0 1-15,6 0-6 0,10-7-3 16,7-2 3-16,8 1-3 16,9 4-1-16,4 4-6 15,0 0 7-15,-5 12-3 16,-7 4 5-16,-9 1-3 16,-11-2-1-16,-6-2 19 15,-11 4 8-15,-11 2-3 0,-9 3-7 16,-13-3-5-16,1 2-5 15,3-5-3-15,9 0 1 16,4-3-1-16,2-13-2 16,3 0 0-16,11 0-28 0,0 0-78 15,0 0-106-15,0-16-154 16,0-9-68-16</inkml:trace>
  <inkml:trace contextRef="#ctx0" brushRef="#br0" timeOffset="24965.78">18346 634 485 0,'-13'-15'265'15,"1"2"-115"-15,1 5-75 16,2-1-16-16,9 9-5 16,0 0-16-16,0 0-23 15,0 0-13-15,0 0-3 16,0 0 3-16,0 17-4 0,-9 4 6 16,9-2 1-16,0-2-8 15,0-1 10-15,0-4-7 16,9-3 2-16,0-9-7 15,-1 0-2-15,1 0-6 16,-3 0 7-16,-1 0 1 0,-2-9 2 16,-3-3 4-16,0-4 1 15,0-3 23-15,-14 2 14 16,-3 1-8-16,-1 3-6 16,2 4-1-16,5 6-14 15,11 3-6-15,-9 0-4 16,9 0-1-16,0 0-2 15,0 0-6-15,0 0-19 16,0 0-25-16,0 0-25 0,0 0-34 16,9 0-62-16,2 0-81 15</inkml:trace>
  <inkml:trace contextRef="#ctx0" brushRef="#br0" timeOffset="25193.48">18305 1090 447 0,'5'0'386'0,"-2"0"-58"15,2 0-101-15,-5 0-45 16,3 0-19-16,-3 0-64 16,9 17-19-16,2-1 35 0,0 7-95 15,-2 7-20-15,-9 10 0 16,-20 10 0-16,-16 10 0 15,-21 6-148-15,-13 3-252 16,-14-1-74-16,-9-1-11 16</inkml:trace>
  <inkml:trace contextRef="#ctx0" brushRef="#br0" timeOffset="25657.32">18447 1819 436 0,'0'-26'462'16,"-13"12"-78"-16,5-2-179 16,8 6-97-16,0 8-33 0,0 2-26 15,0 0-26-15,0 0-14 16,0 0 7-16,0 0-12 15,0 0-2-15,0 0 11 16,0-5 1-16,0 0 3 16,0 2 20-16,0-6 21 15,0 5-2-15,0-4-19 16,0 1-25-16,0-2 0 0,0 2-12 16,0-3-24-16,0 8-86 15,0 2-125-15,0 0-131 16,0 0-51-16,0 19-9 15</inkml:trace>
  <inkml:trace contextRef="#ctx0" brushRef="#br0" timeOffset="25859.23">18409 2276 520 0,'14'10'353'0,"-6"3"-75"16,-5-1-45-16,6 0 127 0,0 5-57 15,-1 4-303-15,-2-2 0 16,2 10 0-16,-8 4 0 16,0 3 0-16,-22 9 0 0,-27 13 0 15,-33 7 0-15,-36 11-81 16,-32 11-667-16</inkml:trace>
  <inkml:trace contextRef="#ctx0" brushRef="#br0" timeOffset="35926.37">17139 8099 833 0,'-113'0'888'0,"7"0"-562"0,20 0-326 16,18-2 0-16,23 2 0 16,13-5 0-16,32 0 0 15,38-6 0-15,58-10 0 16,62-16 0-16,62-12 0 16,71-4 0-16,63-3 0 0,37 2 0 15,10 6 0-15,-2 6 0 16,-18 12 0-16,-31 2 0 15,-47-1 0-15,-51 4 0 0,-54 0 0 16,-46 4 0-16,-42 4 0 16,-33 6 0-16,-25 3 0 15,-16 4 0-15,-12-1 0 0,-6 2 0 16,-7 3 0-16,-2 0 0 16,-6 0 0-16,-3-4 0 15,5 4 0-15,-2 0 0 16,5 0 0-16,9-4 0 0,17-5-618 15,22-7-88-15</inkml:trace>
  <inkml:trace contextRef="#ctx0" brushRef="#br0" timeOffset="36783.4">29212 5878 136 0,'-73'-5'275'15,"3"-3"-76"-15,10 1-41 16,7-1-38-16,5-5 34 16,2-3 87-16,7 3 75 0,6 1 58 15,7 0-300-15,9 0-74 16,-1 4 0-16,18 3 0 16,0 2 0-16,0-2 0 15,12 1 0-15,16 4 0 16,37 0 0-16,33 0 0 15,36-4 0-15,32 0 0 16,30 4 0-16,19 0 0 16,20 0 0-16,13 8 0 15,-2 4 0-15,-17 1 0 0,-31-1 0 16,-30-12 0-16,-42 0 0 16,-29 0 0-16,-28 0 0 15,-20 0 0-15,-17 0 0 16,-8 0 0-16,-8 0 0 15,-4 0 0-15,-7 0 0 16,-1 0 0-16,0 0 0 16,1 0 0-16,-2 0 0 15,2 0 0 1,-2 0 0-16</inkml:trace>
  <inkml:trace contextRef="#ctx0" brushRef="#br0" timeOffset="36923.26">31413 5784 2047 0</inkml:trace>
  <inkml:trace contextRef="#ctx0" brushRef="#br0" timeOffset="36990.8">31405 5784 2047 0,'-8'12'0'15,"-5"0"0"-15,-10 4-409 16,-27 13-299-16</inkml:trace>
  <inkml:trace contextRef="#ctx0" brushRef="#br0" timeOffset="38039.56">12989 14764 599 0,'-70'12'340'0,"7"-12"-40"15,1 8-87-15,12-8-59 0,10 0-8 16,17 0-41-16,23-12-45 16,28-17-17-16,37-20-8 15,41-16 4-15,36-13-26 16,29-11-13-16,24 1 0 0,11 2 0 15,-2 11 0-15,-22 16 0 16,-24 13 0-16,-31 9 0 0,-31 13 0 16,-23 3 0-16,-19 9 0 15,-23 5 0-15,-9 7 0 0,-18 0 0 16,-21 0 0 0,-3 0 0-16,0 0-196 15,-1 0-151-15,2 0-53 0,-3-8 3 16,2-5 56-16</inkml:trace>
  <inkml:trace contextRef="#ctx0" brushRef="#br0" timeOffset="38256.14">14499 13538 496 0,'6'-16'425'0,"-6"9"-84"0,-14 7-111 15,3 15-54-15,-2 27 52 16,2 22-77-16,11 26-151 0,0 25 0 15,11 13 0-15,5 15 0 16,9 3 0-16,-1 2 0 16,2-10 0-16,-3-8 0 0,2-20 0 15,-5-25 0-15,0-20 0 16,-3-16-20-16,-1-25-460 16,-3-24-10-16,-7-31 23 0</inkml:trace>
  <inkml:trace contextRef="#ctx0" brushRef="#br0" timeOffset="38555.25">14338 13413 624 0,'-29'-33'374'0,"7"9"-139"16,11 7-121-16,19 0-58 0,20 1-23 16,34 4-14-16,23 0-15 15,26 8 1-15,14 4-8 0,9 0-1 16,-4 24-1-16,-13 9 3 15,-16 18 0-15,-19 29 6 16,-25 22 43-16,-23 23 58 16,-28 23 76-16,-21 12 48 0,-22 8-196 15,-16 0-33-15,-7-11 0 16,-9-10 0-16,-1-16 0 0,4-17 0 16,9-22 0-16,9-19 0 15,14-15 0-15,0-17-32 0,14-9-420 16,3-7-13-16,9-13 24 15,0-12-215-15</inkml:trace>
  <inkml:trace contextRef="#ctx0" brushRef="#br0" timeOffset="58689.22">31229 3520 295 0,'8'-41'159'0,"1"6"-40"0,-4 7-32 16,-1-2-3-16,0 10 17 15,-4 1 12-15,0 6-4 16,0 0-13-16,0 9-4 16,0 0-14-16,0 4-6 15,0-4 11-15,-8-1 11 16,-9 5-4-16,-11 0-6 16,-17 0-2-16,-8 9-3 15,-12 12-3-15,-7 11-22 0,-6 20-54 16,-8 22 0-16,-3 12 0 15,1 8 0-15,3 6 0 16,3 7 0-16,1 2 0 16,7 14 0-16,2 3 0 15,3 5 0-15,4-2 0 16,8-2 0-16,16-10 0 16,13-7 0-16,12-11 0 15,16-11 0-15,20-5 0 0,20-14 0 16,13-20 0-16,15-17 0 15,19-21 0-15,15-18 0 16,11-21 0-16,14-25 0 16,1-20 0-16,7-17 0 0,-6-20 0 15,-10-20 0 1,-18-8 0-16,-17-5 0 16,-19 4 0-16,-16 9 0 0,-19 13 0 15,-13 10 0-15,-14 18 0 16,-3 11 0-16,-9 16 0 15,-2 15 0-15,-2 13 0 16,0 13 0-16,2 10 0 16,-6 11 0-16,-11 16 0 15,-9 22 0-15,-8 19 0 0,-3 24 0 16,3 24 0-16,4 9 0 16,13 4 0-16,17 2 0 15,19-7 0-15,15-8 0 16,23-10 0-16,13-19 0 15,15-10 0-15,13-19 0 16,9-13 0-16,9-15 0 16,1-19 0-16,-3 0 0 15,-7-7 0-15,-7-10 0 0,-17-2 0 16,-10-2 0-16,-13 0 0 16,-13 1 0-16,-7-1 0 15,-7 5 0-15,-13 4 0 16,-9 0 0-16,0 4-228 0,0 4-304 15,-9 4 50-15,-5 0 82 16</inkml:trace>
  <inkml:trace contextRef="#ctx0" brushRef="#br0" timeOffset="60520.16">31203 3456 136 0,'0'-21'217'16,"0"2"-56"-16,0-3-52 15,-8 3-39-15,-5 3-8 16,0-1 18-16,0 4 1 16,3 1-17-16,-3-1-14 15,13 6-14-15,-8-1-1 16,8 4 16-16,-17-1-3 0,-3 1 3 15,-8 4 4 1,-10 0 8-16,-5 13-4 16,-13 7-3-16,-9 7-5 15,-8 15-3-15,-6 8-12 0,3 6-14 16,2 19-3-16,-2 9 1 16,-1 14 13-16,-1 4 4 15,4 2 2-15,9-1-7 16,8-6-9-16,13-7-3 15,9-3-10-15,5-7-1 16,9-2 7-16,10-6-14 16,11-2 7-16,0-6-14 15,8-2 12-15,12-9-5 0,9-5 8 16,15-6-5-16,8-6-9 16,15-8 2-16,6-11-2 15,7-5 3-15,5-12 2 16,6-5-10-16,2-11 7 15,-5-12 4-15,-7-13-9 0,-4-17-1 16,-4-18 8-16,-8-18-3 16,-3-11 12-16,-5-14 0 15,-4-1-7-15,-10-4 12 16,-9 6 33-16,-14 5 27 16,-9 5-74-16,-11 12 0 15,0 6 0-15,0 9 0 16,0 7 0-16,-6 10 0 15,-2 11 0-15,-6 11 0 16,7 10 0-16,7 7 0 16,-8 10 0-16,8 2 0 15,0 5 0-15,0 4 0 16</inkml:trace>
  <inkml:trace contextRef="#ctx0" brushRef="#br0" timeOffset="60686.68">31243 3272 2047 0,'-14'17'0'0,"3"15"0"0,-9 13 0 16,-5 17 0-16,-2 23 0 16,-7 19 0-16,3 20 0 15,1 14 0-15,10 5 0 16,8-2 0-16,12-3 0 16,17-7 0-16,20-5 0 15,23-8 0-15,25-12 0 0,16-12 0 16,15-17 0-16,1-21 0 15,-3-15-112-15,-9-24-601 16</inkml:trace>
  <inkml:trace contextRef="#ctx0" brushRef="#br0" timeOffset="70774.58">18833 5719 47 0,'0'-4'119'0,"0"-4"56"15,0 4-50-15,0-1-36 16,0 1-27-16,0 4-9 0,0 0 2 16,0 0 4-16,0 0-12 15,0 0-9-15,0 0-3 16,0 16 4-16,0 10 36 16,0 10 39-16,0 25 30 0,0 15 19 15,-8 19 49-15,-4 6 18 16,0 10-64-16,-5 3-166 0,-4-5 0 15,2-2 0-15,-3-14 0 16,6-12 0-16,-1-12 0 0,8-15 0 16,9-14 0-16,-9-8 0 15,9-7 0-15,0-8 0 0,0-27-227 16,0-18-129 0,0-17 50-16,17-101-107 15,-7 52 294-15,3-3 49 16,-2-8 10-16,-2 3 32 0,4 5 31 15,-6 5 27-15,2 13 13 16,-6 4 7-16,2 10 20 16,-5 12 32-16,0 12 17 15,0 6 29-15,0 6 10 0,0 12-9 16,0 6-37-16,0 1-36 16,0 10-32-16,8 13 13 0,3 24 79 15,6 15 52-15,4 17-94 16,3 10-94-16,-4 7 0 0,6 2 0 15,-3 2 0-15,-4-5 0 16,3-4 0-16,-4-3 0 16,-9-9 0-16,4-7 0 0,-4-13 0 15,-1-10 0-15,-5-6 0 16,2-4 0-16,-5-8 0 0,0-10-62 16,0-11-257-16,0 0-36 15,0 0 8-15,0 0 47 0,-8 0 39 16</inkml:trace>
  <inkml:trace contextRef="#ctx0" brushRef="#br0" timeOffset="70938.16">18836 6720 77 0,'-14'0'257'0,"-4"-5"-12"15,7 2-14-15,11 3-45 16,-9-4-32-16,9-1 2 16,0 2 1-16,0-6-35 15,0 5-51-15,9-4-42 0,11-5-29 16,3-2-35-16,10 3-76 15,1-5-80-15,-3 1-63 0,-2-1-25 16,-6 2-20-16,-1 2 47 16</inkml:trace>
  <inkml:trace contextRef="#ctx0" brushRef="#br0" timeOffset="71203.52">19209 6630 345 0,'14'9'452'0,"-6"-9"-18"0,-8 7-110 16,0 2-73-16,0 0-10 16,0 2-241-16,0 1 0 15,0 1 0-15,3-1 0 0,2 0 0 16,-1-4 0-16,0 1 0 16,1-9 0-16,-1 0 0 31,-4-5 0-16,0-7 0-15,0-4 0 16,-9-5-135-16,1-2-435 16,0-2 34-16</inkml:trace>
  <inkml:trace contextRef="#ctx0" brushRef="#br0" timeOffset="72734.33">29586 4392 63 0,'8'0'205'0,"0"0"-5"16,-4 0-8-16,0 0-6 15,-4 0-5-15,0 0 10 16,0 0-12-16,0 0-35 16,0 0-46-16,0 16-29 0,0 16 61 15,0 10 6 1,-12 6-63-16,0 9-73 0,4 0 0 16,-1 0 0-16,1-1 0 15,0-3 0-15,8-8 0 16,-6-7 0-16,-3-10 0 15,9-4 0-15,0-7 0 0,0-10 0 16,-8-7 0-16,8-12 0 16,0-21 0-1,0-12 0-15,0-12-27 0,8-12 0 16,4-3 1-16,2-6 11 16,8 9 7-1,-6 11 5-15,0 7 3 0,0 6-4 16,4 8 2-16,1 7-1 15,-5 11-3-15,1 10-3 16,-2 9 5-16,2 16-2 16,-1 13 10-16,-7 16 5 0,-4 8 1 15,-5 8 3-15,-14 1-2 16,-6-6 4-16,-5-7 9 16,-3-4-3-16,-4-13 0 15,-1-8-9-15,1-2-12 0,7-10 0 16,5-4 0-1,4-8 0-15,3 0 0 0,13-5-7 16,0-2-29-16,0-1-5 16,5 3 16-16,8 5 6 15,-2 0 9-15,4 8 3 16,1 9 5-16,2 6-8 0,-6 6 11 16,-4-1-7-16,-8 0 6 15,0 2-1-15,-12-5 6 16,-4-1 5-16,-10-3-7 0,0-9 1 15,0 0-3-15,3-12 3 16,-1 0-12-16,6 0-84 16,7-5-100-16,-3-2-84 15,14-5-32-15,0-5 16 16,0-4-9-16</inkml:trace>
  <inkml:trace contextRef="#ctx0" brushRef="#br0" timeOffset="72916.36">29651 4864 637 0,'3'0'447'16,"-3"0"-96"-16,0-4-60 16,0 4 30-16,0-5-321 15,5 5 0-15,-1 0 0 16</inkml:trace>
  <inkml:trace contextRef="#ctx0" brushRef="#br0" timeOffset="72990.23">29663 4855 1589 0,'0'0'-490'0,"0"0"68"0,0 0 94 16</inkml:trace>
  <inkml:trace contextRef="#ctx0" brushRef="#br0" timeOffset="78109.75">3206 4653 457 0,'-49'-21'439'0,"5"0"-10"16,9 6-161-16,2 1-101 15,9 7-63-15,2 7-39 16,6 28-25-16,-3 41 38 15,-6 46-78-15,-8 51 0 16,1 50 0-16,-1 29 0 0,8 3 0 16,7-17 0-16,9-27 0 15,9-33 0-15,0-36 0 16,4-37-314-16,1-34-70 16,-2-35 69-16,1-46 14 15,0-52 28-15,-4-45 84 16,0-36 86-16,-8-32 122 15,0-18 164-15,-1 0-38 16,-2 6-14-16,3 13-7 16,8 31 20-16,0 32 65 15,0 28 16-15,0 29-44 16,0 19-80-16,11 31 7 0,26 22 83 16,24 31-73-16,21 27-118 15,10 29 0-15,17 24 0 16,10 17 0-1,-1 4 0-15,-1-6 0 0,-12-10 0 16,-15-13 0-16,-16-22 0 16,-18-23 0-16,-14-14-199 15,-18-19-89-15,-24-20-76 16,-16-16-37-16,-22-28 49 16</inkml:trace>
  <inkml:trace contextRef="#ctx0" brushRef="#br0" timeOffset="78413.91">2861 6090 536 0,'-45'36'331'0,"13"-8"-96"15,8-11-79 1,12-10-2-16,12-7 7 16,0-3-35-16,17-18-53 0,23-15 15 15,24-18-24-15,9-6-22 16,1 3-21-16,-12 7-1 15,-14 15-13-15,-8 6-4 16,-11 1 1-16,-5 7 0 16,-7 5 1-16,-9 4 6 15,1-1-5-15,-5 6-6 16,-4 7-21 0,0 0-69-1,0 0-58-15,0 0-86 16,-10 7-100-16,2 6-21 15,-3-1-32-15</inkml:trace>
  <inkml:trace contextRef="#ctx0" brushRef="#br0" timeOffset="80453.92">4416 5384 460 0,'9'0'261'15,"-4"0"-92"-15,-2 0-71 16,-3 0-10-16,5 0 8 16,-2 0-18-16,5 0-27 15,-2 0-25-15,-3-2-2 16,-3-4 4-16,0-2 26 16,0 1 13-16,0-10-24 15,0-2-19-15,0-3-14 0,-9-1-7 16,1-3-5-16,0 6-1 15,8 4-44-15,0 4-64 16,0 3-73-16,0 9-54 16,0-3-12-16,0-1-63 0</inkml:trace>
  <inkml:trace contextRef="#ctx0" brushRef="#br0" timeOffset="80921.09">5119 3749 668 0,'-11'-58'334'16,"-11"18"-114"-16,2 11-73 16,-3 13-32-16,-5 13-27 15,-1 17-31-15,1 29-20 16,-2 29-21-16,3 22-1 15,5 21-8-15,22-2 2 16,0-4-6-16,17-6 0 0,12-18 0 16,4-16-2-16,2-21-6 15,47-3-9 1,-46-48 9 0,-4-25-1-16,14-103 4 15,-46 34 8 1,-8-17 9-16,-17-9 17 15,-7 13 90-15,-6 17 59 0,7 23-181 0,5 22 0 16,12 15 0-16,0 25 0 16,14 25 0-16,9 30 0 15,15 22 0-15,22 17 0 16,17 9 0-16,32-3 0 16,27-6 0-16,23-17 0 15,10-11 0-15,-6-14 0 16,-15-11-480-16,-15-9-87 0,-26-12 71 15</inkml:trace>
  <inkml:trace contextRef="#ctx0" brushRef="#br0" timeOffset="81669.82">4351 8577 257 0,'0'-29'233'0,"0"4"-45"15,0 10-58-15,0 6-40 16,0 9-27-16,14 21 28 16,13 19 40-16,19 24 2 15,6 22-13-15,10 21-8 0,-1 7-27 16,-1 0-37-16,-4 3-24 16,-2-3-10-16,-6-9-19 15,-8-11-60-15,-10-16-148 16,-11-17-107-16,-6-12-50 0,-10-25 23 15</inkml:trace>
  <inkml:trace contextRef="#ctx0" brushRef="#br0" timeOffset="82136.17">4498 8829 735 0,'-52'-91'365'16,"7"18"-129"-16,9 13-110 15,12 11-13-15,10 4 20 16,14 4-31-16,24 1-38 15,26-1-25-15,18 8-15 16,19 14-17-16,2 19-1 0,-5 17 5 16,-7 22 0-16,-15 22-7 15,-18 12 0-15,-23 17 2 16,-21 8-8-16,-17 4 8 16,-20-9 0-16,-6-8-3 15,-2-16 4-15,3-15 6 16,11-18 0-16,9-11-5 0,12-9-2 15,10-16-10-15,7 0 2 16,18-8-6-16,19-12 4 16,16 0 4-16,14-1-3 15,7 13-2-15,5 8-1 0,-6 15-2 16,-2 14-7-16,-9 15-10 16,-20 14 5-16,-20 15 9 15,-26 13 11-15,-18 7-4 16,-15-3 16-16,-15-9 8 15,-3-12 10-15,-4-11-6 16,4-17-2-16,1-13-17 0,12-9-2 16,10-7-3-16,9-12-5 15,4 0-17-15,4 0-28 16,8 0-52-16,0-2-93 16,0-8-102-16,3-6-67 0,10-7-25 15</inkml:trace>
  <inkml:trace contextRef="#ctx0" brushRef="#br0" timeOffset="83353.24">5951 9040 261 0,'-10'-4'220'0,"-7"1"-55"16,4 3-69-16,4 0-53 15,9 0-18-15,0 0-10 16,0 0-5-16,0 0-4 0,6 0-3 16,-3 0-2-16,2-4 13 15,-5 4 7-15,3-5 14 16,-3 0 4-16,0 3 2 0,0-3 7 16,0-3 9-16,0 3 17 15,0 1 5-15,-8 0 7 16,-4 4-6-16,-1 0 7 15,7 0-16-15,-3 0-16 16,1 0-24-16,8 0-14 16,0 0-11-16,0 0-7 0,0 8 2 15,0-8-8-15,3 7 9 16,6-7-5-16,-1 11 1 16,3-11 2-16,3 0-7 0,-6 0-8 15,0 0 3 1,-4 0-2-16,-4-11 6 0,0 4 8 15,0-1-3-15,-12 0 11 0,-5 4 13 16,1 4 15-16,-1 0-5 16,6 0 3-16,2 0-13 15,0 0-13-15,9 8 0 16,0-8-12-16,0 0-4 16,0 0 5-16,6 0 0 15,2 0-4-15,0 0 4 0,-4 0 2 16,-1 0-10-16,-3 0-2 15,0 0-23-15,0 0-3 16,0 0-19-16,0 0-14 0,0 0-11 16,0 0-40-16,0 0-52 15,0 0-42-15,0 0-16 16,-11-8-46-16</inkml:trace>
  <inkml:trace contextRef="#ctx0" brushRef="#br0" timeOffset="84565.46">6789 7583 340 0,'9'-42'222'0,"-9"3"-40"16,-17 2-46-16,-8-1-45 0,-7 7 18 16,-9 6 15-16,-8 13 4 15,-3 12-20-15,-2 16-18 16,-3 20-6-16,8 25 10 16,5 21-16-16,16 12-35 15,16 4-7-15,12 4-11 0,20-8-14 16,16-13-3-16,10-17-3 15,7-18-8-15,3-25 1 16,4-21 4-16,-3-29-6 0,-12-25 0 16,-13-19 0-16,-16-16 6 15,-16-14 15-15,-16-2 20 16,-16 3 21-16,-4 13-24 16,3 19-34-16,0 17 0 15,9 18 0-15,8 9 0 0,5 14 0 16,22 28 0-1,18 18 0-15,20 6 0 16,12 5 0-16,7-1 0 16,5-7 0-16,-5-5 0 0,3-11 0 15,-11-8 0-15,-12-5 0 16,-6-8 0-16,-10 0 0 16,-11 0 0-16,-6-5 0 0,-2-3 0 15,-9-4-49 1,-4-1-193-16,0 1-47 0,0-1-34 15,-12 13 6-15,1 0 1 16,-6 13 63-16</inkml:trace>
  <inkml:trace contextRef="#ctx0" brushRef="#br0" timeOffset="85796.65">2601 7615 398 0,'-97'54'285'0,"-1"-7"-120"16,-2-1-91-16,2-9-35 0,16-7 19 16,22-11 63-1,19-7-26-15,17-12-34 16,24 0-26-16,29-24 9 0,47-38 18 16,63-47 19-16,60-54 10 15,68-49 10-15,75-57-13 16,59-49-11-16,31-32-4 15,25-3-8-15,19 3-31 16,0 12-34-16,-30 19 0 16,-40 34 0-16,-52 38 0 15,-57 40 0-15,-59 39 0 0,-51 39 0 16,-44 29 0-16,-43 31 0 16,-30 22 0-16,-22 13 0 15,-19 13 0-15,-9 7 0 0,-7 2 0 16,-5 3 0-16,-8-8 0 15,-8-14 0-15,-22-26 0 16,-19-29 0-16,-19-25 0 16,-25-31 0-16,-26-25 0 0,-25-32 0 15,-31-29 0-15,-25-24 0 16,-10-14 0-16,-5 14 0 16,11 24 0-16,21 33 0 15,25 36 0-15,20 37 0 16,16 28 0-16,13 34 0 15,6 32 0-15,-2 28 0 16,-22 57 0-16,-31 64 0 16,-52 70 0-16,-58 65 0 15,-32 41 0-15,-27 26 0 16,-24 31 0-16,-24 25 0 16,-6 3 0-16,0-16 0 15,19-23 0-15,37-30 0 0,40-37 0 16,50-31 0-1,41-34 0-15,34-28 0 0,39-31 0 16,27-34 0-16,26-30 0 16,19-22 0-16,17-22 0 15,7-10 0-15,8-14 0 0,6-7 0 16,11-6 0 15,0 5 0-15,8 13 0-16,9 15 0 0,11 34 0 15,20 31 0-15,26 33 0 16,19 25 0-16,15 17 0 16,19 2 0-16,12 5 0 15,-5-6 0-15,-6-11 0 16,-9-12 0-16,-9-15 0 16,-16-20 0-16,-15-26 0 15,-5-19-97-15,-12-17-375 16,-15-20 1-16,-1-21 3 15</inkml:trace>
  <inkml:trace contextRef="#ctx0" brushRef="#br0" timeOffset="86745.29">2776 9501 646 0,'-35'-45'722'0,"-6"-5"-212"16,3 5-341-16,5 9-169 15,11 8 0-15,9 11 0 16,13 10 0-16,21 23 0 15,32 37 0-15,27 56 0 16,18 57 0-16,12 50 0 16,-2 37 0-16,-1 12 0 0,-7-1 0 15,-5-15 0-15,-7-25 0 16,-6-33 0-16,-13-36 0 16,-8-33 0-16,-12-32 0 15,0-29 0-15,16-32 0 16,32-46 0-16,45-49 0 0,49-48 0 15,48-52 0-15,54-50 0 16,57-40 0-16,38-21 0 16,20-3 0-16,-7 10 0 15,-11 25 0-15,-25 33 0 16,-35 30 0-16,-42 27 0 0,-49 29 0 16,-40 24 0-16,-40 21 0 15,-43 16 0-15,-26 15 0 0,-25 15 0 16,-19 2 0-16,-15 0 0 15,-15-3 0-15,-6-9 0 0,-10-21 0 16,0-19 0-16,-21-28 0 16,-9-34 0-16,-10-33 0 15,-12-22 0-15,-14-21 0 16,-10-24 0-16,-9-21 0 0,-4-17 0 16,2-8 0-16,10 12 0 15,9 42 0-15,11 44 0 16,11 39 0-16,14 42 0 0,7 33 0 15,6 24 0-15,3 21 0 16,2 12 0-16,3 10 0 0,-5 14 0 16,-8 29 0-16,-18 20 0 15,-23 31 0-15,-28 40 0 16,-37 34 0-16,-48 29 0 0,-57 29 0 16,-62 20 0-16,-44 25 0 15,-33 18 0-15,-27 15 0 16,-23 2 0-16,8-9 0 15,22-20 0-15,31-26 0 16,43-25 0-16,34-29 0 16,44-23 0-16,43-33 0 15,41-24 0-15,36-25 0 0,37-26 0 16,23-11 0-16,21-13 0 16,14-6 0-16,5-10 0 15,11-5-9-15,3-7-39 16,8 0 17-16,-9 0 16 15,9 0-10-15,0 0-24 16,0 0-28-16,0 0-40 0,0 0-17 16,0 0-32-1,0 0-32-15,0-3-21 16,0-6 8-16,6 5-19 16,-6 1-7-16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6:53:17.84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7983 2845 371 0,'0'-9'333'0,"0"9"-77"0,0 0-130 16,0 14-67-16,0 9 6 15,0 18 52-15,0 17-20 16,0 14-27-16,3 14-37 0,2 0-16 15,-5-10-6-15,0-14 3 16,0-18 32-16,0-10 82 16,0-19 74-16,0-15-100 15,-13-15-102-15,5-27 0 16,-1-23 0-16,9-16 0 16,17-13 0-16,11 1 0 0,9 8 0 15,7 20 0-15,10 15 0 16,6 27 0-16,2 23 0 15,-1 19 0-15,-4 18 0 0,-5 20 0 16,-15 7 0-16,-9 3 0 16,-15-7 0-16,-10-12 0 15,-3-11 0-15,0-8 0 16,0-13 0-16,0-4 0 16,3-20 0-1,2-8 0-15,0-5 0 0,3 2 0 16,-4 2 0-16,0 4 0 15,4 13 0-15,1 0 0 16,-1 18 0-16,6 6 0 0,12 9 0 16,2 3-259-16,8 9-111 15,10-5-9-15,5-6-23 16</inkml:trace>
  <inkml:trace contextRef="#ctx0" brushRef="#br0" timeOffset="267.19">9354 3036 522 0,'0'-25'433'16,"0"9"-104"-16,-23 16-142 0,-5 9-40 16,-2 10-5-16,3 11-21 15,2 7-61-15,6 8-24 16,10 4-23-16,9-1-40 0,4-8-35 16,7-8-28-16,5-11 3 15,1-21 34-15,-4 0 30 16,-2-24 29-16,2-9 19 15,-10-7 36-15,-3 6 41 0,0 11-7 16,0 6-49 0,0 10-31-16,0 7-19 0,0 12 2 15,0 13-2-15,0 14-127 16,8 14-126-16,1 7-106 16,4 2-48-16,3-16 13 0</inkml:trace>
  <inkml:trace contextRef="#ctx0" brushRef="#br0" timeOffset="392.22">9716 3036 638 0,'12'-32'339'16,"-4"12"-89"-16,-8 8-103 15,0 4-82-15,0 8-32 0,-12 15-93 16,-7 17-161 0,-10 14-123-16,-4-1-61 0</inkml:trace>
  <inkml:trace contextRef="#ctx0" brushRef="#br0" timeOffset="531.44">9611 2613 526 0,'0'-46'345'15,"0"14"-138"-15,0 8-103 0,0 7-66 16,0 13-54-16,0 4-46 16,12 28-84-16,8 14-55 15,5 11-80-15</inkml:trace>
  <inkml:trace contextRef="#ctx0" brushRef="#br0" timeOffset="749.59">10001 3114 298 0,'28'52'194'0,"-8"-2"-73"15,-8-14-41-15,-3-8 12 16,-6-7 65-16,2-9 36 0,-5-12-1 16,0 0-26-16,3 0-30 15,2-16-31-15,3-9-23 16,1-7-13-16,-1-4 21 15,-1 3-18-15,2 9-72 16,-1 7 0-16,0 5 0 0,0 12 0 16,4 12 0-16,4 12 0 15,9 8-78-15,2 10-303 16,3-2-101-16,2-7-30 0</inkml:trace>
  <inkml:trace contextRef="#ctx0" brushRef="#br0" timeOffset="923.65">11433 2434 645 0,'16'-49'583'16,"-16"25"-130"-16,-16 24-201 15,-8 28-138-15,-9 19-114 16,1 23 0-16,7 17 0 16,25 6 0-16,25 5 0 15,29-9 0-15,22-12-21 0,35-23-544 16,18-35-50-16</inkml:trace>
  <inkml:trace contextRef="#ctx0" brushRef="#br0" timeOffset="1099.18">12863 1860 988 0,'50'-114'957'0,"-14"28"-855"0,-4 41-102 16,14 41 0-16,9 32 0 15,19 43 0-15,12 38 0 16,7 37 0-16,-9 29 0 15,-19 29 0-15,-23 29 0 16,-42 31 0-16,-38 30-256 0,-34 10-302 16,-38-2 150-1,-32-14 11-15</inkml:trace>
  <inkml:trace contextRef="#ctx0" brushRef="#br0" timeOffset="2213.59">9453 5121 804 0,'-110'-41'420'0,"-4"8"-156"15,-8 12-128-15,-1 9-60 16,10 5 19-16,20 7-11 15,25 0-31-15,19 0-52 0,19 0-65 16,24 12-4-16,20 4-23 16,35-4-27-16,24-4-62 0,22-8 5 15,-2 12 28 1,-8 1 54-16,-20 4 41 0,-19 7 52 16,-32 17 67-16,-28 21 49 15,-32 22 20-15,-22 18-7 0,-27 12-9 16,-9 3-19-16,-2 1-17 15,8-12-40-15,21-12-18 16,15-13-13-16,22-7 0 0,24-5-2 16,16 0-11-16,24 4-2 15,14 0 1-15,2 1 1 0,7-5 4 16,-1-4-1-16,-10-7 1 16,-12-7 1-16,-8 3-5 0,-2-7 0 15,-14 3 0-15,0-1-3 16,0 0-50-16,-14 3-79 15,3 10-78-15,4 12-85 16,-1 19-54-16,-1 30-31 0</inkml:trace>
  <inkml:trace contextRef="#ctx0" brushRef="#br0" timeOffset="2596.4">10256 12769 1450 0,'-45'107'597'16,"-12"-2"-597"-16,6 5 0 16,6 12 0-16,16-5 0 0,21-3 0 15,25-7 0-15,23-9 0 16,33-9 0-16,29-15 0 0,23-14 0 15,185 37 0 1,-157-47-180-16,-15 11 82 16,-29 13 57-16,-28 19 48 0,-35 16 77 15,-38 17 62-15,-37 14-64 16,-31 6-82-16,-30 0 0 0,-16-9 0 16,-8-1 0-16,-3-9 0 15,0-9 0-15,3-16 0 16,13-14 0-16,8-14 0 0,19-17 0 15,20-17 0-15,22-11 0 16,73-54 0-16,43-31-323 16,47-38-375-16</inkml:trace>
  <inkml:trace contextRef="#ctx0" brushRef="#br0" timeOffset="3145.4">25001 4962 343 0,'-13'-25'293'0,"-18"-7"213"15,10 20-317-15,-2-2-2 16,-11 14 18-16,-19 0 4 0,-23 26-94 15,-18 10-115-15,-2 16 0 16,-2 14 0-16,8 0 0 0,16 3 0 16,17-4 0-16,20-4 0 15,18-7 0-15,11-6 0 16,16-12 0-16,16-15 0 0,17-21 0 16,20-17-8-16,16-23-18 15,0-14 39-15,-7 2 8 16,-18 4-21-16,-11 11 0 15,-9 12 0-15,-11 9 0 0,-11 8 0 16,-2 8 0-16,-3 24 0 16,4 4 0-1,-1 9 0-15,3 4 0 16,7 0-282-16,13-5-269 16,14-11 50-16</inkml:trace>
  <inkml:trace contextRef="#ctx0" brushRef="#br0" timeOffset="3527.54">25635 4950 577 0,'28'-38'470'0,"-12"14"-70"16,-16 15-150-16,-16 26 17 15,-24 20-184-15,-17 16-83 16,-10 16 0-16,1 8 0 0,4 2 0 16,12-10 0-16,13-9 0 15,15-11 0-15,9-16 0 0,13-9 0 16,0-12 0-16,8-17 0 15,11-23 0-15,14-21 0 16,9-24 0-16,2-24-12 0,3-26 1 16,2-27 33-1,-3-14-21-15,-10 2-1 0,-6 11 0 16,-10 21 0-16,-3 29 0 16,-11 23 0-16,-1 22 0 15,-2 19 0-15,-3 16 0 0,0 62 0 16,0 36 0-1,0 34 0-15,0 26 0 16,0 18 0-16,0 9 0 0,17-3 0 16,9-5 0-16,8-17 0 15,13-31-126-15,5-29-350 16,9-34 51-16,7-45 63 0,6-24 71 16,-1-26-72-16</inkml:trace>
  <inkml:trace contextRef="#ctx0" brushRef="#br0" timeOffset="3844.41">26378 4969 272 0,'57'-118'259'15,"-13"0"15"-15,-15 11 53 0,-9 23 57 16,-12 18-26-16,-8 18-185 16,0 16-173-16,0 16 0 15,-15 23 0-15,-23 34 0 0,-10 28 0 16,-18 30 0-16,-4 18 0 16,2 13 0-16,8-4 0 0,16-15 0 15,15-25 0-15,7-26 0 16,22-23 0-16,16-37 0 15,27-37 0-15,22-35 0 16,20-35 0-16,3-28 0 16,-2-15 0-16,-14-16 0 0,-15-2 0 15,-11 14 0-15,-19 27 0 16,-5 30 0-16,-11 28 0 16,-7 24 0-16,-4 24 0 0,0 34 0 15,0 35 0-15,-12 37 0 16,0 34 0-16,12 19 0 0,0 5 0 15,17 3 0-15,7-3 0 16,16-5-48-16,21-7-618 16,24-13 55-16</inkml:trace>
  <inkml:trace contextRef="#ctx0" brushRef="#br0" timeOffset="4143.43">29052 3696 768 0,'22'-36'901'0,"-14"3"-523"15,-8 12-378-15,0 9 0 16,-16 12 0-16,-9 16 0 15,-15 34 0-15,-8 34 0 16,0 39 0-16,15 32 0 0,33 23 0 16,19 14 0-16,26-5 0 15,24-9 0-15,13-14 0 16,16-14 0-16,14-24 0 16,10-27-671-16</inkml:trace>
  <inkml:trace contextRef="#ctx0" brushRef="#br0" timeOffset="4476.6">32713 3566 466 0,'48'-37'372'0,"-3"0"-12"16,-4 5-155-16,-2 7-80 16,6 18-12-16,4 18 101 15,7 29-22-15,9 34-192 0,2 40 0 16,-2 33 0-16,-5 24 0 15,-16 12 0-15,-15 7 0 16,-29-2 0-16,-34-5 0 0,-30-12 0 16,-33-12-401-16,-30-24-277 15</inkml:trace>
  <inkml:trace contextRef="#ctx0" brushRef="#br0" timeOffset="4814.16">30364 4249 433 0,'-18'-17'502'0,"2"6"-22"15,2 2-215-15,6 1-114 0,8 8-50 16,-8 0-21-16,8 0-45 16,0 12-35-16,0 13 0 15,0 8 0-15,0 4 0 16,0-1-174-16,0 4-186 15,0-2-65-15,0-10-55 16</inkml:trace>
  <inkml:trace contextRef="#ctx0" brushRef="#br0" timeOffset="4983.1">30508 3317 667 0,'-9'-82'202'0,"9"18"-102"16,0 15-52-16,0 17-24 16,0 6-64-16,0 11-116 15,12 15-100-15</inkml:trace>
  <inkml:trace contextRef="#ctx0" brushRef="#br0" timeOffset="5524.58">30780 3818 679 0,'0'20'239'16,"0"-3"-121"-16,-9 0-63 0,9-3 12 15,-8 11 91-15,8 21 31 16,0 6-4-16,-8 10-90 16,8-2-43-16,-8-3-29 15,8-13-8-15,0-10-2 16,0-10 1-16,0-8-2 15,0-16 1-15,8 0 2 16,8-16-12-16,17-12-14 16,13-18 8-16,1-2-2 15,2 8 5-15,-9 6 4 0,-12 11-15 16,-2 6 5-16,-15 8-11 16,-2 9 5-16,4 26 18 15,-5 14-11-15,-1 12 6 16,1 1-3-16,0-7-6 15,0-11-15-15,-4-6-19 16,5-12 0-16,-1-17-25 16,15-30-57-16,24-26 46 0,13-33 41 15,14-22 34 1,7-15 51-16,-4-8 64 16,-9 4 45-16,-11 16 68 0,-16 21-180 15,-9 23-45-15,-10 16 0 16,-8 22 0-16,-5 13 0 15,-18 70 0 1,-10 41 0-16,-10 26 0 16,-7 19 0-16,-5 9 0 15,5-6 0-15,-1-10 0 16,4-17 0-16,1-19-468 0,2-20-79 16,7-26 57-1</inkml:trace>
  <inkml:trace contextRef="#ctx0" brushRef="#br0" timeOffset="5651.42">31203 4013 484 0,'-17'-82'356'16,"8"18"-125"-16,9 15-121 15,0 8-59-15,13 13-34 16,18 11-7-16,31 17-75 16,25 0-122-16,17 17-57 0,10 3-108 15</inkml:trace>
  <inkml:trace contextRef="#ctx0" brushRef="#br0" timeOffset="6007.24">32425 3981 444 0,'0'-12'273'16,"-14"-4"-35"-16,-6 4-47 16,-11 2 0-16,-12 10-11 15,-4 22-27-15,-10 13-54 0,0 15-38 16,9 11-31-16,6-1-17 15,10 6 7-15,11-6-17 16,14-2-10-16,7-9-41 16,7-13-36-16,14-15-10 0,20-21-4 15,12-21 32 1,3-27 27-16,1-21 44 16,-6-14 99-16,-17-2 98 15,-13 13 74-15,-8 6-276 0,-10 18 0 16,-3 10 0-16,0 14 0 15,0 12 0-15,5 36 0 16,3 29 0 0,7 30 0-16,11 17 0 0,10 11 0 15,9 3 0-15,11-6-637 16,4-2-51-16</inkml:trace>
  <inkml:trace contextRef="#ctx0" brushRef="#br0" timeOffset="6723.42">25219 6744 955 0,'0'-24'493'0,"-14"12"-207"0,-19 12-132 15,-11 16-64-15,-18 12-21 16,-3 9-69-16,-5 3 0 16,10 2 0-16,15-5 0 0,13-5 0 15,16 0 0-15,16 1-14 16,11-5-99-16,14 1 21 0,12-1 18 16,-5-4 27-16,-2-3 17 15,-12-4 19-15,-10-1 47 16,-8-1 53-16,-26 6 7 15,-16 8-13-15,-6 6-21 0,-9 15-47 16,-1 7-15-16,6 8 0 16,4 5 0-16,11 3 0 0,9 9 0 15,2-1 0-15,15 4 0 16,11-3 0-16,0-5 0 0,8-12 0 16,-1-8 0-16,-2-13 0 15,-5-2 0-15,0-5 0 16,0-1 0-16,-17 4 0 15,1 5 0-15,1 9 0 0,-6 10 0 16,0 5 0-16,4 12-274 16,3 10-290-16,1 11-8 0</inkml:trace>
  <inkml:trace contextRef="#ctx0" brushRef="#br0" timeOffset="7205.26">25262 14608 614 0,'-26'141'462'0,"-2"-21"-55"16,-4-13-68-16,7-21-118 0,10-17-217 15,15-18-4-15,4-14 0 16,19-8 0-16,22-12 0 0,17-6 0 16,14-3 0-16,6 5 0 15,3 4 0-15,-4 6 0 16,-8 6 0-16,-12 8 0 0,-11 4 0 16,-24 8 0-16,-9 8 0 15,-17 3 0-15,-25 9 0 16,-10 0 0-16,-13-3 0 0,-11-2 0 15,-1 5 0-15,3 5 0 16,10 0 0-16,-1-1 0 16,14-4 0-16,8-12 0 0,7-12 0 15,7-12 0-15,-1-14 0 16,2-7 0-16,-7-12 0 0,-10-12 0 16,-12-11 0-16,-13-11 0 15,-12-10 0-15,-8-9 0 0,-8-4 0 16,-5-7-71-1,0-13-345-15,5-5-38 0,4-9 2 16</inkml:trace>
  <inkml:trace contextRef="#ctx0" brushRef="#br0" timeOffset="9035.29">10264 8368 495 0,'0'-31'403'0,"-20"-2"-42"15,-13 9-148-15,-10 7-100 0,-11 13-39 16,-6 4-1-16,-5 24 12 15,-4 22-8-15,-1 18-29 0,4 17-14 16,10 10-18 0,12 2-8-16,16-3 0 0,20-9-17 15,16-17-19-15,20-9-29 0,16-16-32 16,9-20-14-16,12-19 0 16,5-27 21-16,-1-26 27 15,-8-19 29-15,-9-22 11 0,-12-12 32 16,-10 0 44-16,-16 12 56 15,0 17 33-15,-14 21 0 16,0 15-39-16,0 12-111 0,0 20 0 16,4 21 0-16,0 30 0 15,3 27 0-15,10 17 0 0,8 11 0 16,8 1-50-16,7-8-229 16,12-9-110-16,10-17-41 15,6-14 2-15</inkml:trace>
  <inkml:trace contextRef="#ctx0" brushRef="#br0" timeOffset="9368.66">11077 8349 517 0,'-24'-53'471'15,"-18"16"-66"-15,-6 29-148 16,-12 32-96-16,-5 30-30 0,-1 18-26 16,9 19-105-16,16 5 0 15,16 2 0-15,25-8 0 0,9-12 0 16,16-22 0-16,12-18-109 15,10-27-82-15,7-28-12 16,3-32 21-16,-5-32 66 16,-3-21 57-16,-12-24 53 0,-17-12 57 15,-20-12 53-15,-11-9 26 16,-18-4 6-16,-7 4 39 0,-6 21 78 16,2 23-236-16,3 30-17 15,9 24 0-15,8 16 0 0,4 26 0 16,16 26 0-16,0 50 0 15,4 49 0-15,11 41 0 16,10 24 0-16,12 7 0 0,8-2 0 16,6-14 0-16,6-19-386 15,9-20-110-15,2-30 4 0</inkml:trace>
  <inkml:trace contextRef="#ctx0" brushRef="#br0" timeOffset="9717.92">11865 7840 600 0,'-21'-126'635'16,"-12"27"-45"-16,-15 30-368 16,-4 36-222-16,-1 33 0 0,-4 53 0 15,4 41 0-15,12 37 0 16,13 24 0-16,12 8 0 0,16-13 0 16,16-16 0-1,12-23 0-15,13-31 0 0,4-35-114 16,4-37-175-16,-2-40 66 15,2-42 100-15,-8-32 70 0,-12-32 74 16,-18-28 52-16,-11-18 25 16,-16-10-3-16,-8 2 45 15,-9 21 118-15,5 28-141 0,-1 37-117 16,10 29 0-16,-1 28 0 16,2 33 0-16,2 43 0 0,4 43 0 15,12 43 0-15,9 35 0 16,20 15 0-16,15 0 0 0,16-5 0 15,10-3 0 1,10-16-8-16,10-13-479 0,12-16 59 16,11-25-30-16</inkml:trace>
  <inkml:trace contextRef="#ctx0" brushRef="#br0" timeOffset="10384.06">13988 6533 769 0,'-15'-49'542'15,"-6"17"-143"-15,-8 32-201 16,-12 37-94-16,-10 51-69 0,-10 47-35 15,-1 39 0-15,10 35 0 16,14 22 0-16,26 9 0 16,29-7 0-16,32-26 0 15,28-28 0-15,23-27 0 0,27-38-40 16,23-38-418-16,17-35 21 16,11-41 2-16</inkml:trace>
  <inkml:trace contextRef="#ctx0" brushRef="#br0" timeOffset="10616.67">15353 6525 889 0,'-33'-24'510'0,"4"3"-195"0,9 9-171 15,12 0-83-15,8 3-33 16,17 1-15-16,11 3-9 15,20 3-1-15,22-8-6 0,10 3 5 16,7-2-54-16,-2-3-83 16,-9 5-79-16,-11-2-68 15,-16 1-13-15,-12-4-8 0,-16-5 7 16</inkml:trace>
  <inkml:trace contextRef="#ctx0" brushRef="#br0" timeOffset="10925.98">15402 6403 64 0,'-41'8'172'0,"8"-8"26"0,9 0-69 16,3 0-43-16,6 0-39 15,3 0-13-15,12 0 11 0,0 0 10 16,0 0-5-16,0 0-17 16,0 0-13-16,0 0-11 0,0 0-1 15,0 0 3-15,0 0 14 16,0 0 18-16,0 0 5 15,0 0 5-15,0 0-18 0,0 0-6 16,0 0-17-16,0 0-7 16,0 0-1-16,0 0-2 0,0 0-3 15,0 0-9 1,0 0-8-16,0 0 1 16,0 0-7-16,0 0-24 15,0 0-39-15,0 0-41 0,0 0-48 16,0 0-70-16,0 0-213 15</inkml:trace>
  <inkml:trace contextRef="#ctx0" brushRef="#br0" timeOffset="11714.54">11969 4722 336 0,'0'-9'368'0,"0"4"-40"15,0 2-86-15,0 3-124 16,0 0-54-16,0 13-33 0,0 15 25 16,5 25 68-16,4 24-27 15,2 16-44-15,-3 18-23 0,5 6-19 16,-2-2-8-1,3-13-14-15,-3-20-101 0,0-18-115 16,-1-28-86-16,-10-36-108 16</inkml:trace>
  <inkml:trace contextRef="#ctx0" brushRef="#br0" timeOffset="11843.28">11912 4156 613 0,'-8'-90'301'16,"8"24"-157"-16,0 26-148 15,0 23-31-15,17 17 0 16,12 26-40-16,12 14-59 0,8 12-97 16,4 11-38-1</inkml:trace>
  <inkml:trace contextRef="#ctx0" brushRef="#br0" timeOffset="12315.09">12551 4665 336 0,'24'31'170'16,"-2"-5"-61"-16,-11 5-23 0,0 15 24 15,-2 15 15-15,-1 12-16 16,-8 16-13-16,0 5-30 0,0 1-34 16,0-7-14-16,0-13-7 15,0-24-5-15,0-14 2 16,0-12-1-16,0-25 3 0,8-17-8 16,9-19-2-1,3-22 12-15,3-15 12 0,7-4 31 16,-6 0 23-16,1 15-3 15,-9 13-21-15,-5 12-24 0,2 17-20 16,-2 13-3-16,6 23 10 16,8 16 27-16,12 17-20 0,3 5-14 15,-1-1-2-15,0-5-2 16,-7-11-11-16,0-18-8 0,4-9-20 16,1-20-28-16,2-21-21 15,4-26 9-15,-4-25 24 16,-2-16 28-16,-4-16 21 0,-9-17 49 15,-7-1 43-15,-6 8 65 16,-6 19 114-16,-5 23-211 16,0 25-60-16,0 13 0 15,0 16 0-15,0 11 0 0,0 53 0 16,0 26 0 0,12 14 0-16,-1 14 0 15,7 4 0-15,-2 5 0 0,-1-11 0 16,1-3-33-16,2-12-447 15,-2-6-18-15,-4-16 15 0</inkml:trace>
  <inkml:trace contextRef="#ctx0" brushRef="#br0" timeOffset="12478.79">13273 4868 781 0,'-19'-25'507'15,"2"4"-198"-15,9 2-161 16,8 3-78-16,8-2-36 15,16 2-21-15,21-4-5 0,17 0-34 16,6 0-152-16,5 3-98 16,4 1-52-16,-4 0-19 0,0 4 12 15</inkml:trace>
  <inkml:trace contextRef="#ctx0" brushRef="#br0" timeOffset="12880.08">14456 4131 880 0,'-13'-12'388'0,"13"0"-185"0,-9 6-106 15,9 6-47-15,0 0-21 16,0 13-9-16,5 20 49 0,7 24 75 16,8 21-43-16,0 8-54 15,2-1-28-15,-3-4-19 16,-2-12 0-16,-5-16 0 0,-3-13 0 15,-3-11 0-15,-1-13 0 16,3-4 0-16,-5-12 0 16,6 0 0-16,4-3 0 15,11-14 0-15,12-3 0 0,10-5 0 16,2 2 0-16,-3 7 0 16,-11 6 0-16,-12 10 0 0,-2 0 0 15,-7 21 0-15,-13 3 0 16,0 10-5-16,-16 1-1 0,-12 3 2 15,-9-7 0-15,-5-4 4 16,7-12 3-16,2-3-5 16,4-12-26-16,5-8-89 0,7-9-94 15,8-8-67-15,9-14-53 16,9-15 5-16,21-11 4 16</inkml:trace>
  <inkml:trace contextRef="#ctx0" brushRef="#br0" timeOffset="13079.32">15218 4324 403 0,'21'-6'278'15,"-4"1"-45"-15,-2-2-90 16,10-5-47-16,7-4 14 0,13 0-17 16,14-5-39-1,-2-4-31-15,6 6-54 0,-8-2-74 16,-1 4-83-16,-13 9-47 15,-9 8-29-15,-12 12 13 0,-20 13 81 16</inkml:trace>
  <inkml:trace contextRef="#ctx0" brushRef="#br0" timeOffset="13197.39">15617 4396 128 0,'-49'53'296'0,"9"-8"-52"0,7-9-29 16,9-12-70-16,7-8-39 16,4-4 8-16,13-12-8 15,0 0-47-15,13 0-23 0,16-3-21 16,16-13-54-16,15-5-97 15,5-8-87-15,3-8-53 16,-3-2-57-16</inkml:trace>
  <inkml:trace contextRef="#ctx0" brushRef="#br0" timeOffset="13411.08">16676 3936 976 0,'-23'0'590'0,"3"0"-234"0,6 0-231 16,14-5-125-16,0-7 0 15,26-4 0-15,22-8 0 16,25 0 0-16,21-5 0 16,7-4-131-16,1 0-193 0,-17 5-39 15,-12-1 28-15,-22 1-7 16</inkml:trace>
  <inkml:trace contextRef="#ctx0" brushRef="#br0" timeOffset="13745.62">17106 3647 89 0,'-35'8'281'0,"2"0"-88"15,10-8-60-15,1 12-55 16,2 9-6-16,0 7 28 16,-9 17 26-16,1 12-5 0,-5 12-28 15,1 5-39-15,7 0-18 16,6-10-14-16,1-12-12 15,10-11 9-15,8-9-10 16,0-7-3-16,5-8-2 0,11-9 4 16,16-8-2-16,17-4-4 15,12-8-2-15,8 0 0 16,1-1 4-16,-11 4-4 0,-2 9-10 16,-11 9 8-16,-10 7 3 15,-11 12 4-15,-9 5-7 0,-3 3 13 16,-13 2-5-1,0-2 7-15,-21 2-13 0,-9-7 9 16,4-3-17-16,-8-2-26 16,1-9-53-16,1-17-86 0,-1 0-76 15,6-5-32-15,-3-12-34 16</inkml:trace>
  <inkml:trace contextRef="#ctx0" brushRef="#br0" timeOffset="13991.12">18053 3235 457 0,'11'-12'301'0,"-2"0"-26"16,-9 5-52-16,0 2 12 15,0-4 61-15,0 5-36 0,0 2-260 16,4 2 0-1</inkml:trace>
  <inkml:trace contextRef="#ctx0" brushRef="#br0" timeOffset="14161.37">18082 3184 2047 0,'4'0'0'0,"0"0"0"15,4 10 0-15,0 7 0 16,4 0 0-16,-4-5 0 16,0 0 0-16,-5-12 0 0,3 0 0 15,-3 0 0 17,2 0-377-17,3 0-173-15,0 0 39 16</inkml:trace>
  <inkml:trace contextRef="#ctx0" brushRef="#br0" timeOffset="14327.15">18276 3566 694 0,'16'12'349'16,"-3"-1"-142"-16,-5-1-100 16,6 6-12-16,0 7 132 15,11 14 31-15,4 12-148 0,-7 15-110 16,4 20 0-16,-6 4 0 15,-9 13 0-15,-11 10-259 16,-31 7-180-16,-20 4-38 16</inkml:trace>
  <inkml:trace contextRef="#ctx0" brushRef="#br0" timeOffset="16079.21">15223 5850 35 0,'3'0'123'0,"2"-5"100"15,-2 5-57-15,-3-4-21 0,0 4-30 16,0 0-24-16,0 0 5 16,0 0 13-16,0 0 0 0,0 0-1 15,0 0 10-15,0 0-1 16,0 0-17-16,0 0-26 16,0 0-38-16,0 12-14 0,0 16 22 15,0 13-3-15,0 13-24 16,0 6 4-16,5 6-4 15,4-2-2-15,-1 3-7 16,-1-3-1-16,1 0-5 0,1-3 5 16,2-3-5-16,-3-1-7 15,1-8 12-15,-4-1-4 0,-2-7 2 16,-3-8-6-16,0-5 3 16,0-6 1-16,0-3 1 0,0-3-9 15,0-4 6-15,0-1 2 16,0 2-4-16,0 1 3 15,0-2 1-15,0 4-6 0,4-1 5 16,0 1-4-16,4-3-1 16,-8 0 3-16,0-1 0 15,0-5 0-15,0-7-3 0,0 10 3 16,5-10 4-16,-5 0-1 16,4 7-2-1,-4 1-7-15,0 1 14 0,0 3-8 16,0 0 9-16,0-1-11 15,0 1 5-15,0-1 6 0,0-5-8 16,0 3-1 0,0-9 6-16,0 0 3 15,0 0-4-15,0 0-4 16,0 0 0-16,0 0 5 0,0 0-9 16,0 0 10-16,0 0-2 15</inkml:trace>
  <inkml:trace contextRef="#ctx0" brushRef="#br0" timeOffset="16756.78">15341 7045 2047 0,'0'-12'0'0,"0"-5"0"16,-9 1 0-16,9-7 0 0,-8-2-8 16,8-3-3-16,-8 3 8 15,8 4 1-15,0 1-2 16,0 8 6-16,0 5-10 0,0-3 12 15,0 10-11-15,0-2 14 16,0-3-11-16,0-1 5 16,-8 6-1-16,8 0-11 15,0 0 14-15,0 0-4 16,0 0 6-16,0 0-9 0,0 0 2 16,0 0 3-1,0 0-4-15,0 0 0 16,0 0-2-16,0 0 7 0,0 0-1 15,0 0-2-15,-9 0 1 16,9 0 1-16,0 0-7 0,0 0 4 16,0 0 7-1,0 0-6 1,0 0 3-16,0 0 0 16,0 0-5-16,0 0 4 0,0 0 0 15,0 0 2-15,0 0-7 16,0 0 7-16,0 0 2 0,0 0-2 15,0 0 1-15,0 0 0 16,0-2 0-16,0-7-6 0,0-3-2 16,0 0 2-16,0-4-4 15,0-5 6-15,0-8-7 0,9-2 1 16,3-10 9-16,9-8-11 16,2-4 1-16,11 1 8 15,1 2-6-15,11 9 8 16,6 9-9-16,10 12 6 0,3 11 0 15,3 9-5-15,0 21 2 16,6 11 3-16,-1 10 1 16,-8 6-3-16,-8 5 9 0,-12 3-10 15,-17 1 12-15,-14 5 5 16,-14-5 8-16,-34-6 8 0,-14 4-25 16,-21-7-5-16,-13-8 0 15,-8-6 0-15,1-6 0 0,4-10 0 16,3-8 0-16,14-10 0 15,11 0 0-15,9 0 0 16,6-4 0-16,18-2 0 16,5 0 0-16,5 1 0 0,14-2 0 15,0 2 0-15,0-2-36 16,9-9-423-16,7-5-43 0,13-4 7 16</inkml:trace>
  <inkml:trace contextRef="#ctx0" brushRef="#br0" timeOffset="17039.88">16150 5964 1443 0,'-14'-25'604'0,"14"5"-604"15,9-2 0-15,30 6 0 16,40 16 0-16,26 16 0 0,21 34 0 15,7 31 0-15,-11 32 0 16,-15 30 0-16,-30 17 0 0,-34 11 0 16,-26 0 0-16,-29-5 0 15,-24 1 0-15,-21-9 0 16,-13-8 0-16,-7-11 0 0,-5-19 0 16,1-20 0-16,5-14 0 15,7-21-167-15,12-19-344 16,12-18 0-16</inkml:trace>
  <inkml:trace contextRef="#ctx0" brushRef="#br0" timeOffset="17202.91">17264 6508 988 0,'30'-61'599'0,"-12"8"-246"15,-15 12-246-15,-3 9-107 0,0 2 0 16,0 7 0-16,0 7 0 15,0 4 0-15,0 7-333 0,0 5-198 16,0 0 10 0</inkml:trace>
  <inkml:trace contextRef="#ctx0" brushRef="#br0" timeOffset="17389.12">17591 6793 785 0,'15'50'412'16,"2"2"1"-16,-1 12-26 15,5 5-337-15,-1 5-50 0,-4 7 0 16,-5 4 0-16,-5 11 0 16,-6 5 0-16,-22 5 0 15,-9 4 0-15,-20 0 0 0,-12-1 0 16,-27 2 0-16,-29-1-609 16,-17-8 1-16</inkml:trace>
  <inkml:trace contextRef="#ctx0" brushRef="#br0" timeOffset="19546.34">18719 5601 92 0,'0'0'248'0,"0"7"-64"0,0-7-47 15,0 0-54-15,0 0-37 16,0 0-8-16,0 0 8 16,0 0 12-16,0 0 12 0,0 0 8 15,9 0 8-15,-1 0 32 16,0 0 6-16,8-7 8 16,8-10-24-16,8-7-21 0,17-17-28 15,20-10-30-15,21-16-3 16,27-14-6-16,25-15-7 0,25-24-6 15,24-22 9 1,27-17 4-16,22-18 12 0,15-9 0 16,11-10-14-16,-4 9-3 0,7 4-11 15,4 12-2 1,7 14 1-16,4 9-1 0,4 14-2 16,-8 5 2-16,-12 10-7 15,-15 10 6-15,-8 6 7 16,-16 9 0-16,-3 9-8 0,0 3 0 15,-8 9 0-15,-3 4 0 16,-3 0 0-16,-6 3 0 16,-10 9 0-16,-19 5 0 15,-9 11 0-15,-5 4 0 16,-8 4 0-16,-10 5 0 0,-7 3 0 16,-13 5 0-16,-7 9 0 15,-4 2 0-15,-5 6 0 16,-6 3 0-16,-7 0 0 15,-2 0 0-15,0 0 0 16,-5 0 0-16,-2 7 0 16,-13 5 0-16,-4 1 0 0,-4-2 0 15,-4 3 0-15,-7-3 0 16,-3 2 0-16,5-2 0 16,-3 6 0-16,2 3 0 15,1 1 0-15,4 0 0 16,-4-2 0-16,0 2 0 15,0-4 0-15,0-3 0 16,-5 3 0-16,-3 0 0 16,0-1 0-16,0-4 0 15,0 0 0-15,-5 0 0 0,0 0 0 16,1 2 0-16,-1-7 0 16,7 5 0-16,-3 0 0 15,0 0 0-15,1 2 0 16,-4 1 0-16,0 1 0 15,0-4 0-15,-1 1 0 16,-5 4 0-16,-1-4 0 0,-9-1 0 16,-1-1 0-16,1 1 0 15,-4 0 0 1,-3 0 0-16,4 0 0 0,-1 2 0 16,-2-3 0-16,3 2 0 15,-4-2 0-15,-2 3 0 16,2-6 0-16,-7-8 0 15,2 8 0-15,-6-8 0 16,-3 0 0-16,1 0 0 16,-5 8 0-16,1-8 0 0,-2 8 0 15,2-8 0 1,-5 0-174 15,0 0-165-31,0 0-72 16,0 0-20-16</inkml:trace>
  <inkml:trace contextRef="#ctx0" brushRef="#br0" timeOffset="20426.93">28823 2822 418 0,'-21'0'287'0,"5"7"-77"15,2-7-74-15,14 0-32 16,0 0 1-16,6 0-10 16,18 0 11-16,20 0-7 15,26 0-19-15,15 0-17 16,9 0-4-16,-4 0 5 16,-11 0-7-16,-10 0-14 15,-16 0 3-15,-8 0-11 0,-11 0-14 16,-9 0-2-16,-7 0-19 15,-5 0 0-15,-4 0 0 16,-1 0 0 0,-5 0 0-16,-3-7 0 0,6-6 0 15,0-8 0-15,-3-3 0 16,5-13 0-16,0-4 0 16,6-4 0-16,-6 1 0 15,0 3 0-15,-4 3 0 16,-4 2 0-16,4 3 0 15,-4 5 0-15,0 4 0 16,0 7 0-16,0 5 0 0,0 1 0 16,0 1 0-16,0 7 0 15,0-1 0-15,0-1 0 16,-8 5 0 0,0 0 0-1,8-3 0 16,0-1 0-31,0-1 0 16,0-2 0-16,0-2 0 16,0-8 0-16,0 3 0 15,0-3 0-15,0 5 0 16,0 0 0-16,0 3 0 16,0 4 0-16,0 2 0 0,-8 3 0 46,0 0 0-30,-1 8 0-16,-7 4 0 0,-7 13 0 16,-17 7 0-16,-19 8 0 15,-9 5 0-15,-2 1 0 16,-3-2 0-16,4 1 0 16,5-4 0-16,-2-4 0 15,10-1 0-15,2-6 0 16,9-3 0-16,8-3 0 0,6-3 0 15,5-4 0-15,7-5 0 16,4-5 0 0,2-7 0-16,5 12 0 0,8-3 0 15,-9-9 0 1,0 0 0 0</inkml:trace>
  <inkml:trace contextRef="#ctx0" brushRef="#br0" timeOffset="20563.29">28704 2788 2047 0,'4'0'0'16,"0"0"0"-1,1 0 0-15,-5 0-212 16,0 0-187-1,0 0-33-15,0-4-7 16</inkml:trace>
  <inkml:trace contextRef="#ctx0" brushRef="#br0" timeOffset="21565.36">23418 1296 441 0,'0'-7'295'0,"-14"3"-83"16,14 4-103-16,-8-3-52 16,2 3-9-16,6 0 0 15,-8 0-8-15,8 0-25 0,0 0-8 16,0 0 2-16,0 0-2 16,0 0 0-16,0 0 7 15,0 0 10-15,0 0 20 16,0 0 0-16,0 0 3 15,0-5-10-15,0 1 0 16,0 1 4-16,0 3-1 16,0-4 10-16,0-1 13 0,0 1-4 15,-13 4-3-15,5 0-14 16,-6-3-15-16,-2 3-22 16,-7 0 1-16,-11 7-6 15,-14 14-5-15,-8 16 4 16,-6 15 4-16,-3 16 2 0,5 12 4 15,7 4-6 1,16 2 2-16,17-1 6 16,20-4-11-16,8-7 0 0,25-13 6 15,16-13 4-15,21-7-12 16,10-16-10-16,13-13-35 16,1-12-5-16,-4-21-20 0,-2-10-13 15,-4-23 26-15,-10-11 34 16,-9-9 12-16,-11-6 23 15,-14-1 50-15,-15 3 1 16,-11 4 13-16,-9 10-3 16,-5 9 44-16,0 15-69 15,-11 12-46-15,3 8 0 16,-5 20 0-16,-3 12 0 0,-4 21 0 16,1 19 0-16,-3 19 0 15,6 1 0-15,16-3 0 16,0-4 0-16,12-8 0 15,14-12-8-15,-1-8-98 16,5-13 2-16,-3-11 49 0,-5-13 26 16,-1-22 8-16,-5-9 14 15,-10-19 17-15,-6-2 39 16,0 0 13-16,-6 6-16 16,-6 5-7-16,-1 1-30 0,1 12-28 15,-2 8-80 1,6 7-147-16,8 13-132 15,0 0-62-15</inkml:trace>
  <inkml:trace contextRef="#ctx0" brushRef="#br0" timeOffset="22065.14">24311 1485 909 0,'-9'-24'554'15,"1"2"-243"-15,8 8-152 0,-8 0-72 16,8 11-60 0,0 20-27-1,5 19 0-15,6 22 0 0,7 19 0 16,-2 9 0-16,-1-1 0 16,-4-9 0-16,-1-6 0 15,-2-14 0-15,-4-11 0 16,-4-13 0-16,0-7 0 0,0-12 0 15,0-33 0 1,-12-13 0 0,-1-16 0-16,2-12 0 15,3-17 0-15,-1-2 0 16,1-6 0-16,8 0 0 16,0 5 0-16,13 3 0 0,5 9 0 15,12 13 0-15,2 10 0 16,5 10 0-16,3 11 0 15,2 17 0-15,-3 8 0 16,-5 12 0-16,-9 5 0 16,-10 0 0-16,-7 6-45 0,-16 5 5 15,-20 9-17-15,-18 6-32 16,-7-4-8-16,-3 1-9 16,-1-6 0-16,3-6-5 15,11-4-1-15,10-7-36 16,13-10-34-16,20-7-12 15,0-7-32-15,25-15-37 16</inkml:trace>
  <inkml:trace contextRef="#ctx0" brushRef="#br0" timeOffset="22612.65">24908 1102 393 0,'15'-28'364'0,"-2"8"-46"16,-5 4-136-16,0 4-79 15,-8 3-44-15,5 6-39 16,-1 3-14-16,4 0-8 16,8 0 6-16,8 12-7 0,8 0-1 15,1 0-2-15,-1 0-12 16,2 0-20-16,-2 0-23 16,-2-3 6-16,-5-9 6 15,5 0 11-15,-11 0 11 16,3-9 11-16,-6-3 11 0,0-8 0 15,0-6 11-15,-4-2 12 16,-4-3 10-16,-3 2 22 16,-5 3 20-16,0 7 10 15,3 2-8-15,1 6-14 16,0 2-10-16,-4 6-18 16,0-2-12-16,0 5-8 15,0 0 5-15,0 0 3 16,0 0 13-16,0 0-11 0,0 0-8 15,0 17-14-15,0 11 24 16,-11 17 75-16,-2 20 24 16,1 16-18-16,-4 18-103 15,-5 1 0-15,1 3 0 16,1-2 0-16,2-11 0 0,0-13 0 16,0-12 0-16,6-12 0 15,-1-8 0-15,12-9 0 16,-8-12 0-16,8-2 0 15,-8-10 0-15,8-4 0 16</inkml:trace>
  <inkml:trace contextRef="#ctx0" brushRef="#br0" timeOffset="22659.23">25180 1921 1839 0,'0'-8'-445'15,"0"-4"-11"-15,-17-10-9 0</inkml:trace>
  <inkml:trace contextRef="#ctx0" brushRef="#br0" timeOffset="33962.9">30300 3891 43 0,'0'-8'135'16,"0"4"57"-16,0-3-59 16,0 7-33-16,0 0-31 15,0 0-1-15,0-5 20 16,0 5 33-16,0 0 24 15,0-6-14-15,0 6-26 16,0 0-26-16,0 0-10 0,0 0-7 16,0 0-9-16,-7 0-4 15,7 0-14-15,-9 0-20 16,9 0-4-16,0 18-11 16,0 6 5-16,-11 14 2 15,11 6 2-15,-8 9-5 0,8 3-1 16,0 1-5-16,0-4 0 15,0-3 0 1,0-7-4-16,0-5 10 0,0-10-2 16,0-4-1-16,0-7 5 15,0-5 0-15,0-3-5 16,0-9-8-16,0 7 10 16,0-7-2-16,0 0-4 0,0 0 4 15,0 0 1-15,0 0-4 16,0 0 4-16,0 0-1 15,0 0-3 1,0 8 3 0,3-8-4-16,2 0 1 15,-5 0-4-15,0 0 7 16,0 0-21-16,0 0 3 16,0 0-1-16,0 0-6 0,0 0-1 15,0 0 5-15,0 0-10 16,0 0-26-16,0 0-38 15,3 0-54-15,2 0-73 16,-2-12-13-16,-3-4 26 16,4-14-55-16</inkml:trace>
  <inkml:trace contextRef="#ctx0" brushRef="#br0" timeOffset="34985.08">30455 3178 49 0,'-9'-7'132'0,"9"2"80"16,-12 2-49-16,12-1-44 16,-8-5-31-1,0 9-5-15,8 0 17 0,-8 0 0 16,1 0-12-16,-2 0-17 15,9 0-6-15,-8 0-11 16,8 0-26-16,-14 0-21 16,14 0-6-16,-8 9 5 15,8-2-4-15,0 5 0 16,0 0 4-16,0 2-8 16,0-2-8-16,0-5-4 0,13-7-12 15,4 9-1 1,7-9 9-16,9 0 8 15,4-9 0-15,-2-3 1 16,-2-9 10-16,-10 2-1 0,-5-5 7 16,-10-1 2-16,-8 0 13 15,-13 6 20-15,-1 2-10 16,-3 5-15-16,-4 7-8 16,0 5-8-16,-2 0 5 15,2 9-10-15,1-1 4 16,8-8 1-16,12 12-4 15,0 0-2-15,0 0-15 16,12 5 3-16,5-5-26 16,2 0 5-16,6-3 6 15,-4-9 12-15,-2 0 7 16,-5 0 9-16,-5-9 11 16,-4 1 3-16,-5-4 2 15,0 0 1-15,-11-2 5 0,-6 7-8 16,-2 0-5-16,-2 2-2 15,-4 5-9-15,6 0 6 16,2 0 1-16,5 0-5 16,3 0-7-16,9 0-1 15,0 0-5-15,0 12-2 16,9-5 8-16,-1-7-11 16,0 10 3-16,-1-10 3 15,-1 0 8-15,2 0 5 16,-5 0 3-16,-3 0 1 15,0 0-3-15,5 0 1 16,-5 0-7-16,0 0-37 16,0 0-42-16,0 0-64 0,3 0-59 15,2 0-62-15</inkml:trace>
  <inkml:trace contextRef="#ctx0" brushRef="#br0" timeOffset="38472.1">25948 9764 82 0,'0'-40'245'16,"0"-1"-24"-16,-12 2-16 0,-9 1-19 15,0 5-35-15,-4 4-19 16,2 5 19-16,-5 5 2 0,-2-2-24 16,3 8 9-16,-6 7-11 15,2 6-18-15,-3 0-91 0,3 19-18 16,-12 13 0-16,0 21 0 15,-7 21 0-15,-4 15 0 16,7 16 0-16,3 6 0 16,10 2 0-16,10-6 0 0,15-10 0 15,9-12 0-15,22-11 0 16,7-17 0-16,7-15 0 0,13-22 0 16,7-20 0-16,5-20 0 15,8-26-111-15,0-24-113 0,-5-18 71 16,-10-19 57-16,-9-11 52 15,-17-8 32-15,-11 0 34 16,-14 8 28-16,-3 12 32 0,0 21 26 16,-9 17 43-16,1 18 8 15,0 16-91-15,2 15-68 0,-8 19 0 16,7 41 0-16,-1 27 0 16,8 30 0-16,0 16 0 15,15 5 0-15,13-10 0 0,15-7 0 16,-1-13 0-16,9-14 0 15,1-18 0-15,0-17-214 0,2-16-240 16,-1-24-6-16,-5-12 38 16</inkml:trace>
  <inkml:trace contextRef="#ctx0" brushRef="#br0" timeOffset="38671.42">26584 9463 292 0,'-14'-19'427'0,"-4"2"-47"16,6 1-125-16,3 4-119 0,9 2-74 16,9-2-31-16,12 1-10 15,14-2-11-15,19 2-2 0,16-1-8 16,11-1-12-16,7 0-30 16,-3 1-56-16,-3 5-71 0,-9-2-60 15,-13 2-16-15,-14-1-34 16,-14-1 18-16</inkml:trace>
  <inkml:trace contextRef="#ctx0" brushRef="#br0" timeOffset="38921.24">26720 9696 222 0,'-51'28'352'16,"12"-8"-58"-16,10-3-98 15,7-17-96-15,22 0-47 16,9 0 12-16,12-9 14 0,20-2-9 15,12-2-17-15,11 5-16 16,14-4-21-16,7 0-8 0,5-1-2 16,-3 2-8-16,0 2 0 15,-10 1-17-15,-12-1-26 0,-8 2-30 16,-16-2-36 0,-9 2-36-16,8-10-244 15,-26 5 133-15,-6-1 14 16</inkml:trace>
  <inkml:trace contextRef="#ctx0" brushRef="#br0" timeOffset="40718.5">28756 8646 141 0,'38'-34'327'0,"-14"-1"-37"0,-13 1-9 15,-11 6-48-15,0 7 0 16,-14 6 22-16,-15 15 9 16,-10 13-241-16,-15 22-23 0,-11 22 0 15,0 21 0-15,4 8 0 16,9 7 0-16,13 1 0 16,13-5 0-16,12-8 0 0,14-7 0 15,9-17 0-15,12-13 0 16,6-16 0-16,9-15 0 15,10-21 0-15,7-20-48 16,3-26-151-16,-2-19 88 0,-15-17 56 16,-4-11 45-16,-21-4 52 15,-6 7 49-15,-8 13 26 16,0 14 20-16,-8 23-101 0,0 11-36 16,8 18 0-16,0 42 0 15,0 30 0 1,8 25 0-16,9 12 0 15,7 7 0-15,8-4 0 0,9-7 0 16,11-12-192-16,5-18-346 16,3-20-34-16</inkml:trace>
  <inkml:trace contextRef="#ctx0" brushRef="#br0" timeOffset="40910.37">29521 8686 668 0,'0'-40'356'0,"0"6"-157"0,0 6-93 16,9 0-36-16,11 3 6 16,16 5 4-16,7 3-27 15,16 4-26-15,9 6-11 0,11 0-23 16,-3 2-42 0,-2 1-96-16,-9-3-99 0,-18-6-50 15,-11-2-34-15,-20-7 40 16</inkml:trace>
  <inkml:trace contextRef="#ctx0" brushRef="#br0" timeOffset="41101.12">29911 8268 136 0,'-33'-29'291'0,"4"3"-17"15,7 3-22-15,4 6-43 16,1 5 18-16,4 7 21 0,13 5-12 16,-6 12-62-16,6 33-174 15,-8 25 0-15,8 24 0 16,-9 10 0-16,9 11 0 15,0-1 0-15,9-7 0 16,4-14 0-16,1-16 0 0,3-8-173 16,9-16-398-16,0-13 38 15</inkml:trace>
  <inkml:trace contextRef="#ctx0" brushRef="#br0" timeOffset="41750.14">30742 7967 364 0,'0'-11'242'0,"0"9"-41"16,0 2-78-16,0 0-46 15,0 0 3-15,0 13 32 16,0 3 21-16,0-1-20 16,0 1-29-16,0 1-18 15,0-5-11-15,0 0 0 16,0-12-5-16,0 0 0 0,0 0 6 16,-8 0 14-16,0 0 17 15,-4 0-58-15,-4 0-29 16,-4 0 0-16,-6 0 0 15,10 0 0-15,7-3 0 0,9-6 0 16,0-3 0-16,8-8 0 16,15-8 0-16,17-6 0 15,14 6 0-15,6 5 0 16,4 6 0-16,-2 8 0 0,-9 9 0 16,-8 13 0-1,-5 18 0-15,-12 22 0 0,-10 13 0 16,-18 11 0-16,-18 17 0 15,-18 8 0-15,-21 8 0 16,-13-8 0-16,-4-10 0 0,6-6 0 16,8-17 0-16,7-15 0 15,8-19 0-15,17-10 0 16,7-8 0-16,13-5 0 16,12-12 0-16,26-12 0 0,22-7 0 15,17-6 0-15,8 0 0 16,0 4 0-16,-3 9 0 15,-5 12 0-15,-9 0 0 16,0 12 0-16,-1 1 0 16,-3 2 0-16,-8-2-3 0,3-13-606 15,-8-8 39-15,-4-12-294 16</inkml:trace>
  <inkml:trace contextRef="#ctx0" brushRef="#br0" timeOffset="41895.04">32013 8052 557 0,'29'-83'367'0,"-8"19"-85"16,-9 15-96-16,-4 12-16 0,-3 9 32 16,-5 8 1-16,0 4-123 15,0 4-80-15,0 3 0 16,3 4-22-16,0-2-328 16,-3-5-137-16,0-5-16 15</inkml:trace>
  <inkml:trace contextRef="#ctx0" brushRef="#br0" timeOffset="42116.46">31916 8311 674 0,'0'45'401'16,"17"5"-52"-16,11 11 18 15,9 11-111-15,-1 6-256 0,-4 9 0 16,-7 5 0-16,-14 5 0 15,-11 5 0-15,-19-5 0 16,-22-2 0-16,-15-2 0 16,-26-3 0-16,-19-4-113 15,-30-5-593-15,-27 5 108 0</inkml:trace>
  <inkml:trace contextRef="#ctx0" brushRef="#br0" timeOffset="59106.67">31732 3559 141 0,'-8'-13'232'0,"8"3"-63"16,-6 3-60-16,6 3-46 16,0-1-25-16,0 5-14 15,0 0-10-15,6 0-9 0,2 0 2 16,6 9 9-16,-2-2 7 15,-3 3 11-15,4 3 22 16,-7-6 10 0,2 5-3-16,4-1-1 0,1 6-6 15,0-1-15-15,3 5 12 16,4-1-1-16,-1-4-17 16,2 1-3-16,1 3 2 15,-6-4-10-15,-1 1-1 16,-3-6 2-16,1-2 8 15,-4-1-9-15,-1 1-12 0,-2 2-2 16,6 2-3-16,1-1-4 16,4 4 2-16,-2 3-3 15,-1-2-5-15,-3 0 6 16,0-5-5-16,-2-12 4 16,-9 8-1-16,5-8-1 15,-2 0 8-15,1 0-16 16,-4 0 6-16,0 0-15 15,0 0-35-15,5 0-44 0,-5 0-61 16,0 0-61-16,0-11-15 16,3-10 35-16,-3-3-59 15,6-2 77-15</inkml:trace>
  <inkml:trace contextRef="#ctx0" brushRef="#br0" timeOffset="59689.81">32116 3561 62 0,'0'-8'103'0,"0"1"56"15,0-7-35-15,0 2-38 16,0 1-22-16,0 3 2 15,0-1 10-15,0 1-6 16,0-1-4-16,0 9-13 0,0-3-6 16,0 3-3-16,0 0 3 15,0 0-8-15,0 0-5 16,0 0-11-16,0 0-8 16,-8 0-4-16,8 0-3 15,0 12-7-15,-14 5 10 16,8 7 11-16,-7 12 14 15,1 6 17-15,0-2-15 16,-5 0-16-16,4-4-7 16,1-2 1-16,1-1-6 0,-1-5 2 15,3-4 5-15,-3-1-6 16,0-5-6-16,5-2-2 16,7 0 3-16,-8-3-8 15,8-6 6-15,0 3-6 16,-8-4 4-16,0-6-3 15,8 13-7-15,0-13-31 16,0 0-30-16,0 9-9 16,-9-2 3-16,0-7 2 15,9 9 7-15,0-9 6 0,0 0-1 16,0 0 0-16,0 0 3 16,-8 0 11-16,8 0 5 15,0 0 8-15,0 0-16 16,0 0-15-16,0-4-48 15,0-1-38-15,0-2 3 0</inkml:trace>
  <inkml:trace contextRef="#ctx0" brushRef="#br0" timeOffset="60619.91">31873 3760 15 0,'0'-3'23'15,"-8"-1"13"-15,8 0 8 16,0 4 1-16,0-5-5 16,0 2 5-16,-9 3-4 15,9 0-11-15,0 0-15 16,0 0-7-16,0 0 1 0,0 0 30 15,0 0 22 1,0 0-16-16,0 0-10 16,0 0-5-16,0 0 4 15,0 8 6-15,0-8-1 0,-8 0 4 16,8 0 9-16,-8 0 11 16,8 0 10-16,0 0-10 15,0 0 11-15,-8 0-4 16,8 0-4-16,0 0-9 15,0 0 1-15,0 0-16 16,0 0-5-16,0 0-6 16,0 0-8-16,0 0 2 15,0 0-10-15,0 0-3 16,4 0-2-16,3-8-6 0,10 3 1 16,7 1 1-16,5-4-5 15,4 0 3-15,7-5-3 16,0 1 4-16,-3 0-5 15,-1 0 2-15,-7 0 0 16,-4 4 7-16,-8-1-1 16,-7 9 26-16,-2 0 8 0,0-4 5 15,-8 1 0-15,0 3-13 16,0 0-4 0,0 0-18-16,0 0 1 0,0 0-9 15,6 0 1-15,-6 0-4 16,0 0 1-1,0 0-7 1,0 0 7-16,3 0-3 16,-3 0 2-16,0 0 7 0,0 0-13 15,0 0 8-15,0 0-2 16,0 0 4-16,0 0-2 16,0 0-1-16,0 0-1 15,0 0 3 1,0 0-2-1,-9 0-15-15,9 0-37 16,0 0-43-16,0 0-75 16,0 0-60-16,-8 0-45 15,0 0-27-15,1 12-30 0</inkml:trace>
  <inkml:trace contextRef="#ctx0" brushRef="#br0" timeOffset="63141.8">30138 4924 17 0,'-9'-3'51'16,"3"3"55"-16,-2 0 74 15,-5 0-62-15,13 0-32 16,-13 0-31-16,13 0 2 0,0 0 13 15,0 0 16-15,0 0 15 16,0 0 2-16,0 0-8 16,0 0 4-16,0 0-4 15,0 0-7-15,0 0-7 16,0-4-26-16,0-1-26 16,21-2-11-16,23-2-12 15,33-4 0-15,42-2-5 16,30-4-1-16,22-8-4 0,12 4 2 15,4-7 5-15,-1 2-9 16,-11 0 6-16,-21-1 6 16,-24 5-6-16,-24 3-2 15,-24 6 2-15,-25 2 3 0,-22 5 24 16,-5 1 20-16,-12 7 19 16,-5 0-2-1,-10 0 4-15,-3 0-4 0,0 0-18 16,0 0-18-16,0 0-13 15,0 0-4-15,0 0-4 16,0 0-4-16,0 0-7 16,0 0 5-16,0 0 2 15</inkml:trace>
  <inkml:trace contextRef="#ctx0" brushRef="#br0" timeOffset="63462.04">32029 4596 2041 0,'0'0'-7'0,"0"0"-2"16,0 0 3 0,0 0 2-16,0 0 2 0,0 0 1 15,0 0-3 1,0 0 5 0,0 0 2-16,0 0 1 15,0 0-9-15,0 0 7 0,0 0-3 16,0 0-2-16,0 0 1 15,0 0 9-15,0 0-10 16,0 0 0 0,0 0 1-16,0 0 1 15,0 0-6 1,0 0 15-16,0 0-6 16,0 0-11-16,0 0-11 15,0 0-18-15,0 0-14 16,0 0-44-16,0 0-59 15,0 0-61-15,0 0-58 16,-8 0 4-16,-10 0-35 16,-20 11-265-16</inkml:trace>
  <inkml:trace contextRef="#ctx0" brushRef="#br0" timeOffset="69322.83">14915 6871 226 0,'14'-9'184'16,"0"2"-74"-16,-3-2-46 16,3 2-30-16,-7 2-18 15,1 5 5-15,3 0 5 0,-2 0 5 16,-1 0 1-16,0 0 6 16,-3 0-5-16,-1 0 4 15,0 0 13-15,-4 12 9 0,0-3 7 16,0 2-2-16,0 9 4 15,0 2-9-15,0 1-11 0,0 3-10 16,-13 2-8-16,-3 3-4 16,-4 7-7-16,-9-2 1 15,-7 1-10-15,-10 4 6 0,-5 0 5 16,-10-1 12-16,-1-4-4 16,2-7 1-16,3-4-1 0,8-10-15 15,8-1 11-15,9-14 1 16,4 0 0-16,6 0 5 15,8 0-1-15,-4-14 1 0,7-1 5 16,11-10-21-16,0-4-3 16,0-7-12-16,0-1-3 15,3 1-1-15,11-5 10 0,2 1-10 16,8-6-3-16,4-3 1 16,4-4 4-16,4-3-7 0,-2-1 7 15,-3 4 0-15,-1 0-1 16,-6 0 6-16,-4 5 2 15,1-2-12-15,-2 2 6 16,-3-1 1-16,-2 1-2 0,-3-6 2 16,2 1 0-16,0 0 5 15,-5 0-4-15,-5 0-1 0,-3 5-2 16,0 7-2-16,0 4 2 16,0 5-8-16,-11 2-6 0,-2 2 11 15,0 9-6-15,2 2 0 16,-3 0 2-16,3 1-4 15,3 4 8-15,-5 5 2 0,2 3-2 16,-6 4 0-16,1 0 2 16,-4 0 1-16,3 0-2 0,0 0 1 15,3 0 1-15,2 0 0 16,-1 0 2-16,0 0 3 16,-6 0-6-1,19 0 6-15,-8 0-9 16,8 0 8-16,-9 7-4 15,9-7-3-15,-8 13 2 16,8-1 4-16,-11 5 1 0,1 2 3 16,-1 2-11-16,3-2 2 15,-1 2 7-15,1 0 0 0,8-6-2 16,-8 2-1-16,0 0-1 16,8-1-1-16,0 1 6 15,-9 2-7-15,9-2 8 16,0 4-5-16,0-6-3 0,0 1 5 15,0 1 3-15,0 4-7 16,0-2 2-16,0 7-2 16,0 2 10-16,0-3-2 0,0 2-7 15,3 2 4-15,6-1 1 16,-1 1-3-16,5 0-1 0,-4-1 14 16,-1 2-13-16,3-7 7 15,-1-2 3-15,-4-5 1 16,2-1-3-16,6 6 6 0,0 3 6 15,8 0-15-15,1 9 8 16,11 4 9-16,1 0-9 16,3 7 4-16,2 5 34 0,5 5 3 15,0 3 27-15,1 2-72 16,1 8-10-16,-3-3 0 16,1 5 0-16,0-3 0 0,0-1 0 15,-1-8 0-15,-8-5 0 16,2-7 0-16,-11-7 0 0,3-10-297 15,-10-8-223-15,-5-4-45 16</inkml:trace>
  <inkml:trace contextRef="#ctx0" brushRef="#br0" timeOffset="74114.11">25524 9957 423 0,'-34'-5'480'15,"0"5"-45"-15,3 29-126 16,1 16-119-16,13 15-56 0,17 11-58 16,25 2-76-16,28-4 0 15,24-12 0-15,30-21 0 0,26-20 0 16,22-23 0-16,9-23 0 15,0-18 0-15,-13-22 0 0,-22-14 0 16,-31-19 0-16,-34-15 0 16,-28-13 0-16,-36 1 0 0,-31 1 0 15,-34 15 0-15,-29 16 0 16,-19 25 0-16,-19 31 0 16,-4 34 0-16,-3 33 0 15,9 31 0-15,14 27 0 0,17 10 0 16,35 4 0-16,30-2 0 15,42-6 0-15,46-12 0 0,39-15 0 16,40-22 0-16,39-20 0 16,26-28 0-16,17-20 0 0,0-22 0 15,-11-26 0-15,-25-26 0 16,-29-24 0-16,-36-21 0 16,-37-12 0-16,-36 4 0 15,-41 17 0-15,-41 23 0 0,-36 31 0 16,-42 35 0-16,-31 36 0 15,-21 41 0-15,-2 34 0 0,1 19 0 16,22 17 0-16,33 4 0 16,35-4 0-16,46-1 0 0,53-3 0 15,51-17 0-15,62-21 0 16,49-28 0-16,40-28 0 16,30-11 0-16,23-25 0 0,7-25 0 15,1-25 0-15,-6-28 0 16,-28-33 0-16,-22-27 0 15,-43-5 0-15,-40 12 0 16,-50 29 0-16,-52 31 0 0,-61 35 0 16,-55 39 0-16,-36 33 0 15,-25 41 0-15,-6 28 0 16,11 16 0-16,23 6 0 0,29 1 0 16,34-2 0-16,33-4 0 15,37-10 0-15,42-10 0 16,42-18 0-16,34-19 0 0,40-21 0 15,18-24 0-15,3-20 0 16,-9-20 0-16,-12-23 0 16,-23-17 0-16,-24-12 0 15,-33-7 0-15,-31 11 0 16,-33 10 0-16,-37 24 0 16,-30 30 0-16,-30 35 0 0,-28 39 0 15,-16 35 0-15,10 21 0 16,18 11 0-16,28 2 0 15,31-10 0-15,34-8 0 0,31-16 0 16,28-17 0-16,35-18 0 16,19-18 0-16,25-20 0 15,10-20 0-15,2-17 0 0,-4-20 0 16,-13-13 0-16,-24-2 0 16,-29 2 0-16,-26 13 0 15,-32 8 0-15,-31 8 0 16,-30 12 0-16,-25 21 0 15,-26 33 0-15,-16 36 0 16,-7 32 0-16,6 22 0 0,16 6 0 16,26 6 0-16,23-14 0 15,29-11 0-15,23-17 0 16,27-20 0-16,24-23 0 0,18-26 0 16,23-24 0-1,2-20 0-15,1-18 0 0,-3-20 0 16,-3-20 0-16,-1-19 0 15,-14-17 0-15,-16-8 0 16,-16-1 0-16,-24 13 0 16,-25 16 0-16,-20 25 0 0,-28 31 0 15,-26 34 0-15,-28 37 0 16,-8 31 0-16,-6 27 0 16,20 14 0-16,24 9 0 15,31-5 0-15,34-7 0 0,29-16 0 16,23-17 0-16,21-17 0 15,21-23 0-15,14-17 0 16,9-26 0-16,-8-14 0 0,-8-13 0 16,-16-11 0-16,-25-7 0 15,-24 6 0-15,-25 3 0 16,-37 11 0-16,-36 14 0 16,-24 21 0-16,-15 16 0 15,-7 24 0-15,1 13 0 16,18 12 0-16,10 3 0 0,27 2 0 15,18-5 0-15,21 0 0 16,24-9 0-16,21-7 0 16,20-9 0-16,21-16 0 0,12-8 0 15,-2-12 0-15,1-12 0 16,-15-13 0-16,-17-5 0 16,-21-5 0-16,-19-7 0 0,-17-6 0 15,-24-6 0 1,-20 1 0-16,-18 0 0 0,-14 9 0 15,-6 1 0-15,4 10 0 16,2 6 0-16,7 9-22 16,4 2-548-16,8 9 23 15,5 2 98-15</inkml:trace>
  <inkml:trace contextRef="#ctx0" brushRef="#br0" timeOffset="78301.7">32034 4822 104 0,'-16'0'262'16,"1"0"-47"-16,-2 0-17 15,4 0-35-15,1 0-2 16,12 0 18-16,-8 0-4 15,8 0-36-15,0 0-39 16,0 0-23-16,3 0-27 0,10 0-23 16,8 0-14-16,10 0 6 15,14 0-11-15,5 0-11 16,-2 0 3-16,-2 0 6 16,-7 0-8-16,-2 0 7 15,-9 0-5-15,-3 0 3 16,-9 0 1-16,-3 0 11 15,-10 0 10-15,-3 0 2 0,0 0 7 16,0 0-4-16,-11 0-17 16,-2-3-13-16,-11-1 0 15,-13-1 0-15,-14 5 0 16,-11 0 0-16,-3 0 0 0,8 0 0 16,9 0 0-1,6 0 0-15,14 0 0 0,11 0 0 16,5 0 0-16,16 0-8 31,13 0-23-31,11 0 17 16,14 0 3-16,10 0 1 15,3 0 14-15,-4 0-4 0,-8 0-4 16,-3-3-2-16,-10 3 8 16,-10 0-2-16,-3 0 1 15,-11 0 9-15,-6 0-3 16,0 0 0-16,0 0 34 0,-6-4-29 15,-14 0-12 1,-19-1 0-16,-9 5 0 16,-3-3 0-16,8-1 0 0,12 4 0 15,7-5 0-15,6 5 0 16,31 0 0 0,20 0 0-1,20 0-15-15,11 0-7 0,10 0-7 16,-1 0-1-16,-1 0 16 15,-11 0 2-15,-9 0 7 16,-10 0 0-16,-11 0 8 16,8 0 18-1,-39 0 9-15,0 0 10 16,-30 0-24-16,-18-3 0 0,-21 3-16 16,-13 0 5-16,-8 0-4 15,3 0-1-15,5 0 0 16,14 0 0-16,17 0 0 15,17 0 0-15,12 0 0 0,22 0-12 16,13 0-14-16,22 0 8 16,24 0 2-16,14 0 4 15,4 0 2-15,-4 8 0 16,-13-8 6-16,-6 0 7 0,-18 0 4 16,-12 0 7-16,-12 0 21 15,-12 0 14 1,-8 0-49-16,-20 0 0 0,-18-5 0 15,-14 5 0-15,-9 0 0 16,-4 0 0-16,-1 0 0 16,14 0 0-16,7 0 0 15,17 0 0-15,7 0 0 0,14 0 0 16,7 0 0-16,27 0 0 16,22 0 0-1,20 0 0-15,11 9 0 16,7-9 0-16,-7 8 0 0,-7-8 0 15,-16 0 0 1,-12 8 0-16,-9-8 0 16,-13 0 0-16,-11 0 0 0,-12 0 0 15,-15 0 0 1,-19 0 0-16,-10 0 0 16,-9 0 0-16,1 0 0 15,10 0 0-15,11 0 0 0,10 0 0 16,9 0 0-16,7 0 0 15,13 8 0-15,8-1 0 16,17 2 0-16,15-9 0 16,14 7 0-16,6-7 0 15,1 0 0-15,-8 0 0 0,-12 0 0 16,-13 0 0-16,-12 0 0 16,-5 0 0-16,-19 0 0 31,-11 0 0-31,-15 0 0 15,-14 0 0-15,-12-2 0 0,-7-3 0 16,15 5 0-16,13 0 0 16,10 0 0-16,7-5 0 15,11 1 0-15,19 4 0 16,17 0 0 0,15 9-11-16,17-9-19 0,4 7-6 15,4-7-7 1,-8 0 16-16,-8 0 7 0,-9 0 13 15,-15 11 4-15,-11-11 7 16,0 0 5-16,-14 0 15 16,0 0 10-16,-20 0-13 15,-13 0-6-15,-11 0-11 0,-9 0 19 16,0 0-1-16,1 0-1 16,10 0-21-16,11 0 0 15,5 0 0-15,15 0 0 16,14 0 0-1,9 0 0 1,10-6 0-16,3 1 0 0,2 5 0 16,3 0 0-16,-8 0 0 15,-5 0 0-15,-5 0 0 16,0 0 0-16,-7 0 0 16</inkml:trace>
  <inkml:trace contextRef="#ctx0" brushRef="#br0" timeOffset="78379.83">32352 4838 2047 0,'-9'0'0'16</inkml:trace>
  <inkml:trace contextRef="#ctx0" brushRef="#br0" timeOffset="78534.56">32347 4838 2047 0</inkml:trace>
  <inkml:trace contextRef="#ctx0" brushRef="#br0" timeOffset="78753.5">32352 4838 1925 0,'3'0'-377'16,"2"-2"-158"-16,-5-3-476 16</inkml:trace>
  <inkml:trace contextRef="#ctx0" brushRef="#br0" timeOffset="79606.84">24419 11748 276 0,'-8'-27'350'0,"2"13"-32"16,6 0-67-16,-9 7-78 0,9 3-10 15,0 4 74-15,15 9 37 16,10 7-269-16,12 9-5 0,11 3 0 16,13 4 0-16,8 0 0 15,1 1 0-15,-10-4 0 16,-6-10 0-16,-14 2 0 15,-7-9 0-15,-10 1 0 0,-7-13 0 16,-2 8-259-16,-6-8-92 16,-8 0 6-16,0 0 49 0,0 0 37 15,-17-25 12-15</inkml:trace>
  <inkml:trace contextRef="#ctx0" brushRef="#br0" timeOffset="79822.32">24835 11641 81 0,'-9'-62'232'0,"1"6"-32"16,-4-1-11-16,3 12-32 0,9 9-24 15,-8 8 9-15,8 10 9 16,-11 6 33-16,3 12 31 16,-4 34 91-16,0 22-249 15,-5 25-57-15,-4 17 0 0,3 9 0 16,-4 1 0-16,2-5 0 16,5-13 0-16,2-9 0 0,1-12 0 15,3-12 0-15,1-7 0 16,-1-10-248-16,1-12-82 15,-6-8-20-15,-3-10-5 0,-5-10 6 16</inkml:trace>
  <inkml:trace contextRef="#ctx0" brushRef="#br0" timeOffset="80073.92">24408 12048 81 0,'-16'0'280'0,"0"0"-18"15,2 0-38-15,3 0-52 16,11 0-15-16,0-8 4 0,3 2-23 16,19-9-29-1,13-4-30-15,19-9-16 0,19-6-25 16,9-1-20-16,-3-3-5 0,-5 9-11 16,-7 4 4-16,-15 6-6 15,-13 3 2-15,-9 7 2 16,-13 2-21-16,-7 7-54 0,-5 0-91 15,-5 0-107-15,0 0-53 16,0 0-46-16</inkml:trace>
  <inkml:trace contextRef="#ctx0" brushRef="#br0" timeOffset="80871.02">25793 11811 104 0,'0'-7'242'16,"0"-5"-26"-16,0-4-64 16,0 0-37-16,-9-5-3 0,9-3 16 15,-11 0 11-15,3-2 7 16,0 2 2-16,-5 0 7 16,5 3 24-16,-6 2 2 15,5 2-151-15,-13 0-30 0,-2 10 0 16,-11 7 0-16,-8 0 0 15,4 24 0-15,-4 9 0 16,8 15 0-16,2 9 0 0,5 9 0 16,12-1 0-16,16-1 0 15,8 2 0-15,14-9 0 16,1-12 0-16,1-14 0 0,3-5 0 16,3-6 0-16,-1-8 0 15,-6-12 0-15,2 0 0 16,4-12 0-16,-5-12 0 15,0-9 0-15,-2-8 0 0,-5-8 0 16,5-4 0-16,-5-3 0 16,-5 3 0-16,-1 8 0 0,-2 4 0 15,-1 8 0-15,-8 5 0 16,0 7 0-16,0 6 0 16,0 3 0-16,0 3 0 0,0 5 0 15,0 0 0 1,0 21 0 31,-8 6 0-47,8 6 0 15,0 12 0-15,0 4 0 16,11 7 0-16,11 2 0 0,7-1 0 16,-1-5 0-16,4-8 0 15,7-2 0-15,9-10 0 16,3-11 0-16,10-5 0 0,-1-12 0 15,-3 0 0-15,-6-12 0 16,-12 0 0-16,-7-5 0 0,-12-3 0 16,-12 1 0-16,-8-8 0 15,0-1-250-15,0 3-303 16,0 2 30-16</inkml:trace>
  <inkml:trace contextRef="#ctx0" brushRef="#br0" timeOffset="81370.09">27164 11442 36 0,'-11'0'91'15,"-5"0"98"-15,0-4-34 0,-1 0-34 16,-2-1-22-16,2 5-4 16,5 0 29-16,-5 0 38 0,6 0 12 15,-1 0-14-15,-1 0-5 16,2 0-23-16,11 0-8 15,0 0-2-15,0 0-14 16,8 0-108-16,20 0 0 16,20 0 0-16,17-3 0 15,12-10 0-15,5 1 0 16,2 0 0-16,-7 0 0 0,-4 0 0 16,-11-5 0-16,-8 6 0 15,-20-1 0-15,-4 7 0 0,-9 5 0 16,-7 0 0-16,-6 0 0 15,-8 0-18 1,0 0-294 0,-16 0-63-16,1 12-11 15,-10 4-13-15</inkml:trace>
  <inkml:trace contextRef="#ctx0" brushRef="#br0" timeOffset="81752.1">27262 11841 274 0,'-19'0'231'16,"2"9"-30"-16,6-9-28 0,3 0-4 16,-2 0 42-16,10 0 57 15,-8 0 20-15,8 0-56 16,8 0-232 15,13-9 0-15,23 2 0-16,22-3 0 15,15 3 0-15,13-3 0 0,8 10 0 16,3 0 0-16,1 0 0 16,-5 0 0-16,-11 0 0 15,-17 0 0-15,-17 0 0 0,-14-3 0 16,-15 3 0-16,-6 0 0 15,-6 0 0-15,-3-3 0 16,-4 3 0-16,-16 0 0 31,-4 0-548-15,-3 0-128-16</inkml:trace>
  <inkml:trace contextRef="#ctx0" brushRef="#br0" timeOffset="82867.44">29155 10800 356 0,'-29'-5'310'16,"6"5"-84"-16,7 0-107 16,3-4-49-16,13-1-2 0,8-2-6 15,16-1-26-15,25 0-18 16,12-5-11-16,12 7-6 15,1-5 1-15,-6 4 10 16,-3 2 32-16,-8 5 40 16,-12 0 64-16,-9 0 35 0,-7 0 42 15,-9 23-149-15,-7 7-76 16,-13 20 0-16,-13 22 0 16,-11 22 0-16,-9 20 0 15,-3 12 0-15,-4 12 0 0,2 1 0 16,7-10 0-16,1-14 0 15,10-16 0-15,8-23 0 16,4-18 0-16,8-19 0 16,0-14 0-16,0-12-243 15,0-21-329-15,11-26 85 0,6-13 130 16</inkml:trace>
  <inkml:trace contextRef="#ctx0" brushRef="#br0" timeOffset="83083.91">29422 11636 168 0,'-36'-52'330'16,"-17"7"-29"-16,-7 9-38 15,-1 8-42-15,4 7-12 0,8 9 33 16,17-1-20-16,10 10-131 16,44 3-91-1,24 0 0-15,27 0 0 0,18 8 0 16,11-8 0 0,5 0 0-16,-6 0 0 0,-7 0 0 15,-12 0 0-15,-16-5-130 16,-15-3-113-16,-15-4-60 15,-11-4-36-15,-10-4-17 16,-10 0 22-16</inkml:trace>
  <inkml:trace contextRef="#ctx0" brushRef="#br0" timeOffset="83367.1">30597 10945 507 0,'8'-24'307'16,"-8"4"-70"-16,0 7-46 0,-8 6 24 16,-10 7 37-16,0 0-55 15,-3 15-73-15,0 6-107 16,10 3-17-16,2 1 0 16,9-5 0-16,0-4 0 0,0-4 0 15,9-12 0-15,-9-3 0 16,0-13 0-1,0-13 0-15,-12 1 0 16,-4-6 0-16,2 1 0 0,-1 10-65 16,1 3-168-16,3-1-153 15,0 14-71 1,2 7 16-16</inkml:trace>
  <inkml:trace contextRef="#ctx0" brushRef="#br0" timeOffset="83583.14">30410 11487 448 0,'19'0'434'15,"3"11"-50"-15,-1 2-84 16,3 4 129-16,3 11-377 16,-2 9-52-16,-12 21 0 0,-13 10 0 15,-16 17 0 1,-21 9 0-16,-16 8 0 0,-25 0 0 15,-11-5 0-15,-16-4 0 16,-14-3-300-16,-11-5-384 16</inkml:trace>
  <inkml:trace contextRef="#ctx0" brushRef="#br0" timeOffset="86844.19">14679 5178 132 0,'-16'0'208'16,"-1"0"-68"-16,3 0-30 0,0 0-25 15,2 0-4-15,4 0 2 16,8 0 3-16,-14 0 2 0,14 0-12 16,-8 0-13-16,8 0-7 15,0 0 3-15,0 0 3 16,0 0-14-16,0 0-7 0,5 0-21 16,3-4-4-1,9-4-14-15,10-1 0 0,19-4 1 16,11-3 6-16,3-3-9 0,-3 3 2 15,-8 3 0 1,-8 0 1-16,-13 1-2 0,-5 4 2 16,-6 4-4-16,-4 4 13 15,-5 0 0-15,-4 0-2 0,-4 0-5 16,0 0 3-16,0 0-1 16,0 0-10-16,0 0 6 15,0 0-6-15,0 0-26 0,0 0-40 16,0 0-46-16,0 0-32 15,-12 0-21-15,-4 0-5 16,-1 7 2-16,-3 2-40 0,-5-9 13 16</inkml:trace>
  <inkml:trace contextRef="#ctx0" brushRef="#br0" timeOffset="87227.22">14641 5213 46 0,'-27'13'149'15,"2"0"57"-15,6-1-67 16,2-12-23-16,5 8-38 16,12-8-10-16,-9 0 8 0,9 0 17 15,0 0-8-15,0 0-28 16,0 0-15-16,0 0-21 16,0 0-3-16,0 0-11 0,5 0 8 15,7 0-6-15,9-8 3 16,15 0-3-16,12-4 11 15,12-6 1-15,5 2 6 16,6-3 13-16,-10 3-5 0,-10 3 6 16,-10 1-1-16,-12 0 13 15,-9 3 22-15,-4 5 19 16,-8 1-9-16,0 3-28 0,-8 0-13 16,0 0-21-16,0 0-14 15,0 0-1-15,0 0-10 16,0 0 5-16,0 0-8 0,0 0-2 15,0 0-34-15,0 0-43 16,0 0-78-16,0 0-89 16,0 12-32-16,0-1 3 15,-16 1-48-15</inkml:trace>
  <inkml:trace contextRef="#ctx0" brushRef="#br0" timeOffset="99458.09">23545 4368 421 0,'0'-38'332'16,"0"5"-61"-16,0 5-41 16,0 8-37-16,0-1 5 0,0 9-27 15,0 4-35-15,-14 4-41 16,2 4-95 0,0 0 0-16,-1 17 0 15,-6 16 0-15,-15 19 0 0,-14 22 0 16,-17 20 0-16,-15 19 0 15,-7 13 0-15,-7 21 0 16,-2 28 0-16,-5 21 0 0,-7 12 0 16,9 6 0-16,5 6 0 15,4-3 0-15,5-10 0 0,4-3 0 16,2-2 0-16,8 10 0 16,1 4 0-16,5 7 0 0,5 2 0 15,3 2 0 1,4 2 0-16,5-1 0 0,2 1 0 15,2-6 0-15,-2 4 0 16,-1 6 0-16,-2-2 0 0,4 2 0 16,-3-1 0-16,-3-8 0 15,8 0 0-15,3-4 0 0,7-2 0 16,5 7 0-16,3 4 0 16,4 2 0-16,5 6 0 0,4 2 0 15,12-7 0-15,0-4 0 16,0-12 0-16,0-7 0 0,12-10 0 15,12-4 0-15,11-6 0 16,8 4 0-16,10-5 0 16,7 2 0-16,2 2 0 15,0 3 0-15,-7 5 0 0,2-1 0 16,-5 5 0-16,-1-4 0 16,-7 4 0-16,-4 3 0 15,-3 0 0-15,0 1 0 0,7-1 0 16,5 4 0-16,8 10 0 0,-5 10 0 15,0 17 0-15,5 17 0 16,5 8 0-16,8 4 0 16,10 0 0-16,21-12 0 15,21-17 0-15,28-20 0 0,34-102 0 16,39-126 0-16,45 0 0 16,54 0 0-16,46 0 0 0,39 0 0 15,32-17 0-15,27-254 0 16,9-43 0-16,-4-21 0 15,-9-11 0-15,-13-3-234 0,-24 11-179 16,-36 16 60-16,-43 13-50 16</inkml:trace>
  <inkml:trace contextRef="#ctx0" brushRef="#br0" timeOffset="100505.23">3443 10346 602 0,'-49'14'377'0,"5"-5"-98"16,6-9-57-16,14 0 40 15,4 0-69-15,9 0-81 16,11-6-112-16,11-11 0 16,38-18 0-16,57-34 0 15,69-42 0-15,58-26 0 16,48-19 0-16,8 10 0 16,-9 12 0-16,-33 20 0 15,-42 23 0-15,-52 23 0 16,-35 19 0-16,-36 12 0 15,-22 13 0-15,-20 7 0 0,-12 1 0 16,-6 4 0-16,-10 3 0 16,-12-3-123-16,0-8-179 15,-12-1-98-15,-10-2-26 16,-6-3-367-16</inkml:trace>
  <inkml:trace contextRef="#ctx0" brushRef="#br0" timeOffset="100788.78">5606 8584 465 0,'-6'-24'421'15,"-11"0"-116"-15,-4 3-97 16,8 5-99-16,2 9-53 16,11 7-34-16,0 7-12 0,8 33 3 15,8 33 10-15,13 30 0 16,2 23 21-16,7 16-10 15,-2 17-13-15,4 3-6 16,-3-3-8-16,-9-21-5 16,-3-19-4-16,-5-22 7 15,-3-19-2-15,-5-16-9 16,-4-23-1-16,0-9-33 16,-8-23-135-16,0-19-130 0,-11-28-35 15,-10-39-24-15</inkml:trace>
  <inkml:trace contextRef="#ctx0" brushRef="#br0" timeOffset="101238.02">5396 8438 761 0,'-28'-28'382'16,"2"3"-144"-16,7 8-117 15,2 5-53-15,17 5-29 16,0 2-25-16,12 5-1 0,26 10-7 15,35 1-9-15,44 1 9 16,30-4-18-16,15 0-21 16,-1-8-16-16,-9 0 1 15,-24 0 12-15,-24 8 18 0,-28-8 11 16,-24 12 11-16,-19 9 26 16,-25 12 24-1,-19 27 37-15,-28 35 24 0,-17 26 13 16,-13 26 14-16,-4 15-101 15,0 9-41-15,8 0 0 16,5-4 0-16,7-15 0 16,7-15 0-16,11-18 0 0,5-19 0 15,8-23 0-15,4-15 0 16,7-17 0-16,2-16 0 16,9-8 0-16,-13-9 0 15,13-20 0 1,0-10 0-1,0-1-91 1,-6-9-238-16,6-6-5 16,-14 2 19-16,14-5 29 0,-11 0-15 15</inkml:trace>
  <inkml:trace contextRef="#ctx0" brushRef="#br0" timeOffset="-21742.12">24323 13111 253 0,'-12'13'338'15,"-1"-13"-25"-15,1 11-64 16,0-11-86-16,1 0-51 16,-2 9 17-16,-3-9 67 0,3 0 35 15,1 0-168-15,-1 0-63 16,2 0 0-16,-5 0 0 16,0 0 0-16,-9 12 0 0,2-5 0 15,-11 2 0-15,3-1 0 16,-3 4 0-16,-2 0 0 0,-2-3 0 15,2-9 0-15,4 8 0 16,2 0 0-16,7-8 0 0,-1 7 0 16,8-7 0-16,5 0 0 15,3 0 0-15,27 0 0 32,35 0 0-17,37-7 0-15,56-9 0 16,56-5 0-16,48-3 0 15,35 0 0-15,17-4 0 0,16-2 0 16,0 5 0-16,-2 2 0 16,-14-2 0-16,-26 4 0 0,-34 5 0 15,-37 4 0-15,-42 5 0 16,-34 3 0-16,-31 4 0 16,-27 0 0-16,-22 0 0 0,-14 0 0 15,-13 0 0-15,-6 0 0 16,-9 0 0-16,-21 0 0 31,1 0 0-15,6 0 0-16,-7 0 0 15,5 0 0 1,-1 0 0 0,0 0 0-1,1 0 0-15,2 0 0 16,-3 0 0-16,-2 0 0 15,3 0 0-15,-6 0 0 16,2 0 0 0,4 0 0-16,-7 0 0 15,-2-6 0-15,1-5 0 16,-5-6 0-16,-4-7 0 0,2-12 0 16,1-13 0-16,-3-16 0 15,8-25 0-15,-5-29 0 16,1-23 0-16,7-17 0 0,-3-15 0 15,4-5 0-15,5 4 0 16,0 7 0-16,-5 9 0 0,2 14 0 16,-6 14 0-16,1 17 0 15,-5 12 0-15,1 21 0 16,-4 12 0-16,0 13 0 0,1 10 0 16,-7 13 0-1,1 9 0-15,1 3 0 0,-1 9 0 16,1 5 0-16,0 2 0 15,-1 5 0-15,1 0 0 0,-9 0 0 16,-7 21 0-16,-16 7 0 16,-14 4 0-16,-20 10 0 0,-15-1 0 15,-18-1 0-15,-15 1 0 16,-13-1 0-16,-14 1 0 16,-14-5 0-16,-20-3 0 0,-16-5 0 15,-17-7 0-15,-7-4 0 16,-2-5 0-16,10-12 0 0,9 7 0 15,8-7 0-15,20 0 0 16,17 0 0-16,18 0 0 16,24-7 0-16,26-2 0 15,20 6 0-15,19-2 0 0,17 1 0 16,21 4 0-16,10 0 0 16,12 0 0-16,6 0 0 0,13 0 0 62,-2 0 0-62</inkml:trace>
  <inkml:trace contextRef="#ctx0" brushRef="#br0" timeOffset="-21500.6">22748 11019 2047 0,'0'57'0'16,"0"33"0"-16,-11 36 0 0,-3 45 0 15,2 31 0-15,12 19 0 16,0 2 0-16,0 2 0 0,0-18 0 16,8-14 0-16,1-20 0 15,0-19 0-15,2-14 0 0,0-25 0 16,1-23 0 0,1-22 0-16,0-18 0 0,-2-10 0 15,0-14 0 1,3-9 0-16,2-6 0 0,8-4 0 0,9-9 0 15,21 0 0-15,20 0 0 16,33-9 0-16,31-4 0 16,33-3 0-16,36-1 0 0,35-1 0 15,36-7-204-15,15-3-378 16,3-9-10-16</inkml:trace>
  <inkml:trace contextRef="#ctx0" brushRef="#br0" timeOffset="21180.95">14203 11421 915 0,'16'-32'670'15,"-7"8"-213"-15,-6 12-452 16,2 12-5-16,3 24 0 0,-4 20 0 15,0 17 0-15,6 22 0 16,-4 9 0-16,7 15 0 0,-1-2 0 16,4 5 0-16,5-4 0 0,-1-5 0 15,-1-14 0-15,7-13 0 16,-6-19 0-16,-4-14 0 0,1-12 0 16,-2-17 0-16,-1-24 0 15,-14-21 0-15,0-20 0 0,-14-16 0 16,-6-1 0-16,-8 9 0 15,-4 13 0-15,-1 14 0 16,0 11 0-16,-3 10 0 0,-1 9 0 16,1 4 0-16,3 12 0 15,4 9 0-15,1 4 0 0,4 0 0 16,3-6 0-16,3 1 0 16,0-2 0-16,6-6 0 0,12-5 0 15,0-7-229-15,0-7-288 16,8-19 36-16,9-14 80 0</inkml:trace>
  <inkml:trace contextRef="#ctx0" brushRef="#br0" timeOffset="21380.52">14658 11138 492 0,'24'-12'477'0,"-8"12"19"15,-8 12-27-15,0 16-356 0,1 20-113 16,-1 9 0-16,-3 11 0 15,3 10 0-15,4-1 0 0,5 0 0 16,3-7 0-16,4-8 0 16,0-10 0-16,-1-11 0 0,-1-13 0 15,-1-7-442-15,-7-9-54 16,-6-12 52-16,-8-12-217 0</inkml:trace>
  <inkml:trace contextRef="#ctx0" brushRef="#br0" timeOffset="22229.33">14236 11327 401 0,'-93'-16'480'0,"0"-3"-16"15,7-2-117-15,14 1-165 0,13-1-125 16,24-2-51-16,21-7-11 16,36-7 2-16,35-7 9 0,32-8-12 15,28-6-16-15,30-7-30 16,14 1-24-16,11-7-13 0,-1-1 14 15,-2 2 28-15,-10 9 21 16,-12 8 23-16,-22 9 15 16,-19 11 12-16,-21 12 39 0,-17 14 36 15,-14 7 91-15,-15 12-70 16,-9 21-120-16,-6 16 0 0,-4 15 0 16,-4 22 0-16,2 12 0 15,-7 6 0-15,1 7 0 0,1-1 0 16,-2-8 0-16,-5-8 0 15,-6-14 0-15,0-6 0 0,-14-18 0 16,-2-6 0 0,-4-14 0-16,-4-11 0 0,-6-17 0 0,-1-16 0 15,-3-12 0-15,3-21 0 16,2-9 0-16,10-6 0 16,19-6 0-16,0 2 0 0,19 3 0 15,18 5 0-15,12 7 0 16,12 5 0-16,7 10 0 0,9 10 0 15,9 13 0-15,6 7 0 0,4 19 0 16,-3 14 0-16,-5 12 0 16,-10 3 0-16,-9 6 0 0,-13-2 0 15,-7-4 0-15,-7-10 0 16,-14-10 0-16,-8-3 0 0,-8-9 0 16,-4-16 0-16,0 0 0 15,-8-9 0-15,0-15 0 16,0-22 0-16,0-18 0 0,-16-14 0 15,-5-15 0-15,-7-14 0 16,-4-9 0-16,-9-15 0 0,-5 1 0 16,3 4 0-16,-1 16 0 15,-5 15 0-15,-5 19 0 0,-6 19 0 16,-9 17 0-16,-13 19 0 16,-12 21 0-16,-2 17 0 0,-6 10 0 15,1 15 0-15,8-3 0 16,14 3 0-16,19-10 0 0,12-3 0 15,18-6 0-15,30-1 0 16,13-10 0-16,28-12 0 16,19-8 0-16,22-13 0 0,18-12 0 15,19-7 0-15,15-6 0 16,8-1 0-16,5 1 0 0,-6 7 0 16,-16-4 0-16,-17 12 0 15,-18 2 0-15,-22 3 0 0,-15 11 0 16,-18 7 0-16,-10-1 0 0,-8 7 0 15,-14 2 0-15,-3 0-227 0,-20 0-165 16,-8 6-10 0,-9 7-1-16</inkml:trace>
  <inkml:trace contextRef="#ctx0" brushRef="#br0" timeOffset="22882.53">19040 9952 1437 0,'0'-12'610'15,"-8"4"-610"-15,0 0 0 16,8 3 0-16,0 5-92 31,0 0-318-15,-8 17-43-16,0 7 8 16</inkml:trace>
  <inkml:trace contextRef="#ctx0" brushRef="#br0" timeOffset="23054.25">18779 11979 796 0,'-11'44'895'0,"-3"-14"-539"0,4-10-356 15,-3-3 0-15,4-10-316 0,9-7-292 16,9 0 83-16</inkml:trace>
  <inkml:trace contextRef="#ctx0" brushRef="#br0" timeOffset="25192.06">19488 9321 42 0,'10'-4'71'16,"6"0"56"-16,-8-1 22 0,2 5-61 15,-6-4-34-15,0 1-23 16,-4 3-16-16,0 0 1 0,0 0 5 16,0 0 9-16,0 0 1 15,0 0-5-15,0 0 1 16,0 0 1-16,0 0 2 0,0 0 1 15,0 0 13-15,0 0 2 16,0 0-1-16,-8-9-8 0,-5 2 1 16,0 2-2-16,1-2 3 15,1 3-1-15,-5-4-3 0,-5 3-5 16,4-3-9-16,1-1-2 16,1 1-8-16,2 6 1 0,0-4-6 15,2 2-1-15,-2 1 6 16,1-2-1-16,1 5 6 0,-1-5 10 15,-2 5-6-15,3 0 3 16,-3 0-1-16,0 0-5 0,-3 0-7 16,0 0 1-16,-3 0 9 15,6 0 0-15,-4 0 9 16,-4 10-15-16,0-10-5 0,-3 7 3 16,1-7-3-16,-1 0-4 15,1 8 14-15,3-8-2 0,1 0 2 16,0 0 8-16,4 0 4 15,4 0-6-15,-2 8-13 0,3-8-11 16,-1 9 11-16,1-9-7 16,-7 8-5-16,2 0 2 0,-4 1 8 15,1 3-4-15,-2 0-8 16,-4-1 7-16,0 2-8 16,2 3 11-16,-2 0-2 0,-3 1-5 15,2 2 7-15,3-2 2 16,-2 4-1-16,1 3 1 0,3 5 9 15,4-1-4-15,6 8 11 16,-1 1-5-16,12-1 5 0,0 5 11 16,0 4-2-16,0-4-18 15,0 1 5-15,9-2-7 0,2-3-6 16,1 0-5-16,4-1-4 16,1 4 0-16,3 1 0 0,5 4 0 15,7 0 0-15,8 0 0 16,13-1 0-16,12 2 0 15,5-6 0-15,7 1 0 0,3-4 0 16,1-5 0-16,1-4 0 16,3-4 0-16,9-3 0 0,1-9 0 15,1 0 0-15,9-12 0 16,5 0 0-16,1-12 0 0,-4-7 0 16,1-10 0-16,-4-12 0 15,2-15 0-15,-5-18 0 0,-3-11 0 16,-8-19 0-16,-13-5 0 15,-17-9 0-15,-15 4 0 16,-21 9 0-16,-15 7 0 0,-23 8 0 16,-17 4 0-16,-22 10 0 15,-21 7 0-15,-25 7 0 0,-25 9 0 16,-18 9 0-16,-13 5 0 16,-10 12 0-16,-7 12 0 0,-2 6-80 15,0 9-193-15,3 0-28 0,6 21-20 16,6 7-24-16,8 8-2 15</inkml:trace>
  <inkml:trace contextRef="#ctx0" brushRef="#br0" timeOffset="26056.88">20026 11801 180 0,'-12'-22'219'0,"1"3"-94"16,0-5-55-16,-3-2-38 0,-2-2-11 15,3-1-3-15,2 1 25 16,-3-4 20-16,0-1 22 0,-4 1 13 16,-1-2-9-16,-6 3 14 15,1-3 13-15,-9 6-16 0,-7 0-21 16,-5 3 7-16,-8 9 6 15,-7 4-9-15,-11 8-20 0,-5 4-17 16,-14 11-21-16,-6 10-5 16,-15 4 17-16,-6 8 37 0,0 7 6 15,-5 5-80-15,0 7 0 16,-4 14 0-16,-2 7 0 16,12 9 0-16,1 7 0 0,15 5 0 15,7 4 0-15,19-1 0 16,17 1 0-16,18-2 0 0,17-2 0 15,22 1 0-15,17-3 0 16,22 0 0-16,18-8 0 16,17-1 0-16,20-15 0 0,18-3 0 0,24-15 0 15,13-15 0-15,21-18 0 16,17-17 0-16,9-20 0 0,11-17 0 16,0-15 0-16,0-14 0 15,-9-11 0-15,-6-13 0 16,-14-12 0-16,-20-6 0 0,-16-8 0 15,-20 2 0-15,-19 1 0 16,-22-6 0-16,-29 6 0 0,-23 2 0 16,-29 10 0-16,-26-1 0 15,-25 9 0-15,-27 7 0 0,-19 4 0 16,-30 10 0-16,-15 3 0 16,-13 12 0-16,-6 7 0 0,0 10 0 15,6 2-405-15,4 14-48 16,9 9 32-16,8 6 53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6:56:22.36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7206 4746 632 0,'0'-65'233'16,"0"16"-88"-16,0 20-68 15,0 29-32-15,0 53 64 16,-6 56 132-16,-11 91 126 0,-12 103-169 15,-12 79-198-15,-11 82 0 16,-13 73 0-16,-5 33 0 16,1 15 0-16,14-2 0 15,4-30 0-15,24-51 0 0,14-72 0 16,21-62-169-16,21-71-290 16,15-69 13-16,13-69-3 15</inkml:trace>
  <inkml:trace contextRef="#ctx0" brushRef="#br0" timeOffset="265.56">8620 5162 1060 0,'73'-193'296'0,"-20"55"-155"15,-24 64-68-15,-18 70-34 16,-22 73 35-16,-18 87 110 15,-16 97-4-15,-8 81-180 16,-7 51 0-16,7 55 0 0,13 41 0 16,15 2 0-16,25-18 0 15,16-25 0-15,15-29 0 16,20-41 0-16,6-49 0 0,4-52-214 16,-1-53-196-16,-7-49-8 15,-12-49-6-15</inkml:trace>
  <inkml:trace contextRef="#ctx0" brushRef="#br0" timeOffset="731.82">6634 8906 1329 0,'-212'-16'439'0,"26"5"-220"15,40-4-159-15,40 5-165 16,65-8 33-16,74-10 39 15,89-20 16-15,81-26 2 0,72-35 4 16,84-34-5-16,59-23-11 16,28-19-7-16,-3 7-18 15,-21 11 18-15,-31 20 12 0,-50 21 11 16,-66 25 5-16,-63 27 7 16,-57 21 6-16,-55 15 17 0,-46 22 18 15,-42 16 11 1,-37 38 0-16,-32 31 0 0,-16 40-9 15,-12 33-8-15,4 27-15 16,12 2-3-16,28-9-13 16,34-11 2-16,31-21-4 0,36-24 8 15,29-25-6-15,26-27-5 16,18-26-2-16,17-28-6 0,1-33 0 16,-13-33-19-16,-19-31-24 15,-32-29-34-15,-33-24 0 16,-46-17 32-16,-44-1 19 0,-41 14 27 15,-38 24 7-15,-27 19-7 16,-24 26-27-16,-13 24-52 16,5 15-90-16,19 18-27 15,29 9-33-15,28 2-48 0,33 1 5 16</inkml:trace>
  <inkml:trace contextRef="#ctx0" brushRef="#br0" timeOffset="1364.24">10781 6684 528 0,'117'-33'184'0,"-15"16"-84"16,-9 26-35-16,-8 27-13 0,-7 26 30 15,-1 19 24-15,-9 12-29 16,-3 13 29-16,-8 13-16 16,-3 7-42-16,-10-9-18 15,-7-18-19-15,-14-23 3 16,-10-14 6-16,-4-22 34 0,-9-14 25 15,-14-26-41-15,3-21-19 16,3-24-5-16,8-24-10 16,8-26-2-16,20-20-14 0,12-14 6 15,17-5 3-15,13 15 0 16,-1 22-7-16,-4 24 6 16,0 28-3-16,-1 33 2 0,6 24 6 15,-2 30 9-15,-3 15 9 16,-3 15-3-16,-5 6-2 15,-9 3-11-15,-8-8-1 16,-3-11 0-16,-9-18-1 0,-8-12 6 16,-3-11-7-16,-4-21-15 15,2-12-13-15,5-21-17 0,5-19 7 16,4-14 16-16,-1 1 19 16,-4 3 3-16,0 15 0 0,-2 14-4 15,2 16 0-15,3 17 4 16,10 21 3-16,11 11-8 15,14 10 4-15,6 6 3 0,14-3-4 16,16-12 6-16,16-14 0 16,12-19-4-16,16-16-15 15,9-25-49-15,-2-20-36 16,-7-23-22-16,-12-23 21 0,-25-23 42 16,-24-16 39-16,-32-6 47 15,-27 11 82-15,-36 19-4 16,-14 27-10-16,-17 35-36 0,-7 39-18 15,-5 38 20-15,10 40 2 16,13 33-4-16,34 27-19 16,20 25-21-16,36 17-12 0,43 8-28 15,43-4-56-15,36-4-66 16,37-22-103-16,38-31-80 16,35-44-42-16</inkml:trace>
  <inkml:trace contextRef="#ctx0" brushRef="#br0" timeOffset="1846.94">18763 5201 1281 0,'41'-108'668'16,"-20"37"-570"-16,-30 58-98 0,-31 75 0 16,-33 85 0-16,-12 74 0 15,-8 47 0-15,11 20 0 16,31 1 0-16,29-15 0 15,38-31 0-15,41-35 0 0,36-41 0 16,33-49 0-16,25-48 0 16,7-47 0-16,4-39-116 15,1-33-140-15,-13-33 46 0,-17-31 57 16,-22-29 57-16,-24-27 48 16,-32-4 82-16,-19 14 194 15,-12 28 91-15,-11 34-122 0,-5 31-114 16,-3 23-65-16,-5 27-18 15,3 26 0-15,9 32 0 16,12 15 0-16,14 17 0 16,18 2 0-16,21-2 0 0,24-18 0 15,18-11 0-15,14-24 0 16,10-21 0-16,-1-28 0 16,-12-29 0-16,-13-29 0 0,-19-32 0 15,-22-25 0-15,-22-24 0 16,-26-8 0-16,-19 4 0 15,-18 17 0-15,-16 16 0 0,-6 20 0 16,-3 19 0-16,3 22 0 16,6 21-55-16,8 14-412 15,17 18-58-15,5 8 35 0</inkml:trace>
  <inkml:trace contextRef="#ctx0" brushRef="#br0" timeOffset="2128.71">22329 5137 783 0,'-13'29'847'0,"-10"-5"-430"16,-14 4-417-16,-3 22 0 15,-2 26 0-15,6 26 0 16,12 20 0-16,16 17 0 0,20 12 0 16,22-5 0-1,17-11 0-15,13-22 0 0,10-24 0 16,3-27 0-16,5-31 0 15,0-31 0-15,-6-28 0 0,-6-37 0 16,-19-36-110-16,-22-30 44 16,-29-23 41-16,-24-5 15 15,-32 4 5-15,-22 13-35 0,-11 17-129 16,-9 10-123-16,5 13-77 16,12 12-24-16</inkml:trace>
  <inkml:trace contextRef="#ctx0" brushRef="#br0" timeOffset="2541.38">22934 4978 441 0,'69'60'238'0,"-8"14"-38"16,-9 27-44-16,-7 35 14 0,-3 26 60 16,-5 14-8-16,-6 6-46 15,-2-6-61-15,-6-26-53 16,-7-24-33-16,-2-32-21 0,-6-25-8 15,-8-20 0-15,0-21 0 16,-22-31 0-16,-1-39 0 16,3-35 0-16,7-37 0 0,22-40 0 15,22-34 0-15,28-6 0 16,17 6 0-16,14 29 0 16,-2 29 0-16,2 36 0 15,-5 33 0-15,-3 32 0 16,0 29 0-16,-6 21 0 0,-5 20 0 15,-8 12 0-15,-14 7 0 16,-17 2 0-16,-12-9 0 0,-12-13 0 16,-8-11 0-16,-16-17 0 15,-12-12 0-15,-10-12 0 16,-1-13 0-16,-3-7 0 16,3-4 0-16,1-9 0 0,6-8 0 15,4-9 0-15,12-6-298 16</inkml:trace>
  <inkml:trace contextRef="#ctx0" brushRef="#br0" timeOffset="3127.75">25148 3724 681 0,'60'-52'460'0,"-15"14"-204"15,-14 19-137-15,-6 19-68 16,-7 36 44-16,-7 45 147 0,-11 48-99 15,-11 43-143-15,-18 36 0 16,-16 36 0-16,-6 36 0 16,-8 26 0-16,2-1 0 15,9-19 0-15,14-41 0 16,15-50 0-16,7-45 0 0,12-41 0 16,0-38-251-16,12-47-111 15,21-46 13-15,18-46 107 16,28-58 107-16,22-65 1 0,21-46 2 15,14-31 31-15,20-29 122 16,2-9 136-16,-3 9 45 16,-22 40 122-16,-31 50 49 15,-28 53-140-15,-22 43-109 0,-16 34-68 16,-15 32-24-16,-21 45 152 16,-36 40-184-16,-40 51 0 15,-43 35 0-15,-33 28 0 16,-25 17 0-16,-6-4 0 15,17-21 0-15,27-24 0 16,29-27 0-16,28-26 0 0,30-17 0 16,16-15 0-16,17-13 0 15,10-11 0-15,34-13 0 16,27-20 0-16,26-10 0 16,27 2 0-16,25 5 0 15,15 10 0-15,18 13 0 16,13 28 0-16,4 21 0 15,10 25 0-15,-1 23 0 0,-2 25 0 16,-4 21 0-16,-16 8 0 16,-14-1 0-16,-17 0 0 15,-29-10 0-15,-20-11 0 16,-23-11 0-16,-23-11 0 0,-32-10-312 16,-47-8-184-16,-52-7-70 15</inkml:trace>
  <inkml:trace contextRef="#ctx0" brushRef="#br0" timeOffset="3636.69">5688 14211 1042 0,'-44'13'500'0,"11"-2"-232"16,8-11-138-16,6 8-74 16,6-8-31-16,5 0-7 0,0 0-10 15</inkml:trace>
  <inkml:trace contextRef="#ctx0" brushRef="#br0" timeOffset="4069.72">5538 14239 2047 0,'0'-4'0'0,"0"-5"0"16,16-6 0-16,21-18 0 16,29-24 0-16,30-24 0 15,42-30 0-15,49-23 0 16,53-20 0-16,60-34 0 16,81-36 0-16,103-44 0 0,104-50 0 15,124-33 0-15,131-31 0 16,124-34 0-16,129-32 0 15,134-2 0-15,124 6 0 0,84 16 0 16,52 12 0-16,31 18 0 16,-1 27 0-16,-54 38 0 15,-75 40 0-15,-106 38 0 0,-123 41 0 16,-138 43 0 0,-160 38 0-16,-158 32 0 0,-142 26 0 15,-129 23 0-15,-106 11 0 16,-89 13 0-16,-70 12 0 15,-52 3 0-15,-38 4 0 16,-23 9 0-16,-19 0 0 16,-18 0 0-16,-11 0 0 0,-18 0 0 47,1 0 0-32,0 0 0 1</inkml:trace>
  <inkml:trace contextRef="#ctx0" brushRef="#br0" timeOffset="4132.88">30179 6805 2047 0</inkml:trace>
  <inkml:trace contextRef="#ctx0" brushRef="#br0" timeOffset="4308.2">30146 6816 1279 0</inkml:trace>
  <inkml:trace contextRef="#ctx0" brushRef="#br0" timeOffset="4792.06">13425 13161 1254 0,'-25'-86'489'15,"0"15"-185"-15,4 24-304 0,10 31 0 16,11 39 0-16,11 47 0 15,10 40 0-15,12 48 0 0,3 41 0 16,8 33 0-16,10 21 0 16,3 12 0-16,3-1 0 15,0 0 0-15,5-7 0 16,-3-9 0-16,-2-20 0 0,-10-24 0 16,-10-31 0-16,-7-44 0 15,-7-31 0-15,-12-38 0 0,-10-47-437 16,-4-50-48-16,-23-56 32 15</inkml:trace>
  <inkml:trace contextRef="#ctx0" brushRef="#br0" timeOffset="5041.03">12227 13469 569 0,'-160'-49'390'15,"19"9"-104"-15,23 4-87 16,28 8-110-16,30-2-79 0,44 2-19 15,52-9 7-15,65-16 0 16,64-16 2-16,61-17 0 0,46-11 2 16,36-5-2-16,21 10 0 15,17 9-2-15,-6 16 7 0,-16 15-8 16,-36 11 4-16,-43 13-3 16,-54 12-21-16,-45 3-30 0,-37 6-19 15,-31 7-41 1,-33 0-69-16,-21 0-56 0,-16 13-90 15</inkml:trace>
  <inkml:trace contextRef="#ctx0" brushRef="#br0" timeOffset="5257.95">15398 13669 777 0,'40'98'634'0,"-7"-16"-204"0,-9 2-224 15,-5 18-206-15,3 20 0 16,-2 13 0-16,0 3 0 16,5-8 0-16,-5-11 0 0,0-22 0 15,0-20 0-15,-3-21 0 16,-5-10 0-16,-4-23-334 0,-8-23-95 16,0-23 10-16,0-33 35 15</inkml:trace>
  <inkml:trace contextRef="#ctx0" brushRef="#br0" timeOffset="5379.87">15466 12895 489 0,'-20'-81'292'0,"0"20"-128"0,-4 19-91 16,-5 17-90-16,-3 23-96 16,-1 14-44-16,5 9-55 15,7 3-22-15</inkml:trace>
  <inkml:trace contextRef="#ctx0" brushRef="#br0" timeOffset="6056.61">15995 13258 451 0,'53'58'311'0,"-13"-6"-77"16,-12 9-8-16,-8 16-37 0,-3 17-19 15,-6 7-18-15,1 1-13 16,-4-8-48-16,1-17-41 15,0-20-20-15,-5-17-26 16,0-11-4-16,0-13-3 0,5-20-20 16,9-25-19-16,12-23-1 15,10-25 2-15,9-22 8 0,3-6-2 16,5-9 13-16,-5 4 12 16,-1 16 0-16,-15 20 9 0,-8 27 1 15,1 22 13-15,-5 25 11 16,-4 20 9-16,-2 21-14 0,-7 16-8 15,0 5-2-15,-2-2-3 16,-1-11 2-16,0-8-4 16,0-16-6-16,5-9 2 15,1-16-25-15,3-21-6 0,5-15 1 16,-2-13 2-16,0-8 18 16,-1-5 6-16,2 5-4 0,-1 4 10 15,-4 13 2-15,1 12-3 16,-1 10 0-16,5 18 15 0,7 0 17 15,5 22-1-15,7 6-18 16,9 2-3-16,8-2-4 0,8-9 0 16,4-10-10-16,12-9-18 15,6-21-39-15,0-14-33 16,3-20-24-16,-5-14 28 0,-7-7 16 16,-17-10 17-16,-26-8 32 15,-19 0 21-15,-16-3 22 0,-28 7 23 16,-17 13 47-16,-7 15 17 15,-9 21 40-15,1 22 17 16,-2 19-43-16,5 41-120 0,13 23 0 16,7 18 0-16,13 11 0 15,24 9 0-15,4 1 0 0,21-6 0 16,24-3 0-16,20-9 0 16,20-12 0-16,20-12 0 0,13-11 0 15,17-15 0-15,5-10 0 16,11-14-42-16,4-11-333 15,-1-3 8-15,1-13 30 0,-12-17 18 16,-10-15 31-16</inkml:trace>
  <inkml:trace contextRef="#ctx0" brushRef="#br0" timeOffset="7737.13">21521 10470 386 0,'-45'24'267'0,"2"-12"-77"0,1-12-76 16,2-8-53-16,3-8-28 15,4-5-15-15,4-8 5 0,10-2 0 16,2-14-3-16,17-12-16 15,0-12-4-15,9-9-1 0,10-8 1 16,10-9-2-16,12-2-3 16,8-6 0-16,12 4 3 15,8 4-3-15,5 10 0 16,2 12 3-16,9 15 0 0,5 22 4 16,3 12-8-16,4 15 6 15,1 9-3-15,-1 12 2 0,1 9 2 16,-10 3 2-16,-6 4-6 15,-9 6 3-15,-8-6-1 16,-8 0 0-16,-8 1 5 0,-10-5-3 16,-9-2-5-16,-6-3 1 15,-4 1 3-15,-7-3 3 16,-2 2-5-16,-5 3 0 16,-6 2 0-16,0 0 3 15,0 4 1-15,0 5-4 0,0 5 7 16,-14 2-4-16,3 5-7 0,2 8 6 15,1 4 6-15,-3 7-6 16,-2 10-3-16,-3 8 1 16,2 4 5-16,0 2 1 0,3 7-1 15,-3-2 1-15,-2 1 0 16,0-1 8-16,0-3 5 0,-1-9 1 16,1-4 1-16,3-4 6 15,2-6-4-15,-3-9 12 16,3 5 1-16,3-2 4 0,0-1-4 15,0 2-3-15,0 3-9 16,0-1 0-16,-1 1-7 16,1 2 11-16,0 2 1 0,0 4 6 15,-4 4 9-15,0 1-4 16,-2 3 8-16,3-3-5 0,0-2 2 16,11-2-4-16,0-5-17 15,0 0-2-15,0-7 1 0,0-10-12 16,0-3-2-16,0-8-6 15,11-8 11-15,-3-6-12 16,5-4 0-16,-5-7 1 0,0-5 2 16,0-11-38-16,-4 0-60 15,-1 0-115-15,2 0-95 16,3 12-33-16,0 1-14 0</inkml:trace>
  <inkml:trace contextRef="#ctx0" brushRef="#br0" timeOffset="8104.2">22740 13729 755 0,'-12'-3'372'0,"-5"-9"-126"0,3 3-117 15,3-3-62-15,11 5-19 16,-8-3 15-16,8 6 1 15,0 4-4-15,0 0-17 16,0 16 4-16,8 10 13 0,3 6-10 16,11 5-12-16,4 4-33 15,5 4-5-15,9-2 0 0,14-5 0 16,6-6 0-16,9-13-45 16,4-6-21-16,-4-13-10 15,-7-7 9-15,-14-14 15 16,-12-11 21-16,-15-13 9 0,-21-4 15 15,-12 1 16-15,-18-2 5 16,-18 10-5-16,-12 6-4 16,-9 11 4-16,-4 7-12 0,-5 8-43 15,-2 8-114-15,-2 12-109 16,-3 11-57-16,-2 15-26 0</inkml:trace>
  <inkml:trace contextRef="#ctx0" brushRef="#br0" timeOffset="13027.64">5753 14576 785 0,'-20'0'298'15,"-12"0"-146"-15,-6-4-83 16,3-3-47-16,-2-2-9 16,8-3 6-16,5-8 21 15,4-13-18-15,-2-21-9 0,4-18 3 16,-4-35-3-16,-5-39-9 15,-14-40 7 1,-13-47-2 0,-10-56-4-16,-14-77 3 0,-11-66-8 0,-13-56 3 15,-11-65-2-15,-4-34-1 16,2 1 2-16,11-1 2 16,7 11-4-16,10 33-18 15,13 42-9-15,6 38-2 16,8 31 7-16,-5 13 3 0,0 28 1 15,4 37 9-15,4 40 1 16,9 41 0-16,2 37 8 16,5 30 0-16,9 26-10 15,4 25 1 1,0 17-11-16,2 20 11 0,6 16 4 16,1 16 1-16,-3 12 8 15,7 18 4-15,3 8-8 16,-1 9 4-16,1 16 0 15,4 2 5-15,8 9-4 16,0 5 0-16,-7-2 4 16,7 6 3-16,-8 3-1 15,8 0 3-15,-9 0-3 16,9 0-1-16,0 0-5 16,0 0 6-16,0 0-10 15,0 0 5-15,0 0-3 0,0-4 1 16,0-1-7-1,0 5 4-15,0 0-8 16,3-4 4-16,11-4 4 16,26-4-1-16,53-21 7 15,81-32-3-15,82-33 1 16,86-24-2-16,121-12 4 0,101-9-3 16,123 1-2-16,92 4-1 15,110 8-9-15,69 11-5 16,73 10-4-16,58 10-2 15,36 19 4-15,40 14 4 16,5 21 3-16,3 22 2 16,-31 12 1-16,-30 11 1 15,-69 25-5-15,-63 4 3 16,-75 4 4-16,-85 0-1 16,-72 0 4-16,-63-5-1 15,-54 1-4-15,-67-5 3 16,-61-3 1-16,-52-5 1 0,-45-8 5 15,-41-8-5-15,-48 0-3 16,-53 0 3-16,-56 0 1 16,-54-5 9-16,-42 5 3 15,-27 0-3-15,-26-3-3 16,-19 3-7-16,-4 0 2 16,2 0-8-16,9-4 2 15,15-1 4-15,15 0 2 16,4 5 0-16,8 0-7 15,12 0 4-15,18 0-7 16,15 0-12-16,20 0-10 16,5 0 6-16,-1 0 6 15,-16 0 5-15,-25 0 6 16,-23 0 0-16,-20 0 8 0,-27 0 1 16,-9 0-1-16,-11 0 5 15,-10 0 3 1,-5 0-4-16,-6 0-2 15,-6 0-2 1,0 0-4-16,0 0 4 16,0 0 1-1,0 0-8-15,0 0 3 16,0 0-2-16,0 10 4 16,0-3-4-1,3 2 4-15,5 3 1 16,-2 5-6-16,2 7 4 15,6 13 1-15,-2 7-2 16,2 10 5 0,-3 18-5-16,-5 22 2 15,2 37 3-15,-2 35 8 0,-6 33 3 16,0 20-9-16,-17 19 3 16,3 5-4-16,0 6-2 15,2 12-2-15,-5 7 3 16,3 5 4-16,-8-9-4 15,-3-11 0-15,7-17-5 0,1-25-1 16,1-20 10-16,-2-20-8 16,7-16 8-16,2-16-4 15,9-17-3-15,-8-20 5 16,8-17-1-16,0-20-4 16,0-11 2-16,0-18 19 15,0-7 14-15,0-8-1 16,0-10-4-16,0-4-9 15,0-7 2-15,0 0 7 0,0 0 7 16,0 0 10-16,0 0 8 16,0 0-3-16,-8 0-1 15,8 0-17-15,-8 0-15 16,8 0-12-16,0-4-42 16,0 1-93-1,0-6-102-15,0 9-67 16,0-2-64-16,0 2-439 15</inkml:trace>
  <inkml:trace contextRef="#ctx0" brushRef="#br0" timeOffset="17688.18">25476 13551 953 0,'9'-85'320'0,"-9"-1"-139"16,0 0-91-16,0 5-43 0,-13 12-12 15,-8 11 67-15,-10 14 29 16,-15 15-3-16,-14 20-68 16,-18 31-60-16,-10 30 0 15,-10 26 0-15,0 24 0 0,12 15 0 16,17 9 0-16,18 2 0 15,26-7 0-15,25-11 0 0,32-13 0 16,33-19 0-16,30-16 0 16,18-22 0-16,20-23 0 0,9-27 0 15,5-22 0-15,-6-17 0 16,-8-15 0-16,-14-18 0 16,-20-9 0-16,-28 8 0 0,-17 12 0 15,-21 15 0-15,-17 15 0 16,-12 17 0-16,-4 16 0 15,-20 8 0-15,-8 32 0 16,-1 9 0-16,-1 3 0 0,12 6 0 16,5-5 0-16,13-5 0 15,0-9 0-15,8-2 0 0,6-3 0 16,-5-10 0-16,4-4 0 16,0-12 0-16,-1-9 0 15,4-8 0-15,3-11 0 0,6-12 0 16,1-8-6-16,2-5-232 15,4-8-64-15,7-6-24 0,9 3 15 16,3-1 15-16,2 5 41 16</inkml:trace>
  <inkml:trace contextRef="#ctx0" brushRef="#br0" timeOffset="18619.13">26573 13204 49 0,'0'0'244'0,"0"0"7"15,0 0-67-15,0 13-46 0,0 2-41 16,-12 11-32-16,-1 2-5 15,5 4 0-15,8-3-4 0,0-4-17 16,0 0-16-16,8-6-7 16,9-3-10-16,6-4-12 0,6-12 5 15,12 0-15 1,-1-8 2-16,5-12 0 0,-3-10 9 16,-8 0 1-16,0-4 2 15,-11 2 3-15,-1 3 10 0,-10 10 1 16,-4 2 4-16,1 9-5 15,-9 8-8-15,0 0 6 0,0 15-4 16,0 7 1-16,-9-2-14 16,9-4 5-16,0-4 1 15,0-3-13-15,0-9 4 0,0 7-4 16,0-7-9-16,3 0-1 16,11 0 13-16,0 0 1 15,11-7-1-15,4-5 5 0,-4-1 7 16,3 1-4-16,-2 12 4 15,-1 0 0-15,1 12 0 0,-6 13 12 16,-4 3 6-16,-4 5-2 16,-4 3 13-16,0 0-6 15,2-8-6-15,-7-1 0 0,2-11-3 16,-5-9-3-16,0-7 3 16,3 0-3-16,5-12-2 15,4-4-5-15,4-9 0 0,5 0 1 16,4 1-1-16,-6 1 6 15,2 1-1-15,-5 10 2 16,-2 7 18-16,-5 5 73 0,-1 17 40 16,1 12-53-16,-1 3-45 15,-3 1-23-15,-1-1-7 16,5-7-24-16,-1 0-9 0,0-8-29 16,0-2-47-16,4-2-31 15,7-13-23-15,2 0-8 16,4-10 6-16,3-1 35 0,9-9 44 15,-1-9 31-15,4-8 17 16,2-8 10-16,1-7 9 0,3-5 2 16,-2-4 13-16,2 0 4 15,-2 0 12-15,-4 8 16 16,-2 4 3-16,-11 3 13 0,-2 6-3 16,-4 4 5-1,-1 3-10-15,-4-1 10 0,0-1 16 16,-4 2 20-16,-12-3 41 15,0 3 41-15,-12 5 70 16,-7 4-156-16,-11 7-92 0,-10 17 0 16,-5 0 0-16,0 20 0 15,9 5 0-15,9 4 0 16,10 7 0-16,9 4 0 0,8 9 0 16,8 8 0-16,12 5 0 15,8 3 0-15,4 1 0 16,1-7 0-16,-4-1 0 15,-6-5 0-15,-7-5 0 0,-3-7 0 16,-5-7 0-16,-8-6 0 16,-8-9 0-16,-13-2-27 15,1-6-423-15,1-1 36 0,1-10 65 16,18-10 40-16,13-13 70 16</inkml:trace>
  <inkml:trace contextRef="#ctx0" brushRef="#br0" timeOffset="18952.12">28424 13047 328 0,'57'-55'234'0,"-12"16"-40"16,-14 5-57-16,-5 10-47 16,-6 5-28-16,0 4 3 15,0 4 19-15,5-1-8 0,6 0-28 16,17-4-22-16,-1-1-16 16,5-7-6-16,7-4-3 15,-8-4 5-15,-2-5-3 0,-13-6-3 16,-11 3 33-16,-17-1 43 15,-16 6 54-15,-23 6 27 16,-26 24 38-16,-25 23-107 0,-16 17-88 16,-1 22 0-16,16 9 0 15,21 8 0-15,29 2 0 16,33 7 0-16,20-10 0 0,31-8 0 16,17-7 0-1,13-14 0-15,12-11 0 0,5-14 0 16,0-10-97-16,-5-9-233 15,-4-4 11-15,-8-9 43 16,-11-7 61-16,-5-8 26 0,-3-12-14 16,1-14 30-16,7-15 54 15</inkml:trace>
  <inkml:trace contextRef="#ctx0" brushRef="#br0" timeOffset="19368.04">30248 12428 261 0,'146'-124'249'0,"-21"6"-60"15,-17 0-20-15,-32 9 14 16,-27 7 59-16,-30 9 63 15,-35 3 28-15,-36 5-217 16,-50 3-116-16,-53 9 0 16,-55 12 0-16,-66 13 0 0,-74 15 0 15,-56 20 0-15,-48 13 0 16,-38 30 0-16,-25 29 0 16,2 48 0-16,12 52 0 0,19 48 0 15,29 37 0-15,42 32 0 16,46 26 0-16,67 20 0 0,74 11 0 15,76 6 0-15,80-10 0 16,81-7 0-16,74-22 0 0,70-15 0 16,60-19 0-1,57-27 0-15,49-27 0 0,53-29 0 16,41-36 0-16,36-40 0 16,35-55 0-16,38-64 0 0,22-73 0 15,9-74 0-15,5-81 0 16,-15-79 0-16,-45-66 0 15,-59-48 0-15,-62-21 0 16,-80-15 0-16,-75 1 0 0,-99 22 0 16,-95 40 0-16,-103 52-32 15,-99 62-180 1,-83 68-54-16,-67 67-111 0,-54 69-75 16</inkml:trace>
  <inkml:trace contextRef="#ctx0" brushRef="#br0" timeOffset="19901.43">18597 15993 1120 0,'-24'97'525'0,"-21"29"-206"15,-12 26-236-15,-5 23-83 0,2 9 0 16,0-2 0-16,8-11 0 16,9-10 0-16,8-9 0 0,5-18 0 15,13-19 0-15,-1-26 0 16,18-22 0-16,0-24 0 16,0-15-216-16,4-28-179 15,13-28 4-15,11-37 61 0,12-46 26 16,1-39-104-16</inkml:trace>
  <inkml:trace contextRef="#ctx0" brushRef="#br0" timeOffset="20599.99">18496 16191 115 0,'43'-182'342'0,"-1"35"-81"0,-13 38-56 15,-10 28-72 1,-2 19-50-16,-1 26-12 0,11 24 94 0,12 28 52 16,4 33 56-16,11 32-91 15,-2 33-182-15,5 25 0 0,-5 7 0 16,5 5 0-16,-3-13 0 15,-2-12 0-15,-1-20 0 16,-8-20-324-16,-12-17-39 16,-6-21 26-16,-7-11 72 0,-18-12 31 15,-13-18 54-15,-12-7 53 16,-15-11 50-16,-7-14 51 0,-15-8 76 16,-4 0 153-16,-7 1 4 15,-3 5-5-15,-3 4 3 0,3 8-3 16,5 7-31-16,14 8-19 15,14 0-32-15,10-4-32 16,13 1-37-16,9 3-29 16,19 0-13-16,20-5-21 0,29-7-70 15,19-13-73-15,23-16-72 16,11-11-40-16,6-17-6 0,3-17 5 16,-10-4 50-16,-11 0 83 15,-11 9 66-15,-8 8 56 0,-19 13 87 16,-6 15 156-16,-14 7-32 15,-7 14-31-15,-10 7-34 0,-6 17-10 16,-4 13 34-16,-1 19 40 16,-4 22 30-16,-2 19-13 0,0 21-37 15,-6 11-104 1,3 5-73-16,5 1 0 0,6-7 0 16,2-9 0-16,0-14 0 15,-5-16 0-15,6-16 0 0,-4-16 0 16,-5-9 0-16,-1-24 0 15,-1-16 0-15,-6-30 0 0,0-22 0 16,-10-26 0-16,-1-16 0 16,-2-16 0-16,4-5 0 0,9-2 0 15,14 2 0-15,9 10 0 16,14 23 0-16,4 24 0 0,2 21 0 16,3 24 0-16,-5 22 0 15,-9 14 0-15,-12 18 0 16,-12 12 0-16,-8 3 0 15,-25 10 0-15,-2-4 0 0,-6-7 0 16,1-6 0-16,2-9-129 16,8-4-226-16,5-4-32 0,5-16 41 15,12 0 45-15,0-7 65 16</inkml:trace>
  <inkml:trace contextRef="#ctx0" brushRef="#br0" timeOffset="20932.15">20294 15677 437 0,'29'-18'312'15,"-8"18"-4"-15,-2 20-42 0,-3 29-111 16,6 20-59-16,-2 23-29 16,0 4 5-16,0 9 21 15,6-4 9-15,-7-2-17 16,1-14-38-16,-4-11-40 0,-3-17-7 16,0-17 0-16,-4-7 0 15,-9-12 0-15,0-13 0 0,-9-16 0 16,-8-20 0-16,-5-29-26 15,-1-34 16-15,4-22 9 0,-3-30 3 16,15-11-1-16,7-13-1 16,7 9 4-16,15 10 7 0,0 27 5 15,3 26-13-15,1 21-3 16,-8 26 0-16,3 23 0 16,0 22 0-16,-1 22 0 0,-1 31 0 15,-5 20 0-15,-11 14 0 16,-3 14 0-16,-20 9 0 0,-4-2 0 15,-14-7-201-15,-5 0-312 16,-13-12-57-16</inkml:trace>
  <inkml:trace contextRef="#ctx0" brushRef="#br0" timeOffset="22780.14">22637 17071 400 0,'5'0'291'0,"-5"0"-33"16,0 26-29-16,0 17-66 16,-8 23-43-16,8 15-26 0,0 17-5 15,0 9 3-15,3 2-14 16,10-6-39-16,8-14-21 0,5-15-18 16,14-18-29-1,-1-24-57-15,9-32-33 0,6-15-13 16,-6-35 19-16,-3-23 39 15,-9-21 36-15,-9-12 32 0,-13-3 22 16,-14-6 27-16,0-3 35 16,-15 11 29-16,-2 26 50 0,0 21 12 15,-5 19-8-15,5 21-119 16,-5 20-42-16,1 31 0 0,10 24 0 16,11 9 0-16,3 10 0 15,18-1 0-15,20-4 0 16,13-12 0-16,14-12 0 15,17-13 0-15,8-11 0 0,5-21 0 16,-1-8-11-16,-1-17-135 16,-6-11 40-16,-12-14 51 0,-9-10 26 15,-12-7 15-15,-14-6 19 16,-10 4 31-16,-7 1 9 16,-9 6 5-16,-11 9 40 0,-6 14 45 15,0 9-135-15,-11 14 0 16,-9 16 0-16,-9 16 0 0,-3 21 0 15,-6 17 0-15,12 10 0 16,0 5 0-16,14 0 0 16,12-7 0-16,16-10 0 15,14-2 0-15,9-14 0 0,13-11 0 16,5-13 0-16,5-12 0 16,0-16-5-16,-6-18-156 0,-8-10 60 15,-10-13 56-15,-19-8 38 16,-16-9 29-16,-14 5 44 0,-13 9 56 15,-9 11-13-15,-7 17-109 16,-8 14 0-16,-5 18 0 16,3 18 0-16,10 10 0 0,11 8 0 15,12 9 0-15,17 9 0 16,8 3 0-16,18 3 0 16,56 49 0-16,-35-64 0 15,2-7 0-15,3-14-10 16,1-12-418-16,0-12 17 15,1-17 76-15,0-14 66 0,-7-15 48 16,-3-8 66-16,-2-6 64 16,-6-18 43-16,-4-7 40 0,-1-17 90 15,-1-8 154-15,-3-6-1 16,-5-4-7-16,-11 19 21 0,-6 23 13 16,-5 21-33-16,0 21-10 15,0 32 17-15,-21 36-236 16,-10 42 0-16,-12 36 0 15,-4 25 0-15,-2 10 0 0,0 7 0 16,9-14 0-16,10-12 0 16,13-20 0-16,3-21 0 0,14-24 0 15,0-16 0-15,0-21 0 16,8-39 0-16,12-27 0 16,13-18 0-16,7-19 0 15,14-11 0-15,2 2 0 0,5 10 0 16,-5 18 0-16,-2 18 0 15,-10 27 0-15,1 15 0 16,-8 29 0-16,-5 11 0 0,-8 17 0 16,-7 8 0-16,-8 3 0 15,-9 2 0-15,-13-9 0 16,-5-3 0-16,-8-6 0 0,-8-7 0 16,-5-13 0-16,-6-15 0 15,-5-17 0-15,1-12-153 0,1-13-380 16,3-12 50-16,5-12 71 15</inkml:trace>
  <inkml:trace contextRef="#ctx0" brushRef="#br0" timeOffset="23412.17">23735 16766 217 0,'-18'-16'308'15,"-9"-5"-40"-15,-1 6-9 0,-7-2-43 16,10 1-15-16,-1 4 49 15,4 1 20-15,8 1-212 16,2 6-58-16,12 32 0 16,3 29 0-16,14 29 0 15,6 25 0-15,8 18 0 0,-6 6 0 16,0-2 0-16,-4-15 0 16,-13-11 0-16,-8-13 0 15,-19-9-415-15,-7-14-58 16,-5-15 61-16,-12-8 66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6:57:53.2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9014 6602 590 0,'9'0'230'0,"-9"0"-115"0,0 16-53 16,0 9-34-1,-9 11-3-15,-4 0 33 0,-4 7 18 16,3-8-7-16,-7-1-4 15,0-6 12-15,6-9 43 0,3-7 44 16,-5-12 5-16,1-12-48 16,-4-12-43-16,4-12-78 15,3-13 0-15,13-13 0 0,0-7 0 16,8 0 0-16,8 0 0 16,12 7 0-16,10 6 0 15,5 11 0-15,11 16 0 0,11 22 0 16,3 24 0-16,6 18 0 15,-1 31 0-15,-8 20 0 16,-12 23 0-16,-18 17 0 16,-21 16 0-16,-14 8 0 0,-37 11 0 15,-19 2 0-15,-23-13 0 16,-9-11 0-16,-6-25 0 16,1-21 0-16,3-28 0 0,6-24 0 15,2-28 0-15,10-24 0 16,2-19 0-16,8-28 0 0,14-14 0 15,7-10 0-15,13 0 0 16,12 12 0-16,8 18 0 16,8 10 0-16,8 23 0 15,20 19 0-15,26 35 0 0,19 32 0 16,23 25 0-16,18 27 0 16,9 19 0-16,-1 10 0 15,-6 6 0-15,-9-2 0 0,-15-14 0 16,-14-18 0-16,-12-13 0 15,-19-21 0-15,-10-22 0 0,-9-15-74 16,-7-17-155-16,-5-15-60 16,-7-17-81-16,-9-19-45 15</inkml:trace>
  <inkml:trace contextRef="#ctx0" brushRef="#br0" timeOffset="449.42">11556 6891 1213 0,'21'-62'554'15,"-5"19"-277"-15,-5 15-274 0,6 18-3 16,8 10 0-16,10 24 0 16,10 9 0-16,12 12 0 15,13 4 0-15,11-1 0 0,3-2 0 16,3-6 0-16,-8-11 0 16,0-13 0-16,-6-16 0 0,-5-12-30 15,1-15-24-15,-7-19 29 16,-10-7 16-16,-11 4 50 0,-12 8 36 15,-10 13-77 1,-11 15 0-16,-8 26 0 0,-15 31 0 16,-23 42 0-16,-18 45 0 15,-22 47 0-15,-11 38 0 0,-5 21 0 16,7-9 0-16,17-16 0 16,21-35 0-16,29-29 0 0,25-39-203 15,21-32-295-15,28-38-9 16,11-39-331-16</inkml:trace>
  <inkml:trace contextRef="#ctx0" brushRef="#br0" timeOffset="1315.12">13188 7212 853 0,'25'-32'418'16,"-9"11"-197"-16,-3 14-106 0,-1 7-55 15,-2 12-30-15,4 0-5 16,-3 1-10-16,6-13-10 0,-2 0-4 15,7 0 0-15,3-18-10 16,-2-6 6-16,2-12 3 0,-10-9 11 16,-2 0 22-16,-13 5 64 15,0 6 36-15,-13 15-92 16,-7 19-41-16,-16 19 0 0,-10 31 0 16,-2 24 0-16,4 14 0 15,11 19 0-15,22 2 0 16,19 0 0-16,24-6 0 15,21-21 0-15,20-24-254 0,33-30-65 16,28-28-11-16,28-39 49 16,13-29 45-16,0-22 44 0,-13-19 95 15,-20-6 173-15,-29 2 110 16,-31 11 72-16,-34 16 32 16,-19 17-44-16,-24 20-95 0,-18 25-32 15,-17 19 24-15,-9 18 2 16,-7 16-50-16,1 12-95 0,6 11 0 15,7 5 0-15,10-4 0 16,14-8 0-16,8-9 0 0,8-8 0 16,9-7 0-1,17-21-81-15,8-4-63 0,9-20 10 16,1-18 22-16,-3-14 60 16,0-13 29-16,-9 0 35 0,-7 12 55 15,-13 12 20-15,-8 16-27 16,-4 13-32-16,-4 16 4 0,-4 21 20 15,0 16-7-15,0 12-20 16,4 8-12-16,5 0-3 16,2-5-48-16,9-4-84 0,6-10-80 15,5-14-36-15,11-24 0 16,6-12 34-16,8-20 74 0,3-17 72 16,-7-13 55-16,-5 0 71 15,-6 5 52-15,-11 13 12 16,-11 12-34-16,-1 11-24 15,-12 14-8-15,2 7 76 0,-2 23 56 16,-6 14-8-16,0 7-24 16,0 6-72-16,0-5-94 0,0-13 0 15,0-7 0-15,0-5 0 16,0-8 0-16,3-12 0 16,8-12 0-16,15-17 0 15,5-15 0-15,11-9 0 16,3-9 0-16,3 5 0 15,-3 10 0-15,-8 9 0 16,-9 14 0-16,-3 16 0 0,-10 8 0 16,2 24 0-16,-9 5 0 15,0 4 0-15,1-2 0 0,-9-2 0 16,7-4 0-16,1-8 0 16,3-5-69-16,14-12-335 15,12-17-28-15,16-16 35 0,15-20 39 16</inkml:trace>
  <inkml:trace contextRef="#ctx0" brushRef="#br0" timeOffset="1516.4">16653 6073 795 0,'6'-37'563'0,"-17"24"-95"16,-21 23-247-16,-12 19-221 0,-7 14 0 16,16 14 0-16,10 16 0 15,25 22 0-15,33 22 0 0,27 25 0 16,42 21 0-16,29 21 0 15,15 20 0-15,0 10 0 16,-8 3 0-16,-34-5 0 0,-34-9 0 16,-45-16 0-16,-47-11 0 15,-35-17 0-15,-27-21-387 0,-18-20-166 16,-16-28 55-16</inkml:trace>
  <inkml:trace contextRef="#ctx0" brushRef="#br0" timeOffset="2595.21">19636 6801 1063 0,'13'-20'518'16,"-4"8"-250"-16,-6 3-145 16,1 1-59-16,0 8-53 15,4 0-11-15,2 0 0 0,9 0 0 16,13-4 0-16,16-8 0 16,9-9-33-16,10-15-11 0,-3-13 10 15,-3-7 21-15,-14-10 10 16,-17-3 32-16,-17 5 35 15,-13 14-30-15,-13 14-34 0,-11 23 0 16,-21 34 0 0,-12 35 0-16,-11 35 0 0,-7 30 0 15,9 22 0-15,10 7 0 16,30 8 0-16,26-3 0 0,14-12 0 16,32-20 0-16,19-30 0 15,20-27 0-15,13-42-273 16,11-40-260-16,5-42 113 0,0-27 72 15,-10-24 146-15,-1-27 99 16,-16-9 94-16,-5-11 225 0,-15 13 94 16,-19 26 89-16,-16 27-49 15,-13 26-152-15,-2 19-100 16,-8 23-22-16,0 35 126 16,-1 29-163-16,-2 22-39 0,7 22 0 15,7 11 0-15,6 1 0 16,5-1 0-16,6-7 0 0,-1-21 0 15,-3-16 0-15,-6-16 0 16,3-18 0-16,-6-19 0 16,1-28 0-16,0-20-11 0,-5-17-12 15,-11-8 57-15,-9 0-34 16,-14 7 0-16,-7 13 0 0,-12 18 0 16,-7 13 0-16,-12 22 0 15,-12 16 0-15,-6 18 0 16,8 7 0-16,10 6 0 15,16 7 0-15,20-1 0 0,24-6 0 16,20-1 0-16,26-13-83 16,14-13-301-16,22-20 21 0,22-16 126 15,19-17 116-15,15-17 64 16,-1-14 35-16,-6-5 38 16,-21 3 68-16,-22 14 118 0,-25 16 54 15,-23 7 15-15,-20 8-29 16,-7 14-46-16,-9 7-196 0,-8 12 0 15,-4 12 0 1,0 4 0-16,6 5 0 0,-3 2 0 16,10-1 0-16,2-6 0 15,9-7 0-15,17-12 0 0,12-9 0 16,16-17 0-16,12-12 0 16,7-6 0-16,-1-6 0 0,-16-1 0 15,-17 10 0-15,-17 7 0 16,-9 10 0-16,-8 1 0 15,-7 11 0-15,-13 14 0 16,0 2 0 0,0-1 0-16,3-3 0 0,3-1 0 15,-2-8 0 1,-1 0 0-16,2 0 0 16,-5-8 0 15,3-5 0-31,2 1-327 15,3-5-144-15,-4-2 6 16,-4-2 75-16</inkml:trace>
  <inkml:trace contextRef="#ctx0" brushRef="#br0" timeOffset="3477.9">25954 6109 539 0,'-11'-45'451'15,"-1"2"-79"-15,1 0-165 16,3 12-21-16,-1 6 74 0,-3 10-228 16,-2 5-32-16,6 10 0 15,0 0 0-15,-7 25 0 16,-10 24 0-16,-3 20 0 15,0 12 0-15,7 5 0 16,5-4 0-16,16-13 0 0,0-9 0 16,8-14 0-16,13-9 0 15,6-13 0-15,7-16 0 16,6-8 0-16,5-17 0 0,0-8 0 16,-8 2 0-16,-11 2 0 15,-4 8 0-15,-14 6 0 0,-4 7 0 16,-4 7 0-16,0 19 0 15,-8 10 0-15,8 9 0 16,0 8 0-16,8-1 0 16,12-2 0-16,13-14 0 0,12-8 0 15,7-16 0-15,9-19 0 16,4-22 0-16,3-23 0 16,2-22 0-16,-7-22 0 0,-6-12 0 15,-6 6 0-15,-12 14 0 16,-2 13 0-16,-4 19-135 15,-1 11-393-15,5 17 73 0,4 7 55 16</inkml:trace>
  <inkml:trace contextRef="#ctx0" brushRef="#br0" timeOffset="3628.11">27052 6121 184 0,'8'38'360'0,"-8"-7"-2"0,0-5-47 16,0 2-48-16,-17 9 68 15,-6 7-91-15,-5 9-240 16,-6 13 0-16,3 6 0 0,2 1 0 15,7-4 0-15,7-3 0 16,15-13 0-16,0-14 0 16,0-9-395-16,7-14-116 0,9-23-3 15</inkml:trace>
  <inkml:trace contextRef="#ctx0" brushRef="#br0" timeOffset="3768.41">27297 5356 823 0,'0'-102'291'0,"0"22"-128"16,0 18-77-16,0 13-43 16,0 12-24-16,0 12-41 15,0 5-102-15,0 8-122 0,8 8-56 16,9 4 1-16</inkml:trace>
  <inkml:trace contextRef="#ctx0" brushRef="#br0" timeOffset="3976.69">27907 5067 407 0,'34'0'333'0,"-14"0"-105"16,-3 9-116-16,-9 2-44 0,-8 23 189 15,0 14 71 1,-14 22-27-16,3 23-288 0,-3 21-13 16,-12 16 0-16,1 16 0 15,-6 10 0-15,-3-1 0 16,-2-5 0-16,-5-8 0 0,1-11-97 15,2-22-334-15,3-23-14 16,5-22-14-16</inkml:trace>
  <inkml:trace contextRef="#ctx0" brushRef="#br0" timeOffset="4143.88">27641 6171 1033 0,'17'-81'461'0,"-2"14"-230"0,-4 15-111 16,3 12-12-16,-6 10-14 15,4 2-94-15,8 8 0 16,13 4 0-16,7 3 0 16,14 6-107-16,6-2-184 0,1 1-64 15,-4-3 5-15,-4-10 29 16,-1-16 32-16</inkml:trace>
  <inkml:trace contextRef="#ctx0" brushRef="#br0" timeOffset="4476.52">28404 5451 249 0,'37'-50'330'16,"-10"10"-41"-16,-6 11-91 15,-8 9-81 1,-9 7-46-16,-4 13-11 0,-14 26 132 16,-5 31 183-16,-9 36-209 15,-9 33-166-15,-8 20 0 16,5 4 0-16,8-14 0 16,10-22 0-16,11-26 0 0,11-19 0 15,3-20 0-15,13-15 0 16,18-23 0-16,10-19 0 15,12-16 0-15,6-12 0 0,3-5 0 16,-8-1 0-16,-13 11 0 16,-7 5 0-1,-9 11 0-15,-7 2 0 0,-5 5 0 16,94 65 0 15,-50-16 0-15,107 56 0-16,-74-48 0 15,0-3 0-15,-3-10 0 16,-8-8-97-16,-14-7-658 16</inkml:trace>
  <inkml:trace contextRef="#ctx0" brushRef="#br0" timeOffset="4844.99">21219 10600 665 0,'17'-73'711'16,"-4"11"-83"-16,-4 13-585 15,-2 21-43-15,-7 24 0 0,0 28 0 16,-13 38 0-16,-6 39 0 16,-13 38 0-16,-6 22 0 0,-2 27 0 15,3 7 0-15,9-3 0 16,2-17 0-16,12-24 0 0,14-30 0 15,0-35-190-15,11-37-368 16,10-37 68-16,9-45 103 16</inkml:trace>
  <inkml:trace contextRef="#ctx0" brushRef="#br0" timeOffset="5059.84">21434 10275 489 0,'22'-206'528'15,"-5"39"-22"-15,-5 42-157 0,-1 31-174 16,9 38-175-16,10 35 0 15,10 32 0-15,9 44 0 0,4 29 0 16,-10 31 0-16,-10 19 0 16,-12 7 0-16,-21 2 0 15,-13-12 0-15,-15-17 0 0,-12-16 0 16,-13-20 0-16,-3-17 0 16,2-18 0-16,2-17-199 15,6-18-260-15,5-16 24 0,17-25 65 16,17-28-212-16</inkml:trace>
  <inkml:trace contextRef="#ctx0" brushRef="#br0" timeOffset="5360.05">21863 9960 414 0,'82'-65'336'0,"-22"28"-60"15,-7 29-39-15,-10 29-26 16,-2 32 0-16,0 23 11 0,1 14-82 16,-3 9-140-16,2-6 0 15,0-6 0-15,-1-19 0 0,1-19 0 16,-2-25-64-1,11-24-37-15,7-33 33 0,7-28 39 16,6-23 20-16,-1-23 27 16,-1-7 49-16,-6-1 64 0,-13 19-76 15,-18 17-55-15,-10 27 0 16,-12 31 0-16,-22 42 0 0,-16 48 0 16,-23 50 0-16,-18 35 0 15,-14 24 0-15,-6 19 0 0,2-1 0 16,6-14 0-16,14-20 0 15,11-15 0-15,15-28 0 0,22-31-359 16,20-30-203 0,17-33 60-16</inkml:trace>
  <inkml:trace contextRef="#ctx0" brushRef="#br0" timeOffset="5575.12">23636 9744 671 0,'94'-213'717'16,"-29"48"-58"-16,-21 38-659 15,-11 35 0-15,-16 34 0 0,-17 45 0 16,-21 55 0-16,-19 63 0 16,-25 75 0-16,-17 56 0 0,-7 32 0 15,-1 14 0-15,9-10 0 16,13-19 0-16,15-29 0 16,16-34 0-16,14-36 0 0,5-30 0 15,18-36 0-15,0-26-451 16,-8-34-94-16,8-33 61 0</inkml:trace>
  <inkml:trace contextRef="#ctx0" brushRef="#br0" timeOffset="6273.57">23105 10388 734 0,'-16'-77'566'0,"4"15"-219"16,2 14-217-16,20 11-143 0,18 9-43 15,20-1 14 1,17 5-5-16,9-5-83 0,11 1-57 0,13-2 27 15,11-6 41 1,13-5 3-16,5-4 14 0,-2-8 18 16,-9-7 33-16,-9-1 33 15,-19 5 60-15,-17 1 65 0,-19 10 65 16,-11 9 32-16,-17 17 17 16,-8 3-11-16,-5 6-7 0,-2 10 2 15,-9 12-174-15,0 25-31 16,-12 32 0-16,-7 29 0 15,-7 21 0-15,-2 15 0 0,0 0 0 16,-1-4 0 0,9-15 0-16,9-23 0 0,11-18 0 15,0-17 0-15,3-16 0 0,10-16 0 16,5-18 0-16,16-18 0 16,11-18 0-16,11-24 0 0,15-17 0 15,-3-14 0-15,0-1 0 16,-6 6 0-16,-14 22 0 0,-14 16 0 15,-11 12 0-15,-11 22 0 16,-12 19 0-16,0 21 0 16,-16 21 0-16,-3 15 0 0,-3 12 0 15,10-4 0-15,12-7 0 16,8-7 0-16,13-9 0 16,7-14 0-16,9-11 0 0,7-13 0 15,5-16 0-15,-1-16 0 16,2-15 0-16,-5-24 0 0,-5-5 0 15,-8-1 0-15,-7 4 0 16,-9 12 0-16,-3 13 0 0,-13 6 0 16,0 10 0-16,0 8 0 15,3 16 0 1,2 8 0-16,6 10 0 0,6-2 0 16,6 0 0-16,11-4 0 15,2-3 0-15,-2-9 0 16,-3-8 0-16,-5-4 0 0,-9-13 0 15,0-7 0-15,-9-4 0 16,-8-6 0-16,-17 3 0 16,-8-6 0-16,-18 5 0 0,-1 4 0 15,-8 6 0-15,-2 9-296 16,1 13-212-16,5 0 37 0,11 0 91 16</inkml:trace>
  <inkml:trace contextRef="#ctx0" brushRef="#br0" timeOffset="6607.53">25626 10057 482 0,'45'-19'414'0,"-8"2"-79"15,-14 5-118-15,-2 12-21 16,-4 12 120-16,-8 21-229 0,-9 15-87 16,0 23 0-16,-17 17 0 15,-5 7 0-15,4-2 0 0,-6-12 0 16,6-15 0-16,2-18 0 15,7-21 0-15,9-12 0 0,9-24 0 16,15-24 0-16,20-24 0 16,18-20 0-16,11-17 0 15,9-7 0-15,3-1 0 0,-4 12 0 16,-8 17 0-16,-18 19 0 16,19 27 0-1,-53 58 0-15,-12 35 0 0,-9 29 0 16,-25 21 0-16,-11 15 0 15,-7 5 0-15,4-11 0 16,-1-3 0-16,4-9-274 0,7-3-328 16,12-8 51-16</inkml:trace>
  <inkml:trace contextRef="#ctx0" brushRef="#br0" timeOffset="8170.75">2833 3603 456 0,'0'-54'184'0,"0"9"-83"16,-11 8-43-16,11 14-14 15,-9 7-3 1,1 4 1-16,8 2-17 0,-12 10-11 16,3 0-7-16,-2 12-3 15,-14 21 1-15,-15 33 1 16,-22 39-1-16,-15 33 5 15,-13 21-4-15,6 13-1 16,10-6-4-16,-10 131 4 16,84-179 2-1,27-21-7-15,27-23 3 16,20-24-2-16,5-22 3 16,11-28-7-16,0-16-7 15,-5-25 4-15,-16-16 5 16,-19-13 6-16,-28-7 1 15,-12-1 14-15,-20 6 22 16,-12 15-13-16,-11 12-12 16,-5 12-14-16,-5 21-5 15,-12 12-1-15,-5 19-4 0,-5 15-27 16,-3 16-38-16,3 6-48 16,11 4-29-16,18-5-130 15</inkml:trace>
  <inkml:trace contextRef="#ctx0" brushRef="#br0" timeOffset="9002.42">3438 3797 190 0,'0'-28'253'0,"0"0"-82"15,0 6-75-15,0 6-53 16,0 9-20-16,0 2-15 15,8 5-6-15,5 20 3 16,11 18 19-16,9 14-2 0,-1 8-13 16,1 7 4-16,-1-2-10 15,-7-4 1-15,-5-8 2 16,-4-13-6 0,-3-11 4-16,-5-8 22 0,-8-6 23 15,0-15 4-15,3 0 11 16,-3-8-30-16,0-20-17 15,8-20-18-15,4-30-12 16,9-25 5-16,11-15-2 16,10 0 0-16,-2 13 15 15,-4 24-7-15,-7 19-2 16,-4 21-2-16,-2 17-4 16,2 16 8-16,3 24 1 15,5 22 5-15,3 19 8 16,1 11-11-16,-9 6 5 15,-3-6-3-15,-10-10-3 16,-2-9 2-16,-4-12 1 16,-9-9 0-16,0-8 3 15,0-8 7-15,0-12 1 16,0 0 7-16,0-15-16 0,0-24-7 16,3-12-6-16,8-23 2 15,6-7 3-15,9 4 1 16,-4 8-3-16,3 16-1 15,-1 15 3 1,6 23-4-16,-2 15 7 0,4 15 2 16,1 18-4-16,-1 13 4 15,-4 3-6-15,2 4 7 16,-12-5-2-16,-1-9 5 16,-4-6-5-16,-4-8-1 15,-1-4 0-15,-8-5 2 16,0-9 2-16,0-7-5 15,0 0 3-15,0 0-5 16,0 0-8-16,0 0-35 0,0-2-71 16,0-19-127-16,0-8-104 15</inkml:trace>
  <inkml:trace contextRef="#ctx0" brushRef="#br0" timeOffset="9585.37">4953 3130 308 0,'5'-21'217'0,"-5"9"-66"16,0 5-76 0,0 2-40-16,-8 5-18 15,8 0-9-15,-9 12-5 16,9 17 0-16,-8 16 2 0,8 16-2 16,8 4 4-16,9 4-3 15,2-7-2-15,10-11-1 16,-1-10 1-16,-3-15 4 15,-1-19 2-15,-4-11 3 16,1-16-1-16,-8-17 0 16,-9-11-8-16,-4-10-3 15,0 1 8-15,-17 0-2 16,1 8 0-16,-6 10 3 16,2 5-11-1,0 14 1-15,-3 8-10 0,-2 3-23 16,-1 9-23-16,4 0-41 15,0 17-94-15,10-8-43 16</inkml:trace>
  <inkml:trace contextRef="#ctx0" brushRef="#br0" timeOffset="10283.94">5015 3036 231 0,'11'-20'240'0,"0"4"-70"15,-2 4-74-15,-4 3-44 16,-1 6-28-1,-4 3-15-15,11 12 9 16,6 11 7-16,3 15-10 16,4 10 4-16,-3 2-1 15,-1 2-5-15,1-7-6 16,-5-4-1-16,-5-9-1 0,-3-2-5 16,-2-16 4-16,-6 3-5 15,0-9 1-15,0-8 3 16,0 0 5-16,0 0-2 15,0 0 5 1,0 0-6-16,0 0 1 16,0 0 17-16,0 0 10 0,0 0 12 15,0 0 1-15,0-4-7 16,0 0-5-16,0 1-6 16,0 3-10-16,0-9-9 15,0 2-2-15,0-5-7 16,0-1 5-16,0 0-6 15,0-4-3-15,-14-2-5 16,6-10 9-16,0 1 0 16,0-1 0-16,0 1 1 15,0-1-3-15,0 1-1 16,-1-1-7-16,9 1-2 16,0-1 4-16,0 1 0 15,0 0 3-15,14-2 2 16,-3 6-2-16,3 3 2 15,1 5-3-15,2 8 4 16,7 8 1-16,0 8-4 16,1 14 4-16,3 1-2 15,-7 10 0-15,-2 0 2 16,-2 3 6-16,-6-3-6 16,3-4 1-16,-6-5-4 15,-8-8 11-15,0 1 0 16,0-5-7-16,0-12 4 15,0 7-4-15,0-7 5 32,0 0-13-32,0 0-43 15,0 0-79-15,-8-7-68 16,-9-14-83-16,1-11-253 16</inkml:trace>
  <inkml:trace contextRef="#ctx0" brushRef="#br0" timeOffset="10500.21">5464 2357 254 0,'9'-29'197'15,"-1"12"-94"-15,0 17-49 0,4 21 14 16,8 15 17 0,2 22-5-16,5 14-19 15,6 11-17-15,4 6-17 0,-1 1-17 16,0 0-3-16,2-14-3 15,-6-7-7-15,1-7-30 16,-11-5-59-16,-4-12-43 16,-10-10-83-16,-8-13-35 15</inkml:trace>
  <inkml:trace contextRef="#ctx0" brushRef="#br0" timeOffset="10640.59">5526 2938 432 0,'-21'-41'184'15,"5"9"-88"-15,5 3-46 16,11 10-20-16,0-6-11 16,8 0-13-16,16 1-23 15,15 0-48-15,12-4-37 16,-3-4-130-16</inkml:trace>
  <inkml:trace contextRef="#ctx0" brushRef="#br0" timeOffset="10982.86">6049 2111 70 0,'17'-16'269'0,"-5"16"-128"15,-4 16-40-15,4 22-13 0,4 22-23 16,-4 21-23-16,5 14-3 16,-5 2-17-16,-4-2-7 15,0-11-10-15,0-14-2 16,-8-17 0-16,0-15 8 15,0-15 49-15,4-15 37 16,1-8-22-16,3-19-38 16,0-15-22-16,4 1 44 15,1 2 21-15,-3 5-43 16,4 7-28-16,2 10-3 16,16 9-1-16,17 0 1 15,12 21-8-15,7 7 3 16,-3 8-1-16,-3 6-38 15,-5 2-68-15,-9 6-84 16,-8-3-36-16,-7-2-123 16</inkml:trace>
  <inkml:trace contextRef="#ctx0" brushRef="#br0" timeOffset="11548.64">7494 2100 385 0,'0'-110'236'0,"0"-9"-93"16,-11-1-66-16,-14-4-23 15,-7 7-5-15,-13-1-4 16,-11 3-18-16,-18 7-13 16,-19 5-4-16,-34 8 0 15,-38 19-3-15,-54 14-7 16,-50 30-2-1,-43 29-4-15,-66 34 7 16,-77 42 1-16,-40 63-2 16,-42 58 2-16,-48 56 7 0,-18 35 22 15,4 19 29-15,23 22 13 16,24 25 8-16,37 7-7 16,47-8-15-16,165-18-12 15,303-26-12-15,0-29-6 0,0-22-15 16,0-9-6-16,0-14-4 15,0-16 1-15,0-12 3 0,0-25-4 16,0-29-3 0,53-32 12-16,335-37-10 0,87-36 3 15,62-45-5-15,59-48-1 16,49-51-6-16,19-39 2 16,17-33-8-16,6-28-13 15,-30-32-4-15,-42-47 4 16,-52-48-4-16,-60-27 20 15,-76-10 0-15,-82-3 15 0,-76 0 15 16,-80 3 27-16,-67 16 18 16,-68 34-16-16,-67 44-29 15,-63 50-35-15,-58 48-51 16,-45 45-85-16,-33 45-95 16,-31 36-64-16,-37 33-109 15</inkml:trace>
  <inkml:trace contextRef="#ctx0" brushRef="#br0" timeOffset="26575.33">2278 7819 396 0,'-8'-7'232'0,"-1"1"-59"16,9-1-75-16,-8-1-32 16,8-9-10-16,0-7-25 15,3-12-15-15,11-13-11 16,5-8-3-16,5 0 0 16,1 12 0-16,-6 7 12 15,-2 10-8-15,-8 9-5 16,-6 6-7-16,3 13-2 0,5 29 12 15,9 23-2-15,13 25 8 16,4 26-3-16,3 11-2 16,-4 8 4-16,2-4-4 15,-7-8-3-15,-1-13-1 16,-12-16-1 0,-1-11-3-16,-9-17 1 0,0-13 0 15,0-10-47-15,-2-11-76 16,2-6-46-16,-1-13-59 15,1-13-21-15</inkml:trace>
  <inkml:trace contextRef="#ctx0" brushRef="#br0" timeOffset="26776.07">2849 7604 178 0,'0'-53'283'15,"0"12"-97"-15,0 13-90 16,0 7-52-16,0 4-27 15,9 0-9-15,7-2-3 16,13-6-3-16,7 1 3 16,8 4-9-16,2-1-14 15,-5 5-24-15,-6 4-36 16,-10 5-48-16,-6-3-75 16,-5 10-153-16</inkml:trace>
  <inkml:trace contextRef="#ctx0" brushRef="#br0" timeOffset="27207.02">2959 7273 334 0,'-17'0'187'0,"1"0"-79"16,5 12-56-16,-1 9-21 16,0 7-12-16,-5 13-6 0,1 11-4 15,4 14-2-15,-1-1-4 16,13-8-2-16,0-7 2 15,0-14-2-15,0-10 0 16,0-10 2-16,0-4 2 16,0-12-2-16,13-9 0 15,7-8-3 1,9-2 2-16,7 2-7 16,1 5 6-16,-6 12-2 15,1 0-1-15,1 24 2 16,-5 9 3-16,-2 8-5 15,-6 9 2-15,-4-2 0 16,-7 4 1-16,-9-2 0 16,0-11 2-16,-17-2 2 15,-8-9 1-15,1-2-1 0,0-10 0 16,4-8-2-16,4-8-1 16,0 0-10-16,-6-8-14 15,6-8-20-15,4-10-33 16,0-9-19-1,12-11-72-15,0-10-26 0</inkml:trace>
  <inkml:trace contextRef="#ctx0" brushRef="#br0" timeOffset="27673.35">3203 6577 551 0,'-37'-48'166'0,"-11"8"-86"16,-14 19-50-16,-20 21-16 15,-9 16-3-15,-19 25-3 16,-12 23-4-16,-16 34 12 16,-4 31 8-16,-5 44 1 15,6 47-12-15,9 39-2 16,19 31-3-16,25 7-7 15,23-8 4-15,27-9-7 16,30-14 4-16,32-30-10 16,41-45 1-16,42-45 4 0,39-56-11 15,37-57-10-15,24-58-1 16,20-52-5-16,21-49-3 16,8-45 9-1,-5-49 18-15,-20-41 0 0,-35-27 5 16,-47-13 6-16,-47-1 6 15,-45 17 12-15,-41 16 1 16,-44 22-7-16,-34 26 3 16,-23 30-5-16,-15 33-17 15,-11 32-19-15,-2 31-8 16,-6 31-11-16,5 26-18 0,5 31-31 16,0 24-48-16,0 23-89 15</inkml:trace>
  <inkml:trace contextRef="#ctx0" brushRef="#br0" timeOffset="28904.22">3296 6150 1 0,'0'-11'0'0,"0"3"1"16,5-2 1-16,-5 3 7 16,0-2 18-16,3 1 35 15,-3 1 55-15,0-2 42 16,0 1-59-16,0-1-37 16,0 9-17-16,0 0-11 15,0 0 8-15,0 0-1 0,0 9-22 16,-16 3-9-16,-4 12-2 15,-17 14-1-15,-11 14-7 16,-14 17 4-16,-6 9-7 16,-11 8-3-16,0 7-29 15,-11 4-34-15,-4 5-33 16,-2 1-83-16,-2-11-179 16</inkml:trace>
  <inkml:trace contextRef="#ctx0" brushRef="#br0" timeOffset="31348.84">10021 2995 180 0,'0'-19'225'0,"0"-3"-83"15,0 3-54-15,0 2-21 16,0 6-6-16,0 1 0 16,0 6-9-16,0 4-17 15,0 0-24-15,0 0-5 16,0 0-10-16,0 21 7 15,0 15 1 1,0 18 12-16,0 23 0 16,0 26-5-16,3 14 1 0,2 10-8 15,-2-2 0-15,6-6-3 16,-1-19-1-16,1-15 0 16,-6-14 5-16,1-18-7 0,1-17 0 15,-5-8 3-15,0-7 4 16,0-9-13-16,0-12-19 15,0 0-25-15,0 0-34 0,0-7-45 16,0-19-125-16</inkml:trace>
  <inkml:trace contextRef="#ctx0" brushRef="#br0" timeOffset="32714.53">10590 3049 62 0,'0'-5'156'0,"0"1"39"16,0 4-75-16,0 0-47 0,0 0-37 15,0 0-15-15,0 21 2 16,0 8 12-16,0 11-10 16,3 8-4-16,2 6-12 15,3 3-4-15,-5-4-2 0,2-9-2 16,-2-8-1-16,-3-7 1 15,0-13 2-15,6-8 6 16,-3-8 8-16,2 0 13 16,-2-12-15-16,4-16-16 15,10-17-4-15,8-16-2 16,3-7 5-16,12-9-1 0,5 2 1 16,5 10 5-16,-7 13 0 15,-6 10-1-15,-3 18-2 16,-2 16-1-16,-5 8 2 15,1 20 1-15,2 14 5 0,-11 5 0 16,-3 3 2 0,-2-5-5-16,-6-5-2 15,-5-7-3-15,-3-9 1 0,0-4 2 16,0-12 3-16,0 0 4 16,0-4-2-16,0-13-11 15,0-11-3-15,0-13 2 16,8-8 0-16,13-8 1 0,7 0 7 15,1 8 6-15,-1 10-5 16,5 14-4-16,-4 16 10 16,2 20 1-16,9 14-1 15,2 17-1-15,-2 2-5 16,1 6-1-16,-3-11-1 0,-2-1-1 16,-1-9-3-1,3-10-19-15,2-19-5 16,4-5-18-16,5-18-3 0,0-12 8 15,0-20 19-15,-5-10 13 16,-7-8 1-16,-9-8 8 16,-7 3 2-16,-10 9 42 15,-11 16 3-15,0 11-25 0,-11 18-14 16,-5 16 0-16,-5 16-3 16,1 16 3-16,0 11-3 15,3 5 1-15,8 1-4 16,9-1-2-16,9-7 1 15,4-9 1-15,6-7-3 16,6-5 5-16,-1-12 0 16,5 0-8-16,-4-12 6 15,-5-9-9-15,-3-8-19 0,-5-8-23 16,-4 1-34-16,-8-5-18 16,0-4-29-16,-13-4-40 15,13 6 12-15,0-3 59 16,8 2 43-16,11 5 29 0,11 11 36 15,2 9 47-15,6 2 110 16,-7 10-18 0,-1 7-66-16,-4 0-27 0,4 19-7 15,-2 10 7-15,1 8-14 16,-1-1 1-16,-3 0-16 16,-6 2-16-16,-6-5-1 15,-2-10-5-15,-2-6 0 16,-4-9 1-16,-1-8 10 0,-1 0 13 15,5-17-19-15,4-14-11 16,4-18-4-16,9-13 1 16,7-3-3-16,1 4 10 15,-4 8-2-15,-6 17 3 16,-1 10-7-16,-10 24 0 16,2 9 6-16,3 18 3 15,-4 7-1-15,-1 9-2 16,1-4-2-16,-2-10-4 0,-3-6 8 15,5-21 15-15,12-12-10 16,18-33-5-16,28-31-6 16,13-26 5-16,14-17-8 15,0 5 9-15,-10 17 22 16,-18 22-2-16,-13 24-13 0,-18 27 4 16,-1 24-6-16,-6 31 8 15,-7 26-3 1,-9 29-7-16,-8 15-23 15,-8 18-75-15,-20 2-68 0,-14 3-91 16</inkml:trace>
  <inkml:trace contextRef="#ctx0" brushRef="#br0" timeOffset="33479.81">9046 4354 59 0,'0'-7'147'0,"4"-1"37"0,1-1-74 16,-5 5-33-16,3 2-23 15,2 2-3-15,-5 0 6 16,0 0 7-16,0 0-17 16,0 0-16-16,-8 0-13 0,-5 15-12 15,-11 9 8-15,-18 17 5 16,-21 11 8-16,-27 14-8 16,-15 8-4-16,-17-2 10 0,-13-3 9 15,-10 4 3-15,-2-4 4 16,5 2-15-16,16-12-2 15,16-1-13-15,17-13-6 0,19-8-1 16,23-8-3 0,9-10 2-16,13-3 2 15,10-5-4-15,7-11 5 0,12 7-9 16,-8-7 2-16,8 0 4 16,0 0 1-16,0 0-11 15,0 0-15-15,0 0-19 0,0 0-33 16,0 0-38-16,0 0-20 15,0 0-72 1,3 0 32-16,-3-18-4 16</inkml:trace>
  <inkml:trace contextRef="#ctx0" brushRef="#br0" timeOffset="33934.06">7480 4924 41 0,'0'-28'113'15,"0"4"94"-15,0 7-61 16,0 5-34-16,0 7-42 15,0 5-35-15,0 0-17 0,-14 0-2 16,3 13 2-16,-6 8 12 16,-3 14 5-16,-8 23 0 15,-9 20 1-15,-3 23-8 16,3 14-7-16,4 2-17 0,9-2-2 16,11-17 0-16,13-18-1 15,0-13 6 1,13-19-2-16,11-15-1 0,9-9-4 15,7-15 0 1,13-9 1-16,1-17 1 0,-3-8-1 16,-5 6 1-16,-10-2 9 15,-8 4 8-15,-7 2 9 0,-5-2 17 16,-4 1 15-16,-7-9-4 16,-5-7-19-16,0-8-8 15,-14-10-7-15,-2-3-9 0,-3-8-3 16,-3-5-3-16,3-2-4 15,2-1-3-15,2 4-2 16,1 3 5-16,6 9-11 16,0 3-23-16,8 6-20 15,-6 3-18-15,6 10 3 16,0 6-2-16,0 6-12 0,0 6-25 16,0 3-12-16,0 10-227 31</inkml:trace>
  <inkml:trace contextRef="#ctx0" brushRef="#br0" timeOffset="36325.96">8230 5524 7 0,'0'0'16'15,"-7"0"24"-15,7 0 47 16,-9 0 90-16,1 0-39 0,8 0-35 15,-8 0-30 1,8 0-23-16,0 0-11 0,0 0 9 16,0-5-6-16,3-7-13 15,10-4-15-15,3-5-7 16,9-3-2-16,3 0 4 0,-3-1 0 16,-2 4 0-16,-3 10-6 15,-4 2-5-15,-2 9 4 16,2 20 0-16,0 18 6 0,0 16 2 15,1 15 2-15,-2 6-11 16,-3 7-1-16,1 0 8 16,-4-8-8-16,-1-15-18 15,-5-13-26-15,-3-14-20 16,0-15 2-16,0-17-13 0,0-9-24 16,0-20-16-16,0-18-26 15,0-19 39-15,0-15 36 16,5-13 27-16,1 0 34 0,8 9 51 15,1 8 69-15,-1 8 33 16,-3 12-57-16,-3 15-37 0,1 12-25 16,-1 3-20-16,0 12-3 15,0 2-1-15,8 6 3 16,4-1-3-16,10-2-7 0,-4 6 2 16,7 1 0-1,-4 3-4-15,-4 0-7 0,-5 0-13 16,-4 0-5-16,-3 0-18 15,-10 0-19-15,-3 0-3 0,0 0 10 16,0 0 26-16,-8 0 24 16,-4-5 42-16,4 1 67 15,8 4-20-15,-12 0-20 0,3 0-24 16,-2 0-17-16,-3 0 2 16,3 16 6-16,-1 2 8 0,3 2-9 15,9 4-14 1,0 1-2-16,0-2 2 0,9-2-6 15,6 0-1-15,7-5-5 16,1 0 4-16,6 5 1 16,-5-2 2-16,-4 2-1 0,-2 8 13 15,-10 6-4-15,-8 8-1 16,0 5-8-16,-13 4-6 16,-8 5-4-16,1-3-23 0,1-2-25 15,-2-3-21-15,4-12-33 16,6-13-50-16,3-7-1 15,8-17-104-15</inkml:trace>
  <inkml:trace contextRef="#ctx0" brushRef="#br0" timeOffset="37440.37">9145 5043 37 0,'11'-8'57'0,"-3"-5"41"0,1 0 51 15,-1 5-37 1,0 0-33-16,-4 5-23 0,0-1-18 16,-4 4 9-16,0 0 1 15,0 0 0-15,0 0-16 16,0 7-23-16,0 7 2 0,0 1-7 16,5 6 0-16,1-1-4 15,2 4 3-15,5-2 1 0,4-3-2 16,-2-3 0-16,5-3 0 15,5-13-3-15,0 0 6 16,-2-13-4-16,-3-6 5 16,-3-6-5-16,-4-8-2 15,-9 1 1-15,-4-2 5 0,0 11 14 16,0 2-6-16,-12 9-2 16,-2 12-8-16,3 0 5 15,0 24-3-15,-3 14 2 0,-1 14 3 16,2 5-8-16,13 1 3 15,0-1 2-15,9-8-7 16,2-9-6-16,11-11-11 0,-3-13-18 16,2-16-4-16,-5-4-13 15,-1-17-5-15,1-16 13 16,1-12 17-16,-4-4 16 0,-2-8 5 16,-3 1 11-16,-3 2 8 15,-2 10 11-15,2 15-2 16,-5 9-10-16,0 3-3 15,0 8-7-15,4 6 4 0,4 7-4 16,0 0 9-16,6 17 1 16,1-3-5-16,5 8-4 15,1-1-3-15,-5-6 2 0,0-2-10 16,-4-5-5-16,1-8-6 16,-1 0 1-16,-4 0-6 15,4-8 1-15,1-8 2 0,-6-5 11 16,4-8 3-1,-2 0 12-15,-1 6 10 0,0 6-1 16,0 5 5-16,-8 3 2 16,0 9-4-16,0 0 4 15,0 0-12-15,6 0 8 0,2 16 2 16,-1 1-8-16,1 0-7 16,-5-1 1-16,6-4-1 15,-4-5-3-15,-2-7 1 0,2 0-1 16,-5 0 6-16,0 0 2 15,0-11-7-15,0-6-2 0,0 2 19 16,0 0 38 0,0 4 7-16,0 4-29 0,0 2-18 15,-8 5-9-15,0 0-7 16,8 17-3-16,-17 12 1 16,2 16-33-16,-7 7-74 0,2 10-46 15,-4 4-76-15,-6-6-18 16</inkml:trace>
  <inkml:trace contextRef="#ctx0" brushRef="#br0" timeOffset="39437.12">9594 902 36 0,'-8'-11'43'0,"-3"-2"18"16,-3 2 43-16,6 2 40 15,-2 1-61-15,-4 2-32 16,3-5-14-16,-3 4-8 15,14-2 9-15,-8 6-3 16,8-1 0-16,0 4-3 0,0 0-17 16,0 0-5-16,0 0-6 15,0 0-1-15,0 7-2 16,0 9 0 0,0 9 2-16,0 3 0 15,0 0 3-15,0 6-6 16,8-1-3-16,6-5 8 0,5 1-5 15,5-5 0 1,1-4 0-16,0-7 1 16,-1-13 1-16,0 0 1 0,5-5-3 15,-4-11-4-15,-2-13 1 16,2-11-2-16,-5-5 6 16,-3-1-3-16,-9 3 6 15,-5 1-2-15,-3 7 4 16,0 2-3-16,0 4 3 15,0 10 4-15,0 6 1 16,0 1-5-16,0 3-2 16,5 5-7-16,-2 4 3 15,3 8-5 1,-3 12 7-16,5 9-1 16,4 10-1-16,5 11 0 15,3 7 4-15,4 5-1 0,0-2-4 16,1 6-2-1,0-5 8-15,-1-3-8 0,0-5 7 16,-4-6-4-16,-4-9 1 16,-3-10 2-16,-2-8-1 15,-2-9-1-15,-4-1 1 16,-5-10 1-16,0 0 0 16,0-13-37-1,-9-8-50-15,-4-14-75 16,5-11-88-16</inkml:trace>
  <inkml:trace contextRef="#ctx0" brushRef="#br0" timeOffset="40369.04">10282 525 97 0,'0'-5'183'16,"0"-2"-16"-16,0-5-69 15,-9 0-39-15,0-2-28 16,-2 2-12-16,-3 0 6 16,3 0 5-16,-6 5-8 15,-2-6-14-15,-2 5 0 16,-7-4-2-16,-4 0-3 15,-6 0 2-15,-6 3-1 16,-4 1-1-16,-5-1 2 16,-4 6-4-16,-5 3-1 15,-3 0 4-15,-3 0-2 16,-1 7-2-16,5 6 3 16,-2 3-3-16,9 5-1 15,5 3 1-15,2 0 0 0,10 5 0 16,3-6 2-16,4 3 4 15,6-2 0-15,-3 0 0 16,7 5 6-16,-2 4-3 16,5-1-3-1,0 5 6-15,-5 0-4 0,1 4 5 16,3 2-5-16,1 2 2 16,-1 5-1-16,2 2 2 15,2 5-1-15,6 5 1 16,3 0-2-16,8 2-1 15,0-3-3-15,0-1 0 16,4 2-3-16,8-1 6 16,3-5-8-16,6 2 2 15,0-5 0-15,2-3 4 0,7-7-1 16,-3-1 2 0,6-7 14-16,4-1 1 15,2-6-7-15,10-4-2 16,8-5 4-16,5-2-1 0,-1-7-5 15,4-10 6-15,3 0-5 16,2 0 1-16,-2-10 0 16,6-7 4-16,2-6-2 15,6-10 4-15,8-11 5 16,2-17-2-16,3-14-16 16,-7 0 2-16,1-8 2 15,-8 2-1-15,-6-5 2 0,-10 6-4 16,-5-1-3-16,-3-2-4 15,-9 7 1 1,-2 7 20-16,-15 3-3 16,-1 4-1-16,-10 2-9 0,-5-1-5 15,1 4-7-15,-7 0 18 16,-9 4-5-16,0 1-7 16,-9 7 3-16,-7 4-14 15,-11-1-30-15,-14 11-39 16,-19 2-27-16,-22 13-8 15,-15 11 4-15,-13 5 7 16,-9 21-8-16,2 8-29 16,0 2-86-16</inkml:trace>
  <inkml:trace contextRef="#ctx0" brushRef="#br0" timeOffset="45435.29">6983 276 19 0,'-9'0'29'16,"9"0"37"-16,-11 13 76 15,3-6-1-15,0-7-60 16,8 8-29-16,0-8-29 16,0 0-5-16,0 0 2 15,0 0-3-15,0 0 3 16,0 0 3-16,0 0-6 16,0 0-1-16,0 0-3 15,0 0 0-15,5 0-6 16,-2 0 3-16,2 0 10 15,3 9-1-15,3-9 5 16,1 8-3 0,4 1-5-16,2-1-7 15,2 0 4-15,-1-1-6 16,3 1 4-16,5-8 19 16,3 9-5-16,-3-9-11 15,3 7-2-15,-7 3-8 16,2-3-3-16,-2-7 2 15,-1 13-3-15,1-5 1 16,2-8 3-16,0 12 2 16,-1-4-5-16,1-8 3 15,-2 11-6-15,5-11 2 16,0 15 1-16,2-15 2 16,-6 8-2-16,-5-8 0 15,-2 6-1-15,1-6 3 16,-7 9 2-16,0-9 1 15,3 0-6-15,2 0 9 16,3 0-3-16,3 0 8 16,0 0-1-16,7 0 18 15,4 0-4-15,0 0-14 16,-6 0-4-16,6 0-5 0,5 0 1 16,-2 0 5-16,4 0-10 15,1 0 8 1,0 0-7-16,4 0 4 15,0 0-1-15,-5 0-1 16,0 8-3-16,2-8-4 0,2 9 8 16,5-9-3-16,-1 12 1 15,1-12 2-15,-5 12-2 16,-3-12-2-16,0 12 0 16,-6-12-2-16,-2 12 9 15,-1-3-10-15,-2-9 4 16,-6 12 0-16,4-5 0 15,0 2-1-15,6 3 5 16,-3-4-2-16,3 0-5 16,-6 5 0-16,5-6 0 15,-1 3 5-15,-4 1 3 16,1 1-6-16,-4 0 1 16,2-3-1-16,-3-1-2 15,-4 4 2-15,2-3 0 16,2-2 5-16,-5 1-3 15,3 1-2-15,-6-9 0 16,0 0-4-16,-5 7 12 0,-3-7-5 16,1 9 3-16,-1-9 1 15,0 0 3-15,0 0 0 16,1 7 1-16,-2-7 1 16,1 0-5-1,6 0-1-15,-3 0 0 16,6 0 2-16,-1 0-1 0,0 0-2 15,3 0 2-15,-2 0 6 16,4 0-1-16,-2 0 6 16,11 0-3-16,2 0-7 15,4 0-4-15,5 0 3 16,3 0-3-16,1 0-3 16,4 0-3-16,4 0 11 15,1 0-6-15,-6 0-2 16,1 0 0-16,-10 0-4 15,-1 0 8-15,-6 0-5 16,-4 0-2-16,4 0 3 16,1 0 0-16,4 0 5 15,3 0 0-15,8 0-3 16,9 0-1-16,8 0 2 16,6 0-7-16,-2 0 6 15,-4 0-4-15,-5 0 1 16,-6 0 0-16,-10 0-5 0,-4 0 6 15,-11 0 5 1,-1 0-6-16,-3 0 0 16,-1 0 0-16,4 0 6 15,5 0-9-15,7 0 5 0,11 0 5 16,-1 0-7-16,7 0 0 16,5 0 0-16,-2 0 3 15,5 7 3-15,0-7-4 16,4 15 0-16,6-15 0 15,-1 8-5-15,8-1 4 16,3-7-1-16,2 9 0 16,2-9 2-16,4 7-1 15,5-7 7-15,-5 0-8 16,1 0 7-16,-6 0-9 16,-2 0 3-16,-6 9-3 0,-7-9 2 15,-2 7 6 1,-11-7-4-16,2 11 4 15,-10-11-9-15,-3 6 7 16,-1-6 0-16,-7 0-1 16,3 0 4-16,-1 0-6 0,-4 0-1 15,4 0 1-15,-1 0 3 16,-2 0-2-16,-3 0 1 16,-4 0 0-16,-1 0 3 15,-7 0 0-15,-2 0 2 16,-7 0 0-16,6 0 5 15,-6 0 2-15,3 0-14 16,3 0 5-16,2 0-5 16,4 0-1-16,5 0 1 15,7 0 0-15,5 0 1 16,3 0-6-16,1 0 4 16,-1 0 0-16,-2 0 3 15,-5 8-9-15,-9-8 6 16,-7 0 4-16,-6 0-6 15,1 0-2-15,9 0 6 16,4 0 1-16,7 0-1 16,9 0-5-16,7 0 6 15,14 0-3-15,7 0 0 16,4 0 0-16,5 0 0 16,-9 0 3-16,-8 0-6 15,-12 0 0-15,-9 0 2 0,-2 0 5 16,-10 0-4-16,-8 0-5 15,1 0 8-15,3 0 0 16,1 0-3-16,6 0 2 16,10 0 1-16,4 0 0 15,0 0-4-15,4 0-2 16,3 0 1-16,2 0 1 16,3 0-1-16,-3 0 6 15,-2 0-3-15,-7 0-2 16,-5 0 1-16,-6 0-6 15,-7 0 7-15,-5 0 2 16,-7 0-3-16,-3 0-6 16,-3 0 6-16,-1 0 0 15,10 0 3-15,0 0-2 16,8 0 2-16,5 0-3 0,1 0-4 16,10 0 2-16,2 0 2 15,5 0 0 1,-1 0 0-16,2 0 5 15,-4 0-7-15,-5 0 0 16,-9 0 6-16,-9 0-6 0,-6 0 0 16,-8 0 5-16,-2 0-6 15,-2 0 8-15,-1 9-13 16,9-9 15-16,0 0-11 16,-7 7 6-16,0-7-2 15,-6 0 3-15,0 0 4 16,-4 0-7-16,0 0 18 15,-4 0-4-15,0 0 8 16,0 0-5-16,0 0-2 16,0 0-2-16,0 0 3 0,-8 0-2 15,0 0-16 1,-5-11 2-16,1-6-3 16,-4 0 0-16,0-2 3 15,-5-2 0-15,-4 1-3 0,1-1 6 16,-1-3-12-16,2 0 10 15,-5 3-4-15,3 2 3 16,5 3 2-16,-1-1-1 16,5 4-9-16,5 5 8 15,11 0 1-15,-9 4 4 16,9-1 1-16,-8 5-11 16,8 0 8-1,0 0 0-15,0 0-5 16,0 0 0-16,0 0 3 15,0 0 1-15,0 0-5 16,0 0 4-16,0 0-4 16,0 0 4-16,3 0-9 15,5 0 1-15,6 0 7 16,5 17 0-16,10-2 3 0,11 3 4 16,8-2-5-16,6 0-10 15,-4-4 13-15,-2 1-5 16,-12-1 0-1,-7-3-3-15,-6-9 5 16,-5 7-2-16,-6-7 5 0,-5 0-11 16,-4 0 3-16,-3 0 5 15,0 8-8-15,0-8 0 16,0 9 4-16,0 2-2 16,-6 1 1-1,-2 1 11-15,-5 4-9 16,0-1-3-16,-4 3 3 15,6 2 2-15,-3 0 4 16,-4 3-1-16,-2-5-10 16,4 7 5-16,-1-6 2 15,1 1-5-15,0-2 7 16,3-2-6-16,2-6 6 16,2 3 1-16,1-2-4 15,8-12-2-15,-7 8 5 16,7 1 0-1,0-9 0-15,0 7-8 16,0-7 11 0,0 0-11-16,0 0 8 31,0 0 0-31,0 0 2 0,0 0 10 16,0 0 3-16,0 0 9 15,0 0 3-15,0 0 15 16,0 0 1-16,-9 0 12 15,9 0-8-15,0 0 8 16,-8 0-33-16,8-4-25 16,0 1 0-16,0-2 0 15,0 1 0-15,0-4 0 16,0-4 0-16,0-9 0 16,-8-4 0-16,0-2 0 0,8-6 0 15,-9-1 0-15,9 3 0 16,0 4 0-16,0-3 0 15,0 10 0 1,0-3 0-16,0 9 0 0,0 2 0 16,0-5 0-1,0 9 0-15,0 5 0 16,0-1 0 0,0-1 0 15,0-3 0-16,-8-1 0-15,8 1 0 16,-11 4 0-16,11-4 0 16,-9 8 0-16,9-4 0 15,0 0 0 1,-8 1 0-16</inkml:trace>
  <inkml:trace contextRef="#ctx0" brushRef="#br0" timeOffset="45616.72">16498 660 2027 0,'0'0'-170'16,"0"0"-96"-16,0 0-75 16,-12 0 11-16,-16 15-37 15</inkml:trace>
  <inkml:trace contextRef="#ctx0" brushRef="#br0" timeOffset="46758.93">8381 9912 237 0,'-33'-5'234'16,"5"-2"-59"-16,2-2-63 0,-2 1-58 15,4 3-29-15,0 1-5 16,-1 1 18-16,8 3 24 0,2 0-4 15,3 0-6 1,12 0-23-16,-8 0-6 0,8 0-9 16,0-4 6-16,0 0 5 15,0-1 15-15,0 5 9 0,0 0 3 16,0 0 1-16,0 0-5 16,0 0-7-16,0 0-4 15,0 0 3-15,0 0 4 0,0 0 1 16,-8 0 9-16,8 0 16 15,-14 0-2-15,14 0-3 16,-6 0-12-16,6 0-14 16,-8 0-16-16,8 0-6 0,-8 0-4 15,-2 0 5-15,2 0-18 16,0 0 0 0,24 0 0 30,25 0 0-46,49-8 0 16,56-13 0-16,61-10 0 16,70-15 0-16,77-3 0 0,67-8 0 15,59-3 0 1,55-6 0-16,45 2 0 0,33-3 0 16,37-1 0-16,17-1 0 15,-6 4 0-15,-11 8 0 0,-16 8 0 16,-41 13 0-16,-46 10 0 15,-42 11 0-15,-42 6 0 16,-46 9 0-16,-42 0 0 0,-47 0 0 16,-48 11 0-16,-48 2 0 15,-46 1 0-15,-39-14 0 0,-39 12 0 16,-21-12 0-16,-27 0 0 16,-19 0 0-16,-14 0 0 15,-5 0 0-15,-11 0 0 0,-1 0 0 16,-6 0 0-16,0 0 0 15</inkml:trace>
  <inkml:trace contextRef="#ctx0" brushRef="#br0" timeOffset="46932.44">19532 9052 2047 0,'-13'0'-289'0,"-12"0"-270"16,-11 9 11-16</inkml:trace>
  <inkml:trace contextRef="#ctx0" brushRef="#br0" timeOffset="53514.68">18784 691 27 0,'-30'-3'87'16,"7"3"109"-16,3 0-50 15,3 0-42-15,6 0-42 16,3 0-25-16,8 0-8 16,0 0 3-16,8 0-12 15,12 0-7-15,21 0 4 16,19 0 2-16,18-5-1 15,11 1-8-15,8 0-8 0,-3 0 0 16,-13 4-20-16,-11 0-19 16,-19-4-31-16,-8 4-26 15,-18-4-71-15,-7-4-27 16</inkml:trace>
  <inkml:trace contextRef="#ctx0" brushRef="#br0" timeOffset="53867.4">19146 655 157 0,'-33'0'234'16,"4"0"-81"-16,4 0-73 16,3 0-40-16,-4 0-22 0,1 8-4 15,6 4-4-15,-1 4-3 16,-1 6-2-16,4-3-5 16,6 1 2-16,3-1-1 15,8 4 0-15,8-3-2 16,12-5 3-16,17 2-2 15,16-5 5-15,7 1-7 16,5-6 5-16,-3-7-1 16,-5 13-4-16,-5-2 4 15,-11 1-6-15,-14 2-1 16,-6-2 3-16,-7 5 2 16,-14 2 0-16,-18 10 0 0,-10-1 1 15,-8 1 0-15,-15-1-2 16,3 1 3-16,5-4 0 15,1-5-6-15,11-4-3 16,10-4-23-16,8 0-31 16,13-12-49-16,0 0-69 15</inkml:trace>
  <inkml:trace contextRef="#ctx0" brushRef="#br0" timeOffset="54146.86">19848 667 164 0,'28'-28'273'16,"-2"8"-74"-16,-15 7-78 15,-3 5-66-15,-8 4-29 0,0 4-17 16,0 25 14-16,0 16 17 16,-11 19-17-16,-7 18 0 15,2 10-10 1,-4 14 0-16,1 9-4 0,-2-2-6 15,-4-3 1 1,5-9-4-16,0-12 0 0,-2-11-3 16,2-12-26-16,1-10-41 15,2-7-35-15,2-11-25 16,1-15-57-16,14-19-9 16</inkml:trace>
  <inkml:trace contextRef="#ctx0" brushRef="#br0" timeOffset="54546.01">20542 651 420 0,'18'-32'253'0,"-10"7"-67"16,-8 8-91-16,0 5-44 15,0 5-30-15,0 7-8 16,-8 0-9-16,-10 19 1 15,-3 15 0-15,-2 10 0 16,-2 14-4-16,4 0 2 16,5 4 0-16,16 5-2 15,0-10 2-15,13-5 2 16,3-7-3-16,9-9-4 16,3-7 6-16,1-13-3 15,-5-7-1-15,4-9 3 0,-3-13 1 16,-6-7-4-16,-6-9-1 15,-13-3 16-15,0-1 6 16,-16 1-5-16,-4 4-8 16,-6 3-14-16,3 7-5 15,-6 11-23-15,2 7-27 16,-1 12-34-16,-7 9-33 16,8 8-55-16,7-4-95 15</inkml:trace>
  <inkml:trace contextRef="#ctx0" brushRef="#br0" timeOffset="55263.01">21140 627 191 0,'11'-25'221'15,"1"5"-72"1,-4 3-58-16,-8 1-35 16,0 4-12-16,0 0-1 0,0 0-6 15,0 0-8-15,-12 0-6 16,-2 3 5-16,-4-2-7 16,-3-7-10-16,-5-1-1 15,-17-6 11-15,-9 0-8 16,-8 1-1-16,-18 4-1 15,1 3 30-15,0 4 44 16,-4 6-23-16,-16 7-32 16,-13 0-15-16,2 0-10 15,12 0-2-15,-9 7 10 16,-13 6-13-16,-17-1 2 16,-5 1 1-16,-9-1-3 0,5 0 0 15,-3 5-4-15,5 3 7 16,-2 5-2-16,0 6 0 15,5 2 0-15,14 8-1 16,12 4-3-16,6 7 2 16,6 10 2-16,4 13 4 15,10 12 0-15,11 15-4 16,16 16 0-16,15 12 4 16,16 4-2-16,16-3-7 15,13-6 4-15,21-6-2 16,20-15 5-16,19-8-2 0,27-15 2 15,35-15-1-15,39-23 5 16,42-18-1-16,32-25-3 16,34-16-6-16,24-24 4 15,23-26 2-15,18-23 2 16,-6-22-10-16,-19-10 0 16,-38 2 5-16,-39 6 3 0,-34 10 0 15,-34 10 0-15,-35 12 16 16,-31 0 20-1,-34 3 30-15,-27 1-32 16,-29 0-29-16,-25-4-7 0,-23-2-14 16,-28 7-26-16,-25 7-88 15,-29 12-86-15,-29 7-34 16,-28 10-104-16</inkml:trace>
  <inkml:trace contextRef="#ctx0" brushRef="#br0" timeOffset="58738.99">22168 1496 21 0,'-13'-2'37'16,"4"-3"15"-16,1 1 5 16,0 4-10-16,8 0-23 15,-12 0-14-15,3 0-6 16,9 0-7-16,-8 0 2 15,0 0 1-15,2 0 11 16,6 0 9-16,0 0 5 16,-9 0 2-16,1 0 5 15,8 0 14-15,-12 0 6 16,-2 0-14-16,6-3-14 16,8 3-9-16,-8 0-3 15,8 0 1-15,0 0-1 16,0 0 3-16,0 0-2 0,0 0 0 15,0 0-1 1,0 0 8-16,0 0 2 16,0 0 0-16,0 0-3 15,0 0 5-15,0 0 2 0,0 0-1 16,0 0-4-16,0 0 1 16,0-5-3-16,0 1 3 15,0 4 3-15,0 0-2 16,0 0-4-16,0 0-1 15,0 0-2-15,0 0-3 16,0 0-1-16,0 0 0 16,0 0 0-16,0 0-5 0,0 0 0 15,0-4 2 1,0 4-1-16,0-4 4 16,0 4 0-16,0 0 1 0,5 0 0 15,-2-4 2-15,2 4-5 16,-5 0 0-16,0 0-3 15,0 0-2-15,0 0 0 16,0 0 8-16,0 0 3 16,0 0 5-16,0 0-7 15,0 0 1-15,0 0 3 16,0 0-2-16,0 0 2 0,0 0 0 16,0 0-9-1,0 0 4-15,0 0-2 16,0 0-9-16,0 0 1 0,0 0 3 15,3 0-3-15,2 0-1 16,11 0 3-16,28 0 10 16,41-8 0-16,59-6-4 15,62-5 2-15,58-9-10 16,60-1 3-16,67 1-4 16,39 7 2-16,5 3-4 15,-13 11 0-15,-24 0-2 0,-25 7 1 16,-39 0-3-1,-46 0 5-15,-48 0 1 16,-53 0 1-16,-46 0-5 16,-36 0 16-16,-32 0 28 0,-19 0 41 15,-18 0 9-15,-11 0-19 16,-13 0-28-16,-3 0-13 16,-1 0-19-16,-5 0-13 15,-3 0 2-15,0 0 2 16,0 0 0-1,0 0-11-15,0 0 2 16,0 0-5-16,0 0-14 16,0 0-27-16,3 0-18 15,2 0-9-15,-5 0 11 16,0 0 22-16,0 0 25 16,0 0 9-16,0 0 5 15,0 0 2-15,0 0 5 0,0-9 1 16,0-3 2-16,0-4 8 15,0-4 29-15,0-5-10 16,0 1 6-16,0 0 27 16,0-1-2-16,0 5-17 15,3-1 10-15,-3 6-9 16,6 1 10-16,-3 7-12 16,2-1-15-16,-1 4-20 15,0 4-2-15,0 0-3 16,-4 0-11-16,0 0-4 15,0 0 0-15,0 12-4 16,0 12 18-16,0 13-3 16,0 16 4-16,0 15-1 15,0 11-3-15,0-2-2 0,-8-8 0 16,8-13 4-16,-9-11-4 16,9-12 2-16,0-9 6 15,0-7-1 1,0-5-1-16,0-12-3 0,0 0 9 15,0 0 2-15,0 0-4 16,0 0-2-16,0-17-4 16,0-19-28-16,9-21-1 15,7-12 8-15,4-8 13 16,0 0 4-16,-4-2-6 16,2 6 3-16,-7 9 1 15,1 2 6-15,-4 10-2 0,-3 7 5 16,-2 11-7-16,-3 10 2 15,0 9-3-15,0 2 0 16,0 7 3-16,0 0 0 16,0 1-9-1,0 5 4-15,0 0-2 0,0 0-3 16,0 0 1-16,0 0 5 16,8 0-4-16,5 17 18 15,12 4-12-15,7 3-1 16,9 5 3-16,52 28 7 15,-44-29-4 1,32 20-21 0,-45-27-2-1,-7 0-3-15,-6-1-18 0,-6 0-8 16,-4-2 11 0,-6 25-6-16,-14-5 40 15,-18 13 1-15,-19 23 3 16,-16 11 0-16,-14 9-2 15,-7-4 4-15,3-5 1 16,9-11 12-16,4-14 2 16,-32 25 11-16,66-59-22 15,5-6 0-15,9-9 3 16,9-1 2-16,8-10-6 16,0 0 5-16,0 0 8 15,0 0 6-15,0 0 3 16,4 0-12-16,0 0-4 15,1-5-4-15,-5 0-53 16,0-2-66-16,8-10-146 16,0-2-99-16,0-14-52 15</inkml:trace>
  <inkml:trace contextRef="#ctx0" brushRef="#br0" timeOffset="59521.9">24105 399 288 0,'3'-5'216'16,"-3"0"-77"-16,0 5-76 15,0 0-28-15,0 14-15 16,-12 2-5-16,-1 4-4 16,1 2-6-16,1-3-2 15,-1 2-1-15,-1-5 1 16,4-4 4-16,1 0 3 0,8-12 15 15,-8 0 21 1,8 0 4-16,-7 0 0 16,7 0-13-16,0-9-18 15,7-6-12-15,15-1-9 0,9-5-2 16,11 4 4-16,6 5 1 16,0 5-3-1,6 7-2-15,-2 7 4 0,-5 11-8 16,1 5 5-16,-14 10 4 15,-8 3-1-15,-18 9-2 16,-8 0 4-16,-26 0-5 16,-10 0 2-16,-4-4 0 15,0-9-1-15,3-2 8 16,9-11-1-16,6-8-3 16,10-2 0-16,12-9-3 15,0 8 3-15,0-8 9 16,0 0-9-16,9 0-8 0,16 0 6 15,23 0 0-15,17-5 0 16,16 2-3-16,8-2 1 16,-1-2-22-16,-1 3-40 15,-5 0-51-15,-14-1-29 16,-8-3-96-16</inkml:trace>
  <inkml:trace contextRef="#ctx0" brushRef="#br0" timeOffset="60336.7">25163 619 280 0,'13'-13'230'0,"-5"1"-72"16,-8 7-82-16,0 5-43 0,0 0-16 15,0 17-8-15,0 9 13 16,0 5-7-16,0 6-5 15,0 4-8 1,0-5 3-16,0 1-9 0,-8-5 7 16,8-7-2-16,-9-10 5 15,9-6-3-15,0-9 5 16,0 0 2-16,0 0-4 16,0-12-4-16,9-8-6 15,8-5 0-15,9-3 1 16,12-5 3-16,-6 8 1 15,-4 5-2-15,-7 8-1 16,-1 9 0-16,-7 3 0 0,-2 11 2 16,2 9 1-1,0 1 0-15,-4-1-1 16,-6 1 1-16,2-5-1 16,-2-4 1-16,-3-12 4 15,0 8-1-15,5-8-5 0,-4 0 0 16,7 0 2-16,1 0-9 15,0-13-5-15,7-3 8 16,-2 4 6-16,-5 1-8 16,5 3 0-16,-3 8 3 15,-2 0 2-15,0 12 2 16,-1 4-1-16,3 3 2 16,1 6 2-16,1 3 1 15,4-2-4-15,-2-6 0 16,2-4 2-16,-1-4-1 15,-4-3 1-15,0-9 0 16,4-5 1-16,1-7-8 16,-3-8 6-16,3-5 1 15,-4 4 1-15,0 6 12 0,-9 2-8 16,-4 5-8-16,0 8-1 16,0 0-4-16,0 0 7 15,0 13-6 1,0-2 7-16,0 6 2 15,0-1-9-15,9 1-4 16,6-1 1-16,4-4 3 0,3-12 6 16,-6 8 2-16,-5-8 4 15,2 0-4-15,-4-8 5 16,-9-4 1-16,0 0-3 16,0 3-7-16,-14 2-14 15,3-5-19-15,-1 3-19 16,4 1-38-16,-4-4-43 15,4-1-85-15</inkml:trace>
  <inkml:trace contextRef="#ctx0" brushRef="#br0" timeOffset="60568.94">25954 621 247 0,'13'-15'240'15,"-8"-2"-55"-15,-1 10-85 16,-4 2-49-16,0 5-17 15,0 0-20-15,4 0-7 16,-4 17 5-16,5 10 5 16,-2 15 13-16,2 3-2 15,-5 4-12-15,0 4-5 16,0 0-1-16,0-4-11 16,0-4-42-16,-8-8-49 15,-5-5-39-15,4-4-80 16,-3-11-36-16</inkml:trace>
  <inkml:trace contextRef="#ctx0" brushRef="#br0" timeOffset="60986.46">25898 874 319 0,'0'-19'179'0,"5"-3"-68"16,4 10-61-16,2 1-23 15,9 2-11-15,9 2-10 16,4-1-1-16,3-1-11 15,4 3-8-15,-3 4 1 16,-6-3-1-16,-2 2 3 16,-7-6 4-16,-11 5 2 15,-2-3 7-15,-1 2 3 16,-5 1-3-16,0 4-2 16,-3 0-1-16,0 0 6 15,0 0 6-15,0 0-9 0,0 0 6 16,0 16 6-16,0 0 4 15,-6-3-5-15,6-1-1 16,0 0-6-16,-8 1-3 16,8-13-1-16,0 7 2 15,0-7-2-15,0 0 13 16,0 0 31-16,5 0 21 16,4-11-21-16,9-1 13 15,-2 0 41-15,-2 3 1 16,-6 1-43-16,-7 8-31 15,-1 0-12-15,8 13-24 16,6 6-69 0,2 18-108-16,5 3-82 15</inkml:trace>
  <inkml:trace contextRef="#ctx0" brushRef="#br0" timeOffset="61502.24">28291 1639 104 0,'0'0'139'16,"0"-3"26"-16,-8 3-52 16,8 0-27-16,0 0-17 15,0 0 2-15,0 0 7 0,0 0 3 16,0-4-4-16,12-1-1 15,19 5-3-15,31-3-12 16,26 3-16-16,22 0-13 16,16 0-16-16,13 0-8 15,6 0-3 1,1 0-5-16,-7 0 6 16,-20 0-8-16,-23 0 4 15,-20 0-1-15,-19 0 3 16,-14 0 2-16,-16 0-11 15,-7 0-25-15,-7-9-68 16,0 1-59-16,-2-1-12 16,-2 2 3-16,-1-5-74 15,3-4 20-15</inkml:trace>
  <inkml:trace contextRef="#ctx0" brushRef="#br0" timeOffset="61901.62">30097 1289 513 0,'-12'-19'260'16,"3"3"-124"-16,9 4-70 16,0-2-17-16,0 11-17 15,0 3-23-15,17 0 0 16,13 17 1-16,4 2-5 15,17 2-3 1,-2 8 1-16,-2-1-6 16,-1 2-1-16,-6 0 4 15,-12 8-2-15,-12 2-1 16,-16 9-4-16,-16 7 5 16,-16 6 0-16,-8-1 2 15,-6-3 2-15,3-7-4 16,5-10 5-16,5-12 1 15,9-6-2-15,3-6-6 16,6-5-4-16,-1-12-2 16,3 0-5-16,-3-2-24 15,-4-11-23-15,1-4-64 16,-3-11-59-16,6-12-87 16</inkml:trace>
  <inkml:trace contextRef="#ctx0" brushRef="#br0" timeOffset="62682.97">29606 994 341 0,'12'-50'183'16,"-4"6"-35"-16,0 11-7 15,-5 4-10-15,-3 8-17 16,6 9-25-16,-6 1-35 16,0 6-28-16,0 5-20 15,0 0-10-15,0 21 4 16,0 13 0-16,0 8 2 15,-17 77 8 1,6-58-8 0,2-8-4-16,9-8-1 0,-8-13 3 15,8-7 2 1,0-8 5-16,0-6-5 0,0-11 4 16,0-7 3-16,0-19-9 15,0-5-3-15,8-15 3 16,9-7-11-16,6-5 3 15,3 1 8-15,-2 0 0 16,-1 10 0-16,-2 9 1 16,-5 7 4-1,1 10-8-15,-6 5 3 16,-3 7 1-16,-3 2-1 16,-5 3-7-16,0 4 3 15,0 0-8 16,0 0-7-31,0 0-18 16,0 0-16-16,0 0-3 16,0 0 7-16,0 0 14 15,0 0 20-15,0 0 2 16,0 0 7-16,-10 0 7 16,10 0 4-1,0 0 14-15,0 0 19 16,0 0 15-16,0 0 7 15,0-5-7-15,0 1-13 16,0 0-2-16,0 4-14 16,0 0-11-16,-9 0-12 15,-4 0-9 1,-7 0 3-16,-14 17-20 16,-14 7-63-16,-13 8-58 0,-8 5-38 15,-7-1-94-15</inkml:trace>
  <inkml:trace contextRef="#ctx0" brushRef="#br0" timeOffset="63147.06">31246 1342 33 0,'0'-3'106'0,"0"-1"118"16,9-1-80-1,2 5-58-15,17 0-29 16,26 0-20-16,19 0-9 15,9 0-7-15,3 0-9 16,-1 0-8-16,-2 0-5 16,-17 0-11-16,-8 0-10 15,-11 0-30-15,-7 9-35 16,-5-2-96-16,-11 5-211 16</inkml:trace>
  <inkml:trace contextRef="#ctx0" brushRef="#br0" timeOffset="63880.94">32026 1342 152 0,'0'-7'213'16,"-8"2"-62"-16,8 1-54 16,0 1-40-16,0 3-29 15,11 0-6-15,19 0 5 16,22 0-6-16,25 0-8 16,9 0-12-16,3 0-5 15,1 0 8-15,-5 0-4 16,-12 0-2-16,-11-4 4 15,-19-1-7-15,-6 5 4 16,-13-3-9 0,-6 3-21-16,-10 0-34 15,-8-4-41-15,0-9-81 16</inkml:trace>
  <inkml:trace contextRef="#ctx0" brushRef="#br0" timeOffset="64247.21">31685 789 48 0,'13'-12'112'16,"-1"4"101"-16,-4 0-53 16,-2 4-43-16,-1-1-39 15,-2 5-18-15,3 0-11 16,-6 0-23-16,3 0-15 16,6 19 1-16,-1 8-7 15,5 8 3-15,-4 10-3 16,-3 5 0-16,2 3-3 15,1-6 0 1,-1-4-1-16,-5-3-20 16,-3-7-70-16,0-13-65 15,0-20-128-15</inkml:trace>
  <inkml:trace contextRef="#ctx0" brushRef="#br0" timeOffset="64763.6">32274 717 67 0,'18'-14'178'0,"-4"7"-12"15,-3 2-72-15,11 5-42 16,7 0-27-16,2 0-10 16,3 12-11-16,-3 2-3 15,-2-14-1-15,-7 11-12 16,-8-11-17-16,-2 8-17 15,-3-8-38-15,-9 0-19 16,0 0 8-16,-18 0 28 16,-4 0 29-16,-7 0 21 15,1 0 19 1,0 0 25-16,-6 0 48 0,3 9 70 16,2-2-60-1,7 2-35-15,5-9-21 16,3 8-8-16,6 0-7 15,8 4 2-15,-8 0-3 16,8 1-7-16,0-1 6 16,12 6 5-16,6-4-4 15,-1 2-3-15,9 1-7 16,-1-1-2-16,-2 5-1 16,1-5 2-16,-3-3-2 15,-4-1-4-15,-4-5 7 16,-10-7-3-16,-3 9 1 15,0-9-3 1,0 0 0-16,-11 0 2 16,2 0 0-16,-4 0-6 15,2 11-18-15,-2 2-41 16,0-1-121-16</inkml:trace>
  <inkml:trace contextRef="#ctx0" brushRef="#br0" timeOffset="65295.66">32611 1986 300 0,'0'-13'193'0,"0"2"-64"15,0 6-57-15,-20 5-19 16,-30 29 40-16,-33 16 32 15,-66 24-25-15,-77 27-27 16,-82 19-23-16,-57 8-13 16,-23 3-9-1,7-7-1-15,24-10 6 0,36-11-9 16,33-17-8-16,41-14-6 16,31-16-7-16,42-10-5 15,36-8 7-15,32-8-5 16,29-10-3-16,20-3 4 15,20-4 9-15,14-8-4 16,6 0-3-16,17 0-6 16,0 0-1-16,0 0-14 15,0 0-13-15,0 0-14 0,0 0-27 16,0 0-41-16,9-8-64 16,2 1-20-16,2-11-66 15</inkml:trace>
  <inkml:trace contextRef="#ctx0" brushRef="#br0" timeOffset="66127.92">28854 3553 176 0,'0'-17'229'0,"5"1"-74"16,-5 5-39-16,0 3-49 16,0 4-13-16,0-1 1 15,0 5 3-15,0 0-13 16,0 0-23-16,0 0-14 15,0 0-3-15,0 0-10 16,0 21 11-16,0 15 0 0,0 14 4 16,-13 14-4-16,1 9-6 15,1 1 5-15,3-5-5 16,0-5 1-16,-1-7 2 16,9-3-2-16,-8-14-5 15,8-6 4-15,0-11 0 16,0-6 8-16,0-5-4 15,0-12-6-15,0 8 5 16,0-8-7-16,0 0-23 0,0 0-42 16,0-8-67-16,8-9-63 15,4-11-72-15</inkml:trace>
  <inkml:trace contextRef="#ctx0" brushRef="#br0" timeOffset="66827.62">29357 3655 75 0,'9'0'207'0,"0"0"-31"16,-9 0-53-16,0 0-54 16,4 0-29-16,-4 0-20 15,0 0-8-15,0 12-1 16,0 4-1-16,0 1-4 16,0 2 0-16,0 3 0 15,0-6-7-15,0-1 4 16,0-1 1-16,0-14-2 15,0 7 2-15,0-7 5 16,0 0 3-16,0 0 10 16,4-12-2-16,13-16-20 0,5-9 0 15,13-4 0-15,1 0 8 16,-4 10 3 0,-4 6-7-16,-9 8-1 15,-1 5 1-15,-6 12-4 0,-4 10 11 16,0 9-7-16,-3 6 8 15,-5 3-9-15,0-4 2 16,0-4 2-16,0-4-1 16,3-4-1-16,-3-12 3 15,8 0 13-15,1-12 1 16,7-16-14-16,13-20-6 16,10-6-1-16,7 6 10 15,-10 7-1-15,-9 8-8 0,-5 12-4 16,-11 14 2-16,-2 7 3 15,0 21 2 1,-1 7 3-16,-8 9 6 16,0-2 4-16,0-1-13 15,0-6-1-15,0-5-3 0,0-6-1 16,0 0-6-16,0-1-21 16,0-4-37-16,0-5-39 15,0 3-174 1,-21-10-10-16</inkml:trace>
  <inkml:trace contextRef="#ctx0" brushRef="#br0" timeOffset="67610.53">27795 3342 38 0,'-9'-8'39'15,"1"3"5"-15,-4 5 27 16,0 0 70-16,-1 0-22 16,-2 0-33-16,-1 0-32 15,-10 0-11-15,-8 7-4 16,-15 4 1-16,-21-11-5 16,-23 12-1-16,-26-5-6 0,-36-7-6 15,-27 9 8-15,-33-9-6 16,-30 0 7-16,-21-5 41 15,-23-6 1-15,-7-1-14 16,-9-6-9-16,5 2-2 16,12 4 0-16,16 0 2 15,21 3-4-15,22 1-6 16,28 0-11-16,28 5-10 0,40-2-5 16,27 1-4-16,29 4 2 15,24 0-5-15,18 0 1 16,9 0-4-16,14-5-2 15,12 5-6-15,0 0 2 0,0 0-1 16,0-3 8-16,0 3-9 16,0-4 10-16,0-1-6 15,0 5 2 1,0 0 0-16,0 0-1 0,0 0 0 16,0 0-4-1,0 0 1-15,0 0-19 0,0 0-11 16,0 0-12-16,0 0-8 15,0 0-19-15,0 0-17 16,0 0-30-16,0 0-31 16,0 0-21-16,0-7-52 15</inkml:trace>
  <inkml:trace contextRef="#ctx0" brushRef="#br0" timeOffset="68191.75">23198 2897 401 0,'8'-19'162'15,"0"-2"-65"-15,0 5-41 16,-8 4-9-16,4 0 14 16,-4 6 10-16,0 4-1 15,0 2-20-15,0 0-21 16,0 0-15-16,-16 0-10 0,-5 20 1 15,-15 4-2-15,-18 13 6 16,-11 4-7-16,2 0-2 16,-2 3-1-16,11-3 2 15,10-6-4-15,12-5 6 16,10-5-7-16,13-6-4 16,9 1 3-16,6-2-4 0,11-3 2 15,12 1 4-15,10 5-1 16,6-1 1-16,8 5 4 15,-1 3 0-15,-4 9-3 16,3 0 2-16,-7 4-5 0,-6-1 4 16,-7-4 3-16,-7-3-6 15,-3-4 7-15,-4-5-3 16,-3-8 3-16,-1-4-2 16,-4 1-3-16,-5-13 10 15,-4 8-3-15,0-8 14 16,0 0 35-16,0-12 25 0,0-21-41 15,0-18-16-15,0-11-9 16,4-7 0-16,0-10-11 16,4 6 2-16,-2 8 0 0,0 4-6 15,-3 13 1-15,2 3-12 16,3 9-15-16,-5 7-5 16,3 9-11-16,-3 2-24 15,-3 6-24-15,0 8-44 16,0 4-33-16,0 0-77 0</inkml:trace>
  <inkml:trace contextRef="#ctx0" brushRef="#br0" timeOffset="68757.05">18763 3993 294 0,'0'-62'255'15,"13"-2"-62"-15,-5-2-58 16,4 14-40-16,-4 10-15 15,1 10-18-15,-6 8-11 0,3 7-20 16,-6 5-23-16,0 12-2 16,3 0-9-16,5 25 0 15,0 14 15-15,4 28 6 0,0 18 0 16,-4 13 6-16,-4 4-12 16,-4 7 0-16,0-2-3 15,0-7-3-15,0-1 1 0,-12-10-5 16,0-12-4-1,0-8 3-15,-4-11-37 0,-5-5-53 16,1-9-36-16,7-11-42 16,2-9-1-16,11-24-27 0,0-4-12 15,3-28 46-15</inkml:trace>
  <inkml:trace contextRef="#ctx0" brushRef="#br0" timeOffset="69074.58">19226 3886 360 0,'26'-72'224'15,"-12"23"-86"-15,-6 16-76 0,-8 17-37 16,0 16-9-16,0 28 5 16,0 25 13-16,0 17-12 15,-11 16-5-15,11 4-10 16,3-5-5-16,10-13 6 16,4-6-8-16,4-19 3 0,1-13 2 15,8-13-4-15,-1-21 5 16,2-17-6-16,2-21-4 15,-6-18 9-15,-2-25-3 0,-3-13-1 16,-12-7 6-16,-2 3 18 16,-8 8 32-16,0 21-9 15,-14 17-24-15,-4 11-18 16,2 16-23-16,-1 18-26 0,-1 18-17 16,-7 13-28-1,5 17-21-15,4 8-17 0,4-4-90 16,12 0-10-16</inkml:trace>
  <inkml:trace contextRef="#ctx0" brushRef="#br0" timeOffset="69489.09">20538 3199 7 0,'0'-13'34'16,"4"13"74"-16,1 0 114 15,-1 0-87-15,0 0-53 16,-4 0-43-16,0 30 12 16,5 18 10-16,-2 24 23 15,-3 27-14-15,0 15-26 16,0 12-22-16,0 4-4 0,0-4-7 16,5-7-8-16,-5-13-1 15,0-13-1-15,0-12 1 0,0-12-14 16,0-12-34-16,0-12-37 15,0-12-11-15,0-9-8 16,0-12-19-16,-13-14-46 0,0-28 16 16,0-19-68-16</inkml:trace>
  <inkml:trace contextRef="#ctx0" brushRef="#br0" timeOffset="69722.5">20526 3972 113 0,'3'-115'268'16,"-3"7"-90"-1,5 10-70-15,3 16-54 0,1 17-29 16,8 12-10-16,9 5-8 15,14 11-5-15,10 13-1 16,4 7-3-16,-1 17 5 16,-5 0 0-16,-5 22-4 0,-8 1 5 15,-13 1-6-15,-5 4 4 16,-12 1 2-16,-5-1 2 16,-17 6-4-16,-2-1-2 0,-7-5 0 15,1 1-13 1,11-1-33-16,1-8-31 0,5-4-54 15,8-4-40-15,0-5 23 16,0-7-53-16</inkml:trace>
  <inkml:trace contextRef="#ctx0" brushRef="#br0" timeOffset="70088.12">20993 3606 27 0,'11'-7'102'15,"3"-3"124"-15,-6 10-79 0,-2 0-53 16,-1 0-47-16,4 0-24 15,-1 14-8-15,1 0 6 16,0 7 1-16,2 4-6 0,-3 3-3 16,-2 0-5-1,3-3-4-15,0 0-2 0,-5-8 5 16,-4-6 4-16,0-11 12 16,0 0-4-16,0 0 4 15,4-9-6-15,0-7-22 0,5-15 0 16,6-14-6-16,5 0 8 15,2 0 3-15,-2 8 6 16,-5 9-6-16,1 12 8 16,-2 4 3-16,-7 8-5 0,-3 4 9 15,-4 0-3-15,0 0 2 16,0 8 7-16,0-8-9 16,0 8-1-16,0-8-5 15,0 7-8-15,0 2 0 16,0 3-40-16,0 1-45 0,0-5-42 15,0 0-77-15,4-8-15 16</inkml:trace>
  <inkml:trace contextRef="#ctx0" brushRef="#br0" timeOffset="70720.17">21443 3439 63 0,'8'-11'240'16,"0"1"-55"-16,-8 10-76 15,0 0-52-15,0 0-24 0,5 0-11 16,-2 0 2-16,6 0-8 15,4 0-7-15,3 0-4 16,0-2-4-16,1-8 4 16,-2 2-8-16,2-8-1 15,-1 4 2-15,-4-4 5 16,-4 4 16-16,-8 4 3 0,0 3-4 16,0 5-9-16,0 0 1 15,-11 20-6-15,-6 13 8 16,-4 13-2-16,2 1-10 15,2 7 0-15,6-5 4 0,11-5 2 16,0-6-2-16,6-12-15 16,7-5-13-16,4-9 1 15,7-15-4-15,9-22 7 16,3-15 1-16,-1-8 16 16,-1-14 10-16,-11-4 1 0,2 2 13 15,-9 0 6-15,-3 9 31 16,-5 15 20-16,-8 11-24 15,0 10-33-15,0 5-17 16,0 14 1-16,-11 17-3 16,-2 16 5-16,0 12-6 0,1 6 4 15,12 3-7-15,-8-9-5 16,8-8-12-16,0-8-18 16,0-10-5-16,0-7 13 15,0-12 15-15,8-12-7 16,4-16 2-16,4-8 2 0,5-9 16 15,-1 4 2-15,-4 5 19 16,-3 6 4-16,-5 11-9 16,-3 2-2-16,-5 10-5 15,0-2-6-15,0 9 8 16,0 0-8-16,0 0-1 16,0 0-5-16,0 0 0 15,0 0-32-15,0 0-29 16,0 9-1-16,0 2-13 15,-13 2-33-15,0-1-62 16,5-5-4-16</inkml:trace>
  <inkml:trace contextRef="#ctx0" brushRef="#br0" timeOffset="71202.89">21997 3171 338 0,'-13'-17'247'16,"5"5"-82"-16,0 0-78 16,8 8-45-16,0 4-18 15,0 0-9-15,0 0-5 16,0 0-9-16,11 0-1 0,7 0 6 15,1 0-9-15,6 0 7 16,-1 0-2-16,1 0 4 16,-6 0-5-16,-6 0 5 15,-5 0 0-15,0 0 5 0,-8 0-6 16,0 12-9 0,0 0 6-1,0 9-3-15,0 7 1 0,0 13 9 16,0 16 4-16,-16 12 6 15,-5 12 5-15,-2 8-18 16,-3 2 2-16,-7-2 0 0,-2-4-7 16,-1-7 3-16,-1-21 0 15,9-17 0-15,3-7 3 16,4-16 5-16,5-17-12 16,5-9-4-16,-1-20-17 0,12-18-46 15,0-20-13-15,3-14-54 16,17-16-3-16,9-10-112 15</inkml:trace>
  <inkml:trace contextRef="#ctx0" brushRef="#br0" timeOffset="71351.95">22191 2897 158 0,'8'-11'229'0,"-4"3"-93"15,-4 3-64-15,0 1-41 0,4 4-42 16,5 0-16-1,0 17-41-15,-1 0-78 16,-2 2-4-16,3 6 44 16</inkml:trace>
  <inkml:trace contextRef="#ctx0" brushRef="#br0" timeOffset="71635.38">22316 3190 41 0,'13'29'147'15,"-4"-4"53"-15,-1-5-76 16,-1-8-59-16,1-12-30 15,1 0-15-15,-1 0-9 0,3-8-7 16,6-13 1-16,4-3-1 16,0-5 11-16,-6 1 20 15,-4 0 22-15,-6 4 27 16,-5 2 0-16,0 11-34 0,0 3-25 16,0 8-18-16,-13 0-2 15,-5 19 1 1,-8 11 1-16,-7 14 0 0,-3 13 0 15,4 12-9-15,4 5 3 16,8-1 3-16,6 1-27 16,14-9-63-16,0-12-43 0,14-12-37 15,9-27-71-15</inkml:trace>
  <inkml:trace contextRef="#ctx0" brushRef="#br0" timeOffset="72200.89">22816 3069 146 0,'8'-25'242'0,"-8"4"-91"16,0 9-64-16,0 8-45 15,0 4-20-15,0 0-10 0,4 0-5 16,-4 0-2-16,0 0-3 16,5 0-15-16,-2 0 6 15,2 0 7-15,-5-3-1 16,0-6-7-16,0-2 4 0,0-6 11 15,0 4 10-15,-8 6-2 16,-1 2-4-16,1 5-8 16,-3 12 3-16,-6 10 8 15,-9 9 8-15,4 11-9 16,-3 6-3-16,7 2 1 16,7-7 1-16,11-1-8 15,0-6 1-15,11-3 0 0,7-9-8 16,-2-7 0-16,7-17 4 15,11-8-4-15,11-17-6 16,3-12 10-16,5-16 1 16,4-12-4-16,0-16-2 0,-6-13 10 15,3-7 8-15,-4-5 16 16,-13 8 53-16,-11 13 45 16,-9 14 11-16,-4 19-12 15,-13 15-41-15,0 12-37 16,0 10-31-16,0 6-12 15,0 21-7-15,-13 30 8 16,-7 27 21-16,-8 21-17 0,-4 15-5 16,-1 8-3-16,9 2 5 15,2-5-5-15,6-4-5 16,4-8 2-16,12-13-31 16,0-12-51-16,0-15-64 0,0-13-49 15,0-14-4-15,0-10 17 16,0-21-37-16,0-17-7 15</inkml:trace>
  <inkml:trace contextRef="#ctx0" brushRef="#br0" timeOffset="72415.05">22930 2873 453 0,'-21'-32'293'0,"10"8"-105"15,11 3-97-15,0 9-55 0,16 4-15 16,22 4 4-16,17-1 1 15,27-2 4-15,10-2-9 16,6 1-5-16,-8 1-12 16,-12 2-4-16,-18 5 4 15,-13 0-4-15,-13-4 7 16,-11 4-26-16,-7 0-53 16,-2 0-65-16,-11 0-66 15,-3 0-87-15</inkml:trace>
  <inkml:trace contextRef="#ctx0" brushRef="#br0" timeOffset="74691.27">19361 3943 31 0,'0'-2'55'16,"0"-3"35"-16,0 0 47 15,0 2-10-15,0 3-39 16,0 0-28-16,0 0-18 0,0 0-11 16,-8 0 2-16,8 0 1 15,0 0-9-15,0 0-10 16,0 0-10-16,-8 0 3 0,8 0 1 15,0 0 5 1,0 0 18-16,0 0 3 0,0 0 7 16,-9 0-7-16,9 0-12 15,-8 0-3-15,8 0-3 16,0 0-6-16,-8 0-6 0,8 0 5 16,0 0-1-16,0 0 2 15,0 0 5-15,0 0 3 16,0 0 2-16,0 0-6 0,0-4-2 15,0-1-5-15,0 1 2 16,0 0 3-16,0 0 6 16,0-3 2-16,5 2-5 15,-2-4-9-15,5-3-12 16,1-5-3-16,-1-2 7 0,3-1 4 16,-3-5-3-16,1 4 0 15,-1-2-2-15,1-7-1 16,0 7 3-16,-3-1 0 15,2 3 0-15,0 1-2 0,-8 4 4 16,3 4-4-16,3-2 2 16,-3 7-2-16,-3-1 3 15,0 3-4-15,5 2 1 0,-1 3 1 16,0 0-1-16,4-5-2 16,-3 5 2-16,3 0 1 15,0 0 2-15,-3 0-2 16,-4 0 3-16,4 0-4 15,-1 0 4-15,-4 0 2 16,0 8-6-16,0-8 3 16,0 0-3-1,0 0 4-15,5 0-7 16,-2 0-23-16,-3 0-34 16,0 0-37-16,0 0-39 15,0 0-12-15,0 9-32 16,0-9-18-16,0 0 39 15</inkml:trace>
  <inkml:trace contextRef="#ctx0" brushRef="#br0" timeOffset="78425.17">18358 5414 74 0,'-25'8'123'16,"5"-8"50"-16,4 0-65 16,3 0-44-16,2 0-32 0,11 0-20 15,-8 0-3-15,8 0 6 16,0 0 2-16,0 0 7 16,0 0-2-16,0 0 0 0,0 0 7 15,0 0-10-15,0 0 5 16,0 0 0-16,8-8-13 15,16-5-4-15,20-6-4 0,41-7-5 16,45-10 5 0,54-13 2-16,47-9 2 0,64-6 1 15,67-9 3-15,49-2-5 16,27 3-5-16,29-2 9 0,22 6-1 16,-7 6 6-16,-19 9 4 15,-30 5-4-15,-22 6-6 16,-28 6-2-16,-38 8-6 0,-45 4-1 15,-52 6 9-15,-55 8-8 16,-44 0 12-16,-45 3 12 16,-27 2 12-16,-24 5 5 15,-15 0 6-15,-14 0-7 16,-9 0-10-16,-7 0-8 0,-4 0-3 16,-4 0-8-16,0 0-4 15,0 0-4-15,0 0-2 16,0 0 2-16,0 0-1 15,0 0-9-15,0 0 8 16,0 0-5-16,0 0 0 16,0 0 4-1,0 0 5-15,0 0-1 16,0 0 29-16,0 0 25 16,0-7 18-16,0-5-24 15,-12-14-24-15,1-10-16 16,-9-21-6-16,-6-21 2 0,-2-22-14 15,-4-23 6-15,-9-21-7 16,-5-6-1-16,-1 0 4 16,-5 5 3-16,-2 1 0 15,2 7 4-15,0 6-10 0,4 8 6 16,9 14 1-16,7 11 4 16,4 13-11-16,6 14 2 15,2 19 1-15,3 12-3 16,6 6-19-16,0 15 3 15,-2 3 8-15,-3 3 2 16,-6 1 7-16,-1-2-7 16,-11 7 9-16,-13-5 4 15,-13 3-7-15,-22 9 4 0,-23 0-3 16,-31 9 1-16,-28 8-5 16,-42 2-9-16,-35 3 4 15,-47 1 2-15,-30 10 6 16,-22 3 1-16,-30 9 1 15,-32 4 8-15,-17 5-2 16,5 2 0-16,6 1-1 16,20 0-4-16,18-2 4 15,21-8 1-15,28-2-1 0,36 0-2 16,39-9-2-16,34-3 4 16,33-8 0-16,32 0 2 15,32-11-3-15,21 3-8 16,16-4-13-16,17 0-24 0,11-1-10 15,15-12 5-15,10 12 13 16,9-12 11-16,9 7 12 16,7-7 6-16,0 0 5 15,0 0-2-15,0 0 8 16,0 0-2-16,0 0 2 31,0 0-6-31,0 9-6 16,0 0 9-1,0-3-2-15,0 8-2 16,0 5 0-16,0 10 6 16,-9 20-4-16,1 25 3 0,-5 30 2 15,-4 32-7-15,0 18 8 16,-5 18-7-16,1 11 8 16,5-1-6-16,7 1 1 0,9-7-3 15,0-10 5-15,0-4-4 16,0-1 3-16,0-16-3 15,0-14 6-15,9-22-6 16,-4-19 0-16,-2-16 4 0,0-21-4 16,-3-13 7-16,0-12-4 15,0-7-1-15,0-4 0 16,0-10-2-16,5-7 5 0,-2 0 2 16,2 0-4-16,-5 0 1 15,0 0-5-15,0 0 2 16,0 0 4-16,0 0 0 0,0 0-4 15,5 0 8-15,-1-4-3 16,4-3-5-16,4-1-2 16,8-5 6-16,26-3-4 15,22-9 4-15,41-7-3 16,46-6 4-16,52-6-19 0,41-9-43 16,24 0-81-16,8-4-14 15,-8-9-186-15</inkml:trace>
  <inkml:trace contextRef="#ctx0" brushRef="#br0" timeOffset="83134.38">16323 3886 13 0,'-12'0'24'0,"-1"0"25"0,13-3 49 15,-11-1 79-15,3-1-39 16,-5 3-26-16,1-9-35 15,-1 7-17-15,4-3-21 16,-5-5-9-16,2 3-10 16,-1-2 2-16,1 3 7 0,4-1-1 15,-1 5-3-15,9 0-2 16,0 4 1-16,-8 0-7 16,8 0-2-16,0 0 2 0,0 0 7 15,0 0-14-15,0 0-1 16,0 0-1-16,5 0-8 15,4 0 0-15,2 0 1 16,10 12-1 0,10 1 0-16,11 2 6 0,11 2-4 15,7 0-2-15,2-1-2 16,3-4 6-16,-2 0-4 16,-1-12 2-16,-9 12-6 0,-5-12 2 15,-7 9 0-15,-5-9 3 16,-6 0-3-16,-7 0 6 15,2 0-2-15,-5 0-1 0,-3 0-1 16,-5 0 2-16,-4 0 3 16,0 0-5-16,-5 0 1 15,-3 0-2-15,0 0-2 16,0 0 4-16,0 0 0 0,0 0 0 16,0 0-4-1,0 0 4-15,0 0 2 16,0 0-15-16,0 0-14 15,0 8-13-15,0-8-22 0,0 0-21 16,-8 7-14-16,0-7-8 16,2 0-1-16,-3 0-12 15,9 0 1-15,-9 0 12 0,1-7-11 16</inkml:trace>
  <inkml:trace contextRef="#ctx0" brushRef="#br0" timeOffset="86311.79">16883 3793 18 0,'0'-16'63'0,"0"-1"68"15,0 6 54-15,0-2-69 16,0 6-37-16,0-3-27 16,0 7-20-16,-9-2 2 15,9 5 9-15,0 0 2 16,0 0 1-16,0 0-11 0,-6 0-4 16,6 0-4-16,0 0-6 15,-8 0-4-15,8 0-11 16,-9 8-9-16,9 9 1 15,-9 7 5-15,9 17-7 16,0 8 4-16,-8 8-1 16,0 5 2-16,8-2 1 15,-8-3-5-15,8-3 7 16,0-11-7-16,0-5 3 0,0-10 2 16,0-8 3-16,0-4-7 15,0-4 3-15,0-12 4 16,0 9-7-16,0-9 4 15,0 0 3 1,0 0-2-16,0 0 0 16,0-9 2-16,0-6-10 15,0-13-14-15,0-14 6 16,0-7 5-16,0-7 5 16,0-6 3-16,0 5 2 15,0 0-3-15,5 0 3 0,-2 9 2 16,2 3-8-16,-2 5 6 15,2 2-7-15,-2 10 6 16,-3 4 0-16,0 4 6 16,0 6 1-16,0 3-4 0,0 4 3 15,0 2 4-15,0 5-6 16,0 0 3-16,0 0-1 16,0-5-7-16,0 5 1 0,0 0 1 31,0 0-1-16,0 0 0-15,0 0 1 16,6 0-6-16,-3 0 2 16,6 0-1-16,-1-3 4 0,7 3-2 15,9-4-2-15,11-4 4 16,-4 8-1-16,2 0 0 16,-6 0 0-16,3 0 1 15,-6 12-4-15,-5 1-1 0,-3 3 6 16,1 3-9-16,1 2 7 15,-7 3 0-15,0-3-3 16,-2-2 6-16,-1-2-9 16,0 0 11-16,-4-1-10 15,0-4 4-15,1-12 1 0,-5 12-2 16,0-4 3 0,0-8 2-16,0 9-6 15,0-9-1-15,0 8 1 0,0 0 3 16,0-1-9-16,-9 6 14 15,-3 8-7-15,0 7 2 16,-4 8-2-16,-8 9 5 0,-1 1-6 16,1-2 4-16,0 1-1 15,2-5 3-15,6-8-5 16,6 1 7-16,-3-5-5 0,0-3 1 16,5-9-1-1,8 0-3-15,-8-4 7 0,8-12-6 16,0 11 7-16,0-11-7 15,0 0 5-15,0 0-5 16,0 0 5-16,0 0 1 16,0 0-2-1,0 0-3-15,0 0 5 16,0 0-7-16,0 0 8 16,0 0-9-16,0 0 6 15,0 0-1-15,0 0 0 16,0 0 0-16,0 0-4 15,0 0 4-15,0 0 0 16,0 0-2-16,0 0 3 0,0 0 1 16,0 0-2-16,0 0 1 15,0 0-1-15,0 0 4 0,0 0-2 16,0 0 2-16,0 0 0 16,0 0 7-16,0 0-1 15,0-6 3-15,0 1 0 0,0-2-10 16,0 2 2-16,0-2-3 15,-8-2-5-15,8-2 3 16,-9-1-2-16,9-6-3 0,0 2-3 16,0 0 7-16,0 1 1 15,-8 1-4-15,8-1 2 16,0-2 0-16,0-3-8 16,0-4 2-16,0-5-3 15,0-4 7-15,0 1 2 0,0 0 1 16,0-6-3-16,0 6 3 15,0-5 0-15,0 1-5 16,0-1 2-16,0 5-2 0,0-1 4 16,0 0 1-16,0 2 3 15,0 2-2-15,0 8-3 16,0 2 2-16,0 5 0 16,0 3 2-16,-8 2-1 15,8 1-1-15,0 0 0 0,0 4 0 16,0 4 4-16,0 0-6 15,0 0 4-15,0-3 1 16,0-2-9 0,-6 0 7-16,6 5-3 0,0 0 0 15,0-4 4 1,0 1-3 0,0 3-2-16,0-4-1 0,0 4 7 15,0 0 1 1,0 0-8-1,0-5 1-15,0 5 1 16,0 0-3-16,0 0 2 16,0 0 0-16,0 0 4 0,0 0-3 15,0 0 1-15,0 0-5 16,0 0-3-16,0 9-3 16,0 3 1-16,0 6 3 15,0 5 9-15,0 10-3 0,0 12 0 16,0 6-2-16,-9 7 10 15,9 6-6-15,-9 6 1 16,9 3-1-16,0-4 1 16,-8-3-1-16,-1-5 3 0,9-12-6 15,-8-8 3-15,8-6-2 16,0-8 2-16,0-12 2 16,0-3-2-16,0-5-2 0,0-7 0 15,0 0 6 1,0 0 3-16,0 0-9 15,0 0 8-15,0 0-3 0,0 0-1 16,0 0 4-16,0-7 5 16,0-5-11-16,0-9-9 15,5-7 3-15,4-13-3 0,-6-8 5 16,1-4 6 0,0-3-6-16,0-2 2 0,1 1 2 15,-2 0-2-15,6-1-2 16,-6 7 0-16,5 6 0 15,-3 4 1-15,-2 3 1 0,-3 12 2 16,0 0 1-16,0 7-1 16,0 7-2-16,0-2 1 15,0 7 1-15,0 7 1 16,0-4 0-16,0 4-4 0,0 0-3 16,0 0 4-16,0 0-1 15,0 21-3-15,0 14 1 16,-8 22 3-16,-3 21 1 0,-1 10 5 15,-8 8-7 1,3-4 4-16,1-2-3 0,4-13 1 16,0-11 1-16,12-18 2 15,0-11 1-15,-8-8-5 0,8-9 2 16,0-7 3-16,0-1 0 16,0-12 7-16,0 0 2 15,0 0 3-15,0 0-1 0,0 0-2 16,0-5 0-16,0-7-11 15,0-9-13-15,0-7-3 16,0-8 9-16,0-9-4 16,0-4 5-16,0-4-1 15,0 0-3-15,0 0 2 0,0 0 4 16,0 5 3-16,0-2-10 16,0 2 3-16,0 3 0 15,0 4 3-15,0 4-2 0,0 1-6 16,0-2 4-16,0 7 5 15,0 7 2-15,0 3 3 16,0 5-5-16,0 4 2 0,0 4 1 16,0 0 7-16,0 3-2 15,0 5-1-15,0 0-2 16,0-2 1 0,0 2 1-16,0-6-1 15,0 6 5-15,0-4-2 16,0 4-2-16,0 0 0 0,0 0 1 15,0 0-3-15,0 0 1 16,0-3-5 0,0 3 3-16,0 0 3 0,0 0-3 15,0 0-3-15,0 0-1 16,0 0-1 0,0 0-1-16,8 13 6 15,7-3-5-15,10 3 6 16,3 4 0-16,4-1-1 15,5-4-1-15,-1-1 3 16,2-2-2-16,-2-9-3 16,-3 13 3-16,-1-13 2 0,-4 12-3 15,-3-12-4-15,-5 0 7 16,-3 0-5-16,-6 0 4 16,-3 0-2-16,1 7 3 15,-5-7-4-15,-4 7-1 0,0-7 3 16,0 0 3-16,0 10 0 15,0-10-3-15,0 0 1 16,0 0-4-16,0 0 7 16,0 0-3-16,0 0-6 15,0 7 2-15,0-7-2 16,0 8 1-16,0-8 1 16,0 13 2-16,0 4 4 15,-13 11-3-15,0 8 6 0,-1 16-1 16,-3 10-1-16,-4 7 4 15,-3 0-8-15,-1 2 3 16,6-2 0-16,-6-4 2 0,4-9-6 16,2-6 4-16,3-10-4 15,2-8 1-15,6-6-1 16,0-7 4-16,8 2 0 16,-7-9 2-16,-1-5-4 15,8-7 8-15,0 0-2 16,0 0 1-16,0 0-2 15,0 0 5-15,0 0 3 16,0 0-12-16,0 0 7 0,0 0-5 16,0 0-3-16,0 0 7 15,0 0-6 1,0 0-1-16,0 0 0 16,0 0 2-16,0 0-2 15,0 0 3-15,0 0-2 0,0 0 0 16,0-3-4-16,0-1 5 15,0-1 3-15,0 5-2 16,0-3-4-16,0-6-4 16,0 2 4-16,0-5-3 15,0-2 0-15,0 7 1 0,0-1-8 16,0-1-6-16,0 2-26 16,0-2-47-16,-8 6-50 15,-5-2-52-15,-3-3-81 0</inkml:trace>
  <inkml:trace contextRef="#ctx0" brushRef="#br0" timeOffset="88242">7584 6491 28 0,'0'-11'36'0,"0"3"17"16,0 8 61-16,5 12 39 0,-2 7-69 15,2 15-32-15,-5 18-12 16,0 17-13-16,0 17-6 16,0 20 0-16,0 13 4 0,0 19-4 15,0 16-6 1,0 18-2-16,0 6 4 0,0 2 9 15,0-4-15-15,0-10-2 16,-8-12-3-16,8-11 0 16,-13-13-1-16,13-11 2 0,-9-14-7 15,9-10 0-15,-8-15 1 16,8-10-1-16,0-13 0 16,0-13 0-16,0-7 0 0,0-9 0 15,0-4-2-15,0-7 5 16,0-5-4-16,0-12 3 15,0 0-14-15,0 0-7 16,0 0-13-16,0 0-15 0,0-9-23 16,0-11-29-16,0-16-100 15</inkml:trace>
  <inkml:trace contextRef="#ctx0" brushRef="#br0" timeOffset="89191.04">7735 6247 127 0,'-12'-12'231'16,"0"5"-73"-16,-1-2-43 15,1 9-52-15,4 0-28 16,8 0-9-16,-8 0-4 0,0 0-5 15,8 0-6-15,0 0-3 16,0 0-3-16,0-3-5 16,0-2 4-16,8-3-2 15,20-5-1-15,34-11 2 0,42-16 9 16,59-29 3-16,60-29 1 16,58-24-6-16,75-21-3 15,88-7 0-15,59-5-7 0,65 0 2 16,55 4-5-16,13 9 6 15,17 11-2-15,6 17 0 16,-26 9-4-16,-28 11 2 16,-23 9 4-16,-34 16 1 0,-45 8 1 15,-52 11-3-15,-45 11 1 16,-44 2-2-16,-49 5 0 16,-55 7 1-16,-54 8 0 15,-49 6 4-15,-42 1 40 0,-33 3 36 16,-21 3 1-16,-23 4 0 15,-12 0-17-15,-8 0-13 16,-7 0-8-16,-9 0-3 16,0 0-3-16,0 0-13 0,0 0-5 15,0 0-17-15,0 0 4 16,0 0-6-16,0 0-5 16,0 0 0-16,3 0-7 0,-3 0 0 15,0 0-7-15,0 0 0 16,0 0-10-16,0 0-7 15,0 0-22-15,0 0-27 0,0 0-18 16,0 0-9-16,0 0 5 16,0 0 16-16,0 0 22 15,-6 0 24-15,-3-5 15 0,9 3 13 16,-8-3 13-16,8 5 8 16,0 0 7-16,0 0 9 15,0 0 0-15,0 0-4 16,0 0-11-16,8 12-1 15,4 24 17-15,-1 37 45 0,0 42 14 16,-5 48 27-16,-6 53-35 16,-28 68-22-16,-18 50-25 15,-6 29-18-15,-4 7-5 0,1-4 6 16,11-8-15-16,3-20-29 16,6-24-29-16,5-34-28 0,3-27-16 15,-3-33-4-15,-1-29-16 16,2-34-48-16,1-30-53 0</inkml:trace>
  <inkml:trace contextRef="#ctx0" brushRef="#br0" timeOffset="91820.31">7520 9206 146 0,'0'-7'201'0,"0"-2"-70"0,0 2-44 15,0-1-38-15,-9 4-22 16,9 0-5-16,-9 4 5 16,9 0 1-16,0 0-6 15,0 0-6-15,0 0-5 0,0 0-6 16,0 12-7 0,0 13 6-16,0 15 13 15,0 17 4-15,0 23-12 16,0 19 0-16,0 7-4 15,0 4 1-15,0-8-3 0,0-9-5 16,0-13-2-16,0-10 7 16,0-16-1-16,0-13-1 15,0-8 0-15,0-13 1 0,0-8-2 16,0-5 2-16,0-7 2 31,0 0-7-31,0 0 4 16,0 0 2-16,0 0-2 15,0 0 5 32,9-4-5-31,20-8 5-16,23-11-5 0,34-20-1 16,35-14 0-16,38-16 0 15,27-9 2-15,18 1-41 16,3 0-50-16,-1 4-44 0,-6 8-93 15</inkml:trace>
  <inkml:trace contextRef="#ctx0" brushRef="#br0" timeOffset="97910.07">11008 12675 425 0,'-57'-41'179'16,"-8"-4"-48"-16,-8-3-55 0,-17 8-3 16,-10 6 27-16,-18 23 43 15,-12 27 46-15,-9 28 1 16,-3 29-26-16,4 34-10 16,13 19-13-16,10 16-59 0,22 10-82 15,23-2 0-15,21-15 0 16,22-21 0-16,27-22 0 0,9-13 0 15,18-27 0-15,18-28 0 16,12-24 0-16,12-33 0 16,5-20 0-16,-1-23 0 0,-10-23-40 15,-9-16 9-15,-13-5 12 16,-17-6 14-16,-13 16 6 16,-3 16 4-16,-2 17-5 0,-3 21-5 15,2 14-1-15,3 17-1 16,3 25 14-16,18 29 38 15,12 40 10-15,11 44-55 0,5 47 0 16,3 39 0-16,-3 33 0 16,-7 25 0-16,-13 3 0 0,-17-11 0 15,-17-21 0-15,-15-24 0 16,-12-39 0-16,-12-30 0 0,-10-34 0 16,-6-31 0-16,-5-33 0 15,-5-37 0-15,2-25-38 16,3-44-75-16,8-45-9 0,14-41-11 15,13-35-3-15,22-26-13 16,14-16-12-16,18 1-6 16,24 6 48-16,26 21 61 0,11 37 28 15,8 33 19-15,5 32 15 16,-5 33-1-16,-7 24 10 0,-4 21 6 16,-10 16 20-16,-7 8 15 15,-8 25 25-15,-7 20 38 16,-15 27 47-16,-2 26-11 0,-8 25-24 15,-9 14-32-15,-3 10-34 16,-4-2-31-16,-1-14-12 16,-4-17-12-16,0-23-14 0,-4-23-32 15,-5-16-68-15,3-14-79 16,-6-18-79-16,0-23-48 16,-9-35-26-16,-7-31-215 0</inkml:trace>
  <inkml:trace contextRef="#ctx0" brushRef="#br0" timeOffset="98059.88">10854 11693 511 0,'-25'-142'331'15,"4"37"-96"-15,2 24-121 0,2 25-63 16,4 15-44-16,2 12-21 16,11 9-42-16,0 12-42 15,0 8-42-15,3 19-22 0,10 14-33 16,0 3-52-16</inkml:trace>
  <inkml:trace contextRef="#ctx0" brushRef="#br0" timeOffset="98275.64">11199 11463 280 0,'32'0'320'16,"-7"0"-87"-16,-9 12-82 15,0 28-38-15,1 41-6 0,2 44-2 16,10 40-25-16,2 17-20 15,2 14-16-15,-1-4-16 16,7-14-14-16,1-15-8 16,0-19-19-16,-4-24-34 0,-2-18-63 15,-8-18-66-15,-4-29-34 16,-5-13 3-16,-9-18-6 0,-8-24-38 16</inkml:trace>
  <inkml:trace contextRef="#ctx0" brushRef="#br0" timeOffset="98425.84">11336 12992 355 0,'-36'-48'254'0,"8"4"-60"16,4 3-90-16,10 1-51 16,14-6-33-16,14-3-13 15,18-3 0-15,21-10-9 16,12 0-26-16,16 0-40 0,8 4-33 16,1-4-33-16,-2 0-48 15,-6-2-21-15</inkml:trace>
  <inkml:trace contextRef="#ctx0" brushRef="#br0" timeOffset="98758.8">12034 11751 62 0,'0'-58'258'0,"0"18"-16"16,-11 8-57-16,-1 16-67 15,12 12-55-15,0 20 5 0,7 41 74 16,15 41 47-16,5 35-35 16,11 30-45-16,6 13-36 15,8 2-28-15,2-6-15 0,2-13-11 16,1-24-11-16,-9-21-2 15,-3-30-5-15,-12-18-10 0,-6-21-6 16,-5-21 8-16,-6-24-3 16,0-20-9-16,-4-29-2 0,1-32-1 15,-2-26 11-15,3-15 4 16,-3 4 7-16,5 16 4 16,-3 21-6-16,3 19 0 0,7 22 0 15,11 16 13-15,2 15-3 16,8 18 2-16,10 15-9 15,7 12 1-15,4 9 3 0,0 4-38 16,3-1-99-16,2-2-82 16,-2-13-58-16,-2-5 6 0,-6-16-13 15,-11-12 41-15</inkml:trace>
  <inkml:trace contextRef="#ctx0" brushRef="#br0" timeOffset="99079.28">13411 12150 602 0,'-23'-53'410'0,"3"17"-112"15,-2 11-146-15,5 8-75 16,6 9-37-16,11 8-14 0,0 12 9 16,8 10-1-16,9 1-21 15,8 1-13-15,2-2-15 16,6-10-18-16,4-12-6 0,-1-4-4 16,-3-14-5-16,-6-13 0 15,3-19 4-15,-6-14 8 16,-8-9 24-16,-4 9 26 0,-4 9 21 15,-8 20-4-15,5 13-18 16,2 33 9-16,2 35 24 0,7 32 5 16,12 24-26-16,5 8-13 15,7-1-10-15,9-11-4 0,5-15-41 16,-2-24-51-16,8-18-53 16,0-21-14-16,2-24-16 15,0-29-7-15,-6-27-5 16,-7-25-21-16,-12-24 36 0,-17-22 57 15</inkml:trace>
  <inkml:trace contextRef="#ctx0" brushRef="#br0" timeOffset="99440.97">14334 11223 161 0,'-22'-140'334'0,"3"26"-47"15,-1 26-51-15,-1 19-96 0,9 20-77 16,3 12-31-16,9 21-9 16,0 27 44-16,13 39 69 0,5 36 20 15,4 30-43-15,11 23-51 16,0 17-27-16,3-3-22 0,1-9-1 15,-4-27-7 1,-6-27-5-16,-5-21 4 0,-11-20 6 16,-3-21-7-16,-4-12-14 15,-4-28-10-15,9-32-20 0,3-33 1 16,12-26 7-16,9-11 15 16,10 0 12-16,6 12 7 0,0 22-10 15,0 22 6-15,2 30 8 16,-9 28 16-16,3 37 5 0,-8 35 1 15,-8 34-4-15,-18 25-8 16,-11 14-5-16,-17 7-12 16,-6-9 9-16,-10-17-9 15,-7-22 3-15,0-18-30 0,-5-20-26 16,-3-18-25-16,-6-19-61 16,-3-17-51-16,-5-15-34 0,2-18 0 15,-1-8 3-15,-1-7-24 16,3-5 44-16</inkml:trace>
  <inkml:trace contextRef="#ctx0" brushRef="#br0" timeOffset="100522.03">9038 16843 445 0,'-45'34'383'0,"13"-14"-100"15,7-8-147-15,14-12-103 16,19 0-24-16,20-20-5 16,25-22 18-16,32-19-1 0,37-28 0 15,53-29-8-15,52-32-7 16,57-34-2-16,45-28-4 16,49-19-10-16,47-25-29 0,39-25-22 15,19-22-12-15,17-2 34 16,12 13 19-16,-1 20 20 0,-24 30 4 15,-27 35 2-15,-38 35-1 16,-32 39 1-16,-37 30-1 16,-33 28-8-16,-35 21 3 0,-33 25 0 15,-37 22 6-15,-34 14 10 16,-29 9 9-16,-34 6 0 0,-32 2 11 16,-26-3 29-16,-21-2 42 15,-17-2 22-15,-22-1-19 0,-17-8-25 16,-11-8-22-16,-17-8-34 15,-8-13-12-15,-11-15-11 0,-9-21 5 16,-5-20 9-16,1-29-7 16,-5-29-1-16,0-29-5 0,6-35-6 15,0-29-1-15,2-11 4 16,9-9-2-16,0-4-1 16,5-5 2-16,3-4-2 15,1 5-6-15,3 4-6 0,3 7 8 16,1 22-4-16,1 22 1 15,-1 34 6-15,1 34-7 0,-13 26-26 16,-10 31 2-16,-8 26-7 16,-24 31 1-16,-22 19 4 0,-25 19 19 15,-34 22 4-15,-26 20 7 16,-27 20-2-16,-21 16 5 16,-22 14-4-16,-22 11 6 0,-26 20-5 15,-42 18-5-15,-37 10-12 16,-23 18-17-16,-24 3 11 0,-22 5 11 15,1 3 15-15,8 1-6 16,21-14 3-16,24-11 1 16,24-11 7-16,37-18-11 15,35-20 5-15,46-15-12 0,45-23-22 16,35-14-14-16,42-17 11 16,36-12 3-16,29-13-2 15,24-12-10-15,25-4-12 0,10-16-8 16,19 0 19-16,15 0 25 15,7 0 10-15,14 0 1 16,8 0 8-16,-1 8 6 0,4 9-2 16,4 15-3-16,2 21 6 15,-2 37 35-15,5 53 29 16,-1 68 22-16,1 74-18 16,0 70-6-16,-1 43-19 0,1 25-12 15,0 5-10-15,-1-17-6 16,5-31 7-16,-2-43 1 15,4-43-1-15,1-42-11 0,1-41-12 16,-2-45-13-16,7-35-43 16,-2-33-39-16,5-34-50 0,5-32-59 15,-1-32-69-15,-5-23-57 16</inkml:trace>
  <inkml:trace contextRef="#ctx0" brushRef="#br0" timeOffset="101180.53">12611 16241 746 0,'17'8'472'0,"-17"-8"-219"0,0 0-182 16,-12 0-189-16,12 0-67 16,0-4 27-16,3-8 22 0,17-7-15 15,14-6-24-15,11-8-68 16</inkml:trace>
  <inkml:trace contextRef="#ctx0" brushRef="#br0" timeOffset="101364.54">14549 15895 810 0,'32'-12'344'0,"-12"-5"-172"15,-7-2-174-15,-1-6-169 16,11-7-49-16,20-5 16 0,9-4 9 16,5 8-11-16,3 10-121 15</inkml:trace>
  <inkml:trace contextRef="#ctx0" brushRef="#br0" timeOffset="101508.11">15596 15773 201 0,'25'0'235'0,"-5"-8"-103"16,-3-4-71-16,-6-5-68 0,6-7-56 15,4-9-63-15,1 1-33 16</inkml:trace>
  <inkml:trace contextRef="#ctx0" brushRef="#br0" timeOffset="101692.19">16594 15871 336 0,'30'0'359'0,"-6"0"-99"0,-7 0-134 16,-1 0-100-16,8-16-88 15,12-8-37-15,18-5-16 0,7 0-29 16,7-3-59-16,10-1-25 15</inkml:trace>
  <inkml:trace contextRef="#ctx0" brushRef="#br0" timeOffset="101851.96">18573 15622 404 0,'20'-24'157'0,"-3"-4"-97"16,2-5-111-16,10-8-107 0,11 1-29 16</inkml:trace>
  <inkml:trace contextRef="#ctx0" brushRef="#br0" timeOffset="102035.83">20043 15309 689 0,'17'0'557'16,"-14"0"-191"-16,-3-8-190 15,0-4-169-15,8-5-171 0,17-4-98 16,18-7-24-16,19-1 8 16,9 1-19-16,5 5 49 15</inkml:trace>
  <inkml:trace contextRef="#ctx0" brushRef="#br0" timeOffset="102196.55">21541 15251 601 0,'16'10'393'0,"-16"-10"-156"16,0 0-130-16,-8 0-144 15,8-13-101-15,18-3-59 16,13-4-7-16,19-10-16 0,6 2-18 15</inkml:trace>
  <inkml:trace contextRef="#ctx0" brushRef="#br0" timeOffset="102352.12">22849 15159 363 0,'32'0'289'16,"-7"0"-31"-16,-9-9-105 15,-4-4-89-15,0-10-115 0,13-15-116 16,11-6-53-16,16-5-63 16</inkml:trace>
  <inkml:trace contextRef="#ctx0" brushRef="#br0" timeOffset="102504.22">24470 14978 442 0,'51'-16'129'0,"-6"-7"-109"15,6-7-130-15,0-5-98 16</inkml:trace>
  <inkml:trace contextRef="#ctx0" brushRef="#br0" timeOffset="102647.37">26019 15044 228 0,'42'20'254'0,"-14"-8"-95"0,-11-12-137 16,-17-3-143-16,-17-13-131 16</inkml:trace>
  <inkml:trace contextRef="#ctx0" brushRef="#br0" timeOffset="103601.17">14720 16147 210 0,'-17'-12'250'0,"1"0"-62"16,0 0-30-16,-1 0-39 0,1 0-11 15,4 3 22 1,4 6 20-16,8 3-8 0,-8 0-21 16,8 20-18-16,0 25-24 15,0 19-11-15,0 30-6 0,0 16-10 16,0 9 8-16,0 6-13 16,0-3-47-16,-9-7 0 0,-3-14 0 15,4-11 0-15,8-13 0 16,-8-16 0-16,8-13 0 0,0-10 0 15,0-15 0-15,0-1 0 16,16-10 0-16,17-12 0 16,11-5-20-16,18-7-35 15,6-9 19-15,14 2 14 0,-1-2 8 16,4 1 4-16,-3 4 7 16,-5 4 6-16,-12 0 0 0,-17 2-8 15,-11 3 7-15,-14 7 8 16,-7-4-3-16,-16-4 6 15,0-9-2-15,-19-3-6 0,-9-12-1 16,-9-13-4-16,-3-17 12 16,-2-10-6-16,2-15-8 0,3-14 7 15,5-13-13-15,5-8 8 16,2 1-6-16,8-3 4 0,5 11-3 16,4 11 2-16,8 17-23 15,4 16-58-15,4 11-85 16,4 17-66-16,9 9-31 0,-1 13 14 15,9 6 19-15,-2 13-26 16,-2 17-150-16</inkml:trace>
  <inkml:trace contextRef="#ctx0" brushRef="#br0" timeOffset="104116.35">16295 16103 731 0,'0'-20'486'15,"0"-1"-176"-15,0 9-171 16,0 3-85-16,11 9-28 0,6 30-13 16,-1 15 0-16,5 15-12 15,-2 13 4-15,-2 17-2 0,-5 4 3 16,1 3-9-16,-1 1 6 15,5 1-3-15,-6-7 4 16,0-14-4-16,3-9-4 0,2-17 6 16,3-11-6-16,11-13-10 15,10-16-9-15,17-12-5 16,22-12-7-16,12-12-14 0,19-8 4 16,3-2 16-16,3 3 20 15,-12 3 5-15,-11 2 3 0,-14 11-7 16,-15 2 8-16,-15 1 3 15,-13 4 5-15,-12-1 23 16,-7 6 41-16,-17-6 6 0,0-7-9 16,-17-3 1-16,-2-15-18 15,-7-13-12-15,3-15-14 0,3-19-13 16,-1-17-7-16,5-16-7 16,-6-17 6-16,8-7-8 15,-4-1 9-15,7 14-11 0,-2 14-6 16,1 19-20-16,-1 18-40 15,2 18-59-15,11 15-42 16,-8 13-37-16,8 11-28 0,0 8-2 16,0 9-5-16,8 11-24 15</inkml:trace>
  <inkml:trace contextRef="#ctx0" brushRef="#br0" timeOffset="104566.58">18400 15985 477 0,'34'-8'316'0,"-5"8"-81"16,-4 0-98-16,0 20-63 16,1 14-39-16,8 18-11 0,-6 21-4 15,0 12 17-15,1 13 24 16,-7 12 11-16,-4 7 3 0,-2 6-11 15,1-4-13 1,3-11-18-16,5-10-7 0,7-15-10 16,4-14-16-16,6-12 1 15,1-17 9-15,6-12-12 0,1-11-3 16,3-17 3-16,-4 0-4 16,-1-13 4-16,-3-11 1 0,-8-6 2 15,-6-9 10-15,-2-14-9 16,-10-16 1-16,-2-16 6 0,-4-21 20 15,-5-28 7-15,-8-25 2 16,0-21 5-16,-13-11 12 0,2-1-5 16,-3 14-26-16,3 19-24 15,0 25 0-15,1 20 0 16,10 24 0-16,-11 21-14 0,3 20-121 16,8 12-105-16,0 16-50 15,0 17-8-15,0 13 25 16,8 16-19-16,0 11 46 0</inkml:trace>
  <inkml:trace contextRef="#ctx0" brushRef="#br0" timeOffset="104932.22">20363 15871 608 0,'30'0'430'0,"-15"12"-150"15,-10 13-132-15,3 14-75 16,4 28-40-16,7 22-8 0,6 22 19 16,4 9 12-16,7 7-14 15,0-9-16-15,6-8-7 0,2-13-12 16,5-15-7-16,4-21 4 16,3-16-2-16,1-17-1 15,-5-28-11-15,-7-7 12 0,-8-22-6 16,-13-28 4-16,-11-21 7 15,-13-24-2-15,0-19 10 0,-8-17-6 16,-5-14 0-16,5-10 3 16,8-1-7-16,-8 13 5 0,8 19-9 15,0 22-7-15,0 18 0 16,0 27-36-16,0 14-89 16,8 14-93-16,3 8-59 0,7 8-21 15,4 7-17-15,0 13 54 16</inkml:trace>
  <inkml:trace contextRef="#ctx0" brushRef="#br0" timeOffset="105281.68">21798 15866 543 0,'6'23'529'15,"-6"4"-108"-15,-14 21-167 0,-4 27-122 16,2 21-72-16,16 18-22 15,0 9-4-15,0-1 2 0,8-13-36 16,10-15 0-16,4-13 0 16,11-16 0-16,5-15 0 15,6-17 0-15,5-21 0 0,7-24 0 16,-2-25 0-16,-6-25-4 16,-3-26-1-16,-4-31 5 0,-14-19 4 15,-7-22-6-15,-12-10 8 16,-8-1-6-16,0 4 1 0,0 12-1 15,-11 21 0-15,3 24 0 16,-1 20 0-16,9 26 0 16,-6 15-61-16,6 12-103 15,0 16-63-15,6 17-35 0,11 4-20 16,8 25 18-16,2 3-20 16,3 4 40-16</inkml:trace>
  <inkml:trace contextRef="#ctx0" brushRef="#br0" timeOffset="105598.45">22702 15546 389 0,'26'0'313'0,"-9"0"-12"15,-8 0-26-15,5 12-36 16,-6 21-24-16,4 27-41 0,8 30-50 16,5 16-107-16,4 11-17 15,2 6 0-15,6-8 0 0,4-15 0 16,4-18 0-16,-2-17 0 15,-3-20 0-15,2-17 0 0,3-28 0 16,1-28 0-16,1-33 0 16,-3-28 0-16,-6-25 0 15,-6-21 0-15,-7-13 0 0,-9-2 0 16,-3 0 0-16,-13 11 0 16,0 14 0-16,0 18 0 15,0 21 0-15,-10 17 0 0,10 17 0 16,-8 11-129-16,8 8-122 15,0 9-51-15,0 3-14 16,12 5 29-16,5 4 5 0,3 4 57 16</inkml:trace>
  <inkml:trace contextRef="#ctx0" brushRef="#br0" timeOffset="105931.22">23787 15147 85 0,'24'15'269'16,"-2"-6"-41"-16,-13-2-21 0,0-7-25 15,-1 0-23-15,-3 0-5 0,-1 12 28 16,-4 14 57-16,0 19 17 16,0 28-170-16,0 19-86 15,0 28 0-15,0 6 0 0,0-1 0 16,13-3 0-16,2-15 0 16,10-17 0-16,4-22 0 0,7-19 0 15,10-16 0-15,1-33 0 16,13-17 0-16,5-23 0 15,5-29 0-15,4-21 0 0,-6-15 0 16,-6-13 0 0,-10-9 0-16,-11-3 0 0,-13-1 0 15,-7 6 0-15,-8 5 0 0,-13 16 0 16,0 9 0-16,-13 19 0 16,4 10 0-16,9 18-152 0,-8 11-229 15,8 7-30-15,0 11 3 16,8 3 64-16</inkml:trace>
  <inkml:trace contextRef="#ctx0" brushRef="#br0" timeOffset="106330.61">24978 14886 697 0,'0'0'447'0,"0"0"-100"15,0 0-136-15,0 15-90 16,-9 27-1-16,1 31-16 15,-6 37-104-15,3 29 0 16,-4 18 0-16,2 12 0 0,1-12 0 16,12-10 0-16,0-16 0 15,17-24 0-15,1-26 0 0,12-18 0 16,2-22 0-16,9-29 0 16,11-27 0-16,5-34 0 0,5-33 0 15,-2-27 0-15,-4-26 0 16,1-19 0-16,-2-13 0 0,-6-15 0 15,-10-11 0 1,-2 11 0-16,-9 19 0 0,-11 28 0 16,-10 28 0-16,-7 30 0 15,0 23 0-15,0 22 0 0,0 17 0 16,0 23 0-16,-13 20-115 16,5 17-176-16,8 13-3 15,0 6 15-15,8 5 38 0,10-3 9 16,7-7 1-16,-2-1 64 15,5-14-28-15</inkml:trace>
  <inkml:trace contextRef="#ctx0" brushRef="#br0" timeOffset="106628.52">25826 15090 40 0,'32'7'157'0,"-4"-7"96"15,-8 0-36-15,-3 0-28 16,-4 0-33-16,-6 0-22 0,1 21 32 16,0 15 82-16,-8 26 15 15,0 23-43-15,-11 29-216 0,-1 12-4 16,-1 10 0-16,13-7 0 15,5-7 0-15,7-19 0 16,2-18 0-16,12-17 0 0,2-22 0 16,9-23 0-16,7-23 0 15,5-32 0-15,4-25 0 0,-2-24 0 16,3-25 0-16,-4-16 0 16,-10-13 0-16,-8-7 0 15,-7-10 0-15,-9 7 0 16,-4 7 0-16,-8 14 0 0,-4 19 0 15,0 19 0-15,0 22 0 16,0 15-91-16,0 13-257 0,4 10-57 16,14 10 30-16,1 8 14 15</inkml:trace>
  <inkml:trace contextRef="#ctx0" brushRef="#br0" timeOffset="106979.01">26841 14962 393 0,'24'0'340'0,"-8"9"-12"0,-8-2-25 16,1 6-66-16,-9 12-20 15,0 23-21-15,-9 31-163 0,-7 18-33 16,1 14 0-16,6 3 0 16,9-5 0-16,9-6 0 15,6-15 0-15,4-19 0 0,10-12 0 16,4-20 0-16,13-37 0 15,6-20 0-15,9-33 0 0,7-33 0 16,-3-24 0 0,5-24 0-16,-7-16 0 0,4-18 0 15,-2-3 0-15,-13 9 0 16,-7 10 0-16,-16 23 0 0,-13 23 0 16,-5 25 0-16,-2 15 0 15,-9 20 0-15,0 15 0 16,0 15-189-16,0 12-156 0,3 15 12 15,5 17 29-15,-3 6-7 16,-2 6 38-16</inkml:trace>
  <inkml:trace contextRef="#ctx0" brushRef="#br0" timeOffset="107411.82">28291 14442 558 0,'7'-8'408'0,"-7"8"-4"0,-15 36-27 16,-10 31-104-16,-7 25-246 15,-7 22-27-15,5 8 0 16,3 4 0-16,14-8 0 16,17-11 0-16,0-17 0 15,17-17 0-15,17-20 0 0,11-20 0 16,12-33 0-16,16-17 0 16,7-33 0-16,11-26 0 15,7-34 0-15,-2-26 0 0,2-26 0 16,-4-30 0-16,-4-15 0 15,-7 0 0-15,-13 11 0 16,-16 34 0-16,-19 27 0 0,-10 34 0 16,-12 23 0-1,-7 21 0-15,-6 21-130 0,0 15-235 16,0 14-16-16,-6 22 31 16,-10 18-1-16</inkml:trace>
  <inkml:trace contextRef="#ctx0" brushRef="#br0" timeOffset="107827.68">29414 14351 117 0,'22'17'246'15,"-7"-5"-76"-15,-1 5-31 16,-3-1-7-16,6 1 12 15,-6 7 52-15,2 4 81 0,-5 9 37 16,-3 4-2-16,-5 4-312 16,0 0 0-16,3 4 0 15,5-5 0-15,1-3 0 16,2-8 0-16,10-5 0 0,3-4 0 16,4-3 0-16,13-10 0 15,11-11 0-15,13-20 0 16,12-20 0-16,9-22 0 15,12-18 0-15,6-26 0 16,12-25 0-16,5-15 0 16,1-8 0-16,-8 4 0 0,-18 10 0 15,-18 23 0-15,-16 19 0 16,-18 20 0-16,-13 17 0 16,-10 12 0-16,-8 12 0 15,-9 9 0-15,-4 4-105 0,-21 7-357 16,-13 5 54-16,-14 12 52 15,-16 7 39-15</inkml:trace>
  <inkml:trace contextRef="#ctx0" brushRef="#br0" timeOffset="108527.48">20088 17556 1459 0,'24'-13'520'16,"-16"1"-452"-16,-8 1-73 0,0-1-425 15,0-4-35-15,0-5 78 16,0 1 66-16,0 3-114 16</inkml:trace>
  <inkml:trace contextRef="#ctx0" brushRef="#br0" timeOffset="108679.39">20190 18175 933 0,'-42'8'497'15,"25"-8"-700"-15,11-8-178 0,6-16-28 16</inkml:trace>
  <inkml:trace contextRef="#ctx0" brushRef="#br0" timeOffset="108844.44">20806 18814 678 0,'0'0'229'0,"3"0"-166"15,5-16-167-15,10-13-122 16,10-11-58-16</inkml:trace>
  <inkml:trace contextRef="#ctx0" brushRef="#br0" timeOffset="109000.13">22308 18448 798 0,'0'0'519'16,"-15"-9"-271"-16,-5-3-287 0,3-11-308 15,17-23-106-15</inkml:trace>
  <inkml:trace contextRef="#ctx0" brushRef="#br0" timeOffset="109168.43">23678 18073 1222 0,'-8'-7'394'16,"-13"-3"-337"-16,-1-6-450 15,11-15-165-15</inkml:trace>
  <inkml:trace contextRef="#ctx0" brushRef="#br0" timeOffset="109344.31">24266 18769 1193 0,'12'0'354'0,"-4"0"-271"15,4-13-323-15,18-23-197 16,22-17-18-16</inkml:trace>
  <inkml:trace contextRef="#ctx0" brushRef="#br0" timeOffset="109492.12">25651 18130 934 0,'8'-28'389'0,"-4"-6"-234"16,8-9-299-16,18-23-234 0,22-10-55 15</inkml:trace>
  <inkml:trace contextRef="#ctx0" brushRef="#br0" timeOffset="109672.08">27396 17710 684 0,'26'-6'291'16,"-14"-12"-162"-16,-5-10-201 16,1-13-134-16,4-8-46 0,4-4 3 15,-2 0-75-15</inkml:trace>
  <inkml:trace contextRef="#ctx0" brushRef="#br0" timeOffset="111135.29">24294 13311 97 0,'21'-21'286'0,"-5"-3"-103"16,-2 5-58-16,-5-3-57 16,-4 5-39-16,-5 6-24 0,0-1-2 15,0 3-3-15,0 5 3 16,0 0-3-16,0 4-4 0,3 0 7 31,3 0-7-31,-2 0 5 0,-4 0 2 16,0 0 4-1,0 0 2-15,0 0 16 0,0 0 6 16,0 0 7-16,0 0 5 16,0 0-9-16,0 0 12 0,0 0-6 15,0 0-4-15,0 0 5 16,0 0-6-16,0 0-1 16,0-5-11-16,0 5 5 0,0-2-6 15,0-3 5-15,0 5 17 16,0 0-8-16,0 0 6 0,0 0-7 15,0 0-2-15,0 0-9 16,0 0-1-16,0-4-5 0,0 4-1 16,0-5 2-16,0 2 7 15,0 3-7-15,0 0 7 0,0 0 9 16,0 0 9-16,0-4 3 16,0 4 12-16,0-5-14 0,0 5-1 15,0 0-13 1,0 0-7-16,0 0-11 0,0 0 2 15,0 0-6-15,0 0-7 16</inkml:trace>
  <inkml:trace contextRef="#ctx0" brushRef="#br0" timeOffset="111472.3">24376 13135 2047 0,'8'-7'0'0,"4"-5"0"0,8 0 0 16,5-1 0-16,4 8 0 16,2 5 0-16,11 0 0 0,2 13 0 15,2 4 0-15,-2 11 0 16,0 8 0-16,-7 9 0 0,-14 12 0 16,-10 5 0-16,-13 2 0 15,-16 10 0-15,-16-1 0 0,-15-4 0 16,-4-5 0-16,-10-9 0 15,4-15 0-15,5-4 0 16,7-6 0-16,8-15 0 0,13-3 0 16,6-5 0-16,9-7 0 15,26 0 0 1,17-7 0-16,11-5 0 0,12-1 0 16,8 3 0-16,5 0 0 15,-4 10 0-15,5 0 0 0,-9-5 0 16,-15 3-79-16,-3-3-139 15,-6-2-64-15,-6-10-60 16,-4-11 8-16,-2-10 10 0</inkml:trace>
  <inkml:trace contextRef="#ctx0" brushRef="#br0" timeOffset="111839.15">25245 13172 196 0,'20'-53'275'16,"-4"0"-88"-16,-4 5-51 15,-7 3-40-15,-5 13-9 0,0 7 21 16,0 9 51-16,-14 16 39 16,-5 16 13-16,-13 25-35 0,-5 20-66 15,4 15-55-15,10 10-22 16,11-5-18-16,12 2-15 0,20-11 0 16,12-10-13-16,12-14-4 15,8-16-7-15,2-11-2 16,3-21-10-16,-5-21-7 15,-1-15 16-15,-17-20 15 0,-12-18 10 16,-18-12 2-16,-12-3 12 16,-13 0 7-16,-10 8 30 15,-11 15-1-15,-3 13-21 0,-7 13-15 16,-1 11-9-16,4 12-13 16,8 9-33-16,9 8-69 0,7 0-57 15,14 8-41-15,11 9-15 16,3 3-9-16,13 1 28 0,9-5 13 15,7 2-6-15,5-8 30 16,8-10 55-16</inkml:trace>
  <inkml:trace contextRef="#ctx0" brushRef="#br0" timeOffset="112220.06">25618 12934 63 0,'36'0'215'0,"-7"0"17"16,-7 0-35-16,-11 0-30 0,-5 0-37 15,-6 0-16-15,0 0 5 16,0 7 21-16,0-7 17 0,-9 12-18 15,-4-12-39-15,4 8-19 16,1-8-19-16,8 0-34 0,0 0-6 16,0 0-9-16,0 0-4 15,0 0-6-15,0-8-3 16,17-4 0-16,11-10 4 0,9 3-3 16,7 3-9-16,5 8 8 15,-1 8 0-15,0 0-2 16,-9 8 2-16,-8 12 3 0,-10 10 8 15,-9 9 6-15,-12 18 13 16,-16 7-30-16,-17 10 0 0,-8 0 0 16,-3 0 0-16,4-10 0 15,3-8 0-15,9-10 0 16,6-10 0-16,10-7 0 0,12-4 0 16,9-11 0-16,16 0 0 15,7-14 0-15,12 0 0 0,5 0-1 16,4-14-214-16,0-4-96 15,4-12-65-15,-5-9 5 16,-7-7 11-16</inkml:trace>
  <inkml:trace contextRef="#ctx0" brushRef="#br0" timeOffset="112686.84">26561 12777 507 0,'0'-16'311'0,"0"5"-76"15,0 2-106-15,0 4-59 0,0 5-4 0,0 0 44 16,0 0 69 0,0 0 17-16,0 0-32 0,0 0-84 15,0-2-80 1,0-3 0-16,0 0 0 16,0 3 0-16,0-3 0 0,0-3 0 15,9-10 0-15,5 2 0 16,11 0 0-16,4 0 0 0,-1 7 0 15,-3 9 0-15,-1 0 0 16,0 21 0-16,-8 15 0 16,-12 18 0-16,-4 11 0 0,-25 13 0 15,-6-2 0-15,-11 7 0 16,-2-11 0-16,5-6 0 16,5-9 0-16,11-13 0 0,7-12 0 15,16-3 0-15,0-4 0 16,8-11 0-16,10 1 0 0,16-15 0 15,5 0 0-15,7-4 0 16,2-7 0-16,2 9 0 0,-5-7 0 16,-6 2 0-16,2-5 0 15,-4 0 0-15,-4 3 0 0,-2 2-158 16,-2-3-97-16,2 3-32 16,8 2 5-16,1 5 28 15,5 0-13-15,-1 0 19 0</inkml:trace>
  <inkml:trace contextRef="#ctx0" brushRef="#br0" timeOffset="113419.39">29468 12097 260 0,'22'-40'266'0,"-13"6"-41"16,4 11-67-16,-4 7-64 15,-5 8-33-15,-4 8 39 16,0 0 67-16,0 12 4 16,-8 4-16-16,-5-4-34 0,5 0-36 15,8-4-30-15,-6-8-19 16,6 0-12-16,0 0-11 16,0-17-10-16,6-14-1 0,19-15-2 15,10-6 0-15,15-9 0 16,7-1 1-16,-1 10-5 15,-5 11 6-15,-12 13-9 16,-4 11 2-16,-5 17 8 16,-9 22-8-16,-10 13 6 15,-11 15 2-15,0 6 2 0,-11 5-11 16,-6 4 4-16,0-4 8 16,-3-6-1-16,6-8-1 15,-8-6-5-15,4-9 1 16,9-2 0-16,-4-7 0 0,13-2 1 15,0-5 1-15,0 1-3 16,8-5-3-16,6 0-9 16,12-12-23-16,10 0-84 15,10-5-69-15,1-11-72 16,7-8-47-16,-5-12 17 0,-1-9 0 16,-3-17 59-16</inkml:trace>
  <inkml:trace contextRef="#ctx0" brushRef="#br0" timeOffset="113750.78">30553 11511 136 0,'60'-85'320'16,"-15"12"-18"-16,-11 16-5 16,-12 12-86-16,-10 13-80 15,-4 15-32-15,-8 17 55 16,0 24 43-16,-11 18-41 0,11 10-112 16,0 17-44-1,0 1 0-15,11-6 0 0,10-10 0 16,4-10 0-16,7-19 0 15,14-25 0-15,6-25-40 16,5-17 18-16,-2-9 12 16,4-11 1-16,-2-3 7 0,-5 8 14 15,-8 9 14-15,-12 11 19 16,-10 13-45-16,-11 12 0 16,-2 12 0-16,-9 28 0 15,-20 32 0-15,-17 38 0 0,-16 29 0 16,-7 16 0-1,-5 7 0-15,-2 5 0 0,2-5 0 16,9-8-177-16,13-16-215 16,5-15-10-16,10-23 15 15,7-22 62-15</inkml:trace>
  <inkml:trace contextRef="#ctx0" brushRef="#br0" timeOffset="114062.54">31738 11259 242 0,'0'-20'201'15,"0"4"-89"-15,0 4-59 0,0 3-36 16,0 1-23-16,0 3-2 16,0 5-2-16,-9 0-11 15,3 0-28-15,-7 0-85 16,-4 0-37-16</inkml:trace>
  <inkml:trace contextRef="#ctx0" brushRef="#br0" timeOffset="115165.02">30410 11536 60 0,'8'-13'163'16,"0"1"43"-16,0-1-43 16,1 6-34-16,-6-2-23 15,-3 6-31-15,0-1 11 16,0 4 12-16,0 0-4 0,0 0-29 15,0 0-25-15,0 0-29 16,0 0-3-16,0 12-3 16,0-12-4-1,0 0 2-15,0 7-6 0,0-7 5 16,0 0 1-16,0 0-6 16,0 0 1-16,0 0-2 15,0 0-2-15,0 0-1 16,0 0-2-16,0-7 0 15,0-1 1-15,0-1-4 16,0 2 4-16,-9-2 3 0,9 1-8 16,0 8 1-16,0 0 3 15,0 0-4-15,0 0-6 16,0 0 1-16,0 0 3 16,0 0-1-16,-8 0-8 0,8 0-46 15,0 8-49-15,0 4-30 16,0-3-25-16,0-2-30 15,0 2 39-15,0-9 60 16,0 0 50-16,0 7 34 16,0-7 48-16,0 0 88 15,0 0 100-15,-8 0-75 0,2 0-46 16,6-4-47-16,-9 1-21 16,9-1 1-16,0 4 11 15,0 0 14-15,0 0-2 16,0 0 1-16,0 0 11 0,0 0 11 15,0 0 9-15,0 0-12 16,0 0-19-16,0 0-19 16,-8 0-9-16,-4 0-5 15,-2 11 1-15,-2-2-4 16,1-1-7-16,-1-8-5 16,7 0 3-16,9 0 0 15,0 0-4-15,0 0-10 0,0-12-3 16,0-9 5-16,9-2 10 15,7-7-3-15,-1 7 2 16,1 2-7-16,-2 4 8 0,-2 6-4 16,-4 7 0-16,1 4 0 15,-3 12 6-15,2 8 6 16,-8 16 5-16,0 13 5 16,-14 13 12-16,-11 2-1 15,-1 5-17-15,3-2-6 16,7-7-4-16,16-7-6 15,0-8 5-15,8-9-9 0,12-8-2 16,13-6-5-16,2-10-28 16,3-12-29-16,-1 0-35 15,-6-12-37-15,-2-10-49 0,-6-1-24 16,-10-5-31-16,-13-2 8 16</inkml:trace>
  <inkml:trace contextRef="#ctx0" brushRef="#br0" timeOffset="115532.38">30081 11686 32 0,'0'-12'110'0,"0"-9"108"16,8 4-72-16,0 2-50 16,1 3-36-16,0 4-15 0,-6 3 16 15,-3 5 23-15,0 0 22 16,0 9 10-16,0 7-3 15,0 9-32-15,0 3-31 16,0 5-16-16,0-1-16 0,0 1-9 16,0-4-2-16,0-6-11 15,0-2 4-15,11-9-8 16,9-4-1-16,6-8-6 16,2-8-2-16,5-13 10 15,-4-8 9-15,-1-11-1 16,-9-6 1-16,-1 4 7 15,-10-3 2-15,-8 4 9 0,0 4 0 16,-8 9-7-16,-6 3-7 16,-2 9-6-16,-3 11-15 15,-5 5-35-15,-2 21-82 0,3 8-90 16,-2 6-62 0,4 3-47-16</inkml:trace>
  <inkml:trace contextRef="#ctx0" brushRef="#br0" timeOffset="116492.17">25224 14258 778 0,'-19'0'406'0,"-10"0"-194"16,4 13-184-16,5-2-188 16,12 6-87-16,8 0-11 0,13-9-65 15</inkml:trace>
  <inkml:trace contextRef="#ctx0" brushRef="#br0" timeOffset="116656.23">26426 14211 935 0,'0'-37'425'0,"-8"-5"-331"0,8-2-456 16,17-1-170-16</inkml:trace>
  <inkml:trace contextRef="#ctx0" brushRef="#br0" timeOffset="116808.12">27839 13941 701 0,'60'-86'129'0,"10"-2"-270"16,12-10-186-16</inkml:trace>
  <inkml:trace contextRef="#ctx0" brushRef="#br0" timeOffset="116960.16">29188 13111 688 0,'16'21'319'16,"-4"-1"-159"-16,4 4-115 15,10 4-104-15,5 0-52 16,9 1-15-16,6-4-8 15,1-5-12-15,7-8-52 0,0-12-2 16</inkml:trace>
  <inkml:trace contextRef="#ctx0" brushRef="#br0" timeOffset="117120.48">30584 13286 157 0,'74'20'277'0,"-9"-8"-121"15,-3-12-73-15,-5 0-46 0,-2 0-49 16,-3 0-43-16,-7-7-22 16,-3-5-35-16,-10-5-38 15,-7-4 6-15</inkml:trace>
  <inkml:trace contextRef="#ctx0" brushRef="#br0" timeOffset="209747.02">1587 14097 267 0,'-29'0'195'16,"6"0"-22"-16,6 0-20 15,5 0-26-15,12 0 43 0,0 0 39 16,0 0-5-16,0 0-60 15,0 0-72-15,4 19-10 16,16 19 35-16,13 26 32 16,7 22-84-16,13 16-45 15,4 11 0-15,3 5 0 0,-4-4 0 16,1-8 0-16,-7-13 0 16,-10-19 0-16,-7-13 0 15,-9-15 0-15,-11-18 0 16,-34-50 0-1,-23-39 0-15,-21-44 0 16,-22-49 0-16,-17-41 0 16,-10-30 0-16,1-6 0 0,11 6 0 15,18 22 0-15,22 20 0 16,24 29 0-16,27 23 0 16,35 22 0-16,37 9 0 15,36 20 0-15,38 10 0 0,26 13 0 16,19 22 0-1,2 13 0-15,-15 22 0 0,-18 13 0 16,-21 15-333-16,-27 13-110 16,-25 14-5-16,-22 8 46 15</inkml:trace>
  <inkml:trace contextRef="#ctx0" brushRef="#br0" timeOffset="210246.85">2643 13722 324 0,'-17'50'289'0,"6"-7"-80"0,-3 6-83 16,2 16-43-16,4 18 11 16,8 9 19-16,0 5-5 15,0 1-51-15,0-8-28 16,0-21-15-16,0-16 4 16,0-15 27-16,0-15 50 15,-12-15 7-15,-7-23-24 16,-6-26-6-16,-4-25-11 15,4-18-6-15,7-2-15 0,4 9-5 16,14 10-35-16,0 20 0 16,17 18 0-16,12 20 0 15,11 9 0-15,13 34 0 16,7 5 0-16,10 7 0 16,-5 0 0-16,-5-7 0 15,-6-3 0-15,-10-7 0 16,-11-8 0-16,-9-5 0 15,-8-16 0-15,-7 0 0 0,-9-14 0 16,-9-29 0-16,-12-35 0 16,-11-24 0-16,-8-19 0 15,-10-5 0-15,-2 7 0 16,-6 14 0-16,-2 11 0 16,3 13 0-16,4 12 0 15,8 12 0-15,10 12 0 0,5 8 0 16,12 12 0-16,1 5 0 15,4 8 0-15,13 3 0 16,0 5-307-16,0 4-62 16,0 0 8-16,0 0 19 15,-12 0 35-15</inkml:trace>
  <inkml:trace contextRef="#ctx0" brushRef="#br0" timeOffset="210862.72">1797 13530 371 0,'-93'49'291'0,"3"-4"-77"16,11-4-95-16,9-5-54 16,18-11-26-16,14-8-7 15,19-10-4-15,19-7-16 16,24-12-1-16,27-21-8 16,36-15 3-16,26-26-4 15,22-10 0-15,10-11-2 16,2-7 1-16,0 4-1 0,-14 5 3 15,-15 12 4-15,-21 12-5 16,-21 12 20-16,-14 12 59 16,-17 12 42-16,-13 10 25 15,-7 6-41-15,-9 8-39 16,8 18-5-16,12 24 74 0,10 20-47 16,7 22-90-16,0 25 0 15,-4 16 0 1,-6 11 0-16,-2-4 0 0,-9-14 0 15,-4-20 0-15,-3-24 0 16,-7-15 0-16,-7-19 0 16,0-14 0-16,3-17 0 15,2-24 0-15,0-29 0 16,3-12 0-16,6 1 0 0,0 6 0 16,-4 14 0-16,-2 10 0 15,9 18 0-15,4 16 0 16,15 0 0-16,5 20 0 15,10 10 0-15,-2-2 0 0,-1 0 0 16,-2-3 0 0,-7-4 0-16,-13-6 0 15,-9-15 0-15,-11 0 0 0,-17-11 0 16,-25-23 0-16,-24-18 0 16,-19-18 0-16,-14-11 0 15,-2-7 0-15,-3 2 0 16,13 9 0-16,9 11 0 0,14 17 0 15,6 14 0-15,13 8-23 16,7 15-449 0,6 12-43-16,6 12 35 0</inkml:trace>
  <inkml:trace contextRef="#ctx0" brushRef="#br0" timeOffset="211015.91">3491 13803 544 0,'42'102'275'0,"-7"-13"-71"15,2-7-72-15,-9-9-5 16,0-11-24-16,-2-10-44 16,-7-7-32-16,1-9-89 0,2-4-133 15,-6-11-77-15,-6-21-8 16,-1-23-22-16</inkml:trace>
  <inkml:trace contextRef="#ctx0" brushRef="#br0" timeOffset="211844.72">3559 12944 367 0,'-26'-141'317'16,"1"29"-59"-16,8 27-92 16,6 23-72-16,11 19-41 15,0 14-1-15,23 20 59 16,30 21 28-16,24 22 2 16,21 16-27-16,7 13-42 0,2 11-24 15,-6-1-22-15,-9 0-2 16,-13 1-19-16,-19-9-3 15,-19-8 2-15,-14-11 4 16,-14-14-8-16,-13-13 4 16,-13-19 5-16,-14-3-4 0,-14-25-5 15,-5-15-2-15,10-5 18 16,4-1-2-16,12 4-14 16,20 5 0-16,3 3 0 15,22 9 0-15,16 11 0 0,21 17 0 16,14 17 0-16,9 7 0 15,5 14 0-15,-9-3 0 16,-7-2 0-16,-17-8 0 0,-17-4 0 16,-12-9 0-1,-9-12 0-15,-5 0 0 0,-14-10 0 16,-14-13 0-16,-8-23 0 16,-16-18 0-16,-6-18 0 15,-13-20 0-15,-8-14 0 16,-5-8 0-16,-1 2 0 0,-3 8 0 15,1 7 0-15,2 10 0 16,12 16 0-16,9 17 0 16,10 10 0-16,12 18 0 15,7 8 0-15,4 6 0 0,6 10 0 16,3 5 0-16,0 7 0 31,-4 12 0-15,-5 12 0-16,-14 13 0 15,-26 21-80-15,-33 18 1 16,-20 17 0-16,-25 18 39 16,-14 5 20-16,-9 0 17 15,3-11 31-15,8-12 43 0,18-15 23 16,15-13-17-16,24-16-46 16,25-16-31-16,22-13 0 15,21-11 0-15,30-14 0 16,38-19 0-16,36-29 0 15,30-34 0-15,35-26 0 16,32-30 0-16,23-14 0 16,10-2 0-16,-10 19 0 0,-27 27 0 15,-36 24 0-15,-35 20 0 16,-30 19 0-16,-21 17 0 16,-22 10 0-16,-14 10 0 15,-12 9 0-15,-18 4-139 0,-10 21-65 16,-14 7-53-16,-13 17-35 15,-1 7 12 1,-6 10-6-16,4-2 11 0</inkml:trace>
  <inkml:trace contextRef="#ctx0" brushRef="#br0" timeOffset="212343.2">1903 12092 298 0,'-57'-64'255'0,"-11"12"-79"16,-6 10-80-16,-7 22-46 16,-12 20-29-16,-13 20 3 15,-3 34 27-15,-8 43 41 0,-2 50 12 16,13 56-7-1,13 62 0-15,19 73-10 0,31 44-25 16,21 22-18-16,35-15-21 16,33-26 5-16,25-38-18 15,31-44 11-15,25-52-9 0,23-49-11 16,27-51 5-16,27-47 0 16,19-62-9-16,18-56-1 15,10-61-11-15,10-55 8 16,15-43-7-16,4-38-113 0,-17-23-194 15,-31-21-131-15</inkml:trace>
  <inkml:trace contextRef="#ctx0" brushRef="#br0" timeOffset="212626.01">3726 10514 745 0,'-48'-151'410'0,"11"13"-201"16,26 11-117-16,36 5-60 16,51 4-16-16,66 12-5 15,64 33 3-15,58 52 7 16,41 78 7-16,13 95-5 0,-10 83-5 16,-33 76-14-16,-42 59 6 15,-59 41-12-15,-60 16-1 16,-50-3-18-16,-46-6-17 15,-39-5-18-15,-29-19-32 16,-26-23-34-16,-27-26-51 0,-17-27-37 16,-22-34-25-16,-12-35-66 15</inkml:trace>
  <inkml:trace contextRef="#ctx0" brushRef="#br0" timeOffset="-136482.72">4319 9349 491 0,'-47'-3'488'16,"1"-1"-94"-16,10 4-162 15,7 0-85-15,9-5 16 16,7 1-31-16,13 1-132 16,25 3 0-16,48 0 0 15,57 12 0-15,56 23 0 16,43 44 0-16,26 51 0 16,5 65 0-16,-11 52 0 0,-34 44 0 15,-37 34 0-15,-44 21 0 16,-41 8 0-16,-41-7 0 15,-30-15 0-15,-30-19 0 0,-25-22 0 16,-21-23 0-16,-7-19 0 16,-12-25 0-16,-3-24 0 15,-2-30-256-15,5-27-302 16,1-33 8-16</inkml:trace>
  <inkml:trace contextRef="#ctx0" brushRef="#br0" timeOffset="-135717.34">1010 12130 403 0,'0'-66'385'16,"0"13"-89"-16,-13 14-142 0,-3 5-73 15,1 14-4-15,-6 5 71 16,-3 5 23-16,4 10-20 16,-5 21-35-16,-12 37-51 15,-7 51-65-15,-10 66 0 0,-6 66 0 16,0 76 0-16,6 66 0 15,13 36 0-15,21 8 0 16,20-19 0-16,20-35 0 16,26-43 0-16,22-47 0 15,27-54-98-15,17-40-252 0,22-47-7 16,18-44 40-16,6-46-3 16,-1-35-282-16</inkml:trace>
  <inkml:trace contextRef="#ctx0" brushRef="#br0" timeOffset="-132138.89">2861 17112 532 0,'-28'-29'305'0,"4"9"-131"0,8 9-92 15,4-1-37-15,12 12-19 16,3 0 30-16,18 19 25 16,15 13-20-16,14 17-21 15,7 13-17-15,3 2-18 16,5 2 4-16,0-9-8 15,-3-5-3-15,-15-12-1 16,-6-10 4-16,-12-10-4 16,-10-12-3-16,-5-16 1 0,-6-19 5 15,-8-31-5-15,0-27 8 16,-8-17-2-16,-1-8 0 16,9 13 6-16,0 14-4 15,0 19-1-15,0 18 2 16,17 18 13-16,6 21 7 0,19 7-1 15,7 23-12-15,6 11-2 16,2 1-7 0,-3 3 1-16,-10-6 1 0,-8-7-7 15,-6-9 0 1,-10-8 3-16,-5-8 4 0,-7 0 3 16,-8-21 2-16,-8-14-7 15,-11-18-5-15,-11-21-3 0,-1-8-11 16,-6 1-37-16,1 0-50 15,-1 0-67-15,3 7-51 16,8 1-11-16,4-1-34 16,2 5 37-16</inkml:trace>
  <inkml:trace contextRef="#ctx0" brushRef="#br0" timeOffset="-131474.08">3543 15643 126 0,'5'-33'261'0,"-2"14"-69"15,-3 2-56-15,5 17-51 16,7 34-9-16,4 30 4 16,8 29 1-16,23 33-20 0,9 22-22 15,13 4-18-15,4 4-9 16,0-17-8-16,-4-22-2 16,-12-23-4-16,-13-29-11 15,-12-15-2-15,-7-22 0 16,-9-28 1-16,-7-16 14 15,-9-30-2-15,-9-27 6 0,-7-24-2 16,-1-1 3-16,1 12 6 16,8 18-2-16,8 14 4 15,0 18 17-15,0 15 14 16,13 21 10-16,12 13-26 16,15 16-14-16,7 6-5 0,7 2-17 15,3 0-30-15,0-9-46 16,-1-8-55-16,1-20-27 15,-1-11-11-15,-1-21-5 0,-11-17 15 16,-7-20 51 0,-18-12 54-16,-5-14 93 15,-14 6 157-15,0 16 10 0,-14 19 25 16,-2 22 11-16,-4 20-62 16,-4 12-23-16,-5 29-10 15,2 11-24-15,2 8-35 16,5 2-40-16,8-5-20 0,12-5-33 15,7-11-15-15,13-10-36 16,10-19-37-16,2-12-17 16,4-16-9-16,-4-20 32 0,-7-9 44 15,-14-5 33-15,-11 5 31 16,0 13 51-16,0 7 38 16,0 12 23-16,-6 10-32 15,6 6-30-15,0 9-33 16,0 0-17-16,0 20-4 15,3 9-18-15,8-4-47 0,7-5-57 16,2-5-48-16,4-6-35 16,1-9-31-16,-1-16 11 15,1-17-13-15,-9-12 29 16,-9-20 65-16</inkml:trace>
  <inkml:trace contextRef="#ctx0" brushRef="#br0" timeOffset="-131307.86">4879 15289 198 0,'-22'-127'284'0,"-7"9"-44"16,1 17-26-16,-1 23-16 15,4 20-5-15,5 19 36 16,4 9 61-16,8 14-89 16,11 45-201-16,21 32 0 15,18 33 0-15,9 24 0 16,15 12 0-16,7-3 0 16,-5-17 0-16,2-17-51 15,-4-15-404-15,-10-18-20 0,-7-10 22 16</inkml:trace>
  <inkml:trace contextRef="#ctx0" brushRef="#br0" timeOffset="-130973.75">5238 15546 283 0,'-46'-40'359'0,"5"2"-43"0,6 7-97 16,2 2-111-16,5 0-63 16,10-4-18-16,10-12-19 15,13-12-6-15,16-9-12 16,10-3-39-16,10-4-25 0,0 13 5 15,-4 6 27-15,-4 18 29 16,-10 12 37-16,-6 3 53 16,-5 13 56-16,-4 8 43 0,-8 16 22 15,0 21 16-15,5 24-99 16,6 20-115-16,9 17 0 16,14 8 0-16,14-4 0 15,9-10 0-15,5-10 0 16,-3-12 0-16,-5-12 0 15,-9-17 0-15,-13-10 0 0,-13-6 0 16,-5-5 0-16,-14-4-237 16,-14-4-88-16,-5-12-17 15,-13-4 49-15,-4-20 29 0,-2-24 11 16</inkml:trace>
  <inkml:trace contextRef="#ctx0" brushRef="#br0" timeOffset="-130209.56">5704 14926 437 0,'29'-40'282'0,"-9"7"-35"16,-4 13-69-16,-3 4-36 16,-5 6 51-16,3 10 32 15,3 12-19-15,5 10-69 16,10 13-137-16,10 11 0 0,2 3 0 16,0-4 0-16,-4-4 0 15,0-8 0-15,-9-5 0 16,-8-9-32-16,-3-6-94 0,-6-13 5 15,-2 0 17-15,-5-19 11 16,-4-19 22-16,0-19 30 16,-16-12 23-16,-9 1 19 15,0 6 35-15,2 13 65 16,3 12 48-16,-2 12 33 0,6 6-45 16,0 6-137-16,5 6 0 15,11-1 0-15,8 20 0 31,16 7 0-31,17 2 0 16,11-1 0-16,5 1 0 16,1-9 0-16,-2-12 0 15,-4 0-187-15,-6 0-113 16,-7-12-12-16,-5-11 25 0,-11-11 58 16,-7-7 52-16,-16-8 56 15,-11-4 85-15,-9-8 63 16,-9 1 61-16,1 3 7 0,-5 7 22 15,4 5 9-15,1 14 33 16,8 6 35-16,3 6 19 16,6 6-26-16,3 3-36 0,8 10-51 15,0 12-22-15,11 18 13 16,19 19-68-16,10 10-23 16,4 8 0-16,5-3 0 15,0-7 0-15,-8-8 0 16,-6-12 0-16,-3-9-40 0,-7-7-29 15,-8-4 4-15,-6-17 25 16,-11 0 4-16,0-22 4 16,-11-13 6-16,-14-27 10 0,-7-19 11 15,-10-13 7-15,-1-4 18 16,3 10 15-16,4 5 16 16,11 14-11-16,8 11-18 0,17 14-9 15,0 13 15-15,12 5 13 16,12 14 10-16,10 12-25 15,-6 17-26-15,0 11 0 16,-3 17 0-16,-9 3 0 16,-8 6 0-16,-8-6 0 0,0 2 0 15,0-15-237-15,0-5-127 16,-8-15-7-16,-1-5 45 16,9-20 26-16</inkml:trace>
  <inkml:trace contextRef="#ctx0" brushRef="#br0" timeOffset="-129860.06">6637 13714 322 0,'21'-49'259'16,"-8"16"-13"-16,-1 8-52 16,-4 14-42-16,0 1 8 15,1 10 14-15,2 17 43 0,13 24-29 16,14 25-70 0,2 11-101-16,5 8-17 0,-5-3 0 15,1-10 0-15,-9-10 0 16,-7-13 0-16,-8-12-51 15,-7-14-2-15,-5-7 19 0,-5-16-3 16,-19-12 9-16,-15-20 7 16,-10-25 19-16,-5-20-4 15,0-17 11-15,0-16 0 0,13 5 6 16,12 8 2-16,11 15-7 16,13 13-4-16,0 16 5 15,13 12 2-15,6 15 6 16,3 15 4-16,-3 11 3 15,2 11-13-15,-4 15 6 0,-6 15-15 16,-3 12-53-16,-8 16-84 16,0 8-85-16,-25 9-76 15,-7 7-14-15,-12 1-17 0,-10 3 38 16</inkml:trace>
  <inkml:trace contextRef="#ctx0" brushRef="#br0" timeOffset="-128279.05">3268 17943 348 0,'-37'28'242'0,"1"-2"-51"16,-2 2-65-16,2-4-53 15,1-5 17-15,5-2 28 16,5 0 28-16,10-6-19 15,3-11-32-15,-1 13-36 16,13-13-29-16,-8 9-9 0,8-2 4 16,0-7 2-1,0 0 6-15,0 9 20 16,0-9 27-16,0 0 18 0,0 0-33 16,16-14-65-1,25-17 0 1,32-35 0-16,50-43 0 15,56-46 0-15,64-44 0 16,56-51 0-16,55-30 0 0,48-28 0 16,41-17-36-16,15-6-60 15,6 13 48-15,-14 21 78 16,-18 32 70-16,-31 29-50 16,-39 37-50-16,-49 36 0 0,-55 33 0 15,-49 31 0-15,-51 31 0 16,-41 18 0-16,-32 16 0 0,-23 11 0 15,-21 16 0-15,-23 7 0 16,-18 19 0-16,0 15 0 0,-23 1 0 16,-2 7 0-16,-2-5 0 15,-6-4 0-15,0-5 0 16,5-8 0-16,-1-8 0 0,4-12 0 16,7 0 0-16,-7-17 0 15,-7-14 0-15,-1-24 0 16,-8-25 0-16,-3-29 0 0,-10-29 0 15,-11-22 0-15,-8-11 0 16,-4-16 0-16,-8-3 0 0,-1 2 0 16,6 13 0-16,-2 15 0 15,12 22 0-15,10 24 0 0,3 24 0 16,9 21 0-16,6 12 0 16,7 17 0-16,-3 11 0 15,3 13 0-15,-15 16 0 0,-10 12 0 16,-13 12 0-16,-16 13 0 15,-17 20 0-15,-16 16 0 0,-20 20 0 16,-24 22 0 0,-25 20 0-16,-33 20 0 0,-28 23 0 15,-17 21 0-15,-14 17 0 16,-22 17 0-16,-11 7 0 16,-13 0 0-16,8-5 0 15,13-2 0-15,15-14 0 0,18-6 0 16,14-18-44-16,21-12-67 15,20-24 34-15,27-21 20 16,18-20 4-16,24-19 12 16,17-15 4-16,20-16 7 0,13-10 0 15,16-9 11-15,15-8 0 16,18-8 7-16,7-4 0 16,14-6-5-16,2-6-2 15,7 0-13-15,11-5 7 16,-1-12 2-16,4 12 13 15,0 0 6-15,-6-4 4 0,-1 5-4 16,4-1 4-16,-3 0 5 16,-2 0 2-16,5 1-6 15,3-3-3-15,0 3 4 0,-1-4 7 16,9-9 3-16,-8 7 2 16,8-7-2-16,0 0 5 15,0 0 2-15,0 0 12 16,0 0-7-16,0 0-11 15,3 0-7-15,2 0-3 0,-1 0 0 16,4 0-1-16,5 12 8 16,6 9 22-16,11 20 14 15,13 32 26-15,19 36-7 16,15 34-28-16,21 28-13 0,6 21-13 16,10 8-8-16,8-3-2 15,1-4-33-15,-1-22-73 16,-5-24-81-16,-8-33-82 15,2-37-43-15,-7-40-24 16,-7-37-277-16</inkml:trace>
  <inkml:trace contextRef="#ctx0" brushRef="#br0" timeOffset="-124385.33">9561 17352 137 0,'0'-12'217'15,"0"4"-68"-15,0 3-33 16,0 1-47-16,0 2-30 15,0 2-23-15,0 0 1 0,8 0 23 16,6 6 18-16,2 11 8 16,8 4-1-16,4 7-2 0,0 9-13 15,6 4-15-15,-3 3-4 16,6 1 1-16,5 7 1 16,-2 6 2-16,-4-1 1 15,1 4-4-15,0 0-8 0,-2 1 8 16,-2-5 7-16,-1-4-7 15,-2-8-7-15,-2-5-3 0,-5-9-13 16,-6-5-6-16,-6-6 5 16,3-8 1-16,-6 1 2 0,-4-13 1 15,-1 8-3-15,-3-8-4 16,0 0-3-16,0 0 8 16,0 0-6-16,0 0-10 0,0 0 8 15,0 0 2 1,0 0-2-16,0 0-6 15,0 0 8-15,0 0-7 0,0 0 4 16,0 0 3-16,0 0 4 16,0 0-2-16,5-5-1 15,4-2 5-15,2-10-8 0,9-3 9 16,6-5-8-16,1-8 4 16,14-8-7-16,11-6 5 0,14-11-7 15,15-10 0-15,16-6 7 16,16-13-5-16,22-5-3 15,15-14-3-15,13-17 2 0,14-7 5 16,24-4-6-16,10-1 3 16,11 2-2-16,9 2 5 15,1 9 4-15,5 4 1 0,-10 11-4 16,-4 15 5-16,-8 11 11 16,-12 12 15-16,-13 11 9 0,-10 5-9 15,-18 8-13-15,-18 9-9 16,-29 7-13-16,-15 8 10 0,-24 6-6 15,-19 2 2-15,-13 5 23 16,-16 8 87-16,-12 0-29 0,-35 0-85 31,-2 0 0-31,-4 0 0 16,2 0 0-16,2-5 0 0,2-2 0 16,-2-5 0-16,-4-8 0 15,0-10 0-15,3-10 0 16,-7-13 0-16,-1-12 0 0,-2-4 0 15,4-1 0-15,0 6 0 16,-1-1 0-16,1 7 0 0,-1 5 0 16,1 9 0-16,0 3 0 15,-1 1 0-15,-1-2 0 0,8 1 0 16,-4 5 0-16,3-1 0 16,2 5 0-16,0 4 0 0,1 3 0 15,0 0 0-15,-4 1 0 16,0 4 0-16,-1 2 0 15,-4 6 0-15,-7 5 0 0,-4 7 0 16,-5 0 0-16,-3 12 0 16,-6 4 0-16,-6 9 0 15,-5 3 0-15,-9 10 0 0,-7 5 0 16,-9 14 0-16,-9 5 0 16,-20 7 0-16,-11 4 0 0,-17 5 0 15,-14 0 0-15,-14 3 0 16,-12 0 0-16,-9 0 0 0,2 2 0 15,-1-7 0-15,5 2 0 16,2-4 0-16,0-2 0 16,11 1 0-16,6-4 0 0,8-2 0 15,18-8 0-15,10-2 0 16,14-3 0-16,10-5 0 0,19-10 0 16,11 4 0-16,11-7 0 15,8-3 0-15,11-5 0 16,6 1 0-16,8-1 0 0,5 0-8 15,4 2-26-15,3-2 16 16,5 0-1-16,3-9 11 0,6-2 5 16,2 0 6-16,1-1-7 15,8 0 2-15,-8-3-1 16,8-1 10-16,0-12-5 16,0 12 0-16,0-5 5 0,-7 2-7 15,7-1 3-15,-9-8-1 16,9 12 1-16,-8-12 7 0,8 0-9 15,0 8 9-15,0-8 6 16,0 9-1-16,0-9-5 16,0 0-2-16,0 11-8 0,0 10 0 15,13 7 0-15,1 13 0 16,8 12 0-16,3 12 0 0,1 10 0 16,4-4 0-16,2 3 0 15,-1 0 0-15,8-6 0 16,-4-6 0-16,-1-13-28 15,-3-8-122-15,2-13-90 0,-1-16-90 16,5-16-20-16,5-17-13 16</inkml:trace>
  <inkml:trace contextRef="#ctx0" brushRef="#br0" timeOffset="-123003.95">15433 14304 415 0,'0'-36'213'0,"-11"3"-54"16,-5 9-53-16,-9-2-25 15,-3 7 6-15,-1 7 25 16,-4 2 42-16,-2 10-26 0,-3 18-28 15,-3 10-26-15,7 17-27 16,0 8-27-16,15 8-9 0,10-4-10 16,9-1 1-16,12-7-11 15,12-9-13-15,8-11-11 0,10-8-10 16,1-21-26-16,6 0-26 16,0-17-8-16,-5-7-2 0,-6-12 20 15,-6-13 36-15,-12-4 33 16,-12-4 19-16,-8 4 38 0,-17 4 48 15,-2 12 6 17,-63-52 311-1,96 106-404-31,5 11 1 16,14 14-2-16,40 74 4 15,-40-43-7-15,-5 8 8 16,-8 1-8-16,-11-5 7 0,-9 1 1 15,-14-9-10-15,-10-12 4 16,-4-8 2-16,-4-8 3 0,-1-12-2 16,5-10-1-16,4-7-10 15,3-12 0-15,4-7-7 16,3-15 5-16,-4-6 2 0,10-13 1 16,8-3 7-16,0-9-4 15,13 0-3-15,3 1-1 16,4 2-11-16,5 1-33 0,-1 6-40 15,8 2-34-15,3-1-26 16,7 2-18-16,-2 4-13 0,1-2-11 16,-3 10-44-16,-10 0 22 15</inkml:trace>
  <inkml:trace contextRef="#ctx0" brushRef="#br0" timeOffset="-122056.09">15922 14190 158 0,'-9'-21'224'0,"-3"6"-70"15,0-7-49-15,-4 6-23 16,2 0-10-16,3-1 21 16,3 5 51-16,8 4 38 15,-7 4 29-15,-2 4 26 0,1 0-35 16,-5 21-47-16,1 7-127 15,1 8-28-15,3 10 0 0,8 3 0 16,0-6 0-16,14-1 0 16,16-10 0-16,10-8 0 0,9-10 0 15,7-14 0-15,1-18-20 16,-4-9-72-16,-4-10 10 0,-13-7 29 16,-16-11 31-16,-20-1 9 15,-15-1 19-15,-18 8 3 16,-12 10 15-16,-12 5 0 0,-8 10 9 15,0 11-5-15,2 13-11 16,2 0-12-16,10 9-4 0,11 3-12 16,17 4-31-16,15 0-70 15,16 2-105-15,20-6-51 16,12-12-6-16,17 0 45 0,16-5 12 16,9-13 26-16,-2-1 47 15,6-9 48-15,-9-5 43 0,-9 5 28 16,-6 4 30-16,-13 4 72 15,-16 2 163-15,-14 6 7 0,-19 12-22 16,-16 0-17-16,-12 22-32 16,-12 6-9-16,-1 3 13 15,0 10-14-15,5 4-33 0,7 9-53 16,12-6-35-16,17-4-25 16,12-7-9-16,18-12-11 0,13-8-29 15,14-17-27-15,5-14-42 16,3-9-11-16,-4-14 0 0,-9-12 26 15,-12-8 36-15,-15 0 29 16,-25 0 18-16,-11 12 20 0,-22 9 20 16,-13 12 30-16,-11 11 17 15,-3 5-23-15,0 8-30 16,3 0-13-16,8 12-44 0,13 0-81 16,15-1-63-16,21 4-68 15,21-7-34-15,15-8-10 16,15 0-12-16,7 6-139 0</inkml:trace>
  <inkml:trace contextRef="#ctx0" brushRef="#br0" timeOffset="-121223.75">17087 13733 266 0,'16'-28'250'16,"-16"-1"-15"-16,-16 6-12 16,-17 6-1-16,-6 5 23 0,-6 12 3 15,-1 8-12-15,-4 13-114 16,7 12-122-16,3 3 0 15,7-1 0-15,10-1 0 0,9-6 0 16,14-4 0-16,14-3 0 16,9-4 0-16,10-5 0 0,7-12 0 15,0 0 0-15,5-12 0 16,-5-5-63-16,-3-6-30 0,-4-11 44 16,-5-1 24-16,-11-4 17 15,-5 7 29-15,-12 7 46 0,0 6 33 16,0 6-50-16,0 5-50 15,0 16 0-15,6 17 0 16,3 20 0-16,-1 24 0 16,5 20 0-16,-4 8 0 15,-6 2 0-15,-3-5 0 0,0-9 0 16,0-12 0-16,-12-13 0 16,-1-10 0-16,-4-14 0 0,7-11 0 15,-2-13 0-15,-1-12 0 16,5-9 0-16,8-19 0 15,0-16-2-15,8-17-121 0,13-20-17 16,7-17 2-16,8-8 8 16,9-1 37-16,4 7 42 0,0 3 26 15,-2 11 7-15,0 7 11 16,-12 10 10-16,-1 13 11 16,-6 10 37-16,-12 11 39 0,-4 6 31 15,-4 4 29-15,-8 8 33 16,0 5-68-16,0 10-115 0,-12 8 0 15,-1 16 0 1,2 14 0-16,11 16 0 0,0 17 0 16,0 9 0-16,3 8 0 15,13 4 0-15,5-4 0 0,7-10 0 16,5-11 0-16,7-16 0 16,6-12 0-16,1-17 0 0,7-20 0 15,-5-12 0-15,3-21 0 16,0-16 0-16,-3-12 0 0,24-89 0 15,-51 68 0 1,-16 5 0-16,-6 0 0 16,-6 8 0-16,-11 11 0 0,-8 13 0 15,2 14 0-15,-10 9 0 16,1 16 0-16,-8 12 0 0,-2 16 0 16,6 14 0-16,2 9 0 15,11 2 0-15,12 3 0 0,11 0 0 16,11-3 0-16,17-6 0 15,9-13 0-15,12-2 0 0,6-14 0 16,19-12 0-16,16 0 0 16,7 0 0-16,12-12 0 15,5-9-45-15,0-3-356 16,-5-9-2-16,-2 4 23 0,-18 1 19 16</inkml:trace>
  <inkml:trace contextRef="#ctx0" brushRef="#br0" timeOffset="-120658.22">19348 13401 458 0,'0'-71'278'0,"-9"11"-57"15,-10-2-73-15,-13 10-35 0,-9 0-25 16,-14-2-4-16,-13 6 11 16,-8-1 0-16,-17 0-26 0,-21 4-27 15,-21 5-5-15,-23 2 9 16,-24 10 27-16,-25 16 11 0,-24 12-11 16,-17 12-30-16,-16 12-43 15,-16 9 0-15,-5 18 0 0,-3 24 0 16,8 23 0-16,15 29 0 15,15 30 0-15,13 26 0 16,19 26 0-16,27 10 0 0,23 1 0 16,35-1 0-16,32-11 0 15,35-20 0-15,38-21 0 0,35-25 0 16,47-25 0-16,38-26 0 16,55-38 0-16,57-34 0 0,58-35 0 15,64-37 0-15,44-28 0 16,32-25 0-16,15-20 0 0,13-17 0 15,-3-16 0-15,-19-16 0 16,-32-11 0-16,-29-6 0 16,-36 5 0-16,-42 15 0 15,-49 22 0-15,-51 25 0 0,-41 23 0 16,-54 16 0-16,-44 13 0 16,-47 13 0-16,-39 6 0 0,-43 13 0 15,-34 5 0-15,-42 8 0 0,-31-1-228 16,-30 3-94-16,-23 2-10 15,-10-4 12-15,1-6-16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7:04:30.63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10793 8083 105 0,'-8'-7'231'16,"0"-1"-43"-16,8-1-45 16,-10 5-45-16,10 4-31 0,0 0-13 15,0 0 7-15,0-3 9 16,0-1-16-16,0-1-17 0,0 2-18 16,0 3-6-16,10 0 0 15,2 0 25-15,4 15 24 16,8 6-1-16,5 2-14 0,-1 7-18 15,8 2-9-15,5 5 2 16,0 4-1-16,-1 0-8 0,3 3-4 16,4 5 5-16,5 1 4 15,2 6 8-15,2 4 10 16,5 9 9-16,8 2 20 16,8 1 0-16,5 1-21 0,3-4-20 15,4 2-4-15,-4-2-10 16,0-10 0-16,-7-2-2 0,-9-7-6 15,-9-10 5-15,-7-3 1 16,-4 0-2-16,-5-4-1 0,-3-5 0 16,0 1-5-16,-4-9-2 15,-6 1-2-15,-5-9-12 0,-6-12-38 16,-4 7-55-16,-7-7-60 16,-1 0-70-16,-8-12-68 0,0-12-5 15,-17-9 4-15</inkml:trace>
  <inkml:trace contextRef="#ctx0" brushRef="#br0" timeOffset="1697.33">10841 7998 53 0,'-17'0'97'16,"6"0"69"-16,-1 0-35 16,4 0-41-16,8 0-28 0,-8 0-27 15,8 0-5-15,0-3 11 16,0-2 18-16,0 1 1 0,0 4-2 15,4 0-13-15,3 0-15 16,2 0-7-16,7 0-1 16,9 0 14-16,7 12 3 0,8 4-2 15,10 10-9-15,7 2 15 16,6 3 18-16,7 7 2 16,6 4-17-16,9-3-10 15,5 2-11-15,8-1-20 0,-1-2 1 16,-4 2-2-16,2-4-1 15,-6-3-1-15,-4-5 3 0,-3 2-1 16,-3-7 5-16,3-2 7 16,0-1 10-16,-1-4 8 0,1-7-5 15,-10-9 8-15,-1 0-14 16,-7 0 5-16,-4 0-6 0,-3-5 6 16,-4-3-11-16,0-4 5 15,-1-5-3-15,1-3 4 16,4-3-6-16,0-11-5 15,4-10-2-15,8-18 9 0,13-14-1 16,14-22-4-16,15-13-7 16,10-10-1-16,17-10-8 0,17-7 6 15,16-14-8-15,15-6 2 16,17-9-5-16,4-10-2 0,5-16 0 16,-1-2 3-16,0 0-6 15,-1 0 12-15,5 3-11 16,10 9-15-16,2 7 3 0,0 10 1 15,0 4 7-15,1 4 7 16,-5 1-1-16,4 11-4 16,5 7 11-16,5 10 7 15,1 1-44-15,-2 7 16 0,-12 7 9 16,-15 4 12-16,-13 8-5 16,-17 9 4-16,-13-6 8 15,-3 6-5-15,-10 0-2 0,-11 8-3 16,-15 11 5-16,-22 12 3 15,-23 11-2-15,-18 9-1 16,-15 10-3-16,-12 7 14 0,-9 9-11 16,-3 4 5-16,-13 3 4 15,-4 9 6-15,0 0-4 16,-8 0-4-16,0 0-14 0,0 9 14 16,0 15 3-1,0 12-2-15,-8 21 0 0,-8 22-1 16,-5 13-1-16,-7 10-2 15,-9 12-4-15,-2 5 2 16,-12 0 1-16,-1 1-11 0,-9 7 2 16,-3-5 9-16,-9 0 1 15,-1-3-1-15,-7-7 0 0,-1-1-1 16,-8-6-1-16,2 1 7 16,-9 1 6-16,-7-2-4 15,-12 6-2-15,-5 3 5 16,-6-4 6-16,-3-1-8 0,-7 1-9 15,-6-4 4-15,1-1-3 16,-5-3-1-16,3 0 1 16,-3-4 5-16,-3-4-3 0,-8-1 0 15,-2-3-3-15,-1-5 10 16,-7-4-6-16,-1-4 1 0,-2-4-6 16,-1-4-1-16,6-7 9 15,5-5-1-15,10-5 0 0,5-6-3 16,8-6 1-16,13 1-4 15,6 1-2-15,6-2 6 0,3 6-10 16,8-3 5 0,5 6-8-16,-1 4 11 0,5 0-3 15,4 5-3-15,4-2 0 16,4-3 6-16,-1 0-9 0,-3 4 8 16,-5-3-7-16,-4-2 5 15,1 5 0-15,-5 5-4 0,2-3 4 16,-1 8 5-16,0-7-6 15,3 1 4-15,5-4-5 16,2 0-3-16,7-7 4 0,2-3-1 16,4-1 1-16,6-6-2 15,3-2-3-15,8-2 6 16,6-8 1-16,4 1 1 0,7-4-2 16,6-5 0-16,-6-4-1 15,12 0-3-15,1 0 6 0,3 4 3 16,2 2-12-16,6 1 8 15,-3 7-1-15,2 5-1 16,1 11 1-16,0 3 2 0,0-1-3 16,-6 1-1-16,6-8-1 15,1-1 6-15,-1-4-1 0,-5-3 0 16,1 0 4-16,1-9 1 16,-7-2 1-16,1-6 1 0,5-4-8 15,5-1 2-15,-2-3 2 16,1-8-4-16,2 0-4 15,4 0 5-15,-2-4-20 0,-1-4-47 16,13-4-43 0,-8 0-70-16,0-5-109 0,8-6-92 15,0-10-72-15</inkml:trace>
  <inkml:trace contextRef="#ctx0" brushRef="#br0" timeOffset="3977.27">15816 10425 633 0,'0'-50'398'0,"0"14"-22"16,0 8-125-16,0 11-134 0,0 5-55 16,-8 12-31-16,0 25 31 15,8 28 55-15,-14 24-117 0,8 25 0 16,6 16 0-16,0 4 0 15,0 0 0-15,11-9 0 16,9-15 0-16,13-14 0 0,7-12 0 16,11-20 0-16,9-15 0 15,13-17 0-15,9-20 0 0,1-20-79 16,3-21-67-16,-4-16 45 16,-11-8 57-16,-9-8 30 0,-13-2 37 15,-16 15 41-15,-13 7 47 16,-8 14 30-16,-12 14-96 0,0 13-45 15,-15 12 0-15,-2 24 0 16,1 8 0-16,16 12 0 0,0 1 0 16,19-1 0-16,21-2 0 15,14-9 0-15,2-5 0 16,6-16 0-16,-2-12 0 0,2-12 0 16,-13-9 0-16,-10-11-87 15,-13-10 31-15,-14-5 21 0,-12-6 18 16,-22 0 7-16,-9 9 8 15,-19 1-8-15,-6 12-5 0,-1 2-4 16,3 8-18-16,14 5-71 16,9 4-96-16,6 5-57 0,17-2 15 15,16-3 36-15,20-1 4 16,13-3 24-16,8-4 39 16,8-1 47-16</inkml:trace>
  <inkml:trace contextRef="#ctx0" brushRef="#br0" timeOffset="4659.91">17151 10544 160 0,'33'0'279'0,"-16"11"-30"15,-10 9-16-15,-7 18-55 16,-7 6-45-16,-1 13-15 0,8 0-7 16,0 0-27-16,3-4-33 15,9-5-29-15,13-8-13 0,3-11-21 16,9-16-30-16,-1-13-18 16,2-21-12-16,-7-15 19 0,-10-14 24 15,-5-6 18-15,-11-6 26 16,-5 2 19-16,-18-2 12 0,-6 1 28 15,-7 4-9-15,-12 9 17 16,-4 8 16-16,3 11 19 16,2 8-24-16,9 9-38 0,9 12-35 15,13 7-20-15,14 19 0 16,23 10 0-16,13 18 0 0,18 6-41 16,11 9-4-16,14 4 26 15,7 8 5-15,1 5 7 0,-9-1 14 16,-11 1-6-16,-14-5 5 15,-19-7 25-15,-22-9 15 0,-15-7-11 16,-18-10-35-16,-16-7 0 16,-10-4 0-16,-10-13 0 15,2-13 0-15,0-11 0 16,3-7 0-16,12-14 0 0,12-11 0 16,25-17 0-16,16-15 0 15,25-15 0-15,21-10 0 0,14-9 0 16,14 1 0-16,16-1 0 15,11 1 0-15,2 1 0 0,-11 12 0 16,-14 7 0-16,-17 8 0 16,-20 8 0-16,-17 13 0 0,-15 3 0 15,-25 11 0-15,-21 11 0 16,-19 12 0-16,-17 17 0 16,-8 22 0-16,-5 18 0 0,2 11 0 15,14 7 0-15,19 5 0 16,10-3 0-16,25-8 0 0,8-11 0 15,13-6 0-15,7-13 0 16,9-7 0-16,-1-14 0 0,5-7 0 16,-8-13 0-16,-5-14 0 15,-16-1 0-15,-12-9 0 0,-12-2 0 16,-13-3 0-16,-6 10 0 16,-15 3 0-16,-10 8-102 0,-5 9 6 15,-9 12-15-15,-2 0-26 16,3 9-53-16,8 3-52 15,12 9-26-15,8-1-3 0,9 4 3 16</inkml:trace>
  <inkml:trace contextRef="#ctx0" brushRef="#br0" timeOffset="5152.28">19149 10416 286 0,'98'-101'216'0,"-20"-13"-78"0,-22-9-51 16,-24-11-29-16,-19-5 9 16,-13-3 55-16,-28 8 90 15,-31 11 18-15,-28 14-54 0,-44 16-63 16,-47 10-59-16,-51 23-33 16,-42 23-7-16,-43 25 3 0,-39 33 77 15,-37 35 48-15,-23 45-142 16,-9 51 0-16,7 48 0 0,22 39 0 15,31 34 0-15,46 17 0 16,55 2 0-16,58-7 0 0,65-4 0 16,74-13 0-16,64-19 0 15,72-17 0-15,67-29 0 0,58-28 0 16,61-32 0-16,58-43 0 16,57-38 0-16,43-37 0 15,25-37 0-15,19-41 0 0,-4-40 0 16,-23-47 0-16,-35-45 0 15,-50-40 0-15,-55-33 0 0,-58-29 0 16,-56-23 0-16,-65 0 0 16,-54 13 0-16,-51 27 0 0,-51 32 0 15,-37 34 0-15,-40 38 0 16,-28 35 0-16,-22 28 0 0,-13 30 0 16,4 30 0-16,11 21 0 15,24 22-47-15,29 22-426 0,30 18-16 16,30 17 29-1</inkml:trace>
  <inkml:trace contextRef="#ctx0" brushRef="#br0" timeOffset="5525.23">21010 9353 1218 0,'48'-45'829'0,"-26"10"-829"15,-22 1 0-15,-8 11 0 0,-14-3 0 16,-7 3 0-16,-2-2 0 16,-11-3 0-16,-2-10 0 15,0-2 0-15,6-9 0 0,14-7 0 16,17-11 0-16,14-9 0 16,26-8 0-16,27-8 0 0,31 7 0 15,18 12 0-15,16 16 0 16,5 21 0-16,0 19 0 15,-8 29 0-15,-8 21 0 0,-16 24 0 16,-17 24 0-16,-21 21 0 16,-23 17 0-16,-28 14 0 0,-27 15 0 15,-21 10 0-15,-18 13 0 16,-8 2 0-16,-5-1 0 16,1-4 0-16,4-13 0 0,8-12 0 15,10-18 0-15,10-16 0 16,12-11 0-16,11-8-222 0,14-4-468 15</inkml:trace>
  <inkml:trace contextRef="#ctx0" brushRef="#br0" timeOffset="5683.4">21691 12161 1312 0,'13'86'735'15,"-5"-12"-735"-15,0-9 0 16,11-12 0-16,11-13 0 0,5-10 0 15,7-19 0-15,-8-15 0 16,-8-20 0-16,-1-17-215 0,-8-12-459 16,-17-9 102-16</inkml:trace>
  <inkml:trace contextRef="#ctx0" brushRef="#br0" timeOffset="7505.11">26337 3102 409 0,'-21'-41'258'0,"9"1"-27"15,12 7-48-15,0 4-56 16,9 5-48-16,20 7-19 0,23 9 9 15,25 8-2-15,17 21-19 16,10 15-4-16,7 20 2 16,-2 39 1-16,-12 39-4 15,-23 36 3-15,-35 30-13 16,-45 24-9-16,-59 12-5 16,-57-5-9-16,-50-10 8 0,-34-18 52 15,-31-16 46-15,-13-14-116 16,-18-27 0-16,-15-28 0 15,-19-21 0-15,-3-18 0 0,13-23 0 16,16-12 0-16,32-16 0 16,32-6 0-16,37-15 0 0,36-7 0 15,28 0 0-15,30 0 0 16,28-7 0-16,16-2 0 16,17-4 0-16,12-2 0 15,8-6-491-15,13-19-70 0</inkml:trace>
  <inkml:trace contextRef="#ctx0" brushRef="#br0" timeOffset="7888.13">23946 4978 1500 0,'-143'12'547'0,"30"29"-547"15,-29 25 0-15,-394 238 0 31,357-181 0-31,12 3 0 0,29-4 0 16,28-13 0-16,30-12 0 16,31-11 0-16,33-9 0 0,44-2 0 15,46-19-26-15,39-10-165 16,33-11 191-16,21-1-131 0,0-6 70 16,-11-4 27-16,-17 5 24 15,-25-1 35-15,-20-4 14 16,-25-3 51-16,-21-4 71 0,-17-5-23 15,-9-5-138-15,-6-7 0 16,-11-3 0-16,-5-18 0 16,-10-18 0-16,-6-31 0 15,-4-28 0-15,0-29 0 0,0-23 0 16,-2-18 0-16,5 6 0 16,-1 12 0-16,1 19 0 15,9 22 0-15,8 23 0 0,0 17-583 16,21 12 2-16</inkml:trace>
  <inkml:trace contextRef="#ctx0" brushRef="#br0" timeOffset="8220.7">25009 6464 1369 0,'0'0'457'15,"0"-4"-237"-15,-21 0-219 0,-15 4-1 16,-20 12 0-16,-17 9 0 16,-4 10 0-16,-1 14 0 0,9 12 0 15,21 12 0-15,14 9 0 16,26-1 0-16,20 5 0 0,27-1 0 16,12 0 0-16,15 9 0 15,-1 3 0-15,-10-2 0 16,-4-6 0-16,-20-9 0 15,-18 57 0-15,-42-86 0 16,-16-6 0-16,-7-8 0 16,-6-10 0-16,1-10 0 15,5-13-149-15,8-29-300 0,6-14-24 16,19-31 78-16</inkml:trace>
  <inkml:trace contextRef="#ctx0" brushRef="#br0" timeOffset="8821.33">25041 6553 309 0,'90'-114'478'15,"-19"24"-46"-15,-24 25-161 16,-12 25-145-16,-5 15-58 16,-9 25 82-16,-5 37 63 15,-9 28-213-15,-2 20 0 16,-5 23 0-16,0 12 0 0,0 4 0 16,0-8 0-16,3-9 0 15,9-17 0-15,5-21 0 0,5-18 0 16,0-9 0-16,11-18 0 15,2-24 0-15,8-8-100 0,1-20 49 16,-3-17 30-16,-1-17 28 16,-2-7 38-16,-7 1 49 15,-2 6-68-15,-14 13-26 16,-2 12 0-16,-5 9 0 0,-8 8 0 16,3 8 0-16,3 12 0 15,-3 0 0-15,10 17 0 16,3 11 0-16,8 4 0 0,14 5 0 15,4-1 0-15,12-8 0 16,8-6 0-16,-2-6 0 0,5-16 0 16,-8 0-52-16,-10-16 14 15,-4-10 19-15,-16-2 28 16,-10-9 34-16,-17 2 14 0,0 1-57 16,-17 6 0-16,1 5 0 15,5 6 0-15,-2 4 0 16,5 13 0-16,8 16 0 15,8 5 0 1,13 7 0-16,2-5 0 16,11 4 0-16,2-8 0 0,0-7-2 15,-2-12-13-15,-7 0 23 16,-6 0 1-16,-4-8-9 16,-11-8 0-16,-6-5 0 0,0-3 0 15,-11 0 0-15,-10 1 0 16,-3-3 0-16,1 6 0 0,-3-1 0 15,1 5 0-15,6 5 0 16,2 2 0-16,9 0-320 16,8 6-150-16,0 3 47 15,8 0 68-15,14 0-123 0</inkml:trace>
  <inkml:trace contextRef="#ctx0" brushRef="#br0" timeOffset="9218.95">26650 6586 300 0,'36'-16'383'0,"-7"4"32"0,-10 2-55 16,-5 3-74-16,-11 3-53 15,-3 4-163-15,0 11-70 16,0 11 0 0,4 2 0-16,8 9 0 15,6-2 0-15,5 2 0 0,10 0 0 16,7-9 0-16,0-7 0 16,10-17 0-16,-5-5 0 15,-5-11 0-15,-6-8 0 16,-11 0 0-16,-7 3 0 0,-4 10 0 15,-12 2 0-15,0 20 0 16,-16 19 0 0,-2 15 0-16,7 11 0 0,11 2 0 15,0-5 0-15,11-9 0 16,15-11 0-16,5-13 0 0,15-20 0 16,3-20 0-16,8-22 0 15,-3-15 0-15,-7-13 0 16,-6-5 0-16,-13-11 0 15,-8 1 0-15,-6 6 0 0,-14 6 0 16,-9 13 0-16,-7 16 0 16,-5 6 0-16,-7 14 0 15,-9 12-406-15,-10 12-160 0,-7 16 55 16</inkml:trace>
  <inkml:trace contextRef="#ctx0" brushRef="#br0" timeOffset="9900.99">28651 6615 322 0,'25'-78'297'0,"-11"-3"-59"15,-14-5-88-15,-9-8-48 16,-15-4 2-16,-14-3 7 0,-15-5 35 16,-16-3-41-16,-27-2-46 15,-39 6-18-15,-35 15 27 16,-50 21 78-16,-51 33 12 15,-51 36-158-15,-43 56 0 16,-40 49 0-16,-27 51 0 0,-6 40 0 16,14 27 0-16,40 24 0 15,42 22 0-15,53 17 0 0,60 2 0 16,65-7 0-16,70-20 0 16,78-25 0-16,70-28 0 0,68-37 0 15,67-37-19-15,73-37-93 16,58-35 58-16,53-41 33 15,62-46 13-15,52-48 12 0,32-57 20 16,22-61 58-16,-1-41 22 16,-32-17-104-16,-70 5 0 15,-93 11 0-15,-88 14 0 16,-95 10 0-16,-86 2 0 16,-84 4 0-16,-89 0 0 0,-86 6 0 15,-77 23 0-15,-71 27-141 16,-65 33-405-16,-30 34 74 15</inkml:trace>
  <inkml:trace contextRef="#ctx0" brushRef="#br0" timeOffset="11065.58">26811 12879 994 0,'-52'9'569'0,"-24"3"-245"16,-19 11-165-16,-14 1-158 0,-20 5-1 15,-21-8 0-15,-31-9 0 16,-29-12 0-16,-41-7 0 0,-37-19 0 16,-25-14 0-16,-10-12 0 15,17-10 0-15,21 1 0 0,33-4 0 16,37 3 0-16,35 0 0 16,35 6 0-16,35 12 0 15,28 7 0-15,26 13 0 0,16 3 0 16,11 9 0-16,12 9 0 15,26 3 0-15,8 11 0 16,11 5 0-16,13 0-411 16,14 1-136-16,16-1 42 0</inkml:trace>
  <inkml:trace contextRef="#ctx0" brushRef="#br0" timeOffset="11399.36">24108 12073 883 0,'-122'-33'1164'16,"21"57"-1164"-16,-18 38 0 16,-3 28 0-16,1 23 0 0,-1 17 0 15,8 5 0-15,13 5 0 16,20-7 0-16,15-3 0 0,26-8 0 16,24-9 0-16,16-10 0 15,29-13 0-15,18-14 0 0,32-19 0 16,23-19 0-16,19-31 0 15,20-24 0-15,9-31 0 16,1-33 0-16,-13-29 0 16,-16-24 0-16,-24-20 0 0,-33-5 0 15,-25 0 0-15,-28 7 0 16,-21 14 0-16,-19 16 0 0,-17 16 0 16,-12 17 0-16,1 16 0 15,8 16 0-15,2 14 0 0,15 13 0 16,11 13-445-16,20 8-127 15,15 9 68-15</inkml:trace>
  <inkml:trace contextRef="#ctx0" brushRef="#br0" timeOffset="12430.14">27511 11779 347 0,'12'-100'179'16,"-4"14"-75"-16,-8 16-49 0,0 13-8 15,0 12 44-15,-8 13 83 16,-4 8 55-16,-4 7 17 15,-5 8-17-15,-7 9-26 0,-1 0-60 16,-9 22-143-16,3 18 0 16,-9 25 0-16,-2 29 0 15,-1 37 0-15,-2 23 0 0,4 17 0 16,5-1 0-16,10-7 0 16,15-15 0-16,15-28 0 0,0-20 0 15,0-26 0-15,0-18 0 16,3-19 0-16,5-17 0 0,0-20 0 15,5-20 0-15,-5-22 0 16,0-14 0-16,-2-13 0 0,-6-14 0 16,-14-3 0-16,-7 1 0 15,-10 4 0-15,-11 12 0 16,-5 12 0-16,-12 12 0 16,-4 20 0-16,-8 17 0 0,3 8 0 15,3 21 0-15,16 8 0 16,13 7 0-16,25 4 0 0,19 5 0 15,23-4 0-15,21-3 0 16,18-3 0-16,12-6 0 0,11-8 0 16,9-9 0-16,2-12 0 15,2-12-183-15,-5-9-11 16,-11-12 77-16,-12-8 65 16,-17-7 36-16,-13-1 41 0,-16 4 56 15,-10 9 50-15,-11 7 38 16,-11 13-13-16,-16 7-156 0,-5 18 0 15,-7 12 0-15,-5 15 0 16,4 4 0-16,9 10 0 0,9-2 0 16,11-3 0-16,8-8 0 15,12-5 0-15,12-7 0 16,9-13 0-16,13-12 0 0,11-16-25 16,-2-12-198-16,2-10 79 15,-4-10 73-15,-4-9 39 0,-11 0 26 16,-10 4 39-1,-12 13 37-15,-8 12 42 0,-8 11 20 16,-8 17-17-16,-11 12-76 16,-5 16-39-16,-2 8 0 15,7 2 0-15,11-2 0 0,0-9 0 16,16-2 0-16,13-8 0 16,10-17-22-16,7 0-89 15,8-8 21-15,6-1 43 0,9-5 22 16,-1-4 14-16,5 6 8 15,-8 4 26-15,-8 8 44 16,-11 0 41-16,-10 0 3 0,-7 12-111 16,-9-4 0-16,-9-8 0 15,-3 0 0-15,0 0 0 16,-3 0 0-16,-5-8 0 16,0-9 0-16,4-11 0 0,4-8 0 15,1-5 0-15,0 1 0 16,-3 3 0-16,5 0 0 15,3 5 0-15,-2-2 0 0,8 6-210 16,4 4-364-16,4 4 44 16</inkml:trace>
  <inkml:trace contextRef="#ctx0" brushRef="#br0" timeOffset="12663.51">29830 12301 790 0,'28'-12'1039'16,"-8"-9"-821"-16,-3 0-218 16,6-3 0-16,19-4 0 15,10-8 0-15,9-1 0 0,15-4 0 16,14 0 0-16,12 5 0 16,3 4 0-16,5 2 0 15,-8 2 0-15,-18 4 0 16,-19-1-105-16,-14 5-491 15,-16-1 73-15,-10 14 117 16</inkml:trace>
  <inkml:trace contextRef="#ctx0" brushRef="#br0" timeOffset="13715.9">31466 10881 389 0,'-14'0'314'16,"-2"-5"-62"-16,-2-2-62 15,-3-2-7-15,4-3 54 0,7 0 45 16,10-5-82-16,0-2-200 16,14-7 0-16,29-2 0 15,22-1 0-15,22 6 0 16,19 0 0-16,12 9 0 15,9 5 0-15,-6 5 0 16,-8 4 0-16,-7 0 0 0,-8 0 0 16,-16 0 0-16,-22 0 0 15,-16 0 0-15,-15 0-77 0,-9 0-350 16,-9 0-53-16,-11 0 21 16</inkml:trace>
  <inkml:trace contextRef="#ctx0" brushRef="#br0" timeOffset="13917.85">31995 11417 669 0,'0'29'390'0,"8"-12"-139"0,23-10-70 16,34-7 2-16,16-11 41 15,13-10-75-15,3-4-149 16,-4-3 0-16,-3 0 0 0,-12-2 0 15,-14 2 0-15,-14 0-260 16,-19 8-216-16,-13 11-13 16</inkml:trace>
  <inkml:trace contextRef="#ctx0" brushRef="#br0" timeOffset="14144.88">31685 12651 1440 0,'-13'0'607'0,"26"-8"-607"16,20-8 0-1,16-10 0-15,12-3 0 16,-2 1 0-16,7 0 0 0,2 4 0 16,2 7 0-1,-8 9 0-15,-10 8 0 0,-13 0 0 16,-13 12-491-16,-13 10-151 15</inkml:trace>
  <inkml:trace contextRef="#ctx0" brushRef="#br0" timeOffset="14334.13">31246 13851 1632 0,'-31'21'415'0,"19"-5"-415"15,30-16 0-15,44-5 0 16,28-9 0-16,15-6 0 0,5-5 0 16,-5 4 0-1,-7 1 0-15,-10 4-210 0,-11 4-457 16,-20 12 89-16</inkml:trace>
  <inkml:trace contextRef="#ctx0" brushRef="#br0" timeOffset="15675.19">27210 14991 1230 0,'0'25'633'0,"-16"23"-449"16,-6 25-184-16,3 22 0 0,3-2 0 16,0-3 0-16,2-9 0 15,14-7 0-15,0-13 0 0,0-13 0 16,0-11 0-16,14-12 0 16,-2-8 0-16,5-17 0 15,-6-5 0-15,-3-15 0 0,-8-8 0 16,-8-11 0-16,-16 0 0 15,-14 3 0-15,-9 7 0 16,-13 13 0-16,-11 16 0 0,-1 12 0 16,-6 17 0-16,10 11 0 15,11 5 0-15,20 3 0 16,16 1 0-16,29 1 0 0,26-10 0 16,22-16 0-16,21-12 0 15,18-12 0-15,10-6 0 0,5-17 0 16,-2-9 0-16,-1-12 0 15,-16-5 0-15,-12-3 0 16,-17-1 0-16,-23 8 0 0,-13 7 0 16,-15 7 0-16,-11 10 0 15,-11 9 0-15,-11 12 0 16,2 0 0-16,0 17 0 16,3-7 0-16,9 3 0 0,8-5 0 15,17-8 0 1,11 0 0-16,9-12 0 0,11-7 0 15,0-11 0-15,2-7 0 16,-10 6 0-16,-6 2 0 16,-11 8 0-16,-7 9 0 0,-3 3 0 15,-5 6 0-15,-3 3 0 16,-5 8 0-16,0 3 0 16,0 2 0-16,8 4 0 15,9-6 0-15,6-2 0 16,14-9 0-16,11 0 0 0,5 0 0 15,1-9 0-15,3 2 0 16,-2-1 0-16,-3 4 0 16,-1-1 0-16,-12 1 0 0,-10 4 0 15,-6 0 0-15,-6 0 0 16,-8-4 0-16,-1 4 0 16,-8-4 0-1,0-1 0-15,5-2 0 31,3-2-7-31,7-3-590 16,9-4 60-16,14 8 102 0</inkml:trace>
  <inkml:trace contextRef="#ctx0" brushRef="#br0" timeOffset="16208.1">30488 14931 356 0,'-13'-12'323'16,"13"2"-26"-16,0 2-69 16,8-3-49-16,12-5 12 0,25-5 30 15,16-4 2 1,22 2-194-16,13-6-29 15,13 2 0-15,5-3 0 0,-9 5 0 16,-6 5 0-16,-15 3 0 16,-13 6 0-16,-23 2-269 15,-14 6-194-15,-12 3-10 0,-18 0 67 16</inkml:trace>
  <inkml:trace contextRef="#ctx0" brushRef="#br0" timeOffset="16424.9">30723 15366 490 0,'-20'21'505'16,"9"-14"-161"-1,11-7-141-15,14 0-67 0,27-11 59 16,19-14-21-16,14 1-174 16,12-1 0-16,3-3 0 15,1 3 0-15,1 1 0 16,3-1 0-16,-4 8 0 0,-13 9 0 15,-12 8-296-15,-12 0-168 16,-16 0 41-16,-18 21 37 16</inkml:trace>
  <inkml:trace contextRef="#ctx0" brushRef="#br0" timeOffset="16646.91">30858 15677 1170 0,'0'-34'691'0,"15"-1"-505"16,30-8-186-16,28 3 0 15,29-1 0-15,14 5 0 16,3 8 0-16,-12 6 0 0,-16 7 0 16,-13 7 0-16,-16-1-166 15,-18 9-147-15,-16 0-74 16,-16 0-12-16,-12 21 20 15</inkml:trace>
  <inkml:trace contextRef="#ctx0" brushRef="#br0" timeOffset="16863.11">30652 16364 519 0,'18'-12'608'15,"10"-6"-201"-15,13 2-210 0,16 0-134 16,20-3-62-16,12 2-29 16,-3 0-27-16,-9 5-31 15,-16 8-28-15,-13 4 4 16,-11 0 110-16,-14 0-236 16,-6 0-27-16,-17 0-32 0,-17 8-4 15</inkml:trace>
  <inkml:trace contextRef="#ctx0" brushRef="#br0" timeOffset="17044.89">30962 16815 430 0,'5'0'616'0,"-1"0"-124"15,4 0-233-15,4 0-183 16,8 0-85-16,5-13-16 0,-1-3-41 15,-8-4-102-15,-8-5-118 16,-8-7-89-16,-11-5-44 16</inkml:trace>
  <inkml:trace contextRef="#ctx0" brushRef="#br0" timeOffset="17238.04">30579 17097 946 0,'26'12'994'15,"-1"-12"-887"-15,3 0-107 0,17-10-342 16,20-9-91-16,0-9 140 16,-13-6 70-16,-14-1 28 15,-29-15-34-15</inkml:trace>
  <inkml:trace contextRef="#ctx0" brushRef="#br0" timeOffset="17822">32066 14824 54 0,'33'-28'242'0,"-4"-12"33"0,-4-17-45 16,-8-17-40-16,-7-19-47 15,-2-26-29-15,-8-19 31 16,-27-9 86-16,-35-3 56 16,-39 13-151-16,-46 25-136 0,-54 52 0 15,-57 77 0-15,-38 100 0 16,-24 104 0-16,-13 83 0 16,8 78 0-16,20 55 0 0,45 26 0 15,53 5 0-15,60-12 0 16,59-28 0-16,51-41 0 15,54-55 0-15,47-54 0 16,45-62 0-16,49-61 0 16,43-65 0-16,42-71 0 0,32-64 0 15,21-69 0-15,1-68 0 16,-17-62 0-16,-23-58 0 16,-36-52 0-16,-47-36 0 0,-57-27 0 15,-64-5 0-15,-67 6 0 16,-62 29 0-16,-54 40 0 15,-42 60 0-15,-21 49 0 0,-7 52 0 16,2 44 0 0,15 31-275-16,24 30-252 0,34 17 58 15,32 11 83-15</inkml:trace>
  <inkml:trace contextRef="#ctx0" brushRef="#br0" timeOffset="18238.31">32795 10441 822 0,'8'-220'467'16,"-30"20"-164"-16,-29 25-143 0,-36 29-79 16,-33 32-43-1,-43 36-10-15,-41 45 18 0,-39 59 56 16,-42 67-102-16,-32 77 0 15,-23 75 0-15,-13 61 0 16,8 50 0-16,24 32 0 0,49 7 0 16,73-15 0-16,84-30 0 15,87-37 0-15,90-41 0 16,71-44 0-16,70-45 0 16,60-45 0-16,50-52 0 0,41-46 0 15,16-52 0 1,4-45 0-16,-4-57 0 0,-19-48 0 15,-21-49 0-15,-34-38 0 16,-51-20 0-16,-56 3 0 0,-62 12 0 16,-70 13 0-16,-66 17 0 15,-59 16 0-15,-54 13 0 0,-49 13 0 16,-39 18 0-16,-35 17 0 16,-27 21-226-16,-24 16-326 15,-9 30 5-15</inkml:trace>
  <inkml:trace contextRef="#ctx0" brushRef="#br0" timeOffset="20667.87">4705 6630 491 0,'-157'28'336'0,"14"-7"-66"15,21-9-116-15,25-12-73 16,31 0-38 0,25 0-21-16,30-16-13 0,39-13-3 15,66-28-3-15,59-29 1 16,52-14-2-16,14-12 7 16,4 8-8-16,-21 19-2 15,-34 19 4-15,-35 30 15 16,-23 31 25-16,-17 38 30 0,-7 41 12 15,-2 40 19-15,-2 40 15 16,-6 34 3-16,3 26-72 16,1 23-50-16,9 3 0 15,9-5 0-15,8-9 0 0,3-23 0 16,0-24 0 0,-1-29 0-16,-20-24 0 0,-15-24 0 15,-15-21 0-15,-23-20 0 16,-19-8 0-16,-32-8 0 15,-41 0 0-15,-39-4 0 0,-51-8 0 16,-40-8 0-16,-39-25 0 16,-22-13 0-16,-13-23 0 15,2-31 0-15,2-25 0 16,5-34 0-16,17-38 0 0,33-36 0 16,34-23 0-16,50-22 0 15,55-10 0 1,50-14 0-16,62-9-82 0,48 2-173 15,38 15-67-15,22 30-75 16,6 35-79-16</inkml:trace>
  <inkml:trace contextRef="#ctx0" brushRef="#br0" timeOffset="21316.3">7991 6261 340 0,'0'30'341'0,"-8"-3"-73"16,0-12-118-16,-1-2-71 15,1-13-21-15,0 0 69 0,8 0 107 16,-13-16-2-16,-3-25-101 15,5-32-44-15,11-38-87 16,19-47 0-16,43-38 0 0,48-29 0 16,63-30 0-16,70-35 0 15,96-19 0-15,111-9 0 16,90 21 0-16,98 33 0 0,72 40 0 16,65 41 0-16,42 32 0 15,23 38 0-15,5 27 0 16,-39 26 0-16,-52 19 0 15,-50 16 0-15,-76 12 0 16,-88 13 0-16,-91 0 0 16,-95 0 0-16,-89 0 0 15,-74 0 0-15,-54 0 0 0,-43 0 0 16,-29 0 0-16,-20 0 0 16,-12 0 0-16,-9 0 0 15,-8 0 0-15,-8 0 0 16,-5 0 0-16,-3-4 0 15,0-3-1 1,-16-6-460-16,5-3 8 16,-5-7 39-16,-1-11 61 0</inkml:trace>
  <inkml:trace contextRef="#ctx0" brushRef="#br0" timeOffset="21748.93">19369 2318 453 0,'-70'-36'239'0,"5"8"-49"15,14 9-78-15,9 5-41 0,19 7-25 16,10 0-5-16,13 7-6 16,16 19 45-16,25 9 2 15,28 8-29-15,28 2-16 16,16-2-15-16,14 1-3 16,-5-4-19-16,-10-1 5 15,-18-4-3-15,-24-4-6 16,-22 1 0-16,-23 9 14 0,-25 11 6 15,-33 12-1-15,-20 15-2 16,-16 11-1-16,1-3-10 16,3-6-1-16,12-13 2 15,8-13 1-15,8-3-2 0,14-9 0 16,1-3 9-16,5-4-7 16,7-5 2-16,-2-8-5 15,12-4 30-15,-10-12 70 16,10 0 37-16,0-12 58 15,0-12-196-15,-8-21 0 16,8-12 0-16,0-12 0 0,0-12 0 16,0-9 0-16,0-2 0 15,0-8 0-15,0 3 0 16,5 7 0-16,3 9-192 16,5 16-227-16,-7 8-44 0,-6 11-12 15</inkml:trace>
  <inkml:trace contextRef="#ctx0" brushRef="#br0" timeOffset="23046.42">22520 1607 741 0,'24'-44'496'0,"-7"15"-249"15,-9 21-181-15,-8 28-48 16,0 49 0-16,-25 57 11 15,-23 67 63-15,-30 63 30 16,-32 93-2-16,-24 88-46 0,-21 59-50 16,-9 58-24-16,-12 35 0 15,-1 9 0-15,-4-15 0 0,11-26 0 16,17-44 0-16,18-53 0 16,21-70 0-16,21-66 0 0,23-72 0 15,26-63-7 1,28-48-24-16,41-57 13 0,48-42 1 15,60-42-9-15,58-50-40 16,58-36-7-16,56-18 36 0,43-11 13 16,36 9 27-16,19 21 32 15,3 20 25-15,-2 27 39 0,-17 26 3 16,-17 29-102-16,-28 28 0 16,-37 29 0-16,-33 14 0 15,-32 11 0-15,-37 6 0 0,-30-3 0 16,-21-9 0-16,-32-15 0 15,-25-17 0-15,-30-17 0 0,-20-15 0 16,-19-29 0-16,-12-20 0 16,-14-46 0-16,-22-47 0 15,-12-62 0-15,-20-57 0 16,-3-49 0-16,-5-44 0 0,15-51 0 16,15-56 0-16,15-18 0 15,26-11 0-15,14 2 0 16,25 14 0-16,17 30 0 0,13 44 0 15,2 58 0-15,2 57 0 16,-9 53 0-16,-11 40 0 16,-13 37 0-16,-18 28 0 0,-10 17 0 15,-21 12 0-15,-44 8 0 16,-41 3 0-16,-48 9 0 16,-65 9 0-16,-56 7 0 15,-60 9 0-15,-34 4 0 16,-25 4-27-16,-19 4-255 15,3 3 2-15,16 4 7 0,28 5 6 16,40 0-29-16,54 0-322 16</inkml:trace>
  <inkml:trace contextRef="#ctx0" brushRef="#br0" timeOffset="24626.94">21915 3915 284 0,'-12'0'204'0,"0"0"-48"15,1 0-40-15,11 0-32 0,-8 0-5 16,8 0 24-16,0 0 20 16,0 0 19-16,0 0-35 15,0 0-53-15,14 16-23 16,19 13-12-16,27 4 22 0,34 7-16 16,36 9-6-16,28 9-2 15,20 2-8-15,11 6-4 16,-3 3-4-16,-7 0 3 0,-16-5-3 15,-15-2 7-15,-15-5-8 16,-29-7-4-16,-15-11 7 16,-20-10 8-16,-20-9 31 0,-12-4 50 15,-14-7 59-15,-10-9-31 16,-5 0-120-16,1-9 0 0,-9-19 0 16,0-25 0-1,3-32 0-15,6-24 0 0,2-22 0 16,9-24 0-16,5-16 0 15,4-5 0-15,-1 6 0 16,1 11 0-16,1 16 0 0,-5 17 0 16,5 17 0-16,-11 19 0 15,-3 21 0-15,-2 16 0 16,-6 17 0-16,-8 11 0 16,0 13-464-16,-8 12-7 0,-17 16 17 15</inkml:trace>
  <inkml:trace contextRef="#ctx0" brushRef="#br0" timeOffset="25460.73">21363 6679 389 0,'-21'-24'382'0,"0"-1"-51"0,6 1-104 16,4 4-113-16,11 4-58 16,3 4-27-16,20-5-16 0,27 1-8 15,27-1 1-15,32-7 1 16,30 0-3-16,23-4-4 15,24-1-5-15,13 1 5 16,1 2 1-16,-6 2 5 0,-15 3-2 16,-21 6 8-16,-33 2 26 15,-21 5 21-15,-33 8 32 16,-17 0 17-16,-17 0 5 0,-12 0-56 16,-14 21-57-16,-11 31 0 15,-11 34 0-15,-14 28 0 0,-4 20 0 16,1 13 0-16,3 3 0 15,8 5 0-15,17-9 0 0,0-8 0 16,0-15 0 0,8-16 0-16,5-21 0 0,-4-22 0 15,-1-15 0-15,-4-12 0 16,1-14 0-16,-5-2 0 0,0-9 0 16,-21-12 0-16,-15 0 0 15,-26-4 0-15,-27 4 0 0,-33 0 0 16,-37 0 0-16,-28 13 0 15,-28 1 0-15,-21 9 0 16,-10-4 0-16,-12 1 0 0,4-7 0 16,5-1 0-16,18-12 0 15,16 0 0-15,24 0-340 0,33-8-156 16,24-4-3-16</inkml:trace>
  <inkml:trace contextRef="#ctx0" brushRef="#br0" timeOffset="27364.68">21866 4599 305 0,'-40'0'235'16,"12"0"-65"-16,6 0-65 16,7 0-47-16,15 0-17 15,0 0 1-15,0 0-3 0,11 0 8 16,30 16-1-16,29 1-17 16,31 0-14-16,29 2-3 15,23 1-6-15,20 0-1 16,0 1 2-16,-7 0-8 0,-15 3 3 15,-25 5 9-15,-24 6-5 16,-20 6 17-16,-26 9 17 16,-16 7 11-16,-15 4 17 0,-17 8-17 15,-8 9-13-15,0 3-13 16,-13-3-16-16,-4-9-5 0,6-12 3 16,5-10-5-16,-3-8-3 15,9-11 2-15,0-9 0 16,-9-2 8-16,9-9-6 15,0-8 0-15,0 0-1 0,0 0-4 16,0 0-2-16,-12 0 4 16,-6 9 4-16,-13-2-11 15,-18-7 9-15,-21 9-2 0,-20-9-5 16,-14 0 7 0,-18 0-4-16,-11 0 1 0,-11 0 4 15,2-5-3-15,9-6 6 0,11-6-3 16,21-4 2-16,16-3 0 15,20 5 1-15,16-7-1 16,13 6 10-16,10 4 0 16,10 0-9-16,4 4-21 0,12 5-24 15,0-3-33-15,0 5-17 16,0 3-29-16,0 2-19 16,0 0-1-16,0 0-17 0,0 0-23 15,9-5-57-15</inkml:trace>
  <inkml:trace contextRef="#ctx0" brushRef="#br0" timeOffset="28488.21">21976 3199 43 0,'12'8'203'16,"1"1"5"-16,-1-9-35 0,-6 0-39 15,3 0-36-15,-9 0-10 16,0 0 32-16,0 0 57 15,0-5 13-15,0-12-53 16,-15-11-58-16,-14-12-26 16,-15-13-31-16,-24-13-7 15,-32-3 3-15,-41 0-5 0,-56 4-2 16,-61 12-13-16,-61 17 3 16,-51 14 1-16,-60 22 4 15,-48 17 11-15,-20 24-5 0,-10 17 21 16,-1 14 0-16,19 11-11 15,22 2 1-15,35 1-1 16,31-5-12-16,32-5 26 16,29-9 14-16,32-10-50 15,41-13 0-15,41-12 0 0,41-4 0 16,39-12 0-16,36 1 0 16,35-4 0-16,23-13 0 15,16 0 0-15,17 8 0 0,9-8 0 16,11 8-28 15,0-8-53-15,0 0 0-16,0 0-28 15,0 0-25-15,0 0-44 16,6 0-43-16,8 12 7 0,10-12 11 16,11 0-62-16</inkml:trace>
  <inkml:trace contextRef="#ctx0" brushRef="#br0" timeOffset="28904.29">15169 2727 639 0,'0'-36'298'0,"0"4"-126"16,-16 7-91-16,-7 8-48 15,-23 17-16-15,-22 12-10 0,-30 20-1 16,-24 22-5-1,-25 27 0-15,-22 20 9 0,-10 25-6 16,7 10-9-16,23-6 10 16,27-13-3-16,29-19 0 15,27-13-4-15,26-14 5 0,20-7-1 16,29-2 2-16,31-10-4 16,37-7-7-16,40-4 3 15,38-1 0-15,24-4 7 0,14 2-1 16,-4-2-2-16,-22 1-3 15,-21-5-2-15,-33-3 6 16,-24-4-1-16,-25-10 9 16,-23-6 35-16,-17-9 20 0,-18-13-20 15,-28-27-24-15,-18-29-12 16,-16-21-3-16,-9-24 4 16,-6-16-7-16,3-4-27 0,0-5-48 15,3 1-28-15,8 3-24 16,8 6-27-16,16 11-25 15,12 11-40-15,10 18-73 16</inkml:trace>
  <inkml:trace contextRef="#ctx0" brushRef="#br0" timeOffset="37640.58">24331 3769 207 0,'-20'-4'253'0,"7"4"-73"0,13 0-77 15,0 0-50-15,0 0-28 16,0 0-11-16,9 0-2 16,15 16 1-16,13 0-1 0,6 9-6 15,8 3-5-15,-4 8 3 16,4 9 7-16,-12 9 0 16,-5 4 4-16,-16 10 3 0,-9 9 9 15,-18 9 0-15,-14 3-5 16,-18 1-5-16,-11-1-6 15,-13-5-1-15,-3-5 3 16,-6-10 0-16,1-7-5 0,3-10-5 16,7-11-1-16,-109 37 9 31,146-78-10-31,10 0-13 16,16 0-20-1,0 0 6-15,16 0 9 16,13 7 12-16,12-7 3 0,8 12 0 15,4 5 2-15,-5 3-1 0,1 0 4 16,-8 6-2-16,-9 2 0 16,-12 1 4-16,-8-5 8 15,-3-1 11-15,-9-2-1 16,0-1-3-16,-13-3 9 0,-3-1-6 16,-4-4-9-16,3 1-8 15,5-5 1-15,4 0-8 0,8-8 3 16,0 9-10-16,0 3-3 15,8 4 3-15,10 3 2 16,4 7 8-16,7 6-6 0,4 8 0 16,-2 10 6-16,-1 7-1 15,-6 7 2-15,-13 9 2 16,-11 6 15-16,0-3 19 16,-19 7 2-16,-9-2-1 0,-7-5-16 15,-8-2 6-15,-1-8-8 16,-2-13 7-16,15-14-10 15,7-5-4-15,6-10 1 0,10-3-12 16,8-6-2-16,13-2 4 16,12 2 2-16,10-1-8 0,11 0 3 15,2-1-2-15,-1 4-3 16,-12-2 6-16,-10 7 0 0,-14 2 9 16,-11 9-4-16,-36 4-14 15,-21 7-93-15,-28 6-109 16,-22-3-113-16,-21 3-81 15</inkml:trace>
  <inkml:trace contextRef="#ctx0" brushRef="#br0" timeOffset="45245.35">6943 12634 329 0,'9'-33'268'0,"-6"10"-40"16,-3 6-67-16,0 4-74 15,0 13-37-15,0 0-21 0,0 13-5 16,0 15-7-16,0 12 1 16,0 17-9-16,5 10-6 15,6-1-2-15,6-9 5 0,-1-5 2 16,1-11-3-16,1-13 3 15,7-7 1-15,12-9 0 16,8-12-4-16,9-21 4 0,2-12-5 16,1-9 0-16,-4-8-4 15,-13-3 9-15,-4 3 21 0,-12 10 32 16,-4 10 16 0,-7 5-4-16,-4 11-4 0,-6 5-14 15,-3 5-9-15,0 4-19 16,0 0-15-16,0 0-3 15,0 0-5-15,5 0-19 0,3 0-21 16,-1 0-12-16,13 0-3 16,13-8-9-16,13-4-36 0,2-10-3 15,1-6 1-15,-5 0 2 16,-11-4 28-16,-12 0 39 0,-15 2 33 16,-6 2 43-1,-19 4 37-15,-5 7-8 0,-9 5-26 0,-5 12-29 16,2 0-7-1,4 0 1-15,4 12-11 0,9-12 3 16,1 8-3-16,18-8-18 16,0 0-1-16,21 0-2 0,15-4 3 15,18-12-20-15,11-9-12 16,6-7 4-16,-1-5 8 0,-5-3 8 16,-8 4 10-16,-17-2 19 15,-6 10 11-15,-15 8 21 16,-7 4 13-16,-7 4 2 0,-5 12-11 15,0 0-11-15,-14 0-14 16,4 0-8-16,2 12-6 16,8-4-5-16,0-8-13 0,0 8-6 15,8-8-5-15,11 0 1 16,11 0-1-16,5 0-13 0,10-12-12 16,0-9 14-16,0-3 5 15,-14-1 7-15,-6-4 15 0,-7 1 13 16,-15-2 3-16,-3 3 27 15,-12 3-11-15,-5 4-1 0,-3 8-9 16,0 3-5-16,0 5-8 16,3 4-2-16,1 0-11 15,7 0-29-15,9 0-39 0,0 0-21 16,6-4 12-16,5-4 22 16,10 0 25-16,3-3 18 15,4-1 10-15,5-3 9 0,-1 0 4 16,4 2 7-16,-3 1 10 15,0 5 11-15,-1 7 6 0,5 12 9 16,-1 4 13-16,0 13-14 16,5 4 11-16,-4 7-1 0,-1 1-14 15,-3 0-12-15,-9-9-6 16,-8-2 2-16,-4-11 11 0,1-8 3 16,-10-11 12-1,-3 0 4-15,0-7-5 0,-11-14-2 16,3-15-23-16,8-17-6 15,0-16-7-15,8-8 2 0,8-9-6 16,5 5 1-16,7 7 6 16,4 8-10-16,1 14 2 0,-1 11 2 15,1 8 3-15,-1 4-18 16,-4 10-41-16,0 8-65 0,6 1-62 16,6 7-51-16,8-1-79 15</inkml:trace>
  <inkml:trace contextRef="#ctx0" brushRef="#br0" timeOffset="47224.82">23904 3786 333 0,'37'0'232'16,"-8"0"-38"-16,-10 0-70 15,-2 0-12-15,-5 0 38 0,-8 0 31 16,-4 0 2-16,0 0-59 16,4 0-49-16,13 7-24 15,11 5-18-15,14 5-9 16,14 4-1-16,4 8-14 0,5 2 2 16,0 7 3-16,-5 2-5 15,-1 8 17-15,-11 14 11 16,-11 10 42-16,-13 6-56 0,-12 5-23 15,-12-3 0-15,-25-2 0 16,-11-2 0-16,-9-8 0 0,-4-6 0 16,-3-4 0-16,0-10 0 15,-5-4 0-15,0-6 0 16,0-7 0-16,10-5 0 0,-1-6 0 16,14-8 0-16,4 1 0 15,6-1 0-15,8-12 0 16,4 9 0-16,0-1 0 15,12-1 0 1,0 5 0 0,20 0 0-16,12 5 0 0,18 4 0 15,10 0 0-15,9 3 0 16,4 9 0-16,5-2 0 0,-4 8 0 16,-11-9 0-16,-11-2 0 15,-9-2 0-15,-21-6 0 16,-13 1 0-16,-9 4 0 15,-31 7 0-15,-28 4 0 0,-18 9 0 16,-11 5 0-16,-1-3 0 16,7-6 0-16,13-4 0 15,13-5 0-15,10-7 0 0,13-5 0 16,10-8 0-16,6 1 0 16,17-1 0-16,0 5 0 0,8-2 0 15,9 5 0-15,15 5 0 16,8 0 0-16,8-2 0 15,8-2 0-15,-5 4 0 0,-3-6 0 16,-3 6 0-16,-9 0 0 16,-10-5 0-16,-9 1 0 15,-11-5 0-15,-6 4 0 16,-6 1 0-16,-16 6 0 0,-15 10 0 16,-15 8 0-16,-9 0 0 15,4-4 0-15,4-4 0 0,8-5 0 16,13-7 0-16,12-6 0 15,7-2 0-15,13 0 0 16,13-1 0-16,7 1 0 0,12-3 0 16,4-1 0-16,2 0 0 15,-2-5 0-15,-7 1 0 0,-5 3 0 16,-9 0 0 0,-2 0 0-16,-10 4 0 0,-3 4 0 15,-11 13 0-15,-9 3 0 16,-14 9 0-16,-5 0 0 0,-6 5 0 15,-8-3 0-15,1-2 0 16,2-5 0-16,10-6 0 0,11-6 0 16,10-8 0-16,6-3 0 15,13-1 0-15,0-4 0 16,18-1 0-16,13 3 0 0,17 2 0 16,14-3 0-16,7-1 0 15,9 0 0-15,-6 4 0 16,-7 1 0-16,-8-2 0 0,-13 1 0 15,1 70 0 17,-79-46 0-32,-17 10 0 0,-19 7 0 15,-6 0 0-15,-2-4 0 16,9-9 0-16,9-1 0 0,10-13 0 16,14-2 0-16,6-1 0 15,21-8 0-15,9 2 0 0,9-2 0 16,17 3 0-16,14-3 0 15,18 2 0-15,11 3 0 16,4 4 0-16,-4 5 0 16,-5 1 0-16,-7 1 0 0,-10-1 0 15,-20 1 0-15,-11 3 0 16,-16 3 0-16,-12 4 0 0,-16 3 0 16,-18 4 0-16,-6-2 0 15,-2-5 0-15,11-5 0 16,6-12 0-16,8 2 0 0,16-7 0 15,13-2 0-15,0-1 0 16,13 0 0-16,8 0 0 0,7 1 0 16,9 4 0-16,-1 0 0 15,2 6 0-15,-2 7 0 16,-8 2 0-16,-3 5 0 0,-10 3 0 16,-15 6 0-16,0 2 0 15,-15 1 0-15,-10-3 0 0,-8-2 0 16,-11 0 0-16,-5-2 0 15,-8-2 0-15,-8 1 0 0,-9 1 0 16,-2-6 0-16,-3-2 0 16,8-11 0-16,6-2 0 15,8-8 0-15,18-10 0 0,8 2 0 16,11-13 0-16,9 12 0 16,11-1 0-16,0 2 0 0,8 3 0 15,12 5 0 1,4 8 0-16,3 6 0 0,3 11 0 15,-6-2 0-15,4 49 0 16,-28-47 0-16,0-6 0 16,-11 1 0-16,-14 1 0 15,-13-11 0-15,-18-1 0 0,-21-10 0 16,-32-8-120-16,-44-12-840 16</inkml:trace>
  <inkml:trace contextRef="#ctx0" brushRef="#br0" timeOffset="49605.05">9185 15297 317 0,'8'-25'233'0,"-8"1"-26"16,0-1-32-16,-12 1-43 16,4 0-34-16,-6-1-23 15,6 6-7-15,8 2-9 0,-6 4-1 16,-3 9 9-16,-4 4-5 16,2 0 17-16,-7 8-16 0,-5 18-7 15,-10 9-11-15,1 15 4 16,-1 18 7-16,4 10-8 0,13 11-17 15,16 1-22-15,5-4-4 16,14-8-16-16,10-18-16 16,13-16-7-16,9-14-9 15,11-19-38-15,-1-14-29 0,-4-17 10 16,0-17 13-16,-8-12 24 16,-9-13 13-16,-9-7 23 0,-9-7 12 15,-11-2 21-15,-11 1 4 16,0 4 19-16,-11 11 34 15,-3 17 32-15,3 8 16 0,-1 12-6 16,4 9-25-16,8 9-30 16,-8 2-30-16,8 5-8 0,0 12-7 15,12 17-2-15,7 11 1 16,14 10-4-16,16 7-7 0,13-1-7 16,11-1-11-1,-2-7-21-15,8-11 5 0,-11-5 1 16,-6-11 10-16,-13-5-11 15,-13-4 13-15,-8-12 12 0,-8 0 0 16,-8 0-2-16,-4 0-16 16,-8 0-37-16,-8-9-39 0,-4-3-41 15,-3 0-18-15,-2-4-9 16,4-1 4-16,13-2-17 0,8 2-11 16,9-4 41-16</inkml:trace>
  <inkml:trace contextRef="#ctx0" brushRef="#br0" timeOffset="50403.1">11231 14983 212 0,'0'-24'322'15,"0"4"-39"-15,0 3-45 16,0 4-94-16,0 13-73 16,0 0-24-16,0 22-1 0,12 25 25 15,7 32 21-15,11 35 17 16,5 33 26-16,8 31 21 0,-4 22-35 15,-2 16-121-15,5 0 0 16,-7 0 0-16,-2-14 0 0,1-14 0 16,-8-17 0-16,0-21 0 15,-7-22 0-15,1-31 0 16,2-16 0-16,1-24 0 0,5-13 0 16,14-14 0-16,19-18 0 15,24-22 0-15,29-18 0 16,28-25 0-16,37-20-88 0,31-26-54 15,37-9-1-15,25-14 29 16,25 0 53-16,16 7 43 0,8 6 54 16,-5 10 77-16,-11 15 67 15,-12 5 47-15,-18 6-217 16,-18 4-10-16,-22 5 0 0,-23 0 0 16,-26-3 0-16,-31 3 0 15,-30-15 0-15,-27-5 0 16,-29-19 0-16,-32-14 0 0,-29-26 0 15,-33-24 0-15,-24-24 0 16,-24-21 0-16,-20-12 0 0,-12 0 0 16,-13 5 0-16,-1 11 0 15,2 26 0-15,-1 21 0 0,5 28 0 16,0 27 0-16,2 20 0 16,-2 22 0-16,-10 19 0 0,-11 20 0 15,-16 25 0-15,-24 25 0 16,-25 27 0-16,-24 26 0 0,-21 24 0 15,-12 23 0-15,-13 14 0 16,-6 11 0-16,3 1 0 16,3-1 0-16,19-7 0 0,18-12 0 15,28-18 0-15,25-14 0 16,34-18 0-16,26-16 0 0,31-17 0 16,23-7-153-16,25-4-141 15,18-1 7-15,27 1 21 0,22 0 39 16,20-1-4-16,10-8-30 15</inkml:trace>
  <inkml:trace contextRef="#ctx0" brushRef="#br0" timeOffset="50953.25">12976 14258 568 0,'-9'-15'518'0,"-5"2"-25"0,-3 9-193 15,5 4-148-15,4 0-136 16,8 13-16-16,0 11 0 16,17 25 0-16,7 19 0 15,8 18 0-15,10 8 0 0,-2 8 0 16,0 4 0-16,-3-9 0 15,-9-3 0-15,-3-9 0 0,-13-8 0 16,-9-11 0 0,-12-5 0-16,-16-8 0 0,-26-8 0 15,-22-4 0-15,-28 4 0 16,-30-5 0-16,-22 4 0 0,-17 2 0 16,-10 0 0-16,6-3 0 15,8-3 0-15,14-3 0 0,18-3 0 16,22-6 0-16,26-9 0 15,20-1 0-15,17-11 0 0,22-7 0 16,14 0 0-16,13 0-53 16,22 0-132-16,5-3-57 0,13-6-71 15,18-4-24 1,7-3-32-16</inkml:trace>
  <inkml:trace contextRef="#ctx0" brushRef="#br0" timeOffset="51484.64">13246 13851 540 0,'8'-44'340'0,"-1"11"-58"16,-4 5-123-16,2 11-81 15,-1 6-39-15,4 3-2 16,5 8 75-16,4 28 33 0,7 21-2 16,0 24-28-16,0 24-58 15,1 17-57-15,-5 5 0 0,-4-10 0 16,5-7 0-16,7-12 0 15,9-16 0-15,10-17 0 0,19-17 0 16,23-20 0-16,28-20 0 16,30-8 0-16,19-13 0 15,15-14 0-15,0-15-14 0,-7-7-152 16,-11-12 13-16,-24-12 55 16,-22-12 43-16,-31-9 27 0,-30-5 22 15,-32-7 14-15,-30-5 31 16,-37 3 35-16,-17 6 51 0,-24 11 42 15,-23 23-60-15,-15 14-107 16,-11 17 0-16,-11 17 0 0,8 12 0 16,0 16 0-16,18 0 0 15,13 12-98-15,20 4-136 0,17 4-52 16,20 9-22-16,14 6 21 16,13 15-20-16,10 13 46 15</inkml:trace>
  <inkml:trace contextRef="#ctx0" brushRef="#br0" timeOffset="52033.94">11950 16527 248 0,'-24'19'291'0,"-9"9"-48"0,-3 1-53 15,4 0-69-15,3-3-65 16,4-12-26-16,13-14-21 0,21-7-3 16,19-17-5-1,20-17 0-15,26-13 2 0,23-6-3 16,24-12 2-16,22-8-2 16,15 7 0-16,5 9 3 0,-5 14 8 15,-17 19 7-15,-9 18 25 16,-24 21 7-16,-18 21 6 0,-22 20 13 15,-14 11 9-15,-26 18 24 16,-19 9 26-16,-26 1 9 0,-19 1 0 16,-21 1-123-16,-20-1-14 15,-18-4 0-15,-13-7 0 16,-6-9 0-16,-4-12 0 0,4-12 0 16,8-16 0-16,10-13 0 15,10-16-95-15,13 0-84 16,20-9-45-16,21-10-41 0,19-15-22 15,21-6-27-15,24-10-4 16</inkml:trace>
  <inkml:trace contextRef="#ctx0" brushRef="#br0" timeOffset="52449.8">14317 15806 415 0,'44'-41'537'16,"-14"9"11"-16,-18 15-213 15,-12 6-175-15,0 2-108 0,0 21-52 16,0 16 0 0,-12 26 0-16,-2 18 0 0,14 18 0 15,0 5 0-15,6-9 0 16,14-15 0-16,11-17 0 15,18-22 0-15,17-24 0 0,18-19 0 16,14-23-148-16,12-15 5 16,8-11-26-16,-4-13 25 15,-10-8 41-15,-13-9 48 0,-18-8 52 16,-22 1 55-16,-17 7 49 16,-27 9 36-16,-22 12 38 0,-27 19 4 15,-21 18-58-15,-16 15-121 16,-6 17 0-16,-8 13 0 0,-1 6 0 15,4 5 0-15,11 5 0 16,6-4-234-16,7-5-122 0,18 0-38 16,15-2-10-16,18-6-254 15</inkml:trace>
  <inkml:trace contextRef="#ctx0" brushRef="#br0" timeOffset="52799.01">16108 14857 1220 0,'-49'8'452'0,"-7"26"-221"16,-1 22-146-16,4 17-52 15,13 17-7-15,6 4-26 16,23 8 0-16,11-5 0 0,28-7 0 15,20-17 0-15,17-20-25 16,20-24-103-16,23-29-25 0,7-13-17 16,13-22-1-16,-1-20 22 15,-15-9 43-15,-9-17 44 0,-31-9 36 16,-23-12 30-16,-34-5 20 16,-30 5 15-16,-27 4 16 0,-23 17 8 15,-20 17-9-15,-4 19-18 16,-6 17-16-16,11 11-34 0,15 8-43 15,13 6-69-15,16 3-74 16,10 0-50-16,13 0-39 0</inkml:trace>
  <inkml:trace contextRef="#ctx0" brushRef="#br0" timeOffset="53631.43">20201 13941 632 0,'31'-48'813'0,"-5"10"-211"0,-12 14-602 16,-11 17 0-16,-3 26 0 15,5 31 0-15,3 31 0 16,-7 42 0-16,-1 38 0 15,0 32 0-15,-9 18 0 0,-9 13 0 16,6-1 0-16,0-10 0 16,12-13 0-16,-9-26 0 0,1-23 0 15,8-25 0-15,-8-33 0 16,8-19 0-16,0-23 0 0,5-9 0 16,19-9 0-16,22-5 0 15,17-4 0-15,30-8 0 0,31 2 0 16,24-11 0-16,35-7 0 15,24 0 0-15,21 0 0 0,21 0 0 16,10 0 0-16,5 0 0 16,0 0 0-16,-13 0 0 15,-14-7 0-15,-28-6 0 0,-16-4 0 16,-27-7 0-16,-21-4 0 16,-18-12 0-16,-22-14 0 15,-15-11 0-15,-17-25 0 0,-25-19 0 16,-14-26 0-16,-22-23 0 15,-12-24 0-15,-20-23 0 0,-17-20 0 16,-13-6 0-16,-14 4 0 16,-5 6 0-16,1 18 0 0,6 23 0 15,5 22 0-15,4 20 0 16,10 23 0-16,-3 17 0 16,5 20 0-16,-5 14 0 0,-5 12 0 15,-19 11 0-15,-15 12 0 16,-20 13 0-16,-28 16 0 0,-26 0 0 15,-29 24 0-15,-19 13 0 16,-22 7 0-16,-3 11 0 0,-13 1 0 16,1 1 0-16,7 3 0 0,16-2 0 15,18-9 0-15,24-4 0 16,24-10 0-16,26-1 0 0,23-11-370 16,19-1-66-16,22-5 81 15,22-6 52-15,26-11 48 16</inkml:trace>
  <inkml:trace contextRef="#ctx0" brushRef="#br0" timeOffset="54330.02">21216 13693 576 0,'0'-49'486'0,"-15"5"-29"16,1 12-105-16,3 7-176 0,11 8-176 16,-8 1 0-16,8 7 0 15,0 23 0 1,16 14 0-16,5 15 0 0,7 20 0 15,0 10 0-15,1 8 0 16,-10 9 0-16,-2-1 0 0,-13 5 0 16,-13-4 0-16,-17-5 0 15,-28-8 0-15,-16-8 0 16,-18-8 0-16,-19-8 0 0,-9-13 0 16,-3-7 0-16,2-12 0 15,8-8 0-15,7-13 0 0,12 0 0 16,13-6 0-16,21-1 0 15,14-5 0-15,22-1 0 0,20-2 0 16,25-6-165-16,15-4-168 16,21-3-20-16,17 3 21 15,15-4 1-15,8 5-198 0</inkml:trace>
  <inkml:trace contextRef="#ctx0" brushRef="#br0" timeOffset="54680.55">21923 13547 694 0,'-20'-61'509'15,"-8"11"-17"-15,-1 18-140 0,-4 14-352 16,2 29 0-16,-3 24 0 16,3 22 0-16,-4 26 0 15,10 17 0-15,3 11 0 16,9 3 0-16,13-4 0 0,21-9 0 15,15-15 0-15,16-17 0 16,27-20 0-16,14-17 0 0,17-15 0 16,15-22-15-16,13-19-78 15,-5-20 34-15,-6-20 28 0,-26-19 31 16,-27-11 18-16,-34-8 49 16,-37 6 46-16,-29 9-113 0,-39 22 0 15,-29 17 0-15,-15 15 0 16,-13 13 0-16,0 7 0 15,7 9 0-15,19 4 0 0,18 0-97 16,23 0-266-16,17 7-53 16,22 7 7-16,16 2 44 0</inkml:trace>
  <inkml:trace contextRef="#ctx0" brushRef="#br0" timeOffset="55079.06">23296 14425 36 0,'27'0'107'0,"-6"0"104"16,-12-7-38-16,-9-3 11 0,-22 3 14 16,-13 0 12-16,-10 2 13 15,0 5 38-15,-3 0 22 0,3 0-122 16,4 8-161-16,12 3 0 15,11 11 0-15,5 6 0 16,13 5 0-16,16 2 0 0,12 4 0 16,9-8 0-16,8-5 0 15,3-11 0-15,1-15 0 16,-1-3 0-16,-3-19-11 0,-4-10-77 16,-9-11 31-16,-4-12 24 15,-7-2 22-15,-8-3 7 0,-13-1 11 16,0 4 7-16,-13 7 5 15,-3 15-9-15,-5 5-5 0,-7 10-47 16,-10 8-101-16,-5 12-129 16,-10 21-89-16,-4 12-20 0,-8 19 36 15</inkml:trace>
  <inkml:trace contextRef="#ctx0" brushRef="#br0" timeOffset="55428.97">20831 15240 766 0,'-61'-17'485'16,"4"10"-138"-16,-5 7-170 0,5 24-97 16,5 8-51-16,8 14-10 15,11 6-6-15,12 10-9 16,13 2-4-16,16 5 3 0,17 2-13 15,12-11-5-15,17-8-23 16,10-10-20-16,8-18-44 0,7-24-18 16,-3-8-4-16,-2-17 30 15,-9-15 49-15,-13-17 31 16,-14-8 34-16,-24-8 25 0,-14-1 49 16,-14 5 48-16,-24 8 11 15,-6 13 5-15,-10 10-26 0,-8 14-132 16,2 15 0-16,0 9 0 15,8 9-1-15,6 3-200 0,16 9-84 16,20 3-66-16,18 9-32 16,19 3-3-16</inkml:trace>
  <inkml:trace contextRef="#ctx0" brushRef="#br0" timeOffset="55744.51">21736 15677 590 0,'-36'0'618'0,"-16"19"-33"16,-13 18-331-16,-5 16-254 16,5 11 0-16,11 5 0 0,20 5 0 15,12 4 0-15,22-5 0 16,13-3 0-16,14-14 0 0,19-11 0 16,6-13 0-16,13-20 0 15,3-15 0-15,2-23-22 16,-1-14-94-16,-7-17 42 0,-17-12 33 15,-17-5 34-15,-20-2 47 16,-19-5 25-16,-14 7 13 16,-17 5-1-16,-7 7-77 0,-7 13 0 15,-1 13 0-15,4 3 0 16,12 10-173-16,8 6-128 0,14 5-80 16,19 0-22-16,8 7 28 15</inkml:trace>
  <inkml:trace contextRef="#ctx0" brushRef="#br0" timeOffset="55994.29">22694 15679 1063 0,'17'0'715'0,"-17"12"-446"16,0 13-269-16,0 4 0 15,0 3 0-15,26 5 0 16,13 4 0-16,13 4 0 0,10-5 0 15,8-3 0-15,3-9 0 16,-7-12 0-16,2-16 0 0,-17-3 0 16,-6-18 0-16,-12-12 0 15,-13-12 0-15,-20-8 0 0,-16-7 0 16,-24-13-159-16,-22-9-96 16,-28-4-83-16,-19-7-23 15,-25-4-24-15</inkml:trace>
  <inkml:trace contextRef="#ctx0" brushRef="#br0" timeOffset="59006.03">3146 3460 476 0,'-20'-32'205'15,"12"-6"-66"-15,8 2-70 16,17-9-36-16,19-12-16 16,29-5-5-16,24-2-9 15,20 7 1-15,5 11 0 16,-4 18-3-16,-12 21-1 15,-23 30 3-15,-17 47 2 16,-29 53 17-16,-29 59 4 16,-32 38-4-16,-25 20-6 15,-16-4-12-15,-9-21 4 16,9-30 4-16,8-43 34 16,15-33 37-16,10-32 10 15,12-19-4-15,8-21-17 16,20-13-11-16,0-12-17 15,0-12 2-15,0 0-5 16,17-12-22-16,22-17-3 16,31-11 2-16,22-10-5 0,23-3-8 15,7 4-1-15,0 9-12 16,-9 4-40 0,-15 11-68-16,-21 9-106 15,-21 4-45-15,-19 1-8 0,-25-3-51 16</inkml:trace>
  <inkml:trace contextRef="#ctx0" brushRef="#br0" timeOffset="59221.96">3633 4262 321 0,'-77'-25'228'16,"15"4"-53"-16,19 5-80 16,15 4-51-16,20 4-18 15,22 0 4 1,40-8 12-16,31-5-8 0,29-7-7 15,12-1-12 1,-8 1-6-16,-13 4-4 0,-11 7-18 16,-13 1-45-16,-12-1-45 15,-11-2-36-15,-10-10-34 16,-13-13-70-16</inkml:trace>
  <inkml:trace contextRef="#ctx0" brushRef="#br0" timeOffset="59655.49">4101 2153 375 0,'-110'-82'94'16,"-11"25"-52"-16,-15 29-24 16,-14 28-6-16,-24 40-1 15,-30 34 9-15,-34 33 10 16,-30 26 0-16,-13 25-5 15,1 26 13-15,17 44 23 16,18 37-9-16,41 23-12 16,46 9 0-16,49 0 3 15,60-3 12-15,62-8-12 16,67-11-7-16,75-21 15 16,68-36 16-16,63-42 3 15,37-62 13-15,44-57-16 16,43-66-24-16,16-60-21 15,-12-36-1-15,-36-29-11 16,-58-26-5-16,-59-31-12 0,-62-34 0 16,-57-45 1-16,-50-41 13 15,-46-15-12-15,-46 5 2 16,-46 8 2-16,-46 20-13 16,-58 32-27-16,-54 50-25 15,-44 52-41-15,-21 57-69 16,7 57-44-16,2 45-48 15,17 33-20 1</inkml:trace>
  <inkml:trace contextRef="#ctx0" brushRef="#br0" timeOffset="62000.76">20874 8856 572 0,'-14'-11'380'15,"1"2"-113"-15,13-3-132 16,24 0-67-16,30-8-36 15,34-5-11 1,35 1-13-16,22-4-7 0,201-17 2 16,-169 29-1-1,171-1 139-15,-199 17-14 0,-23 0 23 16,-30 0-11-16,-23 0-138 16,-19 0-1-16,-21 0 0 0,-9 9 0 15,-16 15 0-15,-8 16 0 16,-13 17 0-16,-6 17 0 0,-1 11 0 15,-6 6 0-15,2 1 0 16,4 5 0-16,0 5 0 0,3 1 0 16,0-2 0-1,1-2 0-15,1-14 0 0,-1-10 0 16,-5-13 0-16,-7-12 0 16,-12-14 0-16,-10-11 0 0,-14-25 0 15,-18-8 0-15,-19-16 0 16,-21-17 0-16,-12-16 0 0,-16-9 0 15,-12-7 0-15,2-4 0 16,7-1 0-16,11 5 0 16,15 0 0-16,22 0 0 0,24 1 0 15,21 1 0-15,23 2 0 16,23 9-175-16,28 2-98 16,18 13-44-16,12 9 12 0,5 10 20 15,0 11-13-15</inkml:trace>
  <inkml:trace contextRef="#ctx0" brushRef="#br0" timeOffset="62550.34">20568 9696 338 0,'-26'17'436'16,"2"-10"-83"-16,4-7-152 15,3 0-107-15,1 0-47 16,0 11-24-16,3 2 4 0,-7 7 40 16,-3 14 23-16,-11 6-2 15,2 13-31-15,2 8-18 0,16 4-20 16,14 1-9-16,23-5-1 16,30-9-19-16,24-10-17 0,29-14-16 15,25-7-3-15,10-14 15 16,9-7 20-16,1 0 8 15,-5 0 0-15,-13 17 23 16,-14-1 26-16,-14 3 36 0,-15 10 5 16,-16 9-1-16,-19 2-84 15,-17 8-2-15,-22 9 0 0,-16 9 0 16,-25 4 0-16,-15-1 0 16,-22 0 0-16,-14 0 0 15,-17-8 0-15,-13-4 0 0,-12-7 0 16,-12-15 0-16,-8-7 0 15,-4-6 0-15,-5-10 0 0,-3-12 0 16,4 0 0-16,4-5 0 16,8-7 0-16,9-9 0 0,11-7 0 15,13-8 0-15,10-14 0 16,18-7 0-16,22-12 0 16,17-17 0-16,25-18 0 0,23-15 0 15,18-11 0-15,12 0 0 16,8 3 0-16,5 9 0 15,2 20-184-15,-8 22-89 0,-1 18-84 16,-2 26-17-16,-3 20-27 16</inkml:trace>
  <inkml:trace contextRef="#ctx0" brushRef="#br0" timeOffset="63102.68">19636 11727 241 0,'0'0'248'0,"0"0"-41"0,0-6-50 16,-8-5-55-16,8-6-21 15,0-6-5-15,16-11 18 0,9-1 35 16,15-6 12-16,28-4-13 16,14 5-38-16,21-1-27 15,14 8-13-15,14 9 17 0,-1 12 16 16,-1 12-8-16,-7 12-60 16,-17 12-15-16,-15 13 0 0,-13 12 0 15,-20 12 0-15,-16 16 0 16,-26 8 0-16,-15 6 0 15,-32 1 0-15,-30 6 0 0,-17-4 0 16,-22-3 0-16,-23-11 0 16,-10-2 0-16,-13-10 0 0,3-11 0 15,-3-12 0-15,5-13 0 16,4-15 0-16,13-17 0 0,7-12 0 16,7-16 0-16,13-13 0 15,19-9 0-15,8-11 0 16,20-8 0-16,18-16 0 0,33-13 0 15,19-11 0-15,27-5 0 16,23 4 0-16,17 8 0 16,7 21 0-16,8 16 0 0,5 12-44 15,-5 12-254-15,1 8-28 16,-6 12 3-16,-2 14 33 0,-8 7-4 16,-8 0 61-16</inkml:trace>
  <inkml:trace contextRef="#ctx0" brushRef="#br0" timeOffset="63616.21">19170 12810 77 0,'-46'16'188'0,"3"-4"-27"15,-1-12-54-15,1 0-32 16,12 0-31-16,11-7-19 0,11-10-13 16,18-6-6-16,15-11 3 15,17-1 13-15,10-3 25 16,14 5 38-16,11 11 44 0,-5 10 22 16,3 10 5-16,-1 2-12 15,-2 14-27-15,0 12-31 16,-9 3-38-16,-7 4-16 0,-11 3 9 15,-10 8 48-15,-18 13 81 16,-16 8-144-16,-20 13-26 0,-16 9 0 16,-14-3 0-16,-7 6 0 15,-5-1 0-15,-4-7 0 16,-7-17 0-16,-1-12 0 0,4-17 0 16,2-16 0-16,3-20 0 15,8-7 0-15,0-14 0 0,4-11 0 16,5-5 0-16,6-8 0 15,13-8 0-15,15-4 0 16,14-8 0-16,6-4 0 0,16-1 0 16,10-2 0-16,7-1 0 0,10 7 0 15,10 6 0-15,1 10 0 16,-5 10-37-16,2 7-157 16,-6 9-18-16,-7 6-77 0,-3 7-70 15,-14 2-42-15</inkml:trace>
  <inkml:trace contextRef="#ctx0" brushRef="#br0" timeOffset="64641.48">6728 3411 529 0,'-20'-17'182'16,"-2"5"-99"-16,7 5-70 16,2-2-39-16,13 2 0 15,0 2 5-15,0 0-40 16,13 5-28-16,7 0-123 15</inkml:trace>
  <inkml:trace contextRef="#ctx0" brushRef="#br0" timeOffset="66160.92">28541 1839 438 0,'34'-88'423'15,"-1"-7"-34"-15,-5 9-87 0,-4 12-56 16,-3 17 0-16,-6 14-243 15,-7 5-3-15,0 15 0 16,-3 7 0-16,-5 8 0 16,0 39 0-1,0 35 0-15,0 27 0 16,0 21 0-16,0 12 0 16,0 0 0-16,-9-3 0 15,9-13 0-15,-9-18 0 16,9-13 0-16,0-15-138 15,-6-19-372-15,-6-16 10 16,-1-29-395-16</inkml:trace>
  <inkml:trace contextRef="#ctx0" brushRef="#br0" timeOffset="66426.98">29245 1477 590 0,'28'-69'211'0,"-8"15"-104"16,-7 23-56-16,-13 22-25 15,-9 30 2-15,-7 32 14 16,-4 24-7 0,9 21 0-16,11 3-4 15,3-2 8-15,17-11-5 0,9-5-16 16,2-19-3-16,7-16-10 16,-6-10 0-16,-4-11-1 15,-2-6-2-15,-2-8-4 16,3-1-6-16,12-5-34 15,-4-7-74-15,6 0-91 16,-5-15-149-16</inkml:trace>
  <inkml:trace contextRef="#ctx0" brushRef="#br0" timeOffset="67342.25">30076 1519 486 0,'-31'-42'232'15,"-10"18"-112"-15,0 15-66 16,1 18-17-16,-1 15 5 16,3 18-18-16,11 14-8 15,2 8-5-15,11-2-8 16,6-6-1-16,8-15 0 16,0-12 5-16,0-13 0 15,0-16-16-15,9-24-6 16,13-16 5-16,7-14 15 15,2 0 5-15,-1 10 3 16,-7 8-3-16,-3 12-10 16,-6 11-4-16,-2 22 13 15,-1 24 3-15,-2 19-5 16,-1 10 1-16,0-2-4 16,-5-11-6-16,-3-8 8 15,5-13-3-15,-2-9 8 16,6-9 31-16,3-20-6 15,10-13-20-15,13-18 19 16,9-11-14-16,2 2 52 16,-2 5 22-1,-12 13-7-15,-7 12-40 16,-8 12-35-16,-6 20-2 16,-7 24 9-16,-4 26 5 15,0 11-20-15,-12-4 0 16,4-7-3-16,1-14 5 15,7-15 12-15,0-10 68 0,0-10 119 16,0-21-114-16,15-25-92 16,22-28 0-16,20-25 0 15,12-14 0-15,3-8 0 16,2 12 0-16,-9 15 0 16,-12 24 0-1,-13 16 0-15,-7 24 0 16,-4 17 0-16,-4 37 0 15,-2 20 0-15,-3 4 0 16,-3 1 0-16,-4-6 0 16,-7-12 0-16,-3-11 0 15,-3-9 0-15,0-7 0 16,6-17 0 0,-3 0 0-16,5 0 0 15,1 0 0-15,0-3 0 16,-5-1 0-16,0 4 0 15,-4 11 0 17,8 6 0-32,0 2 0 15,1 3 0-15,-3-11 0 16,-1-3 0-16,3-8 0 16,1-15 0-16,6-35 0 15,18-35 0-15,16-29 0 16,12-12 0-16,16-5 0 15,13 1 0-15,1 16 0 16,4 16 0-16,-6 17 0 16,-10 20 0-16,-15 20-127 15,-7 18-325-15,-9 18 28 16,-16 14-25-16</inkml:trace>
  <inkml:trace contextRef="#ctx0" brushRef="#br0" timeOffset="67625.31">31916 1078 346 0,'0'21'193'0,"0"-6"-77"16,-12 15 1-16,-16 14 77 15,-12 22-29-15,-5 22-41 16,4 9-20-16,9 3-44 16,12-7-23-1,11-15-11-15,9-18-7 16,18-16 4-16,13-19-10 15,14-25-5-15,15-25-4 16,5-15 4-16,4-13-6 16,-4-8 4-16,-8-3 7 15,-3 2 0-15,-11 10 7 16,-9 7-14-16,-7 7-77 16,-6 8-119-16,-7 3-118 15,-8 4-68-15</inkml:trace>
  <inkml:trace contextRef="#ctx0" brushRef="#br0" timeOffset="67958.75">31908 1099 108 0,'-29'-21'268'0,"15"5"-99"16,14-1-67-16,8 5-35 15,3-4 13-15,1 4 73 16,0 1 37-16,-4 2 10 15,-8 0-5-15,0 2-53 16,-12 2-46-16,-32 1-40 16,-45-4-36-16,-41-4-1 15,-25-9-6-15,-3-7 9 16,3-8 30-16,18-5 43 16,19-4-95-16,28 0 0 15,30 4 0-15,23 2 0 16,37-3 0-16,37 1 0 15,40 9 0-15,24 6 0 16,18 15 0-16,6 11 0 16,4 11 0-16,-4 18-412 15,-14 13-45 1,-21 5 13-16</inkml:trace>
  <inkml:trace contextRef="#ctx0" brushRef="#br0" timeOffset="68144.14">31100 1169 564 0,'-64'19'333'0,"22"-7"-134"16,27-12-63-16,36 0-36 15,52-8-11-15,49-4-28 16,39-4-29-16,17 4-19 16,6 4-27-16,-6 3-114 15,-19 5-102 1,-26 0-48-16,-26 0-49 15</inkml:trace>
  <inkml:trace contextRef="#ctx0" brushRef="#br0" timeOffset="69256.17">24574 4107 183 0,'-19'-29'242'0,"-1"1"-91"15,2 4-64-15,7 3-27 16,11 9-10-16,0 4 9 16,0-1-13-16,0 5-15 0,0 4-22 15,8 0-2-15,8 16-6 16,5 13 9-16,-1 11 3 16,-4 17 5-16,-4 12-3 0,-12 10 6 15,-12 6-4-15,-12 5 0 16,-18-5-6-16,-9-8 8 15,-11-8 15-15,-6-8 15 16,-3-11 18-16,3-10 0 0,3-8-9 16,8-7-22-16,10-5-15 15,4-9-7-15,15-1-2 16,8-3-12-16,3-7-6 0,17 0-41 16,0 0-81-16,0 0-73 15,8 0-21-15,13 0-24 0,15-12-31 16</inkml:trace>
  <inkml:trace contextRef="#ctx0" brushRef="#br0" timeOffset="69755.31">29952 3660 138 0,'-13'-29'270'16,"5"8"-90"-16,8 0-70 16,0 10-52-16,0 2-12 0,0 1 21 15,0 6 46-15,0-4 25 16,0 2 10-16,0 4-13 16,0 0-34-16,0 0-41 15,-8 0-34-15,8 29 9 16,-12 20 21-16,-1 24-2 15,2 15-17-15,-7 10-13 16,1 4-13-16,1-4-10 16,1-8 0-16,3-12 0 15,4-14 0-15,-6-7-9 16,6-16-32-16,8-8-39 0,-6-8-68 16,6-14-55-16,0-2-41 15,0-9-17-15,0-9-83 16</inkml:trace>
  <inkml:trace contextRef="#ctx0" brushRef="#br0" timeOffset="70220.81">30698 3797 437 0,'0'-44'207'0,"-20"2"-85"15,-6 6-51-15,4 8-5 16,-7 12 8-16,1 12-19 16,0 11-13-16,-14 19-13 15,-6 17-10-15,-1 14-4 16,4 9-1-16,9-1-5 16,7 1 0-16,17-6-6 15,12-6 9-15,12-6-4 16,14-4-8-16,8-7 0 15,16-5 4-15,-1-7-7 0,-1-4 6 16,-11-2-8-16,-7-3 3 16,-12 1-2-16,-1 4 7 15,-13 3 30-15,-4 9-6 16,-21 3-3-16,-11 5 1 16,-13-1 2-16,-11 3 0 15,-9-12 33-15,-3-6 25 0,3-10 9 16,11-1-33-1,13-14-20-15,12 0-16 16,6 0-7-16,6 0-5 0,9 0-25 16,8 0-69-16,0-9-91 15,0-3-99-15,8-1-34 16,1 1-47-16</inkml:trace>
  <inkml:trace contextRef="#ctx0" brushRef="#br0" timeOffset="71635.57">5693 3777 276 0,'-30'0'213'16,"15"0"-46"-16,3 0-62 15,12 0-45-15,0-12-20 0,21-12 7 16,26-17 13-16,34-21 11 16,45-17 4-16,36-17 0 15,43-1 5-15,30-8-20 16,33-6-10-16,44 1-11 15,46-8-9 1,30 0-1-16,23-4 1 0,32-4-6 16,37 4-1-16,15-1 8 15,16 2 5-15,38 2-4 16,31 5-5-16,30 5-11 0,40 7-5 16,24 12-8-16,12 16-4 15,19 13 1-15,-6 17 0 16,-13 20-4-16,-15 15 5 15,-34 22 0-15,-49 15-9 16,-59 13 8-16,-46 8 4 16,-37 12-2-16,-32 4-1 15,-39 4 5-15,-46-3-6 16,-41-1 0-16,-45-4 0 0,-36-9 0 16,-33-7 4-16,-30-9-6 15,-33-8 5-15,-32-2-2 16,-17-11 5-16,-18-1 27 15,-14-7 7-15,-11-7-2 16,-4 7-9-16,-2-7-14 0,-1 0-11 16,5 15 2-16,6-8-1 15,11 5-2-15,5 0 1 16,7 0-8-16,-6 1 1 16,1-5 9-16,-9-1-2 15,-2-7-10-15,-12 12 5 16,-5-12 6-16,-4 9 4 15,-9-9 17-15,0 0-9 0,0 0 2 16,0 0-6-16,0 0-7 16,0 0 1-16,0 0-8 15,0 0 5-15,0 0-3 16,0 0-10-16,0 0-38 16,0 0-66-16,0 0-63 0,0 0-74 15,0 0-50-15,0 0-10 16,-14-9-54-16</inkml:trace>
  <inkml:trace contextRef="#ctx0" brushRef="#br0" timeOffset="72234.82">22146 1652 397 0,'-16'-25'188'0,"4"9"-59"0,0 1-45 16,12 6-12 0,-8 9 2-16,8-5-3 15,0 5-33-15,0 0-18 0,0 0-10 16,11 14 0-16,14 5 2 16,12 10 8-16,12 9-14 15,12 1 1 1,4 7-6-16,-2-3 2 0,2 2-6 15,-11-4 4-15,-9-8 3 0,-9-5-6 16,-11-3 2-16,-13 3 5 16,-12 4 4-16,0 14 6 15,-25 6 1-15,-11 15 8 16,-13 8 1-16,-8 7-6 16,0 1-9-16,2-7-3 15,1-2-4-15,8-12-1 16,12-14-4-16,4-7 2 0,4-10 2 15,12-6-1-15,3-7 1 16,1-11 8-16,10-7 53 16,0 0 32-16,0 0 24 15,0 0 4-15,0 0 14 0,0-12-19 16,0-17-64-16,0-20-22 16,10-25-16-16,1-14-16 15,3-19 0-15,3-2 0 16,5-5 0-16,-5 3 0 0,-2 10 0 15,-4 11 0 1,3 16 0-16,-6 17 0 16,-4 13-31-16,-4 12-122 0,0 11-61 15,0 9-60-15,0 12-26 16,0 16 77-16,0 16 24 16,-9 8-76-16</inkml:trace>
  <inkml:trace contextRef="#ctx0" brushRef="#br0" timeOffset="73864.75">29968 5374 281 0,'-26'-49'327'0,"7"11"-48"15,7 14-122-15,12 8-76 16,0 3-40-16,0 5-27 16,0 6-4-16,12 12 0 15,7 24 3 1,2 26 14-16,-4 34 9 15,-9 28 2-15,-8 21-17 16,-25 11 1-16,-12 5-10 16,-11-5 1-16,-17-6 6 0,-8-16 1 15,-13-8 6-15,-4-18-5 16,7-22-2-16,5-16-7 16,16-13 1-16,14-14-8 15,16-13-3-15,13-9-15 0,9 3-5 16,14 2 8-16,21 4 7 15,11 5-1-15,5 12-1 16,0 12 3-16,-1 12-2 0,-11 16 2 16,-17 17 4-1,-21 4 3-15,-20 5 1 16,-14-2 4-16,-18-3 7 0,-12-13 2 16,-9-7 5-16,6-12-1 15,2-10-11-15,9-11-8 16,8-11 1-16,12-11-8 0,14-6 4 15,6-5-1-15,-4 9 4 16,29-9-6 0,0 10-1-16,0-2 4 15,-11 8-1-15,-1 0 1 0,-9 1-1 16,-3-1 0-16,-12 2 5 16,-10-2-14-16,-8 0 12 15,-1-4 2-15,-10-6 0 16,-4-2 1-16,-4-4 1 15,-5-4 5-15,-3-4 0 0,-1-12 5 16,6 0 4-16,5 0-10 16,11 0 2-16,13 0-9 15,13 0-4-15,9 0-6 0,10 0 1 16,3 0-14-16,12 0-2 16,0 9 13-16,0 2-7 15,0 7 15-15,7 6 1 16,7 4-2-16,5 13 1 0,1 4-7 15,-2 7 1-15,-2 2 4 16,-5-5 6-16,-11 0-3 16,0-4-2-16,-19-5 10 0,-10 1 7 15,-12-6 10-15,-13-1-2 16,-6-10-6-16,-1-3 9 16,4-4-6-16,8-6 1 0,9-11-9 15,10 8-10-15,13-8-2 16,3 0 0-16,14 0 1 15,0 9 1-15,0-9-9 0,0 7 6 16,0-7-2-16,0 12 1 16,-8-3 1-16,-10 6 14 15,-7 2-8-15,-21 3-4 16,-19 5-17-16,-22-1-68 0,-17 1-140 16,-26-5-211-16,-29 1-90 15</inkml:trace>
  <inkml:trace contextRef="#ctx0" brushRef="#br0" timeOffset="79090.07">2578 16018 1242 0,'-9'-37'533'0,"1"20"-261"15,8 30-272-15,0 49 0 16,0 55 0-16,0 54 0 15,0 41 0-15,0 15 0 16,8-3 0-16,4-24 0 16,5-34 0-16,0-35 0 15,-3-34 0-15,11-27 0 16,15-31 0-16,17-28 0 0,30-41 0 16,34-48 0-16,46-37 0 15,51-26 0-15,43-5 0 16,27 7 0-16,9 17 0 15,-9 29 0-15,-12 27 0 16,-24 26 0-16,-34 20 0 0,-38 15 0 16,-38 5 0-1,-37 0 0-15,-28 0 0 0,-23 0 0 16,-21 0 0-16,-11 0 0 16,-8-4 0-16,-10-12 0 15,-4-25 0-15,-21-33 0 16,-4-35 0-16,-11-41 0 0,-12-42 0 15,-9-27 0-15,-5-21 0 16,-1-9 0-16,-2 9 0 16,3 20 0-16,6 24 0 15,2 30 0-15,-3 27 0 0,0 25 0 16,-8 28 0-16,-7 33 0 16,-25 42 0-16,-30 34 0 15,-31 44 0-15,-34 33 0 16,-26 31 0-16,-14 15 0 15,-3 14 0-15,4-6 0 16,7-4-33-16,13-15-52 16,20-16-41-16,20-22-91 15,26-19-127-15,23-18-23 0,21-14-25 16</inkml:trace>
  <inkml:trace contextRef="#ctx0" brushRef="#br0" timeOffset="79727.91">1141 14182 427 0,'-30'-20'264'0,"10"-1"-115"16,20-12-77-16,20-24-38 16,42-28-16-16,26-17-8 15,15 5 0-15,-6 18-7 0,-15 23-11 16,-19 27 11-16,-22 29 33 16,-25 54 16-16,-16 44-8 15,-32 30-15-15,-17 29 22 16,-6 0 30-16,1-5 19 15,5-19-12-15,8-19-45 16,9-19-19-16,15-14-14 16,17-16-1-16,14-9-3 15,9-10-13-15,11-9 0 0,6-9-6 16,4-8 6-16,2-8-8 16,-2-4-5-16,5-8 4 15,-1-4 7-15,1-8-10 16,-1-4-9-16,2-1-2 15,-2-2-9-15,-3 2-5 16,-10 1-8-16,-2 4-3 16,-8 3 7-16,-1 6-1 15,-8 3-3-15,-4 0-11 16,-4 0-24-16,0 0-40 0,-8 0-32 16,0 0-53-16</inkml:trace>
  <inkml:trace contextRef="#ctx0" brushRef="#br0" timeOffset="79925.36">1391 14978 690 0,'-48'9'429'16,"11"-9"-175"-16,8 0-190 15,13-4-127-15,16-17 17 16,30-19 26-16,27-20 1 15,26-14-37-15,21-4-103 0,8 2-69 16,2 10-14-16,-7 17-28 16</inkml:trace>
  <inkml:trace contextRef="#ctx0" brushRef="#br0" timeOffset="80306.28">3410 16144 686 0,'-24'-16'186'0,"7"4"-152"0,6-5-114 15,11-4-24-15,0-7 38 16,11-4 13-16,6-5-77 16,7 3-89-16</inkml:trace>
  <inkml:trace contextRef="#ctx0" brushRef="#br0" timeOffset="80704.59">3840 15565 593 0,'-16'9'344'0,"-4"-9"-179"16,7 0-150-16,2 0-69 15,11 0 13-15,0-9 17 16,8 2 13-16,3-1 3 16,11-1-1-16,-3 2 3 15,-3 2 1-15,-2 5 5 16,-6 0 19-16,-8 21 24 15,0 16 6-15,-22 27-16 16,-13 18-13-16,-12 12-1 0,-9-2 4 16,-4-6-11-16,-9-8-1 15,-1-14-9-15,-3-9 8 16,5-24-8-16,2-19 2 16,7-20-15-16,6-15-3 15,7-23 0-15,13-19 6 16,17-17 1-16,16-16 7 15,21-11-2-15,24-14-8 16,15 2 0-16,21 2-32 16,8 10-58-16,10 7-39 15,-1 16-25-15,-6 13-67 0,-11 16-220 16</inkml:trace>
  <inkml:trace contextRef="#ctx0" brushRef="#br0" timeOffset="81104.46">4267 14849 183 0,'0'-8'242'0,"0"4"-58"16,0 4-45-16,0 0-41 0,0 0-32 16,0 0 18-16,0 0 23 15,0 0 7-15,0 0-10 16,-8 0-32-16,8 8-34 15,0 4-19-15,0 0-11 16,0-5-4-16,0 3-1 0,13-3-21 16,6-7 1-16,14 0-17 15,8-7-5-15,2-10-5 16,4-3 8-16,-7-10 2 16,-9-1 15-16,-5-1 8 15,-10-2 14-15,-16 6 5 16,-12-1 30-16,-13 14 2 15,-16 6-12-15,-11 9-1 16,-13 24-12-16,-9 5-8 0,4 8-9 16,10 4-31-16,8-1-43 15,11-3-68-15,22-5-25 16,19-4 10-16,22-6-17 16,19-22-56-16,17 0-154 15</inkml:trace>
  <inkml:trace contextRef="#ctx0" brushRef="#br0" timeOffset="81337.22">4604 14841 188 0,'49'0'270'16,"-13"12"-61"-16,-7-3-77 16,-9 5-64-16,-1 9-24 15,-1 4 21-15,-2 2-8 16,4-1-18-16,8 1-18 0,4-9-10 16,9-8-5-16,-3-12-15 15,-2 0-10-15,-7 0 4 16,-10-16 13-16,-10-12-1 15,-9-13 2-15,0-4 2 16,-17-4-7-16,-3 8-16 0,-4 5-31 16,0 12-26-1,-9 19-27-15,-8 22-35 0,-12 26-81 16,-21 37-210-16</inkml:trace>
  <inkml:trace contextRef="#ctx0" brushRef="#br0" timeOffset="81703.36">3171 16929 394 0,'-28'37'288'16,"3"-8"-126"-16,12-10-84 16,5-2-38-16,8-1-21 15,13 0-8-15,15 1-6 16,13 0-7-16,16-10-6 15,11-7-27-15,6-5-9 16,2-7-3-16,-3-7 1 0,-7-6 11 16,-13 0 16-16,-9-3 19 15,-16 4 19-15,-15-4 15 16,-13-1 2-16,-16 4 2 16,-21-4 1-16,-11 1 7 15,-6 9-5-15,2 7 5 0,3 7-26 16,0 5-24-16,1 17-8 15,3 11-19 1,0 8-25-16,4 4-33 0,8 2-21 16,14-6-27-16,10-8-79 15,15-11 8-15</inkml:trace>
  <inkml:trace contextRef="#ctx0" brushRef="#br0" timeOffset="82334.89">4133 16249 728 0,'8'-16'357'16,"-24"16"-157"-16,-13 16-101 0,-7 12-49 15,-2 6-13 1,7 7 16-16,6 3-17 16,16 4-17-16,18 2-23 0,20-5-23 15,15-10-13-15,13-9-37 16,8-18-4-16,0-16-9 15,-8-13 19-15,-13-12 34 16,-12-7 21-16,-18-5 31 0,-28-2 17 16,-12 5 9-16,-16 4 13 15,-6 15-25-15,-5 6-20 16,-4 13-25-16,3 4-19 16,6 8-24-16,12 0-32 15,7-8-54-15,17 0-6 16,24-12 27-16,22-16 13 15,18-22-40-15,13-14-10 16,4-17 34-16,8-9-15 0,-4 4 143 16,-4 13 26-16,-8 16 110 15,-9 16 107-15,-10 17-74 16,-14 13-44-16,-3 11-32 16,-7 31-17-16,4 11-5 0,-6 5-1 15,4-1-29 1,4-6-15-16,6-7-11 0,5-9-11 15,-2-12-18-15,0-12-5 16,-9-3 13-16,-4-11 11 16,-7-10 3-16,-5-8-4 15,-8-4 2-15,-8 0-7 16,-5 3 1-16,-4 5-5 0,3 6-13 16,1 10-22-16,5 4-26 15,8 4-29-15,-8 4-11 16,8 12 10-16,0 9 28 15,20 7-7-15,16 1-17 0,30-4 45 16,21-5 27-16,35-5 7 16,30-1-11-16,30-14-52 15,34-5-32-15</inkml:trace>
  <inkml:trace contextRef="#ctx0" brushRef="#br0" timeOffset="82556.87">11016 16225 52 0,'0'-16'54'16,"0"-2"-52"-16,0-1-51 0</inkml:trace>
  <inkml:trace contextRef="#ctx0" brushRef="#br0" timeOffset="84215.15">13185 11365 722 0,'-74'-102'271'16,"-28"12"-107"-16,-27 25-75 0,-30 21-55 15,-27 19-15-15,-26 25-10 16,-23 15 17-16,-28 19 39 0,-31 23 26 15,-35 33 29-15,-32 40 21 16,-21 44-22-16,-12 47-30 16,-9 35-3-16,6 29-84 0,16 29-2 15,32 28 0-15,40 29 0 16,49 30 0-16,57 32 0 16,61 27 0-16,61 23 0 15,69 22 0-15,73 4 0 0,73-4 0 16,69-8 0-16,61-13 0 15,41-28 0-15,43-28 0 0,42-34 0 16,36-227 0-16,26-167 0 16,30 0 0-16,37 0 0 15,27 0 0-15,19 0-126 0,18 0-176 16,11 0-5-16,-1 0 46 16,-10 0 85-16,-6-102 80 15,-23-195 53-15,-28-29 56 0,-29-19 38 16,-31-18 51-16,-36-7 68 15,-40 0 44-15,-48 8 45 16,-51 3 20-16,-45 5-56 0,-57-9-223 16,-50-3 0-16,-55-8 0 15,-46-5 0-15,-50 0 0 0,-47-7 0 16,-45-13 0-16,-58 0 0 16,-59 8 0-16,-50 13 0 0,-46 15 0 15,-41 20 0-15,-38 30 0 16,-26 38 0-16,-10 46 0 15,11 53 0-15,10 60 0 0,16 54 0 16,17 62 0-16,33 46 0 16,38 39-134-16,46 42-189 0,59 25 1 15,50 25 32-15,64 21 12 16,51 22-31-16</inkml:trace>
  <inkml:trace contextRef="#ctx0" brushRef="#br0" timeOffset="84765.73">22971 12741 830 0,'6'-131'352'0,"-40"5"-189"15,-44 8-125-15,-28 16-70 0,-27 22-18 16,-22 14 32-16,-20 24 22 16,-23 39 45-16,-28 34 57 15,-28 51 59-15,-26 61 54 0,-26 60 2 16,-10 68-221-16,1 66 0 0,10 57 0 16,25 41 0-1,35 21 0-15,46 12 0 0,61 1 0 16,61-12 0-16,53-18 0 15,53-16 0-15,52-17 0 0,48-22 0 16,53-29 0-16,55-44 0 16,46-44 0-16,48-60 0 0,42-62-14 15,36-59-264-15,31-61 1 16,14-59 52-16,1-45 78 16,-8-44 83-16,-12-35 73 0,-25-38 81 15,-34-27 106-15,-37-33 70 16,-50-38 31-16,-52-37-150 15,-41-27-147-15,-53-24 0 16,-47-12 0-16,-50-18 0 0,-46-8 0 16,-65 6 0-16,-57 10 0 15,-61 27 0-15,-53 22 0 0,-40 33 0 16,-33 46 0-16,-28 43 0 16,-28 50 0-16,-26 53 0 0,-17 47 0 15,-15 55-127-15,-11 44-392 16,8 38 100-16,14 33 90 0,27 17 42 15</inkml:trace>
  <inkml:trace contextRef="#ctx0" brushRef="#br0" timeOffset="86829.05">5431 4200 27 0,'0'0'23'0,"0"0"16"16,0 8 49-16,0 0 65 16,0 1-49-16,0-2-38 15,0-7-30-15,0 9-14 16,0-9-6-16,0 0 2 15,-6 0 23 1,6 0-21 0,0 0 10-16,0 0 5 15,0 0 6-15,0 0 3 16,0 0-12-16,0 0 2 16,0 0 7-16,0 0-3 0,0 0 7 15,0 0-17-15,0 0-4 16,0 0-17-16,0 0 3 15,0 0-8 1,0 0 2 0,0 0 3-16,-9 0 6 15,9 0 7-15,-12-9-5 16,12 2-6-16,-8-2-10 0,8 1 4 16,0-3 0-1,0-3-4-15,0-1 3 16,0-2-2-16,0 1 1 15,0-5-2-15,8-2-3 0,4-11 2 16,3 3 2-16,7 2 0 16,-6 1 0-16,1 6-1 15,-7 6 17-15,-1 9 18 16,-9-2-5-16,0 9-3 16,0 0-8-16,0 0-11 15,0 0-3-15,0 0-1 16,0 0-1-1,0 0-5-15,0 0 2 16,0 0 6 0,0 0-3-1,0 0 1-15,0 0-5 0,0 0 3 16,0 0 1-16,0 0 2 16,0 0 2-16,0 0 0 15,-9 0 0-15,9 0-1 16,-7-8 4-16,-1 1 5 15,8 2-7-15,0 1 4 16,-8-1-13-16,8 5-3 16,0 0 9-16,0 0-10 15,0 0 12-15,0 0-8 16,0 0-5-16,0 0-14 16,0 0-1-16,0 0-9 15,0 0 2-15,0 0 4 16,0 0 4-16,0 0 4 0,0 0 1 15,0 0 12-15,-9 0 2 16,9-3 0-16,-8-6 3 16,8 7-1-16,-8-9 7 15,8 7 1-15,-9 2 0 16,9-3-2-16,-8 1 2 16,8 4 2-16,0 0-7 15,0 0 6-15,0-3-11 16,0 3 9-16,0-5-7 15,0 0-5-15,0 1-4 32,0 1 0-32,0 3-8 15,0 0-8-15,0 0 0 0,0 0-1 16,0 0-2-16,0 0-1 16,0 0 15-16,0 0 5 15,0 0 5-15,0 0 7 16,0 0 5-1,0 0-1 1,0 0 10-16,0 0 6 16,0 0 5-16,0 0-6 15,0 0-9-15,0 0-3 16,0 0-7-16,0 0 1 16,0 0-5-16,0 0 5 15,0 0-1 1,0 0-2-16,0 0 4 0,0-4-2 15,0 4-6-15,0 0 1 16,0 0-3-16,0 0-10 16,0 0-27-16,0 0-66 15,0 0-89-15,0 21-139 16</inkml:trace>
  <inkml:trace contextRef="#ctx0" brushRef="#br0" timeOffset="87973.78">1900 13657 342 0,'-20'-99'137'0,"-6"2"-62"16,-2-1-33-16,-1-4-24 16,1 4 2-16,-5 1 26 15,1 4 4-15,-4-1 7 16,-1 6 15-16,1 8 24 16,-1 16 4-16,6 11 27 15,-7 18 18-15,-3 8-24 0,-11 15-50 16,-13 24-31-16,-20 28-15 15,-18 39-9-15,-5 43 30 16,6 52-3-16,13 71 43 16,16 78 33-16,16 62-14 0,16 55-57 15,21 32-48-15,20 17 0 16,25 3 0-16,24-8 0 16,24-11 0-16,31-17 0 15,30-25 0-15,37-28 0 16,36-23 0-16,40-36 0 0,33-58 0 15,33-286 0-15,38 0 0 16,38 0 0-16,33 0 0 16,16 0 0-16,9 0 0 15,-1 0 0-15,-6 0 0 0,-15 0 0 16,-15 0 0-16,-23 0 0 16,-30-138 0-16,-39-135 0 15,-46-8 0-15,-49-11 0 0,-53-14 0 16,-52-17 0-16,-53-15 0 15,-45-11 0-15,-48-14 0 16,-45-15 0-16,-45-21 0 16,-36-12 0-16,-34-4 0 0,-22 16 0 15,-21 26 0-15,-22 21 0 16,-18 36 0-16,-10 33 0 16,-7 44 0-16,-17 39 0 15,-19 45 0-15,-30 49 0 0,-11 54 0 16,4 52 0-16,10 40 0 15,19 39 0-15,14 29 0 16,24 23 0-16,20 21 0 16,28 5 0-16,22 23 0 15,29 3 0-15,29 0 0 16,27-12 0-16,29-21 0 16,30-27 0-16,18-26 0 15,21-28 0-15,17-16 0 0,7-14 0 16,6-12 0-16,3-7 0 15,8-9 0-15,-8-11 0 16,-1 0 0 0</inkml:trace>
  <inkml:trace contextRef="#ctx0" brushRef="#br0" timeOffset="88050.22">1241 14292 2047 0,'0'0'-184'15,"0"7"-181"1,17 6 11-16,19 7 30 16,18 9-56-16</inkml:trace>
  <inkml:trace contextRef="#ctx0" brushRef="#br0" timeOffset="88281.84">5693 15366 482 0,'-33'0'230'15,"1"0"-249"-15,-10 0-218 16</inkml:trace>
  <inkml:trace contextRef="#ctx0" brushRef="#br0" timeOffset="88893.23">4441 11311 459 0,'-28'0'185'0,"-4"0"-80"16,-1 9-57-16,4-9-20 15,4 0 0-15,11 0 22 16,-3 0 2-16,8 0-17 15,9 0-12-15,0 0-11 16,0 0-5-16,9-9-11 0,8 2 4 16,6-5 0-1,15-4 3-15,5-6-4 0,6-2 1 16,5 5-3-16,-7 2-6 16,-1 0-11-16,-10 9-20 15,-4 0-35-15,-7 8-46 16,-5 0-31-16,-11 0-70 15,-9 12 31-15</inkml:trace>
  <inkml:trace contextRef="#ctx0" brushRef="#br0" timeOffset="89290.8">4421 11304 297 0,'-16'0'220'16,"3"0"-70"-16,5 0-73 15,8 0-45-15,0 12-15 16,0 9 13-16,0 7 21 15,-8 20 2-15,8 14-23 0,0 2-10 16,0-2-10-16,0-10-3 16,0-7 2-16,0-11 0 15,0-15-7-15,0-6 1 16,0-13-2-16,13 0-1 16,6 0 3-16,11-13-6 0,10-11 0 15,13-5 1-15,7-4-2 16,5 4 1-16,0 6-3 15,50 11-3 1,-75 12-1-16,-7 20 10 16,-17 10 1-16,-16 10 6 15,-9 8 2-15,-11 5 9 16,-8-4 8-16,-4-4-4 16,2-9-6-16,2-7-11 0,4-4-3 15,5-10-6-15,5-2-21 16,6-13-36-16,8 0-42 15,0 0-41-15,5-13-39 16,12-17-63-16</inkml:trace>
  <inkml:trace contextRef="#ctx0" brushRef="#br0" timeOffset="89973.2">5425 11145 313 0,'0'-29'274'16,"-12"1"-64"-16,-2 9-81 0,3-4-48 15,3 3-13-15,8 5 13 16,0 2 6-16,0 1-11 16,0 4-16-16,0 3-16 15,0 1 1-15,0 4 10 16,0 0-12-16,-9 9-17 15,9 3-15-15,0 9-4 16,0 14 11-16,0 23 8 0,3 4-6 16,6 2-6-16,4-2-6 15,4-1-1-15,-1-8-6 16,3-5-3-16,6-11-2 16,3-8-6-16,9-13-11 15,8-16-27-15,8-8-4 16,4-13-1-16,3-16 7 15,-4-12 9-15,-2-7 10 0,-15-5 18 16,-9-4-1-16,-14 3 9 16,-13 6 8-16,-3 6 17 15,-8 10 7-15,-7 11 15 16,-5 9-1-16,-2 7-2 0,2 6-13 16,-9 7-19-16,1 24-6 15,4 9-8-15,5 2 4 16,3 7 4-16,16-6-7 15,0-2-5-15,11-6-9 0,10-8 3 16,12-8-15 0,3-12-12-16,7-3-20 15,6-13 0-15,-3-14 23 0,-5-2 23 16,-9-5 5-16,-13 0 15 16,-5 5 15-16,-6 4 20 15,0 7 2-15,-8 4-8 0,0 6-14 16,0 6-19-16,3 5 1 15,0 0-5-15,6 0-1 16,-1 0 5-16,5 0-4 16,3 0 1-16,4 0-41 0,4 0-64 15,0 0-76 1,-2 0-61-16,-3 0-24 0,-3 12-26 16</inkml:trace>
  <inkml:trace contextRef="#ctx0" brushRef="#br0" timeOffset="90721.19">6496 10746 398 0,'-17'-20'202'0,"-2"-1"-87"16,-1 2-60-16,-1-3-34 16,5 2-4-16,4 4-1 0,-1 3 11 15,2 5 14 1,11 4 21-16,-9 4 27 0,1 0 19 15,8 0-1-15,-7 0-34 16,7 0-28-16,0 10-25 16,0 9-4-16,0 13-10 15,0 14-1-15,0 1-1 0,0 8-2 16,11-7 0-16,5-4-1 16,0-7-5-16,1-9 4 15,-1-7-16-15,1-9 3 0,-2-12-11 16,2 0 0-16,-6 0-6 15,-3-7 4-15,1-10 0 16,-1-11 2-16,-8-13 7 16,0-8 19-16,-11-4 1 15,-11 3 23-15,-1 14 41 16,3 9 24-16,-5 4-21 0,5 21-29 16,-5 2-19-16,5 20-20 15,0 5-2-15,7 5 2 16,13 0 3-16,0-2-5 0,8 2 0 15,13-5 4-15,7-6-21 16,10-1-15-16,6-18-31 16,5-6-22-16,7-13-26 15,4-18-6-15,2-12 12 0,-9-13 35 16,-9-2 34 0,-10-2 34-16,-20 5 41 0,-6 8 24 15,-8 8 31-15,0 14 17 16,-11 5-9-16,3 14-34 15,1 5-30-15,7 7-27 0,0 0-3 16,0 13 3-16,0 6-7 16,10 1-4-16,12 4 1 15,5-3 3-15,11-1-21 0,-2-7-1 16,4-13-28-16,-4 0 10 16,2-16 16-16,-2-10 0 15,-4-5 1-15,-2-7-1 16,-7 2-5-16,-3 8-21 15,-3 4-35-15,-6 12-16 16,-2 12 14-16,0 7 14 0,-5 18 3 16,-4 19-11-16,0 18-16 15,-17 7-29-15,-2 7-21 16,-3-2-1-16,2 4 34 0</inkml:trace>
  <inkml:trace contextRef="#ctx0" brushRef="#br0" timeOffset="93017.14">3905 15325 589 0,'0'-7'372'0,"0"7"-128"0,0-4-120 16,0 4-63-16,0 0-33 16,0 0-14-16,0 0-45 15,0-5-57 1,0 2-41-16,5-6-31 16,3 6-15-16,9-10-7 15,5-12-68-15</inkml:trace>
  <inkml:trace contextRef="#ctx0" brushRef="#br0" timeOffset="94365.92">8429 9895 85 0,'0'-4'168'0,"0"-1"6"15,0 5-49-15,-8 0-20 16,8 0-12-16,-13 0 21 16,13 0 35-16,-6 0 27 0,-3 0 0 15,9 0-18-15,0-3-29 16,0-2-45-16,0-2-36 0,0 3-20 15,4-5-19-15,15-7-5 16,19-9-2-16,14-3-2 0,16-9 2 16,6 0-28-1,4-3 3-15,-1-1-4 0,-4 5-12 16,-13 3-30-16,-12 10-38 16,-9 6-22-16,-16 8-16 0,-11 5-34 15,-12 4 0-15,0 17 19 16,-24 7 21-16,-12 9-9 15,-13 11-7-15,-8 1 40 0,-3 0 40 16,-6-1 35-16,4-3 33 16,6-4 61-16,4-5 105 0,2-4 1 15,10-6-57-15,4-6-35 16,7-4-26-16,9-4-12 16,4 1 2-16,4-9 12 15,0 0 4-15,12 7-9 0,0 5 1 16,-14 9 8-16,6 8 3 15,-3 11-4-15,3 8-7 0,8 2-8 16,0-1-18-16,0-4 2 16,11-4-8-16,5-6-6 15,10-6 2-15,5-3-3 0,6-11 2 16,8-15-11-16,4 0 1 16,0-3-1-16,0-9-11 0,-6-9 2 15,-2-3 7-15,-3 3 4 16,-10 5-1-16,-4 4 6 15,-8 4 3-15,-3 8-4 16,-6 0 7-16,-7 16 5 0,0 8 10 16,0 12-4-16,-12 9 4 15,1 5-3-15,-10-1 1 0,1-5-7 16,-4-4 3-16,-5-7 4 16,4-5-6-16,0-3 3 0,7-4-16 15,1-10 3-15,4 1 7 16,1-12-3-16,4 0-12 15,8 0 3-15,0 0-16 16,0 0-7-16,0 0-4 16,0 0-11-16,0 0-3 0,0 0-21 15,0-4-27-15,3-4-16 16,10-3-10-16,-1-1-25 16,4 0-54-16,-2-3 18 0</inkml:trace>
  <inkml:trace contextRef="#ctx0" brushRef="#br0" timeOffset="95547.26">9509 9558 96 0,'4'-29'167'15,"-4"-4"-9"-15,0 0-73 16,0 1-23-16,0 0-7 15,0 3 4-15,-9 8 17 16,9 5 6-16,-8 4 3 0,8 4-21 16,0 8-25-16,0 0-1 15,0 0-10-15,-8 0 0 0,8 17 11 16,-6 14 27-16,6 27 22 16,0 24-22-16,0 18-27 15,0 14-13-15,0 0-8 0,0-3-11 16,0-13 2-16,6-13-7 15,7-16-1-15,4-15 3 0,-1-18-6 16,0-7-3 0,0-13-5-16,1-16-7 0,3 0 5 15,0-8 11-15,5-12-8 16,-5-9 12-16,-4-8-3 0,-3-4-3 16,-5 1 0-16,0-1 4 15,-8 4 5-15,0 8 3 16,0 5 5-16,0 8-1 0,0 5-6 15,0 3-6-15,0 3 6 16,0 5-16-16,0 0-24 0,0 0-34 16,0 0-50-16,0 0-30 15,0 0 2-15,0 0 18 16,0-5 33-16,0-2 39 16,6-5 20-16,8-5 17 0,-3-4 9 15,6-7 4-15,-2-8 2 16,-1-5 5-16,-3-9 6 15,2 1 9-15,-4 6 22 0,-1 5 30 16,-8 15 34-16,0 1 15 16,0 10 13-16,-8 12-25 0,-6 0-33 15,3 24-30-15,-6 14-7 16,6 6-13-16,11 9-11 16,0 0-4-16,0-4-5 0,11-9-1 15,9-6-14-15,10-6-19 16,5-11-14-16,6-17-19 15,0 0 1-15,-4-17 8 0,-6-9 19 16,-1-10 20-16,-15-4 11 16,-3-4 9-16,-12-2 14 15,0 11 29-15,0 5 14 0,0 5 5 16,-8 13-6 0,8 5-18-16,0-2-17 0,0 6-15 15,0 3-6-15,0 0-5 0,0 12 3 16,8 0-8-16,8-5-18 15,9-7-12-15,4 0-17 0,2 0 0 16,3-7 1-16,-3-10 8 16,-1-3 18-16,-6 4 13 0,-4-1 10 15,-4 6 3 1,-2 2-8-16,-12 9 5 0,-2 0 6 16,5 0 1-16,-2 0-7 15,5 0 4-15,0 12 1 0,9 1-8 16,12-13 7-16,4 0-4 15,7 0-5-15,5-13-13 0,-2-11 7 16,-2 0 7-16,-9-5 8 16,-7 0 9-16,-8 6 11 15,-5 2 13-15,-8 4 17 0,-4 5 4 16,0-1 10-16,0 6-11 16,0 7-28-16,-8 0-16 15,8 20-15-15,-8 1-32 16,8 3-37-16,0 4-26 15,0 1-33-15,8-5-27 0,4 0-30 16,5-3-59-16,3-9 38 16</inkml:trace>
  <inkml:trace contextRef="#ctx0" brushRef="#br0" timeOffset="95792.47">11081 9370 296 0,'15'-24'275'15,"-10"8"-27"-15,-5 3-37 16,0 4-80-16,0 9-46 0,-8 0-18 15,2 0-19-15,6 0-27 16,0 0-9-16,0 0-28 16,9 0-11-16,7 13-20 0,9-13-15 15,4 9-18-15,-1-9-7 16,-4 0 15-16,1 0 9 0,-6 0 15 16,-1 0 13-16,-6 0 9 15,-8 0 8-15,-4 0 4 16,0 0 4-16,0 0 0 0,0 12-18 15,0-1-37-15,-16 6-32 16,-8 0-82-16,-9 7-14 0</inkml:trace>
  <inkml:trace contextRef="#ctx0" brushRef="#br0" timeOffset="96861.74">5111 16515 190 0,'0'-21'190'15,"-12"-1"-65"-15,-1 8-41 0,7 0-21 16,6 7 3-16,-8-1 8 16,8 8 6-16,0 0-13 15,0 0-4-15,0 0-14 16,0 0-11-16,0 8-10 15,0-1-14-15,0 7-1 16,0 0-10-16,8 8 0 16,6-1 1-16,8-6 2 0,5-6-2 15,3-9-19-15,2 0 2 16,1-17-9-16,-1-3 1 16,-4-10 7-16,-8-5 6 15,-7-1 14-15,-10 3 2 0,-3-1 11 16,-8 6 32-16,-7 5 1 15,-10 6-16-15,-3 12-12 16,-9 5-17-16,0 12-15 16,1 5-3-16,-1 8-5 15,6-1-46-15,6 1-40 16,7 2-32-16,7 2-14 16,11 4-12-16,0-4-37 0,0-5 1 15</inkml:trace>
  <inkml:trace contextRef="#ctx0" brushRef="#br0" timeOffset="98492.81">3666 15062 180 0,'-8'11'254'0,"-1"-11"-61"16,1 0-53-16,8 0-44 15,-8 0-28-15,8-16-30 0,0-13-24 16,0-21-3-16,16-19-11 16,13-16-1-16,8-13-1 15,8-3 2-15,8 0-4 16,7-1 4-16,10 4 2 15,-2 13-6-15,6 15 3 16,-6 17 1-16,-6 13-3 16,-10 15 1-16,-8 14-2 15,-7 11 8-15,-4 0-8 0,-9 15 11 16,-8 10 14-16,-7 7 9 16,-9 13-7-16,0-1-15 15,0 2 3-15,0-11-2 16,0-1-6-16,-9-10 5 15,9-8-5-15,0-4 0 0,0-12-7 16,0 0-11-16,0 0 7 16,9-7-2-1,7-14 7-15,12-11-11 0,9-5-11 16,8-8-4-16,6 1-3 16,6 6 5-16,-3 10 5 15,-5 12 7-15,-10 13 9 16,-6 10 6-16,-12 17 20 15,-10 10 4-15,-11 5 10 0,0 7 1 16,-8-1 0-16,-3 0-6 16,-2-8-13-16,2-5-7 15,-3-4-7-15,6-8 0 16,8-8-11-16,0-12-17 0,8 0-11 16,14-8-4-1,10-13 8-15,9 2 8 16,8-2 6-16,3 9 3 0,-3 12-2 15,0 9 7-15,-6 15 3 16,-2 12 4-16,-9 9 5 16,-10 7 5-16,-10 9 22 15,-12 6 9-15,-9 3 2 0,-10-2 2 16,-6-4 7-16,-4-2 7 16,1-10 0-16,4-3-22 15,3-17-11-15,4-7-18 16,6-8-17-16,11-4-21 15,0-13-9-15,24-13-3 16,4-4 27 0,4 1 5-16,7 4-7 15,-4 3 5-15,2 9-2 0,-9 0 11 16,-8 17 8-16,-4 3 14 16,-8 10 7-16,-8 1 1 15,0 1 3-15,-11 2-4 16,3-6 1-16,8-3-8 0,-9-5-7 15,9-3-7-15,0-5-3 16,0-5-33-16,0-7-22 16,12 0 1-16,9-7-10 15,12-9-2-15,3-1 11 16,4 4 21-16,-3 10 16 16,-4 3 11-16,-10 13 21 15,-5 11 30-15,-10 11 26 0,-8 6-3 16,-8 4 11-16,-5 0 7 15,-3 0-18-15,-1-4-13 16,-3-3-27-16,-20 31-1 16,15-46-30-16,2-3-37 15,-2-4-42-15,5 1-50 16,-6-17-34-16,-2 0-13 16,0 0-41-16,0 0 29 15</inkml:trace>
  <inkml:trace contextRef="#ctx0" brushRef="#br0" timeOffset="103300.91">1367 12797 7 0,'-11'-4'8'15,"3"-3"3"-15,8 2-1 16,0-3-1-16,0 4 8 16,0 0 10-16,-9 0 19 15,9 4 23-15,-8 0 38 16,8 0-6-16,0-4-38 15,-8 4-17-15,8 0-6 0,-11 0-8 16,2-4-4-16,9 1-5 16,-9 3-2-16,9 0-4 15,0 0-4-15,0-5 3 16,0 1 8-16,0-1 0 16,0 5 7-16,0 0 0 0,0-2-1 15,0 2-4 1,0-5-9-16,0 5-11 15,0 0 1-15,0-5-9 16,0-2 0-16,0-1 3 0,9-5 2 16,3-4-5-16,4-3 3 15,4 0-2-15,0 3 1 16,0 1-2-16,2-4 5 16,-4-1 1-16,-1 0-7 15,5 2 5-15,-3-2-3 16,-2 3-2-16,-5 7 4 0,0-1-1 15,1 5-3 1,-2-2 6-16,1 5-2 16,1 0 0-16,0 0-3 15,-2-1 0-15,6 3 3 0,2-8 0 16,5 7-1-16,1-6 0 16,3 1-1-16,1 0 1 15,-1-4 2-15,6 4-2 16,2-3 3-16,4-1-2 15,1-1-3-15,-5-4-2 16,5 4 5-16,-4 1-2 16,-6 0 1-16,-2 5 0 15,-4-2-3-15,0 6 7 16,-2 3-4-16,2 0 0 16,0 0 5-16,-1 0-3 15,1-5-2-15,3 1-2 16,0-4-3-16,3 4 8 15,4-1-6-15,-8 2 3 16,1-1 4-16,1-1-5 0,-1 0 0 16,-4 3 2-16,1-3 2 15,3 1-7-15,1 4 6 16,-5 0 0-16,4 0-2 16,1 0-1-1,-1-3 4-15,-4-2-6 0,6 1 4 16,-5-1 3-16,-1 5-2 15,0 0-2-15,-4 0 5 16,-3 0-4-16,-2 0 1 16,2 0-1-16,-1 0 1 15,1 0 6-15,-1 0-4 16,0 0-2-16,3 0-2 16,-2 0 2-16,-2 0-1 15,2 0-1-15,-1 0 0 16,6 0 0-16,-3 0 0 15,-3 0 1-15,1 0-1 16,2 0-2-16,3 0 2 16,-6 0 2-16,-5 0-2 15,2 0 2-15,-4 0-2 16,-1 0 0-16,0 0 4 0,-5 0-1 16,7 0-7-16,-4 0 7 15,2 0 1-15,0 0 2 16,1 0-9-16,-1 0 2 15,5 0 1-15,-2 0 3 16,-3 0-4-16,0 0-1 16,0 0 2-16,1 0 1 15,-4 0 0-15,-2 0 0 16,-3 0-2-16,5 0-1 16,-2 0 8-16,0 0-8 15,3 0 2-15,-3 0-4 16,2 0 6-16,-1 0-2 15,0 0 0-15,0 0 0 16,-1 0-2-16,-3 0 1 0,0 0 4 16,0 0-2-16,0 0-3 15,6 0 0-15,-3 0 4 16,2 0-1-16,3 0 0 16,-2 0-1-16,-1 9 2 15,4-9-2-15,-6 0 1 16,2 0-2-16,-2 8 1 15,2-8 0-15,-5 0-5 16,0 0 9-16,3 0-7 16,7 0 2-16,-7 0 6 15,5 0-11-15,-5 0 7 16,2 0 0-16,4 0 0 16,-6 0-3-16,2 0 6 0,3 0-2 15,0 9-1-15,-5-9-1 16,3 0 1-1,2 0-4-15,-6 0 3 16,6 0 1-16,-3 0-5 0,4 0 5 16,-9 0 0-16,3 0 2 15,2 0-8-15,3 0 5 16,0 0 4-16,1 0-7 16,-2 0 2-16,-7 0 4 31,0 0-5-16,3 0 3-15,2 0 1 16,3 0-2-16,-4 0-1 0,4 0-2 16,0 0 3-16,0 0 0 15,1 0 2 1,-6 0-5-16,2 0-1 0,-2 0 11 16,2 0-12-16,-5 0 9 15,0 0-3-15,0 0 1 16,0 0-6-16,8 0 1 15,0 0 1-15,-3 0 3 16,3 0-2-16,0 0 1 16,-1 0 0-16,-2 0 4 15,-2 0-2-15,2 0-3 0,-2 0 3 16,2 0 1-16,-2 0-6 16,-3 0 6-1,6 0-5-15,-6 0 4 16,0 0-4-16,0 0-2 15,3 0 5-15,2 0 0 16,-5 0 2-16,0 0-2 16,0 0-3-1,4 0 2-15,0 0 2 16,3 0-2-16,-4 0 3 16,6 0-4-16,-1 0-3 0,5 0 11 15,-1 0 10-15,3 7 2 16,10 2-9-1,5 3-1-15,-3 0 1 16,3 0 5-16,-2 5 5 0,4-1-2 16,-4 4-7-16,1-5-6 15,-1-2 0-15,-4 4 0 16,-3-5-2-16,-1-4-3 16,-4 0-2-16,1 0 7 15,-5-8-5-15,0 9 0 0,1-9-4 16,-2 0-6-16,-2 0-32 15,-1 0-55-15,-8 0-53 16,0 0-67-16,-14 0-76 16</inkml:trace>
  <inkml:trace contextRef="#ctx0" brushRef="#br0" timeOffset="104287.91">1015 10213 59 0,'0'-9'56'0,"-8"1"4"16,8-3 9-16,0 2 17 15,3 2-2-15,2-5-36 16,3 1-18-16,-5 4-9 0,-3-1-3 15,3 0 0-15,3 4 7 16,-6-1 0-16,0 5 2 16,0 0 4-1,0 0 2-15,0 0 3 0,0-3-6 16,0 3-3-16,0 0-9 16,-12 0-7-16,-1 0-2 15,-3 0-2-15,0 0-1 16,-1 12-6-16,6 9-1 15,-6 8 2-15,0 17-2 16,-3 10 2-16,0 13-2 16,4 7 1-16,9-7-3 0,7-7-2 15,0-10 5-15,10-11-2 16,12-8 0-16,6-9-9 16,12-11 6-16,4-13-1 15,13 0 0-15,5-13-1 16,6-11 0-16,3-5 5 15,0-4-2-15,2-3 4 16,-2 3 1-16,-6 8-1 16,-5 10-2-16,-8 15 1 15,-3 0-1-15,-4 24 0 16,-8 17-1-16,-5 16 0 16,-7 9 5-16,-9 3-5 15,-8 4 4-15,-8 4 1 16,-16-8 0-16,-4-16 3 15,-6-8 8-15,-2-13 1 16,0-6 0-16,0-15 0 16,3-11-9-16,0 0 2 15,1-4-9-15,5-3 5 16,2-5-6-16,6 2-6 0,1-2-4 16,10 4-3-16,-8 4-6 15,8 4-12-15,0 0-7 16,0 0-7-16,0 0-18 15,0-4-37-15,0-1-44 16,0-2-3-16</inkml:trace>
  <inkml:trace contextRef="#ctx0" brushRef="#br0" timeOffset="104649.24">1571 9744 122 0,'0'-69'262'16,"-8"17"-95"-16,8 10-45 15,-9 14-41-15,9 12-19 16,0 4-18-16,0 3-18 16,-8 9-15-16,11 15-6 15,19 19 3 1,13 15-1-16,19 12-3 15,7 8-3-15,4 4-1 16,0 1 2-16,-5-5-8 16,-3-3-12-16,-9-9-7 15,-6-9-6-15,-14-10 5 16,-3-11 0-16,-5-4-13 16,-8-9-14-16,1-5-14 0,-5-9-11 15,-8 0-22-15,0-9-64 16,0-3 32-1</inkml:trace>
  <inkml:trace contextRef="#ctx0" brushRef="#br0" timeOffset="105449.55">1973 10176 89 0,'-40'0'239'0,"-7"9"-61"16,7-9-42-16,9 0-54 16,5 0-35-16,15-12-25 15,11-4-19-15,3-10-3 16,18-15 2-16,15-8-1 15,9-6 5-15,5 1-9 16,-2 5 7-16,-7 8-4 16,-8 9-2-16,-5 3 3 15,-5 9-1-15,-3 7 0 16,2 6 1-16,-3 7 2 16,2 0-2-16,4 20 8 15,2 5-6-15,3 10 0 16,-2 7 2-16,-5-3-5 15,-1-5 5-15,-8-10 5 16,0-3 8-16,-14-6 20 16,0-6 9-16,0-9-2 15,0 0-15-15,0 0-10 16,0-9-15-16,0-6-8 16,0-18 0-16,8-13 0 15,-1-6-1-15,7 0 4 16,-3 6 0-16,1 9-6 15,1 14 2-15,-2 6 2 16,5 14 0-16,0 3 2 16,6 15 3-16,2 6-2 15,1 2 2-15,-6 2-10 16,1 0-39-16,-2-8-33 0,-7-5-26 16,0-12 12-16,3 0 34 15,-6-9 18-15,-5-15 20 16,-3-12 13-1,0-5 17-15,0-4 10 16,0 4 16-16,0 8 9 16,-8 5 11-16,0 12-6 0,8 4-18 15,0 3-20-15,0 1-5 16,0 8-5-16,0 0 4 16,8 0-7-1,5 12 9-15,4-3-6 16,1-1-1-16,7-8-6 15,4 0-7-15,-4 0-10 16,0-12 5-16,-7-5 6 16,-1-2 6-16,-1-7 4 15,-7-2 3-15,-9 4 26 16,0 2 23-16,0 10 13 16,0 5 3-16,0 7-21 15,0 0-23-15,0 0-11 16,0 0-6-16,3 0-6 15,2 0-9-15,3 0-34 16,1 0-22-16,6 0-35 16,10 0-16-16,3-12-42 15,1-13-54-15,-5-4-125 16</inkml:trace>
  <inkml:trace contextRef="#ctx0" brushRef="#br0" timeOffset="106912.58">3073 9147 66 0,'0'-17'225'16,"0"5"-14"-16,0 3-36 15,-9 9-64-15,9 0-50 16,0 0-26-16,0-4-13 0,0 4-14 16,0-3-6-16,0-1-4 15,0 4-7-15,0 0 6 16,0 0 0-16,0 0 9 16,0 0 19-16,0 0 22 15,-8 0 7-15,0 0-16 16,8 0-18-16,-8 0-12 15,8 16-10-15,0 3 2 16,0 2 2-16,0 4-4 16,8 0 2-16,8-6-7 15,9-6-2-15,4-13-13 16,2 0-13-16,6-17-3 16,0-15-8-16,-3-13 6 15,-6-16 13-15,-4-8 13 16,-8-12 10-16,-8-5 6 15,-8-8 5-15,-13 5 3 0,-3 0 17 16,-3 10 12-16,-3 23 28 16,6 11-5-1,0 17-27-15,4 12-17 16,4 7-12-16,8 23-3 16,0 13-1-16,0 26-4 0,8 17 2 15,9 3 0-15,4 0-2 16,1-8-15-16,8-8-32 15,-3-8-32-15,-2-8-40 16,0-13-4-16,-10-4-5 16,-1-7-13-16,-6-6 11 15,-8-11 23-15,-13 0 62 16,-3 0 91-16,-9-7 134 16,-3-6-44-16,-1 1-26 15,5-5-31-15,4 5-34 16,5 0-20-16,6-3-15 15,9-3-4-15,9-1-9 16,6-10 2-16,10-4 1 16,-1 1 0-16,0 2 2 0,-4 11 2 15,-3 3 1-15,-5 8-2 16,-4 4-2-16,-8 4-1 16,3 0-1-16,3 0-2 15,-3 12 9-15,5 4 2 16,0-4-5-16,0 6-3 15,1-7 4-15,-1-3-4 16,-5-8 1-16,2 8-2 16,-2-8 4-16,7 0-5 15,-7 0-3-15,5 0-2 16,3-8 6-16,3-9-1 16,-3-8 0-16,3-2 4 15,-6-5 5-15,-6 3 8 16,-2 1 13-16,0 6 18 0,0 6 12 15,-7 4-12-15,7 12-22 16,0 0-14-16,0 0-3 16,0 0-3-16,0 16-2 15,7-4 0 1,9 1-8-16,9-1-13 16,-1-3-17-16,1-9 3 15,0 0 7-15,-5-4 5 16,-3-13 7-16,-1-3 11 15,-4-8 0-15,-9-1 7 16,-3 1 5-16,0 2 11 16,0 7 4-16,0 6-2 0,0 1-7 15,0 8-3-15,0 4-4 16,0 0-9 0,0 0 0-1,0 0-1-15,8 0 5 0,0 0 2 16,6 0-5-16,1 0 2 15,5 0-8-15,2 0-11 16,-6 0 1-16,-5 0 7 16,2 0 11-16,-5-9 5 15,-8-3 0-15,0-4 1 16,0-3 11-16,0 2 3 16,0 0-3-16,0 5-1 0,0 5-3 15,0 7-8-15,0 0-4 16,0 0 1-1,0 0 0-15,0 0-4 0,3 0 0 16,11 7 0-16,-3-7 6 16,5 0-4-16,5 0-3 15,2-4 3-15,6-16-7 16,-1-8-3-16,5-14 8 16,-1-2-2-16,-2-10-1 15,-11-2 10-15,-3-2-3 16,-8 5 7-16,-8 5 17 0,-8 9 43 15,-8 9 39-15,-3 10-12 16,-6 12-41 0,6 8-27-16,1 0-16 0,7 25-4 15,11 8-2-15,0-2-2 16,8 7-4-16,13-7 3 16,7 2-2-16,12 0 2 15,13-5-14-15,6 1-26 16,7-5-53-16,-1-1-49 15,-3 3-37-15,-11-6-16 0,-6-4-74 16</inkml:trace>
  <inkml:trace contextRef="#ctx0" brushRef="#br0" timeOffset="107162.71">4998 8035 348 0,'25'0'245'16,"-14"8"-21"-16,-19 32-7 16,-32 45-16-16,-50 55-3 15,-52 46-17-15,-56 51-25 0,-50 56-49 16,-32 44-47-16,-22 22-31 16,-14 7-17-16,-2-8-13 15,15-16-57-15,18-20-77 16,18-24-149-1,14-22-142-15,19-27 17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7:06:37.2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13534 3336 423 0,'-22'-72'282'15,"3"-2"-66"-15,-1 6-109 16,-1 3-53-16,-3 0-10 0,-1-1 16 15,1-3 18-15,-4-9-16 16,-8-3-3-16,-10-12 1 16,-10-9-5-16,-21-12-7 15,-21-12-18-15,-27-5-12 0,-27-3-6 16,-12 7 6-16,-20 13-7 16,-6 17 0-16,-7 24-10 15,2 25 7-15,-4 28 1 16,-10 27 9-16,-12 37 12 15,-10 34 12-15,-9 31 8 16,1 30 2-16,8 19 26 16,11 14-2-16,25 3-41 0,25-4-35 15,28-4 0-15,28-3 0 16,25-10 0-16,23-7 0 16,25-17 0-16,25-17 0 0,16-11 0 15,21-17 0 1,20-16 0-16,27-12 0 0,38-20 0 15,41-16 0-15,35-21 0 16,30 0 0-16,19-8 0 16,9 3 0-16,-5 5 0 0,-8 9 0 15,-3 10 0-15,-9 20 0 16,-16 17 0-16,-12 29 0 16,-18 30 0-16,-22 26 0 0,-25 34 0 15,-29 34 0-15,-28 43 0 16,-32 44 0-16,-33 27 0 15,-36 6 0-15,-34-4 0 0,-30-7 0 16,-35-9 0-16,-35-12 0 16,-33-16 0-16,-38-28 0 15,-34-29 0-15,-38-32 0 0,-24-31 0 16,-12-34 0-16,-10-37 0 16,3-41 0-16,-1-49 0 15,15-41 0-15,29-43 0 0,33-44 0 16,40-27 0-16,42-18 0 15,40-9 0-15,44 7 0 16,46 5 0-16,43 3 0 0,45 8 0 16,53 9 0-16,49 13 0 15,44 18 0-15,30 28 0 16,19 34 0-16,0 41 0 0,-9 42 0 16,-15 43 0-1,-19 33 0-15,-26 31 0 0,-28 31 0 16,-30 19 0-16,-27 6 0 15,-20-5 0-15,-22-21 0 16,-10-22 0-16,-9-28 0 0,0-28 0 16,-12-20 0-16,1-17 0 15,3-15 0-15,-1-12 0 0,1-13 0 16,-4-29 0 0,12-11 0-16,-9-13 0 15,9-7 0-15,0-10 0 16,0-2 0-16,5-2-446 0,11-3-153 15</inkml:trace>
  <inkml:trace contextRef="#ctx0" brushRef="#br0" timeOffset="482.29">12778 6630 687 0,'73'-101'520'0,"-19"4"-195"16,-18 6-168-16,-10 14-91 0,-12 12-26 16,-6 16 38-16,-8 8 96 15,0 13-174-15,-19 16 0 16,-18 24 0-16,-24 40 0 0,-33 48 0 15,-32 37 0-15,-15 39 0 16,-10 22 0-16,18 17 0 0,25 2 0 16,40-10 0-16,35-19 0 15,41-25 0-15,42-25 0 16,36-31 0-16,26-31 0 0,27-32 0 16,19-34 0-16,9-39 0 15,3-33 0-15,-4-40 0 16,-7-31 0-16,-17-26 0 15,-21-21 0-15,-26-7 0 0,-35 1 0 16,-31 1 0-16,-29 19 0 16,-32 16 0-16,-25 19 0 0,-30 25 0 15,-22 20 0-15,-22 26 0 16,-10 20 0-16,-1 24 0 16,12 16 0-16,21 8-19 0,15 19-563 15,25 14-12-15</inkml:trace>
  <inkml:trace contextRef="#ctx0" brushRef="#br0" timeOffset="1064.52">14907 5890 1670 0,'47'-94'377'15,"-15"17"-377"-15,-7 23 0 16,-4 18 0-16,-1 15 0 0,-4 21 0 16,6 45 0-16,-8 41 0 15,8 44 0-15,-5 37 0 16,-2 30 0-16,-7 14 0 16,0 11 0-16,1 7 0 0,-1 3 0 15,4-12 0-15,0-21 0 16,-1-29 0-16,2-30 0 0,-1-34 0 15,-4-33 0-15,-4-25 0 16,-4-32 0-16,0-39 0 0,-15-51 0 16,-7-47 0-16,2-38 0 15,9-38 0-15,11-34 0 16,23-37 0-16,27-26 0 16,19 6 0-16,16 22 0 15,21 38 0-15,16 42 0 0,19 44 0 16,9 44 0-16,8 44 0 15,-3 54 0-15,-8 45 0 0,-14 48 0 16,-22 35 0-16,-35 14 0 16,-31 8 0-16,-33-3 0 15,-29-18 0-15,-27-18 0 0,-25-30 0 16,-16-29 0-16,-9-26 0 16,-4-30 0-16,10-29 0 0,7-24 0 15,21-29 0-15,22-36 0 16,25-29 0-16,35-20 0 15,21-3 0-15,24 10 0 16,13 20 0-16,13 16 0 0,9 22 0 16,3 16 0-16,1 22-15 15,-6 11-468-15,4 12-23 0,-15 12 5 16</inkml:trace>
  <inkml:trace contextRef="#ctx0" brushRef="#br0" timeOffset="1514.01">18683 3057 825 0,'65'-135'688'16,"-9"17"-252"-16,-11 24-338 15,-8 22-98-15,-14 18 0 16,-6 13 0-16,-6 16 0 15,-19 63 0-15,-31 52 0 16,-38 73 0-16,-38 89 0 16,-14 73 0-16,-6 49 0 15,14 42 0-15,24 27 0 0,32-3 0 16,35-20 0-16,38-41 0 16,35-42 0-16,33-43 0 15,34-42 0-15,36-34 0 16,30-37 0-16,21-44 0 0,23-39 0 15,19-36 0-15,21-43 0 16,20-31 0-16,8-21 0 0,-3-14 0 16,-21-11 0-16,-24-3 0 15,-39 5 0-15,-29 2 0 16,-42 5 0-16,-29 12 0 0,-27 4 0 16,-23 10 0-16,-13 2 0 15,-19 1 0-15,-10-1 0 16,-9-2 0-16,-17-2 0 0,-10-3-386 15,-14-5-96-15,-16-3 47 16</inkml:trace>
  <inkml:trace contextRef="#ctx0" brushRef="#br0" timeOffset="1962.51">18151 4546 259 0,'-147'-12'258'0,"10"0"-49"0,6 3-78 16,18 6-56-16,17 3-35 15,20 0-11-15,28 0-1 16,23 0 1-16,25 8 7 0,41 4-2 16,53-4-7-16,56 0 3 15,66-8 20-15,48 8 36 16,27-8-5-16,15 14 1 0,-6-7-8 16,-12 5 5-1,-15 0-12-15,-31 0 14 0,-34 1-1 16,-38-5 12-16,-37-1-2 15,-29-7-90-15,-33 0 0 0,-22 10 0 16,-15-10 0-16,-12 0 0 16,-8 0 0-16,-6 0 0 15,-8 11-436 1,3 1-31 0,19 0 29-16</inkml:trace>
  <inkml:trace contextRef="#ctx0" brushRef="#br0" timeOffset="2312.5">22646 4665 635 0,'51'-16'328'0,"-8"-1"-161"16,-12 0-100-16,-1 5-19 15,-12 0 66-15,-4 3 149 0,-6 2 50 16,-8 7-201-16,0 16-112 31,0 25 0-15,3 32 0-16,-3 32 0 0,0 42 0 16,0 36 0-16,0 33 0 15,-8 12 0-15,-4 5 0 16,-1-10 0-16,3-16 0 0,-3-22 0 15,-4-28 0-15,5-26 0 16,1-29 0-16,0-29 0 0,-3-21 0 16,2-22 0-16,-8-30-338 15,-5-20-262-15,-7-38 169 0</inkml:trace>
  <inkml:trace contextRef="#ctx0" brushRef="#br0" timeOffset="2628.93">23034 3416 679 0,'-27'-124'388'15,"-3"26"-182"-15,8 30-114 16,-3 20-50-16,9 14-23 16,3 18-16-16,13 11 0 0,0 16 2 15,0 12-4-15,16 10 5 16,13 3 0-16,8-3-1 15,13-2-4-15,6-5 3 16,4-14-9-16,1-12-1 16,-5-9-7-16,0-11 8 15,-22-13 14-15,-13-7 20 0,-13-5 5 16,-16-2-1-16,-13 1-12 16,-12 8-9-16,-7 10-7 15,-11 9-5-15,-14 9-4 16,-9 24-39-16,-7 14-142 15,-9 21-91-15,-4 11-86 0</inkml:trace>
  <inkml:trace contextRef="#ctx0" brushRef="#br0" timeOffset="3094.87">23709 4380 1344 0,'26'12'491'16,"-6"-5"-279"-16,-9 10-212 0,0 11 0 15,-1 22 0-15,-10 24 0 16,0 23 0-16,0 20 0 16,-10 22 0-16,-1 20 0 15,-3 12 0-15,-3-4 0 16,-1-9 0-16,2-24 0 0,5-23 0 15,-1-25 0-15,4-29 0 16,-5-26 0-16,0-31 0 16,2-36 0-16,11-45 0 0,8-41 0 15,24-33 0-15,33-24 0 16,36-12 0-16,30 3 0 16,15 21 0-16,-15 32 0 0,-24 33 0 15,-17 38 0-15,-8 35 0 16,-5 41 0-16,1 37 0 15,-6 32 0-15,-11 34 0 16,-9 32 0-16,-13 28 0 0,-13 12 0 16,-10-3 0-16,-2-27 0 15,-2-26 0-15,0-34 0 16,-1-28-165-16,5-32-190 0,6-37-82 16,10-37 23-16,14-32 82 15</inkml:trace>
  <inkml:trace contextRef="#ctx0" brushRef="#br0" timeOffset="3777.4">27262 3647 713 0,'57'-94'517'0,"-28"16"-135"16,-29 19-191-16,-32 18-80 15,-38 25 15-15,-39 35-119 0,-33 47-7 16,-26 51 0-16,-13 51 0 15,2 34 0-15,11 14 0 16,32-5 0-16,30-6 0 0,34-18 0 16,30-16 0-16,30-21 0 15,29-24 0-15,23-24 0 16,25-36 0-16,28-42 0 0,34-39-70 16,23-47-47-1,20-44 50-15,8-41 34 0,-6-44 31 16,-22-33 69-16,-28-21 76 15,-32-3-64-15,-43 16-79 16,-34 24 0-16,-34 26 0 16,-26 23 0-16,-24 24 0 15,-5 30 0-15,8 28 0 0,14 24 0 16,18 20 0-16,15 20 0 16,21 35 0-16,24 38 0 15,33 51 0-15,28 51 0 16,16 49 0-16,9 38 0 0,-9 20 0 15,-11 23 0 1,-21 50 0-16,-27 49 0 0,-34 45 0 16,-47 36 0-16,-49 46 0 15,-50 19 0-15,-40-9 0 16,-34-19 0-16,-14-49 0 0,-11-69 0 16,-7-76 0-16,-19-81 0 15,-26-74 0-15,-22-80 0 0,-16-80 0 16,2-59 0-16,22-69 0 15,29-63 0-15,51-73 0 16,62-74 0-16,67-36 0 0,74-6 0 16,66 19 0-16,61 36 0 15,74 35 0-15,70 45 0 16,57 43 0-16,45 43 0 16,46 40 0-16,34 41 0 15,17 42 0-15,2 36 0 0,-13 29 0 16,-21 23 0-16,-32 15 0 15,-46 6 0-15,-55 4 0 16,-61-4-71-16,-62-9-573 16,-64-14 32-16</inkml:trace>
  <inkml:trace contextRef="#ctx0" brushRef="#br0" timeOffset="4941.41">6623 13290 261 0,'0'-8'462'16,"-8"-4"-34"-16,-1-4-166 16,1-6-130-16,8 7-65 15,0-1-13-15,0-5 22 0,8 4 32 16,9-2 18-16,15-1-55 16,12-5-71-16,13 1 0 15,17-1 0-15,13 1 0 0,17 0 0 16,13-5 0-1,8 0 0-15,21-4 0 0,12-2 0 16,21-3 0-16,21-7 0 16,23-3 0-16,24-11 0 0,23-5 0 15,28-10 0-15,45-2 0 16,38-10 0-16,38 1 0 0,28 0 0 16,32 3 0-16,36 1 0 15,33 4 0-15,37-1 0 16,40 4 0-16,25 5 0 0,32 0 0 15,21-4 0-15,7-1 0 16,22-2 0-16,3-2 0 0,0 4 0 16,8 9 0-16,-12 13 0 15,-5 12 0-15,6 12 0 16,-10 14 0-16,-3 14 0 16,-9 0 0-16,-18 14 0 0,-16-2 0 15,-13-5 0-15,-23 5 0 16,-26-12 0-16,-24 0 0 0,-29 0 0 15,-42 0 0-15,-44-3 0 16,-45-11 0-16,-36 2 0 16,-36-4 0-16,-38-8 0 15,-29-5 0-15,-34-4 0 0,-37 5 0 16,-33-1 0 0,-42 10 0-16,-35-2 0 0,-29 9 0 15,-24-1 0-15,-16 5 0 16,-11 0 0-16,-13 1 0 15,-3-3 0-15,-11 3 0 16,-3 3 0-16,0 1 0 0,0-6 0 16,-12 1 0-16,-10-8 0 15,-35-6 0-15,-41-9-538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5:40:08.583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11629 3919 91 0,'-8'-16'231'16,"0"-1"-55"-16,8 5-35 0,-9-1-19 15,9 7-15-15,0-3 2 16,0 6 0-16,0-2-14 16,0 0-29-16,0 5-24 15,-8 0-7-15,8 0-10 0,0 0 1 16,0 0 13-16,0 0-7 15,0 10-1-15,0 4-1 16,0 20 34-16,-6 16 0 16,-3 14-8-16,-4 13-8 0,1 9-12 15,1 3-8-15,-3 1-8 16,3-5-8-16,-2-7-2 16,1-9-4-16,0-9 4 0,12-11-10 15,-12-12 0-15,12-9 1 16,-8-2-4-16,8-11 5 0,0-6-1 15,-8-9-26-15,8 0-17 16,0 0-38-16,0 0-62 16,-14-4-135-16,4-13-32 0,-4-8 2 15,-2-10 0-15</inkml:trace>
  <inkml:trace contextRef="#ctx0" brushRef="#br0" timeOffset="597.75">11646 3163 204 0,'-17'-25'237'15,"4"5"-64"-15,1 4-35 16,1 4-39-16,3 3-22 0,0 6-29 15,8 3-20-15,-9 0-20 16,9 0 0-16,-9 14-5 16,9 8 1-16,-8 6-2 0,8 1 2 15,0 4 2-15,0-5-5 16,8-4-3-16,5 0 5 16,5-7-7-16,0-5 1 15,3-12 6-15,4-5-5 16,2-7 5-16,6-12-6 0,4-4 1 15,-5-8-5-15,-4-5 7 16,5-37-6 0,-33 42 3-16,0 3 9 0,-13 5 2 15,-7 7 7-15,-4 4-2 16,-9 5-1-16,2 5-6 16,-3 7-4-16,-31 19-5 15,34 7-12 1,2 9-36-16,4 3-43 0,9 3-35 15,8 4-8-15,8-5-71 16,5 4-10-16</inkml:trace>
  <inkml:trace contextRef="#ctx0" brushRef="#br0" timeOffset="1598.5">12105 3941 146 0,'3'-17'227'0,"-3"4"-59"16,0 2-29-16,0 2-23 0,0 1-20 15,0-1-4-15,0 7-2 16,0 2-20-16,0-5-20 16,0 5-20-16,5 0-18 0,-2 0-5 15,5 0-5-15,4 16 7 16,1 12 5-16,4 8 2 16,1 14 4-16,-1 7-2 15,-4 13-1-15,0-1-4 0,-9 4-8 16,-4-4 4-16,0-8-2 15,0-13 7-15,-14-7 0 0,3-4 8 16,-6-8-9-16,1-10 0 16,0-2-4-16,0-8 0 0,2-9 5 15,3 0-2-15,3-14-7 16,0-5-17-16,8-19-7 16,0-11 4-16,8-11 5 0,11-5 3 15,16-8 7-15,1-1 1 16,4-2-6-16,1 2 6 15,-6 8-6-15,2 14 4 16,-7 11 2-16,-7 13-1 0,-6 4-6 16,-1 7 1-16,-3 9 5 15,-2 8 0-15,1 8 0 0,4 12 1 16,1 17 5-16,-2 11-4 16,7 18 15-16,-2 8 0 15,0 2 6-15,-3 5 4 0,-6-3-1 16,3-2-1-16,0-5-14 15,-1-11-1-15,0-10 1 16,-2-10-7-16,-3-6-1 16,1-11-3-16,-1-7-3 0,0-8 6 15,1-8 0-15,-6 0 7 16,2 0 3-16,3-8-4 0,0-12-4 16,3-17-8-16,10-19-6 15,11-25-16-15,10-21 7 0,1-16 4 16,7-13-11-16,1-3 13 15,3-2 0-15,-5 7 14 16,-5 12-5-16,-11 11 3 0,-4 19 5 16,-9 14 15-16,-8 13 6 15,-8 6 6-15,-4 9 8 16,0 14 15-16,0 7 13 16,-8 3 21-16,8 9-18 15,-13 7-37-15,4 5-16 0,-2 12-11 16,-3 26-5-16,-4 19 3 15,2 19-7-15,4 22 4 16,12 12 3-16,0 5-4 0,0-7 2 16,12-1-5-16,4-10-6 15,5-7 10-15,7-13-4 0,1-16 2 16,2-7 2-16,7-14-5 16,-6-11-23-16,0-10-9 15,-4-7-18-15,-3-3 3 16,8-9-89-16,-21 0 8 15,-4-12-93-15,-8-8-37 16,0-5-2-16,0-3-22 16,-11 0 29-16</inkml:trace>
  <inkml:trace contextRef="#ctx0" brushRef="#br0" timeOffset="2063">12826 3663 178 0,'-24'-3'241'0,"5"-2"-44"16,2 1-22-16,4 0-18 15,13 0-20-15,0 4-15 16,0-5-17-16,0-2-41 16,16-2-31-16,17-3-5 0,24-4 16 15,20-9 26-15,18 2 15 16,5-3-3-16,2 7-41 15,-9-3-15-15,-8 10-16 0,-12 1-1 16,-7 2-2-16,-10 1-9 16,-6 8 4-16,-10 0-4 15,-9 0 6-15,-5-4-6 0,-9 1-4 16,-11-1-27-16,-1 4-22 16,-5 0-56-16,0 0-73 15,0 0-71-15,-16 0-19 16,0 0-27-16,-9 16 9 0</inkml:trace>
  <inkml:trace contextRef="#ctx0" brushRef="#br0" timeOffset="3693.65">19613 3292 54 0,'-9'-16'152'15,"9"1"63"-15,0 1-35 0,0 2-16 16,0 5-19-16,-8-2-10 16,8 1 15-16,0 1 11 15,0 2 0-15,0 0-23 0,0 5-44 16,0 0-35-16,0 0-30 16,0 0-26-16,0 13 0 15,0 24 2-15,0 32 5 16,5 34 1-16,2 30 6 15,1 25 8-15,1 14 2 0,-9-1-5 16,0-5-12-16,3-11-6 16,-3-16 4-16,0-12-7 0,0-23-1 15,0-14-6-15,0-16 10 16,0-17-7-16,0-12 5 16,0-14-32-16,0-6-49 0,0-12-56 15,0-13-67-15,0 0-103 16,0-17-38-16,-6-23 4 15</inkml:trace>
  <inkml:trace contextRef="#ctx0" brushRef="#br0" timeOffset="4492.84">19576 3382 86 0,'-8'-12'136'16,"8"3"19"-16,0 2-58 0,0 2-32 15,0-2-21-15,0 1-9 16,0-1 1-16,3 3 12 47,5-24 213-47,-8 11-160 15,0-7 7 1,0 15-80 0,5 6-10-16,4-6 6 0,-6 2-6 15,5-2-7-15,1 1-5 16,6-4 4-16,10-1 0 16,9 2 1-16,0 2-3 15,8 6 0-15,-3 3-8 0,10 0 6 16,5 0-3-16,3 12 2 15,-5-1 1-15,-3 7 5 16,-4 1 12-16,-8 10-4 16,-10 4-7-16,-6 3 4 0,-7 2-1 15,-14 1 7-15,0 7 0 16,-22 2 9-16,-7 1-8 16,-15-1 0-16,-5-3-9 0,-8 0-8 15,-3-5-4-15,-5-2 3 16,4-9 2-16,4-5-11 15,9-8 6-15,6-16 3 0,13 0 5 16,-11 0 7 0,29 0-3-16,11 0-6 15,0-4 0-15,0 0 2 16,0 0-4-16,0-5-3 16,3 5-3-16,-3 0 2 15,0 0-1-15,0 4-9 16,0 0-7-16,5 0-24 0,-2 0-54 15,-3 0-44-15,0 0-33 16,0 0-16-16,0 0-1 16,4 0 1-16,4 0-30 0,1 0 13 15</inkml:trace>
  <inkml:trace contextRef="#ctx0" brushRef="#br0" timeOffset="6488.87">22358 3289 48 0,'-9'-9'48'16,"9"1"7"-16,0 0 7 0,0 0 6 16,-8 4 11-16,8-1-18 15,-9 2-23-15,9-1-12 16,-8-1 0-1,8 5-13 1,-8 0 4-16,8 0-1 0,0-3 3 0,0 3 0 16,-8-4 4-16,8-1 13 15,-12 5-2-15,12 0 3 16,-7 0-5-16,-1 0 2 0,0 0-6 16,8 0-2-16,-9 0 2 15,9-4-3-15,-8 4-1 16,8 0 0-16,-8 0-4 0,8 0-8 15,0 0-7-15,0 0-2 16,0 0 0-16,0 13-2 16,0 2-1-16,0 6 6 15,0 0-2-15,3-1-3 16,10 0-3-16,4-2 1 0,7-6 3 16,0-5-2-16,5-7-1 15,-4 0-1-15,-2-5 3 16,-2-2 3-16,0-5-2 0,-6-5-4 15,-4-4 4-15,-6-3-8 16,-5 0 8-16,0 0-4 16,0-1 8-16,-13 2-4 0,-2 2-4 15,-1 5 0-15,-5-1 6 16,1 9 3-16,-4 0-2 16,0 8 10-16,-6 0-14 15,7 0 0-15,-3 0 0 0,10 8-5 16,4 5-17-16,1 2-17 15,11 6-19-15,0 2-21 16,0 6-12-16,0 9-12 16,11-2-60-16,-2-4-53 0</inkml:trace>
  <inkml:trace contextRef="#ctx0" brushRef="#br0" timeOffset="6922.28">22516 4082 233 0,'0'0'201'15,"0"0"-76"-15,0 9-55 16,0 1-26-16,0 8-7 0,0-2 3 15,0 5-2-15,0-5-7 16,-8 0-11-16,8-4-6 16,-8-12 6-16,8 0 21 15,-8 0 8-15,8 0 19 0,-13 0-16 16,0-7-20-16,4-6 9 16,-8-8 1-16,4 2-8 15,13-7 10-15,0 6 0 0,0 0-16 16,8-4-15-16,14 3-3 15,13 1-3-15,9 4-3 0,10 4 8 16,-2 12-6-16,-3 12 16 16,-3 8-6-16,-15 12-9 15,-7 14-1-15,-24 14 4 16,-16 10-43-16,-20 6-75 0,-18 2-78 16,-14 0-66-16,-14-1 32 15,-14-4-90-15</inkml:trace>
  <inkml:trace contextRef="#ctx0" brushRef="#br0" timeOffset="7853.59">18443 3147 29 0,'-12'-12'70'0,"4"3"75"16,8-3 18-16,-9 4-45 15,9-1-22-15,-8 4-11 16,8 3 2-16,-6 2 19 15,6-5 17-15,0 1 3 16,0 4-12-16,-8 0-23 0,8 0-19 16,0-3-3-16,0 3 2 15,0 0 0-15,0-5-9 16,0 5-13-16,0 0-14 0,0 0-8 16,0 0-13-1,0 0-6-15,3 0-8 0,8 8 7 16,9 8 9-16,14 9-1 0,5 7 2 15,15 8-2-15,11 10 16 16,6 3 0-16,11-1 14 16,5-3-15-16,-11 0-21 15,-11-8-9-15,-13-9 0 0,-6-3 0 16,-13-4 0-16,-11-10 0 16,-4-1 0-16,-5-7-18 15,-4-7-24-15,-6 7-37 0,-3-7-40 16,0 0-62-16,0-7-66 15,-12-14-39-15,-5-2 2 16,0-7 13-16,-2-2-248 0</inkml:trace>
  <inkml:trace contextRef="#ctx0" brushRef="#br0" timeOffset="8270.26">18967 3049 77 0,'0'-15'174'0,"-8"-3"-1"16,8 9-57-16,0 2-35 0,0-1-24 16,0 0-5-16,0 0-4 15,0 4-1-15,0-1-6 16,0 5 3-16,0 0 2 15,-8 0-5-15,8 0 0 16,-14 0-10-16,6 0-1 0,-3 17-4 16,-9 6 7-16,-5 10 0 15,-7 8-3-15,-5 13-1 16,1 10-5-16,-4 5-1 0,1-1-11 16,4 2-2-16,-1-1 8 15,-1-8-7-15,4-8-6 0,10-11-5 16,2-10 4-16,8-9 0 15,5-2-4-15,8-9 4 16,0-12-7-16,0 10-5 16,0-10-23-16,0 0-43 0,0 0-47 15,0-10-59-15,0-9-17 16,0-9-3-16,0-10-52 16</inkml:trace>
  <inkml:trace contextRef="#ctx0" brushRef="#br0" timeOffset="8918.91">18352 3304 6 0,'-11'0'10'0,"0"0"13"16,-1 0 23-16,-1 0 34 16,0 0 63-16,2 0-25 0,3 0-37 15,8 0-20 1,-8 0-10-16,8 0 2 0,0 0 0 15,0 0-4-15,0 0-15 16,0 0-8-16,0 0-6 16,8-3-11-16,11-1 5 0,16-1 9 15,12 2 13-15,18-6 0 16,12 1-4-16,4 0-11 16,2 5-4-16,-9-6-1 0,5 4-3 15,-9-2-7-15,-10-1-2 16,-12 4-4-16,-8-1 7 15,-10 5 9-15,22-4 134 32,-44 4-82-32,-3 0-2 0,-5 0-8 15,0 0-11-15,0 0-10 16,0 0-14-16,0 0-10 16,0 0-4-16,0 0 2 0,0-3 7 15,0 3-8-15,0 0 4 16,0 0 0-16,0 0-7 15,-8 0-4-15,0 0 4 16,8 0-10-16,0 0 5 16,0 0-9-16,0 0-16 15,0 0-10-15,0 0-31 16,0 0-47-16,0 0-53 0,0 0-51 16,-12 12-9-16,-1-5-52 15,-3 10-264-15</inkml:trace>
  <inkml:trace contextRef="#ctx0" brushRef="#br0" timeOffset="18393.59">27218 6696 162 0,'-8'-12'240'0,"8"3"-51"0,-8 0-34 16,8 7-46-16,0-7-17 15,0 5 7-15,0-1 7 16,0 2-16-16,0 3-19 0,0 0-26 16,0 0-8-16,0 0 0 15,0 0-1-15,0 0-7 0,0 0-4 16,0 0-17-16,0 0 1 16,0 0-7-16,0 12-2 15,-8 5 7-15,0 7 0 0,0 8 0 16,-6 5-2-1,3 3 2-15,-1 1-3 0,4-4-2 16,0 4 1-16,8-1-3 16,-9 1 6-16,9-5-4 0,0-3-1 15,0-5 1-15,0-3-5 16,0 0 0-16,0-1 15 0,0-1-11 16,0 3 10-16,0-2-1 15,0 4 17-15,0 1-2 16,0-1 5-16,0 6 1 0,0 2 3 15,0 4-15-15,-12 0 0 16,12 1-9-16,0 0-3 0,-8 1-2 16,8 2 3-16,-6-3-6 15,6 0-4-15,0-9 4 16,0 1-3-16,0-3 1 16,0-3 0-16,0-2 0 15,0-6 0-15,-8 2 4 0,8-5-3 16,0 1 0-16,0-2 0 15,-9 6-1-15,9 0 3 0,-9 3 0 16,9 0-3 0,-8 34 8-16,-1-30-1 15,9 0-10-15,-8-3 5 0,8 0 0 16,0-1 8-16,0 0-1 16,-8 1-2-16,8 0 6 0,-6-6-10 15,6 2 1-15,0-5 3 16,0 4-9-16,0 1 4 15,0 3 2-15,0 1-3 16,-9 2 4-16,9 6-5 0,-13 0 0 16,13 0 6-16,-8 3 0 15,8 0-2-15,0 3-7 0,0-7 3 16,0-4-4-16,0 0 6 16,0-3-1-16,0-6-1 15,0-1 3-15,0-3-8 0,0-3 4 16,0 0 10-16,0 1-8 15,0-1-3-15,5 1 1 0,-2 4 2 16,2-6-2-16,-2 6-2 16,-3-2 3-16,0 0-1 15,0 3 2-15,0-2-1 16,0-4 4-16,0-3 2 0,0-9-5 16,0 7 4-16,0-7 2 15,0 0-4-15,0 8 5 0,0-8-3 16,0 0 1-1,0 0-3-15,0 10-3 16,0-10 10 0,0 0 0-16,0 0-3 15,5 0 5 1,-1 0 5-16,1 0-17 0,-2 0 0 31,0 0 0-31,5 0 0 0,0 0 0 16,9-5 0-16,4 0 0 15,7-3 0-15,0 4 0 0,3 1 0 16,7-6 0-16,3 5 0 16,-1 1 0-16,1 3 0 15,0 0 0-15,3 0 0 0,0-5 0 16,1 1 0-16,0-3 0 16,0 2 0-16,-4-2 0 0,-2 2 0 15,-1-1 0 1,-6 4 0-16,0-3 0 0,1 1 0 15,-5-4 0-15,1 4 0 16,-4 0 0-16,3-4 0 16,1 4 0-16,-1 1 0 0,1 3 0 15,-2 0 0-15,6 0 0 16,0-5 0-16,3 1 0 16,6-3 0-16,-3 1 0 0,2 6 0 15,-1 0 0-15,-4-4 0 16,1 1 0-16,-4 3 0 0,0-4 0 15,-2-1 0-15,7-3 0 16,2 0 0-16,0 4 0 16,2 0 0-16,-5 0 0 15,-3-1 0-15,0 2 0 16,2-1 0-16,-3-1 0 0,3 3 0 16,1-3 0-16,-1-5 0 15,6 8 0-15,-2-4 0 16,2 4 0-16,-8 2 0 0,8-5 0 15,-2 1 0-15,2 0 0 16,-3 4 0-16,2-5 0 16,0 5 0-16,-1-3 0 15,1-1 0-15,0-1 0 16,-1 2 0-16,1-1 0 0,3-5 0 16,1 6 0-16,3 3 0 15,-3-5 0-15,1 5 0 16,-4 0 0-16,6 0 0 15,-1 0 0-15,5 0 0 0,2 0 0 16,0 0 0-16,-7 0 0 16,5 0 0-16,2-4 0 15,-1 0 0-15,3 0 0 0,-4 4 0 16,2 0 0-16,-1-4 0 16,-5-1 0-16,6 2 0 15,-6-1 0-15,5 4 0 16,-1-5 0-16,1 5 0 15,-4 0 0-15,-3 0 0 16,-5 0 0-16,-2 0 0 0,-2 0 0 16,-6 0 0-16,3 0 0 15,-6 0 0-15,-4 0 0 16,1 0 0-16,0 0 0 16,2 0 0-16,2 0 0 0,-1 0 0 15,4 0 0-15,1 0 0 16,-1 0 0-16,7 0 0 15,-8 0 0-15,4 0 0 0,-1 0 0 16,-6 0 0 0,0 0 0-16,1-3 0 0,1-1 0 15,-8 4 0-15,4 0 0 16,-1 0 0-16,-2 0 0 16,3-5 0-16,-9 1 0 15,0 1 0-15,0 3 0 0,0 0 0 16,-1 0 0-16,-4 0 0 15,-4 0 0-15,0 0 0 16,1 0 0-16,-1 0 0 0,-4 0 0 16,4 0 0-16,-5 0 0 15,6 0 0-15,-4 0 0 16,3-5 0-16,-5 0 0 16,0 5 0-16,2 0 0 15,-5-2 0-15,0-3 0 16,0 1 0 15,0 0 0-15,0-4 0-16,0-3 0 0,0-12 0 15,-8 0 0 1,8-6 0-16,-8-12 0 0,8-4 0 16,0-4 0-16,0-7 0 0,0-1 0 15,0 5 0 1,0-2 0-16,0 5 0 0,0 2 0 15,0-3 0-15,0 1 0 16,0 0 0-16,0 4 0 16,0 1 0-16,-12-5 0 15,4 4 0-15,0-4 0 0,0-4 0 16,-2-5 0-16,10 2 0 16,-8-2 0-16,8 6 0 15,0 2 0-15,0 5 0 16,0 5 0-16,-8 5 0 0,8-3 0 15,-12 7 0-15,4-3 0 16,2-3 0-16,-3 5 0 16,9-5 0-16,-13 1 0 15,13 0 0-15,-8-2 0 16,8 2 0-16,-9-2 0 16,0 3 0-16,9-3 0 0,-8 2 0 15,8 2 0-15,-6 7 0 16,6 3 0-16,0 0 0 15,0-2 0-15,0 7 0 16,0 2 0-16,0 4 0 0,0-2 0 16,0 3 0-16,0 0 0 15,0 0 0-15,0-1 0 16,0 0 0-16,0 1 0 16,0-4 0-16,0-4 0 15,0-1 0-15,0-3 0 16,0 3 0-16,0 2 0 0,0-3 0 15,0 6 0-15,0 1 0 16,0 2 0-16,0 6 0 16,0 2 0-16,0-3 0 15,0 4 0-15,0-1 0 0,-8 2 0 16,-1 3 0 15,9-5 0-31,-8 5 0 16,8-4 0-16,-8 1 0 15,-5-2 0-15,2 1 0 16,-5-3 0-16,-4 2 0 0,-9-2 0 16,1 3 0-1,-6-6 0-15,3 8 0 0,-10-3 0 16,0-3 0-16,0 3 0 16,1 2 0-16,-1-2 0 0,-3 5 0 15,-5-4 0-15,4 4 0 16,0 0 0-16,-3 0 0 15,-1 0 0-15,1 0 0 16,-5 0 0-16,-7 0 0 16,-13 0 0-16,-6 0 0 15,0 0 0-15,0 0 0 0,-3 0 0 16,6 0 0-16,2 0 0 16,9 0 0-16,9 0 0 15,-1 0 0-15,4 0 0 16,4 0 0-16,6 0 0 15,-2 0 0-15,0 0 0 0,0 0 0 16,-4 0 0-16,1 0 0 16,-2 0 0-16,2-4 0 15,-5 0 0-15,-4 4 0 16,0 0 0-16,0 0 0 16,4 0 0-16,0-3 0 0,9-2 0 15,5 5 0-15,1-4 0 16,6-1 0-16,0 5 0 15,4 0 0-15,3 0 0 16,-4 0 0-16,1 0 0 0,-5 0 0 16,1 9 0-16,-5-9 0 15,1 12 0-15,-10-12 0 16,2 13 0-16,-5-5 0 16,-4 0 0-16,2-8 0 15,-3 7 0-15,0-7 0 0,-3 0 0 16,-3 10 0-16,-4-10 0 15,2 7 0-15,5-7 0 16,1 9 0-16,3-9 0 0,1 0 0 16,2 0 0-16,6 0 0 15,0 0 0-15,1 7 0 16,9-7 0-16,0 0 0 0,3 0 0 16,6 0 0-16,-1 0 0 15,7 0 0-15,-1 0 0 16,0 9 0-16,-2-9 0 0,4 0 0 15,1 0 0 1,0 0 0-16,1 0 0 0,-4 0 0 16,-1 0 0-16,-3 7 0 15,-4 1 0-15,-1-8 0 16,1 9 0-16,0-9 0 0,-1 0 0 16,1 0 0-16,-1 8 0 15,4-8 0-15,6 0 0 0,2 0 0 16,5 9 0-16,0-9 0 15,-1 0 0 1,5 0 0-16</inkml:trace>
  <inkml:trace contextRef="#ctx0" brushRef="#br0" timeOffset="18486.55">27218 6387 2047 0,'-8'0'0'16</inkml:trace>
  <inkml:trace contextRef="#ctx0" brushRef="#br0" timeOffset="18702.59">27210 6403 2047 0,'0'19'0'15,"-8"6"0"-15,0 8 0 0,8 1 0 16,-8-2 0-16,8 4 0 16,0 0 0-16,0 1 0 15,0-1 0-15,0 1 0 0,0-5-320 16,0-3-44-16,0-4 3 15,0-5-28-15</inkml:trace>
  <inkml:trace contextRef="#ctx0" brushRef="#br0" timeOffset="19384.84">28002 5063 238 0,'-13'-13'229'0,"5"6"-38"16,8-1-56-16,-9-1-24 15,9 2-12-15,0 2-2 16,0 5-1-16,0 0-26 16,0 0-9-16,0-5-3 0,0 3-5 15,0 2 1-15,0 0-13 16,0 0-12-16,0 0-9 15,0 0-18-15,0 7-1 0,0 14 9 16,0 11 3 0,0 13-4-16,0 17 4 0,0 7-7 15,0 8-2-15,0 4-5 16,0 5 7-16,0-8-1 16,-8-6 6-16,8-2-5 15,-11-13-3-15,11-9-4 0,0-7-3 16,0-8 8-16,0-10 1 15,0-6-41-15,0-4-47 16,0-13-44-16,0 0-58 0,0-8-59 16,0-14 3-1,0-14-18-15,0-13-236 16</inkml:trace>
  <inkml:trace contextRef="#ctx0" brushRef="#br0" timeOffset="20179.64">27856 5093 65 0,'-9'-13'104'0,"9"0"71"0,-8 5-45 15,0-1-24-15,8 6-25 16,-12-1-22-16,12-1-3 16,-8 2 5-16,8-1 0 0,0-1-12 15,0 1-12-15,0 4 5 16,0-3 9-16,5-7 6 16,-2 8-7-16,6-6-8 0,-6 2-2 15,5 3 0-15,0-1-13 16,-3-1-4-16,8-2-14 15,7-2 0-15,8 1-7 16,6-4-4-16,5 0 3 16,1 3 1-16,1 2-4 15,-3-3 2-15,-3 3 4 0,-2 7-6 16,-5 0 1-16,-3 0 3 16,-7 0 0-16,-1 0 4 15,-1 0-6-15,2 0 8 0,-2 0-2 16,-1 0 2-16,1 17 1 15,1-5 16-15,1 4-1 16,-2 4-18-16,-1 1 3 16,-3 2-3-16,-4 3-1 0,1-2-5 15,-5 0 2-15,-4-3-2 16,0-4 3-16,0-6-1 16,0 1 6-16,0 6-8 15,0-6 6-15,-9-1-4 16,-3 1 11-16,0 2 0 0,-3-1 1 15,-10 2 1-15,-4 0-7 16,1-1 3-16,0-7-3 16,-6 0 1-16,2 3 8 0,2-3-4 15,8-7 2-15,-3 13 4 16,1-13 0-16,4 0 3 16,4 0 7-16,3 0 15 0,5 0 3 15,8 0 9-15,-8 0-6 16,8 0-8-16,0 0-6 15,-13 0-11-15,6 0-18 16,-1 0-7-16,-5 0 0 16,5 0 0-16,0 0 0 0,0 0 0 15</inkml:trace>
  <inkml:trace contextRef="#ctx0" brushRef="#br0" timeOffset="20277.73">27986 5312 2040 0,'0'0'-50'0,"0"0"-37"0,0 0-49 15,0 0-54-15,3 0-39 16,2 0-22-16,-1 0 1 16,0 0-14-16,4 0 1 0</inkml:trace>
  <inkml:trace contextRef="#ctx0" brushRef="#br0" timeOffset="22147.35">28266 9594 110 0,'0'-13'196'16,"-8"5"-60"-16,8 5-57 0,0-2-35 16,0 5-20-16,0 0 4 15,0 0-3-15,0 0 0 16,0 0 7-16,0 0-4 0,0 12 13 16,0 0 10-16,0 5 19 15,0 0-3-15,0 4-9 16,-9-2-13-16,1 1 4 15,8 0 16-15,-11-3-9 16,-2-1-23-16,1-4-16 0,0-4-6 16,3-8-5-16,9 0 3 15,-6 0-9-15,6 0-1 16,0 0-1-16,0-8 1 0,0 1-4 16,0-3-6-16,1 3 8 15,13-2 2-15,-2-3 3 16,5 5-7-16,-1-2 3 0,4 5 4 15,5 0-6-15,-5 0 0 16,0 4 8-16,-4-3-4 16,0 3 0-16,0 0 0 15,1 0-3-15,-4 0 3 16,-6 7 12-16,1 6 0 0,-4-2-2 16,0 6 0-16,4-1-8 15,-3 0 1-15,-5 1 7 16,0 0-3-16,0-2-10 0,0 5 11 15,0 5-4-15,-13 0 3 16,0-1 4-16,-2 0-7 16,-1 1 4-16,-5-5 5 15,1 4-5-15,-4-3-2 16,4-2 0-16,-1-2-5 0,-4 0 7 16,6-5-6-16,-6 0 0 15,-1-3-1-15,3-9-2 16,3 7 1-16,3-7-4 0,6 0 5 15,3 0 3-15,8 0-1 16,0 0 0-16,0 0-1 16,0 0-1-16,0 0 0 0,5 0 0 15,3 0-1-15,1 0 6 16,5-4-6-16,6-4 3 16,3 1 12-16,7-2-9 15,-1 9-3-15,-1 0 3 16,4 0-2-16,1 0 1 0,-1 0 8 15,1 12-13-15,-1 0 0 16,1 1 0-16,-5-1-2 16,-3-4-10-16,-4-8-25 0,-2 13-32 15,-7-13-42-15,-3 8-60 16,-9-8-37-16,0 0-23 16,0 0-32-16</inkml:trace>
  <inkml:trace contextRef="#ctx0" brushRef="#br0" timeOffset="22829.41">28802 9634 16 0,'-8'-17'57'0,"0"6"80"0,-6 3 48 15,3-1-51 1,0 6-50-16,-6 3-34 0,5 0-11 16,3 0-2-16,1-5-4 15,0 5-12-15,8 0-9 16,-11 0 6-16,11 0 12 0,-12 0 18 15,4 0 2-15,-6 0 6 16,2 0-3-16,-4 13 3 16,1 4-5-16,-1 2-15 0,-1 2-13 15,5 0-11-15,-2 3-1 16,14 0 0-16,0 0-8 16,0 3 4-16,5 3 0 0,7-5-2 15,5-1-3 1,3-3 4-16,5-6 1 0,-2-1-9 15,2-14 4-15,-2 0-1 16,-1 0-1-16,-2-5 1 16,-5-7-3-16,1-4 2 15,-7-1 0-15,0-4 4 0,-5-3-4 16,-4 0 1-16,0-1-1 16,0 0 1-16,0 2-3 0,0 2 5 15,0 6-1-15,-8 1 7 16,-6 2-4-16,3 5-4 15,-3-2 0-15,0 2-3 0,2-2 5 16,-5 1-6 0,6 3-3-16,-1 2-6 0,4-1 3 15,0 4-3-15,8 0-19 16,0 0-31-16,0 0-41 16,0 0-20-16,0 0-7 0,0 0 18 15,0 0 19-15,0 12 15 16,0-1-16-16,0 2-20 15,0-4-15-15,0 3-82 16</inkml:trace>
  <inkml:trace contextRef="#ctx0" brushRef="#br0" timeOffset="23462.14">29151 9570 152 0,'-12'-21'167'0,"-1"3"-66"16,1 3-41-16,4 0-21 0,0 3-16 16,1 3 5-16,-2 4 12 15,-4 3 4-15,2 2-6 16,-3 0-3-16,5 0-4 15,-5 0 0-15,6 0-4 16,0 0 4-16,-18 19 25 16,17-10-22-16,-5 6 10 15,-2 0-7-15,-1 7-7 16,5 2-1-16,1 5-6 16,11-1-7-16,0 1 2 0,0 0-4 15,0-1-10-15,11-4-4 16,1-4 2-16,5-3-1 15,-1-4 5-15,1-6-6 16,-3-7 3-16,4 0-2 16,-2 0-4-16,4 0 5 0,-3 0 1 15,-1 0-1-15,1-7 0 16,-2-6-3-16,-1-4-2 16,-3-3 6-16,-3 0-3 0,-8-4-2 15,0-1 2-15,0 1 3 16,0 3 9-16,0 5 3 15,-13 0 3-15,7 4 7 0,-8-1-6 16,3 1-12-16,-2 4-3 16,-3-1-1-16,-1 2 1 15,6 1-8-15,0 6 6 16,-3 0-2-16,14 0 2 16,-12 0-4-16,4 0-3 0,8 0-13 15,-9 0-24-15,9 0-41 16,0 0-42-16,0 11-33 15,0 0-12-15,0 1-50 0,0-4 10 16</inkml:trace>
  <inkml:trace contextRef="#ctx0" brushRef="#br0" timeOffset="24160.66">29366 9531 17 0,'0'-6'33'16,"0"-3"30"-16,0 5 39 15,0 0 43-15,0-1-34 16,0 3-29-16,0 2 19 16,0 0-34-16,0-5 11 15,0 1 3 1,0 1-5-16,0-2-16 0,-9 1-2 16,1 4-1-16,8 0 2 15,-11 0-5-15,2 0 14 16,-2-5-1-16,-1 5-16 0,-1 0-8 15,1 0-10-15,-2 0-15 16,8 14 3-16,-5-2-9 16,3 3-6-16,8 6 6 0,-10 3-12 15,10 4 8-15,0 6-2 16,0-6 2-16,0 0-3 16,0 1-4-16,0-6-5 15,10 2 5-15,-2-4 6 16,3-4-9-16,4-6-1 15,11 1 2-15,-2-12 8 0,4 0-10 16,4 0-2-16,1 0-3 16,-4 0 5-16,-1-3-3 15,-5-10-3-15,-1-2 2 0,-5-7 1 16,-5-1 6-16,-6-5-2 16,-6-2 5-16,0 2 6 15,-15 3 12-15,-5 1-1 16,-2 4 9-16,-4 4-8 15,-4 4-14-15,-2 3 0 0,4 2-2 16,2 2 0-16,2-3-6 16,5 8-1-16,2 0-27 15,1 0-44-15,2 0-78 16,14 0-86-16,-9 13-43 0,9-2-31 16,0 6 20-16</inkml:trace>
  <inkml:trace contextRef="#ctx0" brushRef="#br1" timeOffset="166196.14">11126 5446 46 0,'-14'12'138'16,"3"-2"81"-16,-2-10-56 16,13 7-30-16,-11-7-35 15,11 0-34-15,-8 0 10 16,8 0 19-16,0 0-3 0,0 0 11 16,0 0-4-16,0 0-17 15,0 0-3-15,0 0 16 16,0 0 29-16,0 0 13 0,0 0 8 15,0-5-62-15,0 3-81 32,4-4 0-17,4 6 0-15,-2 0 0 16,0 0 0-16,-3 0 0 16,5 0 0-16,0 0 0 15,9-4 0-15,7-1 0 16,9-2 0-16,7 3 0 0,6-4 0 15,1-1 0-15,8 2 0 16,-6-1 0-16,2 4 0 16,3-5 0-16,3 1 0 0,4-5 0 15,4 5 0-15,3 5 0 16,0-6 0-16,-3 2 0 16,1-2 0-16,-4 1 0 0,-2 4 0 15,2 1 0-15,-7-2 0 16,2-3 0-16,-3 8 0 15,-5-4 0-15,-10-5 0 16,-1 6 0-16,-6-1 0 0,-3-1 0 16,-6 5 0-16,2-5 0 15,-5 3 0-15,0-3 0 0,5-2 0 16,8-2 0-16,7 1 0 16,9 0 0-16,3-1 0 15,5 1 0-15,3-5 0 0,-3 6 0 16,0-2 0-16,-2 2 0 15,-7-1 0-15,-2 4 0 0,-7 4 0 16,-6 0 0-16,-1 0 0 16,-3 0 0-16,2 0 0 15,6 0 0-15,8 0 0 16,8-4 0-16,4 4 0 16,-1-5 0-16,6 2 0 0,1 3 0 15,2 0 0-15,-3 0 0 16,-2 0 0-16,-2 0 0 0,-6 0 0 15,-7 0 0-15,-4 0 0 16,0 0 0-16,-1 0 0 16,5 0 0-16,8 0 0 0,9 0 0 15,4 0 0-15,21 0 0 16,6 0 0-16,10 0 0 16,1 0 0-16,-2 0 0 15,0 0 0-15,-6 0 0 0,79 0 0 16,-96 0 0-1,-11 0 0-15,-3 0 0 0,-4 0 0 16,-1 0 0-16,-3 0 0 16,0 0 0-16,0 0 0 15,4 0 0-15,8 0 0 0,3 0 0 16,7 0 0-16,7 0 0 16,4 0 0-16,1 0 0 0,11 0 0 15,-1 0 0-15,0 0 0 16,2 0 0-16,-2 0 0 15,1-4 0-15,-6-1 0 16,3 2 0-16,-2-7 0 16,-1 6 0-16,7 1 0 0,6 3 0 15,14 0 0-15,6 0 0 16,8 0 0-16,2 0 0 0,3 0 0 16,-4 7 0-16,-5-7 0 15,-6 10 0-15,-14-10 0 16,-19 0 0-16,-12 0 0 0,-17 0 0 15,-4 0 0-15,-4 0 0 16,0 0 0-16,5 0 0 16,-2-10 0-16,8 6 0 15,5-4 0-15,9 4 0 0,6 1 0 16,2 3 0-16,4 0 0 16,-1-4 0-16,-3-1 0 15,-14 1 0-15,-8 1 0 0,-6 3 0 16,-8-5 0-16,-2 1 0 15,-5-3 0-15,0 1 0 16,-4 2 0-16,-1 4 0 0,-2 0 0 16,5 0 0-16,4-3 0 15,-2-1 0-15,2-1 0 0,-4 1 0 16,-3 4 0-16,-5 0 0 16,-6 0 0-16,-2 0 0 15,-7 0 0-15,-5 0 0 16,0 0 0-16,-4-4 0 0,-5 4 0 15,-3 0 0-15,-2 0 0 16,-3-4 0 0,0 0 0-1,5 4 0 32,-2 0 0-31,5 0 0-16,-5 0 0 0,2 0 0 15,-1 0 0-15,1 0 0 16,-2-5 0-16,2 5 0 16,-2 0 0-1,5-3 0-15,5-1 0 0,3 4 0 16,1 0 0-16,-3 0 0 16,4 0 0-16,-2-5 0 0,4 2 0 15,0-6 0-15,6 5 0 16,-7 1 0-16,1-2 0 15,-4 5 0-15,-2-5 0 0,-2 5 0 16,-9 0 0 0,-3-2 0-16,0-4 0 31</inkml:trace>
  <inkml:trace contextRef="#ctx0" brushRef="#br1" timeOffset="166241.16">21205 5001 2047 0,'-8'0'0'0,"-5"-2"-449"0,-3-11-161 16</inkml:trace>
  <inkml:trace contextRef="#ctx0" brushRef="#br1" timeOffset="176423.02">20624 2613 59 0,'0'0'105'16,"0"0"61"-16,0 0-45 16,0 0-40-16,0 0-25 15,0 0-17-15,0 0 7 16,0 0 17-16,0 0 6 15,0 0-5-15,0 0-10 0,0 0 2 16,0 0 3-16,-8-3 6 16,8-2 10-16,-8 1-7 15,8 0-12-15,-9 0-13 16,1-5-6-16,8 2-13 16,-13-3 3-16,6-1 2 15,-4-2 4-15,-2-2 0 16,0-7 1-16,-3-2-12 0,-1 1 3 15,-3-2-4-15,0 0 18 16,3 5-13-16,1-5-6 16,1 5 11-16,-2-1 2 15,0 2 0-15,1-3-17 16,-3-1-7-16,-6-1-5 0,0 3-3 16,-3-1-5-16,-6 3 4 15,9-1-3-15,-10-1-3 16,2 5 6-16,2 0-2 15,-6 0 2-15,1 3-2 16,-1 1 4-16,1-1 0 16,-2 5-2-16,3 1-2 15,-3-3 3-15,3 3-4 16,-3 0 5-16,7-2 3 0,2 1-3 16,1 4-3-16,-4 0 4 15,-1-5-8-15,-5 5 5 16,2-3 3-16,-4 7-7 15,-4 0 4-15,-2 0-1 16,-3-5-1-16,5 5 3 16,4 0-4-16,-1 0 0 15,3 0 3-15,7 0-3 16,2 0 2-16,1 0 2 0,-4 0 0 16,2 8-1-16,3-8-4 15,-6 13 9-15,1-13-1 16,-1 12-8-16,-3-12-3 15,3 13 8-15,9-13-1 16,-1 0 5-16,5 11-9 0,-5 6 7 16,-10-2-4-16,-7 3-1 15,-3-3 3 1,-31 10 6-16,42-8-11 16,2-6 7-16,-4 6-13 15,-4 2 17-15,1 3-6 16,-4-5-1-16,4 2 0 15,2-3-5-15,1-4 6 16,7 5-5-16,-3-6 9 0,-1 2-3 16,5-1-5-16,3-1 1 15,-1 6 3-15,3 0-2 16,-2 4-2-16,-3-2 5 16,3 6-2-16,2 0-5 0,-3 3 1 15,1 0 10-15,3 6-6 16,-4 1 1-1,3 3-6-15,2 3 10 0,0-1-9 16,1 1 5-16,0-1-1 16,0-3 0-16,3 0 2 15,6 3-2-15,-3 1 0 16,3 4 0-16,0-1 4 16,1 2-6-16,10 3 0 0,-11-5 0 15,3 0 8-15,8 2-10 16,-9-1 5-16,9 4 6 15,0-1-11-15,0 2 1 16,0-3 4-16,0-1 2 16,-8 3-7-16,8-1 3 15,0 2 1-15,-6-3 3 0,6 6-4 16,0 1-4-16,-9 3 9 16,9 1-2-16,0-2-1 15,0-3 3-15,0-2-5 0,0 4 5 16,0-7 0-1,4 5-4-15,4-4 11 0,-2 3-12 16,3 2 2-16,-1 0 6 0,5 2 11 16,-4-3-1-16,3 4 0 15,-1-5-2-15,1 1 8 16,1 1-7-16,4-2-3 16,-2 1 10-16,2-4-2 15,-1-1-13-15,4-3 3 0,6-3 9 16,0-1-19-16,3-5-1 15,4 1 0-15,0-5 0 0,-1 1 0 16,4 0 0-16,1-5 0 16,-1 1 0-16,1-4 0 15,3-2 0-15,0 2 0 0,1-1 0 16,8 0 0-16,8 2 0 16,10-7 0-16,-1 3 0 15,13-3 0-15,-3 1 0 16,-8-3 0-16,-3-2 0 0,-3 2 0 15,-13-5 0-15,-5 1 0 16,-6-6 0-16,-2 1 0 16,0-8 0-16,1 13 0 0,-1-4 0 15,10-9 0-15,2 0 0 16,9 0 0-16,7 0 0 16,6-5 0-16,-6-8 0 0,-7-3 0 15,89-53 0 1,-109 45 0-1,24-25 0 1,-17 0 0 0,7-3 0-1,-29 24 0-15,3-1 0 0,1 4 0 16,-3 0 0-16,36-24 0 16,-34 29 0-16,5-1 0 15,-3 2 0-15,3-1 0 16,-3 3 0-16,-2 0 0 15,0 2 0-15,-5-1 0 0,0 4 0 16,34-26 0 0,-40 26 0-1,3-4 0-15,4-1 0 0,3-4 0 16,1-3 0-16,0 0 0 16,2-4 0-16,-3-1 0 0,1 1 0 15,-1 4 0-15,1-2 0 16,0 3 0-16,1-2 0 15,-9 0 0-15,5 1 0 0,-6-1 0 16,0 2 0-16,0-3 0 16,1 2 0-16,-5-4 0 15,0-1 0-15,-1 1 0 0,2-5 0 16,-1-3 0-16,0 0 0 16,1-2 0-16,-4 5 0 15,2-3 0-15,1 3 0 16,-1 2 0-16,2-2 0 0,-4 0 0 15,-1 1 0-15,-4 0 0 16,4-1 0-16,-2-1 0 16,-3 3 0-16,0-2 0 0,0-3 0 15,2-2 0-15,-2-2 0 16,2-6 0-16,-5 1 0 16,3 1 0-16,3 0 0 15,-3 4 0-15,-3-3 0 0,5 4 0 16,-2-3 0-16,2 7 0 15,-5-3 0-15,0 3 0 16,0-3 0-16,0 2 0 16,0 3 0-16,0 4 0 15,-8 1 0-15,0-1 0 0,-1 1 0 16,1 5 0-16,0-7 0 16,2 2 0-16,-4-1 0 15,2 1 0-15,-4 3 0 16,-1-3 0-16,2 0 0 0,-1-1 0 15,-1 5 0-15,5-1 0 16,8 1 0-16,-13 3 0 16,5 6 0-16,8-1 0 15,-11-1 0-15,2 0 0 16,1 1 0-16,0 4 0 16,-3 0 0-16,-2-5 0 15,-3 5 0-15,-1 0 0 0,1 0 0 16,0 3 0-16,4 2 0 15,-1-2 0-15,-3 1 0 16,4-5 0-16,-4 3 0 16,-1-3 0-16,0-3 0 0,2 4 0 15,-1-5 0-15,3 1 0 16,-3-1-95-16,4-4-573 16,-1 5 49-16</inkml:trace>
  <inkml:trace contextRef="#ctx0" brushRef="#br1" timeOffset="179649.25">10926 4501 151 0,'0'-7'218'16,"0"-2"-81"0,0-2 10-16,0 11-117 0,0 0 4 15,0 0-5-15,0 0-6 16,0 0-12-16,0 0-2 15,0 0-2-15,0 0-3 0,0 11 2 16,0 5 19-16,9 5 28 16,2 3 4-16,3 5-10 15,-3-1-5-15,1 6 4 0,1-3-20 16,-1-3-8-16,-1 1-5 16,6-1-3-16,0-2 2 15,-1-2-2-15,2-1 6 16,-4 0-3-16,11-4-1 0,-1 1 1 15,9 4-7-15,2 1 7 16,3 0-2-16,2-1 3 0,0-1 1 16,-2 3 2-16,-6-2-3 15,-5-3-6-15,3 3 7 16,-5-3-3-16,-2-2-1 0,2-1 3 16,-2-2 0-16,8 0 2 15,3 1 6-15,12-2 2 16,7 2 18-16,3-1-5 15,9 0-2-15,0 1-16 0,-5-6 1 16,2 6-12-16,0-5 1 16,-6 0 6-16,-4 0-11 15,-7 0 9-15,0-12-3 0,-5 8-3 16,1 0 6-16,3-8 3 16,1 10 2-16,0-10-4 15,8 0 2-15,7 0 19 0,9 0-3 16,4 0-1-16,0 0 3 15,-2-5-14-15,-6-2 0 0,-8 1-9 16,-5 4 5 0,-3-4-14-16,-1 3 5 0,-3-1-4 15,3-4 0-15,1-5 4 16,8-2 2-16,-1-7-2 0,1-1 2 16,1-3 2-16,-1-2 6 15,-4 3 13-15,-1-2-28 16,-2-3-2-16,-7 7 0 0,-3-1 0 15,-2-2 0-15,-3 2 0 16,3-4 0-16,-5-5 0 0,3-3 0 16,-2-7 0-1,0-4 0-15,3-6 0 0,-1-1 0 16,-4-3 0-16,2 0 0 16,-6 0 0-16,0-3 0 15,0-1 0-15,-2-1 0 0,-3-2 0 16,-1-5 0-16,-2-4 0 15,-5-6 0-15,1-2 0 0,-2-5 0 16,-6-6 0 0,3-6 0-16,-1 1 0 0,-4 3 0 15,-6 3 0-15,0 2 0 16,0 7 0-16,0 6 0 0,-16 2 0 16,0 5 0-16,-1 0 0 15,-2 3 0-15,-5 2 0 16,-6 2 0-16,-5 2 0 15,-7-1 0-15,2-1 0 16,-10 2 0-16,2 2 0 16,-1 5 0-16,7 4 0 0,-9 1 0 15,7 3 0-15,4 3 0 16,-6 6 0-16,3 4 0 16,-4-1 0-16,0 1 0 15,-5 0 0-15,-2-1 0 16,-3-1 0-16,1 6 0 0,-5 5 0 15,-1 2 0-15,2 1 0 16,-6 8 0 0,-2-2 0-16,-10 7 0 0,-4-1 0 15,2 8 0-15,-9 0 0 16,0 0 0-16,-6 0 0 16,7 0 0-16,-1 0 0 15,2 13 0-15,7-2 0 0,7 1 0 16,3 4 0-16,10 1 0 15,7 0 0-15,5-3 0 16,2 7 0-16,2 8 0 16,-5 0 0-16,1 3 0 15,-2 0 0-15,1 6 0 0,1-5 0 16,3-2 0 0,0-7 0-16,6 2 0 15,1-7 0-15,6 7 0 0,4-2 0 16,-2 0 0-16,7 1 0 15,-2 0 0-15,-2 2 0 16,-3 2 0-16,2-1 0 16,0-4 0-16,-1 6 0 15,1-2 0-15,-1-2 0 0,5-3 0 16,-1 1 0-16,6-3 0 16,3-1 0-16,-6 5 0 15,3-1 0-15,-2 5 0 16,4-1 0-16,3 5 0 15,-15 39 0 1,4 6 0-16,14-37 0 16,-3-1 0-16,3 1 0 15,2-1 0-15,1 2 0 16,-4-2 0-16,4-3 0 16,8 1 0-16,-12-7 0 15,12-3 0-15,-8 1 0 0,0-1 0 16,8 1 0-16,-12-4 0 15,12-1 0-15,-8 1 0 0,8-5 0 16,-9 0 0-16,9 1 0 16,-9-1 0-16,9 0 0 15,0-1 0-15,0 2 0 16,0 1 0-16,-8-7 0 16,8 1 0-16,0 1 0 0,-8-6 0 15,8 2 0-15,-8 4 0 16,8-6 0-16,0 3 0 15,-7 0 0-15,7 1 0 0,0-4 0 16,0 1 0-16,0 4 0 16,0 4 0-16,0 2 0 15,0-3 0-15,4 6 0 0,-1 0 0 16,-3-2 0 0,0-2 0-16,0-1 0 0,0-5 0 15,0 3 0-15,0-2 0 16,5 0 0-16,-2 1 0 15,2-2 0-15,-5-1 0 0,0-3 0 16,0 2 0-16,0-6 0 16,0 6 0-1,0-5 0-15,0 5 0 0,3-1 0 16,2 4 0-16,-2 0 0 16,-3 4 0-16,6 5 0 0,-3-1 0 15,6 0 0-15,-1 5 0 16,-2-1 0-16,8 1 0 15,-6-4 0-15,0-5 0 16,-4-4 0-16,1 1 0 16,-5-5 0-16,0 0 0 0,3-3 0 15,2-2 0-15,-2 5 0 16,1 5 0-16,0 0 0 16,0 2 0-16,0-3 0 0,-4 1 0 15,0 0 0-15,5-2 0 16,-5-2 0-16,0-2 0 15,3-11 0-15,2 8 0 16</inkml:trace>
  <inkml:trace contextRef="#ctx0" brushRef="#br1" timeOffset="179892.87">10943 4765 2001 0,'0'0'-145'0,"0"0"-68"0,0 0-76 15,0 0-56-15,-8 0-38 16</inkml:trace>
  <inkml:trace contextRef="#ctx0" brushRef="#br1" timeOffset="214311.58">3454 4746 459 0,'-16'0'272'0,"4"0"-107"16,12 0-83-16,-8 0-39 16,8 0-21-16,0 0-15 15,5 16 2-15,15 4 9 16,17 8 1-16,10 11 11 15,15 5-15-15,7 8-1 16,4 4-8-16,4 6 0 0,1 3-1 16,-7-3-8-16,-6-5-1 15,-11-12-9-15,-10-12-27 16,-11-14-37-16,-4-10-35 16,-10-18-104-16,-2-23-96 15</inkml:trace>
  <inkml:trace contextRef="#ctx0" brushRef="#br1" timeOffset="214561.71">3983 4615 226 0,'-20'-16'246'16,"3"4"-55"-16,0 4-81 16,6 4-54-16,-2 4-30 0,1 7-14 15,-3 14-4-15,-2 25 2 16,-8 23-3-16,-3 23-2 15,3 19 0 1,2 18-8-16,-3 11 8 0,10-2-13 16,4-13 12-16,1-13-4 15,11-20-2-15,-13-18-19 16,13-21-41-16,-8-20-33 16,0-22-60-16,-3-27-92 15</inkml:trace>
  <inkml:trace contextRef="#ctx0" brushRef="#br1" timeOffset="-214669.07">3211 5268 249 0,'-28'7'197'0,"8"-7"-86"16,6 0-52-16,14 0-27 15,22-4 7-15,21-16 15 16,36-13-9-16,29-11-15 0,24-9-15 15,1 3-3-15,-11 5-5 16,-21 9 2-16,-19 8 3 16,-22 3-10-16,-15 9 1 15,-12 2-1-15,-14 12-5 16,-6 2-12-16,-4 0-10 16,-9 0-16-16,0 0-31 15,0 0-26-15,-14-9-79 16,-5 1-269-16</inkml:trace>
  <inkml:trace contextRef="#ctx0" brushRef="#br1" timeOffset="-214285.51">3723 4587 88 0,'-12'-17'214'16,"-4"1"-77"-1,3 0-60-15,0 3-32 0,2 1 2 16,11 9 22-16,-9 3 10 16,9 0-23-16,0 0-22 15,0 0-17-15,0 20-2 16,0 13 26-16,0 15 14 16,0 13-13-16,9 20-7 15,2 15-6-15,10 8-3 16,7 14 2-16,10 8-11 0,5-3-9 15,6-9-5-15,0-16 5 16,0-12-6 0,-9-22-1-16,-7-15 2 0,-4-12 0 15,-14-12-3-15,-2-13 0 16,-10-12-23-16,-3-12-72 16,-16-25-40-16,-8-16 4 15,-1-13 7-15,-3-3-78 16,-1 0-29-16</inkml:trace>
  <inkml:trace contextRef="#ctx0" brushRef="#br1" timeOffset="-213952.86">4526 4420 217 0,'34'-57'243'16,"-6"7"-56"-16,-3 11-16 0,-9 6-21 15,-5 8-32 1,-3 13-27-16,-8 5-40 16,0 7-29-16,8 15-15 0,9 30 8 15,6 24 37-15,16 30-13 16,9 18-17-16,0 9-11 15,5 9-3-15,-4-1-6 16,0-4-1-16,-5-3 6 16,-7-18-11-16,-9-18-32 0,-3-23-81 15,-8-19-50-15,-9-21-35 16,-8-35-124-16</inkml:trace>
  <inkml:trace contextRef="#ctx0" brushRef="#br1" timeOffset="-213603.55">4580 4257 396 0,'-62'-45'178'0,"13"5"-74"16,13 8-43-16,11 3-5 16,15 9 10-16,10-5-5 0,15-3-16 15,27-13-13-15,21-3 4 16,18 2 12-16,6 10-19 15,-6 8-10-15,-9 19-10 16,-7 16-3-16,-8 19 1 16,-8 15 0-16,-13 16-2 15,-10 8 3-15,-18 12 2 0,-22 4-3 16,-23 7 7 0,-20-4-1-16,-6-3-9 15,-2-12-3-15,4-17 7 0,13-10-4 16,6-13-1-16,13-9 1 15,10-7 0-15,5-10-3 16,14-7-23-16,0 0-50 16,5-16-106-16,12-13-62 15,11-11-95-15</inkml:trace>
  <inkml:trace contextRef="#ctx0" brushRef="#br1" timeOffset="-206099.77">13221 10544 356 0,'8'-38'212'0,"-4"9"-50"0,-4 13-40 16,0 4-33-16,0 7 0 15,-9 5 22-15,-2 14 26 0,-6 14 39 16,-11 20-17-16,-12 21-51 16,-9 22-42-16,-8 6-22 15,2 8-12-15,-4 6-13 0,2-2-6 16,5-2-13-16,6-10-2 15,5-16-23-15,13-12-48 0,5-16-45 16,10-11-56-16,4-14-56 16,9-16-21-16,0-16 10 15,0-20-50-15,13-21 51 0</inkml:trace>
  <inkml:trace contextRef="#ctx0" brushRef="#br1" timeOffset="-205882.59">12967 10519 257 0,'17'-49'241'0,"5"8"-82"16,-6 8-48-16,0 12-44 16,0 15-7-16,4 6 35 0,9 27 32 15,4 21-7-15,3 22 9 16,5 23-46-16,0 14-22 0,-6 11-27 16,5 4-19-16,-1-5-5 15,-4-3-10-15,32 78-7 16,-41-115-29-16,-4-11-45 15,-6-21-53-15,-4-14-47 0,-5-10-28 16,-7-21-25 0,-11-21-13-16</inkml:trace>
  <inkml:trace contextRef="#ctx0" brushRef="#br1" timeOffset="-205668.7">12933 10966 334 0,'-42'0'278'0,"7"0"-72"15,5 0-84-15,10 0-59 16,8 0-32-16,12 0-5 0,12 0 10 16,22 0 6-16,17 7-6 15,31-7-17-15,19 0-15 0,13 0 2 16,4-11-29 0,-8 3-44-16,-22-5-27 0,-18 5-11 15,-18 1-18-15,-15-2-9 16,-15 1-30-16,-16-5-38 0,-6 0-96 15</inkml:trace>
  <inkml:trace contextRef="#ctx0" brushRef="#br1" timeOffset="-205465.95">13801 10950 173 0,'13'12'282'15,"0"-12"-94"-15,-7 0-66 0,2 0-55 16,5 0-31-16,15 0-14 15,13-12 3-15,16-5-3 16,9-3-10-16,6 1-5 16,4 1-31-16,-2 6-35 0,-8 0-31 15,-9 4-15-15,-14 8-49 16,-10 0-43-16,-12 0 36 0</inkml:trace>
  <inkml:trace contextRef="#ctx0" brushRef="#br1" timeOffset="-205283.86">14046 11271 413 0,'-30'21'232'16,"10"-9"-92"-16,12-5-73 0,16-7-38 15,21 0-16-15,19-12-7 16,17-5 12-16,16-6-2 0,9 3-6 16,0-5-3-16,-6 5-25 15,-6-1-37-15,-7 2-44 0,-16-3-43 16,-11 6-71-1,-10 0 4-15</inkml:trace>
  <inkml:trace contextRef="#ctx0" brushRef="#br1" timeOffset="-204568.25">16006 10282 574 0,'0'-24'166'16,"0"8"-89"-16,0 7-38 16,-7 9 53-16,7 25 34 15,-8 20 25-15,8 15-21 16,0 18-36-16,0 11-35 15,0 5-8-15,0 3 5 0,0-4-19 16,0-11-11-16,0-9-9 16,4-11-7-16,4-17-8 0,-5-13 0 15,-3-12 8-15,0-3-2 16,0-17-3-16,0-7-8 0,0-27-6 16,0-26-14-16,3-27 10 15,6-26 1-15,7-21 4 0,9-9 5 16,4 5 5-16,-1 16 9 15,6 19-10-15,-3 18 1 0,6 16-1 16,2 15-5 0,7 18 1-16,2 16 4 0,-3 16 3 15,-3 16 6-15,-8 16 17 16,-8 13 0-16,-18 11-10 0,-8 10 5 16,-25-1-12-16,-12 0-9 15,-3-7 2-15,-7-5-2 0,1-9-6 16,6-7-3-16,2-13 4 15,11-4-8-15,2-16-28 0,8 0-14 16,17 0-12-16,0-12 16 16,17-9 19-16,16 2 18 0,7 7 4 15,12 12 3-15,10 12 2 16,-1 19 7-16,0 23-6 16,-8 15 1-16,-13 12 0 0,-12 4-2 15,-15-4 1-15,-13-1 2 16,-16-17 11-16,-16-6 5 15,-15-7-11-15,-13-10 0 0,-5-12 5 16,0-15-18-16,9-13-30 16,5-13-47-16,0-15-40 0,6-7-23 15,8-15-2-15,12-3 4 16,14-4 9-16,11 0-31 0,11 5-15 16,11 2 29-16</inkml:trace>
  <inkml:trace contextRef="#ctx0" brushRef="#br1" timeOffset="-204336.64">16953 10392 276 0,'44'-4'237'16,"-8"4"-68"-16,-12 0-60 16,2 0-28-16,-3 15 19 0,7 7 31 15,2 11 19-15,4 7-14 16,4 8-44-16,10 2-33 0,-1-2-27 15,2 2-12-15,0-11-10 16,-7-1-3-16,-3-9-41 0,-10-5-47 16,-1-8-58-16,-12-4-44 15,-1-12-15-15,-4 0-2 16,-13-20-20-16,0-10 10 0,-16-9 66 16</inkml:trace>
  <inkml:trace contextRef="#ctx0" brushRef="#br1" timeOffset="-204135.4">17476 10356 111 0,'-20'-57'303'15,"1"7"-43"-15,1 9-22 16,7 13-57-16,11 9-48 0,-9 4-11 16,9 8 7-16,0 7 10 15,-8 30 36-15,0 22-28 0,-3 26-48 16,-2 11-89-16,0 9-10 16,1 3 0-16,4-2 0 15,8-14 0-15,-8-4 0 16,8-12 0-16,-6-12-125 0,-4-12-103 15,10-9-61-15,-12-7-29 16,12-13 10-16,-8-16 5 0,-5-16-170 16</inkml:trace>
  <inkml:trace contextRef="#ctx0" brushRef="#br1" timeOffset="-203987.36">17119 10795 347 0,'-24'-12'349'0,"8"3"-50"0,4 2-97 16,-1 3-93-16,13-5-48 0,3 1-34 15,19-5-7-15,13-3-11 16,14 0-16-16,13-3-69 16,3-6-65-16,4 0-74 0,-1-7-70 15,-6-1-41-15</inkml:trace>
  <inkml:trace contextRef="#ctx0" brushRef="#br1" timeOffset="-203251.61">18409 10164 522 0,'0'0'289'16,"-6"0"-85"-16,6 0-101 0,0 0-50 15,0 0-22-15,0 0 0 16,0 0-14-16,0 0-4 16,11 0 1-16,6-7-9 0,4-11-12 15,1-2-5-15,3-4 5 16,1-5 11-16,-12 1-2 0,-5-1-1 15,-9 6 11-15,0-3 23 16,-23 10-4-16,-14 16 11 16,-17 13 3-16,-6 18 4 0,-9 22 2 15,-4 25-6-15,4 7-21 16,9 10-6-16,10-2-2 0,19-8-10 16,10-7 0-16,13-9-4 15,8-7 5-15,19-15-11 16,13-6-4-16,18-13-24 0,11-11-52 15,11-17-50-15,6 0-53 16,3-7-49-16,-4-14-32 0,-4-7-39 16</inkml:trace>
  <inkml:trace contextRef="#ctx0" brushRef="#br1" timeOffset="-202954.11">19426 9944 537 0,'0'-42'313'16,"0"14"-96"-16,0 4-108 0,0 7-50 16,0 5-22-16,0 5-21 15,0 7-10-15,6 7 1 0,16 10-5 16,4 3-15-16,0-4-12 16,4 1-17-16,-6-6-3 15,-5-11 6-15,-2 0 12 16,-9 0 18-16,-8 0 12 0,0-7 18 15,-17-2-8-15,-10-3-1 16,-6 5-5-16,-5-5-7 16,3 3 1-16,2 1 4 0,10 8-9 15,6 0-68-15,5 0-75 16,-1 20-36-16,13 13-95 0</inkml:trace>
  <inkml:trace contextRef="#ctx0" brushRef="#br1" timeOffset="-202736.04">19579 10738 774 0,'17'0'361'0,"0"0"-138"0,-5 8-97 16,4 3 11-16,1 6 93 15,-6 9-34-15,-3 10-196 0,-8 11 0 16,0 20 0-16,-24 6 0 15,-13 4 0-15,-16 0 0 0,-16 5 0 16,-15-4-191-16,-13-2-337 16,-16 2 27-16,-19-9 90 0</inkml:trace>
  <inkml:trace contextRef="#ctx0" brushRef="#br1" timeOffset="-200024.18">19840 8185 249 0,'11'-19'255'0,"2"-2"-81"16,-4 5-60-16,-6 4-50 0,-3 4-12 16,0-2 24-16,0 3 8 15,0 2 1-15,0 1-9 0,0 1-10 16,0 3 3-16,0 0-13 15,-12 0-15-15,-1 0-6 16,-1 0-16-16,-12 0 6 0,-7 12-6 16,-7 0-8-16,-3 5 6 15,-11 2-2-15,-8 7 2 16,2 10 1-16,-5 13 9 16,-4 11-13-16,-3 14 3 0,-7 11 3 15,-3 13-10-15,3-1 1 16,0 5-3-16,6 0-7 0,13-7 3 15,3-11-2-15,13-6-1 16,6-5 2-16,10-3 4 0,5-2-6 16,1-2 1-16,11-6 1 15,-1-3 1-15,12-12-8 0,-8-12 4 16,8-8-3-16,0-4 4 16,0-10-3-16,0-3-11 15,0-8-33-15,0 0-35 0,0-8-49 16,0-8-48-16,0-12-45 15,0-13-28-15,0-9-52 16</inkml:trace>
  <inkml:trace contextRef="#ctx0" brushRef="#br1" timeOffset="-199384.46">18545 8902 169 0,'16'-23'292'0,"-4"0"-118"16,0 8-50-16,-4 3-60 0,0 0-18 15,-2 7-3-15,-6 5 25 16,0 0-6-16,0 0 17 16,0 21 32-16,0 10 12 15,0 19-16-15,-14 7-29 0,-2 12-24 16,0 9-20-16,-6-1-16 15,8 4-11-15,2-4-2 0,-2 1-2 16,6-13-5-16,8-8 9 16,0-12-11-16,0-9-7 0,0-7-16 15,8-9-5-15,9-7 9 16,15-13-5-16,9 0 13 16,11 0 3-16,5-9 6 15,5 1 2-15,-6 4 3 0,-3 4-2 16,-4 0 3-16,-8 0 7 15,-9 8-2-15,-4 1 2 0,-7 2 8 16,-5-11 17-16,-8 10 6 16,-4-10 12-16,-4 0 14 0,0 0 3 15,0 0-18-15,0-5-27 16,-12-7-8-16,-4-9-6 16,-5-10-2-16,-4-15-2 0,-2-3-3 15,-3-8-11-15,2-8 1 16,-4-1 10-16,4 6-6 15,1 3 5-15,-2 8-10 0,-1 3 8 16,7 11-1-16,-3 2-7 16,1 4-2-16,3 10 6 0,4 3-3 15,1-2-24-15,6 6-19 16,11 4-5-16,0 0-8 0,0 1 8 16,0-2 4-16,0 4 2 15,0 3 6-15,0-4 8 0,0 6-4 16,0-4-10-16,0 1-35 15,0 3-48-15,0 0-13 16,-6 0-9-16,6 0-42 0,-14 7-37 16</inkml:trace>
  <inkml:trace contextRef="#ctx0" brushRef="#br1" timeOffset="-197945.49">17538 7806 15 0,'8'-23'35'0,"-5"2"18"15,-3 2 43-15,0 3 70 16,0-1-48-16,0 5-27 0,0 2-10 16,0 3-13-16,-8-1-15 15,0 0 3-15,2 3-4 0,-8 5 2 16,2 0-3 0,0 0-10-16,-1 0-9 0,-4 13-12 15,-5 7-9-15,-7 14 7 16,-12 13 11-16,-8 15-8 0,-8 15 5 15,-11 16-9-15,-11 13-12 16,-6 12 7-16,-8 6-5 0,-4-4 6 16,-4-1 7-16,3-6 7 15,12-2 0-15,10-14-8 16,10-7 1-16,14-8-4 0,11-14-12 16,9-3 3-16,8-11-5 15,7-14-5-15,4-7 4 0,6-9 2 16,7-5-3-16,0-5 6 15,0-6-11 1,0-8-16-16,0 0-24 0,0 0-22 16,0 0-30-16,0-5-39 15,0-7-5-15,6-8 17 0,0-5 28 16,-3-3-5-16,-3-1-56 16,0-2-18-16</inkml:trace>
  <inkml:trace contextRef="#ctx0" brushRef="#br1" timeOffset="-197312.76">16031 8910 10 0,'0'-12'15'0,"0"0"7"16,8 5 17-16,1-8 37 0,2 7 68 16,-2 1-6-16,-3-1-47 15,0 0-27-15,-3-1-21 0,5 6-16 16,-3-1 10-16,-2-5 7 16,-3 9 12-16,0 0-3 15,0 0-1-15,0 0 1 0,0 0-10 16,0 0-15-16,0 0-11 15,5 16-7-15,4 9 22 16,-2 16 5-16,1 7-3 0,6 9-6 16,-6 4-15-16,6 54 4 15,-5-67-17-15,-1-3 7 16,0-8-7-16,0-8 2 16,-3-10 3-16,-1-7-7 0,0 1 5 15,-4-6-5 1,0-7 0-1,0 0 3-15,0 0 0 0,4 8-1 16,5-8 0-16,1 0 3 16,3 0-1-16,-2 0 0 0,3 0-2 15,-2 0-2-15,8 0 6 16,5-2-4-16,4-8-2 0,2 3 2 16,6-5-3-16,2 3 8 15,9-3-6-15,-9 5 2 0,1 2 3 16,-4 1-9-16,2 4 7 15,-6 0-1-15,-2 0 2 16,-8 0 0-16,-2 0-5 0,-7 0 3 16,-4 0 3-16,-5 0-11 15,-4 0-16-15,0 0-35 16,-8 0-42-16,-10-8-52 0,-5-4-19 16,-10-9-30-16,-7-7-18 15,-6-5-103-15</inkml:trace>
  <inkml:trace contextRef="#ctx0" brushRef="#br1" timeOffset="-196796.84">16241 8767 12 0,'-8'-12'39'0,"8"5"55"0,-10-3 102 15,10 8-38-15,-9-3-44 16,9 5-43-16,0 0-31 0,0 0-21 15,0 0 2-15,0 0 17 16,0 0 0-16,0 0-15 0,0 0-7 16,0 0-6-16,0 0-2 15,0 0 6-15,0 0 1 16,0 0 2-16,0 0 6 0,0 0 9 16,0 0-3-16,0 0-6 15,0 0-2-15,0 0-9 16,0 0 3-16,0 0-4 0,0 0-1 15,0 0-7-15,9 0 4 16,0 0 7-16,0 17 10 0,13 2 20 16,10 6 11-16,9 12-8 15,8 8-2-15,7 3-12 16,5 6-11-16,0-1-2 0,-5-1-8 16,-7-3-1-16,-4-4-1 15,-9-9-3-15,-7-3-5 0,-4-8 5 16,-10-9-7-16,-2-4 6 15,-5-1-5-15,-5-2 3 16,-3-9-2-16,0 0 4 16,0 0-4-16,0 0 9 15,0 0 0-15,0 0 0 0,0 0-2 16,0 0-6-16,0 0-38 16,0 0-46-16,0 0-73 15,-11-9-69-15,3 2-21 16,-6-5-49-16</inkml:trace>
  <inkml:trace contextRef="#ctx0" brushRef="#br1" timeOffset="-195480.02">16388 11577 46 0,'-9'0'83'16,"1"0"53"-16,-3-6-8 16,-2 0-52-16,-3 1-33 0,-1-4-16 15,1 1-10-15,-3 1 5 16,-3-1 5-16,3 0 4 0,-1-1 12 15,-1 5 6-15,-3 4 9 16,1-4 13-16,1 4 11 0,2-5-3 16,0 5-5-16,0 0-9 15,3 0-8-15,5 0-12 0,-1 0-12 16,13 0-7-16,-8 0-7 16,8 0 4-16,0 0 5 15,0 0 3-15,-9 0 6 16,9 0 2-16,-6 0-4 0,6 0-6 15,0 0 5-15,0 0 10 16,-8 0-7-16,8 0-8 0,0 0 3 16,0 0-4-16,0 0 8 15,0 0 1-15,0 0-10 0,0 0-4 16,0 0-12-16,0 0 7 16,0 0-4-16,0 0 1 0,0 0 3 15,0 0 4-15,0 0 6 16,0 0-15-16,0 0 6 15,0 0-16-15</inkml:trace>
  <inkml:trace contextRef="#ctx0" brushRef="#br1" timeOffset="-195275.29">15987 11498 2047 0,'-10'0'0'15,"2"0"0"-15,0 9 0 16,-4 4 0 0,4-13 0-16,2 12 0 15,-7-12 0-15,4 11 0 0,-3-11 0 16,4 8 0-16,-1-8 0 16</inkml:trace>
  <inkml:trace contextRef="#ctx0" brushRef="#br1" timeOffset="-195090.69">15884 11560 2047 0</inkml:trace>
  <inkml:trace contextRef="#ctx0" brushRef="#br1" timeOffset="-194904.49">15889 11560 2047 0,'4'0'0'16,"-1"0"0"0</inkml:trace>
  <inkml:trace contextRef="#ctx0" brushRef="#br1" timeOffset="-194564.13">15901 11560 2047 0,'4'0'0'0,"4"0"0"16,5 0 0-16,-1-4 0 16,8 4 0-16,4-5 0 15,3 2 0-15,6-2 0 0,5-2 0 16,2-1 0-16,-4 0 0 15,1-1 0-15,-4 5 0 16,-10 0 0-16,-1-1 0 0,-6 5 0 16,-5 0 0-16,-3 0 0 15,0 0 0-15</inkml:trace>
  <inkml:trace contextRef="#ctx0" brushRef="#br1" timeOffset="-193716.14">16319 11494 2047 0,'4'0'0'16,"4"-3"0"-16,-3-1 0 0,3-1 0 15,-1 2 0-15,2-1 0 16,2-1 0-16,11-2 0 0,-3-2 0 16,7 1 0-16,-3 0 0 15,2 4 0-15,4-1 0 0,-1 2 0 16,5-6 0-16,2 5 0 15,7-3 0-15,-2-3 0 0,2 3 0 16,-3 3 0-16,-4-1 0 16,-2-2 0-16,-4-1 0 15,-1 4 0-15,-3 0 0 0,-4 0 0 16,-2-1 0-16,1 1 0 16,6-1 0-16,-3-2 0 0,1 2 0 15,2 3 0-15,5-3 0 16,6 1 0-16,5-3 0 0,3-3 0 15,-1 3 0-15,0-3 0 16,2 4 0-16,-7-2 0 0,-5 3 0 16,-6 1 0-16,-9-1 0 15,2 5 0-15,-4-3 0 0,-1-2 0 16,4 1 0 0,1 1 0-16,1-1 0 0,8-1 0 15,-3 1 0-15,11-3 0 16,0-1 0-16,1 4 0 0,3-7 0 15,-8 9 0-15,-2-3 0 16,1 1 0-16,-4 1 0 0,4-2 0 16,-5 1 0-16,4 4 0 15,1-4 0-15,-4 1 0 0,2-6 0 16,4 6 0-16,-4-2 0 16,3 5 0-16,-6 0 0 0,-4-4 0 15,-3-1 0-15,-1 3 0 16,-1-4 0-16,6 6 0 15,1 0 0-15,-3 0 0 0,1-4 0 16,0 2 0-16,-4-3 0 16,2 5 0-16,-7-5 0 0,2 1 0 15,-6 0 0-15,-3 4 0 16,1 0 0-16,-5 0 0 0,0 0 0 31,0 0 0-31,4 0 0 0,0 0 0 16,1 0 0-16,2 0 0 15,0 0 0-15,3 0 0 0,-6 0 0 16,0 0 0-16,-3 0 0 16,-5-4 0-16,0 0 0 31,4 4 0 0,-4-4 0 16,0 0 0-47</inkml:trace>
  <inkml:trace contextRef="#ctx0" brushRef="#br1" timeOffset="-193228.19">18658 11083 1502 0,'-12'-7'-525'0,"-5"-10"66"16</inkml:trace>
  <inkml:trace contextRef="#ctx0" brushRef="#br1" timeOffset="-192520.16">17761 8987 65 0,'3'-11'164'0,"-3"-1"32"0,0-2-61 16,0 2-42-16,0 9-27 16,0 3-13-16,-8 0 3 0,8 0 3 15,-11 0-7-15,11 0-17 16,-12 0-7-16,-1 13 4 16,0 10 11-16,-6 18 1 15,-6 8-7-15,1 11-4 0,-1 6-7 16,2-1-14-16,-2 4 2 15,5-1 6-15,1-1-2 0,1-7-8 16,1-6 1-16,1-10-4 16,5-12-5-16,11-6 0 0,-9-6 3 15,9-9-2-15,0 1-4 16,0-12-1-16,0 0-2 16,0 0 1-16,0 0-7 0,0 0-18 15,0 0-38-15,0-7-44 16,0-9-40-16,0-4-18 0,-8-1-16 15,0-3-39-15,1-2 40 16</inkml:trace>
  <inkml:trace contextRef="#ctx0" brushRef="#br1" timeOffset="-191032.48">17315 9475 21 0,'-9'-14'60'0,"9"0"71"16,0 6 49-16,-8 0-62 16,8-4-36-16,-8 4-27 0,8 3-16 15,0 2-2-15,0-1 14 16,0 4-6-16,0 0 3 0,0 0-17 16,0 0-6-16,0 0 10 15,0 12 25-15,8 8 24 16,0 10-4-16,-2 10-16 0,-3 8-13 15,0 4-10-15,0 2-19 16,2-1-8-16,-2-5-4 0,2-6-5 16,-2-11-4-16,3-2 1 15,2-4-2-15,-5-6 0 0,2-2 3 16,-5-8 3 0,4-9-4-16,0 8-4 0,1-8 6 15,-1 0-7-15,3 0 3 16,4 0 2-16,3 0 1 0,2-4-6 15,0-9 0-15,3 1 4 16,3-4-1-16,2-1 5 0,1-7-6 16,-3 0-4-16,4 3 10 15,-1 2-7-15,-10 2-2 16,1 4 7-16,-2 1 0 0,-6 4-1 16,-1 3-2-16,-4 5 1 15,2 0 1-15,-5-3-9 0,0-1 9 16,0 4 0-1,0 0-4-15,0 0 3 0,0 0 4 16,0 0 3 0,0 0 2-16,0 0 11 15,0 0 11-15,-8 0-5 16,-3-9-12-16,-2 2-7 16,-3-5-6-16,-1-1 4 0,2 2-7 15,-2-6 1-15,-5 1-3 16,0 0 6-16,1-6 0 0,-4 7-6 15,0-1 1-15,6 4 2 16,-2-2 5-16,5 1-8 16,-1 2 3-16,7 3-2 15,1-1 4-15,9 2-1 0,0 3-3 16,-8 4-7-16,8 0 3 16,0 0 5-16,0 0-4 15,-8-3 9 1,8 3-9-16,-8 0 5 15,8-5 2-15,0 1-2 0,0 4-3 16,0 0-2 0,0 0 1-16,0 0 2 0,0 0-1 15,0 0 5-15,0 0-1 16,0 9-7-16,0 5 4 16,8 8 4-16,4 2-2 15,1 8-5-15,2 1 12 0,2-1-7 16,-1 1 2-16,0-9-5 15,0 1 5-15,1-5-5 16,-6-4 4-16,-3-3 5 0,1-4-4 16,-1-9-4-16,-8 0 6 15,0 0-2-15,0 0 2 0,0 0-1 16,0-9-3 0,0-7-5-16,0-4 6 0,0-6-9 15,-12-2 3-15,-1-1-2 16,2 5 7-16,-3 1-7 15,3 6 3-15,0 0 0 16,1 10-1-16,2-2 0 0,8 9-6 16,0 0 5-16,0 0-7 15,0 0-5-15,0 0 0 16,0 0 9-16,0 9 3 0,8 2 2 16,2 9 2-16,-2 2 1 15,-2-1-3-15,2-2 15 0,-2 1-12 16,-3-3 1-16,2-4 7 15,-2-13-9-15,2 7 2 0,-5-7 2 16,0 0-1-16,0 0-10 16,3 0-8-16,-3-5 3 15,0-7 1-15,0-4 1 16,0-4 7-16,0-1 0 0,0 5 0 16,-8 3 6-16,0 7 1 15,-4-4-2-15,1 10-7 16,-1 0 9-16,-5 10 2 15,0 9 2-15,-4 6 5 0,6 7-1 16,-2 5 2-16,0 0-6 0,9 0-1 16,8-9-1-16,0-4-6 15,0-3 6-15,0-6-12 0,0-15-7 16,0 9-1 0,5-9-12-16,3 0 2 0,1-9-5 15,-1-3 1-15,4-12 8 16,-3-5 6-16,-3 2 2 0,2-6-2 15,-8 3 9-15,0 7 1 16,0 7 12-16,0 3 4 16,0 1 2-16,0 3-2 0,0 9 2 15,0 0-7-15,0 0 3 16,0 0 0-16,0 0-12 0,0 0 5 16,0 0-3-1,0-3-5-15,0 3-38 0,0 0-53 16,0-4-71-16,0-3-47 15,8-7-71-15</inkml:trace>
  <inkml:trace contextRef="#ctx0" brushRef="#br1" timeOffset="-189791.67">18525 3915 4 0,'-9'0'5'0,"9"0"8"16,-9 0 20-16,9 13 64 16,-8 0 96-16,0-1-71 0,8-12-36 15,0 0-38-15,0 0-20 16,0 0 1-16,0 0 13 16,0 0 6-16,0 0-9 0,0 0-7 15,0 0-2-15,0 0 0 16,0 0 13-16,0 0 14 15,8 0-14-15,6 0-10 16,-2 0-13-16,11-6-10 16,10-5-4-16,12-6-8 0,4 1 0 15,4-4 9-15,3 4-7 16,-4 4-2-16,-2 3 2 16,-7 1-3-16,-5 3 5 0,-11 5-3 15,-5 0 6-15,-6 0-3 16,-8 0-4-16,-5 0 9 15,-3-4 1-15,0 4 0 16,0 0-5-16,0 0 0 16,-6 0-7-16,6 0 6 0,-9 0-5 15,9 0-3-15,-9 0-3 16,9 0-17-16,-8 0-25 16,-1 0-47-16,-2 0-40 0,-2 0-41 15,-2 0-61 1</inkml:trace>
  <inkml:trace contextRef="#ctx0" brushRef="#br1" timeOffset="-189258.84">18548 4111 59 0,'0'0'93'16,"0"0"85"-16,0 0-39 15,-9 0-40-15,9 0-40 16,0 0-27-16,0 0-6 0,0 0 9 15,0 0 4-15,0 0-8 16,0 0-7-16,0 0-5 16,0 0 1-16,0 0 0 15,0 0 0-15,0 0-1 0,0 0-2 16,0 0-6-16,6 0-2 16,5 0 4-16,14 0 1 15,15 0-6-15,14-10 4 0,11 0-7 16,8-3 4-16,4-4-9 15,-4 1 7-15,-8 0-6 16,-12 4-1-16,-13 0 12 16,-12 4 16-16,-7 8 1 15,-8 0 26-15,-13 0-15 0,0 0-17 16,0 0-14-16,-17 0-2 16,0 0-5-16,1 0-1 15,1 0-3-15,2 0 0 0,0 0 5 16,2 0-25-1,3 12-54-15,-9 17-296 16,4-17 39-16</inkml:trace>
  <inkml:trace contextRef="#ctx0" brushRef="#br1" timeOffset="-185049.15">19601 3235 8 0,'0'0'15'0,"3"0"21"0,-3 0 35 16,4 0 42-16,1 0 28 15,-5 0-54-15,3 0-33 16,3 0-20-16,-6 0-7 16,0-3 4-16,0-1 13 0,0-1-14 15,0 5-9-15,0 0-3 16,0 0-2-1,0 0 0-15,0 0 7 0,0 0 4 16,0 0 1-16,0 0-4 16,0 0-9-16,0 0-4 15,0 0-7-15,0 0 2 16,0 0-4-16,0 0-5 0,0 0-3 16,0 0 3-16,3 0 3 15,-3 12 3-15,3 0-5 16,2-3 0-16,-5 3 3 15,0-4-1-15,0 1 3 0,0 3-3 16,0 0-4 0,0 0 8-16,0 1-4 15,0 2-4-15,0 2 9 0,0-1-4 16,3-4 1-16,2 5-2 16,-2-6 2-16,2 2-4 15,-1-1 4-15,1-3-3 16,-2-9 4-16,-3 11-7 0,0-11 6 15,0 8-5-15,0-8 5 16,0 9-2-16,0-9 5 16,0 8-3-16,0 1-6 0,0-9 5 15,0 12 3-15,0-12-3 16,0 12-1 0,0-12-2-16,0 7 8 0,0 2-4 15,0-9 0-15,0 12 1 16,0-12-1-16,0 13 0 15,0-1 0-15,0-1 6 0,0 6-7 16,0-1 2-16,0-4-3 16,0 1 2-16,0 0 2 15,0 2-7-15,0-4 3 16,0 6 3-16,0-1 2 0,0 1-5 16,0 0 0-16,0-1 0 15,0 3 0-15,0 3 0 16,0 1-5-16,-8 1 11 15,8-2-9-15,-9-1 3 16,9 3 0-16,0-1 1 16,0 2 1-16,0 3-1 0,0 1-2 15,0-1 1-15,0 1 1 16,0-4 0-16,0-1 0 16,-8-3-1-16,8-1 3 0,0 1-4 15,0-2 4-15,0 2-3 16,0-4 0-16,0-2 0 15,0 17 2 1,0-15-4-16,0-5 4 16,0-3-1-16,-8-1-2 0,8 3-1 15,-12 2 8-15,12-2 0 16,-8 3-2-16,8-2-4 16,0 0 5-16,0 0-5 0,0 0 3 15,0 0-6-15,-7 0 2 16,7 2 4-16,-14-2-3 15,14 4 4-15,-8-4-4 0,8 0 1 16,0 0 2-16,0 0-5 16,0 0 3-16,0-12-5 15,-8 12 4-15,8-3 1 0,0 3 1 16,-8 0-2 0,8-1 1-16,0 2-1 0,0 1 0 15,-9 1-6-15,9 5 8 16,0 5 3-16,0-1-8 15,0 1 7-15,-8-5-2 0,8-3-4 16,0-6 2-16,0-11-3 16,0 9 4-16,0-9 1 15,0 0 3-15,0 0-24 16,0-4 9-16,0-8-3 16,0-4-36-16,8-9-55 15,-2-12-93-15,-6-7-90 0</inkml:trace>
  <inkml:trace contextRef="#ctx0" brushRef="#br1" timeOffset="-181460.52">19681 3301 11 0,'-8'0'22'15,"8"0"24"-15,-12 0 43 0,4 0 58 16,8 0-22 0,-9 0-47-16,9 0-27 0,0 0-15 15,0 0-5-15,0 0 7 16,0 0 3-16,0 0-3 15,0 0-8-15,0 0-2 16,0 0-4-16,5 0-1 16,4 0-6-16,-2-4-1 0,1-1-4 15,0 5 0-15,6 0 5 16,0 0 3-16,3 0-8 16,-1 0-6-16,5-3-3 15,7 3 7-15,1 0-8 0,-1-4 0 16,0-1-2-16,1 1 1 15,-10 4 0-15,-2 0 1 16,-5 0-1-16,-3 0-1 16,-1 0 3-16,-8 0 0 15,0 0-1 1,0 0-1-16,0 0-4 16,0 0-1-16,0 0 6 0,4 0-2 15,0 0 2-15,1 0-2 16,-2 0 2-16,3 0-5 15,-3 0 5-15,5 0-6 0,-5 0 4 16,5 13-4-16,-5-1 4 16,6-4 3-16,0 0-9 15,-1 4 8-15,0-5 2 16,-2 4-4-16,-3-11-1 0,0 7 4 16,0-7-2-1,-3 7-4-15,0-7 7 0,0 0-7 16,0 0-1-1,0 9 2-15,0-9 3 16,0 0 2-16,0 8-6 16,0-8 6-16,0 8-3 0,5-8 0 15,-5 12 6 1,0 6-2-16,0-18 2 16,0 12-3-16,0-12-6 0,0 11 8 15,0-3-6-15,0 1 1 16,0-2 0-1,3-7 2-15,-3 9 2 16,0-9-7-16,0 7 6 16,0 2-4-16,0-9-2 15,0 9 1-15,0-9 4 0,0 0-4 16,0 12 2-16,0-4 0 16,0 0 1-16,0-1 0 15,0 2-1-15,0-1 1 0,0 2-4 16,0-3 6-16,0-7-1 15,0 8-2-15,0-8 4 16,0 8-9-16,0-8 6 16,0 12-5-16,0-12 5 0,-8 9 1 15,8-9-3-15,-6 7 1 16,6 0 3-16,-9 3-1 16,9 1-1-1,-12-2 0-15,12-9 3 16,-8 8-1-16,-6 0 0 15,6-8 1-15,2 12-4 16,-2-12-3-16,-1 11 6 16,-3-1-1-16,0 1-3 0,-1-2 2 15,2-1 0-15,-6 0 3 16,6-8-2-16,-3 9 3 16,7-9 0-16,7 0-3 15,-13 0-1-15,13 0 4 16,-12 8-2-16,-1-8 3 0,5 8-3 15,8-8-5-15,-11 0 5 16,11 0-4-16,-8 0 4 16,0 8-6-16,0-8 8 15,8 7-5-15,-14-7-2 16,14 9 2-16,-8-9 0 16,0 7-2-16,8-7 3 15,0 0-3 1,-7 0 4-16,7 0 0 15,0 0 1-15,0 0-2 0,-8 0-1 16,8 0-2-16,-8 0 4 16,8 9-1-16,-8-1 2 15,8 1-2-15,-13-9 1 0,13 8 2 16,-13-8-4-16,7 0 3 31,6 0-2-31,0 0 0 16,0 0-5-16,-9 0 9 15,9 0-2-15,-8 0-3 16,8 7 2-16,-8-7 3 16,8 0-7-1,0 0 4-15,0 0 2 16,0 0 5 0,0 0-11-16,0 0 7 15,0 0-4-15,5 0 1 16,-2 0 4-16,5 0-8 15,-5 0 3-15,6 0-7 16,-1 0 6-16,0 0 4 16,9 0-2-16,0-7 0 0,1-1-2 15,7-5-3-15,4 0 3 0,-1-3 5 16,-4 4-9 0,5 1 7-16,-4-2-3 0,-5-4-5 15,0 5 8-15,-3 1-5 16,-6 1 5-16,6 3-1 15,-5-5-1-15,2 5-3 0,-8-2 2 16,2 1 5-16,0-4-7 16,-5-2 3-16,6 0-5 15,-1-7 0-15,1-2 8 16,3-4 1-16,-1 8-5 0,3-2 3 16,-6 1-5-16,0-1 5 15,0 5 11-15,-8 3 4 16,0 2 9-16,0 3-10 0,0-1-7 15,0 1-2 1,0 0-3-16,0 5-2 0,-8-2 1 16,8-4-10-1,0 2 5-15,-8 2-4 16,8-2 2-16,-8-1 0 16,8-1 1-16,-9-3-3 0,9 0 2 15,0 0 0-15,0-1-1 16,-8 5 4-16,8 1 2 15,-11-2 0-15,11 1-6 16,-9 4 0-16,9-1 2 0,0 5 4 16,0 0-1-1,-9 0-5-15,9 0 5 16,-8 0-1 0,-4-3 1-16,4-6-1 15,-3 9-2-15,-2 0 0 16,-3 0 3-16,-6-4-2 0,5 1 2 15,-5-2-2-15,1 5 3 16,2 0-2-16,-1 0 0 16,2 0-2-16,2 0-1 15,-1 0 5-15,6 0-4 0,0 0 1 16,2 0-2-16,1 0 6 16,8 0-6-1,0 0 7-15,-9 0-4 0,9 0-4 16,0 0 3-16,0 0-1 15,-9 0 3 1,-2 0 4 0,3 0-9-16,8 0 6 15,0 0-1-15,0 0-2 16,0 0 5-16,0 0-3 16,0 0-2-16,0 0 2 15,0 0 0-15,0 0 4 31,0 0-8-31,0 0 7 0,0 0-3 16,0 0 3 0,0 0-1-16,0 0 1 15,0 0 0-15,-6 0-6 16,6 0 7 0,0 0-1-16,-14 0 2 0,14 0-2 15,-8 0-6-15,8 0 0 16,-8 0 0-1,8 0 0-15,-9 0-1 16,9 0 4-16,0 0-3 0,-9 0 4 16,9 0 1-1,0 0 0-15,-8 0-7 0,8 0 7 16,0 0-1-16,0 0-5 16,0 0 4-16,0 0-3 15,0 0 0-15,-6 0 1 16,6 0 3-1,0 0-5-15,0 0 7 0,0 0 0 16,0 0-5-16,0 0 4 16,0 0-1-16,0 0-1 15,0 0-4 1,0 0 8-16,0 0-7 16,0 0 5-1,0 0-7 1,0 0 5-1,0 0-3 1,0 0-2 0,0 0 2-16,0 0 5 15,0 0-2-15,0 0 0 16,0 0 0-16,0 0 4 16,0 0-7-16,0 0-1 15,3 0 4 1,-3 0-2-1,0 0-3-15,0 0 2 16,0 0 0-16,0 0 5 0,0 0 0 16,0 0 0-16,0 0-5 15,0 0 4-15,0 0-9 16,3 0 9-16,2 0-2 16,-5 0 1-16,0 0 0 15,3 0-1-15,-3 0 1 0,0 0 2 16,0 0-1-1,0 0-1-15,0 0-3 16,0 0-1 0,0 0 10-16,0 0-9 0,0 0 0 15,0 0 0 1,0 0 6-16,0 0-6 16,0 0-1-1,0 0-4 1,0 0 6-16,0 0 3 15,0 0-5-15,0 0-3 0,0 0 1 16,0 0-1-16,0 0 4 16,0 0 4-1,0 0 0-15,0 0-4 16,0 0 0-16,0 0 5 16,0 0-2 15,0 0 0-31,0 0-3 0,0 0 3 15,0 0-2-15,0 0 3 16,0 0-4-16,0 0 3 16,0 0-3-1,0 0-1-15,0 0 9 0,0 0-13 16,0 0 4-16,5 0-12 16,-1 0-2-16,0 0-2 15,-4 0-1-15,5 0 0 16,-5 0-6-16,0 0 10 15,0 0-3-15,0 0 12 16,0 0-5-16,0 0-3 16,0 0-18-16,0 0-25 0,0 0-26 15,0 0-17-15,0 0-4 16,0 0-34-16,4 0-40 16,-4 8 18-16</inkml:trace>
  <inkml:trace contextRef="#ctx0" brushRef="#br1" timeOffset="-180428.38">19759 3235 2 0,'0'0'2'32,"0"0"1"-32,0 0 3 15,0 0 2-15,0 0 2 16,0 0 1-16,0 0 3 0,0 0 5 16,0 0 5-16,-8 0 2 15,8 0 3-15,-9 0 2 16,1 0-1-16,8 0-1 15,-8 0-4-15,8 0-2 0,0 0-1 16,-8 0 14-16,8 0 18 16,0 0 7-1,-9 0-24-15,9 0-16 0,0 0-6 16,-6 0-3-16,6 0-3 16,0 0 0-16,0 0 3 0,0 0 2 15,0 0 3 1,0 0-6-16,0 0 7 0,0 0-12 15,6 0 1-15,3 0-3 16,-1 0 1-16,4 0-3 16,1 0 3-16,4 0-4 15,1 0 3-15,7 0-4 0,4 0 3 16,-1 0-5-16,0 0 2 16,0 0 0-16,1 0 1 15,-4 0 0-15,-8 0 3 16,-3 0 7-16,-6 9-3 15,1-9-3-15,-9 0 8 16,0 8-6-16,0-8 2 16,0 0-7-16,0 0 0 0,0 0-1 15,0 0-2 1,0 0-6 0,0 0-10-16,0 0-16 15,0 0-15-15,0 9-54 0,0-9-96 16</inkml:trace>
  <inkml:trace contextRef="#ctx0" brushRef="#br1" timeOffset="-178792.88">15422 1135 98 0,'11'-8'199'15,"-3"0"-26"-15,-8 0-43 16,0 4-35-16,0-1-24 15,0 2-6-15,0 3-13 16,0-4-9-16,0 4-11 0,0 0-15 16,-9 0-5-16,-9 0-11 15,6 0 1 1,-6 0-1-16,-2 0 2 16,-7 12-1-16,-11 8 3 0,-5 5-5 15,-10 8 0-15,-12 7 7 16,-8 8-4-16,-9 5 0 15,1 3-6-15,4 1 1 16,8 0 5-16,5-2 0 16,10-8-7-16,5-6 9 15,13 2-4-15,2-12-2 0,11 2 3 16,4-9-5-16,-2-3 6 16,8-2-1-16,1-2-1 15,4-1-2-15,0 1 1 16,-1-6 3-16,9 2-3 15,-11-1 4-15,2-1-4 16,-3 3-4-16,-4-1 2 16,4-2 4-16,-4 1-2 15,3 4 3-15,-3 1-3 0,-1 3 1 16,-2 1 2-16,2-1-6 16,0-4 1-16,5 1 2 15,4-6 2-15,8-2 0 16,-8-9-4-16,8 7 1 15,0-7 5-15,0 0-7 0,0 10 3 16,-9-10 0-16,9 0-4 16,0 0 6-16,0 0 0 15,0 0 0-15,0 0-4 16,0 0-13 0,0 0-37-16,0 0-31 15,0 0-31-15,0-10-60 16,0-6-70-16</inkml:trace>
  <inkml:trace contextRef="#ctx0" brushRef="#br1" timeOffset="-177628.05">14361 1485 13 0,'0'-12'35'0,"0"0"45"15,0-1 66-15,0 2-2 16,0-15 5 0,0 14-112-16,0 5-9 0,0 3-1 15,0 4-7-15,0 0-6 16,0 0-8-16,0 0-1 15,0 0-3-15,0 0 0 16,0 23-2-16,-15 14 3 16,-5 21 6-16,-5 15 7 15,-3 17 2-15,-5 8 3 16,1 2-6-16,-1-2-6 16,1-4 7-16,4-13-4 0,2-12-1 15,6-12-6-15,6-12-4 16,1-12 6-16,4-9-4 15,9-7 1-15,0-5 1 16,0-5-8-16,-8-7 8 16,8 0-4-16,-9 0 0 0,9 0 0 15,0 9 3 1,0-9 0-16,0 0-2 0,0 0-4 16,0 0 12-16,0 0 4 15,0 0 4-15,0 0-10 16,0 0 5-16,0 0 1 15,0 0 4-15,9 0-13 16,-1 0 2-16,5 0-4 0,5 0 8 16,7 0 3-16,4 0-11 15,4 0 3-15,4 0 1 16,11 0 0-16,12 0-7 16,10 0 6-16,3 0-6 15,1 0 6-15,-3 0-4 16,-1 0 4-16,-4 8-2 15,-13-8-4-15,-9 0-1 0,-11 0 4 16,-11 0-1-16,-5 0 11 16,-4 0 12-16,0 0 3 15,-7 0 27-15,-6 0 16 16,0 0 8-16,0 0 17 16,0 0 5-16,-6-8-3 0,-11-13-52 15,0-7-20-15,-6-8-11 16,-6-6-13-16,1-2 1 15,-5-8-5-15,-4-6 2 16,1-7 0-16,-5 1 1 16,1-3-1-16,-1 2-2 15,5 4 0-15,7 4 4 16,4 9 3-16,1 7 1 0,8 4-6 16,4 6-3-16,-1 2-3 15,4 4 4-15,3 4 2 16,6 6 1-16,-12-2-3 15,12 1 2-15,-8 4-1 16,8 4 1-16,0 3-2 16,0 1-2-16,0 4 2 0,0 0-1 15,0 0 0 1,-9 0 4 0,9 0 2-16,-8-7 1 0,8 2-4 15,0 0-2-15,0-2-2 16,0 3 6-16,0-1-3 15,0 2-2-15,0 3 4 16,0-4-1-16,0 4 5 16,0 0-10-16,0 0 0 15,0 0 6-15,0 0 1 16,0 0-9 0,0 0-4-16,0 0-17 15,0 0-39-15,0 0-46 0,0 16-19 16,0 3 4-16,0 7-13 15,0 3-14-15,0 3-11 16,0-4-94-16,0 0 19 16</inkml:trace>
  <inkml:trace contextRef="#ctx0" brushRef="#br1" timeOffset="-173864.89">27839 7546 41 0,'-20'-12'67'0,"1"0"39"15,2 0 42-15,-3-1-55 16,3 5-23-16,1 1-26 16,0 7-4-16,3-5-2 0,4 5 11 15,9 0 7-15,0 0 3 16,0 0-2-1,0 0-9-15,0 0-1 0,0 0 12 16,0 0 7-16,6 0 7 16,-3 0 13-16,-3 0 7 15,0 0 17-15,0 0 3 0,0 0 5 16,5 0 1-16,-1-5-22 16,0 1-22-16,0 4-31 15,4-3-13-15,1-6-31 16,5 2 0-16,11-2 0 0,12 2 0 15,8-2 0-15,12 1 0 16,2 0 0-16,7-1 0 16,-4 6 0-16,3-6 0 15,-4 5 0-15,0 1 0 16,3-6 0-16,5 2 0 16,0-5 0-16,-4 1 0 0,0 0 0 15,-8-1 0-15,0-4 0 16,-4 4 0-16,-1-1 0 15,1-3 0-15,-4 4 0 0,-5 0 0 16,2 0 0-16,-2 3 0 16,5 2 0-16,5-3 0 15,1 2 0-15,2 0 0 16,0 5 0-16,0-6 0 16,0 6 0-16,0-6 0 15,-5 5 0-15,-3 1 0 16,-4-2 0-16,-3 1 0 0,-7 4 0 15,3 0 0-15,1 0 0 16,2 0 0-16,-1 0 0 16,4 9 0-16,7-2 0 15,-2 2 0-15,-2-1 0 16,2-1 0-16,-1 1 0 0,-3-8-24 16,-3 8-7-16,-11-8 14 15,-2 0 5-15,-6 0 2 16,-2 0 14-16,-4 0-4 15,-5 0 1-15,0 0-3 16,-4 0 0-16,-5 0 1 16,2 0 5-16,-2 0-2 15,-3 0 0 1,0 0 7 0,0-2-3-16,0 2 1 15,0 0 1-15,0 0 10 16,0-6 4-16,0 4-6 15</inkml:trace>
  <inkml:trace contextRef="#ctx0" brushRef="#br1" timeOffset="-173557.36">30437 7197 2047 0,'0'7'0'15,"0"5"0"-15,0 5 0 16,-8 3 0-16,8 10 0 0,-11 1 0 16,11 7 0-16,0 6 0 15,0 4 0-15,0 5 0 16,0 1 0-16,0 3 0 16,0 0 0-16,8 0 0 15,3-5 0-15,3 3 0 16,1-7 0-16,-1-4 0 15,-3-3 0-15,1-8 0 16,1-10 0-16,-6-6 0 16,-7-4 0-16,0-2 0 0,0-2 0 15</inkml:trace>
  <inkml:trace contextRef="#ctx0" brushRef="#br1" timeOffset="-172569.86">30511 8068 2047 0,'-15'0'0'15,"-6"0"0"-15,-8 0 0 16,1 0 0-16,-8 0 0 16,-5 0 0-16,0 0 0 0,-2 0 0 15,-6 8 0-15,-5-1 0 16,2 2 0-16,0 3 0 16,-2-4 0-16,6 1 0 15,3-1 0-15,0 0 0 16,4 0 0-16,-3 3 0 0,-2-1 0 15,-6-10 0-15,-5 13 0 16,-5-13 0-16,-1 6 0 16,-2 3 0-1,-6-9 0-15,3 8 0 0,-66 1 0 16,70-2 0 0,0-7 0-16,2 0 0 15,5 0 0-15,3 0 0 0,7 0 0 16,-4 0 0-16,7 0 0 15,5 0 0-15,-3 0 0 16,-3 0 0-16,0-5 0 16,1 3 0-16,0-7 0 0,-5 5 0 15,0-4 0-15,0 3 0 16,1 1 0-16,3 2 0 16,5 2 0-16,3 0 0 15,1 0 0-15,7 0 0 16,4 0 0-16,5 0 0 15,4 0 0-15,0 0 0 0,0 0 0 16,-1 0 0-16,3 0 0 16,-8 6 0-16,1-6 0 15,-1 9 0-15,-8-9 0 16,6 8 0-16,4-8 0 16,4 0 0-16,-2 0 0 0,7 0 0 15,2 0 0 1,-4 0 0 31,2 0 0-32,2 0 0-15,2-8 0 16,7-5 0-16,-13 0 0 0,4-1 0 16,9-3 0-16,0-8 0 15,0 0 0-15,0-7 0 16,0-9 0-16,0-4 0 15,0-3 0-15,6-5 0 0,2 0 0 16,-4 0 0-16,4 1 0 16,-5 2 0-16,6 1 0 15,-4 4 0-15,-2 9 0 16,0 8 0-16,2 8 0 16,-5-1 0-16,0 9 0 0,0 0 0 15,0-1 0-15,0 0 0 16,0 6 0-16,0-1 0 15,-8-5 0-15,0 1 0 0,-1 0 0 16,2 0-3-16,-1 4 6 16,0-1-4-16,8 1 1 15,-9 0-2-15,9 0 2 0,0 4-6 16,0-1 8-16,0 2-2 16,0 3-3-16,0 0-3 15,0 0 4-15,0 0-7 16,0 0 2-16,0 0 5 15,0 0-10-15,0 0 5 0,0 0-6 16,0 0 8-16,0 0-3 16,0 0-10-16,0 0-55 15,0 0-65-15,0 0-62 0,0 0-39 16,0 0 1-16,0 12 28 16,-8 0-14-16,8 0-39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7:07:10.49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8149 3634 646 0,'-16'-7'243'16,"19"-5"-118"-16,34-4-62 0,32-5-22 15,34-8 36-15,33-3 61 16,31-6 21-16,8 3-19 16,-8 9-60-16,-26 6-47 15,-31 8-21-15,-29 1-41 16,-24 6-68-16,-16 5-68 0,-30 0-83 16,-26 16-64-16,-33 1-41 15</inkml:trace>
  <inkml:trace contextRef="#ctx0" brushRef="#br0" timeOffset="416.01">8223 3559 498 0,'-22'-13'252'0,"11"-1"-101"16,-3 7-78-16,14 7-36 16,-10 34 4-16,-7 24 66 15,-7 32-15-15,-4 25-27 16,-6 10-37-16,3 2-10 15,5-4-6-15,6-19-8 0,9-13 4 16,11-22 2-16,0-17 16 16,0-19 12-16,8-11 31 0,9-11-6 15,15-11-11-15,20-21-15 16,25-12-9-16,17-10-9 16,10-2-9-16,10 0-8 0,-5 11-1 15,-9 19 3-15,-13 15-5 16,-13 8-6-16,-12 16 7 15,-23 17 4-15,-22 17-4 16,-17 6 3-16,-33 5 2 0,-16 0 14 16,-7-8 19-16,-9-4 45 15,0-13 11-15,3-6-30 0,5-9-64 16,5-10 0-16,8-6 0 16,4-13 0-16,7 0 0 0,9 0 0 15,7 0-73-15,4-8-134 16,13-4-91-16,0-12-35 15,22-9-40-15,21-17 20 0</inkml:trace>
  <inkml:trace contextRef="#ctx0" brushRef="#br0" timeOffset="732.21">9907 3850 469 0,'52'-49'353'0,"-22"8"-97"16,-18 13-115-16,-12 7-40 15,-20 21-9-15,-13 18 40 0,-12 18 16 16,0 21-23-16,4 24-28 16,8 13-30-16,15 3-27 0,18-3-16 15,24-4-22-15,27-14-2 16,28-14 0-16,22-12 0 16,13-22 0-16,4-28 0 15,-5-12 0-15,-17-26 0 0,-14-24 0 16,-28-19 0-16,-29-16 0 15,-25-8 0-15,-33-1 0 16,-24 4 0-16,-20 12 0 0,-13 18 0 16,-3 15 0-16,-1 16-190 15,4 13-167-15,6 14-67 16,10 11-3-16</inkml:trace>
  <inkml:trace contextRef="#ctx0" brushRef="#br0" timeOffset="1597.8">16339 2792 188 0,'8'-16'281'16,"-8"0"-59"-16,0-1-83 0,0 1-58 15,0 4-1-15,-11 0 19 16,-2 2 11-16,-4 8-16 16,-2 2-28-16,-14 0-23 0,-7 16 12 15,-18 20 36-15,-10 30 32 16,-14 28 4-16,-2 31-31 15,6 22-39-15,17 12-11 0,24 4-18 16,25 0-7-16,29-13-21 16,23-17 0-16,22-19 0 15,15-24 0-15,8-25 0 16,8-23 0-16,-8-27 0 0,-7-15 0 16,-18-28 0-16,-20-25 0 15,-23-16 0-15,-34-12 0 16,-23-4 0-16,-20 4 0 0,-22 2 0 15,-11 15 0-15,-4 10 0 16,3 13 0-16,8 17-76 16,13 13-157-16,13 11-100 0,12 16-45 15,14 3 20-15,15 10 29 16</inkml:trace>
  <inkml:trace contextRef="#ctx0" brushRef="#br0" timeOffset="1897">17408 3021 923 0,'16'-71'439'15,"-24"24"-190"-15,-25 22-108 16,-24 25 79-16,-16 32-145 0,-9 25-75 16,9 25 0-16,21 23 0 15,24 17 0-15,28 8 0 16,23-7 0-16,25-9 0 0,26-21 0 15,16-24 0 1,0-24 0-16,0-34 0 0,-10-29 0 16,-6-32 0-16,-19-36 0 15,-17-18 0-15,-27-15 0 16,-11-4 0-16,-28 6 0 0,-12 8 0 16,-9 14 0-16,-7 14-433 15,-11 19-62-15,2 15 28 16</inkml:trace>
  <inkml:trace contextRef="#ctx0" brushRef="#br0" timeOffset="2596.58">22285 2967 446 0,'16'-32'261'16,"-4"7"-103"-16,-1 8-80 16,-3 5-29-16,-2 0 32 0,-6 4 43 15,0 4-2-15,0 4-42 16,0 0-19-16,0 0-10 16,0 0 7-16,0 0 7 15,-14 0 9-15,14 0 21 0,-11 0 29 16,11-4-4-16,-8-4-120 15,-1-3 0-15,9-6 0 16,-7-4 0-16,7-8 0 16,7-7 0-16,13-2 0 15,13-2 0-15,16 4 0 0,10 3 0 16,4 14 0-16,7 10 0 16,3 9 0-16,4 33 0 15,-6 19 0-15,-9 17 0 16,-13 9 0-16,-25 3 0 0,-15 0 0 15,-9-8 0-15,-17-11 0 16,1-12 0-16,0-14 0 16,3-13 0-16,13-6 0 15,0-9 0-15,8-8 0 16,8 0 0-16,22-12 0 16,19-1 0-16,8 5 0 15,4 8 0-15,-1 18 0 16,-11 18 0-16,-6 16 0 0,-17 26 0 15,-17 12 0-15,-25 16 0 16,-29 7 0-16,-28 1 0 16,-20 0 0-16,-21-8 0 0,-6-12 0 15,-12-13-417-15,3-12-152 16,2-13 49-16</inkml:trace>
  <inkml:trace contextRef="#ctx0" brushRef="#br0" timeOffset="3161.19">27218 2282 345 0,'20'-28'285'15,"-4"9"-29"-15,-3 2-77 16,0 6-26-16,-5 0-23 15,-8 11-31-15,0 13-38 16,0 32 232-16,0 36-47 0,-21 31-246 16,-3 22 0-16,-9 21 0 15,-8 16 0-15,1 3 0 16,1 1 0-16,-4-20 0 0,12-20 0 16,7-26 0-1,3-28 0-15,4-20 0 0,9-20-463 16,8-24-64-16,12-43 82 15</inkml:trace>
  <inkml:trace contextRef="#ctx0" brushRef="#br0" timeOffset="3412.97">27628 2764 303 0,'70'-123'341'16,"-19"25"-26"-16,-17 30-132 16,-9 22-90-16,-17 34-11 15,-8 31 22-15,0 31 69 0,0 29 47 16,7 15-61-16,13 7-85 15,19 0-74-15,8-12 0 16,10-16 0-16,8-18 0 16,3-31 0-16,6-24 0 15,-6-29 0-15,-6-23 0 16,-14-22 0-16,-18-12 0 16,-23 1 0-16,-19 0 0 15,-25 11-27-15,-24 10-114 0,-20 14-76 16,-9 17-89-16,1 22-77 15,4 11-43-15</inkml:trace>
  <inkml:trace contextRef="#ctx0" brushRef="#br0" timeOffset="3877.58">30804 2088 832 0,'46'-21'424'0,"-11"8"-166"15,-10 1-109-15,-6 12-34 16,-2 12 24-1,4 34-9-15,3 32-130 16,-4 26 0-16,0 31 0 16,-8 15 0-16,-12 10 0 0,0-1 0 15,0-5 0-15,0-16 0 16,-7-24 0-16,-1-20 0 16,8-29-580-16,0-37-109 15</inkml:trace>
  <inkml:trace contextRef="#ctx0" brushRef="#br0" timeOffset="4077.2">32131 2282 650 0,'22'-75'444'0,"-5"8"-171"16,1 19-101-16,4 10-49 15,4 10-43-15,24 9-23 16,19 10-21-16,21 9-26 15,11 0-7-15,1 16-18 0,-12 1-95 16,-19-6-190-16,-14 1-126 16,-24-12-38-16</inkml:trace>
  <inkml:trace contextRef="#ctx0" brushRef="#br0" timeOffset="4343.78">32371 2067 341 0,'-48'0'277'15,"8"0"-83"-15,10 0-88 16,3 12 2-16,-7 9 38 16,6 11-13-16,4 9-2 15,7 4-56-15,10 3-1 0,7 4 29 16,12 3 29-16,21-2-6 16,16-1-33-16,19 2-85 15,14-5-8-15,-1-1 0 16,-4 2 0-16,-9-2 0 15,51 115 0 17,-131-106 0-32,-38-4 0 0,-43 0-159 15,-40-9-299-15,-43-6-151 16</inkml:trace>
  <inkml:trace contextRef="#ctx0" brushRef="#br0" timeOffset="5328.46">8166 6016 490 0,'-110'33'321'0,"20"-9"-58"15,25-7-109-15,25-5-61 16,18-12-34-16,22 0 12 15,42-9 37-15,47-15 33 0,60-24-17 16,68-26-25-16,51-20-8 16,44-12-58-16,29 5-33 15,5 8 0-15,-26 10 0 0,-39 14 0 16,-54 17 0-16,-49 11 0 16,-42 13 0-16,-40 2 0 0,-26 11 0 15,-27 2 0-15,-10 5 0 16,-12 3 0-16,-10 5 0 15,-5 0 0-15,-6 0-229 32,3 0-280-17,8 0 10-15</inkml:trace>
  <inkml:trace contextRef="#ctx0" brushRef="#br0" timeOffset="5824.43">15889 5691 264 0,'-121'0'278'0,"3"0"-45"16,4 0-87-16,10 7-65 15,13-7-26-15,21 0 34 0,22 9 9 16,20-9-7-16,28 0-15 15,28-4-16-15,45-17-4 16,53-15 23-16,59-17 16 0,67-14 41 16,53-1 68-16,29 4-198 15,16 2-6-15,3 5 0 0,-13 13 0 16,-32 7 0-16,-42 9 0 16,-54 2 0-16,-51 11 0 0,-42-1 0 15,-37 4 0-15,-23 2 0 16,-28 10 0-16,-9-4 0 15,-15 4 0-15,-19 0 0 16,0 0-272-16,-1 0-345 16,13 14 58-16</inkml:trace>
  <inkml:trace contextRef="#ctx0" brushRef="#br0" timeOffset="6157.19">21717 5503 803 0,'0'0'705'16,"-17"-7"-303"-16,-4-2-265 16,2 4-137-16,-2 2 0 15,9-1 0-15,16 4 0 16,16 0 0-1,20 0 0-15,30 0 0 16,27 0 0-16,29 0 0 0,28 0 0 16,9 0 0-16,2 0 0 15,-10 0 0-15,-22-5 0 0,-22 3 0 16,-30-8 0-16,-20 5 0 16,-20 3 0-16,-17-7 0 15,-15-3 0-15,-18-4 0 16,-15-1 0-16,-12 2-478 0,-2-2-95 15</inkml:trace>
  <inkml:trace contextRef="#ctx0" brushRef="#br0" timeOffset="6556.58">26712 5482 570 0,'0'-40'336'16,"0"-1"-148"-16,-18 1-89 16,1 7 37-16,1 4 128 0,1 1 128 15,-1 8-330-15,-2 3-62 16,7 7 0-16,11-1 0 0,0 4 0 15,8 7 0-15,21 0 0 16,31 0 0-16,47 0 0 16,42 0 0-16,30 0 0 0,16 0 0 15,5 0 0 1,-7 0 0-16,-15 0 0 0,-23 0 0 16,-25 0 0-16,-31-5 0 15,-31 1 0-15,-23-3 0 16,-17-9 0-16,-20-4 0 0,-8-6 0 15,-16 2 0-15,-7 0-192 16,-2 3-476-16,-1 5 77 16</inkml:trace>
  <inkml:trace contextRef="#ctx0" brushRef="#br0" timeOffset="6939.23">30771 5112 1643 0,'-19'-32'404'16,"-7"-1"-404"-16,3 8 0 16,6 4 0-16,17 10 0 15,0-1 0-15,25 3 0 0,49-3 0 16,59 0 0-16,61 0 0 15,42 3 0-15,276-3 0 32,-270 7 0-32,180 3 0 15,-246 2 0-15,-25 0 0 0,-22 0 0 16,-23 0 0-16,-24 0 0 16,-17 0 0-16,-21 0 0 15,-11 0 0-15,-14 0 0 0,-6 0 0 16,-9 0 0-16,-26 12 0 31,-9 4-407-31,-26 1-235 0</inkml:trace>
  <inkml:trace contextRef="#ctx0" brushRef="#br0" timeOffset="15891.13">2213 9886 510 0,'-14'-81'189'0,"3"7"-64"15,3 10-33-15,8 11 13 16,-9 12 26-16,9 10 24 16,0 9 2-16,-12 10-34 15,1 12-47-15,-3 41-23 16,-5 49 16-16,-10 65 44 15,-16 51 6-15,-6 43-89 16,-6 16-30-16,-5 0 0 16,6-13 0-16,7-29 0 15,11-31 0-15,11-42 0 0,14-36 0 16,13-28-186-16,0-32-78 16,16-31-20-16,13-35-38 15,16-42 4-15,6-32 0 16</inkml:trace>
  <inkml:trace contextRef="#ctx0" brushRef="#br0" timeOffset="16142.09">2074 10126 388 0,'-19'-157'343'0,"-11"21"-50"16,6 27-105-16,-1 29-65 16,9 22-34-16,4 16-19 15,12 23-45-15,17 36 23 16,34 47 113-16,31 54-21 15,28 44-38-15,8 35-38 16,3 9-51-16,-7 11-13 0,-13-13 0 16,-12-20 0-16,-10-26 0 15,-14-28 0 1,-12-30 0-16,-13-25-36 0,-12-23-134 16,-7-19-74-16,-13-33-90 15,-8-21-27-15,-32-32-19 16</inkml:trace>
  <inkml:trace contextRef="#ctx0" brushRef="#br0" timeOffset="16358.09">2118 10909 362 0,'-96'17'329'0,"10"-5"-65"0,21 0-116 16,20-12-78-16,16 0-37 15,13 0-15-15,16-5-8 16,16-7-4-16,30-8 1 0,27-17-8 15,24-7-3 1,16-9 1-16,6-5-27 16,-10 8-41-16,-10 7-61 15,-16 6-43-15,-18 9-6 0,-15 9-39 16,-15 2 21-16</inkml:trace>
  <inkml:trace contextRef="#ctx0" brushRef="#br0" timeOffset="16756.45">3486 9891 392 0,'0'-49'244'15,"-11"8"-57"-15,-13 11-78 16,-9 15-27-16,-13 11 18 15,-1 4 13-15,-7 29-17 16,6 16-26-16,8 7-24 16,11 10-22-16,18 3-7 15,22-4-12-15,21-4 0 0,26-7 0 16,18-10-2-16,14-7-4 16,11-4-1-16,-4-1-4 15,-10 1-10-15,-18 2 3 16,-17 9 4-16,-23 10 5 15,-21 7-1-15,-16 4 1 16,-16 9 7-16,-14-1-4 16,-3-8 1-16,2-8-9 15,2-8-49-15,4-10-80 0,13-10-48 16,8-9-14-16,12-16 19 16,12-19-42-16,16-24 6 15</inkml:trace>
  <inkml:trace contextRef="#ctx0" brushRef="#br0" timeOffset="17039.78">4215 9370 432 0,'-14'-78'229'0,"-9"30"-57"16,-14 27-66-16,-11 21-28 16,-6 38 14-16,1 22 27 15,13 18-38-15,20 12-36 16,20 2-20-16,28 2-6 0,24 0-15 15,18-8 0-15,15-9-2 16,8-9-1-16,-4 1-3 16,-11-2 4-16,-21-2 1 15,-21-5-8-15,-16-2 5 16,-12-2-7-16,-8-6-2 16,-16-5-31-16,-4-5-52 15,4-11-59-15,-5-13-62 0,-2-16-38 16,-2-4-10-16,2-17-120 15</inkml:trace>
  <inkml:trace contextRef="#ctx0" brushRef="#br0" timeOffset="17322.59">4466 10107 138 0,'24'-38'284'0,"-3"14"-106"16,-1 7-76-16,1 10-33 16,100-33 87-1,-65 16-133 1,119-83 0-1,-138 67-19-15,-12-6 1 16,-25-46 65 0,-25 50 20-16,-15 18 7 15,-9 12-13-15,-3 12-13 16,1 23-29-16,7 18 2 16,8 25-14-16,12 11-1 0,15 13-17 15,18 0-3-15,19-9-6 16,12-12-8-16,14-11-41 15,7-17-105-15,-1-22-82 16,-4-19-66-16,-2-24-47 16</inkml:trace>
  <inkml:trace contextRef="#ctx0" brushRef="#br0" timeOffset="17654.88">5230 9431 407 0,'0'-65'226'16,"0"16"-63"-16,0 12-70 0,3 13-32 15,5 24-3-15,9 20 97 16,6 34-23-16,7 35-37 16,-2 21-56-16,1 7-14 15,-6-7-17-15,-7-16-5 16,-2-25 1-16,-6-17 8 16,-8-23-4-16,0-29 3 0,-8-24-3 15,0-33-3-15,-1-24-1 16,9-21 3-16,0-11-9 15,0-2 10-15,0 13 11 16,12 21-9-16,1 25-3 0,11 23 39 16,12 28 68-16,10 22-3 15,2 24-41-15,0 16-32 16,-3 12-13-16,-5 8-19 0,-3-4-18 16,-8-8-86-1,-10-12-104-15,-2-12-96 16,-9-9-52-16,-8-11-29 0</inkml:trace>
  <inkml:trace contextRef="#ctx0" brushRef="#br0" timeOffset="18237.77">6536 8686 664 0,'-32'-64'347'16,"-21"7"-146"-16,-12 12-102 15,-3 12-29-15,-2 13 26 16,10 11 26-16,-2 30-33 16,6 31-20-16,7 34-21 0,17 35-19 15,11 27-5-15,21 14-17 16,24 1-3-16,14-16 0 16,13-25-4-16,7-29-13 0,2-27-12 15,2-38-25-15,-10-44-43 16,-3-37-30-16,-8-37 25 15,-12-29 34-15,-17-26 21 0,-12-26 15 16,-16-23 20-16,-18-20 1 16,-10 0 27-16,-13 2 29 15,-7 21 50-15,-2 31 59 16,9 38 26-16,13 33-68 16,6 32-59-16,19 48-16 15,19 56-39-15,8 50-2 0,20 36 0 16,29 27 0-16,24 3 0 15,18-9 0-15,6-15 0 16,5-21 0-16,-5-30 0 0,-9-26 0 16,-6-22 0-16,-12-28 0 15,-14-24-70-15,-11-24-76 16,-11-25 57-16,-18-20 46 0,-8-22 29 16,-13-5 17-1,-3 1 49-15,0 17 53 0,-8 20 20 16,8 23-48-16,0 18-77 15,13 61 0 1,6 29 0-16,11 17 0 0,2 15 0 16,4 1 0-1,1-1 0-15,-4-12 0 0,-5-14 0 16,-7-15-401-16,-7-16-77 0,-5-19-33 16</inkml:trace>
  <inkml:trace contextRef="#ctx0" brushRef="#br0" timeOffset="18381.31">6813 7629 615 0,'-24'-67'349'0,"8"23"-170"16,2 10-112-16,14 18-82 16,9 16-12-16,12 14-71 0,14 14-134 15,7 8-130-15</inkml:trace>
  <inkml:trace contextRef="#ctx0" brushRef="#br0" timeOffset="18720.25">7458 7872 712 0,'8'-8'295'16,"0"4"-137"-16,1 4-85 0,-1 28-11 15,9 26 72-15,3 18-18 16,0 18-46-16,5 8-31 15,-6-1-23-15,2-7-4 0,-10-17-6 16,-2-12 1 0,-9-19-1-16,0-19-3 0,0-23-2 15,-12-20 1-15,-1-25-1 0,2-24 9 16,11-24-14-16,0-21 10 16,0-8 7-16,8 11 18 15,3 18 16-15,3 20-6 16,5 24-18-16,5 24-1 0,9 25 30 15,7 25-13-15,2 19-22 16,1 18-10-16,-2 12-35 0,-3-1-93 16,-2-4-132-16,-4-9-68 15,-4-15-4-15,2-12 8 0,-7-21 21 16</inkml:trace>
  <inkml:trace contextRef="#ctx0" brushRef="#br0" timeOffset="19202.43">8209 7534 311 0,'-16'-85'349'16,"-4"23"-43"-16,-4 22-123 0,-6 23-79 16,-2 28-18-16,1 35 34 15,2 28 6-15,5 16-45 16,12 11-35-16,12 2-22 0,12-15-12 16,4-10-9-16,1-20-13 15,-2-19-7-15,2-9-9 0,-1-30 0 16,1-13 2-16,-2-24 24 15,-3-19-6-15,-7-18 4 0,-5-11 3 16,0-10-1-16,0 6 18 16,-14 8 10-16,14 17 11 15,0 9-23-15,0 20-10 16,0 12-6-16,17 21 0 0,13 17 8 16,18 35 19-16,12 30 23 15,11 40 34-15,-3 26 46 0,-3 20-130 16,-12 15 0-16,-13 5 0 15,-20 1 0-15,-20-3 0 16,-28-14 0-16,-21-11 0 0,-16-21 0 16,-8-28 0-16,-4-28 0 15,4-34 0-15,5-32 0 0,3-32 0 16,4-28 0-16,7-34 0 16,13-28 0-16,8-15 0 15,15-10 0-15,4 5 0 16,14 17 0-16,14 14 0 0,10 23 0 15,12 18 0-15,9 26-167 16,0 28-125-16,-2 21-69 0,-3 19-22 16,-15 22-6-16</inkml:trace>
  <inkml:trace contextRef="#ctx0" brushRef="#br0" timeOffset="19868.09">1936 12973 336 0,'-68'29'190'0,"2"-1"-47"16,9 1-51-16,5-4-23 16,12-2 10-16,10-6 13 0,10-6 3 15,9-11-24-15,11 0-13 16,14 0 22-16,27-19 30 16,37-22 15-16,48-37 4 15,64-43 16-15,61-46-40 16,75-45-45-16,85-33-20 15,63-12-24-15,51-2-4 16,35-2-12-16,17 12 0 0,-9 13 0 16,-15 17 0-16,-31 15 0 15,-29 12 0-15,-43 18 0 16,-49 18 0-16,-55 23 0 0,-58 19 0 16,-56 24 0-16,-48 16 0 15,-51 21 0-15,-32 14 0 0,-33 5 0 16,-19 10 0-16,-16 3 0 15,-12 9 0-15,-13 5 0 16,-8-2 0-16,0 5 0 0,0 0 0 16,0 0 0-16,-8 4 0 15</inkml:trace>
  <inkml:trace contextRef="#ctx0" brushRef="#br0" timeOffset="19968.62">9599 9423 2047 0,'-8'0'0'31,"0"8"0"-15,-6 5 0 0,3-1-41-1,-4 5-476-15,-7 2-11 16,-6 14 54-16</inkml:trace>
  <inkml:trace contextRef="#ctx0" brushRef="#br0" timeOffset="29139.76">12018 8211 271 0,'-16'-9'191'0,"5"1"-49"0,-2-5-40 16,4 5-25 0,9 1 8-16,-8-3 15 0,8 3-9 15,0 7-28-15,0 0-19 0,0 0-17 16,0 0-13-16,0 0 2 16,0 0 7-16,0 17 5 0,-8-2 2 15,-1 2-8 1,-1 3-6-16,-3-3-7 0,4-1 4 15,9-4 0-15,-11 0 2 16,11-4 16-16,-8-8 13 0,8 0 14 16,0 0 16-16,0 0-6 15,-8-8-17-15,8-8-14 16,0-8-23-16,0-9-4 0,3-8-5 16,13-8-2-16,9 0 7 15,4 0 0-15,7 2-2 0,10-4 4 16,7 7-6-1,7 3-5-15,1 9 5 0,-1 7-6 16,2 9 0-16,-5 16 4 16,-4 0-6-16,-5 25 0 0,-7 11 0 15,-5 13 15-15,-10 12-10 16,-20 12 6-16,-6 8 10 16,-20 2-5-16,-9-7-6 0,-4-7-5 15,1-7 18-15,1-17-3 16,5-12 10-16,7-10 31 0,7-5-45 15,4-18-14-15,8-5 0 16,0-12 0-16,15-11 0 0,14-4 0 16,12-5 0-1,7 1 0-15,9-2 0 0,-1 14 0 16,1 8 0-16,0 16 0 16,-4 12 0-16,-8 9 0 0,-5 11 0 15,-7 9 0-15,-12 7 0 16,-13 9 0-16,-8 4 0 0,-26 4 0 15,-13 1 0-15,-9-5 0 16,-6-5 0-16,-2-6 0 0,-1-10 0 16,0-3 0-16,9-8 0 15,6-9 0-15,10-8 0 0,8-3 0 16,8-9 0-16,4 0 0 16,12 0-189-1,0 0-182-15,0-9-42 16,0-3-4-16</inkml:trace>
  <inkml:trace contextRef="#ctx0" brushRef="#br0" timeOffset="29785.76">15664 7864 320 0,'14'-35'307'15,"-6"-3"-59"-15,-4 5-84 0,0 4-33 16,-4 10 20-16,0 2 14 15,0 10-38-15,0 7-48 16,0 19-14-16,0 26 35 0,0 20 37 16,0 20-84-16,0 13-53 15,0 8 0-15,0 3 0 16,0-6 0-16,0-9 0 0,0-12 0 16,4-14 0-16,0-11 0 15,5-12 0-15,-9-14-258 0,4-5-148 16,2-9 10-16,7-17 38 15,4-21 47-15</inkml:trace>
  <inkml:trace contextRef="#ctx0" brushRef="#br0" timeOffset="30068.72">16142 8087 205 0,'14'-56'317'0,"-6"8"-79"16,-8 7-71-16,0 12-59 15,0 16-33-15,-11 13 24 0,3 21 34 16,-1 12-11-16,9 11-35 15,6 10-34-15,8-2-27 0,14-2-7 16,11-10-5-16,4-8-12 16,2-16 6-16,4-16-11 15,-1-7 6-15,-3-22 2 0,-4-11-7 16,-6-17 0-16,-10-9 0 16,-12-3 9-16,-13-5-2 15,-8 5 5-15,-14 17 2 0,-13 16-6 16,-14 15-3-16,-11 21-15 15,-10 16-49-15,-4 17-87 16,6 11-108-16,11 13-59 0,16 4-61 16</inkml:trace>
  <inkml:trace contextRef="#ctx0" brushRef="#br0" timeOffset="30468.14">19608 7482 325 0,'-7'-55'340'16,"-1"8"-105"-16,8 6-101 15,0 13-57-15,0 2-1 0,0 9 47 16,0 6 13-16,0 11-34 16,0 9-7-16,0 15 28 0,0 20 1 15,0 13 11-15,3 17-113 16,5 2-22-16,-4 7 0 0,1-2 0 15,-2-3 0-15,3-9 0 16,-6-5 0-16,0-11 0 16,0-8 0-16,0-4-291 15,0-9-127-15,0-7-14 0,0-4 27 16</inkml:trace>
  <inkml:trace contextRef="#ctx0" brushRef="#br0" timeOffset="30700.7">20060 7461 557 0,'3'-34'268'16,"5"6"-114"-16,3 0-78 16,11 4-42-16,10-1-15 0,9 0-1 15,8 1-6-15,8 8-5 16,0 4-6-16,-4 0 2 15,-5 4-11-15,-12 8-30 0,-7 0-76 16,-14 0-53-16,-2 0-54 16,-5 0-35-16</inkml:trace>
  <inkml:trace contextRef="#ctx0" brushRef="#br0" timeOffset="31183.95">20289 7290 75 0,'-14'-13'248'16,"-3"2"-52"-16,1 2-53 0,3 1-47 16,2 8-28-16,0 0-8 15,-3 0 3-15,2 8-6 0,0 3-15 16,-1 6-15-16,2 4 5 16,11-1-11-16,-9 1-2 0,9-4-1 15,0-1-7-15,0-5 0 16,0-3 5-16,3 1-8 15,6-9 6-15,-1 0 5 0,5 0-5 16,-1 0 4-16,5 0-3 16,3 0 0-16,0 0-7 0,0 0 5 15,5 0 3-15,3 13-5 16,5 3 7-16,2 8 1 16,2 12-3-16,-4 8 3 15,-5 11 4-15,-10 7 7 0,-7-4-5 16,-11 5-2-16,0-11 10 15,-16-2 2-15,-5-15-6 0,-4-5 4 16,2-14 12-16,-2-4-9 16,0-12 12-16,2 0-2 15,2-7 3-15,5-6-7 0,2-4-2 16,6 1-15-16,8 0-4 16,0-1-12-16,0 1-1 15,0 0-10-15,0 3-7 16,0 6-16-16,5 7-84 0,-2 0-93 15,3 0-83-15,2 0-46 16,4 7-23-16,5 10 9 0</inkml:trace>
  <inkml:trace contextRef="#ctx0" brushRef="#br0" timeOffset="32048.66">23067 7147 337 0,'-16'-16'212'15,"-1"4"-44"-15,8 0-43 0,-4 0-23 16,13 3 5-16,0 6 5 16,0-2-24-16,0 5-40 15,0-4-26-15,13 1-18 16,10-2 6-16,14 1-10 0,7 0 0 16,5 0 0-16,-1-1-2 15,0 5-26-15,-6 0-46 0,-5 0-53 16,-13 0-35-16,-5 0-29 15,-6 0-39-15,-13 0-15 16</inkml:trace>
  <inkml:trace contextRef="#ctx0" brushRef="#br0" timeOffset="32397.9">23271 7066 99 0,'-20'0'237'0,"1"0"-61"0,-3 0-34 15,1 0-53-15,2 0-14 16,-5 8 8-16,-9 4 0 15,1 9-6-15,-1 7-10 16,5 5-21-16,7-2-17 0,8 7-6 16,13-7-4-16,5 3-2 15,11-2-7-15,11-2 4 0,16-7-3 16,4-2-8-16,10-5 2 16,2-3 3-16,-3-1-14 15,-8-5 8-15,-10 5-3 0,-11 2 1 16,-2-3 4-16,-12 6-2 15,-10 3 13-15,-3 4 6 16,-24 5-6-16,-12 3-3 16,-15 1-12-16,-1-4 4 0,5-1-1 15,5-4-3-15,11-7 1 16,2-1-33-16,7-4-70 0,11-3-62 16,11-9-39-16,3 0 11 15,18-4-39-15,11-17 16 16</inkml:trace>
  <inkml:trace contextRef="#ctx0" brushRef="#br0" timeOffset="32648.23">23828 7245 287 0,'20'-29'222'0,"-9"12"-62"0,-11 9-57 16,-8 8-25-16,-9 21 5 0,0 7-8 15,-1 15-3-15,6 8-17 16,12 6-25-16,0 1-12 15,8-5-9-15,8-9-4 0,7-7 3 16,7-12-10-16,2-13 2 16,1-12 3-16,-4-21 2 0,-9-16 3 15,-4-7 1-15,-7-9 9 16,-9-1-2-16,-9 7-16 16,-10 1-36-16,-6 11-69 15,-4 5-69-15,-3 5-58 0,2 9-75 16</inkml:trace>
  <inkml:trace contextRef="#ctx0" brushRef="#br0" timeOffset="33213.21">25963 6936 171 0,'0'-21'216'16,"0"1"-64"-16,0 3-40 15,0 5-33-15,0 4 0 0,0 0 17 16,0 1-4-16,0 3-3 16,0-1-25-16,0 5-17 15,-12 0-6-15,-3 0 3 16,-6 16 3-16,-8 8 10 0,-7 10 0 16,-2 1-16-16,5 7-12 15,11 1-13-15,1 3 5 16,6-1-1-16,15 4-8 0,0-8-8 15,0-1 2-15,15-4-9 16,6-7 4-16,0-4-1 0,2-5-4 16,-3-4 1-16,-3-16 6 15,0 0-2-15,-3 0 6 16,0-11-7-16,-11-1 3 16,-3-10 8-16,0 3 0 0,-12-2 2 15,-4 4-9-15,-4 1-3 16,0 8-5-16,-2-1 4 15,4 9-6-15,-3 0-16 0,3 0-57 16,1 0-61-16,8 13-64 16,9-5-31-16,0 4-9 0,8 5-25 15</inkml:trace>
  <inkml:trace contextRef="#ctx0" brushRef="#br0" timeOffset="33496.99">26394 7039 545 0,'9'-34'293'0,"-9"6"-120"16,-22 8-64-16,-1 3 9 0,-6 13 7 15,-4 4-4-15,1 21-23 16,-1 7-42-16,5 3-27 0,12 11-14 16,16 2 3-16,8 1-14 15,17-1 2-15,11-2-6 16,15-9-6-16,11-14 6 0,4-10-16 15,-1-13 4-15,-8-13 6 16,-10-7 5-16,-5-9 1 0,-14-7 5 16,-11 4 8-1,-17-2-7-15,0 7-21 0,-25 5-53 16,-11 9-105-16,-15 10-106 16,-7 7-68-16,-17 20-45 0</inkml:trace>
  <inkml:trace contextRef="#ctx0" brushRef="#br0" timeOffset="34428.06">2724 14491 710 0,'-41'-73'363'0,"4"16"-163"15,9 24-100-15,8 33-50 16,11 52 7-16,9 43 12 0,12 38-16 16,10 38-22-16,6 26-17 15,4 14-7-15,4 0-18 16,1-15-64-16,0-21-141 15,-8-28-111-15,-5-30-24 0,-9-31 35 16</inkml:trace>
  <inkml:trace contextRef="#ctx0" brushRef="#br0" timeOffset="34678.03">2558 15314 560 0,'-45'-171'340'15,"17"15"-136"-15,14 14-105 16,31 4-49-16,31 7-13 15,42 17 28-15,32 32-4 0,13 53-26 16,3 58-5-16,-10 57-13 16,-24 49 6-16,-40 40-3 15,-45 40-6-15,-38 22-13 16,-30 3 2-16,-19-17 0 0,-14-25-2 16,4-37-6-16,12-35-35 15,10-36-67 1,15-34-106-16,13-39-21 0,28-50 0 15,12-40-16-15,22-37 23 16</inkml:trace>
  <inkml:trace contextRef="#ctx0" brushRef="#br0" timeOffset="34944.01">3401 15353 430 0,'66'-39'238'0,"-9"14"-92"16,3 20-58-16,5 5-26 15,9 0 14-15,11 0-3 16,12-12-22-16,12-20-30 15,5-14-26-15,-13-11-50 16,-22-11-17-16,-36-10 16 16,-29-4 49-16,-36 1 71 0,-30 12 76 15,-29 20 62-15,-20 21 57 16,-5 20-9-16,8 21-108 16,17 19-142-16,25 21 0 15,27 16 0-15,32 12 0 16,35 1 0-16,27-1 0 0,19-12 0 15,18-11-120-15,11-22-286 16,2-16-49-16,-1-20-9 16</inkml:trace>
  <inkml:trace contextRef="#ctx0" brushRef="#br0" timeOffset="35460.39">5246 14226 270 0,'-16'-15'220'0,"-6"1"-39"16,3 2-54-16,-2 1-52 15,4 3-18-15,7-1 12 16,2 6 10-16,8-7-11 15,-9 7-31-15,9-1-6 16,-8-5-7-16,-5 2 12 16,-10 2 10-16,-11 5 29 0,-11 12 44 15,-12 17 41-15,-3 11 14 16,-2 17-30-16,11 13-89 16,15 0-55-16,11 2 0 15,17-1 0-15,19-3 0 0,19-8 0 16,18-6 0-16,18-14 0 15,10-20-59-15,14-20-185 16,3-11-75-16,4-21-21 16,1-22 14-16,-5-16 14 0,-11-16 93 15</inkml:trace>
  <inkml:trace contextRef="#ctx0" brushRef="#br0" timeOffset="36375.19">5640 14169 111 0,'0'-65'302'0,"-21"16"8"15,-7 18-63-15,-9 19-89 16,-4 12-60-16,6 19 12 15,2 9-14-15,13 6-23 0,11 1-27 16,18 6-30-16,11-9-7 16,13-3-4-16,7-12-18 15,9-17-46-15,-2 0-40 16,-1-17-17-16,-10-7 0 0,-12-4 21 16,-11-9 45-1,-13 0 45-15,-17 1 30 0,-11 8 50 16,-12 12-14-16,-2 16 3 15,-2 11 12-15,3 17-11 16,13 21 4-16,13 8-27 16,15 9-19-16,18-7-14 0,21-2-11 15,17-11 7-15,16-18-10 16,9-19-19-16,1-21-24 16,0-16 0-16,-6-17 3 0,-6-16 9 15,-10-14 25-15,-14-6 16 16,-10 0 24-16,-11 8 20 15,-10 16 35-15,-6 12 13 16,-1 12-16-16,-8 14-39 16,3 10-20-16,5 9-9 15,0 26-9-15,6 2 2 0,1 0-5 16,5-4-2-16,5-7-1 16,4-5-2-16,-1-12-7 15,5-12-15-15,2-14-21 0,3-14-16 16,-3-8 3-16,-6-4 24 15,-4 6 21-15,-5 13 5 16,-4 12 0-16,1 21 23 16,-2 21 29-16,5 19 1 15,2 18-18-15,-2 6-9 16,0 2-3-16,5-13-14 0,0-8 5 16,-2-17-12-16,2-16-7 15,2-20-6-15,-2-24 5 16,3-18 3-16,-2-14 16 0,-7-15 9 15,1-9-8-15,-4-6-4 16,-2 8 15-16,1 14 11 16,-3 15-8-16,1 14-8 0,7 20 9 15,3 16 25-15,7 7-12 16,-3 16-12-16,-2-2-7 16,0 4-7-16,0-2 0 15,-5-7-2-15,3-9-16 0,3-9 4 16,-3-7 3-16,7-13-4 15,-7-7 8-15,5-4 2 16,-3-1 1-16,-1 4-1 0,1 8-2 16,-6 9 8-16,7 20 30 15,-3 8-4-15,7 20 29 0,-6 18-11 16,-5 2-30-16,-2 6-2 16,-4-6-17-16,-5-11-7 15,-5-9-21-15,-3-11-79 0,0-17-65 16,-16-17-11-16,-9-16 40 15,3-17 48-15,-7-14 34 16,1-11 11-16,-6-25 5 16,3-13-3-16,-2-14 17 0,4-3 19 15,4 4 5-15,5 16-2 16,8 20-23-16,0 21-76 16,12 21-75-16,-8 15-105 0</inkml:trace>
  <inkml:trace contextRef="#ctx0" brushRef="#br0" timeOffset="36674.12">7856 13002 347 0,'13'48'279'16,"-4"-12"-78"-16,-6-6-68 0,2-11-32 15,-5-2 1-15,0-6-12 16,0-2-29-16,0-9-29 0,0-11-32 15,0-15-35-15,2-18 4 16,6-21 15-16,0-14 14 0,1 4 11 16,4 8 19-16,-5 15-8 15,1 16-17-15,6 10 1 16,5 26 8-16,5 18 11 0,4 14-13 16,2 18-6-16,7 6-18 15,-6 1-36-15,-4-8-69 16,-4-10-51-16,-3-5-39 0,-1-10-39 15,-4-15-3-15</inkml:trace>
  <inkml:trace contextRef="#ctx0" brushRef="#br0" timeOffset="37090.37">9273 12028 862 0,'-24'-44'540'16,"-17"14"-135"-16,-11 27-165 15,-10 11-240-15,-1 17 0 0,2 2 0 16,4 2 0-16,15-8 0 16,11-6 0-16,10-1 0 0,8-14 0 15,18-17 0 1,11-8 0 0,13-7 0-16,7 0 0 0,5 2 0 15,2 18 0-15,12 24 0 16,8 29 0-16,10 37 0 0,9 33 0 15,4 30 0-15,-5 20 0 16,-15 16 0-16,-27 2 0 0,-26 1 0 16,-34-1 0-16,-23-17 0 15,-25-24 0-15,-13-28 0 16,-7-33 0-16,-1-36 0 16,1-41 0-16,5-36 0 0,10-38 0 15,22-27 0-15,18-20 0 16,34-10 0-16,17 5 0 0,28 4 0 15,23 8 0-15,22 13 0 16,15 15 0-16,13 20 0 0,12 16-407 16,12 18-58-16,8 11 0 15</inkml:trace>
  <inkml:trace contextRef="#ctx0" brushRef="#br0" timeOffset="38372.43">12348 11698 464 0,'16'-47'346'0,"-8"5"-53"0,-8 10-102 15,0 6-63-15,-12 14-26 16,-12 12 25-16,-9 26 18 15,-4 26 4-15,-2 24-47 0,-4 19-102 16,16 15 0-16,6 8 0 16,21 0 0-16,13-8 0 15,22-18 0-15,22-10 0 0,22-16 0 16,14-18 0-16,5-19 0 16,2-12 0-16,-7-17 0 0,-11-13 0 15,-20-11 0-15,-22-4 0 16,-20-6 0-16,-29 2 0 0,-27 3 0 15,-28 9 0-15,-23 12 0 16,-6 8 0-16,-5 16 0 16,6 8 0-16,14 5-98 0,18-2-150 15,27 0-63-15,24-8-1 16,31-7 35-16,30-12 3 0,26-8 41 16</inkml:trace>
  <inkml:trace contextRef="#ctx0" brushRef="#br0" timeOffset="38622.11">13250 12190 310 0,'61'-48'269'16,"-18"10"4"-16,-18 15-56 0,-16 15-73 16,-9 8-19-16,-20 29 27 15,-5 7-6-15,3 12-11 16,12 6-53-16,10 3-31 0,7 0-31 16,18-9-8-16,11-11-22 15,10-9-29-15,5-11-20 0,3-17-10 16,-7-17 15-16,-6-15 20 15,-16-13 14-15,-17-9 19 16,-20-6 13 0,-53-57 8-16,21 67-13 0,-2 5-30 15,1 15-77-15,6 3-78 0,1 11-56 16,11 13-18-16,-2 3-1 16,9 0-5-16,3 16-132 15</inkml:trace>
  <inkml:trace contextRef="#ctx0" brushRef="#br0" timeOffset="38884.62">16899 11373 688 0,'37'-34'645'16,"-9"6"-250"-16,-3-1-201 16,9 10-138-16,6 2-31 0,16 1-12 15,4 0-4-15,11 4-9 16,5-1-55-16,1 6-145 0,-7-2-102 16,-10 5-41-16,-15 4 16 15,-14-3 22-15,-14-2-184 0</inkml:trace>
  <inkml:trace contextRef="#ctx0" brushRef="#br0" timeOffset="39138.4">17399 11189 187 0,'-56'18'285'16,"-1"-2"-81"-16,1 3-53 0,-3 7-55 15,7 5-13-15,8 7 9 16,7 2 17-16,14 9 5 16,10 4-16-16,13 4-37 15,16 0-27-15,12-4-19 0,15-6-3 16,16-4-7-16,10-7-3 15,12-1-4-15,7 3 3 0,-6-1-2 16,-9 3 1-16,-19-1-4 16,-26 4 4-16,-20 1 3 0,-25 0-32 15,-15 2-41-15,-9-8-57 16,-8-7-44-16,2-6-25 0,-4-10 6 16,11-15 6-16,4-7-70 15</inkml:trace>
  <inkml:trace contextRef="#ctx0" brushRef="#br0" timeOffset="39387.26">17963 11491 533 0,'25'-25'332'16,"-9"22"-78"-16,-12 19-63 0,-4 25-29 16,0 18 7-16,0 15 16 0,17 5-30 15,19-7-89-15,21-7-66 16,16-12 0-16,12-16 0 0,5-17-72 15,-4-20-28 1,-13-20 18-16,-21-17 24 0,-14-16 29 16,-24-9 27-16,-14-6 0 15,-22-6 10-15,-16 5 0 0,-11 9-10 16,-8 6-24-16,-3 14-58 16,-5 7-69-16,8 13-97 0,13 4-72 15,10 8-58-15</inkml:trace>
  <inkml:trace contextRef="#ctx0" brushRef="#br0" timeOffset="39741.17">21184 10982 487 0,'-13'-37'292'16,"13"9"-49"-16,0 5-90 0,0 5-51 15,0 11 29 1,8 7 118-16,6 19 78 0,6 14-264 15,3 15-63-15,6 14 0 16,1 11 0-16,-4 0 0 0,4 4 0 16,-5-4 0-16,-7-7 0 15,0-8 0-15,-2-11-163 0,4-6-275 16,-4-13 12-16,5-6 13 16</inkml:trace>
  <inkml:trace contextRef="#ctx0" brushRef="#br0" timeOffset="40934.19">22093 10783 75 0,'0'0'221'15,"-6"0"-52"-15,6-4-33 0,0-1-34 16,0 2-32-16,0-5-5 16,3-1 12-16,8 1 3 15,14 0 0-15,17-4-23 0,15-4-17 16,11 4-17-16,6-4-7 16,2 3-5-16,1 4-12 15,-7 1-22-15,-18 4-55 0,-11 0-36 16,-13 4-37-16,-8-8-22 15,-11 0-35-15,-9-5 2 0</inkml:trace>
  <inkml:trace contextRef="#ctx0" brushRef="#br0" timeOffset="41218.12">22474 10603 269 0,'-43'10'209'16,"1"-3"-61"-16,2 5-39 0,-1 0-19 16,0 8 13-16,2 10 31 15,2 2 8-15,6 5-35 16,5 2-22-16,14 3-23 0,12-3-8 15,4 4-5-15,8-3-2 16,5 1 0-16,5-4-8 0,13-1-10 16,9-4-10-16,13-4-6 15,16-7-2-15,12-9-10 0,5-12-2 16,4 0 5-16,-9 0-8 16,-17 0 2-16,-14 9 0 15,-18-9 0-15,-12 12 8 16,-16 1-3-16,-21 3 4 0,-18 0-9 15,-11-1 4-15,-5 10 1 16,-5 0-14-16,-7-2-51 0,7 3-95 16,8-2-95-16,7 0-65 15,12-4-26-15,9-3 32 0</inkml:trace>
  <inkml:trace contextRef="#ctx0" brushRef="#br0" timeOffset="41467.29">24875 10563 806 0,'56'-44'641'16,"-18"11"-199"-16,-19 17-284 16,-6 16-158-16,-13 31 0 0,0 23 0 15,-13 19 0-15,-2 13 0 16,3 7 0-16,12 9 0 0,0 0 0 15,0-5 0-15,8-9 0 16,8-8 0-16,0-19-87 0,9-13-376 16,4-12 37-16,-1-19 87 15,4-17 29-15,4-25-109 16</inkml:trace>
  <inkml:trace contextRef="#ctx0" brushRef="#br0" timeOffset="41733.44">25417 11002 160 0,'39'-85'282'16,"-5"4"-46"-16,-11 8-20 0,-7 15-32 15,-8 17-12-15,1 9 1 16,-2 15 25-16,1 17 108 16,0 21-186-16,4 12-120 0,10 12 0 15,7-2 0-15,6 0 0 16,6-7 0-16,-1-8 0 16,5-11 0-16,-4-4 0 0,-1-13 0 15,-8-18 0-15,-10-6 0 16,-10-14 0-16,-12-2 0 15,-12-8 0-15,-18-1 0 0,-10 4 0 16,-6 4 0-16,-1 8 0 16,-2 14 0-16,4 10 0 0,0 9-303 15,0 21-120-15,6 11 16 16,1 5 6-16</inkml:trace>
  <inkml:trace contextRef="#ctx0" brushRef="#br0" timeOffset="42265.97">27251 10501 463 0,'29'-69'359'0,"-9"8"-133"16,-4 13-100-16,-4 12-63 15,-4 10 23-15,-4 14 119 16,-4 9 99-16,0 3-89 0,0 12-215 16,0 0 0-16,0 5 0 15,0-5 0-15,-8 0 0 0,8-16 0 32,12-14 0-17,9-5 0-15,10-13 0 16,11-9 0-16,11-1 0 0,4 2 0 15,0 11 0 1,2 12 0-16,-2 13 0 0,0 20 0 16,-7 21 0-16,-13 15 0 0,-17 15 0 15,-20 6 0-15,-12 8 0 16,-14 1 0-16,-10-5 0 16,-4-8 0-16,4-13 0 15,7-11 0-15,7-8 0 0,11-9 0 16,14-4 0-16,22 5 0 15,23-4 0-15,22 3 0 16,10 9 0-16,2 12 0 0,-9 3 0 16,-11 8 0-16,-30 10 0 15,-32 7 0-15,-32 9 0 16,-41 6 0-16,-37 10 0 0,-31 1 0 16,-32-1 0-16,-24-1-473 15,-28 1-72-15,-14-5 91 0</inkml:trace>
  <inkml:trace contextRef="#ctx0" brushRef="#br0" timeOffset="43132.46">12149 13538 262 0,'-44'-12'269'15,"-5"-4"-56"-15,-5 0-68 16,5 4-57-16,5-1-5 0,8 1 46 16,2 8 60-1,14 0 11-15,4 4-24 0,9-5-58 16,7-3-44-16,23 1-33 16,31-6-4-16,31-6-17 0,41-15-17 15,36-11-3-15,34-7 0 16,27-1 0-16,3 1 0 15,3 2 0-15,-23 5 0 0,-23 13 0 16,-36 2 0-16,-33 11 0 0,-35 3 0 16,-22 4 0-16,-24 8 0 15,-20 4 0-15,-29 0 0 16,0 0 0-16,-6 0-123 16,12 0-273-16,10 0-29 0,0 0 16 15,10 0-284-15</inkml:trace>
  <inkml:trace contextRef="#ctx0" brushRef="#br0" timeOffset="43562.34">17318 12842 205 0,'-16'-8'300'16,"-9"0"-64"-16,-8 4-93 16,-7 4-72-16,-7 0-34 0,-12 0 0 15,-1 0 33-15,-5 12 47 16,-4 1 14-16,-1-13-9 0,10 7-4 16,13-7 11-16,13 0 4 15,34 0-39-15,37-7-11 0,39-9-62 16,38-10-21-16,37-2 0 15,31-4 0-15,38-4 0 16,23-1 0-16,20-1 0 0,3 5 0 16,-15 4 0-16,-25 5 0 15,-33 5 0-15,-40 3 0 16,-38 4 0-16,-32 3 0 0,-21 1 0 16,-21-4 0-16,-21-1 0 15,-11 1 0-15,-9 0 0 0,-13 5 0 16,-3-3 0-16,-5 7 0 15,1-1-238-15,5 4-257 16,-7 0 22-16,5 0 64 0</inkml:trace>
  <inkml:trace contextRef="#ctx0" brushRef="#br0" timeOffset="43980.58">21704 12411 256 0,'-73'0'343'0,"3"0"-83"0,11-5-111 16,5 5-73-16,13 0-21 15,12-4 31-15,14 0 42 16,15 0 9-16,8 0-22 0,20-4-33 16,24 1-26-16,26-7-25 15,28 0-9-15,23-4-9 0,22-2-13 16,15-4 6-16,4 3 28 16,6 1 54-16,-7-6 14 0,-14 7-94 15,-20-2-8-15,-26 2 0 16,-27 2 0-16,-21 5 0 0,-21 4 0 15,-15-5 0-15,-22-4 0 16,-11 6 0-16,-12-6 0 0,-9 10 0 16,-4 3 0-1,2 4-354-15,2 0-92 0,7 0-5 16,13 11 58-16</inkml:trace>
  <inkml:trace contextRef="#ctx0" brushRef="#br0" timeOffset="44380.28">25298 12280 628 0,'-17'-7'357'0,"-2"2"-103"0,-7 1-95 16,1 4-24-16,7 0 70 16,-3-3 92-16,3 3-285 0,4 0-12 15,5 0 0-15,9-5 0 16,0-4 0-16,12 6 0 0,21-6 0 16,24-3 0-16,19-4 0 15,18-5 0-15,7 1 0 16,5 1 0-16,-3-2 0 0,-15 4 0 15,-6 0 0-15,-17 6 0 16,-17 3 0-16,-17-1 0 16,-9 2 0-16,-10 7 0 0,-3 0 0 15,-9-4 0-15,-13 4 0 16,-7 0 0-16,-6 0 0 16,0 11 0-16,-5 1-416 0,13 2-97 15,2 0 46-15</inkml:trace>
  <inkml:trace contextRef="#ctx0" brushRef="#br0" timeOffset="44794.76">27580 12663 381 0,'-37'0'538'0,"5"0"-82"0,7 0-193 16,8-8-132-16,17 0-57 15,26-5 46-15,27-4-36 0,23-6-84 16,35-6 0-1,22 0 0-15,17 6 0 0,5 2 0 16,-2 1 0-16,-6-1 0 16,-12 0 0-16,-26 6 0 15,-19-2 0-15,-25 5 0 0,-18 4 0 16,-13 0 0-16,-14 8 0 16,-9 0 0-16,-8 0 0 0,-11 0 0 15,-9 0 0 1,-13 12-96-16,-6 4-457 15,-14 4 36-15,-2 5 84 16</inkml:trace>
  <inkml:trace contextRef="#ctx0" brushRef="#br1" timeOffset="62983.26">10785 3073 472 0,'0'-52'207'0,"-18"-2"-72"15,2 5-30-15,-7-4-2 16,-6-1 11-16,-4 7 45 15,-2-7 2-15,-6 3-29 16,-5-3-19-16,-1-3 30 16,-7-1-20-16,-6-3-43 0,-10 0-80 15,-12 0 0-15,-11 1 0 16,-13-2 0-16,-6 5 0 16,-2 5 0-16,-4 2 0 15,5 10 0-15,-6 4 0 0,1 10 0 16,1 9 0-16,-1 11 0 15,-1 6 0-15,6 12 0 16,-5 11 0-16,4 6 0 0,2 13 0 16,-2 2 0-1,0 5 0-15,5 4 0 16,-2 1 0-16,7 5 0 0,1 7 0 16,2 11 0-16,0 8 0 15,-2 5 0-15,7 8 0 16,1-1 0-16,12 5 0 15,1 5 0-15,5 7 0 0,7 12 0 16,10 7 0-16,11 15 0 16,8 10 0-16,8 8 0 15,6 6 0-15,6 6 0 16,9 2 0-16,12 3 0 16,9 0 0-16,7 9 0 15,11 8 0-15,17-5 0 0,13 0 0 16,17-8 0-16,16-4 0 15,15-12 0-15,21-12 0 16,21-12 0-16,10-14 0 0,14-14 0 16,12-14 0-16,13-15 0 15,5-17 0-15,6-15 0 0,2-17 0 16,1-18 0-16,5-9 0 16,2-19 0-16,-11-15 0 15,-3-17 0-15,-8-20 0 0,-4-24 0 16,-9-25 0-16,-10-25 0 15,-10-28 0-15,-12-19 0 16,-12-22 0-16,-17-3 0 0,-10 0 0 16,-15-1 0-16,-10 0 0 15,-9 0 0-15,-11 4 0 16,-18 10 0-16,-11 7 0 0,-17 3 0 16,-20 5 0-16,-20 5 0 15,-22-1 0-15,-15 7 0 16,-16 7 0-16,-20 5 0 0,-21 7 0 15,-15 2 0-15,-21 1 0 16,-9 7 0-16,-2 13 0 16,-3 11 0-16,2 18 0 15,-4 20 0-15,-9 28-78 16,-4 33-404-16,-1 31 27 0,-5 31-16 16</inkml:trace>
  <inkml:trace contextRef="#ctx0" brushRef="#br1" timeOffset="72036.33">9034 1978 58 0,'-11'0'140'16,"2"0"20"-16,9 0-65 16,-8-5-40-16,8 5-28 15,0 0-5-15,0 0 4 16,0 0 9-16,0 0 1 16,0 0 2-16,0 0 6 15,0 0 3-15,0 0-1 16,0 0 7-16,0-4 0 15,0 0-11-15,0-4-10 0,0 4-11 16,0 1-4-16,0 3 9 16,3-5-2-16,2 1-3 15,-1-1-7-15,1 3-3 16,-5-3-7-16,3-3 2 0,5-6 0 16,13-9-4-16,7-6-2 15,5-7 2-15,-1-4-1 16,1 2-2-16,-6 2 3 15,3 2-4-15,-7 2 3 16,-3 4 0-16,2-1 2 16,-3 5-1-16,-3 0-4 15,6 0 0-15,0-1 2 0,4-3 3 16,2-2-7-16,9 2 5 16,8 0 0-16,3 3-5 15,9-2 8-15,4 2-4 16,4 1 2-16,3-1-3 15,6 5-1-15,-1-1 0 0,4 2 1 16,4 3 4-16,1-1-5 16,2 0 1-16,3 1 7 15,-3 4-5-15,1 0-3 16,2-1 3-16,-3 5-4 16,-3 0 1-16,-4 4 1 15,1 4-1-15,-1-5 2 16,-4 2 2-16,4 3-6 0,1 0 4 15,-1 0 3-15,7 0-1 16,2-4 0-16,4-1-3 16,-2 2-2-16,2-1 4 15,-4 4-1-15,-1 0 0 16,-4 0 0-16,-8 0 0 0,-3 0-3 16,-9 0 1-1,-6 0 6-15,2 0 2 16,5 0-10-16,7 0 0 0,4 0 5 15,3 0 1-15,6 0-2 16,0 12-2-16,2 0 0 16,-2-3 2-16,-9-2 4 15,-4 5-2-15,-12 0-2 0,-9 0-3 16,-7 1 5-16,-5-1-2 16,-6 1 1-16,-4-1-5 15,-1 0 4-15,4 4-2 16,-1 0 1-16,5 4 1 15,4 6 4-15,0-3 0 16,3 7-8-16,1-2 6 16,3-5-5-16,1 1 3 15,-1 2-2-15,0-2 2 0,7 5 2 16,-7-5-2-16,-1 1 1 16,3 4-6-16,-5-5 4 15,0 0 7-15,-5-4-6 16,1 5-2-16,-6-5 3 0,2-1-5 15,-1-1 6-15,-3 3-4 16,-4-6 3-16,-3 1-1 16,8 0 3-16,-1 6-2 15,-1-8-3-15,1 3 5 16,-1 0-3-16,0 4-2 16,4-5 2-16,-4 4-2 0,2 0 5 15,-6 5 4-15,1-1-5 16,-5-4-2-16,0 5-1 15,0-2 3-15,4 2 0 16,-3 0-1-16,-1-4-2 0,4 3 1 16,-3-4-2-16,-1 1 3 15,-1-5-2-15,-1-4 2 16,-2-1-2-16,-4 0 1 16,-4-11 0-16,-5 0 4 0,5 7-4 15,-2-7 0 1,-3 7 1-16,-3-7 1 0,0 0 0 15,0 0-5 1,0 0 2-16,0 0 7 16,5 0-10-16,-2 0 4 0,2 9 2 15,-5-9-5-15,0 0 4 16,4 8-1-16,0-8 0 16,1 9 0-16,3-9 2 15,-5 0-2-15,5 0 2 0,-5 12-6 16,6-5 2-16,4 3 8 15,-5-10-8 1,-5 0 4-16,-3 0-1 16,0 0 4-16,0 6-5 15,6-6-1-15,-3 0 6 16,-3 0-7-16,4 0-2 0,-4 8 9 16,5-8-9-16,-2 9 4 15,0-9 8-15,2 0-11 16,-5 0 2-16,0 0 4 0,0 0-4 15,0 0 10-15,0 0 12 16,0 0-3-16,0 0 3 16,0 0-5-16,0 0-4 15,0 0 5-15,0 0-4 16,0 0 9-16,0 0-5 16,0 0 5-16,0 0-7 0,0 0-8 15,-8 0 1-15,8 8 4 16,-12-8-1-16,3 9-4 15,-2-9-3-15,-11 12 2 16,-5-5-9-16,-6 5 7 0,5 2 0 16,-6-7-4-16,3 1 3 15,2 1-2-15,2-9-5 16,-1 12 2-16,-1-12 5 0,7 7 1 16,7-7-7-1,3 0 8-15,4 0-7 0,8 0 7 16,0 0-9-16,0 0 5 15,0 0 3-15,0 0-12 16,0 0 15-16,0 0-3 16,0 0-10-16,0 0 4 15,0 0 0-15,8 0-3 16,4 0 2-16,3 0-2 16,7 0 8-16,2 0 0 0,3 9-5 15,6-9 2 1,-1 13-5-16,6-13 5 0,3 8 3 15,-1 0-5-15,0-8 4 16,2 12 1-16,-3-12-1 16,-2 7-6-16,-9-7 7 15,-3 0-7-15,-4 0 5 0,-8 9 1 16,-3-9-3-16,-2 0 1 16,-3 0-2-16,-5 0 7 15,0 0-7-15,0 0 3 0,0 0 2 16,0 0 11-16,0 0 0 15,0 0 10-15,0 0-3 16,0 0-2-16,0 0-4 16,0-9-12-16,0-3-3 15,-8-3 1-15,-1-6-1 0,9-3 0 16,-11-8 5-16,11-9-5 16,-8 1-3-16,0-1 1 15,8-2-1-15,0 12 4 16,-9 2-1-16,9 4 0 15,0 6 0-15,0 2-2 0,0 5 3 16,0 4 3-16,0-1-7 16,0 2 2-16,0 7-1 15,0 0 4-15,0 0-4 0,0 0 6 16,0 0-8-16,0 0 0 16,0 0 0-16,0 0 5 31,0 0 2-31,-9 0-2 15,9 0 0-15,-8 0-1 16,8 0 6-16,0 0-11 0,0 0 7 16,0 0-1-16,0 0 0 15,0 0-3-15,-6 0 5 16,6 0 0 0,0 0-5-16,-9 0 3 0,9 0 0 15,-13 0-2-15,-3 7 1 16,-4 5-3-16,-9 5 3 15,1 0 1-15,-1-1 4 16,1 1-7-16,-1-2 3 16,1 2-1-16,-4 3-2 15,-1 3 4-15,5-1 5 0,-1 2-11 16,4-3 0-16,3-6 4 16,1 2-2-16,4-5 0 15,1-1 5-15,0 3-3 0,0-2 7 16,-1 1-9-16,-2-2-2 15,-6 1 3-15,-1 0 3 16,6 0-2-16,4-3 0 16,4-9 5-16,0 0 2 15,12 0-4-15,-8 0 1 0,8 0 2 16,0 0-1-16,0 0 6 16,0 0-4-16,0 0 2 15,0 0-3-15,0 0-4 16,0 0 2-16,0 0-6 15,5 0 6-15,2 0-14 0,-3 0 11 16,0 0-1-16,2 0-3 16,-3 0-1-16,-3 0 9 15,3 0-5-15,2 0 2 0,-2 0-1 16,2 0-6-16,7 0 5 16,4 0 5-16,9 0-1 15,2 0-6-15,7 0 1 16,-3-4-2-16,2 4 5 15,-9 0-3-15,-2-5 1 16,-3 5-2-16,-2 0 5 0,-5 0-3 16,-1-3-1-16,3-1 1 15,-3 4-3-15,-2 0 5 16,-5 0-3-16,0 0-1 0,0 0 5 16,0 0-3-16,-4 0-3 15,0 0 7-15,0 0-7 16,0 0 0-1,0 0 8-15,4 0-9 16,4 0 2-16,1 0 0 16,-1 0 2-16,-2 0 4 0,2 0-3 15,1 0 0-15,-1 0 0 16,1 0-4-16,-5 0 9 16,1 0-11-16,-1 0 3 0,-4 0-1 15,4 0 4-15,-1 0-4 16,0 0 4-16,-3 0 1 15,0 0 2 1,0 0-10-16,0 0 1 0,0 0 8 16,0 0-6-1,0 0 0-15,0 0 7 0,0 0-7 16,0 0-7-16,0 0-15 16,0 0-19-16,0 0-13 15,0 0-8-15,0 0-12 0,0 0-50 16,0 12-80-16,-6-4-76 15,-20 4-67-15</inkml:trace>
  <inkml:trace contextRef="#ctx0" brushRef="#br1" timeOffset="73267">1725 8401 456 0,'-65'-80'276'0,"-16"6"-110"15,-17 8-85-15,-3 18-36 16,-13 14-16-16,-11 18 35 16,-6 16-24-16,-11 38-21 0,-5 22-9 15,-2 22-4-15,-11 23 8 16,2 21 13-16,5 26 24 16,52 23 25-16,101 44-1 0,0 42-20 15,0 32-10-15,0 15-8 16,0 11-16-16,0-6-15 0,0-11 5 15,0-10-6-15,0-14 4 16,0-10-1-16,0-16 9 16,0-19 3-16,76-22 7 15,143-20 1-15,42-28 8 0,51-37 15 16,58-40 1-16,39-41-9 16,35-45 15-16,46-40 25 15,42-42-83-15,33-41 0 16,2380-972 0 15,-2390 815 0-31,476-337 0 16,-128-49 0-1,-514 332 0-15,-49-4 0 16,-50 0 0-16,-55 1 0 16,-49 16 0-16,-47 28 0 0,-49 28 0 15,-50 24 0-15,-40 26 0 16,-62 16 0-16,-51 11 0 0,-53 13 0 15,-50 7 0-15,-40 5 0 16,-39 9 0-16,-50 4 0 16,-53 13 0-16,-41 18 0 0,-49 26 0 15,-56 32 0-15,-32 40 0 16,-29 42 0-16,-25 40 0 16,5 36 0-16,17 29 0 15,17 29 0-15,28 20 0 16,22 20 0-16,34 21 0 15,40 15 0-15,48 14 0 0,49-1 0 16,51-12 0-16,53-15 0 16,51-21 0-16,49-21 0 0,135-21-54 15,31-16-82-15,0-17-57 16,0-9-29-16,0-12-14 16,0-11 6-16,0-10 14 0,0-20-27 15,0-4-3-15</inkml:trace>
  <inkml:trace contextRef="#ctx0" brushRef="#br1" timeOffset="75111.67">9855 3186 389 0,'-14'-15'372'16,"4"-2"-111"-1,2 5-128-15,-1 5-69 0,9 2-28 16,-13 5-3-16,13 0-1 16,0 0-6-16,-8 0-15 15,8 0 0-15,0 0-8 0,0 0 7 16,0 0-13-16,-9 0 8 15,9 0-4-15,0 0-5 16,0 0 5-16,0 0-3 0,0 0-1 16,0 0-25-16,0 0-45 15,0 0-42-15,0 0-57 16,0 8-41-16,-8 1-36 0,8-2-4 16</inkml:trace>
  <inkml:trace contextRef="#ctx0" brushRef="#br1" timeOffset="75567.87">15824 2434 313 0,'0'-13'264'15,"0"5"-58"-15,0-1-91 16,0 6-62-16,0-1-14 16,0 4 28-16,0-5 27 15,0 2 1-15,0-1-22 16,0-1 8-16,0 5 0 0,0 0-6 16,0 0-22-16,0 0-17 15,0 0-16-15,0 0-11 16,0 0 0-16,0 0-17 15,0 0-18-15,0 0-83 0,0 0-104 16,0 0-87-16,0 0-57 16,0 9-309-16</inkml:trace>
  <inkml:trace contextRef="#ctx0" brushRef="#br1" timeOffset="80696.85">11248 3347 23 0,'-14'-11'70'0,"14"4"40"0,-8 3-2 15,8 0-40-15,0 0-38 16,0 4-44-16,-8 0-53 16,8 0-26-16,-11 0-14 0</inkml:trace>
  <inkml:trace contextRef="#ctx0" brushRef="#br1" timeOffset="83707.33">9205 1871 8 0,'-8'-7'10'15,"8"7"4"-15,0-4 9 16,0-1 9-16,0 1 14 15,0 4 32-15,0 0 54 16,0 0-39-16,0 0-27 0,0 0-20 16,0 0-12-16,0 0-7 15,-8 0-7-15,8 0-3 16,-8 0-6-16,8 0-9 16,0 0 2-16,0 0-5 15,0 0 4 1,0 0-2-16,0 0 3 0,0 0 1 15,0 0-4 17,0 0 3-32,0 0 0 15,0 0 0-15,0 0 7 0,0 0 6 16,0 0 1-16,0-3-2 16,0-2-7-16,0 1 2 15,4 1 2-15,-4-1-6 16,0-1 7-16,4-1 4 15,0 4-6-15,0-3 7 16,1-2-5-16,1 2-4 0,-1-4-10 16,3-5 3-16,4-8-3 15,1-6 0-15,-2 0 0 16,5-4 4-16,0-1-9 16,1 4 4-16,-1 1 1 0,0 0-3 15,-3 3 5-15,-1 5-2 16,-1 3 0-16,-3 1 4 15,1 4-6-15,0 4 1 16,-1-1-2-16,-4 4 3 16,0-2-3-16,0 2 3 15,1-2 4-15,-2 7-3 16,-3-4-1-16,3 4-2 0,2-5 3 16,-2-2 3-16,2 2-9 15,-2 2 5-15,6-5 1 16,-1-1 1-16,1 1-2 15,4-5-2-15,-3 1 7 16,3 1-8-16,-1-5 3 0,4 4 0 16,0-1 3-16,-3 4-6 15,-4 1 3-15,-1 1-2 16,3-2 3-16,2 2-1 16,3-2-2-16,1 2 3 15,5-6-3-15,8 1 2 16,6-1 2-16,2 1 2 15,-3-5-4-15,2 5 0 0,-1-1 2 16,-7 2-6-16,-4 3 7 16,-5 4-3-16,-4 0 1 15,-3-1-4-15,3 2 5 16,-1-6 0-16,1 6-3 0,6-6 0 16,2 1-2-16,0 0 8 15,0 0-4-15,4-1 1 16,-3 2-2-16,-4 2 1 15,-5 2-2-15,1-1 1 16,-6 4 2-16,0 0-5 16,6-5 3-16,1 0 3 15,1-2-3-15,6 0 2 0,7 2-3 16,4-4 6-16,5 3-5 16,4-7 3-16,3 1-2 15,-2 3 4-15,3 1-5 16,-6 0 5-16,-2 0-7 0,0 0 0 15,-4-1 4-15,2 2 3 16,-2-3-7-16,5-1 8 16,-2 3-1-16,0-4 6 15,5-1-4-15,4 1 0 16,0-1 4-16,3 1-2 16,1 1-1-16,0-1-4 15,-4 0 1-15,-1-3 0 0,-3 8-2 16,0-5 6-16,-5 1-9 15,0 2 2-15,5 1-2 16,1-3 2-16,9 1 0 16,16-2-2-16,8 4 0 15,12-4 1-15,2 1-1 0,0 2 4 16,-8 2-5-16,-3 2 3 16,-9 0-5-16,-8 3 3 15,-5 2 1-15,-6 0 2 16,-6 0-1-16,-8-5-3 15,2-1 4-15,-6 4 1 16,-1 2 10-16,7-5 7 16,6 2-5-16,14-6 19 0,12 1 7 15,10-4-9-15,6 4-12 16,8-5-8-16,3 1-7 16,4 4 0-16,5-1-6 15,-9 9 1-15,-7 0-3 0,-16 0 1 16,-11 0 3-16,-9 0-2 15,-7 0 1 1,3 0 2-16,3 0 0 0,4 0 17 16,16 0 4-16,13 0 4 15,12-3-18-15,11 3-7 16,5 0-4-16,-1 0 7 16,2 0-6-16,-10 0 1 0,-11 0-3 15,-14 0-1-15,-13 8 6 16,-16-8-4-16,-11 9 1 15,2-9 3-15,-5 12-3 16,-1-12 0-16,4 12-1 0,13-12 1 16,20 12 6-1,17 0-9-15,7-4 6 16,14 4-6-16,2 1 0 0,-2-1 1 16,-7 0 4-16,-6 0-2 15,-14-4 1-15,-6 4-2 16,-9 1-1-16,-3-1 2 15,-7 0 1-15,8 0 2 0,2 1-2 16,7-1-3-16,6 0 2 16,-1 1-3-16,5 3 5 15,2 0-7-15,3-1 6 16,-6 2 1-16,1 0 0 0,-5-6 2 16,-4 6-4-1,-1-6-1-15,-2 1-3 0,-1 2 4 16,-1-2 1-16,3 0 0 15,-6 0-5-15,-1 0 3 16,1 6 1-16,-3-7 6 16,-10 5-6-16,2-4-4 0,-5 5 7 15,-4-1-2-15,-2 0-3 16,-5 1 2-16,-6-5 1 16,-4 0-1-16,2 0 1 15,-2-1 1-15,0 7-2 0,4-2-4 16,2 4 9-1,3 1-7-15,1 0 4 0,1 3 2 16,2-1-6-16,8 7 2 16,5-3 2-16,2 3-4 15,-3-2 3-15,0-5-1 16,-5 7 1-16,-2-5 5 0,-2 3-8 16,-5 1 5-16,-1-5 1 15,-5 4-4-15,0 1 4 16,-1-5 0-16,4 3 0 15,5 3-2-15,5-2 2 0,-7 0-4 16,7-3 4 0,-6 0 1-16,-3-5-4 0,-5 1 5 15,-4-5-6-15,-2-4-2 16,-6 0 2-16,-4 4 2 16,1-3-5-16,-2-1 3 0,7 4 7 15,-3 4-5-15,3 1-6 16,-4-4 5-16,4-2-4 15,-1 2 9-15,-1-1-8 16,0 0-1-16,-2 1 1 0,-6-1 6 16,7-5 7-1,-14-1-7-15,-5-10-2 16,-4 0 5-16,0 0 7 0,-4 0 2 16,0 0-4-1,0 0-2-15,0 0-5 0,0 0 2 16,0 0-8-16,0 0 9 15,0 0-14-15,0 0-20 16,0 0-56-16,0 0-71 16,0 0-75-16,0 0-37 15,0 0-32-15</inkml:trace>
  <inkml:trace contextRef="#ctx0" brushRef="#br1" timeOffset="84531.04">20643 1710 200 0,'0'-28'208'0,"-9"6"-44"0,9 6-28 15,-6 4-30-15,6 0-12 16,-8 3 6-16,8 1-6 16,0 3-23-16,0 3-27 0,0 2-13 15,0 0-7 1,0 0 2-16,0 0-1 0,0 0-5 16,0 0-10-16,0 0-3 15,0 0-5 1,4 15 0-16,12 6 0 15,8 7-4-15,8 6 8 0,5-3-6 16,5-3 3-16,-3 1-3 16,-2-4 3-16,-6-5-2 15,-1-4 2-15,-6 1-6 0,-4-6 7 16,-7-11-2 0,-6 8-2-16,2-8-4 0,-9 0 3 15,0 9 3-15,0-1-2 16,0-8 4-16,-13 17 0 15,5 4 3-15,-8 2 3 0,-4 10 3 16,-9 3-3-16,-4 5 3 16,2-1 6-16,-6 2-10 15,1-1 11-15,-5-1-6 0,4 1-7 16,4-5-5-16,2-8-1 16,5-6 1-16,9-6-1 15,3 0 4-15,2-4-1 16,12-12 2-16,0 0 4 0,0 0 4 15,0 0 15-15,0 0 8 16,0 0 7-16,0 0 12 16,0 0-3-16,0-4 8 15,9-4-5-15,-1-8-11 16,1-10-29-16,0-10-2 0,7-9-6 16,2-7-7-16,2-9-1 15,-1-8-3-15,3-8 0 16,-1-6 1-16,-2 2 6 0,1 5-9 15,-4 10 7-15,-3 17-4 16,-5 8 0-16,-3 12-3 16,-5 5 3-16,0 8-10 15,0 3-6-15,0 10-9 16,0 3-25-16,0 0-33 0,0 0-36 16,0 0-39-16,0 16-55 15,-8 9-15-15,-10 11-29 16,-1 5-87-16</inkml:trace>
  <inkml:trace contextRef="#ctx0" brushRef="#br1" timeOffset="87543.76">23684 2421 115 0,'-11'-24'238'0,"-5"0"-98"16,-5-2-41-16,1 2-35 16,0 5-9-16,4-3 11 15,-2 3-2-15,4-2-4 0,3 0 5 16,-3 2-5-16,-2-5-17 15,0-1 28-15,-4 0-12 16,-4-3-10-16,-10 4-5 16,-6-1-9-16,-5 0-13 15,-9 2-6-15,-2-2-3 16,-4 4-1-16,-5 5-2 0,-3-1-8 16,-5 6 8-16,-1 2-7 15,1 9-2-15,-1 0-1 16,9 0 3-16,3 9-7 0,2 7 4 15,-10 5 4-15,-6 7-7 16,-6 4 4-16,0 0 0 16,8 2 5-16,1-3 2 15,2 2-5-15,9 0 2 16,2 1 4-16,8 1-1 16,0 5-2-16,1 6-4 0,3 6 15 15,0 10-1-15,0 11-6 16,-1 9 6-16,5 7 9 15,-2 9-3-15,6 8-9 0,2-1-3 16,6 6-6-16,4 2 6 16,8 2-1-16,9-2-4 0,11 1 9 15,0-3 6-15,0-6-10 16,8-3 8-16,3-9-6 16,4-4-3-16,6-3 11 0,5-1-2 15,0 1 2-15,8-5-4 16,2 2-5-16,5-2 0 15,3 0 6-15,5-3 4 16,10-1 1-16,-4-4-17 0,5-8 2 16,5-9 7-16,1-6-10 15,-1-6-2-15,0-6 2 0,3-9-6 16,5-5 9-16,9-8 10 16,3-4-4-16,5-12-2 0,2 0 11 15,6-9-9-15,4-3 2 16,-1-7-1-16,1-10-10 0,-3-8-4 15,-3-4-3-15,1-4 2 16,-7-7 5-16,-5-5 4 16,-7-10-7-16,-9-2 3 15,-7-7-2-15,-7-6 5 0,-6-4 6 16,-3 1-12-16,-7-8-1 16,-2-10 0-16,-6-6 0 0,3-9 0 15,-6 1 0-15,-3-6 0 16,-10 6 0-16,-6 6 0 15,-9 9 0-15,0 9 0 0,-20 3 0 16,-9 4 0-16,-3 5 0 16,-6 0 0-16,-2 0 0 15,-5 3 0-15,1 9 0 16,-8 3 0-16,-7 9 0 16,2 5 0-16,-3 4 0 0,-5 1 0 15,-3 11-14-15,-1 3-383 16,-1 5-17-16,1 4 55 15,-3 3 13-15</inkml:trace>
  <inkml:trace contextRef="#ctx0" brushRef="#br1" timeOffset="89647.69">23214 4993 443 0,'0'0'341'16,"0"0"-70"-16,0 0-133 0,0 0-62 15,0 0-44-15,0 0 6 16,0 0 27-16,0 0-3 0,0 0-11 16,0 0-21-16,0 0-18 15,0-3 1-15,0-1-10 0,0 4 4 16,0 0 1-16,0 0-4 15,0 0-2-15,0 0 4 0,0 0-3 16,0 0-5-16,0 0 13 16,0 0-9-16,4 0-2 15,-4 0 8-15,0 0-5 0,0 0 9 16,0 0-5-16,0 0 5 16,0 0 11-16,0 0 3 15,0 0 13-15,0 0-11 0,0 0 4 16,0 0-13-16,0 0 0 15,0 0-13-15,0 0 0 0,0 0-3 16,0 0 4-16,4 0-12 16,-4 0 2-16,0 0 5 15,0 0-7-15,0 0 3 16,0 0-12 0,4 0-18-16,2 0-35 0,-6 0-44 15,0 0-102-15,0 0-98 16,0-5-31-16,-18-2-36 15</inkml:trace>
  <inkml:trace contextRef="#ctx0" brushRef="#br1" timeOffset="91391.52">10353 5824 54 0,'-10'-12'146'0,"10"-4"40"0,-9 4-65 16,9 4-31-16,0 0-33 16,0 8-19-16,0 0-9 0,0 0-5 15,0 0 3-15,0 11-2 16,0 10 7-16,0 7 3 0,0 9 3 16,-8 7-10-16,0 2-10 15,8-1-3-15,-9-9-5 16,1-3 0-16,8-5-3 0,-8-7 1 15,8-6 8-15,-11-7 7 16,2-8 3-16,9 0-4 0,-9 0 5 16,9 0 1-16,0 0-9 15,0-10-3-15,0-7-5 16,0-7 0-16,0-9-7 16,5-3-4-16,3-7 3 0,1 0-3 15,1 1-2-15,3 2 0 16,4 4 1-16,-6 8-2 0,5-2 3 15,0 7 0-15,6-3 0 16,-2 3 0-16,9-2 0 0,-1 4 0 16,9 5-3-16,-1 3 2 15,-1 2 4-15,3 6-4 16,-6 5-1-16,-4 0-4 0,1 0 6 16,-4 12 1-16,-2 2 1 15,-2-2-6-15,-4 0 1 16,-5-1 9-16,0 10-6 15,-1-1-3-15,3 1 3 0,-2 7 0 16,-1 9 0-16,1 0 3 16,1 4 0-16,-1-6 0 0,-4 3-5 15,0-7-1-15,0-2 2 16,-8-1 4-16,0 1-6 0,0-4 2 16,0 0 4-16,0-6-1 15,-8-1-2-15,0-3-3 0,0 2 12 16,-1-1-4-16,-2-4-2 15,-3 0 3-15,4 0-6 16,-3 0-1-16,4 0 3 16,1-3-3-16,-3-1 3 0,-1 0-2 15,0 1-2-15,4-9 4 16,-1 8 0-16,1-8 3 0,8 0-2 16,0 0-7-16,-8 0 4 15,8 0 2-15,0 0-3 0,0 0-1 16,0 0 4-16,0 0 2 15,0 0-6 1,0 0 9 0,0 0-5-16,0 0-3 15,3 0 1 1,5 0 1-16,-3 0-5 0,4 0 6 16,-1-5-5-16,-1-3-1 15,5 0 6-15,9 1-1 16,0-2-1-16,2-3 2 0,7 0 1 15,2 0-7-15,4-1 6 16,-3 0-2-16,2 6-5 0,3-1 7 16,-6 4-3-16,1 4 1 15,0 0 1-15,-1 12 0 0,-8 0 2 16,1 9-3-16,-5 3 3 16,0 4-5-16,-3 8 5 15,-3 6 0-15,3 6 0 16,1 2-1-16,-10 2-2 0,-2 0 4 15,-6 2 4-15,0-1-8 16,0 0 0-16,-10-1 4 0,-3 2 3 16,-4-2 0-16,-6 1 4 15,-6-3-5-15,-7-5 4 0,-5-5-7 16,-8 1 8-16,0-9-5 16,1-12 4-16,3-3-1 0,3-10-1 15,6-7 4-15,9 0 23 16,2 0 2-16,3 0-5 0,12 0-5 15,10 0-5-15,0 0-6 16,0-3-6-16,0-1 4 16,0-1-7-16,0 5-5 15,0 0-3-15,0 0 4 0,0 0-4 16,0 0-12-16,0 0-17 16,0 0-33-16,0 0-64 0,0 0-51 15,0 0-46-15,0-4-19 16,-13-8-43-16</inkml:trace>
  <inkml:trace contextRef="#ctx0" brushRef="#br1" timeOffset="91855.51">10631 3769 302 0,'0'-12'188'0,"-8"-1"-42"15,8 5-58-15,0 4-42 16,0 4-16-16,0-3-4 0,0-2-2 15,0 5 1 1,0 0-13-16,0 0-3 0,0 0-4 16,0 0-8-16,0 0 2 15,0 0-26-15,0 0-40 0,0 17-46 16,0-1-75-16,0 8-57 16</inkml:trace>
  <inkml:trace contextRef="#ctx0" brushRef="#br1" timeOffset="92735.5">22593 4570 309 0,'-24'-7'242'15,"2"-2"-58"-15,6 1-81 0,16 4-52 16,0-4-11-16,0 4-1 16,5-1-4-16,6 5-7 15,15 0-9-15,19 0 3 0,20 0-9 16,20 0 2-16,17-3-4 16,2-1 2-16,3-1-5 0,-7 5-3 15,-7 0 1-15,-6 0-6 16,-19 0 2-16,-14 0 3 15,-18 0-2-15,-7 0 2 16,-15 0 15-16,-5-3-6 0,-9-1-29 16,-9-5-34-16,-5 1-52 15,-11 1-39-15,-7-1-10 0,-9 0 1 16,-5-5-44-16,-5 0 13 16</inkml:trace>
  <inkml:trace contextRef="#ctx0" brushRef="#br1" timeOffset="93267">22893 4387 42 0,'-28'-5'145'0,"4"3"52"0,2-3-68 16,11 5-32-16,0 0-29 15,11 0-6-15,-9 0 4 16,9 0-1-16,-12 7 9 0,-5 15-1 16,-2 14-8-16,-10 18-17 15,-4 10-11-15,-8 10-4 0,5 7-12 16,-1 0-8-16,9-7-7 15,4-9-2-15,8-8-3 0,2-16 1 16,14-9-1-16,0-8 2 16,0-7 3-16,0-5-1 15,0-12-2-15,0 0 1 0,10 0 2 16,-2 0 4-16,4 0-8 16,4 0 0-16,3-4-1 15,11-11-1-15,6-2 0 0,17 0 4 16,4 4 0-16,4 1 1 15,-1 5-5-15,2 7 13 0,0 12 4 16,-5 8 12-16,-1 10-11 16,-8 5-7-16,-2 6-5 0,-11 8-2 15,-10 4 0-15,-12 1 3 16,-13 3 1-16,-16 0-10 0,-13 0 6 16,-13 3 2-16,-6 2-6 15,-9-11 7-15,0-1 1 16,4-10-4-16,5-10 5 15,8-11-7-15,6-6-3 0,11-6 1 16,6-7 4-16,4 0-1 16,4 0-2-16,9 0-27 15,0-7-10 1,0-2-34-16,0 2-39 0,0-2-46 16,0 2-32-16,14-6-16 15,2-4-44-15,3 1 37 0</inkml:trace>
  <inkml:trace contextRef="#ctx0" brushRef="#br1" timeOffset="93733.63">23791 5043 227 0,'37'-57'300'16,"-14"8"-60"-16,-6 8-76 0,-8 9-62 15,-1 6-18-15,-8 7 20 16,0 7 40-16,0 4-12 16,0 0-39-16,0 8-36 15,0 0-28-15,0 0-13 0,0 0-7 16,-17 19-4-16,0 14 3 16,-1 7-7-16,2 6 1 0,-2 3 0 15,10 4-1-15,8 3 4 16,0 6 2-16,0 0-6 15,8 2-1-15,10-2 0 0,4-10 1 16,11-2-5-16,8-14 5 16,4-12 0-16,0-8 5 0,0-16-5 15,-1-8 3-15,-8-17 5 16,-3-11-2-16,-6-13 8 0,-6-8 0 16,-9-8 1-16,-12 1 4 15,0-7 9-15,-9 7 8 16,-2 7 12-16,-5 7 15 15,-4 10-21-15,-6 7-43 0,0 9 0 16,-13 12 0-16,-3 12 0 16,-9 8-48-16,2 7-166 0,2 9-97 15,1 6-47-15,2-2 23 16,9-3 8-16</inkml:trace>
  <inkml:trace contextRef="#ctx0" brushRef="#br1" timeOffset="94898.12">22977 2556 270 0,'0'-53'218'0,"-9"4"-46"16,-4 8-38-16,-4 8-21 0,1 10 9 15,-8 10 2-15,-9 13-16 16,-21 0-18-16,-12 29-24 16,-16 15-21-16,-4 14-19 0,1 6-14 15,11 7-7-15,17-7 0 16,17-2-2-16,15-10 0 15,18-6-2-15,14-7-4 16,18-9-2-16,21-7-5 16,14-11-4-16,17-12-1 0,9-3 5 15,2-10-2-15,-7-12 8 16,-12-3-5-16,-16-5 11 16,-20 1 0-16,-13 4 0 0,-11 3 15 15,-9 5-1-15,-34 11-15 16,-13 9-1-16,-23 26-2 15,-11 14 1-15,-4 8 3 0,-2 9 0 16,14 4 1-16,21 1-6 16,13-9 3-16,17-4 1 15,22-8-6-15,8-6 5 16,20-1-10-16,26-6-11 16,19-8-6-16,15-11-14 0,15-9-17 15,6-13-10-15,-8-3 0 16,-15-5 25-16,-22 5 31 15,-23 4 13-15,-11-5 34 0,-19 5 2 16,-7 5-11-16,-4 2-10 16,-21 5-14-16,-3 0 5 15,-7 18-7-15,2 2 3 0,6 4 1 16,1 9 1-16,14 7-1 16,8 8-6-16,12 1 6 15,14-3-4-15,5-6-3 16,13-4-3-16,15-10 2 0,-4-11 1 15,-3-15-5-15,-4 0 8 16,-14 0 2-16,-8 0 7 16,-15 0 4-16,-3 0 16 0,-8-2-7 15,-8-8-10-15,-8 7-4 16,-5 3-4-16,1 0-7 0,0 7 1 16,0 6 6-16,3 3-5 15,4 5 1-15,7-2 1 16,6-3-2-16,6 6 6 0,11-3-5 15,13-2 0-15,10-17-1 16,0 0-1-16,4-5 2 16,2-7 0-16,-6-7-2 15,-9-7 8-15,-5-2 0 0,-4-9-1 16,-16-3-12-16,-6-10-34 16,-16 3-51-16,-8-3-85 15,-16-3-77-15,-25 4-115 0</inkml:trace>
  <inkml:trace contextRef="#ctx0" brushRef="#br1" timeOffset="96994.5">10638 4066 264 0,'3'-16'210'0,"-3"4"-42"15,0 0-54-15,0-1-45 16,0 9-13-16,0 4 13 15,0-4 22-15,0-1 4 0,-7-2-18 16,7 2-31-16,0 2-18 16,0-1-18-16,-8-5-2 15,-4-3-4-15,-1-1-3 16,-4-3-1-16,-5-8-7 0,-16-9 7 16,-15-3-3-16,-19-9 0 15,-23-4-2-15,-17 1 0 16,-19-1 2-16,-7 8 1 0,-4 17 2 15,1 16 1-15,2 20-1 16,9 19 0-16,8 24 1 0,9 14-7 16,15 12 4-16,18 8 3 15,19 5-4-15,20-5 1 16,20-7 2-16,21-9 0 0,13-16-2 16,10-12 2-16,19-14 5 15,6-14-11-15,14-17 5 16,6-19-2-16,8-18 5 15,3-12-5-15,-11-8-10 0,-8-8 0 16,-18-8-1-16,-19-9-18 16,-23-11-6-16,-19-2 12 15,-22 10 12-15,-24 8 3 0,-25 20 10 16,-18 25 0-16,-24 32-8 16,-9 25 14-16,-6 23 11 0,2 17 6 15,7 16-7-15,24 13-7 16,29 0 1-16,32 3-7 15,28-3 1-15,38-13 0 16,31-8-3-16,29-16 5 16,34-12-2-16,23-21-3 0,23-24-2 15,26-24 2-15,17-21 6 16,6-12-9-16,-4-11-4 0,-22-6 1 16,-34 0 8-16,-36 5 3 15,-38 0-1-15,-35 0-3 16,-33 5 1-16,-33 7 9 0,-19 12-1 15,-18 15-5-15,-7 19-1 16,4 11-5-16,8 29 1 16,8 23-4-16,14 17 1 15,13 9 3-15,30 7 0 0,8 1 1 16,21-5-5-16,15-7 2 16,22-15-3-16,23-14 0 15,20-16 7-15,21-17-12 0,9-15 2 16,2-18 1-16,-2-15-3 15,-21-13-8-15,-24-9-9 0,-30-11 7 16,-32-12 14-16,-32-8 8 16,-35-4 11-16,-31-2 14 15,-29 9 10-15,-22 10 0 0,-20 19-14 16,-13 24-10-16,-9 26-4 16,1 27-6-16,3 20 0 15,13 21 4-15,16 13-9 16,21 3 1-16,20 5-3 0,20-1 4 15,25-5 3-15,18-2-3 16,22-8-1-16,25-9 5 16,15-17-4-16,17-21 1 0,9-19-7 15,6-2-10-15,5-19 4 16,-3-15-1-16,-9-14-3 0,-16-7-2 16,-17-12 0-16,-21-12-9 15,-22-13-5-15,-21-4 8 16,-17 0 12-16,-20 13 9 0,-17 12-3 15,-15 21 9 1,-17 27 0-16,-12 37 1 0,-16 29 2 16,-3 33 7-16,-7 23-2 15,10 17-5-15,17 12 2 16,23-1-2-16,28-3-4 0,29-8 4 16,29-7-1-16,29-14-5 15,31-11 0-15,30-22 2 0,31-15-3 16,25-28-19-16,20-30 10 15,16-31 6-15,5-25 6 16,-6-17-4-16,-17-7 2 0,-23-6-8 16,-27-1-2-16,-25-6 6 15,-29 3-2-15,-20 1 2 16,-20 4 1-16,-20 13-8 16,-16 13 0-16,-18 23 3 0,-11 26 5 15,-8 23 1-15,-12 35 4 16,0 31-2-16,0 27-2 15,3 21-3-15,18 16 1 0,15 4 6 16,26-3-2-16,23-11 1 16,18-5 2-16,27-16 2 0,20-23-4 15,16-15-3-15,22-20 5 16,18-24-3-16,25-26 1 16,25-27-6-16,12-17 8 0,7-21 3 15,-7-11-4-15,-21-5 0 16,-23-3 1-16,-38-1 6 15,-33-4 7-15,-35 0 5 16,-33 6 8-16,-36 6-9 0,-32 17-3 16,-37 24-10-16,-34 29 2 15,-16 32-10-15,-6 29 5 0,1 20-7 16,15 16 0-16,18 2-2 16,25-2 1-16,29-5 4 15,25-7 2-15,31-3 1 0,30-9-2 16,28-9-3-16,24-12-5 15,146-18 5 1,-65-46-1-16,20-22-3 16,8-15 12-16,-10-12-4 0,-23-9-4 15,-30-1 6-15,-43-1-1 16,-35-6-3-16,-46-3-6 16,-39 4 3-16,-41 7 8 0,-34 21-2 15,-26 19 1-15,-10 31-2 16,-4 15-2-16,5 29-3 0,7 11 4 15,18 5-4-15,18-1 2 16,23-3-5-16,22 0-39 16,20-5-41-16,22 0-27 15,13 9-17-15,19 0 12 0,8-4-25 16,12-4-22-16,12-8 28 16,9-5 34-16</inkml:trace>
  <inkml:trace contextRef="#ctx0" brushRef="#br1" timeOffset="97859.93">9679 3589 376 0,'-60'-20'252'16,"2"12"-119"-16,6 8-73 15,4 28-33-15,7 14-14 0,9 6-9 16,12 5-3-16,20 3 0 15,6-1-3 1,16-3-4-16,10-11-8 0,13-8 3 16,8-14 2-16,12-19 4 0,6-12-3 15,3-11 0-15,-9-19 4 16,-16-8-4-16,-19-1 1 16,-27-6 7-16,-20-5 3 0,-23 2 7 15,-20 3-5-15,-27 8-2 16,-17 16-1-16,-24 25-5 15,-16 25 0-15,-20 28 9 0,-164 112 16 16,181-63-15 0,-56 85 2-1,150-98-8-15,47 55 2 16,53-92-6-16,26-15-3 16,25-29 0-16,16-17 3 15,11-28-2-15,14-24 7 16,2-16-3-16,-2-8-4 0,-17-7-22 15,-21 8-2-15,-33-1 8 16,-34 7 17-16,-34 9 2 16,-28 12 12-16,-29 15-1 0,-22 22 14 15,-14 21-7-15,-12 26 5 16,-13 21-2-16,-4 17 2 16,8 14-6-16,18-2-7 0,18-5-7 15,21-7 0-15,26-7-1 16,18-7 3-16,21 0 0 15,20-8-1-15,17-6-5 16,23-8 3-16,14-9 1 0,16-21-6 16,11-20-1-16,8-11-2 15,2-13 2-15,-14-8-19 16,-19-5-4-16,-34 2 2 0,-28-1 10 16,-24 0 5-16,-35 8 5 15,-22 13 9-15,-25 10 6 16,-19 22 2-16,-18 24-6 0,-9 22-1 15,-11 10 2-15,5 9 2 16,7 3-5-16,27 2-2 16,18-10-7-16,26 1-14 15,22-1-26-15,23 2-32 0,19-5-94 16,9-5-52-16</inkml:trace>
  <inkml:trace contextRef="#ctx0" brushRef="#br1" timeOffset="102328.07">10987 5382 255 0,'-8'0'195'0,"8"-6"-52"0,-8 6-49 16,0 0-41-16,8-2-13 15,0-4 8-15,0 6-3 0,0 0-15 16,0-3-5-16,0 3-13 16,0-4 6-16,0-1 15 15,0 2 14-15,5 3-5 0,-2-4 1 16,-3-1-10-16,3 1-4 15,2 4 2-15,-1-3-5 0,-4 3 0 16,0-5-9-16,0 1-6 16,0 4-4-16,0 0 0 15,0 0-2-15,0-3 1 0,0-2-5 16,0 5 1-16,4-4-2 16,1 0 0-16,3-5 3 0,0 2-2 15,3-7 0-15,1-5-1 16,4-1 6-16,6-5-6 0,-3-3 5 15,2 0-6-15,-1-2-3 16,1 2 5-16,-2 4-1 16,3-1 0-16,-2 1 4 0,0 0-8 15,0 3 7-15,1 0-3 16,-5 6 0-16,1-2 1 16,-3 5-1-16,0-2 5 0,-3 7 1 15,-2 0-1-15,0-3 7 16,-1 3-6-16,-4 3-3 0,3-4 3 15,1-1-4-15,1-3-3 16,-1 0 5-16,3 0-2 0,3 0-1 16,-4-4-1-16,4-1-4 15,2-4 8-15,1 1-8 16,2 0 9-16,-3 3-12 16,0 5 13-16,1 0-7 0,-5-4 2 15,10 4-9-15,-4 0 11 16,6-5-2-16,5 1-1 15,4-1 0-15,-1 3-1 0,10-8 1 16,1 1 3-16,7-3-1 16,1 5-6-16,3-7 5 0,-5 7-4 15,-2-2 2-15,-1 1-1 16,-5 4 2-16,-6-1-2 16,4 1 3-16,-7-1 5 15,1-2-9-15,2 2 3 16,-2 1-4-16,-1 0 4 0,4-2 5 15,1 2-5-15,5-4-2 0,-2 0 1 16,0 4 1-16,-4 0-3 16,2 0 3-16,-7 0-1 15,2-1 3-15,-4 1-4 0,-1-1 4 16,-4 4-5-16,-3 2 2 16,-1-1 3-16,17-4-2 15,7-13 1 1,41-21-1-1,-48 31-2 1,-1-2 5-16,5 1-3 0,-4-2 1 16,-4 7-2-16,-5-2-1 15,-3 6 2-15,-2-2 0 16,-3 5 3-16,-3-1-1 0,-5 2-5 16,-1-2 3-16,3 2 0 15,-3-1-6-15,6 0 6 0,3 0 4 16,5 3-4-16,-2 1 2 15,3-4-7-15,2 0 6 16,-3-1-3-16,-5 2 2 0,0 3 4 16,-1-6-2-16,3 3-5 15,-6 3 5-15,3-4-3 16,3 4-1-16,-6-4 0 16,3 4 7-16,-2-4-6 0,-1 8-4 15,-3-5 6-15,-1 1-1 16,0 1 1-16,0 3-1 15,-1 0-2-15,-3 0 5 0,1 0-1 16,-1 0-4-16,5-9 3 16,-2 2 3-16,2 2-3 0,4-2-6 15,2 3 2-15,2-1-2 16,-1 0 10-16,-4 2-3 16,1 3-4-16,-5-4 5 0,0 0-2 15,-4 0-1-15,0 4-6 16,0 0 13-16,-5 0-9 15,6-5 2-15,4 2 1 16,8-4 3-16,2-6-6 0,1 3 0 16,5 3-1-16,-1-2 3 15,1 6 7-15,-4-5-15 16,-2 0 6-16,-2 4 7 0,-5 4-6 16,0-5 3-16,-4 1-5 15,1 0 4-15,0-1 4 0,-5 5-2 16,5 0-7-16,-3 0-1 15,-2 0 11-15,0 0-11 16,-3 0 2-16,4 0 7 16,-6 0-5-16,6 0-3 0,-1 0 8 15,-2 9-9-15,8-9 6 16,2 0-1-16,4 0 6 16,1 0-5-16,-2 0 3 0,1 0-8 15,-2 0 0-15,3 0 3 16,-3 0 1-16,4 0 0 0,-2 0 0 15,3 0 0-15,-1 0 7 16,2 0-5-16,0 0-7 16,1 0 6-16,-1 0-4 15,-5 0-1-15,-2 0 6 0,4 0 3 16,-5 0-3-16,1 0 3 0,-3 0-5 16,3 9 5-1,-4-9-8-15,0 0 7 0,-2 0 0 16,-3 0-4-16,0 0 6 15,-4 0-2-15,1 0-1 0,-2 0 1 16,2 0 1-16,3 0 0 16,1 0-5-16,-6 0-1 15,1 0 2-15,-4 0 2 0,0 0-7 16,0 0 6-16,5 0 6 16,-5 0-4-16,0 0 2 15,0 0 10-15,0 0-3 16,0 0 0-16,0 0-12 0,0 0 1 15,0 0 3-15,0 0 0 16,0 0-2-16,0 0 3 0,0 0-3 16,0 0-1-16,0 0-5 15,0 0 4-15,0 0 5 16,0 0-9-16,0 0-2 31,0 0 8-31,0 0-9 0,0 0 7 16,0 7-19-16,0-7-10 15,0 0-25-15,-9 0-41 16,9 0-52-16,-9 0-45 16,9 9-1-16,-8-9-8 0,0 0-22 15</inkml:trace>
  <inkml:trace contextRef="#ctx0" brushRef="#br1" timeOffset="103184.6">14841 3219 12 0,'0'0'21'0,"0"-3"20"15,0-6 32-15,0 6 46 16,0-2 17-16,0-4-34 0,0 5-18 16,0 2-23-16,0-4-11 15,0-1-1-15,0 2-10 16,0 5-7-16,0-3-7 0,0-1 1 15,0-1-5-15,0 5 2 16,0 0-5-16,0 0-4 16,0 0-3-16,0 0-1 0,0 0-5 15,0 12-5 1,0 0 3-16,0 4-1 16,0 13 3-16,0 12-4 15,0 8-1-15,0 8 3 0,0 8 2 16,0 9 7-16,0 3 1 15,0 0-3-15,0-4 4 16,0 1 3-16,0-10-3 0,-8-7-3 16,8-3 1-16,-8-13-6 15,8-10 3-15,0-6-8 0,0-6 3 16,0-6-1-16,0-3-5 16,0-10 5-16,0 0-1 15,0 0 0-15,0 0-6 16,0 0-30-16,0 0-55 0,-12-10-27 15,3-3-22-15,1 3 26 16,8-7-25-16,-17-12-106 0</inkml:trace>
  <inkml:trace contextRef="#ctx0" brushRef="#br1" timeOffset="104183.37">14768 3264 9 0,'0'-3'13'0,"-8"-2"13"0,8 1 19 16,0 4 28-16,0 0 45 16,0 0 8-16,0-5-45 15,0 2-25-15,0-1-16 16,0-1-14-16,0 5-4 0,0 0-6 16,0 0-5-16,0 0-5 15,0 0-1-15,0 0 6 16,0 0 4-16,0 0 4 0,0-3 5 15,0-6 6-15,0 9-5 16,0 0 1-16,0 0-6 16,0 0-4-16,0 0-11 0,0 0 7 15,0 0-2-15,0-4 8 16,0 4-2-16,0 0 9 16,0 0-3-16,0 0 0 15,0 0-14-15,0 0-1 0,0 0-5 16,0 0 1-16,0 0 0 15,0 0 1-15,0 0-1 16,0 0-9-16,0 0 2 0,8 0 6 16,9 13 5-16,5-1-1 15,12-4-6-15,3 1 0 16,0-2-2-16,-1 1 5 0,-1 1-3 16,-5-9 4-16,-6 7-2 15,-2-7-8-15,-8 0 4 16,0 0 2-16,-8 0 3 0,-6 0-4 15,0 9-1-15,0-9-1 16,0 0 0-16,5 0 5 16,-5 8-4-16,3-8-2 15,2 12 4-15,-1-12 0 0,-4 0 2 16,0 8-3 0,0-8-1-16,0 0-2 15,0 0 7-15,0 0 1 16,0 0-5-16,0 7 0 15,0 11-1 1,0-2 8-16,0 8-4 0,-9 10 0 16,-2 10 1-16,-1 9 4 15,-1 4-2-15,1-1-5 0,0 2 14 16,-4-5 11 0,-1-1 4-16,0-3-1 0,3-4-10 15,-7-4 0-15,0-1-6 16,4-3-7-16,3-7-1 0,1-7 0 15,0-7-2-15,13 1 0 16,-9-5 8-16,9-12 5 0,0 8 8 16,-8-8-4-16,8 0 0 15,0 0-6-15,0 0-2 16,0 0-9-16,0 0-1 0,0 0 6 16,0 0-9-16,5 0 4 15,-5 0-6-15,0 0-6 16,0 0-21-16,0 0-51 0,0 0-50 15,0 0-29-15,0 0-8 16,-11 0-27-16,0 12-27 16</inkml:trace>
  <inkml:trace contextRef="#ctx0" brushRef="#br1" timeOffset="104879.47">11714 6765 352 0,'0'-7'257'0,"0"-3"-73"15,0 10-75-15,0 0-55 16,0-4-21-16,0 1 8 16,0-2 5-16,0 5-6 15,0 0-16-15,0 0-10 0,0 0-3 16,0 0 6-16,0 0-3 15,0 0 10-15,0 0-2 0,0 0 1 16,0 0-8-16,0 0-9 16,0 0 2-16,0 0-4 0,0 0 1 15,0 0 0 1,0 0-8-16,0 0 4 16,0 0 5-16,0 0 0 15,0 0 6-15,0 0 4 0,0 0 5 16,0 0 1-16,0 0-1 15,0 0 3-15,0 0-10 0,0 0 13 16,0 0 1-16,0 0 4 16,0 0-8-16,0 0-11 15,0 0 6-15,0 0-13 0,0 0 5 16,0 0 9-16,0 0 5 16,0 0 6-16,0 0 5 0,0 0-1 15,0 0 6-15,0 0 0 16,0 0 5-16,0 0-9 0,0 0-8 15,0 0-11-15,-8 0-9 16,8 0-8-16,0 0 5 16,-9 0-3-16,9 0-7 15,0 0 1-15,0 0-32 0,0 0-66 16,0 0-91-16,0 0-73 16,0 0-37-16,0 0 7 0,-8 8-15 15,8-8-167-15</inkml:trace>
  <inkml:trace contextRef="#ctx0" brushRef="#br1" timeOffset="106514.12">11039 5414 170 0,'0'-17'202'16,"0"2"-78"-16,0-2-52 0,0 5-38 15,0 3-18-15,0 5 2 16,0 4 16-16,0 0 7 0,0-3 12 16,0-2-4-16,0 1 7 15,0 4-1-15,0 0 1 0,0 0 0 16,0 0-7-16,0 0-16 16,0 0-14-16,0 0-12 0,0 0-4 15,5 0 1 1,16-3 9-16,10-6 2 0,23-4-5 15,14-3 3-15,19-3-3 16,22-10 7-16,22 1 7 0,13-5 9 16,24-1-1-16,9-1 1 15,16-3 17-15,9-2-11 0,0-1-9 16,1 1-12-16,-4-3-4 16,1 8-12-16,3-1 1 0,0 3-1 15,-4 4 2-15,-8 5-4 16,-4 3 2-16,-8 0-5 15,-4 6 5-15,-6 3-2 0,-6-1-2 16,-3 1 4-16,-13 0-2 16,0 0-6-16,-5-5 11 15,-2 5-7-15,2 0 6 0,0-4-7 16,4 4 5-16,4 0-1 16,3-5 0-16,5 5-4 0,2 0 1 15,2-1 2-15,-3 1 4 16,-6 1-6-16,-1 3 3 15,-2-2-4-15,-1 3 8 0,6-2-10 16,-2 1 7-16,2 1-2 16,-5-6-2-16,1 0 5 0,-4 6-3 15,-5-3-4-15,-13 8 10 16,-7-3-8-16,-16 5 0 16,-12 0 8-16,-12 0-2 15,-16 0 1-15,1-4-2 0,-15 1 1 16,1-2 7-16,-2 0-2 15,4 1-8-15,-6 1 2 0,-1-1 4 16,1 0-6-16,3 0 1 16,-3 0-1-16,0 4-3 15,-5 0 4-15,-4 0-4 0,-2 0-1 16,-2 0 2-16,-8 0 4 16,3 0 1-16,-6 0-2 15,10 12-2-15,1-1-4 0,4 2 6 16,-1-2-4-16,9 3 3 15,-5-6-5-15,-3 0 7 0,-2 0-1 16,-6-8 0-16,-7 8-6 16,-10-8 5-16,-1 9-1 15,-3-9 0-15,-3 0 4 0,-5 0-7 16,3 0 4-16,-6 7 4 16,3-7-6-16,0 0 4 0,5 0-3 15,-3 0 5-15,-1 0-6 16,0 0 2-16,1 0 15 0,3 0-12 15,-3 0 9-15,3 0-10 16,1 0 0-16,-3 0 8 16,5 0-9-16,3 0-1 0,-2 9-7 15,2-9 9-15,3 13-2 16,-1-13 1-16,1 0-1 16,1 0 3-16,-4 8-1 0,-1-8-3 15,-1 0 2-15,-4 0-2 16,-4 0 0-16,0 0 5 0,-4 0-4 15,0 0 2-15,0 0 6 16,0 0-7-16,0 0 4 0,0 0-3 16,0 0-9-16,0 0-24 15,-8 0-43-15,8 0-23 16,-8 0-41-16,8 8-32 16,-8-8-21-16,-1 7-12 0,1-7-29 15,2 8 6-15,6 1-90 16</inkml:trace>
  <inkml:trace contextRef="#ctx0" brushRef="#br1" timeOffset="107327.92">20757 4249 91 0,'0'-12'226'0,"0"0"-58"15,0 3-46-15,0 1-54 0,0 4-36 16,0 0-6-16,0 4 6 16,0 0 8-16,0 0-4 15,0 0-19-15,0 0 1 0,0 16 1 16,0 12 32-16,0 10-9 16,-11 6 9-16,-2 5-13 0,1 4-16 15,-4 1-7-15,4-2-3 16,3-4-6-16,1-4 2 0,-1-2 2 15,9-5-9-15,0-9 3 16,-8-4-2-16,8-7 1 16,0-4-2-16,0-6 4 15,0-7 0-15,0 0 1 16,0 0-8-16,0 0 13 16,0-7-12-16,0-11-10 0,5-10-6 15,4-12 0-15,-1-8 3 16,4-9-8-16,-3-5 7 0,-1 2 6 15,-5-2 5-15,0 8 5 16,-3 7 0-16,0 5 7 0,0 10-1 16,0 3 3-16,0 9 10 15,0 4 5-15,0 3 0 0,0 5 12 16,0 4-8 0,0 4 1-16,0 0-2 0,0 0-6 15,0 0 1-15,0 0-11 16,0 0-5-16,5 0-7 0,3 0 0 15,1 0-6-15,2 0 8 16,6 16 0-16,8 1-4 0,1 3 5 16,8 1-8-16,3-5 5 15,0 1 5-15,-6-2-9 16,-5 1 3-16,-7-4 2 0,-7-12 1 16,-4 9-4-16,-3-2-1 15,-5-7 0-15,0 13 1 16,0-4 1-16,0 3 1 0,0 4 8 15,-13 8 1-15,-2 9 3 16,-11 8-1-16,-2 4 0 16,-8 3-1-16,-1 1 7 0,1 1-3 15,-1-7-7-15,5-2 3 16,7-9 0-16,5-7-4 0,4-4-2 16,4-5 1-16,3-4 5 15,9-12 2-15,0 0 2 0,0 0-3 16,0 0-4-16,0 0 4 15,0 0-3-15,0 0-2 16,0 0-21-16,0-5-62 0,0-2-107 16,0-2-72-16,-11-3-23 15,-6-4-45-15</inkml:trace>
  <inkml:trace contextRef="#ctx0" brushRef="#br1" timeOffset="109641.32">11039 5190 24 0,'-8'7'61'16,"8"-7"70"-16,-12 9 34 0,12-9-61 15,0 0-31-15,0 0-26 16,0 0-16-16,0 0-2 0,0 0 7 15,0 0-1-15,0 0 9 16,0 0-3-16,0-5 3 0,0 1 6 16,6-3 1-16,-3 2-14 15,5-2-4-15,-5-2-11 0,5-3-11 16,6-8-7-16,2-5 7 16,3-4 5-16,6-4 5 0,-1 2 2 15,-3-7 4 1,4-2 9-16,-1-1-15 0,1-4-3 15,-3 0-8-15,8-3 0 16,-3-6-3-16,7-1-1 0,2-2-3 16,1-1-1-16,0 2 5 15,3-1-4-15,5-10 2 16,3-1 15-16,14-10 11 0,-2 1-4 16,1 3-2-16,-4 6-7 15,0 3-10-15,-6 4-2 0,4 4-4 16,-6 4-4-16,-4 3 4 15,-2 3 6-15,-3 2-7 16,1-1 6-16,5-3-7 16,2-4 5-16,9 2-4 0,4-4 4 15,13-2-1-15,10 0 4 16,5 0-9-16,-4 5 1 16,2 4 3-16,-11 2-3 0,-2 6 1 15,-9 0 11-15,-5 2-12 16,-7 5 8-16,-5 1 3 15,1 0-7-15,-4-1-4 0,5 1 4 16,-2-5 0-16,9 1 10 16,12-4 2-16,15-6 12 15,9 1 6-15,6 3-2 16,3 2-14-16,-9 4-10 16,-9 3-3-16,-10 4 1 15,-9 6 2-15,-14 6-5 0,-8 5-3 16,-12 0 0-16,-1-5 13 15,-3 0-3-15,11-2 1 16,5-9-5-16,11-5 4 16,15-5-4-16,15-5 0 0,11-7 5 15,6 5-8-15,0 1-5 16,-3-4 4-16,0 2 5 0,-6 6-14 16,-2 2 5-1,-8 2 2-15,-6 8-3 0,-11-1 3 16,-8 6 1-16,-7 0 0 15,-2 8 2-15,1-5-6 16,8-1 3-16,8 2-3 16,14-7 9-16,25-2 0 0,16-1-6 15,15 5-5-15,12 0 1 16,-3 3 11-16,0 2-11 16,-11 2 1-16,-12 5 3 15,-15 4-5-15,-11-4 9 0,-10 5-1 16,-9-4-1-16,-3-1 1 15,1 1-6-15,8-5 1 16,15-1 5-16,15 0-1 16,24-2-4-16,14-2 2 15,12 4 2-15,-1 5-5 0,-1 0 6 16,-7 4-8-16,-6 0 3 16,-9 0 3-16,-10 4-1 15,-21 4 2-15,-13 0-4 16,-12 0-1-16,-11 0 3 0,-1-5 5 15,1 3-5-15,1-3 0 16,9 0 6-16,9 5-13 16,15 0 4-16,8 0 2 15,19 0 3-15,9 0-1 16,9 0 1-16,0 0-2 16,-8 0-1-16,-12 0 1 0,-12 0-3 15,-13 10 4-15,-12-10-6 16,-3 0 2-16,0 7 7 15,-1-7 2-15,4 0-4 16,8 12-4-16,10-4 0 0,7 4-1 16,7 1 5-16,8-2-3 15,2 2 1-15,2 3 0 16,3-4 6-16,-6 0-8 16,-9-1 4-16,-7 4-2 0,-13-7-7 15,-15 3 10-15,-10 1-6 16,-7 0 5-16,-3 3-7 15,1-5 3-15,-3 7 5 16,-3-2 1-16,8 1-1 16,4-4-1-16,2 6-2 15,8-2-5-15,1 0 3 0,3 1 8 16,-6-2-10-16,-4 3 5 16,-7-3-3-16,-6 6-2 15,-3 0 3-15,-4-2 5 16,0 2-2-16,-5-1-4 0,6 6 2 15,0-3 0 1,59 23-7-16,-64-27 8 16,-9 2 7-16,-2-2-10 15,-10-2 2-15,0-1 1 16,-4 5-5-16,9-1 3 0,3 0 8 16,13 5-2-16,5-1-7 15,8 1 4-15,-2-5 1 16,-3 0-8-16,-1 0 7 15,-7-4 0-15,-5 1-8 0,-7 0 10 16,-12-5 4-16,-9-5 4 16,-2-7 5-16,-11 0-3 15,-2 0-11-15,-1 9 7 16,-2-9-12-16,-1 7 3 16,3-7 7-16,1 0-7 15,-5 0 3-15,-4 9-4 0,0-9 2 16,5 0 2-16,-2 0 1 15,2 8-4-15,-2-8-9 16,-3 0 9-16,0 0 1 16,0 0 2-16,0 0 1 0,0 0-13 15,0 0 0 1,0 0-42-16,0 0-80 16,0 0-116-16,0 0-74 0,0 13 13 15,-11-13-9 1,2 8-160-16</inkml:trace>
  <inkml:trace contextRef="#ctx0" brushRef="#br1" timeOffset="110639.78">26076 2064 210 0,'0'-26'243'16,"-6"6"-38"-16,6 5-53 15,-9 2-59-15,9 1-22 16,0 3 9-16,0 2 2 16,0-2-9-16,0 6-25 15,0 3-13-15,0 0-4 0,0 0-1 16,0 0-11-16,0 0-15 16,0 12 0-16,0 4 2 15,0 13 9-15,0 10 5 16,-12 7 10-16,0 7-5 0,-1-2 10 15,0 0 0-15,4-8-15 16,-5-1-9-16,2-10-1 16,-1-4-3-16,13-7-5 0,-9-5 3 15,9-3 3-15,0-1-8 16,0-12 5-16,0 7-8 16,0-7 7-16,0 0-3 15,0 0 1-15,0 0-4 16,0 0 12-16,0 0-3 15,0 0-2-15,0 0 1 16,0-7 3-16,5-11-3 16,-1-5-9-16,5-5 4 15,4-10 3-15,-5-2 2 0,4-1-11 16,-6-4 4 0,2-3-3-16,0-2 5 0,-2 3-2 15,2-3 8-15,-4 6-13 16,0 7 5-16,-4 5 1 15,0 7-2-15,0 8-2 16,0 6 7-16,0 2 4 0,0 1 6 16,0 4-2-16,0 4-3 15,0 0 8-15,0 0-11 16,0 0 0-16,0 0-8 16,0 0 5-16,4 0-4 0,0 0-1 15,4 0 3-15,8 16 5 16,9 0-7-16,12 1 0 15,7-1 0-15,3 1 0 16,9-2 3-16,-9 2 4 16,2-5-8-16,-9 1 3 15,-12-13-5-15,-3 8 10 0,-13-1-9 16,-12 7 2 0,0-3 0-16,0 2 5 15,-16 7-1-15,-8 13-3 0,-9 4 9 16,-7 6-11-16,-5 2 8 15,-3 0-7-15,2 0 5 16,10-4-3-16,4-5-4 16,4-8 11-16,6-6-2 0,10-6-3 15,1-4 9 1,11-5 1-16,-9 2-1 0,9-9 11 16,0 0-5-16,0 0 0 15,0 0 4-15,0 0 6 16,0 0 2-16,0 0-9 0,0 0-8 15,0 0-8-15,0 0 1 16,3 0-3-16,3 0 2 16,-3 0-1-16,-3-4-1 15,0-1 8-15,0 5-11 0,0 0-3 16,0-2-48-16,0-8-83 16,0-3-135-16,0-2-72 15,0-2-13-15,-9 2-15 16</inkml:trace>
  <inkml:trace contextRef="#ctx0" brushRef="#br1" timeOffset="112931.95">11268 5349 26 0,'0'-5'75'0,"0"1"55"15,0 1 18-15,0-2-56 0,0 1-25 16,0 4-30-16,0 0-2 16,0-3 0-16,0-2 8 15,4 1-4-15,-4 0-5 0,0 4-6 16,4-4 3-16,0-1 0 15,0 1 3-15,0 4-6 16,0-3-2-16,4-6 2 0,0 4-4 16,0 3 10-16,0-7 0 15,1 1 4-15,7-4-9 0,5-5 9 16,2-6-15-16,1-3-4 16,8-2-5-16,7-1-3 0,1-2 4 15,13-7-1-15,8-7 12 16,11-4 8-16,99-56 25 15,-78 52-41 1,5-1 3-16,-1 2-11 16,4 0-2-16,-3 2 6 0,0 2 5 15,0-2 3-15,-1 2 3 0,-1-1-3 16,-1-1 0-16,-2 2 2 16,-1 4-1-16,-2-6-5 15,-5 6-4-15,2 0 0 0,-7-6-5 16,7 5-5-16,1 1 1 15,5 0-2-15,1 3 3 0,-1-2-9 16,5 4 7-16,3-2-2 16,8 0 2-16,1 1 2 15,8-5 9-15,4-3-7 16,0-6 10-16,-1 2 2 0,1-1 19 16,0-1-17-16,-4 6 6 15,-1 3 16-15,2 0 3 16,-2 0-11-16,8 4-2 0,7 1-6 15,1-1-13-15,14 0-15 16,4 1 0-16,2 0 0 16,10-6 0-16,3 1 0 0,5-4 0 15,-2 4 0-15,-2 2 0 16,0-2 0-16,3 0 0 16,1 0 0-16,5 0 0 15,2-5 0-15,7-2 0 16,7-1 0-16,2-4 0 0,2-5 0 15,-1 6 0-15,-4 3 0 16,8 3 0-16,7 6 0 16,14 3 0-16,12 6 0 15,7-3 0-15,-4 7 0 0,1 1 0 16,-5 2 0-16,-4 0 0 16,-4 1 0-16,5 4 0 15,5-1 0-15,-7 7 0 0,-11 1 0 16,-11 0 0-16,-10 4 0 15,163-12 0 1,-190 12 0-16,0-5 0 16,-1 1 0-16,5 8 0 15,6 8 0-15,16 0 0 16,13 0 0-16,5 8 0 0,-4 4 0 16,-10 1 0-16,-19 2 0 15,-20 2 0-15,-16-1 0 16,-12 1 0-16,-8 0 0 15,-4-1 0-15,-5-1 0 0,-2-4 0 16,-4 3 0-16,4 0 0 16,2 1 0-16,2-8 0 15,-10 1 0-15,-3 1 0 0,-12-9 0 16,-13 7 0 0,-9-7 0-16,-3 9 0 15,-3-9 0-15,2 8 0 0,5-8 0 16,8 12 0-16,10-4 0 15,0 5 0-15,3-1 0 16,-1-5 0-16,-7 2 0 16,-1 3 0-16,1 0 0 0,-5 1 0 15,-1 3 0-15,1-4 0 16,4-1 0-16,9 3 0 16,-1 2 0-16,6 0 0 15,-7-4 0-15,-3 1 0 16,0-1 0-16,-3 0 0 15,-5-5 0-15,-4 2 0 16,-3-1 0-16,-10-8 0 16,-7 13 0-16,1-2 0 15,-3 3 0-15,6-2 0 0,-1 0 0 16,1 4 0-16,2-4 0 16,-8 0 0-16,-3 0 0 15,0 0 0-15,-13 0 0 16,-2-12 0-16,-11 12 0 15,-5-12 0-15,1 0 0 16,-10 9 0-16,0-9 0 16,-5 0 0-16,2 0 0 47,-2 0 0-47,3 0 0 15</inkml:trace>
  <inkml:trace contextRef="#ctx0" brushRef="#br1" timeOffset="112996.8">29705 2299 1927 0,'0'0'-247'0,"0"0"-50"16,0 8-14-16,-14-8 27 16,3 0-9-16,-3 0 49 15</inkml:trace>
  <inkml:trace contextRef="#ctx0" brushRef="#br1" timeOffset="113867.94">29773 2132 66 0,'0'-16'239'0,"0"0"-29"16,0 4-45-16,0 3-61 0,0 1-33 16,5 4-10-16,-5 4 0 15,0 0-10-15,1 0-22 16,-1 0-13-16,0 0-9 16,0 17 6-16,0 10 31 15,0 15 10-15,0 12-6 16,-9 5 17-16,-8 3-9 15,0 2-20-15,4-2-16 0,1-10-9 16,12-10-3 0,0-9-5-16,0-9-2 15,0-7 2-15,-6-5-3 16,6-12 4-16,0 7 6 0,0-7 7 16,0 0 16-16,3-19-15 15,8-14-16-15,2-13-1 16,8-11 1-16,-1-3-2 15,-1-9 1-15,-2-6 0 16,1 2 3-16,-9 4-9 16,4 0 7-16,-1 12 4 15,-4 12 3-15,-3 10 4 16,-5 8-4-16,0 8 0 16,0 7 0-16,0 3-9 15,0 6 3-15,0 3-6 16,0 0 0-16,8 0-7 15,1 0 8-15,6 20-2 0,13 3 3 16,18 11 2 0,7-2 1-16,7 5-1 0,9-1-8 15,0-3 5-15,-4-5-8 16,-11-3 7-16,-10-4 2 16,-12-6-1-16,-7-2-1 15,-13-13 4-15,-3 9-4 16,-9-3 4-16,-9 7 1 15,-17 8 4-15,-5 8 0 16,-14 2-1-16,-8 7-7 16,5-2 5-16,2-3 0 15,7-9-3-15,10-3 7 16,6-4-11-16,6-6 6 16,0 1 4-16,4 0-8 0,1-12 7 15,12 9-1-15,-6-9-5 16,6 0 4-16,0 0-5 15,0 0-1 1,0 0 4-16,0 0 2 0,0 0-33 16,0 8-80-1,-13-1-84-15,-8 7-96 16,-10-3-83-16</inkml:trace>
  <inkml:trace contextRef="#ctx0" brushRef="#br1" timeOffset="117496.32">12600 15154 103 0,'-13'0'208'16,"5"0"-62"-16,8 8-43 15,-8 1-45-15,8-9-26 16,-8 11-11-16,-1-3 10 16,1 1-6-16,8-1-3 0,0-8-4 15,0 9 4-15,0-9 10 16,-8 0 16-16,8 0 6 16,0 0 2-16,0 0-9 0,0 0-11 15,0 0-1-15,0 0-2 16,0 0 4-16,0 0 4 0,0 0-5 15,0-9-24-15,0-4-6 16,0-6 0-16,8-2-8 16,5-2 6-16,3-3-1 15,0 2-4-15,1 0-2 0,3 7 1 16,0 1 3-16,5 4-5 16,-2 0 2-16,2-1 5 15,-4 4-6-15,-2 9 0 0,-2 0 0 16,-1 0 4-16,0 9 2 15,-3 4 3-15,-5 6 1 0,1 6 3 16,-9 0-2-16,0 3 3 16,-14 1 1-16,-2-5 1 15,0 1-3-15,-9-1-8 0,0-4 5 16,2 1-10-16,3-5 6 16,3-4 0-16,6 1-6 15,11-13 5-15,-8 8-4 16,8-8 4-16,0 0-8 0,0 0 0 15,4 0 1-15,11 0 2 16,5-5 2-16,6 2-1 0,5-2 1 16,-1-3 3-16,-3 8-4 15,3 0-3-15,-6 0 3 0,0 0 0 16,-4 0 1-16,0 13-2 16,1 0 10-16,-5 2-7 15,-5 6-4-15,-6 0 8 0,-5-2-1 16,0 2 0-16,-13 3-1 15,-2 5 4-15,-5-1-5 16,-2 1-1-16,-1-1-4 16,-1 1 5-16,0-9 6 0,2 0-7 15,6-3 14-15,-3-5 5 16,2-12-2-16,4 9 1 0,2-9 5 16,-1 0-6-16,12 0 5 15,0 0-6-15,0 0-10 16,0 0-1-16,0 0-4 0,0 0 4 15,0 0-8 1,0-5 0-16,0-4-1 0,0 2-4 16,4 0-11-16,-4 2-24 15,0-4-37-15,0 9-44 0,2-3-36 16,4-6-38 0,2 1-27-16,3-4-39 0</inkml:trace>
  <inkml:trace contextRef="#ctx0" brushRef="#br1" timeOffset="118177.71">15328 14776 117 0,'0'-20'254'15,"0"0"-70"-15,0-1-42 0,0 5-51 16,-8-1-29-16,8 0 0 16,-7 5 15-16,7 5 0 0,-9 2-12 15,9 1-17-15,0 1-20 16,-13 3-6-16,-1 16-9 15,-7 8 2-15,-4 12 5 0,0 10 0 16,2 3-6-16,6 8 9 16,4-5-14-16,13 1-5 0,8-8-4 15,14-6 4 1,4 0-9-16,16-11 11 0,3-9-12 16,4-6-7-16,-2-13 1 15,-1 0-17-15,-5-3 11 16,-9-7 1-16,-7-1 5 0,-9-6 13 15,-12-2-7-15,-4-2 6 16,-28-29 7-16,6 26 9 16,3 5-8-16,-5-2-9 15,-1 5 5-15,1 3-4 16,-6 6-12-16,7 7-15 0,3 0-29 16,3 0-44-16,6 0-23 15,11 0 4-15,0 7 6 0,0 6 8 16,3-5-35-1,9-8-23-15,5 0 13 0</inkml:trace>
  <inkml:trace contextRef="#ctx0" brushRef="#br1" timeOffset="118576.95">16083 14793 161 0,'21'-25'242'16,"-9"0"-82"-16,-4 1-52 0,-8-1-35 15,0 0-12-15,0 6-1 16,0 3 17-16,-8 4 14 16,0 2-15-16,8 6-17 15,-12 4-24-15,4 0-12 0,-9 10-7 16,-3 9-6-16,0 6-5 16,4 4-2-16,0 2 4 15,16 3-9-15,0-2 3 0,4-1 5 16,11 7-9-16,6-5 6 15,8-4-6-15,2-5 5 16,6-8-4-16,3-4 3 0,7-12-5 16,1 0-3-16,0-9 3 15,-4-6-5-15,-6-10 3 16,-10-4 9-16,-13-7-7 0,-6-4 3 16,-9-1 5-16,-20 1 9 15,-12 3-4-15,-9 3-4 16,-5 6 0-16,-2 9-3 0,0 6-2 15,6 4-8-15,11 6-18 16,6 3-37-16,1 0-69 16,2 12-50-16,7 1-41 0,4-2-46 15</inkml:trace>
  <inkml:trace contextRef="#ctx0" brushRef="#br1" timeOffset="118903.5">18033 14280 142 0,'0'-17'222'0,"0"5"-77"0,0 4-58 16,0 0-44-16,20-3-18 16,13-2-14-16,15-1 0 15,12 2-4-15,11 1 4 0,2-1-8 16,-2 4-3-16,-6-2 3 16,-11 7-5-16,-13 3-15 15,-13 0-16-15,-7 0-14 0,-13 0-31 16,-8 0-79-16,-16-4-20 15</inkml:trace>
  <inkml:trace contextRef="#ctx0" brushRef="#br1" timeOffset="119341.65">18194 14230 88 0,'-11'0'210'0,"0"0"-51"0,11 0-59 16,-9 0-40-16,9 0-20 15,-8 0-7-15,8 13 11 16,0 7 12-16,-12 5 4 0,3-1-10 16,1 4-20-16,8 6 1 15,0-7-6-15,-8-3-2 16,8 2-12-16,0-11-3 0,0-2-1 16,0-1-9-16,0-12 4 15,8 8-1-15,3-8 0 16,7 0-3-16,10 0-1 0,5-5 1 15,7 2 4-15,5 3 0 16,0 0-4-16,-5 0-2 16,-3 12 2-16,-4 4 3 0,-10 4 4 15,-11 9 3-15,-7-1 4 16,-5 5-3-16,-8-5 1 16,-9 2 2-16,-2-7-6 0,-10-2-3 15,1-3-3-15,-1-3 0 16,1-3 3-16,0 0-8 15,7-12-18-15,5 0-26 16,2 0-40-16,6 0-29 0,8-9-16 16,8-6-42-16,14-11-20 15,7-5-106-15</inkml:trace>
  <inkml:trace contextRef="#ctx0" brushRef="#br1" timeOffset="119659.67">19118 14226 213 0,'28'-29'214'16,"-8"6"-47"-16,-8 3-31 16,-12 3-45-16,0 1-25 15,-21 7-3-15,-3 9-4 0,1 0-2 16,-6 25 5 0,-1 16 1-16,11 11-22 0,11 10-19 15,8 2-7-15,16 2-9 16,12-1-2-16,14-8 0 0,5-13-2 15,5-10-4-15,2-10 0 16,0-24-10-16,-7-5-7 16,-4-18 4-16,-18-15 3 0,-7-16 4 15,-18-6 4-15,-18-9 8 16,-7 0 1-16,-18 9-1 16,-4 10 1-16,-4 10-10 0,-1 11-14 15,4 12-53-15,3 6-86 16,8 6-59-16,4 5-74 15</inkml:trace>
  <inkml:trace contextRef="#ctx0" brushRef="#br1" timeOffset="120224.28">21700 13957 104 0,'0'-12'222'16,"0"0"-44"-16,0 5-38 0,0-2-37 15,0 1-22-15,0 4 10 16,0-1 3-16,0 5-2 15,0-3-27-15,0 3-23 0,0 0-23 16,0 8 11-16,4 16 28 16,4 16 5-16,0 15-14 15,-5 9-5-15,5 14-24 0,-3-1-5 16,3 0-11-16,-4-8-1 16,1-12 4-16,3-9-9 15,-5-10 6-15,2-14-4 0,-2-4 2 16,-3-8 4-1,0 1-12-15,0-13 10 0,0 0-2 16,0 0 0-16,0 0-44 16,0-5-66-16,0-7-51 0,0-7-40 15,0-9-24-15,10-10-29 16,1-3-12-16</inkml:trace>
  <inkml:trace contextRef="#ctx0" brushRef="#br1" timeOffset="120690.17">22435 13851 193 0,'0'-36'205'16,"0"4"-77"-16,0 4-36 15,0 6-35-15,0 7 2 16,0-2 13-16,-8 9-3 0,8 1-15 16,-9 7-15-16,9 0-20 15,-12 19 4-15,-5 9 15 16,3 11-13-16,-3 4-3 16,5 6-5-16,4 4-9 0,8-4 1 15,0-3-7-15,0-7 6 16,8-7-3-16,4-3-2 15,8-4-3-15,5-5 1 0,7-11-5 16,4-9 1-16,5-9-7 16,3-11-2-16,1-13-6 15,-9-12-1-15,-2-7 13 0,-14-10 4 16,-14-2 2-16,-6 2 15 16,-6 5 0-16,-10 13-3 15,-1 7-10-15,-4 9-13 16,2 11-20-16,-3 10-38 0,3 7-43 15,-2 7-44-15,1 6-66 16,12 3-24-16</inkml:trace>
  <inkml:trace contextRef="#ctx0" brushRef="#br1" timeOffset="121089.51">24928 13791 438 0,'3'-53'210'0,"2"12"-75"16,-2 9-54-16,-3 3-6 16,0 9 31-16,0 7 11 0,5 6-34 15,-2 7-42-15,7 20 11 16,-2 17 23-16,-4 20-1 16,0 16-26-16,1 8-17 15,-2 9-19-15,1-1-3 16,4-7-3-16,0-6-3 0,0-9-30 15,-5-15-42-15,6-7-63 16,-4-13-48-16,-1-7-29 0,4-10 5 16,1-15-12-16,7 0-20 15</inkml:trace>
  <inkml:trace contextRef="#ctx0" brushRef="#br1" timeOffset="121277.8">25408 13795 148 0,'9'-40'224'0,"-1"3"-87"0,0 5-59 16,7 6-37-16,5 7-18 15,8-3-9-15,9 6-2 16,3 4-8-16,5 4-5 0,0-3 3 16,0 2-9-16,-5 1-25 15,-10 0-19-15,-12-1-86 16,-10-3-64-16</inkml:trace>
  <inkml:trace contextRef="#ctx0" brushRef="#br1" timeOffset="121622.07">25573 13534 88 0,'-15'0'242'0,"-1"0"-90"0,-2 13-53 16,1 3-28-16,-5 7 18 15,-7 10 8-15,1 5 14 16,0 2-23-16,-1 6-17 0,4-6-20 16,9 1-8-16,3-10-6 15,13-3-15-15,0-2-10 16,18-6-7-16,5-4-1 16,14-7-6-16,7-9 10 15,7 0-8-15,-4 0-4 0,-3 0 8 16,-7 0 0-16,-1 0-9 15,-7 15 9-15,-7 15 29 16,-6 6 14-16,-6 17 8 0,-10 3-15 16,0 6-19-16,-10 0-6 15,-6-10-3-15,-2-4-14 16,-2-8-30-16,-7-6-117 0,-19-6-152 16,-11-7-126-16</inkml:trace>
  <inkml:trace contextRef="#ctx0" brushRef="#br1" timeOffset="123085.99">12834 14682 71 0,'9'-25'117'16,"-1"2"28"-16,-3 1-55 0,-5 3-29 15,0-2-22-15,0 5-8 16,0-1 5-16,0 4 10 15,-13 2 8-15,4-1 11 16,-2 3 0-16,-6 2-11 0,-3-1-6 16,0-1 3-16,-4 5-2 15,-9 0-2-15,-3 4 0 16,-6 0-9-16,-2 0-2 0,-8 8-8 16,-5 9-5-16,-5 3 2 15,2-1 7-15,-1 6 0 0,-1 4 4 16,-1 3 2-16,1 9 2 15,2 5 12-15,6 6-13 16,2 4-7-16,3 2-7 0,3 3 12 16,10 0-9-16,4 0-3 15,7-4 6-15,9-3 12 16,8-6 4-16,8 1 10 16,0 4-2-16,0-4 2 15,5 1-16-15,3-2-12 0,3 4-24 16,6 2-5-16,-1 3 0 15,66 143 0 1,-33-111 0 0,-1-7 0-1,-20-41 0-15,62 56 0 32,-55-69 0-32,3-4 0 0,-2-2 0 15,4-3 0 1,6-3 0-16,-2-4 0 0,5-3 0 15,0-1 0-15,3-8 0 16,4 7 0-16,2-7 0 0,-1 0 0 16,3 0 0-16,2-7 0 15,-5-1 0-15,0-1 0 0,-4 1 0 16,-2 0 0-16,-2-4 0 16,0 0 0-16,0 0 0 15,2-1 0-15,-9-7 0 0,-2 0 0 16,2-8 0-16,-5-1 0 15,-1-8 0-15,1 1 0 0,-5-5 0 16,1 4 0 0,-10 1 0-16,-1-5 0 0,-2 1 0 15,-5-6 0-15,1-7 0 16,-2-3 0-16,-6-5 0 0,-4-1 0 16,-4 1 0-16,0 1 0 15,0-2 0-15,0 5 0 16,-17 4 0-16,5-1 0 0,-4 10 0 15,0 3 0-15,0 1 0 16,-6 3 0-16,-1 5 0 0,-1 3 0 16,-2 5 0-16,3-1 0 15,-6 2 0-15,-4-7 0 16,-2 2 0-16,-12-6 0 16,-1-1 0-16,-4 1 0 15,-6-1 0-15,1-3 0 0,0 2 0 16,6 0 0-16,-2 8 0 15,8 7 0-15,4 9 0 0,-3 12 0 16,-10 17-65-16,-11 18-297 16,-15 18-25-16,-9 20 2 15,-9 10-18-15</inkml:trace>
  <inkml:trace contextRef="#ctx0" brushRef="#br1" timeOffset="124484.01">15808 14149 126 0,'-8'-33'223'0,"-6"0"-86"0,3 1-48 16,-2 5-23-16,2-3 3 16,-2 5 13-16,1 1-4 0,-3 0-6 15,-2 0-9-15,1-1-8 16,-4 2-3-16,0 0 26 15,-6 0-8-15,-7 3-20 0,-2 4-5 16,-6 4-3-16,1 3-8 16,-5 9-11-16,0 0-8 15,0 0-5-15,0 11 6 16,1 11-3-16,0 2 0 16,-2 9 0-16,1 7 1 0,3 1-3 15,-1-1 6-15,4 10 16 16,-3-2 4-16,2 5 0 0,0 5 12 15,-1 2-4-15,3 2 4 16,3-6-8-16,5 6 1 16,3-2 5-16,3 6 1 15,2-2-5-15,7 5-43 0,7-3 0 16,8-1 0-16,0 1 0 16,0-6 0-16,0-4 0 15,4-2 0-15,7-1 0 0,2-5 0 16,4-3 0-16,2 0 0 15,2-3 0-15,4-6 0 0,7-3 0 16,4-5 0-16,9 1 0 16,3 0 0-16,6-1 0 15,3-4 0-15,-1 5 0 0,1-5 0 16,-4 1 0-16,-4 3 0 16,4-3 0-16,3-1 0 15,1-8 0-15,0 5 0 16,3-8 0-16,10-6 0 0,3-7 0 15,4 0 0-15,-4 0 0 16,4 0 0-16,-4-7 0 0,1-4 0 16,-6 1 0-16,-1-3 0 15,-7-3 0-15,1-1 0 0,-4 1 0 16,-6-4 0-16,-1-1 0 16,-1-3 0-16,-6-4 0 15,-1-1 0-15,-5-4 0 0,-4-3 0 16,-7-1 0-16,-1-4 0 15,0-3 0-15,-4-2 0 0,-5-2 0 16,-1-6 0 0,2-3 0-16,-4 0 0 0,-1-7 0 15,-6-1 0-15,-6-6 0 16,0 3 0-16,0 4 0 0,-18 2 0 16,-7-3 0-16,-6-1 0 15,-11-3 0-15,-11 5 0 0,-4-5 0 16,-11 1 0-16,-14 1 0 15,-12 10 0-15,-7 8 0 16,-5 10 0-16,-8 13 0 0,9 9 0 16,3 14 0-1,6 3 0-15,2 12 0 0,9 4-214 16,6 4-312-16,3 1 20 16</inkml:trace>
  <inkml:trace contextRef="#ctx0" brushRef="#br1" timeOffset="127607.95">15827 13872 69 0,'0'0'142'0,"0"0"19"16,0 0-61-16,0 0-41 16,0 0-22-16,0 0-3 15,0 0 18-15,0 0 13 0,0 0 7 16,0 0-15-16,0 0-10 16,0-3-26-16,0-2 7 15,0 1-2-15,0 4 1 16,0 0-5-16,6 0-3 0,-3-5 8 15,5-1-1-15,1-12-14 16,3-1-2-16,4-10-4 16,4 1-3-16,5-5-2 0,2 4-1 15,-3 1 0-15,5-1 2 16,-1 0 3-16,6 5-12 16,2 4 7-16,2 0 0 15,-4-1 0-15,4 5 2 0,2 4-5 16,-5 0 7-16,4-1-6 15,1 5 3-15,0 0 3 0,2-1-8 16,-2 1 2-16,4 1 2 16,0 3-1-16,2-1 1 15,-2 1 0-15,1 1 0 0,-6-2 0 16,4 5-2-16,-7-4 7 16,1 4 0-16,-1 0-6 0,-4 0-2 15,2 0 4-15,-7 0-1 16,2 0-2-16,-6 0 2 0,7 0 0 15,-3 0 1-15,3 0-5 16,-3 0 4-16,3 12 2 16,-2-3-1-16,1 2-4 15,-2 2 7-15,-2-1-5 0,-1-4 4 16,1 5-5-16,0-1 3 16,-2 0-1-16,2 0 2 0,-1 0-1 15,1-4 0-15,-1 1-1 16,-3-1 0-16,-1 5-2 15,-6-2 2-15,8 1 6 0,-1 0-6 16,-2 1 5-16,-2 3-5 16,0-4-2-16,-5 1-1 15,2-5 5-15,0-8 0 0,-6 7-3 16,0-7 4 0,-8 0 1-16,3 0-4 0,-3 0-2 15,6 0 4-15,-6 0 2 16,0 0-3-1,0 0 2-15,0 0-4 0,0 0-4 32,0 0-14-32,0 0-41 0,0 0-47 15,0 0-29-15,0 0-11 16,0 0-56-16,-9-3-6 16</inkml:trace>
  <inkml:trace contextRef="#ctx0" brushRef="#br1" timeOffset="128361.48">17764 13436 42 0,'-11'-11'101'0,"3"2"70"15,-1 1-41-15,9 4-46 16,-8 1-40-16,8 3-22 16,0 0-4-16,0 0-4 15,0 0 7-15,0 0 1 0,0 0 5 16,0 0-4-16,0 0 5 16,0 0-8-16,5 0 5 0,7 0-3 15,-1 0-13-15,6 0-2 16,3 12-2-16,5 0-4 15,-2-5 0-15,7 2-1 0,-6-9 2 16,0 12-4-16,-3-12 3 16,-7 0-3-16,0 8 4 15,-3-8-1-15,-6 8 2 0,-5-8 5 16,0 0 0-16,0 0 6 16,0 0-3-16,0 9 1 0,-8 7-1 15,-5 0 8-15,-2 8-2 16,-5 5-3-16,-2-1-1 15,4 0 6-15,-3 6-4 0,-5 1-1 16,0-1-1-16,0 1-5 16,1-1-3-16,3-6-4 15,0-4 6-15,1 2 4 0,5-12 1 16,4 0 1 0,4-6-2-16,8-8-1 0,0 0-4 15,0 0 3-15,-7 0-15 16,7 0 15-16,0 0 2 0,0 0 0 15,0 0 2-15,0 0 1 16,0-5-14-16,0-7 2 16,0-4 1-16,0-7-2 0,0-7-7 15,4-2 6-15,-1-9 0 16,5-4-2-16,1-7 0 16,-6-1 0-16,-3 4 3 0,5 1-3 15,-2 2 3-15,2 9 2 16,-5 7-2-16,0 7-1 15,0 7-4-15,0 4 2 16,0 5-2-16,0 1-2 0,0 2-6 16,0 4-12-16,0 0-20 15,0 0-33-15,0 0-25 0,0 17 102 16,0 4-252-16,0 3-39 16</inkml:trace>
  <inkml:trace contextRef="#ctx0" brushRef="#br1" timeOffset="128628.45">19016 14710 409 0,'0'-19'161'0,"0"2"-78"15,-8 0-50-15,8 6-26 0,0 2-14 16,0 6-9-16,0-2-31 16,0 5-45-16,0 0-66 0,0 0-19 15</inkml:trace>
  <inkml:trace contextRef="#ctx0" brushRef="#br1" timeOffset="129392.42">15523 16107 41 0,'-9'-12'88'16,"9"4"48"-16,-11 4-11 0,11-1-53 16,-8 5-29-16,8 0-14 15,0 0 1-15,0-3 5 0,0 3 9 16,0 0-3-16,0 0-5 16,0 0-10-16,0 0-1 15,0 0 5-15,11-4 4 0,14-1-9 16,4 1-9-16,4-4-6 15,7-5-6-15,-1 3 1 0,4-3-3 16,1 0-1 0,-3 5-1-16,-5 1 3 0,-4-6-6 15,-7 5 1-15,-5 0-4 16,-7 8-13-16,-4 0-20 0,-9 0-20 16,0 0-29-16,-13 0-28 15,-8 0-51-15,-7 0-5 16</inkml:trace>
  <inkml:trace contextRef="#ctx0" brushRef="#br1" timeOffset="129842.08">15625 16050 35 0,'0'-3'116'0,"-13"-3"92"16,13 4-67-16,0-4-52 0,0 6-38 15,-8 0-24-15,8 0 1 16,0 0 12-16,0 17-8 0,0-1-6 15,0 5-2-15,0 3 1 16,0 0 9-16,0 5 0 16,0 4 3-16,0 0-5 0,0-2-14 15,0 2-6-15,0-5-7 16,0-3 1-16,0-4-2 0,0-5-4 16,0-9-1-16,3-7-1 15,11 10 6-15,3-10-7 16,6-5-2-16,6-7 0 15,2-4-9-15,2 0 10 0,-1 3 1 16,-2 1 5-16,-10 3-2 16,-3 2-3-16,-5 7 8 15,-4 0-2-15,-5 0 4 0,-3 7 8 16,0 9-1-16,-8 6-7 16,-4-3-5-16,-8 2-2 0,0-3 5 15,4-8-11-15,-1 3-2 16,6-6-16-16,-2-7-1 15,13 9-10-15,0-9-7 0,-8 0-24 16,8 0-20-16,0-9-9 16,0-2-13-16,8-6-66 15,8-8 11-15</inkml:trace>
  <inkml:trace contextRef="#ctx0" brushRef="#br1" timeOffset="130175.7">16271 15969 145 0,'18'-29'229'16,"-4"8"-62"-16,-6 2-36 16,-8 2-27-16,0 10-8 0,0 2-2 15,0 5-4-15,0 12-1 16,-13 9-5-16,4 8-30 16,9 2-28-16,0 7-10 15,0-1-9-15,14-5-1 0,11-8-8 16,4-3 4-16,7-9-1 15,4-12 0-15,-1-9-7 0,1-7 5 16,-9-9 1-16,2-6 1 16,-9-11-2-16,-5-2-5 15,-2-1 6-15,-8 0 0 0,-9 5 1 16,-9 6 3-16,-11 6-2 16,-5 7-1-16,-7 9-1 0,-1 4 0 15,1 8-20-15,2 0-42 16,4 0-58-16,0 20-47 15,7 5-15-15,5-1-46 16,3 6-27-16</inkml:trace>
  <inkml:trace contextRef="#ctx0" brushRef="#br1" timeOffset="130907.84">18463 15534 60 0,'0'-12'154'0,"-7"2"37"16,7-1-58-16,0 3-51 0,0-5-38 15,0 5-11-15,0 1 10 16,0-2 21-16,0-3 21 15,0 5-2-15,0 2-3 0,0 5-17 16,0 0 4-16,0 0-9 16,0 0-14-16,0 0-5 15,0 0-3-15,-13 0 0 0,1 19 0 16,-5 10 8-16,-2 7-7 16,-6 10-24-16,4 2 0 0,2 8-4 15,2 2 2-15,9 4-4 16,8-1-9-16,0-4 4 15,5-9-2-15,6-3 0 0,9-9 4 16,9-7-8-16,4-8-1 16,-2-9 2-16,6-12 1 15,-1 0 2-15,2-8-15 0,-10-4 0 16,-4-4-1-16,-6-4 3 16,-7-5 14-16,-11 1-3 0,0-2 0 15,0 2 1-15,-11 0-2 16,-7-1 2-16,-2 0 5 0,-1-2-2 15,1 2-5-15,-3 1 2 16,-2 7-6-16,3 6 6 16,3-3-5-16,-2 7 3 15,1 7-8-15,0 0-12 0,4 0-29 16,4 0-32-16,12 0-22 16,0 7-4-16,0-7 10 0,8 14-2 15,4-14-3-15,5 11-1 16,-3-11-19-16,3 0-36 15,0 0 1-15</inkml:trace>
  <inkml:trace contextRef="#ctx0" brushRef="#br1" timeOffset="131373.07">18869 15639 32 0,'13'-20'73'0,"-5"-1"99"15,-3 1-16-15,-5 4-37 0,0 0-22 16,0 4-28-16,0 7-13 16,0 1 1-16,0 1-1 0,0 3-16 15,0 0-18-15,0 0-7 16,0 0-3-16,0 0 9 0,-13 7 27 16,4 10 11-1,1 2-6-15,8 7-14 0,0-2-15 16,0 4-4-16,0 1-9 15,4-5-1-15,9 0-10 0,3-3 2 16,4-4-1-16,5-6 3 16,-5-11-6-16,3 0 2 15,-1 0-1-15,-6-7 4 0,-3-7-6 16,-7-6 11-16,-1-3-8 16,-5-10 3-16,0 0 0 0,0-3-4 15,-16 3 17-15,0 9-2 16,-1 0-2-16,-4-2-1 0,2 6-8 15,-3 4-2-15,3 4 1 16,-1 3 0-16,4 9-6 16,-1 0 4-16,5 9-21 15,-5 8-38-15,6 2-60 0,-1 5-51 16,3 2-20-16,9-7-22 16,-8 2-16-16</inkml:trace>
  <inkml:trace contextRef="#ctx0" brushRef="#br1" timeOffset="137812.5">15856 13876 142 0,'-8'0'203'0,"0"0"-72"15,8 0-34-15,-7 0-44 0,7 0-21 16,0-4-6-16,0 1 9 16,0-2-8-16,0 1-8 15,0 4 1-15,0-5 0 16,0 1 19-16,0-4 13 0,3 1-9 15,1-3-11-15,4-4-12 16,0-7-16-16,1-3 1 16,2-5-2-16,2 1-6 0,-1-1 3 15,4 1-1-15,2 4 6 16,0-2-5-16,6 2 0 16,2 3-5-16,-3 6 8 0,2-2-4 15,-2 6 1-15,7-3 3 16,-2 2-8-16,-4 1 8 15,4 2-3-15,6 1-4 0,-3 4 1 16,-1-4 9-16,2 0-6 16,1 3 0-16,2-2-2 0,3 3 2 15,-5-1 0-15,-2 1-2 16,0 1 4-16,-9-2-1 0,3 5-6 16,-1-4 8-16,-7 4-6 15,-1-3 9-15,-5 3-6 16,2 0-2-16,0 0 2 0,2 0 2 15,6 0 1-15,3 0-4 16,45 0 1 0,-28 0 2-16,-1 0-6 0,1 0 4 15,0 0-2-15,-5 0 2 16,-2 0-1-16,-8 0 1 0,-4 0-3 16,-2 0 3-16,-5 0 6 15,1 0-11-15,1 0 8 16,3 0 1-16,0 0-7 0,5 0 4 15,4 0 0-15,-1 0-4 16,1 0 5-16,-5 0-4 0,-1 0 2 16,-1 0-1-16,-6 0-1 15,0 0 5-15,0 7-6 16,1-7 4-16,0 8-1 16,-5-8 0-16,2 0 0 0,3 0 1 15,8 9-1-15,1-2 2 16,-1-7-2-16,5 9-2 0,-3-9-1 15,3 0 3-15,-6 0 5 16,1 0-5-16,-6 0 0 0,-2 12-3 16,-5-4 1-16,0-8 6 15,1 0-1-15,-5 8 0 16,-4-8-2-16,-1 0 3 0,2 0 1 16,-1 0-3-16,4 0 1 15,-4 0-1-15,0 0-2 16,2 0-1-16,-6 0 6 0,0 0 1 31,0 0-4-31,0 0 6 16,0 0 0-16,0 0-5 15,0 0 0 1,0 0-2-16,0 0 3 16,0 0-1-16,0 0-2 15,0 0-2-15,0-3 1 0,0-6 4 16,0 1-4-16,0-5-7 15,0 2 7-15,0-1-2 0,0 0-1 16,-10 3 2 0,10-3 0-16,-8 0-1 0,8 2 3 15,0 3 1-15,-8 0 0 16,0-2-2-16,8 2-5 0,0 1 9 16,0 2-5-16,0 4 2 15,0 0 1 1,0 0-5-16,0 0 5 15,0 0-4-15,0 0 4 16,0 0 0-16,-9 0 1 0,9 0-9 31,0 10 7-31,0 6 2 0,-11-2-3 16,0 12 0-16,2 3 2 16,0-1-1-16,1 9-1 15,-1 0-3-15,9-1 3 16,-8-1 1-16,0 3 1 0,8-5 0 15,-8-9 3-15,8 0-8 16,0-7 3-16,0-6 0 16,0 2-2-16,0-13-1 0,0 9 8 15,0-9-4-15,0 0 0 16,0 0-3-16,0 0 8 16,0 0-4-1,0 0 1-15,0 0-6 16,0 0 1-16,0 0 3 0,0 0 3 15,0 0 1 1,0 0 0-16,0 0 0 16,0 0 3-16,0 0-7 0,0 0 2 15,0 0-1-15,0 0-1 16,0-12-5 0,0-5 9-16,0-8-9 15,0-4 0-15,5-2 0 16,-2-3 4-16,5-1-3 0,-3 1-4 15,-2 2 4 1,3-2 4-16,-6 3-4 0,0-2 1 16,0 5 0-16,0-1 4 15,0 6 1-15,0 1 0 0,0 6-6 16,0 4 4-16,0 4-1 16,0 4-1-16,0 4 6 15,0 0-2-15,0 0-2 0,0 0-4 16,0 0 2-16,0 0 6 15,0 0-4-15,0 0-8 0,0 0 8 16,7 12-1 0,1 0 0-16,9 4 0 0,2 0-1 15,6 6 10 1,4-3-4-16,7 2-5 0,-1-4-3 16,4-5 5-16,-7 0 1 15,-4-12-6-15,-4 11 8 0,-6-11-6 16,-7 0 1-16,-2 0 0 15,-9 0 4-15,0 0-1 0,0 0 3 16,0 8 0-16,0 5 6 16,-14 8-3-16,0 7 5 0,-12 13-2 15,-2 8-7-15,0-1 3 16,-1 1-1-16,1 1-6 16,-1-6 7-16,4-5-1 0,3-5-3 15,0-6 2 1,1-4-3-16,5-7 5 0,10-5-5 15,-3-3-4-15,9-2 3 16,0-7 3 0,0 0-4-16,0 0 2 0,0 0-1 15,0 0-4 1,0 0 4-16,0 0-4 16,0 0 6-1,0 0-9-15,0 0-14 16,0 0-36-16,0-7-50 15,0-5-50-15,0-9-11 0,0-3-28 16,0-9-37-16</inkml:trace>
  <inkml:trace contextRef="#ctx0" brushRef="#br1" timeOffset="139626.74">15999 13750 28 0,'0'-4'53'0,"0"-4"39"0,0 3 62 16,0-2-42-16,0 3-40 15,0 4-35-15,4-4-16 16,-1-4-5-16,0 3 1 0,6 1-2 15,-1 0 1-15,8-5-7 16,5-3 2-16,4 1 0 16,3-5 1-16,6-1 0 15,-3 1-5-15,6-4 0 0,8-1-5 16,3 1 3-16,1-1-4 16,3 2-1-16,-3 3 0 0,-4-5-1 15,-5 4 7-15,0 5-6 16,-7-1 0-16,-4 2-2 15,-4 2 0-15,-5 1 5 0,0-3 2 16,2-2-5-16,-5 4-3 16,9 2 6-16,-1-5-2 0,-2 0 0 15,7-2 2-15,-3 2-3 16,3 0 2-16,-1 0-2 16,-1 0-2-16,4 0 5 0,-1 3-2 15,3-3 3-15,-3 5 0 16,2-3-3-16,4-1-1 15,-1-2 3-15,4-3 2 0,-2 4-1 16,-2 0-1-16,5 0-3 16,-6 0 5-16,4 0 0 15,1 4 0-15,-4-5-3 0,1 1 5 16,-1 4 1-16,5 1-5 16,-1-6-1-16,1 3 3 0,0 3-1 15,-5 3 1-15,1-4 7 16,-1 4 0-16,-1-4 9 15,4 4-8-15,-4-4-1 0,6 3 4 16,5 1-7-16,2-3-1 16,5 2-4-16,7-2 0 15,5-2-4-15,5 4 3 0,1 2-5 16,3-6 2-16,-1 6-1 16,1-5 1-16,-6 2 7 0,2 3-5 15,-5 0 1-15,-3 3-2 16,-6-5-1-16,1 3 2 0,3-4 5 15,2 1 5 1,3 5-2-16,3 0-7 0,6 0 5 16,-1 0 1-16,-2 0-2 15,0 0 0-15,-3 0-1 0,-1 11-4 16,-7-11 4-16,-7 10-6 16,-10-10 7-16,2 13 7 15,-3-6-2-15,3 2 7 0,7-1-7 16,1-8 0-16,7 11-1 15,5 1-3-15,10 2 3 0,-4-2-9 16,6 0 3-16,2-4-3 16,-8 1 1-16,-1 3 2 15,-13 1 8-15,-4-3 4 0,-5 7-2 16,-5-4 1-16,-9-2-5 16,-5 6-3-16,-5-6 3 15,1-2 6-15,-1-1 4 0,4 4 4 16,1-3-8-16,1-2-8 15,-4 2 1-15,0-9-7 0,1 12 4 16,-2-5 3-16,4-7 0 16,-6 11-5-16,2-4 0 15,4-7-5-15,-5 7 0 0,-4-7-2 16,-3 0 2-16,0 0 0 16,-7 0 2-16,-2 0 1 0,-3 0-3 15,-5 0-2-15,0 0 6 16,3 0-4-1,2-7-4-15,-2-5 3 16,2-5 2-16,-5-4-4 0,0-3-12 16,0 0 2-16,0 0 10 15,0-1 3-15,0 2-2 0,0 0 0 16,0 4-1-16,0 3 4 16,0-1 3-16,0 5-10 15,0 5 9-15,0 7 0 0,0 0-1 16,0 14 13-1,0 12 3 1,-24 55 14-16,9-29-29 16,-2 2-1-16,4-5 5 0,1-4-2 15,4-9-5-15,8-8-2 16,-9-2-2-16,9-11 5 0,0-2 2 16,-8-6-3-16,8-7 4 15,0 0-2-15,0 0-7 16,0-16-8-16,0-3 0 15,8-10 9-15,1-8 1 16,7-8-6-16,1-3 3 0,0-2 9 16,-2 10 0-16,-4 4-6 15,-3 6 3-15,2 5 1 16,-6 11-4-16,0 1 2 0,0 5 1 16,5 4-3-16,1 4-1 15,11 0-3-15,4 16 9 16,2 5-2-16,-2-2 4 0,1 7-4 15,-10 2 0-15,-4 1-3 16,-12-1 6-16,0 4-2 0,-12-4-1 16,-1 1 6-16,-4-5-5 15,2-4-4-15,-7 2-41 16,-5-10-68-16,-6-5-74 0,-7-7-41 16,-8 0-74-16</inkml:trace>
  <inkml:trace contextRef="#ctx0" brushRef="#br1" timeOffset="140676.01">16145 13799 180 0,'-46'-37'196'15,"3"1"-85"-15,2 3-48 0,3 5-26 16,10 4 1-16,5 7-2 15,10 0 13-15,13 6-2 16,0-6-13-16,13-4 5 0,14-3 0 16,19-9 11-16,18-7 17 15,23-5 3-15,17-3-7 16,18-4-2-16,20-6 0 0,16 1-3 16,14-4-5-16,9-1-5 15,15 2-16-15,16 3-4 16,11 0-15-16,12 3-1 15,7 7-10-15,-1 1 3 0,-1 6-2 16,-9 2 1-16,-4 6 3 16,-4 2 6-16,5 2-5 0,4 4 7 15,4 3-4-15,1 9-5 16,0 5 1-16,-4-2-3 16,-10 9-9-16,-8 0 7 0,-4 0-2 15,-1 0 0-15,1 9 2 16,-4-2-2-16,-3 2 0 0,-9 3 0 15,-12 0-2 1,-7 5 8-16,-20-1-6 0,-15 1 0 16,-8 2 0-16,-17 2 2 15,-3-1-5-15,-2 1-2 16,-2 0 6-16,-3-4-1 0,0-1 8 16,-5 3-11-16,-8-2 6 15,-7-6-8-15,-9 6 5 0,-7-5 0 16,-14 0-4-16,-13 0 6 15,-5-3-4-15,-6-1 0 0,-3 4 2 16,-1 0 3-16,0 1-4 16,1-1-1-16,-4-5 0 15,3 6 7-15,1-2-6 16,-1 3 2-16,1-2 0 0,-2 5-6 16,1-5 8-16,1 4-5 15,4-4 5-15,-4 0-5 16,-1 5 4-16,4-1 1 0,6 0-3 15,-2 0-5-15,3-4 7 16,-1 1-2-16,-9-13-3 0,-6 8 4 16,-7-8 1-16,-3 0 3 15,0 0-5-15,-5 0 0 16,-8 0 4-16,0 0 0 16,0 0-5-16,0 0-12 0,0 0-25 15,0 0-46-15,0 0-50 16,-13 0-23-16,5 0-25 15,-1 0 18-15,-3 0 1 0,1-8-32 16,-3-5 5-16</inkml:trace>
  <inkml:trace contextRef="#ctx0" brushRef="#br1" timeOffset="141335.79">25102 12953 193 0,'10'-12'228'15,"-2"5"-65"-15,-5 1-51 16,2-3-49-16,-5 9-15 0,3-3 8 15,2 3-1 1,-5 0-18-16,4 12 13 0,-1 4 8 16,-3 9-18-16,0 3-12 15,0 1-15-15,0-1-3 0,0-4-5 16,0 2-2-16,0-11-7 16,0 1 8-16,0-4 1 15,0-3-8-15,0-9 4 16,0 0 1-16,0 0 4 15,0 0-8-15,0 0 4 0,0 0-1 16,0-9 1 0,0-6-7-16,0-6 8 15,5-6-3-15,1-7 2 0,3-3-4 16,4-3 3-16,-1-5-1 16,2-4 1-16,-5 4 0 15,4 4-1-15,-1 9 8 16,1 5 6-16,-5 4-3 0,-3 8-6 15,-2 3 1-15,-3 3-2 16,0 6 8-16,0-2 5 0,0 5-5 16,0 0-6-16,0 0 1 15,5 0-7-15,1 0-1 16,7 0 3-16,7 12 9 0,9 0-13 16,4 1 0-1,4 0 3-15,3 4-1 0,-3-6 3 16,-9 1-5-16,-8-4 2 15,-7 0-5-15,-6 5 14 16,-7 4 25-16,-11 6 19 0,-15 5-3 16,-5 9 0-16,-15 0 3 15,-2 4-2-15,0-1-3 0,-2-2-9 16,6-1-10-16,3-2-9 16,5-2-3-16,7-9-8 15,6-3 1-15,5-5-8 0,7-4-5 16,11-5 0-16,0-7-16 15,0 0-38-15,0 0-43 16,0 0-53-16,0 0-27 16,0 0-35-16,0 0-2 15,0 0-41-15,-13-3-9 16</inkml:trace>
  <inkml:trace contextRef="#ctx0" brushRef="#br1" timeOffset="143562.1">12989 17674 20 0,'9'0'87'16,"2"0"123"-16,-2 0-58 16,0 0-30-16,-3 0-46 15,-1 0-20-15,-2 0-10 0,-3 0 19 16,0 0 23-16,0 0-1 15,0 7-13-15,0 10-20 0,0 0-31 16,-8-1 0-16,2-4-13 16,6 0-7-16,-13 0-1 15,13-3-1-15,-8-9 1 0,8 0 3 16,0 0 6-16,0 0 3 16,0-16-14-16,0-10-2 15,0-2 2-15,3-4 2 16,10-5-6-16,3 5 5 15,4 4-2-15,4 3 1 0,0 4-2 16,6 1 3-16,2 8 1 16,1 7-6-16,-5 5 1 0,1 0 3 15,-6 14 0-15,-1 5 2 16,-7 10-1-16,-4 3 2 16,-5 4 3-16,-6 10-3 0,-14-1 1 15,-4 2 1-15,-7 0-4 16,-3-2 2-16,-1-9-7 15,4-8 6-15,5-3-1 0,4-9-1 16,4-4 2 0,12-3-4-16,0-9-2 0,4 0 0 15,12-9 1-15,9-3 6 16,6-4-5-16,6-1 6 16,-1 5-9-16,2 4 6 0,-2 8-1 15,-4 12-9-15,-4 5 11 16,-2 11-2-16,-10 8-5 0,-5 2 5 15,-11 4 2-15,0-3 0 16,-11-3 0-16,-5-3 3 16,-5-4-6-16,-4-5 2 0,5 1-2 15,0-10 1 1,3-2 5-16,1 0-5 0,4-6-6 16,4-7-15-16,8 0-78 15,0 0-73 1,0 0 67-16,8-20-214 15,1 0 102 1</inkml:trace>
  <inkml:trace contextRef="#ctx0" brushRef="#br1" timeOffset="144303.35">15726 17548 194 0,'-8'-21'211'0,"8"5"-62"15,-7 4-48-15,7 0-29 16,0-1-27-16,0 5 4 16,0 4 9-16,7-4-3 0,13 0-10 15,10-1-27-15,5 2-7 16,10 0-3-16,8-3-3 16,7 3-5-16,2-2 1 0,-2 1 0 15,-7-1-23-15,-8 9-27 16,-8 0-32-16,-14 0-20 0,-7 0-12 15,-7 0-20 1,-9 0-46-16,-12 0 17 0</inkml:trace>
  <inkml:trace contextRef="#ctx0" brushRef="#br1" timeOffset="144718.37">15922 17397 51 0,'-17'-8'94'0,"5"4"87"0,3-1-54 16,1 2-37-16,8 3-39 15,0 0 3-15,-8 16-3 16,8 9 5-16,-12 8 1 0,12 3-9 16,-8 4-11-1,8 6-14-15,0-7-2 0,0-1-11 16,0-9 1-16,5-4 0 16,1-6-4-16,8-8-5 15,2-2 3-15,0-9-3 0,5 0-3 16,2 0-1-16,10 0 6 15,0-9-3-15,0 2-1 0,-1 7 0 16,1 0 1-16,-4 0-3 16,-10 0 0-16,-4 11 2 15,-2 2 6-15,-5-2 4 0,-8 8 0 16,0-2 1-16,-21 2-5 16,-2 1 0-16,-6 5-4 15,-4-1-5-15,5-4 9 16,4-3-5-16,3 0-7 0,6-5-9 15,3-12-17-15,12 0-16 16,0 0-19-16,4 0-22 16,7 0-2-16,6-9 3 0,2-8-32 15,7-3-27-15,-3-3 4 16</inkml:trace>
  <inkml:trace contextRef="#ctx0" brushRef="#br1" timeOffset="145067.76">16640 17481 45 0,'36'-27'183'16,"-7"3"36"-16,-4 3-42 15,-9 5-32-15,-4 3-41 16,-9 6-18-16,-3 2 5 0,0 2-20 16,0-1-19-16,0 4-24 15,0 19 2-15,0 14-6 0,-12 8-11 16,12 4-11-16,0 4 2 15,12-4-3-15,9-4-3 16,6-13-3-16,6-4-12 0,5-12-5 16,-2-12 2-16,4-7 1 15,-3-14 7-15,-7-7 6 16,-12-6-1-16,-2-6 3 16,-10-8 4-16,-6-6-2 0,-17 6 8 15,-3 7-6-15,-4 4 0 16,-5 13 1-16,-2 12-1 0,-4 12-23 15,8 0-46-15,3 7-68 16,7 9-40-16,9 1-58 16,8 0-18-16</inkml:trace>
  <inkml:trace contextRef="#ctx0" brushRef="#br1" timeOffset="145686.91">18903 17047 237 0,'-8'-29'226'0,"-5"1"-79"16,0 7-63-16,5 6-42 0,8 2-4 15,-8 1 27-15,-1 4 15 16,9 3 0-16,-8 1-19 0,2 4-14 15,-8 0-4-15,-1 17 4 16,-10 8-8-16,0 7-5 0,-4 9-6 16,5 12-9-16,6 0-11 15,0 4 1-15,10-6-3 16,8 3-3-16,0-5-8 16,13-8 10-16,3-3-8 15,4-10 1-15,8-5-2 0,9-5-3 16,-1-6-6-16,4-12 1 15,-2 0 2-15,-5-5 1 0,-11-2 3 16,0-11 0-16,-10 2 7 16,-6-1-1-16,-6 1-4 15,-10 0 5-15,-6-4-2 0,-9 4 3 16,-3-1 1-16,-1 5-5 16,1 5-1-16,3-3 3 15,5 6-7-15,3 2-23 16,6 2-25-16,3 0-37 0,8 0-30 15,-9 0-14-15,9 0 8 16,0 0-3-16,3 6-42 0,6-6 1 16</inkml:trace>
  <inkml:trace contextRef="#ctx0" brushRef="#br1" timeOffset="146099.35">19361 17121 166 0,'8'-34'268'15,"-8"2"-96"-15,0 4-67 16,0 3-43-16,0 9-13 0,0 4 21 16,0 4 14-16,0 0-29 15,-8 8-24-15,8 0-11 0,-13 21 3 16,1 11-6-16,-4 12 5 15,3 10-1-15,5-2-12 16,8-4-2-16,0-3 0 0,8-4-6 16,10-4-5-16,2-8 5 15,4-10-1-15,5-10-6 16,5-9 5-16,5 0-1 16,-4-12-7-16,3-13 1 0,-11-4 6 15,-11-7 3-15,-16-4 1 16,-8-5 2-16,-17 4 5 15,-7 5-1-15,-2 2-3 0,-13 11-1 16,7 2-7-16,0 5-23 16,7 3-38-16,4 6-62 0,9 7-42 15,7 0-36-15,13 0-63 16</inkml:trace>
  <inkml:trace contextRef="#ctx0" brushRef="#br1" timeOffset="146531.79">22058 16615 599 0,'0'-36'240'16,"0"3"-117"-16,0 9-63 0,3 0-32 16,6 3-7-16,-1 5 43 15,1 4 8-15,-9 4-19 16,0 8-19-16,0 0-6 0,0 12 1 15,3 12 46-15,0 17-5 16,2 13-29-16,-2 6-21 16,5 9-8-16,1 0-1 15,3-3-11-15,0-5 1 0,1-12 0 16,0-9-1-16,-7-3-22 16,3-8-40-16,-6-10-40 0,2-3-46 15,-2-6-29-15,-3-10-19 16,9 7 10-16,0-7-45 15,7-17 6-15</inkml:trace>
  <inkml:trace contextRef="#ctx0" brushRef="#br1" timeOffset="146897.94">22751 16375 381 0,'11'-36'213'0,"-2"8"-66"16,-9 7-66-16,0 14-42 15,0 7-16-15,0 15 4 0,0 9-1 16,0 6-12-16,0 2-1 16,0 4-6-16,0 2-1 15,13-2-1-15,4 0-1 0,6-2-3 16,11-2-1-16,1-8-1 16,6-8 1-16,-4-8-4 0,-1-8-1 15,0 0 0-15,-7-12 2 16,-5-5-3-16,-7-7 4 15,-9-9-2-15,-8-3 13 0,-13-4-2 16,-6-1 13-16,-11 1 16 16,4 7-11-16,0 4-7 15,-4 5-7-15,8 7-8 16,-3 9-8-16,4 1-22 0,2 7-34 16,7 0-39-16,-1 0-26 15,13 0-23-15,0 11-56 0,0 1 9 16</inkml:trace>
  <inkml:trace contextRef="#ctx0" brushRef="#br1" timeOffset="147297.51">24794 16054 402 0,'24'-33'316'15,"-7"9"-94"-15,-9 4-109 0,0 7-53 16,0 6-35-16,-1 7-5 16,2 16 22-16,3 13 6 15,-3 16 8-15,0 15-14 0,-1 9-4 16,-5 4-17-16,2-4-8 16,-3-3 3-16,-2-9-14 0,0-9-2 15,0-7-3-15,0-7-27 16,0-14-56-16,0-4-88 15,0-8-71-15,0-8-57 0,0-12-292 16</inkml:trace>
  <inkml:trace contextRef="#ctx0" brushRef="#br1" timeOffset="147530.82">25227 15993 289 0,'14'-29'216'0,"-6"5"-80"16,5 7-63-16,-2 6-41 16,9-1-9-16,8 3 0 0,6-4 1 15,6 6-6-15,4-2-12 16,2 6-2-16,-7-1-1 16,-2 4-12-16,-12 0-21 15,-5 0-40-15,-8-5-37 16,-12-2-69-16,0-2-21 0</inkml:trace>
  <inkml:trace contextRef="#ctx0" brushRef="#br1" timeOffset="148015.34">25417 15850 99 0,'-26'12'241'16,"6"2"-70"-16,0-1-55 0,4 2-48 15,-2 0-22-15,-1 6 5 16,2 3-1-16,6 2 0 15,11-2-10-15,0 1-14 16,0-2-8-16,6 2 2 0,11-1-1 16,4-2-8-16,3-3 1 15,1-3 1-15,-6 0-7 16,2-3 0-16,1-1 2 0,-5 0 9 16,5-3-2-16,-1-9-5 15,1 7 6-15,8-7 1 0,-1 12 0 16,-1-3 9-16,1 3-2 15,-9 1 9-15,0 2 6 16,-4 5 20-16,-8 9 7 16,-4 4 4-16,-4 7-15 15,-8 1 4-15,-4-4-10 0,-5-1-16 16,-5-4-9-16,-7-7-6 16,-1-4-4-16,-1-9-6 15,2 0-7-15,1-12 4 0,3 0 0 16,-1 0-5-16,12-12 3 15,2-4-3-15,-1-1 2 0,13 0 0 16,0 1-8-16,0 1 7 16,0 2-4-16,5 1-1 15,-2 4 1-15,5 0 0 16,-2 0-9-16,2 0-17 16,0 8-45-16,-2 0-46 0,-3 0-91 15,-3 0-77-15,0 12-38 16,0 5-5-16</inkml:trace>
  <inkml:trace contextRef="#ctx0" brushRef="#br1" timeOffset="150991.2">17244 17145 67 0,'-6'-24'196'0,"-2"-6"-40"16,-5 2-40-16,0 0-36 0,2 4-15 15,-3-1-15-15,-2 5 0 0,1 3 10 16,-2 1-3-1,5 4-16-15,-1 3-15 0,5 2-13 16,8 2-10-16,-9 5-2 16,9 0 5-16,0 0-9 0,0 0 4 15,0 0 1-15,0 0-1 16,0 0 3-16,0 0-5 16,0 0 4-16,0-3 5 0,0 3 10 15,-10-4-3-15,2 0-2 16,0-1-3-16,-6 2 4 0,3-1 1 15,-1-1-8-15,4 5 5 16,0 0-7-16,0 0 5 16,8-4 7-16,-13 4-9 15,5-4 4-15,-3 4 0 0,-3 0 3 16,0 0-3-16,-4 0 6 16,1 0 12-16,-2 0 5 15,-1-5-2-15,0 5-10 0,-2 0 2 16,5 0 10-16,3 0-1 15,1 0 1-15,0 0-14 0,2-4-10 16,-1 4-9-16,1-3 7 16,-3-2-5-16,-2 5 0 15,0 0-6-15,-5 0 2 0,1 0-3 16,-4 0 6-16,3 0-5 16,-4 0-3-16,6 0 7 15,3 0-1-15,-1 0 0 0,3 0-4 16,0 0 6-16,2 0-3 15,-2 0 5-15,3 0-6 16,0 0 6-16,-1 0 0 0,-1 0 1 16,0 0 8-16,-3 0-4 15,-4 0-5-15,1 0 0 0,-2 0-2 16,-1 0 7-16,3 0-8 16,-5 0-1-16,-1 0 3 0,5 0-3 15,0 0 4 1,3 0-3-16,1 0 9 0,4 8-2 15,1-8-2-15,11 0-2 16,-14 0 8-16,14 0-2 0,-12 0-7 16,12 0 3-16,-11 0-3 15,-3 9-1-15,3-9-3 16,-18 17 8-16,12-17 4 16,-2 8 5-16,-1-8-8 15,-1 0 10-15,5 0 3 0,-4 8-6 16,4 0-8-16,-1-8 7 15,-3 11-8-15,0-11 1 16,3 10-1-16,1-3-5 16,0 1-1-16,0-8 6 15,-1 8 2-15,6 1-1 0,-1-1 2 16,-5 5-3-16,0-2-3 16,-2 1 2-16,2 4 2 15,5-3-1-15,-5 3-3 0,6 0 1 16,0 4 5-16,-3 1-1 15,2 4-9-15,-2 0 8 0,8 4-1 16,-7-3-3-16,4 0 3 16,1 2 2-16,8 4 11 15,-6 0-6-15,6 2 2 0,-9 7 8 16,9-6-10-16,0 2-2 16,0 4-12-16,0 0 0 15,4-4 0-15,1-1 0 16,1 5 0-16,8-5 0 0,-6-4 0 15,3 6 0-15,2-2 0 16,-1 1 0-16,6 4 0 16,-4 0 0-16,3 4 0 0,3 0 0 15,3-5 0-15,-1 1 0 16,3-6 0-16,-2-1 0 16,2-6 0-16,-1 2 0 15,1-7 0-15,-1-2 0 0,4-1 0 16,1-4 0-16,-1 0 0 15,1-4 0-15,2 2 0 16,6-7 0-16,5 1 0 0,1 0 0 16,7-1 0-16,7-7 0 15,3 11 0-15,10-11 0 16,-2 0 0-16,0 0 0 0,3 0 0 16,-3-5 0-16,5-3 0 15,-5-5 0-15,-3 1 0 16,3-5 0-16,-4-3 0 0,1-4 0 15,3-4 0-15,1-8 0 16,0-6 0-16,0-3 0 16,-4-3 0-16,-3-1 0 15,-5-4 0-15,-9-4 0 16,-3-4 0-16,-8-1 0 0,-9-2 0 16,-9-5 0-16,-6-5 0 15,-9-4 0-15,-4-8 0 0,-11 1 0 16,-6-5 0-16,-8 7 0 15,-4 4 0-15,1 10 0 0,-8 8 0 16,-1 8 0-16,-3 9 0 16,-5 7 0-16,-3 9 0 15,-9 12-93-15,-8 6-242 16,-9 10-68-16,-7 12-4 0,-17 14 15 16</inkml:trace>
  <inkml:trace contextRef="#ctx0" brushRef="#br1" timeOffset="152472.99">13553 17321 19 0,'0'-10'59'15,"0"3"65"-15,0-6 41 16,-7-3-71-16,7 4-43 0,-8 3-24 15,8 2-11-15,-8-3 3 16,8 3 0-16,0 3-1 16,0 4 0-16,0 0-1 0,0 0 9 15,-8 0 8-15,8-3 6 16,-10-7-5-16,10 3-2 16,-11-1-5-16,-2 0 9 0,-2 1 0 15,-1-8-4-15,-5 4 1 16,1 3 10-16,-1-1-12 15,-3 2-3-15,-1-1-5 16,0-1 0-16,1 2 7 0,0-3 1 16,1 8-3-16,-6 2-10 15,-4 0-4-15,-3 0-12 16,-5 7 2-16,-4 5 0 0,-3 5 0 16,-3 4 5-16,-8 2 13 15,2 2 1-15,5-4-11 0,3 3 1 16,3-5 4-1,7 2 4-15,5-4-9 0,11 0-3 16,2-6-2-16,5 6-4 16,4 2 3-16,4 6 4 15,0 5-5-15,0 1-3 0,-1 9 14 16,9 9-3-16,0 9 0 16,0-1-3-16,0 4 5 0,0 1 8 15,0-2 0-15,0-3-8 16,0-3 1-16,0-7 1 15,9-1-8-15,2-1-5 0,6 0 3 16,-1 3-4-16,5-2 1 16,4-2 7-16,-2 0-7 15,5 1 4-15,5-3 1 16,0-3 2-16,-1 2 4 0,4-3-7 16,-3-6 0-16,4-5-4 15,-1-2 4-15,1 0-6 16,-1-8 1-16,6-3 11 0,-2 0 3 15,3-2-5-15,3-4-3 16,1-8 8-16,4 9-15 16,-3-9 2-16,-3 0-4 0,-1 0 0 15,0 0-1-15,5 0 5 16,1-5-4-16,-5-3 7 16,-2-5-12-16,-2 1 5 0,0 0-3 15,-4 0 3 1,-1 0 4-16,-3-5-4 0,-1 1-1 15,1-3 6-15,-6-2 0 16,3 0-8-16,-6 1 4 16,1-1-2-16,-6-2 3 0,2-2-3 15,0 0 3-15,-6 1 5 16,2-1-6-16,-6-3-1 16,2 5 5-16,0-11 2 0,-7 1 0 15,2 0 3-15,1-3-4 16,-4-4 1-16,-5-5-7 15,0-3 0-15,0-7 3 0,0-1-1 16,0-1-3-16,0 8 3 16,0 0-1-16,0-1 3 15,-17 3 1-15,2-2 6 16,-7 0-4-16,-3-1-7 0,-2 1 9 16,-6 1-4-16,2-5-4 15,-3 4-9-15,1-4 5 0,1 3 7 16,4 3-2-16,0 7-8 15,-1 2-8-15,5 9-28 16,0 5-44-16,-1 8-66 0,0 9-52 16,-3 7-49-16,-1 7-26 15,1 9-25-15,-4 4-18 16</inkml:trace>
  <inkml:trace contextRef="#ctx0" brushRef="#br1" timeOffset="155117.12">19571 16693 94 0,'0'-12'169'0,"0"-4"-17"16,0 3-53-16,0 5-30 16,0 0-26-16,0 0-7 15,0 0 8-15,0 3 10 16,0 5 10-16,0-3 1 0,0-1-6 15,-8-4-3-15,8 4-9 16,-12-5-2-16,1-4-3 0,-7 3 5 16,2-3 4-16,-1 1 3 15,-1-5-12-15,-3 1-6 16,-3 4-8-16,-4 0-10 0,-6-5-6 16,3 5-6-16,-3 0-4 15,1 0 3-15,1 3-4 16,1 5 1-16,-2 2 1 15,1 2 10-15,-1 0-12 0,-4 0 9 16,6 0-7-16,-4 0-1 16,4 0 6-16,-3 0 1 0,6 0-1 15,1 0-1-15,3 6 5 16,-1 3-12-16,0-1 11 0,1 4 1 16,0 0 8-16,4 4-5 15,-1-4 4-15,0 5 8 16,3-1 0-16,-4 1 1 0,-4 2 7 15,4 7-12-15,-3-2-6 16,4-4-5-16,2 4-2 16,-1 1-5-16,-1-1 1 15,5 2 4-15,-1-3-5 0,2 1 0 16,-2 4 2-16,1 6 1 16,2 7 4-16,5 3 4 0,9 4-5 15,-8 1-3-15,8 1 0 16,0 3 1-16,0-1 6 0,8 1 3 15,1 4-1-15,8 0-12 16,4 0 11-16,-2 0-9 16,6-3-6-16,0-6 5 0,4-3 8 15,-1-4 11 1,6-4 0-16,-3-1-11 0,11-3-14 16,-3-5 0-16,2 1 0 15,3-5 0-15,5 1 0 0,4-5 0 16,4-4 0-16,4-4 0 15,-4-3 0-15,-5-9 0 16,1 7 0-16,-8-7 0 0,-5 0 0 16,-4 0 0-16,-4 0 0 15,-2 0 0-15,2 0 0 16,-1 0 0-16,8-7 0 0,-4-6 0 16,5-2 0-16,7-6 0 15,-4 0 0-15,2-3 0 16,-5 0 0-16,-2-7 0 15,-6 7 0-15,-3 1 0 0,-1-6 0 16,0 1 0 0,-2-1 0-16,-4-4 0 0,3 2 0 15,0-7 0-15,-4 3 0 0,-2-3 0 16,-2-3 0-16,-1 5 0 16,-3-1 0-16,-7 1 0 0,-1-5 0 15,-5 1 0-15,0 0 0 16,0-3 0-16,0 2 0 15,-11 1 0-15,-2-1 0 0,1-3 0 16,-6-1 0-16,7 0 0 16,-3 4 0-16,-4 0 0 15,1 5 0-15,-2 9 0 16,-1 2 0-16,-6 4 0 0,2 5 0 16,-4-1 0-16,-1 5 0 15,1 5 0-15,0 2 0 0,2-3 0 16,3 4 0-16,4-5 0 15,-3 6 0 1,1-6 0-16,5 6 0 0,-4-1 0 0,5-1 0 16,-2-2 0-16,1 2 0 15,2 0 0-15,4 5 0 0,1 0 0 16,9-2 0 0,-8-4 0-16,8 4 0 0,-8 2 0 31,8-6 0 0,0 3 0-15,0-1 0-16,0-1 0 0</inkml:trace>
  <inkml:trace contextRef="#ctx0" brushRef="#br1" timeOffset="156404.67">19511 16543 2047 0,'0'-4'0'16,"0"-1"0"15,3 5 0 0,5-4 0-15,2-4 0 0,-2-4 0-16,3 0 0 0,1 0 0 15,1-4 0-15,4-1 0 16,-2-3 0-16,2 1 0 0,2-4 0 16,2 0 0-16,1-1 0 15,0-2 0-15,3 2 0 16,4 0 0-16,2-5 0 0,7 2 0 15,3-3 0-15,-1 7 0 16,0-3 0-16,5 2 0 0,0 0 0 16,3-1 0-1,0 2 0-15,3 2 0 0,1 0 0 16,3 1 0-16,7 0 0 16,0-1-3-16,-2 4-3 0,-3 2 3 15,-1 0-1-15,-2 2-6 16,-9 3 11-16,-5 6 4 0,-3 1-6 15,-1 3-1-15,-3 0 0 16,-1 0-1-16,1 0 5 16,-1 0-7-16,1 0 4 0,2 7-4 15,3 3 12-15,-5-10-4 16,-2 13 1-16,3-13-6 0,-6 11 0 16,-3-11 1-1,-2 8 1-15,2 0 2 0,-1-8-4 16,1 12 6-16,-6-12-4 15,2 12-1-15,0-12-5 0,-1 0 10 16,-5 7 1-16,-2-7-1 16,0 0-4-16,-1 0-3 15,-3 0 4-15,-2 10-7 0,4-3 4 16,-3-7-1-16,0 9 7 16,1-1 0-16,4-8-4 0,-6 9 2 15,2-9 4-15,-1 0-12 16,-5 0 9-16,2 0-7 15,-2 0 9-15,2 0-3 0,-5 0-1 16,0 0 2 0,0 0-2-16,0 0-5 15,4 0 4-15,-4-9-2 16,0-3 0-16,5 4 5 0,-2-6-5 16,2 3-1-16,-2-9 8 15,1-1-6-15,0 2-4 16,-4-7 7-16,4-2 5 0,5-1-10 15,-1-2-2-15,0-3 6 16,4 2-10-16,-1 2 5 0,7 3 7 16,-2 3-8-1,7 7 1-15,11 1-3 0,2-1 3 16,10 5 4-16,9 0-5 16,5 0 0-16,11-1-1 0,5 3 6 15,6-3-2-15,4 0 0 16,-2 1 2-16,9 4 1 15,-3-1 4-15,4 2-11 0,-4 2 13 16,-2 3-9-16,-3 2 8 16,1 0-8-16,-1 0 6 15,-3 0-4-15,-4 0-2 0,-5 0 2 16,-5 0 3-16,-3 11 3 16,-1-3-6-16,-7-8 11 15,-3 0-9-15,-6 9 5 16,-3-9 11-16,-5 0-8 0,-7 11-9 15,-9-3-1-15,1 4 0 16,-5 4 0-16,-4-3 0 16,2-1 0-16,-7 1 0 0,0-1 0 15,-2 0 0-15,-1-4 0 16,-5 1 0-16,6-2 0 0,-5-7 0 16,1 10 0-16,-1-3 0 15,0-7 0-15,-4 7 0 16,0 2 0-16,0-1 0 15,0 0 0-15,4-8 0 16,-4 9 0-16,4-9 0 0,-1 0 0 16,-3 8 0-1,3-8 0-15,-3 8 0 16,5-8 0-16,-1 7 0 16</inkml:trace>
  <inkml:trace contextRef="#ctx0" brushRef="#br1" timeOffset="156564.99">23913 15679 2047 0,'3'0'0'16,"2"0"0"-16,-2-7 0 0,-3-6-174 15,5 1-54-15,-5 1-35 16,0 2-25-16,0 4-15 0,0-7-36 16</inkml:trace>
  <inkml:trace contextRef="#ctx0" brushRef="#br1" timeOffset="157715.06">26500 16066 141 0,'-9'-4'257'0,"9"1"-68"0,-8 3-75 16,8 0-50-16,0 0-22 16,0 0 14-16,0 0 27 15,0 0-2-15,0 0-13 0,8 0-11 16,6 0 2-16,2 0-4 15,3 0-8-15,6 0-5 0,6-9-12 16,7-2-6-16,5-10-11 16,3 0-12-16,2-3 3 15,-3-4 3-15,0-1-7 0,-5 2-5 16,-6-3 5-16,-3 2 0 16,-2 3 4-16,-4 5 0 15,-11-1-4-15,4 4-6 16,-6 5 8-16,0 0-2 15,-3 0 0-15,-4 5 7 0,-2 2-17 16,-3 1-11-16,0 4-48 16,0 0-65-16,0 0-49 0,0 0-43 15,0 0-34-15,-17 0-2 16</inkml:trace>
  <inkml:trace contextRef="#ctx0" brushRef="#br1" timeOffset="158063.57">26748 15736 187 0,'-9'-12'221'0,"9"0"-84"0,0 5-60 16,0 2-38-16,0 1-13 16,0 4 14-16,0 0 11 15,9 0 9-15,-2 12 3 0,5 0 4 16,1 4-8-16,3 10-2 15,-1-2 8-15,1-1-9 0,6-1-2 16,2-3-15-16,4-3-11 16,6-4-11-16,5-1 1 15,7-11-5-15,-2 0 0 0,5 0-7 16,-1-11-1 0,-2-1 1-16,-7-4-6 0,-2 0 3 15,-4-4-5-15,-5-1-3 16,-7 1-35-16,-8 0-61 15,-13 0-66-15,-8 7-65 0,-22 5-58 16,-19 8-276-16</inkml:trace>
  <inkml:trace contextRef="#ctx0" brushRef="#br1" timeOffset="159810.76">23051 16099 194 0,'8'-21'206'16,"-3"-3"-71"-16,3 3-52 0,1 2-40 15,-1 2-23-15,-1 1-5 0,2-1 5 16,-1 5 5-16,0 5 7 16,-5 2 3-16,-3 1 11 15,0 4 8-15,0-3 4 16,0-2-4-16,0-4-2 0,0 2-15 15,-16-1-4-15,-3-5 1 16,-6 0-5-16,-5 6-2 16,-5-2-4-16,-9 2 8 0,-2-1-3 15,-1 0-6-15,-7 3 6 16,0 2-4-16,2 3 2 0,0 0 2 16,-2 0-10-16,-3 0 1 15,0 0 9-15,2 0-1 16,-5 12-1-16,-2-5 14 0,0 5-8 15,2 4-4-15,3-3-9 16,4 4 2-16,8-6-4 16,5 3-6-16,3-2 2 15,9 0 1-15,-1 0 1 0,1 4 5 16,-4 4-1-16,-1 6-6 16,1 2-6-16,-1 0 1 0,-3 8 11 15,-1 5-6-15,1 4 10 16,-5-1 15-16,1 1-4 15,4 4 1-15,2 0 2 0,6-4-26 16,4 3-11-16,2-3 0 16,6 5 0-16,6-2 0 15,2 1 0-15,8-1 0 0,0 1 0 16,0 0 0-16,3 1 0 16,4-1 0-16,9-6 0 15,2 2 0-15,3 0 0 0,-3-5 0 16,4-2 0-16,-2-2 0 15,3-3 0-15,2-2 0 16,1-2 0-16,-4-4 0 0,3 0 0 16,0-1 0-16,2-3 0 15,3-2 0-15,2-2 0 16,4-1 0-16,1-4 0 0,4 0 0 16,0-3 0-16,3-9 0 15,0 8 0-15,4 0 0 0,3-8 0 16,-3 9 0-1,5-9 0-15,1 0 0 0,2 0 0 16,-5 0 0-16,3 0 0 16,0 0 0-16,-2 0 0 0,0 0 0 15,0-9 0-15,2 1 0 16,-2-5 0-16,-3 2 0 16,1-1 0-16,-2-4 0 0,-4 3 0 15,-3 1 0-15,-4-4 0 16,-5-1 0-16,-2 5 0 15,-4-4 0-15,4 4 0 0,-3-1 0 16,-2-3 0-16,-5 4 0 16,0 1 0-16,-3-6 0 15,-1 5 0-15,5-5 0 16,-5 1 0-16,-1-1 0 0,2 1 0 16,0-1 0-16,-1 2 0 15,-4-1 0-15,-1-6 0 0,3 6 0 16,-2-3 0-16,-4-6 0 15,1 0 0-15,-6 2 0 16,5-2 0-16,0 0 0 0,0 1 0 16,-4 0 0-16,1-2 0 15,-2 7 0-15,2-2 0 16,-2 2 0-16,2-3 0 16,-2-2 0-16,-3 1 0 0,4-3 0 15,2 6 0-15,-3-3 0 16,2-3 0-16,-2 6 0 0,2-1 0 15,-5 2 0-15,0 2 0 16,0 1 0-16,0-1 0 16,0-3 0-16,0 0 0 0,0-1 0 15,-8 4 0-15,-6 2 0 16,7 0 0-16,7-3 0 16,-13 2 0-16,13 0 0 15,-8-1 0-15,8 0 0 0,-9 2 0 16,9-6 0-16,-11 0 0 15,3 6 0-15,0-6 0 16,0 0 0-16,0 7 0 0,-6-4 0 16,3 2 0-16,-2 0 0 15,3 4 0-15,-3 0 0 0,5 3 0 16,-1 1 0-16,0 0 0 16,1 0 0-16,2 0 0 15,-3 4 0-15,-2-4 0 0,3 4 0 16,-2-1 0-16,-2 1 0 15,-9 1-243-15,-7 3-215 16,-12 0-33-16,-14 0-361 0</inkml:trace>
  <inkml:trace contextRef="#ctx0" brushRef="#br1" timeOffset="161257.66">21663 16359 25 0,'0'-3'73'0,"-6"3"81"15,6 0-2-15,-9 0-41 16,9 0-36-16,0 0-31 16,0 0-9-16,0 0 9 0,0-4 12 15,0-1-1-15,0 2-11 16,0 3 0-16,0 0-7 0,0 0 8 15,0 0-3-15,0 0 8 16,0 0 1-16,0 0-9 16,0-5-6-16,0 0 0 0,0 1-2 15,-9 4-14-15,9-3 4 16,0-2-3-16,0 1 1 16,-8 1-7-16,8-1 4 15,-9-1-1-15,9 1-12 0,0 4 11 16,-13 0 7-16,7-4-1 15,6 0-5-15,-8-3 0 16,8 3 5-16,-9-2 3 0,9 6-1 16,0-4-4-16,0 4-5 15,-8-3-4-15,8-1 4 0,-11-1-7 16,11 5 3-16,-10 0-6 16,10 0 8-16,-8 0-7 15,8-3 2-15,-11-2 10 0,11 1-10 16,-9 4 18-16,9 0-16 15,-8-4 0-15,8 4-1 16,0-4-4-16,-8 0 4 16,8 4 1-16,0 0 1 15,0 0-2-15,0 0 8 16,0-4-15-16,0 1 0 16,-8-2 2-16,8 1 1 0,0 4-4 15,0 0 0-15,0 0-7 16,0 0 3-16,0 0 3 15,0 0 4 1,0 0-8-16,0 0 0 0,0 0 6 16,0 0-6-1,0 0 9-15,0 0-3 0,0 0 5 16,0 0 3-16,0 0 3 16,0 0 0-16,0 0 7 15,0 0-6-15,0 0-3 0,0 0-6 16,0 0-4-16,0 0 2 15,0 0-1-15,0 0 1 16,0 0-6-16,0 0-4 16,0 0 12-16,0 0-5 15,0 0-4-15,0 0 2 0,0 0-1 16,0 0 6-16,0 0-7 16,0 0 0-16,0 0 2 31,0 0 4-31,0 0-7 15,0 0 5 1,0 0-3-16,0 0 0 16,0 0-2-16,0 0 7 0,0 0-2 15,0 0-5-15,0 0 6 16,0 0 0-16,0 0 2 0,0 0-8 16,0 0 5-1,0 0 1-15,0 0 0 0,0 0-5 16,0 0 7-16,0 0-2 15,0 0-5-15,0 0 8 16,0 0-6-16,0 0-2 16,0 0-2-16,0 0-5 15,0 0-22-15,0 0-35 0,0 0-66 16,0 0-73-16,0 0-73 16,-12 0-31-16,0 0-24 0,-2 0 20 15</inkml:trace>
  <inkml:trace contextRef="#ctx0" brushRef="#br1" timeOffset="162491.2">21516 16273 12 0,'0'-3'18'15,"0"-1"9"-15,0-1 2 16,0 5-1-16,0 0-5 0,0 0 2 15,0 0 7-15,0 0 20 16,0 0 40-16,0 0-4 16,0 0-29-16,0 0-22 15,0 0-11-15,0 0-5 0,0 0 5 16,0 0-1-16,0 0-4 16,0 0-4-16,0 0-7 15,0 0 6-15,0 0 4 0,0 0 6 16,0 0-2-16,0-3-9 15,0-2-4-15,0 5-3 0,0 0-5 16,0-4-7 0,0 4-11-1,0 0-24-15,0 0-18 0,0 0-15 16,0 0-31 0,0 0-46-16,5 0-10 0</inkml:trace>
  <inkml:trace contextRef="#ctx0" brushRef="#br1" timeOffset="164742.74">21505 16258 40 0,'-9'-5'163'16,"2"1"47"-16,-6 0-51 15,4 0-53-15,9 0-45 0,-8 4-11 16,8 0-10-16,0 0 1 15,0 0-2-15,-8 0-12 16,8-4-5-16,0 4 6 0,0-3 15 16,0-2 16-16,-8 1 2 15,8 4-3-15,-9-5-6 0,-1 3-3 16,-2-8-3 0,-1 3-11-16,0 1 1 0,-2-1-9 15,-1-1-15-15,-5 0-1 16,1 1 4-16,1-2-2 0,-3 1-4 15,7-1 10-15,-2 2-3 16,1 2 1-16,-1-2 0 16,2 2-1-16,-7 1 0 0,2 0-6 15,-4-4 1-15,-6 8-4 16,-1-5 5-16,-9 2 0 0,-1 3-3 16,-8 0 2-16,-13-4-3 15,-3-4 12-15,-6-1 8 16,-8 2 10-16,3-2 4 15,-6 0-7-15,2 1-5 0,-1 1 1 16,3-1-5-16,6-1-9 16,-1 2-7-16,3 2 2 0,1 1-1 15,4 4-1-15,0 0 1 16,0 0 3-16,0 0 0 16,5 0-9-16,-2 0-5 0,2 0 0 15,-1 0 0-15,-1 0 0 16,-3 0 0-16,0 0 0 0,-1 12 0 15,1-12 0-15,2 0 0 16,-2 13 0-16,0-5 0 16,-4-1 0-16,1 1 0 15,-6 1 0-15,1 0 0 0,5-2 0 16,-3 5 0-16,1-3 0 16,7-1 0-16,-2 0 0 0,3-8 0 15,2 13 0-15,3-6 0 16,-4 5 0-16,-4-3 0 15,3-1 0-15,-3 1 0 0,5-2 0 16,-1-7 0-16,4 8 0 16,3 0 0-16,3-8 0 0,-2 13 0 15,4-13 0 1,1 12 0-16,-1-12 0 0,-3 12 0 16,1-3 0-16,-1-2 0 15,0-7 0-15,3 12 0 0,-5-3 0 16,3-1 0-16,-6-1 0 15,-1 3 0-15,-2-3 0 0,-5-7 0 16,0 12 0-16,0 1 0 16,-1-6 0-16,2 1 0 15,-5 1 0-15,0-1 0 0,1 1 0 16,-2 3 0-16,1 0 0 16,4-5 0-16,0 2 0 15,0 3 0-15,0 0 0 16,3-3 0-16,2-1 0 0,7-1 0 15,4 2 0-15,5-9 0 16,4 12 0-16,-3-5 0 0,7 3 0 16,1-10 0-16,2 12 0 15,1-12 0-15,-1 12 0 16,5-3 0-16,-6-2 0 0,3-7 0 16,-6 12 0-16,0-3 0 15,0-1 0-15,2-1 0 0,-3 1 0 16,7-8 0-16,-3 13 0 15,6-13 0-15,4 8 0 0,4-8 0 16,4 0 0 0,2 9 0-16,6-9 0 0,2 7 0 15,-6-7 0-15,-2 12 0 16,-2-3 0-16,-4-1 0 0,0 1 0 16,-6 2 0-16,1 2 0 15,-5-1 0-15,1-3 0 16,6-9 0-16,2 7 0 15,0 1 0-15,4-8 0 0,3 8 0 16,1-8 0-16,0 7 0 0,1-7 0 16,-4 13 0-16,-4-3 0 15,-6-10 0-15,-2 11 0 0,-4 1 0 16,-1 0 0 0,1 0 0-16,-1-2 0 0,2-10 0 15,2 6 0-15,8-6 0 16,2 0 0-16,7 10 0 0,-1-10 0 15,0 7 0-15,4-7 0 16,3 8 0 0,-7 1 0-1,7-9 0-15,-4 7 0 16,2 2 0-16,-5 3 0 16,1 1 0-1,4-13 0-15,0 7 0 16,-1 2 0-16,3-9 0 15,6 7 0-15,-13-7 0 0,6 0 0 32</inkml:trace>
  <inkml:trace contextRef="#ctx0" brushRef="#br1" timeOffset="165633.14">14168 16893 2047 0,'0'-12'0'16,"3"-26"0"-1,5 19 0-15,-4-7 0 0,1-2 0 16,7-28-6 0,-4 28 2-1,0 0 3-15,0 2-1 0,-1 9 5 16,-7 2-7-16,5 2 7 0,-1 5-6 16,-4 3 0-16,0 5 9 15,0 0-14-15,0 0 3 16,0 0 2-16,0 0 10 0,0 0-2 15,0 0 0-15,0 17 5 16,-9 7-10-16,-3 9 0 0,-4 5 0 16,-4 3 0-16,-4-2 0 15,0-3 0-15,4 5 0 16,-26 32 0 0,-19 18 0-1,37-46 0 1,16-29 0-16,12-1 0 15,0-1 0-15,0-7 0 16,9-7 0 0,6 8 0-16,4-8 0 0,11 0 0 15,2 0 0 1,1 0 0-16,3 0 0 0,1 0 0 16,-1 0 0-16,1 0 0 15,-4 0 0-15,3 0 0 0,-3 0 0 16,-6 0 0-16,2 9 0 0,-4-1 0 15,-8 0 0-15,-2-8 0 16,10 8 0 15,-25-20 0 32,-11-5 0-63,-7-2 0 15,2-10 0-15,-1 1 0 0,0-1 0 16,7 1 0-16,-3 3 0 16,1 5 0-16,-1-2 0 0,13 6 0 15,-11 5 0 1,11-1 0-16,-7-1 0 0,7 4 0 16,0 1 0-16,0 1 0 15,0 3 0-15,0-1 0 0,-9 5 0 47,9-4 0-31,-8 1 0-16,8-2 0 15</inkml:trace>
  <inkml:trace contextRef="#ctx0" brushRef="#br1" timeOffset="166315.82">14326 16819 2046 0,'0'0'-183'15,"0"0"-62"-15,0 0-51 0,0 12 11 16,-14 4 20-16,6 5-23 16,-3 0 48-16</inkml:trace>
  <inkml:trace contextRef="#ctx0" brushRef="#br1" timeOffset="177160.05">21399 16534 122 0,'0'0'267'0,"0"0"-12"0,0 0-38 16,0 0-64-16,0 0-43 15,0-4 1-15,0 1 21 0,0-2 17 16,0 5-14-16,0 0-45 16,0 0-40-16,3 0-46 15,2 0-30-15,-5 0-67 16,0 0-100-16,0 0-84 0,-13-4-43 15,-10-8-51-15</inkml:trace>
  <inkml:trace contextRef="#ctx0" brushRef="#br1" timeOffset="179062.96">13224 17291 85 0,'-8'-8'165'16,"8"-4"-17"-16,-12 0-19 15,4 0-14-15,8 0-12 0,-11 0-10 16,2-2 2-16,9 3 16 16,-12-2 11-16,4 5-6 0,0-1-31 15,-4-2-9-15,-1 3-13 16,-4-1 16-16,-1 2 17 15,-4 7 22-15,-3 0-1 0,-2 0-14 16,-3 0-75-16,3 12-28 16,-6 0 0-16,0 4 0 15,1 1 0-15,-1-1 0 0,-2 4 0 16,2 1 0-16,5-2 0 16,-1 6 0-16,1 5 0 0,-1 1 0 15,4 6 0-15,6 8 0 16,-2 0 0-16,10 7 0 15,2 5 0-15,9 1 0 0,0 2 0 16,0 6 0-16,4-1 0 16,4 0 0-16,4-4 0 0,2 1 0 15,-3-6 0-15,6-2 0 16,6-2 0-16,5 1 0 0,8 0 0 16,2 0 0-1,3-5 0-15,8-3 0 0,-1-4 0 16,5-4 0-16,7-8 0 15,10-13 0-15,7-16 0 0,-1 0 0 16,6 0 0-16,0-12 0 16,3-9 0-16,0-7 0 15,-4-9 0-15,-1-4 0 0,2-8 0 16,-1-2 0-16,-3-4 0 16,-5 3 0-16,-4 3 0 0,-9 5 0 15,-6 2 0-15,-14 1 0 16,-3 0 0-16,-8-3 0 0,-8-5 0 15,-11-3 0 1,-2-4 0-16,-8-8 0 0,0 4 0 16,-8-6 0-16,-2 6 0 15,-11-9 0-15,-5-1 0 0,-2-7 0 16,-4 4 0-16,-1-1 0 16,-2 10 0-16,-7 2 0 0,2 14 0 15,-4 3 0-15,-5 12 0 16,-8 9 0-16,-5 8 0 0,2 4 0 15,-5 8 0-15,-4 4 0 16,4 7 0-16,0 6 0 16,-1 2 0-16,1 11 0 15,0 2 0-15,0 1 0 0,-3 7 0 16,3 9 0-16,0 0 0 16,5 0 0-16,5-2 0 0,6 7 0 15,10-1 0-15,2-1 0 16,4 5 0-16,6 4 0 0,2 0 0 15,9 4 0-15,0 9 0 16,8 3 0-16,8 0 0 16,0-4 0-16,0 2 0 0,12-7 0 15,8 5 0-15,5 0 0 16,2 0 0-16,11-7 0 0,2-5 0 16,5-6 0-16,6-1 0 15,6-4 0-15,8-6 0 16,11-3 0-16,0-10 0 15,9-4 0-15,3-23 0 0,7 0 0 16,-3-13 0-16,6-16 0 16,0-11 0-16,-6-9 0 0,-2-9 0 15,-8-6 0-15,-9-2 0 16,-8 1 0-16,-8 4 0 16,-13 4 0-16,-3 9 0 0,-8 3 0 15,-9-1 0-15,-8 1 0 16,-4 1 0-16,-12-1 0 0,0-3 0 15,-9-6 0-15,-2 1 0 16,-9 3 0-16,-6 6 0 16,-1 0 0-16,-1 0 0 15,-10 3 0-15,-2-1 0 0,-4 1 0 16,-5 5 0-16,0-1 0 16,2 1 0-16,-4 3 0 0,3 5 0 15,-2 3 0-15,2 1 0 16,-1 4 0-16,1 3 0 0,-5 4 0 15,1 5 0-15,-5 4 0 16,4 4 0-16,0 0 0 16,4 0 0-16,5 10 0 0,3-10 0 15,8 7 0-15,4-7 0 16,10 0 0-16,5 8 0 16,4-8 0-16,10 13 0 0,0-5 0 31</inkml:trace>
  <inkml:trace contextRef="#ctx0" brushRef="#br1" timeOffset="179325.1">13246 17133 2047 0,'-9'0'0'0,"1"0"0"15</inkml:trace>
  <inkml:trace contextRef="#ctx0" brushRef="#br1" timeOffset="179412.99">13229 17133 1972 0,'0'0'-314'0,"13"0"-3"16,3 0 17-16,12 7 25 0,7-7-9 15,12 0 46-15</inkml:trace>
  <inkml:trace contextRef="#ctx0" brushRef="#br1" timeOffset="181185.21">21643 16302 144 0,'5'0'301'0,"-2"0"-30"15,-3-4-47-15,0 0-73 0,0-3-35 16,0 3 14 0,0-6 25-16,0 7 16 0,0-1-18 15,0-1-41-15,0 2-26 16,-8-6-53-16,8 1-33 0,-12-3 0 15,-1-5 0-15,-2-7 0 16,-5 0 0-16,-6-1 0 0,-2-4 0 16,-8 2 0-16,-1 2 0 15,-3-1 0-15,-5 2 0 0,0-2 0 16,-3 5 0-16,-2-1 0 16,-2 5 0-16,-1-1 0 15,-4 6 0-15,1-2 0 0,-10 1 0 16,-4 5 0-16,-6-3 0 15,-6 3 0-15,-6-2 0 16,-6-2 0-16,1-1 0 0,-4-6 0 16,-1 6 0-16,0 1 0 15,-3-2 0-15,3 2 0 0,0 2 0 16,6 1 0-16,-6 4 0 16,0-1 0-16,6 2 0 0,-2 3 0 15,0 0 0-15,6 0 0 16,3 0 0-16,3 12 0 0,5 1 0 15,-1-2 0-15,6-3 0 16,2 5 0-16,6-1 0 16,-2 0 0-16,-2 5 0 15,-2 2 0-15,2 7 0 0,3-2 0 16,3 4 0-16,5 5 0 16,1-1 0-16,4 1 0 0,2 0 0 15,5-2 0-15,0 2 0 16,4-4 0-16,2-5 0 0,2 4 0 15,1 5 0-15,-1 0 0 16,0-1 0-16,5 0 0 0,8-2 0 16,0-3 0-16,2-2 0 15,2-4 0-15,-3 0 0 16,-7-2 0-16,2 2 0 16,0-1 0-16,-1-4 0 0,4 1 0 15,1-2 0-15,5 3 0 16,-3-2 0-16,8-1 0 0,-4-2 0 15,1 0 0-15,6-6 0 16,3 3 0-16,8-3 0 0,-6 5 0 16,-4-3 0-16,2 2 0 15,0-11 0-15,-1 12 0 16,9-5 0-16,-13 4 0 16,7-11 0-16,6 12 0 0,-8-12 0 15,8 7 0-15,-9 2 0 16</inkml:trace>
  <inkml:trace contextRef="#ctx0" brushRef="#br1" timeOffset="182441.04">17241 16741 2047 0,'0'-14'0'16,"0"-8"0"-16,0 3-80 16,0-7-214-16,0 2 1 0,0 0 43 15,0-4 55-15,0-1 62 16,3 1 56-16,3-1 39 15,-6 1 27-15,0-5 23 16,3 4 13-16,2 1 14 0,1 4 16 16,-1-2 6-16,3 7 14 15,1-2 6-15,-1 4 12 0,0 5 13 16,2 0 8-16,-4 4 9 16,-3 4 17-16,-3 4 24 0,5 0 29 15,-5 16-103-15,0 18-90 16,0 6 0-16,-14 13 0 0,-8 8 0 15,1 4 0-15,5-5 0 16,4-2 0-16,4-10 0 16,8-6 0-16,0-10 0 15,5-4 0-15,7-4 0 0,2-10 0 16,16-14 0-16,5 0 0 16,12 0 0-16,1-10 0 0,1-1 0 15,-1 3 0-15,-3-1 0 16,-5 5 0-16,-4 0 0 0,-7 4 0 15,-9 0 0-15,-4 0 0 16,-3 0 0-16,-5 0 0 16,-20 0 0 15,-5 0 0-31,6-8 0 0,-6-4 0 16,-6-5 0-16,-11-7 0 15,2-4 0-15,-4-5 0 0,3 1 0 16,1-1 0-16,-1 5 0 15,1-1 0-15,7 5 0 16,6 3 0-16,1 5 0 16,7-1 0-16,11 2 0 0,-9 0 0 15,9 2 0-15,0 3 0 16,0 6 0-16,0 1 0 0,-8 3 0 16,0 0 0 15,8 17 0 0,0-2 0-15,0 2 0-16,0 3 0 15,0 9 0-15,0 4 0 16,0 7 0-16,8 1 0 0,3 4 0 16,6-5 0-16,1-5 0 15,-4-1 0-15,-1-6 0 16,-1-8 0-16,-4-6 0 0,-3-2 0 15,-2-12 0-15,3 0 0 0,-6-12 0 16,0-9 0 0,-14-4 0-16,3-7 0 0,-3-9 0 15,3 0 0 1,-5 1 0-16,0 0 0 0,2 2 0 16,3 6 0-16,0 2 0 15,-2 11 0-15,13 7 0 0,-8 4 0 16,8 33 0-1,0 6 0-15,0 7 0 16,0 1 0-16,4-2 0 16,4-4 0-16,4-9 0 0,-1-3 0 15,-3-5 0-15,6-4 0 16,-6-12 0-16,0 0 0 16,1 0 0-16,-7-8 0 0,3-7 0 15,-5-6 0-15,0-3 0 16,0-5 0-16,-11 1 0 15,-2 2 0-15,0 7 0 0,4 2 0 16,9 10 0-16,-8-2 0 16,8 21 0-16,0 4 0 15,0 5 0-15,0 3 0 16,8-3 0-16,1-6 0 0,4 2 0 16,4-5 0-16,-2-12 0 15,5 0 0-15,-4 0 0 16,2 0 0-16,-4 0 0 0,0-12 0 15,-6 0 0-15,0-5 0 16,-8 1 0-16,0 1 0 16,0 1 0-16,-13 2 0 0,2 5 0 15,-3-2 0-15,8 6 0 16,-2-2 0-16,-2 5 0 16,2 0 0-16,0 0 0 15,0 0-94 1,-1 8-251-16,1 8 3 15,-2 4 39-15,-3 1 43 16,1 4 0-16,-2-1 50 0</inkml:trace>
  <inkml:trace contextRef="#ctx0" brushRef="#br1" timeOffset="183019.77">17530 16949 41 0,'-9'0'76'16,"9"0"47"-16,-12 0 0 16,4 0-56-16,8 0-31 15,-9 0-15-15,9 0-8 0,0 0 6 16,0 0 1-16,0 0-2 16,0 0-9-16,0 0 7 0,0 0-1 15,0 0 15-15,0 0 10 16,0 0 3-16,0 0-6 15,0 0-12-15,0 0-3 0,0 0-15 16,0 0-3-16,0 0-1 16,0 0-4-16,0 0 3 0,-8 0-2 15,8 0 6 1,0 0-5-16,0 0 0 16,0-3-25-1,-8 3-44-15,8 0-43 0,0 0-54 16,0 0-31-16</inkml:trace>
  <inkml:trace contextRef="#ctx0" brushRef="#br1" timeOffset="183467.22">22001 17202 10 0,'18'7'10'0,"7"-7"3"15,4 0-7-15,-1 0-5 16,5 0-12-16,1 0 1 0,-8 0 4 16,0 0 7-16,-7 0 34 15,-7 0 89-15,-4 0 89 0,-8-7-25 16,0-1-32-16,0-1-58 15,-8 1-40-15,0-1-15 16,8 7 20-16,0 2 8 0,0 0-16 16,0-5-24-16,0 5-42 15,0 0-79-15,0 0-114 0,0 0-107 16</inkml:trace>
  <inkml:trace contextRef="#ctx0" brushRef="#br1" timeOffset="184337.91">16721 18301 112 0,'0'0'217'16,"0"0"-31"-16,0 0-26 0,0 0-35 15,0 0-18-15,0 0 5 16,0 0 14-16,0 0 22 0,0 0-11 16,0 0-19-16,0 0-2 15,0 12 17-15,0 5 18 16,6 4-52-16,-3 2-99 15,2 2 0-15,-2 3 0 0,-3 5 0 16,0 3 0-16,3 5 0 16,2 1 0-16,1 2 0 0,3 0 0 15,-1 1 0-15,1-3 0 16,0-6 0-16,-1-7 0 0,0-6 0 16,-2-6 0-16,-1-5 0 15,-1-12 0-15,-4-12 0 31,-12-5-43-31,5-3-204 16,-1-4-5-16,-1-5-22 16,-4-4 11-16,5 2 23 0,-1-7-2 15,9 5 31-15</inkml:trace>
  <inkml:trace contextRef="#ctx0" brushRef="#br1" timeOffset="184853.8">16997 18199 68 0,'13'-16'122'0,"0"0"57"0,-7 3-44 16,-2 6-32-16,-4 2-32 16,0-2-13-16,5 7 17 15,-5-5 22-15,0 5 13 16,0 0-7-16,0 0-10 0,0 0-10 15,0 0-3-15,0 0 7 16,0 0 6-16,0 0 23 0,0 21-7 16,0 3-9-16,0 5-8 15,0 4-19-15,0-2-73 0,0 2 0 16,3-4 0-16,10-1 0 16,4-5 0-16,-1 0 0 15,3-4 0-15,6-3 0 0,1-4 0 16,-4-12 0-16,7 0 0 15,4 0 0-15,-5-12 0 16,1-4 0-16,-1-3 0 16,-8-6 0-16,-3 0 0 0,-4-4 0 15,-6 1 0-15,-7-4 0 16,0-2 0-16,-16-2 0 0,-5 0 0 16,1 7 0-16,-4 5 0 15,-1 3 0-15,1 4 0 0,1 5 0 16,-6 10 0-16,-4 2 0 15,1 0 0-15,-1 7 0 16,1 5 0-16,2 5-170 16,4 2-61-16,0 7-34 0,1 6-6 15,6 5 15-15,-2-1 10 16,10 1 1-16,2-1-117 0</inkml:trace>
  <inkml:trace contextRef="#ctx0" brushRef="#br1" timeOffset="187341.48">14409 18529 283 0,'-10'-7'254'0,"-3"-3"-35"16,1 3-67-16,-1-2-67 0,2 2-24 16,-1 2 19-16,12 1 32 15,-8 1-1-15,8 3-29 0,0 0-27 16,0-4-28-16,0-2-8 15,0 3 1-15,0-1 16 0,0 4 14 16,4 0 5-16,5 0 17 16,-2 0-7-16,1 0 1 15,3 0 5-15,3 0 1 0,2 0-72 16,0 0 0-16,8 0 0 16,8 7 0-16,10-7 0 15,9 0 0-15,7 0 0 0,7 0 0 16,4 0 0-16,8 0 0 15,5 0 0-15,3 0 0 16,-1-7 0-16,1 3 0 0,-3-1 0 16,-1 2 0-16,1-6 0 15,-1 1 0-15,0 0 0 0,4 0 0 16,-3 1 0-16,-1 3 0 16,-9-6 0-16,-10 8 0 15,-11-3 0-15,-9-1 0 0,-10 4 0 16,-7 2 0-16,-9 0 0 15,-4 0 0-15,-6 0 0 16</inkml:trace>
  <inkml:trace contextRef="#ctx0" brushRef="#br1" timeOffset="187415.67">16142 18379 2039 0,'0'0'-363'0,"0"0"-34"15,0 0 21-15,3 0 15 16</inkml:trace>
  <inkml:trace contextRef="#ctx0" brushRef="#br1" timeOffset="187963.1">17833 18334 74 0,'-7'-11'148'0,"7"-3"-5"15,-11 2-64-15,11 0-37 0,-14 0-28 16,14 4-9-16,0 4 5 16,0-1 12-16,0 5 25 0,0 0 17 15,0 0 4-15,0 0 6 16,0 0 2-16,0-4 9 15,0 1 2-15,0-2 2 0,0 5 14 16,0-4 1-16,0 4-4 16,0-3-10-16,0-3 7 15,0 6 1-15,0 0-7 0,0-2-13 16,0-4-13-16,-8 3-16 16,-4-1-4-16,4 4-45 15,-4 0 0 1,4 0 0-1</inkml:trace>
  <inkml:trace contextRef="#ctx0" brushRef="#br1" timeOffset="188228.8">17756 18216 2047 0,'8'0'0'0,"4"7"0"16,9-7 0-16,8 14 0 15,7-14 0-15,16 7 0 16,10-7 0-16,6 0 0 0,6 0 0 16,-1 0 0-16,-5-4 0 15,0 1 0-15,-17-3 0 0,-6 6 0 16,-12 0 0-16,-10 0 0 16,-3 0 0-16,1 0 0 15,-5 0 0-15,-4-2 0 16,1-4 0-16,-1 3 0 0,0-1 0 15,-4 4 0-15,-4 0 0 16,0 0 0-16,2 0 0 0</inkml:trace>
  <inkml:trace contextRef="#ctx0" brushRef="#br1" timeOffset="188276.18">18607 18216 1952 0,'0'0'-318'0,"0"-5"-57"16,3 2 12-16,13-6-5 15</inkml:trace>
  <inkml:trace contextRef="#ctx0" brushRef="#br1" timeOffset="189883.84">25091 17011 139 0,'3'0'253'0,"1"0"-26"16,0 0-40-16,-4 0-58 16,0 0-27-16,0 0 12 0,0 0 39 15,0 0 19-15,0 0 8 16,0 0-44-16,0 0-21 0,0 0-36 16,0 0-18-16,0 16-61 15,-16 4 0-15,-4 9 0 16,1 4 0-16,-2-2 0 0,-4 6 0 15,2-1 0-15,-3 3 0 16,2-4 0-16,-4 5 0 16,-1 1 0-16,-2-3 0 0,-6-3 0 15,-5 3 0-15,2 3 0 16,-4-1 0-16,-5-4 0 16,-62 38 0-16,51-38 0 15,-5-4 0-15,-4 2 0 16,-4-1 0-16,-4 3 0 0,-4-3 0 15,-1-5 0-15,-4 1 0 16,-4-5 0-16,2 4 0 16,-1-2 0-16,0-2 0 15,-1-1 0-15,2 6 0 0,-2-1 0 16,4 6 0-16,4-6 0 16,1 1 0-16,4-2 0 0,4 3 0 15,0-6 0-15,-4-3 0 16,1-2 0-16,-6-2 0 15,1-5 0-15,0-12 0 0,-4 12 0 16,-2-12 0-16,5 13 0 16,3-5 0-16,-3-8 0 0,-3 0 0 15,0 0 0-15,0 0 0 16,3 0 0-16,1-6 0 0,-1-1 0 16,0-5 0-16,3 4 0 15,-3 0 0-15,6 4 0 16,2-4 0-16,5-1 0 15,5 7 0-15,2-8 0 0,5 6 0 16,0-4 0-16,5 0 0 16,3 0 0-16,3 0 0 0,3-1 0 15,2 2 0-15,0-2 0 16,0-3 0-16,1 1 0 16,4 2 0-16,-2 0 0 0,5-3 0 15,6 5 0-15,-3-2 0 16,8 1 0-16,-3 4 0 0,4-4 0 15,2 4 0-15,-1-1 0 16,-1-2 0-16,8 2 0 16,2 0 0-16,11 3 0 15,-9 2 0-15</inkml:trace>
  <inkml:trace contextRef="#ctx0" brushRef="#br1" timeOffset="190458.11">20128 18135 2047 0,'-8'16'0'16,"8"0"0"-16,0 4 0 16,0 1 0-16,0 8 0 0,0 2 0 15,0 7 0-15,0-2 0 16,0 3 0-16,0 3 0 16,0-5 0-16,0-4 0 15,0-4 0-15,0-9 0 0,0-4 0 16,0-4 0-16,0-3 0 15,0-18 0 17,-12-7 0-17,3-9 0-15,9-8 0 16,-8-7 0-16,8-5 0 16,-9 0 0-16,9 2 0 15,0-3 0-15,-8 6 0 0,8 2 0 16,-11 6 0-16,11 2 0 15,-6 6 0-15,6 9 0 0,0 2 0 16,0 7 0-16,0 0 0 16,14 6 0 15,11-5 0-15,4 5 0-16,2 0 0 0,6 0 0 15,2 0 0-15,4 0 0 16,-4 11 0-16,-2 0 0 0,-4 1 0 15,-4-5 0 1,-6 2 0-16,-1 3 0 0,-11 0 0 16,-7 0 0-16,-4 9 0 15,-12 8 0-15,-8 4 0 0,-5 7 0 16,-4 8 0-16,-4 6 0 16,2-2 0-16,-3-3 0 0,3-7 0 15,2-6 0-15,10-8 0 16,2-3 0-16,1-9 0 15,8-4 0-15,8-3 0 0</inkml:trace>
  <inkml:trace contextRef="#ctx0" brushRef="#br1" timeOffset="190521.05">20169 18648 2040 0,'0'0'-380'15,"0"-5"-3"-15,0-4 30 0,0-6 33 16,0-6 31-16</inkml:trace>
  <inkml:trace contextRef="#ctx0" brushRef="#br1" timeOffset="190815.97">18573 18012 4 0,'-17'-3'2'0,"6"3"-2"16,11-5 0-16,-12-2-2 16,-1-7 0-16</inkml:trace>
  <inkml:trace contextRef="#ctx0" brushRef="#br1" timeOffset="192741.32">25581 17097 312 0,'0'-17'238'0,"0"-4"-11"0,0 5-34 16,0 0-31-16,0 3 11 16,0 6 46-16,0-3 34 0,0 8 17 15,-8 2-270 1,-7 0 0-1,-6 16 0 1,-3 13 0-16,-4 7 0 0,-1 9 0 16,1 2 0-16,3 8 0 15,4-3 0-15,10-4 0 16,11-3 0-16,0 0 0 0,11-7 0 16,15-8 0-16,5-3 0 15,12-8 0-15,-1-7 0 0,3-12 0 16,1-3 0-16,-10-10 0 15,-8-2 0-15,-2-1 0 16,-10-5 0-16,-15-4 0 0,-1 4 0 16,-14 2 0-16,-11-2 0 15,-7 9 0-15,-4 0 0 16,-6 3 0-16,6 9 0 16,-2 0 0-16,3 0 0 0,4 16 0 15,6 1 0-15,-1-5 0 16,10 0 0-16,5 2-143 15,11-7-245-15,0 0 40 0,0-7 65 16,8 0 49-16,3 0 26 16,10 0 49-16,4-7 40 0,6-10 45 15,9-3 31-15,2-5-2 16,6-3 46-16,3-4 6 16,0-1 10-16,2-5 17 15,-1 7 45-15,-2-7 105 0,-5 10-15 16,-5 4 17-16,-15 5 10 15,-10 2 25-15,-2 8 58 16,-13 9 62-16,0 12-11 0,-17 9-330 16,-2 8 0-16,-1 6 0 15,-2 3 0-15,7-3 0 0,15 4 0 16,0-11 0 0,15-4 0-16,7-7 0 0,6-17 0 15,9 0 0-15,2-5 0 16,-2-7 0-16,-9-9 0 0,-8-3 0 15,-8-4 0-15,-12-1 0 16,-7 1 0-16,-15-1 0 0,-9 10 0 16,-14 2-15-16,-8 5-270 15,-12 12-63-15,-7 0 5 16,-15 12 37-16,-6 8 17 0,-7 13 68 16</inkml:trace>
  <inkml:trace contextRef="#ctx0" brushRef="#br1" timeOffset="193351.64">22203 17710 264 0,'0'-4'298'15,"0"-4"-8"-15,0 1-45 16,0-3-63-16,0 8-24 0,0-7-8 16,9 1-5-16,7 0-29 15,4-4-48-15,13-1-25 0,2 1-27 16,10 3-5-16,0 2 3 15,37-10-62 1,-50 10-40-16,-5-2-62 16,-10 6-70-16,-4-2-62 0,-13 5 0 15,0 0 27-15,-21 0 15 16,1 0 54-16,-4 0 65 0</inkml:trace>
  <inkml:trace contextRef="#ctx0" brushRef="#br1" timeOffset="193723.06">22341 17650 127 0,'-20'15'215'0,"0"-1"-43"15,0-2-46-15,3-5-34 16,4 1-23-16,1-8 5 0,12 0 41 16,-6 13 34-16,6 2 13 15,0 6 1-15,0 0-2 0,0 3 12 16,0 5-27 0,-8 4-43-16,8 0-103 0,0-2 0 15,0-2 0-15,0-4 0 16,9-6 0-16,13-1 0 0,7-10 0 15,7-8 0-15,4 0 0 16,5 0-57-16,49 8-13 16,-50-1 57-16,-6 2 11 15,-16 3 3-15,0 6 24 16,-14-3 18-16,-8 4 20 0,0 5-53 16,-21 2-10-16,1-6 0 15,-9 1 0-15,1-5 0 0,-4 1 0 16,-1-2 0-16,2-2 0 15,-3-5-94-15,6-8-136 16,8 0-70-16,3 0-18 16,8 0 36-16,9 0 18 0,0-8 37 15,9-8-102-15</inkml:trace>
  <inkml:trace contextRef="#ctx0" brushRef="#br1" timeOffset="194022.56">22666 17854 55 0,'20'-33'207'15,"-4"10"43"-15,-7 6 9 16,-9 8-9-16,0 9-15 16,-14 0-13-16,3 12 22 0,0 9 15 15,-1 3-193-15,12 1-66 16,0 0 0-16,0-2 0 0,12 1 0 16,10-2 0-16,9-7 0 15,3-2 0-15,12-13 0 16,-2 0-7-16,2-5-131 0,-1-11 37 15,-11-8 34-15,-4-5 35 16,-9-4 19-16,-10 1 14 0,-7 0 27 16,-4-1 14-16,-10 4 16 15,-11 9-22-15,-14 1-20 16,1 6-11-16,-11 13-5 16,-1 0-47-16,2 7-85 0,-2 5-92 15,7 5-86-15,-1 7-35 16,-1 1-13-16</inkml:trace>
  <inkml:trace contextRef="#ctx0" brushRef="#br1" timeOffset="198600.03">11441 9045 344 0,'-57'31'263'0,"6"-2"-93"16,2-4-84-16,5-6-41 0,11-1-9 15,9-6 29-15,10-4 26 16,14-8-18-16,22 12 1 0,21 0 15 15,39-12-9-15,35 0-24 16,40 0 0-16,40-5 27 16,31-6 12-16,20-9-13 15,0-6-15-15,-9 3-27 0,-16-5-19 16,-14 3-11-16,-29 4-5 16,-20 2-3-16,-31 3 3 15,-31 3 1-15,-25 4-2 0,-21 5 12 16,-15 4 3-16,-12-4 8 15,-9 0 3-15,-8 0-23 0,-4 1-7 16,-4 3-27 0,0 0-99-16,0 0-99 15,-12 0-103-15,-4 0-36 16,0 0-4-16</inkml:trace>
  <inkml:trace contextRef="#ctx0" brushRef="#br1" timeOffset="199014.97">15438 9092 301 0,'-20'-6'212'0,"-6"-4"-92"16,-2 2-52-16,-8 4-35 0,-4 1 16 15,3-2 34-15,4 5 26 16,10 0-9-16,5 0-16 16,18 0-33-16,14 0-16 0,21 0-13 15,27 0-1-15,23-8-1 16,29 0 3-16,28-3 34 16,23-6 31-16,32-4 29 0,18-3 1 15,4-1 9-15,-4 1-29 16,-13-1-27-16,-18 6-36 0,-26-1-30 15,-30-1-5-15,-37 5 0 16,-21 4 0-16,-22-1 0 16,-11 5 0-16,-13 0 0 15,-11-4 0-15,-13-1 0 0,0 0 0 16,-13 2 0-16,-3-1-36 16,2 3-240-16,3 7-88 15,3 2-29-15,2 0-12 0</inkml:trace>
  <inkml:trace contextRef="#ctx0" brushRef="#br1" timeOffset="199496.48">19247 8715 259 0,'-24'-11'228'0,"1"-2"-96"16,-7 1-63-16,1 3-37 16,1 1-1-16,-4 4 36 0,-1 0 48 15,1 0 16-15,2 4-6 16,11 0-17-16,7 0-28 15,12 0-16-15,8 0-18 16,20 0-24-16,29-4-7 0,33-5-9 16,19-6 0-16,21-6-2 15,15-3 6-15,14-2 38 16,11 2 23-16,5 1 3 0,-8 6-18 16,-12 0-17-16,-26 5-12 15,-23 5-7-15,-25-2-2 0,-24 5 11 16,-16 0 4-16,-12 0-9 15,-14 4-11-15,-4 0 2 16,-6-5-10-16,-5 3-5 0,0 2-8 16,0 0-43-16,0 0-88 15,0 0-76-15,0 0-66 0,-13 0-35 16,2-5-3 0,-4-3 1-16</inkml:trace>
  <inkml:trace contextRef="#ctx0" brushRef="#br1" timeOffset="200428.71">22754 8385 329 0,'-43'0'190'0,"-2"0"-57"16,5 0-53-16,4 0-18 15,-1 0 5-15,4 0 33 0,9 0 19 16,7 0 0-16,17 0-23 16,0 0-14-16,0 0-24 15,13 0-15-15,26 0-16 0,34 0-7 16,34 0-2-16,26 0 3 15,22 0-3-15,16-4 10 0,6 0 12 16,-1 0 15 0,-9 4 7-16,-9 0-2 0,-20 0-10 15,-24 0-4-15,-26 0-1 16,-21 0 23-16,-24 0-57 16,-10 0-11-16,-13 0 0 0,-9 0 0 15,-1-5 0-15,-6 2 0 16,-4 3-271-1,0-9-197 1,4 2-41-16</inkml:trace>
  <inkml:trace contextRef="#ctx0" brushRef="#br1" timeOffset="200911.95">25697 8097 303 0,'-51'0'280'16,"-6"-14"-52"-16,1-1-87 0,-1-1-59 16,6-1-5-16,13 0 49 15,17 5 31-15,21 1-30 16,25-5-57-16,35-7-35 0,39-4-15 15,26-4 15-15,30-3 25 16,17-1 21-16,0-3 6 16,4 5-10-16,-10 4-23 15,-16 5-47-15,-15 7-7 16,-22 2 0-16,-19 2 0 0,-20 1 0 16,-23 5 0-16,-12 2 0 15,-14 1 0-15,-12 4-197 16,-13 0-156-16,-29 0-121 0,-31 11-26 15</inkml:trace>
  <inkml:trace contextRef="#ctx0" brushRef="#br1" timeOffset="207933.57">1671 3085 287 0,'-27'-49'177'15,"-6"1"-69"-15,-4-2-55 16,1 5-26-16,-1 5-12 16,6 4 0-16,-2 3 34 15,1 4 3-15,-2 10-5 16,-3 5-14-16,-3 14-8 15,-4 0-13-15,-8 26-3 16,-3 5 1-16,-4 14-8 0,-2 4 0 16,-1 4-2-16,11 0 4 15,1-4-1-15,10-4-4 16,11-9-1-16,9-3 2 0,7-4 0 16,13-6 3-16,5-1-4 15,11-6-1-15,16-4 4 16,17 0 1-16,12-12-8 15,7 0 5-15,14 8 0 16,7-8 1-16,1 12-4 16,-1 9 4-16,3 18 0 0,-2 19-5 15,-8 20-2-15,-14 19 6 16,-6 13-3-16,-17 8 1 16,-16 0 6-16,-21-4-4 15,-21-3 3-15,-20-10 1 0,-20-12-4 16,-7-15 5-16,-9-12 3 15,0-15 12-15,-1-9 17 16,5-14 13-16,5-17-2 16,6-7-10-16,2-7-9 15,11-10 0-15,6-3-13 0,10 0-4 16,4-1-5-16,10 6-4 16,11-1-6-16,-8 3-3 15,8 4-12-15,0 5-16 0,0 4-24 16,0 0-33-16,0 0-19 15,0 0-16-15,10 0-118 16,7-3-6-16</inkml:trace>
  <inkml:trace contextRef="#ctx0" brushRef="#br1" timeOffset="208333.49">1916 3553 390 0,'0'-65'211'0,"0"12"-44"16,-16 12-60-16,-1 13-42 15,2 4-22-15,1 7-10 16,3 9-22-16,11 8-8 16,0 30 0-1,8 13 1-15,9 18-3 16,6 5 2-16,10 3-5 0,3-4 1 15,8-5-6-15,7-11 7 16,0-12-11-16,7-8-1 16,-1-12-6-16,-8-17 9 15,-18 0 2-15,-11-10-6 0,-15-18-8 16,-18-17 9-16,-14-8 12 16,-19-11-2-16,-11-5 0 15,-3-1 3-15,-5 5 4 16,5 12-1-16,5 9-3 15,12 11-3 1,5 9-13-16,11 7-28 0,2 17-36 16,4 0-26-16,10 21-41 15,2 7-96-15</inkml:trace>
  <inkml:trace contextRef="#ctx0" brushRef="#br1" timeOffset="208915.66">2261 3118 440 0,'-24'-21'283'0,"0"5"-120"0,2-1-78 16,6 6-53 0,5 2-19-16,11 1-9 0,0 6-4 15,7 2-4-15,10 19 4 16,11 9 0-16,9 9-2 15,2 11 3-15,4 9-5 16,-4 5 6-16,-7 0-2 16,-7-3 6-16,-3-5-7 15,-12-10 3-15,-2-12 1 0,0-2 2 16,-8-10 18-16,0-12-2 16,-8-8-5-16,-7-8 3 15,-2-17-14-15,-3-19-3 16,1-13-9-16,2-17 0 15,17-11 5-15,0 0 3 16,3 7-1-16,11 4-6 16,5 14 6-16,9 10-3 0,4 14 1 15,9 8 3-15,5 11 1 16,-2 13-6-16,0 4 4 16,-4 17-3-16,-7 0-1 15,-9 2 6-15,-2 6 3 16,-11-5-2-16,-6-3 6 15,-5-6-4-15,0-2 5 0,0-9-3 16,-8 0-5 0,0 0 3-16,-5 0-5 15,-4-4-6-15,7-4-1 0,1-5-5 16,9 6-8-16,-8-1-18 16,8 3-33-16,0 0-22 15,0-2-21-15,3-2-28 16,11-7-69-16,-4-3 7 15</inkml:trace>
  <inkml:trace contextRef="#ctx0" brushRef="#br1" timeOffset="209231.53">2841 2304 299 0,'-16'-95'166'15,"0"-3"-56"-15,0 5-42 16,-1 9-25-16,6 5-4 15,11 17 12-15,0 15-2 16,0 11-22-16,0 10-9 0,0 11-13 16,0 15 4-16,16 25-3 15,12 22 9-15,9 33 4 16,0 28-1-16,3 14-5 16,5 8-13-16,-5 5 4 15,0-2 0-15,-2-5-2 16,-6-12-1-16,-1-13 2 15,-1-13-4-15,-6-17-1 16,1-21-2-16,-9-6-6 16,-3-18-13-16,-2-7-16 0,-3-9-25 15,-8-12-40-15,0-9-63 16,-13-10-67-16</inkml:trace>
  <inkml:trace contextRef="#ctx0" brushRef="#br1" timeOffset="209700.72">2700 2638 414 0,'-41'0'209'0,"11"0"-78"16,16 0-71-16,14 0-41 15,0-9-6-15,19-7-9 0,23-8-3 16,18-9 1-16,13-8-8 15,9 1-8-15,1-6-9 16,-1 6-11-16,-8 3-10 16,-9 1-4-16,-7 6 15 15,-15 3 9-15,-11-2 13 16,-7 1 13-16,-6 4 3 0,-5-5 1 16,-10 1 8-1,-4-1 8-15,0 4 12 16,0 0 16-16,0 4 3 0,0 7-5 15,0 0-12-15,0 7-13 16,0 7-12-16,4 7-13 16,9 18 9-1,6 8 6-15,9 16 3 16,9 8-3-16,5 7-4 16,-2 1 0-16,3 1 0 0,2-5-5 15,-3-4-2 1,-3-4-3-16,-7-11 0 15,-2-6-9-15,-10-8-28 0,-8-4-40 16,-8-7-26-16,-4-5-12 16,0-12-26-16,-11-12-77 15</inkml:trace>
  <inkml:trace contextRef="#ctx0" brushRef="#br1" timeOffset="209865.17">3446 1469 379 0,'-36'-81'167'16,"4"16"-67"-16,7 12-47 16,8 15-32-16,6 14-13 15,11 12-20-15,0 12-22 16,3 12-23-16,13 12-44 16,6 14-108-16</inkml:trace>
  <inkml:trace contextRef="#ctx0" brushRef="#br1" timeOffset="210296.56">3666 1786 355 0,'0'0'175'16,"0"0"-63"-16,0 0-60 16,0 0-26-1,0 0-15-15,0 16-3 0,12 14 3 16,8 9 4-16,5 11-7 15,0 2-2-15,-2 6-3 16,-3-5 5-16,-3-9-1 16,-4-4-4-16,-5-6 2 15,-6-10 1-15,3-8-1 16,-5-4 3-16,0-3 2 0,0-9-4 16,0-21-15-16,-12-14-2 15,4-23 1-15,8-15 1 16,0-13 11-16,0 0-4 15,13 9 22-15,3 17-16 16,0 14 1-16,9 19-2 16,7 15 4-16,7 12-2 15,7 19-2-15,-1 9-3 16,0 6 1-16,-10 1 1 16,-2 3 0-16,-8-7 0 0,-5-2-14 15,-8-4-28-15,-1 4-39 16,-6-1-22-16,-5-3-79 15,0-7-17-15</inkml:trace>
  <inkml:trace contextRef="#ctx0" brushRef="#br1" timeOffset="210945.69">4458 1127 357 0,'-12'-77'164'15,"-4"15"-60"-15,-1 18-30 16,2 12-23-16,-2 11-22 0,4 16-11 16,-4 19-9-16,-1 22 1 15,1 22 2-15,0 19-1 16,17 16-3 0,0 9 0-16,0 1-8 0,9-11 3 15,7-11-6-15,3-16 3 16,6-12-3-16,5-12-3 15,-7-13-4-15,5-16-1 16,-3-12 1-16,-1-16-1 16,-4-20-4-16,-4-21-1 0,-8-17 6 15,-8-11 2-15,0-9 12 16,-11 0 6-16,-6 9 8 16,-2 8 10-16,-2 11 14 15,2 14 2-15,5 11-13 16,6 9-13-16,8 7-5 15,0 9-13-15,0 3-3 16,0 9 4-16,13 4 0 16,10 12-5-16,19 14 12 15,10 19 5-15,9 15 0 0,11 25-3 16,7 29 2-16,3 24-7 16,-3 14-2-16,-5 6-2 15,-9-1-1-15,-16 0 0 16,-25-14 6-16,-24-10 1 15,-21-14-3-15,-23-14 0 0,-21-18 0 16,-12-23-4 0,-12-19 8-16,-9-21 6 15,0-24 17-15,5-7-1 0,11-23 3 16,17-18-8-16,25-9-17 16,29-13-6-16,27-3-2 15,28-5-7-15,21 2-5 16,25 2-4-16,11 5-24 15,1 12-31-15,-6 16-53 16,-9 13-33-16,-19 16-22 0,-16 12-65 16</inkml:trace>
  <inkml:trace contextRef="#ctx0" brushRef="#br1" timeOffset="211727.66">1470 5548 369 0,'-25'0'192'16,"4"0"-65"-16,5 0-57 15,16 0-43-15,0 0-24 16,8-11-5-16,13-7 4 0,15-14 6 15,29-13-1-15,25-21 2 16,32-23 1-16,31-20 21 16,39-26 5-16,31-29-9 15,31-31 1-15,35-28-6 0,33-26 3 16,28-10-9 0,6-3 0-16,-8 10 11 0,-25 24 3 15,-44 24-8-15,-38 33-8 16,-55 38-6-16,-39 27 6 15,-42 27 18-15,-29 22 17 16,-22 17 18-16,-18 11 7 16,-16 10 1-16,-8 7-15 0,-3 3-24 15,-1 1-20-15,-8 8-10 16,0-4 3-16,0 4-6 16,0 0-5-16,0 0 5 15,3 0-2-15,2 0-1 16,-2 0-4-16,-3 0-3 15,0 0-3-15,0 0 5 16,0 0-8-16,0 0-2 0,0 0-13 16,0 0-43-16,0 0-61 15,0 0-85-15,-16 12-70 16,-3 4-54-16</inkml:trace>
  <inkml:trace contextRef="#ctx0" brushRef="#br1" timeOffset="83231.21">9281 2622 43 0,'0'12'118'0,"0"5"52"16,0-7-81-16,0-1-36 0,0 0-19 16,0-9-1-16,0 7 5 15,0-7 8-15,0 0 28 16,0 0 12-16,0 0 19 15,0 0 18-15,0 0-3 16,0-16-45-16,0-8-6 16,0-12-7-16,0-9-11 15,14-14-20-15,2-13-8 16,11-10-12-16,14-7-11 0,19-10 4 16,30-1-2-16,49-11 3 15,64-3-2-15,64 0-3 16,51 13 17-16,47 16 36 15,48 23-4-15,34 38 1 16,-1 36-13-16,-14 33-20 16,-21 32-8-16,-30 20-4 0,-36 17-2 15,-40 9-5 1,-50-2 2-16,-44-6-2 16,-46-13 0-16,-45-21 10 0,-31-17 0 15,-23-14 25-15,-27-18 48 16,-10-7 24-16,-10-8-9 15,-2-6-82-15,-9-11-14 16,1 0 0-16,-1 0 0 16,-4-4 0-16,4-16 0 0,9-13 0 15,8-13 0-15,15-14 0 16,21-17 0 0,28-20 0-16,41-13 0 0,45-13 0 15,64-3 0-15,61 4 0 16,45 16 0-16,20 25 0 15,18 41 0-15,3 40 0 16,-13 48 0-16,-31 46 0 16,-39 33 0-16,-38 23 0 15,-41 16 0-15,-43 2 0 0,-26-11 0 16,-30-8 0-16,-23-20 0 16,-24-23 0-16,-13-21 0 15,-13-23 0-15,-10-18 0 16,-6-19 0-16,13-25 0 15,27-12 0-15,51-26 0 16,59-23 0-16,54-10 0 16,35-12 0-16,23 5 0 15,7 18 0-15,3 15 0 0,0 24 0 16,-12 21 0-16,-19 18 0 16,-30 13 0-16,-39 14 0 15,-38 12 0-15,-31 5 0 16,-40-6 0-16,-26-3 0 15,-19-13 0-15,-18-11 0 16,-10-13 0-16,-9-8 0 16,-11-8 0-16,-6-15 0 0,0-10 0 15,11-12 0 1,19-12 0-16,22-15 0 0,35-14 0 16,30-7 0-16,38 3 0 15,23 16 0-15,17 21 0 16,0 26 0-16,-3 19 0 15,-11 28 0-15,-19 13 0 16,-19 11 0-16,-21-2 0 16,-25-5 0-16,-19-8 0 0,-21-5 0 15,-14-11 0-15,-13-5 0 16,-9-16 0-16,-10 0 0 16,2 0 0-16,-1-21 0 15,12-14 0-15,20-19 0 16,38-15 0-16,51-12 0 15,76-14 0-15,79 2 0 16,52 2 0-16,50 23 0 16,59 32 0-16,32 36 0 15,-3 40 0-15,-6 34 0 16,-37 19 0-16,-54 16 0 16,-60 5 0-16,-57 2 0 15,-57-11 0-15,-45-11 0 16,-44-22 0-16,-33-15 0 15,-26-16 0-15,-24-16 0 16,-13-8 0-16,-14-10 0 16,-25-7 0-16,-48 0 0 15,-62-12-126-15,-59-12-620 16</inkml:trace>
  <inkml:trace contextRef="#ctx0" brushRef="#br1" timeOffset="84396.29">16738 2140 298 0,'-11'17'198'0,"1"-6"-72"15,10 2-46-15,-8-2-1 16,8-11 35-16,0 10 29 15,0-10 18-15,0 0 14 16,0 0 31-16,0 0 79 16,0 0-103-16,8-21-182 15,16-24 0-15,34-32 0 16,50-37 0-16,60-33 0 16,72-19 0-16,87-5 0 15,89 12 0-15,54 16 0 0,61 29 0 16,46 33 0-16,-12 41 0 15,-28 35 0-15,-56 38 0 16,-57 43 0-16,-70 42 0 16,-70 38 0-16,-69 19 0 15,-61 0 0-15,-50-8 0 16,-39-24 0-16,-26-29 0 16,-16-29 0-16,-11-28 0 15,-12-21 0-15,0-27 0 16,0-25 0-16,8-29 0 15,29-29 0-15,41-28 0 0,44-20 0 16,36-8 0-16,29 16 0 16,28 29 0-16,25 44 0 15,18 49 0-15,11 48 0 16,-10 42 0-16,-14 25 0 16,-30 15 0-16,-28-7 0 15,-37-12 0-15,-28-19 0 16,-26-18 0-16,-26-22 0 15,-21-19 0-15,-13-16 0 16,-2-25 0-16,1-25 0 16,13-18 0-16,22-24 0 15,27-14 0-15,29-11 0 0,24-4 0 16,18 6 0-16,-2 19 0 16,-8 17 0-16,-19 25 0 15,-17 17 0-15,-21 12 0 16,-22 24 0-16,-5 10 0 15,-12 3 0-15,-5 3 0 16,0 5 0-16,-2-1 0 16,16-2 0-16,22-10 0 15,40-7 0-15,48-13 0 16,53-12 0-16,55-12 0 16,31-9 0-16,24 4 0 15,26 17 0-15,18 17 0 16,8 18 0-16,-6 23 0 15,-25 20 0-15,-35 7 0 16,-47 0 0 0,-43-2 0-16,-45-11 0 15,-41-6 0-15,-36-13 0 16,-28-14 0-16,-28-9 0 16,-23-14 0-16,-21 0 0 0,-44-8-303 15,-59-8-314-15</inkml:trace>
  <inkml:trace contextRef="#ctx0" brushRef="#br1" timeOffset="86326.44">22256 2809 485 0,'29'-30'310'16,"-6"-13"-133"-16,7-19-90 16,7-15-37-16,15-17 17 15,25-20 17-15,37-12 24 16,47-21-12-16,51-4 31 16,40 7 58-16,59 19 25 15,85 20-149-15,42 33-61 16,22 38 0-16,19 34 0 15,3 44 0-15,-9 38 0 16,-49 24 0-16,-45 16 0 16,-55 8 0-16,-52 1 0 0,-54-13 0 15,-55-20 0-15,-46-25 0 16,-35-26 0-16,-32-13 0 16,-19-14 0-16,-14-7 0 15,-5-13 0-15,2-17 0 16,5-8 0-16,22-10 0 15,35-11 0 1,54-2 0-16,53 2 0 16,49 10 0-16,31 12 0 15,31 19 0-15,25 22 0 16,20 21 0-16,-7 18 0 16,-21 13 0-16,-37 5 0 15,-54-10 0-15,-53-6 0 16,-45-14 0-16,-38-11 0 15,-24-14 0-15,-18-2 0 16,-13-17 0-16,-13 0 0 16,-5 0 0-16,1-12 0 15,13-7 0-15,23-7 0 16,29-5 0-16,33-2 0 16,24 4 0-16,26 4 0 15,18 13 0-15,20 12 0 16,25 9 0-16,21 12 0 15,10 7 0-15,-9 4 0 16,-235 6 0-16,-10-3 0 0,0-6 0 16,0-8 0-16,0-6 0 15,0-2 0-15,0-26 0 47,0-11 0-31,0-12 0-16,-207-17 0 15,-91-13-32-15,-51-20-257 16,-89-24 71-16,-66-24 218 16,-33-29-130-16,-35-24 69 15,-29-16 35-15,-15-4 21 16,-47-5 28-16,-34-8 0 16,-35-13 19-16,-40-14 20 15,-8-19 8-15,-20-17 6 0,8 262 22 16,26 21-5-1,14 0-8-15,28 0-23 16,46 0-15-16,9 0-13 0,3 0-9 16,28 0-8-16,16 0-13 15,14 0-4-15,37 0 0 16,62 0 0-16,86 0 0 16,83 0 0-16,80 0 0 0,73 0 0 15,65 0 0-15,57 0 0 16,105 0 0-1,34 0 0-15,11 0 0 16,-4 0 0-16,-21 0 0 16,-26 0 0-16,-42 0 0 15,-49 0 0-15,-53 0 0 16,-60 0 0-16,-78 0 0 16,-81 0 0-16,-49 0 0 15,-44 0 0-15,-45 0 0 16,-28 0 0-16,16 0 0 0,32 0 0 15,53 0 0-15,65 0 0 16,68 0 0-16,71 0 0 16,57 0 0-16,43 0 0 15,45 0 0-15,29 0 0 16,24 0 0 0,-32 0 0-1,-9 40 0 1,-7 83 0-16,7-10 0 15,17-2 0-15,26-14 0 16,29-7 0-16,46-9 0 16,53-19 0-16,77-22 0 15,102-15 0-15,73-25 0 0,77-13 0 16,89-11 0-16,45-13 0 16,20-8 0-16,6 1 0 15,-41-1 0-15,-69 8 0 16,-79 8 0-16,-76 10 0 15,-74 1 0-15,-73 8 0 16,-57 0 0-16,-42 5 0 16,-36 3 0-16,-23 2 0 15,-21 0 0-15,-7 0 0 16,-10 0 0-16,-2 0 0 16,-1 0 0-16,1 12 0 15,1 1 0-15,-1 7 0 16,21 4 0-16,14 4 0 15,21 8-55-15,27 6-162 0,15-1-144 16,24 2-57-16,16 2-63 16</inkml:trace>
  <inkml:trace contextRef="#ctx0" brushRef="#br1" timeOffset="87342.11">26622 3064 71 0,'33'33'56'0,"10"0"8"16,14-9 56-16,4-7 21 0,4-10-2 15,0-7-29-15,0-19-15 16,-3-14-24 0,-6-12 16-16,1-20 17 0,-8-16-32 15,-9-25-23-15,-15-20-13 16,-25-24 11-16,-38-30-13 16,-43-20-17-16,-66-11-9 15,-63-5-5-15,-70 12-2 16,-98 13-2-16,-88 16 1 15,-71 20 8-15,-80 17 4 16,-44 19 10-16,-63 30 20 16,-23 28 64-16,-7 29-3 0,-7 20-51 15,34 12-30 1,77 16-5-16,99 9-13 16,105-2 5-16,104-2-13 15,95-1-22-15,72 1-1 0,66-4 10 16,48-2 5-16,36 2 3 15,25-10-3-15,25-7 12 16,7-4-6-16,1-8 9 16,-6 0 8-16,-11 1 1 15,-16-2-12-15,-25 4 0 16,-46 9-1-16,-59 0-2 16,-57 17 3-16,-45 7 5 15,-23 1-4-15,2 4 0 16,13-5-4-16,22-1-1 15,23-1 10-15,28-6-5 16,20-4-9-16,17 0-7 16,13-12-17-16,0 0-45 0,-2-12-16 15,-2-13 13-15,-7-7 36 16,-21-12 18-16,-8-2 14 16,-23 6 7-16,-27 11 2 15,-44 22 9-15,-58 22 3 16,-56 27 8-16,-33 27 7 15,-12 23-1-15,0 24-2 16,15 13-4-16,30 5-8 16,44 1-1-16,49-14-6 15,54-7 3-15,42-7 0 16,50-5-5-16,42-9-2 16,35-1-2-16,33-2 6 0,35-5 5 15,31-5-11-15,23-9 8 16,24-5-4-16,18-9-9 15,4-9-11-15,3-6-43 16,5-5-42-16,0-9-36 16,-2-7-11-16,13-14-3 15,20-7-57-15,29-19-50 16</inkml:trace>
  <inkml:trace contextRef="#ctx0" brushRef="#br1" timeOffset="88473.51">31791 3765 609 0,'15'-79'359'16,"1"-4"-178"-16,2 0-83 15,-2 7-53-15,1-2-24 16,-6-8-3 0,-8-10-1-16,-17-19-8 0,-45-16 2 15,-74-28-8 1,-90-27 2-16,-85-31-3 16,-90-19-5-16,-86 3 3 15,-48 22 2-15,-33 25-3 16,-28 34 12-16,1 39-4 15,10 39 5-15,2 38-10 0,16 36 0 16,43 24 0-16,63 25-2 16,82 16-4-16,74 1 4 15,79-6-4-15,61-11-11 16,49-8 10-16,34-11 1 16,28-10 4-16,14-20 5 15,15-20-10-15,10-26-7 16,12-16 0-16,-15-7 3 15,-23-3 1-15,-36 6 0 16,-62 8 6-16,-84 14 0 16,-63 13 16-16,-54 10 9 15,-50 9 13-15,-43 7 20 16,-16 5-4-16,14 0-11 16,22 0-20-16,20 17-12 0,25 7 1 15,20 9-20-15,32 4-56 16,38 4-71-16,35-1-36 15,36-8 3-15,26-12 20 16,19-20 63-16,14-4 30 16,-1-20 33-16,-17-12 29 15,-19-6 33-15,-33 2 21 16,-42 4 11-16,-39 7 5 16,-41 17 19-16,-53 12 5 15,-48 24 11-15,-14 9-28 16,25 8-30-16,34-1-26 15,49 0-15-15,55-2-8 0,54-12 8 16,52-3-7-16,41-12-4 16,37-11 1-16,18 0-7 15,10 0-10-15,-7-7-8 16,-22-2 7-16,-28 9 12 16,-42 16-2-16,-39 30 1 15,-52 31 3-15,-54 33 6 16,-52 32 0-16,-21 20 4 15,-1 9-11-15,17 5 4 16,33-10 6-16,37-3-8 0,39 1-3 16,43 2-58-16,30 18-108 15,33 11-86-15,27 4-107 16</inkml:trace>
  <inkml:trace contextRef="#ctx0" brushRef="#br1" timeOffset="-200321.4">158 0 3 0,'0'0'1'0,"3"0"4"31,5 0 0-31,1 0-3 16</inkml:trace>
  <inkml:trace contextRef="#ctx0" brushRef="#br1" timeOffset="-199716.89">425 1099 473 0,'21'-25'248'0,"-1"-7"-100"0,8-5-67 15,12-4-18-15,14 5 4 16,6 8-24-16,1 6-27 16,4 22-7-16,-3 13-1 15,-2 28 12-15,-3 23 25 16,-13 30 3-16,-12 24-15 15,-10 9-9-15,-5-1-7 16,-6-17-13-16,-4-23 3 16,-7-21 6-16,0-19 33 15,5-22 34-15,4-24-8 0,2-28-36 16,6-51-19-16,6-38-5 16,7-30-9-16,-2-12 7 15,1 9 20-15,-12 24 116 16,-11 27 75-16,-1 27-214 15,-5 19-7-15,0 16 0 16,0 16 0-16,8 46 0 16,12 18 0-1,17 19 0-15,28 12 0 16,31 0 0-16,40-13 0 16,22-13 0-16,12-15-14 15,5-21-408-15,-5-20-59 16,-11-24-6-16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7:10:51.70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8421 4705 893 0,'-57'0'283'16,"21"0"-148"-16,36 0-73 0,28-12-33 16,37-5-8-16,41-10-6 15,39-7-7-15,31-2 1 16,26-1 9-16,13 5-6 15,-3 11-9-15,-21 8-2 16,-36 5-10-16,-33 8-52 0,-35 0-35 16,-25 0-30-16,-21 14-38 15,-33 1-40-15,-33 10-65 16</inkml:trace>
  <inkml:trace contextRef="#ctx0" brushRef="#br0" timeOffset="483.03">8531 4701 707 0,'-28'-13'311'0,"6"6"-150"0,6 7-89 16,5 0-40-16,-2 0-18 16,5 7-13-16,8 10 6 15,-12 11-2-15,12 13 4 0,0 0-11 16,0-1 4-16,3 1-3 15,2-8 1-15,-1-9 1 0,1-3 2 16,-2-9-1-16,2-5 4 16,3-7-6-16,-1 8 4 15,10-8-2-15,11 0-6 0,17-2 6 16,21-7-3 0,18 0-1-16,14 2-1 0,8 7 4 15,-5 16-7-15,-8 16 3 16,-7 13-1-16,-14 9 4 15,-18 10-2-15,-19 14 4 0,-18 3-4 16,-26 0 3-16,-18 1 1 16,-22-9 2-16,-16-7 16 15,-12-9 6-15,-9-13-2 0,-3-7-2 16,4-13 1-16,8-11 0 16,7-13 10-16,19 0-1 15,12 0-11-15,12 0-9 16,11 0-21-16,8 0-26 0,8 0-56 15,0 0-60-15,8-9-46 16,13 2-34-16,18-5-50 16,18-5-279-16</inkml:trace>
  <inkml:trace contextRef="#ctx0" brushRef="#br0" timeOffset="848.38">11507 4762 498 0,'52'-54'488'0,"-21"11"-118"0,-20 10-188 15,-11 8-90-15,-24 17-48 16,-8 8-14-16,-6 20-5 16,2 17 4-16,-2 8-6 15,6 11-16-15,12 13-1 0,13 5-2 16,7 4-1-16,19-1 0 15,19 0 3-15,14-8-1 0,21-7 0 16,21-13-5-16,10-21 6 16,7-19-5-16,-7-18 4 15,-14-11-2-15,-16-18 7 16,-23-13 6-16,-26-18 6 16,-25-13 11-16,-25-8 1 0,-18-7-12 15,-18-2-10-15,-17 6-9 16,-6 11-3-16,-6 14-29 15,0 14-76-15,2 23-118 0,-11 21-106 16,-3 22-28-16,2 17-53 16</inkml:trace>
  <inkml:trace contextRef="#ctx0" brushRef="#br0" timeOffset="2013.23">19401 4009 54 0,'-8'-33'193'15,"-4"0"10"-15,3 5-55 0,1-1-35 16,-3 4-34-16,-3 2-24 16,3 3 16-16,0 3 34 15,-2 4 19-15,5 2 14 0,-5 3-28 16,1 4-31-16,-3 4-28 15,-15 0-23-15,-10 23-7 16,-8 18-7-16,-6 21 0 0,-2 16-3 16,-1 14-1-16,4 15-2 15,8 10-4-15,8 2-1 16,14-1 0-16,11-3-3 16,19-6 0-16,18-12-6 0,15-11 1 15,13-14-1-15,15-10-3 16,14-13-5-16,8-12-8 15,4-17-4-15,-1-20 3 0,-5-7 0 16,-10-15 11-16,-10-14-4 16,-11-13 8-16,-6-5 6 0,-20-6 8 15,-15-2 8-15,-16 5 0 16,0 4 17-16,-24 9-15 16,-7 12 2-16,-15 7 1 0,-8 13-14 15,-1 12 0 1,-6 0-5-16,0 16-2 0,4 8 4 15,8 5-5-15,5-1-2 16,7 6-21-16,9-2-54 0,11-2-45 16,17 0-57-16,0 3-49 15,17-4-43-15,11-8-47 16</inkml:trace>
  <inkml:trace contextRef="#ctx0" brushRef="#br0" timeOffset="2379.32">20939 4078 627 0,'-27'-52'433'0,"-14"2"-112"16,-8 15-159-16,-3 13-89 15,-5 18-30-15,0 17 0 0,0 19-17 16,5 25 9-16,6 25-17 15,14 16-8-15,15 6-13 0,26 7-1 16,25-1-1-16,22-8 1 16,21-13-7-16,16-11-10 15,17-20-2-15,12-24 0 16,5-21 0-16,-2-21 3 0,-12-25 13 16,-19-15 5-16,-21-18 18 15,-20-10 36-15,-24-19 21 16,-26-7-8-16,-20-3 10 0,-15-1 7 15,-13 8-43-15,-11 10-39 16,-9 10 0 0,0 13-12-16,-6 20-148 0,3 17-108 0,0 19-89 15,-11 20-5-15,-5 18-27 16</inkml:trace>
  <inkml:trace contextRef="#ctx0" brushRef="#br0" timeOffset="5806.38">28578 3911 164 0,'0'-8'219'15,"0"5"-77"-15,0 3-50 16,0 0-37-16,0 0-23 15,0 0-6-15,0 0-5 0,0 0-3 16,0 0 0 0,0 7-3-16,-7-7-3 0,-1 12 11 15,8-12 1-15,-9 9-7 16,1-9-4-16,8 0-5 16,-8 8-2-16,8-8-5 15,0 0 3 1,0 0-3-16,0 0 5 0,0 0 0 15,0 0 9-15,0 0 7 16,0-5 10-16,3-2 2 16,2-2-2-16,3 1-11 15,1-4-6-15,3-4-8 16,5-6-7-16,2-2 0 16,6 1-2-16,-1-6 2 15,1 5 1-15,-6-1 1 0,2 4-5 16,1 6-1-16,-8-2 4 15,6 5 1-15,1 5-2 16,-5-2-1-16,0 1 2 16,1 3 0-16,-2 5 0 15,2 0-3-15,5 0 5 0,-4 0-5 16,3 0 2-16,0 0 1 16,-7 0-1-1,3 0 2-15,0 13-1 0,-3-13-1 16,-6 12-4-16,1-3 7 15,-1-9 1-15,1 11 0 16,-1 2-6-16,1-6 3 16,0 6-4-16,-1-5 5 15,-5 4 2-15,2 1 0 0,-2-2-7 16,-3 6 2-16,0-1 1 16,0 1 1-16,0-1-2 15,5 1 6-15,-2-3-1 16,3 3-3-16,-3 4-4 15,-3-5 4-15,0 1 0 0,0-2 0 16,0 2-4 0,0-1 8-16,0 1-3 15,0-1-4-15,0 1 7 0,-12 2 0 16,-1 7-6-16,2-6 2 16,2 0 4-16,0-3-4 15,-2-2-2-15,-3 1 5 16,5 5-1-16,-9-4 2 0,2-2 0 15,-6 1-1-15,5 0 0 16,-5 2-2-16,5-6 1 16,2-1 0-16,3-11 6 15,-1 9-11-15,5-9 6 16,8 7-2-16,-13-7-1 16,13 10 1-16,-8-10-1 15,8 0-2-15,0 0 0 0,0 0 0 16,0 0 9-1,0 0-2 1,0 0-4-16,0 0-3 16,-8 0 4-16,8 0 0 15,0 0-1-15,0 0-3 16,-8 0 4 15,8 0-3-15,0 0 4-16,0 0 1 31,0 0-2-31,5 0 0 16,-2 0 1-16,5 0-5 15,0 0 11-15,-4-5-4 16,5 0-5-16,4-2-4 16,-1-2 3-16,7 2 7 0,6-2-6 15,4 6-1-15,3 3-3 16,4 0 3-16,5 0 3 15,3 0 0-15,1 12-5 16,-4 0 4-16,-8 4-7 16,-5 4 6-16,-4 8-3 15,-7 5 3-15,-5 5 1 16,0 5 2-16,-12 7 1 0,0 0 5 16,-17 1-3-16,-2 6 1 15,-10 0 0-15,-8 1-3 16,-3-6-4-16,-5-7 4 15,0-4 1-15,5-8 4 0,1-5-3 16,-1-9-3-16,9-6 2 16,7 0 2-16,3-13-3 15,6 0-2-15,7 0-2 16,8 0-4-16,0 0-16 0,0 0-32 16,0 0-42-1,8 0-42-15,7 0-35 0,10-13-90 16</inkml:trace>
  <inkml:trace contextRef="#ctx0" brushRef="#br0" timeOffset="6938.03">32164 3235 313 0,'-8'-16'194'16,"0"4"-69"-16,8-1-60 16,-8 9-28-16,8 4-12 15,0 0-10-15,0 0-8 16,0 14 2-16,-9 10 12 15,-3 12-7-15,1 17-3 16,-3 16-3-16,8 5-7 16,6 7 1-16,0 5 5 15,0-2-7-15,11-2 3 0,13-3-2 16,6-15 3-16,5-7-2 16,7-17 1-16,-6-12 1 15,1-11-1-15,-9-17 4 16,1-7-5-16,-6-19 8 15,1-19 6-15,2-12 4 0,-6-7 12 16,-1-10-11 0,2-2-5-16,1-6 16 15,-5 4 12-15,1 6 0 16,-2 7 3-16,1 11 14 0,-6 10 20 16,1 11 0-16,-4 8-10 15,1 5-10-15,-5 8-23 16,-4-9 5-1,0 21-48 1,0 0 0 0,0 0-6-16,0 0 8 15,9 41-3 1,-5 12 9-16,-1 24 5 16,-3 30 17-16,0 19 9 15,0 19 7-15,-16 14 28 0,0 11 33 16,-4 7-12-16,4-6-25 15,3-5-26-15,13-16-39 16,0-15 0-16,0-13 0 16,4-16 0-16,5-10 0 0,-1-24 0 15,0-12 0-15,-2-15 0 16,0-12 0-16,-6-14 0 16,3-2 0-16,-3-8-46 15,0-9-295-15,-12-4-178 16,-10-13-619-16</inkml:trace>
  <inkml:trace contextRef="#ctx0" brushRef="#br0" timeOffset="9103.32">24010 2515 292 0,'12'-33'363'0,"-2"5"-57"15,-7 0-77-15,-3 6-47 16,0 7 0-16,0 2 25 16,0 5-18-16,0 4-92 0,0 49-97 31,0 28 0-15,0 42 0-16,-21 39 0 15,-4 49 0-15,-6 50 0 0,-3 28 0 16,-5 12 0-1,-4 0 0-15,4-4 0 0,2-8 0 16,6-8 0-16,-3-16 0 16,6-25 0-16,4-32 0 15,8-30 0-15,2-32 0 0,3-29 0 16,11-23 0-16,-12-24 0 16,12-17 0-16,0-14 0 15,0-10 0-15,-8-8 0 0</inkml:trace>
  <inkml:trace contextRef="#ctx0" brushRef="#br0" timeOffset="9198.29">23588 6276 2047 0</inkml:trace>
  <inkml:trace contextRef="#ctx0" brushRef="#br0" timeOffset="9586.56">23588 6272 2047 0,'0'-4'0'16,"0"0"0"-16</inkml:trace>
  <inkml:trace contextRef="#ctx0" brushRef="#br0" timeOffset="9648.23">23592 6264 2047 0,'4'0'0'0,"2"0"0"15,-6 0-312-15,0 0-120 16,0 0 62-16,0-3 26 0,0 3 59 16</inkml:trace>
  <inkml:trace contextRef="#ctx0" brushRef="#br0" timeOffset="12213.26">23924 2506 93 0,'0'0'256'0,"0"0"-69"16,0 0-60-16,0 0-60 15,0 0-22-15,0 0 19 16,0 0 34-16,0 0 11 0,-8 0 2 15,8 0-9-15,-12 0-14 16,4 0-3-16,8 0-3 16,-11 0-10-16,-2 0-17 15,0 0-12-15,2 0-4 16,-9-8-4-16,-1 0 6 16,-3 0-7-16,-7 1-5 15,-12-7-6-15,-4 2-4 16,-10-1-4-16,-11 3 6 0,-19-3-8 15,-19 4 11-15,-16-3-7 16,-15 5-5-16,-22-2 2 16,-13 1 2-16,-13 1-5 15,-9 3-11-15,-13 4 0 16,-21 0 0-16,-24-5 0 16,-34 0 0-16,-30 2 0 15,-17 3 0-15,-19 0 0 0,-32 0 0 16,-29 13 0-16,-17-2 0 15,0 1 0-15,-1 0 0 16,-11 0 0-16,-5-3 0 16,4-1 0-16,5 0 0 15,-6-8 0-15,-5 13 0 0,-2-1 0 16,17-12 0-16,15 12 0 16,17-12 0-16,8 12 0 15,4-4 0-15,13 4 0 16,23 5 0-16,25 3 0 15,16 1 0-15,14 4 0 16,5-1 0-16,18 0 0 16,13 0 0-16,15 2 0 0,20 2 0 15,16 1 0-15,11 2 0 16,1 6 0-16,5 0 0 16,0 0 0-16,9-5 0 15,-1 0 0-15,1-2 0 16,-2-2 0-16,6-5 0 0,6 3 0 15,15-11 0-15,19 2 0 16,15-6 0 0,14 3 0-16,14-2 0 15,23-12 0-15,16 8 0 0,15-8 0 16,11 0 0-16,11 0 0 16,10 0 0-16,5 0 0 15</inkml:trace>
  <inkml:trace contextRef="#ctx0" brushRef="#br0" timeOffset="13194.77">7170 3135 2047 0,'0'12'0'15,"0"0"0"1,-9 0 0 0,9 11 0-16,-7 27 0 15,-1 31 0-15,8 38 0 16,-12 31 0-16,12 28 0 0,-8 22 0 15,8 11 0-15,0 14 0 16,0 20 0-16,8 35 0 16,4 26 0-16,8 3 0 15,5-4 0-15,-2-17 0 0,6-23 0 16,-4-25 0-16,0-24 0 16,-5-16 0-16,-5-17 0 15,-2-24 0-15,-5-22 0 16,-8-20 0-16,0-25 0 15,0-23 0-15,0-16 0 16,0-16 0-16,0-13 0 16,0-8 0-16,0-3 0 0,4-13 0 31,1 0 0-31,-2 0 0 16,5 0 0-16,4 0 0 15,16 0 0-15,21-8 0 0,33-9 0 16,40-7 0-16,47-17 0 15,51-12 0-15,45-11 0 16,36-10 0-16,48-3 0 16,48-2 0-16,38 8 0 0,20-3 0 15,20 0 0-15,20 8 0 16,5 2 0-16,0-1 0 16,11-1 0-16,19 2 0 0,12 2 0 15,5 1 0-15,15 0 0 16,-3 8 0-16,-18 9 0 15,-27 10 0-15,-14 11 0 0,-28 10 0 16,-33 10 0-16,-41 3 0 16,-38 0 0-16,-34 12 0 0,-22 0 0 15,-10 1 0-15,-11-2 0 16,-7-2 0-16,-13-9 0 16,-14 7 0-16,-25-7 0 15,-26 0 0-15,-26 0 0 0,-26 0 0 16,-26 0 0-16,-16-4 0 15,-22-4 0-15,-11 1 0 16,-6-1 0-16,-3-10 0 0,-2 2 0 16,4-4 0-16,5 4 0 15,4-1 0-15,0 1 0 0,-3 3 0 16,-7 6 0-16,2-1 0 16,-8 0 0-16,-3 3 0 15,-10 5 0-15,-2 0 0 16,-6 0 0-16,5 0 0 0,-1 0 0 15,0 0 0-15,5 0 0 16,-4 0 0-16,-3 0 0 16,-13 0 0-16,1 0 0 0,-4 0 0 15,-8 0 0-15,-2 0 0 16,-4 0 0-16,5 0 0 0,4 0 0 16,2 0 0-16,11 0 0 15,7 0 0-15,-2 0 0 16,3 0 0-16,-3 0 0 0,-2-4 0 15,-5 2 0-15,-3-4 0 16,-4 6 0-16,-7 0 0 16,0 0 0-16,-6 0 0 15,-5 0 0-15,-3-5 0 0,0 3 0 16,0-3 0-16,0 0 0 16,-8 5 0-16,8-2-192 31,-8-7-262-31,-1-7-79 15</inkml:trace>
  <inkml:trace contextRef="#ctx0" brushRef="#br0" timeOffset="13904.03">27543 2470 462 0,'8'-36'361'0,"-8"6"-133"16,0 11-119-1,0 2-62-15,0 6-26 16,0 6-11-16,0 5-6 16,0 28 1-16,-12 28 3 0,-4 36 58 15,-9 26 32-15,-12 32 5 16,-2 42 29-16,-10 39-17 15,-5 29-20-15,2 14-18 16,0 6-25-16,-5-2-20 0,-2 2-10 16,7 8-22-16,8 7 0 15,7-7 0-15,14-14 0 16,1-19 0-16,7-23 0 16,1-28 0-16,6-29 0 0,8-25 0 15,-8-28 0-15,8-24 0 16,0-25 0-16,0-16 0 15,0-16 0-15,0-13 0 0,0-8 0 16,0-7 0-16,0-1 0 16,0-3 0-16</inkml:trace>
  <inkml:trace contextRef="#ctx0" brushRef="#br0" timeOffset="15143.57">26889 7221 2047 0,'29'-9'0'15,"19"1"0"-15,25 1 0 16,25-7 0-16,24-1 0 0,20 2 0 16,20-2 0-16,21-2 0 15,24 1 0-15,24-5 0 16,26-3 0-16,23 1 0 0,8-2 0 16,0 4 0-16,1 5 0 15,-1 3 0-15,0 8 0 16,-4 5 0-16,249 0 0 15,-303 0 0 1,-21 0 0-16,-23 0 0 16,-15 13 0-16,-21-13 0 15,-12 13 0-15,-13-13 0 16,-10 8 0-16,-11-8 0 0,-4 0 0 16,-10 0 0-16,-3 0 0 15,-10 0 0-15,-12 0 0 16,-8 0 0-16,-12 0 0 0,-9 0 0 15,-12 0 0-15,-7 0 0 16,-4 0 0-16,-1 0 0 16,-7 0 0-16,-4 0 0 15,4 0 0-15,-2 0 0 16,2 0 0 0,3-12 0-1,5-10 0-15,0-9 0 16,-1-14 0-16,2-11 0 0,12-23 0 15,2-14 0-15,5-21 0 16,4-16 0-16,2-20 0 0,12-18 0 16,-8-11 0-16,2-4 0 15,-8-4 0-15,-6 4 0 16,-5 0 0-16,-6-2 0 16,-4 11 0-16,0 4 0 15,0 6 0-15,-2 9 0 0,-3 8 0 16,3 9 0-16,0 8 0 15,-2 12 0-15,-3 7 0 16,4 11 0-16,-2 2 0 16,-2 8 0-16,-3 13 0 0,-1 3 0 15,-2 11 0-15,-3 5 0 16,0 5 0-16,0 3 0 16,0 6 0-16,0 3 0 15,0 10 0-15,0 2 0 16,0 4 0-16,0 6 0 0,0 2 0 15,0 0 0-15,0 5 0 16,0 0 0-16,0 0 0 16,-8 3 0-16,8 2 0 15,0-2 0-15,-6 1 0 16,6-1 0-16,-14 2 0 16,14 2 0-16,-11 2 0 15,-6-1 0-15,-15-6 0 0,-25 3 0 16,-33 0 0-16,-27-7 0 15,-34 8 0-15,-30 0 0 16,-34 6 0-16,-39 0 0 16,-38 0 0-16,-32 0 0 15,-13 0 0-15,4-2 0 16,10-8 0 0,18 7 0-16,3-1 0 0,-7-5 0 15,-2 1 0-15,9 1 0 16,25-6 0-16,31 5 0 15,34 0 0-15,36 4 0 16,35-1 0-16,31 5 0 16,31 0 0-16,17 0 0 15,13 0 0-15,13 0 0 16,10 0 0-16,6 0 0 16,4 0 0-16,10 0 0 15,-4 0 0 16,2 0 0-15,-4 0 0 0,2 0 0-1,-1 0 0-15,-3 0 0 0,-8-5 0 16,-2 3 0-16,-4-3 0 16,3 5 0-16,-1 0 0 15,7 0 0-15,-1 0 0 16,3 0 0-16,0 0 0 15,9 0 0-15,0 0 0 16</inkml:trace>
  <inkml:trace contextRef="#ctx0" brushRef="#br0" timeOffset="15276.06">27668 2556 2047 0,'0'-3'0'15,"0"3"-126"1,0 0-340 0,-18 0-77-16</inkml:trace>
  <inkml:trace contextRef="#ctx0" brushRef="#br0" timeOffset="19535.56">15032 7290 246 0,'0'-13'209'16,"0"4"-63"-16,0 2-42 0,-8 7-36 15,8 0-13-15,-8 0 1 16,8 0 4-16,0 0-8 16,-8 12-10-16,8 12 5 0,0 31 45 15,-14 33 15-15,3 51 33 16,-1 37-21-16,-5 31-33 0,6 16-28 16,2 10-19-16,9-9-16 15,0-10-15-15,9-6 1 0,-1-16 3 16,-5-21 3-16,5-21-14 15,-2-24 10-15,1-19-12 16,-2-17 1-16,-2-26 5 0,0-15-8 16,2-17 3-16,-5-8-22 15,0-7-42-15,0-8-76 16,0-9-73-16,0-5-53 0,0-11-5 16,-8-13-21-16,-4-7 34 15</inkml:trace>
  <inkml:trace contextRef="#ctx0" brushRef="#br0" timeOffset="19850.91">14312 10000 485 0,'-28'17'289'0,"6"-6"-101"16,8 2-88-16,22 3-52 15,23 1-27-15,20-1 8 16,17 8 39-16,17 8 8 0,8 7-17 15,10 1-11-15,-2 10-18 16,-3 7-14-16,-9 7-6 0,-12 5 2 16,-7 0-4-16,-9 0-9 15,-13-1 11-15,-8-6-8 0,-12-4 3 16,-3-13 4-16,-12-10 4 16,-5-5-5-16,0-10-1 15,-5-3-6-15,-3-5-22 0,0-12-45 16,0 0-45-16,0-12-55 15,0-17-8-15,-6-20 4 0,6-16 25 16,0-25-21-16,3-19-16 16,8-17 28-16</inkml:trace>
  <inkml:trace contextRef="#ctx0" brushRef="#br0" timeOffset="20084.29">15514 9700 144 0,'25'-77'268'0,"-4"15"-74"0,-10 21-36 15,-6 13-43-15,-5 20-16 16,0 20 31-16,-16 34 59 15,-5 23 18-15,-7 28-13 0,-4 28-47 16,-1 18-37-16,1 4-34 16,-1 0-60-16,8-16-16 0,6-18 0 15,6-20 0-15,2-14 0 16,11-19 0-16,0-15-7 16,-9-12-88-16,9-5-29 0,0-11-53 15,0-5-14-15,0-12-30 16,-13 0 2-16,-1 0-4 0,-12-12 13 15,-2-9-9-15,0-8 49 16</inkml:trace>
  <inkml:trace contextRef="#ctx0" brushRef="#br0" timeOffset="20467.13">14496 10299 310 0,'-48'0'232'15,"3"0"-66"-15,8-10-61 16,9-2-49-16,12-4-34 0,16-3-6 16,0-4 6-16,16-11 12 15,12 1 6-15,12-5-13 16,13 7 1-16,7-7 2 16,19 6-3-16,10-5 4 0,12 5 7 15,9 0-4-15,0-2-10 16,-9 11-7-16,-11 1-4 0,-21 6-9 15,-17 4 6-15,-11 5 27 16,-13 3 8-16,-7-1 5 0,-9 5 1 16,-2 0-12-16,-4 0 1 15,-3 0-11-15,-3 0-13 16,0 0-8-16,0 0-2 0,5 0-6 16,-5 0 5-16,0 0-3 15,0 0-9-15,0 0-32 16,0 0-62-16,-13 0-65 15,-2 9-38-15,-1-2-16 0,-2-7-28 16,4 0-20-16</inkml:trace>
  <inkml:trace contextRef="#ctx0" brushRef="#br0" timeOffset="21798.27">29960 7620 897 0,'8'-29'697'0,"0"9"-270"16,-4 3-401-16,1 9-26 15,-2 3 0-15,-3 22 0 16,0 29 0-16,0 31 0 16,0 33 0-16,-17 25 0 15,1 15 0-15,-5 0 0 16,-2-3 0-16,3-12 0 15,-2-19 0-15,5-13 0 0,1-18 0 16,1-16 0-16,3-15 0 16,4-13 0-16,-1-11 0 15,9-3 0-15,-13-12-188 16,13-15-165-16,-9 0-14 16,-13-3 30-16,-3-13 16 15,-2-14 92-15</inkml:trace>
  <inkml:trace contextRef="#ctx0" brushRef="#br0" timeOffset="22047.25">29375 8755 72 0,'-49'-24'243'0,"7"8"-28"16,16 5-51-16,0-2-49 15,10 8-39-15,4 5 8 16,12 7 24-16,0 19 78 16,16 15 21-16,17 16-49 0,11 16-46 15,8 4-20-15,7 8 20 16,-2-4-9-16,-5-3-103 15,0 0 0-15,-6-9 0 16,-10-8 0-16,-4-7 0 16,-4-15 0-16,-7-7 0 15,-8-11 0-15,-2-5 0 0,-2-3 0 16,-4-13-52-16,-2-8-420 16,-3-13-57-16,6-15 55 15</inkml:trace>
  <inkml:trace contextRef="#ctx0" brushRef="#br0" timeOffset="22297.26">30361 8922 759 0,'0'-12'418'16,"0"8"-183"-16,0 4-116 16,-15 8-45-16,-6 13 71 15,-8 11 119-15,-2 7-231 16,-6 11-33-16,0 8 0 0,-5 3 0 15,3 3 0-15,-4 1 0 16,9 1 0-16,-3-1 0 16,1-4 0-16,2 1 0 15,6-3 0-15,4-4 0 16,-1-12 0-16,11-6-60 16,0-8-436-16,2-9-2 0,12-20 38 15</inkml:trace>
  <inkml:trace contextRef="#ctx0" brushRef="#br0" timeOffset="22581">29168 9137 784 0,'-70'-28'349'15,"10"0"-137"-15,6-1-103 16,14 10-34-16,12 3 69 15,12-2 49-15,16 6-28 16,32 4-149-16,37 0-16 0,36 8 0 16,31 0 0-16,13 12 0 15,7 0 0-15,-7 5 0 16,-9 0 0-16,-8-1 0 16,-19 0 0-16,-15-4 0 0,-26-4 0 15,-15-8 0-15,-19 0 0 16,-15 0-97-16,-15 0-279 15,-21-13-139-15,-29-3-8 16</inkml:trace>
  <inkml:trace contextRef="#ctx0" brushRef="#br0" timeOffset="24338.67">17724 1982 569 0,'-11'-75'194'0,"2"7"-82"16,9 8-22-16,-8 10 15 16,8 15 36-16,0 10-2 15,0 4-17-15,-8 9-41 16,8 3-40-16,0 6-23 15,0 3-12-15,0 0-2 16,0 0-10 0,0 0 4-16,0 0-2 15,0 8 6-15,0-8-5 0,0 7 3 16,0 6-6 0,0-1 13-16,0 6-8 15,-8 17 6-15,8 18 28 16,-9 20 28-16,1 25 26 15,-3 25 15-15,-2 20-12 16,-3 23-30-16,-4 26-60 16,-5 31 0-16,-1 46 0 15,1 33 0-15,-1 18 0 0,1 27 0 16,5 23 0-16,1 33 0 16,1 16 0-16,7-3 0 15,11-14 0-15,0-6 0 0,8-14 0 16,3-7 0-16,-1-13 0 15,-10-20 0-15,0-24 0 0,0-30 0 16,0-23 0-16,0-30 0 16,-10-39 0-16,10-38 0 0,0-36 0 15,0-32 0 1,0-28 0-16,0-17 0 0,0-17 0 16,0-8 0-16,0-9 0 15,-8-11 0-15</inkml:trace>
  <inkml:trace contextRef="#ctx0" brushRef="#br0" timeOffset="24932.22">17424 9731 2047 0,'16'-7'0'0,"12"-2"0"16,22-6 0-16,19-10 0 15,35-6 0-15,46-12 0 0,53 0 0 16,58-7 0-16,41-2 0 16,42 2 0-16,50 2 0 15,38-2 0-15,20 6 0 0,15 3 0 16,21 1 0-16,10 4 0 15,3-2 0-15,-13 2 0 0,-6-1 0 16,-8 7 0-16,-14 11 0 16,-21 3 0-16,-26 12 0 15,-31 4 0-15,-28 0 0 16,-27 0 0-16,-33 0 0 0,-29 0 0 16,-33-8 0-16,-30-1 0 15,-25 1 0-15,-21-3 0 0,-18-2 0 16,-16 1 0-16,-18-1 0 15,-13 1 0-15,-18 5 0 16,-12-3 0-16,-14 8 0 0,-1-4 0 16,-2 4 0-16,2 2 0 15,-2 0 0-15,5 0 0 16,-1 0 0-16,2 0 0 16,-2 0 0-16,6 10 0 15,6 5 0-15,1-4 0 0,0 1 0 16,0 0 0-16,-4 0 0 15,0-12 0-15,0 12 0 16,-2-12 0-16,-6 0 0 0,-7 0 0 16,-11 0 0-16,-6 0 0 15,-7 0 0-15,-7 0 0 16,-8 0 0-16</inkml:trace>
  <inkml:trace contextRef="#ctx0" brushRef="#br0" timeOffset="26036.81">29041 8931 2047 0,'0'-17'0'0,"0"-7"0"16,0-17 0-16,3-16 0 16,5-20 0-16,1-26 0 0,4-17 0 15,8-32 0-15,4-27 0 16,6-20 0-16,6-17 0 15,3-12 0-15,-1-7 0 16,4-15 0-16,-4-11 0 0,3-10 0 16,3-2 0-1,-5 9 0-15,1 19 0 0,-2 17 0 16,3 17 0-16,-6 18 0 16,-7 13 0-16,-4 14 0 15,-5 12 0-15,-5 7 0 16,-2 13 0-16,-1 8 0 15,1 7 0-15,4 11 0 16,-8 10 0-16,9 8 0 0,-2 8 0 16,-1 5 0-16,7 3 0 15,-6 5 0-15,1 9 0 16,-5 4 0 0,-4 1 0-16,-1 10 0 15,1 2 0-15,-3-2 0 0,-2-5 0 16,-3 2 0-16,0-6 0 15,0 1 0-15,0 2 0 16,0-2 0-16,0-1 0 16,0 1 0-16,0 1 0 15,0 2 0-15,0 10 0 16,0 4 0-16,0 6 0 16,0 6 0-1,0 7 0-15,0 1 0 0,0 4 0 16,0 5 0-16,0-5 0 15,-8 1 0-15,8 4 0 16,0-1 0-16,-8 0 0 16,8-1 0-16,-7 2 0 15,-1-1 0-15,0-1 0 16,-5-3 0-16,-3 1 0 16,-15-6 0-16,-20-5 0 15,-25 3 0-15,-46-2 0 16,-45 2 0-16,-40-2 0 15,-43 1 0-15,-44-2 0 16,-48 7 0-16,-43-5 0 16,-33-1 0-16,-12 2 0 15,-17-10 0-15,-17 1 0 16,-13-1 0-16,-1-8 0 16,1 1 0-16,-15-5 0 0,-6 4 0 15,4 1 0-15,20-2 0 16,14 2 0-16,22 3 0 15,25 2 0-15,38 3 0 16,47 2 0-16,45 2 0 16,34 3 0-16,38 6 0 0,32 1 0 15,26 7 0-15,26-1 0 16,26 8 0 0,19 0 0-16,22 0 0 0,15 0 0 15,13 0 0-15,7 0 0 16,8 0 0-16,3 0 0 15,-8 0 0-15,-10 0 0 16,-22 0 0-16,-27 12 0 16,-24 0 0-16,-30 0 0 0,-10-4 0 15,-10-8 0-15,5 0 0 16,7 0 0 0,6 0 0-16,10 0 0 0,14 0 0 15,19 0 0-15,26 0 0 16,16-4 0-16,14 4 0 15,16 0 0-15,4 0 0 16,10 0 0-16,-1 0 0 16</inkml:trace>
  <inkml:trace contextRef="#ctx0" brushRef="#br0" timeOffset="26194.26">17492 1627 1504 0,'-8'37'-519'15</inkml:trace>
  <inkml:trace contextRef="#ctx0" brushRef="#br0" timeOffset="27156.4">24258 10164 100 0,'8'-28'289'15,"-8"3"-35"-15,0 4 13 0,0 5-18 16,0 8-15-16,0-1 1 16,0 6 4-16,0-1-59 0,0 20-180 31,0 29 0-15,-8 33 0-16,-3 36 0 15,-2 27 0-15,-9 22 0 0,3 9 0 16,-5-1 0-16,2-5 0 15,6-6 0-15,8-15 0 0,8-15 0 16,0-24 0-16,0-20 0 16,0-22 0-16,0-14 0 15,5-17 0-15,-5-13 0 16,0-32-4-16,0-17-656 16,-12-18 86-16</inkml:trace>
  <inkml:trace contextRef="#ctx0" brushRef="#br0" timeOffset="27406.41">23548 11536 793 0,'-20'0'392'0,"3"7"-136"0,4-7-125 16,13 13-56-16,0 8 66 15,0 15 118-15,17 16-259 16,13 19 0-16,1 17 0 0,12 14 0 15,11 6 0-15,11-4 0 16,82 87 0 0,-74-118 0-16,-9-12 0 0,-7-15 0 15,-14-14 0-15,-12-8 0 0,-11-3-198 16,-8-13-217-16,-12-8 3 16,-8-12 19-16,-8-9-234 0</inkml:trace>
  <inkml:trace contextRef="#ctx0" brushRef="#br0" timeOffset="27606.83">24574 11401 764 0,'3'-40'533'0,"-9"11"-123"16,-14 22-137-16,-14 19-206 16,-10 24-67-16,-10 29 0 0,3 20 0 15,-2 17 0-15,4 16 0 16,9 4 0-16,7 1 0 15,5-9 0-15,2-12 0 16,9-17 0-16,0-13-131 0,-1-11-438 16,2-11 48-16,-7-9 113 15</inkml:trace>
  <inkml:trace contextRef="#ctx0" brushRef="#br0" timeOffset="28920.56">20899 14080 565 0,'-20'-9'611'16,"-2"1"-66"-16,-8-4-219 0,6 4-326 15,4 0 0-15,3-3 0 16,0-1 0-16,6-1 0 0,11 5 0 16,0-9 0-16,15-3 0 15,15-13 0-15,14-5 0 0,8-2 0 16,5 4 0-16,8 3 0 15,0 9 0-15,5 7 0 16,2 17 0-16,1 10 0 16,1 9 0-16,-1 14 0 0,-12 13 0 15,-12 6 0-15,-17 9 0 16,-19 9 0-16,-13 6 0 0,-22 2 0 16,-10-2 0-16,-16-6 0 15,-5-9 0-15,-4-12 0 0,7-13 0 16,10-12 0-16,11-3 0 15,10-10 0-15,5-11 0 0,36-7 0 16,15-5 0 0,15-1 0-16,12 10 0 15,15 3 0-15,5 16 0 16,2 16 0-16,-6 17 0 0,-2 13 0 16,-7 7 0-16,-20 8 0 15,-20 1 0-15,-17-5 0 0,-28-1 0 16,-17-1 0-16,-20-7 0 15,-20-2 0-15,-7-2 0 0,-6-6 0 16,-2-5 0-16,6-8 0 16,1-10 0-16,11-6 0 0,11-5 0 15,13-8 0-15,12-12 0 16,10 0 0-16,22-7-150 0,13-14-307 16,16-15 35-16,19-14 35 15,12-7-240-15</inkml:trace>
  <inkml:trace contextRef="#ctx0" brushRef="#br0" timeOffset="29436.09">26431 13152 759 0,'0'-58'670'0,"-13"11"-212"16,-2 4-298-16,-7 12-160 0,5 5 0 16,3 13 0-16,1-2 0 15,-8 12 0-15,-5 3 0 0,-17 20 0 16,-4 20 0-1,-10 22 0-15,-10 24 0 0,-1 26 0 16,0 27 0-16,5 20 0 0,12 8 0 16,18-4 0-16,18-3 0 15,15-18 0-15,15-20 0 0,13-16 0 16,12-21 0-16,14-15 0 16,7-23 0-16,8-14 0 0,0-16 0 15,-1-17 0 1,-3-12 0-16,-8-14 0 0,-11-6 0 15,-18-5 0-15,-9-3 0 16,-9-1 0-16,-20 1 0 0,-14 2 0 16,-16 2 0-16,-11 8 0 15,-11 4 0-15,0 7 0 0,-4 10 0 16,7 7 0-16,6 0 0 16,4 12 0-16,9 2-425 0,7 4-18 15,9-2 15 1,16-4 61-16</inkml:trace>
  <inkml:trace contextRef="#ctx0" brushRef="#br0" timeOffset="29785.14">27531 13152 1394 0,'17'-61'653'0,"-17"12"-653"0,-20 16 0 15,-5 16 0-15,-9 17 0 16,-5 17 0-16,-12 21 0 16,0 19 0-16,-2 19 0 0,9 18 0 15,10 4 0-15,18 2 0 16,16-4 0-16,16-7 0 16,18-17 0-16,10-10 0 0,17-17 0 15,7-21 0-15,11-24 0 16,-3-17 0-16,-7-23 0 0,-8-17 0 15,-15-17 0-15,-18-2 0 16,-20 2 0-16,-25 5 0 16,-23 8 0-16,-24 8 0 15,-19 13 0-15,-10 15 0 0,-3 5 0 16,-7 8-358-16,6 6-130 16,-5 6-27-16</inkml:trace>
  <inkml:trace contextRef="#ctx0" brushRef="#br0" timeOffset="33499.28">8263 3788 56 0,'8'-23'68'0,"-5"2"32"16,-3-4 18-16,0 2-28 16,0-6-49-16,0 0-66 15,-8 6-50-15,-3-6-7 16,-6 2 9-16,5-3 16 0,-5-2 13 16,-2-2 9-16,-2 3 8 15,1-3 8-15,-4 11 12 16,0 2 16-16,-1 3 8 15,0 7 6-15,-3 3 6 16,-1 0 8-16,5 3 11 0,0 2 29 16,4-1 52-1,-2-4-35-15,11-5-21 0,-1-2-11 16,0-2-3-16,-1 5 6 16,1-1 9-16,-1 1 24 15,3-1-11-15,-3 5-28 16,4 6-29-16,9 2-18 15,-11 0-8-15,2 20-3 0,-2 37 26 16,-6 52 17-16,-3 70 119 16,-13 65 57-16,-8 49-23 15,-8 70-39-15,0 71-36 16,6 51-122-16,7 37 0 0,11 35 0 16,8 22 0-16,17 6 0 15,0 22 0-15,17-1 0 16,11-15 0-16,5-20 0 15,2-18 0-15,3-16 0 16,-11-24 0-16,-5-26 0 0,-11-4 0 16,-11-12 0-16,0-19 0 15,0-22 0-15,-11-30 0 0,3-33 0 16,8-30 0-16,0-28 0 16,0-24 0-16,0-29 0 15,-9-19 0-15,9-22 0 0,-13-23 0 16,13-25 0-16,-6-20 0 15,6-17 0-15,0-13 0 16,0-15 0-16,11-16 0 16,6-13 0-16,2-8 0 0,5-8 0 15,6-3 0-15,-2-10 0 16,1-3 0-16,-1-5 0 16,5-3 0-16,2-4 0 0,10-1 0 15,12 1 0-15,8-1 0 16,17-6 0-16,11-8 0 15,21 0 0-15,15-14 0 0,21-9 0 16,20-8 0-16,13-7 0 16,21-4 0-16,16-5 0 0,11-8 0 15,8 1 0 1,4-6 0-16,5 1 0 0,4 1 0 16,5-1 0-16,9 4 0 15,19 5 0-15,12-1 0 0,11 5 0 16,9 4 0-16,0 2 0 15,-4 7 0-15,0 2 0 0,-1 8 0 16,-7 9 0-16,-14 0 0 16,-2 0 0-16,-9 0 0 15,-3 0 0-15,-5 0 0 0,-5 0 0 16,-3 9 0-16,-7-1 0 16,-11 1 0-16,-9 3 0 0,-14-12 0 15,-8 7 0-15,-8-7 0 16,-4 0 0-16,-7-2 0 15,-6-9 0-15,-7 0 0 16,-5 4 0-16,3-7 0 0,-9 7 0 16,0 3 0-16,-13 4 0 15,-11 0 0-15,-5 0 0 0,-12 11 0 16,-6-2 0-16,-8-1 0 16,-7 1 0-16,-8 3 0 0,-6 0 0 15,4 0 0-15,-4 0 0 16,-3 0 0-16,1 4 0 0,-4 5 0 15,-6-1 0 1,-7 1 0-16,-4 3 0 0,-4 2 0 16,1-3 0-16,-2 2 0 15,2-2 0-15,-5-2 0 0,-4 0 0 16,-1-5 0-16,-3 0 0 16,-3-4 0-16,-5-12 0 0,-5 8 0 15,-4-8 0-15,-7 0 0 16,-4 0 0-16,-9 0 0 15,-9 0 0-15,1 0 0 0,-7 0 0 16,-1 0 0-16,0 0 0 16,0 0 0-16,0 0 0 15,0 0 0 1,5-8 0-16,-4-7 0 16,3-11 0-16,2-9 0 15,6-11 0-15,2-10 0 0,-2-19 0 16,-4-11 0-16,-4-15 0 15,0-16 0-15,-8-17 0 0,3-16 0 16,2-10 0-16,4-3 0 16,-1 5 0-16,0-1 0 0,-1 12 0 15,2 4 0-15,-4 6 0 16,1 2 0-16,-1 6 0 0,-2-3 0 16,6 3 0-1,-1-11 0-15,0 2 0 0,4-9 0 16,5-3 0-16,8 0 0 15,-1 3 0-15,0 9 0 0,-1 2 0 16,3 11 0-16,-3 11 0 16,2 12 0-16,-4 10 0 0,-5 10 0 15,-3 0 0-15,-1 6 0 16,-1-10 0-16,-3-9 0 0,5-5 0 16,3-11 0-16,1-6 0 15,2-2 0-15,-2 1 0 0,-1-5 0 16,2 0 0-16,-9 3 0 15,5-4 0-15,-3-1 0 0,2-1 0 16,0 0 0 0,-2 4 0-16,-3 8 0 0,-4 3 0 15,-4 14 0-15,0 3 0 16,0 13 0-16,0 4 0 0,0 3 0 16,0 0 0-16,-9 5 0 15,3 0 0-15,-6 0 0 0,-1 1 0 16,4-1 0-16,1 7 0 15,-1 5 0-15,1 5 0 0,8 7 0 16,-9 4 0-16,1 4 0 16,8 0 0-16,-10 5 0 0,2 4 0 15,0-6 0 1,-6 1 0-16,0-3 0 0,-11-9 0 16,-4-3 0-16,-7-6 0 15,-13-6 0-15,-13-10 0 0,-14-11 0 16,-20-13 0-16,-31-7 0 15,-23-9 0-15,-29-12 0 0,-24-8 0 16,-24-9 0-16,-18-16 0 16,-14-11 0-16,-18-11 0 0,-20-8 0 15,-18-7 0-15,-18-3 0 16,-1 2 0-16,2 2 0 16,-5 5 0-16,-9-1 0 0,-2-6 0 15,7 3 0-15,10-2 0 16,16 2 0-16,6 2 0 15,11 10 0-15,11 7 0 16,11 15 0-16,11 15 0 0,23 13 0 16,14 19 0-16,26 6 0 15,15 15 0-15,8 1 0 0,-1 11 0 16,2-3 0-16,-1 6 0 16,2 4 0-16,-7 0 0 15,2-4 0-15,-1-1 0 0,8 2 0 16,5-1 0-16,11 4 0 15,13-5 0-15,12 5 0 16,4 0 0-16,7-1 0 16,1 1 0-16,5 4 0 15,-4-1 0-15,0 6 0 0,2-2 0 16,6 10 0-16,8 0 0 16,6 8 0-16,15 2 0 15,5 4 0-15,11 6 0 16,6 7 0-16,5 1 0 0,5 1 0 15,3 2 0-15,5 1 0 16,0-1 0-16,-5-3 0 16,-4-1 0-16,-7 1 0 15,-2 0 0-15,-2-2 0 0,-2 2 0 16,1 0 0 0,3 4 0-16,5 0 0 15,6 3 0-15,6 1 0 0,8 4 0 16,4-1 0-16,6 5 0 15,-3 0 0-15,8 3 0 16,-4-2 0-16,-2 2 0 16,-4 1 0-16,-10 4 0 15,-1 0 0-15,-7 0 0 0,-3 0 0 16,9 0 0-16,3 0 0 16,4 0 0-16,9 0 0 15,8 0 0-15,8 0 0 16,0 0 0-16,4 0 0 15</inkml:trace>
  <inkml:trace contextRef="#ctx0" brushRef="#br0" timeOffset="33595.54">8713 3007 2047 0,'-25'9'0'0,"-32"15"0"0,-31 17 0 16,-42 32 0-16,-41 41 0 15,-20 46-216-15,-4 39-266 16,1 24-56-16</inkml:trace>
  <inkml:trace contextRef="#ctx0" brushRef="#br0" timeOffset="36807.44">9216 16997 572 0,'0'17'399'0,"-11"4"-99"15,-5 3-121-15,-6 0-70 16,3-3 24-16,2-4 42 15,6-1 5-15,-2-4-180 16,5-12 0-16,8 8 0 0,-8-8 0 16,8-12 0-1,0-12 0-15,8-10 0 16,9-1 0-16,6-10 0 16,14 4 0-16,11 1 0 0,14 11 0 15,6 13 0-15,6 16 0 16,2 16 0-16,-2 13 0 15,-9 14 0-15,-11 11 0 0,-18 6 0 16,-17 6 0-16,-13-2 0 16,-20 3 0-16,-14-7 0 15,-9-7 0-15,-7-9 0 16,3-7 0-16,0-12 0 0,9-9 0 16,4-4 0-16,12-12 0 15,16-7 0-15,19-14 0 0,22-7 0 16,16-2 0-16,11 7 0 15,14 11 0-15,5 12 0 16,-6 24 0-16,-12 17 0 0,-18 15 0 16,-18 22 0-16,-25 15 0 15,-27 14 0-15,-22 11 0 0,-21-4 0 16,-9-4 0-16,-11-13 0 16,-3-16-328-16,3-14-68 15,1-23 27-15,0-13 21 16,8-18 52-16</inkml:trace>
  <inkml:trace contextRef="#ctx0" brushRef="#br0" timeOffset="37706.01">17849 16652 194 0,'8'13'303'15,"2"-6"-25"-15,-2 7-20 16,5-3-48-16,10 1-41 0,17 1-8 15,17-6 12-15,25-7 52 16,22 0-149-16,23 0-76 16,8-13 0-16,-6 2 0 15,-8-5 0-15,-14-4 0 0,-17 3 0 16,-16 1 0-16,-23 0-250 16,-15 4-44-16,-11 0 48 0,-13 0 39 15,-12 2 34-15,-17 2 16 16,-16 6-23-16,-19 2-29 0,-13 0 49 15</inkml:trace>
  <inkml:trace contextRef="#ctx0" brushRef="#br0" timeOffset="38055.49">18400 16564 103 0,'-39'0'351'0,"8"0"0"16,-2 0 32-16,1 15-82 16,-6 9-100-16,-3 17-38 15,1 16-9-15,0 8-114 0,3 9-40 16,4 2 0-16,5 3 0 15,4-11 0-15,11-6 0 16,13-14 0-16,0-8 0 0,13-12 0 16,7-6 0-16,12-22 0 15,18 0 0-15,15-11 0 0,16-11 0 16,8-2 0-16,7 1 0 16,7 6 0-16,-5 8 0 15,-13 9 0-15,-12 20 0 0,-16 12 0 16,-17 13 0-16,-15 12 0 15,-17 9 0-15,-8 3 0 0,-20 5 0 16,-13-6 0-16,-16 6 0 16,-7-5 0-16,-9-2 0 15,-3-9 0-15,1-8 0 0,10-8 0 16,9-14 0-16,11-12-250 16,13-16-178-16,16-9 11 0,12-15 35 15,18-9-184-15</inkml:trace>
  <inkml:trace contextRef="#ctx0" brushRef="#br0" timeOffset="38338.42">19560 17137 539 0,'48'-12'625'0,"-23"12"33"0,-22 15-433 16,-3 13-225-16,-11 17 0 15,-1 8 0-15,12 8 0 16,0 1 0-16,15-5 0 0,10-4 0 15,12-13 0-15,15-11 0 16,5-17 0-16,3-12 0 0,2-15 0 16,-5-19 0-16,-9-5 0 15,-8-16 0-15,-7-5 0 0,-12-9 0 16,-16-4 0-16,-18 6 0 16,-11 11 0-16,-13 7 0 15,-8 17 0-15,-4 8 0 16,-3 7 0-16,3 10 0 0,4 7-308 15,5 0-116-15,3 0 12 16,6 12 15-16</inkml:trace>
  <inkml:trace contextRef="#ctx0" brushRef="#br0" timeOffset="41485.28">29123 15985 67 0,'0'-8'146'0,"0"0"41"15,0 3-60-15,0 5-46 16,0 0-37-16,0-3-14 16,0-1-1-16,3-1 5 0,2 5-5 15,3 0-3-15,-5 0-5 16,6 0 0-16,-5 0 4 15,1 0 13-15,-2 0 3 16,-3 0 17-16,0 0-4 0,0 0 5 16,0 0-4-16,0 0 3 15,0-5 0-15,0 3 1 16,0-3-6-16,0 1-11 16,0 4-5-16,0 0-7 15,0 0-7-15,0 0 0 0,0-3 6 16,0-2-10-16,5 0 2 15,-5 5 3-15,3 0-3 16,-3-4 13-16,6 1 2 0,-6-1 1 16,0 4 0-16,0-4-6 15,0 0-8-15,0 0 9 16,0-1 6-16,0 1-2 0,0 4-5 16,0 0-11-16,0 0-3 15,0 0-11-15,0-2-6 16,0-4 0-1</inkml:trace>
  <inkml:trace contextRef="#ctx0" brushRef="#br0" timeOffset="41866.11">29163 15878 2047 0,'-8'-7'0'0,"1"2"0"15,-7-2 0-15,6-2 0 16,-4 2 0-16,4 3 0 0,-3-1 0 15,3 2 0 1,-10 3 0-16,-2 8 0 16,-8 12 0-16,-9 12 0 15,-7 10 0-15,0 10 0 16,-1 10 0-16,12 7 0 0,5 6 0 16,7 4 0-16,13-2 0 15,8-4 0-15,20-4 0 16,17-12 0-16,11-7 0 0,13-14 0 15,5-10 0-15,2-12 0 16,-3 0 0-16,-3-14 0 16,-8-5 0-16,-20-7 0 0,-8-13 0 15,-18-4 0-15,-21-2 0 16,-17-7 0-16,-13 7 0 16,-10-2 0-16,-7 4 0 15,-2 9 0-15,0 3 0 0,2 9 0 16,5 8 0-16,6 0 0 15,12 0 0-15,12 0-323 16,14 8-166-16,17-8 55 0,24 8 63 16</inkml:trace>
  <inkml:trace contextRef="#ctx0" brushRef="#br0" timeOffset="42181.94">29723 16078 647 0,'38'-28'475'15,"-20"11"-71"-15,-10 15-37 16,-8 10-213-16,-14 15-154 0,-3 10 0 16,6 12 0-16,11 4 0 15,3 3 0-15,19-3 0 16,9-5 0-16,12-3 0 16,16-8 0-16,6-8 0 0,9-9 0 15,2-16 0-15,-8-8 0 16,-11-13 0-16,-16-12 0 15,-25-2 0-15,-16-6 0 16,-32-4 0-16,-22 0 0 16,-11 4 0-16,-8 8 0 15,1 2 0-15,7 2 0 0,13 4 0 16,9 10 0-16,20-1-354 16,23-1-32-16,23-4 49 15,31 1 34-15,19-1 35 0,17 2 74 16</inkml:trace>
  <inkml:trace contextRef="#ctx0" brushRef="#br0" timeOffset="42547.92">31397 15456 547 0,'85'-36'453'0,"-24"10"-8"0,-19 11-54 16,-20 6-180-16,-9 9-211 15,-13 13 0-15,-8 19 0 16,-5 13 0-16,2 17 0 15,11 7 0-15,0 4 0 0,8-9 0 16,8-6 0-16,13-13 0 16,15-14 0-16,17-17 0 15,12-28 0-15,8-17 0 0,5-19 0 16,-1-7 0 0,0-3 0-16,0-1 0 0,-9 4 0 15,-10 4 0-15,-13 11 0 16,-17 13 0-16,-7 18 0 15,-7 11 0-15,-16 33 0 0,-6 19 0 16,0 26 0-16,-11 7 0 16,0 9 0-16,-3 3 0 15,2-2 0-15,-1-7 0 0,3-5 0 16,-3-10 0-16,1-13-328 16,-1-7-127-16,0-11 47 0,2-11 38 15</inkml:trace>
  <inkml:trace contextRef="#ctx0" brushRef="#br0" timeOffset="43713.02">28741 17723 186 0,'0'0'307'15,"6"0"18"-15,-3 0 39 16,3 11 28-16,-1 6 24 15,-2 13-359-15,2 6-57 0,-5 9 0 16,0 7 0-16,0 10 0 16,3-1 0-16,11 0 0 15,2 0 0-15,8-9 0 0,12-2 0 16,7-14 0-16,0-10 0 16,5-19 0-16,5-7 0 15,1-21 0-15,-2-8 0 16,-3-14 0-16,-3-14 0 0,-12-10 0 15,-4-1 0-15,-6 10 0 16,-8 11 0-16,-4 9 0 16,-3 19 0-16,-9 34 0 15,-9 22 0 1,-8 15 0-16,6 15 0 0,-1-3 0 16,0-2 0-16,4-13 0 15,8-10 0-15,0-6 0 16,0-9-265-16,0-3-285 0,0-5 70 15,0-4 110-15</inkml:trace>
  <inkml:trace contextRef="#ctx0" brushRef="#br0" timeOffset="44695.04">31938 17291 186 0,'15'-20'227'0,"-3"1"-34"16,-4 2-39-16,-4 5-15 0,-4 2 10 15,0 6 57-15,0 4 78 16,-8 17 110-16,-15 11-279 15,-15 22-115-15,-10 14 0 16,-9 19 0-16,-5 14 0 16,10 5 0-16,13-1 0 0,9 2 0 15,17-9 0-15,22-13 0 16,20-8 0-16,11-12 0 16,16-16 0-16,6-16 0 15,8-17 0-15,-2-12 0 0,-6-18 0 16,-10-5 0-16,-8-2 0 15,-15-4 0-15,-17-2 0 16,-12 2 0-16,-21 3 0 16,-15 12 0-16,-13 5 0 0,-12 9 0 15,1 0 0-15,3 0 0 16,7 0 0-16,15 0 0 16,14 0 0-16,9 0-248 15,12 0-147-15,12-5 27 0,24-6 51 16,21-9 31-16,16-9 79 15</inkml:trace>
  <inkml:trace contextRef="#ctx0" brushRef="#br0" timeOffset="44927.92">32433 17723 164 0,'48'-30'352'15,"-11"16"3"-15,-14 5-31 16,-14 18-50-16,-9 16-26 0,-12 9 1 16,-3 12-168-16,-1 3-81 15,-2 1 0-15,10-10 0 16,8 0 0-16,4-6 0 15,12-6 0-15,6-8 0 0,5-9 0 16,6-11 0-16,7-2 0 16,2-15 0-16,-7-3 0 15,3-10 0-15,-7-2 0 0,-10-5-30 16,-13 2-66-16,-8-2-70 16,-21 0-44-16,-15 9-55 0,-12 7-45 15,-18 9-34-15,-20 12-280 16</inkml:trace>
  <inkml:trace contextRef="#ctx0" brushRef="#br0" timeOffset="47174.37">17561 15659 239 0,'0'-61'347'0,"0"13"-27"15,0 14-55-15,0 11-71 16,0 2-40-16,0 9 8 0,0 3 35 16,0 9-28-16,9 25-169 15,-1 40 0-15,-8 45 0 0,0 48 0 16,-12 47 0-16,-8 30 0 16,-5 22 0-16,5 3 0 0,0-3 0 15,4-14 0-15,7-17 0 16,9-27 0-16,0-28 0 15,0-29 0-15,0-33 0 0,0-23 0 16,9-24 0-16,2-17 0 16,-3-14 0-16,5-2 0 15,-1-14 0-15,0-2 0 16,0-3 0-16,1-10 0 0,2 0 0 16,6 0 0-16,6 0 0 15,16-5 0-15,4-2 0 0,18-4 0 16,12 4 0-16,18-1 0 15,13 0 0-15,24 1 0 16,22-2 0-16,20 4 0 0,16 2 0 16,19-6 0-16,18 1 0 15,15-3 0-15,27-6 0 0,23 1 0 16,21-1 0-16,9 5 0 16,-2 5 0-16,-7 7 0 15,-4 0 0-15,-9 7 0 16,-9 10 0-16,-3 2 0 0,-2 2 0 15,-6 1 0-15,0-3 0 16,0 1 0-16,4-1 0 0,-4 8 0 16,-8 1 0-16,-6 3 0 15,-20 3 0-15,-15-1 0 16,-16-5 0-16,-17 1 0 0,-14-9 0 16,-6-4 0-16,-6-4 0 15,-2 0 0-15,5-3 0 16,0 3 0-16,-2-1 0 15,-1 6-47-15,-5 0 16 0,-5-1 46 16,-10-4 43-16,-5-1-53 16,-5 2-5-16,-2-5 0 15,-3 1 0-15,6 3 0 0,-4-5 0 16,-3 7 0-16,3-7 0 16,-6 0 0-16,2-7 0 15,-5 15 0-15,-8-8 0 0,-10-7 0 16,-1 12 0-16,-10-3 0 15,-4-2 0-15,-7-7 0 16,-8 8 0-16,-9-8 0 16,-13 0 0-16,-11 0 0 15,-13 0 0-15,-8 0 0 16,-6 0 0-16,-7 8 0 0,-7-8 0 16,1 0 0-16,-1 13 0 15,0-1 0-15,5-3 0 16,-2 3 0-16,2-5 0 15,-1-7 0-15,-1 0 0 0,-3 0 0 16,1 0 0-16,-5 0 0 16,0 0 0-16,-4-7 0 15,0-19 0-15,0-6 0 0,0-17 0 16,0-15 0 0,-8-18 0-16,-1-19 0 0,9-13 0 15,-8-12 0-15,8-5 0 16,-11-8 0-16,-1 1 0 15,-4 4 0-15,-10 6 0 16,-5 15 0-16,-11 11 0 0,-10 13 0 16,-4 11 0-16,-9 9 0 15,-8 12 0-15,-9 5 0 16,-8 7 0-16,-12 4 0 16,-11 3 0-16,-17 7 0 0,-15-9 0 15,-22-5 0 1,-19-5 0-16,-26-7 0 0,-23-8 0 15,-28-12 0-15,-31-9 0 16,-27-7 0-16,-19-13 0 0,-25-4 0 16,-31-8 0-16,-30 1 0 15,-29 4 0-15,-32 10 0 0,-25 13 0 16,-19 13 0-16,-6 16 0 16,-11 15 0-16,-4 14 0 0,4 17 0 15,12 10 0-15,12 5 0 16,23 12 0-16,28 9 0 0,34 2 0 15,45 2 0-15,44-4 0 16,42-1 0-16,44-4 0 16,45-4 0-16,48-3 0 15,44-9 0-15,39 8 0 0,26-8 0 16,27 0 0-16,19-8 0 16,16-8-308-16,18 0-59 0,21-6 18 15,12 3 2-15,14 2 26 16</inkml:trace>
  <inkml:trace contextRef="#ctx0" brushRef="#br0" timeOffset="48289.2">19186 18512 37 0,'9'-7'143'0,"-1"-2"88"16,-5 6-9-16,0-1 1 0,2 4 2 16,-5 0 7-16,0 0-11 15,0 0-18-15,0 12-49 16,0 11-51-16,3 15-50 0,6-2-53 15,8 0 0-15,3 2 0 16,5-10 0-16,7-8 0 16,9-7-47-16,8-13-38 0,3-9-16 15,0-3-1-15,-3-8 19 16,1-5 27-16,-10-3 32 16,-3 0 24-16,-9-4 10 0,-4-1 29 15,-3 4 48-15,-6 8 43 16,-7 5 32-16,0 9-92 0,-8 1-70 15,0 23 0 1,0 16 0-16,0 20 0 16,0 8 0-16,5 4 0 0,4 1 0 15,-6-9 0-15,6-14 0 16,-1-6 0-16,-4-8-466 0,4-5-67 16,0-3 45-16</inkml:trace>
  <inkml:trace contextRef="#ctx0" brushRef="#br0" timeOffset="49071.11">28733 18436 296 0,'28'-5'254'0,"1"1"-60"16,7 0-80-16,10 1-58 15,1-2-24-15,12 1-8 0,-2 4-2 16,-5 0-17-16,-8 0-49 16,-4 0-51-16,-12 0-37 15,-7 0-29-15,-9 0-29 0,-12 0 26 16,-8 0-46-16</inkml:trace>
  <inkml:trace contextRef="#ctx0" brushRef="#br0" timeOffset="49355.06">29074 18467 145 0,'-36'13'232'15,"-1"0"-44"-15,1-1-37 0,-2 5-39 16,2-2-14-16,-1 6 26 16,6 2 25-16,6 7-6 15,5-2-24-15,11 5-46 0,9-9-22 16,12 0-30-16,17-3-13 15,12-6-13-15,16-2-18 16,13-5-4-16,4 1 3 16,8 3 8-16,-4 0 7 15,-9 0 12-15,-12 4 8 0,-12-4 7 16,-14 0 14-16,-14-3-20 16,-17-2-16-16,-28 2-26 15,-18-1-33-15,-9-8-16 16,-5 9-33-16,-2-1-36 0,2-8-23 15,6 7 10-15,15-7 12 16,13 0-15-16,12 0-9 16,20 0 22-16</inkml:trace>
  <inkml:trace contextRef="#ctx0" brushRef="#br0" timeOffset="49570.2">29468 18736 146 0,'44'-12'287'15,"-9"5"-15"1,-18 7-11-16,-3 0-42 0,-6 0-8 15,-4 0 10-15,4 7 7 16,4 2-38-16,4-9-178 16,4 8-12-16,9-8 0 15,4 0 0-15,-1 0 0 0,1 0 0 16,-5-8 0-16,-8-1-111 16,-6 2-34-16,-14-14-40 15,-14-3-84-15,-10-5 12 0,-8 5 3 16,-14-2 6-16,-10 7-5 15</inkml:trace>
  <inkml:trace contextRef="#ctx0" brushRef="#br0" timeOffset="50685.3">11109 15615 17 0,'-53'-41'33'0,"-3"4"58"16,-1 6 93-16,-8 1-28 16,-8 2-33-16,-4 2-15 0,-10 7-21 15,-10-1 15-15,-12 3 41 16,-13 17 56-16,-20 9 45 16,-16 24 4-16,-17 27 8 0,-15 37-200 15,-19 46-56-15,-9 44 0 16,-2 41 0-16,13 40 0 15,21 30 0-15,24 27 0 0,36 26 0 16,44-1 0-16,45-9 0 16,50-27 0-16,56-45 0 15,53-46 0-15,55-52 0 0,52-154 0 16,51-17 0-16,54 0 0 16,47 0 0-16,33-24 0 0,21-140 0 15,-3-26 0-15,-31-9 0 16,-58-13 0-16,-61-4 0 15,-75-12 0-15,-73-12 0 0,-70-10 0 16,-56-1 0-16,-53-1 0 16,-35 12 0-16,-26 24 0 15,-13 37 0-15,-1 40 0 0,2 41 0 16,11 35 0-16,22 24-61 16,20 32-257-16,30 30-38 0,35 27 39 15,35 24 42-15,52 23 2 16,49 20 53-16</inkml:trace>
  <inkml:trace contextRef="#ctx0" brushRef="#br0" timeOffset="51335.6">20272 18268 450 0,'-71'-60'296'15,"-13"3"-59"-15,-16 4-60 16,-7 0-66-16,-12 0-9 0,-3 4 51 15,-11 12 65-15,-18 14-3 16,-20 14-127-16,-15 18-88 0,-1 22 0 16,0 31 0-16,21 28 0 15,27 27 0-15,35 25 0 16,37 10 0-16,52-6 0 16,46-5 0-16,51-14 0 0,48-26 0 15,41-43 0-15,31-58 0 16,38 0 0-16,29 0 0 0,14 0 0 15,10-20 0-15,-9-49 0 16,-24-16 0-16,-36-14 0 0,-47-16 0 16,-47-13 0-16,-48-14 0 15,-49-10 0-15,-41 6 0 16,-40 11 0-16,-33 22 0 16,-22 27 0-16,-9 19 0 0,-7 28 0 15,5 22 0-15,13 17 0 16,21 17 0-16,18 10-326 0,29 15-106 15,38 16-5-15,39 2 27 16</inkml:trace>
  <inkml:trace contextRef="#ctx0" brushRef="#br0" timeOffset="52116.21">29354 18777 345 0,'0'-101'395'15,"-40"-10"-56"-15,-38 2-67 16,-32 4-50-16,-20 15 21 16,-12 21-12-16,-13 24-231 0,-6 33 0 15,-6 36 0-15,1 37 0 16,12 28 0-16,20 22 0 16,33 6 0-16,34 8 0 0,44 3 0 15,35-6 0 1,36-15 0-16,39-76 0 0,34-31 0 15,33 0 0-15,24 0 0 16,14 0 0-16,2 0 0 16,-1 0 0-16,-16 0 0 0,-9 0 0 15,-27 0 0-15,-24 0 0 16,-27 0 0-16,-37-89 0 16,-38-30 0-16,-38-3 0 0,-42 8 0 15,-32 20 0-15,-27 25 0 16,-13 25 0-16,-5 24 0 15,0 20 0-15,8 15-41 16,17 11-311-16,27-3-9 16,25 1 34-16,37 5 25 0,32-1 22 15</inkml:trace>
  <inkml:trace contextRef="#ctx0" brushRef="#br0" timeOffset="52632.18">32286 18464 392 0,'66'-60'473'15,"-7"-7"-235"-15,-2 3-202 0,-7-1-142 16,-6-6-15-16,-9 0 81 15,-5-8 126-15,-14-2 121 16,-16 1 66-16,-20-3-22 16,-23 2-30-16,-30-4-84 0,-35 2-137 15,-29 12 0-15,-34 9 0 16,-33 24 0-16,-22 26 0 16,-22 28 0-16,-9 22 0 0,2 20 0 15,24 13 0-15,33 12 0 16,38 5 0-16,48 9 0 15,41 8 0-15,52-1 0 16,55-7 0-16,66-11 0 16,68-20 0-16,73-18 0 15,54-10 0-15,33-14 0 0,15-12 0 16,-1-12 0-16,-4-17 0 16,-6-15 0-16,-21-17 0 0,-33-8 0 15,-48-7 0-15,-66-14 0 16,-63-8 0-16,-72-6 0 0,-67-13 0 15,-66-3 0-15,-68 2 0 16,-62 9 0-16,-56 19 0 0,-57 21 0 16,-45 24-189-1,-32 25-430-15,-13 20 20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7:11:52.65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5622 1204 422 0,'-19'-8'295'16,"2"8"-44"-16,6 0-78 16,-2-4-36-1,13 0-2-15,0 1-12 16,0 3-45-16,13 0-39 0,18 0 0 15,26 0 12-15,21 7 8 16,10 1-19-16,11 0-15 16,-11 0-14-16,-6-8 0 15,-6 0-8-15,-11 9 2 16,-11-9 1-16,-13 0-13 16,-17 0-17-16,-7 0-54 15,-9 0-93-15,-8 0-99 16,-21 0-100-16,-20-4-27 15</inkml:trace>
  <inkml:trace contextRef="#ctx0" brushRef="#br0" timeOffset="599.53">5562 1296 169 0,'-24'0'271'0,"7"-2"-71"15,6-3-65-15,-3 1-51 16,14 1-20-16,0 3 7 15,0-5 5-15,0 1-15 16,0 1-17-16,0 3-4 16,0 0-13-16,0 0-7 15,0 0-15-15,0 15 2 16,-10 14 13-16,10 11 14 16,-13 17-5-16,1 5-7 15,-1 4-15-15,4-9-5 16,9-9 0-16,-10-8 5 15,10-7-8-15,0-12 5 16,0-6-4-16,0-15 6 0,0 0 6 16,0 0 3-16,0 0 21 15,0 0 8-15,0-7-15 16,10-10-23 0,15-2-6-16,7 3 5 0,7-1-9 15,4 9 4-15,10 8-2 16,0 15-1-16,-1 11 1 15,2 10-3-15,-10 4 1 16,-7 10 4-16,-17 2-1 16,-20 1 5-16,-16 4-2 15,-16-4-2-15,-18 0 1 0,-2-8 5 16,-1-9 4-16,5-7-4 16,8-8 8-16,7-6 5 15,9-2 16-15,7-13-7 16,4 8 8-16,13-8-7 15,0 0-10-15,0 0-13 16,0 0 2-16,0 0-2 16,0-5-20-16,0 2-21 15,5-1-38-15,-5 4-26 16,3 0-32-16,5 0-36 0,-2 0-14 16,5 0-21-16,5-9-26 15,5 1-56-15</inkml:trace>
  <inkml:trace contextRef="#ctx0" brushRef="#br0" timeOffset="1397.52">7406 1408 62 0,'3'-20'199'0,"-3"1"-7"15,0-4-31-15,0 3-31 0,0 5-19 16,0 0-1-16,0 4 27 16,0 3 16-16,-8 4-3 15,0 4-36-15,8 0-50 16,-12 0-26-16,0 12-24 15,-4 22 11 1,-4 18 2-16,0 9-14 0,3 8-3 0,17-3-3 16,0-1-2-1,9-1 1-15,11-3-3 16,13 1 1-16,7-10 6 0,13-6-11 16,4-10 1-16,2-3 4 15,7-12-1-15,-1-14-6 16,0-7 3-16,-3-11-2 15,-6-10 0-15,-8-11 11 0,-11-14-11 16,-12-10 8-16,-13-18 1 16,-12-11 0-16,0-1 7 15,-17 2-1-15,-3 4-10 16,-3 12 5-16,-2 11 11 16,0 13 2-16,1 6-10 15,-1 10-15-15,2 4-8 16,-7 8-43-16,7 9-56 0,-2 7-77 15,5 7-76-15,-5 14-6 16,5 7 19-16,4 4-36 16</inkml:trace>
  <inkml:trace contextRef="#ctx0" brushRef="#br0" timeOffset="2378.71">15523 1169 196 0,'8'-17'240'16,"-3"0"-69"-16,-5 1-38 16,0 4-19-16,0 0 15 15,0 3 29-15,0 5 5 16,-8 0-15-16,-1 4-36 16,1 0-28-16,-5 0-34 0,-2 8-15 15,-11 13-15-15,1 16 6 16,-9 19-5-16,-3 21-7 15,0 17-4-15,4 12 0 16,10 4-8-16,11-1 4 0,12-3-2 16,3-12-1-1,15-8 0-15,9-9-6 0,10-15 5 16,6-15-18-16,6-8-6 16,1-16-2-16,-2-15 20 15,-8-8 4-15,-4-12 2 16,-10-12-1-16,-9-14 10 0,-6-3 0 15,-11-6 6-15,0-3 4 16,0 6 5-16,-14 7 0 16,-4 9-15-16,-4 7-8 15,0 9-5-15,-7 7-5 16,-8 5-3-16,1 13-22 16,7 2-58-16,7 2-27 0,0 4-46 15,4 3-47-15,18 0-1 16,0-3-3-16,14 0 0 15,2-10-29-15</inkml:trace>
  <inkml:trace contextRef="#ctx0" brushRef="#br0" timeOffset="2796">16450 1311 166 0,'0'-41'291'0,"0"9"-66"0,-12 2-42 15,-1 10-38-15,5 3 1 16,-5 5 3-16,5 5-25 16,0 7-59-16,-9 7-21 15,-7 22-6-15,-9 25-2 0,-6 18 6 16,2 18-9-16,9 2-11 15,11 3-11-15,17-2 1 16,9-7-6-16,15-8 5 16,16-9-9-16,13-17 5 0,13-14 1 15,13-19-10 1,11-19 10-16,1-23-15 0,-9-23 8 16,-14-19 5-16,-15-13 23 15,-18-7 57-15,-19-5 63 16,-16 5-138-16,-11 4-11 15,-14 7 0-15,-7 14 0 0,-4 6 0 16,-1 14 0-16,-8 8-153 16,-12 11-277-16,-5 17-13 15,-3 4-15-15</inkml:trace>
  <inkml:trace contextRef="#ctx0" brushRef="#br0" timeOffset="3510.34">24108 1200 100 0,'-16'-12'247'15,"-2"0"-49"-15,7 5-21 16,-1-3-52-16,12 10-23 16,-8 0-2-16,8 0 5 15,0 0-9-15,0 0-24 16,0 0-22-16,0-2-11 15,8 2-11-15,15-5 0 16,25-1 1-16,23 4 11 0,30-7-3 16,16 5-9-16,2-4-13 15,-7-1-1-15,-12 2-10 16,-24-1 3-16,-19-1-2 16,-11 5-3-16,-20 0 4 15,-4 0-39-15,-10-3-86 16,-12-2-102-16,-8 1-54 15,-18-1-27-15,-8 2-27 0</inkml:trace>
  <inkml:trace contextRef="#ctx0" brushRef="#br0" timeOffset="4011.56">24226 1095 164 0,'-8'0'264'0,"8"0"-66"0,-9 0-47 15,9 0-51-15,0 0-24 16,-8 0-14 0,8 0-20-16,0 16-9 0,0 8 17 15,-8 10 60-15,8 1-17 16,0 10-43-16,-12 8 8 16,0-1-19-16,0 2-19 15,-1-5-9-15,0-10-4 0,5-6-7 16,8-8 3-16,-7-9 2 15,7-4 4-15,0-12-3 16,0 0-2-16,0 0 1 16,6 0-5-16,3 0-2 0,13-7 6 15,10-5-3-15,17 0-5 16,15 0 5 0,14 2-2-16,3 10-2 0,-3 10 4 15,-5 9 0-15,-9 14 3 16,-7 3-3-16,-16 8 11 15,-14 6 0-15,-10 3 8 16,-17 5 4-16,-20-2-1 0,-13 1-7 16,-7-9-5-16,4-10-3 15,-1-5 4-15,9-9 0 16,3-8-8-16,7-4 1 16,7-12 4-16,11 12-2 0,-6-12-5 15,6 0 2-15,0 0 1 16,0 0-41-16,3-7-79 15,5-10-104-15,-2-3-122 16,16-5-34-16</inkml:trace>
  <inkml:trace contextRef="#ctx0" brushRef="#br0" timeOffset="4925.35">30406 817 282 0,'-8'-12'224'0,"-4"5"-61"15,-2-2-60-15,3 6-23 16,0 3 1-16,-1 0-11 16,4 0-13-16,-14 0-11 15,-10 15 15-15,-8 13-7 16,-13 14 9-16,-4 11 20 16,-5 11-6-16,2 14-30 15,4 8-7-15,11 7-9 16,11 4-7-16,17 0 0 15,17-2-6-15,17-9 3 16,20-12-8-16,17-15 0 16,19-14-4-16,17-16 1 15,6-17-12-15,-3-12 10 0,-11-20 5 16,-17-17 12 0,-13-11 61-16,-18-4 68 15,-23-3-85-15,-11 7-69 16,-29 3 0-16,-10 5 0 15,-15 7 0-15,-3 11 0 16,-4 15 0-16,-4 14-52 16,-3 19-268-16,-5 15-111 0,5 7-24 15</inkml:trace>
  <inkml:trace contextRef="#ctx0" brushRef="#br0" timeOffset="9367.87">4871 771 129 0,'8'-7'201'16,"-3"0"-58"-16,-1-2-36 16,1 6-38-16,-5-1-14 0,0 4 1 15,0 0-4-15,0 0-1 16,0 0-17-16,0 0-8 16,0 0-16-16,0 0-2 15,0 11 0 1,0 8 10-16,3 11-3 0,2 15 13 15,-2 11 19-15,-3 13-8 16,0 17-9-16,0 16 2 16,0 16 6-16,0 13-9 15,0 3-13-15,-8 8 23 16,-4 1-13-16,4-1-13 16,0-7 0-16,-3-1-8 15,-2-8-3-15,0-4 5 16,1-7 3-16,-4-6-2 0,4-10-2 15,-1-11 6-15,2-9-7 16,1-6 4-16,2-8-5 16,8-1 12-1,-6 5-7-15,6-3-4 0,0-1-3 16,0-4 0-16,0-8 4 16,-8-13 0-16,8-3 0 15,0-7 9-15,-9-7 4 16,9 2-3-16,-8 0 3 15,8-1-13-15,-8-1 3 0,8-1 1 16,0-6-2-16,0-4 1 16,0 0 3-16,0-12 3 15,0 0 2-15,0 0-3 16,0 0 6-16,0 0-3 16,0 0-7-16,3 0 6 15,5 0 20-15,0 0 3 16,6 0-8-16,10 0 30 0,15 0 16 15,23-4-3-15,14-8-29 16,23-4-45-16,14-4 0 16,12-2 0-16,23-2 0 15,14 4 0-15,13-5 0 16,10 4 0-16,11 3 0 0,-5 1 0 16,-10 1 0-16,-9 3 0 15,-17 6 0-15,-10-3 0 16,-10 10 0-16,-1 0 0 15,-1 0 0-15,5 0 0 16,12 0 0-16,13 0 0 16,4 0 0-16,3 0 0 0,-3 0 0 15,-4 13 0-15,-10-3 0 16,-2 0 0-16,-14 3 0 16,-6-1 0-16,-6-3 0 0,2 3 0 15,2-5 0-15,10-7 0 16,7 9 0-16,8-9 0 15,13 0 0-15,2 0 0 0,-1 7 0 16,-5 2 0-16,-5-9 0 16,-13 8 0-16,-7 4 0 15,-7-4 0-15,-11-8 0 16,-1 11 0-16,-1-11 0 16,4 10 0-16,3-10 0 0,6 0 0 15,-1 7 0-15,4 1 0 16,-1 0 0-16,1 2 0 0,-4-3 0 15,-3 1 0-15,-6 1 0 16,-2-2 0-16,-2 5 0 16,-3-3 0-16,-4 3 0 0,-5-4 0 15,1 5 0-15,-2-1 0 16,11 0 0-16,7 0 0 16,3-1 0-16,7 2 0 15,4-4 0-15,7 3 0 16,0 0 0-16,2-4 0 0,6 1 0 15,2-2 0-15,5-7 0 16,-3 10 0-16,4-4 0 16,-1 4 0-16,1-10 0 0,-1 12 0 15,-8-12 0-15,-12 0 0 16,-24 0 0-16,-21 0 0 0,-23 0 0 16,-18 0 0-16,-16 0 0 15,-11 0 0-15,-4 7 0 16,-10-7 0-16,-3 9 0 15,-5-9 0-15,3 0 0 32,-3 0 0 15,-3-4 0-32,0-1 0-15,0-2 0 0,0-9 0 16,8-18 0-16,0-24 0 15,6-15 0-15,-2-15 0 16,2-18 0-16,3-4 0 16,0-8 0-16,-1-1 0 15,2-2 0-15,-4 2 0 0,3 5 0 16,-1 0 0-16,1 9 0 16,-5 8 0-16,-1-2 0 15,-2 6 0-15,2-2 0 0,3 1 0 16,-2-2 0-16,-1-1 0 15,1 1 0-15,4 10 0 16,1 11 0-16,-5 11 0 16,2 6 0-16,-3 13 0 15,-3 5 0-15,-5 7 0 0,3 4 0 16,-3 0 0 0,0 1 0-16,2 0 0 0,-2-1 0 15,-3 1 0-15,5 4 0 16,-1-5 0-16,0 1 0 15,1 2 0-15,-1 2 0 16,-4 5 0-16,0-2 0 16,0 1 0-16,0-1 0 0,4 0 0 15,1-3 0-15,-2 0 0 16,2-2 0-16,-5-2 0 16,0-1 0-16,0 6 0 15,0-1 0-15,0 0 0 16,0 2 0-16,0 7 0 15,0 2 0-15,0 1 0 16,0 3 0-16,0 6 0 0,0-2 0 16,0 1 0-1,-8 4 0 17,-1 0 0-17,-4-3 0 16,4-1 0-31,-11-1 0 0,-11 1 0 16,-19-3 0-16,-15 2 0 16,-18 2 0-16,-25-1 0 15,-21 4 0-15,-25 0 0 16,-17-5 0-16,-7-1 0 16,-14 4 0-16,-7 2 0 15,-16 0 0-15,-16-5 0 0,-12 2 0 16,-9-1 0-16,-2-5 0 15,4 2 0-15,2 2 0 16,0 1 0-16,-4 0 0 16,5 0 0-16,2 4 0 0,19 0 0 15,6 0 0-15,10 0 0 16,14 0 0 0,10 12 0-16,16-3 0 0,7-2 0 15,4 2 0-15,1-9 0 16,4 10 0-16,-1-10 0 15,0 11 0-15,5-11 0 16,4 0 0-16,1 7 0 16,-7 2 0-16,7-2 0 0,-1 5 0 15,7 0 0-15,2-3 0 16,-1-1 0-16,-9 1 0 16,-2-1 0-16,-6-8 0 15,-4 8 0-15,1-8 0 16,-4 7 0-16,-1-7 0 15,5 0 0-15,8 0 0 16,8 0 0-16,7 0 0 16,9 0 0-16,1 0 0 0,3 0 0 15,-3 0 0-15,-2 0 0 16,0 0 0-16,5 8 0 16,3-8 0-16,-4 0 0 15,1 0 0-15,1 0 0 16,2 0 0-16,5 0 0 15,5 9 0-15,3-9 0 16,2 7 0-16,6-7 0 16,9 10 0-16,7-10 0 15,6 7 0-15,2-7 0 16,4 9 0-16,10-1 0 16,3-8 0-16,7 8 0 15,10-8 0-15,4 0 0 16,4 0 0-16,-1 0 0 0,5 0 0 15,-1 8 0-15,-7 0 0 16,-13-8 0-16,-4 11 0 16,1-11 0-16,2 10 0 15,10-3 0-15,7-7 0 16,13 0 0-16,8 0 0 16,24 12-161-1,30 2-259 1,26-14-104-16</inkml:trace>
  <inkml:trace contextRef="#ctx0" brushRef="#br0" timeOffset="11228.03">22999 1095 202 0,'13'-38'233'0,"0"9"-63"0,-4 1-35 16,0 9-15-16,-1 2 0 16,-3 5 0-16,-5 4 2 15,0 8-24-15,0 0-37 16,0 0-27-16,0 0-23 16,0 0-10-16,0 16 7 0,0 24 85 15,0 26 57-15,0 37-7 16,-17 30-29-1,-6 26-46-15,-7 16-26 0,-4 3-40 16,-9 6-2-16,4-9 0 16,2-8 0-16,5-13 0 15,2-7 0-15,7-12 0 16,6-14 0-16,5-7 0 0,4-7 0 16,8-14 0-16,0-7 0 15,0-17 0-15,0-13 0 16,0-11 0-16,0-11 0 0,0-10 0 15,4-3 0 1,0-8 0-16,0-3 0 0,1-10 0 16,4 9 0-16,-6-9 0 15,5 0 0-15,3 8 0 16,18 0 0-16,24-8 0 0,28 0 0 16,36 0 0-16,33-12 0 15,30-1 0-15,31 3 0 16,34 0 0-16,30 10 0 0,27 0 0 15,9 0 0-15,10 0 0 16,11 0 0-16,18 12 0 16,10-4 0-16,10 5 0 0,0-1 0 15,3 4 0-15,9 1 0 16,0-1 0 0,-4 1 0-16,-16-2 0 0,-17 1 0 15,-12 0 0-15,-16-4 0 16,-17 1 0-16,-12-4 0 15,-11-9 0-15,-14 0 0 16,-19 0 0-16,-29 0 0 16,-20-9 0-16,-24 1 0 15,-21-5 0-15,-8 2 0 16,-9-6 0-16,-3 6 0 0,-3-1 0 16,-9 3 0-16,-13 5 0 15,-15-5 0-15,-13 5 0 16,-17 1 0-16,-12-1 0 15,-6 4 0-15,-11 0 0 16,-5-5 0-16,-10 0 0 16,-7 5 0-16,-1 0 0 15,-8-7 0 1,0-14 0-16,0-9 0 16,0-20 0-16,0-12 0 15,0-10 0-15,0-14 0 16,0-9 0-16,0-7 0 15,0-11 0-15,0-13 0 16,0-17 0-16,-13-7 0 16,1-13 0-16,-5-4 0 15,0 1 0-15,-3 3 0 16,1 3 0-16,-2 17 0 0,5 14 0 16,4 6 0-16,1 15 0 15,-3 9 0-15,2 10 0 16,0 15 0-16,1 10 0 15,-5 7 0-15,-1 7 0 16,-3 6 0-16,0 3 0 16,-2 9 0-1,3 4 0-15,-7 0 0 0,-5 2 0 16,-6 6 0 0,-12 4 0-16,-15-1 0 15,-26 10 0-15,-27-2 0 16,-35 9 0-16,-30 0 0 0,-30 0 0 15,-33 0 0-15,-32 0 0 16,-15 0 0-16,-5 0 0 16,1 0 0-16,-9 0 0 15,-1 0 0-15,-2 0 0 16,3 0 0-16,5 0 0 16,4-5 0-1,-9-2 0-15,-12-5 0 0,-11-5 0 16,-3 1 0-16,16-1 0 15,14 0 0-15,17 3 0 16,13-3 0-16,9 1 0 16,16-1 0-16,10-4 0 15,5 2 0-15,7 2 0 16,7 0 0-16,20 1 0 0,21 0 0 16,23 1 0-16,15 3 0 15,20-1 0-15,13 4 0 16,17 2 0-16,14 3 0 15,12-1 0-15,17 5 0 16,9 0 0-16,12 0 0 16,7 0 0-16,9 0 0 15,0 0 0 1</inkml:trace>
  <inkml:trace contextRef="#ctx0" brushRef="#br0" timeOffset="11289.67">23322 211 2047 0</inkml:trace>
  <inkml:trace contextRef="#ctx0" brushRef="#br0" timeOffset="11432.16">23322 227 2047 0,'0'29'0'15,"0"16"0"-15,-14 15 0 16,-2 18 0-16,3 15 0 16,0 14 0-16,-2 15-69 15,-1 17-308-15,-5 11-132 0,-7 8-579 16</inkml:trace>
  <inkml:trace contextRef="#ctx0" brushRef="#br0" timeOffset="14311.03">5859 2869 7 0,'-8'0'6'16,"8"0"-2"-16,-8 0-3 15,8 0 1-15,0 0 3 16,0 0 7-16,-9 0 5 16,-2 0 17-16,-3 9 44 15,-2 3 93-15,-4-5-49 16,5-7-43-16,-7 10-34 15,6-10-18-15,5 11 0 16,-2-11 13-16,1 8 3 16,-1-8 7-16,2 0 5 15,11 0 5-15,0 0 9 16,0 0 8-16,0 0-7 16,0 0-8-16,0 0-14 15,8-4-16-15,3 0-21 16,26-4-11-16,37-5 7 0,38-3-7 15,48-4 8-15,31 0 0 16,12 1-9 0,-4 1 4-16,-16 10-3 15,-25 0-5-15,-28 8 7 0,-29 0-1 16,-27 0 13-16,-22 0 31 16,-15 0 45-16,-12 0 10 15,-14-4 16-15,1-1-11 16,-8 2-28-16,-4 3-34 15,0 0-16-15,0 0-20 16,0 0-23-16,0 0-41 0,0 0-38 16,5 0-56-16,-1 0-72 15,0 0-48-15,7-4-32 16,22-4-57-16</inkml:trace>
  <inkml:trace contextRef="#ctx0" brushRef="#br0" timeOffset="15595.3">15446 2886 35 0,'-8'0'77'16,"2"0"112"-16,-4 0-23 15,2 0-38-15,-4 0-33 16,2 0-24-16,10 0 13 15,-8 0 33-15,8 0 30 16,0 0 3-16,0 0-22 0,0 0-25 16,0 0-31-16,0 0-21 15,8-5-32-15,18-3-12 16,19-4-3-16,28 1 6 16,32-5-6-16,26-7-4 0,19 8 5 15,8-2-5-15,-5 5 0 16,-10 5 1-16,-25 2-1 15,-26 1 4-15,-19 1-1 16,-23 3 21-16,-13-5 21 16,-14 1 23-16,-10 1 8 15,-8 3-18-15,-5 0-23 0,0 0-25 16,0 0-50-16,0 0-61 16,0 0-90-16,-13 0-86 15,13 0-69-15,-8-5-33 0</inkml:trace>
  <inkml:trace contextRef="#ctx0" brushRef="#br0" timeOffset="17424.9">19288 5206 373 0,'-122'-81'134'16,"15"3"-67"-16,15 9-59 0,11 12-38 16,11 12-30-16,14 7-61 15,7 15-30-15,13 2-66 16</inkml:trace>
  <inkml:trace contextRef="#ctx0" brushRef="#br0" timeOffset="24360.88">14641 342 158 0,'0'-4'210'16,"0"-1"-66"-16,0 5-33 16,-8 0-30-16,8-3-10 15,0 3 3-15,0 0-10 16,-7 0-16-16,7 0-24 0,0 0-7 15,0 0-8-15,0 0-7 16,-8 0-2-16,8 12-2 16,0 4 6-16,0 3 4 15,0 7 7-15,0 6 5 16,0 4 8-16,0 6 0 16,0 3 7-16,0 3-15 15,0 6-3-15,0-1 14 16,-8 3 2-16,8 8 12 15,-12 5 1-15,3 0 2 0,1 10-8 16,-3 10-4-16,2 14-10 16,-3 9 7-16,4 11 2 15,8 7-15-15,-9 1-7 16,-4-2 0-16,7-6-8 0,6-9 2 16,0-9-1-16,0-7 0 15,0-4 9-15,0-5 26 16,0 2 8-16,0-2-21 15,0 1 8-15,0 0 4 16,0-2 24-16,0 8-27 16,0 8-11-16,0 10-11 0,0 12 0 15,0 9-2-15,0 3 4 16,0 4 5-16,3 1-22 16,-3-5 0-16,0-4 0 0,3-12 0 15,2-8 0-15,-1-12 0 16,-4-11 0-16,4-10 0 15,1-8 0-15,3-4 0 0,-4-5 0 16,5 5 0-16,-6 5 0 16,-3 3 0-16,0 10 0 15,0 10 0-15,0 9 0 0,0 4 0 16,-8 8 0-16,8-1 0 16,-8 1 0-16,0-3 0 15,8-6 0-15,-9-11 0 0,9-13 0 16,0-14 0-16,0-24 0 15,0-9 0-15,0-9 0 0,0-15 0 16,0-1 0-16,0-4 0 47,0-1 0-31</inkml:trace>
  <inkml:trace contextRef="#ctx0" brushRef="#br0" timeOffset="26307.82">14528 6541 2047 0,'9'0'0'0,"7"12"0"0,7-4 0 16,11 1 0-16,5-2 0 15,15-7 0-15,8 9 0 0,10-9 0 16,17 0 0-16,21-4 0 16,20-8 0-16,24-10 0 15,29-1 0-15,25-11 0 0,19 3 0 16,24-11 0-16,13 2 0 15,10-5 0-15,5 1 0 16,13 2 0-16,5 2 0 16,-4 8 0-16,-9 4 0 0,-13 7 0 15,-16 0 0-15,-16 6 0 16,-6-2 0-16,-5 6 0 0,-1-2 0 16,4 0 0-16,9 0 0 15,0 6 0-15,1-1 0 16,-9 0 0-16,-4-1 0 0,-7 1 0 15,187 3 0 1,-216 5 0-16,-14 0 0 16,-7 0 0-16,-3 0 0 15,-7 0 0-15,0 9 0 0,7-9 0 16,1 0 0-16,3 0 0 16,-1 0 0-16,0 0 0 0,-5 0 0 15,1-9 0-15,-8 7 0 16,-11 2 0-16,0 0 0 15,-11 0 0-15,-2 0 0 0,-14 0 0 16,-7 0 0-16,-10 0 0 16,-4 0 0-16,-7 11 0 15,-6 2 0-15,-5 3 0 0,-4 8 0 16,-5 5 0-16,-4 4 0 16,-9 4 0-16,-6-1 0 15,-6-4 0-15,-8 1 0 16,-6-9 0-16,-11-4 0 0,-2-7 0 15,-9-1 0-15,-3-12 0 16,-5 9 0-16,-4-13 0 47,4-13 0-47,-1-19 0 0,6-30 0 16,-1-36 0-16,3-32 0 15,-3-25 0-15,6-16 0 16,-2-4 0-16,-3 4 0 15,2-3 0-15,-3-3 0 0,4 6 0 16,-4 6 0-16,4 0 0 16,-3 7 0-16,4 3 0 15,-5 9 0-15,1 3 0 0,-9 4 0 16,0 9 0-16,0 8 0 16,0 4 0-16,0 4 0 15,0 8 0-15,-14 4 0 16,14 6 0-16,0 0 0 0,0 7 0 15,0 3 0 1,0 5 0-16,5 4 0 0,-2-2 0 16,-3 2 0-16,0 0 0 15,0-1 0-15,-11-2 0 16,-2-7 0-16,-5 2 0 16,4-4 0-16,-3 0 0 15,0 7 0-15,2 3 0 0,1 7 0 16,3-2 0-16,0 5 0 15,-6 4 0-15,5 4 0 16,-2-1 0-16,3 10 0 16,3 3 0-16,-6 8 0 15,8 0 0-15,6 5 0 16,-12-1 0-16,12 4 0 0,-9 0 0 16,9 2 0-1,0-2 0-15,0 4 0 16,0 5 0-16,-8 4 0 0,8 4 0 15,-8 7 0-15,8 3 0 16,0 8 0-16,-8 2 0 16,1 0 0-16,7-5 0 15,-13 1 0-15,13 1 0 16,-11-6 0-16,-7 1 0 16,2 0 0-16,-4 0 0 0,-13-2 0 15,-11 3 0-15,-9 2 0 16,-21 3 0-1,-14-3 0-15,-18 1 0 0,-16-1 0 16,-23 5 0-16,-23-3 0 16,-9-2 0-16,-7-2 0 15,1-1 0-15,0 0 0 16,-1-1 0-16,-1 1 0 16,-14-1 0-16,-3 1 0 15,-12 1 0-15,-4-2 0 0,0 2 0 16,6-2 0-16,9 6 0 15,7-2 0-15,7 1 0 16,-3 4 0-16,2 0 0 16,4 0 0-16,2 0 0 15,12 0 0-15,11 12 0 16,3 0 0-16,15-3 0 16,6-2 0-16,4-7 0 15,-3 12 0-15,-2-3 0 0,-1-9 0 16,3 12 0-16,-16-4 0 15,-6 1 0-15,-7-2 0 16,-10-7 0-16,-3 9 0 16,-3-1 0-16,6-8 0 15,6 9 0-15,10-9 0 16,14 0 0-16,6 0 0 16,13 0 0-16,8 0 0 15,9 0 0-15,3 0 0 0,1 0 0 16,8 0 0-16,-1 0 0 15,5 0 0-15,3 0 0 16,1 0 0-16,-1 0 0 16,5 0 0-16,1 0 0 15,-2 0 0-15,1 0 0 0,-2 0 0 16,-4 12 0-16,-8 0 0 16,-2 0 0-16,0 0 0 15,-2 4 0-15,5-4 0 16,10 0 0-16,2-4 0 15,5 1 0-15,7 0 0 16,6-2 0-16,0-7 0 16,3 7 0-16,4-7 0 15,4 10 0-15,3-10 0 16,10 0 0-16,3 0 0 0,14 0 0 16,1 0 0-16,9 0 0 15,3 0 0-15,1 0 0 16,1 0 0-16,0 0 0 15,0 0 0-15,-4 0 0 16,-9 0 0-16,-4 0 0 16,-7 0 0-16,-1 0 0 15,1 0 0-15,-2 0 0 16,12 0 0-16,0 0 0 0,7 0 0 16,2 0 0-16,4-5 0 15,18 5-22 32,-2 0-307-47,2 12-6 16,4 5 82-16,2 4 38 15,5 3-23-15,1 0-71 16</inkml:trace>
  <inkml:trace contextRef="#ctx0" brushRef="#br0" timeOffset="31982.84">893 8337 510 0,'-65'0'413'16,"11"0"-123"-16,10 12-142 15,6 4-86-15,11 12-29 16,7 25-6-16,2 21-2 16,7 14-16-16,11 10-5 15,0-4-9-15,0-13 9 0,0-14 1 16,0-20-5-16,0-9 8 15,0-15 11-15,0-6 41 16,0-17 36-16,0 0 64 16,0-17-44-16,0-22-57 15,-8-36-55-15,8-31-4 0,-9-15 0 16,9-6 0 0,0 13 0-16,0 21 0 15,0 20 0-15,6 19 0 0,2 18 0 16,3 12 0-16,5 20 0 15,9 16 0-15,2 12 0 16,8 13 0-16,1 11 0 16,-4 9 0-16,1 5 0 15,-1 0 0-15,-4-3-14 0,-3 2-142 16,-2-8-61-16,-1-3-49 16,-7-10 5-1,-7-7 38-15,-3-13 32 0,-5-11-47 16,-25-18 16-16</inkml:trace>
  <inkml:trace contextRef="#ctx0" brushRef="#br0" timeOffset="32380.91">795 8723 95 0,'-49'-17'268'16,"4"2"-66"-16,0-2-58 0,10 5-53 15,5 0-24-15,11-1-2 16,6 5-7-16,13 1-20 16,0-7-25-16,13-10-11 15,11-4-5-15,17-8-18 16,11-10-32-16,8-5-35 0,5-7-22 15,1-8-2-15,4-7-44 16,-10 1 10-16,-11-6 26 16,-13 4 59-16,-12 5 89 15,-2 4 108-15,-15 3 4 16,-7 14-7-16,0 17 8 16,-20 9-1-16,0 15 13 15,-2 7-12-15,4 12-33 16,-4 12-42-16,11 8-33 15,11 8-14-15,8 6-9 0,17 2 4 16,18 1-5-16,14 0-9 16,13-4-3-16,-5-1-1 15,-4-6-13 1,-17-2-6-16,-12-3-26 0,-11-1 0 16,-17-4 0-16,-4 1-21 15,-20-4-28-15,-9-12-68 16,1-13-63-16,-4-13-34 15,2-20 57-15</inkml:trace>
  <inkml:trace contextRef="#ctx0" brushRef="#br0" timeOffset="33512.73">1424 7493 308 0,'0'-49'317'16,"-11"13"-31"-16,-6 11-83 15,-8 10-50-15,5 6-37 16,3 4-50-16,9 5-32 15,8 0-22-15,8 17-7 16,14 16 4-16,10 17-9 16,11 6 5-16,7 13-7 15,4 4 7-15,-10 2-1 16,-9 0-9-16,-10 0 5 16,-8-3-4-16,-17-7 0 0,0-11 1 15,0-13 1-15,-9-13-14 16,9-16-10-16,0-12-23 15,-8-20-34-15,0-26 19 16,8-26 12-16,0-30 9 16,8-21 19-16,9-11 11 15,-2 0 8-15,7 7 11 16,-6 19 31-16,-4 14 18 16,-5 16-9-16,-7 16 3 15,0 18-10-15,5 11-16 16,-5 13-10-16,0 8 2 15,0 3-1-15,0 9-9 16,0 0-1-16,8 26 16 0,4 10 16 16,4 12-15-16,9 6-11 15,-1 3-1-15,4-5 0 16,2-7-16 0,-6-9 12-16,-5-10-5 0,-2-11 7 15,-5-7-9-15,0-8 10 16,-4 0 0-16,0 0 6 15,-3-20-2-15,-5-21-7 16,0-16-1-16,-21-16 11 16,-11-4-1-16,-16 0 6 15,-6 3 38-15,1 14 49 16,8 14-5-16,5 14-13 0,5 13-40 16,2 5-49-16,8 14 0 15,1 16 0 1,2 13 0-16,11 4 0 15,11 0 0-15,11-2 0 0,14-2 0 16,12-4 0-16,12-13 0 16,7-12 0-16,6-5 0 15,-5-11 0-15,-6-7 0 16,-9-11 0-16,-10-6 0 16,-16-13 0-16,-16-4 0 15,-20-3 0-15,-8 2 0 16,-6 13 0-16,2 13 0 0,5 6 0 15,2 14 0-15,9 12 0 16,3 23 0-16,13 11 0 16,0 16 0-1,8 7 0-15,13 0 0 0,7-4 0 16,5-9 0-16,4-7 0 16,3-12 0-16,-4-13-7 15,2-12-39-15,-5-12 28 16,-5-20 6-16,-8-21 7 15,-5-21 6-15,-7-16-6 16,-8-7 9-16,-11-1 3 16,-9 8 29-16,-6 14 8 0,6 14-43 15,1 17-1-15,5 12 0 16,7 17 0 0,11 29 0-1,16 19 0-15,13 13 0 0,12 4 0 16,11-2 0-16,1-5 0 15,0-14 0-15,-8-11 0 16,-8-8 0-16,-9-9 0 16,-7-17 0-16,-9-16 0 15,-4-13 0-15,-5-1 0 16,-7 2 0-16,0 5 0 16,0 12 0-16,0 2 0 15,0 11 0-15,0 6 0 0,0 9-94 16,8 21-232-1,14 18-60-15,18 23-43 16</inkml:trace>
  <inkml:trace contextRef="#ctx0" brushRef="#br0" timeOffset="34347.15">16074 7152 773 0,'-15'7'488'0,"4"-7"-137"15,2 0-178-15,9 0-77 0,0 0-30 16,0 0 10-16,12 0-52 15,17 0-24-15,19 0 0 0,21 0 0 16,9 0 0-16,-6 0 0 16,2 0 0-16,-9 0 0 0,-14 0 0 15,-5 0 0 1,-13 0 0-16,-9 0 0 0,-8 0-114 16,-7 0-107-16,-9 0-58 15,0 0-46-15,-12 0-9 0,-14 0-17 16</inkml:trace>
  <inkml:trace contextRef="#ctx0" brushRef="#br0" timeOffset="34778.43">16080 7159 512 0,'-32'0'295'0,"7"0"-66"16,1 0-94-16,7 0-41 0,4 0 6 16,13 0 10-16,-11 12 12 15,2 14 91-15,-2 17 0 16,-5 28-189-16,-5 9-24 15,1 6 0-15,-2-1 0 0,3-6 0 16,3-15 0-16,3-7 0 16,13-13 0-16,0-10 0 0,0-10 0 15,0-7 0-15,8-26 0 32,13-11 0-32,20-8 0 0,19-10 0 15,17 2 0-15,18 13 0 16,10 10 0-16,8 21 0 0,0 20 0 15,-6 18 0-15,-10 14 0 16,-18 5 0-16,-24 4 0 16,-19 0 0-16,-20 1 0 15,-24-5 0-15,-27-5 0 0,-29-3 0 16,-23-3 0-16,-16-9 0 16,4-13 0-16,5-7 0 0,16-11 0 15,14-1 0-15,12-13 0 16,15 10 0-16,12-10 0 0,36-12-105 15,26-10-213 1,24-6-65-16,29-8-26 0,19-5 11 16</inkml:trace>
  <inkml:trace contextRef="#ctx0" brushRef="#br0" timeOffset="36158.8">23834 6822 359 0,'0'-8'297'0,"0"3"-20"16,-14-3-53-16,1 4-42 0,1-4 6 16,-6 8 36-16,4 0 9 15,-3 0-170-15,-7 0-63 16,-8 25 0-16,-14 23 0 0,-6 30 0 16,-9 23 0-16,5 22 0 15,10 7 0-15,21 3 0 0,25-6 0 16,22-8 0-1,15-18 0-15,15-15 0 0,17-17 0 16,12-19 0-16,0-23 0 16,1-15 0-16,-11-12 0 0,-9-12 0 15,-13-11 0-15,-16-14 0 16,-16-9 0-16,-17 2 0 16,-17 3 0-16,-8 5 0 0,-7 3 0 15,-8 14 0-15,-7 6 0 16,7 9 0-16,1 4 0 0,2 0 0 15,9 17 0-15,-1-1 0 16,9 3-304-16,7 5-125 16,13 2 35-16,13-9-4 15</inkml:trace>
  <inkml:trace contextRef="#ctx0" brushRef="#br0" timeOffset="36441.71">24786 7180 793 0,'3'-21'459'0,"-14"14"-149"0,-21 19-99 16,-23 21 8-16,-2 15-164 15,0 18-55-15,10 3 0 0,15 7 0 16,32-2 0-16,11-5 0 16,26-10 0-16,25-16 0 15,11-17 0-15,7-26 0 16,2-13 0-16,-12-20 0 0,-14-19 0 15,-21-19 0-15,-21-3 0 16,-14-2 0-16,-25 7 0 16,-21 7 0-16,-18 10-133 0,-16 10-141 15,-27 14-60-15,-15 13-18 16,-16 10-46-16</inkml:trace>
  <inkml:trace contextRef="#ctx0" brushRef="#br0" timeOffset="37291.26">6286 8304 287 0,'-47'-12'409'0,"12"-5"-104"0,5 1-137 15,11 4-77 1,7 0-48-16,12 3-10 0,17 1-10 16,22-4 5-16,31 0-2 15,23-3-9-15,21-10-4 16,8 0-10-16,-4 5 0 0,-18 3-5 15,-18 5-16-15,-20 3-37 16,-18 9-20-16,-17 0-51 16,-13 0-60-16,-14 0-55 15,-28 0-71-15</inkml:trace>
  <inkml:trace contextRef="#ctx0" brushRef="#br0" timeOffset="37706.36">6264 8179 593 0,'-43'0'308'0,"10"0"-132"0,8 0-96 16,9 0-43-16,3 0 2 16,13 11 6-16,-11 12-12 15,-1 18-14-15,-1 21 10 16,-4 15 21-16,2 9-14 0,-5 0-20 16,7-14 1-16,13-5-15 15,0-20-1-15,5-10 9 16,11-13-5-16,11-12 5 15,18-12-5-15,12-24 2 16,21-16-13-16,11-10 7 16,9-2 0-16,-2 2-13 0,-11 19 0 15,-12 10-8-15,-16 21 7 16,-14 17 6-16,-15 18 2 16,-17 19 9-16,-11 15-2 15,-28 12 7-15,-17 0 4 0,-7 2 9 16,-9-11 10-16,-4-6-10 15,0-5-6-15,3-13-10 16,10-7 0-16,8-13 0 16,11-12-18-16,12-3-18 15,9-13-32-15,12 0-38 0,0-8-60 16,17-13-56-16,15-15-22 16,9-14-81-16</inkml:trace>
  <inkml:trace contextRef="#ctx0" brushRef="#br0" timeOffset="38039">7804 8035 637 0,'-30'-24'467'0,"-5"11"-93"16,-6 13-180-1,-3 25-97-15,-2 28-30 0,11 16 0 16,7 12-12-16,19 4-8 15,18 1-37-15,22-4 6 16,31-13-8-16,23-12-8 0,20-20-12 16,13-25-3-16,7-20-9 15,-3-26-17-15,-16-13-6 0,-29-24 30 16,-24-13 6-16,-33-18 7 16,-28-8 8-16,-28-5 2 15,-21 11 10-15,-8 13 27 0,-9 27-38 16,-7 26-30-16,1 26-31 15,2 29-31-15,1 23-50 16,12 17-75-16,16 17-68 16,21 7-19-16,28 5-68 0</inkml:trace>
  <inkml:trace contextRef="#ctx0" brushRef="#br0" timeOffset="39253.8">30418 6781 410 0,'0'-21'303'0,"-12"5"-1"16,-4 4-54-1,-5 0-51-15,-2 4-17 0,-1-1-2 16,-5 6-29-16,1 3-69 16,-6 0-80-16,-2 24 0 15,-5 17 0-15,-3 23 0 16,-2 22 0-16,6 13 0 0,15 14 0 16,14 5 0-16,19 5 0 15,20-2 0-15,21-11 0 16,16-21 0-16,11-19 0 15,6-22 0-15,4-18 0 16,-5-30-1-16,-13-7-27 16,-15-23 49-16,-16-19-13 15,-22-8-8-15,-15-4 0 16,-23 8 0-16,-17 4 0 0,-17 12 0 16,-8 16 0-16,-4 21 0 15,-5 0 0-15,5 30 0 16,9 6-317-16,4 9-330 15</inkml:trace>
  <inkml:trace contextRef="#ctx0" brushRef="#br0" timeOffset="42123.25">5407 7368 508 0,'0'-42'240'0,"0"6"-74"16,0 7-66-16,0 13-15 15,0 8-9-15,0 8-24 0,0 24 1 16,0 41 61-16,0 58 55 15,-11 64-8-15,-11 49 4 16,-10 41-43-16,-12 28-86 16,-8 25-36-16,-10 12 0 0,2-1 0 15,-1-10 0-15,-1-27 0 16,-3-26 0-16,5-34 0 16,6-36 0-16,10-29 0 15,4-33 0-15,7-24 0 16,9-28 0-16,7-25 0 15,6-17 0-15,11-14 0 16,0-14 0-16,0-9 0 16,0-2 0-16,0-4 0 0,3-9 0 47,14 8 0-47,15-8 0 15,12 0 0-15,26 0 0 16,20-12 0-16,19-10 0 15,29-2 0-15,32-4 0 0,33-5 0 16,26 2 0-16,11-3 0 16,7 6 0-16,4 0 0 15,12-1 0-15,14 6 0 16,23-4 0-16,26 8 0 0,6 2 0 16,10 1 0-16,0 0 0 15,3-4 0-15,11-1 0 16,9-3 0-16,2-4 0 0,-10 3 0 15,-1 0 0-15,3 8 0 16,-3 2 0-16,-2 2 0 0,-1 6 0 16,1-1 0-16,7-1 0 15,4 2 0-15,5-6 0 0,-5 0 0 16,-17 1 0-16,-5 0 0 16,-19 5 0-16,-2 2 0 15,-9 5 0-15,-15 0 0 0,-9 0 0 16,-20 0 0-16,-22 12 0 15,-20 0 0-15,-18-3 0 16,-22 3 0-16,-18 5 0 0,-19-1 0 16,-17-1 0-16,-14-2 0 15,-15 0 0-15,-13-1 0 0,-5-5 0 16,-5-7 0-16,-8 9 0 16,-9-9 0-16,-2 0 0 0,-10 0 0 15,-6 0 0-15,-15 0 0 16,-7 0 0-16,-6 0 0 0,-7 0 0 15,-2 0 0-15,-1 0 0 16,-8-4 0-16,0-1 0 16,0-2 0-16,3-5 0 0,5-14 0 15,6-10 0-15,1-9 0 16,2-17 0-16,-1-14 0 0,-4-30 0 16,-4-24 0-16,0-38 0 15,-8-27 0-15,0-19 0 0,0-11 0 16,-11-2 0-16,-6-2 0 15,1 8 0-15,-5 15 0 0,1 11 0 16,4 12 0 0,-1 6 0-16,-3 7 0 0,0 7 0 15,-3 13 0-15,-11 7 0 16,-2 12 0-16,-9 18 0 0,-3 6 0 16,-6 14 0-16,-3 8 0 15,4 6 0-15,2 10 0 0,0 5 0 16,11 8 0-16,7 3 0 15,2 3 0-15,2 10 0 0,6-1 0 16,2 8 0-16,3 8 0 16,4 5 0-16,-3 4 0 15,-4 1 0-15,-3 2 0 0,-4 0 0 16,-4 6 0-16,-13-1 0 16,-9 4 0-16,-6 4 0 15,-13-5 0-15,-9-2 0 16,-11 2 0-16,-17-2 0 0,-15-2 0 15,-25 1 0-15,-25-5 0 16,-25 5 0-16,-24 1 0 0,-15 2 0 16,-11 0 0-16,-18 5 0 15,-23 0 0-15,-12 0 0 0,-19 0 0 16,-5 0 0-16,-7 0 0 16,-3 0 0-16,-3 12 0 15,-4 1 0-15,2 0 0 0,8-1 0 16,17 0 0-16,9 0 0 15,12 0 0-15,3 0 0 16,9 1 0-16,4 3 0 16,8 0 0-16,16 1 0 0,12-2 0 15,7 6 0-15,11 0 0 16,6-1 0-16,10 0 0 0,6 1 0 16,9-1 0-16,12-4 0 15,14 1 0-15,15-5 0 16,7 0 0-16,14-3 0 0,10 2 0 15,6 1 0 1,3 1 0-16,8-2 0 0,4 2 0 16,5-4 0-16,4-2 0 15,12-7 0-15,7 9 0 16,9-9 0-16,8 0 0 0,10 0 0 16,1 0 0-16,1 0 0 15,5 0 0-15,-5 7 0 16,1-7 0-16,-5 10 0 15,-5-10 0-15,-3 0 0 0,2 0 0 16,1 0 0-16,2 0 0 16,4 0 0-16,3 0 0 15,0 0 0-15,0 0 0 0,5 0 0 16,-6 0 0-16,5 0 0 16,1 0 0-1,0 7 0-15,3-7 0 0,4 0 0 16,9 0 0-16,5 0 0 15,2 0 0-15,4 0 0 16,5 0 0 0,0 0 0-16,-3 0 0 15,3 0 0-15,-6 0 0 16,3 0 0-16,-6 0 0 16,2 0 0-16,-2 0 0 15,1 0 0-15,-4 0 0 0,-1 0 0 16,2 0 0-1,-3 8 0-15,6-8 0 0,4 9 0 16,-3-1 0-16,-2-8 0 16,-5 8 0-16,8-8 0 15,-4 0 0-15,7 0 0 16,3 0 0-16,0 0 0 16</inkml:trace>
  <inkml:trace contextRef="#ctx0" brushRef="#br0" timeOffset="42281.76">5371 6997 2047 0,'-8'0'0'16,"8"8"0"62,0 1 0-78,0 3 0 15,0 7 0-15,-11 22 0 16,-2 16 0-16,-3 21 0 0,-4 23-479 16,-13 17-137-16</inkml:trace>
  <inkml:trace contextRef="#ctx0" brushRef="#br0" timeOffset="44212.83">22740 6341 556 0,'-33'-20'420'0,"4"1"-49"15,6 1-134-15,2 6-109 16,5 4-53-16,2 5-14 0,14 3 11 16,-8 0-5-16,2 30-7 15,-15 40-60-15,-17 41 0 0,-14 35 0 16,-18 50 0-16,-10 48 0 15,-10 37 0-15,6 21 0 16,2 3 0-16,10-12 0 16,8-17 0-16,10-24 0 0,13-15 0 15,9-25 0-15,12-22 0 16,6-23 0-16,14-27 0 0,9-24 0 16,4-17 0-16,7-22 0 15,8-13 0-15,6-7 0 0,1-7 0 16,4-13 0-16,12-4 0 15,2-9 0-15,11-7 0 16,8-10 0-16,19-7 0 0,18-5 0 16,25-7 0-16,24-4 0 15,21 1 0-15,20-1 0 16,20-10 0-16,26-2 0 0,26-2 0 16,35-2 0-16,25-4 0 15,14-4 0-15,22 2 0 0,22 2 0 16,25 0 0-16,24 3 0 15,22 9 0-15,23 8 0 16,16 16 0-16,9 8 0 0,4 12 0 16,0 4 0-16,-17 5 0 15,-31-5 0-15,-52-3 0 16,-50-6 0-16,-53-6 0 16,-48-9 0-16,-43 0 0 15,-39-11 0-15,-32-7 0 16,-26 2 0-16,-27-4 0 0,-18-1 0 15,-11-3 0-15,-8-4 0 16,-12 3 0-16,-5 0 0 16,1 2 0-16,-3-2 0 0,-4-8 0 15,4-7 0-15,-3-12 0 16,2-6 0-16,-1-12 0 0,7-11 0 16,-4-12 0-16,-2-20 0 15,-9-18 0-15,1-17 0 16,-4-18 0-16,3-22 0 0,-4-15 0 15,0-9 0 1,-4-2 0-16,-3 5 0 0,-8 13 0 16,-6 17 0-16,-3 12 0 15,0 17 0-15,0 20 0 0,-12 21 0 16,-5 14 0-16,3 14 0 16,-3 12 0-16,-5 7 0 15,-1 10 0-15,-2 2 0 0,1 7 0 16,-6 1 0-16,4 11 0 15,-4 1 0-15,-2 2 0 16,-13 3 0-16,-20 5 0 0,-25 4 0 16,-26 4 0-1,-35 3 0-15,-40 1 0 0,-44 4 0 16,-50 1 0-16,-32-3 0 16,-23 6 0-16,-13 0 0 15,-8 0 0-15,-18 0 0 16,-9 0 0-16,-15-2 0 15,1-6 0-15,-9-9 0 0,-7-7 0 16,-8-4 0-16,7-1 0 16,17-4 0-16,24 4 0 15,30 5 0-15,29 3 0 0,39 2 0 16,34 2 0-16,31 5 0 16,20-1 0-16,16 1 0 15,16 4 0-15,13 0 0 16,8 4 0-16,7-5 0 0,14 9 0 15,7 0 0-15,13 0 0 16,12 0 0-16,11 0 0 16,5 0 0-16,4 9 0 0,1-9 0 15,3 0 0-15,9 0 0 16,5 0 0-16,11 0 0 0,4 0 0 16,4 0 0-1,-24-12 0-15,30 8 0 16,1 4 0-16,6-5 0 15,-2 1 0-15,4 1 0 16,1-2 0-16,1 5 0 0,2 0 0 16,2-4 0-16,-2 1 0 15,0-1 0-15,1 4 0 0,-1 0 0 16,3 0 0-16,-3 0 0 16,-4 0 0-16,0 0 0 15,0 0 0-15,-9 0 0 0,1 0 0 16,5 0 0-16,-4 0 0 15,0 0 0-15,-1 0 0 0,5 7 0 16,3-7 0 0,0 12 0-16,6-12 0 0,11 9 0 15,-8-9 0-15,8 7 0 16,0 2 0-16,0 3-20 0,0 5-365 16,-8 7-68-16,-4-1-34 15</inkml:trace>
  <inkml:trace contextRef="#ctx0" brushRef="#br0" timeOffset="46875.35">6375 12793 829 0,'-21'0'551'0,"5"0"-221"15,-1 0-182-15,6 0-106 0,11 0-37 16,0 0 10-16,3 0-7 15,18 0 2-15,20-2-8 16,24-8-1-16,20-2 7 0,8 0-8 16,0 0-3-16,-6 1 6 15,-15-1-3-15,-16 1 5 16,-14 4-11-16,-11 3-7 0,-5 0-63 16,-12 4-45-1,0 0-68-15,-14 0-54 0,0 0-16 16,-17 0-30-16,-12 0-5 15,-15 0-166-15</inkml:trace>
  <inkml:trace contextRef="#ctx0" brushRef="#br0" timeOffset="47357.36">6239 12803 490 0,'-18'0'291'15,"1"0"-89"-15,4 0-103 0,5 0-49 16,8 16-26-16,0 12 13 15,0 16 18-15,0 18 6 16,0 7 2-16,0 3 0 16,0 2 16-16,-15-6 35 15,2-2 23-15,-3-10-18 0,0-10-11 16,-1-9-53-16,1-6-55 16,-1-2 0-16,6-8 0 15,-2-5 0-15,5-3 0 16,8-17-9-1,17-13-20-15,20-3 16 16,15-8 9-16,22-1-6 16,10 5 5-16,11 11-2 15,-2 13-22-15,-10 16 11 16,-8 13-4-16,-18 16 10 0,-17 12 20 16,-20 9 4-16,-20 10 1 15,-20 2 3-15,-17-1 22 16,-16-4 1-16,-4-12-7 0,-3-12-32 15,3-12 0-15,9-9 0 16,6-11 0-16,15-17 0 16,3 0 0-16,7 0 0 15,9 0 0-15,8-4-2 32,0-1-128-32,3-3-55 0,10-3-51 15,3-3-59-15,4-6-9 16,10-3-38-16</inkml:trace>
  <inkml:trace contextRef="#ctx0" brushRef="#br0" timeOffset="48033.87">14459 12415 432 0,'24'-4'492'0,"-8"4"15"16,-2 0-138-16,-8-5-156 16,-1 1-179-16,8-4-34 0,8 0 0 15,13-3 0-15,20-3 0 16,14 0 0-16,14-4 0 0,8-2 0 16,4 0 0-16,-9-1 0 15,-7 5 0-15,-18 4 0 16,-12 4-114-16,-16-1-112 15,-7 4-19-15,-9 3-9 0,-12 2 19 16,-16 0 11-16,-13 0 4 16,-15 0 18-16,-12 0 52 0,-12 12-26 15</inkml:trace>
  <inkml:trace contextRef="#ctx0" brushRef="#br0" timeOffset="48423.64">14821 12285 52 0,'-42'7'178'0,"10"-7"87"15,8 9-19-15,4-9-19 0,9 0-68 16,1 8-54-16,2 12 10 15,0 12 62-15,-9 18 10 16,1 11 6-16,-3 8-55 0,-6 5-133 16,-3 2-5-16,4-6 0 15,6-12 0-15,7-16 0 0,-1-8 0 16,12-10 0-16,0-7 0 16,0-9 0-16,3-8 0 15,22 0 0-15,15-10 0 16,18-8 0-16,12 2 0 0,6 0 0 15,6 4 0-15,-6 12-4 16,-2 0-37-16,-9 16 22 0,-8 7 7 16,-18 10 14-16,-9 4 7 15,-15 8 5-15,-15 0 35 16,-15 0-47-16,-18 0-2 0,-8-2 0 16,-11 0 0-16,-5-8 0 15,-5-1 0-15,5-3 0 0,5-6 0 16,8-5 0-16,11-8 0 15,4 0 0-15,9-12 0 0,7 9 0 16,7-9-128-16,6 0-191 16,0 0-25-16,14-12 18 0,11-9 18 15,12-3 27-15</inkml:trace>
  <inkml:trace contextRef="#ctx0" brushRef="#br0" timeOffset="48771.9">16388 12504 268 0,'45'-41'419'0,"-25"8"-43"15,-20 14-79-15,-28 6-59 0,-9 13-43 16,-7 13 10-16,3 6-156 16,1 10-49-16,3 13 0 0,13 5 0 15,24 15 0-15,4 3 0 16,23 1 0-16,23-4 0 0,14-11 0 15,14-5 0-15,12-12 0 16,6-21 0-16,6-13 0 16,-6-13 0-16,-1-17 0 0,-15-13 0 15,-15-13 0-15,-19-8 0 16,-27-10 0-16,-19-4 0 0,-27 2 0 16,-19 2 0-16,-14 13 0 15,-8 17 0-15,-6 11 0 0,1 12 0 16,8 9 0-16,9 8 0 15,11 4-313-15,12 0-122 0,12 21 5 16,9-2 13-16</inkml:trace>
  <inkml:trace contextRef="#ctx0" brushRef="#br0" timeOffset="50535.57">24331 11636 452 0,'-11'-11'344'0,"-2"-1"-62"15,0 0-98-15,-3 0-55 0,4 2-2 16,1 2 54-16,-3 2 21 16,-1 6-56-16,-2 0-146 0,1 0 0 15,-8 14 0 1,-6 16 0-16,-1 18 0 0,-6 16 0 16,-2 19 0-16,1 11 0 15,-3 8 0-15,9 2 0 0,7 3 0 16,10-5 0-16,15-4 0 15,0-12 0-15,12-11 0 0,8-8 0 16,13-10 0-16,10-12 0 16,16-13 0-16,9-12 0 15,4-10 0-15,3-10 0 0,-7-12 0 16,-3-6 0-16,-8-5 0 16,-9-10 0-16,-6 0 0 0,-11 0 0 15,-10-1 0-15,-8-1 0 16,-13-3 0-16,-17 7 0 15,-11 4 0-15,-14 4 0 0,-6 7 0 16,-6 8 0-16,3 8 0 16,-2 8 0-16,1 8 0 0,7 0 0 15,4 6 0-15,8-3 0 16,-19 14 0-16,34-21 0 16,7 1 0-16,11-2 0 15,0-2 0 1,0-1-123-16,0-8-52 15,0 11-15-15,3-1-27 16,5-10-17-16,5 12 0 0,5-4 11 16,-1-8-10-16,-3 0 39 15</inkml:trace>
  <inkml:trace contextRef="#ctx0" brushRef="#br0" timeOffset="51967.14">30341 11320 69 0,'5'-21'205'16,"-5"4"-3"-16,0 3-40 16,0 0-51-16,0 6-39 15,0 1-18-15,0 3 22 16,0-1 17-16,0 5 12 0,0 0-13 15,0 0 4-15,0 0 3 16,0 0 4-16,0 0 2 16,-13 0 6-16,13 0 12 0,-11 0 0 15,-11 0-77 1,-2 12-46-16,-4 5 0 16,-6 3 0-16,-5 12 0 0,-10 14 0 15,-10 14 0-15,-1 14 0 16,1 6 0-16,2 6 0 15,10-4 0-15,20-4 0 0,15-9 0 16,12-1 0-16,25-3 0 16,11-8 0-16,12-7 0 15,9-10 0-15,8-7 0 16,5-9 0-16,-5-7 0 16,-5-10 0-16,-10-7 0 15,-15-7 0-15,-5-15 0 0,-23-6 0 16,-7-8 0-16,-23 0 0 15,-19-1 0-15,-10 1 0 16,-5 10 0-16,-4 7 0 0,4 10 0 16,0 6 0-16,5 3 0 15,6 0 0-15,14 0 0 16,7 12 0-16,12-1 0 16,13 1-415-16,8 5-32 0,17-4 53 15,12-13 34-15</inkml:trace>
  <inkml:trace contextRef="#ctx0" brushRef="#br0" timeOffset="52283">31019 11409 526 0,'57'-65'341'0,"-25"17"-44"16,-15 11-80-16,-17 13 34 15,-21 19 92-15,-18 21-271 0,-15 26-72 16,-3 18 0-16,4 21 0 15,13 13 0-15,15 0 0 16,25-4 0-16,22-13 0 16,21-11 0-16,18-18 0 15,13-20 0-15,12-16 0 16,-2-16 0-16,-2-20 0 0,-14-13 0 16,-14-12 0-16,-20-11 0 15,-16-6 0-15,-18 2 0 16,-32 7 0-16,-22 12 0 0,-14 11 0 15,-22 15 0-15,-12 10 0 16,-8 9-566-16,-3 21-21 16</inkml:trace>
  <inkml:trace contextRef="#ctx0" brushRef="#br0" timeOffset="54825.2">13534 11779 424 0,'8'-36'331'0,"-4"3"-62"0,-4 9-84 16,0 3-67 0,0 7 13-16,0-1 50 0,0 8 19 15,0-1-29-15,0 8-134 0,0 30-37 31,7 26 0-31,-2 38 0 0,-5 31 0 16,0 25 0-16,0 21 0 16,-12 10 0-16,12 6 0 0,-8 3 0 15,8 7 0-15,-12 5 0 16,12 7 0-16,-8-6 0 16,8-4 0-16,-9-15 0 0,1-21 0 15,0-21 0-15,-1-21 0 16,1-22 0-16,-3-22 0 0,-2-16 0 15,5-13 0-15,8-7 0 16,-13-13 0-16,7-2 0 16,-3-7 0-16,9-2 0 15,0-1 0-15,-8-4 0 16,8 0 0-16,0-3 0 31,11-9 0 0,14 0 0-31,19 0 0 16,21 0 0-16,25-9 0 0,28-3 0 16,27-8 0-16,27-1 0 15,18-2 0-15,19-6 0 0,6-4 0 16,8 0 0 0,5-3 0-16,5-1 0 0,20 1 0 15,14 0 0-15,13 3 0 16,8 0 0-16,0 9 0 0,6 3 0 15,3 4 0-15,2 10 0 16,-5 2 0-16,-11 5 0 16,-14 0 0-16,-17-3 0 0,-14-6 0 15,-7 2 0-15,-2-2 0 16,6-3 0-16,10-5 0 0,1 0 0 16,3 3 0-16,-6-3 0 15,-11 1 0-15,-9 4 0 16,-8 0 0-16,-8 3 0 0,-9 1 0 15,-6 3 0-15,-9 1 0 16,-8 4 0-16,-8 0 0 16,-11 0 0-16,-1 0 0 15,-8 0 0-15,-10 0 0 0,-5 9 0 16,-15-1 0-16,-5 1 0 16,-5 3 0-16,-7 0 0 15,3-4 0-15,-6 4 0 0,0-4 0 16,1 0 0-16,1 1 0 15,-3-2 0 1,5 2 0-16,8 0 0 0,1 2 0 16,2-2 0-16,-7-2 0 0,-8 5 0 15,-11-3 0-15,-6-9 0 16,-3 12 0-16,-4-12 0 0,-5 12 0 16,-6-12 0-16,-8 12 0 15,-15-12 0-15,-5 8 0 16,-9-8 0-16,-7 9 0 0,-5-9 0 15,-5 0 0-15,2 0 0 16,-2 0 0-16,-7 0 0 16</inkml:trace>
  <inkml:trace contextRef="#ctx0" brushRef="#br0" timeOffset="55617.18">25496 14454 2047 0,'8'-32'0'0,"4"-16"0"15,5-18 0-15,3-24 0 16,0-24 0-16,4-21 0 0,5-19 0 16,-1-17 0-16,-3-4 0 15,1 0 0-15,-9 5 0 0,-3 7 0 16,-6 5 0-16,-8 2 0 16,0 6 0-16,0 7 0 15,0 7 0-15,-13 10 0 16,13 13 0-16,-9 12 0 0,9 15 0 15,0 13 0-15,0 7 0 16,-6 9 0-16,6 9 0 16,-11 7 0-16,11 9 0 0,-8 3 0 15,8 0 0-15,0 5 0 16,-14 4 0-16,2 0 0 16,-5 4 0-16,3-1 0 0,-11 1 0 15,-9 0 0-15,-5-1 0 16,-13 0 0-16,-18 5 0 0,-12-4 0 15,-20 1 0 1,-146-7 0-16,100 15 0 16,-24 2 0-16,-12 1 0 15,-9 4 0-15,-19 0 0 0,-16 0 0 16,-18 0 0-16,-31 12 0 16,-18-1 0-16,-15 7 0 0,1-2 0 15,1 0 0-15,0 1 0 16,-1-1 0-16,4 4 0 15,3 1 0-15,14-4 0 0,13-6 0 16,13 2 0-16,7-6 0 16,7-7 0-16,1 12 0 0,-1-12 0 15,2 13 0-15,-3 0 0 16,6-2 0-16,4 6 0 16,3-5 0-16,-4 1 0 0,-3-2 0 15,-1 6 0-15,-4-1 0 16,4 1 0-16,5-1 0 15,7-1 0-15,14-1 0 0,6-8 0 16,9-6 0-16,4 0 0 16,10 0 0-16,-3 0 0 0,9 0 0 15,7 0 0-15,10 0 0 16,4 0 0-16,3 18 0 16,9-2 0-16,4 4 0 15,8 1 0-15,5-2 0 0,3 7 0 16,8-7 0-16,4-2 0 15,12-1 0-15,9-4 0 16,12 0 0-16,12 0 0 0,16 1 0 16,8-4 0-16,13-9 0 15,10 0 0-15,6 6 0 0,9-6 0 16,2 0 0-16</inkml:trace>
  <inkml:trace contextRef="#ctx0" brushRef="#br0" timeOffset="55668.08">12591 11807 1945 0,'0'0'-408'0,"9"10"-11"0,7-3 19 15,16 5 47-15</inkml:trace>
  <inkml:trace contextRef="#ctx0" brushRef="#br0" timeOffset="57774.4">15868 15306 419 0,'0'-25'305'0,"-12"5"-40"15,0 3-72-15,1 5-54 16,-3 3 8-16,3 5 21 16,-3 4 0-16,-5 0-40 0,-10 21-34 15,-6 15-73-15,-4 18-21 16,5 19 0-16,-3 17 0 0,7 11 0 16,15 10 0-16,15 3 0 15,12-5 0-15,21-11 0 0,16-17 0 16,12-16 0-16,8-21 0 15,7-15 0-15,9-16 0 16,-3-18 0-16,-6-15 0 0,-5-9-72 16,-15-3 26-16,-11-5 24 15,-18 1 28-15,-14-1 40 16,-13 6 42-16,-13 2-88 0,-19 8 0 16,-11 9 0-16,-19 12 0 15,-8 12 0-15,-3 4 0 16,4 5 0-16,13 0 0 0,3 2 0 15,13 2-234-15,12-5-91 16,10 1-19-16,18-2 20 0,8-5-18 16</inkml:trace>
  <inkml:trace contextRef="#ctx0" brushRef="#br0" timeOffset="59238.63">23649 15150 233 0,'0'0'297'0,"0"0"-51"0,0 0-76 16,0 0-77-16,0 0-6 16,16 0 39-16,12 0 22 15,9-3-27-15,7-1-42 0,7-2-36 16,1 6-25-16,3-4-18 16,2 4-36-16,-3 0-79 15,-10-2-80-15,-8-3-51 0,-12 0-8 16,-10 5 2-16,-10 0 25 15</inkml:trace>
  <inkml:trace contextRef="#ctx0" brushRef="#br0" timeOffset="59621.14">23893 15105 164 0,'-29'13'264'0,"4"-5"-55"16,11-1-57-16,0 7-56 16,2 1-13-16,0 5 20 15,-1 5 50-15,2 8 27 16,0-1-2-16,-3 5-26 0,2-4-25 15,0 0-22-15,4-10-24 16,8-1-81-16,0-5 0 0,0-6 0 16,0-3 0-16,8 4 0 15,8-12 0 1,14 0 0-16,1 0 0 0,11 12 0 16,6-3 0-16,3 3 0 15,-2-1 0-15,-4 6 0 0,-5 0 0 16,-1 7 0-1,-16 4 0-15,-7 5 0 0,-13 2 0 16,-3 4 0-16,-24 1 0 16,-7-4 0-16,-10-3 0 0,-4-4 0 15,0-6 0-15,8 0 0 16,6-12 0-16,6-3 0 16,5-8 0-16,6 0 0 0,14 0-367 15,0 0-15 1,5-8 26-16,15-14 36 0,10-6 48 15</inkml:trace>
  <inkml:trace contextRef="#ctx0" brushRef="#br0" timeOffset="59887.27">24758 15346 232 0,'31'-16'313'0,"-14"8"-43"15,-17 8-33-15,-17 0-16 16,-14 24 47-16,-14 13 59 0,0 2-148 15,2 7-179-15,9-2 0 16,17 2 0-16,17-1 0 16,21-5 0-16,17-6 0 0,10-11 0 15,17-11 0-15,3-12 0 16,5-4 0-16,-3-13 0 16,-9-8 0-16,-13-5 0 15,-16-12 0-15,-15-2 0 0,-17 2 0 16,-21 6 0-16,-15 3 0 15,-21 5-145-15,-23 11-313 0,-23 10-17 16,-16 7 30-16</inkml:trace>
  <inkml:trace contextRef="#ctx0" brushRef="#br0" timeOffset="60918.76">6968 16230 492 0,'-45'-14'426'16,"3"2"-104"-16,7-1-155 16,5 6-96-16,16-1-41 0,14-4-21 15,6-8-1-15,32-8-5 16,27-5-1-16,20-3-1 16,15-2 3-16,7 2-2 15,-9 8-2-15,-18 6-15 16,-10 7-20-16,-19 2-19 0,-13 7-25 15,-14 6-29-15,-7 0-7 16,-6 0-4-16,-11 0-13 0,0 0-22 16,-16 6-11-16,-12 11-34 15,-12-1 27-15</inkml:trace>
  <inkml:trace contextRef="#ctx0" brushRef="#br0" timeOffset="61367.9">6999 15990 182 0,'-31'-9'319'15,"2"5"-43"-15,13 4-55 16,-1 0-93-16,6 0-62 16,2 0-16-16,-4 20 9 0,-3 14 17 15,-3 13-2-15,-6 15-31 16,1 7-8-16,-1-5 8 16,-2-3 25-16,6-4 4 0,-1-7-9 15,8-5-23-15,-8-4-18 16,6-2-7-16,3-5-13 15,7-10 1-15,6-7-28 16,0-10-35-16,14-7 11 16,24 0 3-16,19-12-6 15,19-9 5-15,19 2 17 0,9 2 9 16,10 17 10-16,1 12 3 16,-2 17 5-16,-11 16-4 15,-13 12-1-15,-21 7-4 0,-19 2 4 16,-20-2 10-16,-29 3 5 15,-29-7 1-15,-15-4 0 0,-18-6 12 16,-3-9 17-16,-3-13 9 16,3-9-5-16,5-2-15 15,10-17-2-15,10 0-16 16,12 0-29-16,7 0-18 16,13-7-32-16,8-14-49 15,15-3-60-15,15-5-52 0,19-11-24 16,12-2-62-16</inkml:trace>
  <inkml:trace contextRef="#ctx0" brushRef="#br0" timeOffset="62632.74">29779 14819 339 0,'0'-40'227'15,"0"-1"-45"-15,-14 6-46 16,-3 6-27-16,5 5 20 0,-1 8 41 15,-2 4 18-15,-2 2 13 16,-11 20 36-16,-20 18-108 16,-17 16-129-16,-9 21 0 15,-7 13 0-15,0 7 0 0,12 0 0 16,9 1 0-16,14-4 0 16,13-1 0-16,18-3 0 15,15-4 0-15,23-6 0 16,18-10 0-16,16-10 0 0,4-11 0 15,7-17 0 1,2-8 0-16,-13-12 0 0,-8-12 0 16,-13-12 0-16,-20-4 0 15,-16-6 0-15,-13 3 0 16,-13 2 0-16,-19 1 0 16,-4 7 0-16,-4 3 0 0,3 12 0 15,10 1 0-15,8 5 0 16,3 0-66-16,9 0-458 15,20 17 28-15,8-5 43 16</inkml:trace>
  <inkml:trace contextRef="#ctx0" brushRef="#br0" timeOffset="62966.18">30459 14819 609 0,'64'-83'370'0,"-17"12"-44"15,-20 18-68-15,-15 17 32 16,-24 28-96-16,-15 28-194 16,-16 33 0-16,-9 28 0 0,3 16 0 15,13 10 0-15,18-1 0 16,18-5 0-16,26-11 0 16,19-16 0-16,15-18 0 15,10-15 0-15,1-20 0 16,8-21 0-16,-6-21 0 15,-8-15 0-15,-11-16 0 16,-20-19 0-16,-21-10 0 16,-21-4 0-16,-23 3 0 0,-19 4 0 15,-19 18 0-15,-17 16 0 16,-5 15 0-16,-9 21-152 16,2 8-374-16,7 16 8 15</inkml:trace>
  <inkml:trace contextRef="#ctx0" brushRef="#br0" timeOffset="66210.44">6062 15578 456 0,'-16'-41'351'0,"0"5"-87"0,-6 3-122 15,6 4-66-15,5 5-39 16,3 7-10-16,8 13 9 16,0 25 4-16,0 44 69 15,16 65 11-15,8 69-39 16,4 58-27-16,9 36-24 15,-1 25 4-15,2 7 13 0,1-11-13 16,6-25-13-16,0-38-9 16,-5-28-9-16,1-37 0 15,0-28 2-15,-4-35-4 16,-6-26 0-16,-1-23 1 0,-12-22-2 16,-1-16 5-16,5-8 7 15,5-6 3-15,17-10 9 16,21-12-19-16,33-12-5 15,41-21 0-15,56-25 0 16,72-14 0-16,71-16 0 0,56-15 0 16,55-4 0-16,57 2-58 15,25-4-74-15,21 2 27 16,13 2 46-16,7 6 46 0,-7 11 74 16,-17 5 82-16,-12 14 20 15,-24 17-163-15,-29 11 0 16,-41 16 0-16,-40 18 0 0,-37 7 0 15,-29 0 0-15,-25 0 0 16,-31 7 0-16,-29-7 0 16,-28 0 0-16,-36-7 0 15,-37-3 0-15,-31 8 0 0,-34-3 0 16,-20-1 0-16,-21 4 0 16,-15-6 0-16,-12-9 0 0,-14-7 0 15,-3-13 0-15,-12-12 0 16,-4-12 0-16,-1-13 0 0,-3-14 0 15,3-19 0-15,3-10 0 16,5-14 0-16,9-11 0 16,0-5 0-16,0 0 0 0,9-3 0 15,2 3 0-15,9 9 0 16,0 8 0-16,2 12 0 16,-2 12 0-16,-6 13 0 0,-6 11 0 15,-8 10 0-15,0 1 0 16,-11 7 0-16,-9 2 0 15,-9 5 0-15,-7 0 0 0,-4 0 0 16,-9 0 0-16,0-5 0 16,-8 6 0-16,-8-4 0 0,-12-6 0 15,-13 1 0-15,-14-1 0 16,-23 6 0-16,-15 2 0 0,-11 10 0 16,-14 2 0-16,-13 11 0 15,-15 6 0-15,-15 5 0 16,-30 4 0-16,-32 8 0 15,-29 12 0-15,-31 12 0 0,-38 15 0 16,-40 19 0-16,-36 19 0 16,-23 12 0-16,-13 13 0 15,-13 3 0-15,-6 4 0 0,14 2 0 16,8-2 0-16,8-7 0 16,12-9 0-16,21-12 0 0,27-12 0 15,30-12 0-15,35-12 0 16,31-12 0-16,30-14 0 15,34-7 0-15,30 0 0 16,31-12 0-16,32 0 0 16,31 3 0-16,31 2 0 15,26 2 0-15,26 1 0 0,14 1-270 16,30-1-71-16,14-1 34 16,29 1 21-16,27 0-48 15</inkml:trace>
  <inkml:trace contextRef="#ctx0" brushRef="#br0" timeOffset="67359.34">23562 15048 822 0,'26'0'556'0,"-9"0"-149"16,-6 0-196-16,-3 16-160 15,-8 17-51-15,0 24 0 0,-16 24 0 16,-12 26 0-16,-15 27 0 16,-8 17 0-16,-6 15 0 15,1 10 0-15,5 2 0 0,0 2 0 16,6-9 0-16,0-9 0 15,5-7 0-15,4-12 0 0,8-21 0 16,7-17 0-16,8-19 0 16,13-17 0-16,0-12 0 0,16-13 0 15,18-11 0-15,14-13 0 16,25-3 0-16,26-17 0 16,22 0 0-16,29-7 0 15,32-5 0-15,41-6 0 0,43 2 0 16,42-1 0-16,37 1 0 15,45-3 0-15,48-7 0 16,46-5 0-16,35-7 0 0,39-7 0 16,10-8 0-16,-13-3 0 15,-27-10 0-15,-40-7 0 16,-46-4 0-16,-39-12 0 16,-40-13 0-16,-36-7 0 0,-43-10 0 15,-41 0 0-15,-34 6 0 16,-37 7 0-1,-25 9 0-15,-20 3 0 0,-27 5 0 16,-14 4 0-16,-18-6 0 16,-7 6 0-16,-11 0 0 15,-10-1 0-15,-4-3 0 0,-3-5 0 16,0-5 0-16,-6-1 0 16,2-12 0-16,1-4 0 15,1-3 0-15,4-2 0 0,4 6 0 16,-4 5 0-16,2 12 0 15,1 12 0-15,-11 10 0 16,-5 7 0-16,-11 13 0 16,-11-2 0-16,-16 1 0 15,-28 3 0-15,-37 2 0 0,-50-1 0 16,-60-4 0-16,-64 0 0 16,-71-4 0-16,-52-1 0 15,-48-3 0-15,-44 1 0 16,-38 8 0-16,-28 14 0 0,-17 17 0 15,-15 12 0-15,-6 13 0 16,14 22 0-16,17 10 0 0,32 6 0 16,35 6 0-16,50 4 0 15,52 1 0-15,50 4 0 16,52-3 0-16,49-11 0 0,51-6 0 16,47-5 0-1,35-3-102-15,29-4-343 0,20-10-8 16,13 3-2-16</inkml:trace>
  <inkml:trace contextRef="#ctx0" brushRef="#br0" timeOffset="68922.25">14622 13921 503 0,'-12'-49'522'0,"0"8"-43"15,-5 13-202-15,0 20-143 16,2 39-69-16,-2 48-25 0,1 42-23 16,-1 43-7-16,-5 40-10 15,-4 39 0-15,-2 42 0 16,-9 37 0-16,-6 25 0 15,-7 7 0-15,-7-9 0 0,0-11 0 16,4-20 0-16,8-29 0 16,10-34 0-16,14-32 0 0,21-33 0 15,0-44 0-15,8-33 0 16,14-23 0-16,9-25 0 16,21-15 0-16,21-18 0 0,28-13 0 15,38-7 0-15,42-8 0 16,45 0 0-16,51-8 0 0,59-4 0 15,61-5 0-15,58 3 0 16,48-3 0-16,54 0 0 16,31 1 0-16,26-1 0 15,24 1 0-15,3-4 0 16,1-1 0-16,0 9 0 0,-14 12 0 16,-21 12 0-16,-30 18 0 15,-35 14 0-15,-41 13 0 0,-47 7 0 16,-45 2 0-16,-51-2 0 15,-45-7 0-15,-49-7 0 16,-49-9 0-16,-49-8 0 0,-44-9 0 16,-32-5 0-16,-33-5 0 15,-25-14 0-15,-18-6 0 16,-14-5 0-16,-18-10 0 16,-2-7 0-16,-8-13 0 0,4-10 0 15,3-19 0-15,4-16 0 16,9-16 0-16,8-21 0 15,12-19 0-15,9-16 0 0,16-14 0 16,7-14 0-16,12-11 0 16,14-10 0-16,6-5 0 15,10 2 0-15,0 1 0 0,76-181 0 16,-97 219 0 0,-16 16 0-16,-13 20 0 0,-19 9 0 15,-17 12 0-15,-20 9 0 16,-13 3 0-16,-16 7 0 15,-11 6 0-15,-7 8 0 16,-6 7 0-16,2 9 0 0,-3 5 0 16,-7 7 0-16,-8 0 0 15,-13 9 0-15,-11 2 0 16,-17 10 0-16,-21 3 0 0,-23 8 0 16,-34 9 0-16,-27 0 0 15,-25 4 0-15,-20 0 0 16,-20 8 0-16,-22 0 0 0,-32 0 0 15,-30 0 0-15,-32 12 0 16,-25 1 0-16,-34 2 0 0,-24-2 0 16,-21-1 0-1,-18 1 0-15,-17-1 0 0,-5 4 0 16,7 0 0-16,14 4 0 16,15 9 0-16,23 8 0 0,35 4 0 15,39-1 0-15,46 1 0 16,39 3 0-16,42 2 0 0,40-6 0 15,33-4 0-15,32-3 0 16,29-4 0-16,22-5 0 16,31-3 0-16,19-5 0 0,22-4 0 15,15-12 0-15,9 8 0 16,2-8 0-16,7 0 0 16,2 0 0-16,4 0 0 0,9 0 0 15,-1 0 0-15,8 0 0 16,6 0 0-16,0 0 0 15,-7 0 0-15,-2-8-320 0,-3-4-19 16,-7 1 31-16,2 0 51 16,-8 4 40-16,-10-1 1 0,3 0 41 15</inkml:trace>
  <inkml:trace contextRef="#ctx0" brushRef="#br0" timeOffset="70403.78">19073 16872 933 0,'0'-25'587'0,"-22"14"-136"0,-10 11-375 15,-9 7-76 1,-3 22 0-16,5 11 0 0,2 10 0 16,12 11 0-16,14 7 0 15,14 2 0-15,16-1 0 0,23-8 0 16,9-8 0-16,20-8 0 15,5-16 0-15,10-17 0 0,0-12 0 16,-6-12 0-16,-9-9 0 16,-16-8 0-16,-19-2 0 15,-15-15 0-15,-21-4 0 0,-25 3 0 16,-15-2 0-16,-21 8 0 16,-7 8 0-16,-1 14 0 15,-1 7 0-15,8 7 0 0,11 5 0 16,10 0 0-16,8 0 0 15,12 0-374-15,21 0-103 16,13 8 30-16,12-8 82 0</inkml:trace>
  <inkml:trace contextRef="#ctx0" brushRef="#br0" timeOffset="70589.94">19946 16628 619 0,'63'-32'434'0,"-12"8"-91"16,-15 10-119-16,-7 14-45 15,-6 29-7-15,-2 16-96 16,-9 20-76-16,-3 12 0 0,-9 4 0 16,0 5 0-16,0 0 0 15,-9-9 0-15,9-13 0 0,-9-9 0 16,9-15-70-16,0-8-357 16,0-11 17-16,9-14 66 0,11-14 37 15,8-14 77-15</inkml:trace>
  <inkml:trace contextRef="#ctx0" brushRef="#br0" timeOffset="70835.77">20501 16872 243 0,'46'-74'309'0,"-15"15"-8"16,-7 13-10-16,-6 18-23 0,-6 7 9 15,-10 9 66-15,-2 4-328 16,-14 8-15-16,-20 24 0 16,-14 14 0-16,-17 15 0 15,-7 6 0-15,-2 11 0 0,9-5 0 16,13-3 0-16,19-14 0 15,20-4 0-15,34-6 0 0,32-14 0 16,23-16 0-16,23-8 0 16,9-8 0-16,22-4 0 0,14 4 0 15,9-5 0-15,2 6 0 16,-6 2-39-16,-7 5-622 16,-7 0 25-16</inkml:trace>
  <inkml:trace contextRef="#ctx0" brushRef="#br0" timeOffset="84650.92">871 2556 288 0,'-18'-17'180'0,"-4"6"-63"0,5-2-41 15,3 1-2-15,2-1 29 16,12 5 5-16,-9 1-10 16,1 7-21-16,8 0 3 15,-8-5-9-15,8 5-13 0,-14 0-21 16,0 0-13-16,-12 12-15 15,-2 4 4-15,-5 9-4 16,-2 5 12-16,-3 6 4 0,3 9 13 16,-6 7 15-1,-3 13 0-15,-2 6-21 0,5-3-22 16,6 6-2-16,2-4-4 16,9-7-3-16,11-1 4 15,13-10-5-15,0-2-3 0,16-10 10 16,8-7-1-16,14-6-5 15,5-6-2-15,3-9-2 16,1-12 8-16,7-12-2 0,-2-9 2 16,-2-6-5-16,1-10 2 15,3-8-5-15,-4-3 1 16,-10-6 2-16,-8-4-3 16,-12 0-17-16,-12-9 11 15,-8-3 4-15,0 2 5 16,-8 3 4-16,-4 4-1 0,0 11 24 15,0 10 12-15,4 8 19 16,-5 7 22-16,4 8-13 16,9 10-27-16,-8 7-18 15,8 0-13-15,0 7-11 0,0 14 1 16,0 16 7-16,14 12 3 16,2 8-5-16,11 0 1 15,11 5 1-15,6-6-5 16,8-8 1-16,2-7 3 15,-2-4-7-15,2-7 2 16,-10-11 5-16,-4-8-10 16,-4-2 9-16,-7-9 4 15,-9 0-7-15,2 0-1 0,-11 0 0 16,1 0 0-16,-3 0 0 16,-6-9 0-16,2 2 0 15,3-6 0-15,1 3 0 16,-6-3 0-16,2-1 0 15,-2-1-365 1,2 11-10-16,-5-5-55 0,0 6-443 16</inkml:trace>
  <inkml:trace contextRef="#ctx0" brushRef="#br0" timeOffset="85796.01">6038 4176 453 0,'-14'-29'230'0,"-2"1"-69"0,0 8-42 16,5 3-3-16,-2 6 12 16,4 1-11-16,9 3-40 15,-8 7-29-15,0 0-28 0,2 0-2 16,-7 28 31-16,-9 21 48 16,-5 20 0-16,-2 13-12 15,6 4-26-15,6-10-34 16,17 2-11-16,9-4 28 0,13-5-7 15,21-9-22-15,18-16-12 16,11-19 5-16,13-25-6 16,0-7 2-16,-4-18-1 15,-7-15-2-15,-18-14 4 16,-14-11 1-16,-27-13 24 0,-15 2-28 16,-19-2 0-16,-19 8 0 15,-10 6 0-15,-5 7 0 16,-9 12 0-16,5 4 0 0,9 13 0 15,3 12 0-15,10 9 0 16,5 7-418-16,12 14-6 16,4 23 78-16,14 12 5 15</inkml:trace>
  <inkml:trace contextRef="#ctx0" brushRef="#br0" timeOffset="86578.26">15280 4684 634 0,'0'-8'359'0,"0"0"-115"0,0 0-100 15,3 1-23-15,5-7-4 16,0-6-54-16,9-3-32 16,8-3-14-16,4-2-11 0,3-1 2 15,-1 5-3-15,-7 3 20 0,-2 6 34 16,-12 2 56-16,4 5-16 16,-11 8-99-16,-3 17 0 15,0 10 0-15,0 15 0 16,0 3 0-16,0 3 0 15,0-3 0-15,0-8 0 16,0-1 0-16,5 0 0 0,-2-2 0 16,2-7 0-16,-5-2 0 15,0-8 0-15,0-6-68 16,0-2-433-16,4-1 21 0,1-8 49 16</inkml:trace>
  <inkml:trace contextRef="#ctx0" brushRef="#br0" timeOffset="86743.77">15457 5014 190 0,'-31'0'349'16,"7"0"-9"-16,3 0-52 15,4 0-91-15,17 0-12 0,0 0-16 16,0 0-46-16,6 0-56 16,13 0-32-16,18 0-19 0,16-5-15 15,4-3-81-15,3 0-119 16,-3 1-118-16,-3-1-67 15,-7-1-40-15</inkml:trace>
  <inkml:trace contextRef="#ctx0" brushRef="#br0" timeOffset="87775.73">24732 4269 254 0,'-11'0'286'16,"-2"0"-72"-16,1 0-80 15,-7 0-45-15,-10 13 6 16,-2-5 19-16,-9-1 4 15,14-7-25-15,1 9-12 0,5-9 4 16,7 0 22-16,4 0 43 16,9 0 29-16,0-9-131 15,5-6-48-15,7-5 0 0,4-5 0 16,10 0 0-16,5 1 0 16,6 4 0-16,3 3 0 0,8 9 0 15,3 8 0-15,-4 13 0 16,-4 14 0-16,-17 15 0 15,-9 15 0-15,-17 12 0 0,-24 8 0 16,-17 5 0-16,-7-1 0 16,-6-7 0-16,6-14 0 15,5-11 0-15,5-8 0 16,11-13 0-16,5-7 0 0,10-6 0 16,3-6 0-16,22-9 0 15,20 0 0 1,29-5 0-16,26-10 0 15,34-10 0-15,24-8 0 0,21-8-244 16,6-3-196-16,19 0-49 16,23 0 67-16</inkml:trace>
  <inkml:trace contextRef="#ctx0" brushRef="#br0" timeOffset="88541.76">31323 4282 145 0,'-43'0'279'0,"0"-4"-58"16,4-5-58-16,-3 6-50 15,11-6-4-15,2 1 15 16,9 0 6-16,4-1-11 15,16 2 1-15,0-6-14 16,0 1-23-16,13 0-14 0,2 0-25 16,5-5-25-16,10 1-3 15,9 1-11-15,5 1-4 16,10 7-2-16,-6 7-4 16,2 12-2-16,-5 9 8 15,-11 7-8-15,-4 8 10 16,-14 9-2-16,-16 0 5 15,-12 4 34-15,-16 4 9 0,-20-5-6 16,-9-7-15-16,6-8-2 16,12-5-22-16,10-6-4 15,16-11 0-15,13-3 0 16,13 1 0-16,16-9 0 16,16 11 0-16,8-3 0 0,-4 3 0 15,-7 2 0-15,-12 1 0 16,-9-2 0-16,-18 4 0 15,-27 11 0-15,-40 11 0 16,-43 7 0-16,-31 2-73 16,-29 8-449-16,-27-7-36 15</inkml:trace>
  <inkml:trace contextRef="#ctx0" brushRef="#br0" timeOffset="95028.98">7531 4485 27 0,'0'0'37'0,"-7"0"21"15,-1 0 25-15,8 0 30 0,-8 0-15 16,8 0-26-16,0 0-27 16,0 0-16-16,0 0 0 15,0 0 7-15,0 0 5 16,-9 0 0-16,9 0-5 0,-8 0-3 16,8 0-12-16,0 0-3 15,0 0 7-15,0 0-6 16,0 0 3-16,0 0-6 15,0 0 16-15,0 0 3 16,-8 0 12-16,8 0 7 16,-9 0-3-16,9 0 0 0,0 0-10 15,0 0 2-15,0 0 8 16,0 0 9-16,-8 9 6 16,8-9 4-16,0 0-17 15,0 0-10-15,0 0-8 0,0 0-15 16,0 7-10-16,0-7-5 15,0 0 7-15,0 0-4 16,0 0 4-16,0 0 5 0,0 0 7 16,0 0-7-1,0 0-2-15,0 0 5 0,0 0-14 16,0 0 1-16,0 0 0 16,0 0 0-16,0 0 0 15,0 0 4-15,0 0 4 16,0 0 1-16,0 0-7 0,0 0 1 15,0 0 0-15,0 0-5 16,0 0-1-16,5 0-4 16,4 0 5-16,-3 0-5 15,7 0 3-15,8 0 0 0,4 0 4 16,3-4 4 0,1 4-13-16,2 0 6 0,9 0-5 15,4 0 4-15,13 0 4 16,5 0-4-16,6 0-5 15,3 0 8-15,2 0-5 0,4 0-3 16,4 0 7-16,4 0-4 16,0 0-4-16,0 0 2 0,0 0 3 15,-3-3-4-15,0-2 7 16,-6 1-8-16,-3 4 8 16,-4 0-5-16,-4 0-5 0,-3 0 9 15,-5 0-4-15,-5 0 3 16,-3 0-3-16,-1 0-4 15,-3 0 4-15,-5 0-3 16,-4 0 1-16,-2 0 7 16,6 9-3-16,5-2-1 0,7-7-7 15,14 12 13-15,16-12-7 16,10 0-5-16,14 0 9 0,3 0-6 16,5 0 4-16,0 0 4 15,-7 0-12-15,-7 0 6 16,-10 0-1-16,-9 0 4 0,-7 0-3 15,-14 0 5-15,-3 0-1 16,-8 9-6-16,-9-9-5 16,1 0 14-16,-2 8-7 15,3-8-4-15,-2 8 3 0,5-8 9 16,7 8-6-16,2-8 1 16,-2 8-3-16,5-8 0 15,1 0-1-15,-1 0 4 0,3 0-5 16,5 0 2-16,3 0-3 15,5 0 9-15,5 0-10 0,0 0 13 16,3-3-9-16,8-2 4 16,12-3 11-16,8 4 0 15,14 4-10-15,-1 0 2 0,0 0-8 16,-4 0-2-16,-13 0 0 16,-9 17 3-16,-6-5 5 15,-8 0-3-15,-13-5-2 16,-8 2-1-16,-9-1 1 0,-4-8 8 15,2 0 0-15,-2 0-8 16,6 0 0-16,7 0 0 0,4 0 0 16,3 0 0-16,-3 0 0 15,1 0 0-15,-10 0 0 16,-7 0 0-16,-8 0 0 0,-12 0 0 16,-6 0 0-16,-6 0 0 15,-5 0 0-15,-8 0 0 0</inkml:trace>
  <inkml:trace contextRef="#ctx0" brushRef="#br0" timeOffset="95153.81">14029 4596 2047 0</inkml:trace>
  <inkml:trace contextRef="#ctx0" brushRef="#br0" timeOffset="95291.12">14016 4596 1732 0,'-12'0'-546'15,"-4"11"1"-15</inkml:trace>
  <inkml:trace contextRef="#ctx0" brushRef="#br0" timeOffset="98634.49">26974 4399 101 0,'-16'0'216'0,"1"0"-58"15,2 0-16-15,1 0-38 16,0 0-17-16,4 0 7 0,8 0 18 16,-9-3 2-16,9 3-11 15,0 0-15-15,0 0-19 16,0 0-14-16,0 0-3 15,0 0 5-15,0 0 10 0,0 0 8 16,0 0 2-16,0-4 2 16,0 4-8-16,0 0-12 15,3 0 8-15,6 0-67 0,0 0 0 16,2 0 0-16,11 0 0 16,6 0 0-16,12 0 0 15,13 7 0-15,12-7 0 0,8 0 0 16,5 9 0-16,-6-9 0 15,-2 12 0-15,-1-12 0 16,-9 12 0-16,-10-12 0 0,-6 8 0 16,-5 1 0-16,-2-9 0 15,-1 7 0-15,7 3 0 16,-4-10 0-16,4 10 0 16,-4-10 0-16,1 13 0 15,1-5 0-15,0-8 0 0,-1 9 0 16,-1-9 0-16,1 7 0 15,-6-7 0-15,0 9 0 16,2-1 0-16,1-8 0 0,2 12 0 16,12-12 0-16,1 12 0 15,9-3 0-15,4-2 0 16,0 2 0-16,3-1 0 16,-3 1 0-16,0-9 0 15,-3 7 0-15,-5 1 0 16,3-8 0-16,-4 8 0 0,1-8 0 15,5 0 0-15,0 0 0 16,2 0 0-16,-3 0 0 16,0 0 0-16,2 0 0 0,2 0 0 15,0 0 0-15,-3 0 0 16,-8 0 0-16,-12 0 0 16,1 0 0-16,-12 0 0 15,3 0 0-15,10 0 0 16,-23 0 0-1,-1 7 0-15,-1-7 0 16,2 11 0-16,52-11 0 31,-40 7 0-31,-21-7 0 16,-4 0 0-16,-5 0 0 16</inkml:trace>
  <inkml:trace contextRef="#ctx0" brushRef="#br0" timeOffset="98792.12">30141 4644 2047 0,'-8'0'0'16,"1"0"0"30,7 9 0-30,-8-9 0-16,-4 12 0 16,-9-1-632-16,-14 1-72 15</inkml:trace>
  <inkml:trace contextRef="#ctx0" brushRef="#br0" timeOffset="113185.42">10914 4091 28 0,'0'-9'70'0,"0"1"48"15,0-5 17-15,0 2-62 16,0-1-28-16,0 3-21 15,0 2-4-15,0-6 2 16,0 1 3-16,0 0-1 16,0 3 2-16,0 9-1 0,0-4-5 15,0 1 4-15,0 3 2 16,0 0 2-16,0 0-1 16,0 0 1-16,0 0 8 0,0 16 0 15,-16 4 19-15,-9 13 8 16,-7 11-2-16,-13 9-20 15,-12 5-10-15,-3-2-10 0,-10 1-6 16,-6 0 2-16,-6 0-7 16,-11-1-1-16,-4-2 2 15,-1-2 8-15,5-8-4 16,8-5 2-16,12-8-5 16,16-5-7-16,11-11 3 0,10-2-5 15,12-13 2-15,8 7-1 16,2-7-1-16,14 0 1 15,0 0 4-15,0 0-2 16,0 0 5 0,0 0 1-16,0 0 5 15,0 0-9-15,0 0-1 0,0 0 4 16,0 0-3-16,0 0 5 16,0 0 5-16,0 0 3 15,0 0 4-15,0 0 4 16,0 0-3-16,0 0 2 15,0 0-5-15,0 0-11 0,0 0 6 16,0 0-1-16,5 0-2 16,-1 0 0-16,4 0-2 15,-3 0 0-15,6-4-9 0,13 4 5 16,14 0 1-16,19 0 4 16,17 0-9-16,10 0 6 0,22 12-7 15,12 2 15-15,12 1-5 16,3 6-6-16,-3 2-3 15,-12 3-2-15,-12-2-5 16,-16 5 1-16,-19-5 5 16,-9-3 3-16,-18-5-9 0,-6-4 2 15,-14-12 3-15,-8 9 0 16,-5-9-2-16,-3 0 5 0,-2 0 5 16,-6 0-6-16,0 0-3 15,0 0 9-15,0 0 14 16,0 0 10-16,0 0 4 0,0 0 0 15,0 0-17-15,0 0-13 16,0 0-4-16,0 0-9 16,0-6-46-16,0 3-81 15,-14-1-114-15,6 4-86 0,1 0-18 16,-5 0-41-16</inkml:trace>
  <inkml:trace contextRef="#ctx0" brushRef="#br0" timeOffset="115698.02">15392 5282 10 0,'-11'-2'15'0,"0"-3"8"16,2-2 11-16,1 7 11 15,8 0 28-15,-8-5 42 0,-5-4-2 16,1 6-39-16,0-1-23 15,-5 0-14-15,6 0-12 16,-6-1 1-16,5 2-7 16,0 3-2-16,4 0 1 0,8 0-3 15,-8 0-2-15,8 0 0 16,0 0 14-16,0 0-8 0,0 0 0 16,0 0-11-16,0-5-8 15,8 5 0-15,3 0 2 16,3 0 3-16,-2 0 0 0,8 13 2 15,5-13 0-15,3 12 3 16,7-12-1-16,7 0-2 0,6 0-4 16,5 0 0-1,13-8 4-15,2-9-3 0,0-3-1 16,2-4 0-16,-5-9-1 16,-4 0 3-16,-9-7 0 0,-3-1 15 15,-4-4 4-15,-9-4 4 16,-3-4-10-16,-4 1-10 0,-6-5 4 15,-1-4-3-15,-5-1 15 16,-7-3-13-16,-2-4-5 16,-8-4 0-16,0-1 10 0,-9 0-2 15,-9-2-4-15,-7-2 3 16,-3 2-5-16,-5 2 5 16,-4 5-5-16,-3 2-5 15,-2 11 10-15,-1 8-11 16,-10 7 0-16,-4 8-4 0,-5 13 2 15,-3 12 1-15,-11 20-4 16,-9 17 2-16,-9 11-4 16,-7 17 10-16,-1 7-6 0,0 10 1 15,9 4-3-15,0 4 0 16,8 3 6-16,8 5-4 0,3-2 1 16,9-2-4-16,9-4 6 15,14-5-3-15,11-4-4 16,10-4 4-16,8-3 1 15,13-5-4-15,18-5 2 0,15-2 2 16,15-6-2-16,13-3 6 16,7-4-9-16,6-9 2 15,3-7 3-15,0-9-6 0,0-4-3 16,-3-12 2-16,-9 0-6 16,-8 0 3-16,-9 0 4 15,-12 0 10-15,-7 0-6 0,-9 0-3 16,-3 0 10-16,-5 0-7 0,-8 0 6 15,-4 0-2-15,4-3-3 16,-4-1-5-16,0 4-2 16,0-5-23-16,0-2-25 0,0-2-31 15,0 2-36-15,0 2-14 16,-12 2-78-16,-2 3-208 16</inkml:trace>
  <inkml:trace contextRef="#ctx0" brushRef="#br0" timeOffset="117378.32">15392 5698 40 0,'0'-7'95'0,"0"-2"62"16,0 1-21-16,-8 8-49 0,8 0-40 15,-11 0-24-15,-1 8-10 16,-4 8 5-16,-5 8-5 15,-4 5-2-15,-3 9 6 0,-9-3-2 16,-2 6 10 0,-10 1 9-16,-16 1 0 0,-16 7-14 15,-17-1-12-15,-19 4 2 0,-14-1-5 16,-15 5-1-16,-12-4-6 16,-13 4 4-16,-23 0-14 0,-21-3 0 15,-17-11 12 1,-17-4 2-16,-9-12 1 0,-15-7 3 15,-7 1-1-15,3-5-4 16,14-4 1-16,6 0 2 0,9-12-6 16,9 8 2-16,5-8 3 15,5 0-7-15,11-3 4 16,14-9-2-16,13-9 2 0,21-8 1 16,15-7 1-16,13-2-7 15,12-1 7-15,9-2 0 0,7 5-3 16,4 2 0-16,8 7 2 15,4 2 0-15,6 4-1 16,2 5-4-16,0 4 5 0,6 12 5 16,3 0-8-1,3 0-1-15,1 0 0 0,9 0 4 16,2 0 6-16,9 0-8 16,0-7 4-16,5-10-1 15,0 0-1-15,3-4-5 0,-5-3 2 16,3 1-1-16,-6 1 2 15,-1 3-4-15,1-2 6 16,5 1-1-16,6-1 0 0,5 5 0 16,10-1 0-16,3 0 3 15,6 5-3-15,7 5-2 16,2 3 6-16,13-1-3 16,-7 2 0-16,7 3 0 15,0 0 0 1,0 0 2-16,0 0 3 0,0 0 1 15,0 0-3-15,0 0-1 16,0 0-6-16,0 0 5 16,0 17-5-16,0 14 4 15,0 19 1-15,0 10-1 0,4 10-1 16,4 7 6-16,0 4-6 16,4 1 3-16,-1-6-1 15,3-6-2-15,-2-9 2 16,-1-11-4-16,3-14 4 15,-8-3 0-15,-1-14 1 16,-5-2-4-16,0-17 5 0,0 0 11 16,0-8-7-16,0-13-7 15,-8-19-5-15,-4-22 1 16,0-14-2-16,-1-14-2 0,4-7 6 16,1-5-2-16,0 4-1 15,2 8 4-15,-3 18 1 16,9 10 1-16,0 17-7 15,0 12-2-15,0 14 3 0,0 7 0 16,12 12 4 0,7 0 0-16,10 15-1 0,13 6 0 15,6 2 1-15,9 7-3 16,0-3 1-16,-1 2-8 16,-3-1-1-16,-4 1-11 0,-13-4 9 15,-7 3 8-15,-12 0 5 16,-9 10-3-16,-8 2 4 15,-17 10 3-15,-12 7-1 0,-7-5 3 16,-12 0-2-16,-6-2 0 16,-2-2 3-16,-1-3-4 15,4-4-4-15,4-8 5 0,13-6-4 16,8-6 1 0,10-5-4-16,7-7-2 0,11-9-2 15,0 0-9-15,-8 0-17 16,8 0-29-16,0-9-73 15,-9-10-85-15</inkml:trace>
  <inkml:trace contextRef="#ctx0" brushRef="#br0" timeOffset="119191.99">7447 4933 24 0,'-13'-4'63'0,"2"4"62"16,11 0 46-16,-8 0-70 16,-1 0-33-16,9 0-29 15,-8 0-19-15,8 0-6 16,0 0 3-16,0 0-9 0,0 0 4 15,0 0 2-15,0 12 10 16,8 4 4-16,4 5-10 16,-1 0 0-16,7 2-11 15,-2-2 3-15,7-1 2 0,7 0-6 16,2 1 3 0,4 3 0-16,4 2 7 0,6-2-3 15,7-1 5-15,6 2 18 16,12 0-8-16,2-5-7 15,7 1-8-15,7 3-3 0,1 0-5 16,5 1-1-16,0 4-2 16,5-1 1-16,0 3 0 15,-5 3 3-15,-3-2-6 0,-13-3 2 16,-3 3 4-16,-5-4 2 16,-1-2 5-16,5-7 11 15,9-3-5-15,2-3-9 16,11-1 1-16,10-3-11 0,5-2 2 15,8-7 0-15,-2 12-1 16,-2-12 2-16,-7 14-2 16,-18-14-3-16,-16 7 2 0,-12-7-1 15,-13 0-1-15,-7 0 2 16,-5 0 4-16,-3 0-4 16,4 0 6-16,8 0 2 0,6 0-2 15,14 0 4-15,6-4-3 16,5-4-2-16,6 3-1 15,72-2 5-15,-85 3-11 16,-4-4 5-16,-8 4-2 16,-8-5 0-16,-9 6-4 15,-1-6 3-15,-1-4 7 16,-2-3-3-16,9-3-2 16,5-3 5-16,-2 3-4 0,6-2 3 15,2 2-3-15,1 3-6 16,-1-2 3-16,-4 2 3 15,-2 4-6-15,-7 0 3 0,3 3-1 16,-5-3 1-16,-1 0 2 16,5 0 0-16,3-4-2 15,9 4 3-15,0-5-5 0,4 4 1 16,0 2-1-16,-5-1-1 16,1-1 2-16,-1 5 6 15,-2-4-3-15,-6 0-3 16,-3 0-1-16,-3-2 0 0,-7 7 2 15,-2 0-2-15,-4-2 7 16,-1 1-6-16,-4 0-1 0,5 4 2 16,-1-4-2-16,1 1 1 15,-1-4 2-15,0 4-1 0,1 2 3 16,-1-2-8-16,6-2 8 16,-6 2 1-16,-4-2-4 15,-4 2-2-15,1-1 5 0,2-2-5 16,-2 3 0-16,3-2 0 15,-4 2 0-15,2 2 7 0,-7-2-8 16,-4 2 5 0,3-2-2-16,-3 3 4 0,-3-2-4 15,1 2 3-15,-5 1-7 16,0 3 3-16,-4 0 4 0,4 0-2 16,1-4-1-16,-2-1-5 15,-3 1 7-15,0 4 0 16,0 0-1-16,0 0 2 15,0 0-6 1,0 0 5 0,0-4-2-16,-8-4-10 0,-4 3 2 15,0-2 1-15,-1-1-8 16,-7-1 3-16,-3 2 0 16,-7-3 5-16,-1 8 4 0,-7-4 5 15,2 6-1-15,-4 0-1 16,3 0 0-16,4 0 1 15,6 0-5-15,2 0 4 0,3 0 4 16,11 0-6-16,11 0 5 16,0 0-11-16,11 0 5 0,19-2 0 15,10-7 3-15,9 0 3 16,8-3-10-16,-1 0 9 16,1 0-2-16,-4 4-1 15,-4 0-2-15,-8 3 4 0,-9 2 3 16,-7 3-8-16,-5 0 1 15,-9 0 7-15,3 0-8 16,-6 0 6-16,0 0 1 16,-8 0-8-16,0 0 9 15,0 0 0-15,0 8-1 0,0 4-2 16,0 9 5-16,0 3 2 16,0 9-10-16,0 3 6 15,-8 2-4-15,8-3 0 0,0-1 2 16,0-6-4-16,0-5-1 15,0-2 2-15,0-4 4 16,0-5-4-16,0 0 1 16,0-12 4-16,0 7-2 0,0-7 0 15,0 0 5-15,-8 0 19 16,-1 0 3-16,-4 0-3 0,1 0-18 16,-2-7 1-16,-8-5-2 15,-140-126 38 16,140 117-43-15,8 4-6-16,1 1 1 0,13 0-10 16,-13 4-16-1,13 4-37-15,0-1-54 0,-8 9-52 16,8 0-34-16,-12 0-54 16</inkml:trace>
  <inkml:trace contextRef="#ctx0" brushRef="#br0" timeOffset="123722.48">27673 4757 5 0,'0'0'7'0,"3"0"4"16,5 0 2-16,-3 12-3 15,4-2-6-15,3-2-7 0,-1-8-14 16</inkml:trace>
  <inkml:trace contextRef="#ctx0" brushRef="#br0" timeOffset="131222.85">11272 3749 58 0,'0'-13'102'0,"0"1"66"16,-10 4-52-16,10-1-27 16,-6 9-29-16,6-4-8 0,0 4-4 15,0-3 0-15,0 3 8 16,0 0 8-16,0-4 12 15,-8-6 116 1,-6 3-116-16,3 0-28 0,-1 2-18 16,-5 1 9-16,1-4-21 15,-4 0-10-15,-4-1-4 16,-1 5 8-16,-3 1 5 16,-6 3-6-16,-2 0-11 0,-4 0 3 15,-5 7 2-15,-8 6-10 16,1 8 4-16,-2-2 1 15,-2 1-5-15,0 5 7 0,-6-1-5 16,-3 4 3-16,-4 2 3 16,1 2-2-16,3 1-1 15,0-5 3-15,0 2-3 0,4 1-2 16,4 2 0 0,0-5 7-16,0 0-5 0,5 5-2 15,-2 1 9-15,10-3-8 16,3 3-2-16,1 1 4 15,4 3 2-15,7 2-1 16,4 1 4-16,5-1 7 0,4 5-4 16,3-3-1-16,2 2-2 15,-3 1 8-15,3 3-7 16,-1-3 3-16,3 4 2 0,1-1-5 16,8 6 5-16,-11-1 3 15,11-6-6-15,0 8 1 16,0-8 0-16,0 3-1 15,8-5-4-15,3-5-5 0,5 6 8 16,6-2-8-16,2-3 5 16,3 4 0-16,6 0 0 15,5-4-2-15,1-1 0 16,6 1 1-16,5-2 6 0,7 0 4 16,3-3-4-16,8-8-5 15,2-4 0-15,4-3 2 16,-6-1-9-16,0-4 2 0,2-4 6 15,-5-12-1-15,-4 9-3 16,-1-1-2-16,-3-8 3 16,0 0-8-16,5 0 8 15,-1 0-2-15,0-3 6 0,3-11 1 16,1-1-3-16,0-5-2 16,-5-5 5-16,2-8 5 15,-5 0-11-15,-4-3 3 16,-5-5 1-16,-2 4-3 0,-7 1 25 15,-7 4 14-15,1 0 5 16,-4-1 4-16,-4 0 8 16,-5-1-10-16,0-1 0 0,-3-6-49 15,-1 1 0-15,4-5 0 16,-9 4 0-16,3-1 0 0,-2 3 0 16,-6-3 0-1,0 2 0-15,-6-5 0 0,0-1 0 16,0-1 0-16,0 1 0 15,0 6 0-15,0 3 0 16,0 5 0-16,0 4 0 0,0 2 0 16,-9 2 0-16,-2 0 0 15,-1-4 0-15,-2 2 0 16,-2-2 0-16,4 0 0 0,-3-2 0 16,-2-1 0-16,-2-7 0 15,-3-1 0-15,-2-3 0 16,-4-2 0-16,-2-4 0 0,-2-6 0 15,-1 1 0 1,1 1 0-16,4 2 0 0,0 5 0 16,2 5 0-16,4 4 0 15,0 3 0-15,3 9 0 16,-2 3 0-16,1 5 0 0,-1 3 0 16,-4 6 0-16,1 2 0 15,1 5 0-15,-6 0 0 16,-7 0 0-16,-4 0 0 0,-6 16 0 15,-7 1 0-15,-3 3 0 16,-1 5 0-16,-3-6 0 16,-2 7 0-16,6-7 0 15,2-2 0-15,6 5 0 16,3-3 0-16,0 5-74 0,1 8-312 16,-2 9-25-16,5 9 26 15,5-6 10-15</inkml:trace>
  <inkml:trace contextRef="#ctx0" brushRef="#br0" timeOffset="132903.78">10992 3741 20 0,'-13'-5'49'16,"13"-2"43"-16,-11-3 64 0,11 7-32 15,-8-6-36-15,-1 5-36 16,1 1-21-16,0 3-11 15,-5-4 2-15,2-1 8 0,-6-3 19 16,1 4-3-16,-4 0 0 16,-6 1-5-16,2 3-4 15,-7 0-18-15,-1 0 6 0,-6 0-8 16,2 0 2-16,-4 0-7 16,2 11-2-16,-3 2-3 15,2 2-2-15,-6 6 5 16,-8 4 1-16,-4 4-4 15,-5 3 5-15,2 0 4 0,-2 1 1 16,2-5 4-16,4 2-6 16,6-11 8-16,9 2-8 15,2 3-5-15,2 0-3 16,1 4-1-16,-2 6 5 0,2-1-5 16,4-1 5-16,-1-5 10 15,-4 2 8-15,6-4-7 16,2 4-1-16,1-5-7 0,3-3-8 15,5-2 1 1,3 5-2-16,6-3-4 0,-3 3 0 16,6 2 7-16,0-2-2 15,8 1 0-15,-6-2-6 16,6 2 5-16,0 4 0 0,0-1-3 16,0 0 6-16,0 4-6 15,0 5 2-15,6 5-3 16,2-3-2-16,0-2 7 0,6 0-4 15,-6 0 4-15,0-5-6 16,-5-3 8-16,6-1-1 16,3 1 1-16,-1-1 6 15,6 5 1-15,4-4-3 16,3-1-4-16,4 0-7 0,1 2 1 16,-1-2-1-16,5-5 3 15,-1 3-4-15,1-2 0 16,-1-5 0-16,2 2 0 0,-2 1 3 15,1-7-1-15,-1 6 1 16,7-6 4-16,3 6-7 0,-2 0-3 16,-3 0 4-16,-1-2-6 15,1 2 7-15,-6-1 1 16,3-4-8-16,-6 1 9 16,5-1-3-16,-1-4 8 15,1 0 0-15,3 0 13 0,9-12-8 16,3 9-3-16,0-1-5 15,-1-8 8-15,-4 0-13 16,-6 7-1-16,-1-7 2 0,-8 0 0 16,1 0-1-16,-4 0-1 15,0 0 4-15,-7 0-4 16,4 0 3-16,-2 0 1 0,0 0-2 16,0 0-2-16,5 0 1 15,4 0 5-15,-1-7-5 16,0-5 2-16,4-5-5 15,-2-2 1-15,2-2 1 16,-4 0 1-16,-4 1 0 0,0 4-1 16,-2-1 0-16,-2 1 0 15,-4 4 0-15,0-4 4 16,0-1 0-16,1 2-1 0,3-6 2 16,1 0-8-16,-2-3-1 15,2 0 4-15,-2 0 1 16,-3-1 19-16,-2-5-6 0,-3 2 2 15,3 5 6-15,-3-7 6 16,-3 2 0-16,0 0-13 0,0-1-3 16,0 1-6-1,0-5 4-15,-2 0 3 0,-3-3 4 16,-3-2 7-16,0-3-5 16,0-3 9-16,0-4-1 15,0-2-3-15,-12 3 21 0,4-3-16 16,-5 2-13-16,1 3-1 15,4 0-15-15,1-4 0 16,-7 0 0-16,3-3 0 0,-6-10 0 16,-3 1 0-16,-5-3 0 15,-2-6 0-15,-3 1 0 16,-1-1 0-16,-2 5 0 0,1 1 0 16,2 2 0-1,3 13 0-15,-3 5 0 0,-2 12-53 16,-1 11-128-16,-10 21-68 15,-14 16-37-15,-13 28-4 16,-15 14-18-16,-11 15-29 0</inkml:trace>
  <inkml:trace contextRef="#ctx0" brushRef="#br0" timeOffset="136880.88">25355 4140 71 0,'0'-12'156'0,"-12"-5"-16"16,-1 5-37-16,0-1-39 15,2 1-16-15,-2-1-16 0,1-3 0 16,1 4 6-16,-2 1 6 16,-3-6 2-16,2 0-5 15,-2 1 1-15,1 1-6 0,-1-1-6 16,-5-1 7-16,-7-4-13 15,-5 1-11-15,-10 4-1 16,-11 4-5-16,-11 0 3 16,-5 2 0-16,-7 3-2 0,1 7-2 15,-4 0 3-15,-2 0-6 16,1 7 2-16,-1 10 0 16,5 12 1-16,4 3-6 0,8 14 0 15,5 10 2-15,7 13 13 16,3 17 6-16,10 8 4 15,8 12-6-15,7 2 2 0,16 3-13 16,18-2 13-16,19 2-3 16,17-6-15-16,17-8-1 15,12-9 2-15,13-16-4 16,15-15 11-16,14-15-4 0,20-23 10 16,9-19-3-16,6-19-2 15,-1-18 23-15,-8-16-9 0,-12-21-7 16,-20-16-3-16,-19-12 6 15,-23-7-2-15,-21-10 17 16,-21-11 0-16,-26-4-13 0,-20-1 7 16,-25 1-12-16,-14 12-2 15,-6 8-2-15,-6 17-14 16,1 15-8-16,4 18-43 0,11 19-48 16,11 12-67-1,2 21-39-15,11 12 6 0,-3 33 40 16,9 12 19-16,7 6-64 15,18 7 9-15</inkml:trace>
  <inkml:trace contextRef="#ctx0" brushRef="#br0" timeOffset="137895.49">31961 4244 48 0,'-12'-12'163'0,"1"-8"-5"16,-2-4-32-16,1-1-36 15,-1 2-22-15,0-6-15 16,-1 0 3-16,-3 1 14 15,-3-4 20-15,-5 3-2 16,0 0-15-16,1 1-15 16,-6-1-18-16,5 1-4 0,-5-1-3 15,-6 1-8-15,-6-1-6 16,-10 1-11-16,-9 4-4 16,-12 2-2-16,-9 6 2 15,-6 4 9-15,-9 4-6 16,-6 4 4-16,1 4-7 15,3 0 1-15,4 7-5 16,9 7 7-16,13-3-9 16,8 10 3-16,8 4 4 15,6 11 7-15,-3 14-1 0,-3 7 0 16,1 12 3-16,3 7-8 16,4 10 3-16,0-1-1 15,5 0 7-15,7-4 1 16,6 3-3-16,6-8-3 15,7-3 20-15,10-7 8 0,8-1-11 16,0-1-12 0,5-2-2-16,11-1 1 15,9-4 36-15,7 3 9 0,14-1-25 16,14-6-9-16,22-2-2 16,22-1-6-16,21-10-5 15,25-6 5-15,18-10-6 16,8-11-8-16,-3-13 4 15,-6-9-3-15,-9-12-1 0,-11-11-3 16,-14-9 8-16,-12-17 7 16,-10-6 22-16,-18-14 15 15,-20-12-7-15,-11-8-45 16,-18-6 0-16,-8-7 0 16,-15 1 0-16,-21-4 0 15,0 0 0-15,-13 9 0 16,-6 11 0-16,-1 13 0 0,-6 12 0 15,-10 12-309-15,-21 12-85 16,-21 16-8-16,-19 17-22 16</inkml:trace>
  <inkml:trace contextRef="#ctx0" brushRef="#br0" timeOffset="138960.69">28450 4221 111 0,'0'-28'187'0,"0"-2"-85"15,0 2-32-15,0 4-21 16,0 4-11-16,0 3 7 0,0 4 19 16,0 2 13-16,0 4 1 15,8-3 3-15,-8 6 3 16,3 1-5-16,0 3 4 0,1 0-5 16,-4-4-1-16,0-1 5 15,0 5 19-15,0 0-12 16,0 0-30-16,-10 0-11 15,-3 0-18-15,0 16-6 16,-11 5-2-16,-16 11 12 16,-17 10 6-16,-16 6-9 15,-9 4-11-15,-7 5-7 0,3-3-6 16,4-6-1-16,11-3-6 16,6-3 6-16,12-15-6 15,7-3-7-15,10-7 4 0,9-5 12 16,6-3-4-16,8-9-4 15,5 0 4-15,8 0 0 16,-8 0-2-16,8 0-1 0,0 0-1 16,0 0 0-16,0 0 9 15,0 0-4-15,0 0 10 16,0 0 1-16,0 0 12 16,0 0-1-16,0 0-24 0,4 0-4 46,4 0 0-46,0 7 0 0,9 10 0 16,14 3 0-16,23 12 0 16,22 5 0-16,18 5 0 15,16-3 0-15,17 11 0 0,6-2 0 16,-4-3 0-16,-3 0 0 16,-8-9 0-16,-14-3 0 15,-30-4 0-15,-12-9 0 16,-13-3 0-16,-13-4 0 15,-11-6 0-15,-8-7 0 16,-5 0 0-16,-4 0 0 0,-8 9 0 31,0-2-162-15,0-7-312-16,-11 12-44 16,-7 0-374-16</inkml:trace>
  <inkml:trace contextRef="#ctx0" brushRef="#br0" timeOffset="144070.57">16933 4607 263 0,'-9'0'205'0,"9"0"-44"16,0 0-48-16,-8 0-40 16,8 0-16-16,0 0-2 15,0 0 11-15,0 0 48 32,0 0-52-32,0 0-38 0,0 0-2 15,0 0 4-15,0 0 6 16,4 0-18-16,4 0 0 0,-3 0-2 15,7 0 5-15,7 8 29 16,19 3 31-16,23 7 35 0,33-2 15 16,35 0-34-16,44-4-26 15,56 1-28-15,51-1-16 16,36 0-11-16,18 0-5 0,7 4-3 16,13 0-2-16,-2 6 0 15,-19-6-2-15,-28-1-4 0,-37-1 8 16,-44-1-4-16,-43-13 0 15,-38 0-2-15,-29 0 2 16,-29 0 2-16,21 0 11 16,-79 0 33-16,-5 0 1 15,-6 0-47-15,-3 0 0 16,-5 0 0-16,-5 0 0 0,0 0 0 62,2 0 0-62,-2 0 0 16,2 0 0-16</inkml:trace>
  <inkml:trace contextRef="#ctx0" brushRef="#br0" timeOffset="144230.28">21529 4849 1969 0,'0'0'-96'0,"-8"0"-11"16,8 0-23-16,0-11-23 16,0-1 5-16,0-4-13 15,0-3-36-15,0-3-5 0,0-1-54 16,0-5 12-16</inkml:trace>
  <inkml:trace contextRef="#ctx0" brushRef="#br0" timeOffset="144700.89">21502 4468 98 0,'0'-19'276'0,"-9"-2"-69"16,1 5-40-16,8 3-53 16,-9 6-32-16,9-3-18 15,0 8 3-15,0 2 2 16,0 0-23-16,0 0-28 0,0 0-8 15,13 12 10-15,11 8 15 16,20 8 4-16,26 6-16 16,20 2-10-16,14-4-5 0,6-4 0 15,0-7 5-15,-5-5-12 16,-18-4 2-16,-19-5-1 0,-16-7-2 16,-16 13-1-16,-11-13 20 15,-12 14 2-15,-13-14 2 16,0 12 7-16,-18 4-8 0,-13 4 1 15,-15 4-3-15,-5 13 1 16,-10 0-2-16,1 7-1 16,-2 6 2-16,0-2-5 0,5 4-1 15,5-2-9-15,5 0 0 16,9-11-3-16,9-9 2 16,9-10 6-16,9-8 11 0,1-12 38 15,10 0 40-15,0-12-31 16,0-16-27-16,4-22-27 0,10-11-7 15,17-89-3 1,-15 67-3-16,41-242-282 47,-65 272-379-47,-20 41 252 16</inkml:trace>
  <inkml:trace contextRef="#ctx0" brushRef="#br0" timeOffset="145449.72">18129 4221 235 0,'8'-24'202'16,"-8"-1"-68"-16,0 9-37 0,0 3-29 16,-8 5-16-16,-6 8-14 15,-15 0-11-15,-13 12-9 16,-18 9-3-16,-13 11-4 0,-12 9 3 15,-132 69 13 1,97-53-12-16,-10 1 7 16,1-6 0-16,-3 0 0 0,-2 2 0 15,9-2-3-15,7-3-10 16,16-9-6-16,20-6 1 16,26-7 0-16,16-4-6 0,20-4 2 15,24 1 3-15,29-1-1 16,30 3-1-16,35-6 0 15,21-4 1-15,17-12 1 0,8 0 2 16,-2-7-3-16,-12-6-4 16,-21 0 2-16,-16 6 0 0,-15-5 6 15,-22 3-2-15,-11 6 14 16,-12-2 16-16,-13 0 0 16,-8 1-5-16,-3 1-9 0,-6-9-10 15,-3-9-6-15,0-7 3 16,0-18-11-16,0-10 9 15,0-13-5-15,0-7 1 16,0-3-1-16,0 6 0 0,0 4-4 16,0 7-32-16,0 9-38 15,8 14-76-15,9 5-43 16,7 6-43-16,12 4-38 0</inkml:trace>
  <inkml:trace contextRef="#ctx0" brushRef="#br0" timeOffset="145866.42">20847 4057 640 0,'0'-57'221'0,"-12"10"-107"15,4 5-58-15,-5 14-25 16,5 6 0-16,0 7 12 0,-4 7-21 16,-8 8-9-1,-17 19-9-15,-19 24 14 0,-23 17 10 16,-25 23 5-16,-32 17-1 16,-20 14 8-16,-25 9-20 0,-8-2-3 15,-11 2 5-15,-2-10 1 16,-1-12 0-16,17-15 16 15,18-17-1-15,30-12 10 0,28-14 9 16,28-15 12-16,26-9-1 16,20-2-26-16,15-5-18 0,21-12-17 15,5 13-4-15,35-1 9 16,37 5 14-16,46 3 19 0,36 3-12 16,35 10-12-1,38 8-10-15,34 15-9 0,36 18-55 16,10 7-228-16,-4 9-208 15,-23-4-66-15</inkml:trace>
  <inkml:trace contextRef="#ctx0" brushRef="#br0" timeOffset="148428.76">9736 8854 3 0,'0'0'4'15,"0"0"1"-15,-8 0-1 16,-1 0-2-16,9 0-1 16,-11 0-1-16,4 0 0 0,7 0 2 15,-9 0 7-15,9 0 12 16,-13 0 21-16,13 0 34 15,-8 0 49-15,8 0-18 0,-9 0-34 16,9 0-24-16,-14 0-13 16,1 0-2-16,-3 0 10 15,-4 0 22-15,-1 0 16 0,4 0 20 16,6 0 10-16,4 0 7 16,7 0-9-16,-9 0-25 0,9 0-8 15,0 0-14-15,0 0-6 16,0 0-7-16,0 0 1 0,0 0-27 15,44 0 4 1,29 0 13-16,52 0 45 16,63-9-2-16,56-7-26 0,40-8-17 15,37-2-22-15,24 11-6 16,17 2-13-16,-5 5 3 16,-20 8-9-16,-33 0 4 0,-36 0 3 15,-32-7-2-15,-34-2 2 16,-35 1 3-16,-32-1-1 15,-35 3 0-15,-18 0 21 0,-25 1-12 16,-16-2-12-16,-14 2 0 16,-6 3 0-16,-9 2 0 0,1 0 0 15,-4-5 0-15,-9 1 0 16,4-1 0-16,-1 5 0 0,-3-3 0 47,-13 3 0 0,-3 0 0-47,-1 0-260 0,-1 0-83 15,-7 0-25-15,0 0-35 16</inkml:trace>
  <inkml:trace contextRef="#ctx0" brushRef="#br0" timeOffset="148878.85">13631 8251 357 0,'-28'-16'256'0,"2"4"-50"15,7 2-75-15,3 10-58 16,4 0-30-16,12 0 0 16,0 0 14-16,4 17 9 15,15 7-32-15,19 5-15 0,14-4-8 16,18-2-2-16,9 0-3 15,8 0-8-15,-6-3 5 0,-8 1-6 16,-17-1 2-16,-16 0 4 16,-23 3 9-16,-17 11-1 0,-35 7-5 15,-21-1 2-15,-19 1 4 16,-7 3-12-16,-2-2 1 16,2-5 3-16,13-5 0 15,12-7-7-15,12-6-7 0,10-6-39 16,10-6-31-16,5-7-35 15,4 0-51-15,-1 0-38 0,-3 0-89 16</inkml:trace>
  <inkml:trace contextRef="#ctx0" brushRef="#br0" timeOffset="149476.45">10171 8511 230 0,'0'-30'207'15,"0"7"-59"-15,0-5-55 0,-11 4-20 16,-3 3-9-16,6 9 16 16,1 4 12-16,-2 4-8 15,-7 4-32-15,-9 32-11 0,-18 29 13 16,-28 24 3-16,-22 22-9 16,-15 14-9-16,-15 10-7 15,-7 4 12-15,5-10 5 0,2-7 18 16,9-13-6-16,18-13-7 15,14-23-11-15,22-17-9 16,18-16-12-16,19-11-17 0,23-8-11 16,28-17 11-16,32-5-9 15,42-23 1-15,41-22-1 0,47-10 0 16,46-13-79-16,28-6-124 16,11 6-103-16,-2 8-48 0,-9 13-437 15</inkml:trace>
  <inkml:trace contextRef="#ctx0" brushRef="#br0" timeOffset="150458.87">26389 8650 1122 0,'-25'-21'535'0,"7"0"-222"0,1 6-236 16,4 2-77-16,13 1 0 15,8 0 0-15,32-5 0 16,42-2 0-16,45-2 0 16,39 1 0-16,30 3 0 0,16 6 0 15,11 2 0-15,3 1 0 16,-3 8 0-16,-16 0 0 16,-24 0 0-16,-33 0 0 0,-28 0 0 15,-32-4 0-15,-25-1 0 16,-20-2 0-16,-18-1 0 15,-18-9-195-15,-9-3-93 0,-24-4 9 16,-4-1 52-16,-1-3 59 16,9 0 168-16,7-5-148 15,13-4 72-15,0-5 51 16,13 3 38-16,-6 2 37 16,1 0 32-16,0 8 17 0,0 1 39 15,-8 9 38-15,0 1 31 16,0 6 7-16,0 4-26 15,0 8-62-15,4 8-47 0,10 17-45 16,14 11-34-16,17 14 0 16,19 6 0-16,17 8 0 15,14-2 0-15,-4 0 0 0,-5-14 0 16,-13-7 0 0,-20-4 0-16,-16-9 0 0,-17-4 0 15,-20 0 0-15,-32 2 0 16,-29-7 0-16,-29 2 0 15,-16-4 0-15,-3-6 0 0,-2 2 0 16,20-2 0-16,10-11 0 16,16 10 0-16,11-10 0 15,18 0 0-15,10 0 0 0,8 0-265 16,5 0-168-16,5 0-20 16,-5-10 17-16</inkml:trace>
  <inkml:trace contextRef="#ctx0" brushRef="#br0" timeOffset="150742.04">26986 8092 225 0,'-68'-69'347'0,"8"2"-14"16,7 16-78-16,3 6-108 15,10 14-64-15,-1 4-22 16,-3 21 16-16,-8 16 25 16,-10 24-11-16,-3 19-31 0,-5 21-22 15,10 14-29-15,7 11 3 16,16 6-12-16,17 1-5 0,25-4-9 16,26-4-24-16,26-9-37 15,28-12-54-15,31-12-55 16,13-16-57-16,4-15-48 0,-8-20-42 15</inkml:trace>
  <inkml:trace contextRef="#ctx0" brushRef="#br0" timeOffset="151672.63">19118 12729 321 0,'-59'0'393'0,"-14"0"-42"0,-10 7-100 16,-12 7-115-16,-7-3-67 15,3 5-33-15,-1 4 7 0,16 2 35 16,22-7-3-16,28 1-8 0,34 6 1 15,47-3-35-15,45-3-12 16,60-4-8-16,46-12-12 0,45 0-1 16,37 0 0-16,39-3 0 15,15-6 6-15,-3 2 16 0,-14 7 31 16,-26 0-43-16,-35 0-10 16,-31 0 0-16,-34 0 0 15,-38 0 0-15,-34 0 0 16,-32 0 0-16,-21 0 0 0,-16 0 0 15,-22 0 0-15,-16-5 0 16,-12-6 0 0,-25-12 0-16,-10 0-322 0,-10-5-50 0,0-9 41 15,0-2 60-15,5-4 32 0,7 3 60 16,4 4 77-16,9 7 71 16,4 4 80-16,16 8 112 0,0 5-20 15,0 0 0-15,0 5-23 16,8-2-30-16,9 2-6 15,7 2 20-15,8 5 36 0,5 0 41 16,5 17 7-16,1 6 15 16,2 10-12-16,0 8-117 0,-5 8-72 15,-6 5 0-15,-15-2 0 16,-13 6 0-16,-6-5 0 0,-22-2 0 16,-11-1 0-16,-11-5 0 15,-6-9 0-15,-2-6 0 0,-1-10 0 16,5-8 0-16,-6-12 0 15,2 0 0-15,0-9-102 0,-2-7-209 16,0-4-56-16,-2-4 18 16,5-1 3-16,5 0 62 0</inkml:trace>
  <inkml:trace contextRef="#ctx0" brushRef="#br0" timeOffset="151989.19">19489 12289 408 0,'-60'-28'308'15,"3"2"-20"-15,5 9-77 16,-5 15-82-16,-3 14-17 0,-13 21 26 15,-14 23 37-15,-9 21 12 16,-10 15-96-16,-4 11-91 0,11-1 0 16,23 0 0-16,19-11 0 15,29-14 0-15,28-12 0 0,28-16 0 16,26-17-73-16,14-11-169 16,22-21-6-16,12 0 12 0,14-17 9 15,6-3 2-15,5-12-32 16,-9-9 2-16</inkml:trace>
  <inkml:trace contextRef="#ctx0" brushRef="#br0" timeOffset="158196.57">1554 15162 663 0,'-53'0'363'16,"8"0"-167"-16,10 0-94 15,5 0-49-15,10 0-19 16,8 0-14-16,12 0-17 16,0 0-1-16,0 0 0 15,5 0-2-15,-2-3 1 16,-3-6 6-16,0 2 4 15,0-5-3-15,-19-10-6 16,-11 6 2-16,-11-1 14 0,-3 10 2 16,1 7-3-16,-4 24-6 15,12 20-7-15,3 18-2 16,7 20-3-16,12 12 2 16,21-1-5-16,17-3 8 15,23-12-8-15,23-18 4 16,16-20 0-16,16-18-20 15,1-27-12-15,12-28 10 16,-7-15 10-16,-11-14 0 16,-19-11 4-16,-14-4 9 0,-26 0 1 15,-28 3 18-15,-19 9 37 16,-17 11 29-16,-2 18 3 16,2 8-27-16,3 11-29 15,8 9-16-15,2 4-13 16,12 4-7-16,0 0-2 15,8 8 3-15,7 5 0 16,10-13-4-16,7 0-15 16,4 0-24-16,-4 0-8 15,1 0 6-15,-5-13-4 16,-7-2 4-16,-8-6-19 16,-9 0-7-16,-4-3-3 15,-12-5 3-15,-5 5-14 16,-3 0-7-16,3 3 25 0,6 1 31 15,-2 4 18-15,4 2 14 16,9 3 10-16,0 3-4 16,0 4-2-1,6 4 4-15,5 0 4 0,14 0-5 16,8 9 1-16,2-2 1 16,6-7-1-16,5 0 2 15,-3-4-6-15,-1-8 9 16,-5-8-6-16,-9-13 5 15,-8-3 13-15,-3-6 22 16,-11 7 5-16,-6-2-6 16,0 9 1-16,0 7-19 15,0 8-12-15,0 5-8 16,0 4-3-16,5 4 1 16,3 0-8-16,9-4 7 15,3-3-3-15,0-9-1 16,5-9 3-16,2-5 2 15,-5-6 3-15,-6-9-1 16,-10-3 5-16,-6-5 1 0,0-1 9 16,-6 2 21-16,-10 8 30 15,2 7 8-15,3 12-24 16,3 8-22-16,8 5-20 16,-8 9-4-16,8 3-5 15,0 0 2-15,8 15-4 16,8-1 2-16,1-7-4 15,2-7 0-15,1 0-16 16,-2-7 2-16,-7-22-8 16,0-25 6-16,-11-19 8 15,0-19 11-15,-14-2 0 16,-7 4 26-16,-4 11 33 16,1 19 27-16,4 16-10 15,4 11-27-15,3 9-32 16,13 15-8-16,0 22-8 15,0 19 4-15,13 25-5 16,-2 16 0-16,10 12-30 16,-1 1-66-16,0 1-91 0,0-10-67 15,-3-4-33 1,-9-13-44-16,-8-15 76 16</inkml:trace>
  <inkml:trace contextRef="#ctx0" brushRef="#br0" timeOffset="158319.69">2406 14093 533 0,'-68'-38'278'15,"8"2"-111"-15,13-1-71 16,21 0-52-16,26-8-19 16,11-12-15-16,29-7-8 15,30-5-42-15,18 0-84 16,11 3-84-16,-5 9-119 16</inkml:trace>
  <inkml:trace contextRef="#ctx0" brushRef="#br0" timeOffset="161075.12">8136 17409 747 0,'-49'0'369'15,"-6"0"-138"-15,1 21-108 16,5 11-47-16,8 14-6 16,14 11-12-16,14 7-19 0,21 11-21 15,22-3-1-15,18-11-8 16,12-12-11-16,9-17 2 16,1-24 0-16,-5-20 5 0,-8-19-3 15,-13-19-2-15,-15-16 5 16,-21-8 3-16,-20 3 0 0,-21-3 13 15,-16 7 7 1,-12 9-12-16,-4 8-15 0,0 9-5 16,5 13-25-16,6 7-74 15,18 9-92-15,7 12-92 16,29 9 43-16,14 22 31 0,18 14-47 16,16 12 5-16</inkml:trace>
  <inkml:trace contextRef="#ctx0" brushRef="#br0" timeOffset="161756.93">15096 17104 347 0,'0'-33'305'16,"-12"5"-91"-16,4 3-94 15,0 4-47-15,8 7-4 16,0 0 13-16,0 7 15 0,0 3-22 16,0 0-38-16,0 4-20 15,5-5-5-15,6-3-4 0,9-4-4 16,11-5-2-16,-8 2 1 15,2 7 0-15,-9 0 4 16,-6-1 13-16,-1 9 25 0,-1 0 19 16,0 0 31-16,-3 25 51 15,-2 7-15-15,-3 13-60 16,0 8-71-16,6 0 0 16,-3 4 0-16,2-4 0 0,2-2 0 15,1-1-7-15,-2-1-239 16,-6-9-125-16,3 3-34 0,-3-8 3 15</inkml:trace>
  <inkml:trace contextRef="#ctx0" brushRef="#br0" timeOffset="161888.06">15251 17494 633 0,'-12'0'407'0,"4"0"-192"15,8-2-132-15,3-9-50 16,19 4-20-16,18-9-18 15,14-8-90-15,14-1-126 0,12-4-81 16,10-2-49-16</inkml:trace>
  <inkml:trace contextRef="#ctx0" brushRef="#br0" timeOffset="163205.93">26290 16750 115 0,'-34'-9'219'0,"6"2"-47"16,3-5-51-16,0-1-23 15,5 5 0-15,8 0 10 16,4 1 16-16,8 2 19 0,0-4-6 15,0 2-6-15,0 0-15 16,0-3-2-16,16 3-26 16,8-2-6-16,14 1-3 15,6 8-21-15,3 0-27 0,7 0-18 16,-5 12-13-16,-8 10 0 16,-13 1 0-16,-7 5 0 0,-21 9 0 15,-9 3 0-15,-11 5 0 16,-8 5 0-16,3-5 0 15,1-5 0-15,11-4 0 0,13-3 0 16,5-5 0-16,12-4 0 16,11-2 0-16,16-6 0 15,12-4 0-15,17-12 0 16,14 0-242-16,10-4-176 0,7-8 3 16,12-18-5-16</inkml:trace>
  <inkml:trace contextRef="#ctx0" brushRef="#br0" timeOffset="163671.43">28750 16714 592 0,'0'0'309'0,"-9"15"-129"15,-7 2-81-15,-1-1-46 16,2 0 4-16,-2-3 16 15,9-6 1-15,8-7-34 16,-8 10-16-16,8-10-10 0,8 0 0 16,17-17-13-16,15-8 0 15,13-7 4-15,4-1-3 16,5 1-5-16,-5 4 3 0,-6 7-3 16,-12 13 17-16,0 8 11 15,-16 0 43-15,-11 16 110 16,-12 8 52-16,-12 5-230 15,-11-1 0-15,-10 4 0 16,5-3 0-16,3-3 0 16,7-7 0-16,18-3 0 0,14 0 0 15,23-4 0-15,16 6 0 16,11-2 0-16,1 3 0 16,-9 2 0-16,-6 8 0 15,-13-1 0-15,-14 0 0 0,-23 6 0 16,-23-3 0-16,-30-2 0 15,-29-1 0-15,-23 0 0 16,-31 2 0-16,-17-5-422 16,-16 4-16-16,-7-6 61 15,-2 1 49-15,3 0 90 0</inkml:trace>
  <inkml:trace contextRef="#ctx0" brushRef="#br0" timeOffset="164686.1">16360 18106 449 0,'-13'-25'433'0,"2"-2"-123"16,11 2-142 0,0 0-89-16,0-3-38 0,15-5-20 15,10 1-12-15,3 0-4 16,-3 7-4-16,-4 8 1 0,-7 9-2 16,3 8 32-16,-4 20 67 15,-1 17 70-15,0 12-16 16,-4 13-77-16,3 2-76 0,3 5 0 15,-2-4 0-15,1-4 0 16,2-8 0-16,-3-8-111 0,1-5-159 16,-2-7-73-1,-5-4 6-15,-6-1 25 0,-9-4 21 16</inkml:trace>
  <inkml:trace contextRef="#ctx0" brushRef="#br0" timeOffset="164819.76">16429 18581 311 0,'-25'0'282'0,"6"0"-38"15,5 0-75-15,6-2-69 0,8-3-28 16,0 1-10-16,8-1 6 16,14-2-30-16,23-1-18 15,23-8-40-15,26-6-88 0,23-6-89 16,26-8-54-16,20-4-68 16</inkml:trace>
  <inkml:trace contextRef="#ctx0" brushRef="#br0" timeOffset="165500.89">23913 17983 124 0,'0'21'258'15,"0"-4"-4"-15,0-1-3 16,-17 1-31-16,-2-3-38 16,-7-1 6-16,3 0 20 0,-2-13 31 15,5 0-116-15,0 0-123 16,0 0 0-16,3-9 0 0,0 3 0 15,6-7 0-15,11-4 0 16,0-3 0-16,8-5 0 16,16-3 0-16,17 0 0 0,8 3 0 15,8 8 0-15,4 13 0 16,-5 4 0-16,-2 16 0 16,-15 9 0-16,-10 3 0 0,-17 13 0 15,-12 3 0 1,-28 9 0-16,-12 5 0 0,-14-2 0 15,-6-2 0-15,-1-6 0 16,9-3 0-16,6-7 0 0,22-3 0 16,24 2 0-16,24-5 0 15,37-2 0-15,29-7 0 16,35 3 0-16,30-11 0 0,29-2 0 16,13-1 0-16,1-4 0 15,-10-8 0-15,-22 0-6 16,-28 0-501-16,-32 0 12 0,-33-8 20 15</inkml:trace>
  <inkml:trace contextRef="#ctx0" brushRef="#br0" timeOffset="172107.47">10581 18147 358 0,'-7'-5'272'0,"7"0"-60"16,-8 3-82-16,8-3-51 0,0-2-20 15,0 2 7-15,4-4 10 16,10-2 3-16,11-6-12 16,7-3-27-16,15-4-14 0,4-1-6 15,3 0-10 1,-1 9-8-16,-5 0-3 0,-4 4-7 15,-8 4-16-15,-6-1-46 16,-9 1-46-16,-10 8-37 0,0-7-37 16,-5-6 6-16,-6-6-9 15,-9-6 15-15,-7 0 44 16,-8 1 48-16,-6 0 45 0,2-2 50 16,0 2 92-16,4 3 67 15,3-3-37-15,2 3-18 16,3 2-5-16,2 7-5 15,6 0 1-15,8 2 7 0,-8 6-17 16,8 4-23-16,0 9-9 16,0 24 25-16,8 21-12 15,5 14-34-15,-1 14-23 0,5 12-11 16,6-2-41-16,7 3-102 16,2-1-77-16,4-10-36 15,1-5-11-15,-6-15-30 0</inkml:trace>
  <inkml:trace contextRef="#ctx0" brushRef="#br0" timeOffset="172822.21">19339 18639 567 0,'6'-8'311'16,"-3"0"-124"-16,2 4-99 0,6-4-44 16,10-10-19-16,7-1-11 15,13-1-5-15,8 3-7 16,8 2 1-16,-1-2-3 0,5 1 0 15,-9 4-8-15,-4 2-19 16,-17 7-15-16,-7-1-21 16,-13 4-32-16,-3 0-27 0,-8 0-17 15,-11 0 3-15,-9 0-16 16,-9 7-1-16,1-7 28 16,-1 10 36-16</inkml:trace>
  <inkml:trace contextRef="#ctx0" brushRef="#br0" timeOffset="173006.69">19587 18451 51 0,'-11'-8'146'0,"-2"-4"54"16,13-4-50-16,-9 5-39 16,9 1-24-16,0 3-17 0,0-1 6 15,0 3 9-15,0 5 5 16,0 0-3-16,0 13 27 16,0 8-8-16,6 10-44 0,5 14-32 15,5 8-16-15,1 8-16 16,7 1-54-16,6-5-88 0,10 0-81 15,9-9-32 1,3-8-46-16</inkml:trace>
  <inkml:trace contextRef="#ctx0" brushRef="#br0" timeOffset="173837.74">29208 18244 313 0,'76'-49'268'0,"11"1"-115"16,-1 3-78-16,-2 9-49 15,1 7-23-15,-6 9-3 16,-6 0 0-16,-15 3-3 16,-7 5 0-16,-20 3-30 15,-10 2-24-15,-8-2-27 16,-13 1-29-16,-18-1-39 0,-10 1-2 16,-4 4 38-1</inkml:trace>
  <inkml:trace contextRef="#ctx0" brushRef="#br0" timeOffset="174004.5">29651 17914 69 0,'-14'0'226'0,"6"0"-7"16,8 0-30-16,0-3-58 15,0-2-41-15,0 5-25 0,0 0 12 16,0 12 50-16,0 13-18 16,0 8-45-16,0 8-32 15,0 10-16-15,-14 16-24 16,-7 2-89-16,-4 4-115 15,-3 1-62-15,-5-5-63 16</inkml:trace>
  <inkml:trace contextRef="#ctx0" brushRef="#br0" timeOffset="176167.65">1351 11466 23 0,'-12'-3'46'0,"-1"3"14"16,13 0 101-16,-8 12-58 15,8 4-43-15,-12 0-21 16,0 5-19-16,1-1-5 16,-3-1-4-16,3 3-3 15,3-6 2-15,8-8 9 16,-9-8 5-16,9 0 10 15,-11 0-2-15,3-4-6 16,8-4-11-16,-10-9 0 16,10-7-7-16,0-8-6 15,18-9-1-15,2 0 3 16,7-4-5-16,11 5 0 16,3 4 1-16,-6 7 1 15,5 9-6-15,-1 7 4 16,-8 9-1-16,-5 4 0 15,-7 12 3-15,-2 13-1 16,-9 11 3-16,-8 17 3 16,-13 8 2-16,-2 4-3 15,-1-9-6-15,2-10 5 16,7-13-4-16,7-9 1 16,0-8 1-16,0-9 2 15,7-7-5 1,15-7 3-16,14-14-1 15,13-8-3-15,2 2 3 16,6 2 0-16,-7 8-6 16,-5 10 0-16,-9 7 5 15,-9 17-2-15,-10 11 3 16,-17 13 1-16,-12 6-2 16,-8 8 2-16,-8-7-2 15,0-3-1-15,-6-8 3 16,6-10-2-16,0-1 0 15,4-10 1-15,2-4-15 16,3-4-34-16,-2-8-42 16,2-8-116-1</inkml:trace>
  <inkml:trace contextRef="#ctx0" brushRef="#br0" timeOffset="176634.43">1286 10857 113 0,'-77'-17'209'0,"1"13"-91"16,-11 4-40-16,-1 21-29 16,-7 16 2-1,6 7-14-15,4 16-10 16,12 18 4-16,13 19 1 0,16 22-7 15,15 23-4-15,29 13-6 16,11 4-4 0,26-4-5-16,23-13 4 0,22-16-7 15,24-21 2-15,19-22 3 16,17-27-4-16,10-20 1 16,1-24-7-16,6-28 0 15,-1-29 5-15,0-32-2 16,-8-32-1-16,-11-31 0 15,-17-14 0-15,-29-4 4 16,-28-1 1-16,-29 0-1 16,-28 1-1-16,-28-2-1 15,-25 5 8-15,-23 14 3 16,-22 19 2-16,-15 25-13 16,-16 28 1-16,-23 39-3 15,-17 30-13-15,-18 49-17 16,-4 29-18-16,1 19-18 15,10 17-27-15,26 0-29 16,29-11-120-16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7:15:10.19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7828 7986 562 0,'-20'-122'279'16,"0"-4"-105"-16,-5-1-83 15,1 0-39-15,-4 2 28 16,3 3 35-16,-4-1 18 15,-4 2-36-15,-2-1-35 16,-6-5-16-16,-13 1 6 0,-17 4-15 16,-36 4-7-16,-34 21-3 15,-51 27-8-15,-51 46 14 16,-46 48 8-16,-28 56 27 16,-32 56-19-16,-29 55-49 0,-14 74 0 15,6 68 0-15,24 42 0 16,41 8 0-16,62-3 0 15,72-24 0-15,77-26 0 16,78-40 0-16,81-43 0 16,80-47 0-16,83-53 0 15,71-62 0-15,59-56 0 16,52-50 0-16,47-32 0 16,19-9 0-16,-11 18 0 0,-17 32 0 15,-34 44 0-15,-44 42 0 16,-53 48 0-16,-59 37 0 15,-54 37 0-15,-59 32 0 0,-52 44 0 16,-52 38 0-16,-58 22 0 16,-53 19 0-16,-55 12 0 0,-58 15 0 15,-60 13 0-15,-72-4 0 16,-59-21 0-16,-31-29 0 16,-18-44 0-16,-7-51 0 0,14-64 0 15,32-59 0 1,33-63 0-16,48-72 0 15,37-74 0-15,55-64 0 0,61-34 0 16,60-16 0-16,66 6 0 16,64 15 0-16,69 33 0 15,73 44 0-15,70 49 0 16,44 43 0-16,17 52 0 16,-9 31 0-16,-15 21 0 0,-26 10 0 15,-32 7 0-15,-32-1 0 16,-33-8 0-16,-28-10 0 15,-24-10-303-15,-25-17-87 16,-16-17 38-16,-17-15 49 16,-7-33 4-16</inkml:trace>
  <inkml:trace contextRef="#ctx0" brushRef="#br0" timeOffset="449.16">9391 6366 740 0,'17'-36'378'16,"0"8"-124"-16,-11 7-128 0,2 8-69 16,6 21-31-16,-3 34 30 15,7 46 79-15,1 64 127 16,1 87-249-16,-4 99-13 16,-10 68 0-16,-6 67 0 0,-22 56 0 15,-3 20 0-15,2-7 0 16,-3-15 0-16,4-31 0 0,1-37 0 15,-1-47 0-15,3-58 0 16,2-50 0-16,6-47 0 16,3-41 0-16,8-41 0 0,0-40 0 15,0-38 0-15,0-28 0 16,0-24 0-16,0-28 0 0,0-17-230 16,0-21-46-16,0-15-10 15,0-13 10-15,8-12 5 0,3-8-25 16</inkml:trace>
  <inkml:trace contextRef="#ctx0" brushRef="#br0" timeOffset="1413.98">10049 9886 535 0,'16'-223'332'0,"-16"4"-70"15,-19 6-118-15,-14 27-40 16,-3 31 61-16,-2 41 10 15,-7 48-20-15,-18 60 20 16,-19 74-175-16,-19 95 0 0,-21 118 0 16,-13 97 0-16,1 73 0 15,8 59 0-15,18 18 0 0,29-15 0 16,40-36 0-16,39-46 0 16,36-51 0-16,37-60 0 0,29-58 0 15,20-59 0-15,19-60 0 16,14-72 0-16,3-71 0 15,0-64 0-15,-7-69 0 16,-17-64-12-16,-22-71-173 0,-25-74 26 16,-35-58 67-16,-27-34 51 15,-25-22 75-15,-33 7 148 16,-11 53 91-16,-8 65-273 0,-5 75 0 16,-5 68 0-16,5 65 0 15,9 75 0-15,3 76 0 0,13 78 0 16,15 60 0-16,17 47 0 15,25 27 0-15,27 21 0 0,29 7 0 16,36-11 0 0,43-23 0-16,31-26 0 0,32-40 0 15,20-39 0-15,20-44 0 16,11-47 0-16,2-51 0 0,-4-55 0 16,-17-62 0-16,-15-62-34 15,-20-65-303-15,-22-80 65 0,-19-79 103 16,-21-51 78-16,-19-58 52 15,-21-46 45-15,-17-2 45 16,-12 10 57-16,-13 27 8 0,-10 43 35 16,-17 69 63-16,-20 87 23 15,-14 80-178-15,-7 79-59 16,-8 80 0-16,-20 98 0 0,-20 105 0 16,-17 99 0-1,-9 93 0-15,-5 110 0 0,-3 69 0 16,6 54 0-16,9 31 0 15,32-3 0-15,27-33 0 0,40-52 0 16,40-50 0-16,42-45 0 16,38-44 0-16,30-44 0 0,28-55 0 15,19-52 0-15,11-61-251 16,4-65-301-16,4-76 9 16</inkml:trace>
  <inkml:trace contextRef="#ctx0" brushRef="#br0" timeOffset="1646.53">18082 5824 1182 0,'39'-349'359'0,"-9"56"-127"0,-9 68-95 16,-10 67-80-16,-3 84-32 16,-8 99 30-16,-32 113-55 15,-24 131 0-15,-22 100 0 0,-25 100 0 16,-9 77 0-16,-2 36 0 15,9 9 0-15,19-6 0 0,29-28 0 16,33-43 0 0,27-58 0-16,26-61 0 0,12-58-95 0,0-59-369 15,-5-60-50 1,-7-49 30-16</inkml:trace>
  <inkml:trace contextRef="#ctx0" brushRef="#br0" timeOffset="1896.67">15938 8565 1537 0,'-102'-111'441'0,"46"-12"-372"15,44 5-69-15,55 14 0 16,63 18 0-16,60 12-99 15,57 18 40-15,43 11 40 16,18 9 8-16,8 10 5 0,5 11 2 16,-9 2-15-16,-17 13-174 15,-24 0-168-15,-24 0-86 16</inkml:trace>
  <inkml:trace contextRef="#ctx0" brushRef="#br0" timeOffset="2178.27">20314 7802 1159 0,'0'-40'790'0,"0"7"-692"15,0 14-98-15,0 36 0 0,0 55 0 16,5 58 0-16,-1 50 0 15,-4 27 0-15,0 25 0 16,-17 20 0-16,-1 16 0 0,-8 6 0 16,-4-15 0-16,5-18 0 15,-5-21 0-15,1-33 0 16,1-28-84-16,-1-28-437 0,4-29 26 16,6-29 49-16</inkml:trace>
  <inkml:trace contextRef="#ctx0" brushRef="#br0" timeOffset="2345.9">20384 6162 1095 0,'-52'-265'220'0,"8"33"-107"15,10 49-64-15,6 45-146 16,9 41-142-16,5 35-25 0,14 43 52 15,0 27-67-15</inkml:trace>
  <inkml:trace contextRef="#ctx0" brushRef="#br0" timeOffset="2910.92">21163 6814 558 0,'38'13'251'15,"-14"-13"-88"1,-8 12-85-16,-5-12-42 0,-2 11-19 16,-1 10-7-16,-4 7 31 15,-4 16 38-15,5 10-18 0,-2 7-17 16,3 0-9-16,-3 0 8 16,2 4 7-16,1-8-1 15,2-7 2-15,-3-11 0 0,2-9-5 16,2-7-3-16,-1-6-12 15,0-6-12-15,1-11 3 16,4 10-9-16,-3-3 0 16,3 1-6-16,3 8-6 15,1 12-3-15,2 22-2 0,5 28 9 16,2 32 35-16,-6 32-2 16,-9 20-17-16,-11 18-14 15,-11-1-9-15,-6-4 6 0,-6-8-2 16,-7-20-2-16,7-17 4 15,-3-24-7-15,10-25 5 16,6-25-1-16,2-18 7 0,8-38-4 16,11-25-35-16,17-40-2 15,16-45-3-15,26-49 3 0,20-52 9 16,27-57 14 0,26-25 8-16,18-2-1 0,6 37 26 15,-9 37 13-15,-25 52-2 16,-25 48-22-16,-27 52-17 15,-21 57 12-15,-15 53-10 0,-16 49 2 16,-15 47 3-16,0 35-6 16,2 15-74-16,21 5-97 0,32-14-75 15,32-18-62-15,32-29-26 16,25-39 2-16</inkml:trace>
  <inkml:trace contextRef="#ctx0" brushRef="#br0" timeOffset="3426.69">25115 6972 572 0,'-74'-145'416'16,"-39"30"-110"-16,-29 46-134 15,-19 48-68-15,-11 45-38 16,-7 42-19-16,1 27-20 0,11 21-13 16,25 8-5-16,33 1 1 15,36-14-3-15,36-18-5 16,37-22 6-16,20-30-7 0,25-39 2 15,15-18-8-15,18-28-12 16,15-23-24-16,9-25-5 16,15-16 9-16,12-20 11 0,13-13 17 15,13 5 8 1,-4 16 12-16,-22 23 25 0,-13 40-25 16,-20 49-8-16,-11 60 15 15,-12 55 11-15,-16 75-14 16,-20 92-2-16,-37 74-7 0,-37 50-16 15,-25 47 14-15,-18 35-4 16,-13 1-4-16,-5-28 2 16,-7-44 4-16,-1-56-8 0,0-66 12 15,5-66 45-15,4-61 44 16,3-58 7-16,8-58-28 16,11-49-63-16,10-50-11 0,11-49 0 15,13-56 0-15,20-58 0 16,21-55 0-16,34-32 0 15,22-14 0-15,35 3 0 0,22 28 0 16,20 36 0-16,17 40 0 16,9 53 0-16,-4 46 0 15,-9 55-126-15,-17 47-54 16,-25 53-67-16,-36 50-48 0,-49 44-26 16,-51 41-69-16</inkml:trace>
  <inkml:trace contextRef="#ctx0" brushRef="#br0" timeOffset="4059.54">17745 14001 654 0,'31'-108'273'16,"-18"-2"-79"-16,-13 3-85 0,-28 10-55 15,-13 12-6-15,-8 16 25 16,-13 19 38-16,-9 19 13 0,-19 22 5 16,-12 25-1-16,-11 30-8 15,-14 26-90-15,-3 31-30 0,5 18 0 16,12 10 0-16,20-1 0 16,26-4 0-16,40-16 0 15,35-12 0-15,41-21 0 0,32-12 0 16,33-13 0-16,25-10 0 15,14-6 0-15,16 5 0 16,4-1 0-16,-4 10 0 0,-2 10 0 16,-12 17 0-16,-22 17 0 15,-18 16 0-15,-35 20 0 0,-35 17 0 16,-36 16 0-16,-35 4 0 16,-34 3 0-16,-30-6 0 0,-14-18 0 15,-23-16 0-15,-7-20 0 16,-9-20 0-16,1-21 0 15,1-23 0-15,2-23 0 0,6-23 0 16,4-15 0-16,10-18 0 16,9-17 0-16,16-15 0 15,26-15 0-15,19-19 0 0,28-6-175 16,30-9-201-16,22-8 12 16,26-5 51-16,24 1 5 0,21 4 59 15</inkml:trace>
  <inkml:trace contextRef="#ctx0" brushRef="#br0" timeOffset="4392.83">18352 14812 215 0,'147'-48'233'0,"-25"3"-54"15,-29 5-24-15,-28 7-34 16,-22 9-25-16,-24 10-4 16,-19 11 49-16,-19 16 21 0,-10 15 34 15,-10 20-3-15,-1 17-10 16,6 17-102-16,3 8-81 0,14 7 0 15,17-4 0-15,26-2 0 16,14-9 0-16,22-14 0 16,19-15 0-16,15-17 0 0,15-15 0 15,-2-21 0-15,0-16 0 16,-11-20 0-16,-16-18 0 16,-22-18 0-16,-26-19 0 15,-34-7 0-15,-26-7 0 0,-26-2 0 16,-25 14 0-16,-17 8 0 15,-14 16 0-15,-11 11 0 0,6 19 0 16,3 9 0-16,9 10-223 16,15 12-159-16,17 8-3 0,17 0 29 15,15 8 28-15</inkml:trace>
  <inkml:trace contextRef="#ctx0" brushRef="#br0" timeOffset="4892.85">20074 14292 875 0,'43'-34'447'0,"-15"11"-158"0,-12 12-144 16,-8 17-60-16,-8 32 8 16,0 22 20-16,-16 25-113 0,-1 17 0 15,6 17 0-15,-2 6 0 16,0 2 0-16,2-9 0 0,11-8 0 15,0-17 0-15,0-16 0 16,0-19 0-16,0-17 0 16,-14-16 0-16,6-25 0 15,-7-21 0-15,-1-24 0 0,-5-25 0 16,5-24 0-16,4-20 0 16,12-24 0-16,17-20 0 0,15-9 0 15,12 8 0-15,13 25 0 16,8 23 0-16,9 35 0 15,2 35 0-15,6 32 0 0,0 31 0 16,-3 26 0-16,-9 17 0 16,-13 11 0-16,-12 7 0 0,-16-6 0 15,-18-12 0-15,-11-7 0 16,-20-18 0-16,-9-11 0 16,-12-13 0-16,-2-16 0 15,-10-9 0-15,4-10 0 0,4-15 0 16,9-5 0-16,7-7 0 15,17-3 0-15,12-4 0 0,12 1 0 16,8 2 0-16,8 2 0 16,10-2 0-16,1 3-326 15,9 1-91-15,7-3-13 0,5 2 9 16</inkml:trace>
  <inkml:trace contextRef="#ctx0" brushRef="#br0" timeOffset="5192.46">21968 12907 808 0,'29'-85'488'0,"-10"13"-96"0,-2 13-192 16,-9 19-98-16,0 16-45 16,-5 24-57-16,-3 28 0 15,0 39 0-15,-16 42 0 0,-12 45 0 16,-9 41 0-16,-11 33 0 15,0 17 0-15,-6-1 0 0,5-13 0 16,5-19 0-16,7-20 0 16,9-25 0-16,4-25 0 0,3-24 0 15,1-29 0 1,5-19 0-16,-1-22 0 0,2-15-123 16,-1-25-354-16,-7-21 28 15,2-27 47-15,9-17-193 0</inkml:trace>
  <inkml:trace contextRef="#ctx0" brushRef="#br0" timeOffset="5556.74">21097 14051 602 0,'-31'-27'395'16,"11"2"-99"-16,20-5-143 15,12 2-81-15,33 4-38 0,36 4-16 16,36-5-3-16,25-4-5 15,21 1-4-15,7 0-4 16,8-2-1-16,-2 2-3 0,-13 4 3 16,-16 5 26-16,-23 2 6 15,-22 1 41-15,-20 4 39 16,-22 3 76-16,-16 1-181 0,-15 0-8 16,-9-1 0-16,-7 9 0 15,-5 9 0-15,-8 32 0 0,0 28 0 16,-16 36 0-16,-9 30 0 15,-4 20 0-15,-4 6 0 16,6 3 0-16,3-5 0 16,1-15 0-16,6-24 0 0,4-18 0 15,13-22 0-15,-13-17 0 16,13-18 0-16,0-17-411 16,0-28-138-16,0-16 56 0</inkml:trace>
  <inkml:trace contextRef="#ctx0" brushRef="#br0" timeOffset="5824.17">23498 12769 922 0,'-12'-45'350'0,"1"17"-156"16,-1 28-93-16,12 15-53 15,0 15-15-15,12 6-1 0,11 6-6 16,10-7-13-16,7-5-10 15,5-10-6-15,4-13-3 16,0-7-10-16,-3-20-1 0,-7-12-3 16,-5-13 1-16,-19-12 10 15,-15 0 1-15,-15 0 8 0,-23 8 4 16,-22 14-7-16,-26 17 4 16,-15 18-8-16,-6 18-52 15,5 9-123-15,6 14-103 16,14 7-51-16,17 6-31 0</inkml:trace>
  <inkml:trace contextRef="#ctx0" brushRef="#br0" timeOffset="6189.41">24022 13311 941 0,'32'7'620'0,"-12"14"-205"16,-7 24-344-16,-8 32-71 0,-5 30 0 15,0 13 0 1,-18 7 0-16,-5-9 0 0,-6-16 0 16,-7-12 0-16,0-21 0 15,-6-16 0-15,-2-20 0 16,0-14 0-16,1-19 0 0,18-11 0 16,16-23 0-16,21-23 0 15,28-19 0-15,24-19 0 0,23-10 0 16,7 8 0-16,-3 16 0 15,-4 24 0-15,-19 24 0 16,79 221 0 15,-139-91 0-31,8 102 0 16,5-106-116-16,10-15-245 16,20-12-32-16,9-18 40 0,16-24 9 15,17-24-135-15</inkml:trace>
  <inkml:trace contextRef="#ctx0" brushRef="#br0" timeOffset="6688.47">25761 13783 408 0,'60'-139'289'0,"-23"17"-22"15,-29 25-71-15,-28 28-38 0,-30 31-1 16,-18 31 12-16,-14 26 17 16,-6 23-28-16,2 18-99 15,9 14-59-15,12 3 0 16,19 0 0-16,24-11 0 0,13-9 0 15,18-16 0-15,18-16-133 16,19-25-16-16,6-18 12 16,12-22 40-16,1-25 42 0,-3-25 27 15,-5-12 20-15,-9-12 6 16,-9-4 31-16,-4 5 27 0,-8 8 37 16,-7 11 21-16,2 20 4 15,-7 17-40-15,2 20-34 16,2 34-5-16,10 34-2 0,5 53-36 15,2 41-1-15,-1 58 0 16,7 313 0 0,-42-210 0-16,-8-6 0 15,-13-12 0-15,-10-23 0 0,-19-34 0 16,-19-36 0-16,-9-41 0 16,-10-39 0-16,-5-38 0 15,2-38 0-15,1-26 0 0,11-26 0 16,5-24 0-16,9-20 0 15,16-22 0-15,18-15 0 0,18-20 0 16,13-12 0-16,25-8 0 16,11 6 0-16,7 17 0 15,6 27 0-15,-4 24 0 16,5 25-25-16,-4 27-296 16,-12 19-3-16,0 26 39 0,-12 16 25 15,-13 9-6-15,-9 5 5 16</inkml:trace>
  <inkml:trace contextRef="#ctx0" brushRef="#br0" timeOffset="7752.73">15506 17479 407 0,'-19'-13'406'0,"-2"1"-52"16,1-5-137-16,0 5-106 16,4 5-45-16,4-2 13 15,3 6 9-15,9-1 25 0,0-1-21 16,3 5-30-16,15 0-13 16,10 0-46-16,13 0-3 0,11-4 0 15,21 0 0-15,17 0 0 16,19-4 0-16,23-1 0 15,21-3 0-15,22 0 0 16,26-9 0-16,24-7 0 0,14-8 0 16,12-10 0-16,18-6 0 15,16 0 0-15,15-2 0 16,8 6 0-16,5 10 0 0,0 10 0 16,-6 13 0-16,-10 10 0 15,-12 5 0-15,-13 0 0 0,-24 0 0 16,-22 8 0-16,-25-8 0 15,-32 0 0-15,-22 0 0 0,-25-8 0 16,-17-4 0-16,-17-4 0 16,-12-5 0-16,-19 1 0 15,-15 4 0-15,-8-1 0 16,-14 6 0-16,-9 1 0 0,-3 8 0 16,-2-3 0-16,-3 5 0 15,2 0 0 1,-1 0 0-16,0 0 0 15</inkml:trace>
  <inkml:trace contextRef="#ctx0" brushRef="#br0" timeOffset="7893.74">21708 16798 2047 0,'9'14'0'15,"-3"-2"0"-15,2-5 0 16,-3 2 0-16,-2-2 0 15,6-7 0-15,-4 0 0 0</inkml:trace>
  <inkml:trace contextRef="#ctx0" brushRef="#br0" timeOffset="7983.89">21756 16847 2047 0</inkml:trace>
  <inkml:trace contextRef="#ctx0" brushRef="#br0" timeOffset="8216.42">21761 16847 2047 0,'8'0'0'0,"5"8"0"16,-2 1 0-16,6-9 0 15,2 8 0-15,2-8 0 16,4 9 0-16,-3-9 0 0,4 8 0 15,-1-8 0-15,-5 0 0 16,0 0 0-16,-3 0 0 0,-3 0 0 16,0 0 0-16,-6 0 0 15,-5 0 0-15,2 0 0 16,-2 0 0 0,3 0 0-16</inkml:trace>
  <inkml:trace contextRef="#ctx0" brushRef="#br0" timeOffset="9850.33">22058 16881 2047 0,'3'-13'0'0,"6"-8"0"15,-1-7 0-15,4-13 0 0,4-8 0 16,4-8 0-16,0-7 0 15,2-10 0-15,-7-7 0 16,5-8 0-16,2-9 0 16,-4 0 0-16,-2 1 0 0,-2 3 0 15,-2 6 0-15,-1 1 0 16,1 5 0-16,4 1 0 0,1 7 0 16,3 2 0-16,2-1 0 15,-2 4 0-15,-1-1 0 0,2 5 0 16,-4-1 0-1,2 6 0-15,-2-2 0 0,-1 1 0 16,0 0 0-16,0 4 0 16,1 4-22-16,-5 0 2 0,5 4 2 15,-6 1 12-15,1 3 3 16,1 0-2-16,-5 0 6 16,0 0-3-16,-8-3-1 0,0 4 4 15,0-6 3-15,0 1-8 16,0-2 4-16,0-4 0 0,0 2 0 15,4 0 0-15,0-3 0 16,1-1 0-16,-2 4 3 16,2-1 1-16,-2 6-10 0,-3 3 5 15,0 0 4-15,0 5 1 16,0-6-1-16,0 6-5 16,0-1 1-16,0 2-6 0,-11-7 10 15,-2 1-8-15,-3-5 5 16,-1 3 0-16,1-3 0 15,5-3 7-15,-2 1 0 0,5 3-9 16,0 1 2-16,8-7-4 16,-9 8 8-16,9-3-3 0,0 4-1 15,-8 4-3-15,8-4 5 16,-8 2-1-16,8-1-7 0,0 0 10 16,0-5-1-16,0-3-6 15,0-4-1-15,3 0 5 16,2-4 0-16,-2 1 2 15,5-6-2-15,-2 7-3 0,-3-8 2 16,-3 3-3-16,5 3 5 16,3 3 0-16,-4 1-3 15,0-1 3-15,1 7-2 0,3 6 1 16,-5 4-3-16,-3 3 0 16,0 11 5-16,0-3-3 0,0 11-4 15,0 2 7-15,0 2-7 16,0 2 4-16,0 5-2 15,0-1-1-15,0 2 4 16,-8-2-9-16,-4 2 2 0,-5 2 1 16,-8 1-8-16,-6 1-6 15,-9 3 5-15,-14 0-11 0,-6 0 4 16,-13 12 0 0,-14 0-2-16,-6-1 11 0,-12 6 2 15,-11 4 0-15,-20-1 8 16,-14 1 4-16,-24 3-6 0,-22-4 0 15,-19 0 8-15,-16 0-11 0,-13-2 10 16,-16-11-1-16,-11-7-5 16,-18 0 7-16,-7-4-8 15,-1-4-19-15,6-5-69 16,8-2-46-16,12-2-16 0,7 1 6 16,13-4 18-16,7 4 27 15,7-1 28-15,11 0 30 16,6 10 24-16,10 7 4 0,6 0 15 15,24 0-2-15,4 7 5 16,16 1-6-16,15 6 15 0,11-8 2 16,15-6 10-16,19 8 10 15,15-8-5-15,14 0-7 16,24 0-3-16,13 10-6 0,16-10-9 16,5 7 0-16,13-7 0 15,0 0 3-15,0 0-10 16,0 9 8-16,0 3-2 15,0 0-5-15,0 5 4 0,0 2 1 16,0 7-1-16,0 2 1 16,-13 4-3-16,-3-4 0 0,5 4 6 15,-6 2-5-15,0 7 7 16,5 20-2-16,-4 15 4 16,-1 27 2-16,-3 23-1 0,-9 24 0 15,-4 30 6-15,-2 24-8 16,-6 32 0-16,1 28 1 15,0 22-7-15,6 2-6 0,6-4 6 16,4-10 1-16,8-10-5 16,16-12 4-16,0-4-2 15,16-8-2-15,3-6 6 0,6-7-5 16,4-7 1-16,-4-8-1 16,-3-12-1-16,0-10 4 0,-14-6 4 15,-8-5-6-15,0-12 3 16,-16-9-6-16,-4-15 6 0,-2-21-4 15,8-18 0-15,-4-17 6 16,2-22-4-16,-1-16 2 0,6-15-3 16,11-10 1-1,-8-8-1-15,8-4-1 0,-8-12 4 16,-5 0 2 0,5-4-3-16,0-4 3 15,-1 0-5-15,1 0 7 16,0-4 2-16,8 0 9 15,-11 2 4-15,11-1 17 0,-8-2-6 16,8 2 4-16,0-6 0 16,0 0 6-16,4-3 4 0,11-9-18 15,10 1-3-15,15-8-14 16,22-9-6-16,28 0 3 16,22-5-8-16,30-3-4 0,34 1-21 15,27 0-13-15,32 2-61 16,24 15-64-16,18 5-57 15,6 17-59-15,-11 13-11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7:16:08.46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11703 3675 1055 0,'8'-58'470'0,"-8"30"-239"15,0 45-113-15,-22 60-32 16,-9 66 1-16,-23 60-87 0,-19 65 0 16,-17 61 0-16,-7 54 0 15,1 22 0-15,6-7 0 0,13-23 0 16,15-33 0-16,17-42 0 15,22-43 0-15,7-49 0 0,16-46 0 16,0-44 0-16,3-34 0 16,5-41-86-16,6-43-460 0,-6-41 26 15,-5-45-374-15</inkml:trace>
  <inkml:trace contextRef="#ctx0" brushRef="#br0" timeOffset="316.16">9973 4456 960 0,'-150'-57'560'15,"11"9"-199"-15,21 8-195 0,21 11-166 16,28 4 0-16,23 9-8 16,30 3-21-16,38-3 20 0,54-3-3 15,74-11 15-15,81-14-11 16,70-14 12-16,57-15 28 15,52-8-5-15,28 0-27 16,1-1 0-16,-29 10 0 0,-45 10 0 16,-55 11 0-16,-67 9 0 15,-61 9 0-15,-44 9 0 16,-40 8 0-16,-30 4 0 0,-19 8 0 16,-16 4 0-16,-12 0 0 15,-10 0 0-15,-3 0 0 0,-8 11-316 16,-11 22-124-16,-14 24-20 15,-15 31 47-15</inkml:trace>
  <inkml:trace contextRef="#ctx0" brushRef="#br0" timeOffset="566.26">13281 5779 1176 0,'25'10'569'0,"-10"-3"-267"15,-7 14-302-15,-8 20 0 16,-14 32 0-16,-20 29 0 16,-10 36 0-16,-11 24 0 0,-4 21 0 15,-1 13 0-15,3 4 0 0,8-5 0 16,8-17 0-16,13-14 0 16,12-17 0-16,7-29 0 15,9-26 0-15,4-21 0 16,9-27 0-16,12-36-205 0,6-32-359 15,14-52 38-15</inkml:trace>
  <inkml:trace contextRef="#ctx0" brushRef="#br0" timeOffset="831.77">13530 4810 975 0,'-60'-64'460'0,"-15"36"-203"0,1 28-127 16,7 35-62-16,14 19-32 15,24 11-17-15,29 13 1 16,24-2-11-16,30-2-7 0,22-12-32 16,17-13-51-16,14-26-48 15,1-23-18-15,-5-10 18 0,-13-29 48 16,-22-14 37-16,-24-12 35 16,-27-9 27-16,-26-2 14 0,-18-3-1 15,-27 10-8-15,-11 8-29 16,-9 13-43-16,-10 12-62 15,-6 15-98-15,-6 21-68 0,-2 12-68 16</inkml:trace>
  <inkml:trace contextRef="#ctx0" brushRef="#br0" timeOffset="1548.37">14698 5349 1137 0,'70'-5'850'16,"-17"5"-790"-16,-16 17-60 16,-14 40 0-16,-6 49 0 0,-13 35 0 15,-4 31 0-15,-16 14 0 16,-1-2 0-16,-2-13 0 0,2-20 0 16,5-29 0-16,-2-29 0 15,3-28 0-15,11-28 0 16,-8-37 0-16,8-30 0 0,16-38 0 15,17-41 0-15,19-41 0 16,18-37 0-16,15-22 0 16,9 2 0-16,-1 28 0 0,-11 37 0 15,-11 39 0-15,-6 47 0 16,-3 44 0-16,-8 48 0 0,-7 41 0 16,-6 41 0-16,0 25 0 15,-9 11 0-15,-4-3 0 0,-2-21 0 16,-3-19 0-16,-7-27 0 15,1-22 0-15,-5-21 0 16,-1-26 0-16,3-23 0 0,2-28 0 16,4-33 0-16,6-30 0 15,-3-27 0-15,10-12 0 0,-1-5 0 16,1 22 0-16,-6 23 0 16,-2 28 0-16,-9 30 0 0,2 32 0 15,-4 37 0-15,6 32 0 16,6 20 0-16,5 16 0 0,11 1 0 15,11-3 0-15,7-14 0 16,10-21 0-16,6-15 0 0,9-24 0 16,13-30 0-16,3-23 0 15,5-24 0-15,8-35 0 16,-1-30 0-16,-3-30 0 16,-8-21 0-16,-17-6-13 0,-12-1 26 15,-20 11-13-15,-24 26 0 16,-18 32 0-16,-22 32 0 0,-31 38 0 15,-22 40 0-15,-25 40 0 16,-17 45 0-16,-3 51 0 0,5 39 0 16,30 28 0-16,40 13 0 15,50 0 0-15,62-10 0 16,64-13 0-16,65-23 0 0,57-27 0 16,36-29 0-16,17-25 0 0,-4-24 0 15,-25-28 0 1,-32-25-595-16,-41-24-116 0</inkml:trace>
  <inkml:trace contextRef="#ctx0" brushRef="#br0" timeOffset="2829.1">10683 11736 481 0,'-28'-17'606'0,"-10"17"-108"15,-5 41-155-15,-3 40-224 0,6 37-119 16,3 27 0-16,9 27 0 16,4 8 0-16,3-2 0 0,9-7 0 15,-1-12 0-15,13-19 0 0,0-31 0 16,0-28 0-16,0-24 0 15,0-28 0-15,5-62 0 16,6-40 0-16,11-45 0 16,2-36 0-16,12-43 0 0,14-30 0 15,6-17 0-15,18 12 0 16,10 28 0-16,9 45 0 16,10 41 0-16,-3 48 0 0,1 55 0 15,-2 50 0-15,-5 51 0 16,-18 36 0-16,-11 30 0 0,-16 14 0 15,-16 10 0-15,-16-10 0 16,-17-11 0-16,0-20 0 0,-17-30 0 16,-4-28 0-16,2-24 0 15,2-32 0-15,1-37 0 0,7-37 0 16,9-44 0-16,9-43 0 16,10-38 0-16,14-26 0 0,16-8 0 15,16 17 0-15,8 24 0 16,12 41 0-16,1 35 0 15,2 52 0-15,2 51 0 0,-6 53 0 16,3 44 0-16,-6 42 0 16,5 28 0-16,-3 8 0 0,12-4 0 15,3-13 0-15,-2-24 0 16,10-23 0-16,5-29 0 0,7-32 0 16,7-38 0-16,8-36 0 0,5-38 0 15,1-35 0-15,-9-39 0 16,-12-33 0-16,-16-34-2 0,-20-26-29 15,-26-12 32-15,-21 5 31 16,-19 17-32-16,-16 32 0 16,-27 42 0-16,-19 39 0 0,-18 48 0 15,-14 50 0-15,-6 41 0 16,2 45 0-16,14 32 0 0,18 29 0 16,26 20 0-16,24 6 0 15,28-2 0-15,32-6 0 0,31-19 0 16,19-20 0-16,12-28 0 15,7-29-215-15,4-29-353 0,3-32 52 16</inkml:trace>
  <inkml:trace contextRef="#ctx0" brushRef="#br0" timeOffset="3335.82">15174 11088 550 0,'0'-62'772'0,"-13"31"-78"0,-10 31-663 16,-6 49-31-16,4 35 0 15,9 39 0-15,16 27 0 0,0 16 0 16,5 10 0-16,3-5 0 0,1-12 0 16,-3-25 0-16,-1-28 0 15,-2-29 0-15,2-24 0 0,-1-33 0 16,5-32 0-16,4-37 0 16,1-36 0-16,11-28 0 15,7-27 0-15,10-19 0 0,6-10 0 16,9-7 0-16,8 12 0 15,4 31 0-15,-4 31 0 0,-5 37 0 16,-3 40 0-16,-5 37 0 16,-11 37 0-16,-9 33 0 0,-15 24 0 15,-9 8 0-15,-8 3 0 16,-16-7 0-16,-4-16 0 0,-1-15 0 16,2-23 0-16,-3-15 0 15,8-18 0-15,1-23 0 0,13-23 0 16,8-35 0-16,11-27 0 15,14-21 0-15,13-16 0 16,10-4 0-16,5 3 0 0,4 19 0 16,-5 25 0-16,-6 27 0 15,-5 30 0-15,-10 39 0 0,-9 33 0 16,-11 25 0-16,-3 25 0 0,-2 13 0 16,-2 1 0-16,2-8 0 15,16-14 0-15,11-12 0 0,20-20 0 16,24-18-155-16,20-27-420 15,22-23 58-15,9-29 121 0</inkml:trace>
  <inkml:trace contextRef="#ctx0" brushRef="#br0" timeOffset="3593.92">17895 10791 756 0,'11'-77'814'16,"-29"34"-337"-16,-29 43-477 0,-18 43 0 15,2 26 0-15,6 29 0 16,7 11 0-16,22 13 0 0,16 5 0 15,20-5 0-15,18-17 0 16,16-15 0-16,20-25 0 0,15-25 0 16,4-22 0-16,1-32 0 0,-1-17 0 15,-8-19 0 1,-8-19 0-16,-17-12 0 0,-14-14 0 16,-23-2 0-16,-11 4 0 0,-29 15 0 15,-20 14 0-15,-17 14 0 16,-16 14 0-16,-4 11 0 0,4 10 0 15,9 3-239-15,17 12-201 16,14 0-9-16,22 0 35 0</inkml:trace>
  <inkml:trace contextRef="#ctx0" brushRef="#br0" timeOffset="3944.75">18621 10973 829 0,'73'9'704'0,"-13"4"-190"0,-10 6-514 15,-5 19 0-15,-4 14 0 16,-2 17 0-16,-1 17 0 0,-14 16 0 16,-13 3 0-16,-11 6 0 15,0-9 0-15,-19-14 0 0,-5-19 0 16,-1-15 0-16,-3-22 0 0,-1-20 0 16,5-28 0-16,7-33 0 15,17-32 0-15,0-16 0 0,17-17 0 16,16-9 0-16,10-6 0 15,14-7 0-15,13 6 0 0,-2 21 0 16,3 23 0-16,-6 24 0 16,-8 27 0-16,-10 25 0 0,-4 24 0 15,-12 15 0-15,-7 11 0 16,-6 8 0-16,-9 5 0 16,-4-4 0-16,-5 0 0 0,0-5 0 15,-11-6 0-15,-1-10 0 16,-1-4 0-16,-7-8-4 0,-5-16-586 15,1 0 48-15,4-7 94 16</inkml:trace>
  <inkml:trace contextRef="#ctx0" brushRef="#br0" timeOffset="4276.91">19568 10729 1353 0,'3'-8'694'0,"-3"16"-694"15,-11 17 0-15,11 12 0 16,3 4 0-16,13-2 0 0,9 3 0 15,12-5 0-15,9-14 0 16,9-6 0-16,14-17 0 0,9-12 0 16,11-16 0-16,4-13-37 15,5-11 6-15,-1-10 23 0,-4 0 28 16,-11 11 10-16,-14 10-4 16,-17 15-26-16,-28 26 0 0,-23 49 0 15,-32 44 0-15,-32 44 0 0,-27 38 0 16,-17 27 0-16,-16 21 0 15,-5 22 0-15,-10 7 0 16,-6 9 0-16,-2 0 0 0,-3-1 0 16,-5 1 0-16,-3-9 0 15,-5-8 0-15,1-12 0 0,4-20 0 16,-1-20-213-16,9-30-171 16,9-24 28-16,10-32 42 0,17-37 20 15</inkml:trace>
  <inkml:trace contextRef="#ctx0" brushRef="#br0" timeOffset="5458.08">9128 9553 303 0,'-167'24'317'0,"0"0"-89"15,9-2-85-15,3-1-68 0,14-2-39 16,19-3-13-16,20-3 5 0,22-13 40 15,22 8 31 1,23-8-25-16,18 0-26 0,37 0-8 16,45-21 1-16,57-12 1 15,69-19 25-15,76-22 18 0,83-15 11 16,91-21-21-16,93-7-18 16,91-14-23-16,74-7-12 0,63-1 23 15,46 5-44-15,21 8-1 16,-5 13 0-16,-31 14 0 0,-50 14 0 15,-53 12 0-15,-64 16 0 16,-70 11 0-16,-81 14 0 16,-73 7 0-16,-74 9 0 0,-68 5 0 15,-64 1 0-15,-55 3 0 16,-43-1 0-16,-32 0 0 0,-35-1 0 16,-23 1 0-16,-25 0 0 15,-14 0 0-15,-20 4 0 0,-17 0 0 16,-5 4-89-16,-17 0-443 15,-18 16-16-15,-26 17-329 0</inkml:trace>
  <inkml:trace contextRef="#ctx0" brushRef="#br0" timeOffset="6206.89">8563 15044 707 0,'-46'0'477'0,"15"0"-99"0,10 0-176 16,21 0-95-16,38-8-37 15,41-12 5-15,57-13-44 0,62-7-31 16,75-13 0-16,81-13 0 15,84-7 0-15,78-4 0 0,83-4 0 16,68 3 0-16,59 5 0 16,39 7 0-16,18 2 0 0,9 3 0 15,-9 4 0-15,-24 0 0 16,-35 3 0-16,-46 11 0 16,-51 4 0-16,-60 12 0 0,-59 7 0 15,-62 4 0-15,-70 4 0 16,-61 3 0-16,-67-3 0 15,-54 4 0-15,-47-6 0 0,-39 7 0 16,-31 3 0-16,-23 1 0 16,-18-2 0-16,-7 1 0 0,-13 4 0 15,-35-5 0 1,-7 5 0-16,-2 0 0 16,-8 0 0-16,-5 0 0 15,-4 0 0-15,-8 0 0 0,-4 0 0 16,4 0 0-16,1 0-372 15,4 0-106-15,6 0 19 16</inkml:trace>
  <inkml:trace contextRef="#ctx0" brushRef="#br0" timeOffset="81170.1">25400 5055 571 0,'-18'-29'477'0,"7"10"-167"16,-2 11-168-16,-2 18-63 0,-11 28-29 15,-7 24 44-15,-2 35 4 16,-3 34-23-16,-1 28-29 0,-2 10-23 16,4 11 0-16,6-4-10 15,-2-19-8-15,4-14-1 16,6-25-1-16,6-24-5 0,3-25 5 16,3-20 12-16,11-13-5 15,0-11-2-15,0-17-8 0,0-13 0 16,8-23 0-1,17-25 0-15,10-20 0 0,11-8 0 16,-5 7 0-16,-4 17 0 16,-6 12 0-16,-6 13 0 0,-4 16 0 15,-2 16-3-15,6 16 6 16,2 16-3-16,6 13 0 16,9 4 0-16,2 0 0 0,3-5 0 15,7-6 0-15,0-9 0 16,-1-13-6-16,-2-16-41 15,0-4 3-15,-8-20 1 0,-7-19 17 16,-8-8 12-16,-10-14 24 16,-10-1 22-16,-8 9 37 15,0 9 0-15,-12 15-69 16,-10 16 0-16,2 17 0 0,-3 24 0 16,-2 14 0-16,10 6 0 15,15 9 0-15,0 0 0 16,15 1 0-16,22-11 0 0,11-10-117 15,17-12-58-15,8-21-14 16,9-9 9-16,4-20 37 16,-5-18 59-16,-13-19 44 0,-7-3 39 15,-17 0 47-15,-15 12 32 16,-16 7 16-16,-13 19-32 16,-16 14-8-16,-10 17-2 15,-5 0-5-15,-3 20-5 0,8 6-14 16,4 2-15-16,6 0-9 15,3 1-1-15,13-5-6 16,0-8-16-16,17-4-11 0,3-12-20 16,8-7 2-16,10-19 7 15,1-10 22-15,-2-9 8 0,-1 0 5 16,-2 5 14-16,-9 7-4 16,-10 13 1-16,-3 8 1 15,-4 12 7-15,1 12 14 16,-1 12 11-16,0 9-10 15,3 3-8-15,1 2-16 0,4-7 6 16,6 2-9-16,2-4-10 16,9-8-33-16,7-21-32 15,14 0-16-15,6-21-4 0,5-8 30 16,-1-7 31-16,-4 0 19 16,-1 2 10-16,-11 10 5 0,-8 5 7 15,-6 2 8-15,-11 8 9 16,-2 6 1-16,0 3-7 15,-4 0 2-15,-1 7 7 16,-1 5 8-16,-3 5-5 16,0-5-14-16,1 0-5 0,0-12-3 15,-4 0-4-15,5 0-13 16,2-16-15-16,8-25-23 16,4-17 8-16,6-23 14 0,-6-16 17 15,0-12 14-15,1-6 26 16,-6 1 34-16,-2 17 41 15,-8 14 53-15,-5 25 15 0,-8 12-42 16,0 12-55-16,0 18-59 16,-8 45-20-1,-5 25 0-15,-8 31 0 16,6 20 0-16,-1 13 0 16,3 0 0-16,13-4 0 0,0-12 0 15,0-20 0-15,0-17 0 16,4-20 0-16,2-13 0 15,-3-16 0-15,-3-36 0 16,-13-20 0-16,-3-15 0 16,-1 3 0-16,-2 7 0 15,2 9 0-15,5 12 0 0,3 11 0 16,9 26 0 0,0 11 0-16,0 12 0 15,14 9 0-15,6 0 0 0,12 0 0 16,13-9 0-1,8-7 0-15,12-13-100 0,7-16-111 16,6-20-14 0,73-74-103-16,-87 20 263 15,-8-11 45-15,-10-8 38 16,-14 3 32-16,-11 14 44 0,-12 14 26 16,-9 17-33-16,-9 17-36 15,-12 20-5-15,-6 20 7 16,-7 22 3-16,6 17-16 0,3 19 1 15,14 3-20-15,11 4-12 16,11-8-2-16,14-8-15 16,7-8-30-16,7-16-79 15,15-13-60-15,3-24-38 16,4-12 7-16,-4-20 23 16,0-17 185-16,-4-17-136 0,-4-11 69 15,-8-1 59-15,-14 10 42 16,-10 11 37-16,-4 12 11 15,-13 16-12-15,0 12 7 16,-8 17 6-16,-6 29 6 0,-1 21 4 16,-2 19-2-16,1 12-26 15,-1 5-29-15,6-4-17 16,11-6-10-16,0-15-2 16,0-15-12-16,0-15-10 15,0-10-1-15,3-21-1 16,11-21 9-16,5-20 5 0,6-18 5 15,12-24 8-15,2-14 7 16,10-5 30-16,0 13 62 16,-8 15-5-16,-4 17-44 15,-6 20-32-15,-2 22-8 0,1 15 19 16,1 20 35-16,1 12 19 16,-7 9-43-16,-4 4-50 15,-5-9 0-15,-8-8 0 16,1-3 0-16,-9-9 0 15,0-7 0-15,-14-9 0 16,6-5 0 0,-3-2 0-16,2-2 0 15,9 2 0-15,-9-5 0 16,9 2 0-16,-8 4 0 16,8-7-75-16,0 4-406 15,0 1-2-15,0 0 29 0</inkml:trace>
  <inkml:trace contextRef="#ctx0" brushRef="#br0" timeOffset="81685.91">30312 4803 482 0,'0'-57'407'16,"-19"-13"-146"-16,-14-10-128 16,-16-15-26-16,-16-10 24 15,-20-22-8-15,-37-18-49 16,-47-15-35-16,-60-3-15 16,-51 9 11-16,-58 20-5 15,-59 24-10-15,-75 36-4 16,-51 46 4-16,-59 56 18 0,-46 65 58 15,-18 59-85-15,-8 51-11 16,1 42 0-16,23 30 0 16,50 39 0-16,59 32 0 0,75 13 0 15,84-6 0-15,103-14 0 16,105-22 0-16,109-20 0 16,107-17 0-16,108-14 0 15,121-30 0-15,111-29 0 0,107-39 0 16,99-47 0-16,79-35 0 15,67-45 0-15,35-41 0 16,22-58 0-16,10-59 0 0,-21-49 0 16,-32-55 0-16,-61-55 0 15,-86-67 0-15,-106-35 0 16,-120 0 0-16,-128 7 0 16,-141 13 0-16,-148 6-351 15,-136 27-57-15,-117 33 108 16,-100 40-21-16,-78 53-3 0</inkml:trace>
  <inkml:trace contextRef="#ctx0" brushRef="#br0" timeOffset="83498.77">25464 10901 368 0,'-13'-7'452'0,"1"-4"-97"16,12 9-151-16,-6-3-100 15,6 5-62-15,0 0-19 16,0 7 6-16,0 23 43 16,0 14-1-16,1 18-22 0,7 11-20 15,6 8-10-15,-6 9-16 16,-4 4 0-16,-4 3-22 0,0-3-67 15,0-1-68-15,0-13-76 16,0-5-37-16,0-14 8 16,-12-13-3-16,4-15 29 0</inkml:trace>
  <inkml:trace contextRef="#ctx0" brushRef="#br0" timeOffset="83932.67">25395 11230 91 0,'0'-61'276'15,"-8"8"-55"-15,-1 8-71 16,9 9-53-16,-7 8-33 0,7 3 2 16,0 0 0-16,0 1-27 15,16 0-16-15,14 3-11 16,9 4-8-16,9 6-3 0,6 8 2 16,3 3 0-16,-5 12-5 15,-3 13 2-15,-13 10 10 0,-10 5 8 16,-16 10 4-16,-10 2 8 15,-19 3 6-15,-14 1 4 16,-6-3 5-16,-7-9 6 16,1-7-3-16,8-9-1 0,5-7-12 15,11-6-8-15,9-15-12 16,4 0-14-16,8 0-11 0,20 0 4 16,17 0-2-16,16 0 5 15,12 0 1-15,3 13 1 0,2 11 2 16,-10 10-4-16,-9 6 1 15,-17 8 2-15,-12 2-6 0,-18 2 8 16,-17-2-4 0,-14-2 7-16,-15-8-8 0,-6-2 3 0,-6-5 0 15,-3-5 1 1,5-3 1-16,8-6-21 0,11-7-38 16,9-4-57-16,7-8-47 15,17 0-29-15,0-8-23 0,17-8-40 16,12-9 16-16</inkml:trace>
  <inkml:trace contextRef="#ctx0" brushRef="#br0" timeOffset="84431.65">26225 11361 114 0,'-9'-17'265'0,"-4"5"-44"0,5 0-46 16,0 3-50-16,-1 2-45 15,9 2-20-15,-7 5-6 0,7 0-11 16,0 10 8-16,0 8 21 15,0 20 13-15,0 10-24 0,7 9-26 16,2 1-3-16,4-2-18 16,3 1-4-16,-1-12-5 15,1-10-13-15,5-8 1 16,1-11-2-16,-5-16-10 0,9-4 10 16,-6-13 2-16,0-16 0 15,1-7 2-15,-5-13 1 0,-3-4 15 16,-5 0 4-16,1 5 23 15,-9 10 20-15,0 10 23 16,0 8-13-16,0 8-22 16,0 6-17-16,3 10 21 0,-3 21 5 15,3 8 8-15,5 7-22 16,0 10-5-16,1 6-25 0,3 2-2 16,2-6-45-16,-3-4-108 15,-3-8-110-15,4-8-62 0,-4-1-21 16,0-11-1-16,-8-4 52 15</inkml:trace>
  <inkml:trace contextRef="#ctx0" brushRef="#br0" timeOffset="84930.8">26793 10933 249 0,'8'-32'216'15,"-1"2"-50"-15,1 11-24 0,-8 3-51 16,3 4-25-16,-3 7-8 16,0 5 1-16,5 9 11 0,3 15 33 15,1 18 10-15,-1 14-9 16,1 13-7-16,-2 12-12 0,1 4-16 15,0-2-18-15,-5-3-16 16,2-7-16-16,-5-15-12 0,0-14 3 16,0-16-2-1,0-2-10-15,0-14 9 0,0-12-14 16,3 0-10-16,6-12-2 16,8-17 5-16,3-8-3 0,5-4 7 15,4 5-3-15,4 11 7 16,-6 5 4-16,3 11-5 0,-8 9 8 15,-1 16-2-15,-5 9 1 16,-7 8 0-16,-9 7 12 16,0 2-12-16,-17-7 4 0,-3 3-7 15,-3-6-10-15,-7-8-20 16,1-7-32-16,6-8-27 16,-3-9-44-16,7-9-56 0,2-12-46 15,6-4 11-15,3-10-23 16,8-10 21-16</inkml:trace>
  <inkml:trace contextRef="#ctx0" brushRef="#br0" timeOffset="85479.69">27401 10857 131 0,'0'-13'267'16,"0"1"-60"-16,0 4-50 15,0-2-64-15,0 8-32 16,0-3-6-16,0 5 11 0,0 0-14 16,0 0-20-16,0 0-14 15,0 0-8-15,0 0 11 16,0 0 11-16,0 0 12 0,0 21 37 16,0 8 30-16,0 8-19 15,0 2-19-15,0 14-6 0,3 5-3 16,6-2-8-16,4 1-25 15,-5-3-11-15,-1-2-15 16,1-6-1-16,1-11-3 16,-1-6 0-16,-5-9 0 0,-3-4 2 15,0-4 1-15,0-12 4 16,0 0-1-16,0 0-10 16,0-4 7-16,0-4-2 15,5-5-10-15,4-3-1 0,3 1-1 16,4 3 3-16,1-2 2 15,-2 12 3-15,-3 2-1 16,4 0-3-16,1 11 11 0,0 14 5 16,-3 8-8-16,-1 7-4 15,-4 5 4-15,-9 0 2 16,0-10-18-16,-13-1 5 16,-4-10-6-16,-1-2-22 0,-4-16-7 15,2-6-33-15,0-11-38 16,4-14-37-16,4-7-1 0,4-9 4 15,8-4 2-15,0-4-2 16,0-9-23-16,8-6-52 16,9-5-165-16</inkml:trace>
  <inkml:trace contextRef="#ctx0" brushRef="#br0" timeOffset="85683.08">27941 10555 548 0,'9'-11'326'0,"-3"1"-94"16,-6 10-103-16,5 12-5 16,6 62 277-1,-5-12-212-15,-3 13-91 0,5 8-98 16,-8 6 0-16,0-4 0 16,5-3 0-16,3-12 0 0,-3-10-65 15,-2-10-230-15,2-15-107 16,-2-7-43-16,2-6 39 15</inkml:trace>
  <inkml:trace contextRef="#ctx0" brushRef="#br0" timeOffset="85995.48">28226 10881 615 0,'0'-12'489'15,"0"3"-136"-15,-9 1-161 0,9 4-51 16,0 4 28-16,0 0-81 15,18 0-88-15,8-8 0 16,11-4 0-16,7-9 0 0,7-12-82 16,-3-8-22-16,-5-3 31 15,-6-4 28-15,-12-2 19 16,-8 10 50-16,-14 8 15 16,-3 7 2-16,-12 20 15 0,-12 22 47 15,-9 28-36-15,-11 24-67 16,-5 16 0-16,8 10 0 15,9-1 0-15,16-10 0 0,16-8 0 16,11-14 0-16,14-9 0 16,9-11 0-16,9-14-414 15,13-13-73-15,9-15-2 0</inkml:trace>
  <inkml:trace contextRef="#ctx0" brushRef="#br0" timeOffset="86279.04">29258 9902 751 0,'-16'-24'572'0,"-10"20"-186"15,-2 25-161-15,-5 32-112 16,1 32-113-16,4 21 0 15,7 13 0-15,21 11 0 16,13 1 0-16,23-6 0 0,21-6 0 16,24-11 0-16,21-10 0 15,16-15 0-15,16-19-176 16,12-7-118-16,7-19-54 16,-3-26-14-16,-3-28-32 0</inkml:trace>
  <inkml:trace contextRef="#ctx0" brushRef="#br0" timeOffset="86661.32">31040 9952 298 0,'0'-45'387'16,"0"9"-49"-16,-12 11-117 15,-2 5-88-15,6 4-22 16,-4 7 38-16,1 2 5 0,3 7-52 15,8 0-41-15,-8 0-28 16,8 0-7-16,0 0 8 16,0 7-34-1,0 6 0-15,0 6 0 16,0 11 0-16,0 9 0 16,0 7 0-16,8 2 0 15,3 6 0-15,14 3 0 16,7 5 0-16,9-1 0 15,13 3 0-15,6 2 0 16,8-1 0-16,3-1 0 16,-7 2 0-16,-7-8 0 0,-12-11 0 15,-14-6 0-15,-10-9 0 16,-21-8 0-16,-21 2-367 16,-27-9-105-16,-28 2 3 0</inkml:trace>
  <inkml:trace contextRef="#ctx0" brushRef="#br0" timeOffset="87110.64">30146 10465 322 0,'0'-28'291'15,"0"4"-51"-15,-13-1-82 16,3 0-53-16,-7 6 10 0,-4 2 32 16,-6 9 29-16,-3 8-21 15,-5 0-38-15,-3 25-16 16,-3 15 2-16,5 13-86 16,7 11-17-16,15 2 0 15,14-1 0-15,6-3 0 16,14-12 0-16,14-15 0 0,2-12-10 15,13-23-167-15,4-7-20 16,3-25 22-16,-4-21 78 16,-7-13 66-16,-17-3 49 15,-11-5 37-15,-12 5 42 0,-5 12 35 16,0 9 9-16,-8 15-8 16,8 9-33-16,-14 12-89 15,14 31-11 1,0 19 0-16,0 10 0 15,17 14 0-15,12 2 0 16,11 2 0-16,16-6-110 0,14-6-307 16,7-9-72-16,4-13 2 15</inkml:trace>
  <inkml:trace contextRef="#ctx0" brushRef="#br0" timeOffset="87453.52">32145 9850 351 0,'0'-21'515'0,"-14"9"-35"16,6 0-212-16,8 5-133 15,-7 3-63-15,7-1-1 0,0 5-21 16,0 0-37-16,0 0-108 15,0 0-182-15,0 0-151 16,0 9-56-16</inkml:trace>
  <inkml:trace contextRef="#ctx0" brushRef="#br0" timeOffset="87659.63">32292 10303 950 0,'14'32'464'0,"3"13"-114"0,-1 16-67 16,0 8-283-16,0 12 0 15,-8-1 0-15,-8 6 0 16,-19 1 0-16,-10-2 0 0,-16-3 0 16,-11-5-140-16,-21-4-503 15,-21-8 47-15</inkml:trace>
  <inkml:trace contextRef="#ctx0" brushRef="#br0" timeOffset="88158.73">30901 9444 569 0,'-25'-41'358'16,"7"12"-72"-16,-4 8-109 0,6 14-36 16,3 7 58-16,13 35 84 15,9 35-249-15,20 32-34 16,15 37 0-16,13 24 0 15,11 10 0-15,6 12 0 16,-6-6 0-16,-15-13 0 16,-16-10 0-16,-12-18 0 0,-25-12 0 15,-12-12 0-15,-26-12-330 16,-22-14-36-16,-25-5 9 16,-20-10 14-16,-16-8 58 0</inkml:trace>
  <inkml:trace contextRef="#ctx0" brushRef="#br0" timeOffset="89456.8">24144 11316 191 0,'-22'0'253'0,"-4"0"-20"16,9 0-18-16,1 0-35 0,4 0-28 16,4 0-4-16,8 0 18 15,-8 0 23-15,8 0-26 0,0 0-47 16,13 0-75 0,10 9-41-16,19-9 0 0,10 0 0 15,12 0-20-15,1 0-164 16,0 0-90-16,-5-5-35 0,-6 1 7 15,-10 4 27-15,-6 0 9 16,-11 0 61-16</inkml:trace>
  <inkml:trace contextRef="#ctx0" brushRef="#br0" timeOffset="89624.69">24136 11698 317 0,'-44'23'382'16,"6"-5"-69"-16,10-6-123 15,8-12-97-15,3 9-42 0,17-9 7 16,0 0 2-16,9-9-25 16,15-3-40-16,17-6-67 0,18 0-70 15,7-3-70-15,4 0-46 16,-5 11-64-16</inkml:trace>
  <inkml:trace contextRef="#ctx0" brushRef="#br0" timeOffset="91205.96">22308 11239 221 0,'0'-28'239'16,"0"2"-53"-16,0 2-21 0,0 1-40 16,0 6-19-16,0 4-5 15,-7 1-1-15,7 8-22 16,0 4-21-16,0 0-34 0,0 12 1 16,0 16 39-16,7 13 14 15,1 16-4-15,0 9 7 0,0 6-12 16,-2 6-21-16,-3-4-10 15,-3-10-11-15,0-7-7 16,0-12-11-16,0-10-6 0,0-5 6 16,0-9-3-16,0-9-6 15,0-4 6-15,0-8 1 0,0 0-10 16,0 0-12-16,0-13-9 16,5-6 0-16,10-5 1 0,13-2 15 15,10 2 5-15,1 3-7 16,7 9 9-16,-2 10 5 15,1 2-6-15,-4 14 3 0,-5 12 0 16,-3 2-5-16,-7 4 5 16,-15 1-3-16,-11 0 3 15,-8 0-8-15,-13-5-3 0,-12-1-1 16,-7-6-13-16,-2-9-19 16,-1-12-29-16,2 0-28 15,3-4-45-15,7-8-21 0,-2-5-7 16,4-2 14-16,7-2 18 0,1 6 1 15,-1-1-31-15,6-1-13 16</inkml:trace>
  <inkml:trace contextRef="#ctx0" brushRef="#br0" timeOffset="93350.21">27238 12375 525 0,'21'0'312'16,"-9"0"-71"-16,-3 0-99 15,-1 0-45-15,1 11 17 16,-1 5 51-16,0 10 21 0,-8 2-17 16,0 13-73-16,-16 10-96 15,-19 7 0-15,-17 3 0 0,-21 6 0 16,-21-4 0-16,-28-1 0 16,-22-10 0-16,-24-6 0 0,-15-11 0 15,-12-5 0-15,-17-10 0 16,-19-20 0-16,-24 0 0 0,-13-4 0 15,-12-12 0-15,3-4 0 16,10-9 0-16,11-8 0 0,21-4 0 16,15-4 0-16,21 0 0 15,24 1 0-15,29 5 0 16,29-4 0-16,27 11 0 0,25 2 0 16,20 11 0-16,14 3 0 15,13-1 0-15,18 5 0 0,0 0 0 16,14 3 0-16,-2 6 0 15,-1 3 0-15,1 0 0 0,-4 0 0 16,-3 0 0-16,-2 0 0 16,-14 0 0 31,-1 12 0-47,-1 0 0 15,2 7 0-15,-7 15 0 0,2 11 0 16,-1 15 0-16,3 20 0 15,-4 8 0-15,7 6 0 0,-3 4 0 16,14-1 0-16,0 1 0 16,0-8 0-16,5-14 0 0,-2-9 0 15,3-19 0-15,-3-12 0 16,2-12 0-16,-5-12 0 0,0-15 0 16,0-22 0-16,0-19 0 15,0-17 0-15,-14-17 0 16,3-12 0-16,-3-7 0 0,-4-8 0 15,1-2 0-15,1 2 0 16,5 6 0-16,11 16 0 0,-9 8 0 16,9 10 0-16,0 15 0 15,0 10 0-15,0 11 0 0,0 9 0 16,12 7 0-16,21 5 0 16,18 4 0-16,23 4 0 15,12 0 0-15,12 10 0 0,11 1 0 16,5 1 0-16,-10 0 0 15,-4 0 0-15,-16 5-51 0,-13 0-31 16,-21 3 42-16,-12-1 50 16,-19 11 72-16,-19 14-1 15,-25 13-81-15,-23 21 0 0,-20 12 0 16,-17 7 0-16,-13 6 0 16,0 2 0-16,5-3 0 0,7-5 0 15,12-7 0-15,14-9 0 16,8-7 0-16,11-10 0 0,4-10 0 15,9-13 0-15,9-13-162 16,6-8-298 0,5-8-419-16</inkml:trace>
  <inkml:trace contextRef="#ctx0" brushRef="#br0" timeOffset="98553.74">20612 14817 405 0,'8'7'410'0,"-4"-7"-76"0,-4 0-86 16,0 0-93-16,0 0-53 16,0 0-1-16,0-5 15 15,4-14-4-15,8-22-56 0,12-24-48 16,22-36-8-16,14-34 0 16,13-35 0-16,9-35 0 0,-3-23 0 15,0-27 0-15,-14-29-12 16,-8-40-6-16,-10-29-3 15,-4-22 15-15,-12-16 2 0,-2-16 8 16,-8-15 15-16,-11-9 6 16,-10 3-12-16,0-5-13 15,0-6 0-15,0-10 0 0,-10 8 0 16,-6 1 0-16,-10-5 0 16,-7-7 0-16,-10 5-23 0,-14 19-32 15,-17 25 7-15,-16 20 0 16,-16 21 12-16,-16 12 9 15,-14 17-11-15,-16 24-8 16,-6 19 22-16,-12 13 3 16,-9 17-17-16,-19 4-25 15,-22 4-9-15,-28-2 14 0,-27-7 26 16,-30 5 66-16,-3 12-5 16,3 19-16-16,-4 23-1 15,-4 15 32-15,1 8-12 16,4 12-5-16,3 4-14 15,11 9-6-15,11 2-6 16,6 10 8-16,10 4-13 16,-11 126 4-16,-5 12 1 15,-11 0-3-15,-4 0 5 16,-7 0-2-16,-19 0 2 16,-27 0-7-16,-22 0-3 15,3 0 11-15,8 0 2 16,9 52-6-16,5 74-1 15,11 0 4-15,12 2 6 16,15-7-10-16,27 5 8 16,22 5 14-16,22 7-8 15,21 13-5-15,14 7-4 0,22 5 5 16,11-4-11-16,9 0 12 16,10-9-3-1,8-3 4-15,5-9 13 16,1-4 3-16,7-7-1 15,6-8-12-15,8-2 14 0,11-8 30 16,8 5 26-16,8 4-36 16,5 18-48-16,1 9 0 15,-2 19 0-15,-7 11 0 16,-9 8 0-16,-3 3 0 16,-1-3 0-16,5-3 0 15,3-1 0-15,0 8 0 16,9 25 0-16,-1 37 0 15,5 23 0-15,-4 13 0 16,5 1 0-16,6-5 0 16,16 7 0-16,19 22 0 15,13 23 0-15,30 9 0 16,16 4 0-16,22-4 0 16,23 12 0-16,12 12 0 15,12 5 0-15,12-17 0 16,4-17 0-16,10-19 0 0,1-4 0 15,7-1 0-15,-1 1 0 16,-1-5 0-16,5-12 0 16,5-15 0-16,10-19 0 15,10-13 0-15,7-10 0 16,7 4 0-16,6-1 0 0,0 6 0 16,0-4 0-16,-4-9 0 15,-10-9 0-15,-6-10 0 16,-9-16 0-16,-5-4 0 0,-7-1 0 15,-9-5 0-15,-3-3 0 16,-3-6 0-16,-2-10 0 16,-2-10 0-16,1-11 0 0,2-8 0 15,3-14 0-15,6-7 0 16,7-8 0-16,8-12 0 0,12-8 0 16,13-9 0-16,11-11 0 15,8-10 0-15,10-8 0 16,-3-6 0-16,2-9 0 15,1-12 0-15,2-10 0 0,-3-2 0 16,-4-5 0-16,-1-12 0 16,1 0 0-16,4-12 0 0,9-5 0 15,10-2 0-15,18-2 0 16,7 4 0-16,9 2 0 16,3 2 0-16,-3 5 0 15,-8 4 0-15,-9 1 0 0,-5 3 0 16,-3 0 0-16,-8 0 0 0,-2 0 0 15,-11 0 0-15,-11-5 0 16,-8-7 0-16,-8-4 0 16,-9-8 0-16,-8-5 0 15,-8-8 0-15,-4-8 0 0,-4-8 0 16,-4-4 0-16,-9 1 0 16,-3-6 0-16,-8 2 0 0,-8 2 0 15,-9 1 0-15,-8 6 0 16,-3-4 0-16,-14 10 0 0,-3 2 0 15,-6 5 0-15,-7 10 0 16,-13 3 0-16,-2 2 0 0,-4 6 0 16,-1 1 0-16,-4 4 0 15,0 0 0-15,3-2 0 16,-5 2 0-16,8 0 0 16,2 0 0-16,4 1 0 0,2 1 0 15,-2-2 0-15,5 0 0 16,-2 0 0-16,-1 0 0 0,-2 1 0 15,-3-1 0-15,-1-6 0 16,1 2 0-16,-1-5 0 0,-3 2 0 16,-1-6 0-16,-4 5 0 15,1-1 0-15,-4 6 0 0,-5 1 0 16,-3 2 0-16,-5 5 0 16,-4-2 0-16,0 1 0 15,-2 1 0-15,8-2 0 0,-2 1 0 16,1-4 0-16,4-4 0 15,1-1 0-15,3 1 0 16,3-1 0-16,1-2 0 0,3-2 0 16,4-3 0-16,1-5 0 15,1 0 0-15,-8 1 0 0,0 3 0 16,-3-4 0-16,1 4 0 16,-2 2 0-16,-6 7 0 15,0-3 0-15,-4-7 0 0,1 6 0 16,-2-1 0-16,7 5 0 15,-7-1 0-15,6-2 0 16,-2 2 0-16,2 5 0 0,-1-4 0 16,4 4 0-16,0-5 0 15,1 5 0-15,3 0 0 0,1 0 0 16,-4 3 0-16,-7 1 0 16,3-1 0-16,-4 2 0 0,3-2 0 15,0 2 0-15,-2-1 0 16,-3 0 0-16,3 0 0 15,8-4 0-15,4-1 0 0,5-3 0 16,6-1 0-16,-1-3 0 16,1 4 0-16,-6-2 0 0,-6 6 0 15,-4 5 0-15,-4-2 0 16,-6 2 0-16,-3-5 0 16,0-2 0-16,-3 2 0 0,-1 0 0 15,0 0 0-15,-4 0 0 16,0-4 0-16,0-2 0 0,0 3 0 15,0-2 0-15,0 2 0 16,0-6 0-16,0 5 0 0,0-1 0 16,0 6 0-16,0 3 0 15,0-1 0-15,0 1 0 16,0 3 0-16,0 2 0 0</inkml:trace>
  <inkml:trace contextRef="#ctx0" brushRef="#br0" timeOffset="98659.6">20555 14901 2047 0,'0'-2'0'0,"0"-4"0"16,0 6-370 15,-8 0-228-31,-13 8 62 0</inkml:trace>
  <inkml:trace contextRef="#ctx0" brushRef="#br0" timeOffset="102286.04">26641 8772 490 0,'-7'0'321'0,"-5"0"-118"0,2 0-109 16,10 0-44-16,-11 0-29 15,11 0-9-15,-13 16 1 16,4 4-3-16,3 8-5 15,6 15 0-15,-8 0-3 0,8 11-1 16,0 3 4-16,0-1-5 16,0 4 3-16,0 2-9 0,0 0 6 15,0 2 1-15,0-2-3 16,5 2-1-16,-5 2 1 16,0-1-4-16,0-4-4 0,0-3 4 15,0-10-1-15,0-11-1 16,0-9 8-16,0-8 0 15,0-8-1-15,0-3-1 0,0-9 0 16,0 7 2-16,3-7-9 16,2 0 0-16,-5 0-11 15,0 0-23-15,0-3-38 16,0-5-27-16,1-9-21 0,4-3 0 16,4-5-34-16,-9-5-30 15</inkml:trace>
  <inkml:trace contextRef="#ctx0" brushRef="#br0" timeOffset="102636.6">26342 9492 310 0,'-18'-8'213'0,"1"4"-51"15,6 4-61-15,5 0-55 16,-2 0-9-16,-1 0 3 0,9 12 6 15,-9-1 5-15,9 11-18 16,0 2-5-16,12 8-17 16,3 10-1-16,15 7-3 0,7 3 0 15,-1-5-7-15,5 3 7 16,3 0-2-16,-1-7-6 16,0-5 5-16,-7-4-4 0,-3-7 4 15,-9 1-5-15,-8-7-3 16,1-5 7-16,-5 1-1 15,-3-5-5-15,-1-12 4 16,-5 0 5-16,2 0-4 0,-5 0-26 16,0 0-41-1,0-5-49-15,0-7-26 0,0-12-7 16,-13-14-50-16,1-4 1 16</inkml:trace>
  <inkml:trace contextRef="#ctx0" brushRef="#br0" timeOffset="102951.76">27043 9381 193 0,'9'-11'222'0,"-9"-1"-85"0,0 0-38 16,0 3-39-16,0 5-20 15,0 4-3-15,0 0 2 16,-13 13 15-16,2 15 9 0,-6 17-8 15,-2 11-23-15,-7 13-13 16,3 10-7-16,-2 6-3 0,-1-4-6 16,7-7 0-16,4-5 4 15,-2-13-8-15,3-6 2 16,3-10-2-16,11-11 1 16,-8-10-7-16,8-1-17 0,0-10-32 15,0-8-38-15,0 0-37 16,0 0-20-16,-7-16-62 15,-1-9-193-15</inkml:trace>
  <inkml:trace contextRef="#ctx0" brushRef="#br0" timeOffset="103301.3">26358 9542 160 0,'-42'0'257'16,"8"0"-91"-16,-1 0-31 0,13 0-49 16,5 0-24-16,4 0-16 15,13 0-17-15,13 0-11 16,13 0-8-16,25 7-8 0,22-7 1 15,15 0 0-15,10 0-3 16,4 0 1-16,-5-5-7 16,-8 3 3-16,-15-3-4 15,-17-3 3-15,-17 8-5 0,-12-4 0 16,-12 4-10-16,-3 0-26 16,-13 0-32-16,-8 0-34 15,-13 0-62-15,-7 0-35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7:18:54.29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14171 1871 284 0,'-20'-61'213'16,"-10"-3"-36"-16,-5 2-77 0,-1 2-25 16,-10 3 21-16,-2 3 19 15,-13 6 6-15,-16 8-17 16,-22 14-24-16,-14 19 5 15,-17 14 2-15,-11 26 20 16,-12 24-22-16,2 17-26 0,8 15-21 16,21 10-19-16,25-7-14 15,28 1 1-15,32-3 4 16,37 0-3-16,37-4 3 0,32-2-13 16,31-6 2-16,22 0 3 15,18-5-4-15,5 1 0 16,-3 2 7-16,-8 10-6 15,-17 4 1-15,-27 4-9 0,-30 5 6 16,-26 5 7-16,-34 5 3 16,-34-2-11-16,-29-1-2 15,-27-7 7-15,-24-11 1 0,-12-11 6 16,-4-8 8-16,0-12 1 16,9-12-14-16,10-9 3 0,19-10-6 15,19-11 5-15,15-2-2 16,18-5-43-16,12-8-55 0,6 0-105 15,12-12-116-15,10-12-20 16,24-18-73-16</inkml:trace>
  <inkml:trace contextRef="#ctx0" brushRef="#br0" timeOffset="298.88">15280 1807 1231 0,'3'-61'421'0,"-3"16"-217"16,0 13-115-16,0 11-49 16,0 21-13-16,0 36 8 15,-15 50-35-15,-5 45 0 0,-5 39 0 16,-7 30 0-16,-6 19 0 15,7 6 0-15,2-2 0 16,9-2 0-16,3-21 0 16,5-23 0-16,4-27 0 0,0-22-237 15,8-31-172-15,-12-23 12 16,12-21 42-16,-16-30 60 0</inkml:trace>
  <inkml:trace contextRef="#ctx0" brushRef="#br0" timeOffset="698.42">14633 3016 452 0,'-23'-98'310'0,"11"16"-67"0,20 13-131 16,24 9-60-16,25 12-24 15,24 11 11-15,21 12 55 16,11 21 2-16,9 24-8 16,-1 26-1-16,6 26-14 0,-9 21 4 15,-12 14-13-15,-22 6-13 16,-15 6-10-16,-21-6-12 0,-18-14-3 15,-19-23 37-15,-5-14-41 16,-6-22-22-16,-22-19 0 16,-9-21 0-16,-6-15 0 0,1-24 0 15,1-14 0-15,16-11 0 16,19-10 0-16,8-8 0 16,12 6 0-16,14 2 0 15,5 11 0-15,7 13 0 0,-2 13 0 16,1 16 0-16,-8 13 0 15,-2 8 0-15,-5 17 0 16,-6 2 0-16,-5 6 0 0,-5 3 0 16,-6 1 0-16,-5-4 0 15,1-5 0-15,-4-4 0 16,0-4-93-16,0-3-218 0,0-9-38 16,0 0 36-16,0 0 51 15,0-12-9-15</inkml:trace>
  <inkml:trace contextRef="#ctx0" brushRef="#br0" timeOffset="881.59">16226 2792 347 0,'31'-28'223'16,"-5"3"-48"-16,-6 8-81 15,-9 10-34-15,3 7 25 0,2 12 58 16,3 16 41-16,3 17 5 16,1 16-42-16,-2 13-51 0,-6 7-31 15,-1 5-29-15,-8-2-25 16,-6-6 0-16,0-8-33 15,0-18-119-15,0-6-150 0,0-15-77 16,0-10-2-16,-11-21 39 16</inkml:trace>
  <inkml:trace contextRef="#ctx0" brushRef="#br0" timeOffset="1022.33">16676 2254 438 0,'17'-114'270'16,"-9"20"-93"-16,-4 21-89 15,0 17-43-15,-4 15-21 16,4 13-34-16,0 7-68 0,6 15-72 16,1 17-44-16,0 8-88 15</inkml:trace>
  <inkml:trace contextRef="#ctx0" brushRef="#br0" timeOffset="1364.3">17071 2553 280 0,'18'44'218'16,"-1"0"-59"-16,-4 1-24 16,-4 5-5-16,-1-2 26 0,-8 4 50 15,0 5 11-15,0-3-59 16,-17-6-44-16,4-3-46 16,-4-7-20-16,7-10-12 0,2-8 2 15,8-8 17-15,-8-12-26 16,8-20-29-1,8-17 0-15,10-10 0 16,21-20 0-16,4-3 0 0,11-3 0 16,-7 13 0-16,-1 11 0 15,-10 16 0-15,-7 16 0 16,-1 17 0-16,-2 28 0 0,-4 22 0 16,0 11 0-16,-11 13 0 15,-2-2 0-15,-5 6-253 16,-4-4-146-16,4-10-17 0,5-11 7 15</inkml:trace>
  <inkml:trace contextRef="#ctx0" brushRef="#br0" timeOffset="1846.4">18030 2764 471 0,'28'-99'311'0,"-13"23"-20"15,-6 22-113-15,-9 22-74 0,-13 23-2 16,-12 30 50-16,-7 24-3 15,-4 20-64-15,4 17-34 16,10 3-22-16,11 1-22 0,11-5 0 16,3-12-10-16,11-12-32 15,2-16-57-15,3-13-32 16,2-28 6-16,7-7 12 16,4-22 42-16,1-25 38 0,-4-22 34 15,-6-22 39-15,-1-13 36 16,-1 2 48-16,-7 4 58 15,-1 15 31-15,-1 16-220 0,-4 20 0 16,0 14 0-16,-3 15 0 16,8 25 0-16,10 36 0 15,14 38 0-15,4 40 0 16,-1 41 0-16,-9 37 0 0,-14 33 0 16,-17 14 0-16,-25 3 0 15,-14-15 0-15,-21-25 0 16,-23-27 0-16,-7-32 0 0,-6-33 0 15,-1-37 0-15,2-32 0 16,10-33 0-16,9-28 0 0,19-37 0 16,17-36 0-16,19-31 0 15,25-13 0-15,22-10 0 16,8 13 0-16,20 11 0 0,6 23 0 16,10 17 0-16,0 23 0 15,2 18-6-15,-2 18-503 0,-6 16 1 16,-7 20 27-16</inkml:trace>
  <inkml:trace contextRef="#ctx0" brushRef="#br0" timeOffset="2646.05">8242 9219 391 0,'16'-24'230'0,"-8"0"-77"16,0 0-78-16,-8-2-35 0,6-3-14 15,-3-2 8-15,5-6 2 16,-5 0 7-16,-3-2 4 0,0 1 10 15,0 7 34-15,-20 1 66 16,-12 14-14-16,-12 7-36 0,-18 9 13 16,-6 17 14-16,-9 11 22 15,-4 17-149-15,2 17-7 16,3 14 0-16,7 19 0 0,7 19 0 16,14 12 0-16,17 3 0 15,22 1 0-15,29-12 0 0,32-11 0 16,38-18 0-16,29-21 0 15,22-13 0-15,14-15 0 0,-2-6 0 16,-14-11 0-16,-22 1 0 16,-22 2 0-16,-26 2 0 0,-29 3 0 15,-29 15 0-15,-30 11 0 16,-27 12 0-16,-26 9 0 16,-22 3 0-16,-10 0 0 0,-10 1 0 15,-8-1 0-15,-1-7 0 16,9-14 0-16,10-6 0 0,10-10 0 15,20-12 0-15,19-11 0 16,9-13 0-16,21-16-190 0,25-20-296 16,14-34 32-16,17-35 37 15</inkml:trace>
  <inkml:trace contextRef="#ctx0" brushRef="#br0" timeOffset="2878.66">8868 8792 366 0,'57'-82'389'0,"-16"22"-29"16,-9 15-79-16,-12 20-97 16,-7 18-12-16,-2 22 61 0,-3 31-171 15,0 26-62-15,5 30 0 16,-1 25 0-16,4 24 0 0,1 19 0 16,-2 5 0-16,2-5 0 15,-1-10 0-15,1-14 0 0,-1-20 0 16,-5-20 0-16,-3-20-126 15,-3-17-315-15,-2-17 27 0,-3-18 48 16,0-18 42-16</inkml:trace>
  <inkml:trace contextRef="#ctx0" brushRef="#br0" timeOffset="3345.18">8758 9838 287 0,'-57'-69'286'15,"12"13"-52"-15,9 10-59 0,16 9-82 16,20 1-42-16,17 0-9 15,22-2 7-15,26-2 3 0,20-5-17 16,18 9-14-16,6 7-10 16,4 8-4-16,-6 14-5 0,-10 7 4 15,-7 7 14-15,-11 18 50 16,-14 12 32-16,-11 13 28 0,-18 14 24 16,-16 9-10-16,-20 4-68 15,0 4-76-15,-23-8 0 16,-2-7 0-16,1-17 0 0,0-12 0 15,2-13 0-15,4-16 0 16,4-16 0-16,3-21 0 0,11-23 0 16,3-26 0-16,19-16 0 15,10-7 0-15,12-1 0 0,8 4 0 16,10 17 0-16,-5 12 0 16,-6 20 0-16,-1 16 0 0,-5 13 0 15,-8 11 0-15,-9 9 0 16,-5 16 0-16,-6 7 0 15,-4 0 0-15,-13 1 0 0,0 1 0 16,-8 4 0-16,-6-6 0 16,-2-2 0-16,5-6 0 0,-1-1 0 15,0-2 0-15,4-12 0 16,-1 0 0-16,1-4 0 16,-3-8 0-16,-3-10 0 15,6-2-317-15,1 1-91 0,-2-6-7 16,9-3-1-16</inkml:trace>
  <inkml:trace contextRef="#ctx0" brushRef="#br0" timeOffset="3992.71">11011 8967 89 0,'0'-17'234'0,"0"9"-48"0,0 1-28 15,0 3-57-15,0 4-50 16,0 0-23-16,0 0-2 0,0 0 0 16,0 0-3-16,0 0-6 15,0 0-6-15,0 0 1 0,0 0-1 16,0 0 6-16,0 0-4 15,0 0 4-15,0 0-8 16,0 0 6-16,0 0 1 0,0 0-4 16,0 0-1-16,0 0 6 15,0 0-1-15,0 0 1 0,0 0 0 16,0-5 8-16,0-3-16 16,0-4-6-16,0-1 3 0,0-6 2 15,0-1 0-15,0-1 17 0,-11 0 49 16,-6 9 34-16,-6 12 4 15,-15 12 26-15,-6 17 32 0,-5 16 15 16,1 17-159-16,-2 14-26 16,10 14 0-16,7 2 0 15,13 3 0-15,20-7 0 0,0-4 0 16,17-15 0-16,11-13 0 16,9-8 0-16,2-11 0 0,10-17 0 15,1-10 0-15,-2-10-92 16,0-17-171-16,-6-4-46 0,-7-8-14 15,-5-6 25-15,-4-6-12 16,-9-4-140-16</inkml:trace>
  <inkml:trace contextRef="#ctx0" brushRef="#br0" timeOffset="4525.72">11376 8879 176 0,'13'-38'288'16,"-1"5"-45"-16,-4 9-13 0,-8 7-71 15,5 14-26-15,-2 11 64 16,3 20 31-16,-3 13-11 0,4 16-56 16,6 12-146-16,-1 9-15 15,4-2 0-15,-2 2 0 0,-7-13 0 16,1-12 0-16,0-12 0 16,-4-12 0-16,1-10 0 0,-2-6 0 15,-3-33 0 1,5-18 0-16,3-15-3 15,4-11-14-15,4-18 8 0,10-7-12 16,5-1 7-16,2 5 5 16,-1 16 3-16,0 16 5 0,1 15 10 15,3 23 14-15,-4 15 19 16,-4 25-36-16,2 15-6 0,-6 8 0 16,-7 9 0-16,-6 0 0 15,-6-3 0-15,-5-6 0 0,0-8 0 16,-8-6 0-16,0-11 0 15,-6-10 0-15,3-13 0 16,-1-13 0-16,4-10 0 0,8-14 0 16,0-16 0-16,8-12 0 15,12-13 0-15,8-3 0 0,4 5 0 16,6 10 0-16,-6 18 0 16,-1 22 0-16,3 23 0 0,-3 18 0 15,-1 27 0-15,-6 12 0 16,-4 9 0-16,-4 11 0 0,-2-1 0 15,-7-4 0-15,-7-7 0 0,0-15 0 16,0-9 0-16,0-10-488 16,0-7-51-16,0-10 53 0</inkml:trace>
  <inkml:trace contextRef="#ctx0" brushRef="#br0" timeOffset="4775.22">12730 8133 808 0,'8'-36'376'16,"-8"22"-158"-16,0 30-111 0,6 34-48 15,8 24 43-15,2 24 107 16,1 15-41-16,2 13-168 0,2 5 0 16,-1-5 0-1,-4-8 0-15,1-13 0 0,-2-8 0 0,-1-15 0 16,-8-12 0-16,-1-10 0 15,-5-15-64-15,0-8-273 16,0-7-16-16,0-11-221 16,-16-32 306-16,-4-10 55 15</inkml:trace>
  <inkml:trace contextRef="#ctx0" brushRef="#br0" timeOffset="4992.43">12636 8337 342 0,'-25'-107'300'0,"5"17"-37"0,8 18-51 15,16 15-89-15,21 15-26 16,19 15 30-16,16 14 48 16,19 21 13-16,6 22-37 0,6 14-82 15,-12 16-69-15,-11 9 0 16,-18 9 0-16,-18 0 0 0,-21-1 0 16,-11-8 0-16,-14-7 0 15,-15-10 0-15,-12-7 0 0,-8-9 0 16,-3-8 0-16,0-2-135 15,6-13-124-15,6-13-79 0,7 0-15 16,5-11-17-16</inkml:trace>
  <inkml:trace contextRef="#ctx0" brushRef="#br0" timeOffset="5473.88">14097 7209 936 0,'0'-38'213'16,"-72"31"270"-1,35 52-211-15,-40 137-129 16,45-43-143-16,11 17 0 16,21 10 0-16,8 0 0 15,21-5 0-15,15-11 0 0,10-17 0 16,11-15 0-16,6-17 0 16,11-10 0-16,19-18 0 0,21-16-184 15,25-17-135-15,11-11-72 16,14-21-67-16</inkml:trace>
  <inkml:trace contextRef="#ctx0" brushRef="#br0" timeOffset="5823.58">17963 6284 481 0,'25'-77'270'15,"-9"17"-38"-15,-4 10-80 16,5 10-56-16,8 6 0 0,15 6 60 16,25 11 53-16,31 10 11 15,31 14-85-15,20 23-135 16,9 26 0-16,8 34 0 0,-9 32 0 15,-17 34 0-15,-21 22 0 16,-24 17 0-16,-23 14 0 0,-34-2 0 16,-27-7 0-16,-30-13 0 15,-31-12 0-15,-26-21 0 0,-19-15 0 16,-8-21-42-16,-11-16-414 16,0-21-19-16,-2-16 33 0</inkml:trace>
  <inkml:trace contextRef="#ctx0" brushRef="#br0" timeOffset="7170.79">14894 7643 27 0,'0'-14'105'15,"0"0"120"-15,0 3-50 0,4-2-12 16,0 1-32-16,1-1-11 16,-1 5 2-16,-4 4 28 0,0 4 5 15,4 0 20-15,2 12 32 16,7 9 0-16,-1 16-122 16,4 20-85-16,2 17 0 15,-7 11 0-15,1 8 0 0,1 1 0 16,-1 4 0-16,4-5 0 15,-4-7 0-15,0-9 0 0,1-12 0 16,-4-17 0-16,-9-6-116 0,0-13-229 16,0-14-29-16,-17-15 33 15,-4-3 25-15,1-18 59 0</inkml:trace>
  <inkml:trace contextRef="#ctx0" brushRef="#br0" timeOffset="7470.65">14850 7677 349 0,'-21'-57'212'16,"-4"8"-26"-16,6 8-56 16,2 4-35-16,17 5-2 0,0 8 6 15,8 3-1-15,17 1-7 16,11 7-17-16,13 13-20 0,11 0-17 16,2 21-21-16,-2 8 0 15,-2 3-11-15,-15 9 3 0,-9-1 0 16,-11 1 6-16,-15 1 4 15,-8-6 14-15,-25 0-6 0,-10 1-7 16,-9-1 15-16,-5-4-1 16,4-7-3-16,0 0 0 15,13-9-18-15,7-3-1 0,9 0-22 16,5-13-14-16,11 0-25 16,8 0-34-16,6 0-58 0,8 0-64 15,2 0-40-15,4 0-36 16,1-10-41-16</inkml:trace>
  <inkml:trace contextRef="#ctx0" brushRef="#br0" timeOffset="7886.22">16176 8149 304 0,'0'-12'306'0,"0"0"-18"0,0 4-47 16,0 3-64-16,0 2-12 0,0 3 1 15,-6 0-33-15,6 0-44 16,-9 0-43-16,1 16-18 0,8-1-17 16,-8-1-11-16,8-7 8 15,0-7-5-15,0 0 3 0,-9 0 1 16,-3 0-6-1,1 0 1-15,-6-7 2 0,4-7 6 16,1-1 23-16,12-1-14 0,0-1-19 16,0 1 0-16,0 3 0 15,12 5 0-15,13 8 0 0,12 8 0 16,2 16 0-16,9 14 0 16,-5 16 0-16,-7 6 0 0,-8 9 0 15,-16 4 0-15,-12 0 0 16,-20-4 0-16,-13-4-83 0,-16-3-269 15,-7-8-21-15,-9-10 32 16,0-8 7-16,-3-8 57 16</inkml:trace>
  <inkml:trace contextRef="#ctx0" brushRef="#br0" timeOffset="10500.15">17411 7147 32 0,'0'-12'90'0,"0"-4"87"16,0-8-32-16,0 3-43 15,0-4-21-15,-12 2-13 0,4-3-1 16,-5 3 33-16,-2 3 28 16,-2 3 7-16,0 5 11 15,-6-1-10-15,-11 13-16 0,0 0-2 16,-8 21 20-16,-3 7-1 15,0 17-10-15,10 12-127 0,2 12 0 16,5 5 0-16,11 2 0 16,8 3 0-16,9-10 0 0,9-5 0 15,8-10 0-15,6-14 0 16,1-16 0-16,6-10-71 0,2-14-27 16,0-21 10-16,1-13 18 15,-9-6 21-15,-2-10 24 0,-8-1 17 16,0-7 10-16,-8 1 8 15,-1 5 8-15,-5 7 19 16,0 7 14-16,0 10 6 0,0 8-2 16,0 8-3-16,0 3-16 15,0 6-20-15,3 3 1 0,7 8 26 16,2 13-28-16,6 15-15 16,-4 21 0-16,3 21 0 0,-1 15 0 15,1 9 0-15,-2 3 0 16,5 0 0-16,2-6 0 0,-4-14 0 15,4-11 0-15,-6-13 0 16,0-13 0-16,-3-10 0 0,-4-14 0 16,-3-13 0-16,2-11 0 15,0-19 0-15,4-19 0 16,5-18 0-16,5-13 0 0,1-12 0 16,2-6 0-16,1 8 0 15,4 4 0-15,-6 14 0 0,-4 8 0 16,-4 12-85-16,-4 9-181 15,1 7-34-15,-5 6-4 0,-4 6 34 16,2 13 8-16,-6 0 11 16</inkml:trace>
  <inkml:trace contextRef="#ctx0" brushRef="#br0" timeOffset="15407.75">22836 2601 160 0,'0'-4'250'0,"0"0"-58"16,0 0-49-16,0-1-67 16,0 2-33-16,0-1-1 0,8-6-4 15,0 3-18-15,2-5-4 16,1-4-5-16,2-5-11 15,-6-4 28-15,-7-2 54 16,0 2 35-16,-15 0-11 0,-14 5 32 16,-9 4-52-16,-11 4-17 15,-6 12-21-15,-10 12 11 0,-4 12-8 16,4 8-18-16,5 9-12 16,10 4-7-16,19 7-17 15,17 6 3-15,22-1 0 0,17 4 0 16,16-8-10-16,11-4-40 15,8-8-63-15,10-9-60 0,7-12-31 16,-1-8-27 0,3-12-13-16,-11-8-19 0,-6-16 12 15</inkml:trace>
  <inkml:trace contextRef="#ctx0" brushRef="#br0" timeOffset="15773.77">23214 2157 315 0,'0'-73'213'0,"0"10"-31"15,-11 15-40-15,-3 11-21 16,14 8-9-16,-8 14 4 0,2 2-25 16,6 13-34-16,0 17-17 15,-8 28-1-15,8 24 5 16,0 21-20-16,0 17-2 16,0 4-17-16,0 5-1 15,0-15-5-15,0-14 8 0,0-18-5 16,0-17-2-16,0-11 2 15,0-14 0-15,0-9-4 0,0-11-4 16,3-7 3-16,5 0-10 16,3-14 3-16,10-12 2 15,9-3 5-15,1 1 1 0,6 4 4 16,2 2-4-16,-1 11 6 16,-2 11 2-16,1 0 4 0,-4 11-1 15,-5 6-2 1,-2 4-6-16,-3 3-6 0,1 0-19 15,-5 1-53-15,3-5-96 16,-3-3-65-16,2-5-12 16,-1-12-23-16,1 0 41 0</inkml:trace>
  <inkml:trace contextRef="#ctx0" brushRef="#br0" timeOffset="16106.92">23953 2523 134 0,'5'-48'255'0,"-5"2"-65"16,-8 9 6-16,-4 9-33 0,-5 8-43 15,-8 11-16-15,-7 9 14 16,1 17-19-16,-3 7-30 16,6 13-32-16,9 4-17 15,2 8-10-15,17 1-14 0,0-6 0 16,11-7-27-16,6-6-39 16,3-5-31-16,4-14-12 15,-3-12 6-15,-1 0 1 0,0-21 32 16,-3-8 33-16,-6-11 32 15,-11-6 28-15,0 2 25 16,0 3 22-16,0 8 29 0,0 10-11 16,0 6-25-16,0 5-25 15,0 7-18-15,0 5-12 0,3 0-4 16,11 17 5 0,5 3-3-16,7 5-6 0,-3 3-41 15,-1 1-69-15,-3-5-64 16,2 1-35-16,-1-8-43 15,-4-5 27-15</inkml:trace>
  <inkml:trace contextRef="#ctx0" brushRef="#br0" timeOffset="16499.75">24302 2357 357 0,'5'-17'230'0,"-5"5"-20"16,0 2-86-16,0 8-48 15,0 2-25-15,0 0-8 16,0 16 0-16,0 13 16 15,8 11-6-15,5 8-24 16,-1 1-14-16,-4 1-2 0,-2-9-11 16,2-13 6-16,-2-7-4 15,-2-8 6-15,-4-13 30 0,0 0 4 16,0-13-13-16,0-8 1 16,0-7-3-16,0-8-11 15,0-11-11-15,8-5-4 0,8 2 10 16,-1 10 5-16,7 8-7 15,-2 7-3-15,5 13 10 0,-2 7-10 16,6 5 6 0,1 9 2-16,-3 3-11 0,-3 0-2 15,-2 0 8-15,-13-3 10 16,0-9 9-16,-4 8 20 16,-5-8 10-16,0 0-8 0,0 0-5 15,0 0-17-15,0 0-14 16,0 0-9-16,0 0-27 0,0 0-81 15,0 0-123-15,0 0-132 16,0 0-30-16,0 0-16 16</inkml:trace>
  <inkml:trace contextRef="#ctx0" brushRef="#br0" timeOffset="16805.86">25586 2067 772 0,'11'-8'490'15,"-2"3"-174"-15,-9 5-159 0,4 0-89 16,1 17-23-16,-2 19 88 16,5 21-67-16,1 29-66 15,-1 16 0-15,3 16 0 16,-2 1 0-16,-1-5 0 0,0-13 0 15,0-15 0-15,2-17 0 16,-7-17 0-16,-3-6-18 16,0-18-245-16,0-7-34 0,0-5-9 15,0-8 49-15,0-12 39 16,-13-16-77-16</inkml:trace>
  <inkml:trace contextRef="#ctx0" brushRef="#br0" timeOffset="17104.87">25659 2250 220 0,'-13'-72'205'0,"-1"5"7"16,-3 10 6-16,5 13-54 15,3 7-25-15,9 5-14 16,0 8-7-16,0 3-35 0,16 4 1 16,17 9-2-16,15 8-19 15,9 17-31-15,4 8-12 16,-4 7-9-16,-8 5-2 0,-13 2 5 15,-15 7-2-15,-21 3 2 16,-21-1-6-16,-15 2 20 0,-10-10-17 16,7-8 0-16,2-2-6 15,9-11-5-15,7-7-3 16,8-2-24-16,13-10-24 16,0 0-29-16,0 0-39 15,0 0-37-15,5 0-37 0,7 0-37 16,1 0-21-16,-1 0-52 15</inkml:trace>
  <inkml:trace contextRef="#ctx0" brushRef="#br0" timeOffset="18436.13">26570 1888 77 0,'-18'-28'204'16,"2"4"-45"-16,1-2 4 15,-1 7 9-15,2 2-36 16,14 6-11-16,-8 1 12 0,8 8 18 16,0 2-29-16,0 0-48 15,0 12-39-15,0 16-11 16,0 17 23-16,0 20-14 15,5 20-3-15,-2 8-10 16,3 6-12-16,-6-1 1 0,0-13-10 16,0-12-3-16,0-13 1 15,0-11 4-15,0-8-7 16,0-12 10-16,0-4-15 0,0-10 8 16,0-3 3-16,0-12-7 15,0 0-4-15,3 0-4 16,10 0 2-16,10 0 7 15,14 0 1-15,12 0-4 16,12-6-1-16,4-2-14 16,-2-5-11-16,-6 0-29 15,-7 1-33-15,-5 0-18 0,-8 0-51 16,-9-5-14-16,-9-7-57 16,-10-6-21-16,-9-6 16 0</inkml:trace>
  <inkml:trace contextRef="#ctx0" brushRef="#br0" timeOffset="18640.32">26548 1839 410 0,'-32'-25'207'0,"7"9"-49"16,9 4-75-16,8 0-39 15,8 5-16-15,0-7-13 16,12 7-10-16,9-1-3 0,15-1 3 15,16 1-5-15,6 0-33 16,-1 0-61-16,-1-1-35 16,-4 2-37-16,-5 0-56 0</inkml:trace>
  <inkml:trace contextRef="#ctx0" brushRef="#br0" timeOffset="19680.64">27197 1791 236 0,'0'0'180'16,"0"7"-54"-16,0-7-38 15,0 9-22-15,0-9-2 16,0 7 0-16,0-7-10 0,0 7-11 16,0-7-19-16,-8 0-8 15,8 0-3-15,0 0 1 16,0 0-6-16,0 0 12 0,0 0 7 15,0 0-2-15,0 0-5 16,0-2-12-16,0-3-12 16,8-2 0-16,2 2 0 15,1-4 4-15,6 7-3 16,2-7 2-16,2 9 1 0,4 0 3 16,-3 0 2-16,0 11 1 15,-4 6 0-15,-2 9 1 16,-7 5 4-16,-9 6-2 0,0 9 1 15,-9-3 2-15,-13 2-4 16,-2-4 1-16,-8-9-3 16,-6-3 5-16,2-5-8 0,4-7 5 15,-1-6-7 1,9-11 0-16,0 0-1 0,7 0 6 16,6 0-5-16,2-2-5 15,9-7 0 1,0 1 10-16,0 3 1 0,0 1 1 15,0 4 1-15,0 0-2 16,0 0-2-16,0 0-2 16,0 0 0-16,0 0-4 0,0 0 7 15,0-3-10-15,0 3 5 16,0 0 1-16,0 0 0 16,0 0 1-16,0 0-1 0,0 0-9 15,0 0 9-15,0 0-5 31,0 0 5-31,0 0-5 16,0 0 4 0,0 0-3-16,0 0 4 15,0 0-6 17,0 0 0-32,0 0 2 0,0 0 1 15,0 0 7-15,0 0-7 16,0 0 3-1,0 0-8-15,0 0 5 16,0 0 4 0,0 0-2-16,0 0 3 15,0 0-2 1,0 0-4-16,0 0 5 0,0 0-8 16,0 0 8-16,0 0-5 15,0 0 5 1,0 0 0-16,0 0-7 15,0 0 5-15,0 0-2 16,0 0 2-16,0 0 0 16,0 0-5-16,0 0 2 0,6 0-1 15,-3 0 2 1,5 0-2-16,6 0 6 16,12 0-1-16,10 0 8 15,5 0-9-15,8 12-1 16,5-4 2-16,-2 3 1 0,-4 4-5 15,-3-8 2-15,-5 0-1 16,-4-7 3-16,-7 9-5 16,-7-9 3-16,-11 0-14 0,-2 0-33 15,-3 0-59-15,-1 0-60 16,-5 0-26-16,0 0-43 16,0-9 9-16</inkml:trace>
  <inkml:trace contextRef="#ctx0" brushRef="#br0" timeOffset="20050.98">27800 1774 195 0,'0'-40'259'0,"0"7"-37"16,-8 9-47-16,-1 7-51 16,0 5-13-16,1 3-5 0,8 9-25 15,0 0-35-15,0 9-26 16,0 12-10-16,0 11-5 15,0 13-1-15,0 2-2 16,5 3-4-16,7-5-4 16,5-9 0-16,2-3 2 15,1-8-11-15,6-4 5 0,-1-14-4 16,-8-7-4-16,5 0 7 16,-4-17 0-16,-9-3 6 15,4-12 7-15,-13-5 3 16,0-3-3-16,-8-3 16 0,-6 8 2 15,-12 2-9-15,1 5-10 16,-3 4-5-16,3 7-31 16,1 4-54-16,8 6-55 0,5 3-40 15,-3 4-9 1,7 0-23-16,7 0 18 0</inkml:trace>
  <inkml:trace contextRef="#ctx0" brushRef="#br0" timeOffset="20533.73">27847 1465 179 0,'0'-28'246'15,"-8"2"-53"-15,8 7-64 0,0 3-62 16,0 3-29-16,0 1-16 16,0 3-13-16,13 2-7 15,11 2 4-15,4 1-6 16,5-3-5-16,2 7 3 15,3-5 7-15,-10 2-8 16,1 3 4-16,-8 0 2 16,-4 0 17-16,-6 0 25 0,-5 0 39 15,-6-4 12-15,5 4 2 16,0-5-13-16,-5 5-18 16,0 0-2-16,0 0-2 15,0 0-15-15,0 0-18 0,0 9-18 16,0 15-2-16,12 17 23 15,6 15 0-15,-1 13-13 16,9 5-9-16,4 3-5 16,-4 5-2-16,11-2 8 15,-1-2-13-15,1-8-3 16,-4-14 4-16,-5-3-3 0,-2-13 1 16,-11-6 3-1,-4-11 2-15,-6-1 8 0,-5-10 24 16,0-5 7-16,-16 2-17 15,-12-1-11-15,-13 4-5 0,-8 0-21 16,-3-3-64 0,-2 3-84-16,1-1-80 0,5 2-34 15,5 3-19-15,9-4-39 16</inkml:trace>
  <inkml:trace contextRef="#ctx0" brushRef="#br0" timeOffset="22578.95">28900 1582 87 0,'-17'0'201'0,"0"0"-51"16,5 0-19-16,4 0-34 15,8 0-17-15,0 0-3 0,0 0-7 16,0 0-12-16,5 0-19 16,3 0-17-1,5 0-10-15,3 0-5 0,7 0 1 16,6-3-5-16,4-6 5 16,-1 2-11-16,-2-2 6 15,-7 1-2-15,-3 4-2 16,-3 4 1-16,-6 0 0 0,-3 0 3 15,-8 0 1-15,6 0-3 16,-6 0 2-16,0 0-9 16,0 0 8-1,0 0-10-15,0 0-21 16,0 0-20-16,0 0-43 16,-9 0-41-16,1 0-15 15,8 0-58-15,-12 0 18 0</inkml:trace>
  <inkml:trace contextRef="#ctx0" brushRef="#br0" timeOffset="23388.85">28927 1802 12 0,'-11'0'29'0,"3"0"26"0,-4 0 37 16,-1 0 71-16,5 8-53 15,8-8-21-15,-9 0-18 16,9 0 3-16,0 0-5 15,0 0-15-15,0 0-20 16,9 0-19-16,7 0-7 16,9 0-4-16,3 0 3 0,6 0-1 15,-3 0-8-15,-5 0 9 16,-9 0 7-16,-3 0 5 16,-2 0 6-16,-8 0 14 15,-4 0 0-15,0 0-14 16,0 0-13-16,0 0-8 0,0 0-23 15,0 0-38 1,0 0-56-16,0 0-48 0,0 0-45 16,0 0-24-16</inkml:trace>
  <inkml:trace contextRef="#ctx0" brushRef="#br0" timeOffset="24378.84">29419 1062 121 0,'0'-20'233'16,"0"-1"-71"-16,-8 5-47 15,8 5-47-15,0 2-14 16,0 0 5-16,0 2-1 0,0 2-5 16,0 5-11-16,0 0 0 15,0-4 2-15,0 4 16 16,0 0-10-16,0 0-17 16,0 0-8-16,0 0-17 15,0 0-3-15,0 0-2 0,0 0 1 16,0 11-6-1,0 6 5-15,3 9 5 16,5-2 0-16,1 4 4 0,3 1-7 16,-4-1 1-16,6-5-6 15,-6 2 5-15,0-4-5 16,1-9 2-16,-3 0-1 16,-3-12-4-16,2 9-1 15,-1-9-2-15,0 0-15 16,-4 0 0-16,0 0 7 0,5 0-6 15,3 0 8 1,0-12 2-16,-3-9 5 16,4 0 3-16,-6-4 7 0,0 2 0 15,-3 2 0-15,0 1 8 16,0 4 0-16,3 0-6 16,2 4 1-16,-5 0-3 15,3 0-3-15,2 3-4 16,-5 4 3-16,0 1 3 0,0 4 6 15,0 0-3-15,0 0 10 16,0 0-3-16,0 0 3 16,0 0-8-16,0 0-1 15,0 0 1-15,0 0-5 16,0 0-1-16,3 0 1 16,-3 0-6-16,0 0 4 15,0 0 3-15,0 0 5 16,0 0 3-16,0 0 2 15,0 0 4-15,0 0 13 0,0 0 2 16,0 0 1-16,0 0-2 16,0 0-13-16,0 0 12 15,0 0-5-15,0 0 14 16,0 0 5-16,0 0-3 16,0 0 10-16,0 0-1 15,0 0 6-15,0 0-10 0,0 0 1 16,0 0-14-1,0 0-25-15,0 13-10 47,6 4 0-47,2 2 0 16,0 2 0-16,-4-1 0 16,0-7 0-16,0-1 0 15,0-12 0-15,-4 8 0 0</inkml:trace>
  <inkml:trace contextRef="#ctx0" brushRef="#br0" timeOffset="24660.29">29615 1119 2047 0,'3'0'0'15,"2"0"0"1,-2 8 0 31,0-8 0-47,5 8 0 15,-2-8 0-15,-3 0 0 16,2 0 0-16,-5 9 0 16,0-9-20 46,0 0-52-62,0 0-59 16,0 0-121-16,0 0-106 15,0 0-8-15,-8 0-28 16</inkml:trace>
  <inkml:trace contextRef="#ctx0" brushRef="#br0" timeOffset="27001.02">29914 1139 105 0,'-8'-25'227'0,"8"6"-70"16,-8-2-34-16,1 4-40 15,7 5-6-15,0 5 13 16,0-3 14-16,0 3-6 16,0 3-10-16,0 4 1 0,0-3 6 15,0 3 3-15,0 0 0 16,0 0-21-1,0 0-33-15,0 0-21 0,0 12-17 16,0 12 14-16,0 12-4 16,0 22 12-16,4 14-14 15,-1 8 1-15,5 6-9 16,-3 1 1-16,2-2-1 16,1-7-4-16,0-14-2 15,0-14 1-15,-2-10 3 0,-2-12-2 16,-4-3 1-16,3-9-2 15,-3-4-2 1,5-12-1-16,-5 0 9 0,3 0-12 16,2 0-3-1,-2-3-11-15,2-13-6 16,-5-11 4-16,4-8 6 16,4-10-4-16,0-2 1 15,3-3-1-15,6 2 7 16,4 6-7-16,-5 9 13 0,-4 8 0 15,4 11 4-15,-3 1 1 16,3 5-2-16,-1 4-1 16,6 4 4-16,4 0-2 15,-1 16 0-15,1 7 3 16,-2 7 1-16,7 2-5 16,-3 6-2-16,3-2 5 15,-4 1 3-15,8-5 4 16,-6-4-10-16,1-4-4 15,-1-7-3-15,0-5-18 16,-2-12-16-16,-7 0 2 0,-2-8-2 16,-2-13 7-16,-2-7-1 15,-1-13 12-15,2-11 3 16,-6-5 7-16,-2 1 7 16,-3 2 4-16,2 9 5 15,-5 7 5-15,0 10 4 16,0 9 2-16,0 3 11 15,0 4 2-15,0 1 5 16,-13 4 3-16,7 0 6 16,-3 7-5-16,1 0-6 15,0 0-17-15,8 0-4 0,-8 0-12 16,8 12 7-16,0 13 4 16,0 7-1-16,0 13 0 15,12 3-7-15,6 4 5 16,4-2-1-16,3-5-5 15,-1-9 6-15,1-3-5 16,-6-4 5-16,-1-8-1 16,-7-10 0-16,3-3-1 15,-3 1-1-15,5-9-1 16,5 0-3-16,4-13-7 0,6-11 0 16,4-13-10-16,8-7 3 15,-4-6 2-15,-2-1 13 16,-7-7 2-16,-7 5-1 15,-7 3 3-15,-3 11 0 16,-5-3-3-16,-3 7 3 16,-5 1 4-16,0 2-3 15,0 2-4-15,0 3 2 0,0 3 4 16,0 0-5 0,-8-2 14-16,0 7 1 15,8-2-4-15,-14 4 9 16,14 0 8-16,-8 6 5 0,1 8-1 15,7 3 4-15,0 0 0 16,-9 0-3-16,9 0-13 16,0 0-11-16,0 0-17 15,0 0 5-15,0 19 2 16,0 14 4-16,0 12 2 16,9 12-6-16,2 8 9 15,7 4-9-15,-2-3 7 16,2-6-2-16,8-6-3 0,1-10 1 15,-2-7-11 1,0-9 3-16,-1-8-10 16,1-4-7-16,-2-16-2 0,7 0-2 15,1-12 4-15,7-17-11 16,-2-15 1-16,4-14 10 16,1 0 6-16,0-9 5 15,-4-3 1-15,-4 7 13 16,-6 5 2-16,-5 13-2 15,-6 7 6-15,-7 6 8 16,0 7 1-16,-9 6 11 16,0-1-1-16,0 2 5 15,0 11 1-15,0 0-3 16,0 7 5-16,0 0-2 16,-9 0 1-16,9 0-11 0,0 0-8 15,0 0-7-15,0 0-9 16,0 0 7-16,0 0-11 15,-9 14 7-15,-4 16-2 16,1 7 4-16,-1 8 0 16,-5 7-4-16,4 1 2 15,-3 1 0-15,6-7 8 16,11-2-10-16,0 1 0 0,0-6 3 16,11-7 3-1,11-2-15-15,5-5 0 16,6-10-4-16,7-3-8 0,8-13-14 15,14 0 4-15,3-17-17 16,0-9 2-16,0-5 15 16,-5-8 14-16,-7-4 7 15,-8-1 16-15,-9 0-7 16,-10 2 4-16,-11 5 9 16,-4 1 13-16,-11 8 7 15,0-1 0-15,0 5-11 16,-11 8-1-16,-1 4 4 15,4-2-1-15,0 8 1 16,0-3 3-16,-1 9-12 0,0 0-7 16,1 0-6-16,2 0 0 15,-3 15 0-15,-2 11 5 16,-7 10-8-16,2 4 9 16,1 2-7-16,7-1 1 15,8-5-8-15,8-3 2 16,1-2-2-16,5-5-6 15,4-7-1-15,6-7 0 0,3-12-11 16,-2 0-4 0,0-12 12-16,-2-7 8 15,-6-7 1-15,-5-5 9 0,-12-7 4 16,0 2-6-16,-12 0-2 16,-8 6 18-16,0 2 5 15,0 8-18-15,3 4-29 16,0 4-36-16,4 2-49 15,7 8-56-15,-3-3-46 16,9 5-26-16,0 0-31 0</inkml:trace>
  <inkml:trace contextRef="#ctx0" brushRef="#br0" timeOffset="27555.48">32507 708 269 0,'0'-25'236'0,"-14"2"-26"15,14 7-74-15,-8 4-9 16,8-1 25-16,0 5 3 0,-8 3-49 16,8 5-44-16,0 0-40 15,0 0-7-15,0 0-8 16,0 0-14-16,0 8 4 15,0 10 1-15,0-4 4 16,4 7 6-16,4 0-12 16,1-1 3-16,3-4 1 15,1 1-18-15,-4-1-13 16,5-4-14-16,-2 1-16 16,2-13 3-16,0 0 14 0,3 0 11 15,-1-5 6-15,1-8-4 16,-2-6 13-16,2-6 10 15,-6-4 7-15,-3 1 3 16,-8-1 18-16,0 9 29 16,0 4 4-16,0 4-2 15,0 3 1-15,0 2-4 16,0 2 2-16,0 5-2 16,0 0-8-16,0 0-18 0,-8 0-12 15,8 0-9-15,0 0-3 16,0 12-1-16,0 5 7 15,0 3-6-15,0 5 4 16,0-4-3-16,0-2 4 16,5-2-12-16,4 0-62 15,-2-6-82-15,1 1-65 16,-3 0-42-16,4-3-45 16,-9-9-240-16</inkml:trace>
  <inkml:trace contextRef="#ctx0" brushRef="#br0" timeOffset="27854.78">33315 675 321 0,'-17'-12'341'0,"4"4"-60"0,0 4-130 16,13-1-64-16,0 5 11 16,-8 0 1-16,8 0-32 15,0 0-31-15,0 0-18 16,0 0-5-16,0 0-1 0,0 0 4 16,0 0-6-16,0 0-2 15,0 0-50 1,0 0-123-16,0 0-137 15,-11 0-81-15</inkml:trace>
  <inkml:trace contextRef="#ctx0" brushRef="#br0" timeOffset="28053.66">33253 1005 403 0,'24'21'186'0,"0"3"-42"15,4 4 7-15,1 8 26 16,-1 7-6-16,-3 4-55 16,0 10-46-16,-10 12-32 0,-1 9-18 15,-11 8-7-15,-3 2-57 16,-28 1-197-16,-29 3-203 16</inkml:trace>
  <inkml:trace contextRef="#ctx0" brushRef="#br0" timeOffset="28802.97">23385 4151 248 0,'-12'-16'295'16,"0"5"-49"-16,4-2-72 15,8 3-83-15,-9 3-51 0,9-1-11 16,0 0 7-16,0 4-6 15,0-4-19-15,9 3-3 0,-1-2-3 16,-8-4 3-16,0 1 13 16,0-1 41-16,-14-2 11 15,-5 1 28-15,-5 3-30 0,-9 9-29 16,-6 0 1-16,-4 12-8 16,3 14-5-16,4 2-7 0,8 12-11 15,7 6-14-15,8 2 6 16,13 1-6-16,13-1 6 15,12 2-14-15,15-3 6 0,9-4-12 16,8-12-13-16,4-5-15 16,-1-11-34-16,-3-2-62 0,-7-13-54 15,-6 0-30-15,-6-9-4 16,-12-16-46-16</inkml:trace>
  <inkml:trace contextRef="#ctx0" brushRef="#br0" timeOffset="29185.81">23681 3553 190 0,'0'-44'296'16,"0"10"-57"-16,0 10-66 15,0 5-82-15,0 5-35 16,0 7-11-16,0 7-12 0,9 24 47 16,7 20-1-16,4 18-22 15,0 14-20-15,5 14-16 0,-5 0-16 16,0-1 0-16,2-3 3 15,-7-13-10-15,-4-11 2 16,-2-18-1-16,0-12 3 0,-9-11-1 16,0-4 5-16,0-10-2 15,0-7-2-15,0 0-11 16,0-7-9-16,4-10-3 0,4-4 6 16,-1-3 5-16,1 5 1 15,4-2 0-15,4 3 6 0,5 3 3 16,1 7 0-16,1 8 9 15,1 16 1-15,5 14-3 16,-6 5-3-16,3 6-4 0,-4 3 9 16,-5 2-9-16,5-6-36 15,-6-2-64-15,-5-10-58 0,5-8-46 16,6-11-8-16,7-9-49 16,2-21 63-16</inkml:trace>
  <inkml:trace contextRef="#ctx0" brushRef="#br0" timeOffset="29536.42">24660 3760 270 0,'0'-31'242'0,"-12"9"-15"0,-8 15-72 15,-5 7-46-15,-1 19-3 16,0 11-24-16,1 9-21 0,8 11-25 16,6 3-24-16,11 3-4 15,3-3-4-15,10-3-7 16,-1-9-12-16,5-8-14 0,0-14-25 15,-3-3-4-15,-1-16-4 16,-1 0 10-16,6-12-13 16,-7-16 7-16,0-9 6 0,1-12 16 15,1-3 16-15,-5-10 11 16,-8 4 23-16,0 11 32 0,0 10 23 16,0 9 10-16,0 8-17 15,0 7 1-15,0 8-15 0,0 5-16 16,0 0-19-16,0 8-1 15,0 9-8-15,0 12-1 16,9 3 2-16,0 4-6 16,0 3-10-16,5-8-53 0,-3-3-85 15,7-2-60-15,-7-7-48 0,2-7-4 16</inkml:trace>
  <inkml:trace contextRef="#ctx0" brushRef="#br0" timeOffset="29928.95">24947 3679 194 0,'0'-28'251'0,"0"8"-48"16,0 6-51-16,0 12-59 0,0 2-11 15,5 23-3-15,0 14-4 16,3 17-22-16,0 10-24 16,4 10-15-16,4 0-2 0,-5-6-4 15,3-16-6-15,-6-12-1 16,-1-10 2-16,-1-10 0 15,-6-20 4-15,0 0-2 0,0-20-3 16,0-10 0-16,3-5 43 16,5-9-12-16,3-14-20 0,3-3-7 15,5 1 2-15,7 3-3 16,-3 7-1-16,6 14 4 0,-4 11-7 16,-3 10 12-16,0 6 2 15,-1 9 2-15,-2 9-5 16,-2 3 10-16,-6-5-1 0,2 5-9 15,-5-3 0-15,-3-9-4 16,-5 7-3-16,0-7-2 0,0 0-24 16,0 0-46-16,0 0-52 15,-13 0-71-15,4 0-30 16,2 0 1-16,-1 0-27 16,8 0 28-16</inkml:trace>
  <inkml:trace contextRef="#ctx0" brushRef="#br0" timeOffset="31265.73">26211 3610 143 0,'-11'-24'290'0,"-2"-1"-71"0,0 5-53 16,2-1-69-16,2 2-34 16,9 2 7-16,-11 5 19 15,11 3 0-15,-13 2-7 0,4 7-16 16,-3 0-6-16,-8 0-12 16,-8 0-6-16,-6 7 7 0,0 5-3 15,-5 5-6-15,5 8-12 16,0-1-9-16,3 9-2 15,6-1-3-15,4 5-10 16,5 3-4-16,16 9 4 0,0 0-8 16,3-1 1-16,10 2 0 15,4-1 8-15,7-5-9 0,0-3 4 16,5-4 2-16,-1-5-11 16,4-7-4-16,1-4-3 15,-2-6-9-15,3-7-11 0,-3-8-1 16,-2 0 0-16,4-11 4 15,0-10 1-15,-4-4-6 0,-3-12 7 16,0-7 12-16,-4-5 4 16,-13 0 14-16,-4 1 3 15,-5-5 13-15,-13-1 9 0,4 5 8 16,-9 1-4-16,-4 2 2 16,5 3-7-16,-5 5 4 15,1 6 6-15,5 12-1 0,-1 3-3 16,6 6-3-16,0 2-6 15,-2 6-5-15,13 3 8 0,-8 0-8 16,-6 0-7-16,3 0-2 16,0 12 3-16,-6-1-9 15,-3 6 1-15,3 3-6 0,6-4 8 16,-1-4 2-16,12-3-5 16,-8-9 2-16,8 8 2 15,0-8-11-15,0 0 5 16,0 0 4-16,0 0-5 0,0 0 8 15,0 0-3-15,0 0 5 16,0 0-5-16,0 0-11 0,0 0 14 16,0 0-7-1,0 0 0-15,0 0-4 0,0 0 12 16,0 0-14-16,0 0 12 16,0 0-8-1,0 0 5 1,0 0 1-16,0 0-4 0,0 0 6 15,0 0-2 17,0 0-1-32,0 0 1 0,0 0-8 15,0 0 7-15,0 0-2 16,0 0 4-16,0 0-6 0,0 0 4 16,0 0-7-16,0 0 10 15,0 0-3-15,0-3-1 0,0 3-3 16,0 0 1-16,0 0 3 15,0-5 5-15,0 0-9 16,0 5-2-16,0 0 6 0,3 0-1 16,5 0-6-16,-2 0-7 15,-3 0 2-15,3 0-5 16,2 0-1-16,0-4 8 16,6 1-4-16,2-1-2 0,3-4 2 15,3 4 0-15,1-5 4 16,2 6 5-16,-5-1 5 0,1-1-1 15,0 1-4-15,2-5 12 16,2 5-9-16,4-4-3 16,-1 4 2-16,-8 4 7 0,-3 0 13 15,-6 0 47-15,1 12 12 16,-4 14 35-16,0 19 7 16,0 15-119-16,2 20 0 0,-2 15 0 15,0 10 0-15,0 6 0 16,-4-1 0-16,4-9 0 15,0-8 0-15,0-7 0 0,4-12 0 16,0-13 0-16,2-15 0 16,-3-15 0-16,-3-6 0 0,4-12 0 15,0-13 0-15,5 0 0 16,4-11 0-16,5-16 0 0,16-18 0 16,6-15 0-16,1-22 0 15,1-12 0-15,-6 1 0 0,-5 3 0 16,-5 12 0-16,-6 14-13 15,-12 14-256-15,-4 18-76 16,-7 7-17-16,-5 11 11 16,0 9 18-16</inkml:trace>
  <inkml:trace contextRef="#ctx0" brushRef="#br0" timeOffset="32313.89">27297 3297 45 0,'0'-8'76'0,"0"-1"54"16,0 1-7-16,-9-3-62 15,9-3-16-15,-8 2-8 0,8 5 4 16,0-2 2-16,0 1 6 16,0 4 5-16,0-4 2 15,0-1 7-15,0 3 2 16,0 6 7-16,0 0 12 0,0 0-4 16,0 0 18-16,0 0-11 15,0 0-27-15,0 0-20 16,0 20-6-16,0 20 16 0,0 29 10 15,0 21-22-15,8 16-11 16,1 12-16-16,2-4 0 16,0-9-9-16,2-15 0 0,3-17 1 15,-2-21-4-15,-3-12 11 16,0-10-8-16,-2-14 3 0,-6-7 0 16,5-9 6-16,-3 0 13 15,3 0-6-15,1-13-1 0,3-6-3 16,3-11-18-1,6 2 7-15,0-5-6 0,-1 5 6 16,4-1-9-16,4 0 0 16,6 10-1-16,-7-2-23 0,3 5-35 15,-7-1-82-15,-3 4-52 16,-7 2-45-16,-1-6-21 16,-8 2-25-16,-4-2 63 0</inkml:trace>
  <inkml:trace contextRef="#ctx0" brushRef="#br0" timeOffset="32530.81">27413 3261 121 0,'-35'-42'197'16,"1"7"-36"-16,9 5-49 16,11 11-53-16,6 2-30 15,8 5-9-15,0-2-8 0,11 7 1 16,9-5 3-16,8 3-11 15,9 6-1-15,8-1-2 16,0-4-1-16,39-1-109 16,-43 5-5-16,-4 2-76 15,-9 2 20-15</inkml:trace>
  <inkml:trace contextRef="#ctx0" brushRef="#br0" timeOffset="33596.81">28116 3135 72 0,'-8'-5'187'0,"8"1"-2"0,-8 0-22 16,8 4-35-16,-12 0-35 15,12 0 7-15,0 0-1 16,-8 0-13-16,8 0-19 15,-9 0-25-15,9 0-17 16,-12 0-9-16,12 0 0 0,-8 0-8 16,8 8 2-16,0-8-5 15,-8 0-2-15,8 0-4 16,0 0 8-16,0 0-1 16,0 0-1-16,0-4-4 0,8 0 2 15,3-4-7-15,2 3-2 16,0 2 3-16,-1-1 2 15,1 4 2-15,1 0-6 0,-1 0 5 16,0 0-2-16,-4 12 0 16,-6 9 3-1,-3 3 1-15,0 3 3 0,-12 10 6 16,-14 4-1-16,-1-1-8 16,-6 3 9-16,0-8-9 15,1-1 1-15,8-11 2 0,2-6-6 16,13-6 3-16,-1-11-4 15,10 0-1-15,0 0-1 16,0 0 0-16,4 0 3 0,8 0-5 16,4 0 3-16,9 0 2 15,7 0-2-15,4 0 7 16,10 0-6-16,2 0 4 16,5 0-15-16,4 0-54 15,3 0-87-15,-1 0-66 0,-7 0-32 16,-8-4-19-16</inkml:trace>
  <inkml:trace contextRef="#ctx0" brushRef="#br0" timeOffset="33928.24">28619 3268 78 0,'-16'-40'212'16,"-1"-2"-49"-16,2 10-32 0,1 4-40 16,3 8-22-16,0 4 6 15,-3 7 11-15,14 1-4 16,-11 8-20-16,11 0-25 15,0 17-19-15,0 2-4 16,0 10-5-16,0 4-9 16,16 3 2-16,4-3-5 0,9-5 6 15,7-4-15-15,0-7-18 16,2-5-11-16,-6-4 4 16,-8-8 12-16,-4 0 14 0,-9-8-1 15,-5-9 5-15,-6-7-1 16,0-4 5-16,-14-1 2 15,0-4-2-15,-7 2 11 16,-4 2-6-16,-3 5-1 16,-5 8-16-16,6-1-39 0,3 5-44 15,3 4-27-15,7 4-52 16,6 4-14-16,8 0 48 16</inkml:trace>
  <inkml:trace contextRef="#ctx0" brushRef="#br0" timeOffset="34348.87">28747 2873 186 0,'6'-16'213'0,"-3"4"-79"16,2 1-56-16,3 1-46 15,1 3-15-15,3-1-13 16,5-1 5-16,2 5-6 16,6 0-3-16,-4 0 1 15,-5 4 2-15,-4 0-3 16,-4-4 8-16,-5 4 18 0,2 0 24 15,-2 0 5-15,-3 0-10 16,0 0-9-16,0 0-13 16,0 0 0-16,0 0 16 15,21 27 35 1,23 48 17 0,-1-19-61-16,61 92 24 15,-47-63-39-15,-3 1-15 16,-12-11 2-16,-5 0 3 15,-17-19 8-15,-7-6 14 16,-13-6 17-16,-16-6-15 16,-16-6-11-16,-13-8-3 15,-4-4-11-15,-3-4 2 16,-2-7-17-16,6-9-33 0,7 0-39 16,3 0-35-16,7 0-23 15,6 0 1-15,7 0-9 16,4 0-6-16,14 0-31 0,0 0 19 15</inkml:trace>
  <inkml:trace contextRef="#ctx0" brushRef="#br0" timeOffset="34657.28">29496 3097 125 0,'-6'-12'224'16,"-3"-4"-24"-16,1 4-40 15,8 4-72-15,0-1-36 16,0 3-8-16,3-5-23 0,14 4-9 16,7-2-3-1,9 2-7-15,7-1-2 16,4 0 0-16,-3 0 4 0,-5 4-4 15,-7-4 2-15,-4 3-15 16,-11 0-23-16,-1 5-43 16,-4-4-35-16,-9 4-27 15,0 0-44-15,0 0 16 0</inkml:trace>
  <inkml:trace contextRef="#ctx0" brushRef="#br0" timeOffset="34824.11">29643 3073 200 0,'-25'17'204'15,"9"-5"-44"-15,4-12-46 16,12 7-36-16,0-7-2 16,8 0-58-16,9 0-6 15,14 0-10-15,11 0-2 16,6-7-30-16,-5-5-59 16,5 3-36-16,-9-3-83 15,-7 0-201-15</inkml:trace>
  <inkml:trace contextRef="#ctx0" brushRef="#br0" timeOffset="35509.18">30243 2539 224 0,'0'-11'271'15,"-12"-2"-9"-15,3 4-79 16,1 1-25-16,2 0 19 16,6 8 39-16,-8-4-4 0,8 4-58 15,-9 0-50-15,9 0-52 16,0 0-30-1,0 0-13-15,0 0-6 0,0 12-3 16,0 5-4-16,0 0 2 16,4 4-5-16,4-2-16 15,3 2-35-15,3-4-14 16,-3-5-3-16,-2-5 19 16,3-7 11-16,-4 0 11 0,0 0 1 15,0 0 16-15,1 0 3 16,-2-12 14-16,-7-4-4 15,0-4 1-15,4-1 16 16,0-4-2-16,0 5 1 16,-4 3 3-16,0 5 26 15,0 4 19-15,0 0-4 16,0 8-7-16,0 0-19 16,0 0-22-16,0 0-6 0,0 0-4 15,4 16 6-15,5 1-2 16,4 8-1-16,2 3-18 15,1 0-92-15,1 5-120 16,0-4-90-16,-2-1-18 16,1-4-11-16</inkml:trace>
  <inkml:trace contextRef="#ctx0" brushRef="#br0" timeOffset="37522.62">30678 2380 12 0,'-8'0'44'0,"-1"0"66"15,9-4 67-15,-9 1-55 16,9-2-25-16,0 5-31 16,0 0-2-16,0-4 24 15,0 1 27-15,0-1 0 0,0 4-14 16,0 0-19-16,0 0-15 15,0 0-2-15,0 0-4 16,6 0-20-16,-6 0-12 16,0 0-17-16,3 7 4 15,2 14 0-15,3 11-3 0,0 12-7 16,2 10 7-16,-4 8-12 16,7 2 3-1,2-2-2-15,1-5 5 0,2-6-6 16,-7-5-5-16,3-10 6 15,-8-7-3-15,-1-9 7 16,-2-3-6-16,-3-4 2 16,0-1-6-16,0-12 1 15,0 0 9-15,0 0-7 0,0 0 8 16,0 0-4-16,0 0-1 16,0 0-6-16,5 0-10 15,-2-5-5-15,2-2-15 16,-1-6 6-16,5-4 6 15,2-3 5-15,3 1 3 16,-3-6 6-16,9 0 0 16,0-4 5-16,8 1-4 15,1 4 2-15,-4 3 5 0,-5 6-3 16,-4 6 0-16,-4 4 0 16,-3 5 3-16,-1 9 7 15,4 8-4-15,4 7-2 16,1 4-3-16,2 1 2 15,2 3 4-15,-1 0-8 0,4-7 4 16,2-1 0 0,-8-2 0-16,7-10-14 15,0-4-17-15,-5-8-12 0,0 8-22 16,0-8-3-16,5 0 12 16,-5-16-13-16,5-10-6 15,1-10 21-15,-9-9 17 16,1-2 18-16,-2 1 19 15,-8 6 6-15,-8 2 5 0,0 5 11 16,-12 9 0-16,0 8 3 16,2 4 0-1,2 0 5-15,0 8-15 0,2 4-6 16,-6 8-2-16,-1 9 3 16,0 7 0-16,1 9-4 15,2 7 1-15,10 5-4 16,0-5 0-16,0 1-3 15,10-8 1-15,7-4-9 0,7-5 2 16,7-5-19-16,3-2-1 16,6-17-12-16,2 0 2 15,-6-13 15-15,1-10 5 16,-1-15 4-16,-3-14 7 16,-2-10 7-16,-1-7 2 15,-7-3-2-15,-3-1 0 0,-2-6 2 16,-2 10 13-1,-4 9 12-15,-4 7 19 16,-8 12 12-16,0 13-3 0,0 7-3 16,0 9-21-16,0 6-13 15,0 6-13-15,0 0-10 16,0 22 11-16,0 14-8 16,0 17 4-16,0 13-2 15,0 8-4-15,0-6 4 0,8 1 3 16,3-7-9-16,6-10 2 15,1-7-9 1,1-9-11-16,1-6-17 0,1-10 6 16,-5-8-7-16,4-12 0 15,-1-5 6-15,3-9 10 16,-1-16 8-16,1-11 2 16,4-12 1-16,-1-11-2 15,2-10 2-15,6-4 13 0,-5 0 1 16,-3 9 18-16,-5 16 8 15,-8 9 5-15,-4 13 13 16,-8 5 13-16,0 6-8 16,0 8 13-16,0 3-8 15,0 5-21-15,0 4-13 0,0 0-18 16,-8 13 4 0,-4 11-10-16,0 12 7 0,0 14 2 15,12 7-6-15,-9 3 3 16,9 0-2-16,0-2-2 15,13-4 1-15,4-9-5 16,3-9 2-16,0-4-9 16,9-11-10-16,-2-5-1 0,5-7-4 15,2-9 8-15,-7-4 0 16,2-13 7-16,-1-10 1 16,-3-7 11-16,-4-10-4 15,-2-5 9-15,-2-1-11 0,-1 2 11 16,-3 6 6-1,-10 11 16-15,-3 2 6 16,0 13 17-16,0 4-7 0,0 3-8 16,-7 9-16-16,7 0-12 15,-9 9-4-15,1 10 4 16,0 10-6-16,0 4-1 16,8 3 4-16,0 4-10 0,3-3-1 15,10 0 3-15,8 0-26 16,7-8-14-16,9-5 6 15,4-8 5-15,0-16 1 16,-7 0 14-16,0 0 10 0,-9-12 11 16,-11-4-3-1,0-4 14-15,-14-6 1 0,-14-2 14 16,-6-5-11-16,-7 2 1 16,-8 3-15-16,0-2 0 15,-1 5-10-15,0 6-9 16,7 7-13-16,1 3-18 0,3 1-24 15,8 8-42-15,5 0-37 16,1 8-21-16,11 4-35 16,0-3-7-16</inkml:trace>
  <inkml:trace contextRef="#ctx0" brushRef="#br0" timeOffset="38008.29">32871 1950 96 0,'0'-16'190'0,"0"-1"-45"16,0 4-26-16,0 5-44 15,0 0-19-15,0 4-4 16,0 4 7-16,0-5-10 15,0 5-12-15,0 0-16 16,0 0-10-16,0 9-10 16,0 4 2-16,0 3 5 15,9 1-6-15,-3 2 1 0,7-3 1 16,-1 1-4-16,5 0-1 16,0-2 1-16,-1 2-7 15,-1-10-1-15,-3-7-4 16,2 0 3-16,-3 0 3 0,2-11 1 15,-3-10 2 1,-2-7 11-16,1-1 23 0,-9 5 25 16,0 2 31-16,0 7 7 15,0 2 3-15,0 10-33 16,0 3-28-16,0 0-17 16,-9 0-12-16,9 0-8 0,0 0-5 15,0 12 8-15,0 4-7 16,0 4-46-16,0 6-82 15,0 2-69-15,0 32-303 16</inkml:trace>
  <inkml:trace contextRef="#ctx0" brushRef="#br0" timeOffset="38196.94">33342 2059 267 0,'0'-17'275'15,"-13"6"1"-15,13-2-98 0,-6 5-79 16,6 5-21-16,0-1 15 16,0 4-26-16,0 0-27 15,0 0-26-15,1 0-6 0,4 0-9 16,-5 0-51-16,0 0-76 16,0 0-101-16,0 0-68 15,0 0-29-15</inkml:trace>
  <inkml:trace contextRef="#ctx0" brushRef="#br0" timeOffset="38408.5">33301 2373 371 0,'5'0'249'0,"-1"12"-57"15,4 0-79-15,-2 8 64 16,12 12 58-16,2 5 5 15,1 9-47-15,-1-1-82 0,0 3-52 16,-3 1-27-16,-6-4-32 16,-11-4-112-16,-15 3-187 15,-27 2-174-15,-29 1-32 16</inkml:trace>
  <inkml:trace contextRef="#ctx0" brushRef="#br0" timeOffset="40583.94">5173 10921 223 0,'-8'0'253'0,"-1"0"-13"15,1 0-13-15,-3 0-42 0,1 0-24 16,10 0 10-16,-8 0 4 16,8 0-34-16,0 0-38 15,0-4-44-15,18-4-40 0,10-5-3 16,15-12-4-16,19-6-6 15,20-18-11-15,14-13-11 16,14-7-14-16,3 0-29 0,-2-1-39 16,-13 14-29-16,-22 7-20 15,-16 13 2-15,-18 12-6 16,-14 7-4-16,-11 10 8 16,-14 7 1-16,-3 12-20 0,-28 7-38 15,-9 10 18-15</inkml:trace>
  <inkml:trace contextRef="#ctx0" brushRef="#br0" timeOffset="40883.78">5347 11112 490 0,'-44'26'297'0,"2"-7"-58"0,11-7-103 15,6 1-72-15,12-13-30 16,13 0-15-16,16-13-10 15,30-16-5-15,26-11-3 16,31-14 1-16,26-10-1 16,9-1-1-16,0 5-1 0,-13 5 1 15,-18 16 0-15,-26 5 0 16,-21 10 6-16,-14 8-5 16,-18 4-3-16,-8 4-1 0,-8 3-17 15,-4 5-19-15,-3 0-23 16,-5 0-45-16,0 0-37 0,0 0-25 15,-8 7-29-15,-9 4-15 16,-3 1 46-16</inkml:trace>
  <inkml:trace contextRef="#ctx0" brushRef="#br0" timeOffset="42232.77">9412 12228 330 0,'8'-12'284'0,"-3"3"-24"16,-2 1-65-16,-3 4-81 15,0-1-48-15,0 5-15 0,0 0-1 16,0 0-3-16,-20 17-8 16,-9 11-18-16,-12 13 1 0,-11 17-3 15,-18 10 0-15,-15 9 6 16,-20 9 6-16,-20 8 2 16,-23 8 12-16,-17-2 12 0,-21 0 14 15,-15-2 14-15,-6-10 19 16,1-10-25-16,-1-13-79 0,2-16 0 15,12-13 0-15,6-14 0 16,15-15 0-16,14-7 0 16,20-7 0-16,21-4 0 0,19 0 0 15,24-1 0-15,23 5 0 16,15-2 0-16,10 1 0 16,11 4 0-16,15-1 0 0</inkml:trace>
  <inkml:trace contextRef="#ctx0" brushRef="#br0" timeOffset="42730.95">6103 13330 2047 0,'-13'0'0'15,"4"0"0"1,9 9 0-16,0-1 0 16,0 8 0-16,-8 13 0 15,8 15 0-15,0 9 0 0,8 13 0 16,6 8 0-16,5-6 0 15,1-3 0-15,6-3 0 16,-7-14 0-16,1-8 0 0,-3-11 0 16,-4-8 0-1,-6-9 0-15,2-4 0 0,-6-8 0 16,-3-13 0 0,0-18 0-16,-19-24 0 15,-11-16 0-15,-1-19 0 0,-6-13 0 16,1 2 0-16,3 3 0 15,4 17 0-15,9 12 0 16,7 16 0-16,13 8 0 0,8 1 0 16,14 2 0-16,14 6 0 15,15-1 0-15,15 5 0 16,7 8 0-16,5 11 0 16,-1 10-8-16,-1 3-7 0,-5 16-11 15,-11 3-13-15,-15 14 10 16,-17 8 24-16,-20 13 14 0,-8 5 12 15,-33 20 10-15,-10 1 12 16,-11 6-25-16,-6-5-18 16,-1-7 0-16,4-8 0 0,9-14 0 15,6-11 0-15,10-8 0 16,8-9 0-16,8-8 0 16,3-4 0-16,13 0-149 0,0-12-87 15,0 0-53-15,0 7-25 16,0-7 17-16,-9 15-10 15</inkml:trace>
  <inkml:trace contextRef="#ctx0" brushRef="#br0" timeOffset="43247.06">4863 13938 281 0,'-35'-29'164'15,"-2"8"13"-15,3 2-1 16,6 1-13-16,4 8-7 15,5 0 6-15,-3 10-17 16,6 0-24-16,-3 20-34 0,3 17-13 16,2 16-20-16,6 20 4 15,8 17-16-15,13 7-9 16,12 1-19-16,10-8-7 16,19-17-9-16,11-16-4 15,9-20 8-15,5-28 5 0,8-23-27 16,-7-18 6-16,-2-21-13 15,-18-16 6-15,-15-8 9 16,-20-8 10-16,-22-6 14 0,-22 2 23 16,-22 3 39-16,-13 14 13 15,-5 16-67-15,-7 10-20 16,-3 13 0-16,7 14 0 16,6 9 0-16,7 10-45 0,10 0-73 15,6 10-38-15,9 4-48 16,7 12-50-16,4 6-29 15,13 2 2-15,0 0-3 16,0 0-136-16</inkml:trace>
  <inkml:trace contextRef="#ctx0" brushRef="#br0" timeOffset="45576.66">6256 7123 499 0,'-35'0'295'0,"2"0"-47"16,8 0-103-16,5 0-52 15,8 0-10-15,12 0-14 0,0 0-23 16,0 17-8-16,8 19 10 15,13 25-2-15,15 32-1 16,7 21-19-16,11 13-13 0,-1 0-1 16,-5-10-14-1,-2-11 4-15,-15-25 1 0,-1-15 5 16,-15-22-3-16,-6-19 34 16,-9-25-10-16,-24-25-20 15,-14-28 9-15,-11-37-4 0,-3-36-4 16,-5-24-13-16,0-25 0 15,8-13 6-15,13 1-5 16,12 8-3-16,11 16 0 0,18 17 0 16,19 11-18-16,20 9 3 15,26 8-20-15,23 8-23 16,21 13-33-16,11 15-47 16,6 26-77-16,-6 22-74 15,-14 27-56-15</inkml:trace>
  <inkml:trace contextRef="#ctx0" brushRef="#br0" timeOffset="46491.6">7039 6582 333 0,'-27'0'315'0,"6"7"-39"16,4-7-120-16,11 0-75 0,6 0-47 15,0 0-19-15,0 9 0 16,0 8-14-16,0 19 13 15,11 16 18-15,9 17-6 16,-2 17-11-16,-4 8-7 0,-6 3 1 16,-8-3-3-16,-11-9 1 15,-10-7 5-15,-3-16 0 16,-4-14-6-16,-4-10 4 0,-1-15-3 16,-3-11 0-16,3-12 14 15,4-12 9-15,10-11 17 16,5-7-19-16,14-7-16 0,9-3-4 15,12-5-10-15,11 4 9 16,13 5-13-16,6 8 4 16,6 11 2-16,0 8 0 15,0 9-5-15,-2 0 5 0,-7 9 4 16,-3 2-3-16,-10-3-4 16,-1 2 7-16,-14-3-2 15,-4-7-2-15,-4 0 2 0,-4 0 2 16,-3 0-1-16,-2-7-5 15,-3-11 9-15,0-5-5 0,0-10-4 16,-11-12 3-16,-6-4 1 16,-5-3-1-16,-1-6-4 15,-5 5 3-15,-4 4-4 0,-4 9 12 16,-10 11 9 0,-12 13-11-16,-7 13 1 0,-11 3-6 15,-6 19 2-15,-2 10-4 16,3-4 1-16,10 0 3 15,19-9-7-15,11-5 4 0,16-3-16 16,10-8-8-16,20 0 0 16,22 0 4-16,30-16-22 15,21-13-17-15,15-11-10 0,16-13-12 16,14-11 2-16,2-6-9 16,2-3 2-16,-2 0 17 0,-4 4 27 15,-10 3 21-15,-21 9 11 16,-17 12 14-16,-16 9 20 15,-13 12 22-15,-12 6 9 16,-12 3 10-16,-7 3-5 0,-4 3-9 16,-2 9-21-16,-7-3-8 15,0 3-8-15,0 0-7 0,0 0 2 16,0 0 1-16,0 0-1 16,0 0 13-16,0 0 21 0,0 0 12 15,0 0 22-15,-13 0 14 16,5 7 4-16,-3 2-11 15,-3 4-33-15,-2 6-20 0,0 14-3 16,0 17 3-16,4 14-15 16,12 14-1-16,0 7-11 15,20 8 6-15,12 5-14 0,18-5 10 16,7-8-15-16,8-12-1 16,8-6-26-16,0-15-59 15,1-11-42-15,-11-13-47 0,-9-7 5 16,-13-13 4-16,-17-8-18 15,-8-8-13-15,-7-6-46 0,-9-5 31 16</inkml:trace>
  <inkml:trace contextRef="#ctx0" brushRef="#br0" timeOffset="47284.22">7714 7014 113 0,'0'-14'270'0,"-11"3"-55"15,11 3-23-15,0-1-67 16,-8 6-58-16,8 3-20 16,0 0-15-16,0 0-8 0,0 0-10 15,0 0-8-15,0 12-1 16,0 4 3-16,0-4 8 0,0 0 15 16,0 0 12-16,0 0 5 15,-14 1-17-15,3-5-4 16,-2-8-8-16,2 8-7 0,3-8-2 15,0 0 2-15,8 0 0 16,0 0-4-16,0 0-4 0,0 0 0 16,0-8 0-16,8-9-7 15,8-4 6-15,8 2-6 16,9-5 5-16,2 3-11 0,-2 0 5 16,-4 9 4-16,-9 5-8 15,0 7 6-15,-4 7 3 16,1 9 3-16,-5 6 1 0,-4-2-2 15,-8 0-3-15,0-1 4 16,0-6 4-16,0 0-6 0,-8-13-1 16,8 0 8-16,-12 0-9 15,12 0 3-15,0-5-5 0,0-5 3 16,0-8-4-16,5-6-1 16,10-1 1-16,5-4 3 0,9 5-8 15,-1 0 8-15,0 3-4 16,-2 5 1-16,-7 4-8 15,-2 9 0-15,-6 3-3 0,-3 0-34 16,-8 0-39-16,0 0-24 16,0 0-29-16,0 0-31 15,0 7-21-15,0-7-37 0,0 0-144 16</inkml:trace>
  <inkml:trace contextRef="#ctx0" brushRef="#br0" timeOffset="47572.72">8274 6207 452 0,'0'-41'241'15,"0"8"-44"-15,0 9-61 16,0 8-31-16,-8 8-8 0,8 0-18 16,0 8-25-16,0 0-24 15,0 8-18-15,0 21 2 0,-8 23 15 16,8 22 9-16,0 16-8 15,8 14-13-15,9 3-8 0,12-9-5 16,10-9-1-16,12-8-2 16,4-16-18-16,5-11-30 0,2-18-41 15,-2-11-51-15,2-9-43 16,-10-16-29-16,-6-8-26 16,-10-8-12-16,-12-8-128 15</inkml:trace>
  <inkml:trace contextRef="#ctx0" brushRef="#br0" timeOffset="48039.14">8746 6162 179 0,'-20'-69'250'0,"4"16"-69"15,2 17-50-15,6 8-52 16,8 11-33-16,-6 8-14 0,6 9 2 16,0 14 9-16,6 9-2 15,7 13-6-15,4 10-7 0,-1-1-12 16,-4-5-5-16,0-4 6 15,-4-7 6-15,-5-8 16 16,3-5 18-16,-3-8 18 16,-3-8 16-16,0 0-5 0,0 0-15 15,8-12-29-15,0-5-20 16,4-2-23-16,5-7 4 0,3-2-3 16,5 5 0-16,-1 2 3 15,0 8-3-15,1 10-8 0,-8 3 8 16,-2 19 12-16,-4 14 9 15,-2 12-4-15,-9 3-3 0,0 7-2 16,0-4-7 0,0 2 1-16,0-3-6 0,0-10 9 0,0-7-14 15,0-9 6 1,0-3-1-16,0-9 1 0,0-12 1 16,0 0 0-16,5 0-2 15,3 0-2-15,9-12 2 16,6-14-12-16,5-2-13 15,5-8-22-15,5-4-42 0,-2-6-56 16,-4 1-36-16,1 1-22 16,-6-1-1-16,-5 0-9 0,-6-3-22 15</inkml:trace>
  <inkml:trace contextRef="#ctx0" brushRef="#br0" timeOffset="48252.79">8473 5971 524 0,'-84'20'461'0,"15"-7"-76"15,15-13-177-15,18 0-98 16,20 0-47-16,16-17-24 16,24-11-25-16,29-12-6 0,32-17-15 15,25-12-40-15,12-2-57 16,-9 6-72-16,-7 14-62 15,-20 10 1-15,-15 8 31 0,-13 8 35 16,-17 14-14-16,-17 6 2 16</inkml:trace>
  <inkml:trace contextRef="#ctx0" brushRef="#br0" timeOffset="50435.08">7774 11922 307 0,'-35'-4'244'0,"-1"0"-57"16,3 0-71-16,4-3-51 16,4 7-13-16,6 0 24 15,6-5 34-15,5 0 19 0,8 5-14 16,0 0-21-16,0-3-22 15,0-1-7-15,0 0 2 16,0 4 15-16,0 0-8 0,0 0-4 16,0-4-8-16,0 4-15 15,0-5-34-15,5 1-13 16,6-4 0-16,10 0 0 0,7 0 0 16,17-3 0-16,20-6 0 15,15-4 0-15,23-8 0 0,19-2 0 16,20-12 0-1,11 3 0-15,13 0 0 0,5-2 0 16,365-70 0 0,-344 74 0-16,11 2 0 15,4-1 0-15,8 0 0 16,-3 5 0-16,-6-5 0 0,-7 2 0 16,-7-3 0-16,-14-3 0 15,-12 1 0-15,-7 4 0 0,-1-5 0 16,4-1 0-16,4 2 0 15,6-1 0-15,1-3 0 0,-1 0 0 16,-10-6 0-16,-11 5 0 16,-18 4 0-16,-16 5 0 15,-14 4 0-15,-14-1 0 16,-12 9 0-16,-7-1 0 0,-2 0 0 16,-3 1 0-16,5 0 0 15,-1-1 0-15,4 5 0 0,9-1 0 16,3 2 0-16,8-2 0 15,4 1 0-15,7-1 0 0,7 2 0 16,1-3 0-16,4 2 0 16,-3 0 0-16,4-1 0 0,2 5 0 15,-2-3 0-15,0-2 0 16,-2-4 0-16,-1 0 0 16,3 1 0-16,0-5 0 15,2 1 0-15,3-6 0 0,-1-1 0 16,6-1 0-16,3-6 0 15,4 1 0-15,-5-5 0 0,1 3 0 16,-8-6 0-16,-4 0 0 16,-10 5 0-16,-1 2 0 15,0 1 0-15,-11 1 0 0,2 4 0 16,-3 3 0-16,-4 0 0 16,3 5 0-16,0-1 0 0,3 1 0 15,4 0 0-15,-1-1 0 16,7 5 0-16,3 0 0 15,3 2 0-15,6 6 0 0,3 1 0 16,-1-1 0-16,1-5 0 16,0 4 0-16,-4 1 0 0,-5-3 0 15,-7 2 0-15,-8 0 0 16,-10 1 0-16,-15 4 0 0,-6 0 0 16,-15-1 0-16,-8 2 0 15,-12 2 0-15,-7 1 0 0,-5 4 0 16,-8 4 0-16,-4 0 0 15,-2 0 0-15,-3 0 0 16,2 0 0-16,-13-4 0 47,-10-9-571-47,-7-1-87 0</inkml:trace>
  <inkml:trace contextRef="#ctx0" brushRef="#br0" timeOffset="56677.23">18662 10973 348 0,'0'-11'278'0,"-13"-1"-36"15,13 3-61-15,-8 6-55 0,8-2-19 16,0 5-11-16,0 0-28 16,0 0 0-16,0 24 29 15,0 9-14-15,5 12 1 0,3 12 4 16,0 12-16-16,5 5-25 15,0 0-22-15,-3-3-8 0,3-5-5 16,-2-5-12-16,-2-12-15 16,-4-12-77-16,-1-13-111 0,-4-12-122 15,0-12-78-15,-12-24-1 16</inkml:trace>
  <inkml:trace contextRef="#ctx0" brushRef="#br0" timeOffset="56826.01">18525 10579 407 0,'-18'-49'297'16,"2"8"-90"-16,-4 5-97 15,5 8-50-15,6 6-13 0,9 7-26 16,0 7-15-16,0 8-24 16,16 0-60-16,12 21-85 0,6 3-68 15,-3 4-72-15</inkml:trace>
  <inkml:trace contextRef="#ctx0" brushRef="#br0" timeOffset="57473.65">18909 10986 317 0,'9'0'295'0,"-6"12"-74"0,2 1-60 15,3 7-14-15,1 8-8 16,-1 9-7-16,4-1-44 0,2 5-36 15,-5-3-28-15,7-3-9 16,-2-5-9-16,-2-10-3 0,-3-5 2 16,-3-15 3-16,-1 0-14 15,-2-2 2-15,-3-19-2 0,5-13 3 16,3-6 5-16,1-13-8 16,2-8 6-16,6 0-3 15,0 0 7-15,3 9-7 16,4 7 1-16,0 8-2 0,-4 7 7 15,5 16 4-15,4 14-4 16,-6 0 14-16,7 24 31 0,-4 9 11 16,-1 6 7-16,4 10-15 15,-1 1-18-15,-3-6-11 0,0-3-15 16,-7-9 0-16,7-4-7 16,-3-7-1-16,-4-5 5 0,4-4-3 15,-2-12-10-15,6-4 0 16,-4-12-10-16,3-8-6 15,1-9-4-15,-3-15-6 0,1-9-14 16,-3-17-3-16,-6-7 4 16,-2-14 21-16,-10 2 14 15,-3 0 11-15,0-1-2 0,0 9 9 16,-8 8 16-16,-1 8 15 16,-5 12 29-16,2 12 20 0,-1 12-7 15,13 17-23-15,-9 16-14 16,9 24 32-16,0 26-73 0,0 19 0 15,0 16 0-15,9 17 0 16,8 0 0-16,6-5 0 16,7-7 0-16,5-9 0 15,3-12 0-15,-6-12 0 0,1-12 0 16,19 12 0 0,-33-41 0-16,-1-9-37 0,-10-7-301 15,-8-11-28-15,0-10 28 16,-12-11 36-16,-5-9 24 0</inkml:trace>
  <inkml:trace contextRef="#ctx0" brushRef="#br0" timeOffset="57690.72">19673 10539 268 0,'-37'-18'316'16,"2"11"-18"-16,2-1-31 16,9 8-81-16,7-5-31 15,4 2-19-15,13 3-57 16,8 0-29-16,16-4-18 0,23-4-20 15,18-5-2-15,6 1-4 16,11-5-12-16,-4 2-30 0,-10-1-47 16,-11 4-28-16,-11-1-16 15,-10 5-8-15,-12 3-11 16,-5 1-15-16,-5 2-30 0,-11-7-23 16,-3 0-43-16</inkml:trace>
  <inkml:trace contextRef="#ctx0" brushRef="#br0" timeOffset="58471.6">22375 9826 143 0,'0'-21'214'0,"0"2"-73"0,0 2-37 16,-8 0-33-16,8 1-24 15,0 0-1-15,-14-1 7 16,14 6 13-16,-12-2 5 0,0 1-5 16,-1 3 5-16,-2 6 13 15,-5 3-3-15,-10 0 3 0,-5 20 7 16,-13 8-14-16,-6 10 5 16,1 2-16-16,8 0-26 0,5 2-22 15,12-5-7-15,11-5 0 16,5-4-4-16,12-2-4 15,12-7-10-15,8-7 7 16,13-3-9-16,11-9-5 0,9 0-1 16,8 0 4-16,4 0 8 15,1 12-3-15,-10 4 5 0,-2 8 1 16,-6 9 0-16,-8 2 4 16,-7 11-4-16,-14 0 3 15,-3-2 3-15,-16 1 4 0,0-1-5 16,-16-7 6-16,-7-4-9 15,-11-4 2-15,-5-10 0 0,-2-2 4 16,-4-17-5-16,5 0-2 16,3 0-3-16,6-8-1 15,1-1 4-15,4-3-7 0,12 0-1 16,3-4-17-16,11 4-25 16,0 0-48-16,0 0-69 0,8 2-66 15,3 3-33-15,9-5-26 16,1-1 12-16</inkml:trace>
  <inkml:trace contextRef="#ctx0" brushRef="#br0" timeOffset="58824.68">22926 9451 480 0,'-12'-28'313'16,"4"4"-38"-16,0 6-95 0,0 7-73 15,8 2-37-15,0 9-10 16,0 16 37-16,3 22 34 0,10 20-37 15,3 18-30 1,5 19-9-16,4 5-21 0,-2 2-13 16,2-4-16-16,-2-4-1 15,-3-13-1-15,2-11-26 0,-7-17-48 16,2-8-99-16,-6-13-87 16,3-7-47-16,-11-9 15 0,-3-16-15 15,0 0 33-15</inkml:trace>
  <inkml:trace contextRef="#ctx0" brushRef="#br0" timeOffset="59287.64">22952 10028 136 0,'-18'-40'264'15,"6"0"-82"-15,12-1-52 0,0 1-37 16,0 2-23-16,0-2 9 16,12 3-6-16,6 9-8 0,4 0-15 15,11 7-14-15,8 9 7 16,4 12 22-16,8 12 2 0,-5 13 14 15,1 11 17-15,-5 17 18 16,-8 13 17-16,-6 7-24 16,-6-5-32-16,-8-2-30 0,-5-9-16 15,-6-12-29-15,-5-13-2 16,0-7 0-16,-8-16 0 16,-3-18 0-16,-6-16 0 0,5-14 0 15,-5-20 0-15,9-11 0 16,8-1 0-16,0-8 0 15,3 11 0-15,11 6 0 0,2 14 0 16,8 15 0-16,4 10 0 16,9 9 0-16,-1 14 0 0,1 0 0 15,-6 14 0-15,-1 5 0 16,-6 1 0-16,-7 5 0 16,-9-2 0-16,-8 7 0 0,0-10 0 15,0 0 0-15,-14-4 0 16,3-4 0-16,0-12 0 0,-2 0 0 15,1 0 0 1,3 0-68-16,9-8-154 0,-12-3-63 16,4-5-30-16,8-7 21 15,0 0-7-15,0-5 41 0</inkml:trace>
  <inkml:trace contextRef="#ctx0" brushRef="#br0" timeOffset="59772.82">23652 9531 97 0,'0'-6'197'0,"0"-3"1"16,0 5-45-16,0 0-37 15,0-1-16-15,0 5-4 16,5 0 11-16,0 0-1 0,3 0-21 16,-5 0-17-16,2 0-20 15,1-2-8-15,0 2-7 0,-3 0-2 16,-3 0-6-16,0 0 10 15,0 0 1-15,0 0-7 16,0 0-3-16,0 0-3 16,5 0 3-16,-2 7 6 0,10 10 26 15,-1 7 13-15,5 13 1 0,0 7 1 16,-3 5-16-16,7 8-48 16,1 5-9-16,-6-5 0 15,-1-10 0-15,1-1 0 16,-3-8 0-16,-1-11 0 0,-8-2 0 15,2-9 0-15,-6-8 0 16,5-8 0-16,-5-12 0 31,0 0 0-31,0-9 0 16,0 0 0-16,0 1 0 0,0 1 0 16,0-2 0-16,0 4 0 15,-8 5 0-15,8 5 0 0,0-2 0 16,0 4 0-1</inkml:trace>
  <inkml:trace contextRef="#ctx0" brushRef="#br0" timeOffset="60402.76">23889 9883 2047 0,'0'-5'0'0,"-8"-2"0"0,8 3 0 15,0-5 0-15,-9-3 0 16,1-1 0-16,8 1 0 0,-13 1 0 16,13-1 0-1,-9 0 0-15,9-3 0 0,0 8 0 16,0-1 0-16,0 0 0 16,0 4 0-1,0 4-57-15,0-3-3 16,0 3 6-16,0-5 14 0,0 5 21 15,0 0 5-15,0 0 13 16,0 0-5 0,0 0 8-16,0 0-4 0,0 0 3 15,0-5 0-15,0-2-1 16,0-2 5-16,0-3-7 16,0-4 6-16,0 1-2 15,-8 1-3-15,8 0 7 0,-6 0 4 16,6 1 4-16,-8 7 0 15,-5 1-9-15,5 0 2 0,0 5-7 16,-6 0 0-16,3 0 2 16,5 0 4-16,-2 0-6 15,-6 0 0-15,2 0 5 0,3 0-4 16,1-3-5-16,-3-1 4 16,3-1 0-16,8-3-2 0,-9-3 2 15,9-6 3-15,0-5-2 16,0-1-3-16,9-5 2 15,2-5-8-15,5 5 11 16,5 8-3-16,1 2-4 0,1 11 10 16,1 7-11-16,3 0 20 15,3 15-2-15,-1 7-6 0,-6-2 10 16,-1 0 4-16,-7 2 21 16,-2-6 1-16,-1-4-18 15,-9-5-25-15,-3 1 0 16,0-8-42-1,0 0-121-15,-6 0-85 16,-3 0-51-16,-4 0 5 16,1 0 35-16,0 9-4 15,-9 3 45-15</inkml:trace>
  <inkml:trace contextRef="#ctx0" brushRef="#br0" timeOffset="60635.29">23783 9683 185 0,'-9'13'264'16,"1"4"-59"-16,2 11-13 0,6 20-21 16,0 13 8-16,0 13 4 15,0 7-20-15,6 4-50 0,11-2-45 16,11-10-27-16,12-12-22 16,8-8-5-16,14-17-6 15,3-12-9-15,1-12-27 16,-5-12-50-16,-5-7-62 0,-7-15-64 15,-9-10-57-15,-2-7 3 16,-12-16-23-16,-4-1 19 0</inkml:trace>
  <inkml:trace contextRef="#ctx0" brushRef="#br0" timeOffset="61217.81">24478 9406 173 0,'0'-40'297'16,"0"4"-74"-16,0 3-49 16,0 5-51-16,0 3-13 0,0 10 20 15,0 2-26-15,0 3-32 16,0 10-18-16,11 13 11 0,6 12 39 16,-2 16 34-16,2 20 5 15,-4 16-35-15,-4 12-79 0,-9 5-29 16,0-4 0-16,0-5 0 15,0-11 0-15,0-17 0 0,0-12 0 16,0-14 0-16,-9-10 0 16,1-21 0-16,0-21 0 15,-1-15 0-15,9-16 0 16,0-19 0-16,4-6 0 0,9-8 0 16,-1-1 0-16,-1 1 0 15,5 12 0-15,5 16 0 0,1 8 0 16,-5 17 0-16,9 8 0 15,-3 15 0-15,7 9 0 0,2 28 0 16,1 17 0-16,-5 11 0 16,-2 10 0-16,-12 3 0 15,-2-8 0-15,-12-8 0 16,0-11 0-16,0-14 0 0,0-13 0 16,0-30 0-1,0-18 0-15,0-11 0 0,0-14 0 16,0-6 0-16,13-2 0 15,4 1 0-15,3 3 0 16,-5 15 0-16,1 9 0 0,6 14 0 16,-6 12 0-16,3 12 0 15,3 17 0-15,-1 10 0 0,-2 11 0 16,-2 6 0-16,-2 4 0 16,2 2-57-16,-9 0-333 0,-3-8-41 15,-5-3 33-15,0-16 62 16,3-11-96-16</inkml:trace>
  <inkml:trace contextRef="#ctx0" brushRef="#br0" timeOffset="61633.8">25211 9374 95 0,'22'-53'263'15,"-6"1"-30"-15,0 2-19 0,-5 10-30 16,2 8-19-16,-4 11-23 16,-1 13 19-16,7 8 34 0,7 19-13 15,1 19-44-15,11 10-63 16,0 14-75-1,4 11 0-15,-6 4 0 0,1 4 0 16,-4 1 0-16,-6-8 0 0,-2-10 0 16,-5-6 0-16,-2-14 0 15,-11-11 0-15,-3-9 0 0,0-12-230 16,-11-12-43-16,-6-21 16 16,-1-10 41-16,2-14 55 15,-4-13 58-15,1-15 37 0,-7-8 31 16,1-9 33-16,6-3 26 15,-2-1 29-15,4 2 30 0,17 5 30 16,0 9 8-16,8 9-6 16,10 12-25-16,7 9-8 15,11 14 6-15,9 19 12 0,-1 15 1 16,-3 15-11-16,-9 19 13 16,-7 7 9-16,-12 7-44 15,-13 6-68-15,-16-1 0 16,-14-6 0-16,-5 3 0 0,-52 36-308 15,47-47-77 1,3-5-24-16,0-15-6 0</inkml:trace>
  <inkml:trace contextRef="#ctx0" brushRef="#br0" timeOffset="61933.25">25940 8083 490 0,'14'-52'477'0,"-1"16"-103"16,0 10-176-16,-5 26-32 0,-8 26 137 16,0 31-264-16,-12 28-39 15,-5 29 0-15,-2 24 0 0,2 12 0 16,6 4 0-16,11 2 0 15,11-10 0-15,14-8 0 16,12-10 0-16,11-23 0 16,11-15 0-16,12-21 0 0,8-17 0 15,16-23 0-15,8-18-528 16,5-17-2-16,2-24 68 16</inkml:trace>
  <inkml:trace contextRef="#ctx0" brushRef="#br0" timeOffset="62998.6">27073 8693 197 0,'-13'-2'260'0,"5"2"-62"15,-1-5-50-15,9 0-61 16,-9 3-8-16,9 2-4 15,0 0-14-15,0 0-23 16,0 0-21-16,0 0-4 0,0 0-4 16,0 0-4-16,0 0-3 15,0 0 5-15,0-5 0 16,0-4-2-16,0 2-1 0,0-5-1 16,0 0 3-16,0 0 18 15,-9-5 6-15,-5 5-12 0,-2 3 6 16,-8 5-3-16,-4 4-1 15,-1 0 21-15,-4 13 8 0,1 2 24 16,-1 11 0 0,2 2-26-16,5 1-11 0,6 3-14 15,20 5-8-15,0-1-5 16,16-3-1-16,14-6-8 0,9 3-5 16,10-10-8-16,-1-4-30 15,2-3-37-15,-5-13-58 16,-9 0-49-16,-3 0-47 0,-5-13 2 15,-4-3-28-15,-8-4 9 16</inkml:trace>
  <inkml:trace contextRef="#ctx0" brushRef="#br0" timeOffset="63447.42">27161 8337 308 0,'0'-45'213'0,"0"4"-35"0,0 3-40 15,0 10-29-15,0 9-7 16,0 2 0-16,0 5-18 16,0 4-33-16,0 8-19 0,8 0-5 15,4 20 28-15,4 10 22 16,2 14 1-16,-2 13 25 0,-4 7-35 16,-1 2-34-16,-3-2-13 15,-3-2-6-15,-5-5-10 16,0-13 0-16,0-7 1 15,0-7-6-15,0-11-3 0,0-4 6 16,0-5 1-16,0-10-1 16,0 0-2-16,0-5 0 15,0-7-13-15,8-4-2 0,5-8 7 16,7-5 8-16,0 1-5 16,4 2 0-16,2 6 0 0,-3 5 3 15,-7 7 5-15,1 8 0 16,-2 0-7-16,-3 12 8 15,4 4-6-15,2-1 4 0,-7 1-4 16,3-3 6-16,-6 0-17 16,-5-1-56-16,0-4-65 15,2-8-56-15,-5 9-56 16,0-9-4-16,9 0 3 0,-2-5 2 16,5-11-159-16</inkml:trace>
  <inkml:trace contextRef="#ctx0" brushRef="#br0" timeOffset="63813.72">27800 8397 51 0,'8'-20'183'0,"-8"-3"44"16,0 0-70-16,-16 3-34 15,-2 8-27-15,1 5 6 16,1-2 4-16,1 9-5 16,-5 0-17-16,-2 13-19 15,2 7-15-15,6 13-18 0,1 3-9 16,4 2-18-16,9 1 7 15,0-2-11-15,4 0-12 0,5-8-11 16,3-10-8-16,-1-2-16 16,1-10-10-16,4-7-12 15,2 0-6-15,-2-12 3 0,-1-11 15 16,1-7 22-16,-7-2 15 16,-1-5 11-16,1 1 13 15,-6 8 16-15,-3 3 14 16,0 8-4-16,0 5-2 0,0 12-4 15,0 0-7-15,9 12-2 16,-1 9 0-16,0 8-6 16,4-1-7-16,1 5 1 0,3-4-10 15,0-1-53-15,-2-8-80 16,-3-3-54-16,-5-17-56 16,-1 0 11-16</inkml:trace>
  <inkml:trace contextRef="#ctx0" brushRef="#br0" timeOffset="64246.96">27964 8235 117 0,'0'-33'287'0,"0"4"-81"0,0 5-55 15,0 8-53-15,0 4-15 16,0 12 3-16,0 8 17 16,5 17 19-16,4 11-19 0,-1 13-33 15,0 4-12-15,0-1-21 16,0-3-22-16,0-8-4 15,0-8-4-15,0-8-3 0,-8-6-1 16,0-3 1-16,0-16 2 16,0 0-2-16,0-7-4 15,-11-14 3-15,11-16-12 16,0-7 2-16,0-13-3 16,0-5 6-16,8 5 7 15,4 9-8-15,-1 8-1 0,6 11 6 16,0 13 3-16,8 16 2 15,2 0-7-15,3 16 3 16,-4 4 3-16,0 1 3 0,-7-2-3 16,-2-2 14-16,-6-1 21 15,-3-4 16-15,-8 0 23 16,0-3 10-16,0-9-30 0,0 0-21 16,0 0-23-16,0 0-8 15,0 0-19-15,0 0-50 16,0-9-97-16,0-7-104 0,0-8-68 15,0-5-31 1,0-4-3-16</inkml:trace>
  <inkml:trace contextRef="#ctx0" brushRef="#br0" timeOffset="68106.6">29058 7796 10 0,'8'0'19'0,"0"0"3"16,-4 0 0-16,5 0-4 16,-5 0 4-16,3 0 29 15,1 0 53-15,-3 0 31 0,-2 0-45 16,3 0-28-1,-6 0-20-15,0 0-5 0,0-5 6 16,0-3-7-16,0 4-4 16,0-1 1-16,0-3 1 15,0 0 4-15,-9 0-2 0,1 1 8 16,8 2 0-16,-12-4-4 16,3 7-5-16,-4-3-5 15,2-1 2-15,-3 4 3 16,5 2 10-16,-5 0 12 0,2 0 0 15,-1 0-7-15,1 0-10 16,1 0-15-16,3 15-6 16,-4 2-3-16,3 8 6 15,1 3-3-15,-1 4-5 16,9 1-1-16,0 3-13 0,0-3 3 16,9 1 3-16,-1-6-6 15,4-5 0-15,2 2-12 16,-5-9 3-16,5-4-4 15,-2 0-16-15,0-12 0 0,6 9-11 16,-4-9-5-16,3 0-1 16,4-9-3-16,-5-6 4 15,1-5 16-15,-6-10 1 0,0 2 14 16,-2 0 4-16,-5-8 10 16,-4-2-4-16,0 6 4 15,0 0 1-15,0-6 4 16,0 2 7-16,0 2-5 15,0 4-1-15,-7 2 17 16,7 2 16-16,-9 5 7 0,9 6-2 16,0 6-5-16,0 1-1 15,0 8-23-15,0 0-2 16,0 20 7-16,0 13 24 0,0 16-20 16,0 8-6-16,3 4-5 15,6 4-8-15,3-3 2 16,2-5-12-16,2-5 7 15,-1-7-24-15,1-8-37 16,2-9-49-16,-2-7-77 16,-7-8-26-16,0-13 10 0,4-13 6 15,-5-13 6-15,1-10 41 16,-9-13 51-16,0-8 41 16,0-8 28-16,0-4 23 0,0-9 27 15,0 2 47-15,0 2 97 16,0 9 2-16,0 7-50 15,-9 13-34-15,9 10-14 16,0 10 3-16,0 4 8 0,0 9-5 16,0 5-21-16,0 7-21 15,0 0 18-15,0 15 28 16,9 13 29-16,-1 15 1 16,-1 9-15-16,-2 13 1 15,-5 12-5-15,0 9-31 0,0-1-12 16,0 1-10-16,0-12-27 15,0-10-4-15,0-8-6 16,0-10 5-16,3-12-1 16,6-11-7-16,-1-7 3 0,3-4-1 15,7-12-8-15,2-4-25 16,7-11-48-16,2-6-49 16,1-13-81-16,-3-5-39 15,3-10 5-15,-7-1 8 16,-2-1-24-16,-9-3-145 0</inkml:trace>
  <inkml:trace contextRef="#ctx0" brushRef="#br0" timeOffset="68285.84">29306 7408 124 0,'-22'-25'269'0,"2"6"-88"16,9-4-58-16,11 8-60 15,0 0-24-15,11 1-17 16,14 2-11-16,12 4-7 16,12-1-9-16,4 2-54 0,0-1-55 15,-4 8-69-15,-10 0-28 16</inkml:trace>
  <inkml:trace contextRef="#ctx0" brushRef="#br0" timeOffset="68755.37">29835 7294 73 0,'0'-17'211'0,"-14"1"-40"16,14-5-72-16,0 6-46 15,0 2-26-15,0 0-3 0,9 3 4 16,2-3-3-16,0 5 3 15,3 4 10-15,-2-1 12 16,1 5 6-16,7 0 74 16,-13 0-53-16,1 0 9 15,-8 0-17-15,5 0 6 16,-2 9-5-16,-3 6 1 16,8 11 30-16,2 10-9 15,-7 4-28-15,5 14-26 16,0-2-20-16,6 6-5 15,0-1-7-15,7-5-6 0,9-6 0 16,-7-7-3-16,1-5 5 16,-3-10-6-16,-10-3 5 15,-2-9 4-15,-6 0-6 16,-3 4 7-16,0 1-6 0,-18 3 1 16,-8 5-9-16,-4-1 8 15,-1 0-34-15,-6-3-83 16,1-1-79-16,4-4-64 15,4 1-26-15,-1-7-23 16,4-10 25-16</inkml:trace>
  <inkml:trace contextRef="#ctx0" brushRef="#br0" timeOffset="69870.75">30703 7538 78 0,'-8'0'187'16,"-1"0"8"-16,9 0-32 0,-12 0-47 15,12 0-18-15,-13 0-4 16,13 0 8-1,-9 0-23-15,1 0-33 0,8 0-13 16,-8 0-13-16,8 0-10 16,-6 0-4-16,6 0 1 15,-9 0-4-15,9 8 1 16,0-8 6-16,-8 8 4 16,8-8 11-16,0 0 10 0,0 0-8 15,0 0-15-15,0 0 0 16,0 0-5-16,0 0 3 15,0 0-7-15,0 0-6 16,0 0 4-16,0 0 1 0,0 0-1 16,0 0 4-1,0 0-11-15,0 0 9 16,0 0-7-16,0 8 12 0,0-8-9 16,0 0 5 15,0 0 1-31,0 0-2 15,0 0-5-15,0 0 3 0,0 0 5 16,0 0-5-16,0 0 1 16,0 0-1-1,0 0-3-15,0 0 4 16,0 0 2-16,0 0 2 16,0 0-4-16,0 0 6 15,0 0 5-15,0 0 0 16,0 0-6-16,0 0 7 0,0 0-7 15,0 9 0-15,0-9-8 16,0 8 9-16,0-8 3 16,0 0-1-16,0 8 11 15,0-8 13-15,0 0 6 16,0 0-1-16,-8 0-3 0,0 0-18 16,-1 0-6-16,0 0-1 15,3 0-5-15,-6-4-3 16,4-5 2-16,8 1 7 15,0 4 16-15,0 0 2 16,0 0-14-16,0 4-8 16,8 0 0-16,4 12 6 15,3 13 47-15,6 13 27 0,0 6-63 16,-7 10-25-16,-6-2 0 16,-8-2 0-16,0-2 0 15,-16-4 0-15,-7-9-231 16,-11-1-104-16,-8-6-35 0,-7-3 23 15,4-13 11-15</inkml:trace>
  <inkml:trace contextRef="#ctx0" brushRef="#br0" timeOffset="70402.82">31000 7168 33 0,'6'-9'75'0,"7"2"72"16,-4-2 19-16,-6 9-47 0,-3-3-41 15,0-2-12-15,0-3 11 16,0 4 0-16,0-5-14 16,0-3-15-16,0 0-13 15,0 0 0-15,0 0 2 0,0 0 15 16,0-1 13-1,0 5 13-15,-12 1 11 0,-1-3 5 16,-2 10-10-16,-1 0-8 16,-10 0 1-16,0 17-7 15,-8 8-7-15,3 12-14 16,1 3-16-16,9 8-15 0,10 2-9 16,11 0-5-16,11-3-4 15,10 3 6-15,4-9-24 16,7-8-48-16,-2-10-67 15,-4-7-62-15,0-7-50 16,-2-9-26-16,-4-13 19 0,5-11-22 16,-5-8 47-1</inkml:trace>
  <inkml:trace contextRef="#ctx0" brushRef="#br0" timeOffset="70835.92">31161 6947 64 0,'0'-39'189'0,"-11"-3"7"15,11 3-60-15,0 5-43 16,0 6-28-16,0 4 6 16,0 7 26-16,0 5 12 15,0 3-16-15,-9 2-13 16,9 7-14-16,0 0-24 16,0 0-19-16,0 7 7 15,0 14 47-15,5 7-16 0,2 13-13 16,1 5-13-16,0 6-5 15,5 0 7-15,-5 2-11 16,0-2-14-16,-8-6-10 16,0-6 6-16,0-7-8 0,0-10-2 15,5-5 4-15,-5-18-10 16,0 0 0-16,3 0-8 16,-3 0-22-16,9-12 8 15,2-9 0-15,6-3 4 0,6-5 15 16,2 3 5-1,0 7-2-15,-1 3 1 0,-3 3 10 16,-6 5-3-16,1 8 7 16,2 13-3-16,-7 4 3 15,3 2-1-15,-8 2-6 16,-3 3 0-16,-3-4-72 16,0-4-94-16,0 2-84 15,0-10-8-15,5-8-13 0,-5 0 42 16</inkml:trace>
  <inkml:trace contextRef="#ctx0" brushRef="#br0" timeOffset="71218.82">31568 7026 24 0,'17'-29'90'15,"-11"1"135"-15,2 2-38 0,-8 11-41 16,0 2-48-16,0 6-21 16,0 7-3-16,0 0-6 15,-8 0-9-15,2 11-14 16,-3 10-13-16,1 8-9 0,8 2-13 15,0 2-6-15,0 0 2 16,0-9-6-16,0-3-15 16,0-5-14-16,8-3-6 15,4-6-22-15,4-7-15 16,0-4 2-16,5-8 17 16,-4-8 26-16,-3-1 20 0,-1-3 17 15,-5 3 26-15,-8 4 26 16,0 5 20-16,0 5-8 15,0-2-9-15,0 9-24 16,0 0-14-16,0 0-2 16,5 21 14-16,-2 3-5 0,6 2-18 15,4-2-5-15,-4-5-27 16,5 2-35-16,-2-4-79 16,-3-10-55-16,4-7-42 15,1-12-38-15,3-4 51 0</inkml:trace>
  <inkml:trace contextRef="#ctx0" brushRef="#br0" timeOffset="71595.77">31922 6928 36 0,'8'-37'119'16,"-8"4"109"-16,0 9-53 15,0-1-41-15,0 9-40 16,0 0-15-16,0 4 6 0,0 7-7 16,0 5-17-16,0 12 23 15,0 17-7-15,0 13-19 16,0 6-10-16,0-3-16 15,0 0-12-15,0-5-17 0,0-12 7 16,-8-3-3-16,8 3 2 16,0-28-1-1,-9 0-9-15,9 0 6 16,0-16-3-16,0-8-2 16,0-10 4-16,0-1-5 15,9-1 3-15,2 3 5 0,2 8 5 16,-6 9-8-16,1 7-4 15,4 9 12-15,1 9 23 16,-1 7 0-16,-1 0 2 16,1 5-12-16,-4-5-8 0,0-4-8 15,-3-4-5 1,0-8-4-16,-1 0-32 16,-4 0-57-16,0 0-75 15,0 0-77-15,0-13-3 16,0-3-1-16,0-8-14 15</inkml:trace>
  <inkml:trace contextRef="#ctx0" brushRef="#br0" timeOffset="72765.63">32716 6460 68 0,'6'-16'183'0,"-6"-6"5"15,0 3-54-15,0-6-47 16,0 0-15-16,0-3-1 15,0 5 11-15,-14-3 13 16,2 2 5-16,0 5 0 16,1 5-8-16,-2 6-22 0,1 8-20 15,-4 8-7-15,-13 17 2 16,-2 15-10-16,-9 13-8 16,6 8-16-16,0 5-5 0,6-5 1 15,9-4-6-15,6-9-13 16,13-6-5-16,0-11 0 15,0-10-8-15,0-4-15 16,7-6 1-16,2-11 10 16,4 0 2-16,-1-11-5 0,4-15 16 15,4-10 7-15,0-4 5 16,2-5 3-16,-4-3-3 16,3-7 2-16,-3 8 3 15,-7 1 1-15,1 9 6 0,-1 6 9 16,2 5-5-16,-4 11 10 15,-5 2 5-15,-4 5-6 16,0 4-7-16,0 4-9 0,0 0 1 16,0 8-4-1,0 11 19-15,0 11 25 16,0 10 3-16,0 14 0 16,3 3-6-16,5 8-22 15,9 0-5-15,-1 5-10 0,5-6-3 16,-1-3 0-16,4-8-6 15,-4-4 7-15,1-8-4 16,-5-12 1-16,-4-5 5 0,-1-8-8 16,-2-4 7-16,0-12 1 15,-5 0 1-15,0 0 1 16,4-5-2-16,3-14-9 0,1-9 1 16,4-10 3-16,-2-2-1 15,-7 4-7-15,1 3-8 16,-3 4-49-16,-1 5-48 15,1-1-62-15,-2 1-64 0,2 0-24 16,-5 3-35-16,0-3 26 16</inkml:trace>
  <inkml:trace contextRef="#ctx0" brushRef="#br0" timeOffset="73165.6">32988 6064 166 0,'-8'-12'219'16,"-5"5"-64"-16,13-2-47 16,0 6-48-16,0 3-20 15,0 0-10-15,0 0-3 0,0 0-8 16,0 0-8-16,0 0 20 15,0 12 10-15,0 5 12 16,0-2-2-16,0 10-3 0,0 4 2 16,0 2-5-16,0 10-3 15,0 3-15-15,0 0-10 0,9 2-5 16,3 4 1 0,2-5-7-16,2-5-9 0,2-9 3 15,3-1 2-15,0-10-5 16,-4-8 3-16,-6 0-7 15,0-12 2-15,-1 0-7 0,-2 0-17 16,4 0-21-16,1-7-61 16,-2-5-38-16,0-9-5 0,3-8-1 15,-6-4-35-15,-1-3 9 16</inkml:trace>
  <inkml:trace contextRef="#ctx0" brushRef="#br0" timeOffset="73325.94">33057 6040 130 0,'-21'-24'215'0,"6"-1"-56"0,4 5-60 16,3 4-38-16,8 0-21 15,0-1-11-15,0 4-16 16,8 1-5-16,3 5-24 0,4 7-25 16,6 0-25-16,5 0-55 15,-3 0-69-15</inkml:trace>
  <inkml:trace contextRef="#ctx0" brushRef="#br0" timeOffset="73914.75">33272 5869 42 0,'-8'0'88'16,"2"0"85"-16,-2 0-16 0,8 0-33 15,0 0-41-15,0-4-21 16,0 1-12-16,0-6-12 0,0 1-15 15,11 0-13-15,5-1-7 16,5 5 0-16,4 1-2 16,-2-1-4-16,-3 4 6 0,-3 0-3 15,-9 0 10-15,-2 0 6 16,-6 0 12-16,0 0 4 16,0 0-12-16,0 0-3 0,0 0-11 15,0 0-8-15,0 0 6 16,0 11-4-16,6 6 2 15,5 0 2-15,2-1-3 16,3 3-2-16,9 3 2 0,4 2 3 16,-1-3-4-16,-4-2-6 15,0-2 7-15,-7-1-1 0,-4 1-2 16,-4 2 3-16,5-2-5 16,-2 4 8-16,-3-2-1 15,-1 3-5-15,-3-3 2 0,-2-3 0 16,-3 1 1-16,0-5-5 15,0-4 6-15,0 5-4 16,-16-1-1 0,3-5-16-16,0 2-31 15,1-1-47-15,1-8-63 16,0 9-87-16</inkml:trace>
  <inkml:trace contextRef="#ctx0" brushRef="#br0" timeOffset="74612.94">33541 5337 57 0,'-16'-9'108'0,"4"6"69"16,-4-6-51-16,3 1-41 0,0-1-38 16,7 2-8-16,6-3-4 15,-9 8 13-15,9-7-4 0,0 6-8 16,0-2 1-1,0-4-7-15,0 6 14 0,0 3-6 16,-8-4-2-16,8 4-7 16,0 0 2-16,-8 0-8 15,8 0-8-15,0 0-10 0,0 0-2 16,0 0 3 0,0 0-5-16,0 0 6 15,0 0 1-15,0 0-2 16,0 0 4-16,0 0 5 15,0 0-5-15,0 0 3 0,0 0-2 16,0 0-2 0,0 0-1-16,0 0 0 0,0 0 4 15,0 0 3-15,0 0-3 16,3 0-8-16,5 0 4 0,0 0-2 16,1 0-4-16,7 0 2 15,5 12-4-15,12 0 0 16,7 9 13-16,8 12 7 0,9 16 14 15,8 11-3-15,8 13 7 16,-27 13-3-16,-46 12 8 0,0 7-3 16,0 6-3-16,0 3-9 15,0-2-13-15,0-1-1 16,0-6-9-16,0-2-4 0,0-7 0 16,0-5 0-16,0-10-11 15,-49-8-54-15,-16-4-24 0,3-12-76 16,5-7-65-16,10-10-38 15,9-8-53-15</inkml:trace>
  <inkml:trace contextRef="#ctx0" brushRef="#br0" timeOffset="75877.87">20210 12617 319 0,'11'-19'231'0,"-3"3"-47"0,-8-5-44 16,0 1-37-16,0 4-1 16,-11 0 43-16,0 4 22 0,-6-1-22 15,-9 4-18-15,-2 6-17 16,-4 3-12-16,-6 7 7 16,-2 11-34-16,0 5-71 0,3 1 0 15,9 4 0-15,9 1 0 16,6 4 0-16,13-4 0 15,3-6 0-15,10 2 0 0,12-7 0 16,2-2 0-16,11-4 0 16,-2-4 0-16,-7 0 0 0,-10 5-18 15,-7 6 10-15,-12 10 6 16,-20 9-5-16,-12 6 20 0,-12 9-5 16,-10 4 6-16,2 3-14 15,0 1 0-15,1-4 0 0,12-7 0 16,7-5 0-16,12-5 0 15,6-4 0-15,14-3 0 16,0-5 0-16,17 2 0 0,6-10 0 16,11 0 0-16,2-4 0 15,1-4 0-15,3 1 0 0,-6-2 0 16,-3 6 0-16,-2 4 0 16,-5 2 0-16,-4 7 0 15,0 7 0-15,-7 6 0 0,-5 7 0 16,-4-3-53-16,-4 8-280 15,0 2-51-15,6 4 7 16,0 3-2-16</inkml:trace>
  <inkml:trace contextRef="#ctx0" brushRef="#br0" timeOffset="76509.73">23323 17361 223 0,'-7'16'334'0,"-5"0"-51"16,0-3-92-16,3-1-77 0,9-12-31 16,-9 0-13-16,9 0-6 15,0 0-22-15,13 0-28 16,13 0-14-16,5 0-11 0,7 0 3 15,1 0-4-15,6 7 2 16,-9 5 9-16,-1 2-1 16,-18 1 14-16,-3 11 28 15,-14 2 33-15,-14 8 64 0,0 4 31 16,-7 1 8-16,0-8-109 16,6-5-67-16,-2-3 0 0,6-10 0 15,11-2 0-15,0-4 0 16,3-2 0-16,14 7 0 0,6 3 0 15,10-3 0 1,4 7 0-16,0 2 0 0,-1 0 0 16,-4 0 0-16,-4 1 0 15,-3 9 0-15,-5 5 0 0,-6-2 0 16,-8 4 0-16,-6 5 0 16,0 0 0-16,-14 0 0 15,-8-9 0-15,-7-3 0 0,-2-9 0 16,-12-8-7-16,-4-8-185 15,-5-8-45-15,-13 0-12 0,-13-8-17 16,-11-8 6-16,-18-12-60 16</inkml:trace>
  <inkml:trace contextRef="#ctx0" brushRef="#br0" timeOffset="81369">21557 13242 354 0,'-11'-57'319'0,"-2"4"-49"16,1 7-33-16,1 10-37 15,3 12-24-15,8 2 31 0,0 10-11 16,-9 10-108-16,9 25-88 16,12 23 0-16,4 14 0 15,4 18 0-15,6 11 0 16,-4 5 0-16,7-5 0 0,1-7 0 16,-4-4 0-16,8-14 0 15,-6-11 0-15,0-12 0 16,6-13 0-16,-3-12 0 15,-2-16 0-15,4-12 0 0,-1-12 0 16,4-16 0-16,-3-14 0 16,-6-6 0-16,-5-9 0 15,-5-2 0-15,-10 6 0 0,-7 4 0 16,0 14 0-16,-13 5 0 16,2 10 0-16,-11 7 0 0,4 9 0 15,-4 7 0-15,2 9 0 16,1 17 0-16,2 9 0 0,5 5 0 15,12 7 0-15,4 2 0 16,12-4 0-16,12-3 0 16,14-9 0-16,1-7 0 15,6-17 0-15,4 0 0 0,-5 0 0 16,1-13 0-16,-11-8 0 16,-11-7 0-16,-11-4 0 0,-11-1 0 15,-18-4 0-15,-14 1 0 16,-14 2 0-16,-13 15 0 0,-2 3 0 15,-1 8 0-15,4 8 0 16,13 0 0-16,-11 0-235 16,41 0 9-16,14 0-27 15,16 8-7-15,17-8 30 16,11 0 7-16,9 0 10 16,5-5 41-16,-5-2 60 0,-5-6-8 15,-3 2 121-15,-4-6 17 16,-9-3 64-16,-8-5 149 0,-2 1-27 15,-11-1-43-15,-7 5-12 16,-8 3-9-16,0 6 29 0,0 1 17 16,0 10-22-16,0 0-37 15,-11 12-44-15,2 10-15 16,9 6-14-16,0 4-14 0,0 1-20 16,15 0-8-16,15-5-5 15,10-7 1-15,9-5-8 16,12-16 0-16,8 0-17 0,4-9 3 15,-3-10-4-15,-11-14-3 16,-13-7 4-16,-18-5 3 0,-20-8 10 16,-21-1 4-16,-13 6 2 15,-17 8-8-15,-9 11 3 0,-8 8 5 16,-5 14-8-16,3 7 7 16,10 7-23-16,11 5-51 15,12 4-79-15,12 6-53 0,9 2-40 16,8-1 10-16,16 1-2 15,14-2-21-15,2-10-126 0</inkml:trace>
  <inkml:trace contextRef="#ctx0" brushRef="#br0" timeOffset="81602.14">23222 12750 538 0,'13'-26'342'0,"-5"11"-49"16,-8 2-71-16,0 3-45 0,0 10-7 15,0 0 4-15,5 31-43 16,3 13-131-16,2 17 0 16,7 12 0-16,8 8 0 0,-2 2 0 15,7-7 0-15,-6-3 0 16,0-7 0-16,1-12 0 16,-1-7-101-16,-4-6-169 0,-4-13-6 15,-3-6 9-15,-5-10 22 16,-4-12 30-16,-4-9-18 15,0-7 31-15</inkml:trace>
  <inkml:trace contextRef="#ctx0" brushRef="#br0" timeOffset="81818.3">23344 13002 127 0,'-28'-74'268'16,"-5"0"-86"-16,6 1-52 0,3 1-43 16,10 6-26-16,14 9-9 15,14 7 4-15,10 15-4 16,16 9-5-16,8 18-14 15,9 20-7-15,-3 18-5 0,-7 9-1 16,-9 14 5-16,-16 5 9 16,-8 0-10-16,-14-6-5 15,0-7-13-15,-17-5 0 0,3-6-12 16,-8-6-45-16,-3-3-73 16,-7-5-59-16,-5-5-44 0,-7-6-46 15</inkml:trace>
  <inkml:trace contextRef="#ctx0" brushRef="#br0" timeOffset="82484.72">24218 11979 258 0,'0'-48'201'0,"0"-10"-57"0,0 2-18 16,3 3 4-16,-3 4 30 15,0 8 49-15,0 8 33 0,0 9 8 16,0 12-26-16,0 12-121 16,-12 41-103-16,-4 40 0 15,-8 45 0-15,-6 32 0 16,4 21 0-16,9 6 0 0,17-7 0 16,32-7 0-16,36-16 0 15,43-25 0-15,35-23 0 16,34-31 0-16,13-26 0 0,11-26-537 15,-15-24-155-15</inkml:trace>
  <inkml:trace contextRef="#ctx0" brushRef="#br0" timeOffset="84029.64">27409 9204 63 0,'-8'0'175'0,"0"0"38"0,-6 0-43 16,8 0-34-16,-2 0-23 15,8 0-4-15,0 0 2 16,-9 0 9-16,9 0-31 0,-8 0-37 15,8 0-25-15,0 0-11 16,0 0 5-16,0 0 15 16,0 0-7-16,8 0-7 0,6 0-3 15,12-5 0-15,24-7 2 16,27-8-12-16,28-10 0 16,33-5 0-16,37-15 2 0,28-11-1 15,21-8-3-15,3-4-3 16,1-4-4-16,-16-2 5 15,-19 10-7-15,-21 10 3 16,-31 5 0-16,-31 13 9 16,-21 9 5-16,-20 4 5 15,-17 7 13-15,-15 9-4 16,-9 0-4-16,-6 3 5 0,-7 2-11 16,-2 7-3-16,-1-5-11 15,-4 5 0-15,-5-4-12 16,-3 4 12-16,0 0 2 15,0 0-8-15,0 0 7 0,0 0-11 16,0 0 7-16,5 0-1 16,-2 0-3-1,2-3 9-15,3-3-6 16,-4 4-2-16,0-3 8 16,-4 5 2-16,0 0 6 15,0 0 12-15,0 0 10 16,0 0 4-16,0 0 0 15,0 0-16-15</inkml:trace>
  <inkml:trace contextRef="#ctx0" brushRef="#br0" timeOffset="84116.73">30028 8324 2026 0,'0'0'-126'0,"0"0"-110"15,-16 16-76-15,-3 5-37 0,-19-1-51 16</inkml:trace>
  <inkml:trace contextRef="#ctx0" brushRef="#br0" timeOffset="85945.31">25091 12092 83 0,'-8'-7'209'16,"-6"-5"-22"-16,3 0-33 16,0-4-35-16,-6-6-34 0,-1 3 17 15,2 3 40-15,5 0-5 16,-5 3-20-16,-1 1-17 16,4 3 19-16,2 2-20 0,-1 7-19 15,-4 0-10-15,-5 11-5 16,-4 14 10-16,-6 12-4 0,-3 12-38 15,6 2-33 1,5 6 0-16,6 5 0 0,17-5 0 16,3-3 0-16,19-10 0 15,10-7 0-15,8-13 0 0,13-4 0 16,7-20 0-16,2 0 0 16,-5-12 0-16,-5-7 0 0,-3-11 0 15,-12-9 0-15,-9-16 0 16,-17-2 0-16,-11-4 0 15,-11 1 0-15,-9 2 0 0,-13 9 0 16,-2 9 0-16,-2 12 0 16,4 8 0-16,5 3-29 15,7 8-98-15,5 2-79 16,8 7-58-16,8 0-9 0,0 20 19 16,11 9-33-16,5 0-1 15</inkml:trace>
  <inkml:trace contextRef="#ctx0" brushRef="#br0" timeOffset="86272.24">26454 11979 353 0,'0'0'226'16,"0"0"-43"-16,-8 0-46 16,8 0-23-16,-6 0 29 0,6 0 11 15,0 0-15-15,0 9-17 16,0 7-22-16,0 3-33 15,0 6-25-15,-9 3-22 16,-4 5-6-16,-2 5-49 0,-7 1-143 16,-6 3-128-16,-4-2-79 15,-7-4-36-15</inkml:trace>
  <inkml:trace contextRef="#ctx0" brushRef="#br0" timeOffset="87588.69">27235 11052 61 0,'0'-8'152'16,"-9"-1"66"-16,9 0-53 16,-8 2-30-16,0 2-30 15,8 2-4-15,-8-1 27 0,8 4 20 16,0-5 8-16,0 5-9 15,0 0-21-15,0 0-28 0,0 0-15 16,0 0-27-16,0 0-23 16,0 0-12-16,8 0-6 15,8 17 3-15,12 3 3 16,9 5-15-16,4 3 3 0,6 1-9 16,12 4 4-16,-2-2-2 15,-1-2-3-15,-6-4 3 16,-10-1-6-16,-5-8 10 0,-10-3-9 15,-5-1 8-15,-6-12-1 16,-8 7 1-16,2-7-8 0,-3 0 4 16,-5 0-2-16,0 0-3 15,0 0-6-15,0 0-22 16,0 0-23-16,0 0-46 16,0 0-45-16,0 0-65 15,0 0-57-15,0 0 0 0,0 0-4 16,-8-2-3-16</inkml:trace>
  <inkml:trace contextRef="#ctx0" brushRef="#br0" timeOffset="88807.08">27876 10774 20 0,'6'-7'51'0,"-3"-3"59"15,-3 3 73-15,0-5-55 16,0 0-29-16,0 0-19 16,0-1-7-16,0 1 11 15,-9 0 17-15,1 4-19 0,0-1-27 16,8 1-14-16,-13 0-5 15,13 5 22-15,-8 3-8 16,8 0-2-16,0 0 3 0,-8 0-15 16,0 0 2-16,1 0 3 15,-1 0 11-15,8 11 12 16,-13 1 6-16,1 1-7 0,0-1-23 16,4 4-10-16,8 0-4 15,-9 1-9-15,9 2-13 16,0 3 10-16,0-6-14 15,0 3 7-15,0 3 1 0,0-1-6 16,0-2 9-16,0 1-8 16,0 1 8-16,0-5-7 15,0 1-2-15,0-1 4 0,0 0 4 16,0-3-12-16,0-1 12 16,3 0-8-16,6 0 2 15,-1 1 0-15,1-5-2 16,3 4-2-16,1 0 10 0,2-5-13 15,1 2 0-15,1-1 5 16,3-8 3-16,0 8-12 16,1-8 13-16,-5 0-9 0,4 8 12 15,-1-8-15-15,7 0 7 16,-1 10-2-16,-2-10 2 16,2 0 0-16,-5 6-4 15,2-6 3-15,-8 0 2 0,3 0 0 16,1 0 4-16,-2 0-5 15,-1-6-1-15,1-4 0 16,1-2 0-16,-2 0 1 16,-3 0 6-16,1-4-11 0,-2-2 6 15,-1-2 3-15,-2-4-4 16,-8 0-6-16,0 0 9 16,0 3-4-16,0 1 3 15,0 3-3-15,0 2 0 0,0 3 4 16,0-5 1-16,0 5 1 15,0 0 3-15,0-2-3 16,-12 2-3-16,3 1-3 0,1-1-3 16,0 0 11-16,-1-1-7 15,1 3 2-15,2-1 3 16,-3-1-6-16,0 1-7 16,-3 2 10-16,0 2-5 15,3-1 2-15,3-1 5 0,-7 1-13 16,4-1 9-16,1 6-5 15,0-2 7-15,8 1-7 16,-13 0 7-16,5 1-2 0,2-2-8 16,-7 1 11-16,4 4-3 15,1-4 1-15,-4 0 5 16,0 0-9-16,-1 4-2 0,1 0 9 16,1 0-2-16,-5 0 0 15,-5 0-6-15,-1 0 6 16,-1 0-8-16,-5 0 12 15,-3 0-11-15,-4 12 2 16,-1 0-2-16,3 4-10 0,1 6-26 16,0 6-53-16,-1 6-69 15,10 5-85-15,6 10-53 16,17 0 11-16,9-4-62 0</inkml:trace>
  <inkml:trace contextRef="#ctx0" brushRef="#br0" timeOffset="89440.45">29276 10721 56 0,'0'-4'156'15,"0"4"58"-15,-12 0-59 16,12 0-54-16,-6 0-34 16,6 0-10-16,0 0 8 15,0 0 4-15,-8 12 1 0,8 3-8 16,-14-15 5-1,14 6 3-15,-8-6 4 0,8 0-8 16,0 0-6-16,-8 0-2 16,0 0-8-16,0 0-7 15,-3-4-11-15,-2-4 4 0,1-4-1 16,4-9 33 0,-1 14-37-16,9-2-19 15,0 2-7-15,4-4-3 0,9 9 2 16,4 2 1-16,2 0-3 15,1 17 7-15,1 7 9 16,-8 10-6-16,-7 1 1 16,-6 5-5-16,0-2-26 0,0-1-84 15,-6-10-92 1,-7 2-63-16,-4-6-29 0,1-6-17 16,0-5 5-16</inkml:trace>
  <inkml:trace contextRef="#ctx0" brushRef="#br0" timeOffset="90021.79">29821 10095 35 0,'0'0'135'0,"-12"-5"104"15,12 5-57-15,-8 0-32 16,-1 0-31-16,9 0 2 16,0-4 19-16,0 1-38 15,0-6-39-15,5 1-26 16,11-1-19-16,7-3-4 16,15 0-6-16,2-4-10 15,1 4 7-15,3-5-7 0,-1 5 0 16,-9 0-10-16,0-4-25 15,-6 4-56-15,-4 0-57 16,-7 0-40-16,-10 2-11 16,-2 3-38-16,-5-5 26 0</inkml:trace>
  <inkml:trace contextRef="#ctx0" brushRef="#br0" timeOffset="90254.29">30016 9826 137 0,'-17'-12'286'0,"3"-1"-64"15,-3 1-48-15,4 0-32 16,0-1 9-16,13 5 28 0,0 0-20 16,0 8-60-16,0 0-56 15,0 0-10-15,6 23-2 16,6 20 21-16,-1 14-23 16,6 8-9-16,-1 8-16 15,0 4 0-15,-3-2-14 0,-1-11-70 16,4-12-105-1,-4-10-100-15,0-15-44 0,5-10-42 16</inkml:trace>
  <inkml:trace contextRef="#ctx0" brushRef="#br0" timeOffset="90470.47">30308 9928 424 0,'0'-42'261'0,"-12"11"-80"16,12 2-70-16,0 4-15 15,0 5 5-15,0 0-23 0,16 3-33 16,13-3-11 0,12-1-6-16,6 5 3 15,12 1-20-15,-2-2-9 0,-1 6 4 16,1 1-21-16,-9 6-26 16,-7-3-64-16,-8 7-55 15,-14 0-43-15,-2-6-34 16,-13 0-52-16</inkml:trace>
  <inkml:trace contextRef="#ctx0" brushRef="#br0" timeOffset="90671.06">30516 9489 176 0,'-17'-14'249'16,"1"2"-65"-16,5 5-45 15,11 2-38-15,0 5-31 0,0 0-21 16,0 0-7-16,8 16 24 15,8 13-29-15,-1 6-11 16,5 7-17-16,2 2-8 16,-2 2-63-16,-5-1-66 0,2-5-46 15,-1-2-56-15,-1-10-20 16</inkml:trace>
  <inkml:trace contextRef="#ctx0" brushRef="#br0" timeOffset="90903.79">30788 9358 269 0,'0'-78'243'0,"0"9"-77"15,3 7-71-15,5 15-36 16,13 6-20-16,12 13-4 16,21 7-2-16,14 21 23 0,17 17 25 15,8 18-5-15,0 19 10 16,-2 15-8-16,-15 13-35 15,-11 10-27-15,-17 3-32 16,-14 2-82-16,-18 1-75 0,-16 3-60 16,-33 2-39-1,-18-6-5-15</inkml:trace>
  <inkml:trace contextRef="#ctx0" brushRef="#br0" timeOffset="91935.62">23766 13824 86 0,'21'-21'233'0,"-5"-3"-35"15,-8 2-34-15,-8 3-19 0,0 7-2 16,0 4 22-16,0 0 13 16,-16 3-15-16,-5 5-25 15,-1 0-2-15,-8 17-16 16,-2 4-2-16,4 3-58 15,-1 0-60-15,7 0 0 0,13 2 0 16,9-7 0-16,0 2 0 16,6-2 0-16,10-2 0 0,4-1 0 15,6-4 0-15,-3-12-52 16,-2 9 2-16,0-9 24 16,-10 8 12-16,3-1 11 0,-11 2-2 15,-3 4 9-15,0-3-2 16,-8 13 5-16,-4-4 3 15,-1 1-7-15,0 0-5 16,13-3 9-16,0-1-10 0,0-4 5 16,13 1-1-16,9-5 0 15,3-8-4-15,5 8 2 16,-9-8-2-16,-1 9 7 0,-4-9-3 16,-3 8 0-16,-5-8-9 15,0 0 11-15,-5 8-6 0,-3-8 8 16,0 12-1-1,0-12-9-15,0 7 6 0,0-7 0 16,3 12-4-16,6 1-2 0,-1 0-16 16,5-1-59-1,-1 5-75-15,5 3-91 0,3 4-52 16,5 8-33-16,12 0-32 16</inkml:trace>
  <inkml:trace contextRef="#ctx0" brushRef="#br0" timeOffset="92617.58">26683 15422 129 0,'0'0'312'0,"-14"0"-44"0,6-2-77 16,2-3-81-1,6 5-30-15,-9-4 18 0,9 1 6 16,0 3-28-16,0 0-32 16,9-5-28-16,10-4-2 0,10 9-14 15,2-3 2-15,6 3-10 16,-3 0 1-16,-12 0 4 16,0 0 0-16,-10 0 7 0,-5 12 8 15,-7 5 12-15,0 2 16 16,-7 7 20-16,-5-2 19 0,-5-1-1 15,4 2-18-15,2-9-24 16,4 1-18-16,7-5-11 16,0-3-1-16,0 3 6 15,0 0-6-15,7 0-3 0,9 0 4 16,1 0 1-16,3 3 0 16,-5 8-2-16,1-7-1 0,2-1-2 15,-1 6-3-15,-1-4 5 16,-1-2-4-16,1-2-6 15,-4-2 10-15,5 1-9 0,0 6 5 16,-3-2-4-16,4 0 3 16,-6 1 6-16,0-2 30 15,-3 2 37-15,-1 15-46 16,-8-20-27-16,0 0 0 16,-11 1 0-16,-11 0 0 15,-10-6 0-15,-4-7 0 0,-7 0 0 16,0 0-119-16,-5 0-249 15,-2-4-39-15,-7-4 1 16,0 0 44-16</inkml:trace>
  <inkml:trace contextRef="#ctx0" brushRef="#br0" timeOffset="102867.57">27020 11292 95 0,'0'-4'247'0,"-9"-2"-63"16,9 6-60-16,0 0-41 0,0 0-11 15,0-3 2-15,0 3-6 16,0 0-24-16,0 0-22 16,0 0-11-16,0 0-3 0,0 13 10 15,9 6 32-15,2 9-8 16,1 10-4-16,5 11 4 15,5 4 4-15,-8 7-17 16,3 2-9-16,-1-2-9 0,2 0-4 16,-7-5 2-16,-5-7-2 15,2-3-6-15,1-11 3 16,-4-11-8-16,-5-2 8 0,0-9 2 16,0-4-2-16,0-8-15 15,0 0-17-15,0 0-41 16,0 0-66-16,0-13-52 0,0-7-5 15,0-9-37-15,0-7 10 16</inkml:trace>
  <inkml:trace contextRef="#ctx0" brushRef="#br0" timeOffset="103693.04">27003 11389 64 0,'0'-12'136'16,"-8"3"60"-16,8 2-70 15,-9-1-46-15,9 8-30 0,0 0-3 16,0-5 12-16,0 1 4 16,0-1-12-16,0 3-6 0,0 2-5 15,0 0-2 1,0 0-3-16,0 0-4 0,0 0-9 15,0 0-2-15,0 0-12 16,0 0-2-16,0-5 1 0,9 0-5 16,4 5 3-16,4-2-1 15,1 2 3-15,7 0-7 16,3 0 4-16,-3 0-11 0,-5 0 10 16,0 0-3-16,-3 0 9 15,-6 7 18-15,2 5 4 0,-5 1-6 16,-3-2-3-1,-5 1-4-15,0 1-4 0,0 0-1 16,0-2 16-16,0 6-5 16,-13 3-6-16,0 1-5 0,-4-2 0 15,3 2-12-15,-3 0 4 16,1-6-2-16,4-1 1 16,-2-8 0-16,14-6-3 0,-6 8-3 15,6-8 8-15,0 0-8 16,0 0 5-16,0 0 1 15,0 0 6-15,0 0-6 0,0 0-1 16,0 0-2-16,0 0 2 16,0 0 1-16,0 0-7 15,0 0 7-15,0 0-8 16,0 0 3-16,0 0-3 16,0 0 5-1,0 0 2-15,0 0-7 16,0 0 2-16,0 0 0 15,0 0 4-15,0 0-1 0,0 0-5 16,0 0 7 0,0 0-6-16,0 0-2 15,0 0 8-15,0 0 0 16,0 0-8-16,0 0 8 16,0 0-6-16,0 0 1 15,0 0 6 1,0 0-5-16,0 0-3 15,0 0-3-15,0 0-5 16,0 0-3-16,0 0-5 16,0 0-4-16,0 0-14 0,0 0-14 15,0 0-14-15,0 0-22 16,0 0-27-16,0 0-30 16,0 0-32-16,0 0-52 0,0 0 20 15</inkml:trace>
  <inkml:trace contextRef="#ctx0" brushRef="#br0" timeOffset="106762.52">29148 7755 22 0,'0'-5'37'16,"-9"1"30"-16,9 1 49 15,-8 3 40-15,8 0-53 16,-8 0-34-16,8 0-29 15,0 0-7-15,0 0-2 16,0 0-4-16,0 0-5 0,0 0-2 16,-9 0 8-16,9-5 3 15,-8 1-5-15,8-1 2 16,0 5-12-16,0 0-3 16,0 0-6-16,0 0 2 15,0 0-3 1,0 0-1-16,0 0 4 15,0 0 4-15,0 0 12 0,0 0 2 16,-11-2 1-16,3-3-11 16,-1-1-3-16,0 4-10 15,1 2-2-15,-1 0-2 16,1 0 2-16,-1 0-4 16,-5 13 3-16,-2-2-1 0,-2 1-6 15,9 0 8-15,-4 5-2 16,4-5-17-16,9-1-32 15,-8 6-19-15,8 0-37 16,0-1-15-16,14 0-81 16,-3-3-26-16</inkml:trace>
  <inkml:trace contextRef="#ctx0" brushRef="#br0" timeOffset="108508.81">32586 5890 54 0,'0'-12'136'0,"0"-1"76"16,-6 6-48-16,6-1-54 16,0 3-30-16,0 1-2 15,-8 4 17-15,8-4 1 0,0 0 0 16,-10-1 3-16,10 5-20 15,0 0-12-15,-8 0-15 16,8 0-19-16,-8 0-15 16,8 0-13-16,0 0 2 15,0 9-11-15,-8 7 3 16,8 4 4 0,-14 8-4-16,8 10 4 0,6 6 4 15,-8 9-6-15,8 4 3 16,0 0-5-16,0 0 1 15,0 0 0-15,0-3 0 16,0-11 1-16,0-1 2 16,0-6-4-16,0-3 1 0,0-2 0 15,5-5 4-15,-5-2-6 16,0 0 3-16,0-7 1 16,0-1-1-16,0 1-5 15,0-1 0-15,0 5 7 0,0-1 2 16,0-1-2-16,0-2-2 15,0-1-6 1,0-4 5-16,0 0 8 0,0-3 5 16,0-9 4-16,0 8 4 15,0-8-7-15,0 0-1 16,0 0-2-16,0 0-3 16,0 0 3-16,0 0 2 0,0 0 15 15,0 0 26-15,0-5 11 16,0-2-19-16,0-6-29 15,0-3 2-15,0-5-12 16,0 2 8-16,0-2-16 0,8 1 1 16,-2-5-4-1,3-3 8-15,3-4-8 16,0 3 3-16,6 2 3 0,-7-3 5 16,1 10-12-16,4 3 2 15,-3 2 1-15,-2 1-3 16,6 2 9-16,-4 4-4 15,1 0 2-15,4 1-11 0,-7 7 4 16,3 0-2-16,-6 0-2 16,0 0 10-16,-1 0-1 15,5 11-8-15,0 6 10 0,1-1-2 16,3 4 0 0,-1 1-2-16,-2 0 4 15,0-7-9-15,3 3 6 0,-5-4 4 16,1 0 0-16,-4-1-3 15,0 0-4-15,-2 0 1 16,-3 4 7-16,-3 1-7 0,0-2 1 16,0 1 6-16,0 2-6 15,0-3 2-15,-9 2 0 16,1-1 2-16,0-4-2 16,-4 0-2-16,1 0 2 0,-5 0 3 15,-2 0 0-15,-2 2-4 16,-2-7 2-16,-8-7 9 15,-2 8 0-15,-6-8-3 16,2 0 0-16,-1 0-1 16,6 0-2-16,2 0-3 15,-1 0 1-15,7 0 1 0,3-4 5 16,0-4 1-16,4 5 18 16,7-6 6-16,9-3 9 15,0-1-16-15,0-3-11 16,0-5-15-16,0 2 0 0,5-5 0 15,-5 3 0 1,0 0 0-16,0 1 0 16,0 4 0-16,0-1 0 0,4 1 0 15,-4 3 0-15,0 6 0 16,0 3 0-16,0 0 0 16,0 4-107-1,5 0-61-15,-2 0-59 16,2 0-39-16,1-4-6 15,2-5 19-15,1 3-18 16,3-12 44-16</inkml:trace>
  <inkml:trace contextRef="#ctx0" brushRef="#br0" timeOffset="109972.17">32472 5987 57 0,'0'-9'95'0,"-8"2"52"15,8-5-6-15,0 3-50 16,0 2-23-16,0-1-14 15,0-1-3-15,0 2 3 16,0-3-2-16,0 10-3 16,0 0 1-16,0-2 6 15,0-4 1-15,0 6-16 0,0-4-4 16,0 4 2-16,0 0-7 16,0 0-14-16,0 0-9 15,0 0-5-15,0 17-1 16,0 4-2-1,0 3 7-15,0 8 5 0,0 5-6 16,0 8-1-16,-6 3 24 16,6 2-19-16,0 2 0 15,0-3-8-15,0 0 0 16,0 0-1-16,0-8 0 16,0-5-2-16,0 1 0 15,0-7 3-15,0-3-2 16,0 2 0-16,0-1-2 0,0-4 9 15,-8-3-7-15,8 0-2 16,0-6 1-16,0 2 2 16,0-5-2-16,0-5-2 15,0 2 3-15,0-9 4 0,0 12-5 16,0-4 0 0,0 6 0-1,0-14 1-15,0 7-1 0,0-7-1 16,0 0 4-16,0 0-2 15,0 0 6-15,0 0-2 16,0 0-2 0,0 0-1-16,0 0 7 0,0 0-3 15,0 0-2-15,0 0 1 16,0 0 1-16,0 0-5 16,0 0 2-16,0 0-2 15,0 0 1-15,0 0-1 16,0 0-2-1,3 0 2-15,-3 0 1 16,0 0 1-16,0 0 2 0,0 0-1 16,0 0 21-16,0 0 10 15,0-5 13-15,0 3 5 16,5-8-28-16,1-2-13 16,2-9-5-16,1 2-6 0,3-5 0 15,5-5 0-15,-3-4 2 16,3 0-5-16,4 2-8 15,0-1 4-15,-1-2 6 16,0 10-5-16,-3 2 5 16,-6 6 2-16,-2 9-5 15,-1-1 3-15,0 3-5 16,-5 5 2-16,-3 0-4 0,8 0 5 16,1 0 0-1,3 13 7-15,5-2-11 16,-1 1 4-16,4-2 4 0,0-2-4 15,5 0 5-15,-5-8-8 16,-4 8 5-16,1-8 6 16,-5 7-10-16,-3-7-1 15,-6 0 9-15,0 0-6 0,2 9 5 16,3-2-5-16,-5 3 2 16,6-10-4-16,-4 7 4 15,2-7-4-15,-2 8 7 16,3 1-2-16,1-9 3 15,-6 8-5-15,2 0 1 16,-5-8-2-16,0 12-4 0,0-4 6 16,0-8-3-16,0 13 3 15,0-1 0-15,0 0-4 16,0 0 6-16,-8-4-2 0,-1 1-4 16,1-2 9-16,-4-7-6 15,-2 9 1-15,3-9 6 16,-6 8-6-16,-2-8 0 15,-2 7 6-15,-4-7-2 16,6 0-3-16,-2 0-1 16,5 0 4-16,1 0-8 0,-1 0 11 15,2 0-6-15,6 0-5 16,1 0 14-16,7 0-6 16,-9 0 3-16,9 0 2 15,0 0 4-15,0 0 5 0,0 0 5 16,-8 0-5-16,8-3-8 15,-11 3-1-15,11 0-6 16,-14-4 0-16,14-1 4 16,-8 2-11-16,8 3 2 15,-7 0-2 1,7 0 0-16,0-4-12 0,0 4-8 16,0 0-30-16,0 0-19 15,0 0-54-15,0 0-57 16,0 0-67-16,0-5-78 15</inkml:trace>
  <inkml:trace contextRef="#ctx0" brushRef="#br0" timeOffset="111636.53">27238 11230 25 0,'0'-4'50'0,"0"1"40"15,0-1 69-15,0-1-26 0,0 5-49 16,0 0-33-16,0 0-13 15,0 0 2-15,0 0 3 0,0 0-3 16,0 0-3-16,0 0 3 16,0 0 18-16,0 0 16 15,0 0 9-15,-7 0-3 16,7 0-9-16,0 0-1 0,-8 0-9 16,8 0 1-16,-8 0-16 15,0 0-17-15,8 0 4 16,-13 0 2-16,0 0-2 0,1 9-2 15,1-9-8-15,0 12-3 16,-7-1 2-16,2-11 3 16,2 13-3-16,5-13-4 0,-5 17 0 15,-2-1 9-15,-1 1-1 16,2-1-11-16,3-2-4 0,-1 4-3 16,5-2-4-16,8 0 5 15,-13 1-1-15,13 3-2 16,-8 0 1-16,8 0-3 15,0 5 1-15,0 4 6 0,0-1-9 16,0 1 2-16,4 3-4 16,4 0 7-16,6-3-7 15,-3-6 8-15,6 3-11 0,-2-2 5 16,2-3-2-16,-1-9 8 16,4 0-6-16,5-12 4 15,1 0-5-15,-4 0 2 0,3 0-7 16,-1 0 9-16,-4 0-4 15,1-9 1-15,-5-3 1 16,0 0 0-16,-2-4-5 16,-6-4 3-16,-2-6 3 0,3-2-9 15,-5-8 6-15,0-4 0 16,-4-1 3-16,0 4 1 16,0 5-7-16,0-5 3 15,0 1-2-15,0 3-1 0,0-3 3 16,0 3-3-16,0 0 6 0,0 1 2 15,-8 4-3-15,-1 2-1 16,3 2 12-16,-2 3 7 16,8 7 2-16,-14 0-3 15,14 6-5-15,-8 4-15 16,8 16 0 15,-8 8 0-15,8 5 0-16,0 3 0 15,0 6 0-15,8 1 0 16,9 3 0-16,2 2 0 0,10 1 0 16,7-1 0-16,2-2 0 15,1-2 0-15,3-3 0 16,-2-5 0-16,5-9 0 16,-5-7 0-16,-7-2 0 0,-5-3 0 15,-3-7-55-15,-9 9-42 16,-5-9-38-16,-3 0-60 15,-8 0-77-15,0-9-16 16,-8-3 10-16,-7-7-16 0</inkml:trace>
  <inkml:trace contextRef="#ctx0" brushRef="#br0" timeOffset="112120.08">27322 10632 177 0,'0'-12'235'15,"0"5"-77"-15,0 1-38 16,0 2-33-16,0 4-8 0,0 0-1 15,0 0-20-15,0 0-22 16,0 10 0-16,10 9 14 16,2 13 11-16,6 9-1 0,-1 8-23 15,5 9-8 1,-1 11 10-16,-2 4 12 0,-2 4 3 16,-1 0-14-16,-4 4 15 15,-3-2-9-15,-1 1 4 0,0-2 1 16,-4-6-20-16,1-10-17 15,3-9-1-15,-2-9-8 16,3-8 2-16,3-8-3 0,4-6 6 16,9-10-8-16,11-12-1 15,5 0 3-15,12-7 0 16,4-9-4-16,3-6-7 16,1-6-27-16,-4-1-40 15,-8-3-33-15,-5-5-45 16,-7 4-39-16,-9-3-22 0,-3 0 2 15,-4-5-29-15,-7-1 1 16</inkml:trace>
  <inkml:trace contextRef="#ctx0" brushRef="#br0" timeOffset="112635.73">28253 10213 326 0,'-18'-21'213'0,"-4"2"-73"15,5 3-53-15,8-2-37 16,9 5-10-16,0-2-17 15,9-1-16-15,12-5-9 0,3 4 2 16,4 1 2-16,1 3-2 16,-1 2 5-16,-3-1-3 15,-8 3 20-15,-5 1 29 16,-4 6 20-16,-3-3 8 16,-5 5 9-16,0 0-10 15,0 0-9-15,0 0-14 0,0 0-3 16,3 19 34-16,5 14 3 15,-1 12-13-15,2 13-10 16,3 7-30-16,6 9 0 16,5 2-17-16,6 5-12 0,4 6 2 15,7-3-2-15,1-1 0 16,0-2-6-16,-5-4 1 16,0 0-1-16,-9-3 3 15,-5-5-3-15,-14-5-2 16,-8-7 3-16,-8-3-13 0,-14-5-42 15,-1-10-61-15,-11-5-121 16,-5-6-99-16,-10-4-52 16,-21-8-383-16</inkml:trace>
  <inkml:trace contextRef="#ctx0" brushRef="#br0" timeOffset="113069.01">28217 10086 116 0,'-24'-8'304'16,"4"-4"-91"-16,3 3-64 0,1-3-51 15,3 5-15 1,13-3 6-16,0 8-83 16,13 2-14-16,17-9-10 15,13 1-34-15,5 4-46 0,6-1-23 16,-10 1-14 0,-7 4-38-16,-13 0-12 0</inkml:trace>
  <inkml:trace contextRef="#ctx0" brushRef="#br0" timeOffset="113503.69">27362 10551 46 0,'-10'7'134'0,"2"-7"93"0,0 9-61 16,8-9-28-1,0 0-26-15,0 0-12 0,0 0-7 16,0 0-39-16,0-9-25 16,12 2-17-16,13-5-8 15,3-6-2-15,9 3-6 0,-1 3-23 16,1-5-22-16,0 5-32 15,-5 0-18-15,-4 3-14 0,-4 2-17 16,2 2-55 0,-11 2-8-16</inkml:trace>
  <inkml:trace contextRef="#ctx0" brushRef="#br0" timeOffset="120023.89">25713 13851 43 0,'0'-8'136'0,"0"-4"76"0,0 5-53 16,0-2-49-16,0-3-45 15,-8 4-21-15,8 0-3 16,-8 4 4-16,8-5-5 0,0 7-8 16,0-8-15-16,0 5 1 15,0 5 17-15,0 0 10 16,0 0 16-16,0 0-1 16,-14 0-3-16,6-2-14 0,0 2-19 15,8 0-6-15,-13 0 6 16,5 0-10-16,-3 0-7 15,2 0-2-15,1 0-2 0,-4 0-1 16,0 0 1-16,-1 0-5 16,1 7 5-16,1 5-2 15,-1 1 1-15,-5 3 3 0,4 0-2 16,1 6 8-16,-1-8-6 16,4 3-4-16,9 4 3 15,-14-2-2-15,6 7-2 0,8-7 7 16,-9 2-7-16,9-5 5 15,0 2-4-15,0-4-3 16,0 3 5-16,0-5-5 16,0 4 2-16,0 1-2 0,5-5 3 15,7 4-1-15,2 0 8 16,0 1-12-16,3-4 3 16,-6-1 6-16,2-1-3 0,3 1-7 15,-3 2 2-15,-1-7 6 16,-1-7 0-16,3 8-4 15,-2 1-3-15,-4-9-1 0,4 8 3 16,-4-8 1-16,0 0-3 16,0 0-1-16,0 0 8 15,0 0-3-15,0 0 0 16,0 0-4-16,1 0 2 0,-1 0-14 16,0 0 14-16,-2 0-10 15,3 0 2-15,-1-8-4 16,5-1-7-16,0-4 2 0,-5 1 12 15,-2 1 1-15,-1-1 1 16,4 0 6-16,-6 0 0 16,5-1-3-16,-8-3 0 0,0-1 0 15,5 2 4-15,-5-2 1 16,0 0 0-16,0 1-7 16,0-1 8-16,0-2-9 15,0 3 8-15,0-1-3 0,0-3 0 16,0-1 0-16,-8 0 0 15,8 2-1-15,-8-2 0 16,-1-2 1-16,9 0-3 0,0 4 4 16,-6 3 5-16,6 4-8 15,0 0 5-15,0 2 0 16,0 3-4-16,0 3 6 0,0 1-2 16,-9-2 4-16,9 5 0 15,-8-9-1-15,8 2-3 16,-9 3 6-16,9 0-6 15,0 4 2-15,0 0 8 16,0 0-4-16,0 0 7 0,0 0 5 16,-8 0 2-16,8 0-4 15,-8 0-7-15,8 0-5 16,0 0-1-16,0 0-10 0,0 0 3 16,0 0 3-16,0 12 7 31,0 8 20-31,3 1-6 0,6 7-9 15,0 1-9-15,7-4 10 16,-1-2-12-16,6 2 3 0,4-1-5 16,-1-4 0-1,9-4 1-15,-4-4-4 0,-1-12 4 16,0 9 1-16,-8-9-6 16,0 8 1-16,-9-8 3 15,3 0-4-15,-6 0 4 0,0 0-18 16,-4 0-19-16,-4 0-41 15,0 0-40-15,0 0-63 0,0-4-28 16,0-9-34-16,0-2-13 16,0-6 49-16</inkml:trace>
  <inkml:trace contextRef="#ctx0" brushRef="#br0" timeOffset="120424.59">26211 13299 54 0,'5'-21'203'0,"-1"1"28"15,1 4-42-15,-5 3-34 0,0 9-37 16,0 4-12-16,0 0-8 16,0 0-10-16,6 0 19 15,5 17 15-15,7 7-25 0,4 9-34 16,0 12-7-16,7 8 0 15,-1 7-7-15,-3 5-11 16,-1-1-8-16,1-1-10 16,-6-7 7-16,-2-6-8 0,-5-10 0 15,2-9-6-15,-6-6-8 16,-5-4 0-16,-3-10 6 0,0-11-6 16,5 10-5-16,-2-10 0 15,2 0 4-15,-4 0-2 16,5 0-12-16,2 0-6 0,8-12-8 15,10-5-10-15,5-11-23 16,6-1-19-16,3-6-33 16,-3-4-24-16,-5 3-29 15,1 4-20-15,-10-4-24 0,-2-2-15 16,-8 5-22-16,-13 1 5 16</inkml:trace>
  <inkml:trace contextRef="#ctx0" brushRef="#br0" timeOffset="120622.8">26389 13290 410 0,'-31'-12'235'15,"6"0"-87"-15,5 0-71 16,11 0-38-16,9-5-19 0,12 0-14 16,14-2 0-16,10-7-9 15,12 3-23-15,5-6-22 16,4 4-33-16,-5 0-17 15,-6 11-24-15,-14 1-33 0,-4 5-7 16</inkml:trace>
  <inkml:trace contextRef="#ctx0" brushRef="#br0" timeOffset="120939.9">27116 13071 433 0,'9'-12'299'0,"-5"3"-78"0,4 1-88 16,2 8-38-16,-4 0 12 15,2 0 30-15,3 0-17 0,11 0-30 16,-1 19-22-16,-1 6-19 15,4 5-17-15,-3 6-10 16,-4 1-9-16,-6-5-2 0,0-4-16 16,-2-3-1-16,-5-5-46 15,0-3-62-15,-4-6-60 16,0-3-51-16,0-8-29 16,0 0 2-16,0 0-19 0,-14-14-204 15</inkml:trace>
  <inkml:trace contextRef="#ctx0" brushRef="#br0" timeOffset="121191.87">27153 12711 160 0,'-20'-36'293'15,"-6"8"-77"-15,4 8-73 16,-3 10-62-16,4 10-27 0,7 0 9 16,0 12 1-1,6 6-13-15,8-2-18 0,0 0-12 16,0 1-13-16,8-4-3 15,1-13-8-15,-1 8-6 0,-5-8 6 16,0 0-5-16,-3-13-12 16,0 0 12-16,0-3-2 15,-6 4-1-15,-6 4-25 0,4 0-16 16,8 0-35-16,-8 8-32 16,8 0-39-16,0 0-63 0,0 0 10 15</inkml:trace>
  <inkml:trace contextRef="#ctx0" brushRef="#br0" timeOffset="121605.55">27336 12532 221 0,'12'-16'210'0,"5"1"-97"15,2 0-53-15,6 1-30 16,4-2-12-16,-1-1 4 15,1 0 7-15,4 6-4 0,-6-2 9 16,3 1 23-16,-10 1 18 16,-6 6 21-16,-1 5 12 15,0 0 11-15,-8 0 0 16,-2 0-7-16,2 0 1 0,-2 16 13 16,-3 4-20-16,0 9-21 15,3 8-21-15,6 4-13 16,-1-1-22-16,9 5-14 0,6 0-7 15,10-2-6-15,5 5-2 16,1-9 0-16,3-2 0 16,-2-9 0-16,-6 1 0 0,-12-1 0 15,-2-4 0-15,-11 10 0 16,-9-2 0-16,-9 5 0 16,-11 0 0-16,-8-2 0 15,-6 3-12-15,3-7-189 16,-6-2-135-16,1-4-100 0,7-6-28 15</inkml:trace>
  <inkml:trace contextRef="#ctx0" brushRef="#br0" timeOffset="122902.41">28458 12366 14 0,'-13'0'33'0,"13"0"32"0,-13 0 57 16,1 9 37-16,0-9-53 15,0 11-37-15,1-11-21 16,-3 0-9-16,14 8 12 0,-8-8 11 16,8 0 5-16,0 0-1 15,0 0-5-15,0 0 1 16,0 0-2-16,0 0-5 15,0 0-4-15,5 0-13 16,7 0-10-16,12-8-8 16,9-3-10-16,6-5-1 0,6-1-9 15,0 0-2-15,-3 1 2 16,-3 4-2-16,-5 0 8 16,-11 3-9-16,-6 6 4 0,-5 3-4 15,-4 0 4-15,-8-5-1 16,0 5-12-16,0 0-17 15,0 0-34-15,0 0-28 0,0 0-38 16,0 0-17 0,0 0-10-16,0 0-40 0,0 12-5 15</inkml:trace>
  <inkml:trace contextRef="#ctx0" brushRef="#br0" timeOffset="123284.47">28502 12610 59 0,'-18'12'181'16,"7"-5"33"-16,-1-7-57 16,4 10-40-16,8-10-31 15,-8 0 4-15,8 0 14 16,0 0-14-16,0 0-18 15,0 0-27-15,13-5-19 0,13-2-10 16,11-5-3-16,8-2-5 16,0 2-3-16,1 5 3 15,-7-3-3-15,-6 3-5 0,-9 1-1 16,-5 6-2-16,-5 0 8 16,-2 0-5-16,-3 0 0 15,-6 0 0-15,-3 0-2 0,0 0-2 31,0 0-9-31,0 0-21 0,0 0-29 16,0 0-43-16,0-6-47 16,0-3-32-16,5 6-54 15,-5-6 5-15</inkml:trace>
  <inkml:trace contextRef="#ctx0" brushRef="#br0" timeOffset="123737.8">29171 12122 114 0,'-16'0'282'16,"-5"0"-68"-16,1 0-53 15,1 0-45-15,-2 0-1 16,8 0 16-16,4-4-14 0,9 0-42 16,0-6-35-1,0 3-26-15,14-5-7 0,11 0-1 16,7-4-6-16,5-1 5 15,-1 0-4-15,4 1-1 16,0 0-3-16,2 1 1 16,-6-2 3-16,5 0-5 0,-5 6 5 15,1-2 1-15,-6 5-5 16,-5 1-12-16,-10 2-30 16,-4 0-39-16,-4 5-38 15,-8 0-20-15,0 0-9 0,0 0-2 16,-11 12-41-1,-6 5-9-15</inkml:trace>
  <inkml:trace contextRef="#ctx0" brushRef="#br0" timeOffset="124033.44">29163 12406 148 0,'-15'12'245'0,"1"0"-62"16,3-12-31-16,11 9-29 0,0-9 2 16,0 0 10-1,0 0-8-15,19-4-29 0,19-3-31 16,10-6-22-16,8-4 1 16,6-3-25-16,3 1-5 15,-8-4-10-15,-8 8-2 16,-10 3 2-16,-9 0-5 0,-10 4-7 15,-3-1-7-15,-6 9-44 16,-8-4-66-16,-3-4-71 16,0 1-44-16,0 2-9 0,-8-4-38 15</inkml:trace>
  <inkml:trace contextRef="#ctx0" brushRef="#br0" timeOffset="124698.9">30214 11482 65 0,'22'-12'201'15,"-10"1"2"-15,0 3-49 0,-4-1-44 16,-8 5-19 0,0-5 5-16,0 6 20 15,0-2-8-15,-11 1-23 16,-3 4-14-16,-7 0 3 0,2 0-14 16,-5 17 4-16,-6 0 12 15,4 7-5-15,-8 12-9 16,6 9 6-16,0 8-19 15,2 3-22-15,7 6-3 0,7-5-19 16,12-5 3 0,0-2-6-16,12-10-7 0,7-7-36 15,10-8-19-15,2-14-15 16,8-11-15-16,-4 0 6 16,3-7 15-16,-6-9 25 15,-4-9 20-15,-7-8 13 16,-8-8 7-16,-10-3 3 0,-3-9-3 15,0-2 13-15,0 4 18 16,-11 6 21-16,3 9 7 16,-1 7 8-16,-3 5 6 15,-2 3 10-15,3 4 10 16,0 6-12-16,-3 3-20 0,7 4-13 16,-1 4-10-16,8 0-16 15,4 19-18 1,12 7 0-1,7 5 0-15,6 11 0 16,4-1 0-16,7-1 0 16,5-4 0-16,0-3-14 0,-5-9-114 15,2-3-77-15,-7-8-62 16,-2-13-50-16,-1-9-21 16,1-7-21-16</inkml:trace>
  <inkml:trace contextRef="#ctx0" brushRef="#br0" timeOffset="125315.18">30718 11092 111 0,'0'-16'240'0,"-7"4"-54"16,7-6-52-16,-8 7-45 0,8 2-10 15,0 2 14-15,0 2 8 16,0 5-15-16,0 0-20 16,0 9-1-16,0 14 20 15,8 19-2-15,4 10-18 16,-1 15-20-16,2 5 4 16,0 6-4-16,-5 3-9 15,0-4-10-15,4-3-16 0,4-10-3 16,-4-10-1-16,5-10-3 15,-5-7 0-15,1-14-5 16,-4 0 0-16,0-12 4 16,0 1-16-16,3-12 2 0,1 0 2 15,0 0-6-15,2 0-12 16,1-7-17-16,5-7-11 16,-2 2-17-16,-2 5 5 15,-6-3 4-15,-2 7 17 16,-9 0 15-16,0-2-2 0,0 1-1 15,0 0-4 1,0 0-3-16,-9-1 9 0,9 2 3 16,-8-1 3-16,8 4-16 15,0 0-21-15,0-5-22 16,-11 2-32-16,2-6-70 16,-2 2-36-16</inkml:trace>
  <inkml:trace contextRef="#ctx0" brushRef="#br0" timeOffset="126530.16">30012 11194 26 0,'0'-9'83'16,"-8"6"121"-16,8-2-25 0,0 1-30 16,0 4-45-1,0 0-14-15,0 0 13 16,0-4 18-16,0 1-11 0,0-2-11 16,0 5-17-16,0 0-17 15,0 0-7-15,0 0-15 16,0 12 44-16,0 9 9 15,3 8-15-15,6 7-3 0,-1 14-18 16,1 6-14-16,0 5-7 16,-9 7-10-16,0 3-14 15,0-7-15-15,0 0 0 16,0-6 0-16,3-5 0 16,2-4 0-16,-2-9 0 15,5-11 0-15,-5-4 0 0,0-5 0 16,-3-8 0-16,0 0 0 15,0-3 0 1,0-18 0 31,6-6 0-47,2-10 0 16,0-8 0-16,5-7 0 15,0-9-10-15,-2-1 3 16,4 7 4-16,-2 5 6 15,-5 5-10-15,1 4 6 16,3 6-5-16,0 3 9 16,1 4-10-16,7 4 8 0,0-2-10 15,-3 6 2-15,-1 8 3 16,3 0 2-16,3 22 2 16,-3 6 4-16,1 4 4 15,5 8-7-15,-1 5 11 0,0 5-9 16,-3-3 4-16,-10-1 4 15,-2-6-1 1,-9 1-10-16,0-3 0 0,-20-6 0 16,-9-2 0-16,-11-3 0 15,-13-7 0-15,-4-4 0 16,0-4 0-16,5-12 0 16,8 0 0-16,6 0 0 0,6 0 0 15,12-7 0-15,3-5 0 16,17-5 0-16,0-8-4 15,4-4-54-15,12 1-25 16,6-4-98-16,1-5-96 0,6 5-50 16,2-5-7-16,3 6-15 15</inkml:trace>
  <inkml:trace contextRef="#ctx0" brushRef="#br0" timeOffset="127215.6">31218 11121 9 0,'0'0'22'0,"0"0"22"15,-9-5 34-15,9 1 49 0,0 0 17 16,0 4-42-16,0 0-36 16,0 0-18-16,0 0 2 15,0 0 8-15,0 0-3 16,-6 0 0-16,6 0-3 16,0 0 4-16,0 0-2 15,-8 0 5-15,8 0-12 16,0 0-2-16,0 0 2 0,0 8 44 15,0 14 17-15,0 9-8 16,3 11-35-16,2 6-20 16,-2 4-7-16,-3 2-16 15,0-2-9-15,3-3-5 0,3-8 0 16,-3-5-10-16,-3-12-36 16,0-7-99-16,0-5-98 15,0-12-66-15,0-7-15 16,0-11 8-16</inkml:trace>
  <inkml:trace contextRef="#ctx0" brushRef="#br0" timeOffset="127656.77">31161 10677 430 0,'-15'0'249'0,"2"0"-105"15,2 0-72-15,11 0-26 0,-10 0 20 16,10 0-11 0,0 0-20-16,0 0-13 0,0-6 16 15,0 6 9-15,0 0 10 16,0 0-12-16,0 0-22 15,0 0-8-15,0 0-23 16,0 0-29-16,0 0-51 16,0 0-59-16,0 0-47 0,0 0-53 15,0 0-40-15</inkml:trace>
  <inkml:trace contextRef="#ctx0" brushRef="#br0" timeOffset="128144.59">31441 10648 131 0,'11'-4'279'16,"3"1"-113"-16,2-6-79 16,8 1-42-16,9-1-21 0,4-3-14 15,3-4 0-15,-3 4-7 16,-1 0-1-16,-2 4 19 15,-11-1 24-15,-7 7 18 16,-3-3 6-16,-5 5 22 16,-5 0 10-16,-3-5 15 15,0 5 11-15,0 0 9 16,0 0 6-16,0-4-1 0,0 1-8 16,0 3-28-16,5 7-105 15,4 14 0 1,2 7 0-16,10 13 0 15,3 4 0-15,13 7 0 16,11 10 0-16,1-1 0 16,3-4 0-16,-3-1 0 0,-3-2 0 15,-10-6 0-15,-4-3 0 0,-7-9 0 16,-14 1 0-16,-11-3 0 16,-11-3 0-16,-23 3 0 15,-9 1 0-15,-19 2 0 16,0 4 0-16,-2-1 0 15,3 1 0-15,5 0-173 16,8-4-237-16,10-6-31 0,14-9-4 16</inkml:trace>
  <inkml:trace contextRef="#ctx0" brushRef="#br0" timeOffset="129077.68">32668 10441 337 0,'-12'0'281'0,"-1"0"-74"16,13 0-90-16,0 0-56 0,0 0-11 15,0 0-10-15,0 0-26 16,0 0-43-16,0 0-43 16,0 0-38-16,8 0-30 15,1 0-50-15,-9 0-50 16</inkml:trace>
  <inkml:trace contextRef="#ctx0" brushRef="#br0" timeOffset="129308.9">32716 10754 400 0,'22'17'199'0,"-3"-2"-44"15,-3 6-18-15,1 8-6 16,-4-1 7-16,-10 9-14 16,-3 3-53-16,0 1-34 0,-16 0-23 15,-5 0-92-15,-2-1-148 16,-18 1-104-16,-13-1-51 16</inkml:trace>
  <inkml:trace contextRef="#ctx0" brushRef="#br0" timeOffset="139276.68">23825 15085 116 0,'-18'-12'219'15,"2"3"-20"-15,2-4-20 16,3 6-1-16,5-1 25 15,-2 0 57-15,8 8 31 16,0-4-6-16,0-1-168 0,0 22-117 31,8 4 0-31,6 3 0 0,7 9 0 16,1 3 0-16,-5 4 0 16,8 2 0-16,-3-2 0 0,-7 2 0 15,-3-5 0-15,-4-1 0 16,0-8 0-16,-3 1 0 15,-5-5 0-15,0-3 0 16,0-9 0-16,-8-12-25 16,-9-12-536-16,-6-12 64 15,-7-19 64-15</inkml:trace>
  <inkml:trace contextRef="#ctx0" brushRef="#br0" timeOffset="139484.6">23571 14788 238 0,'-23'-57'328'15,"3"5"-19"-15,3 14-24 0,0 9-61 16,9 10-14-16,8 10 13 16,0 9-19-16,0 12-178 15,16 4-26-15,5 6 0 0,1-6 0 16,-8-1 0-16,-2-1 0 16,1-14 0-16,-5 12-48 15,-4-12-78-15,-4 8-68 0,0-8-49 16,0 0-38-16,0 8-11 15,0-8-24-15,0 0 47 0</inkml:trace>
  <inkml:trace contextRef="#ctx0" brushRef="#br0" timeOffset="139841.91">24521 14401 191 0,'34'-50'208'0,"-12"3"-51"16,-8 1-19-16,-10 6-12 15,-4 4 9-15,0 3 41 0,-18 9 10 16,1 3-55-16,-8 10-34 16,-4 11-24-16,1 0 10 0,3 23 42 15,5 15 49-15,-2 14-127 16,7 13-47-16,7 13 0 15,8 3 0-15,0 0 0 16,8 4 0-16,7-2 0 16,7-3 0-16,7-2 0 0,-2-6 0 15,-2-5 0-15,-1-7 0 0,-2-3 0 16,-8-7 0-16,-1-11 0 16,-1-2 0-16,-3-8 0 0,0-5-84 15,-9-7-367-15,0-5-28 16,-14-12 18-16</inkml:trace>
  <inkml:trace contextRef="#ctx0" brushRef="#br0" timeOffset="140041.51">24368 15036 764 0,'-28'-12'474'0,"-1"0"-140"15,4 0-122-15,8-1-26 16,17 2-109-16,9-10-77 0,15-3 0 15,22-8 0-15,14-10 0 16,16-3-50-16,3-3-167 0,-3-1-65 16,-2 3-12-16,-6 2 26 15,-6-1 36-15,-9 4-25 0,-18 9 36 16</inkml:trace>
  <inkml:trace contextRef="#ctx0" brushRef="#br0" timeOffset="141988.39">28583 12090 64 0,'-8'-17'214'16,"8"1"-6"-16,-12-1-33 15,12 0-34-15,0 5 1 16,0 1 31-16,0-5 37 16,0 4 29-16,0-1 8 0,0 5-13 15,0 4-234-15,-9 4 0 16,9 12 0 0,0 17 0-16,9 11 0 15,3 17 0-15,-1 8 0 16,6 8 0-16,-1 8 0 15,4 1 0-15,1-1 0 0,0-4 0 16,-3-6 0 0,0-11 0-16,-6-6 0 0,0-14 0 15,-3-12 0-15,-6-6 0 16,0-10 0-16,-3-24 0 16,-9-14 0-1,-5-17 0-15,2-16 0 16,-5-15 0-16,3-11 0 0,-3-4 0 15,-5 0 0-15,-1 3 0 16,-2 4 0-16,0 10 0 16,4 15 0-16,5 11 0 0,5 14 0 15,2 7 0-15,9 18 0 16,0 21 0-16,5 25 0 16,7 22 0-16,7 12 0 15,2 4 0-15,4 4 0 0,-5-3 0 16,4-5 0-16,2-12 0 15,-6-6 0-15,-5-13 0 16,-2-9 0-16,-5-8 0 0,1-9 0 16,-9-32 0-1,-13-16 0 1,0-17 0-16,0-16 0 0,-1-18 0 16,-3-11 0-16,0-2 0 15,2 6 0-15,2 16 0 16,1 14 0-16,4 20 0 15,8 11 0-15,0 61 0 16,8 34 0-16,9 19 0 16,-2 13 0-16,7 3 0 15,-2 0 0-15,-1-6 0 0,6-14 0 16,-4-12 0-16,-2-15 0 16,-2-14 0-16,-5-12 0 15,-3-6 0-15,-6-22 0 0,-3-9 0 16,0-15 0-16,-8-17 0 15,-8-18 0-15,-1-10 0 16,-2-7 0-16,-6 2 0 16,-1 5 0-16,8 13 0 0,2 11 0 15,2 12 0-15,6 9 0 16,8 7 0-16,-7 5 0 16,7 5 0-16,0 21 0 15,3 12 0 1,5 10 0-16,5 9-434 15,0 5-13-15,7 3 47 0,-1 3 39 16</inkml:trace>
  <inkml:trace contextRef="#ctx0" brushRef="#br0" timeOffset="149505.53">26771 14149 8 0,'-8'0'14'0,"8"0"-1"15,-8 0-5-15,8 0-6 0,0 0-5 16,0 0-7-16,0 0-2 16</inkml:trace>
  <inkml:trace contextRef="#ctx0" brushRef="#br0" timeOffset="150208.51">26930 14430 26 0,'0'-12'59'16,"0"0"61"-16,0 0 50 16,0-6-45-16,0 3-22 0,0-6-21 15,0 1 2-15,-9 4 18 16,9 4 20-16,-11 0 7 16,11 3-2-16,-9 1 5 0,9 3 0 15,-12 5 5-15,-1 0-12 16,2 0-2-16,-1 17-11 0,-4 2-75 15,3 3-37-15,0-1 0 16,13-2 0-16,-6-1 0 16,6-7 0-16,0 1 0 15,0-1 0-15,3-1 0 0,5-3 0 16,0 5 0-16,5-3 0 16,3-1 0-16,-4 4 0 0,-1 1 0 15,2-5 0-15,-4-8 0 16,-6 12 0-16,-3-4 0 15,0 4 0-15,0 6 0 0,0-4 0 16,-9 7 0-16,9 3 0 16,-8 2 0-16,8-2 0 0,0-5 0 15,0 3 0-15,0-6 0 16,14 0 0-16,2 1 0 16,5-2 0-16,2 2 0 15,1-6 0-15,-3 3 0 0,1-2 0 16,-8 0 0-16,-1-1 0 15,-5 2 0-15,-4-1 0 0,-4 0 0 16,4-3 0-16,-4 3 0 16,0-5 0-16,0 1-49 15,5 0-62-15,-5 2-33 0,0-10-26 16,3 0-21-16,-3 0-29 16,6 0-5-16,5 0 6 0,12-10-18 15,8-9 20-15</inkml:trace>
  <inkml:trace contextRef="#ctx0" brushRef="#br0" timeOffset="151173.47">31822 12301 145 0,'0'-21'215'0,"0"5"-69"15,-8 4-62-15,8 0-40 16,0 4-20-16,0-1-6 0,0 2-6 16,5 7-4-16,4 0-5 15,-5 0 19-15,0 0 18 16,3 0 10-16,-7 16 11 0,0-1 14 15,0 11 8-15,0 2 5 16,0 0 0-16,0 4-10 16,-11-3-10-16,-2-1-3 15,0-3-4-15,1-5-14 16,4-4-15-16,8 2-16 0,0-6-2 16,0-1 5-16,5-2-14 15,7 3 1-15,4-5 0 16,5 4-6-16,4-5 2 0,-3 1-3 15,4 3 4-15,-6 2 16 16,0 0 6-16,-4-1 31 16,-3 6 33-16,0 4 35 0,-5 3-17 15,-2 1-107-15,-2-5 0 16,4 1 0-16,-3 3 0 16,3 0 0-16,-5 2 0 15,7-3 0-15,-2 7 0 16,0-2 0-16,4-5 0 0,-4 1 0 15,0 2 0-15,-5-7 0 16,-3 2 0-16,0-4 0 16,-11 0 0-16,-13-3-125 0,-14 3-413 15,-10 4 13-15,-3 8 98 16</inkml:trace>
  <inkml:trace contextRef="#ctx0" brushRef="#br0" timeOffset="152771.28">23426 17704 360 0,'-22'-18'363'16,"8"11"-45"-16,1 7-68 15,13 25-52-15,0 5-4 16,0 8 41-16,16 2-106 0,9 2-129 15,12-10 0-15,6-4 0 16,7-11 0-16,7-17 0 0,0 0 0 16,-2-17 0-1,-6-11 0-15,-8-9 0 0,-15 0 0 16,-20-3 0-16,-6 2 0 16,-22 10 0-16,-18 13 0 0,-2 15 0 15,-15 15 0-15,-10 17 0 16,1 18 0-16,4 8 0 15,8 2 0-15,18 5 0 0,16 1 0 16,20-5 0 0,12-5 0-16,21-11 0 0,15-7 0 0,17-19 0 15,9-7 0-15,-1-15 0 16,1-18 0-16,-9-7 0 16,-10-13 0-16,-14-8 0 15,-16 2-6-15,-22-3 12 0,-15 13-6 16,-18 13 0-16,-13 15 0 15,-18 21 0-15,-4 21 0 16,-3 17 0-16,-2 5 0 0,15 11 0 16,12-1 0-16,20-8 0 15,15-3 0-15,16-11 0 16,7-10 0-16,14-9 0 0,4-15 0 16,3-9 0-16,-4-9 0 15,1-6 0-15,-4-10 0 0,-6 1 0 16,-2-5 0-1,-5 5 0-15,1-4 0 0,5-1-326 16,18-4-128-16,7 0-13 16,18 2 69-16</inkml:trace>
  <inkml:trace contextRef="#ctx0" brushRef="#br0" timeOffset="153286.57">28880 18496 226 0,'-29'-19'345'15,"1"6"-48"-15,-1 5-98 16,4 8-65-16,9 11-3 16,4 11 5-16,12 1-19 0,9-1-43 15,10-6-41-15,14-4-22 16,11 0-22-16,10-12-5 16,2 0-12-16,1 0 5 15,-9 0 6-15,-11 0 11 16,-12 0 16-16,-9 0 26 15,-16 7 16-15,-13 5 38 0,-15 6 62 16,-9 2-47-16,3 4-105 16,-6 4 0-16,6-3 0 15,8 0 0-15,15-2 0 0,11 2 0 16,16 4 0-16,14 3 0 16,4 2 0-16,8-4 0 15,-2 0 0-15,-4-2 0 0,-11-3 0 16,-9-5 0-1,-16-3 0-15,-7-6 0 0,-18 2 0 16,-16-13 0-16,-11 0-105 16,-13 0-354-16,-12 0-27 15,-4 0 28-15</inkml:trace>
  <inkml:trace contextRef="#ctx0" brushRef="#br0" timeOffset="153724.48">27158 17531 448 0,'0'-27'408'0,"-8"4"-82"0,8 21-98 15,0 10 2-15,11 20 10 16,9 17-73-16,6 17-167 16,2 7 0-16,-1 0 0 0,8 0 0 15,-10-8 0-15,1-11 0 16,-1-10 0-16,-11-11 0 16,0-13 0-16,-14-32 0 15,-17-17 0-15,3-17 0 16,-8-9 0-16,2-15 0 15,5-4 0-15,15 9 0 16,0 11 0-16,0 9 0 0,6 18 0 16,11 10 0-16,9 13 0 15,5 8 0-15,2 8 0 16,2 4 0-16,2 4 0 0,-4 0 0 16,-5-4 0-16,-7 1 0 15,-8-1 0-15,-5-3-121 16,-8-2-313-16,0-7-19 15,0 0 17-15</inkml:trace>
  <inkml:trace contextRef="#ctx0" brushRef="#br0" timeOffset="154218.51">27668 17523 503 0,'8'0'276'16,"0"8"-90"-16,0 4-73 15,6 5-20-15,1-4 7 0,2-2-35 16,2-11-33-1,7 0-49-15,2-4-16 0,4-8-8 16,-2-8 12-16,-10-8 15 0,-6 0 22 16,-4-2 15-1,-10-2 25-15,0 4 30 0,-13 3 50 16,-1 9 5-16,-3 7-25 16,-4 9-10-16,0 0-13 15,6 21 19-15,2 12-104 0,5 7 0 16,8 1 0-16,16-1 0 15,12 1 0-15,15-13 0 16,4-7 0-16,5-21 0 16,10-9-173-16,0-19-101 0,-2-16 13 15,-3-13 64-15,-5-16 74 16,-6-12 69-16,-11-10 43 16,-5-6 52-16,-19-6 52 15,-11 1 57-15,0 2 52 16,-8 10 42-16,-3 21 43 0,2 16-211 15,0 12-76-15,9 16 0 16,-8 21 0-16,8 24 0 16,0 24 0-16,8 26 0 0,10 19 0 15,1 14 0-15,9 2 0 16,1-3 0-16,-1-8 0 16,1-10 0-16,-4-10 0 0,-11-13-459 15,0-17-85 1,-14-11 92-16</inkml:trace>
  <inkml:trace contextRef="#ctx0" brushRef="#br0" timeOffset="154635.13">28326 17145 351 0,'-28'-46'269'0,"4"10"-78"16,3 4-81-16,12 8-40 16,9 0 13-16,17 3 8 0,17 0-13 15,10 6-43-15,13 1-16 16,5 2-6-16,-2 1-11 15,-7-1-1-15,-5-1 6 0,-10 4 18 16,-5 1 44-16,-11 1 58 16,-5 3 25-16,-5 4 13 15,0 0 0-15,-1 7-141 16,-3 5-24-16,1 1 0 16,0 3 0-16,-1 0 0 0,4 0 0 15,4 1 0-15,4-4 0 16,0-1 0-16,5-12 0 15,0 0-9-15,-5-12-64 16,0-5 33-16,-3-12 17 0,-6-3 25 16,-2 4 37-16,-6 3 49 15,2 1-72-15,-5 7-16 16,0 9 0-16,0 0 0 16,4 8 0-16,4 12 0 15,0 4 0-15,1 6 0 16,-1-3 0-16,-2-3 0 15,2 0-434-15,1 2-54 16,-9-2 43-16,5-4 112 0</inkml:trace>
  <inkml:trace contextRef="#ctx0" brushRef="#br0" timeOffset="154972.88">29204 16746 181 0,'12'-37'319'0,"0"5"-47"15,-4 3-75-15,-2 9-36 16,2 7 23-16,0 13 94 15,1 0 45-15,8 21-191 16,25 40-132-16,-27-24 0 16,-2-1 0-16,-1-8 0 15,-3-2 0-15,-5-10 0 16,-4-9 0-16,0-18 0 16,0-17 0-16,4-10 0 15,4-10 0-15,4-5 0 16,4-4 0-16,4 3 0 15,1 6 0-15,-5 10 0 0,1 15 0 16,-6 7 0 0,2 7 0-16,0 9 0 0,-5 0 0 15,-5 0 0-15,-3 13 0 16,0-6 0-16,0 7 0 16,0-7 0-16,0 0 0 15,0-7-463-15,0 10-36 16,0-10 67-16,0-10 109 15</inkml:trace>
  <inkml:trace contextRef="#ctx0" brushRef="#br0" timeOffset="155300.41">29637 16294 334 0,'17'-33'286'0,"1"9"-48"16,-2 3-51-16,4 14 6 16,-1 7 86-16,2 21 68 15,4 10-164-15,-6 14-183 16,6 13 0-16,-1 2 0 0,-4 2 0 15,1-9 0-15,-5-13 0 16,-8-7 0-16,0-13 0 16,-8-11 0-16,0-30 0 15,0-12 0-15,0-11 0 16,0-13 0-16,12-9 0 16,10 2 0-16,1 2 0 15,2 13 0-15,-1 18 0 0,6 8 0 16,-4 23 0-1,4 13 0-15,-3 13 0 0,2 5 0 16,-5 10 0-16,-2-4 0 16,-2-1 0-16,0-3 0 15,-3-8-176-15,-6 0-381 16,-3-11 38-16,1 0-274 0</inkml:trace>
  <inkml:trace contextRef="#ctx0" brushRef="#br0" timeOffset="155732.72">31323 15484 451 0,'14'-36'405'0,"-6"8"-93"0,-8 6-110 16,0 11-20-16,0 11 87 15,-17 7-43-15,-9 19-226 16,-1 14 0-16,-27 108 0 16,36-56 0-16,1 14 0 15,17 0 0-15,0-9 0 16,17-7 0-16,14-13 0 16,10-20 0-16,7-20 0 15,9-24 0-15,4-23 0 16,1-22 0-16,-5-20 0 0,-10-21 0 15,-9-12 0-15,-16-10 0 16,-12-2 0-16,-10 3 0 16,-16 0 0-16,-12 13 0 15,-14 7 0-15,-15 10 0 0,1 15 0 16,-1 12 0-16,9 13 0 16,6 16 0-16,5 8 0 15,2 20 0-15,2 8-431 16,13 8-106-16,12 5 23 15</inkml:trace>
  <inkml:trace contextRef="#ctx0" brushRef="#br0" timeOffset="155949.56">32184 15251 596 0,'4'-35'556'15,"-4"6"-194"-15,0 8-163 16,0 5-29-16,0 3-6 16,0 7-164-16,0-4 0 0,8 10 0 15,1 0 0 1,-1 0 0-16,0 0 0 16,1 12-451-16,-9 2-135 15,0 1 85-15</inkml:trace>
  <inkml:trace contextRef="#ctx0" brushRef="#br0" timeOffset="156152.29">32355 15712 413 0,'44'24'556'0,"10"5"-59"15,8 12-90-15,3 3-233 16,-2 10-174-16,-6 3 0 0,-11 0 0 15,-15 0 0-15,-18 3 0 16,-22 2 0-16,-26-1 0 0,-24-1 0 16,-22 2-14-16,-18-5-674 15,-25-5 85-15</inkml:trace>
  <inkml:trace contextRef="#ctx0" brushRef="#br0" timeOffset="162854.64">25773 14458 274 0,'-25'0'217'15,"5"0"-39"-15,0 0-41 16,-1 0-7-16,5 0 44 0,4 0 50 16,-1 0 20-1,7 0-22-15,6 0-19 0,0 0-159 16,0-4-44-1,6 1 0-15,15-6 0 16,25-8 0-16,25-7 0 16,31-12 0-16,28-13 0 15,25-9 0-15,24-10 0 0,11-6 0 16,9 5 0-16,-3-4 0 16,-6-1 0-16,-10 0 0 15,-16-2 0-15,-9-2 0 0,-22 6 0 16,-17 2 0-16,-20 12 0 15,-14 11 0-15,-20 8 0 16,-19 11 0-16,-12 9 0 16,-5 2 0-16,-9 11 0 0,-6-4 0 15,-3 6 0-15,-4 1 0 16,-4-2 0-16,0 1 0 16</inkml:trace>
  <inkml:trace contextRef="#ctx0" brushRef="#br0" timeOffset="163038.12">28244 13290 2047 0,'-6'0'0'0,"-2"9"0"16,0-9 0-1,-5 7 0-15,0-7 0 31,4 0 0-15,1 0 0-16,2 0 0 16,-2-7-555-1,8-18-14-15</inkml:trace>
  <inkml:trace contextRef="#ctx0" brushRef="#br0" timeOffset="164202.71">30028 529 266 0,'0'-21'226'15,"0"5"-34"-15,0-5-49 16,0 1-17-16,0 4 24 15,0 4-33-15,0 4-59 16,0 8-30-16,0 0-15 16,8 12-7-16,6 7 3 15,0 10-10-15,3-1 1 16,-1 6 2-16,2-1-5 16,-7-1 3-16,-4 0 4 15,-2-3-3-15,-5-1 6 16,3-6-9-16,-3-7 2 15,0 2 2-15,0-5-2 16,0-5 1 0,5-7-1-16,-2 0 3 15,-3 0 9-15,0 0 4 16,0 0 7-16,0 0-7 16,0 0-7-16,0 0-7 15,0 0 8 1,0 0-4-16,0 0-1 15,0 0 5-15,0 0 7 16,0 0 18-16,0 0 18 16,0-3-16-16,0-6-12 15,5 2-20-15,3-2-39 16,-3 1-68-16,-1 0-93 16,0 5-91-16,0-1-88 15</inkml:trace>
  <inkml:trace contextRef="#ctx0" brushRef="#br0" timeOffset="165284.57">30036 12504 43 0,'-37'0'106'16,"6"0"90"-16,2 0-50 16,4 0-15-16,9 0 3 15,5 0 24-15,-2 0 47 0,5 0 51 16,8-3 28 0,0-1 5-16,0-7-190 0,0 9-99 15,16-10 0-15,28-9 0 16,37-15 0-16,38-13 0 15,36-13 0-15,15-2 0 0,9 0 0 16,-5 2 0-16,-7 5 0 16,-16 7 0-16,-22 4 0 15,-16 7 0-15,-19 3 0 16,-21 3 0-16,-16 2 0 0,-17-3 0 16,-10 10 0-16,-11 8 0 15,-3 4 0-15,-8 3 0 16,-2 9 0-16,-20 0 0 47,-7 0-438-32,-6-8-176-15</inkml:trace>
  <inkml:trace contextRef="#ctx0" brushRef="#br0" timeOffset="166241.87">31141 4050 235 0,'-25'-7'264'0,"5"-3"-55"16,0-1-72-16,0-2-13 0,0-3 7 15,-5-5 29-15,0-4-1 16,1-3-17-16,0-5-29 15,1-3-14-15,-3-4 13 16,4-10-19-16,8-7-33 16,3 1-51-16,-3-9-9 15,6 0 0-15,8 4 0 16,-8 3 0-16,8 9 0 16,0 9 0-16,0 3 0 15,0 9 0-15,0 7 0 16,0 5 0-16,0 3 0 15,0 9 0-15,-8 4 0 47,8-4 0-15,0 2 0-17</inkml:trace>
  <inkml:trace contextRef="#ctx0" brushRef="#br0" timeOffset="166549.85">30804 3184 2046 0,'0'0'1'15,"0"0"-3"1,0 0 4-16,0 0-43 31,0 0-37-31,0 0-28 16,0 0-39-16,0 0-47 15,0 0-120-15,0-13-32 16,0-4-55-16</inkml:trace>
  <inkml:trace contextRef="#ctx0" brushRef="#br0" timeOffset="205721.56">30085 12876 67 0,'-9'-4'221'0,"0"4"-3"0,9-5-53 15,-6-1-58-15,6 4-16 16,0 2 2-16,0 0-23 16,0 0-33-16,12-5-37 15,8 1-61-15,5-4-79 0,3-3-77 16,9-1-68-1</inkml:trace>
  <inkml:trace contextRef="#ctx0" brushRef="#br0" timeOffset="-206804.06">27933 14224 519 0,'0'-6'319'15,"0"1"-91"-15,0 5-89 16,0-2-17-16,4 2 25 16,0 0 15-16,5 0-11 15,-3 0 3-15,2 15-48 0,6 13-106 16,-3 12 0-16,2 6 0 15,0 3 0-15,-5-1 0 16,0-6 0-16,-1-10 0 0,-2-11 0 16,-5-9 0-1,-17-37 0-15,1-15 0 16,-5-9 0-16,4-13 0 16,6-7 0-16,11 0 0 15,0 5 0-15,8 2 0 16,4 9 0-16,5 9 0 0,8 11 0 15,-2 4 0-15,6 10 0 16,1 5 0-16,-8 2 0 16,-1 9 0-16,-4 3 0 0,-9 0 0 15,-2 0 0-15,-1 0-90 16,-2 0-303-16,-3 0-41 16,6 12 27-16,2-12 69 15</inkml:trace>
  <inkml:trace contextRef="#ctx0" brushRef="#br0" timeOffset="-206338.48">28291 13883 197 0,'4'0'286'0,"-4"0"-83"16,0 0-86-16,3 0-42 15,2 0 2-15,3 10 7 0,4-10-15 16,-1 12-19-16,10-12-25 16,9 0-12-16,5-8-7 15,3-6-2-15,-7-5-2 0,-6-4-1 16,-4-6 3-16,-10-4-3 15,-11 0 21-15,0 9 26 16,-11 3 25-16,-10 13-10 16,-4 8 8-16,0 25 3 15,2 12-3-15,6 11-20 16,17 4-10-16,0 5-23 0,13-3-5 16,11-6-10-16,12-11-5 15,13-12-9-15,5-13-21 16,3-20-54-16,3-17-48 15,-5-18 1-15,2-24 23 0,-6-9 51 16,-8-14 26-16,-4-8 23 16,-14-4 15-16,-3 5 26 15,-10 7 51-15,-3 9 60 0,-9 17 33 16,0 14 26-16,0 14-35 16,0 10-73-16,0 19-93 15,-13 23 0-15,1 16 0 16,3 17 0-16,9 16 0 15,0 8 0-15,0 0 0 0,13 1 0 16,-1-5 0-16,-3-7 0 16,-4-15-212-16,-5-6-308 15,0-8 27-15,-8-12 103 0</inkml:trace>
  <inkml:trace contextRef="#ctx0" brushRef="#br0" timeOffset="-205637.03">28880 13616 386 0,'-18'-37'238'0,"7"5"-76"0,11 3-73 15,0 10-28-15,0 2 21 16,8 1 19-16,8 3-21 16,14 1-28-16,9 3-28 15,4 2-10-15,8-2-11 0,-2 1 0 16,-5 1-6-16,-4 3 7 16,-12-1 7-16,-7-1 25 15,-5 6 36-15,-7 0 17 16,-9 0 6-16,0 15 34 0,0 9 3 15,0 12-23-15,-13 9-36 16,13 0-68-16,0 0-5 16,0-9 0-16,4-8 0 15,10-2 0-15,0-11 0 16,6-15 0-16,6-8 0 0,5-16 0 16,7-9 0-16,-6-3 0 15,-4-1 0-15,-7 4 0 16,-5 4 0-16,1 6 0 15,-11 6 0-15,3 5 0 0,-5 4 0 16,-4 8-109 0,0 0-121-1,0 0-58-15,0 0-9 0,-8 0 47 16,8 0 90-16,0 0 79 16,0 0 47-16,0-9 28 15,0-7 13-15,13-3 23 16,0-3 38-16,4 3 37 15,-8 2 20-15,7 6-1 0,-2 1-8 16,-2 10-3-16,0 0 11 16,-4 0 8-16,0 10-1 15,0 1-12-15,1 1-49 16,-6 0-33-16,2-12-16 0,-5 9-8 16,0-9-2-16,3 0-10 15,6-4 3 1,3-13-8-16,9-12-1 0,2 1 13 15,3-5-8 1,-1 8 0-16,-8 6-3 0,1 3 13 16,-6 7 7-16,1 9 19 15,-2 0-1-15,-3 16-25 16,1 8-10-16,-6 2 0 16,2-2 0-16,-5-4-130 0,0-4-118 15,0-4-83-15,0-3-7 16,0-9 48-16,0 0 35 15,3-9 57-15,2-3 73 16</inkml:trace>
  <inkml:trace contextRef="#ctx0" brushRef="#br0" timeOffset="-204857.31">29934 13197 11 0,'21'-34'57'0,"0"3"127"16,-1-2 24-16,0 5-34 16,-3-1-10-16,-5 5 6 15,-4 3 39-15,0 5 56 16,-5 4-8-16,0 4-47 0,3 8-72 15,2 8-138-15,0 8 0 16,5 8 0-16,0 9 0 16,-2 3 0-16,1 2 0 0,-1-2 0 15,-3 1 0-15,2-5 0 16,-6-6 0-16,0-7 0 16,0-7 0-16,-4 0 0 15,4-12 0 1,-1 0 0-16,2 0 0 15,-5-4 0 1,0-4 0-16,0-4 0 16,0-5 0-16,0 0 0 15,0 2 0-15,0 2 0 16,0 1 0-16,-8 0 0 0,0-5 0 16,8 6 0-16,-8-1 0 15,8 4 0-15,0 0 0 16,0-5 0-16,-10 1 0 15,2-3 0-15,0-3 0 16,0-1 0-16,1-2 0 16,-4-3 0-16,-2-2 0 0,4 3 0 15,1 4 0-15,-4-4 0 16,3 7 0-16,9 0 0 16,-6-2 0-16,-2 7 0 0,8-1 0 15,-8 0 0-15,8 5 0 16,0-2 0-16,0 4 0 15,0 3 0-15,0-4 0 16,0 2 0-16,0 2 0 31,0-3 0-31,0-4 0 0,0 1 0 16,0 0 0-16,0 0 0 16,0 0 0-16,0 4 0 15,0-1 0-15,-14 5 0 63,2 17 0-63,-5 7 0 15,-6 4 0-15,-1 1 0 0,-2-4 0 16,3-5 0-16,7-4 0 16,3-4 0-16,0-3 0 15,4-2 0 1,9-7-171 15,0 0-259-31,9 0 4 16,8-7 14-16</inkml:trace>
  <inkml:trace contextRef="#ctx0" brushRef="#br0" timeOffset="-204660.41">30519 12793 356 0,'4'-7'211'0,"-4"-6"-60"0,0 5-45 15,0 0 6-15,0 1 23 16,-7-2-9-16,7 2-60 0,0 2-36 16,0 0-33-16,0 3-83 15,0 2-94-15,0 0-72 16,-13 0-50-16</inkml:trace>
  <inkml:trace contextRef="#ctx0" brushRef="#br0" timeOffset="-204424.62">30630 12976 420 0,'19'0'228'16,"-2"0"-74"-16,-5 0-67 0,-4 0-25 16,-2 0-3-16,-3 0-29 15,-3 0-24-15,0 0-59 16,0 0-67-16,0 14-42 16,-21 0-73-16,-17 8-240 0</inkml:trace>
  <inkml:trace contextRef="#ctx0" brushRef="#br0" timeOffset="-200531.86">25227 11035 304 0,'0'-33'348'16,"0"0"-50"-16,0 9-57 16,0 0-70-16,-8 7-9 0,8 1 62 15,-8 4 2-15,8 5-153 16,0 21-73 0,0 16 0-1,0 7 0-15,0 3 0 0,0 1 0 16,0 4 0-16,0-5 0 15,0-2 0-15,0-7 0 16,0-5 0-16,-6-7 0 0,6-3 0 16,-9-3 0-16,9-4 0 15,0-9-56 17,-12 0-285-32,0 0-57 15,-1 0 29-15,-3-9 10 0</inkml:trace>
  <inkml:trace contextRef="#ctx0" brushRef="#br0" timeOffset="-200098.44">24973 11189 138 0,'0'0'321'16,"0"-4"-50"-16,0 1-50 0,0-2-73 16,0 1-44-1,0 4-17-15,0 0-4 0,0 12 17 16,12 5-14-16,7 4-28 15,7 2-31-15,-1 7-6 0,-2-7-13 16,1-2-7-16,-3-2 5 16,-4-1-6-16,-6-7 2 0,-3 1-4 15,-4-12 2-15,0 9 0 16,-4-9-3-16,0 0 4 0,5 0 6 16,3 0-9-16,5 0 10 15,-1 0-10-15,7 0 10 0,6-9-3 16,2-3-5-1,11-3 7-15,-1-1 0 0,-6-1 0 16,-5 6-3-16,-6-2 10 16,-9-1 28-16,-2 8 23 0,-6 1 20 15,-3 2 1-15,0-2-58 16,0-4-28-16,0 1 0 0,-17 1 0 16,0-6 0-16,-9 6 0 15,-10-1 0-15,-5 8 0 16,-8 0 0-16,-5 0 0 0,-3 0 0 15,1 8 0-15,-1 3 0 16,1-2-248-16,2 3-61 0,10 0-24 16,11 1-8-16,11-13-12 15</inkml:trace>
  <inkml:trace contextRef="#ctx0" brushRef="#br0" timeOffset="-198550.38">30211 833 36 0,'0'0'82'16,"0"0"128"-16,0 0-68 16,8 0-52-16,-5 0-29 15,3 0-6-15,2 0 17 16,-8 0 3-16,0 0-15 15,0 0-3-15,0 0 4 16,0 0-11-16,0 0-6 16,0 0-4-1,0 0-9-15,0 0-24 16,0 0-1-16,0 0-2 16,0 0 5-16,0 0 0 15,0 0 1-15,0 0 2 16,0 0 4-16,0 0 3 15,0 0-4-15,0 0 12 16,0-4-5-16,-17-4-14 16,-2-3-2-16,-6-5-4 15,-4-1 0-15,1 4 0 16,-1 1-2-16,1 1-5 16,0 2 1-16,2 1 9 15,4 4-3-15,5 1-9 16,4-1 8-16,0 4-1 15,13 0-6-15,0 0 3 16,0 0 4 0,0 0-7-16,10 7 10 15,6 5 1-15,12 4-2 16,18 5-3-16,9 4 0 16,5-2 1-16,2 4-1 15,-8-4 0-15,-5-7-4 16,-7 1 2-16,-3-5 2 15,-16-5 5-15,-6-7-2 16,-5 0 9-16,-4 0 8 16,-8 0-7-16,0-17-10 15,0 1 7-15,0-3-1 16,0-4-8-16,-8-4-4 16,8-1 8-16,0 3-4 15,0 2 3-15,0-1-2 16,0-2-7-16,0 6 9 15,-9 4 6-15,9 5-9 16,0-1-3-16,-9 7-5 16,-2 5 1-1,-9 0 8-15,-17 17-2 16,-16 2-30-16,-6 9-94 16,-7 5-136-16,1 4-132 15</inkml:trace>
  <inkml:trace contextRef="#ctx0" brushRef="#br0" timeOffset="-196254.6">31073 12016 292 0,'0'0'186'16,"0"0"-56"-16,3 0-56 15,5 0-7-15,1 0 47 0,-2 0 43 16,1 0 10-16,0 0-6 16,-2 0-4-16,-6-5 27 15,0 5 10-15,0-4-35 0,0 1-154 16,-14-1-5 31,2-1 0-32,-3 5 0-15,2 0 0 16,1 0 0-16,12-4 0 0,0 1 0 16,9-1 0-1,7-4 0-15,11-9 0 16,11-4 0-16,2 1 0 15,-5 5 0-15,7-2 0 16,-6-4 0-16,-4 6 0 16,-2 1 0-16,-11 7 0 0,-2 0 0 15,-4 2 0-15,-2-1 0 16,-2 2 0-16,-4 1 0 0,-4 0 0 16,-1-2 0 15,-18 1 0-16,-12 0 0-15,-5 0 0 16,-10 4 0-16,-4 0 0 16,5 0 0-16,2 0 0 0,10 0 0 15,7 0 0-15,9 0 0 16,4 0 0-16,12-5 0 16,0 2 0-16,0-1 0 15,0-1-39-15,5 2 39 0,2-6-312 16,5-3-75-16,1 1-24 15,0-2-1-15</inkml:trace>
  <inkml:trace contextRef="#ctx0" brushRef="#br0" timeOffset="-194276.96">30553 3594 70 0,'-22'23'226'16,"2"-6"-91"-16,5 0-48 15,2-5-32-15,2 0-10 16,11-12 14-16,0 8 5 16,0-8-5-16,0 0-15 15,11 0-5-15,2 0-6 16,7-16-16-16,9-8-6 15,5-9-1-15,5-8 4 0,-5 4 17 16,0 6 5-16,-6-7-15 16,-3 3-11-1,-4 1 2-15,-5 1-3 16,-4 6 1-16,-1 6 1 16,-3 5 1-16,-8-1 2 0,0 5-1 15,0 8 0-15,0 4-8 16,0-3 7-16,0-2-4 15,0 1 0-15,0 4 6 16,0 0 3-16,0 0 0 16,0 0 12-16,5 0 0 15,-5-5-5 1,0 2-5-16,0-1-6 0,4 4-4 16,0 0-2-16,4 0-7 15,0 0 0-15,1 0 4 16,4 0-3-16,10 16 2 15,6 4-3-15,7 5 0 16,4 8 1-16,5 3 0 16,5-3-2-16,-1-1 1 15,-6-4 2-15,-7-3 0 16,-2-4 1-16,-11-10-4 16,-6-2 1-16,-6-2 3 15,-3-7-1-15,-8 0 13 0,0 0 15 16,0 0 0-16,-14 0-8 15,-11 0-2 1,-17 0-11-16,-10 13-1 16,-9-13-6-16,1 12 0 15,6-4 0-15,9-8 1 0,11 9 0 16,4-9-1-16,11 0 2 16,3 0-3-16,2 0-1 15,14 0 2-15,-8 0-4 16,8 0 9-16,0 0-4 15,0 0 5 1,0 0 4-16,0 0 1 16,5 0-4-16,-2 0-1 15,3 0-4-15,-6 0 3 16,0 0-5-16,0 0-4 16,0 0 3-1,0 0 3-15,0 0-7 31,0 0-2-31,0 0 3 0,0 0 3 16,0 0-3 0,0 0 4-16,0 0 1 15,0 0-1 17,0 0 2-32,0 0-9 15,0 0 9 1,0 0-3-16,0 0-3 15,0 0 8-15,0 0-8 16,0 0 3-16,0 0 0 16,0 0 0-16,3 0-5 31,2 0-11-31,-2 0-27 0,2 0-41 16,-2 0-76-16,2 0-54 15,2 0-37-15,1 0-19 16,-4 0-20-16</inkml:trace>
  <inkml:trace contextRef="#ctx0" brushRef="#br0" timeOffset="-188134.16">25154 16774 185 0,'0'0'251'16,"0"0"-46"-16,0 0-55 15,0-4-52-15,0-4-31 0,9 1-26 16,4-7-12-16,4 2 1 15,6-3 0-15,10-6-13 0,7-3-7 16,9 3-2-16,4 1-6 16,-5 4-3-16,-5 4 5 15,-12 8 8-15,-7 4 33 0,-3 12 49 16,-10 8 22-16,-11 10 10 16,0 1-4-16,-8 7-13 15,-3-3-37-15,-2-1-15 16,0-11-32-16,13-2-10 0,0-9-9 15,0 0-6-15,0-12 5 16,9 0-8-16,8 0 4 0,6 0-12 16,10 0 0-16,4 0 6 15,-5 0 4-15,-2 8 1 16,-7 1 4-16,-3 3 6 0,-3 0-9 16,-4 9 12-16,-3 2-1 15,-2 2 7-15,5 3 7 0,-1 1-23 16,5-1 2-16,3 0 1 15,5 1-5-15,-5-8-3 16,0-1 7-16,-7-9 1 16,-6 4 14-16,-2-4-2 0,-5 1-18 15,-25 0 0-15,-7 5 0 16,-9 0 0-16,-5-3 0 16,3 3 0-16,-2-1 0 0,0-4-17 15,0 0-109-15,5-12-105 16,4 0-99-16,2 0-48 15,8 0 1-15,0-7-209 0</inkml:trace>
  <inkml:trace contextRef="#ctx0" brushRef="#br0" timeOffset="-183881.02">27404 13274 64 0,'0'-13'164'15,"0"1"-9"-15,-8 5-58 16,8-3-39-16,-9 7-27 15,9-1-7-15,0 4 2 0,0 0 2 16,0 0 19 0,0-4-29-16,0 4-4 0,0 0 3 15,0 0 2-15,0 0-6 16,0 0-5-16,0 0-5 16,0 0 2-16,0 0 1 15,0 0-5-15,0 0-2 0,0 0-3 16,0 0-20-16,0 0-22 15,0 0-33-15,0 0-48 16,0-17-72-16</inkml:trace>
  <inkml:trace contextRef="#ctx0" brushRef="#br0" timeOffset="-182796.57">30994 2038 272 0,'12'0'190'16,"1"0"-51"-16,-1 0-55 0,0 0-7 15,5 0 5 1,-4 0-8-16,-2 0-9 16,-2 0-10-16,-2 0-19 15,1 0-15-15,6 8-7 16,-3 5-7-16,9 4-22 16,13 7-78-16,7 4-111 15,0 1-117-15</inkml:trace>
  <inkml:trace contextRef="#ctx0" brushRef="#br0" timeOffset="-182327.43">31819 3264 494 0,'-16'-29'177'15,"-1"5"-84"-15,2 7-44 16,6 7-11-16,9-3-10 15,0 8-16-15,0 2-1 16,0 3-14-16,0 0 4 16,9 12-22-16,0 3-62 15,2 11-58-15,-2 5-131 16</inkml:trace>
  <inkml:trace contextRef="#ctx0" brushRef="#br0" timeOffset="-177484.73">28859 12985 44 0,'0'-9'108'16,"0"6"70"-16,0-1-52 16,-8-1-40-16,8 5-29 0,0 0-19 15,0 0 7-15,0 0 0 16,0 0 1-16,0 0-3 16,0 0-8-16,0 0 3 0,-13 0 11 15,1 0 18 1,1 17-1-16,-2-1 2 0,-3 9-4 15,2 0-23-15,3-1-8 16,3 4-9-16,8 1-4 0,0-1-8 16,0 1-1-16,0-6-5 15,8-2-3-15,9-3-3 16,3-7 4-16,8-11 0 0,5 0 4 16,-1-11-13-16,-4-7 2 15,-3-3 4-15,1-2 1 16,-12-6-5-16,-5 1 10 0,-9-1-6 15,0 5 11 1,-14-1-2-16,0 5 12 0,-7 3 3 16,-4 8 0-16,2 9 2 15,-7 0-6-15,7 14-8 16,-2 2-1-16,1 0-11 0,8 5 2 16,2-6 1-16,6 3-3 15,8-3-4-15,0-2 6 16,0-1-2-16,8-4-4 0,9-8 1 15,4 0 2-15,6 0 5 16,6 0-12-16,1 0-5 16,-3 0-4-16,-5 0-6 0,-9 0 0 15,-8 0 8-15,-1-8 3 16,-8 4 4-16,0-1-3 16,-9-2 11-16,-7 3-5 15,-6-1 4-15,1 2-11 0,2 3-31 16,7 0-54-16,-1 0-56 15,0 0-18-15,2 0 7 16,-2 0-9-16,4 12-43 0,3 0 18 16</inkml:trace>
  <inkml:trace contextRef="#ctx0" brushRef="#br0" timeOffset="-150442.12">23016 15004 154 0,'0'-13'218'15,"0"0"-69"-15,-9 2-39 16,1-1-30-16,8 0-24 16,-8 3-3-16,8 1 16 0,0 1-1 15,0-3-14-15,0 7-11 16,0 3-14-16,0-5-1 16,0 5 3-16,0 0 3 0,0 0 17 15,4 0 28-15,4 18 19 16,1 6-2-16,4 9-15 0,-4 7-14 15,8 8-21-15,-1 9-5 16,10 9-7-16,2 8-6 0,0 2-6 16,4 9-9-1,5 1-5-15,5 4-4 0,-2 1 6 16,-1-3-13-16,4 1 9 16,-7-3-11-16,1-5 2 0,-1-7 10 15,1-5-4-15,-6-4-2 16,2-4 3-16,-6 1-6 15,3-10-1-15,-1 2 4 0,-6-2-3 16,47 84-3 0,-54-101 10-16,0 1-3 15,1-3 2-15,-4-4-4 16,-4-1-5-16,5-4 7 0,-6 1-2 16,0 0-2-1,1-6 4-15,-1 2-4 0,2 0 3 16,-1 4-4-16,-1-7 5 15,0 3-4-15,0 1 2 0,1-7 2 16,0 1 4-16,-1-4-8 16,0 2 0-16,1-2 2 15,-6-5-2-15,0 2 0 0,5-9-1 16,-3 12 6-16,-1-4-5 16,1 1 2-16,-2-2 0 0,1-7 6 15,0 7-13-15,0-7 8 16,-4 0-3-16,0 0 5 15,0 0-1-15,0 0 1 0,0 9-2 16,4-1 6 0,0 1-2-16,2 3-4 15,-6-5 1-15,0 3-1 16,3 2 5-16,2-6-2 0,-2 5-9 16,5-4 9-16,-5 0 10 15,6 2-1-15,-6-1-8 0,5-8 2 16,-3 8 2-16,-1 0 1 15,0-8-8-15,-4 0 3 0,5 0-2 16,3 0 2-16,0 0-1 16,6 0 3-16,3 0 1 15,9 0-7-15,5-8 0 16,7-3-1-16,6-6 0 0,9 1 3 16,4-5-3-16,4 1 0 15,-1-1 0-15,2 2-3 16,-8-2 7-16,-7 5-9 0,-6 3 9 15,-12 1-4-15,-5 5 7 16,-9 1 16-16,-7 6 10 0,0 0-33 16,-2 0 0-16</inkml:trace>
  <inkml:trace contextRef="#ctx0" brushRef="#br0" timeOffset="-150359.96">24803 17091 1847 0,'0'-4'-240'0,"0"0"-9"16,0 1 8-16,0-1 16 0,0-4 8 16,0-1-43-16</inkml:trace>
  <inkml:trace contextRef="#ctx0" brushRef="#br0" timeOffset="-149340.52">26106 18379 101 0,'-17'8'212'0,"-2"-8"-36"16,2 7-36-16,1-7-40 16,3 0-35-16,5 0-4 0,8 0 10 15,0 0 13-15,0-2 3 16,0-3-7-16,0-3-17 16,0-1-20-16,11-3 0 15,11-4-9-15,2-3-7 0,9-11-4 16,4 2-13-16,-2 0-3 15,3-1-5-15,2 1 2 16,-5-1-11-16,3 4 8 0,-6 5 2 16,-7-1 1-16,-1 4-7 15,-8 3 6-15,1 0 1 16,-6 7-2-16,-3 3 13 0,-3 4 7 16,-5 0 2-16,0 0-4 15,0 0-11-15,4 0-3 16,-4 0-5-16,0 0-11 15,0 0-21-15,0 0-43 0,0 0-61 16,0 0-61-16,-9 0-33 16,1 0 13-16,8 0 6 15,-8 0 35-15,2 0 53 0</inkml:trace>
  <inkml:trace contextRef="#ctx0" brushRef="#br0" timeOffset="-148614.78">26397 17906 59 0,'0'-20'119'16,"-8"1"80"-16,0-2-40 0,8 4-37 16,-8 5-41-16,8 0-21 15,0 5 4-15,0-3 16 16,0 3-1-16,0 7 4 0,0 0 6 16,8 12-12-16,5 7-17 15,3 6-6-15,0 5-2 16,4 5-16-16,1 6-1 0,0 3-9 15,-1 2-11-15,0-6-9 16,-4 0-6-16,1-6 4 16,0-1-3-16,-7-9 1 0,-2-5-1 15,-3-5 2-15,-2-7-4 16,-3-7 7-16,0 0-3 16,0 0-5-1,-16-7 1-15,1-7-4 0,-1-5-3 16,-5-5 4-16,-2-14-7 15,-2-2 4-15,4-8 2 16,0-2-2-16,6 1 6 0,2 0 2 16,5 10-3-16,1 1 1 15,-2 9 1-15,9 5 5 0,-8 8 3 16,8 4 5-16,0 2 2 16,0 3-4-16,0 3-1 15,0 4-5-15,0 0-4 16,8 0 2-16,8 0 1 15,9 11-2-15,2 6-7 0,11-5 8 16,2 5 1-16,4 4-6 16,2 0-3-16,-7-1 6 0,-2 1-6 15,-4-2 4-15,-9-3-1 16,-2-4 3-16,-11-3 2 16,-2 3-1-16,-9 1 32 0,0 2 24 15,-12 5 11-15,-4 9 21 16,-10 8 36-16,-2 8-48 0,3-2-78 15,1 3 0-15,5-6 0 16,2 2 0-16,9-6 0 16,8-7 0-16,0-5 0 15,0-8 0-15,0-5 0 16,0 0 0-16,0-11-12 31,0-13-227-15,0-4-16-16,0-3-4 15,0-5-1-15,0 1 12 16,-13-4-27-16,0 0 30 0</inkml:trace>
  <inkml:trace contextRef="#ctx0" brushRef="#br0" timeOffset="-146767.06">4828 13290 163 0,'11'-12'201'0,"2"0"-57"15,-8 0-36-15,-5 0-30 0,0-1-25 16,0 1-10-16,0-1-1 16,0-2-3-16,0 2-4 15,0 0 3-15,0 2 14 16,-13-1 3-16,0 0 4 0,-4 3 0 16,-2 6-7-16,-9 3-21 15,-13 0-10-15,-4 12-8 16,-7 4-2-16,-9 8-5 15,-4 5 1-15,-5 6-2 16,2 7-7-16,-6 2 6 16,6 6 0-16,3 7-4 15,0 4 2-15,8 8 4 16,-1 8 4-16,1 13 4 0,6 7 11 16,2 13 2-16,-1 8 11 15,5 4-10-15,9 1 3 16,4-2-16-16,7 3-3 15,13-8-7-15,12-1 0 16,9-7 1-16,10-6 14 16,10-11-7-16,11-6-10 15,13-4 3-15,7-7-1 16,14-4 0-16,7-5-1 16,12-3-4-16,6-6 7 0,3-8-10 15,-1-2-1-15,-4-6 10 16,-1-12-9-16,-1-7 2 15,-2-13 4-15,-3-8-3 16,-1-12 1-16,-4-13 0 16,0-14-5-16,-4-16 9 0,1-9-3 15,0-14-2-15,-9-11 2 16,-6-8-4-16,-9-15 10 16,-12-8-9-16,-18-11 9 15,-12-12-4-15,-12-11 0 16,-4-14-3-16,-26-6 26 15,-13-6 20-15,-9 6 34 0,-14 8 7 16,-12 10 1-16,-7 18-9 16,-4 23-80-16,0 18 0 15,-4 20 0-15,2 20 0 16,-1 11 0-16,-1 19 0 16,-4 15 0-16,-2 12-92 0,6 14-185 15,9 11-58-15,7 8-7 16,7 4 4-16,13-1 13 15</inkml:trace>
  <inkml:trace contextRef="#ctx0" brushRef="#br0" timeOffset="-143256.15">30480 2613 360 0,'-51'12'170'0,"12"-3"-84"16,10 3-42-16,14 1-22 16,15 2-3-16,0 2-6 15,18 2-4-15,21-2-4 16,13-8-4-16,9-9 5 0,1-9 3 15,-4-11 3-15,-8-8 20 16,-18-13 22 0,-16-8 8-16,-16-1-1 15,-23 1 3-15,-14 13-18 16,-10 8-8-16,-2 11-16 0,-2 9-2 16,7 8-10-16,7 12-9 15,9 9 3-15,13 6-4 16,15 2 0-16,15 4 3 15,22 4 4-15,24 0-3 16,24-9-5 0,20-2 1-16,22-16-4 0,7-10 2 15,-5-8-1-15,-22-16 3 16,-27-21-5-16,-32-16 2 16,-31-13 16-16,-34 1 15 15,-26 4 37-15,-36 16-24 16,-18 17-3-16,-9 20-4 15,-3 16-11-15,8 28-6 16,11 18-2-16,20 6-11 16,26 9 9-16,30 9 0 15,33-1-4-15,36 0-2 16,48-7 3-16,43-11-10 16,37-18 0-16,21-16-8 15,3-22-11-15,-17-19 0 16,-32-21-2-16,-36-16 10 15,-36-8 5-15,-46-9 0 16,-40 1 26-16,-57 11 0 16,-44 17 1-16,-38 26 18 0,-19 23-4 15,4 13-10-15,12 18-15 16,28 9-4-16,34 14-4 16,38 4 7-16,50 1-1 15,49 4-2-15,49-6-2 16,46-13-3-16,28-7-3 15,19-17 0-15,8-20-11 16,-15-8 1-16,-26-13-4 16,-30-10 8-16,-37-14 2 15,-32-5 14-15,-32 1 7 16,-27 4 1-16,-31 9-9 16,-34 16 15-16,-25 20-1 15,-14 13 2-15,1 10-11 16,10 10-8-16,20 3-2 0,22 2 9 15,21-2-2-15,22 2-6 16,36-7 3-16,29-3-5 16,29-16 2-1,21-12-7-15,10-15-13 0,0-13 11 16,-12-17-7-16,-14-8-8 16,-23-13 15-16,-23-2 3 15,-27-3 6-15,-26 6-1 16,-22 8-3-16,-21 17 7 15,-22 22-5-15,-17 31 4 16,-8 28 4-16,1 16-5 0,16 12 1 16,20 9 1-16,24-4-1 15,29-1 5-15,25-13-8 16,32-11-2-16,25-20 5 16,20-29-20-16,5-12 10 15,-4-22-2-15,-13-18-2 16,-14-17 9-16,-14-13-10 15,-23-11 4-15,-13-5 14 16,-23 6 6-16,-19 8 5 0,-25 25-12 16,-27 16 1-16,-25 32 7 15,-17 19 13-15,3 20-8 16,10 10-10-16,21 6 0 16,15 1-8-16,20 3 9 15,16 2-16-15,13 2 5 16,12-2-75-16,18-6-206 15,4-7-220-15</inkml:trace>
  <inkml:trace contextRef="#ctx0" brushRef="#br0" timeOffset="-142540.42">31353 4330 294 0,'0'-19'297'0,"0"2"-30"15,0 5-94-15,0 4-56 16,0 3-34-16,0 5-36 16,0 0-25-16,0 25-7 0,0 16 10 15,8 6-3-15,4 15-7 16,3 4-4-16,-2-6-15 15,-1-4 13-15,2-10-7 16,-5-10 3-16,-1-11-1 16,0-8 6-16,-2-10 12 15,-2-7 8-15,0-11-11 16,4-17-14-16,10-9 4 0,-1-12-12 16,8-1 5-16,4 6 4 15,-7 7 1-15,-8 12-4 16,3 15-3-16,-5 10-6 15,5 0 12-15,-1 23 12 16,0 10-3-16,-4 3-9 0,0 2 0 16,2-8-4-16,-5 0-2 15,-1-5 3 1,1-5-17-16,0-3-68 0,-9-6-86 16,0-3-85-16,0-8-46 15,0 0-25-15</inkml:trace>
  <inkml:trace contextRef="#ctx0" brushRef="#br0" timeOffset="-142288.36">32148 4324 437 0,'5'-39'332'0,"-5"11"-73"0,0 8-96 16,0 8-41-16,0 3-24 15,0 9-35 1,0 0-26-16,3 21-18 0,5 16 1 16,4 7-1-16,-4 9-11 15,0 4-3-15,-4-3-4 16,-4-2 0-16,0-7-12 16,0-5-64-16,0-10-81 0,-8-7-102 15,0-11-49-15,-2-12-58 16</inkml:trace>
  <inkml:trace contextRef="#ctx0" brushRef="#br0" timeOffset="-142032.62">32145 3891 302 0,'-17'-45'195'16,"5"13"-82"-16,12 11-53 15,0 9-23-15,0 12-9 16,0 0-6-16,7 16-10 15,10 5-2-15,4-10-3 0,-2-2-1 16,-3-9 11-16,-2-5 8 16,-3-6-9-16,-2-14-4 15,-9-7-5-15,0 3 8 16,0 0-14-16,-12 5-20 16,-4 8-22-16,-10 16-41 15,-2 0-29-15,-9 12-68 16,-3 12-33-16</inkml:trace>
  <inkml:trace contextRef="#ctx0" brushRef="#br0" timeOffset="-141476.24">30361 4278 380 0,'-8'-37'294'0,"1"8"-33"16,-1 5-57-16,0 8-38 0,8 3-58 15,0 5-50-15,0 8-36 16,0 0-11-16,0 21-2 16,0 4-3-16,11 6-3 15,1 3 3-15,4-11-5 16,1-2 3-16,0-3-3 0,-2-7-3 15,4-3-5-15,-1-8 2 16,-1 0 8-16,2-8-6 16,1-14-4-16,0-6-2 15,2-8 13-15,-5-1 14 16,-9 8 21-16,-2 5 17 16,-6 8-25-16,0 4-14 15,0 9-10-15,0 3-9 16,0 12 0-16,0 11 4 0,0 11-7 15,4 10-54-15,5 5-114 16,7 0-85-16,7-6-77 16,15 3-67-16</inkml:trace>
  <inkml:trace contextRef="#ctx0" brushRef="#br0" timeOffset="-140893.65">33569 3867 479 0,'-20'-45'395'0,"1"9"-108"0,2 3-92 16,4 4-39-16,0 5 8 16,2 3 14-16,11 2-25 15,-8 2-113-15,8 1-40 0,0-1 0 16,-9 6 0-16,9 1 0 15,-8 3 0-15,8-1 0 16,-8 16 0 15,8 9 0-31,0 6 0 16,0 6 0-16,5 3 0 16,3-4 0-16,4 2 0 15,-1-11 0-15,3-2 0 0,-7-6 0 16,6-11 0-16,-1 0 0 15,1 0 0-15,-2-11 0 16,5-9 0-16,-3-5 0 0,-1 0 0 16,-4 1 0-16,0 4 0 15,-8 4 0-15,0 7 0 16,0 2 0-16,3 7 0 16,-3 7 0-1,0 10 0-15,0 3 0 0,0 12 0 16,-19 18-480-1,-14 3-94-15</inkml:trace>
  <inkml:trace contextRef="#ctx0" brushRef="#br0" timeOffset="-139715.65">27628 4596 452 0,'-9'-9'349'16,"1"1"-46"-16,8-1-104 15,-6 7-48-15,6 2-10 0,0 0-28 16,0 0-19-16,6 0-47 16,20 0-17-16,10 11-10 15,26 6-3-15,31 2 0 0,32 5-1 16,30 2 7-16,24-3 5 15,10 2-16-15,-5-1-7 16,-18 1 3-16,-19-5-12 16,-29 1 5-16,-21-9 2 0,-18-1-1 15,-13-11-3 1,-13 12 8-16,-3-12-11 0,-10 11-2 16,-8-5 9-16,-2-6-2 15,-12 9 4-15,-2-9-7 16,-6 0 4-16,-2 0-4 15,0 0-2-15,-4 0 8 0,0 0-5 16,0 0 1-16,-4 0 3 16,0 0-5-1,0 0 3-15,0 0-6 16,0 0 3-16,0 0 5 0,0 0-4 16,0 0 3-16,0 0 1 15,5 0-3-15,3 8 2 16,-5-8 1-16,0 7-1 15,5-7-9-15,1 0 8 16,-1 0-7-16,4 0 15 16,-3 0-10-16,-1 9-2 0,0-9 1 15,0 8 2-15,1-8 3 16,-6 0-8-16,2 0 11 16,-5 0-2-16,0 9-4 15,0-9-5-15,0 0 9 0,0 0-7 16,0 0 7-16,0 0 1 15,0 0 0 1</inkml:trace>
  <inkml:trace contextRef="#ctx0" brushRef="#br0" timeOffset="-139654.08">29716 4905 2031 0,'0'0'-128'0,"0"0"-119"15,0 0-108-15,0 0-22 16,0 0-4-16</inkml:trace>
  <inkml:trace contextRef="#ctx0" brushRef="#br0" timeOffset="-138746.71">28113 4368 78 0,'3'-10'147'0,"3"3"30"16,-6-1-37-16,0 4-25 15,0 0-26-15,0 4-5 0,0 0 5 16,0 0-9-16,0 0-3 15,-6 0 1-15,-5 0-1 16,-11 0-18-16,-10 0-12 0,-12 16-10 16,-10 4-6-16,-6 1-11 15,-10-1-5-15,1 0-3 16,-4 1-15-16,0-6 3 16,8 2 2-16,13-1-3 15,10-4 6-15,15-12-6 0,9 9 1 16,10-1-2-16,8 0 2 15,5 5 0-15,11-1 0 16,8 4 5-16,46 24-6 16,-30-20 7-16,5 1-5 15,0 0-5-15,-2 3 6 16,3 4-3-16,2 1 1 16,2 3 0-16,-2 5 0 0,-7-4-3 15,-2-1 2-15,-6-4-1 16,-4 1 6-16,-9-8-6 15,-7-5 9-15,-5-7 18 16,0-9 43-16,-8 0 41 16,0 0 31-16,0 0 10 0,0-13-59 15,4-11-90-15,0-14-1 16,4-10 0-16,0-9 0 16,1-5 0-16,4 1 0 0,-4 2-5 15,5 4-89-15,-2 11-86 16,-4 12-71-16,1 8-69 15,-4 3-27-15,-2 9-38 16</inkml:trace>
  <inkml:trace contextRef="#ctx0" brushRef="#br0" timeOffset="-136936.23">27125 13738 53 0,'-9'0'193'0,"9"0"4"0,0 0-36 15,-9 0-45-15,9-5-16 16,0 1 14-16,0 4 37 16,0-3 17-16,0 3-21 0,0 0-21 15,0-4 4 1,0 4-9-16,0-4 4 0,0 0-24 16,0 4-57-16,9 0-44 15,0 0 0-15,-1 0 0 16,6 0 0-16,-3 0 0 15,-5 0 0-15,2 0 0 16,1 0 0-16,-9 0-64 47,0 0-224-47,0 0-104 0,8 0-11 16,0-9 2-16</inkml:trace>
  <inkml:trace contextRef="#ctx0" brushRef="#br0" timeOffset="-136163.87">30799 12064 152 0,'-11'-3'161'15,"3"-1"-61"-15,8 4-46 16,0-4-26-16,0-1-20 0,0 2-11 16,0-2-27-16,0-1-56 15,0-5-48-15,0 4-114 16</inkml:trace>
  <inkml:trace contextRef="#ctx0" brushRef="#br0" timeOffset="-133196.92">31503 4750 62 0,'0'-4'112'0,"0"-1"54"16,0 5-52-16,0 0-37 15,0 0-24-15,0 0-17 16,0 0-9-16,0 0-2 16,0 0-9-16,0 0 0 15,0 0-8-15,0 0 4 16,0 0 1-16,0 0 5 15,0 0 0-15,0 0 6 16,0 0-1-16,0 0-7 0,0 0 3 16,0 0 2-16,0 0-2 15,0 0 0-15,0 0-2 16,0 0 1-16,0 0 3 16,0 0 2-16,0 0-4 15,0 0 6-15,0 0 2 16,0 0 3-16,0 0-2 15,0 0-6-15,0 0-2 0,0 0 5 16,0 0-2 0,0 0 0-16,0 0-1 15,0 0-7-15,0 0-2 16,0 0 3-16,0 0-9 0,0 0 1 16,0 0 5-16,0 0-3 15,0 0 6-15,0 0-5 16,0 0 7-16,0 0 1 15,0 0 3-15,0 0-1 16,0 0-10-16,0 0-4 16,0 0-6-16,0 0 2 0,0 0-5 15,3 0 3 1,-3 0 4-16,0 0-9 0,0 0 8 16,0 0 0-1,3 0-7-15,-3 0 5 0,0 0-5 16,0 0 5-16,0 0-4 15,0 0 7-15,0 0-8 16,0 0 4-16,0 0 0 16,0 0 3-16,0 0-3 15,5 0-2-15,-5 0 3 16,0 0-4-16,3 0 2 0,-3 0 5 16,0 0 0-1,0 0-7-15,0 0 3 16,0 0 2-16,0 0 0 15,0 0 4 1,0 0-5-16,0 0 2 16,0 0 6-16,0 0 4 15,0 0 1-15,0 0-2 16,0 0 1-16,0 0 1 16,0 0-6-16,0 0-6 15,0 0-2-15,0 0 5 0,0 0-3 16,0 0-2-1,6 0 0 1,-6 0 3 0,0 0-11-16,0 0-24 15,0 0-98-15,0 0-125 16,0 0-82-16,-14 0-63 16</inkml:trace>
  <inkml:trace contextRef="#ctx0" brushRef="#br0" timeOffset="-128304.12">30635 1404 5 0,'0'0'5'16,"1"0"10"-16,4 0 13 16,-2 0 14-16,2 0 15 15,-5 0 15 1,0 0 13-16,0 0 1 15,0 0-38-15,0 0-24 16,0 0-10-16,0 7-7 16,0 2 2-16,0-9-3 15,0 12 5-15,0-12-3 16,0 12 3-16,0-3 4 16,0-9-6-16,-8 12-2 15,2-12 0-15,6 12 5 16,-14-12-3-16,6 8 5 15,-4 1-7-15,-1-9-2 16,4 12 3-16,9-12-2 16,-6 7-6-16,6-7 10 15,0 0-4-15,0 0-2 16,0 0 1-16,0 8-2 16,0 0-1-16,0-8 6 15,0 13-2-15,0-13 6 16,5 9 2-16,1-2-1 15,7 2-2 1,-1-1-1-16,6-8-3 16,-4 7-4-16,6-7 8 15,1 0 1-15,3-3-1 16,4-6 6-16,1-7 6 16,4-4-11-16,-1-4-6 15,6-4-1-15,-7-1-5 16,1-4 0-16,-3 1-2 15,-1-2 6-15,-8 6 2 16,-4 4 9-16,-2 4-4 16,-7 4-3-16,-2-1-3 15,-5 6-1-15,0-2-4 16,-8 1 4-16,-4-5-2 16,-2 6-1-16,3-3-2 15,-1 2-2 1,0 5 4-16,0-1-1 15,-1-1-4-15,-3 1 5 16,2 4-2-16,5 0 1 16,-9 4-2-16,2 0-1 15,1 0 4-15,-1 0 1 16,-1 0-2-16,0 0-2 16,0 0 1-16,3 0-1 15,-3 0 1-15,1 8-3 16,-2-8 3-16,7 12 3 15,-1 1-1 1,-4-1 0-16,3 4 0 16,1 0-4-16,-6 1 3 15,7-2-3-15,0 6 6 16,2-4-2-16,9-1 2 16,-8-2-5-16,8 4 4 15,0-2-2-15,0 0-1 16,0 7 1-16,0-4 2 15,0 1-1-15,8-1 1 16,1-2 2 0,-3-4-2-16,2-5-1 0,-3 0-5 15,-2-8 5 1,3 9-1-16,-3-2 0 16,6-7 1-16,-1 12 1 15,-4-12 2-15,0 9-6 16,5-9-2-16,-6 0 6 15,2 0-1-15,-5 0-2 16,3 0 3 0,-3 0 0-1,0 0-5 1,0 0 4-16,0 0 0 16,0 0 1-1,0 0 0-15,0 0-5 16,0 0 4-16,0 0-3 15,0 0 4 1,0 0-4-16,0 0-2 16,0 0-6-16,0 0-5 15,0 0-19-15,0 0-16 16,0 9-30-16,0-9-13 16,0 10-60-16,0-10-34 15</inkml:trace>
  <inkml:trace contextRef="#ctx0" brushRef="#br0" timeOffset="-125551.6">32524 3541 83 0,'0'-12'158'16,"-9"0"2"-16,9-1-54 15,0 6-45-15,0-2-25 16,-8 0-3-16,8-3-1 16,0 1-9-16,0-1-1 15,0 0-1-15,-14-4 5 16,2-2 2-16,3 2-9 15,1 4-12-15,2-4-2 16,-7 4 1-16,4-1-3 16,1 1 5-16,-3-1 1 15,-2 1 0-15,5 5-8 16,-5-2 6-16,-2 1-6 16,-6 4 0-16,0 4 1 15,1 0-4-15,0 0 2 16,0 0 2-16,-5 0 2 15,2 0-6-15,-7 0 2 0,6 0 0 16,0 8 0-16,3-8 0 16,10 13-3-1,-3-13 2-15,3 12 1 16,3-12 3-16,-1 12-7 16,2 0 6-16,7-4 1 15,-12 5-2-15,-1-1 1 16,0 0-6-16,1 0 4 0,6 0-1 15,6 4-3-15,-13 0 7 16,0 6 0-16,13-3-3 16,-12 6 3-16,0 4-5 15,0 3 0-15,4 1 4 16,-3 2-4 0,2 8 3-16,-4-7-1 0,6 4 0 15,-2-4 0-15,1-3 1 16,8 0-1-16,-8 1 3 15,8-3-1-15,0 2-5 16,-12 0 7-16,12-5-3 16,-13 1-3-16,6 2 2 15,-1-2-3-15,-1-1 6 16,1 1-3-16,8 0 0 16,-11-4-4-16,11-1 2 0,-14-1 8 15,14-1-11-15,-6-6 7 16,6 3 2-16,0-2-2 15,0 4-4 1,0-2 2-16,0-2 3 0,0 4-5 16,0-1-1-16,0 1 9 15,0-2-3-15,0 7-4 16,0-7 1-16,0 2-3 16,0-1 7-16,0 1-3 15,0 3 0-15,0 0 0 16,6-3-1-16,-1 0-3 0,4-2 3 15,-3-3 2-15,2-3 4 16,-3-1-7-16,4 0 1 16,-1 0 1-16,-1 1 1 15,1-1-1-15,6 0 0 16,-3-4 3-16,0 4-1 16,2 1 2-16,3-5-1 15,1-1-1-15,-1 2 2 16,0-9-2-16,5 7-3 15,-1-7 0-15,3 0 3 0,-1 0-3 16,-2 0 1-16,0 0 4 16,0 0-5-16,-3 0 1 15,0 0 4-15,51-12-3 32,-46 5-5-17,17-9 1 1,-18 4 3-16,-2-5-1 15,22-16 13 1,-20 17-5-16,-6-1-3 0,1 2 1 16,2-2-4-16,-2-3 8 15,1 3-1-15,-7 2 3 16,3-2 0-16,-1 1-1 16,2 0-2-16,-6 4 4 0,0-5 2 15,1 1-2-15,0-1-3 16,0 1-5-16,-1 1-2 15,6-1-1-15,-6-1-1 16,3 0 6-16,-5 1-2 16,3-1 9-16,4-2 5 15,-5-3-4-15,1 7-1 16,-5-2 1-16,-4 2-5 16,0-6-4-16,3 5 3 0,5-1-3 15,1-3-3-15,-4 4 0 16,-2-1 5-16,-3 1-1 15,0 4-1-15,5-1-2 16,-2 1 2-16,0-4 0 16,-3 5 0-16,0-2-6 0,0 1 0 15,0-1 2-15,0 1-2 16,5-5 0-16,-2 5 3 16,3 0 4-16,-3 1-1 15,-3-2 3-15,0 1 2 16,0-4-2-16,0 4-1 15,0 0 3-15,0-4-3 16,0-1-7-16,0 0 3 0,0-4-2 16,0 2-4-16,0-2 10 15,0 4-2-15,0 2-8 16,0 2 0-16,0 0 7 16,0 2 0-16,0 3 0 15,0-1 1-15,0 2 1 16,0-2-7-16,0-3 2 15,0-1-6-15,0-3 10 16,0 4-11-16,0-4 7 16,0 1-8-16,0-2 11 0,0 1-9 15,0-1 4-15,-9-4 0 16,1 6 8-16,8 0-4 16,-11-3 2-16,11 2-6 15,-8-5-4-15,8 5 8 16,-9 0 3-16,9-5 2 15,-8 2-12-15,1-2 9 16,-6-4-4-16,1 0-3 16,-2 6 5-16,3-2 3 15,0 4-1-15,-2 2 2 16,1 2-7-16,3 1 0 16,9 4 1-16,0-1-4 15,-9 6 7-15,9-1-7 0,0-1 2 16,0 5-2-16,0 0 5 15,0 0-1-15,0 0-4 16,0 0-9-16,0 0-14 16,0 0-23-16,0 0-40 15,0 0-145 1,0 0 4-16,-8 12-32 16,2 2-1-16</inkml:trace>
  <inkml:trace contextRef="#ctx0" brushRef="#br0" timeOffset="-122751.16">26728 13432 202 0,'0'0'277'0,"0"0"-107"16,0 0-83-16,0 0-55 15,0 0-27-15,0 0 0 16,6 0-4-16,11-7-17 0,17-5-52 15,8-9-39-15,15-8-72 16,17-4-17-16</inkml:trace>
  <inkml:trace contextRef="#ctx0" brushRef="#br0" timeOffset="-122540.25">30361 11764 298 0,'3'-37'275'0,"-3"3"-89"15,-18 11-87-15,2 4-50 16,-2 4-24-16,6 4-17 16,0 7-11-16,5 4-46 0,-1 13-66 15,-5 4-64-15,-8 6-93 16</inkml:trace>
  <inkml:trace contextRef="#ctx0" brushRef="#br0" timeOffset="-121796.2">27082 14679 397 0,'0'8'243'0,"-9"-8"-78"15,9 0-73-15,0 0-35 0,0 0-3 16,0 0 31-16,0 0-2 16,0 0-21-16,0 0-27 15,-9 0-11-15,9 0-9 16,0 0-1-16,0 0-4 0,0 0-6 15,0 0-5-15,-8 0 4 16,8 0 0-16,0 0-6 16,-9 0 2-16,9 0 4 0,0 0-12 15,0 0-1-15,0 0-28 16,0 0-33-16,0 0-49 0,0 0-52 16,0 0-26-16,0-5-15 15,0-8 1-15</inkml:trace>
  <inkml:trace contextRef="#ctx0" brushRef="#br0" timeOffset="-120901.29">28249 14601 42 0,'-23'17'120'0,"-2"-6"66"16,2 1-68-16,1 0-33 0,2-12-25 16,6 9-9-16,5-9 13 15,9 0 8-15,0 0-2 16,0 0 14-16,0 0 12 15,0 0 13-15,0 0 1 16,0 0 10-16,3 0 8 16,3 0 15-16,12-9-42 0,15-10-15 15,24-14-24-15,28-12-21 16,28-17-16-16,34-10-13 16,19-10-12-16,16-4 7 0,6 1-2 15,-2-1 1-15,-2 2-5 16,-6 2 7-16,-2 6 7 15,-15 2-3-15,-8 4-4 16,-9 5-8-16,-16 8 0 0,-12 8 0 16,-18 9 0-16,-22 7 0 15,-19 12 0-15,-13 5 0 16,-14 4 0-16,-11 5 0 16,-7-4 0-16,-4 11 0 15,-16 0 0 16,-4 0 0-31,-4 0 0 16,4 0 0-16,-1 0 0 16,5 0 0-16,0 11 0 15,0-11 0-15,0 0 0 16</inkml:trace>
  <inkml:trace contextRef="#ctx0" brushRef="#br0" timeOffset="-120637.53">30780 13397 2047 0,'-9'7'0'16,"-2"2"0"0,3-2 0-1,-2-7 0 1,2 0 0 15,0 0 0 16,0 0 0-31,-4 0 0-1,4 0 0-15,-4 0 0 16,4 0 0 0</inkml:trace>
  <inkml:trace contextRef="#ctx0" brushRef="#br0" timeOffset="-120373">30661 13408 2047 0,'0'-4'0'15,"-9"1"0"-15,9-1 0 16,0-1 0-16,-8-1 0 0,8 4 0 16,0-2 0-1,-8 4 0-15,8-5 0 47,0 2 0-47</inkml:trace>
  <inkml:trace contextRef="#ctx0" brushRef="#br0" timeOffset="-120125.2">30630 13372 2047 0,'-9'0'0'31,"1"0"0"16,8 8 0 0,0-2-56-47,-8-6-436 15,8 0 26-15,-8 0 54 16,8 0 107-16</inkml:trace>
  <inkml:trace contextRef="#ctx0" brushRef="#br0" timeOffset="-119632.33">30545 12745 121 0,'-8'-21'196'16,"-2"6"-54"-16,10-3-48 16,-11 6-28-16,11 0-3 15,0 4 12-15,0 4 10 0,-8 4-13 16,8 0-30-16,-9 0-19 16,9 0-7-16,-11 0-14 15,11 8-4-15,-13 4-27 16,13 4-42-16,-12-3-45 0,4 0-23 15,8 4-56-15,-9-6-8 16</inkml:trace>
  <inkml:trace contextRef="#ctx0" brushRef="#br0" timeOffset="-119360.1">30621 13026 182 0,'6'0'232'16,"-3"0"-69"-16,3 0-50 0,2 0-21 15,6 0 7-15,2 0 40 16,8-8 9-16,1 8-7 16,-6 0-15-16,-1 8 5 0,-10 13 29 15,-8 16-13 1,-16 11-57-16,-13 12-47 0,-12 6-22 15,-11 4-47-15,-5-6-112 16,-8 1-151-16,-14-4-123 16,3-7-34-16</inkml:trace>
  <inkml:trace contextRef="#ctx0" brushRef="#br0" timeOffset="-112001.39">6310 15251 249 0,'0'21'235'15,"-9"-4"-20"-15,9-5-21 16,0-12-14-16,0 0 11 0,0 0 36 16,0 0 12-16,0 0-37 15,0 0-87-15,0-4-115 16,12-9 0-16,9-10 0 15,7-19 0-15,4-11 0 16,6-8 0-16,-2-4 0 16,0 1 0-16,1 7 0 0,-9 7 0 15,-4 9 0-15,-8 13 0 16,-2 7 0-16,-8 10 0 16,2 2 0-16,-8 22 0 15,10 15 0-15,-2 25 0 16,0 16 0-16,4 13 0 15,4 7 0-15,4 0 0 16,6 1 0-16,-4-4 0 0,8-7 0 16,-6-10 0-1,1-10 0-15,-9-9 0 0,0-14 0 16,-5-8 0-16,-2-2 0 16,-1-11 0-16,-8-2 0 15,0-13-231 16,0 0-195-31,0 0 10 16,-12 0 22-16</inkml:trace>
  <inkml:trace contextRef="#ctx0" brushRef="#br0" timeOffset="-111617.04">6724 16047 287 0,'-38'7'236'0,"-1"5"-37"16,-2 0-59-16,4-3-41 16,4-9 8-16,13 0 15 0,8 0-7 15,12 0-32-15,9-9-43 16,19-10-11-16,21-19-14 15,24-10-6-15,15-17 3 16,15-4-2-16,-5 3-5 16,-11 13 3-16,-5 10-3 0,-12 5-1 15,-13 14 8-15,-12 3 5 16,-13 5 0-16,-8 3-3 16,-7 6 1-16,-7 7 5 0,-1 0-5 15,-9 0-9-15,0 0-4 16,0 0-19-16,0 0-60 15,0 0-62-15,0 0-78 16,0 0-60-16,0 0-26 0,0-8 7 16</inkml:trace>
  <inkml:trace contextRef="#ctx0" brushRef="#br0" timeOffset="-109259.87">1046 12663 610 0,'-28'-16'427'0,"4"-2"-159"16,-1 6-135-16,9 10-60 0,5 2-34 16,2 0-21-16,9 12-13 15,0 12 0-15,9 16-5 16,7 19 1-16,4 5 0 16,5 6 1-16,-2 3-7 0,2-4-10 15,-5-4-85-15,-5-12-110 16,-1-12-86-16,-11-13-41 15</inkml:trace>
  <inkml:trace contextRef="#ctx0" brushRef="#br0" timeOffset="-109119.87">706 11739 520 0,'-25'-74'232'0,"9"22"-131"16,4 16-84-16,12 10-24 15,0 23 6-15,17 15-20 0,5 17-104 16,13 16-130-16</inkml:trace>
  <inkml:trace contextRef="#ctx0" brushRef="#br0" timeOffset="-108578.15">1261 12359 363 0,'0'16'272'15,"-11"-1"-125"-15,-1 6-76 16,4 3-35 0,0 8 3-16,-2 5-13 0,2 0-4 15,8 0-12-15,0-5-1 16,0-8-3-16,0-3 2 0,0-9 1 16,0-12 12-16,0-4 14 15,5-12-10 1,3-16-14-16,8-18-8 0,6-11 1 15,-3 0 8-15,6 0-5 16,2 15 0-16,-2 14 3 16,4 13 6-16,7 19-1 15,9 19 2-15,4 19-3 16,4 6-6-16,-2 0-2 16,-5-7-6-16,-5-3-3 0,-9-15 3 15,-4-7 0-15,-8-19-21 16,-4-32-10-1,-3-25 4-15,-5-33 12 0,-8-33 7 16,0-25 8-16,-16-20-6 16,-8-8 9-16,-4 12 45 15,-1 28 64-15,1 34 34 16,3 23-43-16,4 29-60 16,5 37-20-16,16 40 0 15,8 46 1-15,13 44-7 16,12 36-2-16,10 21-13 0,7 7-2 15,2-2 0-15,1-19-7 16,-3-22-26-16,-7-30-72 16,-2-22-83-16,-8-22-40 15,-8-20-30-15,-13-30-74 16</inkml:trace>
  <inkml:trace contextRef="#ctx0" brushRef="#br0" timeOffset="-108378.81">1481 11822 724 0,'-60'-26'399'16,"10"6"-198"-16,18 4-105 15,11 4-46-15,21 0-24 16,8 3-15-16,30-3 0 0,29-5-7 16,32-7-2-16,10-9-13 15,5-3-63 1,-13-2-114-16,-14 10-69 15,-19 0-41-15,-19 4-46 0</inkml:trace>
  <inkml:trace contextRef="#ctx0" brushRef="#br0" timeOffset="-107463.77">3386 11276 441 0,'-17'-30'215'0,"-2"7"-93"15,-6 2-57-15,4 8-19 16,5 1 17-16,4 4-11 16,-1 0-23-16,7 8-7 0,-12 16 0 15,-2 18 10-15,-7 14 8 16,-2 13-12-1,1 4-16-15,3 4-1 0,7 0 0 16,7-3-5-16,11-9-3 16,0-12 2-16,8-4 1 15,8-13-1-15,9-9-6 16,2-19 6-16,11 0-2 16,6-12-2-16,5-16 2 15,-1-13-1-15,-3-16 2 16,-3-7-6-16,-11-10 5 15,-10 0 5-15,-13 10 15 16,-8 8 84-16,0 10 33 0,-11 13 0 16,-2 14-25-16,0 2-26 15,5 8-33 1,8 6-26-16,0 3-25 0,0 0 2 16,0 20-5-16,13 13 5 15,11 8-6-15,17 8 6 16,11-1-1-16,13 0 0 15,8-3-8-15,4-4-3 16,4-9-50-16,1-4-93 16,-9-2-100-16,-7-6-81 0,-7-4-50 15,-10 6-27-15</inkml:trace>
  <inkml:trace contextRef="#ctx0" brushRef="#br0" timeOffset="-105700.56">6569 16681 518 0,'0'0'287'15,"0"0"-73"-15,0 0-72 16,0 0-14-16,0 0 19 0,0 0 3 15,0 8-26-15,-16 0-25 16,-4-8-18-16,-4 8 13 16,-14-8-31-16,-11 0-63 15,-19-12 0-15,-22-12 0 16,-27-9 0-16,-22-16 0 0,-18-11 0 16,-10-23 0-16,-12-14 0 15,-3-25 0-15,-4-28 0 16,-7-21 0-16,3-21 0 15,10-12 0-15,19-10 0 0,20-16 0 16,10-1 0-16,18-1 0 16,14 11 0-16,15 23 0 15,13 30 0-15,15 35 0 16,16 26 0-16,8 26 0 16,7 17 0-16,9 14 0 15,9 14 0-15,7 8 0 16,0 12 0-16,0 3 0 15,-9-1 0-15,9 8 0 16,-13 6 0-16,13-5 0 0,-8 5 0 16,8-4 0-1,0-4 0 1,0 0 0-16,-9-1 0 16,9-7 0-16,-11-3 0 0,-1-15 0 15,-5-7 0 1,1-11 0-16,-1-10 0 0,3-2 0 15,-4-2 0-15,2 10 0 16,4 7 0-16,1 10 0 16,11 5 0-16,-8 6 0 15,8 6 0-15,-9 6 0 16,9 1 0-16,0 1 0 16,0 6 0-16,-8 8 0 15,-1 0 0 16,9 8 0-31,-12 1 0 16,12 3 0-16,-8 0 0 16,8 4 0-16,-8 6 0 15,-4 2 0-15,-1 10 0 16,-3 1 0-16,5 0 0 16,3 8 0-16,-6-6 0 0,6 3 0 15,-3-3 0-15,11-6 0 16,-13-2 0-16,13-8 0 15,-8-9 0-15,8-5 0 16,0-21 0 15,0-16 0-15,0-11 0 0,0-11 0-16,5-11 0 15,-2-1 0-15,7 1 0 0,-4 5 0 16,7 4 0-16,-1 13 0 15,4 5 0-15,5 8 0 16,32-17 0 0,-24 32 0-16,-2 5 0 15,1 0 0-15,1 4 0 16,-4 4 0-16,0 0 0 0,-7 0 0 16,-1 0 0-16,0 0 0 15,-5 0 0 1,-4 0 0-16,-5 12 0 0,6 0 0 15,-4 4 0-15,-2 5 0 16,-3 3 0-16,0 13 0 16,-12 7 0-16,-8 5 0 15,-13 8 0-15,-8 8 0 16,-6 1 0-16,-7-9 0 0,0-4 0 16,-1-8 0-16,6-10 0 15,4-1 0-15,8-14 0 16,8-4 0-16,15-7 0 15,1-9 0-15,4 0 0 16</inkml:trace>
  <inkml:trace contextRef="#ctx0" brushRef="#br0" timeOffset="-105623.33">3126 13311 2047 0,'4'0'0'0,"1"0"0"15,-5 0-86-15,0 0-88 16,3 0-62-16,5 0-55 15,3 0-7-15,3 7 6 16,1 3-15-16</inkml:trace>
  <inkml:trace contextRef="#ctx0" brushRef="#br0" timeOffset="-97595.59">18143 10652 352 0,'-25'-16'181'16,"1"-5"-63"-16,-1 6-32 15,6 2-18-15,-1 5 0 0,-2 0 10 16,7 4-7-16,-2 4-16 16,4 0-19-16,1 0 0 15,1 0 15-15,-1 12 12 16,-5 0 2-16,1 10 3 0,-4 6 1 15,-6 13-8-15,0 6-8 16,-4 10-7-16,6 9-15 16,-3 3-4-16,1 8-2 0,-2 5 10 15,0 7 8-15,2 13 12 16,1 12-4-16,3 12-5 0,1 9-12 16,1 7 2-16,4 4 1 15,4 1-35-15,12 0-2 16,0-5 0-16,9 1 0 0,-3-5 0 15,7-3 0-15,2-5 0 16,6 1 0-16,3-2 0 16,4 1 0-16,1 5 0 15,4 7 0-15,4 1 0 0,-1 7 0 16,5-2 0-16,-2-3 0 16,7 6 0-16,3-5 0 0,0-4 0 15,8-1 0-15,5-4 0 16,2-7 0-16,5-3 0 15,-1-2 0-15,5 1 0 0,1 2 0 16,-1-7 0-16,-5-6 0 16,-2-7 0-16,-5-1 0 15,-2-9 0-15,-2-5 0 0,-3-4 0 16,-1-8 0-16,4 1 0 16,-1 0 0-16,4-6 0 15,8-2 0-15,0 0 0 0,0-5 0 16,5-5 0-16,1 2 0 15,2-8 0-15,6-6 0 0,0 0 0 16,2 2 0-16,-2-8 0 16,-1-3 0-16,0 2 0 15,1-5 0-15,0-2 0 0,0-2 0 16,13 2 0-16,8-3 0 16,-4 1 0-16,11-3 0 0,0 0 0 15,1 0 0 1,-2-2 0-16,1 3 0 0,-5-6 0 15,-4-4 0-15,0-3 0 16,2-1 0-16,2-4 0 0,5-2 0 16,4-2 0-16,3 0 0 15,0 0 0-15,2 0 0 16,-6 5 0-16,3-1 0 0,-12 5 0 16,-2-2 0-16,-11 2 0 15,-1-1 0-15,-8-4 0 0,-5 5 0 16,1-4 0-1,-1-2 0-15,5 2 0 0,0 3 0 16,0-3 0-16,5 2 0 16,2 2 0-16,4-4 0 0,0 2 0 15,5-2 0-15,8 4 0 16,3-2 0-16,5-2 0 16,0 4 0-16,-2-2 0 0,4 2 0 15,-12-1 0-15,3 6 0 16,-10-3 0-16,-1 1 0 0,-1 0 0 15,-9 2 0-15,-4-3 0 16,-8 1 0-16,1 2 0 16,-6-2 0-16,1 1 0 0,-2 3 0 15,-3 0 0 1,-9 5 0-16,-4 3 0 0,-5 5 0 16,-7-1 0-16,0 2 0 15,5-1 0-15,0-1 0 0,3-5 0 16,5 4 0-16,7-8 0 15,5 2 0-15,13 0 0 16,3-25 0-16,12-8 0 0,9 0 0 16,11 0 0-1,13 0 0-15,13 0 0 0,7 0 0 16,4 0 0-16,0 0 0 0,1 0 0 16,-1 0 0-16,0 0 0 15,-3 0 0-15,-1 0 0 16,-4 0 0-16,-3 0 0 15,-6 0 0-15,-4 0 0 16,-4 0 0-16,-1 0 0 0,-3 0 0 16,1 0 0-16,0 0 0 15,-4 0 0-15,-4 0 0 16,-5 0 0-16,-7 0 0 0,-6 0 0 16,-1 0 0-16,-6 0 0 15,-1 0 0-15,2 0 0 16,4 0 0-16,8 0 0 15,-1 0 0-15,1-17 0 0,-3 3 0 16,9-3 0 0,-2 1 0-16,-1-6 0 0,5-6 0 15,4-9 0-15,-1-7 0 16,0-13 0-16,0-17 0 16,6-11 0-16,3-12 0 0,-1-18 0 15,1-15 0-15,-3-13 0 16,-3-7 0-16,-1 0 0 15,-6 2 0-15,-6 7 0 0,-7 6 0 16,-3 0 0-16,-3 6 0 16,-9-2 0-16,5 1 0 15,-3-5 0-15,12-7 0 16,11-4 0-16,7-6 0 0,10-6 0 16,5-5 0-16,3 1 0 0,-69 4 0 15,-62 3 0-15,0 4 0 16,0 0 0-16,0 4 0 0,0 1 0 15,0 0 0-15,0-1 0 0,0-5 0 16,0 2 0-16,0 0 0 16,0-1 0-16,0 5 0 0,0 6 0 15,0 7 0-15,0 8 0 0,0 6 0 16,0 5 0-16,0 0 0 0,0 4 0 16,0 2 0-16,0-7 0 0,0 0 0 15,0 0 0-15,0 1 0 16,0 0 0-16,0-3 0 0,0 3 0 0,0-5 0 15,0 6 0-15,0 3 0 16,0 4 0-16,0 3 0 0,0 6 0 0,0 8 0 16,0 5 0-16,0 1 0 0,0 2 0 15,0 5 0-15,0 2 0 0,0 0 0 16,0 5 0-16,0 0 0 0,0 0 0 16,0-1 0-16,0 1 0 0,0-5 0 15,0-2 0-15,0-3 0 0,0-1 0 16,0-1 0-16,0-6 0 0,0 6 0 15,0 0 0-15,0 0 0 16,0-3 0-16,0 5 0 0,0-2 0 0,0-69 0 16,0 78 0-16,0 8 0 15,0 3 0-15,0 1 0 0,0 3 0 16,0 2 0-16,0 3 0 0,0 3 0 16,0 0 0-16,0-3 0 0,0 3 0 15,0 0 0-15,0 5 0 0,0 0 0 16,0 2 0-16,0-3 0 0,0 5 0 0,0-1 0 15,0-1 0-15,0 2 0 0,0 4 0 16,0-5 0-16,0 1 0 0,0 2 0 16,0 2 0-16,0-1 0 0,0 1 0 15,0 0 0-15,0-1 0 0,0-4 0 16,0 0 0-16,0 1 0 0,0 1 0 16,0 4 0-16,0 2 0 0,0-3 0 15,0 3 0-15,0-3 0 0,0 3 0 0,0-1 0 16,0-1 0-16,0-3 0 0,0 3 0 15,0-7 0-15,0 1 0 0,0 0 0 16,0 1 0-16,0 0 0 0,0 0 0 0,0-2 0 16,0 3 0-16,0-4 0 0,0 2 0 15,0 6 0-15,0-2 0 0,0-4 0 0,0 4 0 16,0 2 0-16,0-2 0 0,0 3 0 16,0 3 0-16,0-3 0 0,0 2 0 0,0 0 0 15,0-1 0-15,0 0 0 0,0 5 0 16,0-1 0-16,0-4 0 0,0 2 0 15,0-2 0-15,0 0 0 0,0 1 0 16,0 4 0-16,0-5 0 0,0 4 0 0,0-4 0 16,0 5 0-16,0-4 0 0,0 4 0 15,0-1 0-15,0 4 0 0,0 1 0 0,0 0 0 16,0-2 0-16,0-2 0 0,0 5 0 16,0-7 0-16,0 2 0 0,0-1 0 15,0-2 0-15,0-3 0 0,0 6 0 16,0 0 0-16,0-2 0 0,0 2 0 15,0 0 0-15,0 4 0 16,0-1 0-16,0 1 0 0,0 3 0 16,0 1 0-16,0 4 0 0,0-1 0 15,0 6 0-15,0-7 0 0,0 2 0 16,0 0 0-16,0 1 0 0,0-6 0 16,0 0 0-16,0 1 0 0,0-1 0 15,0-3 0-15,0 5 0 16,0-2 0-16,0-1 0 0,0 8 0 15,0 0 0-15,0 3 0 16,0-2 0-16,0 6 0 0,0-3 0 16,0 2 0-16,0 6 0 15,0-4 0-15,-106 6 0 32,-25 8 0-17,-2 5 0-15,-6 4 0 0,-8-1 0 16,2-4 0-16,-5 0 0 15,-1 0 0-15,0 0 0 16,1 5 0-16,0-1 0 16,-3 7 0-16,-13 7 0 15,-15-2 0-15,-5 6 0 16,-6 1 0-16,2 3 0 16,4-7 0-16,2 3 0 0,11 3 0 15,7-6 0 1,6 7 0-16,11 1 0 15,-3 3 0-15,-1 2 0 0,-5 5 0 16,-1-4 0-16,1 0 0 16,3-5 0-16,4-3 0 15,10 0 0-15,-1-5 0 16,0 0 0-16,0 1 0 16,8-4 0-16,-1-1 0 0,7 0 0 15,-12 2 0-15,-5 2 0 16,-10 0 0-16,-6 0 0 15,-12 2 0-15,0-1 0 16,-2-2 0-16,0 7 0 16,6-2 0-16,9 2 0 0,11-3 0 15,10-1 0-15,13-3 0 16,7 2 0-16,12 0 0 16,-1-5 0-16,12 5 0 0,-2-4 0 15,9 2 0-15,2-2 0 16,4 4 0-16,-6 0 0 15,-1 3 0-15,4-3 0 0,-4-5 0 16,7 3 0-16,-7 3 0 16,-4-2 0-16,-2 5 0 0,-11 3 0 15,-8 3 0 1,2-4 0-16,0 2 0 0,-1-1 0 16,1 1 0-16,-6 4 0 15,2 0 0-15,-3 0 0 16,-7 1 0-16,-4-2 0 0,1-3 0 15,-3-1 0-15,-2 1 0 16,0-1 0-16,7 1 0 16,-8-1 0-16,7 2 0 0,4 1 0 15,3 2 0-15,3-4 0 16,12 4 0-16,-4 0 0 16,0 0 0-16,10 0 0 0,3-5 0 15,7-3 0-15,-4 0 0 16,-2-1 0-16,1-3 0 15,-3 0 0-15,1-4 0 16,7-4 0-16,-4-2 0 0,6-2 0 16,-1-2 0-16,5 6 0 15,3-5 0-15,6-3 0 16,8-1 0-16,3 3 0 0,-3-2 0 16,11-5 0-16,6 1 0 15,6-1 0-15,5 1 0 0,7 4 0 16,1-6 0-1,2 6 0-15,-1 2 0 0,-3 3 0 16,7 1 0-16,-3 1 0 16,4 1 0-16,-4 0 0 0,1-6 0 15,1 2 0-15,5 0 0 16,-2-6 0-16,3 1 0 16,3-3 0-16,3 4 0 0,-6-1 0 15,4 1 0-15,-12-1 0 16,2 3 0-16,-4-2 0 0,-1-1 0 15,-2 0 0-15,-4 5 0 16,-1-1 0-16,6 5 0 16,-4 0 0-16,6-6 0 0,7 7 0 15,4-7 0-15,1 2 0 16,4 3 0-16,0 0 0 16,0 0 0-16,-1 2 0 15,-4-2 0-15,-2 4 0 0,-6-4 0 16,-2 1 0-16,-6-1 0 15,1 1 0-15,-2-1 0 16,2 1 0-16,2-1 0 0,8-3 0 16,0-1 0-16,5-4 0 15,6 1 0-15,-1-1 0 0,-1 1 0 16,5-3 0-16,0 1 0 16,-4-1 0-16,2 3 0 15,0-6 0-15,2 6 0 16,-2-5 0-16,3 0 0 0,-6 2 0 15,2-2 0-15,2 0 0 16,-4 0 0-16,0-5 0 16,3 6 0-16,-3 0 0 0,0-1 0 15,2 0 0-15,-1 1 0 16,-1-6 0-16,1 5 0 16,3 1 0-16,-3-1 0 0,-1 1 0 15,-2-1 0-15,3 0 0 16,-1-5 0-16,1 3 0 0,0-3 0 15,0-7 0 1,2 9 0-16,14-1 0 0,-11-8 0 16,3 0 0-16,2 8 0 15,6 0 0-15,-14 0 0 16,2 1 0-16,-1 3 0 0,-2 1 0 16,-7-2 0-16,-6 1 0 15,-1 4 0-15,1 1 0 0,-4-5 0 16,1 4 0-16,-3-4 0 15,6 0 0-15,3 0 0 16,5 0 0-16,3 1 0 0,6 0 0 16,0-1-415-1,-3 0-226-15</inkml:trace>
  <inkml:trace contextRef="#ctx0" brushRef="#br0" timeOffset="-92652.89">22174 7143 436 0,'-52'-20'209'0,"11"-1"-77"16,12 2-54-16,13 2-21 15,16-4-15-15,5 2-13 16,24-7-15-16,23-2-3 0,20-1-6 16,19 1 0-1,7-1-3-15,-2 1 0 0,-11 9-6 16,-12 2-4-16,-16 4-42 16,-11 5-49-16,-15 8-32 0,-14 0-16 15,-17 13-58-15,-26 2 18 16</inkml:trace>
  <inkml:trace contextRef="#ctx0" brushRef="#br0" timeOffset="-92523.85">22256 7083 168 0,'-62'24'240'0,"20"-4"-82"15,8-7-67-15,14-1-46 16,20-12-19-16,8 0-11 0,20 0-5 16,111-21 6-1,-42 1-16-15,12-1-4 16,5-3-34-16,-10-1-63 0,-4-7-127 15</inkml:trace>
  <inkml:trace contextRef="#ctx0" brushRef="#br0" timeOffset="-92300.93">23373 6658 163 0,'0'-12'268'0,"0"-4"-107"16,0 1-56-16,0 2-45 15,9 0-18-15,5-2-17 0,19-1-5 16,16-5-10-16,18-2-2 16,7-2-4-16,16 0-4 15,4 0-1-15,-4 4-18 0,-13 6-34 16,-15 2-43-16,-20 13-10 16,-20 0-55-16,-22 13-10 15,-33 2-84-15</inkml:trace>
  <inkml:trace contextRef="#ctx0" brushRef="#br0" timeOffset="-92155.23">23690 6610 90 0,'-74'41'248'16,"12"-8"-85"-16,19-9-45 16,10-8-49-16,13-4-34 15,20-4-6-15,5-8-1 0,23 0-3 16,29-3-6-16,22-10-11 16,29-7-1-16,16-1-5 15,6 0-20-15,-3 6-85 0,-14-2-94 16</inkml:trace>
  <inkml:trace contextRef="#ctx0" brushRef="#br0" timeOffset="-89029.39">25635 2881 12 0,'-20'12'54'0,"-1"2"138"15,0-3-38-15,6-11-32 16,3 8-21-16,-1-8-10 16,13 0-4-16,-9 0 21 15,9 0 5-15,0 0 0 0,0 0-16 16,0 0 2-16,0 0-27 15,0 0 4-15,9 0-19 16,16 0-9-16,27-12-18 16,51-9-6-16,53-11-3 15,67-7-6-15,54-7 22 16,31-3-2-16,18 1 2 16,11-2-15-16,-1 5-7 15,-10 0 3-15,-33 4-9 16,-47 4 15-16,-40 5 52 0,-48 4 12 15,-36 7-88-15,-38 9 0 16,-24 1 0-16,-19 1 0 16,-11 7 0-1,-11-1 0-15,-4 4 0 16,-7 0 0-16</inkml:trace>
  <inkml:trace contextRef="#ctx0" brushRef="#br0" timeOffset="-88931.5">29284 2340 1979 0,'-11'0'-344'16,"-4"17"-35"-16,-11 2 49 16,-18 9 32-16,-18 10-5 15</inkml:trace>
  <inkml:trace contextRef="#ctx0" brushRef="#br0" timeOffset="-88227.64">26005 4603 101 0,'-46'8'249'0,"10"-8"-69"16,-1 8-32-16,9-8-31 0,4 0-12 15,8 0-4-15,7 0 14 16,9 0-8-16,17 0-18 16,31 0 5-16,50-16 10 0,60-12 4 15,70-13-20-15,55-11-10 16,39-10 7-16,34-4-3 16,23 2-22-16,3-1-24 15,-17 3-36-15,-32 6 0 16,-42 3 0-16,-42 8 0 15,-55 8 0-15,-47 6 0 16,-41 5 0-16,-30 11 0 16,-22 1 0-16,-18 2 0 0,-12 5 0 15,-8 1 0-15,-2 6 0 16,-11 0 0-16,-15 0 0 62,-4 13-105-46,-13 8-340 0,-7 8 23-16,-18 7 10 15</inkml:trace>
  <inkml:trace contextRef="#ctx0" brushRef="#br0" timeOffset="-86080.69">25428 2972 335 0,'-28'7'153'15,"6"-7"-58"-15,10 0-42 16,12 0-19-16,29 0-4 16,32-12 6-16,36-5 0 15,41-7-6-15,45-9-2 0,32 1 1 16,29-5 4-16,16 5 4 15,-4 0-6-15,-20 3-2 16,-30 5-3 0,-31 3-13-16,-33 5-5 0,-29 5-5 15,-26-2 11-15,-22 5 17 16,-21 4 24-16,-8-5-8 16,-11 6-8-16,-9 3-12 15,-3-5-20-15,-5 1 0 16,0 4-1-16,-5 0-4 15,-3 0-7-15,0 0-5 16,0 0-17-16,0 0-25 16,0 0-52-16,0 0-41 15,0 9-24-15,0 3 2 0,-11 0-95 16</inkml:trace>
  <inkml:trace contextRef="#ctx0" brushRef="#br0" timeOffset="-84916.33">25858 4534 223 0,'0'-9'207'0,"0"2"-61"15,0 2-36-15,0 5-38 16,0 0-25-16,0 0-1 16,0 0-8-16,0 0-3 0,0 0-7 15,3 0-9-15,10-3-1 16,11-1-6-16,21-5 9 15,28-3 0-15,32-5-12 16,38-2 3-16,36-5-1 16,28-5 1-16,19 1-1 0,23-5-5 15,13-5-6-15,24 3 6 16,10-6-5-16,1 0 3 16,-17 1-2-16,-24-1 0 15,-28-1 1-15,-38 2 0 16,-27 4 7-16,-34 2 1 15,-26 6 21-15,-27 9 13 0,-22 2 6 16,-15 6-5-16,-6 0-15 16,-14 5-7-1,-6 1-11-15,-4 1-3 16,-6 4 5-16,-3 0-6 0,0 0 2 16,0 0-6-16,0 0-2 15,0 0-2-15,0 0 2 16,0 0-4-16,0 0 3 15,0 0-14 17,0 0-28-32,0 0-39 15,0 0-40-15,-17 0-11 0,0 9 16 16,-9 3 21-16,3 4-3 16,-2 1-31-16,-5-2-111 15</inkml:trace>
  <inkml:trace contextRef="#ctx0" brushRef="#br0" timeOffset="-71640.78">19467 13258 247 0,'-9'-11'288'0,"-3"-7"-81"15,-2 6-71-15,3-1-50 16,0 1-24-16,-1 0 12 0,-1 0-6 15,5 5-5-15,0 2-14 16,8 5-3-16,-13 0 4 16,13 0 3-16,0 0 9 0,-8 0 11 15,8 0 10-15,-12 0-5 16,1 0 6-16,-7 0 2 0,-6 16-21 16,-3 4-11-16,-6 5-21 15,-4 0-33-15,0 3 0 16,1 1 0-16,4 0 0 15,2-1 0-15,7 0 0 0,-3 4 0 16,10 9 0-16,1 3 0 16,3 10 0-16,4 2 0 0,8 5 0 15,-8 5 0-15,8-1 0 16,0 4 0-16,0 0 0 16,0 4 0-16,0 6 0 15,4 2 0-15,0-1 0 16,4 6 0-16,0-1 0 0,2 1 0 15,-1-1 0-15,7 6 0 0,6-6 0 16,2-4 0-16,4 0 0 16,6-3 0-16,5 0 0 15,7-6 0-15,-2 1 0 16,0-2 0-16,-2-7 0 0,-3-2 0 16,4-1 0-16,-9-1 0 15,0 6 0-15,-6-1 0 0,1-1 0 16,-1 7 0-16,-1-1 0 15,8-2 0-15,-4 8 0 16,3 2 0-16,0 2 0 0,8 2 0 16,-3-3 0-16,2-7 0 15,0-2 0-15,-1 0 0 16,-2-2 0-16,-2-3 0 16,-3-4 0-16,2 0 0 0,-2-3 0 15,4-2 0-15,-1-3 0 16,2-4 0-16,2-1 0 0,-1 2 0 15,8-6 0-15,1 2 0 16,1-3 0-16,5 2 0 16,-3 0 0-16,5-4 0 0,6-1 0 15,6 2 0-15,11-1 0 16,0 4 0-16,8-2 0 0,2 7 0 16,1-4 0-16,-10-7 0 15,-2-1 0-15,-8-7 0 16,-12 3 0-16,1-6 0 15,-11 0 0-15,-3-4 0 16,0 2 0-16,3-7 0 0,9 7 0 16,11-6 0-16,19-4 0 15,19 0 0-15,11 3 0 0,8 3 0 16,11 1 0-16,-3-1 0 16,-4-3 0-16,-4 2 0 15,-6-1 0-15,-9-4 0 0,-5 2 0 16,-7-7 0-16,-5-2 0 15,-7-9 0-15,-12 7 0 16,-10-7 0-16,-13 0 0 16,-5 0 0-16,-13 0 0 0,-9 0 0 15,-5 0 0-15,-5 0 0 16,-6 0 0-16,0 0 0 16,-5 0 0-16,2 0 0 0</inkml:trace>
  <inkml:trace contextRef="#ctx0" brushRef="#br0" timeOffset="-71547.86">23709 18256 2047 0,'-16'-16'-3'16,"-4"-8"-516"-16,-9-9 28 15,-4-8 41-15</inkml:trace>
  <inkml:trace contextRef="#ctx0" brushRef="#br0" timeOffset="-68642.93">6403 8862 313 0,'-28'-17'199'16,"-1"1"-47"-16,1-1-42 15,-2 1-11-15,6 4 1 16,-1 0-2-16,7 0-12 16,-4 3-18-16,11 6-31 15,2 3-16-15,9 0-10 16,0 0-3-16,17 19 10 15,8 2 0-15,15 3-3 0,17 0 1 16,11 2 0-16,9-2-8 16,9 0 4-1,-6-3-6-15,-1-4-4 16,-6-1-3-16,-13-4-2 0,-11-1 5 16,-8-11 0-16,-12 0 2 15,-6 0 8-15,-7 0 6 16,-3 0 6-16,-8 0 13 15,-5 0 9-15,0 0-11 16,0 0-10-16,0 0-7 16,0 0-1-16,0 0-11 0,0 0-4 15,0 0-1-15,-10-8 1 16,2-4-4-16,0-7-1 16,-4-7 3-16,1-3 5 15,-2 0-3-15,1-2-3 16,0-2 4-16,-2 0-4 15,3-3-3-15,-5-2 5 16,4 7 0-16,0-2-1 16,0 0 5-16,12 5-4 15,-13 3-4-15,13 9 7 16,0 4-4-16,-8 1-2 0,8 1 8 16,-9 8-5-16,9-3-2 15,0 5-3 1,0 0-1-1,0 0 2-15,0 17 5 16,0 2-4 0,14 9 6-16,-3 5-2 0,2 0-9 15,-2-4 4-15,2-1 5 16,-1-4-7-16,-4 1 5 16,0 0 5-16,-5-6-5 15,3 6-3-15,-6 0 4 16,0-1 1-16,0-1-3 0,3 3 1 15,2 2-2-15,-1 4 8 16,-4 1-10-16,0 3 6 16,0 1 1-16,0-1-6 15,0 2-1-15,0-6 8 16,0-4-2-16,0-2-2 16,0-6 1-16,0-4-1 15,0-4 4-15,0-3-4 16,0-9-1-16,0 0 5 15,0 0-3-15,0 0 4 16,0 0 1-16,0 0 3 16,0 0-2-16,0 0 5 15,0 0 11-15,0 0 4 16,0-9-12-16,0-11-10 16,0-8-2-16,0-9 1 15,0-9-6-15,0-6-1 0,0-10-4 16,0-2-6-1,0-1 2-15,0-1 1 16,0 2-6-16,0 2 8 0,0 6-3 16,0 2 2-16,0 9 4 15,0 6 3-15,0 2 3 16,0 4-1-16,-9 5 0 16,0 3-1-16,9 5 1 15,-6 8 2-15,6 3-6 16,-8 0 0-16,8 7 1 15,0-3 1-15,-8 5-2 16,8 0-1 0,0 0 7-1,0 0-5-15,3 13-1 16,10 4 4-16,7 6-2 0,9 6 3 16,2 3-1-16,9 4-2 15,10 1 3-15,-2-5 2 16,1 2-3-16,-4-6 3 15,-5-4-6-15,-7-3 4 16,-4-9 2-16,-10 0 1 16,-5-5-4-16,-6-7-1 15,-5 10-4-15,-3-3 8 16,0-7-2-16,0 12-6 16,-16 5 8-16,-9 4-2 15,-7 7-6-15,-8 4 5 0,-5 9 4 16,0 3-6-16,-3 5 2 15,2 0 3-15,2 0-7 16,7-3 3-16,6-6 2 16,6-8 3-16,4-7-6 15,10-4-2-15,-2-9 4 16,13-12 2-16,0 7-9 0,0-7 8 16,0 0 6-16,0 0-2 15,0 0-3 1,0 0 1-16,0 0-1 15,0 0 2 1,0 0-6 0,0 0 1-1,0 0 11-15,0 0-12 16,0 0 9-16,0-4-3 16,0-4 4-16,0-4-10 0,0-4 4 15,0-9 4-15,0-7-6 16,0-8-6-1,0-13 7-15,0-9-7 0,0-3 6 16,5-8-7-16,-5 0 2 16,0-1-6-16,0 5-27 15,0 3-14-15,-9 9-28 16,9 14-18-16,0 10-21 16,0 8-23-16,0 13-11 15,0 4 28-15,0 8 10 16,0 12-23-16,4 0-105 0</inkml:trace>
  <inkml:trace contextRef="#ctx0" brushRef="#br0" timeOffset="-61970.23">11341 7352 273 0,'-14'-34'233'16,"3"6"-60"-16,0 4-63 16,2-2-43-16,-3 11-19 15,0 2-6-15,-1 0-6 0,2 5-2 16,-3 0 0-16,-2 5 7 15,-3 3 7-15,-5 0 14 16,-6 0 3-16,-6 24-6 0,-12 5-1 16,-5 6 3-16,-4 15-17 15,0 12-16-15,4 2-14 16,8 2-6-16,5-2-3 16,7 5-6-16,13-2-1 15,8-11 2-15,12-3 5 16,12-12-8-16,24-13-4 0,26-28-34 15,18-7-81-15,10-22-65 16,4-17-42-16,-9-10-88 16,-9-17 0-16</inkml:trace>
  <inkml:trace contextRef="#ctx0" brushRef="#br0" timeOffset="-61517.7">11559 7058 337 0,'0'-37'242'0,"0"1"-85"15,0 8-30-15,-11 7-16 0,11 4-40 16,0 10-37-16,0 7-15 16,0 12-10-16,0 16 10 15,8 20 7-15,0 14-13 16,0 11 4-16,1 17-3 0,0 15-7 16,2 2-4-16,1-6-1 15,-1-15 4-15,3-22-2 16,-6-18-2-16,-8-18 2 15,0-28 3-15,-14-12-1 0,3-28-9 16,-6-29 3 0,6-18 4-16,-1-11-3 15,12-6 6-15,0-8-7 0,4 7-2 16,7 9 3-16,9 9 8 16,10 13-9-16,5 12 4 15,10 15-7-15,8 14 3 16,4 17-2-16,-5 16 2 0,-2 12 6 15,-14 14-9-15,-11 2 7 16,-17 8-2-16,-16 0 0 16,-17 1 5-16,-11 4-5 15,-17-5 1-15,-7-3-1 16,-2 1-1-16,5-11-1 0,5-2-15 16,2-9-28-16,10-5-56 15,12-7-52-15,7 0-39 16,9-16-90-16</inkml:trace>
  <inkml:trace contextRef="#ctx0" brushRef="#br0" timeOffset="-61204.38">11800 6758 369 0,'36'-38'178'0,"-7"2"-79"16,-1 3-41-16,-3 9-12 16,-5 3-5-16,-5 9-14 15,10 12 1-15,8 0 5 16,4 21-15-16,8-2-8 15,3 5-10-15,4 2 5 16,4-7-1-16,1-2 4 0,5-5-8 16,-1-12 6-16,4-12-4 15,0-17-1-15,1-11 9 16,-3-17 6-16,2-12 8 16,-3-4 41-16,-10 11 77 0,-11 9 33 15,-13 13-41-15,-7 15-53 16,-11 17-45-16,-24 25-11 15,-20 23-9-15,-22 33-8 16,-16 24-4-16,-10 22-7 16,-2 12 7-16,2 14-33 0,0 18-128 15,9 4-116-15,13 0-47 16,11-16-100-16</inkml:trace>
  <inkml:trace contextRef="#ctx0" brushRef="#br0" timeOffset="-46921.34">26154 14141 38 0,'-11'0'69'16,"3"-4"60"-16,-6-1 16 15,7 5-64-15,-1 0-36 16,-6 0-24-16,3 0-8 0,0 0-5 16,2 0-8-16,1 0 2 15,0 0-11 1,8 0-2-16,-12 12-11 16,12 1-43-16,-14-4-44 0,14-9-10 15,-8 12 20-15</inkml:trace>
  <inkml:trace contextRef="#ctx0" brushRef="#br0" timeOffset="-46476.68">25818 14344 107 0,'-17'7'209'0,"0"-7"-64"16,6 10-36-16,11-10-28 16,0 0-16-16,0 0 2 0,0 0 7 15,6 0-1-15,19 0-20 16,26-12-22-16,22-9-14 15,23-8-2-15,29-12-9 0,22-4-1 16,24-2 2-16,3-3 10 16,1 2 4-16,-20 4-8 15,-27 6 0-15,-20 6 1 16,-27 7 14-16,-21 8 6 16,-15 5 12-16,-12 0-2 0,-10 5-7 15,-6 2-7-15,-6 5-7 16,-5 0-8-16,-6 0-9 15,0 0-9-15,0 0 4 16,0 0-26-16,0 0-74 0,0 0-88 16,0 0-68-16,-14 0-61 15</inkml:trace>
  <inkml:trace contextRef="#ctx0" brushRef="#br0" timeOffset="-44264.88">25646 14430 146 0,'-6'0'259'0,"6"0"-95"0,-8 0-60 16,8 0-47-16,0-8-9 15,11-6-14-15,13-5-3 16,17-9-5-16,20-13-9 0,28-8-4 16,25-9 8-16,28-6 5 15,26-2 13-15,12-3-1 16,13 0-8-16,-3 5-2 0,-7 2-10 16,-22 5 0-16,-18 5 1 15,-22 2-4 1,-19 9 6-16,-16 5 5 0,-21 8-1 15,-14 7 2-15,-8 5-1 16,-15-1 0-16,-9 5 4 16,-1 5-4-16,-10 7-5 0,-5-4-6 15,-3 4-7-15,0 0-7 16,0 0-2-16,0 0 3 16,0 0-6-16,0 0-21 0,0 0-48 15,0 0-68-15,-8 0-59 16,-4 11-54-16,-1 6-68 15</inkml:trace>
  <inkml:trace contextRef="#ctx0" brushRef="#br0" timeOffset="-38607.37">32063 471 93 0,'0'-8'220'16,"0"1"-71"-16,-8-3-43 16,8 3-1-16,0 0-15 15,-8-2-8-15,8 1-3 16,0 4-7-16,0 0-7 16,0 0 6-16,0 4 7 15,0 0-4 1,0 0-16-16,0 0-22 15,0 0-19-15,0 0-14 16,0 0-5-16,0 0-5 16,0 20 4-16,0 3-1 15,0 6 4-15,0 4 0 16,0 0 2-16,0 0-5 16,0-5 2-1,0 2 1-15,0-2 1 16,4-5 1-16,0-3-5 15,0-3 5-15,-4-5-1 16,0-12 7-16,0 0-5 16,0 0 6-16,0 0-1 15,0 0-3 1,0 0 3-16,0 0-3 0,0 0 0 16,0-8-5-1,0 4 2-15,0 1-2 16,0-1-6-16,0 4 8 15,0 0-5-15,0 0-2 16,0 0-3 15,0 0 4-31,-8 0-2 16,-14 0-1-16,-1 7 4 16,-6 1 0-16,5-8 7 15,4 0-3 1,3 0-1-16,5 0 3 15,12 0 1-15,0 0-5 16,0 8-2 0,0-8-4-16,12 12 3 15,13 1 4-15,11-3 2 16,5 8 0-16,4-2-2 16,-6-4 1-1,-1 0-3-15,-8-3 1 16,-12-9 9-16,-1 0-7 15,-4 0 0-15,-5 0 6 16,1 0-6-16,-9-9 4 16,0 1 1-16,0-3-4 15,0-1-3 1,0 0 4-16,0 3 3 16,-9 1-6-16,1 0-3 15,8 4 3-15,-13 4 0 16,-4 0-7-16,-7 0-18 15,-17 12-73-15,-19 8-107 16,-21 8-35-16,-8 10-85 16</inkml:trace>
  <inkml:trace contextRef="#ctx0" brushRef="#br0" timeOffset="-37525.75">30421 4513 46 0,'8'9'243'0,"0"-1"-69"16,-2-8-34-16,-6 8-33 0,0-8-13 15,3 0 13-15,-3 0 31 16,0 0 15-1,5 0-15-15,3 0-31 0,5-13-42 16,11-11-38-16,11-9-5 16,7-3-18-16,-2-4-3 15,-1-5 11-15,-5 9 4 16,-6 3 19-16,-11 9 5 16,-6 7-6-16,-1 5-10 15,-10 3-5-15,0 5-12 16,-18 4-11-1,-2 16 4 1,-2 10 2-16,0-2-1 16,1 4-4-16,7-4 1 15,0-3 2-15,14-4-4 16,0-5-2-16,0-12 1 16,0 0 1-16,0 0-1 0,14 0 15 15,0-5-10-15,7-12 2 16,4 2-2-16,-2-4 1 15,-7 1-3-15,-3 6 6 16,-5 0-4-16,-3 4 0 16,-5 3 1-16,0 5-7 15,0 0 3 1,0 0-4-16,0 0-28 16,0 0-52-16,0 0-83 15,0 0-82-15,0 0-51 16,-13 0-41-16</inkml:trace>
  <inkml:trace contextRef="#ctx0" brushRef="#br0" timeOffset="-36659.72">31430 366 104 0,'5'-17'252'16,"1"1"-68"-16,2 0-58 16,-8 0-30-16,3 4-21 15,3 3-36-15,-2 9-22 16,4 0-10-16,14 16-1 15,3 18-5-15,21 6-1 16,16 17 1 0,2 8 1-16,-3 4 1 15,-8-3-5-15,-5-2 0 16,-6-10 5-16,-5-10-5 16,-11-12 1-16,-5-7 4 15,-3-8 5-15,-10-17-6 16,-2-5 1-16,-6-9 0 15,0-16-7-15,0 2 4 16,0-6 3 0,0 6 2-16,0 4-5 15,0 3-2-15,0 5-2 16,0 8 4-16,0 8-25 16,0 0-38-16,0 24-38 15,-11 14-32-15,-14 9-164 16</inkml:trace>
  <inkml:trace contextRef="#ctx0" brushRef="#br0" timeOffset="-35745.95">31275 4513 59 0,'-12'-3'213'0,"4"-1"-20"0,8-1-25 15,-9 1-49-15,9-4-19 16,0-5-10-16,0-2-8 16,0-9-18-16,0-9 8 15,9-8-22-15,2-9-10 16,6-6-15-16,-1-1-12 16,-4 0-5-16,0 8 44 15,-12 9-4-15,0 12-24 16,0 7-14-16,0 4-4 15,0 10-6-15,0 7-3 16,0 0-4-16,0 0 0 16,0 16 13-16,0 9-6 15,0-2-1-15,0 6-1 16,0-4-1-16,0-5 4 16,0-4 4-16,0-8-5 15,0-8 4-15,0 0-1 0,0 0 0 16,0 0 1-1,0 0-2-15,0 0 1 16,0 0-1 0,0-8-2-1,-7 1 0-15,7-2-2 0,0 4 2 16,0 2 4-16,0-1-4 16,0 4-3-1,-8 0-3-15,8 0-32 16,-9 0-76-16,9 0-79 15,-8 0-37-15,-8 17-1 16,-4-1-57-16</inkml:trace>
  <inkml:trace contextRef="#ctx0" brushRef="#br0" timeOffset="-734.68">24517 15391 295 0,'18'-12'173'0,"-7"-1"-89"15,-2 0-43-15,-4 6-21 0,-5-2-7 16,3 6 11-16,0-6 14 16,2 9 17-16,-2 0 12 0,-3 0-12 15,0 0-12-15,0 0-1 16,0 0-17-16,0 0-16 0,0 0-32 15,0 0-52 1,0 0-53-16,-8 0-29 0,-3 0-56 0</inkml:trace>
  <inkml:trace contextRef="#ctx0" brushRef="#br0" timeOffset="-373.28">22367 13152 995 0,'-66'-20'199'0,"13"4"-102"16,12 4-48-16,8 2-26 15,5 2-11-15,8 8-12 0,8 0 8 16,12-2-4-16,0-4-2 16,0 3 1-16,0 3 0 0,-8 0-10 15,8 0-22-15,-8 0-41 0,8 0-53 16,0 0-20-1,0 0-13-15,-8 0 21 0,8 0 19 16,-12 9-35-16,-5 1-41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7:25:58.11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12575 6672 54 0,'-40'-50'152'0,"-1"10"0"0,5 6-67 15,2 11-39-15,6 1-17 16,4 10 7-16,0 1 13 15,7 3 7-15,0 8 8 0,6-4 9 16,-1 4 23-16,12 0 20 16,-12 0 19-16,12-4 29 0,-13 0 19 15,5-9-29-15,-4-2-56 16,-3-11-43-16,-2-5-15 16,-4-11 28-16,4-7 4 0,3-7-29 15,1-13-16-15,13-9-27 16,0-8 0-16,8-2 0 15,11-7 0-15,14 2 0 16,16-1 0-16,16 6 0 0,16 4 0 16,21 13 0-16,23 1 0 15,18 5 0-15,7 8 0 16,14 7 0-16,6 10 0 0,8 7 0 16,9 9 0-16,12 7 0 15,4 10 0-15,3 7 0 0,-3 12 0 16,-11 4 0-16,-14 8 0 15,-20 9 0-15,-19 0 0 16,-17 8 0-16,-17 5 0 16,-11 1 0-16,-18 7 0 15,-9 5 0-15,-11 10 0 0,-8 4 0 16,-10 9 0-16,-11 4 0 16,-2 9 0-16,-9 2 0 0,-8 4 0 15,-8 5 0-15,0 0 0 16,-15-3 0-16,-7 1 0 15,-3-2 0-15,2 0 0 0,-6 0 0 16,-2-5 0-16,-3 2 0 16,1-2 0-16,-2 0 0 0,-6 5 0 15,0 5 0 1,-3 3 0-16,-2 3 0 0,2 1 0 16,1 0 0-16,-8 5 0 15,8-2 0-15,-5 2 0 16,3-6 0-16,-1 1 0 0,-4 0 0 15,7 1 0-15,-1-7 0 16,-2 3 0-16,6-1 0 0,-2 0 0 16,2 4 0-16,4 4 0 15,4 8 0-15,2 5 0 0,3 2 0 16,2 2 0-16,6-4 0 16,-2-3 0-16,4 5 0 0,-2-7 0 15,2-5 0 1,1 1 0-16,-1 0 0 0,-3-3 0 15,0-2 0-15,-8 2 0 16,2 0 0-16,3 1 0 0,-6 7 0 16,5-2 0-16,-1 6 0 15,1-5 0-15,8-3 0 0,-1-6 0 16,6-8 0-16,-1-6 0 16,12-13 0-16,0-9 0 0,0-8 0 15,0-11 0-15,0-14 0 16,0-8 0-16,0-2 0 0,3-10 0 15,0-9 0-15,3-5 0 16,-3-14 0-16,-3 9 0 16,-15-9 0 15,-2 0-263-31,-3 0-223 16,-13 0 26-16,-4 20 51 15</inkml:trace>
  <inkml:trace contextRef="#ctx0" brushRef="#br0" timeOffset="532.39">14111 13746 488 0,'-17'-17'686'15,"-4"-2"-108"1,3 6-298-16,0 2-265 0,6 11-15 15,0 15 0-15,12 10 0 16,-9 11 0-16,9 5 0 16,0 5 0-16,9-7 0 15,3 2 0-15,5-8 0 0,5-9 0 16,11-9 0-16,5-15 0 16,6 0 0-16,8-19 0 15,10-6 0-15,-2-11 0 0,-7-4 0 16,-3-10 0-16,-15-2 0 15,-7-5 0-15,-10 0 0 16,-18-1 0-16,-9 9 0 0,-14 9 0 16,-19 11 0-16,-15 9 0 15,-6 12 0-15,-12 8 0 0,-2 11 0 16,1 11 0-16,3 6 0 16,7 1 0-16,10-1 0 15,7 0 0-15,11-6-154 0,14-7-252 16,7-2-6-16,9-5 32 15,8-8 57-15</inkml:trace>
  <inkml:trace contextRef="#ctx0" brushRef="#br0" timeOffset="1946.49">19786 4563 546 0,'-39'-25'141'0,"1"-3"-70"16,10-6-45-16,5 2-14 15,6 0 5-15,4-5 0 0,1-3 14 16,12-1 19-16,0-4-7 15,0-4 9-15,0 0-19 16,9-3 1-16,7-9-2 0,8-1-14 16,14-3-11-16,6 0 1 15,17 5-10-15,15 6 8 16,14 8-6-16,15 15-2 16,17 10 6-16,13 14-7 15,10 7 5-15,8 7-3 16,4 14-4-16,-9 10 6 0,-7 12-1 15,-20 0-3-15,-13 7 6 16,-10 2-6-16,-12 10 14 16,-12-1-3-16,-10-1-2 0,-7 7 0 15,-6-8 5-15,-5 2-1 16,-5-4-5-16,-9 0-5 16,-4 1 7-16,-8 2-2 0,-3-2-4 15,-3 4 7 1,-6-2 0-16,-8 2-4 0,0-1-4 15,0-4 0-15,0 3 2 16,-14-3 6-16,2-1 4 16,-4 2 9-16,-1 0 3 0,-3 2-3 15,-4 9 2-15,-5 5 6 16,1 4-12-16,-4 3 9 16,-4 4 13-16,-2 5-4 0,2-1-4 15,-1 1 5-15,1-5-8 16,-5 1-1-16,1-1 3 15,-6 1 15-15,2-1-2 16,-4-4-14-16,-5 2 4 0,-1-1-6 16,3-2-6-16,-2-2 8 15,-1-6 1-15,-3 0-5 16,4-2 16-16,5 1-8 0,-1-7 0 16,5 1-9-16,0 1-24 15,-1-2 0-15,4 5 0 0,0 5 0 16,1 4 0-16,-1-5 0 15,0 4 0-15,5-4 0 16,-1 5 0-16,4-1 0 0,5 1 0 16,-4-2 0-16,0 7 0 15,-1-6 0-15,2 0 0 16,-3-3 0-16,1-5 0 0,5 0 0 16,4-6 0-16,-1 4 0 15,1-3 0-15,3 3 0 16,1-3 0-16,0 5 0 0,0-2 0 15,3 2 0-15,6-5 0 16,0 0 0-16,2 2 0 0,9-2 0 16,-9 6 0-16,9 0 0 15,0 3 0-15,0 4 0 0,0 4 0 16,0 5 0-16,0-1 0 16,0 0 0-16,0 6 0 15,0 2 0-15,0 1 0 16,0-4 0-16,0-2 0 0,4 3 0 15,4-10 0-15,-2-3 0 16,0-4 0-16,-1-5 0 0,-2-5 0 16,0-3 0-16,-3-4 0 15,0-4 0-15,0-8 0 0,0-9 0 16,5-8 0-16,-2-2 0 16,3-9 0-16,-3-6 0 0,-3-20 0 62,0-3 0-62,-12-3-341 0,1 2-200 16,-6-4 26-16</inkml:trace>
  <inkml:trace contextRef="#ctx0" brushRef="#br0" timeOffset="2497.05">19933 12529 386 0,'-15'-20'348'0,"-1"-3"-80"15,3 12-119-15,5-1-74 16,0 5-39-16,8 2-21 16,0 5 32-16,-14 8 74 0,6 8 32 15,-3 10 2-15,-1 5-24 16,0 6-4-16,-5 0-91 15,9 4-36-15,8 3 0 0,0-1 0 16,0-8 0-16,11 1 0 16,11-7 0-16,5-4 0 0,14-8 0 15,8-5 0-15,8-12 0 16,5-9 0-16,-2-9 0 0,-3-1 0 16,-5-9 0-16,-6-9 0 15,-15-4 0-15,-10-9 0 0,-12-2 0 16,-9-4 0-16,-17 3 0 15,-13 0 0-15,-5 3 0 16,-12 6 0-16,-12 13 0 16,2 1 0-16,1 14 0 0,-1 7 0 15,9 9 0-15,2 9 0 16,5 7 0-16,0 14-218 0,7 1-186 16,0 2-7-16,9-1-6 15</inkml:trace>
  <inkml:trace contextRef="#ctx0" brushRef="#br0" timeOffset="81935.71">24947 6422 38 0,'0'-4'72'0,"0"1"67"15,-8-1-9-15,8 4-51 16,0-5-26-16,0 2-24 0,0-2 1 15,0 5 5-15,0 0 7 16,0 0 2-16,0 0-13 0,0 0-1 16,0 0 3-16,0-4 2 15,0 4 6-15,0 0 1 0,0 0-4 16,0 0-5 0,0 0-10-16,0 0-6 0,0-4-12 15,0 4-1-15,0-3 5 16,0 3-6-16,0-9-3 0,0-3-2 15,-8-5 6-15,8 1-4 16,-10-3-3-16,-6-4 4 0,-6 4 9 16,-7-1 4-16,-11 3-1 15,-13 5-1-15,-17 8 17 16,-13 4 3-16,-11 21 12 0,-9 7 19 16,7 8-13-16,10 9-17 15,18 9-8-15,23 3-10 16,21 8-7-16,24 8-5 0,31 1-3 15,27 2 0-15,24 3-3 16,17-4 4-16,17 0 0 0,5 2-3 16,-7-4-4-16,-13 4 10 15,-19 2-2-15,-31-8-2 0,-20 2 3 16,-31-7 2-16,-21-5 14 16,-20-7 5-16,-16-4-5 15,-8-10 1-15,-5-4-8 0,6-8-10 16,7-7 3-16,9-5-49 15,10-9-85-15,10-7-93 0,17-10-22 16,14-28 3-16,25-27-40 16</inkml:trace>
  <inkml:trace contextRef="#ctx0" brushRef="#br0" timeOffset="82119.57">25188 6724 411 0,'96'-142'252'0,"-14"20"-39"15,-15 23-43-15,-15 22-21 0,-16 26 5 16,-7 17 10-16,-6 25 39 15,1 35 59-15,2 34-193 0,-3 34-69 16,-2 25 0-16,-13 19 0 16,-8 12 0-16,-8 4 0 0,-8 1 0 15,0-4 0 1,-4-13 0-16,-1-16-111 0,-4-11-357 16,-2-18-25-16,1-15 40 15</inkml:trace>
  <inkml:trace contextRef="#ctx0" brushRef="#br0" timeOffset="82484.71">25330 7364 543 0,'-13'-96'302'0,"13"11"-86"0,0 13-95 15,4 6-43-15,18 10 7 16,9 7 47-16,20 11 12 0,14 14 0 16,6 12-24-16,11 12-20 15,3 20-38-15,-4 22-62 16,-4 11 0-16,-12 11 0 15,-11 5 0-15,-18-3 0 0,-7-1 0 16,-18-8 0-16,-11-7 0 16,0-11 0-16,0-9 0 0,-11-11 0 15,-6-19 0-15,-3 0 0 16,3-13 0-16,6-10 0 0,11-10 0 16,0-16 0-16,11-7 0 15,10-11 0-15,7 8 0 16,5 2 0-16,-1 7 0 0,-4 17 0 15,-4 10 0-15,2 15 0 16,-3 20 0-16,-2 7 0 0,-5 14 0 16,-2 5 0-16,-6 2 0 15,-8 1 0-15,0-4 0 16,0-10-280-16,0 2-283 0,0-8 18 16</inkml:trace>
  <inkml:trace contextRef="#ctx0" brushRef="#br0" timeOffset="82667.33">26771 6797 575 0,'37'-39'408'16,"-13"9"-148"-16,-11 17-123 0,-5 13-7 15,0 21 178-15,-8 12-79 16,0 12-229-16,0 3 0 0,0 9 0 16,-8 1 0-16,-4-7 0 15,-2-1 0-15,3-5 0 16,-4-9-532-16,-6-4-20 15,0-7 85-15</inkml:trace>
  <inkml:trace contextRef="#ctx0" brushRef="#br0" timeOffset="82792.87">26578 6480 634 0,'0'-131'294'16,"0"15"-96"-16,0 14-90 15,0 16-45-15,6 17-28 0,3 15-61 16,-1 13-98-16,8 13-108 15,13 12-38-15,11 7-35 0</inkml:trace>
  <inkml:trace contextRef="#ctx0" brushRef="#br0" timeOffset="83100.03">27202 6501 384 0,'33'69'205'15,"-14"7"-18"-15,-6 10-18 0,-5-2 26 16,-8-1 1-16,0-13 23 15,0-11-21-15,-13-9-48 0,2-14-31 16,11-10-94-16,-8-11-25 16,8-23 0-1,0-16 0-15,0-16 0 16,16-15 0-16,13-4 0 0,11-11 0 16,5 5 0-16,-1 8 0 15,-3 12 0-15,-8 16 0 0,-4 17 0 16,-6 12 0-16,-3 29 0 15,-3 16 0-15,-4 6 0 16,-5 7 0-16,-8 4 0 0,4-9 0 16,-1-3-51-16,5-15-364 15,4-7-22-15,10-16 37 0,9-15 39 16</inkml:trace>
  <inkml:trace contextRef="#ctx0" brushRef="#br0" timeOffset="83616.06">28162 6574 288 0,'22'-99'427'15,"-10"22"-32"-15,-12 25-135 16,-17 24-73-16,-9 28 30 16,-14 23 56-16,-6 26-273 0,2 17 0 15,2 7 0-15,17 0 0 16,16-3 0-16,9-10 0 16,6-11 0-16,10-14 0 0,13-12 0 15,7-23 0-15,5-17-63 16,3-16 5-16,2-15 57 15,-10-18 50-15,1-11 24 16,-6-7-73-16,-2-12 0 0,-7 3 0 16,-16 3 0-16,-6 17 0 15,0 13 0-15,0 15 0 16,0 16 0-16,5 17 0 16,6 29 0-16,15 31 0 0,7 33 0 15,7 33 0-15,3 25 0 16,-1 23 0-16,-11 13 0 0,-10 13 0 15,-7 15 0 1,-14 1 0-16,-26-5 0 0,-19-7 0 16,-18-21 0-16,-24-21 0 15,-15-28 0-15,-5-23 0 16,-12-30 0-16,-7-29 0 0,-5-32 0 16,3-28 0-16,1-33 0 15,13-32 0-15,19-33 0 0,44-29 0 16,51-21 0-16,51-6 0 15,53 7 0-15,41 13 0 16,41 19 0-16,26 21 0 0,12 29 0 16,7 20 0-16,5 24 0 15,0 20 0-15,-18 17 0 16,-30 4-206-16,-30 20-429 0,-46 9 68 16</inkml:trace>
  <inkml:trace contextRef="#ctx0" brushRef="#br0" timeOffset="84065.15">23486 9374 399 0,'-77'20'332'0,"7"-20"-52"16,10 0-110-16,13 0-83 15,13-17-38-15,22-7-14 0,36-16 13 16,45-12 20-16,53-14 15 15,69-11-30-15,73-12-21 0,76-5 0 16,67-5 3-16,53 11 32 16,43 5 19-16,23 11 3 15,8 10-6-15,-7 12-64 16,-12 15-19-16,-27 12 0 0,-36 6 0 16,-51 12 0-16,-56 5 0 15,-65 0 0-15,-62 9 0 16,-58-9 0-16,-49 8-70 0,-51-8-161 15,-48 0-99-15,-45 0-37 16,-32-5 26-16,-33-2 8 16</inkml:trace>
  <inkml:trace contextRef="#ctx0" brushRef="#br0" timeOffset="85214.26">24691 11254 992 0,'-6'-58'565'16,"-2"19"-220"-16,8 8-200 0,0 9-145 15,0 18 0-15,0 16 0 0,0 33 0 16,-17 28 0-16,-4 41 0 16,2 29 0-16,-6 23 0 0,-4 15 0 15,1-4 0 1,4-2 0-16,3-12 0 0,12-20 0 16,9-20 0-16,14-21 0 0,5-28 0 15,10-23 0-15,12-21 0 16,14-30 0-16,16-11 0 0,10-19 0 15,12-24 0-15,8-23 0 16,2-17-13-16,-6-8 11 0,-9 0 17 16,-9 4-15-16,-17 17 0 15,-19 17 0-15,-12 19 0 0,-15 16 0 16,-16 20 0-16,-25 18 0 16,-18 20 0-16,-5 16 0 0,0 12 0 15,3 0 0 1,9-1 0-16,10-3 0 0,14-7 0 0,12-11 0 15,17-6 0 1,7-12 0-16,9-17 0 0,7-5 0 16,0-20 0-16,2-11-36 15,-6-13-63-15,-7-9 65 0,-10 2 65 16,-7 4 73-16,-12 10-70 16,0 17-34-16,-17 14 0 0,0 11 0 15,-9 16 0-15,3 13 0 16,7 4 0-16,7 7 0 0,9-4 0 15,9 2 0-15,7-5 0 16,2-10 0-16,13-6 0 16,3-17 0-16,8 0 0 0,3-21 0 15,-2-7 0-15,-2-13-48 16,0-11 29-16,-4-10 46 0,-6 1 13 16,-1-4-40-16,-6-1 0 15,0 14 0-15,-4 11 0 0,-2 8 0 16,-2 13 0-16,4 12 0 15,4 8 0-15,9 21 0 0,7 15 0 16,-1 14 0-16,-2 12 0 16,0 8 0-16,-8 12 0 0,-8 5 0 15,-9 1 0-15,-12-6 0 16,0-5 0-16,-17-11 0 0,-4-13 0 16,2-13 0-16,-1-10 0 15,4-10 0-15,-5-20 0 16,4 0 0-16,4-18 0 0,7-9 0 15,6-10 0-15,0-9 0 16,3-2 0-16,13-8-286 0,4-6-119 16,1-3 25-16,7-8 21 15,5-6 62-15</inkml:trace>
  <inkml:trace contextRef="#ctx0" brushRef="#br0" timeOffset="85463.07">26892 10894 674 0,'35'-82'421'0,"-13"16"-40"16,-5 14-78-16,-5 10-35 0,-4 22-268 15,-2 20 0-15,-6 25 0 16,0 32 0-16,-18 31 0 0,2 27 0 16,1 14 0-16,-1 19 0 15,3 2 0-15,5-3 0 0,8-13 0 16,0-11 0-16,0-18 0 15,0-16 0-15,-8-15 0 16,8-17 0-16,-14-16 0 0,14-13-362 16,-8-11-100-16,-3-17 91 15,-5-17 11-15,-6-16-130 0</inkml:trace>
  <inkml:trace contextRef="#ctx0" brushRef="#br0" timeOffset="85612.75">26593 11784 235 0,'-80'-69'381'15,"-2"7"21"-15,9 14-41 16,11 8-108-16,18 7-64 0,12 8-9 15,20 0-134-15,20 2-46 16,23 2 0-16,26 0 0 0,25 0 0 16,20-2 0-16,11-2-103 15,9 2-252-15,4-3 14 0,11 6 56 16,14 0 15 0,12 0-19-16</inkml:trace>
  <inkml:trace contextRef="#ctx0" brushRef="#br0" timeOffset="85845.72">28862 11279 841 0,'0'-37'920'16,"0"9"-634"-16,0 10-286 15,13 36 0-15,3 19 0 16,1 11 0-16,-2 21 0 15,-2 14 0-15,-1 5 0 0,2 2 0 16,-3-12 0 0,0-18 0-16,-2-5 0 0,-9-20-203 15,3-14-413-15,-3-21 65 16</inkml:trace>
  <inkml:trace contextRef="#ctx0" brushRef="#br0" timeOffset="85969.02">29058 10786 421 0,'0'-145'469'0,"0"18"-147"16,-20-48-62 0,20 118-228-16,0 13-51 15,-8 14-106-15,8 18-155 0,0 12-116 16</inkml:trace>
  <inkml:trace contextRef="#ctx0" brushRef="#br0" timeOffset="86311.64">29411 11031 786 0,'0'49'385'15,"-20"11"-82"-15,0 11-77 0,-2 0 1 16,2 4-107-16,1-11-120 16,-2-6 0-16,5-14 0 15,1-7 0-15,2-13 0 16,13-3 0-16,0-13 0 15,8-20 0-15,20-18 0 16,17-13 0-16,15-15 0 16,14-6 0-16,-1 6 0 15,-8 14 0-15,-12 19 0 0,-8 25 0 16,-18 25 0-16,-14 24 0 16,-13 19 0-16,0 14 0 15,0 4 0-15,-13-5 0 16,13-8 0-16,0-12 0 15,17-20-509-15,13-17 17 0,9-24 75 16,13-12 121-16</inkml:trace>
  <inkml:trace contextRef="#ctx0" brushRef="#br0" timeOffset="86677.94">30284 11421 106 0,'57'-117'299'0,"-12"-2"23"16,-16 10 34-16,-23 19-26 15,-17 21-42-15,-17 28 58 0,-13 29-346 16,-12 31 0-16,-13 27 0 15,-2 23 0-15,3 16 0 16,12 5 0-16,13-4 0 16,20-6 0-16,20-13 0 15,23-19 0-15,14-20 0 0,8-28 0 16,7-16 0-16,6-24 0 16,2-25 0-16,5-25-2 15,1-27 4-15,-2-30-2 0,-2-36 0 16,-5-34 0-16,-9-15 0 15,-17 1 0-15,-9 15 0 16,-22 32 0-16,0 38 0 16,-8 37 0-16,-6 39 0 0,-3 50 0 15,-18 60 0-15,-1 58 0 16,3 52 0-16,9 41 0 16,13 17 0-16,14 0 0 15,25-8 0-15,26-12 0 16,17-22 0-16,24-24 0 0,11-28 0 15,3-24-97-15,2-30-566 16,-7-18 87-16</inkml:trace>
  <inkml:trace contextRef="#ctx0" brushRef="#br0" timeOffset="87210.93">31555 10644 490 0,'-49'-65'486'0,"-5"16"-135"16,7 17-148-16,6 20-60 15,8 12 78-15,13 20-68 16,20 13-153-16,8 11 0 0,18 5 0 16,17-4 0-16,13-5 0 15,9-7 0-15,2-12 0 16,-2-13 0-16,-5-8 0 0,-3-16 0 16,-12-21-74-16,-12-12-16 15,-18-15 57-15,-15-10 53 16,-15 0 69-16,-15 12-1 0,-9 19-88 15,-10 18 0 1,-11 25 0-16,-7 34 0 0,-7 22 0 16,6 20 0-16,7 14 0 15,18 8 0-15,14 4 0 16,21-10 0-16,16-2 0 0,16-11 0 16,16-15 0-16,16-7 0 15,17-11 0-15,9-19 0 16,4-5-446-16,4-22 1 0,-6 0 92 15,-2-22 34-15,-9-17 94 16,-13-19 98-16,-10-15-1 16,-10-13 154-16,-8-10 157 0,-10-7 119 15,-11 1-5-15,-2 9-39 16,-9 16-66-16,0 19-34 16,5 17 1-16,-5 17 33 15,0 24 46-15,0 33-200 16,6 27-38-16,6 18 0 0,5 7 0 15,5 9 0-15,0-4 0 16,11-9 0-16,-1-12-122 0,6-11-308 16,-2-14 1-16,0-20 62 15,-1-24 50-15</inkml:trace>
  <inkml:trace contextRef="#ctx0" brushRef="#br0" timeOffset="87359.78">32665 10864 194 0,'22'-107'351'15,"-1"-6"28"-15,-7 8 27 16,-11 15-38-16,-3 25-36 0,-25 27-315 15,-24 38-17-15,-22 38 0 16,-32 43 0-16,-31 37 0 16,-29 28 0-16,-27 21 0 15,-17 17 0-15,-5 12 0 0,5-2-313 16,12-7-280-16,17-8 60 16</inkml:trace>
  <inkml:trace contextRef="#ctx0" brushRef="#br0" timeOffset="88075.81">23404 13986 921 0,'-48'-12'880'0,"20"4"-634"16,28-1-246-16,25-3 0 0,48-4 0 15,55-13 0-15,78-11 0 16,77-8 0-16,82-7 0 15,75-1 0-15,67-4 0 0,58-9 0 16,36-17 0-16,36-25 0 16,16-22 0-16,9-34 0 15,7-29 0-15,-14-20 0 16,-31-4 0-16,-45 12 0 0,-56 26 0 16,-56 27 0-16,-66 33 0 15,-70 32 0-15,-77 21 0 0,-62 19 0 16,-59 15 0-16,-51 6 0 15,-51 5 0-15,-42 8 0 0,-42 7 0 16,-39 9 0-16,-31 12-379 16,-20 9-118-16,-20 12 4 0</inkml:trace>
  <inkml:trace contextRef="#ctx0" brushRef="#br0" timeOffset="98275.59">2468 3683 228 0,'0'0'196'0,"-8"0"-43"0,8 0-42 15,0 0-39-15,0 0-15 16,0 0 13-16,0 0 7 16,0 0-2-16,0-4-14 15,0 0-4-15,0 1 1 0,0 3 1 16,0-5 6-16,0-2-3 16,-7-2-3-1,-2-8-8-15,-7 0 12 0,-12-1 10 16,-15 5-5-16,-13 13 3 15,-8 13 12-15,-9 19-10 16,-5 23 32-16,1 28-105 16,9 15 0-16,13 11 0 0,23 6 0 15,21-2 0-15,27-6 0 16,25-14 0-16,24-15 0 16,16-18 0-16,16-20 0 15,8-19-165-15,-4-25-272 16,-3-25-8-16,-12-23 22 15</inkml:trace>
  <inkml:trace contextRef="#ctx0" brushRef="#br0" timeOffset="98907.99">2768 3732 407 0,'0'-110'357'0,"-12"24"-2"16,-1 25-107-16,6 18-91 0,7 9-39 16,-9 18-9-16,9 32 29 15,0 33 20-15,0 33-158 16,9 32 0-16,3 12 0 15,5 5 0-15,-1-9 0 16,1-20 0-16,-2-22 0 16,2-22 0-16,-6-19 0 15,3-14 0-15,-3-16 0 0,0-18 0 16,7-23 0-16,5-21 0 16,1-16 0-16,5-2 0 15,-4 8 0-15,0 13 0 16,-9 15 0-16,0 13 0 0,1 22 0 15,2 12 0-15,5 21 0 16,6 13 0-16,2 3 0 16,4 4 0-16,0-9 0 15,10-12-295-15,11-20-116 16,0-20 69-16,3-20 89 16,-3-20 102-16,-5-23 122 15,-7-5 52-15,-17-5 45 0,-16 3 32 16,-12 9 68-16,0 16 45 15,-12 13 12-15,-4 11-40 16,-1 13-59-16,2 16-29 16,-2 23 6-16,6 22-24 0,-3 8-32 15,14 4-25-15,0 0-49 16,9-7-69-16,-1-14-55 16,5-8-43-16,-1-11 4 15,-5-17 20-15,6-17 17 16,-1-11 53-16,1-13 60 15,-10-4 74-15,-3 0 81 0,0 5 79 16,0 7 65-16,-8 8-10 16,8 14-63-16,0 1-83 15,0 10-97-15,8 17-6 16,9 9 0 0,4 2 0-16,7 1-31 0,-1-1-284 15,2-4-97-15,4-12-12 16,-1-12 22-16</inkml:trace>
  <inkml:trace contextRef="#ctx0" brushRef="#br0" timeOffset="99220.93">4128 3444 171 0,'16'-50'354'0,"-2"15"-31"16,-14 10-66-16,0 16-96 16,3 9 42-16,5 34 124 15,5 13-76-15,-2 19-251 0,2 3 0 16,-1-4 0-16,-4-8 0 15,0-13 0-15,1-10 0 16,-1-15 0-16,-8-7 0 16,3-31 0-16,2-23 0 15,3-9 0-15,8-15 0 16,4 4 0-16,1 14 0 16,-4 8 0-16,-2 12 0 15,-3 6 0-15,4 10 0 16,5 12 0-16,-5 0 0 15,1 0 0-15,-6 0 0 0,-2 0 0 16</inkml:trace>
  <inkml:trace contextRef="#ctx0" brushRef="#br0" timeOffset="99265.01">4458 3378 2047 0,'-9'-12'-185'15,"1"-7"-464"-15,0-3 72 16</inkml:trace>
  <inkml:trace contextRef="#ctx0" brushRef="#br0" timeOffset="100471.8">6569 2560 234 0,'0'-17'321'0,"-16"6"3"16,-4-3-35-16,-9 2-88 16,-7 4-48-16,-10 8 9 0,-6 13 25 15,0 11-11-15,3 18-176 16,5 15 0-16,7 12 0 16,12 7 0-16,14 6 0 15,19-8 0-15,15-9 0 16,15-16 0-16,5-17 0 15,11-16 0-15,3-23-56 0,-10-22-30 16,-6-25 46-16,-8-15 25 16,-16-4 48-16,-14-4 42 15,-3 8 14-15,-12 9-89 16,1 11 0-16,-3 11 0 0,6 9 0 16,8 14 0-16,0 10 0 15,5 21 0-15,12 22 0 16,15 10 0-16,9 13 0 15,8 4 0-15,2-7 0 0,7-10 0 16,-1-12 0-16,-5-11-444 16,1-17-47-16,-4-20 44 15,-5-12 119-15</inkml:trace>
  <inkml:trace contextRef="#ctx0" brushRef="#br0" timeOffset="100705.89">7069 2638 125 0,'3'-90'301'15,"-3"1"41"-15,0 15-2 0,0 17-77 16,0 15-102-16,0 15-30 15,0 10 11-15,0 17 51 16,0 29-144-16,6 23-49 16,4 26 0-16,6 15 0 0,6 10 0 15,2-2 0-15,4-7 0 16,0-17 0-16,-2-11 0 16,-2-13 0-16,-1-13 0 15,3-11 0-15,2-8 0 16,0-14 0-16,4-7 0 15,4-7 0-15,1-10 0 0,5-10 0 16,-5-15 0-16,-1-19-402 16,-9-13-158-16,-5-11 75 15</inkml:trace>
  <inkml:trace contextRef="#ctx0" brushRef="#br0" timeOffset="100836.81">7373 2340 312 0,'-54'-29'370'0,"6"-4"-28"16,9 2-133-16,10-2-97 15,12-3-47-15,17-6-31 16,5-2-14-16,18-6-27 16,23-2-99-16,10-4-103 15,13 1-76-15,4 8-48 16</inkml:trace>
  <inkml:trace contextRef="#ctx0" brushRef="#br0" timeOffset="101303.6">8389 2007 541 0,'0'0'365'15,"0"7"-11"1,0-7-70-16,-8 0-24 0,0 0-17 16,-1 0-243-16,1 0 0 15,0 0 0 1,8-4 0-1,0-3 0-15,0-3 0 16,3-5 0-16,13-13 0 16,6-5 0-16,5 0 0 0,-2 9 0 15,-1 7 0-15,-3 10 0 16,-1 7 0-16,-4 15 0 16,1 13 0-16,-5 17 0 15,-3 9 0-15,-9 6 0 16,0 2 0-16,-9-1 0 0,-3-4 0 15,-5-9 0-15,6-3 0 16,3-12 0-16,8-9 0 16,0-3 0-16,0-9 0 0,0-4 0 15,8-8 0 17,8 0 0-32,12-8 0 0,5-4 0 15,7-4 0 1,4-5 0-16,5-3-249 0,5-5-223 15,3-11 40-15,3-17 17 16</inkml:trace>
  <inkml:trace contextRef="#ctx0" brushRef="#br0" timeOffset="101570.58">9257 1639 284 0,'0'-48'436'16,"-11"11"-16"-16,-6 12-82 0,-7 9-106 15,-8 16-43-15,-10 16-41 16,-1 18-148-16,-3 14 0 15,13 18 0-15,14 10 0 0,19 3 0 16,0-4 0-16,19-4 0 16,14-14 0-16,5-16 0 15,5-13 0-15,7-21 0 16,-7-18 0-16,2-18 0 16,-11-21 0-16,-15-14 0 0,-11-14 0 15,-8-3 0-15,-11 0 0 16,-11 8 0-16,-2 8 0 15,-3 7 0-15,-3 10 0 0,3 7-273 16,5 8-116-16,8 10-16 16,0-2-12-16</inkml:trace>
  <inkml:trace contextRef="#ctx0" brushRef="#br0" timeOffset="101919.85">9254 1188 139 0,'11'-29'251'15,"2"1"-90"-15,4-1-63 0,2 1-47 16,5-1-28-16,12 1-8 16,10-4-7-16,7-1 1 15,8 5-2-15,-1 4-5 16,2 7 20-16,-13 5 20 0,-13 8 56 16,-7 4 95-16,-9 11 41 15,-9 18 43-15,2 8-32 16,-4 7-73-16,2 6-172 15,5 11 0-15,8 4 0 16,9 9 0-16,11 2 0 0,13 2 0 16,8-5 0-16,0-4 0 15,1-5 0-15,-9-6 0 16,-14-4 0-16,-10-1 0 0,-12-2 0 16,-21 11 0-16,-21 15 0 15,-23 12 0-15,-29 14 0 16,-20 2-135-16,-13 6-291 0,-3 3-34 15,-10-8 1-15</inkml:trace>
  <inkml:trace contextRef="#ctx0" brushRef="#br0" timeOffset="102683.93">10443 863 667 0,'-20'-37'623'0,"-1"0"-148"15,2 0-246-15,2 5-176 16,4 8-53-16,3-1 0 0,10 5 0 15,0 3-178-15,2 4-190 16,14 6-82-16,9 4-24 16</inkml:trace>
  <inkml:trace contextRef="#ctx0" brushRef="#br0" timeOffset="102867.78">10954 1529 795 0,'25'34'247'0,"-4"-6"-133"16,-5-4-54-16,-4 0 20 16,-1 8 80-16,-3 10-20 15,-8 15-51-15,-11 16-46 0,-17 25-21 16,-26 20-92-16,-22 13-184 16,-21 7-149-16,-26 0-80 15</inkml:trace>
  <inkml:trace contextRef="#ctx0" brushRef="#br0" timeOffset="104199.57">4190 8173 252 0,'-24'-36'193'16,"-6"3"-53"-16,3 5-48 15,-3 7-22-15,3 6 13 16,-3 2 29-16,8 0 8 15,-3 5 16-15,-1 8 10 16,-2 0-15-16,-7 17-4 16,-6 12-12-16,-8 23-29 15,-5 23-24-15,2 9-24 0,8 9-14 16,6-3-9-16,19-5-11 16,19-11-14-16,0-14-2 15,19-15-7-15,11-17-18 16,10-28 3-16,8-7 13 15,0-31 7-15,7-18 0 16,-11-16 15-16,-4-12-3 16,-10 4 8-16,-7 8-1 0,-6 6 17 15,-9 9 1 1,-8 12 8-16,0 13 12 0,0 12 1 16,0 8-24-16,0 7-10 15,4 5-16-15,4 17 1 16,8 14 8-16,9 19 11 15,7 11-10-15,4 4-6 16,5-4 5-16,-1-8-1 0,4-9-5 16,10-7 1-16,-2-12-2 15,6-10-1-15,-1-15-3 16,-4 0 0-16,-4-12 10 16,-10-4 5-16,-7-3-7 15,-7 2 2-15,-3 0 6 16,-11 1 0-16,-4 4-10 15,-7 0-18-15,0 0-69 16,0 0-90-16,0-1-92 0,0-3-57 16,0-5 7-16,-10-4-22 15</inkml:trace>
  <inkml:trace contextRef="#ctx0" brushRef="#br0" timeOffset="104483.76">4876 7791 438 0,'-16'-8'368'0,"0"4"-44"16,0-1-102-16,7 5-51 15,9-8 14-15,-8 4-22 0,8 0-72 16,0-4-53-16,8 1-30 15,17-9-7-15,15-10-7 16,12-2-7-16,5-9-67 16,5 0-54-16,-1 0-53 15,-1 0-48-15,2 1-25 16,-10 3 3-16,-3 10-29 16,-14 1 23-16</inkml:trace>
  <inkml:trace contextRef="#ctx0" brushRef="#br0" timeOffset="104682.15">5230 7743 247 0,'-41'43'345'16,"8"-5"-58"-16,4-10-111 15,10-3-80-15,2-9-14 16,9-16-20-16,8 0-28 16,0 0-21-16,25 0-5 15,15-16-2-15,20-13-4 16,18-7-29-16,4-2-67 15,-5-2-60-15,-4-1-48 0,-13-4-11 16,-10-4-53-16</inkml:trace>
  <inkml:trace contextRef="#ctx0" brushRef="#br0" timeOffset="105115.98">5733 6622 455 0,'-29'-28'504'16,"4"8"-55"-16,6 4-182 15,3 6-93-15,3 3-34 16,1 3-82-16,12 0-58 16,0 17 0-16,9 11 0 15,7 12 0-15,8 4 0 16,9 5 0-16,-1-4 0 15,1-4 0-15,-1-5 0 16,-4-6 0-16,1-10-60 16,-9-16-3-16,-4 0 29 15,-5 0 29-15,-2-14 5 0,-4-18 5 16,3-17 5-16,-4-12 5 16,0-4 16-16,-4 8 31 15,0 8-23-15,0 13-39 16,0 8 0-16,0 8 0 0,0 6 0 15,0 7 0-15,9 7 0 32,1 16 0-17,7 9 0-15,4 3 0 0,3 6 0 16,4 0-314 0,4 4-210-16,1-2-22 0</inkml:trace>
  <inkml:trace contextRef="#ctx0" brushRef="#br0" timeOffset="106861.6">6798 5935 269 0,'-9'-16'300'0,"-4"4"-15"16,1 2-60-16,4 3-69 0,8 3-48 16,-8 4-29-16,8 0-34 15,0 7-22-15,8 26-3 16,9 19 6-16,12 22-6 15,2 15-1-15,6 14 2 0,-1 2-4 16,1-2-13-16,-1-9-2 16,-3-13-3-16,-9-12-2 15,-4-17 13-15,-4-7-7 16,-2-11-6-16,-7-11 7 16,-4-7-3-16,-3-8 8 0,0-8-5 15,5 0-4-15,-2 0-10 16,3-19-7-16,2-9 6 15,3-10 8-15,3-7-1 0,1 4 3 16,-3 4-2-16,1 10 1 16,4 3 6-16,-6 3-3 15,1 1-1-15,8 7-2 16,5 0-4-16,3 6 3 0,9-1 1 16,-1 0 3-16,10-1 4 15,-3 1-5-15,1-4-15 16,2 0 1-16,-10 0-26 15,1 0-1-15,-4-9 4 16,-6-3 0-16,-5-8 6 0,-11-10 16 16,-11-2 9-16,0 3 10 15,-11 1 24-15,-6 7 24 0,-4 9 11 16,2 4 3-16,3 7-12 16,-1 5-12-16,9 8-22 15,0 0-15-15,8 0 2 0,0 13-3 16,0 10 7-16,0 10-6 15,0 8-1-15,11-1 3 16,5 1-12 0,9-1-3-16,7-6-11 0,10-11-8 15,6-7 4-15,6-16-22 0,-1 0-27 16,3-11-6-16,-4-10-17 16,-2-16 11-16,-7-7 15 0,-6-13 9 15,-9-8 21-15,-6-13 21 16,-15-3 2-16,-7-4 12 15,-7-5 9-15,-10 1 15 0,-7 7 21 16,0 8 10 0,-6 10 13-16,2 2-1 0,-1 10-5 15,6 6 21-15,-2 6-3 0,5 8-12 16,3 7-10-16,1 9-17 16,4 4 2-16,4 0-21 15,8 8-11-15,-7 4-8 16,7 0-7-16,0 20 4 15,0 20 6-15,7 18 7 16,10 15-8-16,2 4-3 16,6 5 5-16,4-6 0 0,7-2-3 15,4-9 2-15,6-8-13 16,-2-8-11-16,5-13 0 0,0-8-15 16,-2-11-12-16,-1-4 2 15,-2-13-4-15,-4-13 11 16,1-11 9-16,-8-12 14 15,-4-18-7-15,-5-6 7 0,-4-18 3 16,-9-8 0-16,-2-251 12 31,-21 271 15-15,-12-39 20-16,12 68-12 16,-4-20 36-1,6 37-26-15,10 4-1 0,-6 4 4 16,6 4-10-16,-8 2-15 15,8 6-2-15,-8 0-9 0,8 0-1 16,0 14 3-16,0 14-9 16,0 13 14-16,0 15 5 0,0 13-6 15,11 10-3 1,10 2 0-16,3 0-3 0,7-4 3 16,7-12 4-16,-2-8-4 15,4-11 1-15,1-11-9 16,5-10-1-16,-2-13-19 0,0-12-14 15,4-12-16-15,6-16 5 16,-1-13 3-16,-5-15 10 16,-2-10 18-16,-10-3 8 0,-11 0 14 15,-9 4 2-15,-8 4 22 16,-8 3 14-16,0 9 28 0,-12 8 8 16,-5 9-2-1,0 7-7-15,3 9-21 0,-3 4-14 16,1 12-13-16,-5 0-17 15,4 21 5-15,-2 15-5 0,2 17 4 16,5 4-8-16,4 4-1 16,8 1 0-16,8-5-2 15,8-12-15-15,13-5-8 16,12-12-6-16,3-10-21 0,5-18-32 16,0-13-9-16,-5-12 15 15,-4-12 40-15,-10-7 20 16,-19-6 40-16,-11 2 19 0,-8 3 21 15,-12 1-1-15,-4 3-22 16,-8 8 3-16,-2 4-17 16,2 10-14-16,5 7-17 0,-2-2-45 15,4 7-83-15,8 2-83 16,6 1-53-16,3 0-60 0</inkml:trace>
  <inkml:trace contextRef="#ctx0" brushRef="#br0" timeOffset="107311.32">9404 4546 401 0,'0'-33'409'16,"-13"5"-36"-16,1 9-104 16,1 2-56-16,-3 5-48 15,14 7-45-15,0 5-66 0,0 0-33 16,0 12-13-16,0 5-2 15,14 11-2-15,0 8-3 16,8 2 2-16,2-2-3 16,-5 2-4-16,7-7-17 0,-6-6-4 15,-4-5-6-15,1-4-19 16,-6-4-18-16,5-12 7 0,-3 0 18 16,-4 0 23-16,-1-4 16 15,-5-11 4-15,-3-14 5 16,0-4 25-16,0-3 28 15,-11-6 11-15,-3 2 4 0,6-1 19 16,-2 8-92-16,1 5 0 16,9 8 0-16,-8 4 0 15,8 4 0-15,0 2 0 0,0 20 0 47,8 6 0-47,8 4 0 16,3 5 0-16,6 4-196 0,4 2-192 15,-1 2 15-15,0 0 3 16,1-5 17-16</inkml:trace>
  <inkml:trace contextRef="#ctx0" brushRef="#br0" timeOffset="107663">10440 3997 746 0,'-17'-9'447'0,"5"6"-124"0,3-1-131 16,9-1-58-16,0 1 20 15,0-4-103-15,0 4-51 16,0 1 0-16,0-1 0 0,0-2 0 16,0 6-61 15,0 0-272-31,0 17-91 15,5 7 61-15,-5 10-37 16</inkml:trace>
  <inkml:trace contextRef="#ctx0" brushRef="#br0" timeOffset="107859.5">10641 4619 436 0,'25'18'277'0,"-3"-6"-125"16,-7-1-74-16,10 1-14 15,3 4 102-15,1 1 38 0,-1 3 11 16,0 5-10-16,1 4-42 16,-1-1-76-16,-8 1-87 15,-3 3 0-15,-9 0 0 0,-8 9 0 16,-25 8-163-16,-20 8-277 16,-27 8-111-16</inkml:trace>
  <inkml:trace contextRef="#ctx0" brushRef="#br0" timeOffset="109640.82">23483 1591 57 0,'0'-21'167'0,"-8"5"25"15,-1 4-51-15,1-1-33 16,0 3-21-16,8 1-11 15,-13 0 6-15,2 4 6 16,-2 3-4-16,4-7-6 0,-2 6-26 16,0-2-21-16,-2 5-17 15,-9 0-3-15,-9 12-2 16,-11 9-6-16,-6 11 11 16,-54 58 18-16,55-33-21 15,3 7-9-15,6 4 3 16,6 3-2-16,12 2 6 15,20 0-8-15,0 0 2 16,12 1-5-16,7-9-11 16,10-8-9-16,7-7-13 0,6-10 4 15,-2-8-1-15,0-7-11 16,2-4-16-16,-2-10-4 16,-4-11-7-16,-2-8 9 15,-3-11 7-15,-2-19 16 0,-1-10 7 16,-3-18 14-16,-1-6 11 15,1-6 4-15,-9 0-1 16,-5 9 6-16,-6 4 15 0,-5 4 5 16,0 4 7-16,0 9 17 15,-9 3 4-15,2 7-7 16,7 11 2-16,-13 6 5 16,6 9-4-16,7 0-5 15,-8 3 0-15,8 5 0 16,-8 0-16-16,8 4 3 0,0 0-11 15,0 0-4-15,0-4-3 16,0-1-8-16,0 5 8 16,0 0 8-16,0 0 12 15,0 0 10-15,0 0-6 0,0 0 4 16,0 0-20 0,0 0-2-16,0 0-14 0,0 0-5 15,0 9 0 1,0-9 6-16,0 8-4 15,0-8-11-15,0 17 11 16,0 22 3-16,0-5 2 16,8 7 0-16,0-1-2 15,-1-5-3-15,1 4 4 16,0-3 0-16,5 2-7 16,3-3 7-16,-2 3 1 0,-3-7-2 15,3 2-5-15,0-4 5 16,-6-8-3-16,0-6 7 15,-4-2-8-15,2-5-3 16,-6-8 5-16,0 7 1 16,0-7 1-16,0 0 0 0,0 0-5 15,0 0 8 17,0 0-9-17,0 0 2-15,3 0 6 0,0 0-1 16,0 0-2-16,2 14-2 15,3-7 0-15,-5 0 2 16,6 8-5-16,-1-8 3 16,5 0-2-16,-5-7 9 15,0 14-5-15,-3-14 2 16,-2 7-4-16,0-7 5 0,3 0-2 16,-3 0 5-16,-3 0-3 15,0 0 2-15,5 0-10 16,-2 0 8-16,2 0-5 15,-5 0 1-15,0 0 5 0,0 0 3 16,0 0 11-16,0 0-4 16,0 0-1-16,0 0-2 15,0 0-9-15,0 0-3 0,0 0 7 16,0 0-21 0,0 0-64-16,0 0-137 0,0 0-111 15,0 0-50-15,0 12 5 16</inkml:trace>
  <inkml:trace contextRef="#ctx0" brushRef="#br0" timeOffset="110289.91">23385 2748 478 0,'-29'-9'261'15,"4"1"-85"-15,7 4-81 0,1-1-38 16,0 2 26-16,4 3 35 16,13 0-7-16,-6 0-26 15,6-4-31-15,0-1-18 0,0 2-5 16,0 3 0-16,0 0-16 15,11-4-4-15,18-6 5 16,27-1-12-16,43-10 5 16,51-2 2-16,56-10-5 0,54-5-3 15,49-1 2 1,32-3 4-16,53-2 12 0,57-6-6 16,40 5-8-16,30 2 6 15,26 5-5-15,17 7 9 16,5 5 31-16,7 7 19 15,4 7-10-15,-14-2-17 16,-47 7-24-16,-64-1 4 16,-72 4-7-16,-75-5-13 0,-74 5 0 15,-58 0 0-15,-55-3 0 16,-31 2 0-16,-30 0 0 16,-18 5 0-16,-19 0 0 15,-7 0 0-15,-16-7 0 16,-31-5-426-16,-39-1-271 15</inkml:trace>
  <inkml:trace contextRef="#ctx0" brushRef="#br0" timeOffset="111171.9">24100 1159 6 0,'0'-13'19'0,"0"2"34"15,0-1 61-15,0 3 84 16,0 2-52-16,0-1-21 15,0-1-28-15,0 5-11 16,0-4 9-16,0 4 20 16,0 4 6-16,0-3 9 0,0 3-15 15,0 0-15 1,0 0-26-16,0 0-31 0,0 0-22 16,0 15-15-16,0 22 28 15,13 28 16-15,2 32 27 16,4 34-2-16,11 20 15 15,-3 16-33-15,7 0-57 0,2-9 0 16,-3-10 0-16,0-23 0 16,-1-23 0-16,-8-21 0 15,-9-19 0-15,1-17 0 16,-7-16 0-16,-1-10 0 16,-3-7 0-16,-1-3 0 0,-4-9-80 31,0-12-229-31,0-14-100 15,0-5 65-15,0-19-64 0</inkml:trace>
  <inkml:trace contextRef="#ctx0" brushRef="#br0" timeOffset="111986.96">24362 1221 198 0,'-39'-17'275'0,"2"1"-69"15,6 4-75-15,2 5-62 16,7 2-7-16,6 0 17 16,5 5-1-16,11 0-11 15,0 0-12-15,0 0-14 0,0 0-14 16,8-2-12-16,11-3-2 15,32-3-7-15,42-9 2 16,57-3 7-16,60-5 21 16,60-7-4-16,50-1-15 15,53-3-2-15,40-1-9 16,25 0-3-16,35 4-3 16,27 9 2-16,3 3-2 15,-12 9-5-15,-10 5 1 16,-15-2 2-16,-20 6-2 15,-24-6 4-15,-40 2-2 0,-49-6-1 16,-58 1 1-16,-60 0 0 16,-52 3 5-16,-41 1-1 15,-29 0 9-15,-27 5 10 16,-16-1 1 0,-19 4-7-16,-10 0 4 15,-5 0-14-15,-4 0-3 0,-4 0-2 16,-5 0 0-16,2 0 6 15,-5 0-9-15,0 0 1 16,3 0 0-16,3-5 3 16,2 0-1-16,4 2 1 15,5-1-1-15,-6-1 1 16,6 2-5-16,-6-2 1 16,1 1 6-16,-3 0-6 15,-1 4 4-15,-3 0 7 16,-5 0-1-16,0 0 20 15,0 0 12-15,0 0 29 16,0 0-15-16,0 0-16 16,0 0-17-16,0 8-19 15,0 12-1-15,0 13 30 16,0 25 56-16,3 19 11 16,6 23-51-16,-3 24-46 15,2 9 0-15,5 2 0 16,0-4 0-16,0-14 0 15,-1-11 0-15,2-13 0 0,0-15 0 16,-6-16 0 0,0-19 0-16,-4-10 0 0,-4-8 0 15,4-5-144-15,-4-7-227 16,-12-21-156-16</inkml:trace>
  <inkml:trace contextRef="#ctx0" brushRef="#br0" timeOffset="112735.59">25391 1139 115 0,'-13'-12'263'0,"13"-1"-64"0,-7 1-53 16,7 5-60-16,0 2-25 15,0 1 16-15,0-4 26 16,0 4 0-16,0-4-17 15,0 4-2-15,0 4-8 0,0 0-5 16,0-5-17-16,0 5-15 16,0 0-26-16,0 0-4 15,0 21-8-15,0 20 48 16,11 20 34-16,7 20-28 16,2 21-16-16,2 8-5 15,4 4-1-15,-4 0-15 16,-5-13-3-16,5-7-11 0,-5-17 0 15,-2-12 0-15,-3-8-9 16,1-16-20-16,-5-13-43 16,1-7-63-16,-6-10-52 15,1-11-32-15,1 0-16 16,-5 0 24-16,3 0 18 0,2-18-66 16</inkml:trace>
  <inkml:trace contextRef="#ctx0" brushRef="#br0" timeOffset="113084.93">26228 981 386 0,'0'-29'388'0,"-8"9"-14"16,8 2-146-16,-9 6-94 15,9 5-16-15,0 7-2 16,0 0-32-16,0 0-49 16,0 17-25-16,5 19 61 15,7 25 32-15,7 29-103 16,7 15 0-16,-3 14 0 16,5 6 0-16,-2-3 0 0,-3-3 0 15,1-15 0-15,2-9 0 16,-6-14 0-16,-4-15 0 15,-4-17 0-15,-4-12 0 16,1-13 0-16,-6-8-201 0,3-16-96 16,-6 0-60-16,3 0 24 15,-3-21-3-15</inkml:trace>
  <inkml:trace contextRef="#ctx0" brushRef="#br0" timeOffset="113419.3">27322 919 544 0,'10'-24'336'0,"-6"7"-93"16,-4 6-89-16,0 2-43 15,0 1-3-15,4 8-10 0,0 0-41 16,0 0-29-1,-4 0-10-15,0 0-6 16,0 0 0-16,4 8 18 0,6 12 88 16,6 16 48-16,2 19-154 15,12 9-12-15,-3 17 0 16,3 13 0-16,2 5 0 16,-4-2 0-16,0-5 0 15,-3-1 0-15,-2-9 0 0,-5-13 0 16,-5-9 0-16,-2-7-205 15,-11-8-279-15,0-12-27 16</inkml:trace>
  <inkml:trace contextRef="#ctx0" brushRef="#br0" timeOffset="114265.82">24642 1644 48 0,'0'-12'202'15,"0"0"28"-15,-8-1-2 16,8 4-36-16,-6 2-51 16,6 3-23-16,0-1-16 15,0 5-8-15,0 0-27 16,0 0-27-16,0 0-12 0,0 0-13 16,0 0-14-16,0 21 10 15,6 12 19-15,8 8-6 16,2 11 2-16,5 5-12 15,-7-4-1-15,0-4-9 0,-6-3 4 16,0-11-6-16,-5-6-2 16,3-9 3-16,-6-3 3 15,0-6-6-15,0-11 4 16,0 0-3-16,4 0 8 16,0 0-1-16,3 0-3 15,1-11-3-15,1-6-1 0,2-8-3 16,5 1 4-16,1 5-2 15,-5 3 2-15,2 3-4 16,-6 5 3-16,-5 2 3 0,5 6-10 16,-1 0 6-16,6 0 2 15,0 14-2-15,0 1-3 16,-2 2-28-16,-4-5-147 16,1 5-117-16,-8-1-17 0,0-4-48 15</inkml:trace>
  <inkml:trace contextRef="#ctx0" brushRef="#br0" timeOffset="114799.32">24566 489 274 0,'-11'-14'206'0,"-1"8"-36"15,4-2-42-15,-1 8-38 0,9 0-19 16,-9 0-21-16,9 0-19 16,0 0-16-16,0 0-3 15,0 19-6-15,0 4 7 16,0 11-1-16,0 3 0 0,13 3-1 16,8 1-5-1,2-5 1-15,6-7-1 16,2-8-5-16,3-5 1 0,2-4-9 15,2-12 2-15,-2-8 5 16,-4-12-3-16,-2-8 8 16,-16-10 10-16,-5 2 7 15,-9-5 7-15,-9 1 7 0,-5-1-6 16,-8 8-13-16,-2 5-16 16,0 4-18-16,-8 3-11 15,-2 9-28-15,2 2-42 16,-1 10-39-16,-3 0-39 15,4 14-80-15,7-2-237 16</inkml:trace>
  <inkml:trace contextRef="#ctx0" brushRef="#br0" timeOffset="115331.88">25687 403 125 0,'0'-14'262'0,"0"2"-35"16,0 5-16-16,0 3-26 16,0-1-11-16,0 5-10 15,0 0-36-15,0 0-48 16,0 0-45-16,0 0-27 0,0 9-11 16,0 8 7-16,0 11 2 15,10 8-6-15,1 9 2 16,3 0-2-16,0 0-2 15,-2-4-32-15,1-5-91 16,-1 1-103-16,-1-1-50 16,-2-8-38-16,-1-3 12 15</inkml:trace>
  <inkml:trace contextRef="#ctx0" brushRef="#br0" timeOffset="115814.34">26579 280 288 0,'-9'0'229'16,"0"0"-72"-16,9 0-71 15,-9 0-39-15,9 0 7 16,-8 0 7-16,8 0-17 15,-8 0-15-15,8 0-6 0,0 0 30 16,0-4 19-16,0 1 7 16,0-1-12-16,0-4-15 15,0-1-21-15,0 6-14 16,8-7-7-16,5 7-8 16,8-2 2-16,2 1-6 15,2 4-3-15,-1 0 3 16,0 12-3-16,-4 10 0 0,-2 2 6 15,-10 8-1-15,-5 4 2 16,-3 0 1-16,0 2 1 16,-8-4-6-16,8-11 5 15,0-4-4-15,0-5 3 0,0-14-5 16,0 8 3-16,13-8 1 16,10 0-6-16,11 0 9 15,5 0-6-15,10 0-8 16,5-8-33-16,-3-1-77 15,-4-3-74-15,-8-4-62 16,-4-1-91-16</inkml:trace>
  <inkml:trace contextRef="#ctx0" brushRef="#br0" timeOffset="116313.69">27577 269 116 0,'0'-5'281'15,"0"5"-57"-15,-10 0-85 16,10 0-63-16,0 0-30 16,0 0-4-16,0-3-11 0,0-2-11 15,0 1-4-15,0 1 4 16,0-7 7-16,0 7-12 15,0-6-7-15,13 2-3 16,3-7-2-16,7 3 0 16,8 4-3-16,-5 2-3 0,-1 5 1 15,-5 0-1-15,-3 0 3 16,-6 16-2 0,-3 5 5-16,-8 3 10 0,0 5 1 15,0-1-3-15,-11 1-4 16,0-6-4-16,2-1 6 15,9-8-5-15,-8-4-4 16,8-2 1-16,0-8 6 16,3 0-9-16,17 12 11 15,10-12-6-15,10 0-5 0,5 0 3 16,-8 8 1-16,-5 0-1 16,-10-8 0-16,-13 11 2 15,-1-1-3-15,-8 3 5 16,-11 7-4-16,-13 4 1 15,-6 9-26-15,-4-2-91 16,-8 6-81-16,5 0-110 16</inkml:trace>
  <inkml:trace contextRef="#ctx0" brushRef="#br0" timeOffset="117261.69">28647 741 496 0,'0'-17'380'16,"0"6"-71"-16,0-2-70 15,0 4-62-15,-8 9-68 16,8 0-59-16,0 9-31 16,0 19-8-16,0 26 3 15,4 22 6-15,0 35 0 16,-4 31 3-16,0 17-6 15,0 8-11-15,0-6 0 16,4-6-6-16,2-20 1 16,2-20 0-16,-5-23-3 0,2-19-4 15,-2-15-38-15,2-18-112 16,-1-11-106-16,1-13-72 16,-5-16 11-16,0-12-27 15</inkml:trace>
  <inkml:trace contextRef="#ctx0" brushRef="#br0" timeOffset="117827.6">27692 1860 241 0,'6'-28'174'15,"-3"-2"13"-15,-3 7-43 0,0 1-44 16,0 3-17-16,0 6 15 16,0 5 28-16,0 1 6 15,0 7-7-15,0 0-31 16,0 7-43-16,5 17 23 0,3 17 73 16,4 13-36-16,-3 6-50 15,2 1-32 1,0 0-15-16,-2-3-1 0,-1-11-23 15,-4-2-96-15,-4-4-122 16,0-3-115-16,-7-7-52 16,-10-2-28-16</inkml:trace>
  <inkml:trace contextRef="#ctx0" brushRef="#br0" timeOffset="118626.94">25858 1696 87 0,'-12'-12'191'16,"12"-1"-20"-16,-8 6-34 16,8-1-41-16,-12 8-31 15,12 0 4-15,-14 0 15 0,14 0-1 16,-8 0-7-1,8 0-18-15,0 0-21 16,0 0-16-16,0 0-4 0,0 0-11 16,0 8-2-16,0-1-1 15,5 6 4-15,4-1-7 16,7 2 1-16,5-3 4 16,-2 2-7-16,1-13 2 0,6 0-9 15,-6 0-7-15,-1-13-5 16,2-3 5-16,-5-7-11 15,-4-7 10-15,-1-2 6 16,-3-1 2-16,2 0 17 16,-10 0 3-16,0 8 8 15,-10 2-8-15,-1 3-1 0,0 6-6 16,-1 7 1-16,-1 0 0 16,0 7 1-16,0 0 3 15,2 7-3-15,-4 14 6 16,-1 8-6-16,2 10 1 15,2 10-1-15,12 5-2 0,0-1 1 16,8-1 5-16,10-2-7 16,6-8-2-16,7 1 1 15,7-11-11-15,-2-7-31 16,4-10-40-16,-3-1-43 0,-1-14-44 16,1 0-43-1,-3-14-43-15</inkml:trace>
  <inkml:trace contextRef="#ctx0" brushRef="#br0" timeOffset="119026.77">26793 1228 82 0,'0'-15'231'16,"0"2"-41"-16,0 1-36 15,0 4-52-15,0-1-26 0,0 9 4 16,0-2 0-16,0 2-6 16,0 0 11-16,0 0-4 15,0 0-21-15,0 0-20 16,0 11-14-16,3 9 47 0,9 8 29 15,4 14-12-15,1 11-17 16,0 0-26-16,1 3-24 16,-2 1-8-16,2-4 2 15,-1 1-17-15,-6-11 4 16,-3-5-5-16,0-10-22 16,1-8-63-16,-6-4-83 0,-3-6-61 15,5-4-43-15,-5-6-32 16,0 0-26-16</inkml:trace>
  <inkml:trace contextRef="#ctx0" brushRef="#br0" timeOffset="119522.96">27929 1232 115 0,'0'-11'238'15,"0"3"-27"-15,0 3-28 16,0 1-49-16,0-4-36 16,0 4-7-16,0 4-17 15,0 0-10-15,0 0-19 16,0 0-21-16,0 21 45 0,8 15 81 15,8 17 35-15,0 8-54 16,4 3-36-16,-2-2-40 16,-2-5-25-16,-5-7-21 15,1-10 3-15,-4-7-5 16,0-8-13-16,1-6-23 16,-5-7-43-16,4-3-89 15,-8-9-83-15,0 0-81 16,0 0-8-16,5-5-22 15</inkml:trace>
  <inkml:trace contextRef="#ctx0" brushRef="#br0" timeOffset="120822.58">29443 814 53 0,'5'-9'134'16,"-5"5"50"-16,0-3-43 15,0 2-35-15,0 2-32 16,0-6-8-16,0 9 11 15,0-6 18-15,0 4 14 0,0 2 11 16,0 0-1-16,0 0-5 16,0 0-35-1,0 0-28-15,0 0-26 0,0 0-15 16,0 13-14-16,0-1 12 16,3 11-4-16,6 15 14 15,4 9-3-15,-1 15 11 16,-1 12-9-16,1 7 1 15,1 8-12-15,-1 5 3 16,2 3-6-16,-5-7-5 16,4-4 7-16,0-9-3 15,-5-12-2-15,0-12 4 16,0-9-8-16,1-10 4 0,-6-11 6 16,2-2-5-16,-5-9-6 15,0-12-6-15,0 0-6 16,0 0-13-1,0 0-26-15,3 0-38 0,-3 0-51 16,0-8-58-16,0-9-31 16,0-7-61-16</inkml:trace>
  <inkml:trace contextRef="#ctx0" brushRef="#br0" timeOffset="121355.28">29074 1408 180 0,'0'-12'213'0,"0"-2"-16"15,0 3-36-15,-8 3-41 0,8-1-14 16,0 6 25-16,0 3-6 16,0 0-18-16,0 0-24 15,0 0-10-15,-8 0-19 16,8 0-20-16,0 0-10 16,-9 7-22-16,9 11 3 15,-8 10 0-15,2 7 1 16,6 11 1-16,-8 3 1 15,8-1-7-15,0-3 6 16,8-3-3-16,1-10 1 0,8-12-8 16,0-3-3-16,0-9 1 15,2-8 3-15,1-5 4 16,-3-11 1-16,0-15 7 16,0-15-10-16,-6-15-6 15,-3-7 8-15,-8 2-1 16,0 9-5-16,0 12 4 15,-8 13-5-15,0 7-9 16,0 8 0-16,-4 10-22 16,-8 3-50-16,-2 4-74 15,7 0-85-15,-5 0-33 16,3 11-35-16</inkml:trace>
  <inkml:trace contextRef="#ctx0" brushRef="#br0" timeOffset="121787.61">29651 1671 46 0,'0'-2'112'0,"0"-7"100"16,0 5-38-16,0 0-36 15,0 0-34-15,0 4-15 16,0 0 7-16,0 0 6 15,0 0-17-15,0 0-30 16,0 12-22-16,0 12 6 16,0 9 7-16,0 3-11 15,0 9-20-15,0 0-10 16,0 0 4-16,0-9-5 0,0 2-3 16,0-10-14-16,0-4-52 15,0-3-60-15,0-10-61 16,0-11-51-1,0 0-78-15</inkml:trace>
  <inkml:trace contextRef="#ctx0" brushRef="#br0" timeOffset="122569.59">28923 353 63 0,'0'-4'193'15,"0"-3"2"-15,0 3-26 0,0-1-46 16,0 5-23-16,0-3 5 16,0 3 8-16,0-5-5 15,0 1-9-15,0 4-21 16,0 0-9-16,0 0-10 16,-7 0 1-16,7 0-30 15,0 0-14-15,0 0-9 0,0 0-11 16,0 17-3-1,0-2 9-15,0 7-5 16,7 2 11-16,2 0-5 16,3-1-3-16,6 2-11 0,-1-7-8 15,5-6-25-15,4-5-4 16,-4-7 12-16,-2 0 11 16,2-12 13-16,-2-13-2 15,-5 0 12-15,-2-2 12 16,-4-3 11-16,-9 2 16 15,0 5 15-15,0 2 11 16,0 5-4-16,0 4 0 16,0 3 21-16,0 2 14 15,0 3-3-15,0 4-24 16,0 0-28-16,0 11-39 16,0 5 0-1,0 13 0-15,7 12 0 16,1 4 0-16,6 7-90 15,-3 5-161-15,-3 0-107 16,4 5-35-16,0-1-40 16</inkml:trace>
  <inkml:trace contextRef="#ctx0" brushRef="#br0" timeOffset="123119.37">30466 844 263 0,'-11'-11'240'0,"2"7"3"16,9 1-48-16,-9-2-20 15,9 5 32-15,0-4 44 16,0 1 12-16,0 3-53 16,0 24-210 15,0 16 0-15,9 22 0-16,4 24 0 15,0 19 0-15,3 13 0 16,4 9 0-16,-1-2 0 15,2-6 0-15,-4-14 0 16,-4-20 0-16,-3-19 0 16,3-13 0-16,-1-9-73 15,-4-10-243-15,1-10-12 16,-3-4 24-16,2-4 63 16,0-4-7-16,6-12 19 15</inkml:trace>
  <inkml:trace contextRef="#ctx0" brushRef="#br0" timeOffset="123433.61">31503 907 285 0,'0'-16'269'16,"0"3"-41"-16,0 6-81 15,0-1-18-15,-8 3 49 16,8 2 38-16,0-2-17 16,0 5-12-16,0 0-38 15,0 0-89-15</inkml:trace>
  <inkml:trace contextRef="#ctx0" brushRef="#br0" timeOffset="123758.77">31495 863 2047 0,'0'15'0'15,"0"7"0"-15,0-8 0 16,3 4 0-16,2-2 0 15,-5-7 0-15,0-2 0 16,0 0 0 31,0 7 0-31,3 1 0-16,5 18 0 15,1 16 0-15,2 21 0 16,2 16 0-16,0 11 0 15,-2 0 0-15,3 0 0 16,-3-6 0-16,0-10 0 16,2-12 0-16,0-18 0 15,-5-8 0-15,1-15 0 16,-6-7 0-16,-3-5 0 16,5-4-181-16,-2-12-299 15,2 0 39-15,-5 0 37 0</inkml:trace>
  <inkml:trace contextRef="#ctx0" brushRef="#br0" timeOffset="125200.36">32515 2123 421 0,'-22'0'313'0,"10"0"-83"16,3 0-111-16,9 0-34 15,-8 0 10-15,8-2 2 16,0-3-38-16,0 0-34 16,21 1-8-16,23 1-13 0,30-6 0 15,31-2-2-15,25-2-10 16,24 6 0-16,22-6 6 16,22 4-5-16,14 2 2 15,12 7-6-15,-159 0 1 16,-65 0 2-16,0 0 6 0,0 11-1 15,0 2-2-15,0-13 1 0,0 12 1 16,0-12-3-16,0 0-74 16,0 0-90-16,0-4-118 0,0-12-89 15</inkml:trace>
  <inkml:trace contextRef="#ctx0" brushRef="#br0" timeOffset="125723.74">32606 844 144 0,'-34'-11'237'15,"3"7"-69"-15,8 1-54 16,3-2-41-16,7 5-3 15,5 0 18-15,8 0-10 16,0 0-18-16,0 0-17 16,0 0-8-16,0 0-12 0,12 0-6 15,23 0-4 1,32 0 4-16,29 0-6 16,29 0-7-16,27 8 15 0,23 1-16 15,18-9 1-15,16 8-6 16,-2-8-6-16,-88 0 2 15,-119 0 2-15,0 0-4 16,0 0 6-16,0 0-1 0,0 0-5 16,0 0-22-16,0 0-39 15,0 0-63-15,0 0-49 0,0 0-29 16,0 0-52-16</inkml:trace>
  <inkml:trace contextRef="#ctx0" brushRef="#br0" timeOffset="126041.14">33127 1176 383 0,'-18'-7'273'0,"4"-3"-56"16,2 3-99-16,12 1-56 15,-8 6-32-15,8 0-39 16,0 0-61-16,0 0-90 15,0 0-60-15,8-2-66 0</inkml:trace>
  <inkml:trace contextRef="#ctx0" brushRef="#br0" timeOffset="126197.6">33362 1249 319 0,'4'8'180'0,"2"-8"-65"16,-3 0-57-16,8 0-29 15,9 0-17-15,10 0-46 16,2-3-70-16,0-6-101 16,6 2-163-16</inkml:trace>
  <inkml:trace contextRef="#ctx0" brushRef="#br0" timeOffset="126328.91">33857 1270 142 0,'10'7'195'0,"-10"-7"-54"16,0 8-31-16,0-8-40 15,0 0-31-15,0 0-21 16,0 0-24-16,0 0-52 16,0 0-57-16,0-8-72 15,0 8-159-15</inkml:trace>
  <inkml:trace contextRef="#ctx0" brushRef="#br0" timeOffset="126544.81">33044 1615 59 0,'-34'9'157'16,"4"-9"21"-16,11 0-52 0,6 0-48 16,1 0-38-16,12 0-18 15,0 0-8-15,0 0-6 16,0 0-13-16,0 0-48 15,0 0-72-15,0 0-96 16</inkml:trace>
  <inkml:trace contextRef="#ctx0" brushRef="#br0" timeOffset="126713.54">32842 1694 197 0,'-13'0'206'16,"13"0"-78"-16,0 0-57 15,0 0-27-15,0 0-14 0,9 0-13 16,12-12-24-16,6 1-61 16,18 0-39-16,16-1-74 15,17 0 18-15</inkml:trace>
  <inkml:trace contextRef="#ctx0" brushRef="#br0" timeOffset="132936.64">29869 1388 65 0,'0'-9'92'15,"0"9"46"-15,-8-3-26 16,8-2-50-16,-9 3-33 15,9 2-22-15,0-6-4 16,0 6-5-16,0 0-7 16,0 0-16-16,0 0 3 0,0 0 6 15,0 0 22-15,0 0 20 16,0 0-3-16,0 0-7 16,0 0-1-16,0 0-5 15,0 0 8-15,0 0-3 16,0 0 3-16,0 0-1 15,-8 0 9-15,8 0 6 16,0-5 11-16,-8 5-4 16,8-4 2-16,0 1-7 15,0 3-6-15,0-5 8 16,0 1-4-16,0 1 1 16,0-1 3-16,0-1 4 15,-6 1 0-15,6-3 0 16,-9 2 2-16,9 2-6 0,-8 3-6 15,0-4 1-15,8-1 2 16,-8-1 7-16,8 6 1 16,0-2-2-1,-10 2-1-15,10 0 1 0,0-5-2 16,0 1 10-16,0 1-6 16,-8 3-8-16,8 0-3 15,0 0-8-15,0 0 3 16,0 0 0-16,0 0-6 15,0 0 1-15,0 0 1 16,0 0-5-16,0 0-3 16,0 0 1-16,0 0 2 15,0 0 2-15,0 0-1 16,0 0 1-16,0 0-6 16,0 0 10-16,0 0-14 15,0 0 6-15,0 0-11 16,0 0-6-1,0 0-1-15,0 0-3 16,0 12 7-16,8 8 0 16,6 8 3-16,-2 6-1 15,10 6-2-15,-5 5 3 16,9 0-7-16,2 3 4 16,5-4-2-16,-1 2 3 15,1-6 1-15,-4-3-2 16,-4-1 0-16,-2-7 5 15,-2-5-12-15,-5-7 9 16,-5-5-1-16,-2 0 0 16,-9-12-3-16,3 0 3 15,-3 9 0-15,5-9 4 16,-5 7-8-16,3-7 3 0,-3 0-2 16,0 0-8-16,0 0-13 15,0 0-44-15,0 0-65 16,0 0-59-16,0 0-73 15,0 0-20-15,0-7 28 16,0-2 7-16,0-6 27 16</inkml:trace>
  <inkml:trace contextRef="#ctx0" brushRef="#br0" timeOffset="133687.25">30195 1339 76 0,'-9'-13'142'0,"2"6"47"0,-1 2-50 16,-1-2-46-16,9 2-28 16,-8-1-6-16,8 6 6 15,0 0-8-15,-8 0-11 16,8 0 3-16,-8 0 3 16,8 0 7-16,0 0-10 15,-9 0-5-15,9 0 2 16,-6 0-6-16,6 0-8 15,0 0-11-15,0 0-12 16,0 0-10-16,0 15 7 16,-8 0 4-16,8 10 0 15,0 3 0-15,0 4-5 16,0 1 2-16,0 0 0 16,3 0-10-16,5-4 1 15,4-5 2-15,4 0-7 0,5-4 3 16,-1-3-5-16,-4-9 3 15,-5-8 7-15,3 0 3 16,-7 0-2-16,1-8 2 16,6-5-8-1,2-7 5-15,-4-8 2 0,-1-1-3 16,1-4 0-16,-3 1 6 16,-1-5-1-16,-8 4 0 15,0 3 7-15,0 0 10 16,-11 5 20-16,-3 5 13 15,2 3-13-15,0 6-10 16,1 2-11-16,-2 1-12 16,4 1-3-16,1 3 0 15,-4-2 1-15,0 2-8 16,1 4-4-16,-2 0 6 0,1 0-35 16,-4 0-27-1,3 10-27-15,0-3-27 16,5 2-19-16,1 3 4 15,-4-1-10-15,2 1-6 16,0 1-16-16,9-1-51 0,0-12 16 16</inkml:trace>
  <inkml:trace contextRef="#ctx0" brushRef="#br0" timeOffset="135133.51">30755 1323 73 0,'-8'-4'154'0,"-5"4"26"0,5 0-53 16,0 0-32-16,8 0-19 15,0-5 7-15,-7 2 5 16,7 3-14-16,-8 0-11 16,8 0 1-16,0 0-10 15,0 0 0-15,0 0 5 16,0 0 0-16,0 0 4 15,0 0-5-15,-8-4 9 16,8-1-6-16,0 5-16 16,0 0 7-16,0 0 0 15,0-6-8-15,0 6-2 16,0 0 1-16,0 0-7 16,0 0 6-16,0 0-4 15,0 0 1-15,0 0 0 16,0 0-16-16,8 0-23 15,0 15-6 1,7 9 3-16,6 20 5 16,8 9-6-16,2 9 12 15,7-2-6 1,2 1-5-16,-2-7 4 0,-3-2 0 16,1-6-3-16,1-15 4 15,-3-2 0-15,-11-5-2 16,-7-8 0-16,-4-4 0 15,-3-12 0-15,-1 0 0 16,-3 0 0 0,-5 0-85-16,0 0-80 15,0 0-85-15,0-8-100 16,0-3 56-16,0-1 45 0,0 0 9 16,0-3 49-1</inkml:trace>
  <inkml:trace contextRef="#ctx0" brushRef="#br0" timeOffset="135732.78">31259 1330 606 0,'0'-7'169'16,"0"7"-77"-1,-8 0 7 1,0 0 59-16,-1 0-87 16,1 0-6-16,8 0 0 0,-8 0-15 15,8 0 1-15,-9 0-23 16,9 0-15-16,0 0-9 15,0 0-2-15,0 12-2 16,0 7 7-16,0 6-6 16,0 7 7-16,0 1-7 15,6-4 3-15,5-1-20 16,0-3 6-16,7-5-3 16,-7-8 8-16,3 0-3 15,-3-12 8-15,0 0-3 16,3 0 1-16,-2-3-2 15,0-10 5-15,4-7-6 16,1-4 5-16,-6-4-6 16,2 3 0-16,0 0 3 15,-10 1 8-15,-3 4 3 0,0 3 3 16,0 4-4 0,-12 1 6-16,-5 5-7 15,6-2-1-15,-1 2-4 16,-1-2-1-16,-4 6 2 15,5 3-2-15,1-4-10 0,2 4-15 16,9 0-44-16,-8 0-43 16,0 0-43-16,0 0-14 15,-8 12-13-15,0-1-63 16,2 5 2-16</inkml:trace>
  <inkml:trace contextRef="#ctx0" brushRef="#br0" timeOffset="136564.29">31693 1319 33 0,'0'-8'67'16,"-8"-1"65"-16,8 1 21 0,-13 3-46 16,13 1-41-16,0 1-19 15,0 3 3-15,-6 0 2 16,6 0 1-16,0 0-4 16,0 0 3-16,0 0 15 15,0 0-7-15,0 0 5 16,0 0-13-16,0 0-9 15,0 0 0-15,0 0-8 16,0 0 1-16,0 0-10 16,0 0-6-16,0 0-5 15,0 0-12-15,1 0 0 16,9 12 1-16,6 5-4 16,6 7-2-16,1 4 11 15,1 5-2-15,0 3 9 16,1 1 15-16,0 4 0 0,-1-5-4 15,-5-3-15-15,2-9 3 16,-5 0-10 0,1-3-4-16,-1-5-1 15,-4-3 3-15,0-13 0 16,-3 7 2-16,-5-7-9 0,0 10 7 16,-4-10-2-16,0 0-13 15,0 0-22-15,0 0-51 16,0 0-42-16,0 0-52 15,0 0-23-15,0 0-6 16,0-5-17-16,0-2 30 16</inkml:trace>
  <inkml:trace contextRef="#ctx0" brushRef="#br0" timeOffset="137130.16">32047 1307 67 0,'0'-13'140'16,"0"-4"23"-16,-10 6-46 16,10 2-42-16,-8 6-34 15,8-2 2-15,0 5 15 16,-8-4-4-16,8 1 4 0,0 3-1 15,0 0 0 1,0 0-2-16,0 0 5 16,0 0-12-16,-8 0-13 15,8 0-16-15,0 0-14 0,-7 0 2 16,7 12-4-16,0-5-1 16,0 2 2-16,0 3 2 15,0 2-5-15,3 4-1 16,6-2 0-16,2 0 2 15,7-4-2-15,-2-1 3 16,1-11-1-16,-3 0-3 16,3 0 4-16,-5 0-2 15,5-11 0-15,-1-1 1 16,-2-4 0-16,-4 0 1 16,-2-2 0-16,-8 7 16 15,0-1 17-15,0 5-6 16,-12-2 8-16,0 1-5 15,1-3-22-15,-2 1 0 0,-4 3-13 16,2-1 4-16,-2 3-8 16,6 1-8-16,-3 0-32 15,3 4-39-15,3 0-53 16,-5 0-38-16,-3 13-32 16,4-1-92-16</inkml:trace>
  <inkml:trace contextRef="#ctx0" brushRef="#br0" timeOffset="148602.14">30149 2478 74 0,'0'-8'209'0,"0"4"-38"15,0-1-17-15,0 5-40 16,0 0-23-16,0 0 1 16,0 0 10-1,-8 0-18-15,8 0-20 0,0 0-17 16,0 0-10-16,-8 0-1 15,8 0-5-15,0 0 5 16,0 0 0-16,0 0-10 16,0 0-16-16,0 0-2 15,0 0 0-15,0 0-2 16,0 0-4-16,0 14-2 0,-7-3 6 16,7 6-2-16,0 3 4 15,0 5-2-15,0 4-5 16,0-1 9-16,-8 1 0 15,8-4 6-15,-12-2 4 16,3-2-5-16,1-5 3 16,0 1-3-16,0-2-9 15,-4 1 8-15,1-4-7 16,-3 1 0-16,6-1 0 16,0-12 4-16,0 7-4 15,8-7 4-15,-13 0-5 0,13 11 3 16,-11-11-3-16,3 7-1 15,-4-7-4-15,4 0 4 16,-4 7 1 0,-2-7-6-16,-2 9 4 0,-4-9-5 15,0 0 8-15,0 8 1 16,-3-8-8-16,-3 0 10 0,4 8 0 16,0-8-9-1,2 0 2-15,2 0-2 16,2 0 5-16,4 0 1 0,1 0-3 15,3 0 21-15,0 0 17 16,-1 0-12-16,-3-4-10 16,-2-3-5-16,3-2-6 15,0-3 0-15,-6-6-4 16,1 3-3-16,-2 3 13 16,4 0-5-16,-3 0-2 0,1-5 0 15,3 5-2-15,2 0-10 16,3 0 4-16,8 3-2 15,-12 2 6-15,12-2-7 16,-13 6 4-16,13-2-1 16,-9 1 1-16,9-1 3 15,-12 1-7-15,12 2 8 16,-11-6-9-16,11 3 3 16,-14-3 4-16,14 4-4 0,-11-1-2 15,11 1 0-15,-8 1 3 16,-1-2 4-16,9 1 1 15,-7 4-11-15,7-3 10 16,0-2-9-16,0 1 12 16,0 4-14-1,0 0 10-15,0 0 4 16,0 0-6-16,0 0 4 16,0 0 2-16,0 0 4 15,-8 0 3-15,8 0 0 16,-8-4 0-16,8 4-5 15,0-4 3-15,0 0-4 16,0 4-1-16</inkml:trace>
  <inkml:trace contextRef="#ctx0" brushRef="#br0" timeOffset="148810.39">29363 2597 2047 0,'-9'13'0'0,"1"2"0"16,0 11 0-16,-1-3 0 15,1 6 0-15,1-1 0 16,-1-4 0-16,-1 0 0 0,9-3 0 16,-8 1 0-16,8-8 0 15,-13 3 0-15,13-5 0 16,-9 4 0-16,9-4 0 16,0 2 0-16,0-7 0 15</inkml:trace>
  <inkml:trace contextRef="#ctx0" brushRef="#br0" timeOffset="149616.04">29267 2910 2047 0,'0'-7'0'0,"0"-15"0"16,0-6-33-16,0-3 8 16,0-7 5-16,0-3 3 0,0 5 1 15,0 3 4-15,0 5 4 16,0 4 3-16,0 3 7 15,0 4-1-15,0 5-7 16,0 0 8-16,0 0-4 16,0 3 3-16,0 2-1 15,0-2 5-15,0 4 1 16,0 5 2-16,0 0-4 16,0 0-6-16,0 0 9 0,0 0-1 15,0 0 0-15,0 0-10 16,0-3 5-16,0 3 3 15,0 0-2-15,0 0 8 16,0 0-5-16,0 0-3 0,0 0 2 16,0 0-5-16,0 0 5 15,0 0-14 1,6 0 5-16,-3 0 0 16,5 0 3-16,1 0-4 15,8 0 1-15,2 13 8 16,6-6-6-16,4 1 5 15,2 2 3-15,3-10-9 16,-1 7 2-16,-6-7 5 0,-2 0-4 16,-8 0 1-16,-6 0-4 15,-3 0 7-15,1 0 6 16,-5 0-10-16,-4 0 6 16,0 0 0-16,0 7-9 15,0-7 3-15,0 0 7 16,0 10-4-16,0-3 4 15,0 2-6 1,0-9 6-16,-10 8-3 0,2-8 1 16,0 12-5-16,-1 4 7 15,-8 6 4-15,-5-3-7 16,-1 2 2-16,3-2 2 16,-2 2-1-16,1-1 0 15,2 1 5-15,-1-1-2 16,0-1-9-16,3-1 0 0,0-2 0 15,2 0 0-15,3 1 0 16,-1-5 0-16,0 1 0 16,4-6 0-16,3-7 0 15,6 8 0 17,0 0 0-1,-8-8 0-31,0 0 0 15,-1 9 0 1,1-9 0 0</inkml:trace>
  <inkml:trace contextRef="#ctx0" brushRef="#br0" timeOffset="149756.94">29228 2926 2047 0,'4'-4'0'16,"0"-4"0"-16,2-3 0 16,-3-6 0-16,-3-8 0 0,0 5-5 15,0 1-42-15,0 1-35 16,5 2-53-16,-2 4-82 16,2 3-109-16,-5 9-33 15,0 0-23-15</inkml:trace>
  <inkml:trace contextRef="#ctx0" brushRef="#br0" timeOffset="153271.01">24835 4172 157 0,'-17'-41'220'0,"2"4"2"16,-7 4-36-16,7 10-68 0,-1 2-49 16,-2 4-34-16,2 5 8 15,4 5 16-15,-1-5-3 0,3 3-3 16,10 6-8 0,-9 3-6-16,1 0 1 0,8 0-7 15,-13 0-6-15,13 0-7 16,-17 19 20-16,0 22 24 0,-9 28-12 15,-2 28-18-15,0 21 4 16,2 18-13-16,1 6-9 0,6 4-9 16,11-3 1-16,8-10-2 15,8-6-5-15,5-8-26 16,2-13-39-16,6-13-47 0,-5-15-49 16,0-13-42-16,1-17-30 0,-6-11 14 15,-3-13-25 1,-8-7 31-16</inkml:trace>
  <inkml:trace contextRef="#ctx0" brushRef="#br0" timeOffset="153670.21">24328 5328 376 0,'-37'-48'261'0,"4"7"-59"0,9 13-95 16,8-1-72-16,2 9-19 16,14-5 1-16,5 0-2 0,15 0-14 15,20-3 2-15,19 0-2 16,15-4 0-16,2-2-3 0,6 2-3 15,-3 4 9-15,-2-1-7 16,-7 4 4-16,-13 0-5 0,-8 9 6 16,-13 5 1-16,-12 3 14 15,-11 4 12-15,-5 4 29 16,-8 0 13-16,-8 12 6 16,-10 8-5-16,-1 12-19 0,-1 10-17 15,-1 2-16-15,9 5-12 16,12 3 3-16,0-3-8 0,12-8-5 15,17-3-5-15,2-10 1 16,7-9-5-16,-5-6 1 0,-4-13 5 16,-7 0 5-16,0-8 3 15,-11-9-1-15,-1-10-5 16,-10-7 6-16,0-6-16 0,-14 3-10 16,-1 0-17-16,-5 1-24 15,-2 3-48-15,7 0-61 0,-2 2-42 16,4 2-18-16,5 3 4 15,8 3-115-15</inkml:trace>
  <inkml:trace contextRef="#ctx0" brushRef="#br0" timeOffset="154086.35">25227 4624 216 0,'14'-9'265'16,"-6"5"-55"-16,-4 4-60 0,-4-4-63 15,0 4-31-15,0 0-10 16,4 0-11-16,1 0-8 0,3 17 28 15,6 12 10-15,8 6 6 16,-1 10 4-16,-2 9-25 16,-2 8 4-16,-2-4-14 0,-2-3-17 15,-4-10-16-15,-1-14 4 16,-5-6-4-16,-3-8 6 16,0-10 10-16,0-7 15 0,0-7-20 15,-8-23-14-15,8-11-4 16,0-11 5-16,0-9-5 0,14-4-4 15,3 3-3-15,9 6 2 16,-1 11-1-16,3 14 7 0,-4 5-5 16,0 14 1-1,-4 4 6-15,-4 8-8 0,2 0 8 16,-7 0-6-16,-2 0 10 16,-4 0 3-16,-5 0-9 0,0 0 6 15,0 0-5-15,0 0 0 16,3 0 2-16,-3 0-11 0,0 0-32 15,0 0-66-15,0 0-59 16,0 0-55-16,3 0 13 16,5-9 36-16,5-10-48 0,3-14-2 15,9-12 74-15</inkml:trace>
  <inkml:trace contextRef="#ctx0" brushRef="#br0" timeOffset="154286.6">25985 4050 65 0,'52'-69'234'0,"-8"12"-24"16,-11 16-22-16,-12 13-42 15,-10 11-19-15,-8 12 30 0,-3 18 28 16,-14 24 40 0,-15 27-12-16,-4 32-43 0,-3 20-56 15,4 19-101-15,3 3-13 0,16-7 0 16,13-6 0-16,17-10 0 16,19-11 0-16,18-4 0 0,14-14-46 15,19-13-151-15,9-15-92 16,6-19-60-16,-3-15-4 15,-4-24-4-15</inkml:trace>
  <inkml:trace contextRef="#ctx0" brushRef="#br0" timeOffset="155168.17">26686 4444 73 0,'0'-19'220'15,"0"-7"-16"-15,0 7-10 0,0 2-23 16,0 5-36-16,0 4 2 15,0 4 33-15,0 4 0 0,0 0-14 16,0 0-48-16,0 0-58 16,0 15-26-16,0 6-12 15,0 8 1-15,0 7-3 16,8 0-2-16,1 1-5 0,3-4 4 16,1-4-12-16,-2-5-24 15,1-4-82-15,-4-7-118 0,4-13-72 16,-3 0 7-16,-1 0 49 15,-3-25-23-15</inkml:trace>
  <inkml:trace contextRef="#ctx0" brushRef="#br0" timeOffset="155303.04">26723 4111 169 0,'-25'-85'247'0,"1"12"40"16,0 11-29-16,4 14-82 16,2 10-73-16,7 14-14 15,11 3-9-15,0 10-14 0,0 3-44 16,0-1-54-16,0 9-78 15,3 0-80-15,10 9-31 16,11 7 9-16,4 4-64 16</inkml:trace>
  <inkml:trace contextRef="#ctx0" brushRef="#br0" timeOffset="155527.54">27011 4197 422 0,'0'0'270'0,"0"0"-32"0,0 0-98 16,0 0-55-16,0-9-23 16,9 1-14-16,5-9-15 15,8-3-20-15,12 1-8 16,5-6-5-16,10 4-5 0,-1 4-11 16,-7 6-50-16,0 4-63 15,-9 7-17-15,-2 0-5 16,-13 0 3-16,0 0-46 0,-4 14 0 15</inkml:trace>
  <inkml:trace contextRef="#ctx0" brushRef="#br0" timeOffset="155800.43">27243 4313 43 0,'-25'22'148'16,"4"-3"77"-16,5-5-60 15,-1-7-22-15,11-7-46 16,6 0-22-16,0 0 0 0,0 0 2 15,0 0-18-15,0 0-22 16,14 0-20-16,16 0-5 16,11 0-9-16,7 0 1 0,9-7-3 15,4-3 4-15,-4 3-3 16,-3-1-5-16,-11 4 3 16,-5 0 8-16,-11 4-16 0,-5-5-15 15,-11 1-44-15,-8 2-55 16,-3-4-27-16,0-1-16 15,-11 2-50-15,-5 0 13 16</inkml:trace>
  <inkml:trace contextRef="#ctx0" brushRef="#br0" timeOffset="157043.51">28002 3843 84 0,'0'-10'129'0,"0"3"40"0,0-1-51 15,0 4-23-15,0 4-24 16,0 0-7-16,0 0 3 15,-8 0 13-15,8 0 6 0,-8 0-1 16,8 0-10-16,0 0-9 16,-8 0-15-16,8 0 8 15,-9 0-3-15,9 0-5 0,0 0-13 16,-8 8 5-16,0-8-13 16,8 11-9-16,-12 11-4 15,-4 2-3-15,-2 4 4 16,7 8-3-16,0 6-5 15,11 2 1-15,0 5-3 0,0 1-2 16,5-6-11-16,4 0-4 16,13 2-12-16,4-11-1 15,-1-2-1-15,10-9 1 0,-4-3-6 16,6-9 10-16,1-3-5 16,-3-9 7-16,-4 0 2 15,-1 0 6-15,-9 0 5 0,-10 0 1 16,1 0-6-16,-4-14 11 15,-3-5-6-15,-2-5 1 16,-3-2 2-16,0-2 1 16,-8-3 4-16,0-2 1 15,-4-5 6-15,1 6 3 0,-2 0 6 16,1 4 0 0,0 3-2-16,-3 2-11 0,2 6 3 15,1 0-4-15,3 5-3 16,9 0 9-16,-12 3 13 0,12 9 4 15,-13-4 6-15,7 1-15 16,-2 3-12-16,-6 0 0 16,3-5-9-16,-2 1 2 15,0 1-6-15,5 3-1 16,-4 0 7-16,4 0-2 0,-3 0-3 16,3 0-6-16,8 0-17 15,-9 0-13-15,9 0-30 16,0 0-63-16,0 0-67 0,0 0-64 15,0 0-36-15,0 0-1 16</inkml:trace>
  <inkml:trace contextRef="#ctx0" brushRef="#br0" timeOffset="158727.91">28010 3826 147 0,'0'-8'201'15,"0"4"-69"-15,0 0-22 0,-8-1-32 16,8 5-3-16,0 0 15 16,0-4 19-16,0 0 12 15,0 0-6-15,0 4-15 16,0 0-25-16,0 0-30 15,0 0-20-15,0 0-9 0,0 0-19 16,13 21 3-16,15 3 4 16,9 10-4-16,-1 5-6 15,1 3-57-15,-3-2-124 0,1 0-92 16,-13-2-80-16</inkml:trace>
  <inkml:trace contextRef="#ctx0" brushRef="#br0" timeOffset="160540.2">29111 3907 187 0,'-8'-16'280'16,"8"-1"-25"-16,-12 4-45 0,12 7-63 16,-9-3-19-16,1 1 27 15,8 8 27-15,-8 0-29 16,8 0-51-16,0 0-30 0,0 0-21 15,0-5-3-15,0 5-13 16,0 0-12-16,0 0-4 16,0-4-19 15,0 1 0-31,0-1 0 0,0 4-102 31,0 0-100-15,0 0-112-16,0 0-47 15,0 16 8-15,3 3 14 0</inkml:trace>
  <inkml:trace contextRef="#ctx0" brushRef="#br0" timeOffset="160747.51">29106 4324 269 0,'8'0'221'0,"-2"6"-33"15,-3 3-72-15,0 6-17 16,2 11 61-16,-2 10 2 16,-3 9-27-16,0 4-38 0,-14 4-42 15,-8-1-29-15,-2-2-15 16,-9-2-49-16,-7-4-112 16,-8-2-128-16,-5-10-63 0,-4-8-13 15</inkml:trace>
  <inkml:trace contextRef="#ctx0" brushRef="#br0" timeOffset="161441.18">29756 3846 75 0,'0'-8'152'15,"0"3"20"-15,0 5-49 16,-8-4-31-16,8 1-7 0,0-1-2 15,-8 4 3-15,8 0 3 16,-8 0-13-16,8 0-20 16,0 0-11-16,0 0-9 15,0 0 2-15,0 0 4 0,0 0 12 16,0 0-1-16,0 0-2 16,0 0-5-16,0 0-11 15,0 0-3-15,0 0-8 16,0 0-3-16,0 0-5 15,0 0-13-15,0 11 9 16,0 11 8-16,0 9 11 16,0 19-11-16,4 11-7 0,0 8 3 15,1 5-14-15,-5-6 3 16,0-2 0-16,3-10-7 16,2-6 6-16,-2-14-8 0,-3-8 0 15,0-6-30-15,0-12-65 16,0-10-92-16,0 0-53 15,0 0-11-15,0-8 39 16,0-11-10-16,-8-14 25 0</inkml:trace>
  <inkml:trace contextRef="#ctx0" brushRef="#br0" timeOffset="161847.43">29784 3472 69 0,'-11'-21'164'0,"-1"5"22"16,-1 3-52-16,1 2-37 15,3-2-24-15,9 5 10 0,-8 4 18 16,8 4 18-16,-8 0-5 16,8 0-30-1,0 0-35-15,0 0-23 0,0 0-13 16,0 0-9-16,0 0-10 15,0 0 2-15,0 0-12 16,0-4-1-16,5 4-3 16,-5 0 6-16,0-4-10 0,0 1-1 15,0 3-11-15,0 0 3 16,0 0 19-16,0 0 7 16,0 0 12-16,0 0 9 15,0 0 5-15,0 0-5 16,0 0-3-16,-8 0-6 15,8 0-2-15,-12 0-4 16,12 0 3-16,-8 0-12 0,8 0-27 16,0 0-52-16,0 0-66 15,0 15-29-15,0 6-74 16,8 0-180-16</inkml:trace>
  <inkml:trace contextRef="#ctx0" brushRef="#br0" timeOffset="162643.51">30553 3663 99 0,'3'-8'151'0,"-3"4"3"16,0 4-54-16,0-4-31 16,0 0-22-16,0 4-10 15,0 0 3-15,0 0 4 0,0 0 0 16,0 0 3-16,0 0 6 16,0 0 12-1,0 0 29-15,0 0 24 0,-8 8-2 16,-3 4-14-16,-7 0-6 15,-5 9-15-15,-10-1-22 16,-4 5-9-16,-3-1-11 16,0-1-14-16,-6 3-10 0,3-2-12 15,-3-5-3-15,2 3 5 16,6-6-1-16,11-4 0 16,1 0-8-16,8 0 2 15,2-12-2-15,2 10 7 16,2-10-3-16,3 0-3 0,9 0 8 15,-11 0 0 1,11 0-4-16,-8 0-6 0,8 0 10 16,0 6-4-16,0-6-4 15,0 0 4-15,0 0-3 16,0 0 6-16,0 0-8 16,0 0 6-16,0 0-1 0,0 0 2 15,0 0-8-15,0 0 6 16,0 0 2-1,0 0-2-15,0 0 1 16,0 0 0-16,0 0 8 16,0 0 2-16,0 0-1 15,5 0-8-15,1 10 0 16,7-3 3-16,8 5 1 0,10 9 3 16,15-1-3-16,1 1-10 15,4-2 6-15,-2 2 9 16,-6 0-9-16,-5-9-1 15,-7 1-7-15,-6-13 13 0,-4 7-8 16,-10-7 10-16,-3 0-13 16,1 0 5-16,-6 0-1 15,-3 0 0-15,0 0-10 16,0 0-73-16,0 0-105 0,5 0-101 16,-1 0-57-1,0 0-20-15</inkml:trace>
  <inkml:trace contextRef="#ctx0" brushRef="#br0" timeOffset="163607.16">31259 3675 11 0,'7'-8'13'15,"-7"8"7"-15,0-4 10 0,0 1 12 16,0-2 20-16,0 1 31 16,0 4 28-1,0 0-46-15,0-4-30 0,0 0-17 16,-7 4-5-16,7 0-3 15,0 0 3-15,0 0 6 16,0 0 2-16,-8 0 4 16,8 0-1-16,0 0 0 0,0 0-10 15,0 0-6-15,0 0 1 16,0 0-6-16,0 0 5 16,0 0 6-16,0 0-2 15,0 0-1-15,0 0-1 16,0 0-1-16,0 0-6 15,0 0-1-15,0 0-9 0,0 0 1 16,0 0-7 0,0 0 5-16,0 0-1 15,0 0-3-15,0 0 5 16,0 0-4-16,0 0-1 31,0 0 1-31,0 0-1 16,0 0 4-16,0 0-1 0,0 0 0 15,0 0-4 1,0 0 6-16,0 0-1 16,0 0-3-16,0 0 4 15,0 0 1-15,0 0 10 16,0 0 2-16,0 0 5 16,0 0 1-16,0 0 1 15,0 0-3-15,0 0 9 0,0 0 2 16,0 0-2-16,0 0-1 15,0 0 6-15,0 0 3 16,0 0-12-16,0 0-12 16,0 0-8-16,0 0-1 15,0 0-7-15,0 0-42 0,0 0-121 16,0 0-140 0,-8 17-104-16</inkml:trace>
  <inkml:trace contextRef="#ctx0" brushRef="#br0" timeOffset="168419.49">30923 3428 3 0,'0'0'3'15,"0"0"2"-15,0 0-1 16,0 0-2-16,0 0-1 15,0 0 1-15,0 0 3 16,0 0 6-16,0 0 8 0,0 0 10 16,0 0 11-16,0 0 9 15,0-6 14-15,0 2 5 16,0 2 5-16,0 2-19 16,0 0-25-16,0 0-13 15,0 0 0-15,0-5 2 0,0 5-2 16,0 0-2-1,0 0 4-15,0 0-1 0,0 0 1 16,0 0 7-16,0 0 1 16,0 0 5-16,0 0-2 15,0 0-3-15,0 0-4 16,0-5-5-16,0 5-6 16,0 0 2-16,0 0-10 0,0-3 1 15,0 3-2-15,0-5 1 31,0 5 0-15,0 0 0-16,0 0-2 16,0 0 3-1,0 0 0 1,0 0-3-16,0 0 0 16,0 0 0-16,0 0-2 0,0 0 3 15,0 0-4-15,0 0 4 16,0 0 0-16,0 0 3 15,0 0-1-15,0 0 2 16,0 0 6-16,0 0-6 16,0 0 4-16,0 0-5 0,0 0-3 15,0 0 0-15,0 0 0 16,0 0-3 0,0 0 2-16,0 0 2 15,0 0-2-15,0 0 1 16,0 0-5-1,0 0 8-15,0 0-1 16,0 0-1-16,0 0-1 16,0 0 4-16,0 0-4 15,0 0 1-15,0 0-2 32,0 0-2-32,0 0-1 15,0 0 3-15,0 0 3 16,0 0-2-16,0 0 4 15,0 0-1-15,0 0-1 16,0 0 0-16,0 0 5 0,0 0 2 16,0 0-1-16,0 0 3 15,0 0-5-15,0 0-1 16,0 0 0-16,0 0-2 16,0 0-1-16,0 0 0 15,0 0-2-15,0 0-3 16,0 0-4-16,0 0-24 15,0 0-96-15,0 8-117 16</inkml:trace>
  <inkml:trace contextRef="#ctx0" brushRef="#br0" timeOffset="173047.56">30268 4061 23 0,'0'0'51'16,"-8"-4"48"-16,-1 1 52 15,9-1-44-15,0 4-39 16,0 0-25-16,0 0-17 0,0 0 0 15,-8 0 5-15,8 0 2 16,0 0-8-16,0 0 0 16,0 0 13-16,0 0 11 15,-7 0 11-15,7 0-2 16,0 0-6-16,-8 0-10 0,8 0-9 16,0 0-10-16,0 0 1 15,0 0 3-15,-9 0-7 16,9 0-8-16,0 0 5 15,0 0-6-15,0 0-4 16,0 0 7-16,0 0 6 16,0 0 8-16,0 0 6 0,0 0 9 15,0 0-11-15,0 0-3 16,0 0-10-16,0 0-10 16,0 0 1-16,0 0-7 15,12 0 0-15,5 0 0 16,8 11-1-16,2 2-6 0,11-1 1 15,6 3 6-15,3 3-3 16,12-2 1-16,-2-4-2 16,-1 0-1-16,-8 1 5 15,-5-2-4-15,-9-1 5 16,-5-10-8-16,-8 7 4 16,-9-7 2-16,-4 0 3 0,-5 8 4 15,-3-8 5-15,0 0 8 16,0 8 2-16,0-8-6 15,0 0-1-15,0 0-1 16,0 0 8-16,0 0 3 0,0 0 1 16,0 0-8-16,0 0-6 15,0 0 4-15,0 0 3 16,0 0-11-16,0 0-6 16,0 0 0-16,0 0-11 15,0 0-9-15,0 0-55 16,0 0-87-16,0 0-73 15,0 0-48-15,0 0-23 0,-8 0-9 16</inkml:trace>
  <inkml:trace contextRef="#ctx0" brushRef="#br0" timeOffset="176571.45">31380 3606 47 0,'0'-7'142'16,"0"-3"49"-16,0 3-53 16,0 3-31-16,0 4-28 15,0-4-8-15,0 4 1 16,0-5 2-16,0 5-12 16,0-3-18-16,0 3-3 15,0 0-9-15,0 0 16 16,0 0 7-16,0-5 12 15,0 5-5-15,-7 0-4 0,7 0-5 16,0 0-9-16,0 0 4 16,0 0-17-16,0 0 1 15,0 0-9-15,0 0-8 16,0 0 6-16,0 0 1 0,0 0 6 16,0 0-3-16,0 0 0 15,0 0-4-15,0 0-12 16,0 0-1-16,0 0-3 15,0 0-7 1,0 0-1-16,0 0 1 16,7 13 7-16,5 2 2 15,6 11-9-15,7 6 5 16,2 4-6-16,3 5 4 0,1 4-4 16,1 4 11-16,-2-6-7 15,-3 3-6-15,-3-6-1 16,1-6 9-16,-5-6 3 15,-3-4-2-15,-5-3-4 0,1-4-4 16,-7-6 8-16,3 1 0 16,-6-12-6-16,2 7 4 15,-5-7-8-15,0 0 8 16,0 0-8-16,4 10 9 16,0-2-3-16,4-8 1 15,1 12-1-15,0-3-1 0,-3-2-3 16,-1-7-13-16,4 9-27 15,-6-9-77-15,-3 0-89 16,0 0-63-16,0 0-9 16,0 0-15-16,0 0 31 0</inkml:trace>
  <inkml:trace contextRef="#ctx0" brushRef="#br0" timeOffset="177655.87">31925 3691 37 0,'5'-12'64'0,"-5"0"49"16,0 0 29-16,3 0-54 0,-3-9-33 15,0 5-9-15,0-1 3 16,0 6 1-16,0-1 0 16,0 5-8-16,0 1-10 15,0 2 3-15,0 1 2 16,0-2 5-16,0-4-1 0,0 6 7 15,0-1 7-15,0 4-7 16,0-5 9-16,-11 5 5 16,2 0 4-16,0 0-1 15,9 0-4-15,-8 0-12 16,8 0 2-16,0 0-17 16,0 0 2-16,0 0-15 15,0 0-2-15,0 9-17 0,-9-9 2 16,9 12 0-16,0-4 2 15,-8 4-2-15,8 9 0 16,-6 0 3-16,6 7-3 16,-8 1 1-16,8-3-3 0,0 7-5 15,0 1 7-15,0-6-6 16,0 1-3-16,8-6-1 16,3-1-2-16,1-3 0 15,5-2 2-15,3-5-6 16,3 0-14-16,3-12 11 15,1 0-3-15,1 9 7 0,1-9-8 16,-4 0 3-16,0 0 4 16,-1-5 4-16,-3-3 2 15,-6 0 1-15,1 0 5 16,2-1 4-16,-7-3-5 0,-2-5-2 16,-3-2 1-16,2-1-3 15,-3 3 7-15,-5-3-4 16,0-1 6-16,0 2 0 15,0-3-7-15,0-1 5 16,0 2-1-16,0 6 4 16,0 2 0-16,0 0 2 0,0 1 6 15,0 5-5-15,-8-2 7 16,2 2-3-16,6-6-14 16,-14 5 2-16,6-1 1 15,-3-1 0-15,-3-3-4 0,6 3 2 16,1-1 2-16,-2 3 1 15,1-5-1-15,0 6-1 16,0-2 2-16,-1 0-2 16,-3 2 1-16,1-2 0 15,-3 2-4-15,3 7 13 16,11 0-3-16,-12 0-1 16,0 0-2-16,12 0 4 0,-8 0-2 15,8 0-1-15,-14 0-2 16,14 0-5-16,-11 0 4 15,11 7 1-15,0-7-5 16,-8 0 3-16,8 0-5 0,0 0 2 16,0 0-9-1,0 0-22-15,0 0-14 16,0 0-15-16,0 9-15 16,0-9-44-16,0 7-28 15,0 2-17-15,0-9 4 16,0 0-2-16,0 9-15 15,3-9 15-15</inkml:trace>
  <inkml:trace contextRef="#ctx0" brushRef="#br0" timeOffset="178135.38">32453 3394 246 0,'0'-4'201'15,"-8"4"-59"-15,8 0-60 16,-9 0-42-16,9 0-10 0,0-4 3 15,0 4 0-15,0 0-15 16,0 0-7-16,0 0-5 16,0 0 0-16,0 0-4 15,0 0 8-15,0 0-3 16,0 0 9-16,0 0 0 16,-8 0 7-16,8 0 0 0,0 0-2 15,0 0-7-15,0 0-7 16,0 0-2-16,0 0 1 15,0 0-1-15,0 0-3 16,0 0 2-16,0 0 1 0,0 0-1 16,0 0 2-16,0 0-10 15,0-4 1-15,0 4 6 16,0 0-8-16,0 0-18 16,0 0-54-16,0 0-71 15,0 0-76-15,0 16-42 16</inkml:trace>
  <inkml:trace contextRef="#ctx0" brushRef="#br0" timeOffset="178364.04">32554 4017 354 0,'21'16'175'16,"-5"5"-54"-16,-1 3 3 0,-2 5-5 15,-5-1 9 1,-8-4 16-16,0 5-22 0,-16-1-45 16,-12 5-43-16,-9 3-52 15,-11 3-93-15,-9-5-75 16,-8 4-56-16,-2-9-56 0,7-5-244 16</inkml:trace>
  <inkml:trace contextRef="#ctx0" brushRef="#br0" timeOffset="179179.55">32034 3467 40 0,'-8'-7'102'15,"8"-2"82"-15,-13 2-60 16,13-2-35-16,-7 9-29 15,7 0-23-15,0-3 0 0,0 3 1 16,-8 0 4-16,8 0 0 16,-8 0 0-16,8 0-11 15,0 0-4-15,-8 0-13 16,8 0-6-16,-9 0-3 16,9 7-4-16,-12 10-14 15,4-1-13-15,8 4-26 16,0 1-14-16,0-2-19 0,0 8-6 15,0-8-58-15,8-3-30 16</inkml:trace>
  <inkml:trace contextRef="#ctx0" brushRef="#br0" timeOffset="179631.59">32713 3378 304 0,'-13'-8'189'15,"6"-1"-30"-15,7 7-55 16,-9 2-16-16,1 0 25 16,8 0 16-16,-8 0-27 0,8 0-34 15,0 0-37-15,0 16-11 16,8 12-3-16,0 16 6 15,8 13-7-15,-3 5-5 16,-1 3-5-16,1 0-6 0,-5-4 0 16,-1-4 1-16,-3-10 6 15,0-5-9-15,-4-9-25 16,0-9-86-16,0-3-57 0,0-9-42 16,0-12-2-1,0 0-10-15,0-8 41 0</inkml:trace>
  <inkml:trace contextRef="#ctx0" brushRef="#br0" timeOffset="179862.66">32874 3194 93 0,'-8'-35'225'16,"1"2"-21"-16,-5 9-28 15,3 7-64-15,9 5-31 16,0 0-6-16,0 4 17 15,0 4-7-15,0 4-32 0,0 0-22 16,0 0-27 0,0 0-19-16,0 0-19 0,0 0-29 15,0 0-47-15,0 0-38 16,4 0-32-16,-4 0-43 16,0 8 4-16</inkml:trace>
  <inkml:trace contextRef="#ctx0" brushRef="#br0" timeOffset="180307.17">33075 3589 354 0,'0'-15'218'16,"-13"0"-56"-16,4 2-79 15,9 3-37-15,0 3-10 16,0 3 8-16,0-1-7 0,0 2-19 16,0-1-9-16,0 4-14 15,0 0 9-15,0 0-1 16,0 0-9-16,4-9 7 0,5 9-4 16,8 0-2-16,1-3-2 15,4-1-9-15,-2-1-16 16,0 1-7-16,-4 4-2 15,-4 0-5-15,-4-4-15 0,-3 4-27 16,-1-5-36-16,-4 5-72 16</inkml:trace>
  <inkml:trace contextRef="#ctx0" brushRef="#br0" timeOffset="180576.88">33021 3394 160 0,'-8'-12'218'0,"8"5"-57"15,0-2-42-15,0 4-48 16,0 5-22-16,0-2 2 0,0 2-17 16,0 0-17-16,0 0-3 15,8 11 5-15,1 9-3 16,2 6-3-16,1 2-3 0,1 3-7 15,4 7 3-15,-5-2-19 16,-1 1-91-16,0-1-39 16,3-7-63-16,-2-5-24 0</inkml:trace>
  <inkml:trace contextRef="#ctx0" brushRef="#br0" timeOffset="180799.65">33199 3529 81 0,'-11'-12'228'16,"2"-1"-35"-16,9 6-38 15,0-2-67-15,0 5-47 0,0-1-14 16,0 5-15-16,3 0-1 16,11 0-11-16,7 0 4 15,3-4-10-15,7-4-1 0,3 8-16 16,-8 0-24-16,0 0-27 15,-1 0-25-15,-5 0-56 16,-4 0-30-16</inkml:trace>
  <inkml:trace contextRef="#ctx0" brushRef="#br0" timeOffset="181027.18">33272 3370 202 0,'0'-11'209'15,"-8"-1"-64"-15,8-1-33 16,0 13-84 0,0 0 10-16,0 0 1 0,0 0-14 15,0 0-10 1,0 15 2-16,0 11-10 0,8 2-1 16,1 4-5-16,-5 5 5 15,1 0-39-15,3 3-63 16,0-3-61-16,1-8-76 0</inkml:trace>
  <inkml:trace contextRef="#ctx0" brushRef="#br0" timeOffset="181325.25">33487 2972 267 0,'-8'-22'235'0,"8"7"-50"16,-8 6-82-16,8 1-58 0,0 8-18 16,0 8 2-16,16 16 32 15,13 21 22-15,7 21 30 16,7 20-45-16,-4 14-32 0,-2 19-9 16,-9 3-15-16,-11 0-6 15,-13-3 3-15,-4-10-11 0,-26-6-1 16,-8-11-24-1,-17-6-61-15,-6-8-57 0,-2-9-41 16,2-9-19-16,4-11-36 16,12-8 40-16</inkml:trace>
  <inkml:trace contextRef="#ctx0" brushRef="#br0" timeOffset="183750.46">24436 6064 580 0,'-34'9'323'0,"0"-9"-89"16,11 0-115-16,1 0-76 15,14 0-50-15,8 0 6 16,0 0 17-16,21-9 3 0,31-10 5 16,58-14 4-16,69-20-17 15,72-20-9-15,78-17-1 0,77-15-4 16,61-14-9-16,58-7 8 15,51 0 1-15,36-4-2 16,29 3 4-16,26 14 5 16,-1 6 2-16,-24 5 19 0,-33 14 0 15,-32 3 3-15,-30 6-11 16,-23 15-4-16,-23 10-10 0,-38 9 1 16,-276 9-6-16,-187 8-5 15,0 3 7-15,0 0 3 0,0 10 0 16,0 1-1-16,0 3 16 0,0 2 21 15,0 5 24-15,0 1 20 0,0-2 2 16,0 1 8-16,0 0-11 0,0 1-43 16,0-6-11-16,0 2-20 0,0-3 1 15,0 3-18-15,0-1-15 0,0 0-38 16,0 3-43-16,0 1-61 0,0 0-68 16,0 4-54-16,0 0 1 0,0 0 7 15,0 0 13-15</inkml:trace>
  <inkml:trace contextRef="#ctx0" brushRef="#br0" timeOffset="186084.86">22547 15541 347 0,'-73'-73'286'16,"-12"20"-66"0,-101 8-5-16,92 45-153 15,4 28 20-15,8 25 16 16,0 30 13-16,12 39-4 0,16 41-36 16,14 39-25-16,15 26-17 15,16 12-17-15,9-2-3 16,9-11-4-16,16-15-34 0,4-17-57 15,4-25-73-15,4-27-61 16,-1-24-38-16,-4-29-23 16,-7-30 0-16,-11-16-102 0</inkml:trace>
  <inkml:trace contextRef="#ctx0" brushRef="#br0" timeOffset="186436.14">21513 17446 267 0,'-65'-90'324'16,"3"14"-95"-16,14 9-90 15,11 15-75-15,23 0-33 0,17-5-15 16,28-5-7-16,31 1-1 16,22-4-8-16,32-1-4 15,13 7-2-15,14 6-12 0,-6 8-10 16,-7 7-3-16,-13 9 13 16,-18 6 2-16,-23 11 10 0,-19 3 22 15,-20 9 38-15,-17 25 43 16,-17 16 39-16,-3 21-16 15,-15 7-25-15,-5 6-26 16,6 4-14-16,14-11-26 0,0-6-7 16,18-10-13-16,10-11-7 15,8-16-9-15,4-14 0 0,6-11-5 16,-2-15-4-16,-7-19 10 16,-9-14 2-16,-11-16 5 15,-17-6-4-15,-25 1 0 0,-19 3-31 16,-13 8-44-16,-3 11-58 15,1 6-72-15,7 9-52 0,8 2-66 16,15 10-238-16</inkml:trace>
  <inkml:trace contextRef="#ctx0" brushRef="#br0" timeOffset="186833.9">23064 16253 667 0,'25'-12'499'0,"-6"4"-142"15,-6 0-175-15,-2 8-91 16,3 0 27-16,7 24 15 16,1 14-133-16,7 14 0 0,9 5 0 15,-2 5 0-15,-5-5 0 16,-7-8 0-16,-6-10 0 0,-6-6 0 16,-4-9 0-1,-8-12 0-15,-20-12 0 0,-9-7 0 16,-7-14 0-16,-1-15 0 15,0-21 0-15,9-22 0 0,8-18 0 16,20-5 0-16,0 5 0 16,11 16 0-16,10 19 0 0,12 22 0 15,7 24 0-15,13 16 0 16,4 20 0-16,-3 14 0 16,-7 1 0-16,-1 2 0 0,-15-5 0 15,-6-3 0-15,-10-4 0 16,-2-10 0-16,-10-3 0 0,-3-3 0 31,-8-9 0-31,-3 0 0 0,-5-11-268 16,0-12-135-16,2-4 4 15,14-14 10-15</inkml:trace>
  <inkml:trace contextRef="#ctx0" brushRef="#br0" timeOffset="187416.23">24571 15346 208 0,'20'-57'215'16,"-3"-4"-48"-16,-5-8-18 15,-4-5-25-15,-8-4 2 0,0 5 46 16,0 15 69-16,0 19 19 15,-8 19-81-15,-17 31-38 16,-15 54-76-16,-17 58-65 16,-8 64 0-16,0 54 0 0,8 27 0 15,20 13 0-15,26-8 0 16,31-21 0-16,37-29 0 0,36-23 0 16,34-29 0-16,26-31 0 15,30-36-251-15,19-30-72 16,9-30-38-16,-4-31-7 0,-18-29-2 15</inkml:trace>
  <inkml:trace contextRef="#ctx0" brushRef="#br0" timeOffset="191276.43">25573 15819 17 0,'0'-13'31'0,"0"0"43"16,0 6 80-16,0-6-3 16,0 5-45-16,0 1-31 0,5-3-17 15,-2 3 3-15,2-1 26 16,-2 3 22-16,-3-3 4 15,0 4-5-15,0 0-12 0,0 0-8 16,0 4-4-16,0 0-17 16,0 0-13-16,0 0-12 0,0 0-7 15,0 0-11-15,5 0-11 16,-5 0-3-16,0 0 2 16,3 0 0-16,6 20 65 0,3 14 65 15,2 10-15 1,-3 12-107-16,0 15-20 0,2 5 0 15,-1 2 0-15,0-1 0 16,2-4 0-16,-3-8 0 0,1-11 0 16,-4-14 0-16,0-12 0 15,-4-8 0-15,0-6 0 16,-4-7 0-16,0-7-206 0,0 0-75 16,0-12-27-16,-13-8 16 15,2-12 55-15,-1-13-15 16,-4-13 36-16</inkml:trace>
  <inkml:trace contextRef="#ctx0" brushRef="#br0" timeOffset="191592.76">25618 15546 88 0,'-12'-74'239'0,"-5"10"-45"16,1 7-52-16,1 7-41 16,-1 14-14-16,-2 6 15 15,7 7 17-15,-3 5 0 0,5 6-26 16,1 5-24-16,8 3-15 15,-10 4-24-15,10 0-18 0,-8 0-2 16,8 11-2-16,0 1-7 16,4 6 0-16,10-2 1 15,0 0-15-15,6-9 5 16,6-7-15-16,-2 0-13 16,-1 0 3-16,-2 0 3 0,-5-7 21 15,-7-5 4-15,-9-1 1 16,0-3 7-16,-12 0-4 0,-5 4 3 15,-3 3-8-15,-5 5-3 16,-3 4-37-16,2 0-48 16,4 0-43-16,1 13-42 0,5 2-38 15,2 2-42-15</inkml:trace>
  <inkml:trace contextRef="#ctx0" brushRef="#br0" timeOffset="192987.16">26092 15741 26 0,'0'-8'60'15,"0"8"68"-15,-8 0 51 16,0-5-50-16,8 1-38 15,0 0-36-15,0 4-17 16,0 0 1-16,0 0 15 0,-6 0 0 16,6 0-8-16,0 0-9 15,0 0-6-15,0 0-5 16,0 0 9-16,0 0-5 0,0 0-4 16,-9 0-1-16,9 0-9 15,0 0 1-15,0 0 0 0,0 0 0 16,0 0-7-16,0 0-3 15,0 0 5-15,0 0-5 16,0 0-4-16,0 0 1 0,0 0-6 16,0 0 3-1,0 0 3-15,0 0-8 16,0 0 1-16,0 0 5 16,0 0-3-16,0 0 2 15,0 0 0-15,0 0 0 16,0 0-3-16,0 0 4 15,0 0 0-15,0 0-4 32,0 0 5-32,0 0 3 0,0 0 0 15,0 0-4-15,0 0 7 16,0 0-2-16,0 0 1 16,0 0 2-16,-8 0 2 15,8 0 6-15,0 0 2 0,0 0-1 16,-8 0-6-16,0 0-7 15,-2 0 7-15,2 0-8 16,8 0 6-16,0 0 2 0,0 0-5 16,0 0-3-16,0 0 2 15,0 0-1 1,0 0-4-16,14 0-13 0,6 0 11 16,8-8 4-16,9 1-2 15,8-2 0-15,3 2 1 0,1-3-5 16,-5 3 2-1,-2-1 2-15,-7 3-7 0,-6 2 4 16,-4-2 6-16,-9 5-7 16,-8 0 3-16,0 0 4 0,-8 0 9 15,0 0 3-15,0 0 10 16,0 0 5-16,0 0-12 16,0 0-2-16,0 0-13 0,0 0-3 15,0 0-4-15,0 0 6 16,0 0-11-16,0 0 3 0,0 0-7 15,0 0 1-15,0 0-7 16,0 0-6-16,0 0-6 16,0 0-26-16,0 0-39 0,0 0-39 15,0 0-32-15,0 0-16 16,0 0-5-16,0 8-38 16,-16 5 19-16</inkml:trace>
  <inkml:trace contextRef="#ctx0" brushRef="#br0" timeOffset="193695.97">26143 16018 23 0,'0'0'38'15,"0"0"30"-15,0 0 43 16,-8 0 42-16,8 0-46 15,-8 0-27-15,8 0-26 0,-9 0-8 16,0 0 6-16,9 0 10 16,-8 0 5-16,8 0-2 15,0 0-13-15,0 0-10 16,-9 0-8-16,9 0 2 0,0 0-9 16,0 0-3-16,0 0-15 15,9-4 0-15,11-5-9 0,8 1 0 16,14-4-1-16,1 0 3 15,13 0-6-15,-9-2-4 16,2 0 8-16,0 0-4 0,-5 3 9 16,-2 3-4-16,-11-1-1 15,-4 1 6-15,-2 1 2 0,-7 2 3 16,-6 5 14-16,-5 0 16 16,-2 0 10-16,-5 0 1 15,0 0 7-15,0 0-13 16,0 0-21-16,0 0-13 0,0 0-16 15,0 0-22-15,0 0-42 16,0 0-71-16,0 0-65 16,0 0-50-16,0 0-55 0</inkml:trace>
  <inkml:trace contextRef="#ctx0" brushRef="#br0" timeOffset="196501.63">27271 15166 298 0,'-12'-16'191'0,"4"-1"-54"15,0 2-55-15,0 2-26 16,8 5-5-16,0 1 11 16,0 2 2-16,0 1-2 0,0 4-9 15,-9 0-2-15,9 0-12 16,0 0-1-16,0 0-5 15,0 0-7-15,0 0-8 16,0 0-6-16,5 0 4 0,7 16 23 16,7 8 15-16,10 9-3 15,8 7-10-15,8 14-10 16,4 7-21-16,6 0-5 0,2 1-1 16,5-1 0-16,-8-4-4 15,-6-9-1-15,-8-10 4 16,-7-10-2-16,-9-8 1 0,-8-4-1 15,-4-4-1-15,-4-12-2 16,-3 8 8-16,-2-8-5 16,1 0-19-16,0 0-29 15,-4 0-66-15,0 0-56 16,0 0-27-16,0 0 14 16,0-4 17-16,0-4-1 0,-11-11-1 15</inkml:trace>
  <inkml:trace contextRef="#ctx0" brushRef="#br0" timeOffset="197316.95">27929 15040 22 0,'0'-12'56'15,"0"0"38"-15,0 3 45 0,0 6-31 16,0-1-39-16,0 4-25 16,0 0-16-16,0 0-10 15,0 0 1-15,0 0-6 16,0 0 0-16,0 0 2 0,0 0 3 16,0 0 4-16,0 0 6 15,0 0 3-15,0 0 7 16,0 0 1-16,-8 0 2 0,8 0 4 15,0 0-5-15,0 0-3 16,0 0 2-16,0 0-6 16,-8 0 2-16,8 0 2 15,0 0-2-15,0 0-2 16,-9 0 4-16,9 0-3 16,0 0-17-16,0 0 7 0,0 0-16 15,-8 12 17-15,2 4 5 16,-2 4-5-16,-6 5-2 15,6-1-1-15,8 0-7 0,0 5-3 16,0-1 2-16,0 6-5 16,0-2-8-16,8 0 4 15,6 1 0-15,0-5-4 0,11-3 7 16,4-4-4-16,7-6-9 16,1-15 2-16,2 0-7 15,4 0 0-15,-4 0 10 16,1-11-12-16,2-1 4 15,-10-5 5-15,-3-4 4 16,-10-2-4-16,-2-7 5 0,-6-3-1 16,-6-2-1-16,-5-6 5 15,0-3-3-15,-16-2 7 16,-1 1 9-16,-6 5 29 0,-7 2-5 16,-1 10-15-16,-4 0-18 15,1 8 1-15,-3 3-8 16,1 5-27-16,-1 12-44 15,-4 0-67-15,0 17-82 16,1 8-55-16,1 2-46 16,-4 9 27-16</inkml:trace>
  <inkml:trace contextRef="#ctx0" brushRef="#br0" timeOffset="200728.26">28891 15016 26 0,'-11'0'65'16,"-3"0"70"-16,2 0 40 0,1 0-35 16,2 0-16-16,1 0-16 15,0 0 18-15,0 0 57 16,8 0 28-16,-8 0-1 0,8 0-52 15,0 0-45-15,0 0-30 16,0 0-25-16,24-4-18 16,16-4-22-16,17-5-6 15,7 0-3-15,7 2-11 16,-6-1 4-16,-3 4 0 0,-15 0 4 16,-6 3-12-16,-12 5 9 15,-10 0-1-15,-7 0 0 16,-4 0 13-16,0 0-1 15,-8 0 1-15,0 0-23 32,0 0-109-32,0 0-125 15,0 0-112-15,0 0-42 16,-11 0 3-16</inkml:trace>
  <inkml:trace contextRef="#ctx0" brushRef="#br0" timeOffset="201031.56">29598 14625 408 0,'20'-49'246'0,"-4"10"-56"16,-4 1-58-16,1 9-14 16,-6 5 41-16,-1 8 23 0,2 4-16 15,-8 7-44-15,0 5-36 16,3 9 12-16,5 15 42 15,0 21-140-15,-2 15 0 16,-6 14 0-16,0 4 0 16,3-2 0-16,0-2 0 15,2-5 0-15,-2-13 0 0,1-10 0 16,0-13 0-16,1-9 0 16,-5-8 0-16,0-4 0 15,0-12-548 1,-13-8-56-1</inkml:trace>
  <inkml:trace contextRef="#ctx0" brushRef="#br0" timeOffset="203440.53">27771 14507 143 0,'-22'-16'208'0,"3"0"-57"16,-5-1-32-16,2 1-7 0,2 4-27 15,-3-5-15-15,-10 1-46 16,-8 4 5-16,-6 3 36 16,-7 7 25-16,-8 2 20 0,-2 11-2 15,-14 22 12-15,-6 24 8 16,-9 24-5-16,-10 25-18 0,-3 25-3 16,7 10-21-1,8 15-25-15,22 5-38 0,25 8-18 16,28-7 0-16,32-3 0 15,37-5 0-15,36-10 0 0,37-19 0 16,36-19 0-16,29-20 0 16,24-22 0-16,29-23 0 15,16-20 0-15,6-21 0 0,5-21 0 16,-9-20 0-16,-9-23 0 16,-19-26-12-16,-11-29 6 15,-16-23-3-15,-15-20 11 16,-14-22-6-16,-20-10 4 15,-19-6 1-15,-20-3 14 16,-31 6-2-16,-26 6-13 16,-35 4 0-16,-27 12 0 0,-36 12 0 15,-29 15 0-15,-28 19 0 16,-24 14 0-16,-23 27 0 16,-16 19 0-16,-24 20 0 15,-19 24 0-15,-21 25 0 0,-15 29 0 16,-8 23-17-16,0 27-191 15,10 14-71-15,23 11-57 16,22 12 23-16,30-7-84 0</inkml:trace>
  <inkml:trace contextRef="#ctx0" brushRef="#br0" timeOffset="207600.72">29451 14909 459 0,'-32'-33'224'16,"-8"10"-67"-1,2 7-53-15,7 7-11 0,-3 9 37 16,8 13 27-16,0 8-21 16,6 7-45-16,20 1-44 15,0-1-24-15,20 1-10 0,17-10-11 16,16-7-37-16,12-12-7 16,13-7-6-16,-2-17 9 15,-3-9 16-15,-16-11 16 16,-15-6 10-16,-20-6 35 15,-22-1 38-15,-11 0 12 16,-22 7 28-16,-21 14 2 16,-14 19-11-16,-12 17-48 0,-18 29-59 15,-4 19 0-15,1 18 0 16,12 11 0-16,15 1 0 16,19-2 0-16,20-2 0 0,35-8 0 15,17-13 0-15,26-14 0 16,28-14 0-16,19-16 0 15,12-13-148-15,2-18-41 16,-1-6 48-16,-19-13 68 16,-15-11 35-16,-16-10 22 0,-17-11 16 15,-16-8 12-15,-16-4 20 16,-16 4 63-16,-11 16 35 16,-14 15-33-16,-12 22-4 15,-12 28-6-15,-12 24-28 16,-4 20-59-16,4 18 0 0,13 7 0 15,14 0 0-15,19-5 0 16,27-1 0-16,11-15 0 16,25-7 0-16,25-12 0 0,17-17 0 15,8-12-157-15,7-21-19 16,-6-11 41-16,-8-13 64 16,-11-12 37-16,-17-8 28 15,-20-8 35-15,-19-9 25 16,-12 6 84-16,-26 9 19 15,-17 15-20-15,-21 23-73 16,-22 25-64-16,-12 20 0 0,-6 21 0 16,-7 12 0-16,15 8 0 15,14 5 0-15,25 0 0 16,24-6 0-16,50 32 0 16,22-59 0-16,26-12 0 15,17-17 0-15,12-5 0 16,7-10 0-16,-5-11-60 15,-9-5 8-15,-23-7 35 16,-17 2 13-16,-20-3 16 16,-19 0 63-16,-26 8-29 15,-16 9-46-15,-28 18 0 0,-19 13 0 16,-8 11 0-16,-1 8 0 16,8 5 0-16,14-4 0 15,15-1 0-15,21-4 0 0,24 1 0 16,19-5 0-16,22-3 0 15,16-10 0-15,11-7 0 16,7-12 0-16,55-28 0 16,-80 11 0-1,-8 1 0-15,-17-5 0 16,-17 4 0-16,-29 10 0 0,-18 7 0 16,-24 12 0-16,-5 16 0 15,-10 13 0-15,4 7 0 16,10-1 0-16,15 7 0 15,20-5 0-15,20-1 0 0,26-3 0 16,28-10 0-16,19-1 0 16,21-15 0-16,9-7 0 15,8-7 0-15,-3-17 0 0,-4-5 0 16,-22-9 0-16,-17 3 0 16,-20-6 0-1,-15 1 0-15,-21 3 0 0,-25 12 0 16,-15 9 0-16,-17 16 0 15,-13 7 0-15,-2 14 0 16,-2 4 0-16,12 3 0 0,18 0 0 16,21 1 0-16,15-1 0 15,24 0 0-15,23-6 0 16,26-6 0-16,16-8 0 16,12-8 0-16,5-8 0 0,-5 0 0 15,-3-5 0-15,-17 1 0 16,-17-1 0-16,-19 2 0 15,-18 2 0-15,-17 4 0 16,-24 5 0-16,-14 0 0 16,-9 17 0-16,-4 4 0 15,0 4 0-15,10 3 0 0,-1 5 0 16,17 7 0-16,11 1 0 16,8-1 0-16,12-2 0 15,15-3 0-15,15-6 0 16,10-4 0-16,3-12 0 0,3-13 0 15,-5 0 0-15,-4-5 0 16,-9-7 0-16,-8-4 0 16,-11 0 0-16,-9-9 0 15,0 0 0-15,-18-4 0 16,-10 5 0-16,-8 8 0 16,-9 4 0-16,-9 12 0 0,-6 0 0 15,-1 16 0-15,4 1 0 16,12 0 0-16,10-5 0 15,10-5 0-15,17 2 0 16,8-2 0-16,24-7 0 0,12 0 0 16,14-4 0-16,3-8 0 15,4-5 0-15,-3-2 0 16,-11-5 0-16,-7-4 0 16,-11-6 0-16,-13-3 0 15,-12 1 0-15,0 3 0 16,-26 10 0-16,-13 5 0 0,-18 18 0 15,-8 0 0-15,-3 18 0 16,-2 2 0-16,8 0 0 16,14 0 0-16,13-1 0 15,13-6 0-15,22 0 0 0,14-13 0 16,21 0 0-16,18 0 0 16,15-9 0-16,5-8 0 15,-2-2 0-15,-9-6 0 0,-11-3 0 16,-15-2 0-1,-16 3 0-15,-15-3 0 16,-13 7 0-16,-25 6 0 0,-16 17 0 16,-16 0 0-16,-11 26 0 15,-3 6 0-15,3 5 0 16,7-2 0-16,13 3 0 0,14-7 0 16,23 3 0-16,19-6 0 15,11-4 0-15,25-3 0 16,18-13 0-16,11-8 0 15,8-12 0-15,1-7 0 0,-1-15 0 16,-8-3 0-16,-17-4 0 16,-11-3 0-16,-17-9 0 15,-20 0 0-15,-9 2 0 16,-19 5 0-16,-17 12 0 16,-17 18 0-16,-15 16 0 15,-7 21 0-15,-4 15 0 0,1 13 0 16,15 4 0-16,16 0 0 15,14 1 0-15,27-6 0 16,15-3 0-16,27-13 0 0,17-7 0 16,21-9 0-16,14-16 0 15,1-9 0-15,4-10 0 16,7-10 0-16,-9-8 0 16,-10-4 0-16,-11 0 0 15,-19-3 0-15,-15-4 0 16,-11-5 0-16,-16-1 0 0,-12 9 0 15,-16 9 0-15,-17 15 0 16,-20 21 0-16,-16 17 0 16,-8 20 0-16,-6 8 0 15,12 4 0-15,18 2 0 0,14-1 0 16,28-6 0-16,23-2 0 16,23-9 0-16,23-14 0 15,16-10 0-15,14-13 0 16,9-13 0-16,2-11 0 0,-8-8 0 15,-2-9 0 1,-15-1-18-16,-17-3 11 0,-19-4 10 16,-8 6 1-16,-10 2 14 15,-8 4-18-15,-18 4 0 16,-8 13 0-16,-12 11 0 16,-5 13 0-16,-14 20 0 0,-5 17 0 15,-3 12 0-15,5 0 0 16,7 3 0-16,16-2 0 15,17-7 0-15,20 0 0 16,23-6 0-16,28-14 0 0,14-6 0 16,17-17 0-1,0-8 0-15,0-14 0 0,-6-6 0 16,-14-8 0-16,-16-9 0 16,-23-4 0-16,-23 1 0 15,-20 2 0-15,-26 14 0 16,-19 12 0-16,-14 11 0 0,-14 9 0 15,-5 26 0-15,3 5 0 16,11 7 0-16,10 2 0 16,18 8 0-16,11 1 0 0,16 4 0 15,15-3 0-15,14-5-728 16,0-5-590-16</inkml:trace>
  <inkml:trace contextRef="#ctx0" brushRef="#br0" timeOffset="208316.54">27668 18443 629 0,'8'-12'257'0,"-8"1"-178"16,0-1-212-16,0-4-95 16,8-6-54-16</inkml:trace>
  <inkml:trace contextRef="#ctx0" brushRef="#br0" timeOffset="208620.23">29078 18683 183 0,'20'0'156'0,"2"-11"-110"16,-3-6-147-16,5 1-37 15</inkml:trace>
  <inkml:trace contextRef="#ctx0" brushRef="#br0" timeOffset="208748.34">29493 18794 381 0,'6'16'227'0,"-6"-4"-103"16,0-12-94 0,-9 0-89-16,-8-3-72 0,-5-11-94 0</inkml:trace>
  <inkml:trace contextRef="#ctx0" brushRef="#br0" timeOffset="209115.78">28287 17580 522 0,'19'-41'374'16,"-2"6"-44"-16,-9 5-94 0,-5 7-26 16,-3 6 79-16,0 6-203 15,0 6-86-15,0 28 0 16,0 23 0-1,-8 19 0-15,2 17 0 0,6 11 0 16,0 1 0-16,0-4 0 16,11-9 0-16,0-7 0 15,2-17 0-15,0-13 0 0,-4-12 0 16,-1-11-512-16,-8-21-144 16</inkml:trace>
  <inkml:trace contextRef="#ctx0" brushRef="#br0" timeOffset="209288.38">28377 16958 884 0,'-22'-90'498'0,"1"20"-194"15,7 18-145-15,-3 11-17 16,5 13-82-16,12 9-60 16,0 2 0-16,0 8 0 15,0 5 0-15,4 4 0 0,7 0 0 16,6 13-203-16,8 6-330 15,-2 7-4-15</inkml:trace>
  <inkml:trace contextRef="#ctx0" brushRef="#br0" timeOffset="209570.91">28781 17430 704 0,'0'0'582'16,"0"0"-192"-16,0 0-204 16,13-7-83-16,16-7-48 15,14-6-28-15,18 4-27 16,8-1 0-16,13 1 0 16,0 3 0-16,0 7 0 15,-10-4 0-15,-15 7 0 0,-9 3 0 16,-16 0 0-16,-7 0 0 15,-5 0-158-15,-8 0-171 16,-8 0-52-16,-4 0 19 16,0 0 23-16,0 0-138 0</inkml:trace>
  <inkml:trace contextRef="#ctx0" brushRef="#br0" timeOffset="209747.89">29680 17125 771 0,'25'-38'667'16,"-11"10"-140"-16,3 4-445 15,-8 0-82-15,2 8 0 0,-2 4 0 16,4 12 0-16,1 19 0 16,7 22 0-16,2 20 0 15,-1 18 0-15,-6 4 0 16,1 12 0-16,-10-2 0 0,-2-4 0 16,-5 2-599-16,0-2-86 15</inkml:trace>
  <inkml:trace contextRef="#ctx0" brushRef="#br0" timeOffset="212808.05">30584 17223 394 0,'-28'-29'364'16,"-12"-4"-58"-16,-13-3-116 0,-7-2-91 16,-13 3-28-1,-18-6 17-15,-19-4 28 0,-23 0 9 16,-28 5-22-16,-31 11 22 16,-32 17-59-16,-24 12-66 15,-18 37 0-15,-16 32 0 0,10 32 0 16,17 37 0-16,27 38 0 15,41 28 0-15,49 19 0 16,56 1 0-16,59-5 0 0,54-14 0 16,59-30 0-16,43-30 0 15,51-30 0-15,40-38 0 16,31-33 0-16,21-27 0 0,9-24 0 16,3-26 0-1,-7-24 0-15,-26-24 0 0,-27-26 0 16,-34-31 0-16,-31-25 0 15,-37-23 0-15,-40-11 0 16,-39 3 0-16,-47 13 0 16,-47 27 0-16,-56 28 0 0,-47 32 0 15,-37 33 0-15,-28 33 0 16,-21 28 0-16,-7 45 0 16,8 24 0-16,23 21 0 15,42 12 0-15,49-2 0 0,51-4 0 16,58-12 0-1,57-16 0-15,52-18 0 0,44-25 0 16,37-25 0-16,23-13 0 16,2-15-120-16,-8-16-97 15,-25-14 96-15,-31-20 67 16,-46-8 49-16,-45-7 41 0,-48 3 62 16,-48 10 53-16,-55 14 24 15,-42 25-118-15,-42 34-57 16,-32 26 0-16,-12 31 0 0,-10 23 0 15,15 19 0-15,17 15 0 16,40-2 0-16,38-5 0 16,52-14 0-16,54-17 0 15,58-20 0-15,50-25 0 16,52-24 0-16,36-12 0 16,26-17-52-16,12-11-208 0,-14-10 117 15,-22-3 73-15,-30-3 51 16,-41-2 57-16,-37 9 52 15,-49 4 28-15,-46 9 7 16,-46 16 23-16,-41 20-123 0,-34 11-25 16,-19 17 0-16,-8 10 0 15,6 3 0-15,27-1 0 16,27-4 0-16,28-5 0 0,38-12 0 16,40-3 0-16,41-16 0 15,36 0 0-15,23-12 0 16,17-9 0-16,7-7 0 15,-12-1 0-15,-24 1 0 16,-19 6 0-16,-32 10 0 16,-65 24 0-16,-30 18 0 15,-21 9 0-15,-17 11 0 16,-1 7 0-16,7 0 0 16,22-7 0-16,15-14 0 0,17-8 0 15,18-7 0 1,18-9 0-16,20-12 0 0,17-7-417 15,18-14-23-15,19-15 63 16,8-14 20-16</inkml:trace>
  <inkml:trace contextRef="#ctx0" brushRef="#br0" timeOffset="213706.72">30897 14349 53 0,'-8'-21'111'15,"8"9"45"-15,-8 4-45 16,8-1-52-16,0 2-28 15,0 7-6-15,0 0 10 16,4 0 36-16,0 0 43 16,0 0 39-16,-4 0 57 0,0 0 30 15,0-4 10-15,0-2-10 16,0 6-52-16,0-2-188 16,0-3 0 15,0 1 0-31,0 1 0 15</inkml:trace>
  <inkml:trace contextRef="#ctx0" brushRef="#br0" timeOffset="213745.56">30893 14268 1631 0,'0'7'-481'16,"0"12"20"-16</inkml:trace>
  <inkml:trace contextRef="#ctx0" brushRef="#br0" timeOffset="213956.93">30983 14845 356 0,'36'12'318'16,"-7"-12"-111"-16,-1 12-88 16,0 0-3-16,1 6 89 0,-6 2 76 15,-6 11 36-15,-8 6-189 16,-9 8-128-16,-26 4 0 15,-14 3 0-15,-16 2 0 16,-18-1-72-16,-5 4-381 16,-12-8-27-16,1-4 23 0</inkml:trace>
  <inkml:trace contextRef="#ctx0" brushRef="#br0" timeOffset="214572.15">31547 14263 184 0,'0'-12'278'16,"0"4"-53"-16,0 0-57 15,0-1-63-15,0 7-24 16,0 2 17-16,0 0-5 16,0 0-15-16,0 0-26 15,5 23 46-15,3 12 24 16,0 20-29-16,0 5-29 0,-8 9-34 16,0 4-18-16,3 0-15 15,3-3-15-15,-6-9-74 16,0-11-93-16,0-10-59 15,0-11-12-15,0-10 30 16,0-7 3-16,0-12 26 0,0 0 44 16</inkml:trace>
  <inkml:trace contextRef="#ctx0" brushRef="#br0" timeOffset="-214624.47">31612 13938 64 0,'0'-97'241'15,"-8"11"-42"-15,-5 17-32 16,7 19-49-16,6 14-45 16,-9 15-31-16,9 17 24 15,0 12 29-15,0 12-18 0,0 1-25 16,0 4-22-16,0-9-11 16,0-5-4-16,0-1-10 15,0-10 3-15,0 0-4 16,0-17-1-16,0-11-3 15,-8-10 6-15,8-2-9 0,0-8 3 16,-8 2-1 0,8 9 1-16,0 9-2 0,0 8 0 15,0 8-8-15,0 3-30 16,0 9-68-16,0 0-52 16,0 21-26-16,0 8-90 15</inkml:trace>
  <inkml:trace contextRef="#ctx0" brushRef="#br0" timeOffset="-213176.84">32428 13941 37 0,'8'-12'95'16,"-8"4"84"-16,0-1-42 0,0 2-44 15,0-1-38-15,0 4-19 16,0-1-15-16,0 5 8 15,0 0-1-15,0 0-8 0,0 0-4 16,0 0-2-16,0 0 2 16,0 0 8-16,0 0-4 15,0 0-1-15,0 0-7 16,0 0-6-16,0 0 0 16,0 0 5-16,0 0-1 15,0 0-5-15,0 0 4 0,0 0-2 16,0 0 3-16,0 0 4 15,0 0-3-15,0 0-2 16,0 0-6-16,0 0-8 16,0 0-16-16,0 0-6 15,0 0-5-15,0 0 8 16,0 0 9-16,0 0 4 16,0 0 6-16,0 0 8 31,0 0 4-31,0 0 2 15,0 0 4-15,0 0 9 16,0 0 1-16,0 0-2 16,0 0 3-16,0 0-2 0,0-5 9 15,0 5-4-15,0 0 10 16,0-2-1-16,0 2 4 16,0 0-6-16,0-5-5 15,0 5 4-15,0 0-1 0,0 0-7 16,0 0-9-16,0 0 8 15,0 0-12-15,0 0-6 16,0 0-2-16,0 0-3 16,0 0 0-16,0 0-3 15,0 0 1-15,0 0-5 0,0 0 3 16,0 0-6-16,0 0 8 16,0 0-1-16,0 0-1 15,0 0 1 1,0 0 5-16,0 0-8 0,0 0 6 15,0 0 3-15,0 0-3 16,0 0-2-16,0 0-1 16,0 0-18-16,0 0-7 0,0 0-3 15,0 0 6 1,0 0 16-16,0 0 4 0,0 0-1 16,0 0 7-16,0 0 9 15,0-4 8-15,0-4-5 16,-11-1-5-16,-3-3 12 0,-1 0 9 15,-2 0 29-15,-2 0 27 16,2 0 27-16,0 4-5 16,5 4 4-16,12 0-29 15,0 4-25-15,0 0-20 0,0 0-17 16,3 20-10-16,19 5-1 16,15 6-4-16,12 7 0 15,7 2-3-15,4-4-4 16,2 2 3-16,0-2-5 15,-14-8 0-15,-8-6-1 0,-12-7 2 16,-6-2 5-16,-13-6 34 16,-9 2-37-16,-14 3 0 15,-19 5 0-15,-19 11 0 0,-13 13 0 16,-8 6 0-16,-4 11 0 16,4 3 0-16,3 4 0 15,13 1 0-15,8-5 0 0,13-8 0 16,7-8 0-16,9-5 0 15,12-12-186-15,8-3-298 16,14-9 40-16,8-16 30 16</inkml:trace>
  <inkml:trace contextRef="#ctx0" brushRef="#br0" timeOffset="-212985.57">32651 14344 295 0,'5'-52'279'0,"-5"3"-83"15,0 3-83-15,9 11-45 16,2 1-23-16,6 6-3 0,6 8-10 16,14-1-11-1,13 9-17-15,2 0-3 0,4 3-7 16,0 7-22-16,-2 2-30 16,-5 0-45-16,-10 0-27 0,-9 0-36 15,-14 11-63-15,-8 1-144 16</inkml:trace>
  <inkml:trace contextRef="#ctx0" brushRef="#br0" timeOffset="-212810.36">32855 14224 238 0,'-43'15'272'0,"18"-7"-68"15,-1-8-83-15,14 11-52 16,12-11-25-16,16 10 12 16,17-10-8-16,16 0-17 15,6 0-18-15,7 0-4 16,4 0-11-16,-4 0-20 0,-7 0-66 15,-11 0-62-15,-2 0-29 16,-14-10-40-16,-12-1 3 0</inkml:trace>
  <inkml:trace contextRef="#ctx0" brushRef="#br0" timeOffset="-212444.72">33285 13962 233 0,'8'-45'228'15,"-3"0"-56"-15,-2 4-37 16,2 9-29-16,-5 7-18 0,0 8 35 16,0 6 24-16,0 3 40 15,-8 8-12-15,-5 0-10 16,-8 17-16-16,1 7-45 0,1 4-69 16,2 8-35-16,5 2 0 15,12-2 0-15,3-3 0 0,9-1 0 16,10-2 0-16,6-11 0 15,4-3 0-15,-1-8 0 16,7-8 0-16,-6-8 0 0,1-4-6 16,-9-11-2-16,-7-11 3 15,-6-3 1-15,-11 1 7 16,0 0-4-16,-11 3-4 0,-9 4-4 16,-9 9-19-16,-4 5-44 15,1 10-58-15,1 5-66 16,1 12-54-16,1 4-36 0,6 4-18 15,2 6-32-15</inkml:trace>
  <inkml:trace contextRef="#ctx0" brushRef="#br0" timeOffset="-212145.2">33642 13624 117 0,'0'-8'271'16,"0"-1"-27"-16,-8 2-39 15,8 3-61-15,-8-1-35 0,8 5 14 16,0 0 10-16,0-5-19 15,0 2-55-15,0-1-32 0,0 0-26 16,0 4-49-16,0 0-66 16,0 0-84-16,4 0-54 15,-4 0 42-15,0 0-68 0,0 11-165 16</inkml:trace>
  <inkml:trace contextRef="#ctx0" brushRef="#br0" timeOffset="-211845.67">33595 13994 81 0,'11'7'264'0,"-5"-7"-58"0,3 11-64 16,-4-4-62-16,3 5-9 15,5 4 28-15,-5 0 17 0,0 4 20 16,-8 1-21-16,0 3-51 16,0 10-30-16,-16-2-16 15,-13 4-53-15,-16 2-134 16,-15 2-114-16,-13-4-84 0</inkml:trace>
  <inkml:trace contextRef="#ctx0" brushRef="#br0" timeOffset="-206021.22">27701 16009 325 0,'9'-24'249'0,"11"-9"-99"15,16-11-72-15,14-5-39 0,19-4-13 16,15-5 10-16,14 1 21 16,5 9-11-16,-4 8-2 15,0 2-9-15,-14 10-3 16,-8 7-11-16,-15 11-9 0,-18 0-6 15,-12 3 3-15,-7 2-26 16,-14 5-34-16,-3 0-27 16,-8 0-47-16,0 0-26 0,-13 12-27 15,-5 4-34 1,-6 1 40-16</inkml:trace>
  <inkml:trace contextRef="#ctx0" brushRef="#br0" timeOffset="-205772.18">28241 15866 125 0,'-48'25'298'16,"-5"-8"-72"-16,4-6-50 16,9-2-56-16,12-9-3 0,7 0 44 15,5 0 7-15,16 0-26 16,0 0-41-16,12 0-53 16,21 0-17-16,19 0-18 0,21-9-6 15,12 2-9 1,5-5 5-16,-1 1-3 0,1 0-10 15,-5-1-3-15,-7 5-20 16,-13-2-26-16,-13 2-25 16,-13-2-21-16,-6 6-14 15,-12-1-39-15,-4-1-62 0,-6 2-57 16,-3 3-29-16</inkml:trace>
  <inkml:trace contextRef="#ctx0" brushRef="#br0" timeOffset="-204796.56">29120 17829 70 0,'0'-8'218'0,"0"4"-31"15,0-1-65-15,3 2-66 16,5-1-40-16,0-3-24 15,4 2-11-15,5 0-4 16,-5-2-21-16,1 2-18 0,-7 1-38 16,3-1-31-16,-1 5-4 15</inkml:trace>
  <inkml:trace contextRef="#ctx0" brushRef="#br0" timeOffset="-204603.53">29778 17727 451 0,'9'-29'331'16,"1"5"-143"-16,-2 8-115 16,-4 0-75-16,0 3-26 15,-4 6-54-15,0 7-106 0,0 0-110 16</inkml:trace>
  <inkml:trace contextRef="#ctx0" brushRef="#br0" timeOffset="-204391.03">29971 17968 429 0,'-8'-13'177'0,"-3"1"-96"16,11 4-62-16,0 4-45 15,0-1-23-15,-10 2-44 16,10 3-107-16</inkml:trace>
  <inkml:trace contextRef="#ctx0" brushRef="#br0" timeOffset="-204232.14">30157 18012 601 0,'-16'-20'324'0,"1"-4"-147"16,4-1-105-16,2 0-51 16,9 2-18-16,0 7-32 0,-9-1-112 15,9 4-99-15,0 1-78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7:30:54.99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6493 4774 565 0,'11'-52'406'0,"-6"14"-114"16,-5 10-141-16,0 16-77 15,0 24 12-15,0 33 214 16,0 36-127-16,-8 49-173 0,0 58 0 15,-6 44 0-15,14 20 0 16,0 1 0 0,0-13 0-16,8-28 0 0,1-33 0 15,4-32 0-15,-3-30 0 16,-1-33-117-16,-1-22-318 16,-8-25 16-16,0-37-16 0</inkml:trace>
  <inkml:trace contextRef="#ctx0" brushRef="#br0" timeOffset="315.77">6456 4917 623 0,'0'-110'282'16,"0"16"-72"-16,4 13-68 16,15 12-23-16,18 3 15 15,23 9-8-15,30 13-43 0,17 11-38 16,15 21-26-16,0 29-9 15,-13 23-9-15,-21 20 3 16,-23 18-2-16,-31 15-1 16,-34 18-4-16,-45 3-1 0,-32 3 7 15,-28-1 4-15,-18-12 9 16,-2-13 14-16,6-18 21 16,18-16 36-16,16-17-28 15,23-11-59-15,19-9 0 16,18-7 0-16,8-13 0 15,25-5-212 1,20-11-207-16,29-12-28 0,17-8-19 16</inkml:trace>
  <inkml:trace contextRef="#ctx0" brushRef="#br0" timeOffset="615.17">7844 4868 661 0,'0'-4'349'15,"-23"12"-156"-15,-30 25-89 16,-12 15-8-16,0 21 46 16,8 13 6-16,12 11-50 0,20 13-52 15,25-3-17-15,20-10-5 16,25-16-9-16,20-24-11 16,21-29-4-16,4-24-9 15,-3-31-10-15,-8-31-3 0,-26-16 13 16,-26-10 4-16,-27-7 0 15,-23-3 2-15,-23 6 3 0,-14 2 1 16,-5 12 0-16,0 9-20 16,4 16-45-16,7 13-69 15,11 11-86-15,13 8-79 16,16 10-28-16,14-2-1 16</inkml:trace>
  <inkml:trace contextRef="#ctx0" brushRef="#br0" timeOffset="781.83">8308 4665 374 0,'94'11'213'0,"-18"6"-54"16,-11 15-29-16,-4 12 26 16,-4 18 15-16,-8 7-6 15,-9 9-48-15,-7 3-42 0,-10 4-31 16,-6-3-17-16,-8-5-13 16,-9-6-11-16,0-3-29 15,-17-7-117-15,-4-11-110 16,2-14-60-16,-6-17-73 15</inkml:trace>
  <inkml:trace contextRef="#ctx0" brushRef="#br0" timeOffset="922.58">8682 4043 414 0,'-29'-124'237'15,"-4"23"-120"-15,1 24-61 16,4 15-35-16,7 21-41 0,9 20-64 15,12 21-82-15,8 17-115 16</inkml:trace>
  <inkml:trace contextRef="#ctx0" brushRef="#br0" timeOffset="1447.11">9145 4501 338 0,'28'118'194'0,"-8"4"-47"16,-8 5-44-16,-12 4 14 15,0-2 38-15,0-6 5 0,0-18-69 16,0-19-38-16,0-21-20 16,0-19 15-16,0-19 47 15,0-27 33-15,0-20-59 16,19-33-41-16,18-29-13 16,8-23-6-16,9-18-5 0,2-3 4 15,-3 12 42-15,-4 21 40 16,-14 20-44-16,-5 23-29 15,-10 27-20-15,0 23 22 0,5 39 2 16,-2 26-9-16,3 20-12 16,-4 9 0-16,3 2 0 15,1-15 0-15,-3-16 0 0,1-12-12 16,-3-21 7-16,7-23-24 16,5-26-20-16,7-23 15 15,6-27-1-15,1-25 5 16,7-30-5-16,6-34 8 15,5-38 7-15,-3-30 19 0,-6-8 64 16,-7 20 40-16,-16 36 8 16,-13 38-111-16,-8 40 0 15,-12 38 0-15,-12 52 0 16,-20 60 0-16,-14 58 0 0,-6 45 0 16,4 32 0-16,6 8 0 15,13 1 0-15,15-13 0 16,14-21 0-16,3-15 0 0,13-21 0 15,8-19 0 1,9-22 0-16,-4-20-391 0,-1-28-53 16,0-25-34-16</inkml:trace>
  <inkml:trace contextRef="#ctx0" brushRef="#br0" timeOffset="1863.21">10163 4412 650 0,'-45'-88'332'16,"5"18"-143"-16,8 16-92 15,10 17-42-15,14 14-7 16,8 14-18-16,22 9 36 0,21 28 3 16,36 10-18-16,22 6-16 15,16 0-21-15,10-5-9 16,-1-12 0-16,-9-7-3 16,-7-20-4-16,-8 0-10 15,-9-17-2-15,-17-11-7 0,-11-8 12 16,-16-13-1-16,-16-9 17 15,-17-6 4-15,-8-5-7 16,-8 0 18-16,-16 3-6 0,-9 18-7 16,-11 14 0-16,-9 27-15 15,-7 31 13-15,-13 29 21 16,-4 29 13-16,3 15-1 16,13 9-1-16,12-4-16 0,14-5-2 15,15-10-11 1,20-7 2-16,15-10-1 0,17-13 0 15,14-13-5-15,15-12 2 16,13-10-2-16,7-22-3 16,12 0-3-16,10-17-43 0,7-8-51 15,2-7-79-15,-2-5-66 16,-13-5-46-16,-18-2-10 0,-19-4-34 16</inkml:trace>
  <inkml:trace contextRef="#ctx0" brushRef="#br0" timeOffset="2345.39">12015 3672 665 0,'8'-45'407'15,"0"12"-112"-15,-5 13-139 16,3 7-82-16,5 26 39 0,10 23 71 15,12 29-31-15,7 25-153 16,-1 17 0-16,4 9 0 16,-7 3 0-16,-8-5 0 0,-13-11 0 15,-1-19 0 1,-14-16 0-16,0-10 0 0,0-17 0 16,-14-17 0-16,3-24 0 15,-5-12 0-15,3-29 0 16,13-37 0-16,8-39 0 0,21-34 0 15,19-20 0-15,14 3 0 16,11 26 0-16,0 29 0 16,4 32 0-16,-1 31 0 15,3 31 0-15,-3 19 0 0,-7 32 0 16,-13 5 0-16,-15 4 0 16,-11-1 0-16,-11-8 0 15,-6-3 0-15,-5-5 0 16,-8-8 0-16,0-4 0 15,0-2 0-15,-15-10 0 16,-10 0 0-16,-11 0 0 0,-15 0 0 16,-6-10-208-16,-11 2-247 15,-9-3-14-15,-13-3 20 16</inkml:trace>
  <inkml:trace contextRef="#ctx0" brushRef="#br0" timeOffset="3011.21">3037 6736 539 0,'-38'-12'348'0,"7"-4"-134"15,2-1-88-15,8-2 16 16,9-2 68-16,12-12-38 16,17-20-88-16,24-16-37 15,16-21-32-15,11-2-4 0,0 1-2 16,-6 15 6-16,-13 14 34 16,-13 17 6-16,-7 13-44 15,-12 11-11-15,-6 17 0 16,6 21 0-16,-1 32 0 15,5 28 0-15,-2 25 0 16,6 11 0-16,-4 14 0 16,-1-1 0-16,-4-5 0 15,1-7 0-15,-2-7 0 16,-4-15 0-16,3-6-58 16,-6-11-235-16,-5-11-59 0,-3-6-32 15,-11-10-21-15</inkml:trace>
  <inkml:trace contextRef="#ctx0" brushRef="#br0" timeOffset="3177.06">3183 7571 615 0,'-40'12'458'15,"7"-4"-167"-15,9-8-142 16,11 0-64-16,13 0-13 16,0 0 19-16,5-4-44 15,22-12-16-15,22-14-16 16,16-1-19-16,12 3-108 15,5 0-138-15,-1-2-106 0,8 5-71 16</inkml:trace>
  <inkml:trace contextRef="#ctx0" brushRef="#br0" timeOffset="3400.08">4757 7152 792 0,'38'-5'315'0,"-14"1"-155"15,-4 4-79-15,-7 0 17 16,-2 0 62-16,-3 0-16 16,-3 0-58-16,3-3-42 15,-8-2-17-15,4 1-19 16,1 4 1-16,-5 0-8 0,0 0 1 16,0 0-30-16,0 0-91 15,0 0-81-15,-14 0-83 16,-2 0-106-16,-8 16-30 15</inkml:trace>
  <inkml:trace contextRef="#ctx0" brushRef="#br0" timeOffset="4076.62">3816 10360 763 0,'-48'32'224'0,"-2"-4"-113"16,6-4-58-16,8-3-19 15,6-9 65-15,11-3 36 16,6-9-11-16,13 0-18 15,0-4 20-15,0-13-29 0,17-11-44 16,15-8-25-16,21-9-12 16,11 0-14-16,10 16-3 15,3 17 1-15,1 24-3 16,-5 25 1-16,-5 32 5 16,-14 32-2-16,-22 23 3 15,-29 17-5-15,-26 14 3 16,-30 7 1-16,-20 6 6 15,-22-11 2-15,-6-10 11 0,1-20 6 16,2-21-28-16,8-29 0 16,13-20 0-16,12-20 0 15,20-23 0-15,14-16 0 16,14-23 0-16,25-16 0 16,23-7 0-16,31-1 0 15,37 8 0-15,23 22 0 0,19 19 0 16,17 19 0-16,13 18 0 15,7 16 0 1,0 5 0-16,-3-2 0 0,-12-8 0 16,-21-7 0-16,-17-13 0 15,-19-7 0-15,-20-14 0 16,-17-7 0-16,-20 0 0 16,-14 0 0-16,-5-2 0 0,-10-8 0 15,-8 3 0-15,-4 3 0 16,-8-4 0-16,0-4 0 15,0-4 0-15,0-6 0 16,0-1-250-16,0-5-250 16,0-10 30-16,0-6 72 0</inkml:trace>
  <inkml:trace contextRef="#ctx0" brushRef="#br0" timeOffset="4372.35">5750 11254 636 0,'0'-24'324'0,"-9"8"-125"16,1 9-90-16,0 2-37 16,8 5 22-16,-9 0 10 0,9 0-45 15,0 9-28-15,9 3-12 16,2 0-5-16,6-5 0 16,-1-7 0-16,0 0-4 15,-3 0 0-15,-2 0 16 16,-5 0 26-16,-6 0 29 15,0-7-4-15,-14-5-31 0,-2 0 2 16,0 3-40-16,-3 3-8 16,-6 6 0-16,1 0 0 15,2 0 0-15,0 15-21 16,5-7-141-16,5-1-109 0,12 6-87 16,0-1-14-16,3-4-22 15</inkml:trace>
  <inkml:trace contextRef="#ctx0" brushRef="#br0" timeOffset="5290.63">9103 9330 91 0,'0'-17'216'16,"0"1"-36"-16,0-5-56 0,0-3-29 15,0 1-36-15,0-2-14 16,0 0 17-16,-12 0 20 16,1 1 16-16,-6 3 0 15,0 1-6-15,-11 7-28 0,-9 10-22 16,-11 3-12-16,-14 29 12 16,-15 16 27-16,-7 14 9 0,-6 24-7 15,9 5-20-15,15 2-29 16,17 1-4-16,18-5-13 15,14-10 5-15,17-10 2 0,21-10 2 16,20-12-6-16,24-11-2 16,20-12 1-16,15-4-6 15,18-3-4-15,1 9 8 16,-10 0-10-16,-4 10 7 0,-15 15-10 16,-13 11 0-16,-20 3 4 15,-16 6 6-15,-17 5-4 16,-21 4 4-16,-18 0-2 0,-19-4 4 15,-17-3 3-15,-10-13 12 16,-12-8 21-16,-1-10 3 0,1-9 24 16,4-10-14-16,4-8-23 15,5-12-22-15,7-4-5 0,8-8-3 16,8 0 0-16,9-5-28 16,7-2-84-16,13-2-82 15,8-1-81-15,8-2-48 16,13 1 4-16,12-10 12 0,10 4-181 15</inkml:trace>
  <inkml:trace contextRef="#ctx0" brushRef="#br0" timeOffset="5608.7">9776 9948 692 0,'8'-65'360'0,"-8"8"-142"16,-14 12-97-16,-7 16-64 15,0 18-4-15,1 18 28 0,4 26 20 16,3 19-19 0,13 17-7-16,0 15-33 0,13-1-18 15,11-6-9-15,12-10-11 16,5-14 4-16,7-12 1 0,2-21-11 16,-2-20-5-16,2 0-7 15,-10-24-8-15,-8-18-1 16,-12-11 6-16,-7-9 8 0,-13-6 7 15,-8-10-3-15,-13 6 6 16,-3 11-4-16,-9 15-7 0,-11 14-8 16,-4 14-39-16,-5 18-57 15,-1 15-100-15,11 9-73 16,5 4-38-16,15-3-35 16</inkml:trace>
  <inkml:trace contextRef="#ctx0" brushRef="#br0" timeOffset="6022.43">10309 9646 304 0,'49'-40'321'0,"-13"11"-26"15,-11 5-73-15,-4 8-58 16,-10 8-30-16,-3 8 29 0,1 0 37 16,3 29 12-16,0 19-180 15,1 13-32-15,1 8 0 16,3 5 0-16,-1-6 0 15,-2-2 0-15,-4-14 0 16,-2-10 0-16,-2-14 0 0,-6-8 0 16,0-8 0-16,0-15 0 15,0-23 0-15,0-17 0 0,0-19 0 16,0-11 0-16,8-4 0 16,8-1 0-16,1 17 0 15,1 9 0-15,4 10 0 0,-2 14 0 16,-4 17 0-16,0 11 0 15,6 0 0-15,-8 16 0 0,4 3 0 16,-6 2 0 0,-5-2 0-16,-2-2 0 0,-1-5 0 15,-4-3 0-15,0-9-159 32,-9-11-249-32,-2-16 0 0,-2-9 29 15,13-14 75-15,0-8-84 16</inkml:trace>
  <inkml:trace contextRef="#ctx0" brushRef="#br0" timeOffset="6272.88">10930 8849 345 0,'44'-77'290'16,"-2"11"-48"-16,-5 14-56 15,-3 15-36-15,-3 16 12 16,1 21 87-16,1 16 45 16,-1 30-165-16,-4 23-129 15,-3 21 0-15,-9 15 0 0,0 13 0 16,-3 4 0-16,-2 1 0 15,6-5 0-15,-5-9 0 0,1-10 0 16,2-18 0-16,-3-17 0 16,1-6 0-16,4-17 0 15,-2-10 0-15,13-3 0 0,13-14 0 16,11-14 0-16,18-16-240 16,4-18-141-16,-2-18-3 15,-3-18 15-15,-12-11 58 16</inkml:trace>
  <inkml:trace contextRef="#ctx0" brushRef="#br0" timeOffset="6589.71">11581 9199 168 0,'-102'-12'309'0,"4"0"-35"15,9 4-61-15,15 3-81 16,17 1-53-16,22 0-10 0,10 4 19 16,25 0-15-16,3-5-28 15,22 3-19-15,24-8-17 0,24 3-15 16,12-5-27-16,10-4-30 15,-3-10-17-15,1 2 9 16,-3 1 23-16,-9-7 25 16,-15 7 34-16,-15-3 45 0,-11 11 57 15,-10 2 57-15,-10 1 57 16,-7 4-3-16,-5 8-139 16,0 0-85-16,-5 8 0 0,5 17 0 15,6 11 0-15,0 17 0 16,8 9 0-16,2 1 0 0,1 4 0 15,-5-7 0-15,0-6 0 16,-4-10 0-16,-4-12 0 0,1-7 0 16,-4-9-138-1,-9-16-405-15,0-16 1 0,0-12-281 16</inkml:trace>
  <inkml:trace contextRef="#ctx0" brushRef="#br0" timeOffset="6729.86">12119 8434 544 0,'-23'-61'277'16,"-1"9"-123"-16,0 11-79 0,2 8-42 16,7 9-13-16,6 7-22 15,9 9-81-15,0 8-98 16,0 13-87-16,5 6-299 0</inkml:trace>
  <inkml:trace contextRef="#ctx0" brushRef="#br0" timeOffset="7088.76">12478 8646 542 0,'16'19'484'0,"-7"-5"-154"15,-1-7-170-15,-1 0-81 0,-4 4-32 16,5 8 48-16,6 18 150 16,2 15-180-16,4 17-65 15,1 14 0-15,-2-2 0 0,1-5 0 16,-2-14 0-16,-6-14 0 15,-5-10 0-15,-7-10 0 0,0-12 0 16,0-32 0 0,0-17 0-16,5-12 0 15,2-12 0-15,6-3 0 16,-2-2 0-16,7 1 0 0,-4 13 0 16,0 10 0-16,-3 14 0 15,3 9 0-15,2 15 0 0,3 8 0 16,6 11 0-16,4 14 0 15,-2 3 0-15,1-3 0 16,2 1-27-16,-3-6-285 0,7-12-47 16,-3-9 3-16,11-7 9 15,-2-16 44-15</inkml:trace>
  <inkml:trace contextRef="#ctx0" brushRef="#br0" timeOffset="7753.75">13439 8551 271 0,'13'-59'319'0,"-13"9"-71"0,-21 21-77 15,-7 22-50-15,-7 24 24 16,-7 22 70-16,2 19-15 16,8 15-43-16,7 8-66 0,9 0-49 15,16-3-25-15,3-13 4 16,14-13-26-16,8-11-36 0,6-15-44 16,9-19-17-16,2-14-16 15,-5-19 16-15,-1-10 40 16,-7-13 32-16,-6-8 18 15,-7-8 4-15,-2-9 20 16,-6-7 22-16,-8 3 35 16,0 6 44-16,0 16 5 0,0 10-36 15,0 13-37-15,0 18-26 16,8 26 2-16,8 34 60 0,12 32-81 16,17 34 0-16,12 31 0 15,13 24 0-15,10 34 0 0,10 23 0 16,-2 10 0-16,-7-6 0 15,-16-15 0-15,-19-19 0 16,-35-27 0-16,-30-24 0 16,-35-28 0-16,-28-28 0 0,-18-25 0 15,-15-32 0-15,-7-29 0 16,-2-29 0-16,-3-27 0 0,10-30 0 16,8-28 0-16,15-22 0 15,20-6 0-15,30 0 0 16,33 12 0-16,33 12 0 0,35 12 0 15,33 12 0-15,35 11 0 16,30 13 0-16,32 8 0 16,29 12 0-16,16 9 0 0,3 9 0 15,-20 12 0-15,-24 3 0 16,-32 9 0-16,-34 0 0 16,-31 4 0-16,-25 4 0 0,-20 0 0 15,-17 0 0-15,-21-3 0 16,-11-2 0-16,-14 0 0 15,-15 5 0-15,-10-2 0 0,4-3 0 16,-4 5 0-16,5-4 0 16,1 4 0-16,5 0 0 0,7 0 0 15,2 0 0-15,2 0 0 16,5 0-145-16,0 0-213 0,-1 0-10 16,1 0 7-1,-1-5-19-15</inkml:trace>
  <inkml:trace contextRef="#ctx0" brushRef="#br0" timeOffset="9750.62">3929 14857 584 0,'-16'12'261'16,"5"0"-114"-16,11-12-74 16,-9 9-29-16,9-9 59 15,0 0 56-15,0 0 12 16,0 0-41-16,0 0-28 16,0 0-12-16,0 0 1 0,0 0-3 15,0-14-84-15,4-9-4 16,12-13 0-16,9-9 0 15,8-1 0-15,7 2 0 16,12-1 0-16,5 1 0 16,5 7 0-16,7 13 0 15,-4 11 0-15,0 13 0 0,-5 18 0 16,-3 13 0 0,-3 19 0-16,-10 11 0 15,-16 11 0-15,-16 10 0 16,-12-1 0-16,-12 0 0 0,-13-7 0 15,-3-10 0-15,-1-10 0 16,1-13 0-16,9-8 0 16,2-13 0-16,5-7 0 15,27-23 0 1,15-9 0 0,11-6 0-16,3 1 0 15,8 2 0 1,5 10 0-16,0 8 0 0,3 4 0 15,2 16 0-15,4 18 0 16,-1 10 0-16,-5 18 0 16,-11 15 0-16,-14 13 0 15,-13 12 0-15,-22 7 0 16,-25 13 0-16,-20 1 0 16,-23-2 0-16,-14-8 0 0,-11-10 0 15,-4-17 0-15,-5-22 0 16,1-19 0-16,2-16 0 15,6-29 0-15,8-8 0 16,12-16 0-16,13-18 0 16,11-6 0-16,16-4 0 15,20-5 0-15,21 0 0 16,22-1 0-16,13 5 0 16,19 12 0-16,12 13 0 0,5 9 0 15,3 9 0-15,0 10 0 16,-9 18 0-16,-13 2 0 15,-11 4 0-15,-8 0 0 16,-12 2 0-16,-9-3 0 16,-9-3 0-16,-3-5 0 15,-3-2 0-15,-5-1 0 16,0-3 0-16,0-1 0 16,0-8-22 30,0 0-39-30,0 0 10-16,0 0-10 0,0 0-15 16,0 0-26-16,0-3-7 15,-8-11-43-15,0 0-22 16,-4-8-12-16,-1-2-3 16,-3-4-18-16,0-5-46 15</inkml:trace>
  <inkml:trace contextRef="#ctx0" brushRef="#br0" timeOffset="10715.95">5984 15814 424 0,'0'0'268'0,"-11"0"-67"15,-3 0-92-15,3 0-30 16,11 0 18-16,-7 0 7 15,7 0-26-15,-9 0-31 0,9 0-27 16,0 0-15-16,0 0-1 16,0 0-3-16,0 0 0 15,0 0 2-15,0 8-4 16,5-8 4-16,1 9-1 0,2-9 3 16,0 0-8-1,1 0 1-15,-9 0 3 16,0 0 4-16,0 0 4 0,0 0-5 15,0 0-1-15,0 0 18 16,-9 0 9-16,9 0-9 16,-11 0-7-16,11 0 4 15,-7 12-14-15,7-5 1 0,-9 5-7 16,9-3 6-16,0-2-1 16,0 6-2-16,11 0 6 15,2-5-9-15,4-8 2 16,-1 0-2-16,0 0-2 15,0 0-2-15,-4 0 10 16,-4 0-2-16,-3-8-4 16,-5-7 9-16,0-3 7 0,-13 6 19 15,1 0 21-15,-4 8-16 16,0 4-25-16,0 0-8 16,-1 0-6-16,4 7-3 15,2 5 6-15,11 2-7 0,0 1 9 16,0 2-3-16,5-2-7 15,9-2-18-15,8-4-4 16,3-9-20-16,-2 0 12 16,-3 0 3-16,1 0 18 15,-10-5 7-15,-3-7 5 16,-8-4 7-16,0-5 25 16,-15 1 2-16,-2 4 2 0,-2 4-8 15,-3 0-13-15,3 3-6 16,-2 6-5-16,4-2-3 15,7 5 3-15,-3 0-29 16,13 0-17-16,-9 0-27 16,9 0-43-16,0 0-54 0,0 0-52 15,0 0-33-15,0-5-52 16</inkml:trace>
  <inkml:trace contextRef="#ctx0" brushRef="#br0" timeOffset="12862.77">9809 13478 220 0,'0'-37'265'0,"-8"-3"-93"16,-3-3-78-16,-9 3-51 15,-1 0-14-15,0 4 11 16,1-2 27-16,0 10 21 0,0 8 20 15,0 8-16-15,-5 12-22 16,-7 24 2-16,-9 21 27 0,-5 20-16 16,-5 20-12-16,2 13-13 15,5 4-29-15,6-5-11 16,19-11-8-16,11-13 2 16,8-11-5-16,8-14-2 15,11-15 3-15,19-13-8 0,10-20 1 16,17 0 4-16,15-13-4 15,15-2 2-15,6 2-5 16,5 13 2-16,-2 13-4 0,-5 19 2 16,-11 22 10-16,-14 14 4 15,-12 18-4-15,-23 12 3 0,-17 4-10 16,-22-2 3-16,-22 2-1 16,-22-4-1-16,-17-8 4 15,-17-12 9-15,-2-14-1 16,-5-14 6-16,0-14 3 0,6-12-8 15,6-12-5-15,13-12-5 16,7 0 4-16,8-4-9 16,13-8 1-16,7 4-37 0,5-4-47 15,12 0-70-15,8-10-88 16,0-1-59-16,8-10-19 16,9-8-22-16</inkml:trace>
  <inkml:trace contextRef="#ctx0" brushRef="#br0" timeOffset="13162.4">10492 13038 535 0,'21'-85'503'0,"-15"16"-134"0,-1 16-173 16,-5 13-106-16,0 18-51 15,4 22 22-15,4 36 77 0,5 35-22 16,4 29-116-16,1 35 0 16,7 24 0-16,4 15 0 15,-1 6 0-15,5-5 0 16,-1-12 0-16,-4-13 0 0,2-19 0 16,-6-23 0-16,-5-22-135 15,-1-16-157-15,-7-21-20 16,-8-17-3-16,-3-15-22 0,-10-21 16 15</inkml:trace>
  <inkml:trace contextRef="#ctx0" brushRef="#br0" timeOffset="13660.8">10378 13941 568 0,'-41'-58'291'0,"5"6"-111"15,8 4-90-15,11 3-41 16,17 0-6-16,17-4 17 0,23 5-3 15,22-1-16-15,19 8-17 16,15 8 12-16,15 18 0 16,3 11 5-16,-5 28 5 0,-8 13-8 15,-7 15 4-15,-17 10-4 16,-12 3-5-16,-16 0 7 0,-13-4-14 16,-8-8-3-16,-15-12 8 15,-13-5 10-15,-13-11-9 16,-10-4-14-16,-14-17-8 0,1-8-6 15,-5-17-1 1,3-11-5-16,11-17 5 0,5-15-9 16,11-15-16-16,11-9 8 15,17-2 2-15,7 8 3 0,3 9-5 16,11 13 10-16,-2 14 5 16,9 19 2-16,0 14 0 15,3 21 38-15,2 21-3 0,-2 12-6 16,1 12-14-16,-5 3-3 15,-3-2 2-15,-4-1-11 0,-9-9 1 16,-3-7-6-16,-5-7 0 16,-5-11 2-16,-2-7-3 15,-13-4 0-15,0-12-7 0,-8 0-50 16,-9-12-49 0,-3-12-44-16,0-4-64 0,-2-13-46 15,4-4-18-15,1-8 3 16,4-3-1-16,13-2 66 15</inkml:trace>
  <inkml:trace contextRef="#ctx0" brushRef="#br0" timeOffset="13827.72">11796 13168 345 0,'20'-16'302'16,"-8"4"-25"-16,-4 4-71 0,0 8-12 16,5 24 42-16,3 12 23 15,4 14-31-15,-1 7-228 16,7 2 0-16,-3 8 0 15,2-6 0-15,-4-9 0 0,-2-7 0 16,-2-9-126-16,-4-11-235 16,-7-9-37-16,-6-16 1 15,0 0 31-15</inkml:trace>
  <inkml:trace contextRef="#ctx0" brushRef="#br0" timeOffset="13972.88">11869 12973 315 0,'-25'-54'313'0,"-3"11"-130"0,4 1-81 16,3 11-48-16,4 5-27 16,6 10-10-16,3 5-17 15,8-3-70-15,0 14-65 0,11 0-72 16,6 0-65-16</inkml:trace>
  <inkml:trace contextRef="#ctx0" brushRef="#br0" timeOffset="14293.78">12162 12923 347 0,'27'18'294'0,"-7"5"-72"16,-2 15-40-16,-4 14-14 15,0 13 10-15,2 8 33 0,1 5 0 16,-2 3-26-16,2-3-136 16,-1-8-49-16,-1-14 0 0,-2-15 0 15,0-8 0-15,-13-18 0 16,0-35 0-1,-13-21 0-15,13-12 0 0,0-11 0 16,4-10 0-16,9-12 0 16,7-3 0-16,3 7 0 0,3 13 0 15,-3 16 0-15,1 16 0 16,0 22 0-16,1 15 0 0,4 31 0 16,4 15 0-1,-5 10 0-15,1 11 0 0,-6 1 0 16,7-3-165-16,-4-8-203 15,4-11-61-15,-2-14-13 0</inkml:trace>
  <inkml:trace contextRef="#ctx0" brushRef="#br0" timeOffset="14759.92">13439 12838 379 0,'0'-33'320'0,"-31"21"-55"0,-9 12-80 16,-7 21-69-16,4 15 21 15,2 9 31-15,5 7-31 16,7 3-48-16,13-3-47 0,16-2-26 16,0-10-8-16,0-8-5 15,12-11-7-15,2-14-29 16,5-14-4-16,4-18 4 0,3-12 20 16,-3-12 3-16,1-11 10 15,-6-5 14-15,-7-5 12 0,1 1-3 16,1 0 9-16,4 2 9 15,3 10 17-15,8 17-16 0,4 16-8 16,8 24 8-16,10 36-42 16,6 35 0-16,9 26 0 15,-5 29 0-15,5 21 0 16,-3 15 0-16,-10 14 0 0,-14 2 0 16,-22-3 0-16,-16-8 0 15,-29-16 0-15,-15-20 0 16,-8-21 0-16,-10-28 0 0,2-26 0 15,-2-28 0-15,5-28 0 16,9-28 0-16,11-34 0 16,9-31 0-16,7-28 0 0,8-19 0 15,13-5 0-15,0 5 0 16,13 14 0-16,5 22-260 0,-4 18-75 16,-2 20-13-16,-4 18 22 15,-3 15 8-15,-5 16-139 16</inkml:trace>
  <inkml:trace contextRef="#ctx0" brushRef="#br0" timeOffset="15324.96">11134 14001 56 0,'3'-10'194'0,"2"-7"31"0,-2-3-37 15,-3-1-30-15,0-3-30 16,5-4-15-16,3 2 20 16,0 7 13-16,4 2 3 0,4 10-11 15,1 14 15-15,6 25 52 16,2 26-144-16,-4 19-61 16,-1 20 0-16,-4 5 0 0,1 5 0 15,-1-10 0-15,1-7 0 16,1-13 0-16,4-11 0 15,-5-14 0-15,-7-11-78 16,3-7-224-16,-4-11-32 0,-1-11-9 16,0-12-27-16</inkml:trace>
  <inkml:trace contextRef="#ctx0" brushRef="#br0" timeOffset="17404.84">16197 7119 348 0,'-13'-22'252'0,"5"3"-79"0,8 3-62 16,-6 3-45-16,6 9-27 15,0 4-4-15,0 0-10 16,0 13 37-16,14 24 38 0,16 20 32 15,-3 28-38-15,3 37-41 16,-6 25-21-16,-8 16-13 16,-4 4-9-16,-4-13-3 15,-8-19-1-15,0-25 2 0,0-24-6 16,0-30 3-16,0-23 21 16,0-25-3-16,0-20-12 15,0-26-4-15,0-19-6 0,13-12 4 16,11-5-1-16,4 5-7 15,9 13 7-15,2 11-4 16,10 16-7-16,6 22 7 0,2 24-2 16,-6 22 3-1,0 23-4-15,-17 12-5 0,-12 7 5 16,-22 5-5-16,-17-1 12 16,-16-10-2-16,-15-8-5 0,-12-10-2 15,-1-16 11-15,4-13-5 16,3-11 1-16,10-17-1 15,3 0-18-15,9-17-2 0,7-3-5 16,9-10-8-16,2-1-18 16,14-11-21-16,9-5-28 15,12-6-18-15,17-5-27 0,6 2-5 16,13-6 2-16,3 0 0 16,8 5-9-16,5 5 25 15,9 0 11-15,0 2 37 16,-1 2 38-16,-1-1 33 0,-7 4 45 15,-8 4 111-15,-16 8 62 16,-12 9-60-16,-15 8-41 16,-14 8-43-16,-8 8-28 0,-21 17 13 15,-8 11 32-15,-8 13-6 16,-3 7-16 0,4 9-15-16,7 4-18 0,9 1-10 0,20-2-10 15,0-6 3-15,3-7-3 16,9-9-2-16,10-9 6 15,-2-10-8-15,3-7 2 16,2-12-4-16,4-15 3 16,-1-13 4-16,-4-14-7 0,-3-11 7 15,-4-8 24-15,-6 4 35 16,-3 8 33-16,-8 10 15 16,0 9-16-16,0 9-44 0,3 10-28 15,2 6-14-15,0 5-8 16,3 0-5-16,4 16 6 15,4 10-2-15,3-1-3 0,3-2 5 16,-3-2-2-16,2-5-8 16,-4-3-1-16,0-13-4 15,-5 0 6-15,2 0 1 16,3-13 3-16,-1-8 6 0,1 1 6 16,1-4-8-16,-7 4 1 15,3-1-5-15,0 5 2 16,-2 9-4-16,5 7 18 15,-6 15-1-15,6 9 3 0,-6 8-13 16,3 5 11-16,-6 5-11 16,-4-7-5-16,-4 3 8 15,0-5-4-15,0-6-7 0,0-2-29 16,0-8-53-16,0-5-62 16,0-5-37-16,0-7 9 15,0-3 31-15,0-18 63 16,14-16 43-16,11-15 23 0,12-14 15 15,3-2 23-15,7-6 26 16,-8 9 11-16,-3 8 15 16,-12 16 0-16,-2 12 4 15,-12 10-25-15,4 2-10 0,-6 12-8 16,0 5 2-16,1 13-12 16,-1 2-10-16,-1 7-5 15,-3 6-38-15,-4 2-71 0,0 3-76 16,0-6-45-16,-11-2-77 15</inkml:trace>
  <inkml:trace contextRef="#ctx0" brushRef="#br0" timeOffset="17526.06">17903 7510 385 0,'-8'-70'267'16,"8"5"-124"-16,-12 12-76 0,12 14-46 15,-8 1-35-15,8 14-47 16,0 7-98-16,0 4-136 0</inkml:trace>
  <inkml:trace contextRef="#ctx0" brushRef="#br0" timeOffset="17920.72">18641 7636 332 0,'39'-28'372'16,"-13"-1"-58"-16,-4 1-89 0,-10 2-65 16,-1 11 1-16,-8-2 6 15,3 6-8-15,-3-3-53 16,2 7-55-16,-5 0-51 0,0 2 0 16,3-4 0-16,2 2 0 15,-5-2 0-15,0-4 0 16,0 1 0-16,-16 0 0 15,-4 0 0-15,-14 8 0 16,-5 4 0-16,-7 16 0 0,-2 5 0 16,3 11 0-16,13 5 0 15,7 8 0-15,25 7 0 16,17 6 0-16,23-4 0 0,17-2 0 16,20-4 0-16,12-5 0 15,9-12 0-15,4-3 0 16,-2-3-181-16,-10-9-194 15,-14-16-77-15,-5 0-30 0</inkml:trace>
  <inkml:trace contextRef="#ctx0" brushRef="#br0" timeOffset="18685.75">17015 12516 249 0,'0'-69'271'0,"0"-8"-77"16,3-13-49-16,8 0-37 15,1 4 16-15,1 16 27 0,0 12 11 16,-1 13-49-16,-4 17-50 16,0 15-11-16,8 26 15 0,1 31 15 15,3 25 2-15,0 24-32 16,-4 14-29-16,-4 6-7 0,0-3-9 15,1-8 0 1,-4-9-3-16,-6-16-8 0,-3-19 4 16,0-17 5-16,5-9 2 15,-5-13-9-15,0-4 4 0,3-15-12 16,6-9-18-16,2-11 14 16,10-17 2-16,12-8 8 15,11-3-8-15,5 6 3 0,-1 14 13 16,-3 10-10-16,-5 16 2 15,-7 9 3-15,-4 14 6 0,-6 3 8 16,-10 6-4-16,-13-3-6 16,-13 2 0-16,-13-3 3 15,-13-7-2-15,-4-3-5 16,-7-4-6-16,1 0 4 0,8-12-3 16,6 0-8-16,4-3-26 15,5-10-37-15,9 1-31 0,6-5-50 16,11-2-40-16,6-6-19 15,12-2-9-15,12-7-15 0,9 1-4 16,9-5 54-16</inkml:trace>
  <inkml:trace contextRef="#ctx0" brushRef="#br0" timeOffset="19051.84">18098 12309 149 0,'57'-45'238'0,"-18"-1"-63"15,-14 6-27 1,-17 9-22-16,-8 10-24 0,-24 9 16 15,-12 12 27-15,-13 24 11 16,-5 16-25-16,-2 14-35 0,8 6-43 16,7 2-23-16,11-1-14 15,16-4-11-15,14-9 1 0,0-7 3 16,14-13-14-16,8-7-23 16,11-9-10-16,7-12-16 15,6-16 18-15,-3-12 2 0,2-14 16 16,-8-8 7-16,-14-6 5 15,-2-4 12-15,-12-6 21 16,-9 6 19-16,0 11 28 16,0 8 20-16,0 13-12 0,0 11-27 15,0 17 1-15,0 21 23 16,0 15-25-16,8 14-53 0,8 2-1 16,8 5 0-16,9-4 0 15,5-3 0-15,1-11-37 0,4-5-97 16,4-15-82-16,-4-7-94 15,11-12-39-15,3-7-42 16,0-14-215-16</inkml:trace>
  <inkml:trace contextRef="#ctx0" brushRef="#br0" timeOffset="19503.66">19118 11959 411 0,'0'-81'279'16,"-13"7"-71"-16,-11 18-42 15,-14 11 1-15,-6 16 41 16,-4 16 41-16,0 13 15 0,-2 18-169 15,10 10-95-15,6 16 0 16,15 12 0-16,10 10 0 16,18 3 0-16,10 5 0 0,18 0 0 15,12-5 0-15,4-5 0 16,-4-7 0-16,-5-8 0 16,-7-8 0-16,-9 32 0 15,-36-41 0-15,-20 2 0 16,-10-2 0-16,-9-4 0 15,-2-8 0-15,4-3 0 0,9-6 0 16,7-11-220-16,9 0-59 16,20 0 2-16,3-16 18 0,22-13 61 15,15-11 47-15,14-13 14 16,7-20 14-16,8-8 31 0,0-4 78 16,0-1 151-16,-4 5 7 15,-5 8 4-15,-12 15-8 16,-10 19-11-16,-8 9-2 0,-8 14 67 15,3 16 22-15,-4 12 23 16,-7 22-22-16,3 5-158 16,4 64-59-1,-12-51 0-15,-5-2 0 16,-4-7 0-16,0-10-156 0,0-9-203 16,0-7-42-16,0-17-28 15,-13-3-271-15</inkml:trace>
  <inkml:trace contextRef="#ctx0" brushRef="#br0" timeOffset="19653.66">19483 11543 301 0,'-21'-92'381'0,"-3"9"-103"0,-4 24-114 15,-1 9-80 1,4 14-24-16,2 7-2 0,7 12-26 16,3 6-22-16,5 6-38 15,8 5-76-15,0 16-91 0,0 3-38 16,8 8-68-16</inkml:trace>
  <inkml:trace contextRef="#ctx0" brushRef="#br0" timeOffset="19968.66">20288 11498 445 0,'9'-16'482'0,"-3"-7"-151"0,-6-10-154 15,3 0-83 1,2 1-4-16,-5 3 71 0,0 1 82 16,0 0-219-16,0-2-24 15,-14 3 0-15,-8 10 0 0,-21 17 0 16,-85 77 0 0,41 9 0-16,8 28 0 15,9 16 0-15,22 4 0 0,22 1 0 16,31-9 0-16,39-16 0 15,37-25 0-15,46-20 0 16,35-28 0-16,33-21 0 0,13-20 0 16,-2-20-104-16,-10-13-352 15,-13-16 27-15,-16-16 16 16</inkml:trace>
  <inkml:trace contextRef="#ctx0" brushRef="#br0" timeOffset="23677.76">20336 2071 364 0,'15'-93'305'0,"-3"3"-74"16,-4 12-77-16,-3 21-75 15,-2 17-38-15,2 11-23 16,4 16-16-16,6 31 21 16,13 39 51-16,31 52 99 15,24 57 52-15,35 72 10 16,17 113-112-16,-2 108-123 0,-3 110 0 15,-8 119 0-15,-12 114 0 16,-8 98 0-16,-6 81 0 16,-6 45 0-16,8 25 0 15,16-23 0-15,22-34 0 0,28-62 0 16,18-77 0-16,10-78 0 16,-1-75 0-16,-17-85 0 0,-27-79 0 15,-30-77 0-15,-28-71 0 16,-33-73-156-16,-22-65-311 15,-26-68-12-15,-24-63 26 0</inkml:trace>
  <inkml:trace contextRef="#ctx0" brushRef="#br0" timeOffset="24876.21">25558 3261 354 0,'0'-57'210'0,"-21"-5"-66"15,0 1-69-15,-4 1-29 16,-2 3 6-16,-4 0 34 15,-7 3 4-15,-2 5 27 0,-9 9-20 16,-8 12-41-16,-12 11-24 16,-13 17-17-16,-12 12 0 15,-2 17-4-15,-6 15 13 16,4 13-11-16,15 4-4 16,13 5-7-16,21 3 7 15,21-4-3-15,20-1-1 0,16 2-3 16,15-1 7-16,22-4-9 15,20-7 3-15,15-2 0 16,18-4-4-16,9 6-3 0,1 3 0 16,-6 3 2-16,-12 6 2 15,-16 3 4-15,-17 0-4 16,-26 0 3-16,-18-2-1 0,-26-3-4 16,-15-3 1-16,-21-4 1 15,-13-8 7-15,-3-12-4 16,5-9 0-16,4-9 10 15,11-6 6-15,9-13-3 0,7 0-6 16,9 0 4-16,4 0-6 16,7 0-6-16,9 0-5 15,0-8-32-15,0 3-44 0,0-6-83 16,9-6-63-16,7-12-44 16,7-10-50-16</inkml:trace>
  <inkml:trace contextRef="#ctx0" brushRef="#br0" timeOffset="25159.08">25943 2482 882 0,'0'-93'260'15,"0"15"-130"-15,-7 17-57 16,7 18-37-16,-8 14-12 15,8 12-19-15,0 17-3 16,0 48 13-16,8 38 61 0,-1 36-32 16,1 33-13-16,-5 28-20 15,-3 34-4-15,0 10-7 16,0 6-1-16,0-10 1 16,-6-17-9-16,6-22-65 15,0-29-70-15,-8-29-90 0,8-27-38 16,0-30-47-16</inkml:trace>
  <inkml:trace contextRef="#ctx0" brushRef="#br0" timeOffset="25641.51">25721 3418 590 0,'-16'-89'284'15,"2"12"-131"-15,6 15-77 16,8 7-41-16,17 5-16 15,14 1-9-15,26 5 17 16,24 2 3-16,22 10-4 0,6 17 5 16,5 15 4-16,-10 11-4 15,-6 17-3-15,-12 22 10 16,-12 15-6-16,-19 13 1 16,-9 3-18-16,-13 4-3 0,-18-4-7 15,-6-7 6-15,-9-17-6 16,0-11 16-16,0-19 34 15,0-10 34-15,-9-17 20 0,-3 0-34 16,1-17-22 0,2-10-23-16,9-15-5 0,0-12-3 15,17-11-17-15,20-8-15 16,15-5 4-16,9 6 11 16,8 11-11-16,-8 11 2 15,-7 14 0-15,-11 12 4 0,-7 8-5 16,-7 4 6-16,-9 3 0 15,-9 9 4-15,-3 0 1 16,-8 0 22-16,0 0-4 16,0 0-22-16,0 0-95 47,-8 0-155-47,2 0-137 15,-5 0-9-15,-3 0-31 16</inkml:trace>
  <inkml:trace contextRef="#ctx0" brushRef="#br0" timeOffset="26024.65">27348 2748 518 0,'31'-29'315'0,"-6"8"-82"16,-3 9-101-16,-10 5-67 15,-4 7-34-15,-5 12-20 16,1 24 66-16,4 21 13 15,5 20-41-15,4 16-20 16,7 17-15-16,4 4-12 16,0-7 7-16,6-10-12 0,-2-19-35 15,-1-21-10-15,2-15-3 16,-4-23 16 0,-2-19 15-16,2-29 6 0,1-23 4 15,-7-17 12-15,3-17 20 16,-6-4 9-16,-1 1 7 0,-6 4 29 15,-1 7 31-15,-4 16 52 16,2 17-30 0,-10 13-60-16,0 12-40 0,0 8-17 15,0 12-2-15,3 16 4 16,8 17-6-16,6 11 1 16,3 18-28-16,0 7-125 15,5 4-134-15,3-9-97 16,-3-7-49-16</inkml:trace>
  <inkml:trace contextRef="#ctx0" brushRef="#br0" timeOffset="26589.95">28611 2792 356 0,'17'-44'343'0,"-14"6"-120"15,2 10-115-15,-2 7-53 0,1 11-9 16,4-3 4-16,-2 4-13 15,2 2-18-15,0-2-12 16,4 1-5-16,2-4 4 16,4 0-1-16,-6-2 20 15,-3 3 37-15,-9 3 26 16,0-1-20-16,-13 9-37 16,0 0-16-16,0 0-10 15,-1 26 0-15,-11 6-3 16,8 12-2-16,5 8-4 15,17 6 10-15,16 0-1 0,18-2-7 16,15-7 7-16,19-9-6 16,12-10 2-16,3-19-13 15,7-11-43-15,-6-16-24 16,-2-21-10-16,0-24 17 16,-5-28 27-16,-6-29 20 15,-6-33 18-15,-6-28 15 16,-5-20 23-16,-11-5 50 15,-14 14 38-15,-4 21 35 16,-12 35 30-16,-12 32-41 16,-3 29-63-16,-3 21-44 15,0 27-32-15,0 42 8 16,-17 55-1-16,-13 54-11 16,6 45 0-16,7 29 0 15,9 8 0-15,8-2 0 16,13-5 0-16,4-14 0 15,6-11 0-15,12-14 0 16,7-11-93-16,-2-13-215 0,2-24-67 16,-9-23 3-1,-10-28-28-15</inkml:trace>
  <inkml:trace contextRef="#ctx0" brushRef="#br0" timeOffset="26839.66">29654 2434 508 0,'-48'-66'376'16,"11"16"-139"-16,18 14-105 15,19 8-61-15,11 4-15 16,26 1 24-16,31-3-3 16,39 2-12-16,31-1-26 15,18 0-17-15,8 6-8 16,-9 2-4-16,-14 5-9 15,-19-1-34-15,-19 9-63 16,-27 4-76-16,-23 0-70 16,-19 0-22-16,-26 0-60 15</inkml:trace>
  <inkml:trace contextRef="#ctx0" brushRef="#br0" timeOffset="28037.58">25586 8691 453 0,'-44'-171'237'15,"-8"-12"-32"-15,-13 0-53 16,-5 8-27-16,-9 20-12 16,-1 24 4-16,4 29 1 0,-6 24-22 15,5 21-42-15,-5 22-24 16,-3 30-15-16,-5 43 16 0,-6 54 20 15,-6 67 45-15,-2 65 15 16,0 60-68-16,7 54-43 16,9 46 0-16,10 23 0 15,21 3 0-15,20-16 0 0,17-26 0 16,20-30 0-16,25-33 0 16,15-36 0-16,9-34 0 0,8-35 0 15,-2-38-35-15,2-31-134 16,-6-33-80-16,-12-29-52 0,-10-24-21 15,-7-29-2-15</inkml:trace>
  <inkml:trace contextRef="#ctx0" brushRef="#br0" timeOffset="28537.24">23491 11320 852 0,'-57'-16'397'0,"13"0"-111"15,10 4-167-15,14-5-131 16,20-3-9-16,20-8 8 0,28-10 9 16,26-3 2-16,19-8 4 15,14 1-4-15,14-5 3 0,9 0-9 16,4-5 3-16,-1 1-7 16,-1-3 13-16,-16 4 1 0,-14-1 3 15,-20 7 19 1,-19 10 30-16,-12 8 24 0,-15 7 12 15,-8 8 33-15,-11 10-31 16,-5 2-92-16,-7 5 0 0,-5 29 0 16,0 23 0-16,3 26 0 15,5 19 0-15,7 10 0 0,15-6 0 16,5-7 0-16,12-13 0 16,9-16 0-16,4-20 0 0,5-20 0 15,-5-25 0-15,2-16 0 16,0-22 0-16,-5-19 0 0,-9-17 0 15,-5-11 0-15,-5-8 0 16,-9 0 0-16,-14 4 0 16,-7 10 0-16,0 19 0 15,-3 15 0-15,-5 17 0 0,0 23 0 16,0 26 0-16,3 27 0 16,-3 26 0-16,6 16 0 0,-3 0 0 15,6-9 0-15,2-12-7 16,3-17-458-16,5-15-29 0,5-22 15 15</inkml:trace>
  <inkml:trace contextRef="#ctx0" brushRef="#br0" timeOffset="28903.63">26053 10146 767 0,'12'-44'413'15,"-4"11"-159"-15,-5 18-125 0,-3 15-67 16,5 15-15-16,3 27 79 15,1 23 36-15,-1 20-75 16,0 14-87-16,-1 6 0 0,2 1 0 16,-1-8 0-16,-8-17 0 15,0-17 0-15,0-9 0 0,0-20 0 16,5-10 0-16,-5-13 0 16,0-15 0-16,0-22 0 0,0-24 0 15,0-20-29-15,11-25-20 16,13-20 14-16,14-20 17 15,10-4 18-15,4 15 17 16,1 26 1-16,-7 23-2 0,-7 29 9 16,7 29 30-16,-2 25-55 15,0 27 0-15,2 21 0 0,-3 17 0 16,31 84 0 0,-45-83 0-16,-8-12 0 0,-6-6-60 15,-4-12-303-15,-1-8-74 16,-2-8 2-16,0-9 64 15</inkml:trace>
  <inkml:trace contextRef="#ctx0" brushRef="#br0" timeOffset="29485.32">27795 9769 137 0,'16'-21'314'15,"-4"9"-92"-15,-4 4-53 16,-3 4-75-16,-5 0-40 16,0 4-7-16,0 0 22 15,0-5 13-15,3 3-9 0,-3 2-22 16,0 0-22-16,4-5-11 15,0 5 0-15,-4 0-6 16,9-5 5-16,0-2 0 0,2-10-4 16,6-7-7-16,-3-8-3 15,4-10 5-15,-2-2 7 16,-7-4 15-16,-9 3 28 0,-13 4 26 16,-11 8 24-16,-13 12-20 15,-11 21-16-15,-14 25 6 16,-6 32-17-16,-2 37-61 15,1 36 0-15,8 20 0 0,16 9 0 16,22 0 0-16,23-7 0 16,16-19 0-16,15-14 0 15,15-22 0-15,16-20 0 0,6-21 0 16,17-13 0-16,8-24 0 16,1-19 0-16,-1-7 0 0,-6-14 0 15,-13-7 0-15,-9-9 0 16,-14 5 0-16,-15-5 0 15,-12 4 0-15,-11 0 0 16,-13 0 0-16,0 5-16 16,-17 4-149-16,0 7-44 0,-6 5-45 15,-5 5-18-15,-6 7 9 16,-2 0 8-16,1 16 4 16</inkml:trace>
  <inkml:trace contextRef="#ctx0" brushRef="#br0" timeOffset="30484.2">24193 12976 84 0,'-70'26'139'0,"1"2"21"0,1-4-72 16,-2 0-28-16,5 2-20 15,1-2-3-15,7 4 6 0,0 1 25 16,8-6 22-16,9 1 14 16,7-2-6-16,10-6-21 15,6-8-19-15,17-8 1 0,29 0 12 16,36-17 19-16,52-15-2 15,60-21-10-15,71-19-4 0,58-23-23 16,51-14-18-16,41-14-13 16,29-11 2-16,11-5-15 15,-6 5 37-15,-23 4 44 0,-23 12 25 16,-33 7-50-16,-42 14-63 16,-37 17 0-16,-44 10 0 15,-38 9 0-15,-42 15 0 16,-37 10 0-16,-27 8 0 0,-26 6 0 15,-15 7 0-15,-17 7 0 16,-7-1 0-16,-7 2 0 16,-6 3 0-16,-22 4 0 15,3 0 0 1,-7 0 0-16,2 8 0 16,1-8 0-16,2 7 0 0,6-7 0 15,-2 0 0 1,1 0 0 15,0 0 0-15,8 0-68-16,0 0-344 15,0-15 31-15,-8-15 65 16,-1-9 38-16,1-14 18 16</inkml:trace>
  <inkml:trace contextRef="#ctx0" brushRef="#br0" timeOffset="30850.57">29177 7738 207 0,'-17'-97'270'16,"5"2"-69"-16,-2 10-39 16,14 4-52-16,0 15-42 15,0 13 5-15,0 13 29 0,0 10 23 16,0 10-14-16,0 13-23 16,0 26 40-16,0 55 103 15,0 77-60-15,0 82-171 16,0 59 0-16,-23 50 0 15,-10 41 0-15,-7 11 0 0,-2-11 0 16,-1-32 0-16,1-42 0 16,11-41 0-16,5-44-115 0,10-40-213 15,1-34-65-15,-1-32-12 16,-5-25 25-16</inkml:trace>
  <inkml:trace contextRef="#ctx0" brushRef="#br0" timeOffset="31415.34">22930 8133 801 0,'-86'-36'411'16,"18"-6"-134"-16,15 1-157 0,27-4-113 16,44 2-50-16,59-19 12 15,74-19 23-15,84-29 4 16,98-17 6-16,88-11 9 15,71-9-8-15,62 0 6 0,34 2-6 16,12 10-5-16,5 13 3 16,-20 12-4-16,-37 16 0 15,-59 18 4-15,-67 10-3 0,-69 9-1 16,-73 12-2-16,-65 14-1 16,-51 1-10-16,-52 10-36 15,-35 3-52-15,-35 5-66 16,-42-1-67-16,-42 13-1 0,-40 0-53 15</inkml:trace>
  <inkml:trace contextRef="#ctx0" brushRef="#br0" timeOffset="31981.63">23099 7688 345 0,'0'-15'342'16,"-6"2"-73"-16,6 1-112 15,-8 5-82-15,8 7-40 16,0 19-23-16,0 48 14 0,0 66 103 16,0 78 32-16,0 83-31 15,0 92-55-15,-21 67-45 0,-9 30-27 16,3 15-15-16,-3-14-11 15,13-25 5-15,3-39 0 16,14-46-16-16,0-40-54 0,0-42-54 16,6-35-44-16,2-32-28 15,3-30 11-15,4-28 7 0,2-33-32 16,-4-28 27-16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7:31:49.43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8003 6427 142 0,'-25'-78'247'16,"-3"-3"-27"-16,-9 0-53 16,-7-1-64-16,-8 5-44 0,-10-4 20 15,-4 3 28-15,-2 5 13 16,-5 8 27-16,-9 12-42 16,-8 16-19-16,-10 21 34 0,-22 16 15 15,-15 37 8-15,-26 27-76 16,-20 31-67-16,-17 23 0 15,-2 28 0-15,-1 25 0 16,12 17 0-16,20 7 0 16,25 0 0-16,24-1 0 0,20-6 0 15,26-13 0-15,18-20 0 16,23-20 0-16,18-20 0 16,17-26 0-16,25-20 0 15,23-28 0-15,34-30 0 16,44-27 0-16,48-25 0 0,46-20 0 15,30-3 0-15,20 11 0 16,2 20 0-16,-6 33 0 16,-9 33 0-16,-26 27 0 0,-24 30 0 15,-32 32 0-15,-38 29 0 16,-39 23 0-16,-44 31 0 16,-43 22 0-16,-43 29 0 15,-41 21 0-15,-34 7 0 0,-29 1 0 16,-36-14 0-16,-26-19 0 15,-25-29 0-15,-17-27 0 16,-4-38 0-16,9-39 0 0,15-38 0 16,25-37 0-16,20-36 0 15,31-27 0-15,22-31 0 16,32-14 0-16,33-11 0 0,29-2 0 16,28 2 0-16,20 5 0 15,16 9 0-15,4 15 0 16,5 11 0-16,-3 10 0 15,-10 4 0-15,-7 9 0 16,-6 3 0-16,-2 9 0 16,-5 0-508-16,0 13-94 0</inkml:trace>
  <inkml:trace contextRef="#ctx0" brushRef="#br0" timeOffset="482.93">9521 8584 769 0,'0'-41'426'0,"-12"6"-181"0,-4-3-122 16,0 6-55-16,-5 0 42 16,-4 7 88-16,2 0-90 0,-6 9-108 15,4 7 0-15,-2 9 0 16,-11 23 0-16,-5 20 0 16,-14 30 0-16,-4 34 0 0,-1 22 0 15,10 21 0-15,11 23 0 16,17 2 0-16,24-5 0 15,12-15 0-15,20-12 0 0,17-21 0 16,16-25 0-16,17-19 0 16,10-26 0-16,15-19 0 0,6-21 0 15,5-16 0-15,-9-13 0 16,-11-7 0-16,-17-3 0 16,-15-7 0-16,-23 2 0 0,-10-5 0 15,-17 1 0-15,-16-5 0 16,0-4-178-16,-19 4-282 15,-6-4 60-15,5 1 53 0,0-6 43 16</inkml:trace>
  <inkml:trace contextRef="#ctx0" brushRef="#br0" timeOffset="848.51">11223 8622 671 0,'61'-62'475'16,"-26"13"-41"-1,-21 8-164-15,-14 17-87 0,-20 12-169 16,-13 20-14-16,-13 24 0 16,-5 21 0-16,-6 25 0 0,4 10 0 15,11 7 0-15,19-2 0 16,23-7 0-16,8-5 0 16,15-8 0-16,19-11 0 0,14-14 0 15,9-15 0-15,13-21 0 16,8-19 0-16,-3-23 0 0,-1-14 0 15,-9-18 0-15,-19-15 0 16,-26-12 0-16,-25-14 0 0,-22 3 0 16,-19-2 0-16,-13 13 0 15,-15 10 0-15,-8 15 0 16,-5 15 0-16,-3 12 0 0,-4 14 0 16,4 6 0-16,14 12 0 15,11 5 0-15,8 12 0 16,17 14-423-16,12 5-49 0,20 7 52 15,28-2 61-15</inkml:trace>
  <inkml:trace contextRef="#ctx0" brushRef="#br0" timeOffset="1180.76">12891 8133 1014 0,'50'-57'675'0,"-34"8"-317"16,-28 17-358-16,-17 23 0 15,-11 25 0-15,-13 25 0 16,-4 20 0-16,0 25 0 0,9 16 0 16,12 7 0-16,19 5 0 15,17-5 0-15,23-6 0 0,19-13 0 16,15-17 0-16,15-15 0 16,10-27 0-16,7-19 0 0,4-20 0 15,-7-25 0-15,-14-19 0 16,-15-17 0-16,-17-22 0 15,-23-13 0-15,-17-15 0 0,-20 1 0 16,-20 8 0-16,-14 13 0 16,-10 19 0-16,-5 25 0 0,-8 25 0 15,-4 20 0-15,4 16 0 16,4 16 0-16,11 13 0 16,14 11-348-16,14 10-207 0,23-2 31 15</inkml:trace>
  <inkml:trace contextRef="#ctx0" brushRef="#br0" timeOffset="1448.02">14179 7916 1105 0,'32'-44'928'0,"-12"12"-914"15,-7 16-14-15,-5 32 0 16,5 37 0-16,-5 40 0 15,-5 38 0-15,-3 35 0 0,0 30 0 16,0 16 0-16,0 11 0 16,8 10 0-16,-5-6 0 0,6-7 0 15,-1-13 0-15,5-20 0 16,0-23 0-16,3-29 0 16,-4-34 0-16,-4-28-174 0,0-28-235 15,1-30 1-15,-9-30 31 0,0-38 52 16</inkml:trace>
  <inkml:trace contextRef="#ctx0" brushRef="#br0" timeOffset="1714.23">14276 8121 483 0,'-28'-179'506'0,"-4"23"-63"16,4 30-165-16,15 20-151 0,21 20-77 15,25 17-26-15,24 22-14 16,23 21-3-16,26 26-1 0,11 45-10 15,2 40 4-15,-10 33 0 16,-15 24 0-16,-30 14 4 0,-23-1 4 16,-28-1 20-16,-29-6 20 15,-25-19-19-15,-20-10-29 16,-16-15 0-16,-13-13 0 0,-3-18 0 16,0-16 0-16,7-11 0 15,13-18 0-15,17-13 0 0,13-15-203 16,21-15-203-16,22-26-35 15,16-25-2-15</inkml:trace>
  <inkml:trace contextRef="#ctx0" brushRef="#br0" timeOffset="1963.02">15672 7354 1153 0,'46'-32'718'0,"-13"12"-542"16,-12 8-176-16,-7 12 0 15,0 21 0-15,-6 27 0 0,-8 30 0 16,0 36 0-16,-14 28 0 16,3 21 0-16,3 8 0 0,8 0 0 15,0-8 0-15,0-16 0 16,0-18 0-16,8-18 0 0,3-26 0 16,3-20 0-16,-3-15-16 15,3-22-477-15,-3-28-1 16,1-21 34-16</inkml:trace>
  <inkml:trace contextRef="#ctx0" brushRef="#br0" timeOffset="2092.34">15938 6023 970 0,'-21'-116'408'0,"5"30"-217"15,8 21-211-15,8 19-156 16,0 27-40-16,8 19 9 0,4 24-50 15,5 29-86-15</inkml:trace>
  <inkml:trace contextRef="#ctx0" brushRef="#br0" timeOffset="2511.89">16567 7347 1344 0,'5'17'695'0,"1"-1"-687"0,2 15-8 16,9 23 0-16,7 27 0 15,5 16 0-15,-1 10 0 0,-3 3 0 16,-4-8 0-16,-5-12 0 16,-4-17 0-16,-12-17 0 0,0-14 0 15,0-14 0 1,-9-16 0-16,-2-21 0 0,0-22 0 15,1-31 0-15,10-23 0 16,13-24 0-16,9-15 0 0,17 8 0 16,1 13 0-16,0 20 0 15,-7 26 0-15,-4 29 0 0,2 28 0 16,2 33 0-16,-4 32 0 16,-1 29 0-16,5 20 0 0,-1 9 0 15,6 3 0-15,1-12 0 16,15-13 0-16,8-16 0 0,12-23 0 15,21-22-462-15,24-23 10 16,17-29 131-16,26-29 72 16,13-28 32-16,0-28 55 15</inkml:trace>
  <inkml:trace contextRef="#ctx0" brushRef="#br0" timeOffset="3222.89">19048 7152 242 0,'57'-175'482'0,"-29"27"45"15,-28 31-34-15,-20 32-194 16,-25 35-295-16,-21 38-4 15,-15 41 0-15,-15 35 0 0,-7 43 0 16,-1 30 0-16,6 32 0 16,9 13 0-16,19 5 0 15,19-12 0-15,17-19 0 0,23-27 0 16,11-31 0-16,16-33 0 16,8-31 0-16,12-34 0 0,9-45 0 15,3-40 0-15,9-42 0 16,5-25 0-16,0-18 0 0,-2-14 0 15,-4-3 0-15,0 9 0 16,-2 23 0-16,-9 32 0 16,-5 34 0-16,1 33 0 0,11 39 0 15,13 46 0-15,17 47 0 16,8 59 0-16,10 68 0 0,6 74 0 16,0 53 0-16,-5 40 0 15,-2 25 0-15,-8 21 0 16,-4-1 0-16,-19-17 0 0,-25-27 0 15,-43-38 0-15,-40-35 0 16,-44-37 0-16,-41-38 0 0,-42-36 0 16,-28-40 0-16,-25-46 0 15,-7-56 0-15,-1-52 0 16,10-55 0-16,14-51 0 16,27-50 0-16,27-45 0 0,39-34 0 0,49-32 0 15,62-7 0-15,57 6 0 16,67 16 0-16,57 19 0 15,51 29 0-15,39 31 0 16,31 37 0-16,21 38 0 0,28 33 0 16,6 26 0-16,1 25 0 15,-14 21 0-15,-13 13 0 0,-28 7 0 16,-23 3 0-16,-24 7 0 16,-33 2 0-16,-36 1 0 0,-37-4 0 15,-36-10 0-15,-29-1 0 16,-23-8 0-16,-23 0 0 15,-13-10 0-15,-15 0 0 0,-3 7 0 16,-21-7 0 0,-1 0 0-16,-7 0 0 0,-4 0 0 15,-3 0 0-15,2 0 0 16,7 0 0-16,4 0 0 16,-2 0 0-16,8 0 0 0</inkml:trace>
  <inkml:trace contextRef="#ctx0" brushRef="#br0" timeOffset="3255.46">22637 8881 2000 0,'-19'0'-628'0,"-17"0"6"15</inkml:trace>
  <inkml:trace contextRef="#ctx0" brushRef="#br0" timeOffset="4194.81">5529 14526 697 0,'-68'13'682'0,"-2"-13"-227"0,5 12-253 16,5 2-238-16,7-3-62 16,13-3 46-16,8-8 42 15,10 9 40-15,22-1 24 16,14-8 17-16,26 7-20 15,45-7-50-15,53-12-1 0,60-19 0 16,63-23 0-16,63-27 0 16,73-29 0-16,80-25 0 15,78-26 0-15,84-20 0 0,75-18 0 16,74-13 0-16,64-12 0 16,46 1 0-16,32 3 0 0,20 14 0 15,1 13 0-15,-25 26 0 16,-32 29 0-16,-55 24 0 0,-59 24 0 15,-66 21 0 1,-67 17 0-16,-71 9 0 0,-72 11 0 16,-71 5 0-16,-63 2 0 15,-65 5 0-15,-48-2 0 0,-50 6 0 16,-41 1 0-16,-33 2 0 16,-31 1 0-16,-26-1 0 0,-22 6 0 15,-14 3 0-15,-15 4 0 16,-9 0 0-16,-4 0 0 0,-9-5 0 15,-14 2 0 1,-1 3 0 0,-4 0 0-16,-1 0 0 15,2-4 0-15,1 4 0 0,6 0 0 16,0 0 0 0,1 0-279-1,-9 0-378 1,-10 0-453-16</inkml:trace>
  <inkml:trace contextRef="#ctx0" brushRef="#br0" timeOffset="6050.19">24947 3777 68 0,'0'-20'250'15,"-11"-1"-25"-15,3-4 7 0,1-3-29 16,7 0-21-16,-8 0 5 16,8 4 34-16,0 3 42 15,0 5-47-15,0 3-216 0,0 29 0 31,0 21 0-31,0 24 0 16,0 25 0-16,0 11 0 16,0 13 0-16,0 4 0 0,0-8 0 15,0-12 0-15,0-17 0 16,-8-12 0-16,8-15-21 16,-9-15-466-16,9-11 10 0,0-15 43 15</inkml:trace>
  <inkml:trace contextRef="#ctx0" brushRef="#br0" timeOffset="6239.06">24823 3034 1198 0,'-20'-87'560'0,"-2"13"-285"0,2 23-261 16,9 8-14-16,3 12 0 15,8 10 0-15,0 9 0 16,0 4-163-16,0 8-140 0,19 24 52 15,14 12 23-15,13 14 8 16,6 2-1-16,8 1-41 16</inkml:trace>
  <inkml:trace contextRef="#ctx0" brushRef="#br0" timeOffset="6489.4">25951 2567 593 0,'12'-92'451'15,"-12"9"-115"-15,-15 19-41 16,-2 14-39-16,1 19-140 16,-1 10-116-16,5 13 0 15,3 28 0-15,-2 41 0 0,3 37 0 16,-4 37 0-16,12 31 0 16,0 26 0-16,0 20 0 15,4 3 0-15,12-3 0 0,4-22 0 16,9-14 0-16,-1-26 0 15,-4-19-339-15,2-25-67 16,-8-25 18-16,-2-19 2 16</inkml:trace>
  <inkml:trace contextRef="#ctx0" brushRef="#br0" timeOffset="6658.72">25667 4094 704 0,'-27'-49'455'16,"5"9"-197"-16,10-1-165 0,16-4-59 15,21 0-19-15,11-3-1 16,14-1-8-16,13 1-4 16,14 2-3-16,10 10-2 0,-2 4-29 15,0 3-128-15,-8 9-94 16,-8 3-44-16,-12 0-46 16</inkml:trace>
  <inkml:trace contextRef="#ctx0" brushRef="#br0" timeOffset="7255.1">27641 2691 258 0,'4'-40'212'16,"-4"-1"-23"-16,0-2-43 16,0 8-16-16,0 6 57 15,0 8 44-15,-13 9 11 16,13 12-60-16,-13 0-59 16,-1 41 4-16,-14 32-107 15,-10 36-20-15,-3 43 0 0,1 31 0 16,12 24 0-16,11 9 0 15,30 0 0-15,27-9 0 16,33-15 0-16,46-30 0 0,46-32-113 16,46-35-446-16,38-42-25 15</inkml:trace>
  <inkml:trace contextRef="#ctx0" brushRef="#br0" timeOffset="7537.34">30986 1832 1118 0,'8'-58'392'16,"9"30"-217"-16,28 28-88 16,29 52-41-16,17 38-2 15,11 36 9-15,2 33 20 0,-17 20-14 16,-13 12-59-16,-17 14 0 15,-21 6 0-15,-19 1 0 16,-17-5 0 0,-32-11 0-16,-22-17 0 0,-19-17-110 15,-17-16-357-15,-19-19-48 16,-16-21-437-16</inkml:trace>
  <inkml:trace contextRef="#ctx0" brushRef="#br0" timeOffset="8752.23">28331 3359 385 0,'-33'-23'395'0,"4"4"-57"16,4 3-161-16,11 4-75 16,1-5-7-16,13 6-11 15,0 2-41-15,0 1-27 16,21-1-11-16,15 2 0 15,13 2 0-15,5 5-5 16,-3 0-2-16,-3 9 2 16,-3 11 1-16,-12 13-4 0,-9 11 6 15,-7 13 3-15,-12 13 9 16,-5 3-6-16,-25-3-2 16,-4-6-1-16,-3-11 2 15,-6-9-6-15,12-11 2 0,4-12 4 16,5-9 0-1,10-12 8-15,7 0-6 0,4-12-12 16,16-16-3-16,16-9 5 16,18-9-2-16,6 3-3 15,9 5 5-15,-4 15-5 16,-8 10-7-16,-11 13 7 0,-10 8 0 16,-12 13 2-16,-11 7-2 15,-10 4 5-15,-3 9 7 16,-16-4 1-16,-8-4-6 15,-4-9 6-15,3-5 9 16,5-10-3-16,-2-9 12 0,7-12-12 16,-1-9 4-16,16-12 2 15,0-10-15-15,8-19-1 16,12-2-2-16,13-7-2 16,4 11 2-16,2 6-6 15,7 14-4-15,-1 9 7 0,-2 9-5 16,2 14 3-16,1 8 8 15,-7 32-2-15,6 17 37 16,0 25-14-16,-3 15 0 16,-7 10-13-16,-2-2 3 0,-10-4-7 15,-6-15-2-15,-4-18-11 16,-6-10 14-16,2-17 0 16,-9-13 18-16,0-12 6 15,0-16-34-15,0-29 0 16,0-24 0-16,0-25 0 15,8-24 0-15,11-20 0 16,19-8 0-16,14-1 0 0,14 13 0 16,7 16 0-16,-1 25 0 15,2 20 0-15,-2 20 0 16,-7 21 0-16,0 20-7 16,-6 15 3-16,-11 19 4 15,-13 9-4-15,-5 7 10 16,-18 3-2-16,-12-5-3 15,0-8 0-15,-16-11 2 16,3-4-3-16,0-9 0 16,-2-12 0-16,4-9 0 15,2-10 0-15,9-13 0 0,4-10 0 16,9-3 0-16,5 5 0 16,8 6 0-16,2 11 0 15,-1 11 0-15,2 12 0 16,4 16 0-16,5 20 0 15,-7 9 0-15,-12 12 0 16,-9 8 0-16,-23 0 0 16,-10-8 0-16,-7-11 0 0,-5-15 0 15,-10-5 0 1,-8-14 0-16,-7-12 0 16,-2-12 0-16,0-4 0 0,5-10 0 15,6-5 0-15,1-3 0 16,10 1 0-16,9 2 0 15,6-7 0-15,3-1-220 16,10-7-271-16,12-2 80 16,0-8-38-16</inkml:trace>
  <inkml:trace contextRef="#ctx0" brushRef="#br0" timeOffset="8935.78">30386 1904 844 0,'12'-65'524'16,"-7"19"-240"-16,-5 16-154 16,0 13-65-16,0 9-14 15,-13 21-17-15,-8 29-15 16,-10 41-2-16,-19 34-13 16,-19 30-218-16,-9 24-217 15,-5 16-115-15</inkml:trace>
  <inkml:trace contextRef="#ctx0" brushRef="#br0" timeOffset="9867.37">26299 5890 346 0,'-9'-37'488'0,"-13"1"-55"15,-4 8-190-15,-5 3-119 16,-9 4-59-16,-10 9 39 15,-1 12 74-15,-8 12-112 16,-1 13-66-16,0 12 0 0,3 8 0 16,7 6 0-16,14 12 0 15,9-4 0-15,6 3 0 16,21 0 0-16,0-6 0 0,21-7 0 16,10-4 0-16,5-9 0 15,6-3 0-15,-3-9 0 0,-5 1 0 16,-14-6-24-16,-7 7 20 15,-13 10 32-15,-16 9-28 16,-13 12 0-16,-12 3 0 0,-8 6 0 16,0-1 0-16,5-8 0 15,3-8 0-15,9-8 0 16,7-8 0-16,9-5 0 0,8-9 0 16,8 4 0-16,0-4 0 15,17 6 0-15,3-1 0 16,3 0 0-16,6 4 0 0,-7 10 0 15,-6 5 0-15,-8 23 0 16,-8 11 0-16,-8 22 0 0,-8 6 0 16,-6 6 0-16,1-7 0 15,2-6 0-15,2-12 0 0,5-13 0 16,3-11 0-16,9-15 0 16,0-9 0-16,6-5 0 15,6-9 0-15,8-4 0 16,12-7 0-16,6-5 0 0,1-8 0 15,1 0 0-15,6 0 0 16,7 0-480-16,4 12-109 0,-4 3-386 16</inkml:trace>
  <inkml:trace contextRef="#ctx0" brushRef="#br0" timeOffset="10416.5">26901 12525 722 0,'-43'64'732'0,"-14"-2"-227"0,-10-2-417 16,7-6-88-16,12-14 0 16,15-3 0-16,18-7 0 0,15-7 0 15,15-2 0-15,18-1-85 16,18 1-33-16,15-2-10 16,10 7-2-16,6 2 27 0,-1 3 43 15,-7 7 34-15,-14-2 21 16,-12 5 42-16,-5 4 38 15,-19 0 25-15,-12 0 8 0,-12-5 12 16,0 1-28-16,-8-4-38 16,8-5-32-16,0-4-6 0,0 1-9 15,11 0-12-15,14-4-5 16,9 3 9-16,5 1-8 0,4 2 12 16,4 6 2-16,-4 12 28 15,3 4-25-15,-2 8-8 0,-6 0 0 16,-11 4 0-1,-6 0 0-15,-21-4 0 0,-21-4 0 16,-23-2 0-16,-21-11 0 16,-20-13 0-16,-21-6 0 0,-11-17 0 15,-16-16-30-15,-14-17-469 16,-11-23-33-16,-10-18 50 0</inkml:trace>
  <inkml:trace contextRef="#ctx0" brushRef="#br0" timeOffset="11498.18">25159 7318 970 0,'-23'-28'496'0,"-11"4"-158"0,-5 3-155 15,-12 4-123-15,-4 5-60 16,-6 8 0-16,-9 4 0 0,-3 0 0 15,-3 21 0-15,-2 3 0 16,0 4 0-16,1 5 0 16,9 8 0-16,3 8 0 0,4 4 0 15,12-1 0-15,5 6 0 16,9 0 0-16,5 1 0 0,4 11 0 16,3 8 0-16,-2 12 0 15,1 11 0-15,0 12 0 0,-5 10 0 16,4 11 0-16,8 12 0 15,7 17 0-15,2 12 0 0,8 20 0 16,0 21 0-16,8 12 0 16,2 8 0-16,7 4 0 15,-4 2 0-15,4-7 0 16,3-7 0-16,0-3 0 0,0-2 0 16,6-4 0-16,2-8 0 15,-1-2 0-15,2-13 0 0,-1-9 0 16,1-9 0-16,-6-11 0 0,-1-11 0 15,-2-14 0-15,-3-15 0 16,-3-14 0-16,3-11 0 0,-1-22 0 16,-3-14 0-16,-5-17 0 15,-3-8 0-15,3-8 0 16,-8-5 0-16,0-9 0 0,0-5 0 16,0-1 0-16,4-13 0 15,1 7 0-15,1-7 0 0,2 0 0 16,5 0 0-16,7 0 0 15,12 0 0-15,14 0 0 0,10 0 0 16,21 0 0-16,24-5 0 16,27-7 0-16,21-5 0 0,18-2 0 15,6-5 0-15,10-1 0 16,0-4 0-16,-4 1 0 0,-12-3 0 16,-9 1 0-16,-16-2 0 15,-16-1 0-15,-24 4 0 0,-22 5 0 16,-23 3 0-16,-21 2 0 15,-19-2 0-15,-17 0-235 16,-20 6-234-16,-13 3 20 0,-10 0 35 16</inkml:trace>
  <inkml:trace contextRef="#ctx0" brushRef="#br0" timeOffset="14992.07">8320 1159 670 0,'8'-28'716'16,"-5"8"-108"-16,-3 4-555 0,5 7-53 15,-1 9 0-15,7 0 0 16,11 25 0-16,7 10 0 15,7 11 0-15,7 7 0 0,3 4 0 16,-2-5 0 0,2-7 0-16,-10-5 0 0,-7-6 0 15,-10-11 0-15,-2-6 0 0,-6-4 0 16,-3-13 0 0,1 0 0-16,-5 0 0 0,-4-16 0 15,3-21 0-15,5-20 0 16,0-8 0-16,1-9 0 15,-1 1 0-15,0 4 0 0,4 5 0 16,1 7-307-16,8 7-127 16,2 5 76-16,6 12 69 15,4 10 49-15,0 6 70 16,-7 15 67-16,4 2 54 0,-6 14 76 16,18 30 331-1,-31-14-234 1,-28 83 196-1,1 153-81 17,32-242-233-17,1-8 2-15,-1-16 6 16,16-85 65 0,-32 40-35-1,-11 0-12-15,-5 4-33 16,-2 5-42-16,4 3-80 15,0 5-74-15,14 4-22 0,0 6-25 16,0 3 6 0</inkml:trace>
  <inkml:trace contextRef="#ctx0" brushRef="#br0" timeOffset="15163.21">9254 891 290 0,'27'0'293'0,"-2"0"-4"0,-9 0-87 15,-3 0-77-15,-2 0-33 16,-3 9 25-16,1 15 105 15,7 12-35-15,1 9-57 0,3 7-62 16,3 5-36-16,2 0-39 16,-3-7-114-16,-4-10-120 15,-4-7-102-15,-6-13-9 16,-8-20 1-16,0-7 37 16</inkml:trace>
  <inkml:trace contextRef="#ctx0" brushRef="#br0" timeOffset="15327.34">9314 570 536 0,'-19'-67'297'16,"-3"20"-76"-16,6 10-92 0,8 7-42 15,8 11-25 1,0 7-24-16,0 0-27 0,0 8-27 16,0 4-25-16,5 0-26 0,6 0-68 15,5 11-78-15,1 6-74 16,-1 0-332-16</inkml:trace>
  <inkml:trace contextRef="#ctx0" brushRef="#br0" timeOffset="15707.47">9728 561 510 0,'0'0'457'0,"0"0"-118"16,0 0-174-16,0 21-83 15,8 11-15-15,8 14 42 16,8 11-26-16,14 8-32 16,6 3-19-16,5 1-16 15,3-7-12-15,-3-10-26 16,-8-11-36-16,-9-13-29 0,-7-7 4 16,-13-13 2-16,-12-8-12 15,-12-8 36-15,-16-8 24 16,-12-5 21-16,-9 1 35 0,5 4 5 15,-2 8-16-15,5 8 12 16,6 12 0-16,5 8-7 16,10 1-1-16,20-2 12 15,11 6-9-15,22-5-5 16,16-3-2-16,8-8-13 0,9-9-7 16,-6 0-71-16,-6-5-106 15,-11-4-127-15,-15-3-49 16,-10 5 34-16</inkml:trace>
  <inkml:trace contextRef="#ctx0" brushRef="#br0" timeOffset="16274.33">11175 844 633 0,'11'-18'502'16,"-6"6"-168"-16,-2 12-178 0,2 0-84 15,-5 0-38-15,0 12-9 16,0 8-16-16,0 17-4 16,3 4 1-16,2 4-6 15,-1-5-1-15,0-4 2 0,-4-10 1 16,0-7-14-16,0-2-8 15,0-17-8-15,0 0-22 16,3 0-24-16,5-17-29 16,6-16-1-16,5-15 21 0,6-9 35 15,4 5 39-15,-1 2 13 16,-3 14 5-16,-7 11 13 16,-1 13 18-16,-1 12 47 15,0 24 19-15,-3 19-24 16,-1 4-26-16,1 10-23 0,-1-5-13 15,-4-2-7-15,-8-14-9 16,0-8 3-16,0-7-9 16,4-10-14-16,0-11-14 15,0-2-18-15,8-19 2 16,9-16 10-16,7-7 25 0,4-10 6 16,-4 10 18-16,2 12 6 15,-11 6 12-15,-3 14 26 16,1 12 63-16,0 26 1 15,-2 6-45-15,1 7-31 0,-2 7-24 16,-3-1-68-16,2-5-121 16,-2-3-111-16,11-5-69 15,0-11-2-15,12-13-14 0</inkml:trace>
  <inkml:trace contextRef="#ctx0" brushRef="#br0" timeOffset="16607.59">12198 900 301 0,'3'-42'316'0,"-3"5"-7"0,-12 5-77 16,-4 7-50-16,0 9-13 16,0 16-11-16,-6 0-26 15,-1 23-34-15,-1 20-27 16,3 14-28-16,13 86-15 16,21-75-30-16,7-4-74 15,4-10-79-15,3-16-46 16,8-19-3-16,-8-19 16 0,1-12 54 15,-4-12 71 1,-7-12 63-16,-9-10 79 0,-8-3 73 16,0-3 54-16,-11 8 38 15,-3 7 25-15,6 8-188 16,2 8-81-16,6 9 0 0,0 3 0 16,0 25 0-1,6 14 0-15,7 7 0 16,4-1 0-16,-1 4-28 0,0-3-374 15,0-8-22-15,-4-1 26 16,1-10 42-16</inkml:trace>
  <inkml:trace contextRef="#ctx0" brushRef="#br0" timeOffset="16772.95">12421 944 202 0,'16'-44'325'16,"-3"11"-17"-16,-5 12-57 15,-8 8-99-15,0 13-31 16,3 17 57-16,6 16-21 0,2 8-44 15,2 11-55-15,-1 0-26 16,0 6-46-16,5-5-117 16,-6-7-144-16,2-10-89 15,-4-8-38-15,-6-7 49 0</inkml:trace>
  <inkml:trace contextRef="#ctx0" brushRef="#br0" timeOffset="16916.77">12416 627 506 0,'-20'-74'319'0,"1"13"-79"0,2 13-101 16,5 11-70-16,12 7-43 15,0 14-59-15,0 4-87 16,3 9-71-16,10 3-23 16,8 20-68-16</inkml:trace>
  <inkml:trace contextRef="#ctx0" brushRef="#br0" timeOffset="17306.36">12521 883 349 0,'8'0'256'0,"1"0"-15"16,-1 0-77-16,5 0-60 15,-1 8 17-15,4 3 42 16,5 6 35-16,2 4-1 0,7 8-27 15,-3 7-86-15,3 4-84 16,-10 1 0-16,-5-4 0 16,-2-8 0-16,-5-5 0 0,-8-8 0 15,0-4 0-15,0-16 0 32,0-16 0-17,9-16 0-15,2-9 0 16,10 0 0-16,-5 5 0 0,1 7 0 15,-2 12 0-15,-2 9 0 16,-1 8 0-16,-1 4 0 16,9 16 0-16,2 5 0 15,-2 7 0-15,0 1 0 0,-3-5 0 16,-6 0 0-16,-6 1-191 16,-5-1-177-16,0 0-55 15,0 5-41-15</inkml:trace>
  <inkml:trace contextRef="#ctx0" brushRef="#br0" timeOffset="17838.07">13719 907 437 0,'0'-40'317'0,"-6"2"-14"16,6 7-64-16,-8 10-51 0,8 8-7 15,-14 6-26-15,14 7-61 16,0 0-48-16,0 12-27 16,0 20 2-16,0 17-11 15,8 13-4-15,9 7-5 0,8 4-32 16,7 4-89-16,4-8-59 16,9-12-59-16,4-12-27 15,4-17 1-15,-2-28-28 16,0-7 24-16</inkml:trace>
  <inkml:trace contextRef="#ctx0" brushRef="#br0" timeOffset="17987.66">14459 817 284 0,'60'-65'239'0,"-6"13"-54"0,-5 15-51 16,-5 18-29-16,-4 19 42 16,6 16 84-16,-5 15-38 15,-5 19-68-15,-7 19-53 16,-9 12-38-16,-12 13-71 0,-16 7-107 15,-17 5-116-15,-15-2-82 16,-17 4-47-16</inkml:trace>
  <inkml:trace contextRef="#ctx0" brushRef="#br0" timeOffset="18704.13">10951 2318 235 0,'-25'-19'234'16,"-3"-4"-60"-16,0-3-21 15,-4 2-50-15,-5-6 4 0,3 7 54 16,-2 3 31-16,-4 7-11 15,-5 9-68-15,-11 4-53 16,-6 17-13-16,-4 11-2 16,6 5-13-16,3 7-16 0,5 1-7 15,15-4-1-15,9-1-8 16,11-3 0-16,10-5-11 16,7-3-23-16,4-4-3 0,13-6-12 15,2 1-7-15,10-4-2 16,2 2 19-16,-1 2 11 15,-6 1 9-15,-7 2 19 16,-9 10-5-16,-8 4 12 16,0 7-1-16,-8 10-1 0,-6-2-2 15,3 4-3-15,-2-2 2 16,13-1-4-16,0-5 2 0,0-2-10 16,8-2-16-16,8-9-8 15,6-1 4-15,-3-10 5 16,-6 1 21-16,-2-9 4 0,-2-3 3 15,-9-9 12-15,0 10 14 16,0 7 15-16,0 7 5 0,-12 2-11 16,0 2 17-16,3 0-16 15,1 2-9-15,0-7-13 16,8-3-8-16,-8 1-8 16,8-4-28-16,0-1-81 0,0 7-126 15,0 2-94-15,13 3-46 16,7 11-306-16</inkml:trace>
  <inkml:trace contextRef="#ctx0" brushRef="#br0" timeOffset="19135.09">11401 6028 812 0,'8'41'349'16,"-8"-8"-140"-16,0-4-108 0,0-6-54 15,0-6-45-15,0-5-13 16,0-12-9-16,8 0-19 16,8 0 5-16,9 12 11 0,8 0 12 15,4 4 9-15,3 13 4 16,-4 8 19-16,2 11 20 0,-2 9 4 15,0 5-12-15,1 7-2 16,-5 4-9-16,1 4-8 16,-2 0 16-16,3 0 16 0,-6 2-18 15,1-6-12-15,-1-5-8 16,0 2-10-16,-4-9 10 0,-2-8-2 16,-11-13-3-16,-6-2-6 15,-5-10 7-15,-16-8-7 0,-9-4-3 16,-7-4 10-16,-9-3-2 15,-8-9-7-15,-8 0-36 0,-4 0-47 16,-8 0-100-16,-5-5-87 16,-7-6-49-16,-7-10-25 0</inkml:trace>
  <inkml:trace contextRef="#ctx0" brushRef="#br0" timeOffset="20118.9">9770 2976 518 0,'-18'0'252'0,"10"-4"-94"0,8-1-78 16,0 2-41-16,0-2-1 16,0-4-9-16,8-3-2 0,1 5-10 15,0-2 14-15,-3 5 36 16,2 0 67-16,-8 0 57 15,0 4 39-15,-11 0-8 0,-13 0-208 16,-20 0-14 0,-21 0 0-16,-22 16 0 0,-13 8 0 15,-15 10 0-15,-7 3 0 0,-3 3 0 16,4-4 0 0,7 2 0-16,16-10 0 0,22-5 0 15,19-5 0-15,14-6 0 16,16 0 0-16,11-12 0 0,28 0 0 31,5 12 0-15,-3-5 0-16,4 7 0 0,2 1 0 15,4 13 0-15,1 22 0 16,2 28 0-16,6 31 0 0,-1 29 0 16,6 33 0-16,3 22 0 15,-2 8 0-15,-2 8 0 16,-1 3 0-16,-4 11 0 15,2 5 0-15,-2 9 0 0,-2-1 0 16,-3-1 0-16,-3-7 0 16,4-4 0-16,2-9 0 0,-3-15 0 15,3-17 0-15,-6-18 0 16,1-28 0-16,-2-23 0 0,-3-24 0 16,-7-21 0-16,-1-21 0 15,-4-11 0-15,-8-13 0 0,0-3 0 16,0-9 0-16,0-4 0 15,3-8 0 17,2 0 0-17,-2 0 0-15,6 0 0 16,8 0 0-16,6 0 0 0,10-8 0 16,12 0 0-16,7-4 0 15,13-1 0-15,6-4 0 0,2-2 0 16,-5-1 0-16,-7-5 0 15,-4 2-54-15,-8-7-318 0,-5 2 17 16,-7-4 42-16,-9 2 19 16,-7 2 18-16</inkml:trace>
  <inkml:trace contextRef="#ctx0" brushRef="#br0" timeOffset="20950.82">11183 5865 145 0,'-17'-37'284'16,"1"5"-62"-16,3 4-28 15,5 7-83-15,8 0-50 0,0 2-37 16,0 3-10-16,13-1-13 16,6-4-5-16,19 2 4 15,6 3-8-15,9 4-2 0,-5 2 4 16,-3 10 1-16,-3 0 6 15,-10 16 18-15,-7 6 26 16,-10 1 23-16,-11 7 11 0,-4 5-1 16,-12 11 0-16,0 3-5 15,-8-4-18-15,3-6-18 0,2-5-18 16,1-10-7-16,6-7-4 16,8-6-12-16,0-11-17 0,0 0 16 15,14 0-5-15,4 0 2 16,4 0 4-16,-2-4 5 15,-4 4-1-15,0 0 1 0,-3 0 3 16,-2 0 7-16,6 0-4 16,-5 17-2-16,5-1-2 15,-1 4 1-15,4 6 1 0,-3-3-9 16,-1 6 5-16,0-2-26 16,-5 3-38-16,-6-6-44 0,-5 0-80 15,0 1-108-15,-8-5-85 16</inkml:trace>
  <inkml:trace contextRef="#ctx0" brushRef="#br0" timeOffset="38651.69">15044 10173 8 0,'0'7'10'0,"0"-7"6"16,0 0 5-16,0 0 4 15,0 0 4-15,-8 0 5 0,8 0 4 16,-8 0 8-16,8 0 1 16,-9 9-2-16,9-9-1 15,0 7 3-15,0 1-13 16,0-8-11-16,0 9-3 0,0-9-7 16,0 0 2-16,0 0 2 15,0 0-1-15,0 0 3 0,0 0 0 16,0 0 4-16,0 0 4 15,0 0 5-15,0 0 0 16,0 0 7-16,0 0 2 0,0 0 8 16,0 0 7-16,0 0 0 15,0-5-12-15,0-2-1 0,5-5-8 16,3-4-18-16,0-11-4 16,0 0 23-16,6-14-16 0,-3-9-4 15,6-9-11 1,-3-8 0-16,8-6 4 0,-2-8-1 15,-5-4 0-15,1-1 3 16,2 1-10-16,-7-1 5 0,1 5-5 16,1 0-5-16,-5-1 4 15,-5-4-1-15,6-3 2 16,-9 0 3-16,0-1-7 0,0-3 8 16,0-5 1-16,0 1 1 15,-12-5 1-15,-1 0 1 0,2-1-4 16,-5 7 6-1,0-3 1-15,-1 2-2 0,0 7-3 16,3 5-2-16,-4 4 0 16,2 7-2-16,-4 13 5 0,1-1-9 15,-3 10 5-15,1 7 2 16,2 4-2-16,-1 5-5 16,-1-1-1-16,0 1 3 0,1 4 0 15,0-2-3-15,0 6 3 16,0-2 1-16,-1 7 1 0,1-2 6 15,-4 2-3-15,4 2 6 16,-1 1-7-16,-3-1-2 0,2 4 1 16,3 1-2-1,-2 4 0-15,4 1-5 0,1-2 6 16,1 1-2-16,-2 0-1 16,5-1 3-16,-4 1 1 0,4 5-7 15,0-3 1-15,-5 8 0 16,1-3 3-16,-4-1-1 15,-5 6 3-15,-3 0-3 0,0 0-6 16,-4 0 9-16,-5 0-3 16,0 0 2-16,-4 11-1 0,-8-4-5 15,1 2 1-15,-5 3 1 16,-1-1 2-16,-3 1 2 16,2 5 0-16,-5 0-6 15,-1-1 5-15,-5 3 0 0,6 3-4 16,-2-6 4-16,5 4 0 15,5-4 0-15,-1 2-5 16,3 1 6-16,2 1 0 0,8-1-2 16,0-2 0-16,1 4-3 15,4-1 2-15,2 1 1 0,1 0 2 16,4-2-4-16,-2 2-2 16,3-1 4-16,-3 0 4 15,-1 0-4-15,2 5 5 0,-3-6-10 16,-1 8 6-16,5-4 1 15,-1 2-2-15,2-4 1 16,-3-2-1-16,3-3 0 16,2 1-3-16,1 0 4 0,-6-5-3 15,-1 0 2-15,-3-1 5 16,3-1-4-16,-2-3-1 16,-4-7 2-16,2 13-5 0,-7-5 3 15,2 0 3-15,0 1-3 16,3-1-2-16,-1 3-1 0,3 3 10 15,-3-7-12-15,3 5 2 16,-1-2 7-16,-7 1-4 16,4 6 0-16,-7-5-6 15,3 0 2-15,2 0 9 16,0-5 0-16,1 2-2 0,2-1-5 16,3-8 1-16,2 12 1 15,5-12-4-15,4 0 8 16,2 8 0-16,3-8-4 0,-1 0-5 15,-1 0 7-15,0 0-1 16,-2 8-3-16,-3 1 2 16,3-1-3-16,2 0 6 0,-3-8-6 15,4 13 8-15,-2-13-5 16,6 7 1-16,6-7-2 16,-7 0 5-16,4 0-2 15,1 0-2-15,-3 0 5 16,-2 10-9-16,1-3 4 0,-1-7 0 15,1 7-5-15,0-7 5 16,0 13 1-16,-4-13 0 0,3 8 0 16,-3-8-3-16,0 8 3 15,-2-8 1-15,3 9-4 16,-5-9 2-16,-1 7 0 16,-20-7 0-16,20 0 1 15,5 0-2-15,-4 0 1 16,5 0 1-16,-3 0 0 0,2 0 1 15,-3 0 3-15,1 10-7 16,2-10 1-16,0 7 4 16,0-7-1-16,-5 0-2 15,1 0-3-15,0 0 3 0,4 8 4 16,-5-8-2-16,1 8 9 16,0-8-7-16,0 0 4 15,-1 0-4-15,-5 0 5 0,-2 8-5 16,-4-8-3-16,-1 8-1 15,-3-8 3-15,0 12-2 16,-1-12 2-16,0 13-3 16,1-13-5-16,-4 12 7 15,-2-3 1-15,-2 3-6 0,-2-5 2 16,-2 2 1-16,4-2 0 16,3-7-2-16,0 13 6 0,4-13-3 15,5 9 5-15,3-9-11 16,1 0 6-16,2 0 4 15,-1 0-4-15,2 8-2 16,-4-8 3-16,-2 7 1 0,-6-7 2 16,0 0-2-16,-4 8-4 15,-3-8-1-15,0 0 3 0,2 0 7 16,2 0 11-16,4 0 7 16,-1 0 12-16,3 0 8 15,2 0-7-15,4-4 17 16,7-3 11-16,1-2-4 15,5 1-13-15,-3-4-12 0,2-5-16 16,-9 1 3-16,2 0 3 16,-11-9-4-16,-1 2-2 15,-6-3-7-15,0-2-15 0,-3-1 0 16,-1 1 0-16,0-1 0 16,0 1 0-16,-3-1 0 15,2 1 0-15,2 0 0 0,-1-2 0 16,5 2 0-16,4 0 0 15,-2-1 0-15,5 1 0 16,2 0 0-16,5-2 0 16,3 7 0-16,-3-5 0 15,7 3 0-15,-1-3 0 0,3-1 0 16,1 1 0-16,-1-6 0 16,1 2 0-16,-1-1 0 15,2-3 0-15,-3 0 0 0,6-7 0 16,0 8 0-16,4-1 0 15,-1-1 0-15,7-5 0 16,-2 3 0-16,8-7 0 0,0-2 0 16,0-14 0-16,0-11 0 15,0-4 0-15,8-5 0 16,3 1 0-16,6 3 0 16,-1 6 0-16,3 2 0 15,3 1 0-15,-3 0 0 0,2 0 0 16,-1 0 0-16,1 4 0 15,-6 4 0-15,-2 0 0 16,0-4 0-16,-2-8 0 0,2 3 0 16,-1 1 0-16,-9 4 0 15,-3 0 0-15,0-2 0 16,0 3 0-16,-8 0 0 0,-4-3 0 16,-3-1 0-16,-7-1 0 15,-1-9 0-15,-7 0 0 16,-2 2 0-16,-4-3 0 15,-9 3 0-15,-4-5 0 16,-7-2 0-16,-1 8 0 16,1-5 0-16,2 8 0 0,2-1 0 15,-6 3 0-15,7 5 0 16,-3 1 0-16,-2-3 0 16,-6 3 0-16,-3-2 0 15,0 6 0-15,-3-1 0 16,-6 4 0-16,-2-1 0 15,-6 9 0-15,1 6 0 16,0 2 0-16,-1 8 0 16,0 4 0-16,1 4 0 15,1 6 0-15,-1 2 0 16,-4 10 0-16,-9 2 0 16,-4 5 0-16,-11 12 0 15,-6 5 0-15,2 16 0 16,0 10 0-16,2 12 0 15,7 4 0-15,1 7 0 16,6 3 0-16,4 5 0 16,3 2 0-16,-2 7 0 15,-1 3 0-15,-2 2 0 16,3 2 0-16,-7 7 0 16,6-7 0-16,0-9 0 15,16-12 0-15,11-12 0 16,14-7 0-16,12-10 0 15,3 1 0-15,-5 3 0 16,3 2 0-16,2-3 0 16,4 2 0-16,9 5 0 15,4-2 0-15,-2 8 0 16,4 11 0-16,1 6 0 16,1 1 0-16,4-1 0 15,12-4 0-15,-8-7 0 16,8-11 0-16,0-2 0 15,0-6 0-15,0-8 0 16,0 1 0-16,0 1 0 16,3 9 0-16,6 1 0 15,-1 15 0-15,-5 12 0 16,-3 11 0-16,0 8 0 16,0 9 0-16,0 8 0 15,0-3 0-15,-11-3 0 16,2 6 0-16,-7 1 0 15,4-10 0-15,0-2 0 16,-5-2 0-16,6-7 0 16,11-2 0-16,0 9 0 15,0 6 0-15,0 6 0 16,0 10 0-16,3 3 0 16,11 5 0-16,0-1 0 15,12 0 0-15,5-1 0 16,11 2 0-16,3 0 0 15,3-1 0-15,4-4 0 16,1-4 0-16,-5-1 0 16,6 7 0-16,-5 1 0 15,0 9 0-15,0 5 0 16,-1 7 0-16,0 1 0 16,6 3 0-16,2 1 0 15,4 4 0-15,1 0 0 16,10-1 0-16,2-3 0 15,-2-8 0-15,8-6 0 16,1-6 0-16,10-5 0 16,3 9 0-16,8 3 0 15,17-1 0-15,12 7 0 16,13-6 0-16,10-7 0 0,11-11 0 16,1-6 0-16,7-11 0 15,2-9 0 1,0-8 0-16,1-9 0 0,0-4 0 15,0-2 0-15,-6-7 0 16,-1 0 0-16,-10 2 0 16,-3-9 0-16,-5-4 0 0,-5-4 0 15,-7-8 0-15,-3-10 0 16,-6-6 0-16,-3-5 0 0,1-8 0 16,-5-3 0-16,-1-9 0 15,1 0 0-15,-8 0 0 16,-5 0 0-16,-7 0 0 15,-6 0 0-15,-9 0 0 0,-10 0 0 16,-9 0 0-16,-3 0 0 16,-8 12 0-16,-3-12 0 15,-2 7 0-15,-3-7 0 0,3 0 0 16,10 0 0-16,3 0 0 16,7 0 0-16,7 0 0 0,-3 0 0 15,-3-7 0-15,1-1 0 16,-6-1 0-16,-3 2 0 0,0-2 0 15,0-3 0-15,0 0 0 16,-5 0 0-16,2 0 0 16,-1 0 0-16,-4-4 0 0,0-1 0 15,3 2 0-15,5-8 0 16,0 4 0-16,0-5 0 16,9-2 0-16,2 3 0 15,6-5 0-15,3-6 0 0,-1 3 0 16,7-7 0-16,-3 5 0 15,-6 5 0-15,-6 4 0 0,-5 7 0 16,-15 3 0-16,-11 1 0 16,-8 0 0-16,-6 1 0 0,-1 0 0 15,-6-1 0-15,1-3 0 16,-2 0 0-16,2-1 0 16,3 1 0-16,4 0 0 15,9-9 0-15,3-3 0 0,10 0 0 16,-2-2 0-16,2 2 0 15,-2 0 0-15,-3-1 0 0,-5 1 0 16,-4 3 0-16,1 5 0 16,-3 3 0-16,-6 1 0 15,-2-4 0-15,1-1 0 0,2-3 0 16,-1-1 0-16,1 0 0 16,-1-2 0-16,4-3 0 0,1 2 0 15,4 0 0-15,-2-1 0 16,3 5 0-16,-3 1 0 15,2 2 0-15,0 1 0 16,-4-1 0-16,4 1 0 0,-5 3 0 16,-3 1 0-16,-6 0 0 15,-2-1 0-15,-4 4 0 16,-5 3 0-16,0-7 0 0,-4 0 0 16,1 1 0-16,-2-3 0 15,2-3 0-15,0 3 0 0,-1-2 0 16,-1 2 0-16,6-7 0 15,-5-3 0-15,5 0 0 0,-1 1 0 16,-1 0 0-16,-2 4 0 16,3 0 0-16,-3 3 0 15,-7 5 0-15,2 3 0 16,-2 6 0-16,-3-3 0 0,-3 3 0 16,5 3 0-16,-5-1 0 15,3 2 0-15,2 3 0 0,-5-4 0 16,3-1 0-16,5-2 0 15,-2-1 0-15,1-1 0 0,6-3 0 16,-1 0 0-16,4 1 0 16,-1-2 0-16,-2-1 0 0,5 8 0 15,-7-2 0-15,0-6 0 16,-2 6 0-16,-1 1 0 16,0-2 0-16,0 2 0 15,-3-5 0-15,3-3 0 0,-4 4 0 16,5-5 0-16,-2 1 0 15,1-1 0-15,0-1 0 0,0 4 0 16,4-3 0-16,1 4 0 16,-3 1 0-16,4-4 0 0,-3 5 0 15,3-3 0-15,-3 5 0 16,10-13 0 0,-13 14 0-16,0-6 0 0,4 4 0 15,-4 2 0-15,0-2 0 16,0 2 0-16,-3 2 0 0,-1 1 0 15,4 1 0-15,-4-2 0 16,1-2 0-16,-2 2 0 16,6-3 0-16,-3-4 0 0,2-1 0 15,6-4 0-15,-6 6 0 16,0-1 0-16,0 4 0 0,2 0 0 16,-4 0 0-16,-3-2 0 15,5 3 0-15,1 0 0 16,-1-2 0-16,-3-3 0 0,3 0 0 15,-5 2 0-15,2 3 0 16,0 3 0-16,-5-4 0 0,3-1 0 16,0 1 0-16,2 1 0 15,-2 3 0-15,-3-1 0 16,0 1 0-16,0 1 0 31,0-1 0-31,5-1 0 16,-2-2 0-16,6-4 0 0,-4 4 0 15,-2 0 0-15,2 2 0 16,-2-3 0-16,2 5 0 0,-2-6 0 16,-3 1 0-16,5-1 0 15,-1 1 0-15,0 1 0 0,1-2 0 16,-2 5 0-16,2 0 0 16,-5 0 0-16,3 0 0 15,0 0 0-15,3 0 0 0,-3-5 0 16,-3 6 0-16,0-1 0 15,5 4 0 1,-2-5 0-16,2 3 0 0,-5-3 0 16,0 0 0 15,0 1 0-15,0 1 0-16,3-3 0 15,0 6 0-15,3 0 0 16,-6-2 0-1,0-3 0-15,0 1 0 16,4 0 0 0,0-1 0-16,0-2 0 0,0 2 0 15,0-2 0-15,0 2 0 16,0-2 0-16,-4 2 0 0,0-2 0 16,0 2 0-16,0 1 0 15,0-1 0-15,6 2 0 0,-3 3 0 16,0 0 0-16,-3-4 0 15,0-1 0 1,0 2 0-16,5 3 0 31,-5-4 0-15,3-1 0-16,0 1 0 16,2 1 0-16,-5-2 0 15,0 0 0-15,0 3 0 16,0-3 0-16,0 1 0 0,3 0 0 15,-3 0 0-15,0 0 0 16,0-1 0-16,6 5 0 16,-3 0 0-16,-3-4 0 31,0 2 0-31,0-4 0 16,5 3 0-16,-5-1 0 15,3 4 0-15,2-5 0 16,-5 0 0-16,0 3 0 47,0-3 0-47,4-2 0 15,0 2 0-15,1-3 0 16,-1 0 0-16,-4 0 0 0,0 4 0 16,4-1 0-16,-1 5 0 15,0 0 0-15,-3-5 0 63,0 3 0-63,0-3 0 0,0 0 0 15,5 3 0 32,-2-3 0-47,2 1 0 16,-5-1 0-1,0 2 0 1,0-2 0-16</inkml:trace>
  <inkml:trace contextRef="#ctx0" brushRef="#br0" timeOffset="38760.43">14938 10253 2047 0,'5'-4'0'15,"-2"1"0"1,2-1 0-16,-5 0 0 0</inkml:trace>
  <inkml:trace contextRef="#ctx0" brushRef="#br0" timeOffset="39010.31">14951 10233 2047 0,'0'-3'0'16,"0"-2"0"-16</inkml:trace>
  <inkml:trace contextRef="#ctx0" brushRef="#br0" timeOffset="39447.36">14938 10225 1468 0,'-23'21'-664'0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7:32:37.22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11145 4644 385 0,'0'-53'174'15,"0"-4"-58"-15,0-3-58 0,-16-6-30 16,-1 1-7-16,-2-9 19 16,-9-12 15-16,-6-6 8 0,-1-11-15 15,-10-6-12-15,-8-1 2 16,-16-4 5-16,-12 8 0 15,-21 8 2-15,-16 13 19 0,-19 11 3 16,-18 17-9-16,-11 21-11 16,-10 21-15-16,-2 15-10 15,-4 27-6-15,-6 34 3 16,-7 28-11-16,-7 29 8 0,-10 34 11 16,-8 31 5-16,2 29 19 15,3 19-7-15,9 22-6 16,9 19-7-16,18 13-12 0,13 4 9 15,16-4-8-15,20-19-5 16,17-26-2-16,19-29-8 16,18-28-7-16,19-24 6 0,16-30-2 15,17-18-1-15,24-25-6 16,24-22 17-16,29-23 14 16,32-25-4-16,37-23-5 0,44-31-6 15,46-23 4-15,48-16 2 16,31-13 1-16,21 5 5 15,10 8-2-15,3 11-21 0,3 22 0 16,-6 24 0-16,-11 20 0 16,-14 33 0-16,-20 31 0 0,-26 29 0 15,-22 34 0-15,-23 36 0 16,-24 41 0-16,-27 36 0 16,-25 28 0-16,-37 21 0 0,-33 13 0 15,-38 14 0-15,-47 20 0 16,-46 8 0-16,-53 10 0 0,-46 0 0 15,-49-3 0-15,-53-4 0 0,-45-14 0 16,-33-20 0 0,-27-19 0-16,-24-29 0 0,-18-38 0 15,0-44 0-15,13-49 0 16,17-52 0-16,11-63 0 0,17-54 0 16,24-61 0-16,29-48 0 15,38-51 0-15,48-34 0 16,55-24 0-16,66-19 0 0,64-17 0 15,82-1 0-15,80 15 0 16,78 25 0-16,69 44 0 16,62 42 0-16,52 55 0 15,31 63 0-15,10 71 0 16,-21 64 0-16,-32 54 0 0,-41 40 0 16,-50 26 0-16,-52 2 0 15,-47 1 0-15,-49-13 0 0,-38-11 0 16,-37-18 0-16,-24-20 0 15,-18-23 0-15,-18-21 0 0,-18-25 0 16,-5-20 0 0,-10-18 0-16,-4-20 0 0,-6-23 0 0,-10-33 0 15,-4-25-68-15,3-24-411 16,6-19 34-16,6-25 17 0</inkml:trace>
  <inkml:trace contextRef="#ctx0" brushRef="#br0" timeOffset="416.17">13233 4000 880 0,'36'-128'610'16,"-16"25"-154"-16,-3 25-355 0,-5 30-101 15,-1 48 0-15,6 53 0 16,5 65 0-16,-7 68 0 0,-10 80 0 16,-5 87 0-16,-20 91 0 15,-10 61 0-15,-11 41 0 0,-2 19 0 16,-4-11 0-16,4-32 0 15,2-47 0-15,9-40 0 0,4-44 0 16,6-36 0-16,8-30 0 16,1-33 0-16,0-21 0 15,13-31 0-15,0-33 0 0,-9-32 0 16,9-37 0-16,-8-31 0 16,8-31 0-16,0-26 0 0,-8-33-387 15,-1-30-25-15,-5-37 54 0,-3-35 21 16,-3-32 66-16</inkml:trace>
  <inkml:trace contextRef="#ctx0" brushRef="#br0" timeOffset="998.4">12274 8145 594 0,'-65'-65'433'0,"5"3"-89"16,11 11-151-16,16 5-114 15,33-3-99-15,26-4-38 16,38-8 18-16,28-11 28 16,31-3 5-16,23-2 1 0,17 8 3 15,4 15 10-15,-1 14 6 16,2 16-3-16,-7 16 0 0,-3 16 22 16,-8 20 8-16,-3 21 42 15,-9 33 32-15,-10 41 43 0,-9 39-72 16,-15 37-85-16,-14 24 0 0,-19 18 0 15,-23 3 0 1,-16-4 0-16,-11-16 0 0,-12-20 0 16,-9-33 0-16,-17-36 0 15,-5-36 0-15,-9-28 0 0,-9-39 0 16,-9-35 0-16,-7-42 0 0,-3-45 0 16,6-32 0-16,13-31 0 15,8-35 0-15,16-37 0 0,16-27 0 16,28-8 0-16,29 7 0 15,19 29 0-15,23 37 0 0,6 42 0 16,9 33 0-16,3 43 0 16,2 41 0-16,-2 40 0 15,-8 45 0-15,-10 37 0 0,-14 24 0 16,-12 12 0-16,-22 0 0 16,-21-4 0-16,-20-7 0 15,-20-17 0-15,-14-16 0 0,-13-18 0 16,-8-16 0-16,0-14 0 15,-3-23 0-15,2-15 0 0,12-11 0 16,0-19 0-16,9-14 0 0,9-13 0 16,10-20 0-16,6-13-56 15,11-15-393-15,9-13 10 0,13-9 23 16,7-7 80-16</inkml:trace>
  <inkml:trace contextRef="#ctx0" brushRef="#br0" timeOffset="1365.05">15672 7039 409 0,'100'-82'939'16,"-86"82"-815"0,11 97 271-16,-17 4-215 15,-3 41-180-15,-5 33 0 16,3 26 0-16,3 7 0 0,5-2 0 16,4-13 0-16,10-22 0 15,4-34 0-15,4-27 0 16,3-29 0-16,5-27 0 0,4-33 0 15,3-30 0-15,17-31 0 0,8-34 0 16,9-35 0-16,3-34-107 16,6-32-46-16,-9-25 22 15,5-11 52-15,-10-1 53 0,-9 15 64 16,-6 39 79-16,-17 36 38 16,-14 37-26-16,-6 40-72 0,-12 45-57 15,-5 45 0-15,-3 48 0 16,-5 42 0-16,0 28 0 0,3 15 0 15,12 6 0-15,9-4 0 16,14-19 0-16,15-18 0 0,11-29 0 16,18-28 0-16,7-34-466 15,12-26-94-15,6-36 71 16</inkml:trace>
  <inkml:trace contextRef="#ctx0" brushRef="#br0" timeOffset="1913.85">18504 6899 962 0,'-13'-25'484'0,"5"13"-222"0,-1 12-159 15,9 16-109-15,5 8-34 16,12 2-4-16,3-7 17 0,0-2 2 16,5-17-16-16,-5 0-4 15,-4 0-3-15,-6-12-13 16,-10-12 21-16,-10-9 12 0,-14-4 20 15,-13-5 31-15,-11 12 14 16,-17 13 28-16,-9 25 26 0,-10 31 30 16,-9 44 24-16,-6 39 18 15,5 40-159-15,10 42-4 0,22 17 0 16,30 2 0-16,38-6 0 16,33-18 0-16,37-28 0 0,35-29 0 15,28-32 0-15,19-29 0 16,16-36 0-16,10-33-35 0,1-32-126 15,1-32 0-15,2-38 13 16,-6-41 43-16,-7-44 16 16,-1-44 6-16,-3-42 6 0,-8-33 23 15,-3-39 25-15,-16-34 27 16,-9-15 30-16,275-1308 888 31,-381 1483-916-15,-15 52 0-16,-5 47 0 0,-9 50 0 15,-9 70 0-15,-19 78 0 16,-88 333 0-16,26-98 0 16,-7 41 0-16,2 14 0 15,12-14 0-15,13-24 0 0,21-34 0 16,17-34 0-16,20-35 0 16,12-34 0-16,4-30 0 15,8-37-348-15,-1-29-120 0,6-30 21 16,-9-31 68-16</inkml:trace>
  <inkml:trace contextRef="#ctx0" brushRef="#br0" timeOffset="2461.94">19475 6843 623 0,'-43'-54'601'0,"18"1"-180"16,11 4-217-16,28 5-147 15,25-1-119-15,37 0-36 0,43-7 31 16,31-15 31-16,25-9 5 16,15-14 7-16,13-12 10 0,1 0 2 15,-14 2 9-15,-15 5 17 16,-20 15 8-16,-30 10 21 16,-19 13 29-16,-26 13 19 0,-18 6 21 15,-16 11 12-15,-15 6-114 16,-15 8-10-16,-8 13 0 0,-8 41 0 15,-11 36 0-15,-14 50 0 16,-11 40 0-16,-9 33 0 16,-4 10 0-16,4-3 0 0,13-7 0 15,8-20 0-15,12-18 0 16,12-24 0-16,0-19 0 0,17-26 0 16,2-20 0-16,9-20 0 15,13-23 0-15,4-30 0 0,8-13 0 16,7-32 0-16,8-25 0 15,11-18 0-15,2-24 0 16,0-9 0-16,-4-12 0 0,-3-7 0 16,-10-6 0-16,-11 12 0 15,-8 15 0-15,-14 27 0 16,-5 23 0-16,-12 19 0 0,-5 21 0 16,-9 58 0-1,0 37 0-15,-15 36 0 0,-1 24 0 16,-5 16 0-16,1 8 0 15,4-7 0-15,16-5 0 0,0-12-115 16,13-15-335-16,10-23-5 16,6-26 7-16</inkml:trace>
  <inkml:trace contextRef="#ctx0" brushRef="#br0" timeOffset="2895.23">22946 6411 607 0,'31'-139'674'0,"-13"21"78"15,-6 28-738-15,-3 26-14 0,0 23 0 16,-1 41 0-16,2 36 0 16,3 42 0-16,-2 36 0 15,-1 32 0-15,-2 24 0 0,-8 18 0 16,0 7 0-16,-8 5 0 16,-2-13 0-16,-1-20 0 0,-2-28 0 15,4-30 0-15,3-26 0 16,-2-25 0-16,-5-39 0 15,-3-36 0-15,-4-43 0 0,9-38 0 16,11-34 0-16,8-29 0 16,19-28 0-16,17-30 0 0,25-29 0 15,17-8 0-15,12 11 0 16,3 38 0-16,0 41 0 0,-7 35 0 16,-4 41 0-16,-8 37 0 15,-9 37 0-15,-7 32 0 0,-4 30 0 16,-9 23 0-16,-7 16 0 15,-14 12 0-15,-11 1 0 16,-11-5 0-16,-10-10 0 0,0-11 0 16,-7-15 0-16,-1-12 0 15,8-13 0-15,-8-7 0 16,8-9 0-16,0-7 0 0,0-9-363 16,0-9-109-16,0-10 75 15,5-23 28-15</inkml:trace>
  <inkml:trace contextRef="#ctx0" brushRef="#br0" timeOffset="3360.94">24535 5828 216 0,'0'50'249'15,"0"11"-67"-15,-14 16-48 16,14 16-50-16,0 5-42 0,9-1-7 16,12-7-4-16,15-12 10 15,10-17 16-15,11-17-7 16,11-15-18-16,14-29-11 0,6-8-13 15,5-25-6-15,1-24 2 16,-1-17 7-16,-8-14 2 16,-4-23 5-16,-7-15 9 0,-6-19 0 15,-11-11 6-15,-12-2 21 16,-17 7 73-16,-15 20 75 0,-13 26 42 16,-19 27-141-16,-27 37-103 15,-24 51 0-15,-29 60 0 0,-33 67 0 16,-18 62 0-16,-8 37 0 15,13 20 0-15,21 6 0 16,41-18 0-16,27-21 0 16,42-19 0-16,28-25 0 0,34-25 0 15,18-18 0-15,24-28 0 16,16-27 0-16,8-23 0 0,5-21 0 16,2-25 0-16,-4-12 0 15,-3-16 0-15,-5-13 0 0,-11-7 0 16,-12-4 0-16,-13-6 0 15,-17-3 0-15,-14 4 0 0,-19 0 0 16,-10 5 0-16,-13 4 0 16,0 2 0-16,-21 6-364 15,-7 5-44-15,-12 6 6 0,-5 4 32 16</inkml:trace>
  <inkml:trace contextRef="#ctx0" brushRef="#br0" timeOffset="4859.05">5728 15093 721 0,'-60'0'419'0,"-5"0"-128"16,5-3-143-16,-2-6-73 15,6 1-39-15,11-1 10 0,7-4 88 16,10 6 43-16,12-1-177 16,4 0 0-16,12 4 0 15,0-1 0-15,4 5 0 16,9 0 0-16,2 0 0 15,9 0 0-15,5 0 0 0,-1 0 0 16,2 0 0-16,2 9 0 16,3-9 0-16,12 12 0 15,4-12 0-15,26 0 0 0,34-4 0 16,48-20 0-16,55-26 0 16,67-31 0-16,85-36 0 15,95-51 0-15,104-48 0 0,110-36 0 16,103-35 0-16,112-28 0 15,89-19 0-15,80-4 0 0,67 9 0 16,52 22 0-16,30 36 0 16,13 31 0-16,-12 27 0 15,-21 30 0-15,-29 26 0 0,-35 14 0 16,-49 13 0-16,-42 6 0 16,-55 8 0-16,-63 5 0 15,-59 6 0-15,-64 7 0 0,-74 4 0 16,-76 7 0-16,-77 10 0 15,-78 4 0-15,-81 5 0 16,-74 3 0-16,-71 7 0 0,-67 9 0 16,-59 6-9-1,-58-7-452-15,-57 4-5 0,-55-1-13 16</inkml:trace>
  <inkml:trace contextRef="#ctx0" brushRef="#br0" timeOffset="41076.12">6802 13515 363 0,'-46'15'272'16,"-2"-2"-44"-16,-5 2-72 16,-1-1-45-16,2-7 43 15,4-7 142-15,3 12 139 0,3-12-403 16,6 9-32-16,1-2 0 16,2 2 0-16,4-9 0 15,4 8 0-15,8-8 0 16,7 0 0-16,10 8 0 31,10-8 0-31,15 0 0 16,16 0 0-16,21 0 0 0,22-8 0 15,31-16 0-15,30-13 0 16,34-11 0-16,41-18 0 16,46-11 0-16,47-9 0 15,41-11 0-15,36-17 0 0,33-14 0 16,39-9 0-16,34-14 0 15,33-16 0-15,34-4 0 16,30 0 0-16,24 5 0 0,20 11 0 16,5 8 0-16,-12 8 0 15,-14 9 0-15,-23 9 0 0,-36 2 0 16,-50 10 0-16,-53 2 0 16,-43 10 0-16,-47 4 0 15,-50 8 0-15,-40 3 0 0,-43 9 0 16,-44 11 0-16,-40 10 0 15,-43 10 0-15,-27 6 0 0,-29 4 0 16,-14 4 0-16,-14 2 0 16,-12 7 0-16,-2-3 0 0,-6 6 0 15,0 4 0-15,0 5 0 16,0-2 0-16,0 6 0 0,0-1 0 16,1 4 0-16,7 0 0 15,5 0 0-15,7 0 0 0,12 0 0 16,18-5 0-1,11-3 0-15,8 0 0 0,4-2 0 16,0 7 0-16,0-6 0 0,-4 2 0 16,-9-2 0-16,-11 1 0 15,-8 4 0-15,-4-4 0 16,-9-1 0-16,-3 2 0 0,-6-1 0 16,2-1 0-16,0-3 0 15,2-4 0-15,7 4 0 0,-1-5 0 16,2 0 0-16,2 3 0 15,7-3 0-15,-3 1 0 0,2-1 0 16,-1 5 0-16,-5 3 0 16,27-6 0-16,-27 15 0 31,27-4 0-31,-26 0 0 0,-3-1 0 16,3 5 0-16,-3-3 0 15,-2-2 0-15,-4-3 0 0,0-1 0 16,-2 2 0-16,-6 2 0 15,-1 1 0-15,-4 4 0 0,-4 0 0 16,0 0 0-16,-5 0 0 16,3 0 0-16,-2 0 0 15,4 0 0-15,-4 0 0 16,0 0 0-16,0 0 0 0,-2 0 0 16,-2-3 0 15,0-10 0-16,-10-7 0-15,-2-9 0 16,-1-15 0-16,13-13 0 16,0-93 0-16,0 48 0 15,13-21 0-15,7-23 0 16,4-17 0-16,4-16 0 0,1-13 0 16,-1-3 0-16,-7-4 0 15,-8 8 0-15,-5 9 0 0,-5 11 0 16,-3 2 0-16,0 14 0 15,0 4 0-15,5 1 0 16,2 0 0-16,4-5 0 0,7-8 0 16,2-8 0-16,4-7 0 15,4-2 0-15,1 6 0 16,4 10 0-16,-1 19 0 0,1 10 0 16,-1 16 0-16,1 21 0 15,-5 22 0-15,-2 14 0 0,-8 13 0 16,-5 13 0-16,-2 8 0 15,-1-1 0-15,-2 4 0 0,0-3 0 16,-5-2 0-16,0-1 0 16,6-7 0-16,-4 2 0 15,-2-9 0-15,2 1 0 16,-2-4 0-16,-3-10 0 0,0-6 0 16,0-6 0-16,5-4 0 15,-2 1 0-15,6 4 0 16,-5 5 0-16,0-3 0 0,0 7 0 15,-4 4 0-15,5 1 0 16,-2 2 0-16,3 6 0 16,-6-3 0-16,3 5 0 0,2 1 0 15,-2 7 0-15,0 5 0 16,2 3 0-16,-2 5 0 0,-3 0 0 16,0 2 0-1,0 3 0-15,0 3 0 0,0 4 0 16,0-2 0-16,0 2 0 15,0 0 0-15,0 0 0 16,0 5 0-16,0-2 0 0,0-3 0 16,-11 0 0-16,-14-5 0 15,-15 1 0-15,-30-4 0 16,-197-22 0 0,60 27 0-16,-54 6 0 0,-55 2 0 15,-70 7 0-15,-66 0 0 16,-59 0 0-16,-61 0 0 0,-41 12 0 15,-29 0 0-15,-23 0 0 16,-10 8 0-16,-3 5 0 16,-12 12 0-16,8 7 0 15,8 10 0-15,0 11 0 16,24 4 0-16,28 8 0 0,33-4 0 16,36-3 0-16,50-6 0 15,62-7 0-15,58-11 0 16,67-11 0-16,63-10 0 0,63-9 0 15,48-7 0-15,41-9 0 16,31 0 0-16,26 0 0 16,12 0 0-16,16 0 0 15,2 0 0-15,6 0 0 32,0 0 0-17,1 0 0 1,-1 0 0-16,-4 0 0 15,-5 0 0-15,1 0 0 16,-4-5 0-16,-2 5 0 0,4-4 0 16,1 1 0-16,4 3 0 15,4 0 0-15,1 0 0 16,8-4 0 0,0-1 0-1,0 1 0 1,0 0 0-16</inkml:trace>
  <inkml:trace contextRef="#ctx0" brushRef="#br0" timeOffset="41688.37">7096 4033 2047 0,'-15'58'0'0,"-13"59"0"16,-26 74 0-16,-28 98 0 15,-14 110 0-15,-17 82 0 0,-5 69 0 16,12 44 0-16,13 8 0 15,15-3 0-15,26-18 0 16,22-35 0-16,24-49 0 16,12-46 0-16,11-38 0 15,4-40 0-15,3-35 0 0,-4-33 0 16,-4-36 0-16,-2-37 0 16,-3-36 0-16,-3-34 0 15,0-27 0-15,-3-30 0 0,3-20 0 16,0-14 0-16,1-14 0 15,-3-13 0-15,2-12 0 0,0-6 0 16,2-7 0-16,-6-8 0 16,-4 0 0-16,0-4 0 31,0 2 0-15,0 3 0-1,0-1 0-15,-14 6 0 16,3 2 0-16,0 15 0 15,-3 7 0-15,-2 3 0 0,4 6 0 16,0 2 0-16,4 1 0 16,8 0 0-16,-9-5 0 15,9-2 0-15,0-10 0 0,0-4 0 16,0-7 0-16,0-4 0 16,0-2 0-16,0-2 0 15,0-5 0-15,0 1 0 0,0-1 0 16,0-4 0-16,0 1 0 15,0-2 0 17,5-7 0-17,-1 7 0-15,1 3 0 16,-2-3 0-16,1-7 0 16,4 8 0-16,-4 5 0 15,1-13 0-15,-5 0-432 47,0 0-212-47</inkml:trace>
  <inkml:trace contextRef="#ctx0" brushRef="#br0" timeOffset="53464.09">13591 15578 711 0,'-25'-28'312'15,"1"3"-116"-15,8 6-103 0,2 6-48 16,14 4-21-16,14 9-11 16,2 0 4-16,0 12 30 15,9 14 45-15,2 5 58 0,6 14 7 16,9 16-12-16,-3 16-100 16,2 9-45-16,0 11 0 0,-1 5 0 15,2 0 0-15,-2-4 0 16,-4-8 0-16,-4-14 0 0,-3-10 0 15,-8-17 0-15,-6-12 0 16,-3-12 0-16,-4-10 0 16,0-7 0-16,0-16 0 15,-3-20 0-15,4-25 0 0,-2-25 0 16,1-24 0-16,9-14 0 16,-1-11 0-16,8-1 0 0,4 8 0 15,1 5 0-15,4 18 0 16,-2 7 0-16,-1 16 0 15,-3 14 0-15,-2 6 0 0,-5 14 0 16,-3 8 0-16,-6 7 0 16,3 4 0-16,-6 5 0 0,-5 7 0 15,1 2 0-15,-4 2 0 16,0 5-84 15,0 0-59-15,4 17-35-16,6 0-44 15,1 2-32-15,9 7 6 0,9-3 29 16,7-1-12-16,5-3 30 16,3 2 71-16</inkml:trace>
  <inkml:trace contextRef="#ctx0" brushRef="#br0" timeOffset="54014.06">14954 15411 44 0,'26'0'107'0,"-12"0"103"15,0-8-54-15,-14-1-30 16,0 2-40-16,0-1-11 15,-14 4-13-15,0-1-2 16,-4 1-2-16,-1 4 8 0,-3 13 7 16,3 11-1-16,-5 12-28 15,-1 14-13-15,5 7-11 0,0 5-14 16,8-6 3-16,12-8-5 16,0-7 1-16,0-8-5 0,6-10-3 15,8-5 2-15,6-18 1 16,3-5-12-16,7-15-7 15,-3-17 6-15,6-12 6 0,-4-8 2 16,-4-4 4-16,-5-8-3 16,-4 0 5-16,-4 0 0 15,-3 8 2-15,-1 7 2 0,0 13 2 16,-5 13 4-16,3 8-8 16,-3 11 0-16,5 21 43 15,0 21 1-15,0 16-10 0,1 16-10 16,0 9-12-16,-1-1-9 15,-2-4 0-15,6-7-11 0,-4-13 7 16,6-8-1-16,-6-13 3 16,0-13-4-16,2-15 3 0,7-7-9 15,-1-18-1-15,5-14 0 16,4-16 4-16,-5-5 8 16,0-6-5-16,-3 7 2 15,-6 5 0-15,3 13-2 0,-8 17 5 16,2 15 12-16,-3 25 20 15,-2 17 3-15,3 20-18 16,-6 12-1-16,0 9-13 0,0-2-6 16,0-3 1-16,0-7-7 15,0-13-9-15,0-12-40 0,0-10-67 16,0-4-75-16,0-17-70 16,0-10-35-16,-17-21 3 15</inkml:trace>
  <inkml:trace contextRef="#ctx0" brushRef="#br0" timeOffset="54184.86">15280 14622 531 0,'8'-152'209'15,"-5"22"-77"-15,-3 25-52 16,0 24-43-16,0 24-21 0,0 15-9 16,0 13-2-16,5 10-2 15,-2 13-1-15,2 6-1 0,4 30-3 16,2 7-54-16,2 7-78 15,0 6-59-15,-2-1-67 16</inkml:trace>
  <inkml:trace contextRef="#ctx0" brushRef="#br0" timeOffset="54828.87">15966 14665 415 0,'8'-28'235'0,"-8"-1"-65"15,0 5-53-15,0 5-37 0,0 3-10 16,-8 4-9 0,0 1-6-16,-4 11-5 0,1 23 33 15,-7 16-10-15,-3 19-29 16,-2 11-17-16,-2 4-16 0,1 1-1 15,8-10-10-15,2-12 0 16,14-6 5-16,0-8-2 16,0-15-1-16,0-3-6 0,9-7 5 15,4-13-2-15,4-13 2 16,3-11 1-16,3-17-2 0,2-8 1 16,-4-11 1-16,-5-6 1 15,-5-3 5-15,-2 9 23 16,-6 11 19-16,2 15-21 15,-5 10-12-15,0 17-9 0,3 7 5 16,5 24 29-16,2 12-8 16,-2 13-12-16,3 4-1 15,6-4-11-15,2-6-2 0,7 3-6 16,5-6-2-16,6-7 3 16,0-4-1-16,4-5 6 0,-6-8-1 15,-1-4 0-15,-3-3-3 16,-6-9 2-16,-4 0 3 0,-10 8-2 15,3-8-1 1,-6 0 4-16,-5 0 0 0,-3 0 0 16,0 0-2-16,0 0-4 15,0 0-6 1,0 0-18-16,0 0-41 16,0-8-45-16,0-1-40 0,0-3-26 15,0-1-21-15,0-2-9 16,0-2 19-16,0 2 34 15,0-11 8-15,8-2 1 0,5-8 16 16,3-4 14-16,1-10 32 16</inkml:trace>
  <inkml:trace contextRef="#ctx0" brushRef="#br0" timeOffset="55360.91">16668 14292 104 0,'25'-57'217'15,"-9"4"-60"-15,-8 3-56 0,-8 6-32 16,0 7-23-16,0 0-1 15,-12 1-6-15,-4 3 1 16,-5 0 9-16,-7 2 6 0,-9-1-16 16,-7-2-13-16,-17 6-14 15,-20-2-6-15,-17 6 1 0,-19 1-4 16,-14-6 0-16,-5 1 3 16,-13-1 10-16,1 1 22 15,-7 7 7-15,-4 4 0 16,-12 10-18-16,-20 7-15 0,-24 24-3 15,-267 94 23-15,224-20 20 16,-8 32 11 0,-5 32 10-16,-3 35-1 0,5 22 12 15,11 25-19-15,13 32-24 16,22 23-18-16,24 5-7 0,28 2-9 16,34-13-3-16,36-16 6 15,36-20 28-15,48-17 32 16,54-17 24-16,61-16-28 0,64-27-45 15,73-30-21-15,66-36 0 16,64-40 0-16,70-46 0 16,55-36 0-16,44-32 0 15,21-34 0-15,18-24 0 0,-13-29 0 16,-28-26 0-16,-37-35 0 16,-44-40 0-16,-49-41 0 0,-56-28 0 15,-62-16 0-15,-69-1 0 16,-74 14 0-16,-70 14 0 15,-71 29 0-15,-71 34 0 0,-58 28 0 16,-58 28 0-16,-60 27-167 16,-55 36-229-16,-46 26-18 0,-30 29 19 15,-12 26 61-15</inkml:trace>
  <inkml:trace contextRef="#ctx0" brushRef="#br0" timeOffset="62515.56">22443 13563 497 0,'-8'-8'234'0,"-5"8"-99"15,-6 0-60-15,-6 28-35 16,-7 13 2-16,-6 4 7 16,6 4 29-16,-1-10-7 0,10-5-6 15,2-10 8-15,8-8 4 16,1-4-11-16,12-12-13 0,-6 0 8 15,6 0-19 1,0-19-16-16,0-18-11 0,3-17-12 16,12-10 7-16,15-5-8 15,10-5 2-15,9-3-4 0,7 3 3 16,1 5-6-16,4 5 5 16,-4 14-1-16,-8 10 0 15,-5 16 5-15,-2 12-8 0,-6 12 2 16,-3 19 3-16,-2 22 14 15,-5 25 10-15,-15 22 14 16,-11 31-3-16,-20 23-10 0,-14 17-5 16,-9 8-2-16,-13-1-1 15,-9-6-6-15,-9-14 2 16,-2-20 19-16,-6-16 3 0,0-20-38 16,5-21 0-16,4-20 0 15,5-17 0-15,7-11 0 16,9-21 0-16,1-12 0 0,15-13 0 15,7-17 0-15,18-9 0 16,11-14 0-16,16-4 0 0,13 3 0 16,11 9 0-16,8 20 0 15,9 21 0-15,8 28 0 16,4 24 0-16,1 26 0 16,-1 19 0-16,-1 8 0 0,1 9 0 15,1 0 0-15,-2-4 0 16,-6-13 0-16,-5-7 0 15,-4-10 0-15,-13-5 0 0,-7-16 0 16,-6-10 0-16,-6-9 0 16,-5-7 0-16,-8-8 0 0,-3-9 0 15,-5-9-154 1,0-11-260-16,-16-13 12 0,-2-11 46 16,7-14 36-16</inkml:trace>
  <inkml:trace contextRef="#ctx0" brushRef="#br0" timeOffset="62832.91">23418 14280 459 0,'0'-26'271'0,"0"7"-83"15,0 2-84-15,0 0-37 16,8 1 5-16,7-3-1 0,10-6-7 15,11 0-6-15,16-3-17 16,13-1-11-16,14 1-13 16,0-4-11-16,8 2 9 15,2 2-14-15,-2 4-4 16,-11 0 10-16,-7 3-2 0,-7 4-8 16,-15 5 11-16,-10 5-6 15,-14-3 0-15,-5 8 1 0,-6-3-1 16,-8 5-12-16,-4 0-37 15,0 0-71-15,-8 0-86 16,-10 0-68-16,1-4-53 0</inkml:trace>
  <inkml:trace contextRef="#ctx0" brushRef="#br0" timeOffset="63248.91">25355 13425 104 0,'0'-24'246'16,"0"-2"-91"-16,0 9-54 0,0 6-40 15,0-1-28-15,0 5-4 16,0-3 7-16,11 3-2 0,10-2-9 16,12-3-1-16,11-4-3 15,8 3-8-15,5 1-6 16,2-1-2-16,-4 6-1 0,2-1-2 15,-5-5-4-15,-2 6 3 16,-10-2-8-16,-3 2-16 16,-9 7-36-16,-12 0-40 15,-7-5-19-15,-9 5-33 0,0 0-9 16,-13-4 25-16</inkml:trace>
  <inkml:trace contextRef="#ctx0" brushRef="#br0" timeOffset="63715.06">25663 13258 75 0,'0'0'150'0,"0"0"30"0,0 0-61 15,0 0-41-15,0 0-34 16,0-4-5-16,0 4-6 16,-9 0 7-16,1 0 11 15,-6 12 8-15,-12 4-4 0,-7 13-15 16,-7 7-6-16,-2 3-18 15,7 7-5-15,-1 0 1 16,7-2-1-16,4-11-6 0,10-5-1 16,2-4 1-16,13 1 4 15,0-8-1-15,0-6-7 16,0-2 6-16,13-9-4 0,7 0-2 16,9 0 0-16,10 0 1 15,12-9-2-15,-4 2 1 16,2 7 2-16,-9 0-9 0,-3 0 7 15,-9 19 13 1,-6 10 4-16,-13 3 4 0,-3 9 4 16,-6 4 5-16,-12 0 13 15,-4 0 10-15,-1-9 0 16,-3-3 5-16,-3-10-3 0,-2 2 0 16,-4-8-26-16,4-5-7 15,6 1-12-15,1-13-11 16,7 8 6-16,-3-8-10 0,14 0-33 15,-8 0-70-15,8 0-75 16,0-5-96-16,0-11-39 16,0-4-2-16</inkml:trace>
  <inkml:trace contextRef="#ctx0" brushRef="#br0" timeOffset="64346.81">26483 12876 433 0,'0'-79'181'0,"-16"4"-65"16,-5-4-54-16,-10 1-29 15,-15-3-14-15,-7-1-7 0,-11-7 2 16,-10-1 9-16,-6-3-6 15,-13 3 10-15,-18 1-13 16,-10 3-7-16,-20 9-2 0,-27 8-2 16,-26 15-6-16,-29 10 4 15,-35 16-7-15,-33 14 7 16,-38 14 2-16,-37 34-1 0,-24 18 7 16,-3 26 24-16,-1 29 25 15,7 27-7-15,11 20-14 16,9 17-20-16,25 6-6 15,27 21 26-15,23 18 29 0,28 28 31 16,28 32 6-16,26 18-18 16,26 11-29-16,34 4-12 0,36 0-12 15,42 1 2-15,43-9 16 16,45-8 18-16,41-12-2 16,40-13-3-16,46-19-24 0,42-16-12 15,46-19-27-15,41-21 0 16,41-23 0-16,41-20 0 0,41-19 0 15,39-30 0 1,29-24 0-16,17-27 0 0,6-29 0 16,9-38 0-16,-3-44 0 15,-12-41 0-15,-13-53 0 16,-12-52 0-16,-17-66 0 0,-20-48 0 16,-32-42 0-16,-37-27 0 15,-40-21 0-15,-55-9 0 16,-61 21 0-16,-84 24 0 0,-80 33 0 15,-94 25 0-15,-102 23-487 16,-93 31 29-16,-77 28 125 16,-49 30 48-16,-36 35 62 0</inkml:trace>
  <inkml:trace contextRef="#ctx0" brushRef="#br0" timeOffset="68224.94">28651 12019 727 0,'0'-43'540'16,"-8"5"-119"-16,8 10-192 0,-7 8-107 15,7 20-114-15,0 24-8 16,7 34 0-16,7 23 0 16,-3 27 0-16,6 23 0 0,-3 12 0 15,4 4 0-15,-2 0 0 16,-2-9 0-16,0-13 0 0,-3-10 0 15,3-18 0 1,-6-19 0-16,0-16 0 16,-3-14 0-16,-2-24-400 0,-3-24-84 15,0-15 86-15,-8-28 63 0</inkml:trace>
  <inkml:trace contextRef="#ctx0" brushRef="#br0" timeOffset="68506.92">28676 12085 477 0,'-19'-106'327'16,"-2"17"-64"-16,1 6-111 0,7 19-51 16,13 12-2-16,8 7 38 15,9 8 19-15,12 12-34 16,7 12-31-16,9 13-31 0,3 18-27 16,0 14-4-1,-2 12-29-15,-10 18 0 0,-12 7 0 16,-11 4 0-16,-13 0 0 15,-26 1 0-15,-10 0 0 16,-9-10 0-16,-3-7 0 0,0-7 0 16,2-10 0-16,10-7 0 15,7-8-35-15,9-9-242 0,9-16-123 16,11 0-42-16,0-14 23 16</inkml:trace>
  <inkml:trace contextRef="#ctx0" brushRef="#br0" timeOffset="68889.86">29038 12268 205 0,'14'0'322'15,"0"0"-45"-15,-6 0-72 16,0 0-57-16,-3 17 7 0,3 2 59 16,-5 11 51-16,-3 6-9 15,0 9-256-15,0-1 0 16,0 1 0-16,0-5 0 0,0-2 0 15,0-5 0-15,0-9 0 16,0-12 0-16,0-29 0 31,0-7 0-31,5-14 0 16,6-5 0-16,6-11 0 0,3 1 0 16,0 6 0-16,5 6 0 15,-1 11 0-15,1 18 0 16,-6 12 0-16,1 0 0 0,-2 12 0 15,-6 5 0-15,-5-2 0 16,-2 3 0-16,-5-2 0 16,0-4 0-16,0-24-389 31,0-4-128-15,7-9 49-16,14-7-204 15</inkml:trace>
  <inkml:trace contextRef="#ctx0" brushRef="#br0" timeOffset="69188.84">29699 12023 319 0,'6'-7'356'0,"-6"7"-57"0,-17 12-71 15,-5 13-51-15,-7 7 28 16,2 9 66-16,3-1-79 16,7 1-192-16,9-4 0 0,8-5 0 15,11-7 0-15,11-5 0 16,7-12 0-16,7-8 0 15,1-8 0-15,-1-4 0 16,-3-8 0-16,-11-5 0 16,0-4 0-16,-10-2 0 0,-12-2 0 15,0 4 0-15,-20 5 0 16,-3 3 0-16,-7 5 0 16,1 3 0-16,1 6 0 0,9 3 0 15,1 4-104-15,7 0-240 16,2-4-55-16,9-4 25 15,0-3 20-15</inkml:trace>
  <inkml:trace contextRef="#ctx0" brushRef="#br0" timeOffset="69555.12">30053 11886 363 0,'11'-13'289'0,"-2"1"-76"0,-1-4-83 16,-4 0-47-16,4-6-5 15,1-1 33-15,-5-1 23 16,5-4-26-16,-1-1-30 0,-2 0-20 16,6 1-15-16,4-5-3 15,10 4 6-15,-1 10 20 16,-5 2 3-16,-5 12 11 16,7 5-22-16,1 17-58 15,-3 16 0-15,2 15 0 16,-2 21 0-16,-6 25 0 0,-1 16 0 15,-8 16 0-15,-5 5 0 16,-21 2 0-16,-2-7 0 16,-7-12 0-16,-5-11 0 15,-7-16 0-15,-3-18 0 0,5-13 0 16,0-15 0-16,7-13 0 16,2-9 0-16,-4-19 0 15,13-3 0-15,0-18 0 16,7-14-211-16,15-15-345 15,4-19 54-15,7-14-273 0</inkml:trace>
  <inkml:trace contextRef="#ctx0" brushRef="#br0" timeOffset="69718.31">30179 11511 380 0,'-25'-65'434'15,"-3"12"-132"-15,4 8-145 0,-2 17-77 16,8 4-38-16,2 7 23 15,2 6 8-15,14-3-32 16,0 2-76-16,0 5-122 0,5 7-116 16,7 0-60-1,7 0-21-15</inkml:trace>
  <inkml:trace contextRef="#ctx0" brushRef="#br0" timeOffset="70103.85">30545 11878 221 0,'20'0'298'15,"-1"0"-95"-15,6 0-94 0,7 0-52 16,9-13-26 0,3-2 5-16,1-1 13 0,-4-11 2 15,0-4-13-15,-9-6-6 16,-2 1 3-16,-13-2-3 15,0 7 14-15,-4-2 16 16,-8-1 22-16,-5 6-4 0,0 4-22 16,-13 7-2-16,-9 6-13 15,0 6 29-15,-12 14 40 16,-6 20 32-16,-8 16-46 16,-6 15-98-16,6 8 0 0,3 11 0 15,13-1 0 1,7-10 0-16,14-10 0 0,11-11 0 15,6-9-119-15,16-9-177 16,12-15-47-16,13-14 4 16,10 0 33-16,8-14 39 15,4-15 83-15</inkml:trace>
  <inkml:trace contextRef="#ctx0" brushRef="#br0" timeOffset="70721.72">31190 11804 73 0,'16'-53'262'0,"-7"5"12"16,-9 2-50-16,0 6-70 0,0 7-60 15,0 9-5-15,-9 7 44 16,9 6 24-16,0 7-41 16,0-1-59-16,0 2-40 15,3-6-23-15,6 5-26 16,-1-5-23-16,0 2-22 16,1-5-8-16,-1 3 14 0,-4-2 17 15,0-2 26-15,-4 5 18 16,0 8 25-16,-13 0 15 15,-7 21 41-15,-3 11 18 0,-11 13-5 16,3 3-7-16,-3 9-5 16,6 5-12-16,8-1-10 15,12-3-13-15,8-7-15 16,12-6-5-16,4-12-13 16,8-8 1-16,9-10-4 15,3-6-6-15,4-9-14 0,6-12-5 16,1-17-5-16,7-8-11 15,3-16 4-15,0-9 6 16,-1-13 7-16,-6-11-3 16,-1-4 17-16,-8-3-2 0,0-5 6 15,-10 1 5-15,-2-5 0 16,-5 5 0-16,-1 1 15 16,-5 17 2-16,-7 13 17 0,-3 17 14 15,-3 14 5 1,-5 8-9-16,0 20 6 0,-13 14 41 15,-8 26-5-15,-7 19-86 16,-4 27 0-16,-6 9 0 16,3 14 0-16,7 9 0 15,3-1 0-15,9-6 0 0,16-9 0 16,8 55 0 0,9-93 0-16,4-12 0 15,6-9 0-15,4-11 0 0,3-5 0 16,-1-8-6-16,-5-12-178 15,1 0-30-15,-1 0-9 16,-4-7 5-16,-2-11 0 16,-11-1 6-16,-3-6-25 15,0-6-1-15</inkml:trace>
  <inkml:trace contextRef="#ctx0" brushRef="#br0" timeOffset="70985.88">31543 11377 365 0,'-20'-4'302'16,"3"-1"-82"-16,6 2-102 16,11 3-59-16,0-8-16 15,8-5 22-15,12-4 20 0,20 1-9 16,17-3-28-16,8-2-24 15,12 4-10-15,4 5-17 16,1 0-27-16,-4 1-76 0,-6 3-84 16,-2-1-57-16,-10 1-49 15,-8 3-247-15</inkml:trace>
  <inkml:trace contextRef="#ctx0" brushRef="#br0" timeOffset="71628.99">32501 12292 53 0,'6'-3'154'0,"-6"3"60"15,0 0-51-15,0 0-42 16,0 0-44-16,0 0-28 0,0 0 6 15,0 0 26-15,-14 0 14 16,6 8 6-16,-5 4-6 16,2 4-30-16,-5 1-3 0,-4 2 15 15,-14 6 23-15,-5 4 20 16,-15 7 27-16,-14 10 14 16,-17 5-104-16,-23 11-57 15,-21 7 0-15,-25 5 0 16,-21 4 0-16,-20-2 0 0,-12 7 0 15,-3-2 0-15,-2 4 0 16,10 1 0-16,5 7 0 16,12 4 0-16,7 5 0 15,6 0 0-15,14-9 0 0,16-3 0 16,16-9 0-16,20-15 0 16,16-8 0-16,17-14 0 15,21-8 0-15,13-8 0 16,5-3 0-16,12-8 0 15,13-6 0-15,9-2 0 0,0-2 0 32</inkml:trace>
  <inkml:trace contextRef="#ctx0" brushRef="#br0" timeOffset="71817.22">28973 14201 2047 0</inkml:trace>
  <inkml:trace contextRef="#ctx0" brushRef="#br0" timeOffset="72232.94">28965 14201 2047 0,'-17'0'0'0,"-8"0"0"0,-7 0 0 16,0 0 0-16,2 0 0 16,3 0 0-16,-3-11 0 15,5-10 0-15,-10-7 0 0,4-16 0 16,-7-18 0-16,-2-11 0 15,-6-20 0-15,-5-14 0 16,-2-6 0-16,4-6 0 0,8-3 0 16,9 0 0-16,7 4 0 15,10 0 0-15,1 4 0 16,3 9 0-16,-2-2 0 0,-2 5 0 16,-1 5 0-16,-10 2 0 15,0 1 0-15,-8 10 0 16,6 3 0-16,3 2 0 15,4 3 0-15,10 2 0 16,3 5 0-16,8 0 0 0,0 1 0 16,0 2 0-16,0 1 0 15,0 8 0-15,0 3 0 16,0 11 0-16,0 1 0 0,0 10 0 16,-9 8 0-16,9 3 0 15,-8 5 0-15,8 9 0 16,0-3 0-16,-8 3 0 0,8 3 0 15,0-2 0-15,-8 6 0 16</inkml:trace>
  <inkml:trace contextRef="#ctx0" brushRef="#br0" timeOffset="72729.89">28015 11279 2047 0,'11'-8'0'16,"17"-4"0"-16,14-1 0 0,10-7 0 16,17-4 0-16,20-5 0 15,25-4 0-15,23-7 0 16,27-8 0-16,26-9 0 16,22-12 0-16,19-5 0 15,13-4 0-15,2-2 0 0,3 1 0 16,-9 3 0-16,-17 7 0 15,-11 2 0-15,-18 10 0 16,-18 10 0-16,-23 6 0 16,-14 8 0-16,-17 4 0 0,-16 6 0 15,-14 7 0-15,-6 3 0 16,-14 0 0-16,-7 1 0 16,-12 0 0-16,-8 3 0 0,-5-3 0 15,-6 0 0-15,-6-5 0 16,-5 1 0-16,2 1 0 15,-5-2 0-15,-4-4 0 16,1 4 0-16,4 3 0 16,-7-3 0-16,3 1 0 15,0 4 0-15,0 0 0 0,-1-2 0 16,-1 6 0-16,1 1 0 16,-3 3 0-16,-5 4 0 15,0-4 0-15,1-1 0 0,-1 5 0 16,-3 0 0-16,-2 0 0 15,0 0 0-15,-3-3 0 16</inkml:trace>
  <inkml:trace contextRef="#ctx0" brushRef="#br0" timeOffset="73481.77">32468 9855 2047 0,'9'16'0'16,"3"-1"0"-16,6 11 0 15,-2 2 0-15,-1 3 0 0,5 7 0 16,2 3 0-16,-5-1 0 15,5 1 0-15,-5 4 0 16,-2 0 0-16,-1-5 0 0,-3 2 0 16,-3-1 0-16,-5 3 0 15,6 0 0-15,0 6 0 0,-1 2 0 16,1 1 0 0,2 1 0-16,2 3 0 0,-2-5 0 15,5-2 0-15,1-2 0 16,-1-2 0-16,-1 1 0 15,-2 2 0-15,0-4 0 0,-5-4 0 16,0-1 0-16,-8 1 0 16,0-2 0-16,0 4 0 0,0-3 0 15,0-3 0-15,3 0 0 16,2-1 0-16,-5 4 0 16,0-3 0-16,0-5 0 0,0 2 0 15,3-1 0-15,3-2 0 16,-3 2 0-16,-3-1 0 15,3 0 0-15,5 2 0 16,-3-1 0-16,-2 3 0 0,3 4 0 16,2-3 0-16,-1 0 0 15,-2-9 0-15,-2 1 0 0,6-5 0 16,-1-4 0-16,-3-3 0 16,-5 0 0-16,0-5 0 15,3-1 0-15,2 6 0 0,1-5 0 16,0 5 0-16,-3-1 0 15,1 1 0-15,0-3 0 0,0 1 0 16,0-5 0-16,-4-1 0 16,0 0 0-1,0-2 0 1,0 0 0 15,-8-7 0 0,0 0 0-15,-1 0 0-16,-2 0 0 0,0 0 0 16,-3 0 0-16,-1 0 0 15,-7 0 0-15,2 0 0 0,1 0 0 16,-7 0 0-16,0 0 0 16,-4 0 0-16,3 10 0 15,-6-10 0-15,-1 12 0 16,-5-5 0-16,-4 2 0 0,0 3 0 15,-4 5 0-15,-7 2 0 16,-3 6 0-16,-13 5 0 16,-12-3 0-16,-6 5-231 0,-13-3-374 15,-8-1 60-15</inkml:trace>
  <inkml:trace contextRef="#ctx0" brushRef="#br0" timeOffset="79722.91">32566 12280 1 0,'9'-7'0'0,"-1"7"0"0,0 0 0 16,4 0 1-16,-1 0 1 15,-2 0 6-15,0 0 10 16,-1 0 22-16,-8 0 29 0,0 0 49 15,0-5 20-15,0 1-53 16,3-4-39-16,2 4-20 0,-2-4-5 16,2 4 10-16,-1-1 5 15,1 2 12-15,-2 3-9 16,2 0-4-16,1-4-11 0,2-1-5 16,10-2-1-16,-1-2-12 15,2 6 1-15,5-6-5 16,1 0 13-16,-3 1-2 15,0 1 2-15,-5-3 2 0,-5 8 11 16,-4-3 0-16,-8 1 12 16,0 4 4-16,0 0 3 15,0 0 6-15,0 0 1 0,-12 0 3 16,-5 9 3-16,-4 8 15 16,-10 6 20-16,-10 10 6 0,-3 3-18 15,-5 5-11-15,-10-1-13 16,3 1-14-16,0-1 9 15,-1 2-2-15,5-5 4 0,-1-5-10 16,0-1-46 0,4-2 0-16,4-8 0 0,6 0 0 15,1-5 0-15,2-3 0 16,-1-1 0-16,9 0 0 16,-1 1 0-16,9-13 0 15,4 8 0-15,5-8 0 0,11 7 0 16,-14-7 0-16,22 0 0 31,14-2 0-31,9-11 0 16,13-5 0-16,6-1 0 15,3-6-48-15,1 0-83 16,2-3-3-16,-8-1 16 16,-5-4 19-16,0 5 29 15,-7-1 25-15,-7 5 22 0,-4 8 12 16,-11 3 2-16,-6 6 18 15,-3 3 1-15,-5 4 9 16,0 0 5-16,-13 0 0 0,-6 0 14 16,-6 0 13-16,-12 11 20 15,-3 2 9-15,-8 3 6 16,-6 8 2-16,-7 5 7 0,-8-1-9 16,0 1-79-16,0-1-7 15,4 0 0-15,5-2 0 16,12-6 0-16,10-8 0 15,14-1 0-15,4-11 0 16,20 10 0-16,5-10 0 0,18 0 0 16,31-12 0-16,19-9 0 15,15-8 0-15,14-7 0 16,-1-9-5-16,-3-4-90 0,-5-4 14 16,-3 4 22-16,-12 1 22 15,-15 3 24-15,-9 9 3 16,-15 7 11-16,-10 3 13 0,-7 12 11 15,-14 0 5-15,-8 8 15 16,-22 6 20-16,-7 0 26 16,-15 11-62-16,-13 12-29 15,-11 11 0-15,-17 3 0 0,-9 3 0 16,-4 1 0-16,2 0 0 16,6-1 0-16,17-5 0 15,13-1 0-15,14-10 0 16,13-3 0-16,9-8 0 0,11-2 0 15,29-11 0 1,18 0 0-16,14-11 0 16,13-14 0-16,8-3 0 0,-1-5 0 15,0 0 0-15,-12 2 0 16,-4 1 0-16,-13 7 0 16,-4 2 0-16,-16 9 0 15,-2-1 0-15,-9 5 0 16,-8 0 0-16,0-1 0 0,-17 9 0 15,-10 9 0-15,-19 14 0 16,-7 16 0-16,-20 4 0 16,-8 11 0-16,-5 3 0 0,-5 0 0 15,-12 0 0-15,-1 0 0 16,-7 0 0-16,2 0 0 16,-2-10 0-16,15 3 0 0,11-8 0 15,15-10 0-15,13-8 0 16,17-7 0-1,18-5 0-15,51-12 0 16,28-8 0-16,20-9 0 16,17-11 0-16,5-13 0 15,-3-3 0-15,-2-6 0 0,-9 3 0 16,-12 5 0-16,-16 10-13 16,-18 7 1-16,-5 5 31 15,-17 3-13-15,-17 9-6 0,-17 8 0 16,-20 8 0-16,-20 9 0 15,-106 33 0 1,70-19 0-16,-4 7 0 16,-98 38 0-1,111-39 0-15,10-6 0 16,12-2 0-16,17-3 0 0,14-10 0 16,10-8 0-16,33-8 0 15,25 0 0 1,19-13 0-16,18-8 0 15,8 2 0-15,-3-7 0 0,0 7 0 16,-14 2 0-16,-8 6 0 16,-17 2 0-16,-15 2 0 15,-11 2 0-15,-9 2 0 0,-13 3 0 16,-20 0 0 0,-20 15 0-16,-21 10 0 0,-12 12 0 15,-9 2 0-15,-7 7 0 16,-5 0 0-16,-4-2 0 15,6 0 0-15,1-3 0 16,10-5 0-16,15-7 0 0,17-5 0 16,17-4 0-16,12-3 0 15,7-5 0-15,21-5 0 16,9-7 0-16,20 0 0 0,22-7 0 16,20-14 0-16,5-7 0 15,14-8 0-15,-2-5 0 16,2 1 0-16,-9-5-4 15,-7 9-47-15,-17 3 27 16,-12 9 26-16,-19 7 29 16,-8 9 15-16,-44 8-46 15,-18 16 0-15,-25 7 0 16,-20 10 0-16,-15 5 0 16,-12 2 0-16,3 5 0 15,0 4 0-15,3 1 0 0,8 2 0 16,14-4 0-16,6-3 0 15,9-5 0-15,16-7 0 16,16-9 0-16,9-7 0 16,15-6 0-16,37-18 0 15,17-14 0 1,20-11 0-16,8-8 0 0,7-5 0 16,2 1 0-16,-5-2 0 15,-5 6 0-15,-10 3 0 16,-9 5 0-16,-12 7 0 0,-13 9 0 15,-20 7 0-15,-17 9 0 16,-19 0 0-16,-21 25 0 16,-16 12 0-16,-12 8 0 15,-6 12 0-15,1 3 0 0,8 10 0 16,-5-1 0-16,10-8 0 16,9-5 0-16,11-6 0 15,7-10 0-15,14-11 0 16,12-8 0-16,7-9 0 15,9-5 0-15,25-12 0 16,15-9 0-16,9-15 0 16,7-8 0-16,6-8 0 15,2-12 0-15,1 4 0 16,-5 5 0-16,-10 6 0 0,-9 13 0 16,-14 10 0-16,-7 7 0 15,-12 7 0-15,-17 13 0 16,-19 20 0-16,-24 18 0 15,-16 15 0-15,-14 9 0 16,-9 7 0-16,-6 0 0 16,0-4 0-16,-2 1 0 0,-2 0 0 15,9-10 0-15,10-11 0 16,22-9 0-16,14-11 0 16,21-12 0-16,17-9 0 0,45-28 0 15,19-18 0 1,17-13 0-16,16-14 0 15,5-8 0-15,-1-5-49 0,-5 7-108 16,-5 10 74 0,-18 14 38-16,-18 10 29 0,-10 12 44 15,-12 14 43-15,-17 7 43 16,-25 0 23-16,-19 24-137 16,-23 4 0-16,-6 10 0 15,-7-1 0-15,-1 2 0 0,4 2 0 16,4-1 0-16,13-8 0 15,6-2 0-15,13-6 0 16,9-3 0-16,7-4 0 0,9-6 0 16,32-11 0-1,17-16 0 1,16-4 0-16,16-8 0 0,5-11 0 16,1 4 0-16,0-2 0 15,-12 8 0-15,-11 10 0 16,-11 2 0-16,-17 8 0 15,-12 9 0-15,-8 14 0 16,-28 10 0-16,-20 16 0 0,-13 5 0 16,-12 8 0-16,-8-1 0 15,-4 2 0-15,0-1 0 16,7-4 0-16,9-8 0 0,13-9 0 16,10-7 0-16,15-11 0 15,9 0 0-15,47-28 0 16,11-5 0-1,16-14 0 1,10-12 0-16,3-3 0 0,5-4 0 16,-4 2 0-16,-15 9 0 15,-6 9 0-15,-16 8 0 16,-10 8 0-16,-5 7 0 0,-11 9 0 16,-28 19 0-1,-7 11 0-15,-13 2 0 16,-3 5 0-16,-2 0 0 0,2 0 0 15,7-10 0-15,14-2 0 16,1-8 0-16,14-6 0 16,29-18 0 15,12-10 0-31,2-2 0 0,6-10 0 16,3 1 0-16,-1-1 0 15,-8 1 0-15,-7 2 0 16,0 6 0-16,-7 9 0 0,-9 2 0 15,-5 2 0-15,-20 23 0 32,-5 3 0-32,-7 5 0 15,-2 1 0-15,-3-1 0 0,3-2 0 16,1-7 0-16,1-6 0 16,6-9 0-16,-2 7 0 15,5-7 0-15,-2 0 0 16,7 0 0-16,-1 0 0 0,-1 0 0 15,2 0 0-15,-2-7 0 16,1-2 0-16,-5-3 0 16,5-4 0-16,-4-4 0 0,0-4 0 15,0-5 0-15,-2-8 0 16,2-8 0-16,1-8 0 16,1-8 0-16,2-8 0 15,6-12 0-15,2-9 0 0,8-8 0 16,0-7 0-16,-9-8 0 15,-4-2 0-15,-4 0 0 16,-1 5 0-16,-4 6 0 16,2 5 0-16,0 5 0 0,0 4 0 15,0 5 0-15,6 9 0 16,6 2 0-16,8 12 0 16,0 5 0-16,0 6 0 0,0 1 0 15,0 6 0-15,-8 2 0 16,0 5 0-16,-4-2 0 15,6 1 0-15,-7 2 0 0,0-1 0 16,5-2 0-16,8 1 0 16,-8 2 0-16,-1 7 0 15,9 1 0-15,-11 2 0 16,11 2 0-16,-11 0 0 16,2 3 0-16,-4 2 0 0,0-7 0 15,2 11 0-15,0-1 0 16,-3-1 0-16,3 5 0 15,2 3 0-15,0 2 0 0,1 7 0 16,8 16 0 15,0 16 0-31,0 22 0 16,0 20 0-16,0 23 0 16,0 20 0-16,5 22 0 15,-2 11 0-15,6 13 0 16,8-1 0-16,0 2 0 0,-3-4 0 15,7-16 0-15,1-5 0 16,-5-17 0-16,0-14 0 16,0-16 0-16,-4-18 0 0,-4-18 0 15,-3-11 0-15,-3-17 0 16,-3-7 0-16,0-9 0 16,0-32 0-16,0-21 0 15,0-12 0-15,0-20 0 16,0-16 0-16,0-18 0 15,0-14 0-15,0-15 0 16,-6-9 0-16,-2-10 0 0,0-5 0 16,-1 10 0-16,9 3 0 15,-12 18 0-15,12 18 0 16,-8 18 0-16,8 20 0 0,-9 16 0 16,9 16 0-16,0 8 0 15,0 9 0-15,0 8 0 16,0 37 0-16,-11 27 0 15,0 30 0-15,-3 27 0 16,-2 30 0-16,0 19 0 16,5 13 0-16,-3 8 0 15,3-4 0-15,11-7 0 16,0-10 0-16,0-11 0 0,0-17 0 16,0-21 0-16,0-20 0 15,3-18 0-15,5-19 0 16,-3-15 0-16,-1-10 0 0,1-9 0 15,3-14 0-15,-5-10 0 16,3-17 0-16,8-26 0 16,3-17 0-16,-5-20 0 0,1-16 0 15,2-20 0-15,-3-19 0 16,0-19 0-16,1-9 0 16,-5-5 0-16,-5 9 0 15,-3 10 0-15,0 16 0 16,0 21 0-16,-11 24 0 0,-2 21 0 15,5 20 0-15,8 12 0 16,-8 17 0-16,8 3 0 16,0 9 0-16,0 45 0 15,0 35 0-15,0 42 0 16,0 41 0-16,0 24 0 16,0 24 0-16,12 8 0 0,5 1 0 15,6-5 0-15,7-3 0 16,7-9 0-16,2-15 0 15,3-18 0-15,2-14 0 16,-5-24 0-16,-2-18 0 0,-9-21 0 16,-2-19 0-16,-9-13 0 15,-6-17 0-15,-3-11 0 16,-3-17 0-16,-5-14 0 0,0-21 0 16,-8-23 0-16,-8-22 0 15,-5-32 0-15,-1-17 0 16,3-22 0-16,-1-15 0 0,2-18 0 15,7-14 0-15,-2-14 0 16,-2-1 0-16,-1 5 0 16,-1 13 0-16,5 29 0 15,0 27 0-15,1 29 0 16,3 29 0-16,8 19 0 0,0 29 0 16,0 83 0-1,0 52 0-15,0 48 0 16,3 42 0-16,2 24 0 0,-5 7 0 15,3 1 0-15,5-8 0 16,7-18 0-16,11-9 0 16,5-18 0-16,7-17 0 0,2-23 0 15,0-21 0-15,-3-25 0 16,0-20 0-16,-7-16 0 16,-12-13 0-16,-1-11 0 15,-4-13 0-15,-13-17 0 16,-13-14 0-16,-8-19 0 15,-7-14 0-15,-5-21 0 16,-2-21 0-16,-2-24 0 16,1-20 0-16,3-13 0 0,-1-11 0 15,7-4 0-15,2-6 0 16,2 1 0-16,-2 1 0 0,5 1 0 16,-2 15 0-1,2 7 0-15,5 9 0 0,1 16 0 16,14 8 0-16,-8 12 0 15,8 12 0-15,0 9 0 16,0 7 0-16,-8 10 0 0,8 6 0 16,-12 5 0-16,1 5 0 15,-1-1 0-15,-1 8 0 16,-4 0 0-16,0 1 0 16,3 3 0-16,2 5 0 0,-1 6 0 15,0 7 0-15,13 3 0 16,0 4 0-16,0 3 0 0,-8 9 0 15</inkml:trace>
  <inkml:trace contextRef="#ctx0" brushRef="#br0" timeOffset="87596.06">28119 11007 2047 0,'0'7'0'15,"0"2"-67"-15,0 3-14 16,0 5 29-16,0 0 25 0,0-3 6 16,0 7 9-16,-11 1-5 15,-1-3 5-15,-4 2 7 16,-2 2 6-16,-6-1-4 16,1 2 6-16,-3 0 2 0,1-1-2 15,-2 6 3-15,-3-1 18 16,8 1-6-16,-3-4 5 15,8-5 6-15,5-4-11 0,0-3 6 16,12-4-9-16,0-9 4 16,17 0-10-16,23-5 4 0,31-15-1 15,28-13-1-15,39-16-10 16,26-16 3-16,23-18-1 16,11-9-1-16,9-5 1 0,-5 3-3 15,-3 9 0 1,-7 11-6-16,-9 14 1 15,-12 7 4-15,-13 12 4 0,-17 8-3 16,-19 10-6-16,-27 0 0 16,-23 12 6-16,-24-1 3 15,-18 3 6-15,-22 2-4 0,-29 2 6 16,-28 1-15-16,-36 4 6 16,-28 0 11-16,-31 0 0 15,-17 0 2-15,-14 16-10 16,-9 1-5-16,3-2 0 0,-3 3 0 15,15 1 0-15,14 6 0 16,22-5 0-16,22 1 0 16,26-4 0-16,23-6 0 15,23 1 0-15,18 1 0 0,29-4 0 16,33-1 0-16,44-8 0 16,45 0 0-16,44-8 0 15,33-9 0-15,25-11 0 0,20-10 0 16,12-7 0-16,8 1 0 15,-8-5 0-15,-16 0-74 16,-29 2 11-16,-28 1 27 16,-33 10 17-16,-36 7 13 0,-34 13 10 15,-29 4 19-15,-39 12 10 16,-40 8 37-16,-48 20-2 16,-51 17-68-16,-47 15 0 15,-43 13 0-15,-29 4 0 16,-19 5 0-16,-6 1 0 15,-2-12 0-15,6 0 0 0,14-11 0 16,27-7 0-16,27-8 0 16,32-12 0-16,38-8 0 15,32-5 0-15,31-8 0 0,37-12 0 16,42 0 0-16,52-7 0 16,48-18 0-16,51-17 0 15,39-15 0-15,37-12 0 16,29-12 0-16,14 0 0 15,3-1 0-15,-11 8 0 0,-24 5 0 16,-23 9 0-16,-36 6-46 16,-38 11 14-16,-36 5 18 15,-37 5 11-15,-32 10 17 0,-27 4 2 16,-44 1 15-16,-38 9 3 16,-55 18-34-16,-47 15 0 15,-53 17 0-15,-42 16 0 16,-31 12 0-16,-14 9 0 0,-20-2 0 15,-6 2 0-15,12-8 0 16,23-10 0-16,42-2 0 16,39-13 0-16,46-8 0 15,36-14 0-15,37-7 0 0,23-4 0 16,30-3 0-16,73-9 0 16,40-13 0-1,44-15 0-15,42-14 0 0,36-15 0 16,24-7 0-16,22-15 0 15,5-5 0-15,9 3 0 16,-9 4 0-16,-13 8 0 16,-23 12 0-16,-27 12 0 0,-37 12 0 15,-33 9 0-15,-31 8 0 16,-33 4 0-16,-33 12 0 16,-37 0 0-16,-43 19 0 15,-49 14 0-15,-48 19 0 16,-45 17 0-16,-25 22 0 15,-27 11 0-15,-18 7 0 16,-6 0 0-16,12 5 0 0,13-7 0 16,28-14 0-16,28-7 0 15,44-17 0-15,36-16 0 0,26-12 0 16,35-8 0-16,28-9 0 16,32-12 0-16,36-12 0 15,41-16 0-15,45-13 0 16,37-19 0-16,31-22 0 0,31-16 0 15,9-10 0-15,13-19 0 16,3-7 0-16,-12 4 0 16,-19 8 0-16,-26 13 0 15,-36 18 0-15,-39 22 0 0,-34 18 0 16,-33 9 0-16,-34 14 0 16,-50 16 0-16,-53 21 0 15,-52 24 0-15,-48 20 0 16,-41 16 0-16,-30 9 0 0,-23 4 0 15,-7-1 0-15,-2-7 0 16,19-13 0-16,35-13 0 16,41-6 0-16,35-13 0 15,39-13 0-15,34-8 0 0,34-11 0 16,39-9 0-16,46-17 0 16,47-16 0-16,59-19 0 15,53-22 0-15,42-19 0 0,31-13 0 16,19-12 0-16,9-4 0 15,-6 4 0-15,-17 12 0 16,-24 16 0-16,-34 17 0 16,-37 16-9-16,-46 16 10 0,-34 8-1 15,-31 9 8-15,-35 4-8 16,-33 8 0 0,-53 12 0-16,-49 12 0 0,-53 20 0 15,-44 30 0-15,-35 19 0 16,-35 19 0-16,-18 4 0 15,-6 2 0-15,13-5 0 0,24-11 0 16,38-12 0-16,42-19 0 16,47-9 0-16,35-13 0 15,38-12 0-15,56-11 0 0,34-14 0 16,57 0 0-16,46-23 0 16,42-23 0-16,36-18 0 15,33-29 0-15,32-20 0 0,28-15 0 16,10 6 0-1,-5 8 0-15,-20 20 0 16,-29 17-86-16,-38 16-3 0,-39 15 33 16,-37 15 22-16,-40 6 26 15,-37 8 21-15,-27 5 11 16,-43 9 14-16,-41 3 26 0,-38 24 43 16,-46 12-80-16,-50 18-27 15,-43 14 0-15,-31 10 0 16,-19 5 0-16,1-2 0 15,10-8 0-15,17-13 0 0,36-6 0 16,32-14 0 0,44-11 0-16,35-13 0 0,30-5 0 15,26-11 0-15,43-2 0 16,39-19 0-16,50-19 0 16,53-22 0-16,55-15 0 0,43-9 0 15,27-1 0-15,4 15 0 16,-16 15 0-16,-20 16 0 15,-29 13 0-15,-27 12 0 16,-32 8 0-16,-24-2 0 0,-28 10 0 16,-26 0 0-16,-22 0 0 15,-19 0 0-15,-15 0 0 16,-16 0 0-16,-12 0 0 16,-33 0 0-16,-17 0 0 15,-21 14 0-15,-17 2 0 16,-10 4 0-16,-3 2 0 0,2 1 0 15,9 1 0-15,14 0 0 16,20-3 0-16,16-4 0 16,24-5 0-16,22 0 0 15,22 0 0-15,32-12 0 0,26 0 0 16,18 0 0-16,13-8 0 16,2-8 0-16,2-5 0 15,-11 1 0-15,-10-1 0 16,-12 4 0-16,-17 2 0 15,-13-2 0-15,-13 7 0 0,-5-5 0 16,-9 8 0-16,-10 3 0 16,-2 1 0-16,-5-2 0 15,-1 5 0-15,2 0 0 0,4 0 0 16,4 12 0-16,5 10 0 16,7 9 0-16,-1 9 0 15,1 14 0-15,19 93 0 16,-27-66 0-16,-8 0 0 15,-2 5 0-15,3-9 0 16,-6-3 0-16,3-5 0 16,1-12 0-16,5-8 0 0,-5-5 0 15,4-11 0-15,-4-9 0 16,-4-7 0-16,-4-5 0 16,-4-33 0-1,-12-11 0-15,-3-13 0 16,-1-12 0-16,-6-6 0 15,6-17 0-15,5-5 0 0,-2-5 0 16,1 2 0-16,12-2 0 16,0 9 0-16,0 8 0 15,0 18 0-15,0 15 0 16,0 11 0-16,8 22 0 16,12 22 0-16,12 27 0 0,9 21 0 15,5 24 0-15,-3 15 0 16,-1 16 0-16,-11 4 0 0,-2 4 0 15,-8-8 0-15,-9-4 0 16,-5-12 0-16,-3-16 0 16,0-11 0-16,4-8 0 15,-8-14 0-15,6-16 0 0,-6-10 0 16,0-6 0-16,0-9 0 0,0-4 0 16,0-16 0-1,-18-20 0-15,-2-18 0 16,-4-17 0-16,0-19 0 0,2-12 0 15,2-20 0-15,1-15 0 16,2-18 0-16,5-12 0 16,-5-4 0-16,6 0 0 15,3 16 0-15,8 21 0 0,0 29 0 16,0 23 0-16,0 24 0 16,8 22 0-16,6 28 0 15,16 41 0-15,11 41 0 0,-1 32 0 16,1 32 0-16,-9 17 0 15,-10 13 0-15,-10-1 0 0,-7-4 0 16,-5-9 0-16,0-7 0 16,0-17 0-16,1-16 0 15,7-16 0-15,1-21 0 16,4-19 0-16,-4-18 0 0,-1-15 0 16,-5-9 0-16,-3-7 0 15,0-29 0 1,-11-29 0-16,-7-20 0 0,2-20 0 15,1-25 0-15,-1-21 0 16,2-18 0-16,-2-23 0 0,0-11 0 16,0-13 0-16,-4-3 0 15,3 8 0-15,0 28 0 16,6 33 0-16,11 28 0 16,0 29 0-16,0 19 0 15,0 27 0-15,0 35 0 0,11 45 0 16,11 44 0-16,-2 47 0 15,0 30 0-15,-3 26 0 0,-2 12 0 16,-7-4 0-16,1-4 0 16,-9-17 0-16,0-17 0 15,0-23 0-15,0-20 0 0,0-26 0 16,0-19 0-16,0-21 0 16,-9-21 0-16,9-12 0 0,0-19 0 15,-12-21 0-15,-5-25 0 16,3-28 0-16,-3-32 0 15,4-27 0-15,-2-17 0 16,-2-18 0-16,0-11 0 16,6-14 0-16,-5 1 0 0,7 1 0 15,9 10 0-15,-9 23 0 16,9 21 0-16,0 31 0 0,0 23 0 16,5 30 0-16,8 40 0 15,3 40 0-15,7 47 0 16,2 35 0-16,4 32 0 0,-2 21 0 15,-2 13 0-15,-4-5 0 16,1-4 0-16,-8-16 0 0,3-20 0 16,0-27 0-1,-2-16 0-15,-4-25 0 0,-3-17 0 16,-2-17 0-16,-6-13 0 16,0-7 0-16,0-26 0 15,-14-18 0-15,0-22 0 16,-3-19 0-16,-4-22 0 15,0-16 0-15,6-9 0 0,-1-11 0 16,-1-11 0-16,2-7 0 16,3 7 0-16,-1 7 0 0,13 14 0 15,-8 24 0-15,8 19 0 16,0 20 0-16,0 17 0 16,0 23 0-16,0 33 0 15,0 42 0-15,0 35 0 0,5 30 0 16,-2 19 0-16,-3 13 0 15,0 1 0-15,0-10 0 16,0-16 0-16,0-20 0 0,0-20 0 16,0-22 0-16,0-18 0 15,0-14 0-15,0-16 0 16,0-11 0-16,0-29 0 16,-12-25 0-16,-4-23 0 15,-2-30 0-15,7-15 0 0,-6-22 0 16,2-12 0-1,-2-11 0-15,-4-9 0 0,-2-7 0 16,-2-1 0-16,-2 3 0 16,-3 10 0-16,-2 7 0 15,-1 17 0-15,1 16 0 0,-1 12 0 16,1 9 0-16,-4 11 0 16,-1 9 0-16,6 7 0 15,1 14 0-15,6 7 0 0,4 12 0 16,4 4 0-16,3 10 0 15,1 2 0-15,3 5 0 16,9 0 0-16,0 8 0 16,-9 4 0-1,9-5 0-15,0 3 0 16,0-4 0-16,0 2 0 16,-8 4 0-1,2 0 0 16,-11 17 0 32,-7 4 0-47,-8 9 0-16,-10 12 0 0,-15 8 0 15,-11 2 0-15,-13 4 0 16,-8 2 0-16,-13-1 0 15,-8-3 0-15,-3-6 0 16,-6-2 0-16,7-7 0 16,1-3 0-16,15-3 0 0,9 1 0 15,19-9 0-15,16-6 0 16,18-7 0-16,12-3 0 16,40-9 0-1,29 0 0-15,35-12 0 0,37-8 0 16,23-13 0-1,19-8 0-15,10-9 0 0,-3-1 0 16,-10 1 0-16,-11 1 0 16,-22 9 0-16,-24 6 0 15,-24 7 0-15,-19 4 0 0,-18 13 0 16,-14 1 0-16,-18 9 0 16,-22 0 0-16,-29 12 0 15,-36 13 0-15,-34 7 0 16,-37 10 0-16,-25 2 0 0,-20 1 0 15,-4-3 0 1,5-8 0-16,18-5 0 0,30-8 0 16,33-4 0-16,28-10 0 15,28-7 0-15,28 0 0 16,29-7 0-16,41-10 0 16,44-7 0-16,36-9 0 0,35-7 0 15,17-5 0-15,7 4 0 16,-6 4 0-16,-15 5 0 15,-22 7 0-15,-22 10 0 16,-27 0 0-16,-23 8 0 0,-20 4 0 16,-17-2 0-16,-19 1 0 15,-23 4 0-15,-21 0 0 16,-29 0 0-16,-30 19 0 16,-27 8 0-16,-26 1 0 15,-12 4 0-15,-4-4 0 16,13 0 0-16,29-6 0 0,27-6 0 15,29-4 0-15,25-12 0 16,32 0 0-16,33 0 0 16,32 0 0-16,31-12 0 15,25-8 0-15,18-10 0 0,3 2 0 16,-1 4 0-16,-11 3 0 16,-17 6 0-16,-19 2 0 15,-17 6 0-15,-19 2 0 0,-19 5 0 16,-10 0 0-1,-8-3 0-15,-13-2 0 0,-16 1 0 16,-14 4 0-16,-13 0 0 16,-23 0 0-16,-15 9 0 15,-9 6 0-15,-7 1 0 16,9 0 0-16,14-3 0 0,12-1 0 16,22-12 0-16,10 9 0 15,19-9 0-15,22 7 0 16,27-7 0-16,22 0 0 15,26-3 0-15,24-13 0 0,17-6 0 16,6-6 0 0,6-6 0-16,-15 7 0 0,-9 3 0 15,-24 4 0-15,-17 7 0 16,-20 5 0-16,-18 1 0 16,-16-2 0-16,-11 1 0 0,-9 4 0 15,-29-3 0-15,-19 7 0 16,-20 0 0-16,-19 0 0 15,-10 0 0-15,-13 11 0 16,0 1 0-16,0 4 0 0,13-3 0 16,12-1 0-16,12 0 0 15,16-1 0-15,13-11 0 16,15 10 0-16,9-10 0 16,20 11 0-16,0-2 0 15,20-1 0-15,17-8 0 16,16 8 0-16,12-8 0 0,7 0 0 15,2 0 0-15,-1 0 0 16,-9-6 0-16,-3 4 0 16,-11-6 0-16,-14 3 0 15,-4 5 0-15,-13 0 0 0,-1 0 0 16,-10 0 0-16,-8 15 0 31,-17 3 0-31,-11 10 0 16,-8 5 0-16,-5 3 0 15,0-3 0-15,6-4 0 16,9-6 0-16,9-6 0 0,17-5 0 16,0 1 0-16,9 0 0 15,11-13 0-15,13 0 0 16,13 0 0-16,1-9 0 0,5-3 0 16,-1 1 0-16,-4-7 0 15,-4 2 0-15,-8 0 0 16,-2 0 0-16,-10 2 0 0,-6 7 0 15,-3 0 0-15,-6 7 0 16,-5 0 0-16,0 0 0 16,-3 12 0-1,5 0 0 1,-2 0 0-16,6 0 0 0,-1-3 0 16,0-9 0-16,-4 7 0 15,5-7 0-15,-5 0 0 16,0 0 0-16,-1 0 0 31,5-7 0-31,6-6 0 16,-3 1 0-16,6-6 0 0,-2-1 0 15,-1 2 0-15,-3 6 0 16,-3 2 0-16,-8 25 0 31,0 10 0-31,0 2 0 16,-16 1 0-16,4 2 0 15,-1-2 0-15,6-1 0 16,7-4 0-16,0-3 0 0,0-4 0 16,0-5 0-16,0-5 0 15,0-10 0 1,0-13 0 0,0-13 0-16,0-8 0 15,0-8 0-15,0-11 0 16,-9-6 0-16,9 1 0 15,-8 5 0-15,8 3 0 16,0 8 0-16,0 9 0 0,-8 7 0 16,8 8 0-16,0 14 0 15,-8 35 0 1,-4 20 0-16,-17 100 0 16,13-64 0-16,-1 2 0 15,3-5 0-15,4-7 0 16,10-8 0-16,0-9 0 0,0-12 0 15,0-13 0-15,4-7 0 16,2-9 0-16,-3-16 0 16,2 0 0-16,-2-21 0 15,0-15 0-15,-3-14 0 16,0-2 0-16,0-10 0 0,0 1 0 16,0 9 0-16,0 7 0 15,0 12 0-15,0 9 0 16,0 2 0-16,0 11 0 0,0 22 0 15,0 19 0 1,5 14 0-16,1 13 0 16,8 8 0-16,-2 6 0 0,5-7 0 15,-1 2 0-15,1-5 0 16,-3-8 0-16,-1-8 0 16,-5-14 0-16,0-6 0 0,-2-9 0 15,-3-2 0-15,2-14 0 16,-5-17 0-1,0-12 0-15,0-16 0 16,0-12 0-16,0-7 0 0,0-10 0 16,0 1 0-16,0 7 0 15,0 13 0-15,0 13 0 16,0 8 0-16,0 9 0 0,0 12 0 16,0 37 0-1,3 26 0-15,2 24 0 16,-5 29 0-16,0 15 0 15,-8 27 0-15,-9 8 0 16,0 4 0-16,5-2 0 0,12-2 0 16,0-8 0-16,0-13 0 15,0-12 0-15,0-16 0 16,0-12 0-16,0-17 0 0,0-16 0 16,3-11 0-16,3-15 0 15,-3-6 0-15,-3-5 0 0,0-11 0 16,4-6 0-16,1-7 0 15,3 0 0 1,-5 0 0-16,6 0 0 16,-1-7 0-16,5-9 0 0,2-11 0 15,5-3 0-15,-3-3 0 16,3-4 0-16,-4-2 0 16,-3-4 0-16,-1 3 0 0,-5-6 0 15,1 6 0-15,1 0 0 16,-6 6 0-16,2 11 0 15,-2 3 0-15,2-1 0 0,4 9 0 16,-1 0 0-16,-8 3 0 16,4 9 0-16,-1 0 0 0,2 0 0 15,3 9 0-15,4 7 0 16,1 9 0-16,-1 8 0 16,-1 3 0-16,1-1 0 15,2 8 0-15,-6-3 0 0,0 1 0 16,1-5 0-16,-8-3 0 15,4-5 0-15,3-7 0 16,-8-6 0-16,0-3 0 0,0-3 0 16,4-9 0-1,-4-16 0 1,0-9 0-16,0-7 0 16,0-5 0-16,0-7 0 0,0-6 0 15,0-3 0 1,0 5 0-16,0 10 0 0,0 10 0 15,0 5 0-15,0 6 0 16,0 8 0-16,0 35 0 16,0 14 0-16,0 17 0 15,0 8 0-15,0 1 0 16,0-3 0-16,0-1 0 0,0-4 0 16,0-10 0-16,0-8 0 15,0-6 0-15,0-11 0 0,0-2 0 16,0-9 0-16,0-3 0 15,4-9 0 1,1 0 0-16,3-9 0 16,5-8 0-16,2-11 0 0,4-13 0 15,3-3 0-15,2-1 0 16,1 4 0-16,-5 5 0 0,-3 8 0 16,-6 6 0-16,3 7 0 15,-6 15 0-15,-5 0 0 16,4 12 0-16,-3 6 0 0,-4 1 0 15,0 5 0-15,0 1 0 16,0-5 0 0,0 17 0-16,0-25 0 0,-8-4 0 15,8 1 0-15,0-1 0 0,-6-8 0 16,6 11 0 0,-14-11 0-16,14 9 0 0,-11-9 0 15,3 7 0-15,-6 1 0 16,2-8 0-16,1 15 0 0,-1-15 0 15,4 6 0-15,0 2 0 16,-9 1 0-16,-3-2 0 0,-2 5 0 16,-4 4 0-16,-8 1 0 15,-5 4 0-15,-10 3 0 16,-10 6 0-16,-6 2 0 0,-7-1 0 16,-6 7 0-16,-7 2 0 15,-8 1 0-15,-4-1 0 16,-4 5 0-16,0 1 0 15,-2 1 0-15,2 3 0 16,3-1 0-16,4-1 0 0,6 6 0 16,3-2 0-16,7-2 0 15,5-6 0-15,4-1 0 16,4-13 0-16,0-2 0 0,3-2 0 16,-3-6 0-16,2 1 0 15,1-5 0-15,2-5 0 16,-1 2 0-16,1-1 0 15,6 1 0-15,0 3 0 16,7-4 0-16,-4-1 0 16,4 2 0-16,3 0 0 0,2-1 0 15,3 0 0-15,-4 0 0 16,4 5 0-16,-1-5 0 16,-2 4 0-16,7 0 0 15,-2 0 0-15,4 0 0 0,1 5 0 16,-1-4 0-16,1-1 0 15,2-2 0-15,-1 8 0 16,2-5 0-16,1-1 0 0,0 0 0 16,-1-1 0-16,4 2 0 15,1 0 0-15,0-5 0 16,2 0 0-16,3 1 0 16,-1 2 0-16,1 2 0 15,-3-1 0-15,2 0 0 16,-5 6 0-16,2-2 0 0,-6 0 0 15,-1-1 0-15,3 3 0 16,-6-6 0-16,2 4 0 16,-3-4 0-16,3 1 0 15,-3-5 0-15,6 0 0 0,3 0 0 16,5-1 0-16,3 4 0 16,6-7 0-16,-1-2 0 15,4 3 0-15,0 3 0 16,0-5 0-1</inkml:trace>
  <inkml:trace contextRef="#ctx0" brushRef="#br0" timeOffset="87636.76">29302 13883 1711 0,'0'-14'-1370'31</inkml:trace>
  <inkml:trace contextRef="#ctx0" brushRef="#br0" timeOffset="90055.79">28080 11507 114 0,'-13'-25'238'15,"-3"-3"-59"-15,-1-5-58 0,1 1-41 16,5 4-42-16,-2 4-17 16,5 3-2-16,0 9 21 15,8 0 14-15,-9 2-1 0,9 10-15 16,0 0-2-16,0 0 8 16,-13 17 17-16,4 21 47 0,-9 26 45 15,-4 38 3 1,5 29-21-16,-5 19-43 0,1 8-47 15,10 2-18-15,11-6-15 16,7-12-12-16,15-11 3 16,3-17-2-16,6-16 3 0,1-20-4 15,4-18-11-15,-2-16-16 16,-11-14-3-16,22-47-117 16,-23-28 49-16,-8-32 11 15,-1-26 23-15,0-19 23 16,-4-20 19-16,-9-16 8 15,0-9 2-15,-14-4 11 16,-2-1-4-16,0 14 11 0,-4 7-2 16,-1 20-1-16,0 27 18 15,5 23 1-15,4 19 0 16,4 22-18-16,8 27 31 0,0 38 49 16,-11 37 9-16,2 38 7 15,9 42-39-15,-12 29-22 16,12 17-17-16,0-1-6 0,0-11-10 15,8-19 5-15,8-18-6 16,12-21-10-16,5-24 2 16,1-20-4-16,-3-24-14 0,-2-22-7 15,-1-28-2-15,-4-16-15 16,-3-32 1-16,-6-21 4 16,1-23 12-16,-2-22 19 15,-6-21-4-15,-8-11 8 16,0-8 5-16,0 0 0 0,0 11 0 15,-14 7 5-15,-2 14-2 16,-1 17 9-16,8 15-1 16,-9 18 4-16,10 18 4 0,0 23-11 15,0 21 18-15,-1 39 65 16,3 44 14-16,-7 48 15 0,-4 48-77 16,-9 26-43-16,0 12 0 15,1-3 0-15,0-17 0 16,10-20 0-16,7-30 0 15,8-26 0-15,0-25 0 16,3-26 0-16,5-15 0 0,1-19 0 16,-1-26 0-16,0-22 0 15,8-27 0-15,-3-22 0 16,-1-29 0-16,1-21 0 0,-7-22 0 16,2-16 0-16,1-12 0 15,-5-4-1-15,-4 3-5 16,4 15 10-16,-4 22-1 0,4 30-3 15,-4 28 0-15,0 31 0 16,0 39 0-16,0 43 0 16,0 58 0-16,0 52 0 15,-12 41 0-15,-2 29 0 0,5 12 0 16,1-4 0-16,8-17 0 16,0-20 0-16,8-24 0 15,1-25 0-15,9-19 0 0,-2-29 0 16,-2-21 0-16,-5-21 0 15,-1-10 0-15,-2-19 0 16,-6-31 0-16,0-23 0 16,-14-32 0-16,5-18 0 15,-5-16 0-15,2-21 0 16,0-12 0-16,-4-6 0 16,0 5 0-16,-4 9 0 0,-1 12 0 15,5 21 0-15,-1 20 0 16,6 16 0-16,3 21 0 15,8 27 0-15,0 41 0 0,0 50 0 16,0 36 0-16,0 36 0 16,0 22 0-16,0 7 0 15,0-3 0-15,8-9 0 0,0-9 0 16,0-15 0-16,4-16 0 16,-1-22 0-16,2-18 0 15,0-22 0-15,-5-17 0 16,0-12 0-16,-4-16 0 15,1-7 0-15,-5-34 0 16,0-14 0-16,0-19 0 16,-9-19 0-16,-4-20 0 15,1-13 0-15,12-13 0 0,-12-2 0 16,12-1 0-16,-8 8 0 16,8 13 0-16,-13 14 0 15,13 18 0-15,-7 15 0 0,7 15 0 16,-8 12 0-16,8 46 0 15,11 35 0-15,6 27 0 16,7 24 0 0,1 14 0-16,-3 11 0 0,4 0 0 15,-1-3 0-15,-5-9 0 16,-4-13 0-16,1-19 0 16,-2-12 0-16,-3-18 0 0,1-15 0 15,-2-12 0-15,-1-8 0 16,-2-13 0-16,-5-12 0 15,2-8 0-15,-5-17 0 0,0-16 0 16,0-16 0-16,0-17 0 16,0-12 0-16,0-2 0 15,0 3 0-15,0 7 0 0,0 18 0 16,0 14 0-16,0 9 0 16,0 20 0-16,8 17 0 15,7 34 0-15,1 32 0 16,5 22 0-16,-4 26 0 15,-1 12 0-15,-1 5 0 0,2-5 0 16,0-12 0-16,-1-17 0 16,-1-14 0-16,1-19 0 15,2-14 0-15,-2-14 0 0,-1-12 0 16,7-8 0-16,1-16 0 16,2 0 0-16,3-16 0 15,1-13 0-15,-1-16 0 16,1-15-298-16,-4-23-135 0,-3-9-2 15,4-18 21-15</inkml:trace>
  <inkml:trace contextRef="#ctx0" brushRef="#br0" timeOffset="93250.19">29366 6432 420 0,'-12'-34'162'0,"-4"2"-69"15,-1-1-44-15,2 4-24 0,-7 1 8 16,-1-1 18 0,-6 1 3-16,1-1-10 15,-8 5-1-15,-6-1 0 0,-2 15-4 16,-8 5 14-16,-13 12 3 15,-9 19-5-15,-10 14-3 16,-6 13-12-16,9 13-11 16,8 3-13-16,12 0-3 0,12 0-5 15,16-8 4-15,9-4-7 16,13-4-1-16,11-8-8 16,3-9 8-16,17-4-5 15,22-2-5-15,18-7 2 16,16-7-13-16,19-8-3 15,10-8 4-15,0 0 11 0,0 13 5 16,-10 3 1-16,-15 0 1 16,-9 10 0-16,-16 2 1 15,-11 3 1-15,-14 2 1 0,-15 1 14 16,-15-6 8-16,-11-4 1 16,-18 0-4-16,-11-3-12 15,-16-2 1-15,-6-2-2 16,0-5-7-16,-43 5 1 15,63-17-1-15,7 12-1 16,7-12-4-16,8 0-6 16,7 0-37-16,13 0-45 15,0 0-39-15,5 0-27 16,15 0-10-16,8-4-60 16,14-12-7-16</inkml:trace>
  <inkml:trace contextRef="#ctx0" brushRef="#br0" timeOffset="93566.66">29646 6093 389 0,'13'-106'257'16,"-9"12"-50"-16,-4 18-61 0,0 15-39 16,0 15-18-1,0 14 19-15,0 7-1 16,0 9-29-16,0 8-39 15,0 4-24-15,0 4-12 0,3 32 0 16,3 26 21-16,2 23-15 16,-5 20 3-16,2 14-5 15,3 6-2-15,-5 2-5 16,6-1 0-16,-1-4-4 16,-5-12 10-16,5-12-18 0,1-18-38 15,3-9-33 1,1-20-40-16,-4-9-41 0,-1-15-23 15,1-6 11-15,5-17-48 16,-2-21-37-16</inkml:trace>
  <inkml:trace contextRef="#ctx0" brushRef="#br0" timeOffset="94115.98">29675 6514 330 0,'-24'-25'195'0,"2"4"-79"16,11 5-60-16,3-2-25 15,8 6-3-15,0 1 6 0,5-2-20 16,9-2-9-16,16-7-7 16,2 2 1-1,9-3-2-15,0 2 1 0,-1 0 2 16,-9 6 2-16,-6-2 4 16,-7 6 2-16,-2 1 2 15,-5 3 9-15,-7 2 9 16,-4-3 15-16,0 4 16 15,0 0 3-15,0 4 2 0,0 0-14 16,0 0-14-16,0 0-14 16,0 0-10-16,0 0-8 15,0 0 0-15,0 0-2 16,0 0-1-16,0 0-5 16,5 12 4-16,3 4 1 15,3 1 1-15,-1 4-1 16,6-6-4-16,1 0 6 15,2-2-3-15,5-3-19 0,1-10-2 16,3 0 5-16,6-12 6 16,-8-14 5-16,0-6 5 15,-2-1 10-15,-4 5 17 16,-9 4-3-16,-2 4 0 16,-4 7-8-16,-5 5-14 15,0 8-9-15,0 0-1 0,3 13 8 16,6 10 0-1,0 13 7-15,-1 9-6 16,3 4-1-16,6 4 4 0,-2-3-37 16,7-5-33-16,1-9-69 15,10-8-52-15,2-16-37 16,10-19-61-16</inkml:trace>
  <inkml:trace contextRef="#ctx0" brushRef="#br0" timeOffset="94781.36">31014 5736 228 0,'0'-58'260'0,"-11"14"-104"16,-9 11-71-16,-1 16-44 15,-12 17-4-15,-7 24 11 16,-4 25 4-16,-2 25-11 16,-1 19-14-16,6 9-12 15,4 0-4-15,7-9-10 16,13-11 3-16,-1-17-6 0,18-12 6 15,0-16-9-15,0-8-7 16,0-13 4-16,0-4 2 16,9-12 9-16,8-21-7 15,9-27-3-15,16-22-1 16,10-28 8-16,0-23 4 16,2-14 2-16,-5 2-1 15,-13 1 8-15,-7 14 5 16,-13 9-1-16,-7 16 6 15,-9 15 0-15,0 13 6 0,-14 15 0 16,7 15-5-16,-5 6-13 16,3 12-10-16,0 13-2 15,-2 12 3-15,-4 22-5 16,-1 17 5-16,2 22-1 16,6 17 6-16,8 12-7 15,8 4 0-15,9-8-4 16,11-13 11-16,9-12-8 15,10-12-8-15,12-16-15 16,6-17-10-16,4-24-5 0,4-12-5 16,0-24 10-16,-7-17 17 15,-7-13 1-15,-14-10 5 16,-13-7 6 0,-10 2 11-16,-16 7 5 0,-6 10 13 15,-15 12-14-15,-6 10 0 16,0 13-8-16,-4 14-2 0,-6 15 12 15,-6 24 10-15,-3 21 16 16,3 24-17 0,4 21-7-16,13 11-3 15,8 0-3-15,12-3-5 0,12-3-2 16,5-14-1-16,8-8-31 16,6-11-54-16,12-14-81 15,0-20-68-15,4-28-66 16</inkml:trace>
  <inkml:trace contextRef="#ctx0" brushRef="#br0" timeOffset="95380.73">31946 5268 394 0,'0'-44'203'0,"0"5"-99"16,0 16-49-16,0 5-22 15,0 11-9-15,0 7-1 16,-13 20 19-16,2 17 7 15,-7 28 12-15,1 25-31 0,-2 12-6 16,-1 3-16-16,4-11-1 16,-2-18-5-16,10-18 3 15,8-18 8-15,-6-14 2 16,6-14 15-16,0-21-11 16,3-27-29-16,13-25 3 15,13-26 5-15,10-10-3 0,12-5 1 16,-7 8 9-1,-5 17 2-15,-5 17-5 0,-9 15-1 16,-6 13-10-16,-7 10 5 16,-4 14 0-16,1 8 5 15,0 25 1-15,2 12-2 16,2 3-5-16,2 6 6 16,1-6 7-16,5-4-8 15,2-16 0-15,7-12 9 16,7-16-4-16,7-15 0 0,8-18 0 15,10-17-7-15,0-11 3 16,1-12-3-16,-6-14-6 16,-4-2-3-16,-8-5 17 15,-9 14 24-15,-7 10 40 16,-9 16-3-16,-8 18-32 16,-8 12-20-16,-4 11-7 0,0 12-14 15,0 9 2-15,0 21 6 16,-16 16 0-16,-4 25-2 15,-5 14 3-15,5 14-1 16,5 3 2-16,2 5-5 16,13-1 8-16,0 2-8 0,5-5-17 15,6-5-57-15,1-3-65 16,4-5-68-16,2-15-70 16,-7-13-28-16</inkml:trace>
  <inkml:trace contextRef="#ctx0" brushRef="#br0" timeOffset="95568.82">32538 5059 499 0,'-31'-73'205'0,"9"8"-101"16,5 8-49-16,17 12-29 16,0 8-9-16,9 8-2 15,7 9-4-15,14 5-11 16,13 5 5-16,14 3-16 15,4 7-42-15,4 0-35 16,-8 12-41-16,-8 4-114 0</inkml:trace>
  <inkml:trace contextRef="#ctx0" brushRef="#br0" timeOffset="96295.31">29761 8593 236 0,'-13'-9'332'0,"1"2"-110"15,-1 3-110-15,1-1-55 16,12 5-28-16,0 0 3 16,0 0 11-16,0 0-9 15,0 0-13-15,0 0-5 0,12 0-9 16,10 0-6-1,6 0-3-15,8 0-2 16,4 0-3-16,2-12-2 0,6-8 6 16,-2-8-6-16,-3-10 7 15,-4-2 5-15,-4-9-4 16,-8-1-2-16,-10-1 0 16,-9 1 6-16,-8 10 1 0,-8 4 7 15,-12 7-5-15,-9 13 2 16,-4 16 0-16,-3 12-1 15,-4 16 6-15,4 17 0 16,-2 15-3-16,11 15 1 16,6 2-4-16,4 4-1 15,9-3 1-15,8-1-7 16,3-13-7-16,14-6-13 0,4-5-15 16,11-14-37-16,9-9-56 15,3-10-23-15,7-20-10 16,5-8-59-16,0-21 23 15</inkml:trace>
  <inkml:trace contextRef="#ctx0" brushRef="#br0" timeOffset="96845.85">30426 8156 38 0,'17'-116'122'16,"-5"5"103"-16,-4 18-78 16,-5 19-43-16,-3 17-34 15,0 21-28-15,0 10-6 16,0 24 8-16,0 26 35 15,0 33 0-15,0 27-29 0,0 23-10 16,-11 15-3-16,-1-1-13 16,-2-6-4-16,3-13-9 15,11-13-3-15,-8-15-4 16,8-22-3-16,0-11 10 16,0-12-9-16,0-13 8 0,0-16-3 15,0-24-10-15,0-25-4 16,11-25-2-16,14-23 3 15,12-25-2-15,11-25-9 16,13-16 5-16,5 13 12 16,-10 24 22-16,-7 28-14 15,-13 25-10-15,-2 35 1 16,-6 31-2-16,0 26 3 0,1 27-3 16,-9 19 8-16,-4 15-1 15,-3 6-4-15,-5-7 2 16,-8-14 0-16,0-16-1 15,0-17 3-15,0-11 11 16,0-21-7-16,0-25 0 16,8-19 1-16,3-22 1 15,9-16-5-15,9-11-2 16,9-2-3-16,-3 14 17 0,2 16 3 16,-8 17-14-16,-5 15-11 15,-4 21 3-15,0 24 14 16,0 21-3-16,5 24 4 15,0 16-13-15,-4 13 4 16,-5 4-19-16,11 88-239 16,-19-100 14-1,1-18-85-15</inkml:trace>
  <inkml:trace contextRef="#ctx0" brushRef="#br0" timeOffset="97311.04">31585 7571 350 0,'0'-69'187'0,"0"11"-82"16,0 10-56-16,0 4-27 15,0 10-9-15,0 10-1 16,6 15 11-16,7 26 11 0,3 28 5 16,0 24-21-16,1 28-4 15,-3 19-6-15,0 1 3 16,-2 1-6-16,-4-3 0 15,-2-18-5-15,-6-17 2 16,0-13 3-16,0-22-2 16,0-14 4-16,0-14 23 15,-9-17-15-15,-4-24-8 0,-5-26-3 16,9-19 2-16,-4-24 8 16,13-20-6-16,0-14-6 15,8-8 2-15,6 13 23 16,8 11 12-16,-1 22-22 15,-2 20-8-15,6 23-7 16,1 23-3-16,0 18 3 16,4 22 3-16,-1 20-8 15,-1 21 1-15,-13 11 2 0,-15 3 3 16,-12 6-5-16,-16-6-8 16,-18-5-8-16,-14-15 1 15,-13-8-8-15,0-10-15 16,12-14-14-16,9-20-49 15,15-8-70-15,15-15-76 0</inkml:trace>
  <inkml:trace contextRef="#ctx0" brushRef="#br0" timeOffset="97943.1">32270 7107 154 0,'0'-29'271'0,"-8"0"-127"0,-5-4-69 16,-1 6-40-16,-3-3-17 16,1 7 8-16,2-1 42 15,2 3 12-15,0 1-28 16,12 4-4-16,0 4 18 16,0 3-5-16,0 2-4 0,0 7-14 15,0 0-19-15,0 19-3 16,-8 26 56-16,8 21-15 15,-11 10-29-15,-6 22-17 16,0 11-7-16,-3 10-2 16,4-1-5-16,7-4 3 15,9-17-2-15,0-11-5 16,14-17 6-16,0-14-6 0,11-20-11 16,9-14-12-16,5-21-8 15,10-8 3-15,8-25 12 16,0-12 2-16,-5-17 9 15,2-15 6-15,-5-4-1 0,-13 4 11 16,-2 8 6-16,-17 7-2 16,-3 9 3-16,-14 13-2 15,0 11-7-15,0 8 0 16,-17 14-7-16,-2 7 6 16,-2 21-7-16,-1 7 1 0,8 8 3 15,-3 5-3-15,17 4 2 16,0 0 4-16,6-10-5 15,5 3-13-15,12-9-11 16,8-8-3-16,-6-9-9 0,14-12 4 16,-7-12 14-16,-4-13 7 15,-2-8-6-15,-7-8 7 16,-7 0 9-16,-12-4 0 16,0 5-2-16,-12 4-3 15,-7 7-4-15,2 4-27 16,-1 8-49-16,7 5-56 0,11 4-30 15,-11-1-33-15,11 2-27 16,0-1-115-16</inkml:trace>
  <inkml:trace contextRef="#ctx0" brushRef="#br0" timeOffset="98308.36">32818 7127 168 0,'11'-16'264'0,"-6"2"-76"0,-5 7-85 15,0 3-48 1,4 4-29-16,0 0-3 0,-4 9 10 15,5 3-12-15,3 4-8 16,3 4-6-16,3 1 0 16,-3-5-5-16,6 1-4 0,-2-5 4 15,7-12-5-15,6 0 7 16,4 0-2-16,4-18-1 16,6-5-2-16,2-5 4 0,0-1 1 15,-7 1 24-15,-4 3-1 16,-10 6 2-16,-6 6-6 15,-5 3-2-15,-7 8-4 0,-5 2-6 16,0 14 6 0,0 20 26-16,-17 11-8 0,-6 16-10 15,-7 11-7-15,-2 18 5 16,-9 4-15-16,0 7-1 16,2-2-7-16,0-1 2 0,5-8-27 15,5-9-74-15,9-12-60 16,3-8-33-16,4-16-61 15,13-16 18-15</inkml:trace>
  <inkml:trace contextRef="#ctx0" brushRef="#br0" timeOffset="98890.77">33244 7433 121 0,'0'-46'202'15,"0"13"-55"-15,0 9-60 16,0 5-46-16,6 5-20 0,-6 7-9 15,3 7-3-15,5 0-1 16,-1 7 0-16,6 2-4 16,-1-1-4-16,5-8-3 0,-3 8 3 15,4-8 0-15,-2 0 6 16,-2-8 5-16,-3-9 9 0,-8 3 25 16,-3-8 24-16,0-2-5 15,0 3-17-15,-11 2-13 16,-2 2-9-16,1 5-5 15,4 3-9-15,-2 5-3 16,1 4-1-16,-8 9 3 0,-8 10 4 16,-3 10 5-16,0 8 17 15,2 8-9-15,6 8-14 0,12-1-6 16,8-2-4-16,8-2-6 16,9-7-9-16,4-5-7 15,6-2 2-15,10-10-27 0,5-13-17 16,1-11-1-16,-3 0 26 15,2-14 21-15,-6-11 5 16,-4-8 7-16,1-8 1 16,-4 0 4-16,-4-4 4 0,-2-3-4 15,-2-1-2-15,-5-4 10 16,-8 4 3-16,-5 3 4 16,-3 11 17-16,0 6 6 0,-19 5-18 15,-10 8 21-15,-10 11 11 16,-7 5 7-16,-2 24 12 0,-2 14-16 15,1 9-10-15,9 11-22 16,9 15-4-16,9 1-7 16,14 4-7-16,8-2-3 0,13-2-24 15,10-8-34-15,14-6-64 16,3-6-72-16,5-14-50 16,1-11-61-16</inkml:trace>
  <inkml:trace contextRef="#ctx0" brushRef="#br0" timeOffset="100072.83">28178 3334 396 0,'-30'-66'199'16,"1"5"-65"-16,6 4-52 16,-2 9 3-16,0 7-15 15,2 3-6-15,2 10 4 16,0 5 3-16,4 5-35 15,0 18-9-15,-9 10 8 16,-10 21 7-16,-10 18-10 16,-1 25-16-16,-4 24-7 15,11 15-1-15,3 9-8 16,14 5 0-16,6-5 2 0,17-4 6 16,13-12-8-16,11-8 0 15,16-19 0-15,16-8-12 16,18-22-3-16,20-16-24 15,15-18 1-15,22-15-15 16,10-25-17-16,11-19 7 0,-2-25-5 16,-11-24 12-1,-24-17 21-15,-15-17 17 16,-27 1 15-16,-21 0 11 0,-19 12 9 16,-19 15 10-16,-14 19-2 15,-8 10 6-15,-7 19-2 16,-5 8-21-16,-10 20 2 15,-4 15-5-15,-14 25 16 16,1 19 6-16,-5 28-5 16,1 30-4-16,16 16-13 15,10 5-1-15,12-2 0 16,13-12-5-16,8-15-7 16,9-16-3-16,9-18-5 15,-4-18 1-15,3-34-10 0,4-22-36 16,-1-35 2-16,1-31 32 15,-4-23 28-15,-6 2 11 16,-2 3 9-16,-5 16 5 16,2 17 7-16,-6 20-12 15,-5 16-14-15,0 8-6 16,0 17-4-16,5 12 6 16,9 24-3-16,9 21-5 15,2 17 10-15,9 16-3 0,7 3-5 16,5-1-54-1,4-10-62-15,-2-13-48 16,3-24-103-16</inkml:trace>
  <inkml:trace contextRef="#ctx0" brushRef="#br0" timeOffset="100597.32">29629 3159 199 0,'-6'-29'249'0,"6"5"-97"15,-8 8-78-15,8 7-41 16,0 9-16 0,0 11 10-16,0 19 29 15,0 19 7-15,0 24-9 16,0 17-12-16,-9 4-16 0,9-9-8 16,0-16-5-16,0-17 13 15,4-11 38-15,-4-16 47 16,0-18 45-16,0-14-26 15,5-30-70-15,6-32-37 16,9-21-8-16,14-16-4 16,5 0-11-16,12 4-5 15,-4 14 14-15,-6 20-5 16,-4 13-5-16,-6 14-3 16,-2 13-1-16,-4 11-1 15,-6 10 9-15,-2 7-10 16,-5 11 4-16,2 2 7 15,-6-1-4-15,-5 1 5 16,2-6 1-16,-5-7 7 16,0 8 8-16,0-8 3 15,0 0 9-15,0 0-2 16,0 0-15-16,0 0-6 16,0 0 1-16,0 0-8 15,0 0-5 1,0 0 0-16,0 0-14 15,0 0-25-15,0 0-45 16,0 0-60-16,0 0-62 16,0 9-43-16,0-9-22 15,3 8-59-15</inkml:trace>
  <inkml:trace contextRef="#ctx0" brushRef="#br0" timeOffset="109490.38">27113 7489 430 0,'-49'0'401'0,"13"8"-139"0,11-8-152 16,8 0-110-16,17 0-16 16,0 0 7-16,17-13 11 15,19-3 0-15,18-8 1 0,11 1 1 16,8-2-8-1,4 0 4-15,-1-5-3 0,-2 7 5 16,-9-1-6-16,-8-2-31 16,-9 7-28-16,-8-2-14 15,-10 2 7-15,-7-7 11 0,-9 2 18 16,-14 0 20-16,-9 0 3 16,-7-1 9-16,-10-3 13 15,3 3 6-15,-1 1 2 0,3 0 1 16,6 3 11-16,2 4 9 15,5 6-7-15,8 3-11 16,0-1-4-16,0 5-8 0,0 4-1 16,8 0-2-1,9 0 2-15,2 0-4 0,2 13 5 16,-2-1-1-16,-2 5-4 16,0 3 7-16,-1 3 4 15,-4 5-11-15,-3 10 6 0,-6 3 2 16,0 4-4-16,-3 0-2 15,0-2 3-15,0 0-2 16,0-8 0-16,-6-1-1 0,6-11 6 16,-9-7-6-16,9-3 2 15,-8-6-4-15,0-7 0 16,-1 0 2-16,0 0 4 16,-2 0-1-16,-2-15 1 15,3-10 1-15,2-12 4 0,-5-7-5 16,4-13 4-16,9 0-4 15,-12-5 1-15,12 10-2 16,-8 4-5-16,8 6 7 16,0 13-20-16,0 5-54 0,0 4-62 15,0 7-92-15,0 1-55 16</inkml:trace>
  <inkml:trace contextRef="#ctx0" brushRef="#br0" timeOffset="110355.98">27661 9399 222 0,'-37'-10'323'0,"1"2"-88"0,-1-3-91 16,9 2-77-16,3 1-37 16,10 4-1-16,1 1 28 0,14-6 3 15,0 5-14 1,14-4-26-16,9 0-5 0,19-8-11 15,11-5-5-15,10-3 5 16,14-3-4-16,5-7 5 16,2-3-5-16,3-3-4 0,-6-5 3 15,-3 1-6-15,-9-6 7 16,-4 2-10-16,-10 3 6 16,-9 4 2-16,-6 4 6 0,-10 8 0 15,-12 10-7 1,-5 7 9-16,-5 2 15 0,1 10-7 15,-5 0-6-15,4 22 11 16,-5 18 17-16,2 16-17 16,-5 19-7-16,0 11-6 15,0 6 0-15,0 5-5 0,0-6-1 16,0-11 3-16,-8-13 1 16,8-19-3-16,-8-11 5 15,8-13-1-15,-8-24 0 16,-2-9-7-16,-1-23-6 0,3-17-5 15,-4-15 4 1,4-14 2-16,8-12-2 0,-8-11 0 16,8-5 6-16,0 4 5 15,0 16 16-15,0 22 7 16,0 15-14-16,0 12-11 0,19 16-8 16,27 14 10-16,27 7 2 15,20 23-6-15,12 19 0 16,2 7-5-16,-16 8 8 15,-9 4-1-15,-23-3-6 0,-24-2-13 16,-22-4-37-16,-30 1-64 16,-28 0-62-16,-26-4-55 15,-20-4-81-15</inkml:trace>
  <inkml:trace contextRef="#ctx0" brushRef="#br0" timeOffset="111005.42">26522 4787 103 0,'-39'-5'240'0,"10"5"-69"16,6 0-57-16,2 0-47 15,8 0-21-15,13-3 0 16,0-7 11-16,0-2-30 0,21-8-12 16,12 1-9-1,16-6-4-15,12-3 2 0,4 0-5 16,3-2 4-16,1 2-2 15,-8 3 1-15,-4 1-4 16,-8 0 2-16,-1 3-7 16,-6 2 11-16,-6 2-6 0,-2 0-10 15,-11 5-1-15,-7 4-16 16,-8 0-36-16,-4-4-66 16,-4-5-116-16</inkml:trace>
  <inkml:trace contextRef="#ctx0" brushRef="#br0" timeOffset="111919.9">27076 4128 359 0,'0'-21'233'0,"0"0"-64"0,0 9-70 16,0 4-31-16,0-1-15 15,0 9-11-15,0 0-20 16,0 0-20-16,0 21 3 15,0 8-3-15,14 15 3 0,0 13-3 16,11 9 1 0,4 7-3-16,2 5-2 0,3-6 6 15,-6-1 0-15,1-13-9 16,-4 0 5-16,-11-13 1 16,-1-5 2-16,-1-10-3 15,-4-10 3-15,-4-8-3 0,-4-12 9 16,0 0 5-16,0-21-5 15,0-10-11-15,0-15 8 16,0-15-6-16,0-4 5 0,0-8 6 16,0 0-6-16,-12-1 7 15,0 11 11-15,-1 5 25 16,2 4-8-16,-6 10-4 16,1 7-8-16,0 5-6 15,0 4-6-15,-1 7 8 16,6 9-5-16,-2 0-9 0,5 3-9 15,0 1 3-15,8 4-4 16,-8 4 1-16,8 0 4 16,0 0-7-16,0 0 3 15,0 0 2-15,0 0 5 16,8 0-8-16,0 0-6 16,0 0 0-16,8 0 4 15,12 0 6-15,17 17-4 16,8-6 0-16,7 6 1 15,5-1 0-15,-3 0-3 16,-13 1 0-16,-13-2-1 0,-11-1 3 16,-8-2-7-16,-7 4 5 15,-10 8-2-15,0 8 4 16,-7 10 1-16,-9 15 0 16,-10 7-1-16,0 5 2 0,-4 5 3 15,-2-1-2-15,-1-4-1 16,4-7-5-16,1-10 7 15,4-7 2-15,3-4-6 16,4-8 0-16,3-9 3 16,1-4-3-16,5-4 0 15,8-4 0-15,-8-12 7 0,8 0-9 16,0 0 7-16,0 0-1 16,0 0 7-1,0 0 5-15,0 0 9 0,0 0 13 16,0 0-11-16,0 0-9 15,0 0 0-15,0 0-3 16,0 0-8-16,0 0 0 0,0 0-4 16,0 0-4-1,0 0-2 1,0 0-12-16,0 0-20 16,0 0-48-16,0 0-54 0,0 0-40 15,4 0-41-15,4 0 13 16,0 13-83-16</inkml:trace>
  <inkml:trace contextRef="#ctx0" brushRef="#br0" timeOffset="114836.19">27113 4200 62 0,'-9'-3'123'16,"9"-6"63"-16,-8 1-63 0,8 0-48 15,0-5-31-15,0 1-22 16,0 0-4-16,0 5 18 16,0-7 7-16,0 7 4 15,0-1-2-15,0 3-8 0,0 2-1 16,0 3-5-1,0 0-6-15,0 0-7 0,0 0-10 16,0 0 0-16,0 0-11 16,0 0 1-16,0 16 2 15,0 5 2-15,0 2-1 16,0 9-4-16,8 6 7 0,4-2-4 16,5-3 0-16,3 1 0 15,-1-4 0-15,3-4 2 16,-1-7 0-16,-5-2-2 0,-9-8-1 15,1-9 1-15,0 7 0 16,-8-7 3-16,0 0-1 16,0 0 8-16,0-12-9 15,-11-9 0-15,-1-7 2 16,-1-4-3-16,-3-10 2 16,3 2-2-16,2-5 2 0,2 5-6 15,1-1 2-15,0 4 6 16,8 9-6-16,-12 0 4 15,12 7 5-15,0 4-9 16,0 5 6-16,0 5-4 0,0 7-5 16,0 0 4-16,0 12 2 15,0 8-5-15,0 12 2 16,0 9 0-16,0 8 3 16,0 4-4-16,0 0 6 15,0 0-6-15,9-4 3 16,-1-10 1-16,-2-5-3 0,-1-6 5 15,-2-6-1-15,3-12 3 16,-3-10-7-16,2 9 5 16,-5-9 3-16,0 0 2 0,0 0 24 15,0-3 2-15,0-11-11 16,0-10-16-16,0-12-11 16,0-9 5-16,0-5-3 15,0-1 0-15,0 1 3 0,0 6-3 16,0 7 4-1,-8 5-1-15,8 7-1 0,-9 5 0 16,9 4-2-16,0 7 6 16,0 9-7-16,0 0-8 15,0 9 6-15,0 10 5 16,0 18-1-16,0 16 0 0,0 4-3 16,0 8 4-16,0-4 0 15,0 1 0-15,0-10 3 16,9-2-5-16,2-10 3 0,2-6-4 15,-5-11 7-15,0-7-4 16,-3-4 3-16,3-5 0 16,-8-7 1-16,0 0 0 15,0 0 19-15,0 0 7 16,0 0 11-16,0-7-19 0,0-9-9 16,0-8-7-16,-13-13-4 15,2-4 1-15,-2 1 2 16,0-5-8-16,-4 0 4 15,3 4-3-15,1 1 2 0,5-1 0 16,-5 4 0-16,4 5-3 16,1 3-2-16,8 6 5 15,-6 2-3-15,6 5-2 16,0 3 4-16,-8 1 1 16,8 0 4-16,-9 1-6 15,9 1-1-15,0 3 9 0,0-2-7 16,0 1-2-16,0-1 6 15,0 2-8-15,0 2 0 16,0 2 3-16,0-1 4 16,0-1-1-16,0 1-3 0,0-4 4 15,0 4 0-15,0 1-4 16,0 3-1 0,0 0 4-16,0 0-4 15,0 0 0 1,0 0-7-1,9 0 12-15,10 15-1 0,14 6 0 16,11-1 1-16,13 0-5 16,2-3 3-16,0-1 3 15,-2 0-5-15,-1 1 2 0,-5-2-3 16,-16-1 4-16,-2-7 0 16,-13-7 3-16,-4 8-5 15,-8-8 1-15,1 0 4 16,-9 0-1-16,0 0-4 15,0 0 5-15,0 0-8 16,0 0 2 0,0 0 3-16,0 0 1 0,0 0-4 15,0 0 6-15,4 0-11 16,-4 0 5 0,0 0-1-1,0 0 0-15,0 0-1 0,0 0-6 16,5 0 1-16,-2 0 4 15,2 0 2-15,-2 0 0 16,-3 0 7-16,0 0-2 16,0 0-6-16,0 0 0 0,0 0 9 15,0 0-10 1,0 0 9-16,0 0-3 16,0 0-3-1,0 8-5-15,0 4 6 16,0 5-5-16,0 7 4 15,-11 4 2-15,-2 14 2 0,0 2-3 16,-3 9 5-16,-4 1-7 16,-1 3 4-16,-3-5 1 15,4 1-2-15,0-1 3 16,0-7 2-16,-2-4-10 0,7-4 2 16,-1-8 5-16,3-5-1 15,5-3 3-15,8-6-6 16,-8-6 0-16,8-1 6 15,0-8 0-15,0 8-4 16,0-8-2-16,0 0 1 0,0 0 4 16,0 0-6-16,0 0 1 15,0 0 0-15,0 0 4 32,0 0 2-32,0 0-7 15,0 0 7-15,0 0-10 16,0 0 9-16,0 0-1 15,0 0 1-15,0 0 13 0,0 0 31 16,0 0 55 0,0-12 34-16,-17-14-71 0,3-5-29 15,-8-14-5-15,-4-9-10 16,4-5-4-16,2-8-15 16,2-2 7-16,2-4-9 0,5 4-1 15,-1 4 1-15,12 3-7 16,-8 15 1-16,8 6-13 15,0 9-15-15,0 7-51 16,0 8-77-16,0 9-66 0,0 8-40 16,0-3-63-16</inkml:trace>
  <inkml:trace contextRef="#ctx0" brushRef="#br0" timeOffset="116679.95">23673 1684 84 0,'-8'-7'166'0,"8"1"17"16,0 4-66-16,0-7-47 15,0 5-35-15,0-4-17 16,0-1-6-16,0 2 2 16,0-10-2-16,0 0-6 15,0 1 11-15,0-8 3 16,0 0-6-16,-13 0-9 16,-3-1 8-16,-1 5-10 15,0-1-6-15,-5 9 3 16,-4 5-1-16,-5 7-1 15,-9 0 2-15,-9 23 1 16,-8 14-1-16,-4 12 2 0,-7 13 0 16,-5 13-2-1,-3 21 0-15,5 8 0 16,3 7 4-16,-2 7-1 16,13 0-1-16,16-1-2 0,17-5 2 15,24-6 13-15,11-13-3 16,21-3-1-16,19-15 1 15,13-5 3-15,13-13-8 16,13-7 0-16,3-17-5 16,8-14 6-16,2-19-3 0,1-6-2 15,7-21-3-15,-2-13-2 16,-3-13 2 0,-13-4-3-16,-12-4 0 15,-21-8 2-15,-9 1 2 0,-20-2-5 16,-6-4 4-16,-13 6 3 15,-8 1 8-15,-4 15 1 16,-8 2-5-16,-8 10-4 16,-6 11-4-16,-1 10 3 15,-2 7-5-15,-7 7 0 16,-1 5 4-16,-4 17-1 16,6 11 2-16,-3 8-6 15,14 9 8-15,1 8-8 16,10 4 6-16,9 0 2 15,0-5-7-15,13-3 6 16,2-3-3-16,10-8 1 0,4-10 5 16,7-9-9-16,10-2 5 15,5-10-1-15,10-7-1 16,-1-3-6-16,2-9-12 16,-8-9-25-16,-6-6-22 15,-8-10-23-15,-7-13-61 16,-9-7-46-16,-8-9 29 0</inkml:trace>
  <inkml:trace contextRef="#ctx0" brushRef="#br0" timeOffset="118310.38">24441 2149 69 0,'-17'-38'178'0,"4"6"9"15,7 4-79-15,6 3-46 16,0 9-25-16,0 4-11 16,0 4-14-16,0 8-8 15,3 0 3-15,8 20 23 16,3 5-6-16,2 4 0 15,5 7-3-15,-2 4 6 16,1 5-9-16,-3 0-6 16,0-4-6-16,-5-5 1 0,-1-8-3 15,-3-6-2 1,0-6-5-16,-3-4 5 16,-5-12 4-16,0 0 3 15,0 0 2-15,0-12-8 0,8-14-6 16,8-17 1-16,7-19-2 15,11-12 4-15,6-6 0 16,5-1 1-16,-1 8-5 16,-1 15 5-16,-12 18-4 15,-6 11-2-15,0 15 7 16,-2 14 1-16,2 26 7 16,-1 10 1-16,-5 10-1 0,3 3-2 15,-9-1-6 1,-5-4 3-16,0-10-2 15,-8-10 3-15,0-3-6 16,0-10 1-16,0-3 6 0,0-8 1 16,0 0 0-16,0-12-3 15,3-12 6-15,5-13-9 16,9-9-2-16,4 3 1 16,-2 6 0-16,1 9 6 15,-4 7-6-15,-3 8-4 16,-5 10 1-16,9 3 5 15,2 25-1-15,2 3 3 16,4 8-3-16,-2-3-2 16,1-5 3-16,2-3-3 15,2-9 4-15,1-16-3 16,5 0-1-16,8-16-12 16,-2-14-12-16,5-13 1 0,0-18 0 15,-5-8 3-15,-3-5-4 16,-7-4 11-16,-12 6 10 15,-1 6 23-15,-8 14-6 16,-9 11-14-16,0 13-1 16,-21 7 4-16,1 13-2 15,-9 16 10-15,-4 20-7 16,2 17 1-16,-3 12-1 16,11 0-4-16,3 0 2 15,7-7 2-15,13-7-6 16,0-5 4-16,0-8 0 15,13 0-2-15,2-5 0 16,5-9 1-16,2-7 2 16,-2-9-2-16,3-9 7 15,-2-12-8-15,-1-11 0 16,-2-14 1-16,-10-13 1 16,-5-6-1-16,-3-1 19 0,0 9 6 15,0 7 1-15,0 11-10 16,0 9-8-1,0 11-3-15,0 7-2 16,0 4-8-16,0-1 0 16,0 9 5-16,0 0-5 15,0 0 1-15,0 0 1 16,0 9 2-16,0-1-2 0,0 0 0 16,0 8 1-1,0 1 2-15,0 3-2 0,-8 5 7 16,8-6-4-16,0 1 1 15,0-2-6 1,0-3 4-16,0-2 2 16,0-1-8-16,0 0 5 0,0 0 1 15,0 5-1-15,0 2 1 16,13 6 0-16,-3 5-4 16,11 1 5-16,5 7 1 15,5-3 1-15,10 3-4 16,3-3 0-16,10-5 4 15,3-10-3-15,3-7 3 16,2-13-7-16,-7-5 3 16,-3-11 0-16,-4-13 7 15,-9-7-10-15,-7-14 1 16,-4-2 0-16,-2-5-5 16,-10-5 1-16,-4-2 0 15,-4 2 5-15,-8 5 1 16,0 5 0-16,0 2 4 15,0 10 9-15,0 8 9 16,0 4 7-16,0 7 2 16,0 4-8-16,0 5-10 0,0 5-10 15,0 7-5 1,0 0-3-16,8 23 1 16,8 18 4-1,5 17 3-15,4 17-3 0,-2 16 4 16,2 6 0-16,-2-3-2 15,-3-7-2-15,2-19 0 16,-7-16 2-16,-6-16 7 16,-1-9 32-16,-8-16 27 15,0-20-23-15,-8-20-24 16,8-27-9-16,0-25-8 16,11-18-7-16,14-5 5 15,9 6-9-15,-3 11 7 16,-2 19-5-16,-1 15 3 15,-9 17-10-15,-1 11 3 16,-5 10 7-16,-3 10 2 16,3 5-2-16,-2 16-4 15,3 9 7-15,-2 3 0 16,0-4 1-16,1-1-7 16,-7 0 8-16,-1-12-3 15,-5 1-4-15,0-3-35 16,0-9-58-16,4 7-63 15,4-7-38-15,8-4-64 0</inkml:trace>
  <inkml:trace contextRef="#ctx0" brushRef="#br0" timeOffset="118809.37">27585 971 265 0,'0'-11'257'16,"0"3"-78"-16,0 8-83 15,-18 0-32-15,-1 0 19 16,-6 12-22-16,-3 9-25 16,2 3-18-16,3 9-9 15,3 3-1-15,3 5-3 16,17 4-5-16,0 7 4 16,4-2-3-16,9-5-3 15,-1-5-6-15,-1-3 0 16,1-5-3-16,1-13 3 15,-1-5 4-15,-3-14 4 16,2-9 0-16,3-19 4 16,5-17-10-16,1-12 9 15,1-3 3-15,-5-2 4 16,-4 9 27-16,-4 9 8 16,-5 6 0-16,-3 9-14 15,0 10-7-15,0 6-8 16,0 5-7-16,0 5-11 15,0 3 8-15,0 0-13 16,0 9 12-16,0 11-9 16,0 4 8-16,5 4-2 15,3 8-1-15,10 6 3 16,5 2-6-16,14 6 5 16,16 1-1-16,12-1-6 15,14-7-57-15,12 0-61 16,2-11-67-16,0-7-50 15,-3-13-85-15</inkml:trace>
  <inkml:trace contextRef="#ctx0" brushRef="#br0" timeOffset="120556.69">29061 1529 229 0,'0'-10'244'0,"0"1"-68"16,-9 5-89-16,-13 4-39 16,-35 33 20-16,-41 15 28 15,-52 25-8-15,-45 24-17 16,-48 25-14-16,-63 17-11 16,-59 11-6-16,-33 5 1 0,-15-3-3 15,-6-2-7 1,9 1-6-16,20-5-6 15,31-4-11-15,48-2-6 0,46-10-4 16,47-8 6-16,35-12-2 16,29-16-4-16,28-13 4 15,24-17-4-15,25-14 3 16,16-14 4-16,15-8-5 0,14-6 0 16,7-10 4-16,9-12-7 15,10 7 6-15,-3-7-6 16,9 9 1-16,-8-9 6 15,0 7-5-15,8-7 2 0,-12 12 2 16,3-3-8 0,-2-1 5-16,0 0 1 0,-3-8-5 15,2 13 8-15,-1-6-3 16,1 3-2-16,4-10-2 16,-4 11 6-16,4-11-3 15,0 7 0-15,8-7-2 0,-9 0 2 16,9 10 4-16,-7-10-4 15,7 7 0-15,-8-7-2 16,8 0 5-16,0 0-4 16,0 0-2-16,0 0 4 15,-8 0-4-15,8 0 6 16,-9 0-3-16,9 0 2 31,0 0 2-31,0 0 7 16,0 0-1-16,0 0 4 15,0 0 8-15,-8 0 12 0,8 0-9 16,-11 0 2-16,11 0 4 16,-8 0 14-16,-1 0 11 15,-3-7-31-15,-13-14-3 16,-3-12 18-16,-14-20 26 0,-10-25-30 16,-9-27-4-16,-11-25-6 15,-10-12 1-15,-8-8-14 16,-3-10-4-16,5-11 1 15,6-7-4-15,13-7 2 16,12-2-3-16,16-1-6 16,10 14-8-16,5 11 9 15,10 17-2-15,8 21-2 16,8 18 1-16,0 26 2 16,0 14 3-16,0 22-12 15,0 14-5-15,-9 6 2 0,9 10-2 16,-11 6-1-16,11 3-3 15,-8 6-2-15,8 0 12 16,0 0-2 0,0 0 7-16,0 0-2 15,0 0 7-15,0 0-10 0,0 0 13 16,0 0-7 0,0 0 0-16,0 0-5 15,0 0 9-15,0 0 4 16,0 0-8-1,0 0 1-15,8 0-4 16,20-2 1-16,58-10 5 16,77-9-3-16,63-8 0 15,74-11 5-15,78-13 0 16,57-4-17-16,20-4-13 16,12 0-42-16,17 1-4 15,-10-2 11-15,-32 6 14 16,-43 6 18-16,-50 6 16 15,-43 7 4-15,-35 5 6 16,-22 2-5-16,-23 6-1 16,-22 8 8-16,-32-1 4 15,-21 5-2-15,-30 0-2 16,-19 5 5-16,-24-2-3 16,-17 6 2-16,-17-2 3 15,-11 5-3 1,-12 0-3-16,-1 0 0 15,-9 0 0-15,3 0 3 16,-7 0-6-16,-7 0-3 16,0 0-1-16,0 0-7 15,0 0 9-15,0 0-2 16,0 0 2-16,0 0 4 16,0 0 1-1,0 0 7 1,0 0-1-16,0 0 0 15,-7 0 4-15,7 0-6 16,0 0 2-16,0 0-1 16,0 0-4-16,0 0 2 15,0 0-2-15,0 0-4 16,0 0 0 0,0 17 1-16,0 11-2 15,0 17 18-15,7 13 21 16,6 6-12-16,-1 9-12 15,1 4-7-15,2-4-1 16,1-7 1-16,2-9 3 16,-7-9-3-16,0-7 4 15,-2-13-6-15,-1-7 0 16,0-5 3 0,-4-4 3-16,0-12-6 15,-4 8 3-15,0-8 4 16,5 0-6-16,-1 0 10 15,-4 0-12-15,0 0 2 16,0 0 8-16,4 0 5 16,-4 0-3-16,0 0 12 15,0 0-11-15,0 0 0 16,0 0-10-16,-8 0-4 16,-5 0 0-16,0 0-3 15,-10 16 5-15,-22 22-36 16,-29 27-118-16,-33 25-213 15</inkml:trace>
  <inkml:trace contextRef="#ctx0" brushRef="#br0" timeOffset="126049.01">12470 1973 113 0,'-12'-28'268'0,"0"-4"-93"0,-2-5-75 15,3 0-34-15,-2 0-13 16,1 2 24-16,4-3 26 16,-3 5 7-16,2 8-20 15,-3 6-18-15,4 6-35 16,8 6-15-16,-9 7-20 15,9 12-4-15,0 15 5 16,0 27-2-16,0 19 2 16,12 17-1-16,9 4-1 15,8 0-4-15,7-13 6 16,8-12-1-16,10-17 1 16,2-12 2-16,14-14-4 0,3-18-2 15,-5-13 3-15,2-14-1 16,-9-23 2-16,-5-18 1 15,-4-17-3-15,-2-18-1 16,-13-9-1-16,-9 2 2 16,-12 5 0-16,-6 2 6 15,-10 14 15-15,0 16 1 16,-14 12 2-16,6 12-6 16,8 13-11-16,-8 11-10 15,8 15-2-15,0 12 4 16,0 31-3-16,0 28 4 15,8 21 2-15,8 8-5 0,12-5 5 16,10-8-5-16,6-19-3 16,13-18 13-16,11-19-10 15,9-20 9-15,4-23 1 16,6-17-6-16,-6-27 0 16,-9-25-18-16,-15-17 7 15,-17-6 7-15,-23 1 1 16,-17 3 2-16,-20 13-1 15,-12 8 3-15,-12 12-5 16,-2 14 0-16,6 15 6 16,7 8-2-16,5 7-9 15,4 8 5-15,7 5 4 16,4 5-3-16,5-3-11 16,0 10-50-16,8 0-54 15,0 0-49-15,0 14 33 16,0 1-7-16,0 6-106 15,8-4-18-15</inkml:trace>
  <inkml:trace contextRef="#ctx0" brushRef="#br0" timeOffset="126415.62">14244 988 174 0,'-13'0'273'0,"-10"0"-126"16,-14 12-69-16,-5 9-33 15,-6 12-13-15,0 8 0 16,8 10-9-16,11 19-12 16,17 8-3-16,12 4-6 0,21-5 0 15,7-4 2 1,13-12 2-16,6-12 0 16,10-14 0-16,0-12-3 15,-4-12-3-15,-5-11 0 0,-2-9 2 16,-10-16 3-16,-7-14-3 15,-10-14-5-15,-5-13-3 16,-14-3 8-16,-9 1-6 16,-12 3 5-16,-6 8-1 15,-11 3-4-15,-3 13 5 16,5 9-2-16,4 7-2 16,7 5-3-16,6 9-22 15,2 11-31-15,5 0-17 16,12 0-76-16,0 7-77 15</inkml:trace>
  <inkml:trace contextRef="#ctx0" brushRef="#br0" timeOffset="126929.59">14448 1050 73 0,'0'-8'172'15,"0"-1"27"-15,0 4-80 16,0 3-52-16,0 2-39 15,3 0-14-15,5 12-5 16,10 12-1-16,1 9 3 16,4 11-1-16,7 9-3 15,-6 4-4-15,1 1-3 16,-1-11 2-16,-8-2-2 16,-5-7 3-16,3-10 2 15,-11-4 6-15,-3-7 24 0,0-10 17 16,0-7 16-16,0-3-19 15,0-18-24 1,-12-11-9-16,12-9-13 0,0-12-9 16,0-3 0-16,12-2 2 15,4 1 0-15,5 9 0 16,4 6-1-16,-1 11 5 16,3 5-4-16,7 9-1 15,3 6 5-15,-1 11-2 16,-7 0 3-16,-6 9-3 15,-7 3 0-15,-2 4 0 16,-7-4 3-16,-7 0-1 16,0 0-2-16,0 0 5 15,0-3-3-15,0-9 1 0,0 8 0 16,0-8 7 0,0 0-4-1,0 0-3-15,0 0-14 16,-7 0-38-16,7-5-63 0,-9-7-77 15,-4-8-96-15</inkml:trace>
  <inkml:trace contextRef="#ctx0" brushRef="#br0" timeOffset="127213.54">15288 574 390 0,'0'0'155'0,"0"0"-81"16,0 15-38-16,0 7-12 0,3 11 1 15,10 11 9-15,3 9 2 16,5 11-11-16,2 14-6 16,5 3-5-16,-2 5-10 15,-3-1-2-15,-1-7 2 16,-2-9-4-16,-8-12 0 15,-4 0-5-15,-8-9-33 16,0 2-22-16,0-15-36 16,-14-13-119-16</inkml:trace>
  <inkml:trace contextRef="#ctx0" brushRef="#br0" timeOffset="127629.74">15819 606 137 0,'0'-12'269'16,"0"7"-120"-16,0 5-78 15,-16 13-28-15,-4 6-13 16,-12 15 0-16,-4 2-9 16,-7 5-4-16,0 4-7 15,2-8-5-15,9-7 1 16,7-11-2-16,8-4 10 15,1-2-3-15,7-4-5 16,9-9 7-16,0 0-10 16,0 0 4-16,0 0-4 15,0 0 1-15,0 0-2 16,6 0-1-16,5 0 4 0,14 0 7 16,9 0 14-1,13 0-1-15,13 0 5 16,19 0-11-16,6 0 3 15,5 7-10-15,-7 0-6 16,-1 3-3-16,-9-10 1 0,-11 8-2 16,-9-8-6-16,-13 0 7 15,-12 8-19-15,-7 4-40 16,-4 0-47-16,-9 5-87 16,-8 2-464-16</inkml:trace>
  <inkml:trace contextRef="#ctx0" brushRef="#br0" timeOffset="128244.62">18703 833 190 0,'11'-35'219'0,"6"-6"-111"15,-4 1-54-15,-6-2-37 16,-7 1-8-16,-7 1-6 16,-15-1 7-16,-11 5 0 15,-10 3-1-15,-14 5 1 16,-7 11 2-16,-14 10 0 16,-17 7 3-16,-6 19 4 15,-4 14-5-15,3 8 0 16,6 11-5-16,10 15 7 15,13 9 3-15,12 9-4 16,16 12-5-16,18 22 3 16,13 19 4-16,14 17-5 15,14 8-2-15,10 8 0 16,12-5 8-16,9-2-10 16,4-10 2-16,-2-8-3 0,-6-11 1 15,-3-13-6-15,-11-11 2 16,-6-6-4-16,-12-6 3 15,-9-14-5-15,0-9 5 16,0-9-2-16,-14-15-3 16,3-11 0-16,-3-8-29 15,14-9-33-15,-6-12-17 16,-6-12-91-16,-5-24-100 16</inkml:trace>
  <inkml:trace contextRef="#ctx0" brushRef="#br0" timeOffset="128992.83">17509 2344 133 0,'-36'-9'273'0,"3"6"-119"16,12-6-65-16,10 4-45 15,11-2-18-15,0 0-14 16,16-7-4-16,16-5-1 15,21-5-2-15,16-9-4 0,5 0 4 16,-6 1-5-16,-12 6-2 16,-6 7 8-16,-14 3-2 15,-10 4 0-15,-8 0 14 16,-5 2 17-16,-4 2 10 16,-1 8-9-16,-4 0-2 15,-4 0-8-15,0 0-8 16,0 0-5-16,0 0-12 15,0 0-2-15,4 0 3 16,3 8-5-16,5 9 7 16,9 12-3-16,-1 3 2 15,6 4 1-15,-3 5 1 0,6 0-6 16,-5-1 2-16,-1-2 0 16,-1-5 0-16,-6-5-1 15,-5-8 5-15,-3-3-6 16,0-7 12-16,-8-10 15 15,0 0 13-15,0 0 30 16,0 0-6-16,0-10-19 16,0-12-25-16,0-6-12 15,0-13 0-15,9-16-14 16,7-7-1-16,5-1 5 0,4 4-6 16,-1 8 3-16,-3 8 2 15,2 8-2-15,5 8 5 16,3 9-3-16,-6 12 4 15,1 8-5-15,-6 0 1 16,-4 8 8-16,-4 5-9 16,-4-1-1-16,-8-5 8 15,0 2 0-15,0-9-6 16,0 0 10 0,0 0-4-16,0 0 0 15,0 0 0-15,0 0 0 0,0 0-4 16,0 0-1-16,-8 0-2 15,0 0-1-15,8 0-19 16,-9 0-48-16,9 0-44 16,0 0-22-16,0 0 2 15,0 0-32-15,0-11-63 16,5-16-108-16</inkml:trace>
  <inkml:trace contextRef="#ctx0" brushRef="#br0" timeOffset="129380.94">18675 1677 28 0,'13'-17'69'0,"-12"5"62"16,-1 0 57-16,0 0-65 16,0 8-46-16,0 4-37 15,0 0-23-15,0 0-9 16,0 16 3-16,0 4 1 16,0 8 1-16,0 9 2 15,0 5-6-15,0 2-2 16,5-3-3-16,7-1 3 0,1-7-5 15,-1-4-4-15,1-6 7 16,3-6 5 0,-5-4 1-16,2-13-3 0,-1 0 4 15,0 0 17-15,2-10-10 16,-3-10 0-16,0-3-15 16,-2-14 3-16,-4-5 2 15,-5-2-3-15,0-1-6 16,-14 4-1-16,0 10-3 15,-8 3 5-15,1 2-6 16,5 9 3-16,-1 10-2 0,-1 2 1 16,-4 5-11-16,6 0-28 15,7 0-29-15,9 12-3 16,0 1-44-16,9-13-76 16,-1 0-171-16</inkml:trace>
  <inkml:trace contextRef="#ctx0" brushRef="#br0" timeOffset="130091.43">18999 1432 67 0,'3'-12'118'16,"3"3"82"-16,-3 6-74 16,-3 3-48-16,5-4-43 15,-2 4-18-15,6 0-4 16,3 16 4-16,4 3-6 15,1 7-5-15,-1 5 7 16,0 7-6-16,-3 3 1 16,-1-5-5-16,-1 1-1 15,0-3 1-15,-1-6-1 16,-6-4 0-16,0-5 1 16,0-2-7-16,-4-5 8 0,0-12-1 15,0 0 1-15,0 0 4 16,0 0 4-16,0-8-8 15,0-13 1-15,0-7-5 16,4-8 3-16,4-17-3 16,6-8-4-16,0-4-1 15,3 3 7-15,-1 6-4 16,3 6-1-16,3 10-1 16,-3 11 5-16,7 5-3 15,-3 13 4-15,2 11-2 16,1 11 13-16,-1 10-4 15,1 11 1-15,-1 12-1 0,-5 2 1 16,-4-1 0-16,-3-5-2 16,-5-7-7-16,-2-9 1 15,-1-7 16-15,-5-5 9 16,0-12-4 0,0 0-2-16,-11-17-10 0,3-10-4 15,8-10-1-15,0-8-1 16,0-4-5-16,0 0-2 15,8 6 0-15,-2 13 4 16,8 6-7-16,2 7 1 16,9 8 9-16,-1 9-2 15,4 9-3-15,6 8 2 16,-3 7 1-16,6 6-2 16,-9 4 5-16,-3-1-5 15,-5 0-1-15,0-4 4 0,-4-6-2 16,-4-2-2-1,-4-5-7-15,4 9-106 16,-6-25 3 0,2 0-79-16,-8-21-76 15</inkml:trace>
  <inkml:trace contextRef="#ctx0" brushRef="#br0" timeOffset="130856.87">20578 269 124 0,'0'-13'277'15,"0"1"-84"-15,0 4-86 16,0 3-52-16,0 5-20 16,0 0-14-16,5 0-11 15,3 8-7-15,0 5 0 0,5 8-1 16,3 7 6 0,-1 13 11-16,6 11 10 15,-1 17 7-15,1 14 5 16,-2 5-9-16,6 14-11 15,1 8-3-15,-3 4-8 0,-4 4-3 16,3-4-6-16,-1-12 4 16,-7-14-5-16,0-17 1 15,-3-14 1-15,-2-16 0 16,-5-10 1-16,1-10 0 16,-2-9-3-16,-3-3-5 15,0-9-5-15,0 0 5 16,0-9-16-16,0-10-17 15,0-19-4-15,0-14 11 16,0-6 13-16,0-11-5 16,0 1 6-16,5-1 11 15,1 3 7-15,2 9-3 0,1 4 6 16,-1 8 6 0,5 5-4-16,0 7-5 0,-2 4 4 15,0 5-1-15,3 3-6 16,-3 10 2-16,6 6 2 15,-5 5 0-15,5 0 2 16,5 16 15-16,13 10 9 16,-4 2-8-16,-1 1-13 15,2 2-3-15,1 7-2 16,-4-2 5-16,-7 4 0 16,3-3-3-16,-8-7-1 15,0-7 0-15,-7-7-2 16,-2-3-1-16,-3-2 1 15,-5-11-4-15,0 0 4 16,0 0-8-16,0 10-22 16,0-10-46-16,0 0-60 15,-8-10-136-15</inkml:trace>
  <inkml:trace contextRef="#ctx0" brushRef="#br0" timeOffset="131248.37">21575 708 116 0,'0'-12'266'15,"-14"4"-108"-15,2 8-72 16,-4 0-39-16,-4 12-22 16,0 8 1-16,0 8-10 15,-2 10 7-15,5 2-9 16,3 5-3-16,6 3-5 15,8-3-3-15,0-4 1 16,0-4 1-16,8-8-2 16,5-5 0-16,2-8-2 15,4-4 4-15,7-12-3 16,-3 0 2-16,2-12 9 16,-5-13 3-16,2-7-8 15,-10-5-4-15,-9 1 5 16,-3-1 2-16,0 0-11 0,-15 4-5 15,-11 9 2-15,2 3 0 16,1 6-5 0,2 2-21-16,-1 6-22 15,6 2-8-15,5 5-9 16,-1 0-42-16,12 0-60 0,0 0-12 16</inkml:trace>
  <inkml:trace contextRef="#ctx0" brushRef="#br0" timeOffset="132670.69">21627 667 62 0,'4'-12'118'0,"-4"3"61"15,0 2-48-15,4 2-52 16,-4 3-42-16,0 2-14 15,0 0-11-15,4 0 7 16,0 0 0-16,4 0-2 16,1 14-5-16,-3 7 9 15,7 8-4-15,4 3-5 16,-1 4 2-16,3 5-5 16,-2 0-4-16,-1-4-2 15,2-6-1-15,-7-5 0 16,-3-2 4-16,1-7-4 15,-1-4-2-15,-5-2-1 16,-3-11 5-16,5 0 12 16,-5 0 14-16,0 0 13 15,0-9-15-15,0-6-19 16,0-9-6-16,0-9-8 16,0-13-8-16,8-6 1 0,4-5 5 15,0 5-1-15,2-2 4 16,-3 10-1-16,3 2 5 15,4 2 0-15,-2 6-2 16,1 6-5-16,-6 14 9 16,1-1-6-16,1 8-1 15,-5 7 4-15,5 7 3 16,-2 10 10-16,6 9-2 16,-1 2 2-16,5 8-6 15,-1 0 3-15,4 7-7 16,-4-4-2-16,1-2 1 15,-5-9 1-15,-4-3-1 16,-4-4 2-16,0-9 6 16,-8-5 9-16,0-7 20 15,0 0 4-15,0 0-11 16,0-3-11-16,0-9-17 16,-13-10 2-16,13-6-4 15,0-5-21-15,0-7 7 16,13 4-2-16,4-2-5 15,0 7 13-15,-2 5 3 0,-4 11 0 16,3 1-1-16,-6 7 3 16,0 3-1-16,-1 4-2 15,2 0 7-15,2 9-2 16,5 7 0-16,1 4 0 16,1 1-3-16,4 3 1 15,3-4 2-15,1 5 0 16,0-6 2-16,0-2 0 15,2-1 1-15,-1-4-4 16,-1 0 4-16,-3-12-5 16,2 0 8-16,-9 0-6 15,2 0 1-15,-7 0 5 16,1-7-4-16,4-14-8 16,1-8 5-16,0-3-8 0,-5 0 6 15,-1-1-8-15,0-3-19 16,-2-2 8-16,-1 2 9 15,-3 0 1 1,-5-1-9-16,0 4 9 16,0 4 3-16,0 5 5 0,-8 5 0 15,0 2 4-15,-1 4-2 16,9 5-2-16,-11 1-2 16,0 2 10-16,2 5-3 15,9 0 7-15,-9 0-2 16,9 0-7-16,0 0-1 15,0 0 1-15,0 0-2 16,0 0 4-16,-12 16 0 16,-1 1 7-16,2 3 3 15,-6 5 0-15,6 3-9 0,-2-3 4 16,0-1-5-16,2-1 3 16,2-1-1-1,9-1 0-15,0-2 0 16,0-1 1-16,0-7 4 15,0 1-5-15,9-1 8 0,-1-1-6 16,3-10-3-16,2 12 8 16,3-12 4-16,9 7 10 15,7-7-3-15,4 0-2 16,10 0-3-16,-2 0-10 16,5 0-3-16,-4 0 0 15,-11 0-3-15,1 0 5 16,-13-3-3-16,0-1 1 15,-6 4 5-15,-3 0 6 16,-5 0 3-16,-5 0-6 16,-3 0 1-16,0 0 0 15,0 0-2-15,0 0-9 16,0 0-4-16,0 0-8 16,0 0-30-16,0 0-26 0,0 0-52 15,0 0-48-15,-11 0-73 16,-2 0 1-16</inkml:trace>
  <inkml:trace contextRef="#ctx0" brushRef="#br0" timeOffset="137163.87">23763 634 30 0,'0'-2'51'0,"-8"2"31"15,8 0 36-15,-12 0 21 16,4 0-55-16,-1 0-37 16,-3 0-20-16,-9 0-6 0,-2 12 2 15,-6-1-4-15,-1 5-2 16,-1 4-5-16,-4 2-3 16,-12-3-1-16,-4 6-1 15,-6 0 1 1,-5 3-5-16,-3 0 1 0,-4 5 1 15,-4-2 1-15,-5 3 3 16,-2-1 3-16,-2-2 9 16,6 2-4-16,-1-4-6 15,-1-1-2-15,5 1-1 16,4-2-3-16,1 3 2 16,-5 2 4-16,-1-2 10 15,1 2-4-15,-5 5 12 16,-3-2-8-16,-1 5-7 15,6 5-2-15,2 5-2 0,6-1-8 16,-2 4 0-16,-3 0-4 16,4-1 3-1,1-2-2-15,3-2 1 0,4-3 3 16,1 4 2-16,-2-4-1 16,-3-1-4-16,0 1 2 15,-6-1 0-15,0 2 2 16,-2-1 3-16,-6 2-9 15,3 3 3-15,-1-6 1 16,4-2-5-16,5-6 3 16,2 1 1-16,4-4 4 0,2-6 0 15,-1 2-6-15,2 4 6 16,-9 0 5 0,0 0-7-16,-5 0-5 0,-1-2 7 15,1 2 3-15,5 0-5 16,3-1 6-16,0-4-1 15,5 2 6-15,3-5 7 16,4-6-11-16,2-3 1 16,8 1-8-16,2 0 0 0,0 2 3 15,-3-3-11-15,-2 0 7 16,3 2 1-16,-7-2-3 16,2 0 7-16,-4 3-3 15,-1 2-2-15,0-1 1 16,-4 1 0-16,0 3 3 15,-3-3-6-15,4-1 0 16,-6 5 1-16,0-1 4 16,2 0-5-16,-1 0 1 0,4 1-4 15,4 0 6-15,9-5 2 16,6-3-5 0,6-2 1-16,4 2 0 0,0-1 4 15,-1-4-8-15,1 5 5 16,4 0-4-16,-5 2 6 0,-2 1-3 15,-7 1 4-15,2 4-6 16,-1-2 1-16,1 0 3 16,2-4-2-16,8 2 0 15,-4-3-4-15,6 3 3 16,-1 1 1-16,2-3-1 16,1 2 2-16,5-5 0 0,6 0-1 15,0-4-1-15,11-3 1 16,-13-9 0-16,13 7 1 15,0-7-4-15,-8 12 3 16,8-12 1-16,-8 9 0 0,8-9-4 16,-9 0 6-16,9 0-3 15,0 0-5-15,0 0 1 16,0 0 6-16,0 0-1 16,0 7-1-16,0-7 2 15,0 0 0-15,0 0 0 16,0 0 1-16,0 0 1 15,0 0 1-15,0 0 9 0,-8 0 2 16,8 0 8-16,0 0-6 16,0 0 2-16,0 0-11 15,0 0-4-15,0 0 0 16,0 0 2-16,0 0-3 0,0 0 0 16,0 0 9-16,0-2 5 15,0-7-3-15,0 4-2 16,0 2 6-16,-6-6-2 15,6 6-5-15,0-1 3 16,0 4-4-16,-13-9-2 16,13 1-6-16,-9-4 8 0,1-9 1 15,-1-3-3-15,0-4 3 16,-2-8 0-16,0-1 2 16,-6-5-5-16,1-2-6 15,0-1-1-15,0 1 4 16,-1 2-4-16,2 2 4 0,-2-1-5 15,0 5-2-15,1-1 2 16,0 1-4-16,0-5 4 16,-1 3 3-16,1 3-4 15,0 1 0-15,4 3-3 16,-1 3 3-16,0-1-3 16,2 1-3-16,-1-1 5 15,1 1 0-15,-2 0 2 16,-3-2-6-16,3 2 4 0,1-5 5 15,-1 0-1-15,1-4-7 16,0 5 3-16,1 0 3 16,2 2-4-16,-4 2-5 15,5 0 2-15,-1-1 6 16,-1 1 0-16,-2 0 0 16,2 3-2-16,2 0 1 15,-3 1-3-15,-1 4-1 16,4 4 8-16,0-1 0 15,-5 0-9-15,0 1-1 0,2 0 6 16,2 1-3-16,1-2 8 16,-3 1-10-16,2-1 5 15,1-4 3-15,-4 6-7 16,0-6 4-16,-1 0 0 16,5-2-6-16,-4-2 3 15,4-3 7-15,-4 0-9 16,0-2 5-16,-1 2 0 15,5 4-1-15,-4-1 1 16,1 0-2-16,3 2 2 16,-1 2 0-16,0 4-5 0,9 5 4 15,-11 0 1-15,11 0 0 16,-9 1-7-16,9-1 8 16,-11 2-4-16,3-2 0 15,-1 0 0-15,9 5 6 16,-8-2 0-16,0 2-4 15,0-3 0-15,0-3-5 16,8 6-2-16,-13-1 8 16,13 4-3-16,-11 0 0 15,11 4-5-15,-9 0 6 16,1 0-8-16,8 0 2 16,-12 0-4-16,3 0 2 0,1 0 1 15,-8 0 0-15,-4 12 8 16,-9 5-5-16,-10 7 3 15,-12 4-4-15,-1 10 6 16,-9 2-4-16,-3 4 8 16,-5 1-7-16,-4 0 0 15,-4 0 4-15,-4-5 0 16,-1 5 1-16,-4 0-1 16,5 0 1-16,1 1-4 15,-7-3 4-15,3 2-1 16,-5-5-4-16,-10 1 4 15,3 0-5-15,-6 1 2 16,-5-3 4-16,2-2-2 0,1 0 0 16,-2-4 0-16,0 0 1 15,0-6 1-15,-3 1-6 16,-5 1 4-16,-1 0 4 16,2-1-10-16,8 2 7 15,8-3-1-15,2 2 1 16,10-1-1-16,4-3-2 15,9-1 1-15,2 1-4 16,5-4 7-16,0-2 1 16,5 2-2-16,3 0 2 0,-1-1-3 15,6-4 2-15,-1 1-8 16,1-1 4-16,-1-4 4 16,5 0-4-16,2 0 6 15,2 0-4-15,-2 0-2 16,3 0 0-16,-7 2 3 0,2-2-3 15,-2-5 6-15,7 5-5 16,-6 0 2 0,-3 2-6-16,3-3 9 0,0 2-4 15,8-13 0-15,9 12-5 16,2-12 10-16,7 0-5 16,-3 7 0-16,7-7 0 15,4 0 4-15,-2 0-3 16,3 0 0-16,8 0 3 15,-2 0 4-15,8 0-13 16,-8 0 9-16,8 0-1 16,0-3 0-16,-9-6-5 15,1-3 2-15,0-4 5 16,-5-4-4-16,2-8-7 16,-6-10 3-16,-4-2 1 15,2-6 6-15,-6-6-10 16,1 0 2-16,0-1-6 15,-1-4 5-15,0 1 10 16,1-6-18-16,0 5 10 16,-1 0-7-16,5 0 8 0,-4 3 3 15,3 1-1-15,2 0-5 16,-3 4 6-16,6 1 1 16,1-2-6-16,4 6 4 15,2-2 5-15,-4 3-10 16,4-2-4-16,1-5 7 15,2 3-4-15,-3-7 4 16,-4 2-4-16,1-1 6 16,0-2 1-16,1 3-1 15,-3-5-5-15,6 5 6 16,0-1 0-16,-4 3 4 16,-1 6-7-16,3 3 3 15,-4 5-2-15,6 4 1 16,0 2-3-16,-4 7 5 15,5 7-3-15,7 3-2 16,-8 1 5-16,8 3 0 16,0 2-1-16,0 2-4 15,0 1 9-15,0 4-8 16,0 0 1 0,0 0 4-16,0 0-6 15,0 0 4-15,0 0 1 16,0 0-11-16,0 0 13 0,0 0-8 15,0-3 2 1,0-2 2-16,8-2 0 16,7-7 0-16,13-6-6 15,18-3 8-15,22-5 1 16,30-6-5 0,32-3-1-16,29-4 3 15,23 1 3-15,9-1-8 0,-1 5-2 16,-10-1 8-16,-18 4-1 15,-24 8-4-15,-17 2 0 16,-18 7 2-16,-24 4 5 16,-8-1-3-16,-6-4-1 15,-8 6-2-15,4-6 2 16,4 1 2-16,3-1 1 16,13-3 0-16,9 4-6 15,8 0-1-15,-2-2 10 16,-1 8-6-16,-6-3 1 15,-8 1-3-15,-9 3 2 16,-7 2 3-16,-3-2 1 16,-1 1-1-16,-1 1-4 15,2-7 0-15,3 2 7 16,3-5-7-16,8-2 0 16,6-2-1-16,4 4 0 15,0 3 5-15,-6-3-2 16,-6 5 3-16,-13 3-1 15,-10 4-6-15,-5 3 0 16,-10-3 5-16,-7 0-1 16,-9 3 1-16,-4 2 2 15,1-5-5-15,-2-4 7 16,7 1-4-16,6-3-1 16,9-1-3-16,12-5-1 15,12 0 2-15,11 1 1 16,14 0 2-16,6 1 4 15,6 2-5-15,0-3-4 16,-1 2 2-16,0 3 2 0,-3-6-2 16,-5 6 6-16,-4-2-7 15,-3 1 6-15,-6 5-2 16,3-2-3-16,-11 2 3 16,0-3-3-1,-3 3 2-15,-3-3 0 16,-5 4-8-16,0-3 14 0,-4 5-5 15,-5 0 1-15,-2-1-5 16,-2-3 3-16,2 1 1 16,5 3 3-16,10-5-5 15,13 1-1-15,6 1 7 16,16-8-5-16,19 9 1 16,10 6-4-16,11 0 0 15,5 0 0-15,-2 0 9 16,-4 0-7-16,-11 0 1 15,-10 0-4-15,-16 0 2 16,-13 0 2-16,121 0 6 31,-144 0-11-31,-2 0 5 16,30 0-9 0,-38 0 0-1,-30 0 7-15,-11 0 0 16,-2 0 7-16,0 0-8 15,-3 0 2-15,-1 0 3 16,-5 0-6-16,0 0-2 16,3 0 7-16,-3 0-3 15,5 0 3-15,-2 0 2 16,-3 0-6-16,5 0 1 16,-1 0-4-16,1 0 6 15,-2 0 0-15,-3 0-7 16,0 0 5-16,0 0-3 15,4 0 0 1,4 0-1-16,-4 0 1 16,0 0 5-16,2 0-1 15,-6 0-2-15,0 0 2 0,0 0-3 32,0 0 2-32,0 0 0 15,3 0 0 1,5 4 4-1,0 9-3-15,1-2 5 16,-6 1 2-16,5 0-7 16,0 0-1-16,5 1 2 0,3-1 12 15,-1 1-10-15,-2-1-1 16,4 0 0-16,-1 0 5 16,0-3-4-16,3-2-8 15,3 2-5-15,-7-9-19 16,-1 8-6-1,-6-8 9-15,-2 0 7 0,0 0 6 16,-3 0 5-16,5 0 3 16,4 0 3-16,1 0 8 15,7-4-17-15,3-9-57 16,11 1-55-16,-6 0 37 16,-3 1 6-16,-9 1-5 15,-8 7-48-15,-8-11-73 16,0 8-190-16</inkml:trace>
  <inkml:trace contextRef="#ctx0" brushRef="#br0" timeOffset="139426.4">20131 203 4 0,'0'-4'6'15,"0"4"4"-15,0 0 1 16,5 0 3-16,-2 0 3 0,3 0 8 16,-3 0 14-16,-3 0 12 15,5 0 12-15,3 0 9 16,-5 0 10 0,5 0-4-16,1 0-30 15,3 0-24-15,5-4-12 0,2 4-4 16,24-3 34-16,17-1-8 15,21-1-12-15,4 5-14 16,3-5 0-16,10-2-4 16,9-1-2-16,1-1-2 15,6-3 1-15,0 5 1 16,-8-2-8-16,-5 2 7 16,-7 2 1-16,-6 0-2 15,2-2-1-15,-5 3 6 16,-4-2-7-16,-3 3 2 15,-9 3 0-15,-4 0-2 16,-8-3-1-16,-5-2 5 16,-7 1-2-16,0 0 1 15,0 0 2-15,0-4-7 16,-2 3 5-16,-1 1 0 16,-6 1-4-16,-3 3 4 15,0 0 0-15,-5 0-1 16,-4 0 1-16,3-4 0 0,3-1 1 15,-3 1-2-15,3 4 1 16,-1 0-3 0,-1 0 5-16,0 0-7 15,-2 0 1-15,-4 0 4 16,-5 0-1-16,-1-3 2 0,0 3-1 16,4 0 0-16,1-5 0 15,8 1-2-15,7 1-1 16,2-1 2-16,1 4 1 15,3 0-3-15,-8 0 1 16,-2 0 3-16,-2 0 0 16,-10 0-5-16,-2 0 1 15,-7 0 6-15,-3 0-7 16,0 0 4-16,-4 0 0 16,4 0 1-16,0-5-3 15,0-1 2-15,5 6 2 16,0 0-8-16,-1 0 6 15,-1 0-2-15,-3 0 2 16,5 0 0-16,-5 0-4 16,0 0 5-16,-3 0 1 15,-2 0-5-15,-3 0 6 16,6 0-3-16,-6 0 1 16,1 0-2-16,4 0 1 0,-5 0 2 15,0 0 2-15,3 0 1 16,2 0 4-1,-2 0-4-15,-3 0-4 16,0 0-1-16,0 0 4 16,0 0-2-16,5 0-1 15,-2 0-1 1,3 15 0-16,2-8 2 16,-4-7-5-16,4 12 6 15,-4-3-6-15,4-9 10 16,-3 12-1-16,1 0 2 15,2 1-3-15,1-1-4 16,-1-1 2-16,0 6 1 16,0-5-4-16,-4 0 2 15,5 1-2-15,-1 2 4 16,0 2-1-16,1-6-10 16,-1 3 8-16,-5-3-2 15,2 2 4-15,-5-1-4 16,0-4 1-16,3 4-3 15,1-3 1-15,0-2 6 16,-4-7-4-16,0 12-3 16,5-3 5-16,-1-1-3 15,0 1 0-15,0 3 0 16,-4-5-2-16,4 2 3 16,1 3-1-16,-2 0 1 15,3 0 1-15,-3 1-2 16,2-1 0-16,-5 1 3 15,3-1 0-15,0 0-1 16,5 1-4-16,1 2 6 16,-1-3-2-16,0 0 4 15,-4 0-1-15,0 0 2 16,0 2-2-16,2 1-1 16,-6-2 5-16,0-1-6 15,3 0 5-15,0-4-4 0,0 0-1 16,-3-1 1-1,5-7 1-15,-5 13-3 16,3-13-5-16,2 10 7 16,-5-3-2-16,0-7 3 15,0 12-1-15,0-12 2 16,0 12-4-16,0-12 3 16,0 8-4-16,0-8 2 0,3 0 1 15,-3 0-7-15,0 0 6 16,6 0-1-16,-3 0 2 15,-3 0 3-15,0 0-1 16,0 0-4 0,0 0 4-16,5 0-2 0,-5 0-3 15,0 0 7 1,0 0-5-16,0 0 5 0,0 0-3 16,0 0-4-16,0 0 6 15,0 0 4-15,0 0-6 16,0 0-2-16,0 0 2 15,0 0 1 1,0 0-2-16,0 0-5 16,0 0 8-16,0 0-6 15,0 0-2-15,0 0 3 16,0 0-4-16,0 0 5 16,0 0-2-16,0 0-17 31,0 0-72-31,0 0-85 15,0-8-176-15</inkml:trace>
  <inkml:trace contextRef="#ctx0" brushRef="#br0" timeOffset="148412.81">20112 119 3 0,'0'-10'1'16,"0"7"3"-16,0-1 3 15,0 4 6-15,-8 0 7 16,8-4 8-16,0-2 15 15,-8 3 14-15,8 3 15 16,0 0 9-16,-8 0 2 16,8 0-23-16,-9 0-30 15,9 0-11-15,0 0-12 16,0 0-2-16,0 0-2 16,0 0 0-16,0 0 1 15,0 0-1-15,0 0 3 16,0 0 0-16,0 0-2 15,0 0-3 1,0 0 4-16,0 0 5 0,0 0-4 16,9 0 2-16,7 0 5 15,8 0-8-15,4 0-5 16,9 0 2 0,20 0-10-16,25 0 1 15,14 0 1-15,10 0-99 16,-6 0-135-16</inkml:trace>
  <inkml:trace contextRef="#ctx0" brushRef="#br0" timeOffset="149253.99">20586 154 38 0,'42'13'235'0,"11"-13"-69"15,4 0-82-15,8 0-41 16,6 0-31-16,11 0-42 16,12 0-205-16</inkml:trace>
  <inkml:trace contextRef="#ctx0" brushRef="#br0" timeOffset="157530.74">23698 4358 4 0,'0'0'9'15,"0"0"10"-15,0 0 14 0,0 0 21 16,0 0 25 0,-8 0 33-16,8 0 10 0,0 0 12 31,-9 0-117-31,9 0-2 15,0 0 23 1,0 0-15-16,0 0 22 16,0 0-8-16,0 0 4 15,0 0-3-15,0 0 6 16,0 0-3-16,0 0-8 0,0 0-6 16,0 0 0-1,0 0-5-15,0 0 3 0,0 0 12 16,0 0-5-16,0 0 3 15,0 0-2-15,0-7 3 16,12-5-5-16,17-14-3 0,15-9-9 16,18-11-1-16,18-3 1 15,15-3-7-15,15-5 3 16,3 0-12-16,6 4 2 0,-7 4-5 16,2 6 8-16,-8-3-4 15,-10 6-1-15,-3 3 2 16,-7-1 0-16,-4 2-2 15,-10-1-5-15,2 2 4 16,-1-7 4-16,-5-6 10 16,6-2-6-16,-1 3 1 0,1 1-4 15,-1-3-3-15,3 0-1 16,2 5 7-16,-6 2-6 16,7 3-6-16,3-2 4 15,-3-1-2-15,-2 6 4 16,-4 3-6-16,-5 5 2 15,-3 3 5-15,2 5-8 0,-7 1 6 16,1-3-2 0,-1 6-1-16,2 1-6 0,3-1 4 15,1-1-1-15,-3 0 6 16,4 1-1-16,-2-1-3 16,3-2 4-16,-3-2-4 15,-1 1 1-15,-2-1 0 16,-5 0-4-16,0-3 4 15,0 0 1-15,-1 0-4 0,-3-2 11 16,1-2-4-16,-2 4-9 16,-5-5 3-16,7 2 3 15,0 2-1-15,-2 0 0 16,3-4-3 0,-1 1 3-16,3-1 0 0,8 1 8 15,5-4-10-15,-1-1-6 16,4 5 8-16,0-1 3 15,-4 5-6-15,-4 3 7 16,4-3-4-16,-1-1-2 16,1 0 1-16,-8 6 1 15,-4-2-2-15,-8 0 4 16,-5 6-2-16,-7 2-3 16,-6 1 4-16,-1 0-1 15,-6 0-2-15,-4 4 5 16,-3 0-2-16,-4-1-6 15,-1 6 9-15,-1-2-1 16,1-3-7-16,1 4 4 16,-1-1 1-16,5 5-2 15,-5 0-4-15,4-8 6 16,4 1-3-16,0-2 0 16,5 2-1-16,-5 2 3 15,1-2 0-15,-5-2 0 16,-5 1 5-16,1-1-5 15,1 1 3-15,-1-1-1 0,1 2-1 16,-1 0-3 0,0-5 0-16,-1-2 2 15,6 2-3-15,0-4 9 16,0 4-6-16,-1 0 0 16,-1 0-4-16,-3 0 1 15,1 4 5-15,-4 3-2 16,-1 1-3-16,-5 0 10 15,-3 0-11-15,0 0 6 16,0 4 0-16,6 0-2 16,-6 0 1-16,0 0-2 15,0 0 2-15,0 0 7 16,0 0-5 0,0 0-1-16,0 0 15 15,0 0-1-15,0 0 14 16,0 0 4-16,0-9 12 15,0-3-8-15,-9-4-18 16,-4-13 1-16,0-11-7 16,-3-8-11-16,1-9 23 15,-6-4-16-15,0-1-4 16,4-3-1-16,3 4-5 16,1 4-29-16,13 4-105 15,0 3-176-15,0 7-141 16</inkml:trace>
  <inkml:trace contextRef="#ctx0" brushRef="#br0" timeOffset="158812.98">23292 4099 13 0,'0'-5'22'16,"0"2"15"-16,0 3 18 15,-9 0 24-15,9-5 39 16,0 5 8-16,-9-4-45 0,9 0-30 16,0 4-20-1,0 0-1-15,0 0 7 0,0 0 12 16,0 0-5-16,0 0-7 15,0 0-6-15,0 0-9 16,0 0-9-16,0 0-7 0,0 0-3 16,0 0-6-1,0 0 4-15,0 8 0 16,9 7 0-16,4 3-2 0,-1 3 1 16,2 2 2-16,-5 7-1 15,7 2 4-15,2 5-1 16,2-2-1-16,-4-2-3 15,1 0 0-15,-1-4 1 16,0-1-1-16,0-8 3 0,-4-4-6 16,1-4 6-16,-6-4-7 15,-3-8 4-15,-4 13 3 16,0-13-4-16,0 0 4 0,0 8-5 16,0-8 1-1,0 0 6 1,0 0-3-16,0 0-1 15,0 0 9 1,0 0 7-16,0 0 2 16,0 0-3-16,0 0 4 15,0 0 1-15,5 0-6 16,-1-3-1-16,0-2-8 0,4-2-6 16,14-1 5-16,9-10 0 15,12-6-1-15,28-4-13 16,10-8-4-16,7-2-39 15,11 2-60-15,-6-1-37 0,-5-4-104 16</inkml:trace>
  <inkml:trace contextRef="#ctx0" brushRef="#br0" timeOffset="164236.76">27580 5194 354 0,'-29'0'193'0,"9"7"-74"16,4-7-59-16,4 0-27 15,0 0-14-15,12 0 4 0,0 0 13 16,0 0 3-16,0 0-2 15,0 0-8-15,0 0 3 16,0 0-1-16,0 0 6 16,0 0 4-16,0 0-6 15,0 0-10-15,0 0-5 0,0 0-4 16,0 0-7-16,0 0 4 16,0 0-7-16,0 0 3 15,0 0-7-15,0 0 2 0,0 0 2 16,0 0-3-16,0 0-2 15,0 0-4-15,0 0 8 16,0 0-6-16,0 0 3 0,0 0-5 16,0 0 4-1,-8 0-1-15,8 0 6 16,0 0-5-16,0 0-4 16,0 0 5-16,0 0-1 15,0 0-3-15,0 0 5 16,0 0-4-16,0 0 5 15,0 0-2-15,0 0 7 16,0 0 4-16,0 0 14 16,0 0-2-16,0 0-3 15,0 0 3-15,0 0-4 16,0 0 3-16,0 0-7 0,0 0 0 16,0 0-7-16,0 0 3 15,0 0 19-15,0 0 15 16,0 0 18-16,8 0 7 0,7-11-19 15,30-13-21 1,41-26-18-16,60-28 2 0,57-23-8 16,49-21-5-16,24-12 0 15,4-9-4-15,-5 1 1 16,-3 8 0-16,-11 12-3 16,-22 20-2-16,-30 17 5 15,-40 15-2-15,-35 20 7 16,-32 14-5-16,-30 8 3 15,-20 8-23-15,-18 7-24 0,-12 9-49 16,-13 4-55 0,-9 0-37-16,0 25 14 0,-17 19-3 15,-22 16-28 1,-18 15-131-16</inkml:trace>
  <inkml:trace contextRef="#ctx0" brushRef="#br0" timeOffset="164952.85">28549 7391 515 0,'-91'36'190'0,"4"2"-79"16,14 3-53-16,13-6-23 0,9-2-9 16,20-11 27-1,15-10 19-15,29-12 1 0,43-25-11 16,61-28-13-16,67-33-20 16,59-28-16-16,48-27-1 15,56-22-1-15,46-8 19 16,37 7 0-16,5 19 7 15,-11 26-7-15,-23 29-14 0,-32 21-7 16,-28 24-7-16,-36 12 3 16,-41 14-9-16,-44 7 5 15,-46 3-3-15,-44 6 5 0,-32 3-2 16,-30-6 1 0,-18 6 3-16,-18 0-4 0,-11 0 0 15,-10 0-1-15,-3 0-25 16,-4 0-29-16,-4 0-25 0,-12 0-66 15,-12 0-46-15,-22 9-2 16,-14 7-51-16,-13 5-22 16</inkml:trace>
  <inkml:trace contextRef="#ctx0" brushRef="#br0" timeOffset="165636.26">30007 9187 236 0,'-68'0'232'0,"3"0"-66"15,0 0-50-15,9 0-27 0,2 0-6 16,14 8 14-16,7-8 29 16,9 0 9-16,12 0 3 15,12 0-2-15,16 0 15 16,32 0-6-16,43-12-21 15,46-13-51-15,48-19-73 16,48-14 0-16,32-7 0 0,12-4 0 16,6-4 0-1,2 3 0-15,-14 10 0 0,-14 3 0 16,-22 7 0-16,-20 11 0 16,-20 2 0-16,-25 9 0 0,-29 1 0 15,-22 8 0-15,-26 3 0 16,-20 4 0-16,-19 1 0 15,-15 1 0-15,-13 7 0 16,-9-1 0-16,-8 4 0 0,-1 0 0 16,-3 0 0-16,0 0 0 15</inkml:trace>
  <inkml:trace contextRef="#ctx0" brushRef="#br0" timeOffset="167341.94">33342 8401 2047 0,'0'-8'0'0,"0"0"0"16,0-4 0-16,0-5 0 16,8 1 0-16,-4-3 0 0,4-6 0 15,2-3 0-15,-2-1 0 16,-2 3 0-16,2 3 0 0,1-6 0 15,-1 1 0 1,0-1 0-16,0 1 0 0,5 0 0 16,-2-2 0-16,3 2 0 15,-3 5 0-15,0 2 0 0,2 1 0 16,0-1 0-16,-1 4 0 16,-4 1 0-16,0 0 0 15,0 0 0-15,-5-5 0 0,6 1 0 16,-5 0 0-16,4-4 0 15,-3-2 0-15,4 2 0 0,-1 0 0 16,0-5 0-16,1 1 0 16,5-5 0-16,-2 0 0 15,1-3 0-15,2-2 0 16,-1 3 0-16,-3 2 0 0,-3 4 0 16,1 6 0-16,-1 0 0 15,-4 4 0-15,-1 3 0 0,-3 4 0 16,0-5 0-16,0 1 0 15,0 4 0-15,0 0 0 16,0 0 0-16,0 3 0 0,0-3 0 16,0 5 0-16,0-7 0 15,0 2 0-15,0 0 0 0,0 5 0 16,0-5 0-16,0-1 0 16,0 0 0-16,0 1 0 15,0 0 0-15,0-4 0 16,0 4 0-16,0-1 0 0,0 3 0 15,0-1 0-15,0 4 0 16,0 0 0-16,-7-2 0 0,-1 1 0 16,8 4 0-16,-14-4 0 15,14 0 0-15,-11 0 0 16,2-2 0-16,1 3 0 0,2-2 0 16,-7 2 0-16,0-1 0 15,0-1 0-15,1-2 0 0,1-2 0 16,0 4 0-1,2 1 0-15,-4 1 0 0,0 2 0 16,-1 1 0-16,-8 0 0 16,3 1 0-16,-2-2 0 15,-4 1 0-15,1 4 0 0,-9 0 0 16,-38 0 0 0,33 0 0-16,3 0 0 0,-4 0 0 15,-1 0 0-15,-4 0 0 16,0 0 0-16,-4 9 0 15,-7 2 0-15,-2 1 0 16,-7 1 0-16,-5-2 0 0,4 6 0 16,0 0 0-1,-4-1 0-15,1-4 0 0,-2 1 0 16,0 3 0-16,4-4 0 16,6-1 0-16,5-1 0 15,1-10 0-15,5 13 0 16,5-13 0-16,-2 6 0 0,6 3 0 15,4-9 0-15,3 12 0 16,9-12 0-16,-1 8 0 16,2 1 0-16,1-9 0 15,-1 12 0-15,-2-12 0 16,-1 7 0-16,1 2 0 16,-5-9 0-16,-2 12 0 15,-6-12 0-15,2 8 0 16,-4-8 0-16,4 9 0 0,-7-9 0 15,9 12 0-15,-4-12 0 16,3 7 0-16,1-7 0 16,3 0 0-16,-3 9 0 15,3-1 0-15,-2-1 0 16,-3 7 0-16,-2-2 0 0,3 0 0 16,-7 0 0-16,-3 0 0 15,-3 0 0-15,-9-1 0 16,1 4 0-16,-6-1 0 15,2 3 0-15,-2-1 0 16,0-5 0-16,6 7 0 16,-1-2 0-16,1 0 0 15,-1 1 0-15,0-1 0 0,0 0 0 16,4-2 0-16,-4-3 0 16,4-4 0-16,1 3 0 15,-1 1 0-15,5 2 0 16,-1-1 0-16,2-5 0 15,-2 6 0-15,3-5 0 16,5 0 0-16,1-8 0 16,4 12 0-16,-1 1 0 15,6-5 0-15,1 4 0 0,3-3 0 16,5-9 0-16,2 7 0 16,3-7 0-16,5 9 0 15,4-9 0-15,-3 0 0 16,2 0 0-1</inkml:trace>
  <inkml:trace contextRef="#ctx0" brushRef="#br0" timeOffset="167743.93">29391 7632 2047 0,'0'9'0'16,"0"2"0"-16,0 10 0 15,0 7 0-15,0 14 0 16,-8 6 0-16,0 9 0 16,8 8 0-16,-9 1 0 15,9 3 0-15,0 0 0 0,0-1 0 16,0 1 0-16,0 1 0 16,0-5 0-16,0-8 0 15,0-4 0-15,0-9 0 16,0 1 0-16,0-9 0 15,0-2 0-15,0-1 0 16,0-1 0-16,0-4 0 0,0 0 0 16,0-2 0-16,0-2 0 15,0 1 0-15,0 0 0 16,0 2 0-16,0-2 0 0,0 3 0 16,0-4 0-16,0-1 0 15,0 0 0-15,0-7 0 16,0 0 0-16,0-1 0 15,0-2 0-15,0-4 0 16</inkml:trace>
  <inkml:trace contextRef="#ctx0" brushRef="#br0" timeOffset="168460.48">29366 9105 2047 0,'0'9'0'63,"0"-2"0"-32,0 2 0 16,0-2 0-31,0 3 0-1,0-3 0 1,-9-7 0-1,1 0 0 17,8 8 0-17,-8-8 0 32,8 9 0-47,0-1 0 16</inkml:trace>
  <inkml:trace contextRef="#ctx0" brushRef="#br0" timeOffset="168661.98">29333 9179 2047 0,'0'8'0'0,"-7"0"0"31,-1-8 0 1,0 9 0-17,8-2 0-15,-8-7 0 16</inkml:trace>
  <inkml:trace contextRef="#ctx0" brushRef="#br0" timeOffset="168912.56">29310 9211 2047 0,'8'0'0'0,"7"-5"0"16,9-2 0-16,5-2 0 16,4-2 0-16,-1-6 0 15,2 4-3-15,-2 1-24 0,-8 1-18 16,-1-1-36 0,-1 3-40-16,-2-4-68 0,0 2-81 15,-3-6-63-15,-6-2-57 16</inkml:trace>
  <inkml:trace contextRef="#ctx0" brushRef="#br0" timeOffset="169794.95">28023 6150 27 0,'0'-36'88'0,"0"3"115"0,0 1-44 15,0 6-39-15,0 7-36 16,0 6-30-16,0 0-19 15,0 6 6-15,0 2 7 16,0 5 6-16,0 0-5 16,-8 0-19-16,8 0-15 15,0 0-13-15,0 12-2 16,0 18 9-16,0 24 6 0,0 17 15 16,0 29-1-16,3 16-2 15,2 19-3-15,-2 3-17 16,-3 5 2-16,0-6-1 15,5-6-7-15,-2-5-1 16,6-2 5-16,-1-16 1 16,0-15-6-16,0-15-6 0,0-11 9 15,-3-19-3-15,-5-15 0 16,0-9-2-16,3-8 2 16,2-4-14-16,-2-12-14 15,2 0-32-15,-1-7-58 0,4-21-71 16,3-26-87-16</inkml:trace>
  <inkml:trace contextRef="#ctx0" brushRef="#br0" timeOffset="170709.37">28067 5865 202 0,'-33'-32'212'15,"9"7"-101"-15,3 10-61 16,10 6-31-16,-3 1-10 16,14 8 3-16,-11 0 9 0,11 0 10 15,0 0-2 1,0 0-7-16,0 0-4 0,0 0 1 15,0 0 9-15,0 0-1 16,0 0 8-16,0-4 2 16,0 0 5-16,0 0 16 15,0-4-5-15,8 3 5 16,0-3-11-16,1-4-10 0,15-12-17 16,17-18-9-16,24-15-2 15,28-12-1-15,29-8-5 16,23-9 1-16,30-3-6 15,25-8 3-15,18 0-4 16,10-3 6-16,4 3-10 16,3 8 7-16,2 0-11 15,1 8-3-15,-3-2-3 16,-3 3 2-16,-12 5 3 16,-26 6 11-16,-23 13-4 0,-27 7 6 15,-32 7-5-15,-23 10 3 16,-10 5 2-16,-11 2-3 15,-7 0 5-15,-10 5-3 16,0-1 5-16,-7 5-7 16,0-4 1-16,1 4-3 15,0-5 5-15,-5 2-2 16,6-3 1-16,-4 3 1 16,6-7-6-16,-9 7 3 15,1 2 0-15,-4 1 2 16,7-1-5-16,-8 5 6 0,-2 0 0 15,-5 3 0-15,-2 6-4 16,-12-1 2-16,-3 4 3 16,-2 0-1-16,-1 0-9 15,-3 0 6-15,-5 0 0 16,0 21 0-16,4 11 9 0,5 11 6 16,-1 24-6-16,-5 10-2 15,5 17-3 1,1 7 6-16,-1 12 4 0,0 11 0 15,0 2-3-15,1 4-1 16,-2 3 0-16,1-2-11 16,-3 9 11-16,-5-6-11 15,0-4 4-15,0-4-1 0,0-12-4 16,0-8 3-16,0-13 4 16,0-12 1-16,0-15-6 15,3-9 2-15,3-16 3 16,-6-9-4-16,3-7-5 0,2-9-19 15,-5-8-21-15,0-8-34 16,0-8-116-16,0-20-115 16</inkml:trace>
  <inkml:trace contextRef="#ctx0" brushRef="#br0" timeOffset="172124.56">18483 11605 266 0,'5'-45'216'0,"-5"5"-76"0,0-1-69 16,0 0-34-16,-9 4-24 0,9 1-10 15,0-2 0-15,0 7 6 16,0-2 11-16,0 9 24 16,0 8 6-16,0 4 2 15,0 3-10-15,0 9-11 0,0 21 12 16,0 19 28-16,9 29-18 15,-1 28-10-15,-5 22-12 0,2 12-9 16,-2-3-10-16,3-1-4 16,-3-8 11-16,1-18 1 15,1-20-5-15,-5-15-6 0,0-18-4 16,0-11 5-16,0-8-5 16,0-14-4-16,0-6 3 0,3-9 7 15,5-4-10-15,1-25-10 16,10-18-2-16,14-23 3 15,11-12 4-15,9 1 5 0,1 8-5 16,2 15 0-16,-2 17-2 16,-3 18 8-16,-5 10-5 0,-7 13 2 15,-1 0-3-15,-11 20 6 16,-10 3 7-16,-17 11-4 0,-8-1 0 16,-12 7 3-16,-9-4 3 15,-12 2 4-15,-3-2-9 16,-4-3-3-16,-5-4-3 15,-1-5 0-15,3-3 3 0,3-5-3 16,6-4 0-16,11-4-18 16,5-8-14-16,9 0-46 0,17-4-41 15,9-12-40-15,19-17-13 16,25-17-3-16,21-14-42 0,11-9 17 16</inkml:trace>
  <inkml:trace contextRef="#ctx0" brushRef="#br0" timeOffset="172790.59">19511 11446 256 0,'29'-33'306'0,"-23"9"-101"0,-12 12-61 16,-15 12-42-16,-10 24-13 15,-7 26 43-15,-2 19 32 16,-1 24-28-16,5 13-41 0,10 4-42 16,10-8-26-16,16-10-13 15,5-11-6-15,12-14-11 0,6-22-14 16,5-17-7-16,9-20-35 15,3-20-10-15,7-29-15 16,-8-20 18-16,-3-20 31 0,-12-22 17 16,-7-6 15-16,-8 0 10 15,-9 2 8-15,0 14 15 16,0 20 25-16,-9 19 3 0,9 13-26 16,0 21-12-16,0 20 12 15,0 32 27-15,0 26 5 16,9 24-22-16,6 11-13 0,6 9-16 15,3-10-4-15,6-6-3 16,1-18 5-16,6-10-10 0,0-20 8 16,-5-19-17-16,4-19 2 15,9-19 0-15,0-27-6 0,3-18 10 16,4-18-1-16,-1-16-1 16,-4 5 4-16,2 3 2 15,-8 17-9-15,-6 16 3 0,-1 12 6 16,-6 16-5-1,0 17 2-15,6 12 13 0,-3 21 22 16,6 19 6-16,-3 25 6 0,-2 20-22 16,-2 10-7-16,-8-5-9 15,3-9-12-15,-1-12-13 0,-5-16-26 16,10 8-121 0,-20-49 77-16,2-18-15 15,19-69-40-15,-10 14 108 16,0-15 23-16,-3-10 7 15,-3-9 8-15,4 5 21 0,-2 18 26 16,-4 14 9-16,-4 14-14 16,-5 15-12-16,2 18-4 15,4 11 52-15,-1 28 30 0,0 13-36 16,5 12-41-16,-2 8-13 16,0-2-8-16,3-2-17 0,-3-7-51 15,1-15-130-15,-3-8-109 16,-4-11-65-16,-5-25 0 15</inkml:trace>
  <inkml:trace contextRef="#ctx0" brushRef="#br0" timeOffset="172945.53">20985 10375 496 0,'-21'-56'340'0,"-4"14"-113"15,3 14-115-15,1 17-63 16,-4 11-25-16,1 20-10 0,4 11-38 15,-1 15-77-15,13 11-72 16,8 4-51-16,8 0-81 0</inkml:trace>
  <inkml:trace contextRef="#ctx0" brushRef="#br0" timeOffset="173288.83">21485 10901 318 0,'20'0'161'0,"-4"0"-76"16,1-13-45-16,2-4-21 16,2-2-8-16,-1-5 9 15,4-4 10-15,-3-5 3 0,-4 4 20 16,-6 5 32-16,-3 4 42 16,-8 3 27-16,-13 9-45 0,-14 8-15 15,-14 20-11-15,-19 12 12 16,-11 18 7-16,-2 7 0 0,13-2-21 15,13 3-33-15,9-4-22 16,22-5-9-16,16-5-4 0,8-6-16 16,12-7-3-1,17-6-9-15,7-13-16 0,8-12-27 16,5 0-48-16,5-17-33 16,3-3-27-16,-4-9-7 0,-9-3 13 15,-4-5 4-15,-11-3 3 16,-9-6-25-16,-6-1-41 0</inkml:trace>
  <inkml:trace contextRef="#ctx0" brushRef="#br0" timeOffset="174737.49">18610 13176 180 0,'-46'16'243'0,"-2"-4"-88"16,-2 1-62-16,1-1-42 0,6-5-22 16,7-7-12-16,11 11 10 15,4-11 11-15,10 0 1 0,11 0-5 16,11-5-7-16,27-8-3 15,24-12-4-15,20-16-5 0,33-11 0 16,32-17-8-16,26-20 1 16,39-17-1-16,39-17 0 0,38-15-4 15,28-13 4-15,11 1 10 16,6-1 3-16,-10 5 9 16,-1 8 19-16,-15 9 5 15,-12 21 35-15,-24 15-5 0,-29 19-20 16,-28 17-21-16,-31 12-9 15,-29 12-21-15,-34 14-1 0,-27 3 5 16,-26 8 23-16,-19-1 30 16,-13 4 24-16,-17 5 33 15,-1 0-21-15,-10 0-51 0,-8-3-54 32,0-6 0-32,0-3 0 15,-8-7 0-15,-4-10 0 16,-5-15 0-16,3-18 0 15,-8-16 0-15,-4-24 0 0,3-27-3 16,-6-25-36-16,1-22 17 16,1-12 10-16,-8 5 4 15,2 12 8-15,1 20 0 0,-1 21 0 16,-2 19-7-16,-1 19 5 16,-1 18 3-16,4 10 2 0,2 10-6 15,-3 14-7-15,3 3-8 16,-7 9 5-16,-6 6 1 15,-8 11-1-15,-15 11 6 0,-17 0 4 16,-19 21-2-16,-25 7-5 16,-19 13 1-16,-16 4 7 0,-18 8-2 15,-23 3 2-15,-27 8 2 16,-27 10 3-16,-17 7-2 16,-13 2 1-16,-4-2 0 15,-9 0 1-15,-7 4-3 0,-8 5 3 16,-7 3-8-16,9-4 2 15,16-5 3-15,19-7-1 0,22-4 1 16,25-9-3-16,26-2 5 16,23-10-7-16,33-10 1 0,28-10 9 15,32-7-10-15,26-5-19 16,17-8-38-16,22 0 1 16,15-12 18-16,14 9 22 15,13-9 9-15,11 0 1 0,9 0 13 16,-1 0-5-16,-1 0-2 15,-5 0 4-15,-6 0-1 0,-7 0 7 16,-6 0-2-16,-3 0-3 16,-8 0 8-16,0 7 1 0,0-7-3 15,0 16-4-15,0 8 1 16,0 14 1-16,0 19 12 16,0 29 1-16,9 22 4 0,2 35-4 15,11 36 0-15,5 37 0 16,11 22-5-16,5 4-1 15,6 3-6-15,5-10-2 0,-2-14-5 16,0-10 2-16,-1-15 5 16,-12-17-3-16,-2-20-5 15,-9-20 3-15,-7-31-4 0,-5-22 4 16,-2-20 1-16,-8-18-1 16,2-11 8-16,-8-12 1 0,5-13-1 15,-2-3 11-15,0-9-2 16,11-16-11-16,15-26-6 15,24-28 2-15,41-23-2 0,47-29 2 16,53-20-42-16,50-12-66 16,42-15-66-16,28 3-58 15,31 0-37-15,14 7-35 0,-1 7-53 16</inkml:trace>
  <inkml:trace contextRef="#ctx0" brushRef="#br0" timeOffset="183605.47">26276 3903 68 0,'-12'-31'224'0,"0"-3"-62"16,-1 1-61-16,2 0-42 16,3 5-11-16,8 0 4 15,-9-2 19-15,9 7-2 0,0-2-9 16,0 2 5-16,0 2 8 15,0 5 5-15,0 4-12 16,0 5-14-16,0-3-25 16,0 10-15-16,0 0-3 15,0 0-2-15,5 0-2 16,4 0-5-16,0 17-3 16,9 11 10-16,6 12-1 0,4 12-3 15,5 15 1-15,3 9 1 16,6 14 3-16,5 8 3 15,4 4-6-15,1 4-3 0,5-1-5 16,-5-3 3-16,2-4-3 16,-5-4 5-16,-7-10 0 15,0-1-5-15,-5-6 5 0,-5-4 1 16,-8-7 6-16,-4-6-4 16,-2-6-1-16,-2-9 3 15,1-10 0-15,-8-2-2 16,4-8 0-16,-4-4-5 15,-1-9 2-15,1-1 0 0,-6-11-1 16,3 0 1-16,-3 0 1 16,2 0 0-16,-5 0-5 0,0 0 1 15,0 0 5 1,0 0-9-16,0 0 4 16,0 0 2-1,0 0 0-15,0 0-3 16,0 0-17-1,3 0-20-15,-3 0-32 16,0 0-35-16,0 0-33 16,0 0-32-16,0-11-3 0,-17-6-53 15,1-4 14-15</inkml:trace>
  <inkml:trace contextRef="#ctx0" brushRef="#br0" timeOffset="184721.17">26353 3736 110 0,'-29'0'222'0,"1"0"-73"0,5 0-44 16,2 0-44-1,3 0-22-15,9 0 1 0,9 0 14 16,0 0 10-16,0 0 8 15,0 0-18-15,6-4-15 16,10-9-25-16,28-10-5 16,43-22-2-16,40-12-3 0,34-17-3 15,26-2 0-15,20-7-1 16,16-2 1-16,28-5-3 16,31 6 4-16,18 3-6 15,4 2 0-15,-3 6-1 16,-21 8 6-16,-20 9-5 15,-22 6 1-15,-14 5 3 16,-13 2 1-16,-7 0-3 16,-17 8 4-16,-21 1 2 15,-21 6-4-15,-21 5 0 16,-26 5 2-16,-27 6-2 16,-14 4 1-16,-12 0-1 15,-11 4 0-15,-15 4-2 16,-3 0 4-16,-4 0-2 15,-2 0 0-15,-7 0 3 16,2 0-1 0,-2-5-4-16,2 2 2 15,-5 3-1-15,0 0 4 16,0-4 1-16,0-1-1 16,0 5 16-16,0 0 11 15,0 0-4-15,0 0 6 16,0 0-5-16,0 0-8 15,0 0-2-15,0 0-16 16,0 0 2-16,0 0-4 16,0 0-10-1,0 9 5-15,0-1 6 16,0 4 1-16,3 5 2 16,6 6 2-1,-3 10-5-15,7 3 0 16,4 11 1-16,0 5 2 0,6 5-3 15,6 5 0-15,-1-2 4 16,5 1-9-16,-1 0 3 16,0-7 5-16,-2-10-2 15,-5-3-1-15,-2-6 2 16,-3-5-4-16,-3-5 3 16,-6-9 0-16,0-4-3 15,-2-1 8 1,-4 2-8-16,-2-13 2 15,-3 8 0-15,5-8 3 16,-1 0-3-16,-4 0-2 0,0 0 3 16,0 0-3-1,0 9 6 1,0-9-7-16,-9 0 3 16,-2 7 4-16,-6 2 4 15,-23 6 3-15,-42 14 0 16,-47 16-2-16,-45 12-7 15,-34 12-27-15,-16 9-110 16,1 12-70-16,8 2-57 16,3 2-377-16</inkml:trace>
  <inkml:trace contextRef="#ctx0" brushRef="#br0" timeOffset="185802.75">27129 4990 62 0,'0'-4'121'15,"0"4"76"-15,0-5-77 16,0 2-40-16,0 3-33 0,0-4-18 16,0 4-12-16,0 0 5 15,0 0 5-15,0 0-10 16,0 0-5-16,0 0-6 0,0 0-2 16,0 0 6-1,0 0 5-15,0 12-2 0,0 3 1 16,0 6 4-16,4 7-1 15,4 2-4-15,1 2-9 16,2 0 1-16,0-2 2 0,3-3-7 16,-6 3 0-16,0-2 1 15,0-5-1-15,0-2 5 16,0 1-5-16,1-7-3 0,-6-2 6 16,-3-5-3-16,0-8 3 15,0 7-3-15,5-7 6 16,-5 0 0-16,0 0-1 15,0 0 0-15,0 0-2 16,0 0 8-16,0 0-4 16,0 0 2-16,0 0 1 0,0 0 0 15,0 0-2-15,0 0 6 16,0 0 1-16,0 0 2 16,0 0-5-16,0 0 0 0,0 0-4 15,0 0 2-15,0 0 7 16,0 0 10-16,3 0 6 15,2 0-7-15,-2 0-7 0,-3 0-2 16,8 0-7-16,5-7 3 16,12-10-2-16,19-7-8 15,25-14 1-15,21-13-1 16,26-14-4-16,22-4-3 16,18-6 3-16,11 6-2 15,-3-1-10-15,-7 9-53 0,-17 4-95 16,-16 0-82-16,-28 5-118 15</inkml:trace>
  <inkml:trace contextRef="#ctx0" brushRef="#br0" timeOffset="-186783.35">31667 2515 353 0,'-34'8'298'0,"5"-8"-47"16,10 9-12-16,5-9 42 15,14 0 70-15,0 0-77 16,0-4-274-1,0-1 0-15,8 0 0 16,9-2 0-16,20-6 0 16,19-3 0-16,13-5 0 15,5 7 0-15,-10-4 0 16,-7 6 0-16,-7-1 0 16,-16 6 0-16,0-1 0 15,-11 4 0-15,-1-1 0 16,-10 5 0-16,-3 0 0 15,-9-4 0 1,0-4-321-16,0-3-216 16,0-14 44-1</inkml:trace>
  <inkml:trace contextRef="#ctx0" brushRef="#br0" timeOffset="-186103.29">32339 1901 497 0,'-8'-13'316'16,"0"4"-113"-16,8 6-59 15,-9 3-31-15,9 8-41 16,0 21 50-16,0 20-23 16,0 15 14-16,0 14-30 0,0 3-7 15,0 0-30 1,0 0-16-16,0-2-18 15,0-15-6-15,0-6 0 16,0-9 1-16,0-8-6 16,-8-14-3-16,8-10-3 15,0-17-10-15,0 0-41 0,-8-17-106 16,8-23-1-16,0-29 32 16,0-21 31-16,0-19 42 15,0-6 31-15,0 9 38 16,-6 12 4-1,-8 9 24-15,-2 16 18 16,-2 13 1-16,4 10-12 16,2 13-17-16,-1 9-7 15,13 8-8-15,0 8-3 0,0 4-9 16,0 4-10-16,8 9 1 16,14 10 10-16,17 9-3 15,13 6 0-15,13 2-3 16,5 1 6-16,-2 3-10 15,-6-3 0-15,-10 0 7 16,-8-1-15-16,-9 1 11 16,-11 4-4-16,-17-1 3 15,-7 9 2-15,-15 8 7 16,-23 4 11-16,-14 8 11 16,-10-3 14-16,-1-2-2 15,1-6-5-15,5-4-13 16,13-11-7-16,7-10 3 15,9-9-3-15,7-3-3 16,4-9-5-16,9 0 0 16,8-12 1-16,0 0 10 15,0 0-12-15,4 0-16 0,9-7-50 16,7-10-76 0,8-4-122-16,5-7-73 0,3-3-72 15</inkml:trace>
  <inkml:trace contextRef="#ctx0" brushRef="#br0" timeOffset="-185304.11">32880 817 247 0,'-9'-12'186'0,"1"-4"-37"16,-4-2-42-16,-1 4-21 0,1-2 4 15,-5-1 8-15,3 6-16 16,0-2-25-16,2 4-15 15,0 6-24 1,1 3-12-16,-5 15 7 16,-9 18-6-16,-1 13 4 15,-2 16-1-15,-4 8-6 16,7 12 3-16,3 8-7 16,4 0 7-16,5 0-4 0,1-10-1 15,12-6-14-15,0-12-60 16,0-15-68-16,0-9-58 15,0-14-38-15,0-24-16 16</inkml:trace>
  <inkml:trace contextRef="#ctx0" brushRef="#br0" timeOffset="-184955.33">32477 1439 54 0,'-32'-35'219'0,"4"10"-22"16,7 4-59-16,4 5-56 15,6 0-2-15,11 4 0 16,0 5-33-16,11-4-26 15,17 0-13-15,15-1-10 16,0 5 0-16,5-5 4 16,-3 3-2-16,-8 2 2 15,-9-3 10-15,-3 3 34 16,-8-1 45-16,-5-1 55 16,-4 1 37-16,1 4 17 15,-9 0-19-15,0 4-36 16,0 0-36-16,0 0-101 15,0 12-8 1,0 13 0 0,0 20 0-16,0 8 0 15,0 3 0-15,3 4 0 16,2-5 0-16,-2-15-85 16,5-7-172-16,-3-18-50 15,2-15-70-15,-3-28-36 16</inkml:trace>
  <inkml:trace contextRef="#ctx0" brushRef="#br0" timeOffset="-184839.2">32859 1000 466 0,'0'-36'225'0,"-12"8"-111"16,-1 6-52-16,13 10-12 16,0 1-20-16,0 3-20 0,0 8-89 15,-8 0-77-15,8 0-158 16</inkml:trace>
  <inkml:trace contextRef="#ctx0" brushRef="#br0" timeOffset="-184322.94">33083 891 393 0,'0'-13'257'0,"0"6"-80"15,-8 3-51-15,8 4-4 16,-9 0-31-16,0 0-36 15,1 16 21-15,0 13 19 16,-3 7-20-16,-1 10-24 16,-1 2-24-16,0-4-15 15,13-3-5-15,0-4-7 16,0-9-31-16,0-4-50 16,0-2-11-16,10-11-1 15,1-3 8-15,6-8 17 16,6-12 4-16,10-8 17 15,8-13 6-15,3-13 24 16,2 2 12-16,-5-1-1 16,-6 5 21-16,-5 4 13 15,-11 7 14-15,-7 5 11 16,-8 3 11-16,-4 5 0 0,0 3-6 16,-16 2-16-16,-2 7-20 15,-5 4-11-15,-10 8-5 16,-2 7 7-1,-2 11-1-15,4 6-5 16,13 9-1-16,8 0 1 0,12 4 0 16,16 3 2-16,13 4-4 15,12 2-2-15,14-6-5 16,10-10 0-16,4-10-22 16,1-9-39-16,-8-19-32 15,-10-4-39-15,-8-15-32 16,-4-5-18-16,-6-10-40 0,-14-1-13 15</inkml:trace>
  <inkml:trace contextRef="#ctx0" brushRef="#br0" timeOffset="-182608.18">32314 1839 40 0,'-11'9'125'0,"0"-9"90"16,2 7-64-16,9-7-57 15,0 0-17-15,0 0 9 16,0 0 3-16,3 0-7 16,14 0-10-16,15 0-9 15,24-7-20-15,21-5-18 0,21-5-12 16,15-4-11-16,14 2-4 16,7-7-5-1,4 2 2-15,-5 0 6 0,-12 8-4 16,-13-2 3-16,-15 7-6 15,-17-1 5-15,-11 3-1 16,-11 2 5-16,-18 2 9 16,-7 2 22-16,-9 3 16 15,-7 0 13-15,-10 0 10 0,-3-4 0 16,0-1-5-16,0 1-20 16,0 0-8-16,0 4 1 15,0 0 0-15,0-4 11 16,0-3 6-16,-8-14-29 15,0-12-8-15,8-13-8 16,-8-6-3-16,8-13-8 16,0 0 0-16,0-4-1 15,5-5-1-15,-5 2 0 0,0-1-2 16,0 4-1-16,0 3 7 16,0 1-8-16,0 8 5 15,-14 8 0-15,6 4 3 16,-4 9-6-16,3 8-3 15,-2 3 1-15,3 9 6 16,8 4-9-16,-12 3 7 0,12 1-10 16,-8 4 1-1,0 4 6-15,0 0-6 16,-10-5 6-16,-2 2-3 0,-7 3 2 16,-14 0 5-16,-13 0 1 15,-14 0 2-15,-13 8 2 16,-16 4-6-16,-10 0 4 15,-9 1 5-15,-3-1-2 16,2-4-11-16,0 0 6 16,10 1 2-16,13-9-5 15,10 10-8-15,10-10-10 16,12 11-15-16,15-11-10 16,11 0-4-16,6 0 11 15,10 0 12-15,5 0 15 16,2 0 3-16,13 0 8 15,0 0-2-15,0 0 3 16,0 0 1 0,0 0-7-1,0 7-4-15,0-7 4 16,0 0 2-16,0 0-9 16,0 12 10-16,0 8-5 15,0 5 6-15,0 11 0 16,0 14-2-1,0 1 6-15,0 7-7 16,0 3 6-16,5 4-3 16,-5 4 2-16,0 2-8 15,0-3 6-15,0 1 1 16,0-5 0-16,0-2 2 16,0-9-6-16,-8-7 6 15,8-11-1-15,-8-2 0 0,8-5-1 16,-9-7 0-16,9-5-3 15,0-4 4-15,0-12 3 16,0 0 0-16,0 7-2 16,0-7-6-16,0 0 8 15,0 0 4 1,0 0-1-16,0 0-4 16,0 0-6-16,0 0 4 15,3 0 0-15,6 0-2 16,4 13 0-16,10-1 3 15,14 2 2-15,16 1-2 16,7-2-3-16,10 0 3 16,-2-7-9-16,6-6 1 0,-6 0-21 15,-1 0-32-15,-7 0-55 16,-6-6-61 0,-7-7-60-16,-7-8-30 0,-6 0-61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5:41:49.920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12591 3023 396 0,'-8'-12'275'0,"8"5"-26"16,0-2-28-16,0 6-31 16,0 3 17-16,-8 0 27 0,8 0-43 15,0 0-107-15,0 15-84 16,0 18 0-1,8 19 0-15,-4 27 0 0,0 22 0 16,-4 17 0-16,0 9 0 16,0 3 0-16,0 0 0 15,0-7 0-15,0-10 0 0,-8-15 0 16,8-16 0-16,0-18 0 16,0-20 0-16,0-10 0 15,0-11 0-15,0-6 0 0,-8-21 0 16,-4-24-427-1,-5-21-88-15,0-29 58 0</inkml:trace>
  <inkml:trace contextRef="#ctx0" brushRef="#br0" timeOffset="448.92">12603 2581 196 0,'5'-42'258'15,"-5"9"-29"-15,0 9 8 0,0 8-17 16,0 9-12-16,-11-3 27 16,1 10-15-16,10 0-67 15,-8 0-62-15,8 10-91 31,0 1 0-31,0 5 0 16,8 4 0-16,8 2 0 16,6-2 0-16,1-3 0 0,5-5 0 15,0-5 0-15,2-7 0 16,-6 0 0-16,-4 0 0 16,-7 0 0-16,-5-12 0 0,-5-7 0 15,-3-6 0-15,-8-5 0 16,-3 10 0-16,-6 3 0 15,1 5 0-15,-4-1 0 16,-9 6 0-16,1 4 0 0,-6 3 0 16,-2 0 0-16,-4 0 0 15,3 16 0-15,0 3-233 16,6 10-98-16,5 9-42 0,10 11-17 16,4 3-328-16</inkml:trace>
  <inkml:trace contextRef="#ctx0" brushRef="#br0" timeOffset="1315.79">13049 3297 402 0,'5'-8'396'0,"-5"-5"-25"16,0 1-100-16,0 0-76 15,0 0-17-15,4 4-7 0,1 4-108 16,-2-1-63-16,2 5 0 16,3 0 0-1,4 17 0-15,0 7 0 16,5 16 0-16,2 10 0 16,2 12 0-16,1 1 0 0,-8 7 0 15,-3-9 0-15,3-4 0 16,-6-13 0-16,-4-11 0 15,-4-8 0-15,0-8 0 16,0-6 0-16,0-20 0 31,-12-19 0-31,-2-13 0 0,3-18 0 16,3-15 0-16,8 1 0 16,5-5 0-16,6 9 0 15,6 7 0-15,-1 10 0 0,1 11 0 16,2 8 0-16,-3 9 0 15,6 8 0-15,-4 8 0 16,7 8 0-16,0 17 0 16,4 7 0-16,-1 9 0 0,1 19 0 15,-1 17 0-15,-3 17 0 16,-5 7 0-16,0 6 0 0,-4-6 0 16,1-8 0-16,-2-11 0 15,2-14 0-15,-1-11 0 16,1-13 0-16,-6-7 0 0,2-13 0 15,-5-4 0-15,3-12 0 16,6 0 0-16,4-19 0 0,7-19 0 16,8-21 0-16,9-27 0 15,4-25 0-15,3-18 0 0,5-14 0 16,-3-4 0 0,-1 0 0-16,-10 9 0 0,-3 12 0 15,-10 12 0-15,-10 12 0 16,-8 14 0-16,-12 6 0 15,0 13 0-15,0 14 0 0,-12 12 0 16,4 10 0-16,-4 9 0 16,4 10 0-16,-5 31 0 15,-2 33 0-15,-5 35 0 16,-5 29 0-16,-3 21 0 16,2 3 0-16,15 0 0 0,11 1 0 15,11-13 0 1,15-9 0-16,10-10 0 0,7-14 0 15,3-11 0-15,1-17 0 16,0-17 0-16,-12-6 0 0,2-14 0 16,-9-9 0-16,-6-6 0 15,-7-13 0-15,-3 0 0 0,-4-8 0 16,-8-20-416-16,0-13-129 16,-8-9 61-16</inkml:trace>
  <inkml:trace contextRef="#ctx0" brushRef="#br0" timeOffset="1630.36">13716 3040 299 0,'-25'-17'293'15,"6"10"4"-15,6-2-28 0,13 2-56 16,0 2-1-16,0-2-13 16,17-2-16-16,26 2-101 15,30-6-82-15,27 1 0 0,12 0 0 16,2-1 0-16,-8 1 0 16,-18 5 0-16,-9-3 0 15,-19 3 0-15,-12 2 0 16,-10 2 0-16,-11 3 0 0,-10-5 0 15,-6 1-281-15,-2 4-323 16,-9 0 47-16</inkml:trace>
  <inkml:trace contextRef="#ctx0" brushRef="#br0" timeOffset="2728.47">19092 2796 169 0,'0'-17'288'0,"0"5"-54"16,0-4-50-16,-11 1-28 16,-2-2-1-16,1 1 19 0,-1 4 23 15,2 3 39-15,-5 1-42 16,-6-1-134-16,-5 5-60 15,-14 4 0-15,-8 0 0 16,-3 0 0-16,-2 18 0 0,2 1 0 16,0 10 0-16,3 11 0 15,4 10 0-15,5 6 0 16,6 6 0-16,9-2 0 0,14 2 0 16,11-5 0-16,16-5 0 15,18-2 0-15,6-10 0 0,8-4 0 16,9-7 0-16,4-14 0 15,4-15 0-15,-5 0 0 16,-6-2 0-16,-5-11 0 16,-10-7 0-16,-1-13 0 0,-6-12 0 15,-4-3 0-15,-7-5 0 16,-5 0 0-16,-4 0 0 16,-7 4 0-16,-5 8 0 0,0 8 0 15,0 5 0-15,0 4 0 16,0 5 0-16,0 1 0 15,0 6 0-15,-14 4 0 0,8 8 0 16,6 12 0 15,0 3 0-31,0 8 0 16,0 4 0-16,6 15 0 16,11 9 0-16,4 2 0 15,9-3 0-15,4-1 0 16,6-5 0-16,7-8 0 0,-4-6 0 15,2-6 0-15,-5-3 0 16,-1-10 0-16,-13-11 0 16,0 8 0-16,-12-8 0 0,0 0 0 15,-6 0 0-15,-5 0 0 16,2 0 0 0,-5-4 0-16,0 0 0 15,0-4-1 1,0-4-609-16,-8-8 22 15</inkml:trace>
  <inkml:trace contextRef="#ctx0" brushRef="#br0" timeOffset="3195.74">20746 2565 262 0,'7'-22'334'0,"-7"11"-65"0,0-3-76 16,0 2-41-16,-7 9 26 15,-6 3 51-15,4 0-8 16,1 0-58-16,2 0-117 0,-2 0-46 15,-5 0 0-15,0 15 0 16,-4 2 0-16,6 8 0 16,-3-1 0-16,8 5 0 0,6-4 0 15,0-2 0-15,0 2 0 16,12-8 0-16,7-5 0 16,11-5 0-16,-3-7 0 15,3 0 0-15,-1-12 0 0,-1-5 0 16,-9-6 0-16,-2-1 0 15,-5 0 0-15,-12-1 0 16,0 5 0-16,-12-1 0 0,-5 4 0 16,-35 6 0-1,20 11 0-15,-1 0 0 16,1 11-329-16,-1 10-129 0,5 0 0 16,2 3 64-16</inkml:trace>
  <inkml:trace contextRef="#ctx0" brushRef="#br0" timeOffset="3620.79">20783 3292 180 0,'0'0'339'15,"0"0"-31"-15,0 0-75 16,0 0-65-16,0-3 2 15,0-1 57-15,0-1 35 0,0 1-102 16,-8 4-160 31,-1 0 0-31,0 0 0-1,1 0 0-15,0 0 0 16,0 0 0 46,8-4 0-15</inkml:trace>
  <inkml:trace contextRef="#ctx0" brushRef="#br0" timeOffset="3994.67">20738 3272 2047 0,'8'8'0'0,"-5"1"0"15,1-1 0-15,0-8 0 16,-4 7 0-16,-8-7 0 47,-3 0 0-32,-3-3 0 1,6-6 0-16,2 6 0 16,6-6 0-16,0-3 0 15,0 5 0-15,0-7 0 0,0 2 0 16,0 5 0-16,0 2 0 16,3 5 0-16,0 0 0 15,-3 9 0 1,0 3 0-1,0-4 0-15,0 1 0 32,0-2 0-32,-11 1 0 15,-1 5 0-15,-5-5 0 16,5-8 0-16,-1 0 0 16,2 0 0-16,3 0 0 15</inkml:trace>
  <inkml:trace contextRef="#ctx0" brushRef="#br0" timeOffset="4476.1">20640 3297 2047 0,'3'0'0'16,"2"0"0"-16,-2 12 0 15,2 4 0-15,-2 6 0 16,-3-3 0-16,0-3 0 16,0 0 0-16,0 2 0 15,0-6 0-15,0-1 0 0,-11-3 0 16,3-8 0-1,0 0 0-15,8-3 0 16,0-13 0-16,0-6 0 16,-8 2 0-16,8 0 0 0,0 3 0 15,0 2 0-15,0-2 0 16,4 4 0-16,8 1 0 16,4 5 0-16,1 2 0 15,-6 5 0-15,1 0 0 0,-3 0 0 16,-4 0 0-16,-5 9 0 15,0 3 0-15,0 0 0 16,0 0 0-16,-14-1 0 0,2 2 0 16,1 4 0-16,-6-5 0 15,1 0 0-15,0-12 0 0,4 0 0 16,-1 0 0-16,5 0 0 16,0 0 0-1,8-4 0-15,0 0 0 16,0 0 0-16,8-4 0 15,3-1 0-15,7-3 0 0,5-1 0 16,10 2 0-16,7-1 0 16,1 3 0-16,0 9 0 15,0 0 0-15,-6 21 0 16,-5 13 0-16,-6 10 0 0,-8 13 0 16,-12 3 0-16,-4 9 0 15,-20 9 0-15,-17 8 0 0,-19 7 0 16,-17 4-83-16,-13 3-653 15</inkml:trace>
  <inkml:trace contextRef="#ctx0" brushRef="#br0" timeOffset="6589.27">13765 6931 408 0,'-16'-23'236'0,"-1"-2"-51"0,-2-3-45 15,-6 2-10-15,0 6-8 16,-4 0 15-16,1 3-8 16,-1 5-48-16,-2 4-39 0,-6 8-2 15,-7 13-4-15,-5 8 17 16,1 9 3-16,-5 20 8 15,-1 15 20-15,6 13-2 16,3 15-60-16,8 9-22 0,9 5 0 16,16-2 0-16,12-8 0 15,12-6 0-15,8-18 0 0,9-12 0 16,12-16 0-16,8-13 0 16,6-11 0-16,7-21 0 15,-2-17 0-15,-3-11-38 0,1-20 0 16,-1-18 5-16,-9-15 24 15,-11-5 1-15,-8 0 8 16,-10 1 13-16,-11 3 10 0,-8 5 3 16,-8 8 17-16,-3 12-22 15,-6 3-21-15,1 11 0 16,-1 10 0-16,5 8 0 0,4 9 0 16,8 7 0-16,-9 18 0 15,9 23 0-15,0 25 0 0,0 20 0 16,5 14 0-16,7 2 0 15,9 8 0-15,6-8 0 16,6-2 0-16,8-13 0 0,4-14 0 16,0-10 0-16,-2-13 0 15,-2-17 0-15,0-7 0 0,-4-17 0 16,-7 0 0 0,-7 0 0-16,-4-5 0 0,-5-7-33 15,-4-9-372-15,-5-3-42 16,-5-9-32-16</inkml:trace>
  <inkml:trace contextRef="#ctx0" brushRef="#br0" timeOffset="7105.19">14821 6957 368 0,'-17'0'274'15,"6"0"-53"-15,3 0-60 0,8 0 1 16,-9 0 17-16,9 0 11 16,0 0-44-16,0 0-59 0,12 0-43 15,21 0-15-15,18-5-5 16,23-4 20-16,16-3 26 0,12 0-22 15,2 1-48-15,-1-2 0 16,-2 1 0-16,-8 0 0 16,-15-1 0-16,-14 1 0 0,-16 5 0 15,-9 2 0-15,-16 0 0 16,-3 5 0-16,-7 0 0 16,-4 0 0-16,-9 0-34 0,0 0-146 15,-22 0-84-15,-6 0-63 16,-9 14 0-16,-2 1 7 15,-4 1 44-15</inkml:trace>
  <inkml:trace contextRef="#ctx0" brushRef="#br0" timeOffset="7487.22">15186 7253 84 0,'-20'20'195'0,"0"-8"-10"15,4 0-55-15,-5 2-26 16,2-14-1-16,-3 7 16 0,2-7 12 16,4 0 12-16,0 8 3 15,3-8-3-15,13 0 10 0,-9 0-3 16,9 0 10-16,0 0-59 16,14 0-101-1,14 0 0-15,26-8 0 16,17-4 0-16,27-4 0 15,19-1 0-15,18 1 0 0,12-1 0 16,-2-2 0-16,-2 2 0 16,-21 4 0-16,-20 2 0 15,-26 2 0-15,-24 6 0 0,-11-1 0 16,-17-1 0-16,-8 5 0 16,-10 0 0-16,-23-4 0 15,-7 1 0-15,-9-2 0 16,-3-2 0-16,-1-2-562 15,1-3 11-15,4-5-379 0</inkml:trace>
  <inkml:trace contextRef="#ctx0" brushRef="#br0" timeOffset="7920.41">17383 6216 90 0,'-11'0'271'0,"2"0"-17"15,0 0-25-15,9 0-31 16,-11 0-7-16,11 0-11 16,0 0-5-16,0 0-42 0,0 0-48 15,8 0-39-15,13 0-12 16,15 0 13-16,15 0 11 0,17-5-2 16,5-3-56-16,1 4 0 15,5-5 0-15,-6 6 0 16,-4-1 0-16,-10-1 0 0,-9 2 0 15,-13 3 0-15,-14-4 0 16,-1 4 0-16,-10 0 0 16,-12 0-94-16,0 0-94 0,0 0-71 15,0 0-60-15,-25 0-15 16,-12 7-49-16</inkml:trace>
  <inkml:trace contextRef="#ctx0" brushRef="#br0" timeOffset="8612.37">17354 6223 343 0,'-17'-4'197'16,"9"1"-63"-16,8-2-45 15,0 5-21-15,0 0 5 16,0 0-2-16,0 12 17 16,0 5 20-16,8 11-20 0,1 6 7 15,4 10 58-15,-5 4 12 16,1 10-13-16,-2 4-14 0,1-2-53 15,-5-4-85-15,2-7 0 16,-1-8 0-16,1-9 0 16,-5-3 0-16,0-9 0 0,0-7 0 15,0 0 0-15,0-6 0 16,3-7 0-16,2 0 0 31,-2 0 0-31,5-7 0 0,10-11 0 16,5-5 0-1,10-5 0-15,4 2 0 0,3 2 0 16,0 3 0-16,2 6 0 16,-3-2 0-16,7 5 0 0,2-1 0 15,0 10 0-15,6 3 0 16,-5 0 0-16,-5 16 0 16,-2 7 0-16,-3 14 0 0,-5 12 0 15,-8 8 0-15,0 8 0 16,-9 1 0-16,-11-6 0 0,-6 2 0 15,0-5 0-15,-11-5 0 16,-5-7 0-16,-9 0 0 16,-7-4 0-16,-4-4 0 0,-10-5 0 15,2-7 0-15,-5-10 0 16,1-15 0-16,0 0 0 16,1-7 0-16,7-6 0 0,8-3 0 15,8 0 0-15,7-2 0 16,6 3 0-16,11 0 0 0,8-2 0 15,6 0 0-15,16 6 0 16,11-2 0-16,3 13 0 0,5 0 0 16,1 0 0-16,-10 8 0 15,-8-1 0-15,-4 2 0 0,-8-1 0 16,-6-8 0 0,-6 12 0-16,-2-12 0 0,-6 14 0 31,0-14-247-31,0 0-204 15,0 0-20-15,0 0 45 16</inkml:trace>
  <inkml:trace contextRef="#ctx0" brushRef="#br0" timeOffset="9251.68">19794 6162 360 0,'-11'-15'262'0,"-1"-1"-55"0,0 3-43 16,0 4-22-16,-1 5 14 15,5 4 2-15,8 0-37 16,-8 0-61-16,-1 0-29 16,9 16-19-16,-6 13 13 0,6 11 12 15,0 10-5-15,6-1-11 16,11 3 4-16,4-3-8 15,3-7-12-15,4-6 7 0,1-13-2 16,-1-6-5-16,-3-17-2 16,-4 0 0-16,-5-12-1 0,-4-9-9 15,-9-10 12-15,-3-7 7 16,0 2-2-16,-12 3 10 16,-4 10 14-16,0 0-14 0,-5 8-31 15,1 7-21-15,-4 8-64 16,-6 0-90-16,4 8-86 15,-4 5-48-15,7 2-29 16,-2 6 13-16</inkml:trace>
  <inkml:trace contextRef="#ctx0" brushRef="#br0" timeOffset="9633.87">19799 7097 166 0,'0'17'330'0,"0"0"-82"0,0-5-37 15,0-3-32-15,0-9 32 16,0 7 52-16,0-7 6 0,0 0-99 16,-8 0-170-1,8-4 0-15,-8 1 0 16,8-6 0-16,0 1 0 15,-6-4 0-15,-3 0 0 16,9-2 0-16,0 3 0 0,0-1 0 16,3 0 0-16,20-5 0 15,20 0 0-15,12 10 0 0,15 7 0 16,3 18 0-16,-9 5 0 16,-7 12 0-16,-15 20 0 15,-19 5 0-15,-23 18 0 0,-23 7 0 16,-22 5 0-16,-17 3 0 15,-15 1 0-15,-7 0-546 16,-14-9-143-16</inkml:trace>
  <inkml:trace contextRef="#ctx0" brushRef="#br0" timeOffset="11282.43">26824 2784 172 0,'0'-8'258'0,"0"-1"-20"15,0 2-29-15,0 2-26 0,0 1-31 16,0 1 44-16,0 3 16 15,-8 0-13-15,8 0-57 16,-8 0-56-16,8 16-86 31,-7 12 0-31,7 14 0 16,-8 10 0-16,8 9 0 16,-13 3 0-16,13 10 0 15,-9 4 0-15,1 3 0 0,8 4 0 16,-8 8 0-16,8 2 0 15,0 3 0-15,0-6 0 16,0-2 0-16,0-1 0 0,0-3 0 16,0-4 0-16,0-1 0 15,0 0 0-15,0 0 0 0,4 2 0 16,0-2 0-16,0-8 0 16,-4 0 0-16,4-8 0 15,2-4 0-15,-3-7 0 16,-3-5 0-16,0-9 0 0,0-4 0 15,0 2 0-15,0-2 0 16,0 0 0-16,0 1 0 16,0 1 0-16,0-3 0 0,0-1 0 15,0-10 0-15,0-3 0 16,0-1 0-16,0-4 0 0,0 0 0 16,0-4 0-16,0 0 0 15,0-3 0-15,0-2 0 0,0 2 0 31</inkml:trace>
  <inkml:trace contextRef="#ctx0" brushRef="#br0" timeOffset="13186.34">26785 5312 2047 0,'3'0'0'16,"2"0"0"-16,-2 0 0 46,2 0 0-46,-1 0 0 16,2 0 0-16,7 0 0 16,4 0 0-16,10 0 0 15,15 0 0-15,11 0 0 0,15-9 0 16,17 2 0-16,9-2 0 16,4-3 0-16,-2 0 0 0,-2 3 0 15,-7-2 0-15,-11-1 0 16,-2-1 0-16,-6 1 0 15,-3 0 0-15,-4 3 0 0,-4-2 0 16,-5-1 0-16,-2 4 0 16,-2-2 0-16,3-2 0 15,6 5 0-15,2-2 0 0,1 2 0 16,-3 2 0 0,-1-2 0-16,-2 3 0 0,-1-6 0 15,3 7 0-15,1-6 0 16,0 1 0-16,0 0 0 15,-1 3 0-15,1-2 0 0,-1-1 0 16,3-1 0-16,-2 2 0 16,-1-3 0-16,1 0 0 15,-1-3 0-15,1 5 0 0,-3-1 0 16,-7 2 0-16,4 2 0 16,-12 1 0-16,-1 1 0 15,-2-2 0-15,4 1 0 16,6 0 0-16,-2-4 0 15,5 8 0-15,3 0 0 16,5-5 0-16,0 2 0 0,5 3 0 16,-2 0 0-16,-3 0 0 15,0 0 0-15,-5-4 0 16,2-1 0-16,-2 0 0 16,0 3 0-16,-3 2 0 15,-3 0 0-15,-2 0 0 0,1 0 0 16,-1 0 0-16,9 0 0 15,3 0 0-15,-2 0 0 16,-10 0 0-16,2 0 0 16,-7 0 0-16,2 0 0 15,0 0 0-15,-1 0 0 16,1 0 0-16,-5 0 0 0,-2 0 0 16,-3 0 0-16,-6 0 0 15,-2 0 0-15,2 0 0 16,0 0 0-16,4 0 0 15,2 0 0-15,6 0 0 16,-1 0 0-16,2 7 0 0,-6-7 0 16,-2 9 0-1,-13-9 0-15,0 0 0 0,0 0 0 16,-8 0 0-16,-1 0 0 16,-8-14 0 30,0-10 0-46,0-10 0 16,0-21 0-16,0-6 0 16,0-7 0-16,0-10 0 15,-13-8 0-15,0-11 0 16,2-10 0-16,-3-7 0 0,3 2 0 16,-1-12 0-16,-4 3 0 15,-2 2 0 1,2 1 0-16,7 4 0 0,0 5 0 15,9-1 0-15,0 1 0 16,0 2 0-16,0 9 0 16,0 13 0-16,0 12 0 15,0 8 0-15,-13 11 0 16,5 11 0-16,-1 5 0 16,9 10 0-16,-12 4 0 15,12-2 0-15,-6 6 0 16,6 4 0-16,0 5 0 0,0-1 0 15,0 1 0 1,0 4 0-16,0-1 0 16,0 4 0-1,-9 4 0-15,-4 0 0 16,5 0 0 0,-4 0 0-1,-5-4 0 1,0-5 0-16,-6 6 0 15,-11-6 0-15,-8 6 0 16,-15 3 0-16,-16 0 0 16,-17 0 0-16,-12 0 0 15,-3 0 0-15,-14 0 0 0,-3 0 0 16,-2 0 0 0,-3 0 0-16,0 0 0 15,6 0 0-15,7 0 0 16,1 0 0-16,0 8 0 0,7-8 0 15,5 0 0-15,6 0 0 16,6 0 0-16,4 0 0 16,-1 0 0-16,4 0 0 15,3 0 0-15,-3 0 0 16,6 0 0-16,-6 7 0 0,4-7 0 16,6 0 0-16,3 0 0 15,0 0 0 1,3 0 0-16,1 0 0 0,0 0 0 15,8 0 0 1,-44 0 0-16,56 0 0 16,-4 0 0-16,7 9 0 15,-9-9 0-15,7 13 0 16,-5-13 0-16,3 8 0 0,7-8 0 16,-3 8 0-16,7-8 0 15,2 7 0-15,5-7 0 16,3 0 0-16,-2 0 0 15,-3 0 0-15,-2 0 0 0,-4 0 0 16,-1 0 0 0,-4 0 0-16,2 0 0 0,-3 0 0 15,2 0 0-15,-2 0 0 16,6 0 0-16,4 0 0 16,4 0 0-16,3 0 0 15,4 0 0-15,5 0 0 0,5 0 0 16,2 0 0-1,1 0 0-15,0 0 0 16,-1 0 0-16,1 0 0 0,1 0 0 16,-1 0 0-16,-6 0 0 15,3 0 0 1,3 0 0 0,-4 0 0-16,0 0 0 15,-2 0 0-15,-2 0 0 16,1 0 0-16,-1 0 0 0,-2 0 0 15,2 0 0-15,6 0 0 16,-3 0 0-16,2 0 0 16</inkml:trace>
  <inkml:trace contextRef="#ctx0" brushRef="#br0" timeOffset="13394.95">26777 2461 2047 0,'0'21'0'16,"0"8"0"-16,0 8 0 0,0-1 0 16,0 5 0-16,0 4 0 15,0-5 0-15,3 1 0 16,2-4 0-16,-2-3 0 15,2-6-54-15,-5 0-331 0,0-3-23 16,-8-10 17 0,-10-2 20-16</inkml:trace>
  <inkml:trace contextRef="#ctx0" brushRef="#br0" timeOffset="14579.55">28295 1213 52 0,'0'-5'152'0,"0"1"64"16,0 0-47-16,0 4-42 15,0 0-18-15,0 0 11 16,0 0 24-16,0-4-1 15,-12 0-26-15,12 0-22 16,-9 4 6-16,-4 0-17 16,-4-3-33-16,-10-6-24 15,-11 9-13-15,-5-5-1 16,-5 5-7-16,-2 0 0 0,-2 0-3 16,-1 0 5-16,5 14-3 15,6-3 3-15,2 1 0 16,3 8 7-16,6 1-9 15,6 3-6-15,-1 10 1 16,10 1 4-16,1 11-3 16,3 3-1-16,-1 3 4 15,13-2-2-15,0-2 2 0,0 1-4 16,0-8 7-16,4-1-5 16,9-4 1-16,3-3-4 15,4-5 4-15,0-3-4 16,5-4-2-16,-2-5-4 15,11-16-5-15,-1 0-10 16,7-9-1-16,0-10 1 16,1-10-1-16,0-11 11 0,-4-1 0 15,-1-3 8-15,-7-2 1 16,-9 1 2-16,-1 5 8 16,-6-2-4-16,-5 3-1 15,-4-4 2-15,0 3-6 16,1 4 6-16,-2-1-4 15,-3 5 3-15,0 4 5 16,0 4 23-16,0 7 6 16,0 0 13-16,0 9 16 15,0 0 18-15,0 1-58 16,0 2-27-16,-8 5 0 47,0 0 0-47,8 12 0 15,0-4 0-15,0 5 0 16,0 12 0-16,8 14 0 16,9 10 0-16,5 7 0 0,13 1 0 15,4 0 0 1,6-7 0-16,4 0 0 16,0-10 0-16,-8-12 0 0,-10-8 0 15,-1-3 0-15,-6-8 0 16,-5-9 0-16,-2 0 0 15,-5 0 0-15,2 0 0 16,-6-5 0-16,0-4 0 16,0 2 0-16,-1-11 0 15,6 3 0-15,-2-2 0 16,-1 5 0-16,-7 0 0 16,-3 4-51-16,0 8-411 15,0 0-33-15,0 0 6 0</inkml:trace>
  <inkml:trace contextRef="#ctx0" brushRef="#br0" timeOffset="15417.06">28080 6154 79 0,'-18'12'234'15,"2"0"-22"-15,4 0-17 16,12-3-29-16,-11-9 10 15,11 0 16-15,0 0 11 0,0 0-31 16,0 0-49-16,0-4-48 16,0-4-38-16,15-8-23 15,9-5-4-15,5-3-6 0,-1 0-2 16,-3 3-1-16,1 4 2 16,-9 2-3-16,-3 2 4 15,-2 5-6-15,1 1-1 0,-4-2 8 16,-3 5 5-16,2 0 23 15,-4 4 36-15,-4 0-36 16</inkml:trace>
  <inkml:trace contextRef="#ctx0" brushRef="#br0" timeOffset="15676.19">28253 6021 2047 0,'0'31'0'0,"0"14"0"16,0 12 0-16,0 5 0 15,0 3 0-15,0-9 0 16,5-3 0-16,-2-4 0 0,5-4 0 16,0-4 0-16,2-8 0 15,-2-2 0-15,-8-5 0 16,3-7 0-16,2-7 0 16,-2 0 0-16,2-12 0 15,-5 8 0-15,0-10 0 63,0-7 0-63,0-7-4 15,0-5-417-15,0-8-15 16,0 1 57-16,0 4 30 0</inkml:trace>
  <inkml:trace contextRef="#ctx0" brushRef="#br0" timeOffset="16207.2">28165 6687 92 0,'-9'0'127'0,"1"-3"44"16,0 3-54-16,8 0-34 0,-13 0-24 15,13 0 5-15,0 0 4 16,0 0-3-16,0 0-5 15,-8 0-8-15,8 0-10 0,0 0-6 16,0 0 6-16,0 0 12 16,3 0 3-16,7 0 16 15,6 0 9-15,9 0 31 0,11-5 5 16,8-2-10-16,6 1-7 16,2-2-28-16,1 1-17 15,-3-1-28-15,-6-1-16 16,-8 5-4-16,-11 4 9 15,-5 0 8-15,-3 0 8 0,-6 0-22 16,-3 0-11-16,-4 0 0 16,1 0 0-16,-5 0-32 31,0 0-144-31,0-3-80 16,0-6-106-16,-12-3-13 15,-1 0-2-15</inkml:trace>
  <inkml:trace contextRef="#ctx0" brushRef="#br0" timeOffset="16856.06">28891 5978 36 0,'0'-14'119'16,"0"0"91"0,0 3-50-16,0 7-38 0,0 4-32 15,0 0-11-15,0 0 0 16,-8 0 7-16,8 0-5 16,-8 0-7-16,8 0-12 0,-9 0 9 15,9 0 14-15,0 0 8 16,-7 0 1-16,7 0-4 15,-13 8-5-15,1 4-21 0,1 9-6 16,-5 3 2-16,-5 9-25 16,4 3 6-16,4 4-18 15,7 5 4-15,6 0-4 0,0-4-23 16,0 0 0 0,0-1 0-16,6-8 0 0,7-2 0 15,4-10 0-15,4-5 0 16,1-1 0-16,3-2 0 15,4-12 0-15,-1 0 0 0,1-5 0 16,4-7 0-16,-1-4 0 16,-2-5 0-16,-7-3 0 15,-3-5 0-15,-3 1 0 0,-6-5 0 16,-3-3 0-16,1-5 0 16,-9 1 0-16,0-1 0 15,0 0 0-15,0 4 0 16,-12 1 0-16,-1 3 0 15,2 5 0-15,-7 4 0 16,7 6 0-16,-6 7 0 0,3 2 0 16,-8 1 0-16,-4 8 0 15,3 0 0-15,7 0-78 16,3 0-95-16,2 8-46 0,0 4-11 16,11 2 2-16,0-2 25 15,0 0 31-15,0 0-11 16,0 0-22-16,0-3 32 0</inkml:trace>
  <inkml:trace contextRef="#ctx0" brushRef="#br0" timeOffset="17280.25">29550 5907 140 0,'19'-17'334'16,"-6"5"14"-16,-9 3-21 0,-4 2-60 15,0 7-27-15,0 0-19 16,-8 0-51-16,-1 0-170 16,-4 7 0-16,-2 10 0 0,-1 11 0 15,-1 13 0-15,2 4 0 16,3 4 0-16,-1-1 0 16,5 5 0-16,8-4 0 15,0-8 0-15,0-5 0 16,8-3 0-16,5-9 0 15,-1-8 0-15,3-7 0 0,2-9 0 16,5 0 0-16,0-12 0 16,3-4 0-16,-4-10 0 15,-10-2 0-15,-3-8 0 0,-5-9 0 16,-3-3 0-16,0-2 0 16,0 5 0-16,-11 1 0 15,-5 0 0-15,0 6 0 16,0 5 0-16,-1 9 0 15,3 8-51-15,0 0-47 16,6 7-60-16,8 2-71 0,-8 3-51 16,8 4-27-16,0-5-29 15,0 5 46-15</inkml:trace>
  <inkml:trace contextRef="#ctx0" brushRef="#br0" timeOffset="17904.03">29866 5824 141 0,'0'-7'274'0,"0"-2"-26"16,0 1-51-16,0 8-61 0,0-4-25 16,0 1-40-16,0-1-25 15,0-6-30-15,8 3-9 16,9-1-13-16,6-5-8 15,5 5-1-15,-2 1 2 0,-6-3 11 16,-4 3 3-16,-4-2 11 16,-4 6 5-16,-4 3 12 15,-4-4 15-15,0-1 15 16,0 1 3-16,5 1-8 16,-2-6 6-16,3 1 44 15,-6 8 30-15,0 0 18 16,0 0-30-16,0 13-122 31,0 7 0-15,0 12 0-16,3 8 0 15,2 2 0-15,3 10 0 0,-2 6 0 16,3 2 0-16,-1 1 0 16,0 1 0-16,-4-10 0 15,0-2 0-15,-4-10 0 16,0-5 0-16,0-5 0 15,0-2 0-15,0-7 0 16,5-1 0-16,-1-7 0 0,0-1 0 16,-4 5 0-16,0-2 0 15,0 2 0-15,0-6 0 16,0 3 0-16,0 0 0 16,0-1 0-16,0-4 0 0,0-1 0 15,0-16 0 16,0-9-357-15,0 0-87 0,-8 6 67-16,8-1 22 15</inkml:trace>
  <inkml:trace contextRef="#ctx0" brushRef="#br0" timeOffset="18387.59">30045 6606 9 0,'0'0'18'16,"-9"0"16"-16,9 0 35 15,-8 0 68-15,8 0 25 0,-8 9-28 16,0-9-21-16,8 0-3 16,-8 0 29-16,8 0 20 15,0 0-21-15,0 0-38 16,0 0-39-16,0 0-7 0,0 0 5 16,0 0 6-16,0 0-16 15,0 0-6-15,12 0-4 16,8 0 11-16,17-9 2 15,8 1 6-15,12-4-1 16,11-4-16-16,5-1-19 16,1 1-6-16,-5 4-12 0,-12 1 20 15,-12 0 7-15,-14 4-31 16,-5 0 0-16,-9 7 0 16,-11 0 0-16,-12 0 0 46,-2 0 0-30,-10 0-478-16,-3 0-57 16,-2-5 51-16</inkml:trace>
  <inkml:trace contextRef="#ctx0" brushRef="#br0" timeOffset="24519.63">23033 11454 609 0,'0'-8'468'15,"0"4"-134"-15,0 0-168 16,0 4-87-16,0-4-39 0,0 4 0 15,0 0-8-15,0 0-14 16,0 0-21-16,0 0-152 0,0 0-196 16,0 0-144-16</inkml:trace>
  <inkml:trace contextRef="#ctx0" brushRef="#br0" timeOffset="28188.53">12377 10315 339 0,'0'-16'224'16,"0"-1"-47"-16,0 5-40 15,0 3-14-15,0 1-19 16,0 1 5-16,0 3-16 0,0 0-17 16,0 4-17-16,0 0 3 15,0 0-24-15,0 11-15 0,-9 10-2 16,1 16 36 0,-1 16 24-16,-3 16 9 0,1 8-21 15,-6 4-21-15,1 1-27 16,0-5 1-16,0-4-9 0,2-11-16 15,3-10 9-15,0-12 0 16,11-11-3-16,-10-5-1 16,10-6-7-16,0-10-40 0,0-8-48 15,-8 0-70-15,0 0-84 16,0-13-45-16,-4-12 1 0,1-3-29 16,-6-8 59-16</inkml:trace>
  <inkml:trace contextRef="#ctx0" brushRef="#br0" timeOffset="28553.22">12299 9703 337 0,'-11'-24'315'0,"-3"8"-67"15,-2 8-82-15,4 8-69 16,12 0-50-16,0 0-23 15,0 12-12-15,0 8-3 0,12 6-2 16,9-3-3-16,3-3 2 16,1-5-5-16,3 0 0 15,1-15 5-15,-1-5-8 16,1-12 0-16,-1-6 5 0,-9-5 0 16,-5-10 2-16,-14-3-4 15,0 1 0-15,-17 4 4 16,1 3 2-16,-8 9-1 0,-1 7-2 15,0 6-2-15,6 1-3 16,-2 10-7-16,4 0-12 16,1 17-31-16,-1 11-61 0,2 17-58 15,3 8-38-15,-1 4-84 16</inkml:trace>
  <inkml:trace contextRef="#ctx0" brushRef="#br0" timeOffset="29436.88">12661 10380 440 0,'0'-9'258'0,"0"7"-67"16,0-4-57-16,0-1-31 15,0 2-14-15,0 0-19 16,0 5-33-16,4 0-21 16,4 0-5-16,3 14-1 0,6 1 13 15,3 13 12-15,1 6 13 16,-2 6-1-16,3 4 15 16,-6 6 9-16,-5-1-18 15,-3-5-7-15,-8-3-12 0,0 0-5 16,0-8-14-16,0-10-7 0,-8-6-4 15,8-4 11-15,-11-13-9 16,-2 0 2-16,1 0-5 0,-1-18-10 16,5-5-28-1,8-18 1-15,0-11 2 0,0-10 13 16,0 1-1-16,16 5 13 16,6 2 3-16,-3 9 4 0,5 9 1 15,-2 8-10-15,-2 4 13 16,-5 7-4-16,2 13-2 15,-1 4 8-15,5 16 10 0,4 17 32 16,3 15 0-16,5 14 20 16,-6 12-21-16,3 2 3 0,-7-2-24 15,2-1-9-15,-1-8-12 16,-2-3 1-16,-8-15-3 16,3-6 2-16,-6-12-5 15,2-9 0-15,-4-7 0 0,-1-13 0 16,-1 0 0-16,1-9 0 15,4-19 0-15,1-22 0 16,-1-24 0-16,0-18-5 16,-1-17-14-16,6-10 2 0,-4 5 0 15,-1 4 14-15,0 9 1 0,-4 9 2 16,1 15 0-16,-1 8 3 16,-8 13-3-16,0 7 8 15,0 12 8-15,0 12-1 16,0 9 6-16,0 9-21 15,0 26 0 1,0 26 0-16,-13 29 0 16,6 28 0-16,7 21 0 15,0 11 0-15,0-4 0 0,12-4 0 16,7-12 0-16,6-12 0 16,7-17 0-16,1-11 0 0,4-17 0 15,3-13 0-15,-3-7 0 16,-4-13 0-16,-4-12 0 15,-6-3 0-15,-4-9 0 0,-1 0 0 16,-5 0 0-16,-6-9 0 16,-7-7 0-16,0-4 0 15,0-10-108-15,0-2-187 16,-16 0-28-16,-1 0 3 0,1 3 24 16,-4 9 3-16</inkml:trace>
  <inkml:trace contextRef="#ctx0" brushRef="#br0" timeOffset="29968.2">13346 10307 17 0,'0'-8'59'15,"-8"3"92"-15,8 5 57 0,-12 0-25 16,1 0 3-16,-1 0-2 16,-2 0-21-16,3 0-4 15,-3 0 7-15,4 0-6 0,10 0-17 16,-8-5-20-16,8 3-34 16,0-3-33-16,0 0-56 15,12 5 0-15,11 0 0 0,17 0 0 16,10 0 0-16,4 0 0 15,2-2 0-15,-3-7 0 16,-4 4 0-16,-14 2 0 16,-5-6 0-16,-6 9 0 0,-8 0 0 15,-5-3 0-15,-5-1 0 16,-6 0 0-16,0 4-231 16,0 0-152-1,0 0-38-15,-14 8-12 16</inkml:trace>
  <inkml:trace contextRef="#ctx0" brushRef="#br0" timeOffset="30966.01">16684 9842 244 0,'-11'-13'256'0,"3"1"-34"16,-1 5-12-1,1-5 188 1,0 8-181-16,8-1 7 0,0 5-30 16,0 0-112-16,5 16-82 31,9 8 0-15,16 10 0-16,2 3 0 0,8 3 0 15,8-4 0-15,3 1 0 16,-4-5 0-16,2-3 0 15,1-5 0-15,-10-3 0 0,-3-9 0 16,-9 1 0-16,-8-13 0 16,-7 0 0-16,-6 0 0 15,-1 0 0-15,-6-13-48 16,-18-4-347 0,1-2 15-16,1-7 59 15,-3 2 26-15,-1-4 21 0</inkml:trace>
  <inkml:trace contextRef="#ctx0" brushRef="#br0" timeOffset="31284.15">16948 9744 31 0,'5'-16'107'16,"-5"1"124"-16,0-2-42 15,0 4-20-15,0 5-12 16,0 5-5-16,0 3-11 0,0 0-33 15,0 0-36-15,0 0-31 16,0 0-18-16,0 11-6 16,0 6-7-16,0 14 13 0,-11 15 43 15,-3 6 7-15,2 5 1 16,0 5-18-16,-1-5-10 0,2 0-6 16,-1-5-26-16,0-2 0 15,-2-10-7-15,3-2-4 16,3-10-5-16,-1-9 12 15,9-1-8-15,-11-2-13 0,11-7-43 16,0-9-70-16,0 0-57 16,0 0-63-16,0-9-51 15,-8-7-27-15,8-9 18 0</inkml:trace>
  <inkml:trace contextRef="#ctx0" brushRef="#br0" timeOffset="31748.39">16572 10074 15 0,'-9'0'36'0,"0"0"66"15,1 9 96-15,8-9-49 16,-12 7-34-16,4-7-28 16,8 0-6-16,-8 0 5 0,8 0 7 15,0 0 4-15,0 0-9 16,0 0-12-16,0 0-6 0,0-4-11 16,11 1-9-1,11-6-16-15,18-3 8 0,17-5 8 16,8-2 8-16,9-2-7 15,-1 2-7-15,-5-3 0 16,-3 6-2-16,-9 0-4 0,-10 3 6 16,-10 6 6-16,-7-3 8 15,-10 8 5-15,-5 2-36 0,-6 0-27 16,-5-5 0-16,-3 1 0 16,0 4-116 15,0 0-124-31,0 0-53 15,-11 0-28-15,11 11-15 16,-9-1-8-16</inkml:trace>
  <inkml:trace contextRef="#ctx0" brushRef="#br0" timeOffset="36724.15">17883 9855 52 0,'0'-13'177'16,"0"0"39"-16,0 5-49 15,0 1-34-15,0-2-26 0,0 5 7 16,0-3 21-16,0 2 14 16,0 5-16-16,0 0-26 15,0 0-23-15,0 0-13 0,0 0-18 16,-8 0-16-16,8 0-16 16,0 21 3-16,0 19 84 0,8 24 51 15,4 22-159 1,-4 21 0-16,0 7 0 0,-5 4 0 15,-3 1 0-15,0-6 0 16,0-13 0-16,0-4 0 16,0-15 0-16,0-16 0 0,0-12 0 15,0-8 0-15,0-12 0 16,0-8 0-16,0-11 0 0,0-1 0 16,0-13-282-16,-11 0-116 15,-4-20 0-15,-2-10 35 0,0-14 102 16</inkml:trace>
  <inkml:trace contextRef="#ctx0" brushRef="#br0" timeOffset="37139.87">17776 9912 187 0,'0'-26'235'16,"0"3"-67"-16,0 2-46 0,0 5-40 15,0 0-3-15,0 4-6 16,0 0-17-16,9-3-13 16,3 5-16-16,14-7-6 15,8 4 6-15,20 2 20 0,11 4 1 16,9 7-6-16,2 0-4 16,-3 15-13-16,-4 9-1 15,-7 5-3-15,-14 4 2 0,-12 3 8 16,-11 0 20-16,-12 6 9 15,-13-1 15-15,-21-1 13 16,-15 5-11-16,-18-1-17 0,-6 2-26 16,-10-10-9-16,5-3-10 15,5-4-4-15,7-10-11 0,13-5-1 16,7-2 6 0,13-12 4-16,2 0-8 0,10 0-14 15,8 0-21-15,0 0-23 16,0 0-23-16,8 0 80 15,6 0-236-15,-2-10-15 0,8 3-18 16,5-2-18-16,4 1-23 16</inkml:trace>
  <inkml:trace contextRef="#ctx0" brushRef="#br0" timeOffset="37598.93">19296 9696 364 0,'0'-13'246'0,"0"2"-47"16,-8 2-45-16,-6 1-26 0,14-1 0 15,-11 9-24-15,11 0-48 16,-7 0-32-16,7 0-9 16,0 0-7-16,0 17-2 15,0-1-2-15,7 1-1 0,4-5 3 16,6 0 0-16,-1-1-2 16,2-1-2-16,-4-10 2 15,3 0-3-15,-1 0 1 0,-3 0 1 16,-5 0 0-16,0-10-2 15,-8 3 5-15,0-4-3 16,0-2 18-16,0 0 13 0,-12 5-11 16,0-4-2-16,-4 3-9 15,-6 9-5-15,3 0-5 16,-2 0-2-16,1 0-10 0,1 0-33 16,2 14-68-16,5 1-66 15,4 1-29-15,8 1-8 16,0-1-44-16,0 4-7 15</inkml:trace>
  <inkml:trace contextRef="#ctx0" brushRef="#br0" timeOffset="37973.72">19377 10429 320 0,'0'15'259'0,"0"2"-93"0,0-5-64 16,0 1-9-16,0-1 20 15,0 0 11-15,0-12-22 16,0 9-28-16,0-1-19 0,-13-8 5 16,5 0 22-16,8 0 34 15,0 0 7-15,-8-6 1 0,8-5 6 16,0-13-126-16,0-4-4 15,8-1 0-15,5 1 0 16,3 2 0-16,0 11 0 16,4 6 0-16,5 9 0 15,0 20 0-15,2 22 0 0,-3 15 0 16,-6 17 0-16,-12 10 0 16,-6 5 0-16,-24 8 0 0,-15 6 0 15,-18 3-340-15,-21-3-230 16,-23 1 43-16</inkml:trace>
  <inkml:trace contextRef="#ctx0" brushRef="#br0" timeOffset="38954.01">12856 13351 195 0,'0'-21'284'0,"0"2"-39"0,0-2-53 16,0 5-57-16,0 3-32 15,0 1-13-15,0 5-3 0,0 1-20 16,3 6-19-16,1 0 1 16,-4 0 6-16,0 11 53 15,4 8 51-15,5 17 31 0,-1 20-150 16,-1 27-40-16,1 14 0 15,1 18 0-15,-4 4 0 16,-2-3 0-16,5-5 0 16,-5-13 0-16,3-13 0 0,-6-13 0 15,0-14 0-15,0-14 0 16,0-11 0-16,0-9 0 0,0-7-128 16,0-17-347-16,0-8-26 15,-17-17 107-15</inkml:trace>
  <inkml:trace contextRef="#ctx0" brushRef="#br0" timeOffset="39504.01">12648 13221 244 0,'9'-8'243'15,"-1"-1"-41"-15,-8 2-33 0,0-1-32 16,0 4-8-16,0 4 105 16,0 0-170-16,4 0-33 15,0 0-10-15,4-5-5 16,4-3-16-16,13-3 4 0,10-6 5 16,11 1-7-1,6-1 6-15,10 0 12 0,1 7 10 16,2 1 20-16,5 0-5 15,-5 9-16-15,-4 0-5 0,-4 0 8 16,-8 18 23-16,-9 5 30 16,-4 10 29-16,-7 3-64 0,-7 9-50 15,-11 4 0-15,-11-1 0 16,0 2 0-16,-16-2 0 16,-10 2 0-16,-5-6 0 0,-9 1 0 15,-2-4 0-15,-3-8 0 16,-3-5 0-16,3-9 0 0,1-7 0 15,3-12 0 1,4 0 0-16,9 0 0 0,8 0 0 16,8 0 0-16,-2 0 0 0,14-2 0 15,-8-3 0 1,8 0 0-16,0 1 0 16,0 4-179 30,0 0-175-46,0 9-3 16,0-2 35-16,0-7-11 0</inkml:trace>
  <inkml:trace contextRef="#ctx0" brushRef="#br0" timeOffset="40368.16">14934 13401 131 0,'-8'0'188'0,"0"0"-19"16,1-4-35-16,-2 4-18 15,9 0 4-15,-8 0 20 0,8 0 18 16,0 0 23-16,0 0 0 16,0 0-12-16,0 0-27 0,0-5-32 15,0-1-32-15,0 6-48 16,0-2-30-16,0-2 0 0,17-1 0 16,15-2 0-16,11-5 0 15,19-5 0-15,12 0 0 16,7 6 0-16,-4-1 0 15,-1-1 0-15,-6 5 0 0,-9 0 0 16,-9 8 0-16,-12-4 0 16,-12 4 0-16,-2 0 0 0,-9 0 0 15,-6 0 0-15,-8 0 0 16,-3 0-148 15,0 0-136-15,0-5-53-16,-6 2 10 0,-5 3 20 15,-3 0 20-15</inkml:trace>
  <inkml:trace contextRef="#ctx0" brushRef="#br0" timeOffset="40985.08">15146 13701 52 0,'-11'13'133'15,"11"-13"93"-15,-13 8-37 16,4-8-29-16,0 0-30 16,1 7-5-16,2-7 13 0,-3 0 20 15,1 0-17-15,0 0-24 16,8 0-36-16,0 0-9 0,0 0-5 16,0 0 3-16,0-7-11 15,8-1-14-15,3-1-15 16,14 1-13-16,4-3 10 15,10-3-17-15,7-1-10 0,8-1 0 16,1 4 0-16,2-1 0 16,0 4 0-16,-8 2 0 15,-5 7 0-15,-7 0 0 0,-6-4 0 16,-5 4 0-16,-9-5 0 16,-6 5 0-16,-3 0 0 15,1 0 0-15,-6-5 0 0,2 5 0 16,-5-3 0 15,0-1 0-15,0 0 0-16,4 4 0 31,0 0 0-15</inkml:trace>
  <inkml:trace contextRef="#ctx0" brushRef="#br0" timeOffset="41136.3">15694 13575 1916 0,'0'8'-339'16,"-8"5"-7"-16,0-2 3 0,-6 1-14 16</inkml:trace>
  <inkml:trace contextRef="#ctx0" brushRef="#br0" timeOffset="44041.36">27637 11259 82 0,'0'-20'271'15,"-9"0"-41"-15,0-3-42 0,1 0-62 16,8 4-12-16,-6-3 59 15,6 6 33-15,-9 0 7 16,9 4-15-16,0 4-47 0,0 8-56 16,0 12-95 31,0 8 0-47,0 8 0 15,0 14 0-15,0 15 0 0,0 20 0 16,0 16 0-1,0 21 0-15,0 14 0 0,9 0 0 16,-9 7 0-16,3-4 0 16,-3-10 0-16,0-11 0 15,0-8 0-15,0-13 0 0,0-12 0 16,0-6 0-16,0-11 0 16,0-1 0-16,0-7 0 15,0-4 0-15,0 2 0 0,0-6 0 16,0 4 0-16,0 2 0 15,0-1 0-15,3 0 0 16,5-5 0-16,-3 1 0 16,-1-4 0-16,0-5 0 0,1-4 0 15,-1 2 0-15,0-6 0 16,1 1 0-16,-2-1 0 16,2 0 0-16,1 2 0 0,-2-3 0 15,1-2 0-15,-5-8 0 16,0-2 0-16,0-2 0 15,0-6 0-15</inkml:trace>
  <inkml:trace contextRef="#ctx0" brushRef="#br0" timeOffset="45593.76">27676 13603 2047 0,'5'0'0'0,"-2"0"0"16,2 0 0-16,4 0 0 15,7-3 0-15,16-6 0 16,14 1 0-16,14-3 0 16,9-3 0-16,8 3 0 0,13-2 0 15,6-3 0-15,11 4 0 16,6-5 0-16,4 6 0 0,1-1 0 16,-1-5 0-16,-7 4 0 15,-6 6 0-15,-13-2 0 16,-4 2 0-16,-7 2 0 15,-6 5 0-15,-5-4 0 16,-1 1 0-16,-3-1 0 16,3-7 0-16,3 9 0 0,2 2 0 15,3-4 0-15,1-4 0 16,6-1 0-16,-7 2 0 16,2-5 0-16,-5 3 0 15,-1 2 0-15,2-3 0 0,-9 3 0 16,0 2 0-16,-4 1 0 15,-4 4 0-15,0-3 0 16,-5 3 0-16,5 0 0 16,3-5 0-16,2 5 0 15,-5 0 0-15,4 0 0 16,0 0 0-16,-1 0 0 16,4 0 0-16,1 0 0 0,-3 0 0 15,0 0 0-15,-5 0 0 16,-5 0 0-16,-5 0 0 15,-1-4 0-15,-2 4 0 16,2 0 0-16,-10 0 0 0,-2 0 0 16,-11 0 0-16,-3 0 0 15,-7 0 0-15,-4 0 0 16,-3 0 0-16,2 0 0 16,-2 0 0-16,0 0 0 15,-1 0 0-15,3 0 0 16,-5 0 0-16,7-4 0 0,-6 0 0 15,3 4 0-15,-2-4 0 16,-2 4 0-16,2 0 0 16,-1-4 0 15,-4-4 0-31,5-4 0 16,-2-13 0-16,2-7 0 15,-5-13 0-15,0-8 0 16,0-12 0-16,0-16 0 15,0-22 0-15,3-13 0 16,0-17 0-16,5-5 0 0,-2 0 0 16,1 8 0-16,1 3 0 15,-8 13 0-15,0 10 0 16,0 5 0-16,0 13 0 16,0 10 0-16,0 2 0 15,0 5 0-15,-8 0 0 0,1 1 0 16,-7-2 0-16,8 0 0 15,-2 1 0-15,8 4 0 16,-14 3 0-16,14 15 0 16,-8 2 0-16,8 8 0 15,0 7 0-15,-7 7 0 16,7-1 0-16,-14 3 0 0,14 4 0 16,-8 2 0-16,8 2 0 15,0 1 0-15,0 0 0 16,0 4 0-16,0 3 0 15,0 1 0-15,-8 4 0 16,-4 0 0-16,1 0 0 16,-1 0 0-16,-9 0 0 15,-5 11 0-15,-5 0 0 16,-12 1 0-16,-19 4 0 16,-12-5 0-16,-10 6 0 15,-15-1 0-15,-6-3 0 16,-9-1 0-16,-7 0 0 15,-3-3 0-15,4-9 0 0,3 12 0 16,-5-12 0-16,4 7 0 16,9-7 0-16,-1 0 0 15,6 0 0-15,13 0 0 16,6 0 0-16,-1 0 0 0,4 0 0 16,2 0 0-16,-7 0 0 15,4 0 0-15,-4 0 0 16,7 0 0-16,2 0 0 15,10 0 0-15,6 0 0 16,5 0 0-16,0 0 0 16,5 0 0-16,0 0 0 0,-2 0 0 15,6 0 0-15,-1 0 0 16,1 0 0-16,-5 9 0 16,3-1 0-16,2-8 0 0,-1 8 0 15,0-8 0-15,2 13 0 16,-4-13 0-16,4 7 0 15,-2-7 0-15,-2 7 0 16,8 3 0-16,4-10 0 16,1 7 0-16,2-7 0 15,3 8 0-15,4-8 0 0,-3 8 0 16,2-8 0-16,5 0 0 16,-5 0 0-16,6 0 0 15,-4 9 0-15,-1-9 0 0,4 0 0 16,-7 0 0-16,-1 8 0 15,2-8 0-15,0 0 0 16,5 0 0-16,0 8 0 0,7 1 0 16,2-9 0-16,6 0 0 15,-3 0 0-15,6 0 0 16</inkml:trace>
  <inkml:trace contextRef="#ctx0" brushRef="#br0" timeOffset="45795.9">27498 10945 2047 0,'0'12'0'15,"8"0"0"1,-3-3 0-1,-1-1 0-15,4 4 0 0,0 1 0 16,0 2 0-16,4 11-19 16,0 2-133-16,5 4-48 15,-1 5-48-15,-4-1-70 16,4 2-43-16,-3-10-7 0</inkml:trace>
  <inkml:trace contextRef="#ctx0" brushRef="#br0" timeOffset="46425.64">28476 9748 159 0,'0'-7'271'0,"0"-3"-73"0,0 3-52 16,0-2-15-16,0-3 47 15,0 5 57-15,0-2 21 16,0 1-10-16,0 4-31 15,0 1-203-15,-8-2-12 16,8 17 0 15,0 17 0-31,0 15 0 0,0 21 0 16,0 13 0-16,0 13 0 16,0-3 0-16,0 2 0 15,0-8 0-15,0-5 0 16,0-16 0-16,5-8 0 0,-5-13 0 15,0-7 0 1,0-9 0-16,0-7 0 0,0-5 0 16,0-12-199-1,3 0-238-15,2-12-20 16,-5-12 26-16</inkml:trace>
  <inkml:trace contextRef="#ctx0" brushRef="#br0" timeOffset="46974.32">28420 9644 222 0,'-9'0'229'0,"9"0"-66"16,-7-5-53-16,7 0-24 0,0-2 15 15,0-3 14-15,0 4 6 16,0-4-6-16,0 3-29 16,7-6-29-16,6-7-19 15,8 1-1-15,7-3 3 0,9 5-13 16,2 3 0-1,7 0 11-15,6 6 13 0,5 4-10 16,0 4-17-16,0 0-6 16,-3 10-5-16,-10 1-11 15,-7 6 3-15,-12-2 18 16,-10 11 29-16,-7 5 18 0,-8 10 30 16,-22 3-64-16,-4 6-36 15,-19-6 0-15,-12 2 0 16,-13-11 0-16,-7-1 0 15,-4-10 0-15,-1-1 0 0,9-5 0 16,9-6 0 0,11 1 0-16,13-13 0 15,12 7 0-15,6-7 0 0,10 0 0 16,12 0-5 15,0 0-354-31,9 7-84 16,7 8-23-16</inkml:trace>
  <inkml:trace contextRef="#ctx0" brushRef="#br0" timeOffset="48088.74">28708 14100 511 0,'4'-17'346'16,"1"5"-113"-16,-5 0-106 0,0 4-16 16,0 0 49-1,0 5 42-15,0 3 3 0,0 0-53 16,-9 0-152 31,-3 0 0-47,1-5 0 0,-1 1 0 15,4-3 0-15,-6-5 0 16,6 1 0-16,8 1 0 16,0-3 0-16,0 1 0 15,8-4 0-15,6-5 0 16,6 1 0-16,3-1 0 15,7 5 0-15,1 4 0 0,2 7 0 16,-1 5 0-16,-4 0 0 16,-2 14 0-16,-6 0 0 15,-5 8 0-15,-6 2 0 16,-5 4 0-16,-4 6 0 0,0 1 0 16,-13-2 0-16,-2 5 0 15,-5-3 0-15,-6 2 0 16,2-5 0-16,-4 2 0 0,-1-6 0 15,-2 1 0-15,-2-5 0 16,1-8 0-16,-2-4 0 16,2 0 0-16,-1-12 0 15,10 0 0-15,1 0 0 16,11 0 0-16,2 0 0 16,9-7 0-16,0-5 0 0,0-5 0 15,9 1 0-15,7 4 0 16,9 0 0-16,12 3 0 15,12 9 0-15,6 0 0 0,5 11 0 16,6 11 0-16,4-2 0 16,-5 0 0-16,-11 1 0 15,-7-6 0-15,-10-1 0 16,-9-14 0-16,-7 7 0 16,-10-7 0-16,-2-7-518 15,-9-13-11-15,0-10 71 0</inkml:trace>
  <inkml:trace contextRef="#ctx0" brushRef="#br0" timeOffset="48561.73">29391 13815 236 0,'4'-32'282'15,"1"4"-40"-15,-5 2-75 16,0 7-47-16,0 2 24 0,0 5 41 16,0 3 11-16,0 2-24 15,0 2-30-15,-14 5-30 16,3 0-63-16,-10 21-49 16,-4 12 0-16,-2 10 0 0,-2 12 0 15,6-3 0-15,1-4 0 16,10 2 0-16,12-11 0 15,0 0 0-15,8-11 0 16,10-3 0-16,1-10 0 16,9-2 0-16,1-13 0 15,2-9 0-15,3-6 0 0,-3-11 0 16,-2-5 0-16,-7-8 0 16,-6 0 0-16,-7-6 0 15,-6 4 0-15,-3 6 0 16,0 1 0-16,-12 10 0 0,-1 3 0 15,-7 9 0-15,-6 0 0 16,4 3 0-16,-3 6 0 16,-1 3 0-16,6 0-120 15,5 0-252-15,3 0-26 0,-1 0-300 32,5 0 240-32</inkml:trace>
  <inkml:trace contextRef="#ctx0" brushRef="#br0" timeOffset="49103.99">29683 13831 70 0,'5'-7'132'15,"-2"-2"71"-15,-3 1-26 16,0 0-45-16,0 0-37 15,0 4 5 1,0 0 23-16,0 0 3 0,0 4-1 16,0 0-19-16,0 0-8 15,0 0 18-15,0 0 13 16,0 0 21-16,0 0-17 0,-8 8-101 16,0 8-32-16,-1 5 0 15,2 4 0-15,7 2 0 16,0 6 0-16,0 3 0 15,7 5 0-15,7-3 0 0,-3-7 0 16,6-3 0 0,-2-7 0-16,7-4 0 15,-2-17 0-15,7 0 0 0,8-9 0 16,-4-6 0-16,-2-6 0 16,-5-4 0-16,-9-2 0 15,-2-6 0-15,-10-1 0 16,-3 3 0-16,0-2 0 0,-11 0 0 15,-6 9 0-15,-2 3 0 16,-2 5 0-16,-1 4 0 16,6-1 0-16,-3 1 0 15,3 5 0-15,-1 7 0 16,6 0 0-16,-1 0 0 16,-1 0-134-16,1 12-160 15,3 4-33-15,9 8 7 16,-8 0-7-16,8 0 26 0</inkml:trace>
  <inkml:trace contextRef="#ctx0" brushRef="#br0" timeOffset="49619.8">30175 13836 218 0,'16'-17'255'15,"-4"5"-46"-15,-1 0-60 16,-3 4-34-16,1 4 15 0,-9-5 40 16,0 7 8-16,0-3-27 15,0 5-4-15,0 0-4 16,0 0 20-16,0 0-144 16,-9-5-19-16,-2 5 0 15,-5-5 0-15,4 5 0 0,0 0 0 16,-5 0 0-16,4 15 0 15,1 4 0-15,1 5 0 16,3 10 0-16,8 0 0 16,0 4 0-16,0-2 0 15,13-2 0-15,5-1 0 16,8-6 0-16,7-7 0 16,3-3 0-16,1-5 0 0,2-12 0 15,-1 0 0-15,-2-7 0 16,4-10 0-16,-3-12 0 15,-9-6 0-15,-3-3 0 16,-4 2 0-16,-5-2 0 16,-8 10 0-16,-8 5 0 0,-8 0 0 15,-8 4 0-15,-10 3 0 16,-10 4 0-16,-10 5 0 16,-1-3 0-16,-5 10 0 15,3 0 0-15,4 0 0 16,4 0 0-16,3 10-417 15,10 1-70-15,5-3 21 16</inkml:trace>
  <inkml:trace contextRef="#ctx0" brushRef="#br0" timeOffset="53665.99">19336 12634 69 0,'0'-12'142'0,"0"0"37"16,0 3-46-16,0 2-24 0,0-1-18 15,0 4 0-15,0 0 28 16,0-2 17-16,0 6 10 16,0-3-11-16,-11-1-6 0,-7-2 0 15,2-5-3-15,-1 4 6 16,-1 2-13-16,-12-2-57 16,-1 7-62-16,-7 0 0 15,2 0 0-15,-4 0 0 0,-1 7 0 16,-5 5 0-16,3 1 0 15,-5 8 0-15,-2-2 0 0,5 7 0 16,0 2 0-16,1 1 0 16,8-2 0-16,7 7 0 0,7 2 0 15,11 5 0-15,11 9 0 16,0-3 0-16,8 7 0 16,4-1 0-16,5-4 0 15,5 0 0-15,-4-5 0 0,6 1 0 16,5 0 0-16,-1-4 0 15,-3-1 0-15,4-4 0 0,-4-7 0 16,-1-4 0-16,0-5 0 16,4-8 0-16,-3-1 0 15,2-11 0-15,6 0 0 16,7 0 0-16,2-3 0 0,-2-9 0 16,-3-9 0-16,-1-7 0 0,-3-5 0 15,-6-7 0-15,-2-5 0 16,-4-3 0-16,-5-2 0 15,-4 5 0-15,-4 5 0 0,-3-1 0 16,-5 5 0-16,0-2 0 16,0 3 0-16,0-3 0 15,0-2 0-15,0 3 0 0,-13 0 0 16,13 5 0-16,-12 4 0 16,4 0 0-16,0 2 0 0,8 2 0 15,-13 0 0-15,13-2 0 16,-8 7 0-16,8 3 0 15,-11 3 0-15,11 3 0 16,-9-1 0-16,9 4 0 0,0 2 0 16,0 1 0-16,0 1 0 31,-8 3 0-15,0 12 0 30,8 6 0-46,0 1 0 16,0 4 0-16,0 10 0 16,0 8 0-16,8 6 0 15,0 4 0-15,9 2 0 0,4 0 0 16,7-4 0-16,-1-4 0 16,8-5 0-16,-4-3 0 15,6-9 0-15,-1-7 0 16,-1-9 0-16,3-12 0 0,0 0 0 15,-7 0 0-15,-7 0 0 16,-3-7 0-16,-4-3 0 0,-11 0 0 16,-6-8 0-16,0-1-283 15,-18-2-309-15,-20 4 31 0</inkml:trace>
  <inkml:trace contextRef="#ctx0" brushRef="#br0" timeOffset="55294.85">17736 13425 85 0,'0'-17'261'0,"0"6"-39"15,-8-2-50-15,8 4-51 16,0 2-39-16,0-5-9 0,0 3 13 16,0 1-3-16,0 4-22 15,0-1-29-15,0 5-13 0,0 0-5 16,0 0 10-1,0 0 17-15,5 0 14 0,7 0 0 16,-1 0 10-16,2 0-8 16,-1 9 4-16,4 3 0 0,-3 0 27 15,3 5 17-15,-4 4-8 16,-1-2-70-16,2 2-27 0,-4 4 0 16,-1 3 0-16,-8 0 0 15,0 1 0-15,0-1 0 16,-17 0 0-16,-4 1 0 0,-5 0 0 15,-8-1 0 1,-5 1 0-16,-7-5 0 0,-2-3 0 16,-9-1 0-16,-1-8 0 15,-2-12 0-15,-2 0 0 0,5 0 0 16,5-8 0-16,8-9 0 16,7 0 0-16,9-2 0 15,3-1 0-15,8-10 0 0,17 2 0 16,0-8 0-16,9-2 0 15,7-1 0-15,4-2 0 0,5 1 0 16,4-6 0-16,7 1 0 16,-1-2 0-16,7-3 0 15,3 1 0-15,-2 0 0 0,3 1 0 16,-5 0 0-16,-1-6 0 16,-4 5 0-16,-8 2 0 15,-7-3 0-15,-4 0 0 16,-6 7 0-16,-3 2 0 0,-8 0 0 15,0 4 0-15,0 4 0 16,-11 0 0-16,-3 5 0 0,0-2 0 16,2 11 0-16,-2-1 0 15,-2 3 0-15,-2 0 0 16,-4 5 0-16,2 0 0 0,0 0 0 16,-5 3 0-16,4 7 0 15,2 2 0-15,2 0 0 16,-2 0 0-16,-2 0 0 15,4 0 0-15,-4 0 0 0,6 0 0 16,-2 0 0-16,0 11 0 16,3-11 0-16,1 12 0 0,-3 0 0 15,-1-3 0-15,1 3 0 16,1 5 0-16,2-2 0 16,0 1 0-16,2 0 0 0,3 1 0 15,-1 0 0-15,1-1 0 16,8 1 0-16,-8-3 0 0,8 4 0 15,0-2 0-15,0 5 0 16,0-1 0-16,0 0 0 16,-8 6 0-16,8-3 0 15,0 1 0-15,0-2 0 0,0-3 0 16,0-3 0-16,0 2 0 16,0-2 0-16,0 0 0 0,0-1 0 15,0 2 0-15,8 4 0 16,-5-2 0-16,2 2 0 15,3 0 0-15,1-1 0 0,-1 1 0 16,3-5 0-16,2 0 0 16,0 4 0-16,-1 1 0 0,2-1 0 15,4-4 0-15,2 1 0 16,-1-1 0-16,3 0 0 16,-2-1 0-16,-5 0 0 15,1-1 0-15,6-1 0 0,-5-1 0 16,-2 1 0-16,2 4 0 15,-1-5 0-15,-5 4 0 0,6-4 0 16,1 4 0-16,1-2 0 16,1 4 0-16,5-2 0 15,-7 0 0-15,7 1 0 0,-3-1 0 16,-7 1 0-16,2-2 0 16,-1 2 0-16,0-5 0 0,0 1 0 15,4-1 0 1,0 1 0-16,1-6 0 0,0 4 0 15,-1-1 0-15,-1-10 0 16,3 11 0-16,-3-11 0 16,-3 0 0-16,-2 9 0 0,-2-9 0 15,-8 8-253-15,-17 0-460 16</inkml:trace>
  <inkml:trace contextRef="#ctx0" brushRef="#br0" timeOffset="56760.04">20648 12264 189 0,'-14'-8'301'0,"4"4"-66"16,-2-1-77-16,-1 5-55 15,5 0-13-15,8 0-3 16,-8 0-29-16,8 0-23 0,0 0-17 16,0 0-9-16,0 14 1 15,0-7-7-15,8 1 7 0,3-8 2 16,3 13 2-16,-2-13-2 16,3 0 3-16,1 0-6 15,1 0 0-15,0 0-4 0,-5 0-2 16,-1 0 4-16,2-9-3 15,-4-3 3-15,-9-4-10 0,0-1 6 16,0 0 5 0,0 6 6-16,-9-1 8 0,-4 3 2 15,-1 7-4-15,-7-4-7 16,-4 6 0-16,1 0-13 0,0 0 6 16,-1 0-8-16,5 0-4 15,4 8 7-15,-2 1-1 0,10-9-6 16,8 12 6-16,0-1-3 15,0 6 6-15,0 4-7 16,8 8 3-16,5-1-1 0,5 6 0 16,-1-3-6-16,-8-3-31 15,4-6-18-15,0-7 18 16,-1-2 5-16,-4-13 15 16,0 0 5-16,3 0 7 0,-3-9 8 15,0-10 7-15,1-7-3 16,-1-1 19-16,-3 1 10 0,-5 6 12 15,0 4-5-15,0 0-5 16,0 4-3-16,0 3-4 16,0 1-5-16,0 4-13 0,-8 1-4 15,-6 3 1-15,3 0-2 16,-2 0-10-16,4 0 7 0,3 0-12 16,-2 0 2-16,8 0-11 15,-8 0-12-15,8 0-31 16,0 0-28-16,0 0-33 15,0 12-37-15,0 4-48 0,0 4-74 16,0 5-17-16</inkml:trace>
  <inkml:trace contextRef="#ctx0" brushRef="#br0" timeOffset="57408.09">20746 12941 135 0,'3'16'245'0,"1"-4"-76"16,0 0-47-16,-4-1-38 0,0-1-8 16,0 1 31-16,0-2 24 15,0-1-1-15,0 0-17 0,0-8-24 16,-8 9-17-16,8-9 2 16,-11 0-1-16,2 0-21 0,9 0-21 15,-8 0-13 1,8 0-3-16,-8 0-7 0,8-5-8 15,0-3 5-15,0 0-4 16,0 0-3-16,0 3 4 0,0 1 0 16,8-1-1-16,-5 5 1 15,2 0-2-15,-5 0-2 0,0 0 10 16,0 0-4-16,0 0 7 16,0 0 0-16,0 0 10 0,0 0 17 15,-13 0-12 1,-1 0-16-16,-7 0-1 0,-1 0-9 15,3 0 8-15,3 0-7 16,0-2-6-16,2-8 5 0,14 8-10 16,0-7 7-16,0 1-3 15,5-1 2-15,12-2 4 0,7-1-2 16,3 5-1-16,8 1 16 16,1 6 5-16,1 13 0 15,-6 7 14-15,2 9 15 0,-12 7 4 16,-7-1-50-16,-6 11-1 15,-8 3 0-15,-11-1 0 16,-9 2 0-16,-9-2 0 0,-2 1-42 16,-7 1-227-16,-2-7-151 15,-9-1-102-15</inkml:trace>
  <inkml:trace contextRef="#ctx0" brushRef="#br1" timeOffset="160401.77">12217 4879 77 0,'-28'0'228'0,"1"0"-58"16,-2 0-50-16,-4-3-34 15,5-1-26-15,-1-4 4 16,1 4 9-16,4-1 29 0,-1 1 23 15,9 4-8-15,0 0-10 16,3 0-13-16,4 0-9 16,9 0-6-16,-11 0 1 0,11 0 2 15,0 0 4-15,0 0 9 16,0 0 9-16,0 0-91 16,8 0-13 15,4 0 0-31,11-2 0 15,32-9 0-15,42-5 0 16,62-7 0-16,67-11 0 0,67-9 0 16,77-7 0-16,80 2 0 15,53-1 0-15,46 8 0 16,39 4 0-16,5 14 0 0,-12 2 0 16,-16 12 0-16,-20 9 0 15,-41 0 0-15,-47 12 0 16,-41 6 0-16,-48 2 0 0,-35-1 0 15,-40 2 0-15,-43-4 0 16,-45 0 0-16,-48-6 0 16,-42-11 0-16,-29 0 0 0,-31 0 0 15,-17 0 0-15,-16 0 0 16,-4 0 0 0,-2 0 0-16,-10 0 0 15,-3 0 0-15,3 0 0 16,-1 0 0-16</inkml:trace>
  <inkml:trace contextRef="#ctx0" brushRef="#br1" timeOffset="160535.89">20860 4579 2047 0,'-17'0'-476'16,"-9"0"-33"-16,-13 0 25 0</inkml:trace>
  <inkml:trace contextRef="#ctx0" brushRef="#br1" timeOffset="165690.55">31620 1277 149 0,'8'-28'223'0,"-8"4"-70"16,-8-5-71-16,-8 4-32 15,-3 6 4-15,-6-2 10 16,-4 4-22-16,-4-2-13 16,-13-2 4-16,-9-3 2 15,-14 0 0-15,-22-6 4 16,-13 3-12-16,-15-2 0 16,-10 1-14-16,-1-1-6 15,5 1 2-15,11-1 4 16,8 4 3-1,8 1-3-15,14 4 9 16,2-1 15-16,3 2 8 16,5-2-14-16,-16 0-6 15,-4 1-11-15,-7-1 2 16,-5 1-3-16,0 4 18 16,1 0-5-16,-2 4-10 15,3 0-7-15,2 3 2 16,3 1 2-16,8 4-9 15,5 4-4-15,1 0 7 16,-1 0-6-16,1 0 1 0,0 0 5 16,4 0-1-16,4 0-1 15,4 0 5 1,5 0-9-16,2 0 2 16,8 0-1-16,6 0-4 15,-1 0 2-15,5 9 0 16,-1-2 1-16,-1 1 0 15,-6 5 6-15,-10-1-7 16,3 0 0-16,-4 4 3 0,7-3-3 16,3 4 3-16,5-6 1 15,3 1 2-15,4-4-4 16,9-8-1-16,3 13-4 16,9-5 3-1,-1-1 1-15,5-7-3 0,3 14 5 16,-3-3-3-16,-8 2 0 15,-9 3 4-15,-8 4-1 16,2 1-2-16,-2-2 2 16,0 2 3-16,3-1 2 15,8-4-7-15,-4 1 1 16,5-1-1-16,4 1-2 16,7-1 6-16,-3 1-6 15,-4 2 4-15,1 5-3 16,-9 9 0-16,-2 8 3 15,-4 8-3-15,4 8 8 16,-3 5-3-16,2-2-1 16,6 7-2-16,3-9 6 0,-3 9-4 15,8-7 9-15,-4 1-3 16,1-7-2-16,7-2-3 16,-4 1 10-16,6 0 4 15,0 4 62-15,0 0-5 16,3-5-1-1,1 1-37-15,1 1 6 0,-2-1-14 16,0 3 9-16,1 1-9 16,1 5-30-16,-1-1 0 15,-2-3 0-15,1-2 0 16,1-3 0-16,5 1 0 0,-5-5 0 16,0-1 0-16,-1 0 0 15,-5-3 0-15,4-4 0 16,-4-1 0-16,5-3 0 15,8-1 0-15,-4-2 0 16,0 1 0-16,5 3 0 0,0-2 0 16,0 2 0-16,-1-2 0 15,1-3 0-15,8-2 0 16,-6 6 0-16,6 4 0 16,-14 5 0-16,14 1 0 15,-11 10 0-15,11 0 0 16,-12 9 0-16,12-1 0 15,-14 3 0-15,6 6 0 0,8 0 0 16,-8 0 0-16,8-2 0 16,0 1 0-16,0 0 0 15,-7 0 0-15,7 1 0 0,0 0 0 16,-13-1 0-16,6 4 0 16,7-4 0-16,-13 5 0 15,13-6 0-15,-9-3 0 0,1 2 0 16,8-7 0-1,-9 1 0-15,9 0 0 0,0-8 0 16,0 0 0-16,0 1 0 16,6-1 0-16,2 3 0 15,4 6 0-15,5 7 0 0,2 1 0 16,1 2 0-16,6 2 0 16,-1 0 0-16,-6-2 0 15,1-2 0-15,1-5 0 0,1-4 0 16,0-4 0-16,-1-4 0 15,-2-4 0-15,1-4 0 16,-3-8 0-16,0-1 0 0,-5-2 0 16,4-2 0-1,1 0 0-15,-2 1 0 0,7-4 0 16,1 3 0-16,1 0 0 16,5 2 0-16,2-2 0 15,7 4 0-15,6 2 0 0,5-1 0 16,4-1 0-16,9 1 0 15,-2 0 0-15,4 3 0 0,6-3 0 16,3-1 0-16,-1 1 0 16,7-4 0-16,-7-1 0 15,2 1 0-15,-5 0 0 0,-4-5 0 16,-2 0 0 0,2 1 0-16,-3 1 0 0,3-6 0 15,0 5 0-15,0-5 0 16,5 3 0-16,-1 2 0 15,3-3 0-15,2-2 0 0,3 5 0 16,5 0 0-16,0-4 0 16,-3-6 0-16,3 1 0 15,-3 1 0-15,4-9 0 16,-1 0 0-16,-1-4 0 0,4 1 0 16,0-13 0-16,0 0 0 15,0 0 0-15,1 0 0 16,0-4 0-16,-4-8 0 15,-3-4 0-15,3-6 0 16,-1 3 0-16,-1-2 0 16,-1 5 0-16,-3-1 0 15,2 2 0-15,-1-1 0 0,-5-1 0 16,2 1 0-16,-1-6 0 16,-4 8 0-16,-3-4 0 15,-2 3 0-15,-9-7 0 16,4 2 0-16,1-4 0 15,2-4 0-15,-2-2 0 16,4 2 0-16,7-5 0 0,2 2 0 16,8-2 0-1,4-3 0-15,9-2 0 0,-3 2 0 16,9 3 0-16,-2-3 0 16,-2-5 0-16,-2-3 0 15,-4 0 0-15,0-10 0 16,-8 0 0-16,0 1 0 15,-4 9 0-15,-9 3 0 0,-9 6 0 16,-10 5 0-16,-2 2 0 16,-3 0 0-16,1-1 0 15,1-8 0-15,2-4 0 16,-3-4 0-16,-3-7 0 16,3-13 0-16,2-8 0 15,1-10 0-15,-1-5 0 16,-2-2 0-16,-2-1 0 15,-4 6 0-15,-3 4 0 0,0 5 0 16,-6-3 0-16,3 2 0 16,-6 4 0-16,0 0 0 15,1 0 0-15,-1-1 0 16,-4-7 0-16,2-4 0 16,-3 2 0-16,2 2 0 0,-2 0 0 15,-3 4 0-15,2 3 0 16,-7 5 0-16,-1 0 0 15,-3 4 0-15,-3 4 0 16,1-1 0-16,-2-2 0 16,1-2 0-16,0-3 0 15,1-3 0-15,-4-2 0 0,-2-8 0 16,5-7 0-16,1-6 0 16,-3-2 0-16,2 0 0 15,1 7 0-15,0 14 0 16,-1 7 0-16,-3 2 0 15,-2 10 0-15,2 0 0 16,-2 5 0-16,-3 4 0 16,0 4 0-16,0-2 0 15,0 5 0-15,0-3 0 16,-11-2 0-16,-7-2 0 16,2-6 0-16,-4 2 0 15,-5 0 0-15,2 2 0 16,3 2 0-16,-5-7 0 0,5 4 0 15,-5-4 0-15,5 7 0 16,-5-1 0-16,-1 1 0 16,4-7 0-16,-11-1 0 15,-2-1 0-15,-8-4 0 16,0 0 0 0,1 5 0-16,2-2 0 15,1-6 0-15,1-2 0 16,2 1 0-16,-1-1 0 15,4 3 0-15,1 5 0 16,2 8 0-16,4 8 0 16,0-4 0-16,4 5 0 15,-3 8 0-15,-1 5 0 16,3-1 0-16,-7 1 0 16,-10-9 0-16,-17-4 0 15,-24 0 0 1,-24-4 0-16,-19 2 0 15,-9 0 0-15,-9 3 0 16,-8 10 0-16,4 0 0 16,4 10-210-16,4 12-216 15,7 8 8-15,10 0-50 16</inkml:trace>
  <inkml:trace contextRef="#ctx0" brushRef="#br1" timeOffset="174807.12">28676 1746 26 0,'14'0'96'0,"0"0"106"15,-1 0-52-15,-5 0-27 16,-8 0-32-16,4 0 0 16,-4 0 4-16,0 0-7 15,0 0-19-15,0 0-18 16,0 0-22-16,0 0-13 0,0 0-11 16,0-5 4-1,0 5-10-15,0 0 7 0,0 0 12 16,0 0 13-1,0-3 11-15,0 3 2 16,0-4-1-16,0-1 0 16,0 5-1-16,0 0-8 15,0 0-12-15,0 0-13 16,0 0-6-16,0 0 2 0,0 0-4 16,0 0 6-16,0 0-11 15,0 0 6-15,0 0-7 16,0 0 4-1,0 0-7 1,0 0-10-16,0 0-47 16,0 0-50-1,0 0-65-15,0 0-31 16,0 0-71-16</inkml:trace>
  <inkml:trace contextRef="#ctx0" brushRef="#br1" timeOffset="176134.94">13705 7558 9 0</inkml:trace>
  <inkml:trace contextRef="#ctx0" brushRef="#br1" timeOffset="177627.04">18134 7454 76 0,'0'-10'142'16,"0"6"34"-16,-8 1-43 15,8-1-29-15,-8-2-44 16,8 3-17-16,0 3-17 0,0 0 0 15,0-3-3-15,0-2 4 16,0 5-8-16,0 0 0 16,0 0 5-16,0 0 17 0,0 0 16 15,0 0 3-15,0 0 2 16,0 0-13-16,0-5-15 0,0 2-9 16,0 3-7-16,0 0-5 15,0 0-2-15,0 0-7 16,0-4-4-16,0 4 1 0,0 0 1 15,0 0-6-15,0 0 1 16,0 0 9-16,0 0-11 0,0 0 1 16,0 0 9-16,0 0-8 15,0 0 4 1,0 0-3-16,0 0 3 0,0 0-4 16,0 0 2-16,0 0 4 15,0 0 1-15,0 0 2 16,0 0 12-16,0 0-3 15,0 0 3-15,0 0 7 16,0 0 0-16,0 0 6 0,0 0 6 16,0 0 8-16,0 0-7 15,0 0-13-15,0 0-8 0,0 0-8 16,0 0-3-16,0 0 1 16,0 0-1-16,0 0 0 15,0 0-5-15,0 0-5 0,0 0 5 16,0 0-7-1,0 0 9-15,0 0 0 0,0 0-1 16,0 0 2-16,0 0-1 16,0 0-7-16,0 0 7 15,0 0-7-15,0 0 5 0,0 0 2 16,0 0-1-16,0 0-5 16,0 0 8-16,0 0-9 0,0 0-7 15,0 0-41 1,0 0-80-16,0 0-96 15,0 0-93-15,-6 0-78 0</inkml:trace>
  <inkml:trace contextRef="#ctx0" brushRef="#br1" timeOffset="178770.44">28201 3171 86 0,'-8'-8'238'0,"-1"-1"-47"16,9 2-38-16,-6-2-34 0,6 6 3 16,0-2 3-16,0 5-1 15,0-4-19-15,0 4-12 16,0 0-30-16,1 0-7 16,13 0-18-16,6-4-13 15,16 0-6-15,30-5-6 16,27 2-3-16,25-3-10 15,16 3-2-15,0 0 6 16,-1-2-7-16,-2 9 4 16,-4-5-1-16,-23 2 4 15,-22 3 8-15,-22 0 33 16,-15 0-1-16,-17 0 7 16,-7-4-4-16,-8 4-11 15,-4 0-11-15,-3-4-16 16,-6 0-9-16,0 4-53 0,0-5-88 15,-12 1-168-15,-12-2-114 16,-20 6-500-16</inkml:trace>
  <inkml:trace contextRef="#ctx0" brushRef="#br1" timeOffset="180871.18">28339 3097 174 0,'0'-12'211'16,"0"5"-61"-16,0-2-43 16,0 9-24-16,0-5 5 0,0 2 6 15,0 3 0-15,0 0-11 16,0 0-14-16,0 0-15 16,0 0-11-16,0 0-17 15,0 0-18-15,0 0-3 16,0 0-3-16,0 0 0 15,0 0-10-15,0 8 9 16,0 13 3-16,0 7-3 16,0 13 1-16,0 7 3 15,-13 9-3-15,7 8 4 16,-3 9 0-16,-4 7 4 16,2 4 5-16,-7 1 1 0,2-5 9 15,1-7-6-15,3-10-13 16,-1-7 9-16,1-7-11 15,4-9-3-15,-1-9 5 16,9-4-6-16,-6-9 8 16,-2 4-11-16,8-7 7 0,0-5-2 15,0-11 5-15,0 0 3 16,0 0 24-16,0 0 52 16,0 0 20-16,0 0 2 15,0-4 5-15,0 0-14 16,0 1-55-16,0-6-44 15,0 2 0-15,0-3 0 16,8 7 0-16,-7-1 0 16,7 4 0-16,1 0 0 0,0-6 0 15,-1 4 0-15,1-6 0 16,4-5 0-16,1-8 0 16,11 2 0-16,4-6 0 15,-1 0 0-15,4 1 0 0,1 3 0 16,-5 6 0-16,-2 2 0 15,-8 1 0 1,3 4 0-16,0-1 0 0,-5 9 0 16,-4 0 0-16,-4 0 0 15,0 0 0-15,1 0 0 16,3 0 0-16,5 0 0 16,2 0 0-16,1 0 0 15,6 9 0-15,2-1 0 0,-1 0 0 16,-1 0 0-16,-3-8 0 15,-3 12 0-15,-3-12 0 16,-5 10 0-16,1-4 0 16,-2 4 0-16,-2-10 0 15,2 12 0-15,7 0 0 16,-2 0 0-16,1 0 0 16,-3 5 0-16,-1-6 0 15,-1 1 0-15,-3 0 0 0,-6-3 0 16,3-1 0-16,-6 0 0 15,0 1 0-15,0 1 0 16,0 3 0-16,0 1 0 16,3 1 0-16,2-2 0 15,-2-1 0-15,-3 3 0 16,0 2 0-16,0-1 0 16,0 0 0-16,0 6 0 15,0-2 0-15,0 0 0 0,-11-1 0 16,2-2 0-16,0 0 0 15,9-6 0-15,-12 2 0 16,12-2 0-16,-13 6 0 16,2-4 0-16,-1 3 0 15,4-4 0-15,8 1 0 0,-8-5 0 16,0-8 0-16,8 7 0 16,-10-7 0-16,10 8 0 15,-8-8 0-15,-3 13 0 16,2-5 0-16,1 1 0 15,-3-9 0-15,-2 12 0 16,5-12 0-16,0 12 0 16,-6-12 0-16,3 8 0 0,0 0 0 15,-1-8 0-15,-1 8 0 16,0-8 0-16,0 0 0 16,4 0 0-16,-5 0 0 15,-2 0 0-15,-5 0 0 0,1 0 0 16,1 0 0-16,2 0 0 15,0-3 0-15,5-2 0 16,-1 1 0-16,2 0 0 16,-1 0 0-16,4 0 0 15,8-1 0-15,-8 2 0 16,8-1 0-16,0-1 0 16,0 2 0-1,0-1 0-15,0-1 0 16,0-2 0-16,0-2 0 15,0 0 0-15,4 1 0 16,0-4 0-16,0 0 0 0,0 0 0 16,-1 0 0-16,6 0 0 15,-1 0 0-15,0-2 0 16,0 3 0-16,1-2 0 16,-1 6 0-16,-1-1 0 15,1 4 0-15,-2 0 0 16,-3 4 0-16,2 0 0 15,-2 0 0-15,2 0 0 0,-2 0 0 16,2 0 0 0,-2 0 0-1,-3-5 0 1,0 1 0-16,4 2 0 16,1 2 0-16,3 0 0 0,-1 0 0 15,1 0 0-15,1 0 0 16,-1 0 0-16,0 0 0 15,6 0 0-15,-8 0 0 16,2 0 0-16,0 0 0 16,1 0 0-16,-5 0 0 15,0 0 0-15,0 0 0 16,1 0 0-16,-2 0 0 16,3 0 0-1,0 0 0 1,2 0 0-16,0 0 0 15,1 0 0-15,-6 0 0 0,-3 6 0 32,5-6 0-17,-1 0 0 1,0 0 0-16,0 9 0 16</inkml:trace>
  <inkml:trace contextRef="#ctx0" brushRef="#br1" timeOffset="181102.21">28802 4339 2047 0,'5'0'0'15,"-2"8"0"-15,2-8 0 16,-2 0 0-16,2 0 0 16,-5 7 0 15,0 2 0-16,3-1 0 1,0-8 0-16,2 11 0 16,4-11 0-16,-6 10 0 15,2-10 0-15</inkml:trace>
  <inkml:trace contextRef="#ctx0" brushRef="#br1" timeOffset="181398.91">28851 4392 1820 0,'0'0'-360'0,"-13"-10"-34"16,4-1-14-16</inkml:trace>
  <inkml:trace contextRef="#ctx0" brushRef="#br1" timeOffset="184266.75">11999 11869 75 0,'-8'0'172'0,"-5"0"-35"15,1 0-62-15,4 0-40 0,8-4-21 16,0 4-3-16,0 0 18 16,0 0 12-16,0 0-1 15,0 0 3-15,0 0 14 0,0 0 17 16,0 0 8-16,-8 0 8 16,8 0 16-16,0 0 5 0,0 0-16 15,0 0-23-15,0 0-21 16,0 0-12-16,0 0 1 0,0 0-1 15,0 0 4-15,0 0 15 16,0 0-11-16,0 0 1 16,0 0 13-16,3 0-3 15,5 0 22-15,0 0-24 0,1-4-9 16,4 0-26-16,7 0-21 16,9-4 0-16,11-1 0 0,13 2 0 15,3 0 0-15,10-4 0 16,7 7 0-16,7-2 0 15,9 1 0-15,5 1 0 0,3-4 0 16,1 0 0-16,4-1 0 16,-6 2 0-16,-1-2 0 0,-6-3 0 15,-11 5 0-15,-9-4 0 16,-9 5 0-16,-10 1 0 16,-10-2 0-16,-9 2 0 15,-1-2 0-15,-3-2 0 0,-3 1 0 16,5-1 0-16,4-3 0 15,8 0 0-15,3 5 0 0,5-6 0 16,0 5 0-16,-5 4 0 16,-4 4 0-16,-2-4 0 15,-9-5 0-15,-6 9 0 0,-6 0 0 16,-1 0 0-16,-3-3 0 16,-5-1 0-16,-3-1 0 0,1-2 0 15,11-3 0-15,7 3 0 16,3-2 0-16,12 6 0 15,1-6 0-15,0 6 0 16,-1-1 0-16,-4 0 0 0,-7 4 0 16,-9 0 0-16,-5 0 0 15,-6 0 0-15,-4 0 0 0,-4-5 0 47,-12 5 0-47,3-3 0 0,1 3 0 16,-5 0-168-1,6 0-406 1,-5-5-3-16</inkml:trace>
  <inkml:trace contextRef="#ctx0" brushRef="#br1" timeOffset="185071.46">14004 11686 92 0,'-8'0'50'0,"8"0"-72"0,-8-4-33 16</inkml:trace>
  <inkml:trace contextRef="#ctx0" brushRef="#br1" timeOffset="185931.22">14042 11679 38 0,'0'0'59'15,"0"-5"39"-15,0 1 38 16,0-1-33-16,0 1-31 0,0 4-26 16,0 0-10-16,0 0-4 15,0-4-1-15,0 0-8 0,0 2-8 16,0-3-5-16,0 5 16 15,0 0 27-15,0 0 24 16,0-5 9-16,0 0 8 16,0 5-6-16,0 0-23 0,0 0-8 15,0 0-18-15,4 0-6 16,5 0-6-16,5 0-3 16,6-2-3-16,9-7-1 0,7-3 1 15,13 0 4-15,13-5 6 16,11-7-1-16,12 0-1 0,11-1-10 15,11-4 4-15,6 1 20 16,9 3 10-16,3 2 8 0,-2 2-6 16,-1 4-1-16,-8 2-13 15,-5 1-3-15,2 7 7 0,-4-5-5 16,7 3-10 0,9 2-30-16,2-1 0 0,2 0 0 15,7-1 0-15,4 1 0 16,1 8 0-16,-6 0 0 0,-4 0 0 15,-2 0 0-15,-5 0 0 16,-9 0 0-16,-7 0 0 0,-5 0 0 16,-3 0 0-16,-4 0 0 15,2 0 0-15,6 0 0 0,3 0 0 16,1 0 0-16,5 0 0 16,1 0 0-16,2 0 0 15,5 0 0-15,-10 0 0 0,-3 0 0 16,-10 0 0-16,-9 0 0 0,-8 0 0 15,-8 0 0 1,-3-3 0-16,-3-2 0 0,-3-4 0 16,-2 1 0-16,2 1 0 15,2-2 0-15,1 5 0 0,0 1 0 16,3-1 0-16,6-4 0 16,-1 4 0-16,4-1 0 0,4 5 0 15,1 0 0-15,4 0 0 16,2 0 0-16,6 0 0 0,0 0 0 15,-2 0 0-15,-11 0 0 16,-7 0 0-16,-17 0 0 0,-16 0 0 16,-9 0 0-1,-7 0 0-15,-10 0 0 0,-2 0 0 16,-4 0 0-16,-1 0 0 16,-5 0 0-1,2 0 0 1,2 0 0-16,-2 0 0 0,-2 0 0 15,0 0 0-15</inkml:trace>
  <inkml:trace contextRef="#ctx0" brushRef="#br1" timeOffset="186252.06">20814 11202 2047 0,'3'0'0'15,"-3"0"-342"16,-11-8-323-31</inkml:trace>
  <inkml:trace contextRef="#ctx0" brushRef="#br1" timeOffset="202530.97">32566 10819 280 0,'0'-5'215'0,"0"-2"-41"15,0 2-40-15,0 3 6 0,0-3 34 16,0 1 40-16,0-1 15 15,6-2-27-15,-3 2-21 16,-3 2-77-16,0-5-104 16,0-1 0-16,0-1 0 15,0-8 0-15,-13-3 0 16,1-7 0-16,0-1 0 16,-3-4 0-16,-1 1 0 15,-2 0 0-15,-3 0 0 0,3-1 0 16,-4 0 0-16,5 0 0 15,2-3 0-15,-2 3 0 16,-2-3 0-16,-2-2 0 16,-4 3 0-16,-3-3 0 15,-5-2 0-15,-2-1 0 16,1 1 0-16,3-2 0 0,-6-3 0 16,1-3 0-1,-2 0 0-15,2-6 0 16,-5 2 0-16,1-1 0 15,-6-1 0-15,7 11 0 0,-1 0 0 16,2 3 0-16,5 8 0 16,2 4 0-16,-1 0 0 15,2 6 0-15,1 2 0 16,7 4 0-16,-8 0 0 16,-2-2 0-16,-5 3 0 15,-8-2 0-15,-4-2 0 0,-3-3 0 16,-5 3 0-1,3-1 0-15,7 3 0 16,3 1 0-16,2-1 0 16,11 4 0-16,-3-3 0 0,-3 1 0 15,1 2 0-15,-4 0 0 16,-11-3 0-16,-4 4 0 16,-10-4 0-16,0 0 0 15,-4 0 0-15,1-1 0 16,-2 6 0-16,5-1 0 15,-4-4 0-15,4-2 0 0,-3 6 0 16,1-4 0-16,2 0 0 16,5-1 0-1,-4 1 0-15,-1 0 0 0,-1 0 0 16,1 0 0-16,0-2 0 16,0 3 0-16,3-2 0 15,6 5 0-15,-1 0 0 16,-3 0 0-16,-2 3 0 15,-3-3 0-15,-3 0 0 0,3 5 0 16,3-3 0-16,6 3 0 16,-1-1 0-16,-3 0 0 15,2 3 0-15,1-1 0 16,1 0 0-16,4 1 0 16,2 3 0-16,2 2 0 15,3 0 0-15,4-5 0 16,2 0 0-16,-7 3 0 0,5 2 0 15,-2 0 0-15,0 0 0 16,1 0 0-16,0 0 0 16,-3 0 0-16,2 0 0 15,0 0 0-15,4 0 0 16,2 0 0-16,1 0 0 0,3 0 0 16,6 0 0-16,2 0 0 15,-1 7 0-15,3 0 0 16,-7-7 0-16,-2 13 0 15,-4-4 0-15,2 3 0 16,0-1 0-16,-8 2 0 16,1 3 0-16,2 1 0 0,2-1 0 15,-1 1 0-15,7 2 0 16,-4-1 0-16,0-3 0 16,-1 2 0-16,0 3 0 0,-6 0 0 15,-2 2 0-15,-3 1 0 16,-4 10 0-16,-2-1 0 15,2 5 0-15,-6 4 0 0,-2 3 0 16,2 4 0-16,5 2 0 16,0-5 0-16,6 0 0 0,7-2 0 15,2 3 0 1,5-1 0-16,2 4 0 0,4 8 0 16,-4 3 0-16,1 7 0 15,-2 1 0-15,-3 6 0 16,3-1 0-16,-3-5 0 0,3 2 0 15,-2-5 0-15,1-7 0 16,-1-5 0-16,9-6 0 16,-1-1 0-16,5-6 0 15,3-2 0-15,0-2 0 0,3 1 0 16,-3 4 0-16,5-1 0 16,-2 6 0-16,-2-2 0 15,7 4 0-15,-8 1 0 0,-1-1 0 16,2-2 0-16,-4 0 0 15,1-2 0-15,-2 0 0 16,-1-3 0-16,3 0 0 0,-1-1 0 16,-1 1 0-16,5-1 0 15,1 1 0-15,2 1 0 16,0 1 0-16,5 3 0 0,0 3 0 16,8-1 0-16,-14 5 0 15,5 0 0-15,-4 0 0 16,4-1 0-16,9 2 0 15,-12 3 0-15,0 8 0 16,12-3 0-16,-8-4 0 0,8 4 0 16,0-4 0-16,0-5 0 15,-8-3 0-15,8-2 0 16,0-4 0-16,0 1 0 0,0 0 0 16,0-5 0-16,0 5 0 15,3 1 0-15,6 1 0 16,-1 7 0-16,0 3 0 0,0-1 0 15,5 6 0-15,3-4 0 16,4-1 0-16,5-9 0 16,-7 1 0-16,4-8 0 15,-5-1 0-15,-1-7 0 0,0 0 0 16,0-2 0-16,1 7 0 16,-2-3 0-16,7 7 0 15,1-2 0-15,1 5 0 0,2 0 0 16,0 4 0-16,0 0 0 15,2-4 0-15,-3 0 0 0,-2-5 0 16,2 0 0-16,0 2 0 16,4 2 0-16,2 6 0 15,11-7 0-15,-2 11 0 16,8-1 0-16,6 4 0 16,6 0 0-16,1-1 0 0,4 2 0 15,0-5 0-15,3-4 0 16,3-1 0-16,-3 1 0 15,5-4 0-15,1 0 0 0,2-5 0 16,-3 1 0-16,1-5 0 16,-1-3 0-16,-2 0 0 15,0-4 0-15,-1-1 0 16,-5 2 0-16,0-11 0 0,-2 1 0 16,-1-1 0-16,-2-2 0 15,-4 0 0-15,1-1 0 16,-3-4 0-16,-2-5 0 15,2 3 0-15,3-3 0 16,0-7 0-16,0 13 0 16,-5-5 0-16,-3 0 0 15,-5 1 0-15,0-1 0 16,-2 0 0-16,-6-8 0 0,2 8 0 16,-2-1 0-16,4-7 0 15,4 0 0-15,5 9 0 16,8-9 0-16,8 0 0 15,0 7 0-15,0 2 0 0,0-9 0 16,-4 8 0-16,-4-8 0 16,-3 9 0-1,-11-9 0-15,-3 0 0 0,-7 0 0 16,1 0 0-16,2 0 0 16,4-4 0-16,5 4 0 15,3-5 0-15,1 1 0 16,5-4 0-16,-7 1 0 15,7 2 0-15,-6 1 0 16,-3-1 0-16,0 2 0 0,-8-1 0 16,-5-1 0-1,0 2 0-15,1-1 0 0,-2-5 0 16,3 6 0-16,5-2 0 16,7-2 0-16,-2-3 0 15,5 2 0-15,1-3 0 16,-6-3 0-16,-5 3 0 15,3-1 0-15,-6 0 0 16,-4-5 0-16,2 0 0 16,-7-2 0-16,8-5 0 15,-4-2 0-15,6-2 0 0,7 0 0 16,5 3 0-16,5-3 0 16,-3 4 0-16,2-1 0 15,-8 5 0-15,-5-3 0 16,2 1 0-16,-7 1 0 15,-5 6 0-15,1-6 0 16,-2 5 0-16,-1-4 0 16,5-1 0-16,2-4 0 15,8 0 0-15,-4 2 0 16,6-1 0-16,4 0 0 16,-2 2 0-16,-1 3 0 15,-2-7 0-15,2 7 0 0,-6-6 0 16,-1 0 0-16,0-3 0 15,-4 0 0-15,7-1 0 16,-3 1 0-16,4 4 0 16,-8-1 0-16,3 0 0 15,-4 6 0-15,0-2 0 16,-3 1 0-16,-2-5 0 16,-4 2 0-16,3-7 0 15,1-2 0-15,-1-5 0 16,1-3 0-16,4-1 0 15,-1 1 0-15,1-3 0 16,-2 0 0-16,3-1 0 0,-6-2 0 16,-4 6 0-16,-2-5 0 15,-5 5 0-15,0 2 0 16,0 2 0-16,-3 3 0 16,-3 1 0-16,0-1 0 15,-2 1 0-15,2-6 0 16,-2 2 0-16,0-1 0 15,-1 0 0-15,3-3 0 0,3-1 0 16,-3-4 0-16,0 0 0 16,2-3 0-16,0 0 0 15,-1 2 0-15,1 5 0 16,-2 5 0-16,1 3 0 16,0 0 0-16,-4 5 0 0,1-5 0 15,-1 2 0-15,-3-7 0 16,-5 2 0-16,3-9 0 15,-3-3 0-15,6-6 0 16,3-3 0-16,-1-3 0 16,-8-2 0-16,0 1 0 15,5-1 0-15,-1 7 0 16,5 1 0-16,-1 6 0 0,0 3 0 16,3 3 0-1,-2 6 0-15,2 4 0 0,-3 4 0 16,1-1 0-16,0 0 0 15,-9-3 0-15,0-1 0 16,0-3 0-16,0-2 0 0,-12 2 0 16,12 0 0-1,-14-1 0-15,3 4 0 0,2 1 0 16,1-1 0 0,1 4 0-16,-1 1 0 0,-1 4 0 15,9-2 0-15,-13 7 0 16,13-2 0-16,-11 5 0 15,-1 0 0-15,1 0 0 0,-7 0 0 16,2-1 0-16,1 1 0 16,-1 0 0-16,-1-2 0 15,0 4 0-15,5-3 0 16,1 1 0-16,-2-1 0 16,1-2 0-16,0-2 0 15,-5-4 0-15,-5 4 0 16,0-2 0-16,-7-1 0 15,-2-2 0-15,-7 2 0 16,-6-5 0-16,-6-7-417 16</inkml:trace>
  <inkml:trace contextRef="#ctx0" brushRef="#br1" timeOffset="-213952.97">12826 14764 74 0,'-11'0'117'0,"-2"0"17"16,-11 0-23 0,12-5-101-16,4 2-12 0,0 3-2 15,8 0 6-15,-8 0 2 16,8 0-1-16,-8 0 5 0,8 0 5 15,-8 0 1-15,0 8 14 16,-1-8 14-16,1 12 7 0,-5-4 5 16,1 1-3-16,-3-2 1 15,2-7-3-15,1 7 10 16,4-7-9-16,-1 0 0 16,9 0 81-1,-8 0-48-15,8 0 23 0,0 0 6 16,0 0-2-16,0 0-8 15,0-2-15-15,0-3-16 0,0 1-23 16,0 4-11-16,0 0-10 0,0 0-4 16,8-3-10-16,4-2-5 15,5-4 4-15,4 2-6 0,6 3-1 16,7-5-5-16,5 1 8 16,10 0-12-16,9 1 6 15,75-10-2 1,-60 8 3-16,-3 6-3 0,-6-1 2 15,-2 0-5-15,-11 4 6 16,-5 0-2-16,-13 0 1 0,-5 0-2 16,-3-5 10-16,18 2 22 15,-17 3 2 1,2-4-26-16,5-4-8 0,-1-2 0 16,4 3 0-16,4-2 0 15,2 2 0-15,-2-2 0 0,-3 1 0 16,-1 4 0-16,-2-3 0 15,-8 1 0-15,-1 2 0 0,-4 4 0 16,-5 0 0-16,4 0 0 16,0 0 0-16,6 0 0 15,-4 0 0-15,3 0 0 16,7 0 0-16,6 0 0 0,-3 0 0 16,2 0 0-16,-3 10 0 15,-6-10 0-15,1 0 0 0,-1 0 0 16,-1 0 0-16,2 0 0 15,-4 0 0-15,0 0 0 0,-1 0 0 16,4 0 0-16,-4 0 0 16,2 0 0-16,-3 0 0 0,2 0 0 15,1 0 0-15,-4 0 0 16,-2 0 0-16,1-6 0 0,4 2 0 16,-6 4 0-1,2 0 0-15,-2 0 0 0,3 0 0 16,-2-3 0-16,0-1 0 15,3-1 0-15,-1 2 0 0,-1 3 0 16,-2 0 0-16,1 0 0 16,2 0 0-16,-7 0 0 0,2 0 0 15,-1 0 0-15,4 0 0 16,0 0 0-16,0 0 0 0,0 0 0 16,1 0 0-16,0 0 0 15,-1 0 0-15,-4 0 0 0,1 0 0 16,-2 0 0-1,2 0 0-15,-1-5 0 0,4 1 0 16,1 0 0-16,3 4 0 16,0-4 0-16,-2 4 0 0,-2-4 0 15,-1 0 0-15,-2 4 0 16,-1 0 0-16,11 0 0 16,-19 0 0-16,1 0 0 15,-4 0 0-15,3 0 0 0,0 0 0 16,0 0 0-16,3 0 0 15,6 0 0-15,-4-3 0 16,-2-2 0-16,2 1 0 16,-2-1 0-16,3 5 0 0,-3 0 0 15,-3 0 0-15,0 0 0 16,1 0 0-16,-1 0 0 0,-4 0 0 16,1 0 0-16,-2 0 0 15,3 0 0 1,-3 0 0-1,0 0 0-15,-3-2 0 47,0-3 0-31,0 0 0-16,5 5 0 47,-2 0 0-32,0 0 0-15</inkml:trace>
  <inkml:trace contextRef="#ctx0" brushRef="#br1" timeOffset="-213833.99">15658 14539 2047 0,'-11'0'0'0,"-3"-7"0"16,-2-1-461-16,3-1-148 15</inkml:trace>
  <inkml:trace contextRef="#ctx0" brushRef="#br1" timeOffset="-212861.7">18918 14141 73 0,'-15'0'205'15,"-2"0"6"-15,0 0-14 16,-3 0-15-16,1 0-5 0,2 0 25 16,0 0 32-16,5-4 17 15,12-5-32-15,0 6-123 0,0-6-96 16,17-3 0-16,23-4 0 16,22-4 0-16,18-8 0 15,21-5 0-15,15-5 0 16,4 7 0-16,1-2 0 0,-2 4 0 15,-14 2 0-15,-15 2 0 16,-17 8 0-16,-17 1 0 0,-10 4 0 16,-19 5 0-16,-6-3 0 15,-7 5 0-15,-14 3 0 0,-14 2 0 32,6 0 0-32,0 0 0 15,-5 0-153-15,-3 0-313 16,-4 0-1-16,-9 0 26 15</inkml:trace>
  <inkml:trace contextRef="#ctx0" brushRef="#br1" timeOffset="-211872.32">17484 14344 25 0,'-93'-12'676'46,"85"12"-636"-46,8 0 7 16,-7 0 62 0,7 0-22-16,0 0-38 15,0 0 13-15,0 0 29 0,0 0 12 16,0 0 17-16,0 0 0 16,0 0 12-16,2 0 5 0,6 0 22 15,9 0-69-15,7 0-90 16,5 0 0-16,4-4 0 15,8-4 0-15,3 4 0 0,8 0 0 16,5 0 0-16,5 0 0 16,0-1 0-16,-7-2 0 15,2 7 0-15,0-4 0 0,-3-2 0 16,-11 6 0 0,-1 0 0-16,21-2 0 0,-30-3 0 15,-4 1 0-15,-1-4 0 16,1 3 0-16,4 1 0 15,3 4 0-15,4-3 0 0,1-5 0 16,0 0 0-16,-1-1 0 16,-7 1 0-16,-5 1 0 0,-2 2 0 15,-9 0 0-15,-3 5 0 16,-2 0 0-16,-3 0 0 0,-5 0 0 16,0 0 0-1,4 0 0 1,3-4 0-16,9 1 0 0,6-1 0 15,2-4 0-15,5 4 0 16,-1 0 0-16,0 4 0 16,6 0 0-16,-7 0 0 0,-2 0 0 15,-1 0 0-15,-8 0 0 16,-3 0 0-16,-5-5 0 16,-1 2 0-16,-6-1 0 0,-5-1 0 15,0-3 0-15,-13-4 0 16,-11 0-380-16,-9-1-102 0,-2-2 31 15,-10 1 87-15</inkml:trace>
  <inkml:trace contextRef="#ctx0" brushRef="#br1" timeOffset="-211120.67">17960 14914 100 0,'-16'12'236'0,"0"1"-27"16,2-13-32-16,3 11-35 0,-3-11-14 16,14 9 19-16,-6-9 30 15,6 0 11-15,-8 0-26 0,8 0-31 16,0 0-31-16,0 0-10 16,-8 0-30-16,-5-9-60 15,0-7 0-15,1-12 0 16,-2-9 0-16,-4-4 0 0,-3-3 0 15,1-4 0-15,-3-6 0 16,-3 1 0-16,7 4 0 16,-3 6 0-16,4 0 0 0,1 11 0 15,4 7 0-15,4 10 0 16,9 1 0-16,-6 7 0 16,6 0 0-16,0 2 0 0</inkml:trace>
  <inkml:trace contextRef="#ctx0" brushRef="#br1" timeOffset="-209710.76">17603 14397 2047 0,'0'9'0'16,"0"3"0"-1,0-5 0-15,0 5 0 16,0 2 0-16,0-3 0 15,0 2 0-15,0 3 0 0,0 0 0 16,0 3 0-16,0 4 0 16,0-7 0-16,-8-1 0 0,0 1 0 15,-1 6 0-15,-3-6 0 16,12 3 0-16,-8 2 0 0,8-1 0 16,-9 5 0-16,9-6 0 15,0 2 0-15,0-4 0 16,0-5 0-16,0 0 0 0,0-16 0 31,0-8 0-15,9-8 0-16,-1-13 0 0,0-4 0 15,0-7 0-15,1-10 0 16,-5 7 0-16,1-3 0 16,-2 13 0-16,-3 5 0 0,0 8 0 15,0 7 0-15,0 2 0 16,0 2 0-16,0 1 0 0,0 0 0 15,0 3 0-15,0 1 0 16,3 8 0 15,5 0 0-31,1 0 0 0,2 0 0 16,7 0 0-16,4 0 0 16,8-4 0-16,-1 4 0 0,-1 0 0 15,0 0 0-15,-2 0 0 16,-3 0 0-16,1 0 0 0,-3 0 0 15,-6 0 0-15,1 8 0 16,-2-8 0-16,-11 0 0 0,-3 13 0 31,-12 1 0-15,-4 3 0-16,-4 0 0 16,-1 4 0-16,-3-2 0 0,1 2 0 15,-3 3 0-15,1 0 0 16,-3 6 0-16,-1-5 0 0,2-2 0 15,-1-2 0-15,2 4 0 16,3-6 0-16,2-3 0 0,5-4 0 16,-1 2 0-16,6-14 0 15,0 12 0-15,2-12 0 0,9 12 0 16,-13-5 0-16,13 5 0 16,-8 2 0-16,8-7 0 15,0 1 0-15,0 0 0 16,4-8 0-1,4 0 0 1,4 0 0-16,5-8 0 0,-3-5 0 16,0-3 0-16,-2 1 0 15,5-10 0-15,-3 0 0 0,3-3 0 16,5 4 0-16,-7 3 0 16,2 2 0-16,-6 3 0 15,2 4 0-15,-1-1 0 0,5-4 0 16,-5 1 0-16,-1 0 0 15,-3-1 0-15,1 5 0 0,-6 3 0 16,-3 6 0-16,0-1 0 16,-7 20 0 15,-6 4 0-31,-1 1 0 16,0 3 0-16,2 2 0 15,0-7 0-15,4-3 0 0,8-4 0 16,8-20 0 15,8-12 0-31,9-10 0 16,3-2 0-16,6-8-58 0,-8-1-27 15,-2 4 40-15,-6 12 29 16,-5 6 25-16,-6 7 33 0,-7 8 9 16,0 4 2-16,-16 8-4 15,-9 8-49-15,-3 12 0 16,-1 5 0-16,1 0 0 15,1-5 0-15,5-3 0 0,6-5 0 16,3-3 0-16,5-9 0 16,21-16 0-1,7-9 0 1,9-3 0-16,-1-9 0 0,0 1 0 16,0 4 0-1,-8 7 0-15,-2 4 0 0,-10 11 0 16,-16 13 0-1,-13 10 0-15,-7 3 0 0,-1 4 0 16,1 1 0-16,0-5 0 16,2-3 0-16,10-9 0 0,5 0 0 15,11-3 0 1,8-9 0 0,0-9 0-1,-5 4 0-15,2 3 0 16,-2-3 0-16,3 0 0 0</inkml:trace>
  <inkml:trace contextRef="#ctx0" brushRef="#br1" timeOffset="-209445.63">17713 14537 2047 0,'0'-11'-10'16,"0"4"-381"-16,3-5-22 15,5-4 38-15,10-5 6 0</inkml:trace>
  <inkml:trace contextRef="#ctx0" brushRef="#br1" timeOffset="-204937.67">27904 5739 27 0,'0'-8'72'0,"0"3"103"15,0 1-18-15,0-3-32 0,0 2-35 16,0 2-27-1,-8-1 2-15,8-5-2 16,0 6-4-16,0-1-9 0,0-5-5 16,-6 5-1-16,6-1-4 15,0 1-2-15,0 4-20 16,-14 0-9-16,6 0-3 16,-4 0 0-16,-5 0-2 15,6 0-1-15,-6 0-1 0,6 13-2 16,-6 0 6-16,0-1-5 15,0 0 4-15,3 4-6 16,-7 0 1-16,5 1 1 16,-6-2-1-16,7 2 3 15,-1-5-3-15,-1 1 5 16,0-1-4-16,7 0-1 0,-6 5 1 16,2-1-4-16,-2-1 3 15,4 6 2-15,-3 0-6 16,2 3 8-16,-4 0-1 0,2 5-7 15,-2-1 4-15,4 1 2 16,1-1-4-16,1-4 5 16,-2 5-2-16,0-4 2 15,13-1 5-15,-8 0-5 0,8 0 7 16,-9 31 1 0,9-32-4-16,0 5 1 15,0-3-8-15,0 0 4 16,0-6 3-16,0 3 9 15,0-2 1-15,0-4 7 0,9 5 1 16,-1-2-5-16,5 2-4 16,4-4-1-16,-5 2-5 15,3 2 3-15,-2-4 9 0,-1-2-4 16,0 1 0-16,13 22 14 16,-14-26-15-1,3 0 0-15,-3 0 0 0,1 0 0 16,2 4 1-1,2-4 3-15,-1 0 7 0,1 2-2 16,2-3-17-16,-4 1 4 16,3 1-6-16,0-1 0 15,-1-3 2-15,-4-2-4 0,0 1-3 16,-1 0 13-16,6 0 3 16,0 1 8-16,0 3 5 15,2 1 17-15,5-2 1 0,6 1-17 16,1 4-6-16,2 1-10 15,-1-4-5-15,1-1-2 16,-1-1 1-16,-4-2-1 16,-2-2-11-16,-1 3 11 15,-6-3-6-15,5 1-2 16,-1 5 5-16,11-1 7 0,6 0-1 16,10 0-12-16,-2 0 0 15,5 0 0-15,1 1 0 16,-6 0 0-16,3-6 0 15,0-7 0-15,-2 8 0 16,-7-8 0-16,6 0 0 0,-1 0 0 16,2 0 0-16,4 0 0 15,-1 0 0-15,1 0 0 16,-2 0 0-16,3 0 0 16,0 0 0-16,-2 0 0 0,-3 0 0 15,0-3 0-15,-2-2 0 16,4-2 0-16,1-2 0 15,0 5 0-15,5-4 0 16,-3 3 0-16,-2-2 0 16,0-3 0-16,-6 8 0 0,-6-7 0 15,-4 1 0-15,-3 4 0 16,-4 1 0 0,-1-6 0-16,-4 1 0 0,1-1 0 15,7-3 0-15,6 0 0 16,1 0 0-16,10 0 0 0,5 0 0 15,-6-1 0 1,0 0 0-16,-3-3 0 16,-4 1 0-16,-5-1 0 0,-8-1 0 15,1 5 0-15,-8-5 0 16,-1 1 0-16,-5 0 0 16,2-4 0-16,0-1 0 15,-3 0 0-15,4-3 0 16,3-4 0-16,-3-1 0 0,-2 2 0 15,2-3 0-15,-2 2 0 16,-4-1 0-16,1 0 0 16,-6 1 0-16,-7-1 0 15,0 2 0-15,0-3 0 16,0 2 0-16,0 5 0 16,0-2 0-16,0 0 0 15,-7 6 0-15,-1-4 0 16,8 4 0-16,-8-1 0 0,-1 1 0 15,9-3 0-15,-12 1 0 16,4 2 0-16,0-2 0 16,8 2 0-16,-14-3 0 15,6-2 0-15,2 1 0 16,-6-3 0-16,-5-2 0 16,0-2 0-16,3 2 0 15,-8-3 0-15,1-2 0 16,2 0 0-16,-6-3 0 15,-3 3 0-15,-6-4 0 16,3 5 0-16,-6 4 0 0,0 3 0 16,5 0 0-16,-1 0 0 15,4 9 0-15,2 0 0 16,-1 1 0-16,-6 3 0 16,3-2 0-16,-7 1 0 15,2 2 0-15,-4 3 0 16,4 0 0-16,-5 0 0 15,-1-1 0-15,3 2 0 16,-4 0 0-16,9-3 0 16,0 5 0-16,6 3 0 15,-4-3 0-15,-1 1 0 16,5 4 0-16,-6-3 0 0,3-2 0 16,-6 5 0-16,-2 0 0 15,-4 0 0 1,0 0 0-16,1 0 0 0,6 8 0 15,1-8 0-15,1 9 0 16,3-9 0-16,-2 0 0 16,-1 0 0-16,6 0 0 15,-4 0 0-15,-4 0 0 16,-1 0 0-16,0 0 0 16,4 0 0-16,6 0 0 0,-3 0 0 15,7 0 0-15,-2 0 0 16,5 0 0-16,0 0 0 15,-2 0 0-15,-1 0 0 16,-2 0 0-16,2 0 0 16,-2 0 0-16,1 0 0 0,-1 0 0 15,0 0 0-15,2 0 0 16,-2 0 0-16,5 0 0 16,4 0 0-16,3 0 0 15,0 7 0-15,5-7 0 16,1 0 0-16,-4 0 0 15,-2 10 0-15,4-10 0 16,1 11 0-16,-4-11 0 16,0 12 0-16,-4-12 0 0,4 0 0 15,-1 0 0-15,0 8 0 16,2-8 0-16,3 0 0 16,0 0 0-16,-4 8 0 15,0-8 0-15,-2 8 0 16,6 1 0-16,-3-9 0 15,-3 8 0-15,5-8 0 16,-4 0 0-16,0 0 0 16,0 7 0-16,1-7 0 0,6 0 0 15,-7 0 0-15,1 0 0 16,3 0 0-16,-3 0 0 16,2 0 0-1,4 0 0 1,-2 9 0-16,0-9 0 15,8 8 0-15,-12-8 0 16,-1 0 0-16,0 0 0 16,5 9 0-1,0-9 0-15,8 7 0 16,-8-7 0 0,-4 0 0 15,4 0 0-31,8 8 0 0,-11-8 0 15,2 0 0 1,9 9 0-16,-9-9 0 16,1 7 0-1,-1-7 0 1,1 10 0-16,-3-10 0 16,5 6 0-1,-4-6 0 1,2 0 0-1</inkml:trace>
  <inkml:trace contextRef="#ctx0" brushRef="#br1" timeOffset="-204841.65">27929 5612 1992 0,'0'0'-241'16,"0"0"-101"-16,0 10-36 16,-8 2-27-16</inkml:trace>
  <inkml:trace contextRef="#ctx0" brushRef="#br1" timeOffset="-194052.29">19511 13974 54 0,'0'-8'135'16,"0"4"46"-16,0-8 59 16,0 7-185-16,0 1-8 15,0 4 7-15,0 0 25 0,0-3 8 16,0 3-1-16,0-5-7 15,0 1-13-15,0 4-1 16,0 0-28-16,0 0-24 0,0 0-21 16,0 0-37-16,0 0-63 15,0 0-71-15,0 0-44 16,0 0-46-16</inkml:trace>
  <inkml:trace contextRef="#ctx0" brushRef="#br1" timeOffset="-192869.11">17561 14406 76 0,'0'-5'224'0,"-12"-2"-19"0,1-2-32 16,0 0-43-16,2 7-33 16,9-7-2-16,0 5 9 0,0-1-4 15,0 0-20-15,0 3-26 16,0 2-22-16,0 0-19 16,9 0 1-16,10-5-3 0,13 1-2 15,13 1-5-15,12-2 1 16,8 1-3-16,8-4 4 15,4 8-5-15,-4 0-3 0,-5 0 0 16,-10 0 3-16,-15 0-1 16,-8 0 0-16,-13 0 3 0,-8 0-5 15,-11 0 8-15,-3 0-7 16,-20 0 1-16,-12 0 1 16,-15 0-2-16,-12 0 3 0,-10 0 5 15,-4 0 5-15,-5 0 1 16,-2 0 12-16,1 8 9 0,5 1 3 15,7-9 4-15,15 7-8 16,11-7-17-16,17 7-16 0,11-7 4 16,21 14-4-16,21-14-3 15,20 9 1-15,23-9-10 16,23 0 0-16,13 0 6 16,16-6-1-16,0-1 4 0,-10 2 2 15,-13 0-10-15,-23 3-5 16,-22 2 15-16,-17-5-1 0,-33-2 6 15,-17 2 0-15,-26 5-2 16,-20 0 18-16,-17 0 6 0,-10 12 18 16,-1 5 1-16,-2-2 10 15,14-2-8-15,13-1-17 0,11-5-11 16,16-7-15-16,19 10-4 16,36-10 0-1,24 0 0-15,15-10-7 16,16-1 9-16,8-6-4 0,3-2 2 15,-6 2-8-15,-17 5 10 16,-12 4-3-16,-16 0 8 0,-17 4-7 16,-6 0 0-16,-11 4 5 15,-3 0-2-15,-17 0-9 0,0 0 9 16,-6 0-5-16,-2 0-16 16,-4 0-22-16,4 8-35 0,3 0-47 15,1 0-48-15,-1 4-49 16,4-5-34-16,-3 3-5 15,-5-3-33-15</inkml:trace>
  <inkml:trace contextRef="#ctx0" brushRef="#br1" timeOffset="-191968.94">18327 14446 229 0,'-17'-24'312'16,"4"3"-50"-16,0 5-66 0,5-1-89 16,8 10-38-16,-8-3 5 15,8 3 23-15,0 7 9 0,0 0-21 16,0 0-16-16,0 7 5 16,0 10 6-16,0 9 10 0,0 2 18 15,0 8-19-15,0 5-89 16,0 9 0-16,0-3 0 15,-12 7 0-15,1-1 0 0,-2 0 0 16,-8-2 0-16,1 4 0 16,-4-8 0-16,-6 3 0 15,-1-5 0-15,-6-1 0 0,1-2 0 16,-4-1 0-16,-2-6 0 16,2-7 0-16,0 1 0 0,-2-1 0 15,-6 2 0-15,0-2 0 16,-5 5 0-16,-9 4 0 15,2-1 0-15,-1 0 0 0,-3 6 0 16,-2-6 0-16,1 0 0 16,4 2 0-16,-1-5 0 0,-3-3 0 15,0 0 0-15,-3-2 0 16,-6 1 0-16,-7-5 0 0,-4 1 0 16,-3 0 0-16,-11-5 0 15,-2-1 0-15,-5-2 0 0,-3 0 0 16,-1-1 0-16,0-4 0 15,1 0 0-15,3 0 0 0,1-12 0 16,3 0 0-16,4 0 0 16,2 0 0-16,-2-7 0 15,0-5 0-15,1-9 0 16,-4-8 0-16,4-4 0 0,3 2 0 16,0-7 0-16,3 2 0 15,-9 3 0-15,7 0 0 0,4 1 0 16,4 4 0-16,3 3 0 15,10-4 0-15,3 5 0 0,3-1 0 16,10 2 0-16,2 2 0 16,10 0 0-16,6 2 0 0,12 2 0 15,0 0 0-15,10 6 0 16,5 3 0-16,11-1 0 0,-9 1 0 16,1 8 0-16,8-4 0 31,0-1 0-31</inkml:trace>
  <inkml:trace contextRef="#ctx0" brushRef="#br1" timeOffset="-191365.13">13688 15366 2047 0,'0'21'0'16,"3"3"0"-16,5 13 0 16,6 8 0-16,0 8 0 0,8 4 0 15,-6-1 0-15,-5 1 0 0,-3 0 0 16,0-3 0-16,1-10 0 15,-9-3 0-15,0-8 0 16,0-9 0-16,0-8 0 16,0-4 0-16,0-19 0 15,-12-14 0 1,-4-15 0-16,1-14 0 0,-2-6 0 16,-5-9 0-16,2-6 0 15,1 2 0-15,2 0 0 0,5 5 0 16,4 7 0-16,8 12 0 15,-9 4 0-15,9 9 0 0,0 7 0 16,0 4 0-16,0 4 0 16,14 6 0-16,1 3 0 15,10 4 0-15,3 4 0 16,14 0 0-16,1 0 0 0,10 0 0 16,7 0 0-16,-1 0 0 15,-3 0 0-15,-7 0 0 0,-6 0 0 16,-5 0 0-16,-9 0 0 15,-9 0 0-15,-4 0 0 0,-9 0 0 16,-14 16 0 15,-6 5 0-31,-4 8 0 16,2 2 0-16,-2 6 0 0,-2 4 0 16,-3 4 0-16,3 3 0 15,-2 2 0-15,1-2 0 16,-4 1 0-16,3-1 0 0,1-3 0 15,0 0 0-15,0-4 0 16,3-1 0-16,1 2 0 16,4-6 0-16,-1-3 0 15,7-4 0-15,6-5 0 0,-13-9 0 16,13 3 0-16,0-6 0 0,-8-5 0 16,8 2 0-1</inkml:trace>
  <inkml:trace contextRef="#ctx0" brushRef="#br1" timeOffset="-191006.57">13871 16083 2047 0,'0'-8'0'0,"0"-1"0"16,0 2 0-16,0-5 0 0,-8-4 0 15,8-6 0-15,-14-2 0 16,6-4 0-16,-2-10 0 16,-3 2 0-16,1 0 0 0,-2-5 0 15,-2 0 0-15,1 4 0 16,3-2 0-16,4 1 0 0,-1 6 0 15,1 4 0-15,8 7 0 16,0 4 0-16,0 5 0 0,0 0 0 16,0 5 0-16,0 1 0 15,0 2 0-15,0 4-167 16,0 0-158-16,0 0 4 16,3 0 47-16,11 13 51 15,-2-1 12-15,0 1 13 16,-1 2 43-16</inkml:trace>
  <inkml:trace contextRef="#ctx0" brushRef="#br1" timeOffset="-188277.16">12750 14759 10 0,'-8'-8'19'15,"8"6"19"-15,-8-4 33 16,8 6 50-16,-13-5 11 0,4 3-43 15,1-3-23-15,-3 5-14 16,-1 0 4-16,0 0 25 0,0 0 20 16,-1 0 3-16,13 0-2 15,-8 0-14-15,8 0-25 0,0-5-20 16,8 1-13-16,13-3-14 16,15-5-3-16,16-4-9 15,18-6 2-15,6 3-5 0,1 2-6 16,-7 0 3-16,-10 10-7 15,-10-2 0-15,-13 6 1 16,-14 3-1-16,-10 0 9 0,-5 0-4 16,-24 0 6-1,-9 8-1-15,-7 3 0 0,-12 6-2 16,-10 0 3-16,-6-1-4 16,-1 1 5-16,0-2-3 0,0 1 0 15,4 0 1-15,3-4 5 16,15-12-3-16,10 0 2 0,13 0-6 15,16 0-1 1,0 0 8-16,16 0-5 0,9 0 0 16,10-2 7-16,14-8-2 15,8-1 0-15,5-1 2 0,55-12-6 32,-27 2-1-32,-38 18-28 15,-52 4 16 1,-11 0 8-16,-14 0 3 0,-12 0-3 15,-12 12 5-15,-3 2-3 16,0-2 7-16,-5-4 0 0,8 3 17 16,3-2-9-1,11-9-2-15,5 0 6 0,15 0-8 16,3 0-3-16,12 0 1 16,15 0 4-16,18 0 0 0,16 0 8 15,16 0-2-15,11-9 10 16,6 2-19-16,0 3-3 0,-14-4-1 15,-11 8-10-15,-12 0 0 16,-17 0 0-16,-16-4-7 16,-12 4 7-16,-27 0-2 0,-15 0 3 15,-10 0 3-15,-9 0 1 0,-3 12 0 16,-6-1 3-16,1 1-1 16,7 2 13-16,5-7-2 15,14-7-4-15,10 8-7 16,9-8 5-16,12 8-3 0,12-8 0 15,16 0 2-15,12 0 9 16,15 0 6-16,15-3-4 0,7-4-3 16,4-6-10-16,-7 3-4 15,-11-1-5-15,20-5 2 16,-55 11-10-16,-16 2 5 16,-25 3 1-16,-7 0 8 15,-9 0 0-15,-5 12 3 16,3 0-1-16,-1-1 4 15,-2 1-1-15,10 1 2 16,7-5 3-16,9-8-6 0,7 0 0 16,5 0-3-16,8 0 3 15,0 0-1-15,0 0 4 0,13 0-8 16,-1 0 2-16,1 0-5 16,-2 0 5-16,2 0-3 0,-5-3-1 15,0 3 3-15,1 0-1 16,-6 0 5-16,2 0-12 0,-2 0 9 15,-3 0-7-15,0 0 0 16,0 0 3-16,0 0 4 16,0 0-4-16,5 0 4 15,-5 0-1-15,0 8 0 16,0 0 4 0,0-8-7-16,0 0 3 0,3 0 1 15,-3 0-4-15,0 0-1 16,4 0 5-1,-4 0-1-15,0 0 1 16,0 0-1-16,0 0 3 16,0 0-3-1,0 0 2 1,0 0 7-16,0 0-1 16,0 0-3-16,0 0-4 15,0 0 6-15,0 0-4 16,0 0-1-16,0 0-1 15,0 0-10-15,0 0 13 16,0 0-3-16,0 0-1 31,0 0-8-31,0 0-4 0,0 0-3 16,0 0 4-16,0 0 3 16,0 0-10-16,0 0 10 0,0 0-3 15,0 0-4-15,0 0-2 16,0 0 6-16,0 0 2 15,0 0 4-15,0 0 2 16,0 0 4-16,0 0-4 16,0 0 3-1,0 0-3-15,0 0 7 0,0 0 1 16,0 0-1-16,0 0-1 16,0 0 14-16,0 0 3 0,0 0-4 15,0 0-5-15,0 0-6 16,0 0 6-16,0 0-3 0,0 0 3 15,0 0-2-15,4 0-10 16,-4 0 8-16,5 0-10 0,-5 0 4 16,4 0-1-16,0 0 0 15,-4 0 5-15,0 0-10 16,0 0 7-16,0 0 1 16,0 0-6-16,0 0 0 0,0 0-2 15,0 0 0-15,0 0 7 16,0 0-4-16,0 0 4 15,0 0-8-15,0 0 3 16,0 0 8-16,0 0-5 16,0 0-2-16,0 0 4 15,0 0-1-15,0 0 4 0,0 0-5 16,0 0 3-16,0 0 0 16,0 0-12-16,0 0 13 15,0 0-7 1,0 0 4-16,0 0 3 0,0 0-1 15,0 0 3-15,0 0-11 16,0 0 7 0,0 0-2-1,0 0 2-15,0 0-2 16,0 0 0-16,0 0-5 16,0 0 7-16,0 0 3 0,0 0-5 15,0 0 1 1,0 0-7-16,0 0 9 15,0 0-6 1,0 0-1-16,-8 0-8 16,8 0-13-16,-9 0-11 15,9-4-23-15,-7-5-37 0,7-1-45 16,0-3-47-16,0-1-26 16,0 2-6-16,0-4-39 0,0 4 29 15</inkml:trace>
  <inkml:trace contextRef="#ctx0" brushRef="#br1" timeOffset="-187654.66">12766 14805 107 0,'0'0'219'15,"-13"0"-51"-15,13 0-51 16,-9 0-51-16,9 0-31 0,0 0-16 16,0 0-5-16,0 0-11 15,0 0-4-15,6 0-16 16,5 0-19-16,6-5-14 0,7-2-10 15,0-7-22-15,-2 3-30 16,-7 2-5-16,-2 1 29 0,-5 8 42 16,-4 0 44-16,-4 0 69 15,0 0 99-15,-8 0-43 16,-5 0-30-16,2 13-26 0,-2-13-29 16,1 8-3-16,12-8 2 15,-8 0-1-15,8 0-21 0,0 0-9 16,0 0-2-16,0 0-12 15,3 0-14-15,5 0-15 16,1 0-10-16,4-4-8 16,-6 0-4-16,2-1-5 0,-1 2-2 15,0 3 9-15,-5 0 26 0,-3 0 22 16,0 0 22-16,0 0 28 16,0 0-4-16,-11 8-15 0,-2 0-12 15,2-1-4-15,-2 2 0 16,1-9-3-16,-1 8 3 0,13-8-7 15,-8 0 2-15,8 0 3 16,0 0 3-16,0 0-1 16,0 0-4-16,0 0 1 15,0-8-2-15,0-1 1 0,0 6-2 16,0-5-6-16,0 4-12 16,0-1-32-16,0 5-42 0,0-3-37 15,0 3 11-15</inkml:trace>
  <inkml:trace contextRef="#ctx0" brushRef="#br1" timeOffset="-183900.82">28342 7078 24 0,'-19'8'72'16,"-1"1"72"-16,4-9-10 0,3 7-70 15,0 2-29-15,1-9-18 16,12 8-8-16,0-8 5 16,0 0 11-16,0 0 18 15,0 0 8-15,0 0 8 16,0 0 2-16,0 0-3 15,0 0-7-15,0 0-4 0,0 0 0 16,0 0 4-16,0 0 16 16,0 0 8-16,0 0 12 15,0 0-4-15,0 0 9 16,0 0 2-16,4 0-15 0,1 0-21 16,6 0-14-16,7 0-8 15,6-5 9-15,7 2 5 16,12-1-23-16,4-1-3 15,10 5-8-15,8 0-7 16,17-5 1-16,7 3-10 16,9-3 0-16,6 5 0 0,4-4 2 15,5 4-4-15,0-3 2 16,1-2 2-16,-8 5-4 16,-5 0 5-16,-11 0-6 15,-14 0 7-15,-7 0 0 0,-12 0-5 16,-8 0 5-16,-12 0-2 15,-4 0-6-15,-10 0 1 16,3-4 7-16,-4 1-3 16,3-6-3-16,4 1 7 15,-1-1-3-15,1-3 2 16,-1 0-4-16,5 0-8 16,-4 3 9-16,-1 2-1 15,-5-1-1-15,-1 0 4 0,-7 3-2 16,-4 2-4-16,2 3-1 15,-4 0 1-15,-1 0 5 16,-8 0-4-16,0 0-2 16,0 0 1-16,0 0 6 15,0 0 1-15,4 0-8 16,-4 0 1-16,0 0 10 0,0 0-4 31,0 0 1-31,0 0 3 16,5 0 10-16,-2 0 9 15,1-5 5-15,1 0 6 16,-2 3-23-16,0-3-14 16,-3 0 0-16,0 1 0 15,0 1 0-15,0 3-216 32,0 0-140-32,-6 12-46 15,-11 5-42-15</inkml:trace>
  <inkml:trace contextRef="#ctx0" brushRef="#br1" timeOffset="-182802.61">28283 11850 107 0,'-25'-9'282'0,"5"2"-71"16,4-3-59-16,-1 8-43 15,8-3 7-15,9-1 25 16,-9 2 9-16,9-2-17 0,0-3-32 15,0 1-34-15,0-4-24 16,14-9-13-16,2-3-14 16,5 0-6-16,2-5 13 0,7-4-18 15,-1 1 3 1,2 2-5-16,-5 7-4 0,-2 3 8 16,-5 4 5-16,-2 3 3 15,-4 0 10-15,-5 6 8 16,-2-1 3-16,3-1 10 0,-6 5 2 15,2 4 2-15,-5 0-4 16,0 0-23-16,0 9-23 31,0 7 0-15,0 4 0-16,0 5 0 16,0 4 0-16,0 2 0 15,0 7 0-15,0 2 0 16,0 1 0-16,0 4 0 15,0 2 0-15,0 7 0 0,0-1 0 16,0-6 0-16,0 3 0 16,-8 0 0-16,8-7 0 15,-9 7 0-15,9 3 0 0,0-4 0 16,0-1 0-16,0-3 0 16,0-4 0-16,-6-9 0 15,6-3 0-15,0-13 0 0,0-4 0 16,0-5 0-1,0-14 0 17,3-5-110-32,0-4-172 0,1-5-56 15,4 2-12-15,-3-2-5 0,-5 6-253 16</inkml:trace>
  <inkml:trace contextRef="#ctx0" brushRef="#br1" timeOffset="-182402.92">28388 12451 86 0,'-8'-8'168'16,"-4"-5"-3"-16,-1 5-50 0,6 1-25 15,-2 3-24-15,1 4 2 16,0 0 11-16,8 0-2 15,-8 0-17-15,8 0-8 0,-9 0-4 16,9 0 1-16,0 0-2 16,0 0 10-16,14 0 19 15,-3 0 10-15,9-5-1 16,6 1 3-16,1-4-17 0,14 0-15 16,3 0-17-1,2 5-17-15,-6-2-14 0,1 5 2 16,-6 0-6-16,-1 0-2 15,-11 0-5-15,-2 0 6 16,-9 0-6-16,-3 0 8 0,-3 0-5 16,-6 0 3-16,0-4-31 15,0-1-52-15,0-2-79 16,0 0-73-16,0-4-43 0,0 0 5 16,0-5-65-16</inkml:trace>
  <inkml:trace contextRef="#ctx0" brushRef="#br1" timeOffset="-181771.42">29281 11605 75 0,'0'-26'173'0,"0"3"-17"16,0 3-53-16,0-1-30 0,-14 4-18 15,14 1 18 1,-9 4 24-16,-4 5-4 0,-4 3 0 16,-3 4 9-16,0 0 6 15,-8 0 1-15,-6 16-5 16,3 7-27-16,-3 11-8 15,3 5-26-15,2 7-13 0,7 7-10 16,8 4-6-16,5 0-7 16,9 0-2-16,0-5 4 15,9 2-8-15,10-6 3 0,6-7-2 16,4-9-2-16,2-3 1 16,6-8-3-16,5-13 11 15,-2-8-15-15,-4 0 14 16,1-8-11-16,-5-8 7 15,-4-10 1-15,-3-5-5 16,-5-7 2-16,-7-2 1 0,-1-5-12 16,0-4 8-16,-4 0 2 15,0 4-1-15,-5 9 10 16,-3 3 0-16,0 2 13 16,-8 3-1-16,-6-2-8 0,-3 5-6 15,-3 0-6-15,-2 10 1 16,7-2-1-1,-1 6 0-15,-1-2-9 0,5 1 2 16,-2 3-8-16,14 9-15 16,-6-3-23-16,6 3-36 15,0 0-42-15,0 0-31 0,0 0-25 16,0 0-9-16,0 12 20 16,3 0-13-16,6 1-51 15</inkml:trace>
  <inkml:trace contextRef="#ctx0" brushRef="#br1" timeOffset="-181088.86">29903 11577 127 0,'-8'-26'224'0,"0"3"-66"16,-1 2-50-16,9 5-40 15,-9 0-17-15,9 4 8 0,-8 3 12 16,8 6-13-16,0-6-6 16,-9 5-6-16,1 4 10 15,8 0 16-15,-9 0 14 16,-5 0 1-16,2 0-2 0,-5 0-8 16,3 16-16-16,-8 5-26 15,2 7-10-15,3 8-12 16,-3 14 0-16,4 7-9 15,5 7 1-15,-2 2-3 16,13 3-1-16,0-4 6 16,7-8-6-16,10-5 1 0,5-7 0 15,0-12 0-15,7-4 1 16,2-13-1-16,12-8-6 16,5-8 10-16,5-16-5 15,-4-9 0-15,-1-11-1 16,-3-9 5-16,-3-7-3 0,-8-10-5 15,-4-7 3-15,-6-4 4 16,-13-1 3-16,-3 10 11 16,-8 1 10-16,-14 12-8 15,-11 10-7-15,-12 13-8 16,-3 3-5-16,-5 12 0 16,0 9 0-16,0 4-10 0,-3 8-25 15,7 9-45-15,3 3-30 16,11 5-16-16,7-1-35 15,2 5-22-15,9-1-21 16,9-4-28-16,0-7-37 0</inkml:trace>
  <inkml:trace contextRef="#ctx0" brushRef="#br1" timeOffset="-180256.55">30545 11470 103 0,'0'0'229'0,"0"0"-43"16,0 0-40-16,0 0-49 15,0-4-15-15,0 1 16 16,0-1 1-16,0 4-12 16,0 0-17-16,0-5-18 15,3-3 6-15,5 0 10 16,-3-1-2-16,4 6-7 0,-1-6-8 16,-2 5-2-16,2-3-12 15,5-3-13-15,3 3 2 16,-2-2 4-16,-5 2 21 15,5-1 12-15,-2 0 13 0,-4-1-9 16,0 0-2-16,-2 2-57 16,-6 0-8-16,0-2 0 15,3 2 0-15,0 2 0 16,2 0 0-16,-2 2 0 16,2 3 0 15,-2 0 0-31,6 0 0 15,-1 15 0-15,-5 1 0 16,5 1 0-16,2 4 0 16,-2 7 0-16,0 0 0 0,-5 5 0 15,-3 4 0-15,0 4 0 16,0 4 0-16,-8-1 0 16,0 0 0-16,8 1 0 15,-8 0 0-15,8-4 0 16,0-1 0-16,0 2 0 15,0-6 0-15,0 1 0 16,0-4 0-16,0-1 0 0,0 5 0 16,0-5 0-16,0 1 0 15,0-4 0 1,0 19 0-16,0-27 0 16,0-5 0-16,0-4 0 15,0-4 0-15,0 1 0 0,0 3 0 16,0-5 0-1,0 5 0 1,0 0 0 0,5-12 0 15,-2 0 0-31,5 0 0 0,-3-7 0 16,3-5-287-16,1-5-74 15,-3 1 23-15,2-1 41 16,-3 5-13-16</inkml:trace>
  <inkml:trace contextRef="#ctx0" brushRef="#br1" timeOffset="-179773.82">30636 12289 8 0,'-15'0'25'0,"-5"-4"29"16,3 4 44-16,-2-5 68 16,2 1-51-16,0 1-28 15,5 3-24-15,1 0 17 16,2 0 40-16,1 0 34 0,-3 0 12 15,-3 0 9-15,7 0-16 16,-1 0 5-16,0-5-9 16,8 1-1-16,0 1-50 15,8 3-104 1,7 0 0 0,18 0 0-16,13 0 0 15,10 0 0-15,13-5 0 16,3 5 0-16,2-4 0 15,-9-1 0-15,-8 5 0 16,-12 0 0-16,-9 0 0 16,-12 0 0-16,-7-3 0 0,-9 3 0 15,-8-4 0-15,0-4 0 16,-8 4 0-16,-16-1-374 16,-12 5-141-16,-18 0-35 15</inkml:trace>
  <inkml:trace contextRef="#ctx0" brushRef="#br1" timeOffset="-177288.14">27254 12166 155 0,'0'-5'235'0,"-8"-2"-69"16,8 0-58-16,-8-2-45 15,8 1-20-15,0 4 20 0,0 0 13 16,0 4-2-16,0-4-5 15,0 0 2-15,0-1 14 16,0 5 19-16,0 0 3 0,-7 0-1 16,-6 0-8-16,2 0 5 15,-2 0-2-15,-9 9 8 16,3-1 2-16,-9-8-111 0,-4 12 0 16,-1-12 0-16,-2 12 0 15,-8-3 0-15,-1-9 0 0,-5 12 0 16,1-12 0-1,0 7 0-15,-2-7 0 0,-2 0 0 16,-5 0 0-16,1 0 0 16,-1 0 0-16,-5 0 0 0,0 0 0 15,2 0 0-15,-1-7 0 16,1-3 0-16,-2 3 0 16,6 0 0-16,-1-6 0 0,4 1 0 15,1-1 0-15,-1 1 0 16,4-4 0-16,-1-1 0 15,-3-2 0-15,1-7 0 0,-4 2 0 16,-1-4 0-16,4-5 0 16,-4-3 0-16,-4-1 0 15,1-2 0-15,-2-4 0 16,-3 3 0-16,5-1 0 0,3-4 0 16,4 1 0-16,0 0 0 15,4 2 0-15,0-2 0 0,2-1 0 16,-4 0 0-16,-47-52 0 15,49 44 0 1,-2-1 0-16,-2 1 0 0,-4-3 0 16,-5-6 0-16,2 2 0 15,3-6 0-15,2-3 0 0,1 4 0 16,0 0 0-16,11 0 0 16,-2-1 0-16,8 2 0 15,1-5 0-15,-1 0 0 16,4 0 0-16,6 1 0 0,-3 1 0 15,7 1 0-15,2 1 0 16,5 1 0-16,-1 2 0 0,3-4 0 16,-3 1 0-16,0-3 0 15,0-5 0-15,6-1 0 16,-3 5 0-16,3 0 0 0,0 0 0 16,1 0 0-16,10 0 0 15,0-2 0-15,0-1 0 16,10-2 0-16,-2 1 0 15,3 0 0-15,1-1 0 0,-4-2 0 16,0-7 0-16,0 2 0 16,5 0 0-16,0 3 0 15,-1 2 0-15,4 2 0 0,4 1 0 16,0-1 0-16,3 5 0 16,2 0 0-16,1-4 0 15,2-1 0-15,0 2 0 0,1 1 0 16,-5 7 0-16,0 7 0 15,1 0 0-15,-5 3 0 16,4 2 0-16,-3-1 0 0,2 0 0 16,3-1 0-16,-2 7 0 15,-1-8 0-15,7 7 0 16,-1-1 0-16,2 6 0 16,-2-2 0-16,-1 4 0 0,1 4 0 15,-4 4 0-15,-6 4 0 16,-2 5 0-16,-1 4 0 0,-3 0 0 15,-2 3 0-15,6-2 0 16,-1-2 0-16,5 0 0 16,-1-3 0-16,2 0 0 0,4 0 0 15,4-5 0-15,-3 3 0 16,-2-2 0-16,-6 5 0 16,1-2 0-16,2 4 0 15,-2 2 0-15,-5-2 0 0,7-4 0 16,-2-2 0-16,5-3 0 15,-2 2 0-15,6-5 0 16,-1-3 0-16,5-4 0 0,2-2 0 16,-1 6 0-16,-1-5 0 15,-2 0 0-15,3 4 0 16,-8 1 0-16,4 3 0 16,-6 2 0-16,-5-2 0 0,3 0 0 15,-1 5 0-15,-2-2 0 16,1-2 0-16,6 0 0 15,-3-1 0-15,1-3 0 0,2-1 0 16,-1 0 0 0,18-31 0-16,-23 35 0 15,-3 4 0-15,-1 1 0 16,1 4 0-16,-2-1 0 16,-3 0 0-16,1 6 0 15,-2-6 0-15,2 0 0 0,0 4 0 16,-1 2 0-16,-1-2 0 15,2 4 0-15,-1 2 0 0,-4-1 0 16,0 0 0-16,2 3 0 16,-2-4 0-16,0 1 0 15,0 0 0-15,-1-1 0 16,1 2 0-16,0-3 0 16,5 6 0-16,-5 0 0 0,0 0 0 15,-2 0 0-15,3 0 0 16,4-2 0-16,-5 3 0 15,4 3 0-15,-3-4 0 16,2 0 0-16,-2 3 0 0,-1 3 0 16,0-5 0-16,0 4 0 15,1-5 0-15,-1 3 0 0,-5 6 0 16,1-1 0-16,1-5 0 16,-2 6 0-16,6-6 0 15,-1 1 0-15,0-1 0 16,4-3 0-16,-1 5 0 0,-2-2 0 15,0 5 0-15,-1-4 0 16,0 1 0-16,0 2 0 16,1-3 0-16,2-1 0 15,0 1 0-15,3 4 0 0,-2-4 0 16,5 0 0-16,-3-7 0 16,11-1 0-16,4-6 0 15,4 3 0-15,-1-2 0 0,-7 4 0 16,-1 5 0-16,-8 0 0 15,-2 0 0-15,-6 3 0 16,-2 2 0-16,-6 2 0 16,0 1 0-1</inkml:trace>
  <inkml:trace contextRef="#ctx0" brushRef="#br1" timeOffset="-176855.54">26290 4497 2047 0,'-8'0'0'15,"-1"0"0"-15,-4 0 0 16,0 0 0-16,0 0 0 16,-1-3 0-1,-11-6 0-15,-12 6 0 0,-12-5 0 16,-11 8 0-16,-4 0 0 16,-6-6 0-16,5 4 0 15,3-3 0-15,10 0 0 0,7 5 0 16,8-3 0-16,9-1 0 15,8 4 0-15,8 0 0 16,-1-5 0-16,18 5 0 47,-2 0 0-31,2 0 0-16,4 0 0 15,-2 0 0 1,6 0 0-16,10 0 0 0,14 9 0 15,16 4 0-15,7-3 0 16,13 3 0-16,6-1 0 16,-3 0 0-16,-2 0 0 0,-14-3 0 15,-7 3 0-15,-12-4 0 16,-8-8 0-16,-11 9 0 16,0-9 0-16,-9 0 0 0,-9 0 0 15</inkml:trace>
  <inkml:trace contextRef="#ctx0" brushRef="#br1" timeOffset="-176514.91">26350 4563 2047 0,'0'7'0'47,"0"2"0"-47,0-1 0 47,0 4 0-47,0-4 0 16,0 4 0-16,0 6 0 15,0-2 0-15,0 3 0 16,0 10 0-16,0-1 0 16,0 5 0-16,0 4 0 15,0 0 0-15,0 3 0 0,0 1 0 16,0-5 0-16,0-3 0 15,0 0 0-15,0-5 0 16,0 1 0-16,0-5 0 0,0-3 0 16,0-5 0-16,0-4 0 15,0-4 0-15,0 4 0 16</inkml:trace>
  <inkml:trace contextRef="#ctx0" brushRef="#br1" timeOffset="-176173.49">26337 5166 2047 0,'-16'-12'0'0,"-9"-14"0"15,-7-5 0-15,-12-7 0 0,-5-2 0 16,-4-1 0-16,0-4 0 16,4 5 0-16,5-2 0 15,0 1 0-15,2 0 0 0,6 5 0 16,-2 4 0-16,5 3 0 15,11 6 0 1,-7-2 0-16,6 4 0 0,-3 5 0 16,6 4 0-16,4 5 0 15,5-3 0-15,-3 3 0 0,2 2 0 16,0-3 0-16,-4 4 0 16,4-5 0-16,-1 6 0 15,6-1 0-15,-2-1 0 16,1 2 0-16,8-1 0 0,-8-1 0 15,8 1 0-15,0 1 0 16,0-2 0 0,0 1 0-16</inkml:trace>
  <inkml:trace contextRef="#ctx0" brushRef="#br1" timeOffset="-175829.28">25529 4494 2047 0,'8'12'0'0,"5"0"0"15,-2 0 0-15,6 0 0 16,-1-3 0-16,-4-2 0 16,-3 3 0-16,-1-10 0 15,1 0 0-15,-6 0 0 0,2 0 0 16,-2 0 0 0,0 0 0 30,5 0 0-46,1 7 0 0,3-7 0 16,13 12 0-16,6-12 0 16,7 12 0-16,5 0 0 15,0-4 0-15,-4 5 0 0,-2-1 0 16,-1 0 0-16,-7-3 0 16,-6-9 0-16,-5 7 0 15,-6-7 0-15,0 0 0 16,-3 0 0-16</inkml:trace>
  <inkml:trace contextRef="#ctx0" brushRef="#br1" timeOffset="-175734.89">26061 4672 2047 0</inkml:trace>
  <inkml:trace contextRef="#ctx0" brushRef="#br1" timeOffset="-175424.84">26061 4681 2047 0,'4'12'0'0,"12"0"0"16,17 1 0-16,11-2 0 15,9 6 0-15,4-1 0 16,-4-4 0-16,-13 1 0 0,-7-13 0 15,-9 7 0-15,-2-7 0 16,-11 0 0-16,-19 0 0 31,-9 0 0-31,-2-3 0 16,-10-6 0-16,-3-4 0 16,-7 6 0-16,5-2 0 15,-8 2 0-15,2-2 0 16,3 5 0-16,10 4 0 0,6 0 0 15,4 0 0-15,4 0 0 16,7 0 0-16</inkml:trace>
  <inkml:trace contextRef="#ctx0" brushRef="#br1" timeOffset="-174264.59">26073 4733 2047 0,'3'0'0'15,"2"-4"0"1,3-3 0-16,1-2 0 15,-1-3 0-15,0-1 0 16,-4 6 0-16,-4-2 0 16,0-3 0-16,3 1 0 0,3 1 0 15,-3 3 0-15,-3 14 0 32,5 10 0-17,3 8 0-15,-2 2 0 16,8 6 0-16,-3 5 0 15,2-7 0-15,3 2 0 16,-3-8 0-16,-1-5 0 0,-6-8 0 16,2-5 0-16,2-7 0 15,-2 0 0-15,0-11 0 16,-3-9 0-16,-2-7 0 16,3-12 0-16,-6-2 0 0,0-3 0 15,0 7 0-15,0 5 0 16,-14 2 0-16,6 11 0 15,8 8 0-15,-8 2 0 16,-2 21 0 0,10 4 0-16,-8 6 0 15,8 1 0-15,0 1 0 16,0 5 0-16,0-5 0 0,0 1 0 16,0-5 0-1,8 1 0-15,2-5 0 0,-2-4 0 16,0 0 0-16,-3-12 0 15,-2 0 0-15,3 0 0 16,-6-5 0 0,0-7 0-16,0-11 0 15,0-11 0-15,0-2 0 16,0 4 0-16,-14 3 0 0,6 6 0 16,8 6 0-16,-8 4 0 15,8 9 0-15,0 15 0 16,0 7 0-1,0 3 0 1,4 2 0-16,4 2 0 0,1-1 0 16,0-4 0-16,-1-3 0 15,-7 0 0-15,4-5 0 16,-2-12 0-16,-3-9 0 31,-8-6 0-15,-7-11 0-16,-5-5 0 0,-5-3 0 15,-3 2 0 1,-1 2 0-16,-7 3 0 0,-4 3 0 16,-13 3 0-16,-4 9 0 15,-3 4 0-15,1 4 0 16,16 4 0-16,5 0 0 0,15 0 0 16,2 0 0-16,13 0 0 15,8 16 0 1,8 1 0-1,9 2 0-15,15 2 0 0,13 2 0 16,15 4 0-16,18-8 0 16,7 5 0-16,3-2 0 15,-3-7 0-15,-12 2 0 0,-19-5 0 16,-12-12 0 0,-14 0 0-16,-13 0 0 0,-43 0 0 15,-32-9 0 1,-22 2 0-16,-12-2 0 15,-4-3 0-15,7 5 0 0,13-3 0 16,18 7 0-16,9-1 0 16,20 4 0-16,10 0 0 15,8 0 0-15,22 0 0 16,12 12 0 0,6 0 0-16,11 4 0 15,2 0 0-15,1 1 0 0,-5-4 0 16,-2-1 0-1,-14-1 0-15,-6-11 0 0,-6 9 0 16,2-9 0-16,-10 7-105 63,0-7-93-63,0 0-82 15,0 0-54-15,0 12-46 16,0 1 17-16</inkml:trace>
  <inkml:trace contextRef="#ctx0" brushRef="#br1" timeOffset="-164631.49">9553 13649 98 0,'-16'-13'227'0,"5"6"-53"0,-2-3-39 16,4 2-32-16,1 4-33 15,0-3 22-15,8 3 27 16,0-1 13-16,0 0-6 0,0 2-34 16,0-5-34-16,0 5-22 15,0-1-12-15,0 4-9 16,0-5 3-16,0 5-2 0,0 0 3 15,0 0-11-15,8 0-1 16,5 0 7-16,7 16 23 16,12 1 5-16,18 3-11 15,15 8-8-15,20 0-12 0,17 5 2 16,8 5-9-16,6-7-6 16,6 2 3-16,-4 1 4 15,-7-6 0-15,-10-4-8 0,-16-5 4 16,-16-2-3-16,-16-8 4 15,-16-2-1-15,-9-7-3 16,-9 9 3-16,-1-9 2 0,-10 0-3 16,-5 0-4-16,-3 0 11 15,0 0-9 1,0 0-8-16,0 0-18 16,0 0-42-16,0 8-57 0,0-8-54 15,-7 7-61-15,-6-7-12 16,-4 0-32-16,1 0 20 0</inkml:trace>
  <inkml:trace contextRef="#ctx0" brushRef="#br1" timeOffset="-163748.75">10886 13547 298 0,'-13'-25'319'15,"-2"2"-57"-15,-5 6-67 0,3 4-64 16,4 1-37-16,1-1 2 16,12 10-16-16,0-2-35 15,0 5-21-15,0 0-13 0,0 0-6 16,12 13 0-16,9 4-5 16,8-1 7-16,7 3-12 0,8 6 11 15,5 0-3-15,0-4-8 16,-4-7 3-16,-5 3 0 15,-8-1 9-15,-7-3-9 16,-9-1 1-16,-3 1-4 0,-5-1 11 16,-8 5-6-16,0 11 7 15,-13 13 5-15,-6 16-3 16,-14 14 7-16,-8 15-3 0,-3 4-1 16,-10 5-2-16,3-2 8 15,-3-3-7-15,2-9 8 16,3-8-7-16,3-8 5 0,10-9-10 15,8-11-7-15,7-8 1 16,5-12-1-16,16-13-1 0,0-5 6 16,0-7 2-16,0 0 0 15,0 0 11-15,0-16-2 16,0-19-14-16,0-18 1 16,0-25-3-16,0-16 1 0,0-12 4 15,0-15-8-15,0-10 4 16,0 1-4-16,0 5-2 0,0 9-1 15,0 24 6-15,0 14 1 16,0 21 2-16,0 12-5 16,0 13-3-16,0 7 6 0,0 7-4 15,0 7 2-15,0 4 1 16,0 7-2-16,0-5 6 0,0 0-7 16,0 5 4-1,0 0-7-15,0 0 3 16,0 0 6-16,0 0-2 0,-9 0-6 15,9 0 3-15,-8 0 2 16,8 0-1-16,0 0-2 16,0 0 1-16,0 0 7 15,0 0 4-15,0 0-5 16,0 0 0-16,0 0-3 16,0 0 1-16,-10 0 2 15,2-7-6-15,-1 3-1 0,9 4-1 16,-8 0 6-16,0-3-4 15,8 3 10-15,-8-5-8 16,8 1-5-16,0 4 2 16,0 0-4-1,0 0 4-15,11 0-3 16,11 0 7-16,4 12-3 0,16-1 9 16,12 3-13-16,2 0 3 15,4 1-30-15,-3 0-76 0,-1-2-94 16,1-1-87-16,0 0-47 15,-8 1-36-15</inkml:trace>
  <inkml:trace contextRef="#ctx0" brushRef="#br1" timeOffset="-162068.11">19738 12190 174 0,'-23'-29'302'16,"-2"6"-96"-16,4-1-73 0,1 2-67 15,4 3-21 1,-1-1 31-16,5 3 42 0,4 4-5 16,-4-3-31-16,-1 0-29 15,2-8 2-15,-9-5 4 0,-1-4 19 16,-9-3 9-16,-1-4 8 16,-9-5-24-16,-9-3-4 15,-3-6-11-15,-13 6-4 0,-4-2 3 16,-9 9-51-16,-8 5-4 15,-12 8 0-15,-7 12 0 0,-5 7 0 16,-7 9 0-16,-1 0 0 16,8 0 0-16,5 12 0 0,4 1 0 15,4 2 0 1,2 2 0-16,7 0 0 0,-2 3 0 16,4-1 0-16,-4 7 0 15,8-2 0-15,-5 5 0 0,1-1 0 16,1 1 0-16,4 4 0 15,-1-2 0-15,5-2 0 0,9 4 0 16,6-1 0-16,5-3 0 16,14-1 0-16,5 1 0 15,7 3 0-15,-2 5 0 0,1 8 0 16,0 12 0-16,2 9 0 16,3 6 0-16,2 8 0 0,0 6 0 15,5 5 0-15,4 2 0 16,7 1 0-16,9 94 0 15,9-95 0 1,3-8 0-16,7-4 0 0,6 1 0 16,7-5 0-16,9 1 0 15,8 4 0-15,4-1 0 0,4 1 0 16,4-1 0-16,4 0 0 16,4 0 0-16,4-3 0 0,3-9 0 15,6-5 0-15,8-3 0 16,2-4 0-16,14-4 0 15,118 30 0 1,-111-52 0-16,2-2 0 0,-1-4 0 16,0-10 0-16,3-1 0 15,8-3 0-15,6-11 0 0,4 0 0 16,-2 0 0-16,-3 0 0 16,0-16 0-16,-3-12 0 15,-7-14 0-15,-2-6 0 0,-5-17 0 16,350-505 0 15,-305 193 0-15,-109 172 0-1,-41 120 0-15,-8 3 0 16,-31-140 0 0,5 143 0-1,-7 1 0-15,-2-3 0 0,-9-9 0 16,-10-3 0-16,-6 3 0 15,-5 5 0-15,-5 7 0 0,1 14-161 16,-4 14-222-16,0 14 41 16,4 16 49-16,0 20 11 15,4 0 17-15</inkml:trace>
  <inkml:trace contextRef="#ctx0" brushRef="#br1" timeOffset="-160605.54">13936 12736 78 0,'0'-12'190'15,"0"-12"-85"-15,-8-9 21 16,0-7-19-16,-1-5-13 0,1-1-24 15,8-4 11-15,-11 7 4 16,-2-2 1-16,0 6-4 16,-4-3-33-16,-1 10-11 0,-7-1-8 15,-5 4 7-15,-1 1 10 16,-6 4-4-16,-4 0-11 0,-8 3-6 16,-3 4-4-16,-13 10-11 15,-8 7-3-15,-9 0 4 16,-10 16-4-16,-6 4-3 0,-9 3-4 15,-1 11 2-15,-15 3-1 16,1 4 7-16,1-1 10 16,4 6-1-16,7-3 11 15,11 2-10-15,12 0-1 0,5 4-4 16,13-4 5-16,2-2-5 16,11 3 0-16,7 8 11 0,6 8 21 15,1 6 9-15,6 7-1 16,4 4-5-16,4 7 8 15,2 0-9-15,7 3-15 0,2 5-4 16,2 4-29-16,6 4 0 16,9 2 0-16,0 7 0 15,0 3 0-15,0-4 0 16,0-1 0-16,5-7 0 0,3 0 0 16,3-4 0-16,1-5 0 15,9-3 0-15,36 60 0 16,-13-82 0-16,9-1 0 15,17-6 0-15,11-4 0 16,11-4 0-16,6-9 0 0,1-2 0 16,1-10 0-16,-2-8 0 15,-4-4 0-15,-1-4 0 0,3-3 0 16,-1-13 0-16,2 0 0 16,-4-8 0-16,6-9 0 15,-5-7 0-15,-3-9 0 16,7-2 0-16,1-15 0 0,-8-7 0 15,-1-8 0-15,-4-8 0 16,-9-13 0-16,1-15 0 16,-10-10 0-16,1-7 0 0,-9-12 0 15,-3-9 0-15,-12-3 0 16,-12 4 0-16,-9 0 0 0,-4 8 0 16,-4 11 0-16,-4 10 0 15,-7 12 0-15,-5 11 0 0,0 5 0 16,0-2 0-16,-17 7 0 15,-2-7 0-15,-2 2 0 16,1 4 0-16,-4 0 0 16,3 3 0-16,-4 5 0 0,-14-57 0 15,18 70 0 1,-4 1 0-16,2 7 0 0,-2 3 0 16,-3 5 0-16,-5 3 0 15,1 5 0-15,2-2 0 16,3 11 0-16,2 6 0 0,-3 5 0 15,2 0 0-15,4 3 0 16,5 2 0-16,5 7 0 0,-2 0 0 16,3 0 0-1,3 0 0 1,-4 0 0-16,1 0 0 16,-7 0 0-16,2 12 0 15,-1-1-163-15,-7 1 5 0,0 5-21 16,-1 4-8-16,-2 3-6 15,-3 5 5-15,2 4 8 0,0 4-35 16,-1-5-43-16</inkml:trace>
  <inkml:trace contextRef="#ctx0" brushRef="#br1" timeOffset="-142396.96">28277 12891 87 0,'-16'0'227'0,"-1"-7"-34"15,8-5-47-15,-4 1-52 16,4 4-24-16,9 3 7 16,0 1 26-16,0-6 26 0,-8 9-3 15,8-4-12-15,0 1-9 16,0 3 1-16,0 0 18 15,0 0 30-15,0 0-5 0,0 0-106 16,0-5-43 31,0 1 0-47,0 1 0 16,8 3 0 15,9-5 0-31,6 1 0 15,7-3 0-15,2 1 0 16,1 0 0-16,-4 1 0 0,-2 0 0 16,-7 1 0-16,-3 4 0 15,0 0 0-15,-2 0 0 16,1 0 0-16,1-4 0 0,3 0 0 16,3 0 0-1,6-4 0-15,9 1 0 0,3 2 0 16,1 1 0-16,9-1 0 15,1 5 0-15,5 0 0 0,0 0 0 16,0 0 0-16,-3 0 0 16,-12 0 0-16,0 0 0 15,-11 0 0-15,-2 0 0 0,-4 0 0 16,-5 0 0-16,-4 0 0 16,2 0 0-16,-4 0 0 15,6 0 0-15,2 0 0 0,5 9 0 16,-3-1 0-16,5-8 0 15,-1 8 0-15,1-8 0 16,4 0 0-16,-1 0 0 16,1 8 0-16,-2-8 0 15,-5 8 0-15,-1-8 0 0,3 0 0 16,-4 0 0-16,0 0 0 16,0 0 0-16,1 0 0 15,0 0 0-15,3 0 0 0,1 0 0 16,-1 0 0-16,1 0 0 15,-2 0 0-15,7 0 0 16,-2 0 0-16,0 0 0 0,6-4 0 16,-3 0 0-1,37-4 0-15,-34 8 0 16,-2-4 0-16,1 4 0 16,3 0 0-16,2 0 0 15,-2 0 0-15,-1 0 0 0,4 0 0 16,-7 0 0-16,-4 0 0 15,-2 0 0-15,-3 0 0 16,-3 0 0-16,-1 0 0 0,-1 0 0 16,-2 0 0-16,-3 0 0 15,3 0 0-15,-4 0 0 16,5 0 0-16,-5 0 0 16,-1 0 0-16,1 0 0 0,5 0 0 15,-4 0 0 1,-1 0 0-16,-1 0 0 0,2 0 0 15,0 0 0-15,-4 0 0 16,-4 0 0-16,5 0 0 16,-2 0 0-16,-3 0 0 0,-5 0 0 15,0 0 0-15</inkml:trace>
  <inkml:trace contextRef="#ctx0" brushRef="#br1" timeOffset="-142297.95">30975 12753 2047 0,'0'-3'0'0,"-13"-6"0"16,-17 2-713-16</inkml:trace>
  <inkml:trace contextRef="#ctx0" brushRef="#br1" timeOffset="23399.7">13046 17133 365 0,'-19'-53'399'0,"-7"8"-62"15,1 7-110-15,2 10-92 16,3 8-25-16,0 12 14 16,3 8 2-16,1 33-26 0,3 24-26 15,2 21-24-15,3 15-50 16,8 16 0-16,0 10 0 16,-8 3 0-16,-1-4 0 0,9-7 0 15,0-13 0-15,0-18 0 16,0-14 0-16,0-18-255 15,0-12-100-15,0-15-21 0,0-28 25 16,0-26 34-16</inkml:trace>
  <inkml:trace contextRef="#ctx0" brushRef="#br1" timeOffset="23649.91">12823 17291 394 0,'0'-68'293'0,"-8"6"-47"15,8 10-81-15,0 6-62 0,16 1-22 16,16 6 10-1,18 6 14-15,13 8-24 0,10 16-39 16,6 18-27-16,-11 16-12 16,-6 12 5-16,-23 7-2 0,-15 9-1 15,-24 7 2-15,-10 6 6 16,-23-1 0-16,-16-4 12 0,-12 0 1 16,-7-3-5-16,1-10-12 15,10-11-9-15,14-13-11 16,6-7-57-16,17-17-61 0,20 0-50 15,0-17-48-15,20-7-14 16,8-4-13-16,9-6-26 16</inkml:trace>
  <inkml:trace contextRef="#ctx0" brushRef="#br1" timeOffset="23998.76">13509 17275 270 0,'21'0'373'0,"-13"0"-20"16,-8 0-101-1,0 0-54-15,0 20-6 0,-12 8 30 16,-5 10-35-16,1 7-187 0,-1 0 0 16,6-2 0-16,-2-6 0 15,5-3 0-15,8-11 0 0,0-6 0 16,0-10 0 0,0-23 0-16,0-15 0 15,0-19 0-15,13-11 0 16,11-4 0-16,4 3 0 0,9 10 0 15,3 12 0-15,5 14 0 16,-4 15 0-16,-5 11 0 0,1 15 0 16,-9 9 0-16,-3 5 0 15,-9 4 0-15,-8 0 0 16,-8-4 0-16,0-5 0 0,0-3 0 16,-8-4 0-16,-5-10 0 15,1-7-34-15,12 0-315 0,0-12-83 16,3-13 4-16,19-12 46 15</inkml:trace>
  <inkml:trace contextRef="#ctx0" brushRef="#br1" timeOffset="24165.8">14244 17125 300 0,'18'-4'341'0,"-15"4"-20"16,-3 0-52-16,-13 19-49 15,1 9-20-15,-4 10-5 0,3 8-26 16,2 6-137-16,11 5-32 15,-12 5 0-15,12-4 0 0,0-8 0 16,0-4-213-16,0-15-164 16,0-5-54-16,3-10 15 15</inkml:trace>
  <inkml:trace contextRef="#ctx0" brushRef="#br1" timeOffset="24306.46">14191 16840 327 0,'-16'-74'307'0,"0"13"-68"0,0 16-96 16,-1 9-70-16,9 12-42 16,1 8-22-16,7 16-41 0,0 7-83 15,10 17-93-15,7 9-86 16</inkml:trace>
  <inkml:trace contextRef="#ctx0" brushRef="#br1" timeOffset="24814.37">14654 17027 475 0,'17'25'327'0,"-14"6"-40"0,-3 11-51 16,0 6-23-16,-11 5 10 15,-3 4 23-15,3 0-206 0,11-4-40 16,0-5 0-16,0-10 0 16,3-9 0-16,10-10 0 15,4-19 0-15,7-12 0 0,9-16 0 16,-1-18-29-16,4-15-24 15,5-8 28-15,-6 5 11 16,4 7 2-16,-7 12 15 0,-4 12 0 16,-8 12 22-16,-3 17 4 15,-1 16 1-15,0 18 1 0,0 9-19 16,1 11-12-16,0 3 0 16,-3-3 0-16,8-6 0 15,21 4 0-15,-17-48 0 16,2-7 0-16,5-22-9 15,-1-16-18-15,0-12 7 0,1-9-8 16,-5-14 10-16,1-14 4 16,-6-15-1-16,-2-9 10 15,-1-1 21-15,-7 17 31 0,-5 25 26 16,-5 25-73-16,-3 23 0 16,-15 58 0-1,-2 35 0-15,0 22 0 0,1 15 0 16,5 5 0-16,11-5 0 15,0-6 0-15,0-15 0 0,10-10 0 16,-4-13 0-16,2-16 0 16,0-9-67-16,1-12-431 15,-1-10 36-15,-5-20 51 0,-3-14-195 16</inkml:trace>
  <inkml:trace contextRef="#ctx0" brushRef="#br1" timeOffset="24948.71">15320 16893 515 0,'-24'-29'433'15,"8"8"-62"-15,4 9-129 0,0 0-95 16,12 8-46-16,0 4-21 16,12 0-18-16,11 0-31 0,18 0-50 15,8 0-149-15,2 0-193 16,-9 0-66-16,3-13-14 0</inkml:trace>
  <inkml:trace contextRef="#ctx0" brushRef="#br1" timeOffset="25213.99">16645 16180 939 0,'-37'-85'904'16,"-20"8"-700"0,-4 11-204-16,9 14 0 0,7 11 0 0,9 13 0 15,7 16 0-15,4 24 0 16,5 28 0-16,8 34 0 0,12 28 0 15,8 27 0-15,8 13 0 16,3 10 0-16,6 2 0 16,4-8 0-16,-4-4 0 15,-1-11 0-15,-3-17 0 0,-6-12 0 16,-4-21 0-16,3-19-296 16,-11-13-226-16,-3-21 91 0,-17-15 57 15</inkml:trace>
  <inkml:trace contextRef="#ctx0" brushRef="#br1" timeOffset="25346.18">16142 17344 492 0,'-74'-36'463'16,"9"3"97"-16,11 5-147 16,18 4-294-16,19-5-119 0,22 1 0 15,29-1 0-15,26-4 0 16,25 0 0-16,19 5 0 0,15-1-119 16,3 1-333-16,-4 0-17 15,-8-1 44-15</inkml:trace>
  <inkml:trace contextRef="#ctx0" brushRef="#br1" timeOffset="25598.1">17769 16202 549 0,'20'-74'496'16,"-20"12"77"-16,0 14-144 0,-25 20-429 15,-6 23 0-15,-11 25 0 16,-7 34 0-16,-2 27 0 15,1 28 0-15,14 22 0 16,7 11 0-16,18 1 0 0,14 0 0 16,18-5 0-16,20-13 0 15,7-13 0-15,13-20 0 0,7-15 0 16,6-23-64-16,-1-23-470 16,1-31 55-16,-6-12 63 0</inkml:trace>
  <inkml:trace contextRef="#ctx0" brushRef="#br1" timeOffset="25995.93">18374 16311 596 0,'-22'-62'417'15,"3"4"-134"-15,-1 11-141 16,4 6-79-16,3 4-25 0,5 10 20 15,8 6 41-15,0 8 15 16,0 13 2-16,0 13 5 0,0 16-121 16,0 14 0-16,0 11 0 15,0 6 0-15,8-3 0 16,5-3 0-16,0-10 0 0,7-7 0 16,-1-13 0-16,6-11 0 15,7-13 0-15,1-17 0 0,-1-15 0 16,1-13 0-16,-4-4 0 15,-9 0 0-15,-9 5 0 0,-2 8 0 16,-9 8 0-16,0 6 0 16,0 14 0-16,-12 24 0 15,4 12 0 1,0 9 0-16,8 9 0 0,-9-3 0 16,9 2 0-16,0-4 0 15,0-4-123-15,0-9-387 16,12-3 19-16,9-9 59 15</inkml:trace>
  <inkml:trace contextRef="#ctx0" brushRef="#br1" timeOffset="26278.68">19231 16005 611 0,'8'-58'620'0,"-8"11"-159"15,-13 9-222-15,1 10-123 16,-2 8-116-16,0 8 0 0,2 3 0 15,-5 9 0-15,1 29 0 16,-4 25 0-16,4 17 0 0,-5 29 0 16,5 9 0-16,4 8 0 15,-1 6 0-15,2-9 0 16,11-9 0-16,-13-11 0 0,13-12 0 16,-11-9 0-16,2-11 0 15,-4-9 0-15,4-9 0 0,-5-12 0 16,2-7 0-16,-2-6 0 15,3-9-20-15,0-10-468 0,2-18 25 16,1-14 45-16,8-4 93 16</inkml:trace>
  <inkml:trace contextRef="#ctx0" brushRef="#br1" timeOffset="26454.14">18909 16558 369 0,'-23'-31'385'0,"-2"-2"-28"15,0 4-90-15,5 5-118 16,5 3-56-16,1 4-34 0,14 1-27 16,0 4-24-1,0 5-24-15,9 7-42 0,8 0-92 0,6 0-100 16,10 16-54-16,1 1-35 16,-3 6 40-16</inkml:trace>
  <inkml:trace contextRef="#ctx0" brushRef="#br1" timeOffset="26614.91">19579 16766 688 0,'8'-8'594'0,"-8"-4"-228"16,0 0-193-16,-8 0-93 0,0-1-46 16,8-3-19-16,0 4-44 15,0-4-133-15,0-1-144 0,8-7-88 16,9-4-20-16</inkml:trace>
  <inkml:trace contextRef="#ctx0" brushRef="#br1" timeOffset="27060.87">20091 15773 510 0,'0'-53'513'0,"-12"12"-90"15,-1 5-125-15,4 12-78 16,-1 8-137-16,10 7-83 0,0 25 0 15,0 25 0-15,0 32 0 16,4 30 0-16,5 17 0 0,5 8 0 16,3-1 0-16,4-11 0 15,-2-10 0-15,6-12 0 16,-4-16 0-16,-5-14 0 16,1-15 0-16,-6-12 0 0,-3-13 0 15,-5-11 0-15,-3-34 0 16,0-7 0-16,-14-5 0 15,-6-3 0-15,-9 7 0 16,-9 13 0-16,-2 8 0 0,0 8 0 16,-5 20 0-16,5 8 0 15,4 5 0-15,8 1 0 0,10 1 0 16,18-1 0-16,12-3 0 16,16-3 0-16,10-2 0 0,9-10 0 15,7-4 0 1,3-12 0-16,0 0 0 0,-2 0 0 15,-4-12 0-15,-7-8 0 16,-8-5 0-16,-12-8-119 0,-15-3-249 16,-9-1-30-16,-20 0 20 15,-12 5 17-15</inkml:trace>
  <inkml:trace contextRef="#ctx0" brushRef="#br1" timeOffset="27476.61">20831 15672 489 0,'-9'-62'306'16,"-4"14"-32"-16,7 11-62 15,-6 13-48-15,-1 16-13 16,1 8 18-16,-5 23-46 0,1 19-38 16,4 8-33-16,12 1-33 15,0-2-16-15,0-4-3 0,8-8 0 16,9-8-11-16,3-14-42 0,5-15-39 16,1-12-5-16,8-17 28 15,3-16 31-15,0-7 20 16,-6 3 35-16,-5 0 26 0,-7 16 45 15,-7 5 20-15,1 13 14 16,-10 1-122-16,-3 47 0 16,0 13 0-1,0 6 0-15,0 9 0 0,0 1 0 16,0-2 0-16,0-4-155 16,3 2-292-16,11-4-42 0,3-5 30 15</inkml:trace>
  <inkml:trace contextRef="#ctx0" brushRef="#br1" timeOffset="27941.91">21691 16734 669 0,'-17'-20'184'0,"3"3"-88"0,-3 6-30 15,5-3 95-15,-1 7 137 16,13 7 28-16,-9 0-79 0,3 0-247 16,-2 0 0-1,8 12 0-15,0 0 0 16,0 0 0-16,0 1 0 16,3 0 0-16,8-1 0 0,7-12 0 15,6 7 0-15,4-7 0 16,1 0 0-16,-1 0 0 0,-8 0 0 15,-4 0 0-15,-3 0 0 16,-5 0 0-16,-16 20 0 16,-8 5 0-1,-14 8 0-15,-1 2 0 16,-3 3 0-16,3-2 0 16,-23 26 0-16,40-43 0 15,-4-6 0-15,10 0 0 16,8-18 0-1,8-7 0 1,10-14 0-16,25-22 0 16,-22 28-268-16,-3 7-96 15,-9 6-38-15,-1 7-5 16</inkml:trace>
  <inkml:trace contextRef="#ctx0" brushRef="#br1" timeOffset="28574.77">22658 15659 98 0,'17'-37'297'15,"-1"-3"5"-15,-5 8-11 16,2 4-21-16,0 2-27 0,-10 10 19 16,-3 4 22-16,0 40-284 15,0 26 0-15,-12 27 0 16,-5 24 0-16,-2 14 0 15,-1 7 0-15,-1 0 0 16,5-8 0-16,3-13 0 0,4-11 0 16,9-16 0-16,0-16 0 15,0-18 0-15,0-11 0 0,0-16-550 16,9-17 14-16,4-26 90 16</inkml:trace>
  <inkml:trace contextRef="#ctx0" brushRef="#br1" timeOffset="28824.76">22719 15565 365 0,'0'-97'337'0,"0"20"-43"16,-8 16-85-16,8 15-91 15,0 13-26-15,12 14 62 0,13 10 73 16,11 18 0-16,4 15-203 16,6 17-24-16,-7 13 0 0,-2 6 0 15,-9 5 0-15,-11 5 0 16,-9-1 0-16,-8-5 0 0,-13-7 0 15,-10-3 0-15,-10-13 0 16,-7-6 0-16,-9-6 0 0,5-8 0 16,1-9-17-16,4-12-407 15,7-12-46-15,7-15 34 16,9-15 88-16</inkml:trace>
  <inkml:trace contextRef="#ctx0" brushRef="#br1" timeOffset="29090.03">23077 14926 684 0,'31'-40'309'0,"7"3"-108"0,10 12-70 15,18 8 48-15,13 17 146 16,23 21-107-16,8 25-218 0,4 23 0 16,-8 28 0-16,-13 29 0 15,-25 22 0-15,-22 14 0 16,-30 13 0-16,-29 5 0 15,-22-2 0-15,-22-3 0 0,-12-15 0 16,-8-18 0-16,4-25 0 16,5-19 0-16,11-21 0 0,10-19 0 15,12-22 0-15,6-24-96 16,13-24-466-16,16-20 55 0,0-17 88 16</inkml:trace>
  <inkml:trace contextRef="#ctx0" brushRef="#br1" timeOffset="29357.66">24478 15468 764 0,'6'-31'527'16,"-6"5"-149"-16,0 6-159 0,0 8-89 15,-6-1-101-15,6 5-29 16,0 3 0-1,6 5 0-15,16-7 0 16,2-5 0-16,6-4 0 0,-13 4 0 16,14-13 0-1,-31 12 0-15,0 6 0 16,-13-3-3-16,-5 10-31 16,-8 0-83-16,-11 10-107 0,-4 5-79 15,1 10-67-15,3-1-38 16</inkml:trace>
  <inkml:trace contextRef="#ctx0" brushRef="#br1" timeOffset="29556.7">24639 15862 693 0,'51'14'579'16,"-3"-7"-67"-16,0 5-249 15,1 9-263-15,-9 8 0 16,-7 16 0-16,-10 15 0 0,-15 18 0 15,-8 10 0-15,-26 7 0 16,-21 2 0-16,-13 5 0 16,-22-4 0-16,-14-5 0 0,-18-8 0 15,-20-3-618-15,-8-9-16 16</inkml:trace>
  <inkml:trace contextRef="#ctx0" brushRef="#br1" timeOffset="30681.62">12774 14901 404 0,'4'-25'286'0,"-4"11"-81"15,0 5-91-15,0 9-51 0,0 0-37 16,5 0-7-16,-2 0-7 16,2 12-4-16,3-3 0 0,-5-2-5 15,1-7-2-15,0 9 1 16,-4-9 3-16,0 0-4 0,0 0 3 15,0 0-2-15,0 0 0 16,0 0-6-16,0 0-24 16,0 0-65-1,0-9-67-15,0-10-47 0,13-24-54 16</inkml:trace>
  <inkml:trace contextRef="#ctx0" brushRef="#br1" timeOffset="32901.91">28323 12814 85 0,'0'0'214'0,"0"0"-42"16,0 0-35-16,0 0-36 15,0 0 0-15,0 0 30 16,0 0 40-16,0-4 26 0,0-3-12 15,0-3-41-15,0 3-32 16,8-2 9-16,3 1 4 16,2 4-74-16,3 4-51 0,9 0 0 15,7 0 0-15,8 0 0 16,6 0 0-16,11 8 0 16,3-8 0-16,8 0 0 15,2 0 0-15,4 0 0 16,-1 0 0-16,60 0 0 15,30 0 0 17,-117 0 0-32,75 0 0 15,-40 0 0 1,-42 0 0 0,0 0 0-16,1 0 0 15,-3 0 0-15,2 0 0 0,3 8 0 16,-6-8 0-16,-3 12 0 15,-6-12 0-15,8 10 0 16,-4-3 0-16,-2-7 0 16,-2 9 0-16,7-9 0 0,-2 0 0 15,4 0 0-15,1 0 0 16,3 0 0-16,0 0 0 16,-2 0 0-16,-9 0 0 0,-7 0 0 15,-1 0 0-15,1 0 0 16,1 0 0-16,1 0 0 15,2 0 0-15,0 0 0 16,0 0 0-16,-1 0 0 16,-3-5 0-16,4-4 0 15,-1 1 0-15,-2 2 0 0,3 1 0 16,-2-4 0-16,3 5 0 16,-2 4 0-16,3 0 0 15,1 0 0-15,-4 0 0 16,-2 0 0-16,-2 0 0 0,-5 0 0 15,0 0 0-15,1 0 0 16,-6 0 0-16,-3 0 0 16,1 0 0-16,0 0 0 15,2 0 0-15,6 0 0 0,3 0 0 16,-4 0 0 0,-4 0 0-16,-3 0 0 0,-1 0 0 15,-3 0 0-15</inkml:trace>
  <inkml:trace contextRef="#ctx0" brushRef="#br1" timeOffset="33045.84">30923 12769 2047 0,'0'-4'0'0,"0"0"0"16,0 0 0-1,0 0 0-15,0-4 0 16,-13-1 0-16,0-3 0 16,1-3-532-16,0-10-46 15,-3 8-358-15</inkml:trace>
  <inkml:trace contextRef="#ctx0" brushRef="#br1" timeOffset="33882.32">26225 16465 585 0,'6'-57'810'0,"-3"13"-178"0,2 7-612 15,-5 8-20-15,0 8 0 16,0 5 0-16,3 4 0 16,7 8 0-16,2 4 0 0,14 0 0 15,17 8 0-15,27 9 0 16,27 3 0-16,29 1 0 0,25 2 0 15,10 7 0-15,5-3 0 16,-3 6 0-16,-8 1 0 16,-18-3 0-16,-15 2 0 0,-17 0 0 15,-15-4 0-15,32 11 0 32,-82-28 0-32,-11-4 0 0,-8-8 0 15,-9 0 0-15,-4 0-80 0,0 0-419 16,-5 0 31-16,5 0 55 15</inkml:trace>
  <inkml:trace contextRef="#ctx0" brushRef="#br1" timeOffset="34198.99">29276 16298 974 0,'13'-25'537'16,"0"5"-180"-16,-5 8-178 15,0 8-179-15,3 4 0 16,1 21 0-16,-4 15 0 0,0 22 0 16,-8 19 0-1,0 12 0-15,-8 13 0 0,-8 5 0 16,-11-7 0-16,-6 2 0 0,-4-8 0 15,-3-8 0 1,4-12 0-16,2-10 0 0,11-16 0 16,2-11 0-16,5-8-60 15,16-13-560-15,8-16 68 16,16-16 147-16</inkml:trace>
  <inkml:trace contextRef="#ctx0" brushRef="#br1" timeOffset="34515.36">29891 16579 304 0,'61'-57'458'0,"-14"7"-30"16,-13 15-141-16,-9 12-134 15,-19 5-17-15,-6 18 49 16,-14 18-89-16,-20 9-96 16,-6 18 0-16,-2 12 0 15,3 8 0-15,10 4 0 0,7-5 0 16,22-7 0-16,8-8 0 15,14-12 0-15,15-16 0 16,4-21-14-16,3-5-63 16,2-11 39-16,-7-13 21 0,-5-11 20 15,-11-9 2-15,-4-12-7 16,-5-3 6-16,-6-5 5 16,-8 7 0-16,-8 13-7 15,-14 12 1-15,-9 16-23 16,-14 14-65-16,-4 7-109 15,-7 20-136-15,2 5-54 0,9-1-10 16</inkml:trace>
  <inkml:trace contextRef="#ctx0" brushRef="#br1" timeOffset="34849.43">30496 16534 509 0,'41'-32'587'15,"-13"7"-72"-15,-9 6-195 0,-6 5-204 16,-5 14-116-16,-8 9 0 16,-13 15 0-16,-1 17 0 15,1 13 0-15,1 6 0 16,12-3 0-16,0-5 0 0,12-7 0 16,2-12 0-16,12-5 0 15,5-11 0-15,11-17 0 16,3-9 0-16,3-10 0 15,6-9 0-15,-6-14 0 0,-6-2 0 16,-11-6 0-16,-19 2 0 16,-12-4 0-16,-34 2 0 15,-9 10 0-15,-13 7 0 16,-1 8 0-16,0 9 0 16,7 9-207-16,10 2-245 15,7 5 5-15,15 0 27 0</inkml:trace>
  <inkml:trace contextRef="#ctx0" brushRef="#br1" timeOffset="35181.12">31547 16253 798 0,'44'-49'353'0,"-2"13"-146"15,-8 12-66-15,6 8 52 16,-9 11 142-16,-2 5-315 16,-5 21-20-16,-4 11 0 15,-9 17 0-15,-11 16 0 0,-16 20 0 16,-10 12 0-16,-16 15 0 16,-7 1 0-16,1 2 0 15,-5-6 0-15,4-7 0 0,5-13 0 16,7-16 0-16,9-11 0 15,8-14 0-15,2-11 0 16,6-8 0-16,12-17 0 16,0-12-219-16,0-21-486 15</inkml:trace>
  <inkml:trace contextRef="#ctx0" brushRef="#br1" timeOffset="39756.66">21875 15162 157 0,'-9'-15'210'0,"1"-1"-24"15,0 3-35-15,8 4-52 0,0 1-39 16,-8 0-3-16,8 8 19 15,0 0 4-15,0 0-20 16,0 0-3-16,8 0 16 0,5 8 19 16,4 5 15-16,-3 6 4 15,7 2-12-15,1 3-42 0,-5 1-14 16,5 4-12-16,3 0-4 16,-2-6-8-16,2 2-2 0,-1 0-5 15,-4-1-10-15,1-3 6 16,-1-2-8-16,-2-2 1 15,-7-6 0-15,0 0 2 0,-2-11-2 16,-6 0 2-16,2 0-5 16,-5 0-16-16,0 0-11 15,0 0-29-15,0 0-26 0,0 0-14 16,0 0-22-16,0 0-11 16,0-11-9-16,0 0-12 0,0-1-17 15,0-4-4-15,0-1-2 16,0 0-33-16,-8 1 45 0</inkml:trace>
  <inkml:trace contextRef="#ctx0" brushRef="#br1" timeOffset="40139.6">22168 15101 14 0,'6'-8'20'16,"6"0"21"-16,5-1 29 0,0 6 40 15,-4-6 21-15,-3 7-45 16,-5-3-20-16,-5-1-1 0,0 3 9 16,0-1 10-16,-9 0 11 15,-2 4-3-15,-1 0-16 16,-1 0-11-16,1 0 3 0,4 0-12 16,-4 0 13-16,1 0 6 15,-3 0 11-15,-2 17 10 0,-5 2 9 16,2 6-8-16,-1 5-15 15,-6 1-7-15,1 6-23 16,3 4-22-16,1 0-11 0,-4 0-10 16,5-5-5-16,4-7-2 15,-2-1 0-15,4-4-6 0,3-7-7 16,2-5-23-16,9-4-14 16,0-8-26-16,0 0-38 15,0 0-47-15,-8 0-37 0,8 0-20 16,0-4-13-16,-9-3 4 15,9-2-9-15,-12 4 19 0</inkml:trace>
  <inkml:trace contextRef="#ctx0" brushRef="#br1" timeOffset="40589.45">21798 15375 19 0,'0'-9'36'16,"0"5"25"-16,0-5 36 16,-8 2 34-16,0-2-37 0,8 2-24 15,-13-1-8-15,13 0-8 16,-8 3 12-16,8 2 19 0,0-6 17 15,-8 6 11-15,8 3-23 16,0-5-12-16,0 0-9 0,0 2-27 16,16-6-14-16,8 2-5 15,12-2 15-15,15 4 13 16,0 5 14-16,6 0-20 0,4 0-18 16,-1 10-7-16,-1-10-15 15,-7 11 4-15,-5-11-5 16,-6 0-9-16,-11 0 10 0,-7 0-4 15,-6 0 10-15,-6 0 15 16,-6 0 26-16,-5 0 12 0,0 0-9 16,0 0-10-16,0 0-22 15,0 0-12-15,0 0-29 0,0 0-67 16,0 0-136-16,-8 0-93 16,-3 0-30-16,-3 0-7 0</inkml:trace>
  <inkml:trace contextRef="#ctx0" brushRef="#br1" timeOffset="44914.54">27099 17499 180 0,'-14'-5'200'0,"2"3"-37"16,-1-3-29-16,13-3-15 0,0 8 7 15,0 0 35-15,0 0 35 16,16 0 11-16,4 0-11 15,9 0-28-15,7 0-38 0,10 13-63 16,6-6-67-16,5 2 0 16,5 3 0-16,1-1 0 15,2-3 0-15,-4 5 0 16,0-5 0-16,-8 0 0 0,-8 1 0 16,-8-2 0-16,-8 2 0 15,-10-9 0-15,-7 0 0 16,-12 0-162-1,-15 0-70-15,-10 0-52 0,-9-5-42 16,-1-3-6-16,-6 1 8 16</inkml:trace>
  <inkml:trace contextRef="#ctx0" brushRef="#br1" timeOffset="45566.01">27141 17413 107 0,'0'-20'217'0,"0"0"-49"16,6 3-41-16,0 5-43 15,2 5-11-15,-5-3 30 0,2 4 28 16,-2 1 19-16,-3 5-6 16,0 0-27-16,0 16 3 0,0 8 14 15,-14 9 11-15,-7 8 3 16,-3 8-69-16,1 8-79 15,-7 3 0-15,1 2 0 0,6-5 0 16,-3-5 0-16,7-7 0 16,5-8 0-16,3-7 0 15,11-11 0-15,0-6 0 16,5-13 0-16,6-5 0 16,9-6 0-16,6-5 0 15,-1-7 0-15,2 4 0 16,3-1 0-16,1 1 0 0,-3 2 0 15,0 3 0-15,5 7 0 16,3 7 0-16,-3 0 0 0,4 0 0 16,-5 7 0-1,1 10 0-15,-5 4 0 0,-3 3 0 16,-2 3 0-16,-3 7 0 16,-3-1 0-16,-5-1 0 0,-4 0 0 15,-8-2 0-15,0-2 0 16,0-5 0-16,0-1 0 15,0-3 0-15,-15 2 0 16,-2 0 0-16,-4-5 0 16,2-3 0-16,-11-1 0 15,4-5 0-15,-8 2 0 0,-2-9 0 0,3 0 0 16,1 0 0 0,7 0 0-16,4 0 0 0,5 0 0 15,4 0 0-15,24-4 0 47,1-5-120-31,0 1-176-16,3-4-25 0,4-4 13 15,4-6 27-15,6 3 2 16,-5-1 62-16</inkml:trace>
  <inkml:trace contextRef="#ctx0" brushRef="#br1" timeOffset="46113.64">28031 17665 104 0,'23'-36'212'0,"-2"3"-43"0,-5 5-38 16,-2-1-37-16,-11-2-17 15,-3 2 4-15,0-4 25 16,-12 0 12-16,-4 0 1 0,-10-3 15 15,-5 0-7-15,-14-1 29 16,-8 3 4-16,-7 3-14 16,-10 2-33-16,-4 1-113 0,-2 4 0 15,-2 3 0 1,-292 21 0 0,266 36 0-1,-7 22 0-15,-3 15 0 0,5 12 0 16,8 13 0-16,13 4 0 15,9 4 0-15,19-6 0 0,15 5 0 16,17-4 0-16,16-1 0 16,19-1 0-16,29-1 0 15,29-9 0-15,33-7 0 0,27-13 0 16,22-9 0-16,21-11 0 16,9-15 0-16,-2-15 0 15,-8-19 0-15,-10 0 0 16,-9-16 0-16,-17-12 0 15,-24-16 0-15,-17-18 0 0,-21-16 0 16,-24-15 0-16,-20-16 0 16,-17-19 0-16,-22-10 0 15,-10-4 0-15,-7 4 0 0,-13 7 0 16,-12 8 0-16,-4 7 0 16,-8 4-471-16,-5 15 35 15,4 8 77-15,0 12 17 0</inkml:trace>
  <inkml:trace contextRef="#ctx0" brushRef="#br1" timeOffset="47910.6">28311 7164 279 0,'-8'-17'220'15,"0"-3"-64"-15,8 4-9 16,-8 0 5-16,8-1 35 16,0 5 29-16,0-5-10 15,0 1-48-15,8-1-41 16,17 6-13-16,18 3-39 0,35 4-33 16,35 4-24-16,37 0-8 15,37 12 0-15,25 4 0 16,11 2 0-16,1 1 0 15,-9 1 0-15,138 9 0 16,-232-29 0 0,-27 0 0-16,-29 0 0 15,-29-10 0-15,-33-9 0 16,-25-10 0-16,-37-6 0 16,-21-2 0-16,-163-25 0 15,76 38 0-15,-27 4 0 16,-21 4 0-16,-10-5 0 15,2 1 0-15,16-1 0 16,33 5 0-16,30 4 0 16,40 5 0-16,27 7 0 0,27 0 0 15,32 0 0-15,27 19 0 16,45 1 0 0,49 5 0-16,42-4 0 0,47-2 0 15,26 2 0-15,19 4 0 16,-8-2 0-16,-14 3 0 15,-31-11 0-15,-42-2 0 16,-41-13 0-16,-27 0 0 16,-37 0 0-16,-37-8 0 15,-49-10 0-15,-53-1 0 16,-56-6 0-16,-45 1 0 16,-24-1 0-16,-1 5 0 0,21 8 0 15,35 5 0-15,39-4 0 16,32 11 0-16,32 0 0 15,40 18 0-15,46 10 0 16,52 5 0-16,56 3 0 16,55 5 0-16,35 1 0 0,15-7 0 15,-2 2 0-15,-16 0 0 16,-37-8 0-16,-42-10 0 16,-35-10 0-16,-41-9 0 15,-42-12 0-15,-47-13 0 16,-41-4 0-16,-45 1 0 15,-41 0 0-15,-27 3 0 16,-7 1 0-16,-158-13 0 16,221 22 0-1,29 1 0-15,31 11 0 0,26 3 0 16,28 0 0-16,40 19 0 16,46 3 0-16,37 2 0 15,40 4 0-15,24-3 0 16,13 3 0-16,-6-3 0 15,-20-5 0-15,-27-4 0 0,-37-4 0 16,-34-12 0-16,-39-7 0 16,-47-10 0-16,-47-4 0 15,-48 2 0-15,-29-2 0 16,-13 5 0-16,9-1 0 16,20 2 0-16,25 3 0 15,27 3 0-15,20 9 0 16,22 0 0-16,10 0 0 15,16 0-96-15,14 0-222 0,8 0-128 16,15-12-106-16</inkml:trace>
  <inkml:trace contextRef="#ctx0" brushRef="#br1" timeOffset="60823.16">2463 7983 624 0,'-27'-67'173'16,"5"15"-81"-16,8 12-50 0,0 7-12 16,14 8 36-1,0 5 26-15,0 8-20 0,0 12-21 16,0 12-8-16,14 28 67 16,14 34 57-16,12 40 51 15,12 41 49-15,6 24-267 16,-2 24 0-16,1 13 0 15,-5 12 0-15,3-8 0 0,-7-18 0 16,-3-21 0-16,-5-31 0 16,-3-29-213-16,-9-31-95 15,-8-23-24-15,-5-40 20 16,-6-31-47 0</inkml:trace>
  <inkml:trace contextRef="#ctx0" brushRef="#br1" timeOffset="61239.68">2488 8275 415 0,'-44'-45'319'0,"0"5"-59"16,-2-1-114-16,10 4-42 15,7 1-9-15,10 3 5 16,10-4-48-16,9-2-17 15,17-7-25-15,18-3 1 16,23-4-7-16,15 0 2 16,8 9-6-16,9 15 0 15,-2 17 1-15,2 24 3 0,-6 22 9 16,-10 22-1 0,-17 21 5-16,-20 19 4 0,-21 16 4 15,-24 5-4-15,-24-3 0 16,-18-3-7-16,-6-13 9 15,-10-18-2-15,6-14 10 0,12-16 5 16,7-16 9 0,12-12 2-16,9-10-11 15,3-12-20-15,9 0-10 0,8 0-30 16,-11-12-25-16,3-5-51 16,-1-3-90-16,0 1-92 15,9-6-52-15,0 0-5 16,0 0 18-16</inkml:trace>
  <inkml:trace contextRef="#ctx0" brushRef="#br1" timeOffset="61638.58">3293 7681 764 0,'0'-66'296'16,"-8"17"-123"-16,-6 13-68 15,6 12-12-15,2 7-14 16,6 10-23-16,-10 7-36 16,10 28-6-16,0 28 1 0,0 30 6 15,0 24 6-15,13 13-4 16,12 3-7 0,7-12-10-16,12-16-2 0,18-17 6 15,6-20-8-15,9-20-1 16,1-24 5-16,-9-17-10 15,-10-30 5-15,-12-19 0 16,-23-20-3-16,-24-16-1 0,-29-13 4 16,-19 1 3-16,-14 7 49 15,-6 21-19-15,-5 19 4 16,-1 26-25-16,1 24-3 16,-1 21-17-16,9 20-37 0,14 12-87 15,9 3-80-15,13 6-58 16,18-2-3-16,19-11-41 15,13-13-315-15</inkml:trace>
  <inkml:trace contextRef="#ctx0" brushRef="#br1" timeOffset="61905.33">3943 7408 1019 0,'-17'-44'420'0,"1"10"-189"15,3 10-124-15,2 8-50 0,11 9-25 16,0 7-12-16,0 19-15 16,19 20 8-16,19 28-2 15,10 27 3-15,9 15-3 0,-1 14-7 16,1-1 1 0,-3-11-7-16,-10-15 8 0,-4-10-5 15,-6-17-18-15,-11-16-60 16,-6-13-52-16,-6-14-55 15,-6-19-62-15,-5-20-79 16,-16-26 40-16,-14-42-31 0</inkml:trace>
  <inkml:trace contextRef="#ctx0" brushRef="#br1" timeOffset="62205.07">3796 6418 552 0,'-57'-121'285'0,"8"31"-59"16,8 24-95-16,8 22-66 15,10 16-31-15,6 23-19 16,6 26 0-16,11 25-5 16,16 18-5-16,16 13 0 0,13 0-5 15,12-8 4-15,8-12-10 16,3-16-14-16,2-16 0 16,-5-25 9-16,-12-8 6 15,-18-22 0-15,-18-13-9 0,-17-11 3 16,-28-6 8-16,-18-5 3 15,-11 7 2-15,-3 13 10 16,-6 14-15-16,-62 15-22 16,66 44-33-1,10 12-45-15,11 22-51 16,9 10-16-16,16 10-15 0,16-6-56 16</inkml:trace>
  <inkml:trace contextRef="#ctx0" brushRef="#br1" timeOffset="62853.64">4324 6871 582 0,'9'-9'415'0,"-9"5"-165"0,0 4-134 16,3 0-59-16,2 0-30 15,5 20 10-15,15 21 22 16,7 21-15-16,9 15-20 15,5 12-15-15,-7 4-8 16,-2-3 4-16,-4-9-7 0,-8-15-3 16,-9-18 14-16,-5-15-5 15,-3-17 5-15,-8-16-5 16,-8-12-9-16,-8-20 5 16,0-26-1-16,-1-18-12 0,17-14 13 15,0 0 5-15,9 9-9 16,4 12 2-16,-2 17 8 15,2 15-13-15,7 17 17 16,9 20 2-16,15 12 4 16,10 16-4-16,9 16 0 0,7 10-12 15,3-6 2-15,-4-2-6 16,-1-7 5-16,-6-10-5 16,-6-13 4-16,-6-16-10 0,-5-7 6 15,-10-22-5-15,-1-19-5 16,-6-30 1-16,-12-33-19 15,-12-34 8-15,-4-38 4 0,-25-37 9 16,-7-25 19 0,-10 2-6-16,-1 15 13 0,-2 24 23 15,0 33 36-15,4 36 36 16,9 34-8-16,7 26-53 16,9 24-28-16,5 30-17 15,11 36-3-15,8 47 3 0,11 61 29 16,11 52-1-16,5 44-22 15,11 17-10-15,3 5 0 16,11-14 0-16,6-19 0 0,1-26 0 16,4-21 0-16,-7-31-25 15,-2-29-88-15,-5-24-12 16,-14-21-79-16,-2-22-69 16,-12-34-66-16,-9-21 3 0,-12-36 27 15</inkml:trace>
  <inkml:trace contextRef="#ctx0" brushRef="#br1" timeOffset="63369.6">5018 6154 533 0,'-65'0'280'16,"13"8"-101"-16,14-8-91 15,14 0-41-15,13 0-14 0,14 0-10 16,29-12-14-16,30-12-4 15,28-12-1-15,14-14-4 16,10-12 7-16,-8-2-5 16,-9 3-4-16,-15 8 9 15,-22 12-1-15,-16 4 20 0,-9 13 13 16,-13 4-11-16,0 7-9 16,-11 5-11-16,-3 4 0 15,0 4-10-15,5 0 3 0,4 21 5 16,2 3 0-16,13 9-4 15,10 0 0-15,9-4 0 16,6-5-5-16,8-8 4 16,1-8-1-16,-1-8 0 15,-4-17-5-15,-8-14-2 0,-9-19 1 16,-14-15-2-16,-19-12 2 16,-11-9 6-16,-25 1 14 15,-16 4 42-15,-11 7 15 16,-10 17 34-16,-6 17-46 0,-5 19-21 15,-1 21-7-15,1 21-6 16,10 32-15-16,6 36 8 16,16 33 3-16,20 20-3 0,21 5-13 15,29-9 2-15,23-7 3 16,26-22-7-16,15-19-10 16,13-25-35-16,3-25-93 15,-8-14-125-15,-6-26-80 16,-11-16-47-16</inkml:trace>
  <inkml:trace contextRef="#ctx0" brushRef="#br1" timeOffset="63834.99">6675 5308 523 0,'-33'-74'253'0,"0"9"-59"16,0 8-87-16,6 8 1 15,6 8 30-15,9 9-18 16,12 11-57-16,0 5-41 15,0 8-11-15,12 16-2 0,21 20-2 16,15 22 17-16,14 23 25 16,4 20 20-16,-1 13-13 15,-5 5-31-15,-11-10-10 0,-13-8-7 16,-9-19-4-16,-5-17-2 16,-11-17 5-16,-6-11 21 15,-5-29-7-15,-29-15-10 0,-11-31-3 16,-5-27-4-16,-7-29-4 15,-2-17 2-15,5-9-1 16,8-7 0-16,14 4 2 16,7 17 4-16,20 20 15 15,3 22-18-15,25 18 0 0,23 22-11 16,25 23 28-16,9 9-10 16,0 24-7-16,-12 9 3 15,-11 0 8-15,-14 0 6 0,-11-4-2 16,-13-5 0-16,-8-5-12 15,-3-2-7-15,-9-6 0 16,-16-11 0 0,-4 0 0-1,-2-2-126-15,-2-3-97 16,-8 1-396 0,20 4 304-16,8 25-8 15</inkml:trace>
  <inkml:trace contextRef="#ctx0" brushRef="#br1" timeOffset="64266.95">8546 5756 618 0,'54'-34'484'0,"-23"10"-167"15,-6 8-162-15,-12 3-84 16,-10 13-32-16,-3 13-12 15,-11 20 21-15,-19 24 48 16,-22 33 2-16,-32 31-4 0,-44 35-94 16,-41 26 0-16,-46 34 0 15,-62 36 0-15,-63 45 0 0,-71 38 0 16,-40 18 0-16,-29 13 0 16,-9 5 0-16,9-1 0 15,29-12 0-15,37-20 0 16,45-32 0-16,39-43 0 0,50-46 0 15,43-46 0-15,47-41 0 16,35-37 0-16,43-26 0 16,26-22 0-16,29-20 0 15,18-15 0-15,14-10 0 16,7 0 0-16,32 0-70 47,10-8-398-47,9-5-18 15,4-1-2-15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7:36:57.02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11305 3069 51 0,'-9'-16'51'0,"9"3"-27"16,0 1-18-16,12 0-36 15,7 0-6-15</inkml:trace>
  <inkml:trace contextRef="#ctx0" brushRef="#br0" timeOffset="1466.78">9615 2651 11 0,'8'-10'42'0,"4"3"70"16,-4-5 66-16,0-5-75 15,-3-4-30-15,-5-3-32 16,0-1-9-16,0 1-8 0,0-1-3 16,0-2 10-16,0 2 0 15,0 0-1-15,-13 1 9 16,1 3 4-16,-4 4-12 16,-8 5-14-16,-9 9-11 15,-7 3 1-15,-5 12 1 16,-8 12-6-16,-7 17 1 15,-5 9 4-15,-1 9-7 0,10 12 2 16,6 1 2-16,15 6-2 16,13-6-2-16,22-2-2 15,8-9 5-15,21-3-4 16,19-5 2-16,14 0 2 0,11-9-3 16,9 0-2-16,-11 2-1 15,-6 3-3-15,-16-2 6 16,-11-1-4-16,-18 0 2 0,-20 1 5 15,-17 7-9-15,-11-5 10 16,-9-5-2-16,-4-3-5 16,-3-1 3-16,8-7 2 15,2-9 0-15,6-3-23 16,9-5-28-16,6-3-38 0,13-13-37 16,0 0-55-16,17-24-31 15</inkml:trace>
  <inkml:trace contextRef="#ctx0" brushRef="#br0" timeOffset="1683.15">10313 2659 475 0,'45'-66'197'0,"-12"12"-63"16,-9 18-55-16,-13 8-31 16,-2 14-25-16,-1 14 4 15,0 33 41-15,-3 21-7 16,-5 20-16-16,0 11-22 0,0 8-8 15,0 4-7-15,0-2-11 16,0-2-11-16,0-3-70 16,6-13-75-16,3-12-44 15,0-16-81-15</inkml:trace>
  <inkml:trace contextRef="#ctx0" brushRef="#br0" timeOffset="2297.91">10350 3053 485 0,'-21'-58'146'0,"10"10"-72"16,11 4-37-16,0 10-10 16,8 6-8-16,11 4-9 15,19 3-4-15,10 9-1 0,5 12 2 16,7 8 7-16,2 17 1 16,-5 8-4-16,-9 10-2 15,-3 2-6-15,-8 5-1 0,-9-4-2 16,-3-11 2-16,-7-7-4 15,-1-7 3-15,-4-9 3 16,-4-12-2-16,-1 0 2 16,-1-8-8-16,10-12 5 15,-1-18 0-15,7-5-1 16,7-6 5-16,-3-1-4 0,3 9 5 16,-4 10-3-16,-12 10 4 15,3 21 2-15,-6 7 2 16,2 18 4-16,-2 7-1 15,2 6-9-15,-1-5 0 0,1-2-4 16,-2-3 0-16,5-7 4 16,6-4-3-16,0-17 2 15,8-8-3-15,5-11 3 0,8-15-3 16,-4-7-2-16,7-8 3 16,-2 0 2-1,-4 10 10-15,-7 5 17 0,-12 10 0 16,-6 11-11-16,-2 10-8 15,-2 3-2-15,3 16 0 16,-2 4 0-16,0 0-5 16,-4 0-4-16,3 1-1 0,3-5 2 15,1 1-2-15,5-5 0 16,1-12-1-16,-1 0 6 16,1 0 1-16,-2-9-6 0,-2-3 6 15,0-4-2 1,-1-1 12-16,-8 3 2 0,0-8-1 15,-5 6-8-15,-3 4-7 16,0 0-26-16,0 3-103 16,5 1-134-16,-2 1-122 15</inkml:trace>
  <inkml:trace contextRef="#ctx0" brushRef="#br0" timeOffset="3163.77">15853 2132 423 0,'0'-53'230'16,"-13"5"-91"-16,-11 15-72 15,-17 17-35-15,-16 16-6 16,-14 32 1-16,-8 18 2 0,6 14-12 15,10 15-4-15,12 0-5 16,23-1-4-16,20 0 3 16,19-9-4-16,22-8 1 15,19-4 2-15,13-4-6 0,14-4 2 16,-6-8 2 0,-13-9-7-16,-10-2 0 0,-15-11 1 15,-5-3 3-15,-15-4 1 16,-15 0-5-16,-8 2-1 15,-16 1-19-15,-12 1-20 16,-6 0-43-16,6 2-69 0,6-11-83 16</inkml:trace>
  <inkml:trace contextRef="#ctx0" brushRef="#br0" timeOffset="3344.43">16627 2528 227 0,'54'-25'279'16,"-18"8"-108"-16,-12 9-87 0,-7 8-42 16,-6 8 3-16,-2 12-2 15,-5 9-14-15,-4 8-14 16,0 8-2-16,0-1-10 16,0 2-47-16,0-5-105 0,0-10-135 15</inkml:trace>
  <inkml:trace contextRef="#ctx0" brushRef="#br0" timeOffset="3514.48">16534 2674 402 0,'17'-23'185'0,"-1"1"-96"0,3 6-49 16,11 0-23-16,10 0-3 15,17 2-8-15,12 3-19 16,12 3-22-16,17 3-32 15,8 1-27-15,6-3-96 0,-1-2 16 16</inkml:trace>
  <inkml:trace contextRef="#ctx0" brushRef="#br0" timeOffset="3627.79">17688 2548 112 0,'19'12'244'0,"-2"-12"-90"0,-5 12-44 16,-3-12-47-16,-6 0-25 15,2 0-17-15,-2 0-25 16,5 12-37-16,9 1-55 15,9-13-138-15</inkml:trace>
  <inkml:trace contextRef="#ctx0" brushRef="#br0" timeOffset="3756.02">18491 2796 213 0,'48'26'218'0,"-10"-12"-102"0,-14 3-62 15,-7-5-27-15,-6 4-13 16,-11 0-5-16,0 9-41 15,-22 3-129-15</inkml:trace>
  <inkml:trace contextRef="#ctx0" brushRef="#br0" timeOffset="3920.38">16051 5353 829 0,'-69'57'300'0,"17"-16"-229"0,15-5-321 16,17-8-68-16,6-4 27 15</inkml:trace>
  <inkml:trace contextRef="#ctx0" brushRef="#br0" timeOffset="4067.21">15607 7245 646 0,'-14'69'154'0,"0"-3"-204"16,6-2-244-16</inkml:trace>
  <inkml:trace contextRef="#ctx0" brushRef="#br0" timeOffset="4215.14">15209 10233 723 0,'-6'70'196'0,"-2"-10"-152"16,8 2-194-16,0-1-141 15</inkml:trace>
  <inkml:trace contextRef="#ctx0" brushRef="#br0" timeOffset="4344.41">15065 12615 133 0,'16'69'-5'0</inkml:trace>
  <inkml:trace contextRef="#ctx0" brushRef="#br0" timeOffset="4483.75">15432 15306 334 0,'0'40'64'16,"0"-11"-190"-16</inkml:trace>
  <inkml:trace contextRef="#ctx0" brushRef="#br0" timeOffset="4665.82">15418 16489 292 0,'0'26'216'16,"0"-7"-50"-16,0-10-80 15,-8-9-85-15,-4 0-75 0,3-9-26 16,1-3-6-16,8-4-17 16,-8-1-4-16,-1 0 27 0</inkml:trace>
  <inkml:trace contextRef="#ctx0" brushRef="#br0" timeOffset="8388.64">3317 10840 429 0,'-24'-33'376'15,"2"12"-156"-15,8 21-118 16,1 42-49-16,5 31-26 15,8 33-14-15,0 32-2 16,17 21-5-16,1 7-2 0,12 0-4 16,-3-14-2-16,-2-26-2 15,-6-29 8-15,-5-27 6 16,-6-33 5-16,-8-37-17 16,-22-42-1-16,-9-43-1 15,-14-45 19-15,-7-38 9 16,-6-34 15-16,2-21-7 15,7-10 37-15,13 12 26 16,15 27-15-16,13 35-33 16,16 33-30-16,16 37-10 0,17 35 5 15,16 42-8-15,8 45 7 16,-5 41-2-16,-6 31-5 16,-18 24-3-16,-19 21 8 15,-17 3-6-15,-12-15-3 16,-13-17 3-16,-4-15 16 0,2-24 9 15,-1-16 9 1,7-18-19-16,4-12-1 16,4-15-7-16,13-9-5 0,22-15-5 15,18-22-7 1,33-16 9-16,32-7-8 16,22-10-39-16,3-2-82 15,3-2-70-15,-6 9-45 16,-14 1 8-16,-17-5-24 15,-14 0-45-15</inkml:trace>
  <inkml:trace contextRef="#ctx0" brushRef="#br0" timeOffset="8755.23">4381 9658 652 0,'-22'-81'342'0,"4"20"-111"15,-4 25-121-15,2 31-42 16,-4 46 23-16,0 57 28 15,2 52 13-15,16 50-41 0,6 28-41 16,3 12-30-16,8-12-9 16,6-28-6-16,4-34-20 15,3-35-10-15,-4-34-39 16,2-35-7-16,-7-34 1 0,-3-40 17 16,-12-41 20-1,0-44 15-15,-9-46 14 0,-2-44-4 16,-4-45 5-16,-2-28 3 15,4 2 7-15,4 27 7 16,9 43 11-16,0 47-7 16,0 38-7-16,5 45 26 15,20 47 28-15,19 47 4 0,18 50-18 16,14 39-31-16,14 27-8 16,0 15-5-16,-1-1-6 15,-4-10-63-15,-9-18-164 0,-11-20-102 16,-11-25-42-1,-18-23-14-15</inkml:trace>
  <inkml:trace contextRef="#ctx0" brushRef="#br0" timeOffset="9437.42">4552 10369 629 0,'-57'-46'266'0,"11"12"-126"15,18 11-62-15,8 3-39 16,20 4-20-16,0-1-3 0,15 5-8 15,24-4-6-15,17 0-12 16,13-7-54-16,-1-4-63 16,2-2-34-16,-5-11-5 15,-4-14-28-15,-4-6 14 16,-8-18 70-16,-9-11 91 16,-7-5 203-16,-13 0 14 0,-12 5-7 15,-8 16-12-15,0 12-32 16,0 11-45-16,0 18-22 15,0 8-7-15,0 8-11 16,0 9-11-16,4 14-1 0,13 26 58 16,10 31-10-16,11 30-40 15,-2 21-22-15,-1 1-18 16,3-5-8-16,-6-17-7 16,-7-21 4-16,-10-21-4 15,-2-14 5-15,-10-23 2 16,-3-23-14-16,0-31-1 0,-16-36 3 15,1-27-4-15,-2-19 0 16,1-17 8-16,4-9 3 16,0 12-10-16,-1 21 15 0,4 28 6 15,9 27-11-15,0 18-1 16,0 32-1-16,6 33 22 16,13 33 8-16,10 28-10 15,7 18-7-15,10-2-15 0,-7-11 1 16,-2-21-4-1,-4-21 10-15,-6-15 2 0,-2-33-4 16,0-24 2-16,-4-28-5 16,-2-30-1-16,-2-20 8 15,-6-9 2-15,6 7 19 16,-4 19-31-16,0 18 0 0,-2 19 0 16,-3 20 0-16,9 18 0 15,10 20 0-15,14 22 0 16,7 17 0-16,9 13 0 0,1 7 0 15,-6 3 0-15,2-1 0 16,-11-8 0-16,-2-9 0 16,-8-6-389-16,-9-7-28 0,-7-9 38 15,-6-10 19 1</inkml:trace>
  <inkml:trace contextRef="#ctx0" brushRef="#br0" timeOffset="9920.45">6451 8198 412 0,'0'-146'262'0,"-11"7"-50"16,-18 17-80-16,-20 17-14 15,-17 10-6-15,-14 14-23 16,-25 15-16-16,-25 13 5 16,-25 16-21-16,-23 22-17 0,-25 15-9 15,-37 32-3-15,-40 37 7 16,-32 32 8-16,-21 35-4 15,-4 35 15-15,-8 36 17 16,4 42 41-16,2 55-63 16,19 75-49-16,20 57 0 0,35 41 0 15,42 15 0-15,52-3 0 16,53-22 0-16,62-39 0 16,61-45 0-16,63-45 0 15,70-44 0-15,72-47 0 0,75-53 0 16,77-63 0-1,76-78 0-15,53-72 0 0,33-76 0 16,13-75 0-16,-14-78 0 16,-40-71 0-16,-69-51 0 15,-76-53 0-15,-83-61 0 0,-80-30 0 16,-78-2 0-16,-72 14 0 16,-69 35 0-16,-62 47 0 15,-49 55 0-15,-35 55 0 16,-22 58 0-16,-20 48 0 0,-5 49 0 15,-13 44 0-15,8 35-7 16,10 34-292-16,17 40-78 16,23 25-25-16,25 35-45 0</inkml:trace>
  <inkml:trace contextRef="#ctx0" brushRef="#br0" timeOffset="14883.05">5072 6816 41 0,'0'0'61'0,"0"0"31"16,0 0 44-16,0 0-40 0,0 0-32 15,0 0-26-15,0 0-14 16,0 0-8-16,0 0 1 15,0 0 0-15,0 0-1 16,0 0-5-16,0 13 8 0,-9 1 7 16,9 1-8-16,-8 1 3 15,8-4-1-15,-9 1 6 16,9 0-6-16,-9-6 6 16,9 2-4-16,0-9-4 15,0 0 4-15,0 0 4 16,0 0 13-16,0 0 13 15,0 0 7-15,0 0 14 0,0 0 35 16,0-4 22-16,0-8 22 16,0-9-67-16,0-15-39 15,9-26-26-15,4-28-8 16,3-36-10-16,3-29 5 0,6-32-7 16,7-15-2-16,1-3 4 15,4 11-5-15,0 13 6 16,-5 24 4-16,-4 18-7 15,-4 29-2-15,-3 20 5 16,-4 21-1-16,-6 17-2 16,-3 15 1-16,-3 7-3 15,-2 11 2-15,-3 6-4 0,0 5 2 16,0 1-2-16,0 7-15 16,0 0-24-16,0 0-36 15,0 0-54-15,0 0-60 16,-8 0-47-16,8 0 4 0,-8 7-16 15,0-7 27-15</inkml:trace>
  <inkml:trace contextRef="#ctx0" brushRef="#br0" timeOffset="15362.17">5124 4765 283 0,'-49'0'199'16,"0"0"-56"-16,9 0-45 15,4 0-34-15,11-3-16 0,9-6-11 16,16 6-17-16,0-10-6 15,16-2-11-15,17-6-2 16,15-8 0-16,18-6-5 16,3-11 0-16,-2-3 9 0,-1 1-1 15,-9-2 4-15,-14 5 12 16,-1 4 31-16,-13 9 24 16,-5 7-5-16,-7 9-18 15,-7 5-7-15,-5 3-15 16,-5 8-12-16,0 0-12 15,0 19-2-15,9 20 13 16,2 8-2-16,6 19-7 16,-1 3-7-16,5 0-3 0,-2 0 9 15,1-5-12-15,2-7 1 16,-1-12 9-16,-2-4-5 16,-2-4 2-16,-6-8 1 15,-3-9 3-15,-8-4-4 0,0-7 9 16,-8-9 6-1,-17 0-5-15,-18-12-10 0,-15-9-2 16,-10-8 1-16,-11-7 4 16,4-9-10-16,-3-9 2 15,8-3 4-15,10 2 0 16,6 1 2-16,11 6-9 16,10 7-10-16,8 7-19 0,4 11-65 15,10 7-98-15,11-1-56 16,0-4-95-16</inkml:trace>
  <inkml:trace contextRef="#ctx0" brushRef="#br0" timeOffset="15777.7">5230 2459 190 0,'-14'-95'199'0,"-2"2"-91"16,-3 0-38-16,-6 3-18 16,2 12 15-16,-2 18 14 15,-46-42 52 16,57 121-132-31,1 27 6 16,1 27-3-16,12 25 0 16,0 14-2-16,0 20 2 0,17 6-1 15,5 9 0-15,7-5-1 16,4 0 1-16,1 5-4 16,1-5 1-16,-3-7 4 15,1-12-7-15,-5-14 0 16,1-19-18-16,-8-14-50 15,-6-18-42-15,-2-17-11 16,-13-16-58-16,-13-25-7 16</inkml:trace>
  <inkml:trace contextRef="#ctx0" brushRef="#br0" timeOffset="16109.95">4958 3504 234 0,'-33'-57'206'15,"12"0"-93"-15,10 3-52 16,11 10-36-16,3-1-12 15,17 2-9-15,22-7-2 16,15-2-1-16,11-1-1 0,5 4-2 16,-8 8 2-1,-5 8 0-15,-10 4 3 16,-13 10 6-16,-6-2 20 16,-9 9 36-16,-7 1-8 15,-3 6-14-15,1 5-13 0,-10 0-14 16,-3 0-8-16,9 0 0 15,-1 21 2-15,4 2 1 16,5 14-5-16,-1 3 2 16,4 5-5-16,4 0 1 15,0 0-3-15,-4-4-4 16,6-4 0-16,-6-10-9 16,-4-6-71-16,-4-9-51 15,-7-12-91-15,-5-16-281 16</inkml:trace>
  <inkml:trace contextRef="#ctx0" brushRef="#br0" timeOffset="16258.6">5636 2572 438 0,'-22'-49'187'16,"2"8"-94"-16,4 13-46 16,5 3-19-16,2 9-13 15,0 4-9-15,9 3-25 16,-6 9-35-16,6 0-31 15,0 12-60-15,0-12-81 0</inkml:trace>
  <inkml:trace contextRef="#ctx0" brushRef="#br0" timeOffset="16526.86">5668 2157 342 0,'3'-53'153'16,"2"0"-52"-16,-5 9-13 15,0 10-15-15,0 11-24 16,0 2-22-16,3 9-15 16,2 12-8-16,4 17 3 15,7 18 13-15,3 22 45 16,11 21 6-16,2 14-27 16,1 16-14-16,3 1-15 15,4-4-10-15,2-6-2 0,-2-9-4 16,0-13-2-16,1-11-33 15,-5-13-96-15,0-14-53 16,1-17-88-16</inkml:trace>
  <inkml:trace contextRef="#ctx0" brushRef="#br0" timeOffset="17041.34">6375 2506 361 0,'0'-31'194'0,"-13"5"-84"16,13 11-54-16,0 2-32 15,0 1-6-15,0 4-4 16,0-1-4-16,8 6-8 16,5-1 0-16,-2-5-2 15,6-3 5-15,0-5-3 16,-1 2 1-16,0-10 1 16,0-6-7-16,-5-10 3 0,3-4-5 15,-6-5 5-15,-8 5 1 16,0 9 6-1,0 8 5-15,-13 7-14 16,1 9 4-16,-9 12-3 0,-10 16 1 16,-10 24 18-16,-12 13 2 15,1 13-7-15,2-1 3 16,10 1 2-16,12-9-2 16,15-9-4-16,13-3 1 15,13-9 2-15,10-8 2 16,22-7 3-16,12-7 5 15,17-14 15-15,3 0-15 16,-2-14-12-16,-4-2 0 0,-14-1-7 16,-13 1 0-16,-7 1 2 15,-9-1 1 1,-3-1-4-16,-8 1 1 16,-7-6 1-16,-5 7-4 0,-5-1 7 15,0 4-10-15,0-2 0 16,0 2-4-16,0 5-8 15,0 2-14-15,0 5-66 16,-11 0-63-16,1 0-46 16,-1 0-81-16</inkml:trace>
  <inkml:trace contextRef="#ctx0" brushRef="#br0" timeOffset="19239.11">10286 15370 391 0,'-70'13'258'15,"-3"-2"-81"-15,-5 3-99 16,2-2-51-16,7 0-22 15,4 0-6-15,8-5 11 16,3 2-1-16,2 3 5 0,0 0-4 16,3-3 4-16,4-9 12 15,3 8 16-15,7-8 18 0,2 0 0 16,5 0 22-16,-1 0 2 16,10 0-10-16,-3-8-24 15,6-9 7-15,-3-11-32 0,-6-9 1 16,1-16-3-16,-6-11-4 15,3-18-5-15,-6-21-1 0,5-35-12 16,4-49 5-16,6-58-9 16,7-55 4-16,11-58-5 15,8-70-2-15,13-61-14 16,15-53-10-16,21-44-1 0,16-20 15 16,23 12 16-16,26 24 0 15,25 29-2-15,27 35 0 0,30 52 4 16,19 45-6-16,21 52 4 15,16 42-3-15,17 43 3 0,14 37 0 16,6 27 3-16,-6 33 4 16,-22 33-10-16,-34 27 1 15,-35 25 1-15,-39 26 3 0,-34 14 0 16,-34 14-1-16,-19 12 11 16,-26 8 9-16,-11 4 8 15,-13 3-18-15,-8 9 0 16,-8-3-3-16,0 3-1 0,-8 0 2 15,0 0 1-15,0 0-1 16,0 0-6-16,0 0-2 0,0 0 3 31,0 0-13-15,0 0-2-16,0-5-34 0,0-2-58 16,0-6-86-16,-8-8-60 15,0-11-18-15,2-14-35 0,-4-10-202 16</inkml:trace>
  <inkml:trace contextRef="#ctx0" brushRef="#br0" timeOffset="20354.27">12726 5213 393 0,'-45'-7'280'0,"8"-2"-91"16,12 2-86-16,9 2-49 15,4 2-32-15,12-1-8 0,6 4-14 16,5 0 0-16,17 0 0 16,24 0 5-16,21 0-4 15,14 0-4-15,10 0 7 0,-4 0-4 16,-11 0 3-16,-14 0-4 16,-10 0 1-16,-18 0-2 15,-8 0 2-15,-12 0 0 0,-7 0 0 16,-5 7-1-16,-8 5 1 15,0 9 4-15,0 12 9 16,0 24-2-16,-16 24-2 0,-6 29 4 16,-5 25-6-16,-9 15 0 15,-6 13 5-15,8 4-11 0,0-5 4 16,9-11 4-16,5-13-6 16,5-16-4-16,1-12 6 15,3-12-4-15,11-16 0 16,-9-18-1-16,9-15-2 0,0-16 10 15,0-9-3-15,0-7 5 16,0-5 13-16,0-12 18 0,0 0 15 16,0 0 7-16,-8-17-22 15,-5-11-14-15,2-13-15 0,-2-21-4 16,-4-23-5-16,-2-19 2 16,-9-20 1-16,-1-9 1 0,-3-5 18 15,-1-2 16-15,0 7-4 16,6 11-12-16,2 8-13 15,3 12 10-15,4 12-10 16,1 16-8-16,4 11-2 0,13 13-5 16,-8 13 4-16,8 14-1 15,0 6 5-15,0 6-10 16,0-4 0-16,0 13 5 0,0 2-1 16,0 0-2-16,0 0 9 15,-7 0-3-15,-1 0-3 16,8 0-3-16,0-5 7 15,0 1-8-15,0 4 9 16,0-3-5-16,0-2 2 0,0 5-7 16,0 0 7-1,0 0 1-15,0 0-2 16,0 0-4-16,0 0 5 16,0-4 4-16,0-1-7 15,0-2 2-15,0-1-9 16,0 4 5-16,0-1 7 15,0 1-4-15,0 1 0 0,-8-2 5 16,8 0-3-16,0 3-3 16,0 2-3-16,0-6 4 0,0-2 0 15,0 1-4-15,0-5 9 16,0-5-1-16,0 1-7 16,0-4 5-16,0-1 1 15,0 0 3-15,0 1-6 0,0-1-1 16,0 2 1-16,-8 3 5 15,8 4 0-15,0 0-7 0,0-2 0 16,0 6 2-16,-9 4-4 16,9 1 12-16,0 3-15 0,0-4 7 15,0-1-2-15,0 1 6 16,0 4-6-16,0 0 0 16,0 0 5-16,0-3 2 0,0 3-10 15,0 0 9-15,0 0-3 16,0 0-5-16,0 0-1 0,0 0 2 15,0 0 5-15,0 0 1 16,0 0-7 0,0 0 1-1,0 0 2-15,0 0-4 0,9 0-5 16,7 0 8-16,15 0-8 16,18 7-24-16,13 2-125 0,7-9-158 15,8 12-94-15</inkml:trace>
  <inkml:trace contextRef="#ctx0" brushRef="#br0" timeOffset="21150.57">13634 6411 146 0,'0'0'231'0,"0"0"-102"0,0 0-52 16,0 0-40-16,0 0-18 16,0 0-12-16,0 0-1 15,0 0-1-15,0 0-2 16,0 0 1-16,0 0-1 16,0 0-5-1,0 0 1-15,0 7 3 16,0 2-5-16,0-2-2 15,0 6-2-15,0 0-19 16,0-1-32-16,0-4-60 0,0-8-62 16</inkml:trace>
  <inkml:trace contextRef="#ctx0" brushRef="#br0" timeOffset="21374.45">13594 6537 113 0,'0'11'235'16,"-8"-11"-102"-16,8 10-55 16,0-10-35-16,0 0-22 0,0 0-1 15,0 0 1-15,0 0-3 16,0 0-10-16,0 0-4 16,0 0-1-16,0 0-9 0,0 0-8 15,0 0-16-15,0 0-26 16,0 0-44-16,0 0-64 0,0 0 9 15</inkml:trace>
  <inkml:trace contextRef="#ctx0" brushRef="#br0" timeOffset="21551.37">13577 6598 150 0,'-11'0'268'0,"3"0"-99"16,0 0-61-16,8 0-59 0,0 0-21 15,0 0-15-15,0 0-6 16,0 0 0-16,0 0-9 15,0 0-12-15,0 0-12 16,0 0-17-16,0 0-17 16,0 0-16-16,0 0-160 15</inkml:trace>
  <inkml:trace contextRef="#ctx0" brushRef="#br0" timeOffset="22336.39">16964 5282 170 0,'0'-19'229'0,"0"3"-99"0,0 8-68 16,0 0-32-16,0 8-16 15,0 0-7-15,0 0-6 0,0 0 2 16,0 0-7-16,6 0-13 16,-3 0-64-16,-3 0-128 15</inkml:trace>
  <inkml:trace contextRef="#ctx0" brushRef="#br0" timeOffset="22508.28">16795 6598 510 0,'0'17'243'16,"0"-10"-140"-16,0-7-175 15,19 8-123-15,15-8-55 0</inkml:trace>
  <inkml:trace contextRef="#ctx0" brushRef="#br0" timeOffset="22691.62">16956 6940 254 0,'-23'29'195'0,"3"-9"-93"15,3-9-53-15,4 3-19 16,4-14-19-16,9 7-3 0,0-7-3 16,0 0-22-1,0 0-34-15,0 0-46 16,0 0-52-16,6-7-7 0</inkml:trace>
  <inkml:trace contextRef="#ctx0" brushRef="#br0" timeOffset="22904.13">16433 8658 298 0,'-16'35'142'0,"0"-1"-72"15,3-1-42-15,1 3-39 0,-4 4-35 16,3 3-67-16,2-12-35 16</inkml:trace>
  <inkml:trace contextRef="#ctx0" brushRef="#br0" timeOffset="23047.24">16226 9501 738 0,'-16'19'174'0,"-1"-2"-121"0,0 4-158 16,5 2-83-16,12-3-30 15,0 2 9-15</inkml:trace>
  <inkml:trace contextRef="#ctx0" brushRef="#br0" timeOffset="23271.58">16232 11463 838 0,'-30'40'248'0,"1"-4"-124"15,1 4-91-15,3 2-59 0,4-6-12 16,5-2 20-16,4-15 15 15,0-10-23-15,4-9-110 16,-4 0-106-16,-4-16-88 16</inkml:trace>
  <inkml:trace contextRef="#ctx0" brushRef="#br0" timeOffset="24334.81">7143 3861 248 0,'-14'-15'202'16,"6"-2"-64"-16,0 2-49 15,8 2-32-15,0 5-1 16,0 1 5-16,0 2 13 0,0 5-5 16,0 0-12-16,0 0-4 15,0 0-10-15,0 0-4 16,0 0-10-16,0 0-6 15,0 12-10-15,0 9 14 16,0 11 76-16,8 17 11 0,5 13-30 16,7 14 14-16,9 15-27 15,7 6-6-15,8 8 39 16,18 1-19-16,22 0-40 16,38-5-45-16,42-3 0 0,34-4 0 15,34-4 0-15,16-10 0 16,7-5 0-16,1-7 0 15,-1-6 0-15,-3-5 0 0,0-8 0 16,-7 0 0-16,-19-9 0 16,-19-2 0-16,-27-9 0 15,-35-6 0-15,-27-7 0 0,-28-4 0 16,-22-12 0-16,-22 7 0 16,-18-7 0-16,-8 0 0 15,-5 0 0-15,-7 0 0 0,0 0 0 16,-2-2 0-1,-6-3 0 1,3 1 0-16,2 4 0 16,-1 0 0-16</inkml:trace>
  <inkml:trace contextRef="#ctx0" brushRef="#br0" timeOffset="24404.19">11056 5515 1626 0,'0'0'-421'16,"-12"0"48"-16,12-4 26 16</inkml:trace>
  <inkml:trace contextRef="#ctx0" brushRef="#br0" timeOffset="25078.6">11044 5234 378 0,'0'-33'212'16,"0"6"-37"-16,0 2-51 15,0 4-23-15,0 5-2 0,0 4 43 16,0-1 16-16,0 6-13 16,0 3-36-16,0-1-34 15,0 1-33-15,0 4-17 0,0 0-8 16,3 0-10-16,3 0-2 16,-3 0-2-16,6 9 24 15,-1 12 13-15,0 10 4 16,-1 15-5-16,1 14 9 0,-3 22-16 15,-5 12-32-15,0 3 0 16,0 4 0-16,0-2 0 0,0-6 0 16,0-12 0-16,0-12 0 15,0-11 0-15,0-9 0 16,0-13 0-16,0-11 0 0,-8-10 0 16,8-1 0-16,0-20 0 15,0-14 0 1,0-16 0-16,0-26 0 15,-6-22 0-15,6-22 0 16,0-12 0-16,0-1 0 16,0 5 0-16,0 8 0 0,0 12 0 15,-10 13 0-15,10 12 0 16,-12 13 0-16,12 15 0 16,-9 7 0-16,9 11 0 0,-9 7 0 15,9 4 0-15,0 3 0 16,14 9 0-16,6 16 0 15,11 5 0-15,10 2 0 16,5 11 0-16,3 2 0 16,3 5 0-16,-3 4 0 15,-5 4 0-15,-4 4 0 0,-7 0 0 16,-8 0 0-16,-5 0 0 16,-8-3 0-16,-12-3 0 15,0-2 0-15,-20 1 0 0,-4-2 0 16,-9 0 0-16,-7-2 0 15,0-6 0-15,1-3 0 16,8-5 0-16,3-8 0 0,0 0 0 16,3-3-33-16,1-6-173 15,-1 2-95-15,-4-5-70 16,-7-8-9-16,-9 0 6 0</inkml:trace>
  <inkml:trace contextRef="#ctx0" brushRef="#br0" timeOffset="25754.89">9338 4668 289 0,'0'-8'193'0,"0"1"-43"16,0-2-54-16,0 4-47 15,0 3-6-15,0 2 9 16,0 0 6-16,0 0-12 0,0 0-21 16,0 0-12-16,0 19 0 15,0 6 6-15,0 12 16 16,0 7-5-16,0 9-8 16,0 4-7-16,0-5-10 0,0-2-1 15,0-10-1-15,0-11-2 16,0-5-1-16,0-8 1 15,0-2 4-15,0-14-1 0,0 0 13 16,0-10-10-16,0-10-5 16,-7-12 6-16,7-13-4 0,0-12 1 15,7-4-3-15,6 4-1 16,4 4 7-16,-3 13-4 16,4 2-4-16,-2 10 4 15,4 9-3-15,0 1-2 0,6 6-2 16,-7 4 0-16,1 8 3 15,-4 0 4-15,-3 0-4 16,-5 0 2-16,-5 12 0 0,-3 1 0 16,0 0 3-16,0-6 3 15,0 5-11-15,0-3 8 16,0-9 1-16,0 7-9 0,0-7 0 16,0 0 7-16,0 0-3 15,0 0-13-15,0 0-27 16,0 0-72-16,0 0-80 15,0 0-51-15,0 0-71 0</inkml:trace>
  <inkml:trace contextRef="#ctx0" brushRef="#br0" timeOffset="26260.47">9635 4579 153 0,'0'8'219'0,"0"1"-105"16,0 2-57-16,5 1-21 0,-2 1-13 15,2-1-7-15,3 0 3 16,-2-3 2-16,3-9-8 16,4 7-4-16,0-7 2 0,-2 0-3 15,5 0 2-15,4 0-4 16,9 0-2-16,4-7-4 16,-1-9 2-16,1-7 1 15,-1-4-3-15,-7-2 0 0,-5-7 0 16,-4-1 2-16,-3 1-3 15,-9 0 2-15,-4 3 3 0,0 4-1 16,0 5 11-16,-8 9 1 16,-6 2-11-16,3 13 4 15,-6 0-1-15,-2 15 5 0,-10 13 4 16,-4 10 7-16,6 2-2 16,-3 4-9-16,10 2 1 15,5-5 4-15,1-5-7 16,6-9 3-16,8 0-8 15,0-4-4-15,8 2 6 0,6-4-6 16,1-6 6-16,10-2-6 16,0-13 2-16,2 7 2 0,-3-7 0 15,1 0-3-15,-1 0-5 16,-2 0 6-16,-3 0-2 16,2-7-1-16,-5-2-2 0,-1-3-14 15,-2-4-20-15,-1-1-32 16,1-3-29-16,-2 0-24 0,-3-4-56 15,0 3-9 1</inkml:trace>
  <inkml:trace contextRef="#ctx0" brushRef="#br0" timeOffset="26726.31">10345 4311 120 0,'8'-21'223'16,"-3"0"-83"-16,-2 6-51 15,-3 2-34-15,0 0-14 0,0 6 8 16,0 7 4-16,0 0-6 16,-11 0-17-16,-2 0-12 0,2 7-3 15,-6 9-11-15,1 6 3 16,-4 6 3-16,0 4-5 16,-2 5-2-16,11-1 2 15,-1 2-4-15,12-1-3 16,0-5 4-16,3-4 0 0,6-4-2 15,-1-3 4-15,3-9-12 16,3-4-1-16,-6-8 2 0,4 0-3 16,1 0 1-16,-3-17-1 15,3-7-4-15,4-9 9 16,-9-3 3-16,1-4 0 0,-7-5 2 16,-2-1 0-16,5 1 3 15,-5 10 10-15,0 11-2 0,0 2-4 16,0 11-4-1,0 6-6-15,0 5 6 0,0 0 0 16,0 16-1-16,3 9 7 16,5 3-9-16,-3 11-2 15,4-5 8-15,-6 4-12 0,5-6 6 16,0 1-7-16,0-9-43 16,1-3-58-16,-1-5-39 0,-4-16-58 15,-1 0 21-15</inkml:trace>
  <inkml:trace contextRef="#ctx0" brushRef="#br0" timeOffset="27402.91">10533 4257 262 0,'8'-25'190'16,"-5"5"-68"-16,2 8-45 0,-5 0-35 16,0 4-9-16,0 4-1 15,0 0 4-15,0 4-7 0,0 0-15 16,0 0-5-16,0 0-6 15,0 0 1-15,3 16 5 16,2 8 10-16,4 5 17 16,-5 4-3-16,0-1-13 15,-2 1-4-15,-2-4-11 0,5-1-2 16,-2-4-3-16,-3-7 3 16,0-5-1-16,0 0-1 0,0-12 0 15,0 0 5-15,0 0 1 16,0 0 4-16,0 0 1 15,0 0 6-15,0 0-5 0,0-12-3 16,-10-33-7 0,10 21-8-16,0-5 12 0,0 2-7 15,0-3 2-15,2 5-5 16,6 0 0-16,1 6 2 16,-1 2 2-16,0 2-1 0,0-2-1 15,-2 0-2-15,-3 5 7 16,2 0 1-16,-5 5-4 15,0 3 0-15,0-6 1 16,0 7-2-16,0-1 5 0,0 4-2 31,0 0-6-31,0 0 0 16,0 0 6-16,0 0-5 16,0 0 3-16,0 0 5 15,0 0 1 1,0-6-4-16,0 6-2 0,0 0 4 15,0-2-5 1,0 2-1-16,0-5 3 0,0 2-4 16,0 3 0-16,0 0 7 15,0 0-7-15,0 0 0 16,0 0 1-16,0 0-2 16,0 0 5-1,0 0-10-15,0 0-2 0,0 0-19 16,0 0-33-16,0 0-42 15,0 0-18-15,0 8-4 16,0-8-31-16,-8 0-11 16,8 0 16-16</inkml:trace>
  <inkml:trace contextRef="#ctx0" brushRef="#br0" timeOffset="28123.77">10789 3838 160 0,'7'-16'222'16,"-2"-1"-73"-16,-1 5-37 16,-1 0-35-16,-3 3-18 0,0 6-4 15,0-1-7-15,0 4-14 16,0 0-15-16,0 0-12 16,5 21 7-16,-2 11 12 15,5 7 12-15,0 11-1 0,-2 7-12 16,2 5 1-16,0-6-17 15,-1 2 0-15,10 34-1 16,-14-55-7-16,2-9 0 16,-2-1 3-16,-3-12-4 15,0-3 0-15,0-5 2 16,0-7 2-16,0 0-2 16,0 0 10-16,0 0 0 15,0 0 2-15,-8-4 0 0,-3-7-8 16,-1-6-9-1,-5-8 3-15,-3-2 2 0,0-3-2 16,0 7 0-16,-2 2-4 16,-1 4 2-16,-2 2-3 15,2 6 2-15,-7 6 3 0,3 3 1 16,-3 0-6-16,-1 0 7 16,2 16 0-16,4 5-6 0,1 2 4 15,8 10-3-15,-1 3 3 16,9 5 4-16,8-4-5 15,0-1 7-15,5-3-9 0,7-4 4 16,4-5 7-16,5-8 0 16,-2-4-1-16,6-12-6 15,0 0 4-15,2 0 2 16,3 0-6-16,-3-7 3 0,-2-2-3 16,-1-3 6-16,-3 1-5 15,-4-7-4-15,-3 2 8 16,-1-4-8-16,4-1 4 0,-1 2-2 15,-5-3 3-15,2 7-3 16,-1-2-1-16,-3 4 3 0,-5 6 1 16,0-2 4-16,-4 2-4 15,0 2-3-15,0 2 0 16,0 3-4-16,0 0-15 0,0 0-30 16,0 0-56-16,0-4-42 15,-12 4-14-15,-2-4-30 16,3-1-62-16</inkml:trace>
  <inkml:trace contextRef="#ctx0" brushRef="#br0" timeOffset="32783.49">14646 16489 416 0,'0'-12'322'15,"0"0"-57"-15,-8 0-91 16,-4 0-72-16,0 0-32 0,-1 3-13 16,4 5 23-16,9 2 16 15,-8 2 9-15,8 0-27 0,0 0-26 16,0 0-22-16,0 0-4 15,0 0-8-15,0 0-3 16,0 0-5-16,0 0 6 0,0 0-14 16,0 0 13-16,0 0 15 15,-8 0 19-15,8 0-30 0,-12 10-19 16,1 7 0-16,-1 3 0 16,-1 5 0-16,-2 4 0 15,-2-1 0-15,1 1 0 0,-1-1 0 16,2 0 0-16,-7 2 0 15,2-2 0-15,-3 0 0 0,-7-1 0 16,3 6 0-16,-3-5 0 16,-1 1 0-16,-6 4 0 0,0-4 0 15,-3 4 0-15,0-5 0 16,-2-3 0-16,-6 3 0 16,0-4 0-16,-5 0 0 0,-1-3 0 15,-3 0 0-15,-3-6 0 16,-4 2 0-16,-6-6 0 0,-3-11 0 15,1 0 0-15,-10 0 0 16,-3 0 0-16,-11 9 0 16,0-9 0-16,-6 12 0 0,-2-5 0 15,-2 8 0-15,0-8 0 16,0 1 0-16,0 0 0 16,6-8 0-16,1 7 0 0,1-7 0 15,2 13 0-15,-1-13 0 16,2 9 0-16,2-9 0 0,1 12 0 15,-3-12 0-15,2 0 0 16,3 0 0-16,1 0 0 0,4-6 0 16,1-5 0-1,-4-1 0-15,-3-4 0 0,-2-3 0 16,-2-7 0-16,-2 2 0 16,-8-5 0-16,-4 1 0 0,-2-1 0 15,-2 0 0-15,0-3 0 16,-1 0 0-16,4-6 0 0,0 3 0 15,8-6 0-15,1-1 0 16,4 2 0-16,-4-4 0 0,-6-5 0 16,-3-4 0-16,-4 5 0 15,1 2 0-15,0 0 0 16,-2 3 0-16,1 1 0 0,2-1 0 16,6-3 0-16,1-3 0 15,3 4 0-15,4-3 0 16,5-1 0-16,-1-4 0 0,1-4 0 15,0 5 0-15,4-4 0 16,2 1 0-16,6 2 0 16,4 0 0-16,4 2 0 0,5 1 0 15,3 1 0-15,8 0 0 16,4 0 0-16,-1 1 0 16,6 3 0-16,4-5 0 0,3 7 0 15,1-7 0-15,4 5 0 16,-2 0 0-16,10 0 0 15,1 5 0-15,1-1 0 16,1 0 0-16,2 4 0 0,-3-4 0 16,4 1 0-16,-3-1 0 15,-4-3 0-15,1-2 0 16,-4 7 0-16,-1-7 0 0,5-2 0 16,-6-6 0-16,3 2 0 15,2-1 0-15,1 1 0 16,-2-2 0-16,6 6 0 15,5 3 0-15,-1-1 0 0,2 2 0 16,2 3 0-16,-4 1 0 16,4-5 0-16,4 5 0 15,-5-1 0-15,5 0 0 16,1 8 0-16,-2 6 0 16,4-3 0-16,1 2 0 0,-3-1 0 15,-2 0 0-15,5 1 0 16,0-1 0-16,-4 2 0 15,4-6 0-15,0 3 0 0,-5-1 0 16,2-2 0-16,-2 0 0 16,1 1 0-16,-1 0 0 15,2 4 0-15,3-1 0 0,0 5 0 16,8 2 0-16,-14 6 0 16,14 4 0-16,-8 0 0 15,0 0 0-15,8 0 0 16,-6 1 0-16,6-4 0 15,0 4 0-15,0 3 0 0,0-1 0 16,-9 6 0-16,9 19 0 47,0 14 0-31,0 9 0-16,0 19 0 15,0 11 0-15,0 7 0 16,0 7 0-16,0-2 0 0,0-8 0 15,0-4 0-15,0-13 0 16,0-10 0-16,0-14 0 16,0-7 0-16,0-10 0 15,0-2 0-15,0-4 0 0,0-18 0 32,0-19 0-17,0-26 0-15,-8-20 0 16,8-19 0-16,0-8-26 0,-8-5-5 15,8 0 3-15,0 8 14 16,-9 12 4-16,9 18 4 16,0 11 3-16,-9 17 3 15,9 11-5-15,0 9 7 16,0 2-4-16,0 6-4 0,0 10 4 16,14 2-2-16,1 0 8 15,13 0 1-15,15 0-13 16,4 7-10-16,7-7-20 0,3 7-8 15,0-7-19-15,-5 0-5 16,-8 0-3-16,-6 0 26 16,-11 0 20-16,-6 9 22 0,-9-9 0 15,-4 9 8-15,-8-9 10 16,0 16 12-16,-8 12 10 16,-12 17 9-16,-5 16-8 15,-7 21-7-15,-8 11-5 0,-1 9 8 16,0 4 6-16,0-8-3 15,5-8-8-15,4-14-7 16,7-14-14-16,10-14 0 16,1-15-2-16,14-9-6 0,-8-9 1 15,8-2-1-15,0-13 4 16,0 0-12-16,0 0-8 16,0 0-8-16,0 0-19 0,0 0-45 15,5-2-24-15,3-9-24 16,3 1-38-16,5-7-23 15,1-3-11-15,4 4-2 16,-2-1-29-16,3 5 38 16</inkml:trace>
  <inkml:trace contextRef="#ctx0" brushRef="#br0" timeOffset="33714.67">6239 13091 14 0,'0'-5'37'15,"-10"5"37"-15,10 0 58 16,-8 0-4-16,0 0-43 0,8 0-30 16,-9 0-29-16,9 13-13 15,-8-1-8-15,8 5-10 16,0-1-8-16,0 3-20 0,0 3-39 16,3-3-68-16,5-2-4 15</inkml:trace>
  <inkml:trace contextRef="#ctx0" brushRef="#br0" timeOffset="33999.43">6143 13551 20 0,'-12'12'43'16,"4"-12"44"-16,-1 12 51 0,1-12-36 16,8 8-50-16,0-8-32 15,0 0-22-15,0 0-29 16,0 0-24-16,0 0-35 15,0 0-20-15</inkml:trace>
  <inkml:trace contextRef="#ctx0" brushRef="#br0" timeOffset="34680.17">5937 13375 249 0,'-13'0'168'16,"0"0"-64"-16,4 11-51 16,9 4-27-16,0 4-11 0,0 2-5 15,9-1-6-15,8 1-2 16,6-4 1-16,15-17 2 15,6 0-8-15,9-17-23 0,8-12-21 16,-1-16-5 0,-6-7-2-16,-14-10 9 0,-15-3 68 15,-17-1 18-15,-8 10 18 16,-21 10 38-16,-4 19 31 16,-10 19-17-16,-19 24-26 0,-6 20-6 15,-6 18 2-15,6 15-3 16,3 12-19-16,12 0-17 15,14-3-17-15,10-13-11 0,21-8-5 16,16-17-17-16,11-14 2 16,19-26-33-16,6-10-22 15,6-18-19-15,-5-20 0 16,-12-13 25-16,-19-13 38 16,-17-4 26-16,-13 2 9 0,-11 7 30 15,-7 16 22-15,-2 12 11 16,3 9-14-16,-2 11-21 15,2 9-15-15,4 4-20 0,2 8-22 16,2 0-25-16,4 0-52 16,13 0-81-16,0-5-65 15,0 1-52-15,0-8 13 0</inkml:trace>
  <inkml:trace contextRef="#ctx0" brushRef="#br0" timeOffset="35999.12">5510 5907 195 0,'-9'-17'227'15,"9"5"-61"-15,0-1-63 16,0 6-49-16,0 7-19 16,0 0-5-16,0 0-12 0,0 7-6 15,9 14 1-15,7 15 7 16,4 13 3-16,1 8 1 15,-2 5-12-15,6-2-5 16,-5-3-4 0,6-8-1-16,-7-14-2 0,1-5 1 15,-4-10-6-15,-3-8 3 0,-2-12 2 16,6-7-2-16,-1-14 2 16,0-15-1-16,0-9 3 15,1-12-6-15,-6-9 5 16,-3 9 10-16,1 14 20 0,-9 9 12 15,0 11-10-15,0 6-15 16,0 9-14-16,5 8 2 16,-1 16-6-16,4 7 0 15,4 11-2-15,4 3 2 16,4-5 4-16,6-8-5 16,-7-3-5-16,6-6 8 15,-1-15-4-15,1 0 3 0,-6-2 3 16,2-16-7-16,-5-10 10 15,-4-8-6-15,-4 0 8 16,-8-2 10-16,0 5-5 16,0 5 5-16,-8 3-3 0,0 9-9 15,-1 4-5 1,1 1-22-16,1 3-34 0,-1-1-53 16,8 9-47-16,-9 0-12 15,9 0-21-15,0-4 6 16,0 0 50-16,0-5 51 15,0 2-8-15,13-2 88 0,-2-3 8 16,2 0 26-16,4 0 71 16,-3-4 98-16,0 7-52 15,-6 1-32-15,-4 8-40 16,-4 0-35-16,4 0-22 0,4 17-8 16,0 11 22-16,3 16 0 15,6 14-10-15,-1 6-7 16,-2-2-11-16,-4-5-4 15,-2-12 2-15,-2-12-2 16,-6-9 0-16,0-8 16 0,0-8 33 16,0-8 16-16,0-8-16 15,-14-13-23-15,8-12-16 16,-3-15-6-16,9-9-4 16,0-45 4-1,9 62-10-15,-3 7 4 0,2 13-6 16,1 4 2-16,-4 7 2 15,3 6 1-15,0 3 3 16,1 0-7-16,1 12 9 16,3 4-4-16,-4-4-2 0,-1 1-2 15,-5-6 0 1,-3 1 2-16,0-8 1 0,0 8-3 16,0 1-8-16,0-9-23 15,0 7-75-15,0-7-56 16,-8 0-25-16,8-7-31 15,0-18 11-15</inkml:trace>
  <inkml:trace contextRef="#ctx0" brushRef="#br0" timeOffset="36194.25">6403 5618 82 0,'19'-34'250'0,"-5"10"-44"16,-6 3-52-16,-4 8-56 0,-4 6-34 16,0 3-18-1,0 4 0-15,0 9-2 0,3 11 4 16,6 8-13-16,-1 6-17 15,0-3-8-15,-5 1-3 16,5-3-1-16,-2-1-11 16,-3-3-3-16,2-4-67 0,-2-4-88 15,-3-6-48-15,0-11-66 16</inkml:trace>
  <inkml:trace contextRef="#ctx0" brushRef="#br0" timeOffset="36331.8">6456 5292 354 0,'-16'-49'210'0,"-2"7"-80"16,2 10-66-16,4 3-27 0,4 10-22 15,8 7-7-15,0 3-17 16,0 9-33-16,0 0-79 16,0 0-103-16</inkml:trace>
  <inkml:trace contextRef="#ctx0" brushRef="#br0" timeOffset="36560.62">6598 5071 398 0,'11'-4'231'16,"-2"4"-82"-16,-4 0-81 16,-2 0-28-16,0 26 20 0,5 9 41 15,2 19-16-15,-2 18-32 16,-5 18-21-16,2 8-17 15,3-3-14-15,1-10-1 0,-3-9-10 16,7-15-29-16,-1-15-76 16,1-14-84-16,0-16-54 15,-2-16-48-15</inkml:trace>
  <inkml:trace contextRef="#ctx0" brushRef="#br0" timeOffset="36926.61">6737 5356 244 0,'6'-24'196'0,"2"4"-82"16,-3 7-54-16,3 6-28 16,1 7-17-16,2 0-3 15,7 0-1-15,1 0-3 16,1 0 1-16,5 0-2 0,-1 0-1 16,0 0-2-16,5 0-1 15,-4-5-2-15,-2-7 4 16,3-4-4-16,-12-9 5 0,0 2-4 15,-6-3 9 1,-8 3 18-16,0-2 14 0,0 9 10 16,-14 4-4-16,3 12-3 15,-5 0-3-15,-5 19 8 16,-7 15 4-16,0 5-15 0,4 11-8 16,8-2-2-16,16 2-5 15,0-2-8-15,16-3-12 16,8-5 2-16,12-7-6 15,14-11 2-15,1-6-7 0,3-9-27 16,-5-7-91-16,-10 0-74 16,-2-4-69-16,-12-4-45 15</inkml:trace>
  <inkml:trace contextRef="#ctx0" brushRef="#br0" timeOffset="40437.91">9981 5009 315 0,'-45'22'192'0,"-3"-6"-53"0,-2 0-41 15,2-3-9-15,2-2 28 16,10-11 22-16,12 0 4 0,8 0-15 15,7 0-45-15,9 0-12 16,17 0-29-16,23-7-8 16,42-10 3-16,48-11-17 15,45-8-1-15,40-10-2 0,29-11 26 16,10-1-1-16,-1-1-17 16,-14 2-8-16,-24 7-9 15,-35 4-1-15,-39 11 31 0,-35 7 51 16,-30 7 6-16,-22 4-95 15,-21 5 0-15,-13 0 0 16,-17 0 0-16,-3-1 0 0,-20 3 0 16,-12 0-186-16,-18 10-234 15,-18 12-28-15,-25 9 15 16</inkml:trace>
  <inkml:trace contextRef="#ctx0" brushRef="#br0" timeOffset="41042.33">6288 6672 443 0,'-40'0'269'0,"5"0"-110"16,1-6-74-16,10 4-4 15,12-7 20-15,12-3 2 16,9-4-38-16,22-13-28 0,31-16-11 15,31-12 5-15,25-17 23 16,24-11 16-16,19-12 13 16,23-10 14-16,16 2 23 15,1-1-6-15,-9 12-40 16,-25 17-39-16,-31 17-35 0,-32 10 0 16,-28 15 0-16,-24 9 0 15,-14 6 0-15,-14 8 0 16,-8 3 0-16,-7 2 0 0,-9 1 0 15</inkml:trace>
  <inkml:trace contextRef="#ctx0" brushRef="#br0" timeOffset="41091.44">8158 5537 2047 0,'0'7'-143'0,"-14"5"-214"16,-5 8-77-16,-9 10-23 0</inkml:trace>
  <inkml:trace contextRef="#ctx0" brushRef="#br0" timeOffset="69041.88">5429 1111 364 0,'-16'-40'224'0,"-6"-3"-48"16,-1 9-46-16,-6-8-27 15,-4 4 41-15,1 7-27 16,-1 3-19-16,0 2-29 16,-2 11-23-16,-1 2 0 15,-10 13-11-15,-8 13-22 16,-82 36 14-1,-22 24-12 1,71-24 6-16,-6 11 4 16,-4 14 1-1,-4 15-6-15,-5 17-3 0,5 7 9 16,6 14-11 0,7 8 3-16,6 3 0 15,5 4 6-15,3 0-7 16,14-6 1-16,8-7-4 15,6-7-4-15,10-7 2 16,7-1 0-16,4-5 8 16,11-7-8-16,6 4 4 15,8 0-7-15,0 5 0 16,8-6-6-16,3 4 8 16,6-2-6-16,-1-3 4 15,3 3-4-15,6 0 1 16,5-7 5-16,2-1 0 15,7-5-5-15,7-9-2 16,7-9 2-16,10-5-2 16,16-7-4-16,11-7 0 15,6-4 0-15,14-8 0 16,8-5 0-16,-1-6 0 16,2-6 0-16,2-12 0 15,1-9 0-15,3-7 0 0,6-12 0 16,10-8 0-1,27-9 0-15,22-11 0 16,25-13 0-16,17-16 0 16,2-24 0-16,3-25 0 0,-14-20 0 15,-11-16 0-15,-19-15 0 16,-13 2 0 0,-13 1 0-16,-13 0 0 0,-13-2 0 15,-6 1 0-15,-22-4 0 16,-20-5 0-16,-22 1 0 15,-31-8 0-15,-32 1 0 16,-33-9 0-16,-37 8 0 16,-34 7 0-16,-39 17 0 15,-36 17 0-15,-52 16 0 16,-60 21 0-16,-66 22 0 16,-20 19 0-16,-1 18 0 15,-3 23 0-15,-6 18 0 16,14 18 0-16,28 19-39 15,33 21-231-15,40 27-56 16,49 49-2-16,40 28-22 16</inkml:trace>
  <inkml:trace contextRef="#ctx0" brushRef="#br0" timeOffset="70605.8">637 4013 307 0,'-10'-25'164'0,"4"-3"-62"15,-7 4-32 1,4 3-7-16,1 6-1 0,0 1-9 16,8 2-10-1,-8 5-18-15,8 7-12 0,0 0-8 16,0 0-8-16,0 28 3 15,8 18 4-15,8 13-4 16,9 15 0-16,7 8 2 16,4-1-5-16,7-5 3 15,1-7-1-15,0-11 1 16,1-16 0-16,-3-14 3 16,-2-20 9-16,4-20 0 0,-3-20-4 15,0-26-4 1,-6-19-3-16,-5-13 3 15,-11-8-4-15,-6-8 0 16,-13-3 0-16,-8 2 7 16,-9 7 8-16,-3 9 29 15,0 22-2-15,3 17-5 16,2 10-15-16,1 14-15 16,6 13-11-16,8 5 5 0,-8 20-2 15,8 9-1-15,0 14 2 16,0 3 2-1,0 5-5-15,0-3 3 0,5-6 5 16,-2-3-9 0,5-6 9-16,1-3-7 15,4-12 2-15,-2-8 4 16,5 0-6-16,1-4 3 0,3-7 2 16,0-6-1-16,-4 1-2 15,-2-9 3-15,-3-3-3 16,-11 0 1-16,0-5 0 15,0 1 0-15,0 3 2 16,-11 4 0-16,11 9-1 16,-8 4-7-16,8 5-1 15,-9-3 5 1,9 3-1-16,0 2 7 16,0 2-5-16,0-2 0 15,0 5-4 32,0 0-3-31,-8 0 0-16,8 0-1 15,0 0-10-15,0 0-12 16,0 0-24-16,0 0-33 16,0 13-34-16,0-2-20 15,0-1-88 1</inkml:trace>
  <inkml:trace contextRef="#ctx0" brushRef="#br0" timeOffset="71038.91">1676 3317 383 0,'-32'-25'214'15,"2"9"-96"-15,3 8-58 16,-2 8-30 0,-2 24-13-16,2 20-7 15,4 23-3-15,8 18-5 16,17 9-1-16,0-1 2 16,17-3-3-16,11-9 2 15,9-16 3-15,7-16-3 0,-3-16-1 16,-1-17-2-16,1-25-3 15,0-22-11-15,-8-23 1 16,-14-28 8-16,-9-19 3 16,-23-4 20-16,-12-2 9 15,-11 15 34-15,-1 13-6 16,4 19 11 0,6 18-34-16,5 14-22 15,14 16-9-15,16 24 6 16,17 30-3-16,21 31 3 15,14 21-18-15,10 3-64 16,6-7-46-16,6-19-20 16,-9-28-75-16</inkml:trace>
  <inkml:trace contextRef="#ctx0" brushRef="#br0" timeOffset="71420.72">2091 3126 432 0,'-25'-45'165'15,"8"17"-88"-15,6 11-35 16,11 17-26-16,11 21-3 16,14 14-4-16,4 27-1 15,7 19 0-15,0 1 3 16,-3-5-11-16,-10-15 5 16,-6-26 43-16,-17-36-5 15,0-25-17-15,-24-31-9 16,-4-21 1-1,-1-17 3-15,1-4-12 16,4 5 19-16,15 11-1 16,9 18-18-16,17 14-6 15,11 19-5-15,17 13 1 16,7 14 1-16,1 13 2 16,-5 6-5-16,-5 11 5 15,-16-3-1-15,-7-3-3 16,-3 1-35-16,-10-4-38 15,-2-6-13-15,-5-11-8 16,0-7-73-16,0-18-60 16,0-16-107-16</inkml:trace>
  <inkml:trace contextRef="#ctx0" brushRef="#br0" timeOffset="71541.64">2485 2698 175 0,'11'-19'225'16,"2"5"-107"-16,-2 14-48 15,10 9-24-15,7 15-12 16,10 9-8-16,-2 15-11 15,1 9-3 1,-6 10-10-16,-1-6-22 16,-3-4-57-16,-11-21-156 15</inkml:trace>
  <inkml:trace contextRef="#ctx0" brushRef="#br0" timeOffset="71708">2363 2021 633 0,'-62'-92'122'16,"9"14"-59"-16,10 20-35 15,13 22-27-15,14 20-57 16,16 28-17-16,12 21-60 16,8 8-154-16</inkml:trace>
  <inkml:trace contextRef="#ctx0" brushRef="#br0" timeOffset="72054.16">2789 2145 374 0,'-13'33'165'0,"-12"10"-78"16,1 12-43-16,5 1-14 15,5 1-17-15,14-4-7 16,9-5 0-16,7-10 0 15,6-10-8-15,5-17 4 16,3-13 2-16,-3-24 0 16,-6-15 1-16,-6-15-1 15,-7-13 17 1,-8 0 16-16,-8 7 6 16,2 12 15-16,-3 19-28 15,9 6-17-15,0 17-13 16,0 8 2-16,0 21 0 15,15 11-1-15,11 8 0 16,-2 2-17 0,4-1-42-16,1-13-51 0,-6-16-24 15,-1-24-163-15</inkml:trace>
  <inkml:trace contextRef="#ctx0" brushRef="#br0" timeOffset="72470.14">3008 1358 192 0,'-9'-64'257'16,"1"15"-113"0,8 20-70-16,0 21-39 15,0 28-14-15,13 29-9 16,-1 20-6-16,3 17 1 16,2 1-4-16,-4-10-2 15,-1-17-1-15,-4-15 3 16,-3-12 12-16,-2-14 20 15,0-19-3-15,-3-12-17 16,5-19-5 0,3-19-9-16,5 1-1 15,4 8-5-15,-3 10 8 16,3 18-6-16,3 13 2 16,0 32-4-16,5 17 2 15,-3 15 6-15,-7 11-3 16,-4-2-1-16,-5-8-4 15,-6-13 7-15,-9-10 0 16,-7-17-2-16,-8-18 4 16,-6-14-2-16,3-18 0 15,-3-12-2 1,2-8-16-16,4-3-27 16,5-7-45-16,2 0-124 15</inkml:trace>
  <inkml:trace contextRef="#ctx0" brushRef="#br0" timeOffset="73051.53">3244 1157 246 0,'0'-30'210'0,"-8"5"-78"16,8 1-52-16,-8 0-19 15,8 3-4-15,0 2-9 16,0-1 3-16,0 2-3 16,0 11-10-16,0-2-19 15,0 9-15-15,0 0-7 16,0 16 3-16,0 13 3 16,0 16-1-16,8 16-2 15,3 13 3 1,5 2-4-16,0-2 4 15,1-10-3-15,4-10 3 16,-5-13 0-16,4-9-5 16,5-16 5-16,7-19 0 15,4-30 1-15,12-20-11 16,9-18-6-16,0-9 4 16,-7-6-2-16,-13 1 2 15,-14 8 4 1,-15 8 3-16,-8 8 3 15,-20 15 4-15,1 14 2 16,-10 15-6-16,-8 17 1 16,-3 29 5-16,-5 25 5 15,3 28 7-15,10 23-8 16,16 9 2-16,16 3-5 16,21-10 1-1,28-23 0-15,28-23-1 16,20-19-4-16,12-22-3 15,5-20-9-15,-8-17-28 16,-13-7-42-16,-12-9-39 16,-20-8-35-16,-21-6-144 15</inkml:trace>
  <inkml:trace contextRef="#ctx0" brushRef="#br0" timeOffset="73351.92">4678 1465 344 0,'8'-12'268'15,"-21"20"-107"-15,-36 41-68 16,-57 56-18-16,-64 54-13 15,-50 45-9-15,-47 53-11 16,-86 85-14-16,-102 73-10 16,-70 32-14-16,-19-3-12 15,5-3 1-15,22-32-12 16,35-45 5-16,56-60-19 0,406-64-32 16,20-57-47-16,0-52-35 15,0-46-109-15</inkml:trace>
  <inkml:trace contextRef="#ctx0" brushRef="#br0" timeOffset="121806.36">1894 5907 207 0,'-14'-26'238'16,"-4"-2"-69"-16,-1 3-43 15,-1 5-19-15,4 5-8 16,3 1-28 0,13 7-31-16,0-1-22 15,0 16-19-15,0 20 8 16,13 22-9-16,3 19 2 15,4 16 0-15,-1 4-2 16,2 1 5-16,-1-9-1 16,-4-15 3-16,-2-13-8 15,-6-14 5-15,-6-9 2 16,3-14 1-16,-2-16 2 16,6 0 7-16,-1-8-7 15,0-18-1-15,9-10-1 16,6-4-6-16,10-9-2 15,4 4 0-15,0 9 3 16,-1 11-14-16,1 12-4 16,-9 13 3-16,1 13-1 0,-9 12 4 15,-7 3 0-15,-13 7 5 16,-13 7 7-16,-12 0-5 16,-7-6 3-16,-4-8 2 15,-1-3-1-15,0-5 9 16,5-8-9-16,4-12-6 15,7 0-10-15,0-5-9 16,7-6-12-16,5-5-26 16,9-9-54-16,0-11-71 15,0-9-81-15</inkml:trace>
  <inkml:trace contextRef="#ctx0" brushRef="#br0" timeOffset="122014.15">2270 5950 445 0,'3'-11'257'0,"-3"7"-100"16,0 4-77-16,0 0-38 15,0 0-19-15,5 20-7 16,6 12-2-16,6 9-4 0,-2 8-7 16,7 0 3-1,-2 3-9-15,-4-2-59 16,0-6-64-16,-5-7-44 15,-3-13-82-15</inkml:trace>
  <inkml:trace contextRef="#ctx0" brushRef="#br0" timeOffset="122139.92">2167 5524 340 0,'-16'-45'162'16,"4"8"-80"-16,4 13-66 15,8 12-44-15,0 7-49 16,3 5-123-16</inkml:trace>
  <inkml:trace contextRef="#ctx0" brushRef="#br0" timeOffset="122505.86">2354 5764 333 0,'17'8'165'0,"-9"4"-71"0,-1 0-45 15,7 13-21-15,5 16 8 16,6 11-14 0,-1 17-1-16,1 5-9 15,-5 2-4-15,-5-6-6 16,-2-12 0-16,-4-17 7 0,-6-13 19 16,-3-12 14-16,0-16-10 15,0-13-21-15,-12-16-6 16,12-23-1-16,0-22-3 15,0-7 1-15,0 5 16 16,9 5 12-16,-1 18-1 16,0 14-12-16,4 5-6 15,-1 18-4-15,10 8 0 16,3 8-9-16,1 21 4 16,2 8-29-16,3 2-43 15,-3 2-57-15,-2-8-29 16,0-9-73-16,-2-16 41 15</inkml:trace>
  <inkml:trace contextRef="#ctx0" brushRef="#br0" timeOffset="122823.73">2877 5719 300 0,'0'-37'220'0,"-11"12"-44"16,-6 14-56-16,6 6-57 16,-2 5-28-1,1 16-10-15,12 18-1 0,0 11-9 16,0 3-5-16,3 1-7 15,11-4-2-15,2-14-11 16,4-9-27-16,-3-14 4 16,-2-8 14-16,-2-20 2 15,-6-18 6-15,-7-10 9 16,0-13 10-16,0-4 19 16,-12 4 25-16,1 8 17 15,3 13 0-15,8 11-29 16,-10 12-21-16,10 6-15 15,0 11-3-15,10 23-4 16,6 11-15 0,-1 6-69-16,6 4-65 15,-4-3-46-15,-2-4-88 16</inkml:trace>
  <inkml:trace contextRef="#ctx0" brushRef="#br0" timeOffset="123171.63">3029 5442 244 0,'0'-36'256'16,"0"12"-78"-16,0 7-88 16,0 8-45-16,8 9-24 15,0 12-1-15,3 14 0 0,6 10-10 16,-1 4 0-16,-3 1-6 16,-2-8-3-1,-3-9 1-15,-3-8 8 16,-1-7 32-16,-4-9 22 15,0-13-15-15,0-11-24 0,0-13-9 16,0-3-13-16,0-5 0 16,0 5 1-16,0 2-12 15,0 14 4-15,0 8 1 16,8 3-5-16,0 13 4 16,-5 0 9-16,2 0-9 15,4 13 9-15,-6-1-3 16,-3-3 0-16,0 3-2 15,0-5-6-15,0-7-48 16,0 12-53-16,0-12-49 16,0 0-65-16,-9 0-47 15</inkml:trace>
  <inkml:trace contextRef="#ctx0" brushRef="#br0" timeOffset="123471.54">3231 5125 301 0,'8'-9'177'0,"0"2"-75"15,2 2-51-15,-4 5-27 16,2 0-7-16,6 0-7 16,2-4-6-16,0 1-2 15,0-1 0-15,-5-6-2 16,3 7 14-16,-6-6 23 16,-5 1 42-16,0 4 47 15,-3 4 18-15,0 0-15 16,0 0-54-16,0 12-42 0,0 21-5 15,0 20 27-15,0 33-8 16,0 24-10-16,0 24-23 16,0 13-8-16,0-2-46 15,0-5-128-15,0-14-66 16,0-17 0-16,-6-19-58 16,-2-20-253-16</inkml:trace>
  <inkml:trace contextRef="#ctx0" brushRef="#br0" timeOffset="127032.3">1851 7766 223 0,'0'-8'234'0,"-8"-4"-43"0,8 4-42 16,0-1-48-16,-8 2 3 16,8 1 6-16,0 4 8 15,0 2-22-15,0 0-29 16,0 0-38-16,0 0-19 15,0 0-12-15,0 13 0 16,0 6 4-16,3 14 0 16,13 12 3-16,6 8-4 15,2 3 1-15,0 1-2 16,0-4-3-16,-4-4 3 16,2-8 0-16,-8-8-8 15,-2-9-40-15,2-3-51 16,-6-9-46-16,0-12-30 15,1 0 3-15,-6 0 18 0,0-25-64 16,-3-28 22 0</inkml:trace>
  <inkml:trace contextRef="#ctx0" brushRef="#br0" timeOffset="127298.73">2061 7579 112 0,'0'-57'231'16,"0"17"-78"-16,0 14-63 15,-12 14-50-15,12 12-10 16,0 28 11-16,0 18 2 15,0 10-17-15,12 6-11 16,10-5 0-16,6-12-9 16,0-9-1-16,4-14 1 15,2-12-2-15,-8-10-1 16,-4-4 7-16,-5-12 15 0,-9-12-3 16,-8-8-3-16,-14-5 11 15,-2 8 0-15,-4 0-12 16,0 9-9-16,0 4-16 15,-1 7-23-15,2 9-27 16,2 4-45-16,-3 0-30 16,4 0-69-16,7 0-15 15</inkml:trace>
  <inkml:trace contextRef="#ctx0" brushRef="#br0" timeOffset="127481.42">2363 7114 650 0,'11'-28'298'0,"-2"8"-142"16,-6 8-80-16,-3 12-38 16,6 0-4-16,2 17-16 15,3 14-8-15,9 19-7 16,5 19 2-16,7 16-24 16,0 13-99-16,1 8-86 15,-5 4-68-15,-8-3-59 16</inkml:trace>
  <inkml:trace contextRef="#ctx0" brushRef="#br0" timeOffset="131642.4">6862 6724 40 0,'11'-12'94'15,"2"3"104"-15,-1 6-36 0,-4-1-5 16,0 4-16-16,-8 0-18 15,3 0-13-15,3 0-7 16,-6 0-23-16,3 7-27 0,10 14 28 16,8 13 20-16,2 5-45 15,6 14-15-15,7 9-16 16,2-2-14-16,-3 7 2 16,2-4-8-16,-4-1-7 0,-5-1-43 15,1-9-81 1,-9-7-74-16,-4-8-37 0,-4-5-3 15,-12-15-54-15</inkml:trace>
  <inkml:trace contextRef="#ctx0" brushRef="#br0" timeOffset="131812.24">6694 7058 450 0,'-47'-25'204'0,"9"6"-77"16,11-2-63-16,11 5-34 15,16-4-18-15,16-6-5 0,20-6-5 16,26-9 0 0,14-12-1-16,17-4-26 0,5-4-50 15,-6 4-58-15,-10 4-109 16</inkml:trace>
  <inkml:trace contextRef="#ctx0" brushRef="#br0" timeOffset="132157.78">7309 6858 450 0,'0'37'188'0,"0"-8"-93"0,0-10-41 15,0-3-29 1,10-3-2-16,12-13-6 0,3 0-6 16,7-15 0-16,4-11-12 15,1-3-1-15,-6-7 1 16,-2-8 3-16,-9-6-2 0,-12 2 11 15,-8-1 17-15,-8 8 35 16,-3 13 13-16,-5 11-35 16,0 5-20-16,-1 12-12 0,-3 21 0 15,4 15-7-15,-1 14-2 16,8 7 0-16,9-1 5 16,0 2-5-16,0-5-2 15,9-4 1-15,8-6-5 16,8-4-13-16,6-12-29 0,9-10-20 15,6-17-47-15,3 0-38 16,-6-12-55-16,-1-18-31 16</inkml:trace>
  <inkml:trace contextRef="#ctx0" brushRef="#br0" timeOffset="132323.32">7853 6643 112 0,'0'-28'270'0,"0"7"-78"15,3 4-75-15,-3 5-59 16,8 5-32-16,9 7-11 0,6 0-5 15,19 12 6-15,6 4-4 16,14 4-9-16,1 4-2 16,3 1-1-16,-4-1-18 15,-10 0-40-15,-11-7-32 0,-17-5 90 16,-7-12-248-16,-17 0 46 16</inkml:trace>
  <inkml:trace contextRef="#ctx0" brushRef="#br0" timeOffset="132523.76">8201 6444 310 0,'-25'-41'206'0,"1"8"-35"16,8 12-57-16,-1 5-55 16,7 4-26-16,10 12-13 15,-8 0-10-15,8 28 9 16,0 21 10-16,-14 17-8 16,3 16-11-16,3 2-6 0,8 1-4 15,0-7-14-15,0-13-26 16,0-11-27-16,0-14-29 0,0-7-13 15,0-13-33-15,0-11-49 16,0-9 24-16</inkml:trace>
  <inkml:trace contextRef="#ctx0" brushRef="#br0" timeOffset="132772.48">8141 6131 243 0,'11'-79'285'0,"-2"22"-62"0,-9 17-77 16,0 11-71-1,0 12-30-15,0 9-9 0,0 8 11 16,8 25 29-16,4 13-12 16,5 10-26-16,11 4-19 15,9 5-2-15,2-3-4 0,7-6-9 16,-1-7-1-16,0-14-3 16,-2 0 7-16,3-12-5 15,-10-2-11-15,-3-13-29 0,-9 0-60 16,-5 0-62-16,-2-9-54 15,-9-7-52-15,-8-8-6 16</inkml:trace>
  <inkml:trace contextRef="#ctx0" brushRef="#br0" timeOffset="132928.1">8166 6261 212 0,'-57'11'279'0,"11"-11"-100"0,19 0-74 16,5 0-52-16,11 0-24 15,11-8-16-15,16-4-6 16,16-7-9-16,14-11-34 0,9-2-48 16,7-6-28-16,-5 7-62 15,-4-2-43-15</inkml:trace>
  <inkml:trace contextRef="#ctx0" brushRef="#br0" timeOffset="136483.51">7918 1689 33 0,'-25'7'166'15,"1"-7"67"-15,-1 0-49 16,-2 0-40-16,-2 0-42 15,1-2-24-15,-1-3-9 16,1 5 14-16,6 0 8 16,11-5-14-16,11-2-22 15,0-1-16-15,0-1-19 16,19-7-10-16,23-8-6 16,31-14-4-16,33-10 7 0,27-13-1 15,17-1-3-15,8 2-3 16,-11 3 1-16,-17 8-1 15,-29 8 1-15,-19 13 3 16,-25 4-3-16,-16 7-2 16,-14 5 1-16,-5 8-2 15,-10 4-22-15,-6-5-37 0,-6 2-40 16,0-6-57 0,0 2-26-16,0-2-12 15,0-3-60-15,-10-5-170 16</inkml:trace>
  <inkml:trace contextRef="#ctx0" brushRef="#br0" timeOffset="137218.67">8952 912 135 0,'-8'-12'273'15,"0"-2"-64"-15,8 6-73 16,-8 1-61-16,8 3-21 0,0 0-10 16,0 4-11-16,0 0-22 15,0 0-4-15,8 11-3 16,8 10 5-1,5 8-6-15,7 7 2 0,2 9 0 16,-3 4-2-16,-2-1-3 16,-1-4-2-16,-3-5 2 15,-4-8 2-15,-6-5 2 16,-3-7-3-16,-5-7-1 16,-3 0 0-16,0-3-4 15,0-9 2-15,0 0 10 0,0 0-5 16,0 0 1-16,-11-5-2 15,3-7-6-15,-4-4 5 16,-1 0-1-16,-3-1 0 16,0-3 1-16,-4-3 1 15,-1-3-1-15,2-2 2 16,2-1 1-16,1 1-3 16,2-1 4-16,6-2-5 15,2 2 2-15,-3 1-4 16,9 3 2-16,0 0 2 0,0 9 7 15,-9-1 3-15,9 6 4 16,-8 3-6-16,8 3 6 16,0 5-11-16,-8 0-5 15,8 0-4-15,0 0 3 16,0 0 4-16,0 0-9 16,0 0 2-16,0 0 7 15,0 0-2-15,0 0 0 16,8 0-4-1,6 0-2-15,4 0 8 16,15 0 0 0,4 0-1-16,0 0-5 0,0 0 5 0,-6 0-5 15,-6 0 4-15,-8 13-1 16,-5-5-5-16,-4 4 1 16,-5 0 6-16,-3 7-2 15,0 11-1-15,-11-3 6 16,-5 7-3-16,0-1-4 15,-1 0 2-15,-3-5 3 16,4 0-3-16,3-3 1 16,0-8 1-16,2-1-2 15,11-5-8-15,0-3-36 16,0-8-37-16,0 9 81 0,0-9-194 16,0 0-14-16,5-9-38 15</inkml:trace>
  <inkml:trace contextRef="#ctx0" brushRef="#br0" timeOffset="137422.38">9343 863 127 0,'11'-19'236'16,"-5"4"-61"-16,-3 3-50 0,2 5-48 16,-2-2-29-16,-3 6-14 15,3-1-16-15,5-1-7 16,10 2-5-16,7-6-1 15,3-4-5-15,7 6 0 16,3-2-18-16,-11 6-44 16,-2-6-35-16,-12 5-57 15,-5-4-72-15</inkml:trace>
  <inkml:trace contextRef="#ctx0" brushRef="#br0" timeOffset="137930.69">9444 761 22 0,'-13'10'100'0,"-2"5"127"16,3-15-85-16,4 12-55 16,8 0-37-16,-14-1-16 15,14 6 0-15,-11 8-9 16,11 3-8-16,-8-5-8 16,8 3-6-16,0-6 0 15,0-4 0-15,0-4 5 16,0 0-10-16,0 2 2 15,0-14 1-15,0 7 3 16,0-7-6-16,8 0 2 0,0 0 2 16,4 0 2-16,5 0-1 15,3-4-2-15,-4-4-2 16,1 4 0-16,-1-1-4 16,0 1 8-16,0 4 2 15,1 0 1-15,-6 0-4 16,-2 0-2-16,-2 9 3 15,-2 3-4-15,-2-1 4 0,-3 3 0 16,0 1 1 0,0 6 17-16,-15 3-5 15,-10 5-5-15,-3-3-2 16,-4-7 7-16,2-3 7 0,7-8 13 16,-3-8 8-16,12 0-2 15,0 0-5-15,3-8-11 16,11 1-9-16,0-7-7 15,0 7-5-15,0 0-8 16,0-6-14-16,0 4-48 16,3 1-47-16,2 4-42 0,-2 4-69 15,-3 0-35 1</inkml:trace>
  <inkml:trace contextRef="#ctx0" brushRef="#br0" timeOffset="139298.34">10471 703 299 0,'9'-7'197'0,"-5"-1"-45"16,-4-1-56-16,0 5-36 15,0 4-18-15,0 0-12 16,0 0-11-16,0 0-9 16,4 0-4-16,0 0-8 15,5 13 3-15,-2-1 1 16,1 5 1-16,0 2 2 15,4 9 3-15,1 2 1 16,0 2 2-16,-1 0-2 16,-5 1 1-16,2 0-3 0,-1-5-4 15,-5-4 0-15,2 0-1 16,-5-7-1-16,0-6 3 16,0 3-4-16,0-6-3 15,3-1 4 1,2-7-3-1,-2 9 3-15,-3-9-12 16,6 0-34-16,-3 0-30 16,5 0-33-16,-4 0-46 15,-4-4-115-15</inkml:trace>
  <inkml:trace contextRef="#ctx0" brushRef="#br0" timeOffset="139677.76">10720 700 137 0,'0'-12'244'0,"0"-1"-93"16,0 5-67-16,0 4-43 15,0-4-13-15,16-1-13 16,12 2 0-16,13-5-9 16,4-1-3-16,3 1-3 15,-3 4 2-15,-9 0-1 16,-7 8 0-16,-9 0 8 15,-9 0-4-15,-3 0-3 0,-8 0 1 16,0 16 8-16,0 3 2 16,0 11 2-16,0 2 0 15,-11 9-7-15,3-1 3 16,-1 6 2-16,9-1-8 16,-11 2 0-16,11 3-6 15,-8-6 4-15,0 2-3 16,8-6 0-16,-9-3 1 15,9-10-6-15,0-2-18 16,0-8-26-16,0-5-19 0,0-4-35 16,0-8-80-16,-15 0-21 15</inkml:trace>
  <inkml:trace contextRef="#ctx0" brushRef="#br0" timeOffset="139938.34">10793 1074 56 0,'-8'-12'171'0,"8"0"22"16,0 4-66-16,0-1-49 16,0 2-30-16,0 7-15 15,0-5 11-15,8-2-4 16,4-2-8-16,7-2-3 16,15-2-4-16,6 1-1 15,5 0-8-15,-1-1-6 0,-6 5-5 16,-7 0 0-16,0 4-7 15,-9-1-1-15,-2 0-8 16,-4 3-17-16,-3 2-14 16,-2 0-18-16,-2 0-11 15,-9 0-17-15,0 0-67 16,0 0-70-16</inkml:trace>
  <inkml:trace contextRef="#ctx0" brushRef="#br0" timeOffset="141742.01">9374 1924 201 0,'0'-23'223'16,"0"-7"-57"-16,5 2-48 16,4 4-28-16,-6 3 2 15,-3 2-2-15,0 7-22 0,0 2-34 16,0 10-12-16,0 0-17 15,0 10-6 1,0 9 5-16,5 14 0 0,-1 15 0 16,0 9-3-16,0 9 3 15,-4-5-2-15,4-5 3 16,-4-2-53-16,0-6-57 16,0-7-25-16,0-9-7 15,0-10-24-15,0-15-29 0,0-7 18 16</inkml:trace>
  <inkml:trace contextRef="#ctx0" brushRef="#br0" timeOffset="142008.45">9425 2107 63 0,'6'-31'118'0,"-1"1"58"15,-2 15-57-15,-3 2-50 16,0 13-37-16,0 0-12 16,5 17-6-16,4 2-5 15,2 11 1-15,7-3-4 0,1-2 2 16,6-4-3-16,2-5-1 15,-2-4 1-15,0-12-2 16,-9 0 6-16,-4 0 6 16,-3-7-11-16,-9-10 3 15,0-4 2-15,-9-3-1 16,-7 0-1-16,-5 3-8 16,2 1 3-16,-3 4-4 15,6 2-11-15,0 7-26 0,4 0-26 16,12-2-46-16,0-7-73 15,0-1 34-15</inkml:trace>
  <inkml:trace contextRef="#ctx0" brushRef="#br0" timeOffset="142207.65">9773 1682 345 0,'17'-26'234'16,"-6"6"-51"-1,2 4-78-15,-10 3-47 0,-3 9-11 16,0 4-17-16,0 0-22 15,6 12-9-15,2 25 24 16,2 16 4-16,-1 16-9 16,4 17-9-16,-5 7-5 15,-5 5-49-15,-3-4-58 0,6-4-46 16,2-14-82-16,-8-11-47 16</inkml:trace>
  <inkml:trace contextRef="#ctx0" brushRef="#br0" timeOffset="143144.1">10878 1807 283 0,'0'12'181'16,"0"1"-69"-16,0-6-55 15,0-7-26-15,0 0-19 16,0 0-7-16,0 0-12 15,8 0-24-15,4 0-63 16,1 0-112-16</inkml:trace>
  <inkml:trace contextRef="#ctx0" brushRef="#br0" timeOffset="143306.2">11019 1871 268 0,'0'0'281'0,"0"0"-87"15,0 0-95-15,0 0-53 16,0 0-22-16,0 0-12 16,0 0-48-16,0 0-74 15,6 0-65-15,0-11-91 16</inkml:trace>
  <inkml:trace contextRef="#ctx0" brushRef="#br0" timeOffset="143447.51">11202 1855 276 0,'9'0'220'0,"-2"0"-63"16,1 0-69-16,0-7-47 15,6-5-58-15,6-10-67 16,4-6-93-16,3-5-51 16</inkml:trace>
  <inkml:trace contextRef="#ctx0" brushRef="#br0" timeOffset="143605.54">11463 1705 149 0,'8'12'218'16,"0"-4"-79"-16,-4-8-42 16,1 0-19-16,-5 0-6 15,3 0-6-15,1 0-24 16,4 0-32-16,4-12-58 0,1-5-42 16,4-8-27-1,-6 2-70-15,-3-5-8 16</inkml:trace>
  <inkml:trace contextRef="#ctx0" brushRef="#br0" timeOffset="143783.71">12062 1767 1006 0,'0'0'608'15,"0"0"-292"-15,0 0-199 16,0-4-117-1,0 4-23 1,5 0-319-16,0-6-116 16,-1 0-90-16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7:44:01.43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12473 2651 571 0,'0'-41'415'0,"0"3"-46"16,-12 5-137-16,1 9-39 15,3 3 23-15,8 9-165 16,-10 5-51-16,10 26 0 16,0 26 0-1,0 21 0-15,0 20 0 0,0 19 0 16,0 9 0-16,0 4 0 16,0 1 0-16,0-14 0 15,0-8 0-15,0-14 0 0,0-14 0 16,0-17 0-16,0-16 0 15,-8-15-281-15,-3-21-191 0,-6-21 18 16,-2-27 71 0</inkml:trace>
  <inkml:trace contextRef="#ctx0" brushRef="#br0" timeOffset="194.46">12432 2157 495 0,'-19'-119'233'0,"-6"15"-70"16,1 9-30-16,-4 13-3 15,3 19 22-15,5 13 7 0,3 13-55 16,6 12-60-16,11 10-24 16,-8 6-8-16,8 9-16 15,0 0-9-15,8 12-8 0,3 5-8 16,6 3-33-16,-2 0-58 16,2-3-65-16,-1-1-51 15,1 1-59-15,-5 0-36 16</inkml:trace>
  <inkml:trace contextRef="#ctx0" brushRef="#br0" timeOffset="781.12">12924 2290 473 0,'29'26'288'15,"-12"-10"-115"-15,-6-1-93 16,-3 2-37-16,1 8 2 15,-6 7 48-15,-3 17 3 0,5 16-33 16,-5 10-25-16,0 6-21 16,0-5-10-16,0-2 1 15,0-12-4-15,0-15-2 16,0-13 3-16,0-11 1 16,0-9-1-16,0-14 0 0,0 0 2 15,12-17-13-15,8-11 2 16,8-13 8-16,6-8-4 15,-3 4 1-15,6 4 4 0,-4 8-1 16,-5 14-8-16,1 10 8 16,2 9 1-16,6 16 5 15,8 8-3-15,0 8-7 0,4 2 0 16,-5-1 2 0,0-8 0-16,2-14-4 0,-2-11-7 15,4-21-8-15,6-22-18 16,-1-28-7-16,-2-22 8 15,-5-21 10-15,-10-22 17 0,-11-10 2 16,-8 9 33-16,-5 15 52 16,-12 25 40-16,0 23 11 15,0 16-32-15,0 23-26 0,0 9-34 16,0 26-19-16,-12 26 4 16,12 28 20-16,0 29-6 15,0 20-14-15,0 11-16 16,0 0-6-16,12-5-1 15,-1-6 2-15,0-15-5 16,3-6-27-16,-2-8-81 0,5-14-100 16,-6-11-94-16,-3-4-51 15,-8-12-30-15,0-18 61 0</inkml:trace>
  <inkml:trace contextRef="#ctx0" brushRef="#br0" timeOffset="997.73">13903 2361 406 0,'-45'-43'370'0,"5"7"-82"0,3 4-107 16,5 8-65-16,10 5 1 15,11 4-5-15,11 4-33 16,8 3-44-16,26-1-15 16,26-2-10-16,33-6-3 0,21-3-5 15,12-1 1-15,-4 5-17 16,-12 4-19-16,-16-1-54 15,-18 5-71-15,-15 8-57 16,-17 0-41-16,-10 0-19 0,-15 0-34 16</inkml:trace>
  <inkml:trace contextRef="#ctx0" brushRef="#br0" timeOffset="1962.47">16502 2214 519 0,'0'-29'365'16,"0"5"-82"-16,0 8-137 0,0 3-69 15,0 4-17-15,0 7-6 16,0 2-18-16,0 0-19 16,0 15-13-16,4 13 4 15,2 15-1-15,0 13 0 16,-3 9-3-16,5 4-8 0,0-7-3 16,6-6-63-16,-6-11-129 15,0-12-100-15,-8-13-64 16</inkml:trace>
  <inkml:trace contextRef="#ctx0" brushRef="#br0" timeOffset="2127.46">16376 1827 678 0,'-25'-74'314'16,"2"10"-155"-16,1 7-75 15,3 12-37-15,3 9-3 16,8 6-12-16,8 10-21 15,0 8-38-15,0 5-83 16,0 7-92-16,8 12 0 0,8 13-58 16,3 10-304-16</inkml:trace>
  <inkml:trace contextRef="#ctx0" brushRef="#br0" timeOffset="2861.77">12924 5303 515 0,'-33'-97'312'0,"-7"19"-99"16,-9 21-104-16,-3 17-59 16,-5 18-26-16,3 14 0 0,6 21 10 15,3 11-2-15,10 25 2 16,5 26 0-16,7 26 0 16,11 33-7-16,12 22-5 0,4 13-14 15,10 6 1-15,16-3-7 16,2-8-14-16,5-19-66 0,0-15-71 15,-1-20-67-15,-3-16-41 16,-9-20-47-16</inkml:trace>
  <inkml:trace contextRef="#ctx0" brushRef="#br0" timeOffset="3277.39">12246 6484 373 0,'-29'-50'312'16,"13"6"-118"-16,4 7-94 0,12 9-58 15,4 0-23-15,20-5-6 16,22 2-5-16,14-7-4 0,21 2-2 16,21-5-5-16,11 0-2 15,10 0-3-15,-2-4-15 16,-8 4-1-16,-10 5 9 16,-18 8 5-16,-20 4 10 0,-16 7-5 15,-16 9 14-15,-15 8 18 16,-9 13 9-16,-9 15 13 0,-17 16 15 15,-1 12-12-15,-7 11-12 16,5-3-14-16,4-2-7 16,3-10-8-16,13-7-1 0,4-9-3 15,9-7 3-15,5-9-7 16,12-7 3-16,5-13-6 0,4-8-4 16,-7-13 5-16,-4-12 7 15,-8-10-6-15,-11-11 1 16,-9 1-10-16,0 1 12 15,-18 7-2-15,-2 9-10 0,-8 10-19 0,-1 7-23 16,5 7-37 0,1 3-43-16,2 4-42 0,5 2-21 15,7 3-35-15,9-4 24 16</inkml:trace>
  <inkml:trace contextRef="#ctx0" brushRef="#br0" timeOffset="3659.28">13470 5817 136 0,'34'-21'303'16,"0"1"-63"-16,-11 3-56 15,-1 5-84-15,-11 8-38 16,1 4-1-16,0 0 2 0,1 0 17 16,-1 16 4-16,4 9-20 15,5 12-20-15,4 7-25 16,-3-2-8-16,0-2 0 0,-1-9-10 16,-7-1 7-16,0-5-11 15,-3-9 7-15,-2-8-6 16,-9-8 17-16,4-5-14 0,5-11 0 15,-2-16-5-15,4-13 3 16,11-13-4-16,2-6 5 0,9 3 0 16,-1 7-2-16,-4 19 1 15,-3 10-5-15,-1 13 10 0,0 12 21 16,-4 0 4-16,1 15 0 16,-8 7 15-16,-7-6-6 15,2 0 0-15,-8 1 5 16,0-6-5-16,0-11-9 0,0 0-8 15,0 0-13-15,0 0 1 16,0 0-15-16,-8 0-50 0,-2-4-107 16,-4-8-100-16,-2-12-53 15,4-5-11-15,1-8 9 0</inkml:trace>
  <inkml:trace contextRef="#ctx0" brushRef="#br0" timeOffset="3909.45">15280 4297 789 0,'8'-40'314'16,"-16"24"-146"-16,-21 37-72 16,-19 35-29-16,-12 42 54 0,-7 32 54 15,7 29-7-15,12 29-49 16,14 19-89-16,34 9-30 0,17-6 0 15,26-10 0-15,36-19 0 16,22-24 0-16,24-18 0 16,25-28 0-16,22-27-62 0,7-22-213 15,8-31-107-15,-1-21-44 16,-8-27 10-16</inkml:trace>
  <inkml:trace contextRef="#ctx0" brushRef="#br0" timeOffset="4159.64">17367 4822 584 0,'-30'-43'493'0,"8"5"-131"16,-3 10-162-16,7 8-104 16,4 8-44-16,6 3 7 15,8 5 15-15,0 4-25 0,0 20-8 16,0 21-4-16,0 17-37 15,11 10 0-15,0 14 0 0,3 0 0 16,-6-4 0-16,4-6 0 16,-3-7-133-16,-6-7-162 15,-3-10-101-15,0-12-30 0,-6-6 39 16</inkml:trace>
  <inkml:trace contextRef="#ctx0" brushRef="#br0" timeOffset="4328.62">17106 4269 669 0,'-17'-65'370'15,"7"12"-154"-15,-2 13-132 0,2 11-84 16,10 4-31-16,0 11 9 16,0 0-15-16,0 7-70 0,0 2-39 15,10 5-45-15,6 0-52 16,7 16-22-16</inkml:trace>
  <inkml:trace contextRef="#ctx0" brushRef="#br0" timeOffset="4691.29">19372 4753 805 0,'0'-24'354'0,"9"-4"-171"16,20-5-114-16,15-3-45 15,21-5-12-15,17 1-3 0,20-1-9 16,15-1-32-16,16 2-170 16,18-1-117-16,7-3-83 15</inkml:trace>
  <inkml:trace contextRef="#ctx0" brushRef="#br0" timeOffset="4852.22">21846 4212 1495 0,'0'-15'552'0,"4"-2"-552"0,4 0 0 15,9 1-242-15,5-7 93 16,8-2 18-16,2-3-110 15,1-5-85-15,8-5-53 0</inkml:trace>
  <inkml:trace contextRef="#ctx0" brushRef="#br0" timeOffset="4988.87">22748 4038 372 0,'36'12'207'15,"-4"-5"-91"-15,-7-7-64 16,-1 9-43-16,1-9-14 15,7-5-15-15,9-6-48 0,16-10-59 16,8-11-86-16</inkml:trace>
  <inkml:trace contextRef="#ctx0" brushRef="#br0" timeOffset="5088.76">23633 3781 154 0,'29'-12'289'15,"-7"-4"-112"-15,0-5-94 0,-2-4-97 16,6-10-150-16,-1-10-82 15</inkml:trace>
  <inkml:trace contextRef="#ctx0" brushRef="#br0" timeOffset="5306.74">24161 2653 541 0,'20'-36'253'0,"8"8"-129"15,26 11-59-15,28 12-24 16,17 15 19-16,23 18 78 15,2 18 105-15,-8 22-44 16,-14 24 44-16,-25 28-103 16,-28 30-140-16,-49 33 0 0,-46 28 0 15,-46 21 0-15,-46 8-391 16,-43 1-79-16,-24-4 59 0,-23-13 33 16</inkml:trace>
  <inkml:trace contextRef="#ctx0" brushRef="#br0" timeOffset="5939.64">14744 7489 809 0,'-41'-24'445'0,"-13"15"-174"16,-11 25-136-16,-6 30-70 0,-3 19-39 15,4 12-7-15,10 6-13 16,13-2 1-16,9-12-8 0,22-8-13 15,19-9-3 1,17-6-10-16,11-18-28 0,3-9-76 16,13-6 0-16,-4-13 1 15,2-8 30-15,-5-4 47 0,-6 3 30 16,-15 6 49-16,-6 3 22 16,-13 0-5-16,0 19 4 0,-18 15 1 15,4 6-4-15,-3 10-8 16,6 2 2-16,1 10-14 0,10-2-12 15,13-3-4-15,6-3-1 16,14-11-9-16,5-6 0 0,6-8-4 16,-4-4-1-16,1-9-4 15,-8-4 1-15,-5-12-11 16,-8 9-41-16,-8-9-101 0,1 0-98 16,-1 0-66-16,-4 12 25 15</inkml:trace>
  <inkml:trace contextRef="#ctx0" brushRef="#br0" timeOffset="6305.67">15889 11344 535 0,'-13'57'466'0,"-4"-12"-194"0,6-9-163 15,-1-7-143-15,12-12-62 16,12-17 25-16,16 0 35 0,18-5 18 16,14 2 11-16,9-6 2 15,8 9 3-15,5 0 0 0,-3 17 4 16,0 3 3-16,-9 3 6 16,-10 11 12-16,-12 7 16 0,-11 11 18 15,-12 10 5-15,-14 7 2 16,-11 7-1-16,0 7 0 15,-25-3-3-15,-2 2 14 0,-11-4-4 16,-5-9 12-16,-5-7-22 16,-5-10-29-16,4-12-17 0,0-16-38 15,0-13-92-15,4-11-102 16,2-11-74-16,1-17-32 0,5-17-21 16</inkml:trace>
  <inkml:trace contextRef="#ctx0" brushRef="#br0" timeOffset="7053.8">15949 15251 806 0,'-14'-16'392'0,"14"-3"-180"16,0-3-134-16,31-6-138 15,34-12-71-15,32-10-15 0,32-7-23 16,31 5-14-16,23-1-23 16,12 1-45-16</inkml:trace>
  <inkml:trace contextRef="#ctx0" brushRef="#br0" timeOffset="7252.45">17114 15476 779 0,'-88'30'437'0,"15"-11"-191"15,19-10-183-15,29-9-113 0,34-18-73 16,32-9 22-16,37-11 48 15,26 2 22-15,20-4-7 16,5 2-66-16,1 10-60 0,-5 3-35 16,-11 6-77-16</inkml:trace>
  <inkml:trace contextRef="#ctx0" brushRef="#br0" timeOffset="7439.92">17002 16005 531 0,'-119'36'486'16,"18"-2"-64"-16,20-14-211 16,28-4-125-16,24-16-70 0,34 0-37 15,36 0-3-15,29-12 11 16,29-4-18-16,23-5-61 0,11 0-91 16,11 1-73-16,-5 4-49 15,-6 4-25-15</inkml:trace>
  <inkml:trace contextRef="#ctx0" brushRef="#br0" timeOffset="7614.6">17753 16564 260 0,'-65'72'351'16,"0"-3"-69"-16,3-4-117 16,10-8-85-16,19-12-39 0,33-12-27 15,13-17-18 1,28-16-27-16,24-12-54 0,23-13-70 15,22-16-19-15,19-6-18 16,13-3-39-16</inkml:trace>
  <inkml:trace contextRef="#ctx0" brushRef="#br0" timeOffset="7792.58">18129 16946 433 0,'-65'28'220'0,"17"-7"-87"16,16-5-74-16,19-16-71 0,21 0-43 16,17-9-15-16,21-10 5 15,19-6-4-15,14 0-9 16,11 1-24-16,8 4-11 0,3 3-1 16</inkml:trace>
  <inkml:trace contextRef="#ctx0" brushRef="#br0" timeOffset="7984.99">18237 17494 299 0,'-54'45'334'0,"14"-11"-125"0,12-11-126 16,11-7-105-16,17-16-74 15,20 0 10-15,21 0 40 0,16-7 28 16,11-5 6-16,9 3-4 15,5 2-56-15,-5-5-104 16,-8-1-12-16</inkml:trace>
  <inkml:trace contextRef="#ctx0" brushRef="#br0" timeOffset="8140.62">18536 17926 464 0,'-48'45'353'0,"-1"-4"-99"16,10-8-138-16,5-10-134 15,14-10-92-15,20-13-5 0,12 0 4 16,12-2 10-16,17-11 1 16,7-8 100-16,6 1-231 0,-2 4 43 15</inkml:trace>
  <inkml:trace contextRef="#ctx0" brushRef="#br0" timeOffset="8503.45">18577 18456 124 0,'0'21'189'16,"0"-5"-67"-16,8-1-55 15,8-1-38-15,9-14-24 0,11 0-18 16,13-14 6-16,3-1 12 15,10-1 8-15,-1-5 15 16,0 1 1-16,-6-1-8 0,-6 5-11 16,-11 4-21-16,-9-1-30 15,-9 1-19-15,-9 4-9 16,-3 0 11-16,-8 4 24 16,0-1 45-16,-16 5 42 0,-4-3 2 15,-4-1-8-15,0 4-13 16,2 0-16-16,8 0-25 0,-4 0-16 15,10 0-14-15,8 0-24 16,0 0-18-16,0 0-7 0,0 0 2 16,0 0 7-16</inkml:trace>
  <inkml:trace contextRef="#ctx0" brushRef="#br0" timeOffset="8740.42">19271 18611 505 0,'-11'0'202'0,"-6"0"-118"16,5 0-91-16,4 0-38 15,8 0 3-15,0-7 18 0,8-4 12 16,0-1-3-16,9 1-14 15,1-5-20-15,4-1-50 16,-5 4-54-16,-5 1 4 16</inkml:trace>
  <inkml:trace contextRef="#ctx0" brushRef="#br0" timeOffset="9967.71">10114 15537 139 0,'-49'16'217'15,"-3"-4"-59"-15,3 1-34 0,1 3-37 16,6-2-25-16,9-7-9 16,9-7 7-16,13 0 12 0,3 0 17 15,8 0-12-15,0 0-8 16,0 0 28-16,3 0 51 16,13 7 33-16,8 2-36 0,9-1-22 15,13-8 0-15,19 8-100 16,20-8-23-16,27-8 0 0,40-12 0 15,30-17 0-15,38-11 0 16,31-14 0-16,30 1 0 16,15-4 0-16,9 0 0 15,-4 3 0-15,-13 5 0 0,-20 4 0 16,-24 6 0-16,-18-3 0 16,-19 5 0-16,-19 4 0 0,-21 5 0 15,-27 3 0-15,-22 4 0 16,-27 8 0-16,-27 10 0 0,-19-1 0 15,-13 0 0-15,-12 8 0 16,-7 0 0-16,-13-1 0 31,-8 2 0-31,0 3 0 16,-1 0 0-16,1 0 0 16,-4 0 0-16,0 0 0 0,-1 0 0 15,2 0 0-15,-1 0-299 16,-1-5-173-16,0-3 13 15,-6-4 60-15</inkml:trace>
  <inkml:trace contextRef="#ctx0" brushRef="#br0" timeOffset="10815.02">14055 14174 662 0,'-13'-46'338'0,"-4"11"-104"15,5 1-103-15,0 10-66 16,12 3-5-16,-13 6 66 16,13 2 47-16,-8 5-10 0,8-1-68 15,0 2-95-15,0 2 0 16,8 5 0-16,5 9 0 16,11 7 0-16,9 14 0 15,6 5 0-15,2 18 0 0,0 21 0 16,-4 15 0-16,-5 16 0 15,-4 9 0-15,-3 5 0 16,-4 2 0-16,0-2 0 16,-11-13 0-16,3-13 0 0,-2-12 0 15,-2-12 0-15,-4-11 0 16,-1-12 0-16,-4-15 0 0,0-5 0 16,0-11 0-16,4-2 0 15,0-13 0-15,-1 0 0 0,-3-9 0 16,0-10 0-1,0-10 0-15,0-12 0 0,-7-12 0 16,-6-13 0-16,-4-11 0 16,6-13 0-16,-1-15 0 15,-4-13 0-15,-5-8-53 16,-4-5 26-16,3 1 3 0,-9 3 16 16,0 13 8-16,-1 17 10 15,-1 19 16-15,5 21 0 0,2 14 10 16,6 5-22-16,5 10-14 15,-2 8 0-15,4 9 0 0,4 1 0 16,9 3 0-16,6 7 0 16,10 12 0-1,16 4 0-15,18 4 0 0,18 3 0 16,18 2 0-16,15 0 0 16,4-4 0-16,5-6 0 15,-4 2 0-15,-14-1 0 0,-10 5 0 16,-17-1 0-16,-11 1 0 15,-18-2 0-15,-12 10 0 16,-12 13 0-16,-12 15 0 0,-12 15 0 16,-9 22 0-16,-12 11 0 15,-2 14 0-15,-1-1 0 0,-1-1 0 16,0-3 0-16,0-7 0 16,6-10 0-16,-3-12 0 0,9-11 0 15,6-12 0-15,3-14 0 16,3-6 0-16,5-13 0 0,8-15 0 15,-9 0 0-15,9-7 0 16,0-14 0 0,5-14 0-1,4-8 0-15,-1-3 0 16,-5-9-129-16,5-12-242 0,2-4-21 16,-7-13 2-16,5-7 26 15</inkml:trace>
  <inkml:trace contextRef="#ctx0" brushRef="#br0" timeOffset="11730.22">11069 13384 48 0,'-33'13'111'15,"5"-6"72"-15,3-7-61 16,2 12-39-16,-2-12-44 0,4 9-18 16,1-9-10-16,-4 11 0 15,4-3 18-15,-1-8 20 16,0 9 6-16,6-1-3 0,-1-8-3 16,3 8-5-16,13-8-3 15,-8 0 0-15,8 0 3 0,0 0-1 16,0 0-6-16,0 0 5 15,0 0 8-15,0 0 5 0,8 0-20 16,5 0-9-16,3-8 3 16,7-4-3-16,22-5-10 0,20-7-2 15,28-12 0-15,30-14-5 16,35-6 4-16,37-13 6 16,33 0-2-16,15 0-15 0,5 2-1 15,-4 11 1-15,-18 4 2 16,-22 2-3-16,-26 7-5 15,-28 5 7-15,-28 9-3 0,-32 5 2 16,-25 8 12-16,-16-1 65 16,-17 5 64-16,-7 4 25 0,-9 4-14 15,-8-5-154-15,-8 2 0 16,0-3 0-16,0 3 0 0,-8 3 0 16,-1-1 0-16,9 2 0 15,-7 3-13-15,7 0-223 0,-8-4-91 16,-6-4-30-16,3-6 18 15,-2 1 9-15</inkml:trace>
  <inkml:trace contextRef="#ctx0" brushRef="#br0" timeOffset="12345.69">13639 12147 399 0,'12'-43'261'15,"-4"12"-57"-15,-4 3-66 0,-4 6-64 16,4 15-32-16,1 7 38 15,3 24 78-15,-3 21 20 0,1 20-10 16,-1 20-43-16,4 16-46 16,2 10-34-16,0 1-16 15,3-8-15-15,3-10-14 16,-2-17 0-16,1-11 1 0,-4-19-1 16,1-4-9-16,0-15-7 15,-9-8-11-15,-4-8-35 0,0-12-41 16,0-16-17-16,0-16 13 15,-13-26 27-15,1-19 27 0,-2-17 24 16,-2-16 17-16,-7-9 13 16,-11 3 9-16,0 5 27 0,-12 10 23 15,1 15 13-15,4 13 9 16,0 16-11-16,5 11-15 0,4 14-11 16,7 8-18-1,9 8-10-15,4 7-14 0,12 5-4 16,4 4 5-16,20 17 1 15,18 7-9-15,15 8 8 0,19 2 1 16,10 1-7-16,7-1-7 16,-3 2 7-16,-9-3-7 0,-9 0 3 15,-15-4 9-15,-15-1-5 16,-14 3 9-16,-9 7-6 0,-10-2 10 16,-9 4-1-16,-17 5 17 15,-8 4 4-15,-7 0 8 0,-7 0 8 16,-3-4-18-1,6-2-29-15,0 3 0 0,-2-10 0 16,11 3 0-16,2-8 0 16,4-2 0-16,10-5 0 0,-2-8 0 15,13-5 0-15,-8 4 0 16,8-7 0-16</inkml:trace>
  <inkml:trace contextRef="#ctx0" brushRef="#br0" timeOffset="12416.89">13801 12879 2047 0,'0'-12'-98'0,"0"-8"-240"15,5-5-16 1,7-6 25-16,1-15 2 0,2-8 39 16</inkml:trace>
  <inkml:trace contextRef="#ctx0" brushRef="#br0" timeOffset="18143.56">2476 7454 558 0,'-29'-43'268'15,"10"12"-111"-15,2 10-82 0,6 3-43 16,11 11-11-16,0 7-15 16,0 7 5-16,19 23-2 15,9 20 13 1,13 26 28-16,12 26 39 15,7 26-21-15,7 13-19 0,-2 9-17 16,-5 0-12-16,-4-10-9 16,-2-23-6-16,-6-19-3 15,-8-20-2 1,-10-25 5-16,-6-14 2 0,-8-13 5 16,1-9 18-16,-6-17 25 15,13-17-14-15,26-28-10 16,34-33-19-16,47-39-1 15,50-38-9-15,56-29-2 16,35-7 12-16,16 4-8 16,9 12 0-16,3 21-2 15,-7 23-2-15,-29 20 3 16,-38 27 4-16,-34 16-9 0,-42 14 4 16,-37 12 3-16,-26 14 9 15,-31 8 32-15,-15 3 57 16,-16 1 28-16,-14-3-106 15,-11-10-25-15,-11-8 0 0,-14-12 0 16,-7-13 0-16,-10-10 0 16,-6-14 0-1,-6-11 0-15,-6-10 0 0,-1-7 0 16,-9 1 0-16,-1 2 0 16,-3 10 0-16,1 12 0 15,-5 20 0-15,-3 24 0 16,-24 36 0-16,-30 47 0 15,-48 39 0-15,-43 33 0 16,-38 20 0-16,-24 12 0 0,-1-1 0 16,12-5 0-16,21-15 0 15,26-14 0-15,23-18 0 16,24-11 0 0,33-14 0-16,28-14 0 0,29-14 0 15,23-8 0-15,26-7-12 16,11-9-83-16,13-4-39 15,8-8-10-15,12 8-7 16,0-8-13-16,0 0-6 16,0 0-22-16,0 0-28 15,9-10-119-15</inkml:trace>
  <inkml:trace contextRef="#ctx0" brushRef="#br0" timeOffset="18619.43">2773 6012 89 0,'8'-36'236'16,"0"-1"-88"-16,-4-1-36 15,-4 6 1-15,0 4 18 16,0 8-3-16,0 4-30 16,0 4-43-16,0 12-27 15,5 0-14-15,2 7-9 16,4 10 2-16,3 11 7 16,2 5-2-16,7 8 13 15,3-1-6-15,-3 1-2 16,7-5-9-16,-7-3 1 15,-3-5-3-15,2-4-5 16,-11-4 3-16,-4-2-2 16,2-6 2-16,-9 0 7 15,0-12-7-15,0 7-4 16,0-7 7-16,0 0-10 0,0 0 5 16,0 0-1-16,0 0 4 15,0 0-18 1,0 0-41-16,0 0-66 15,5 9-58-15,-2 3-21 0,2 0-106 16</inkml:trace>
  <inkml:trace contextRef="#ctx0" brushRef="#br0" timeOffset="19476.87">3064 7604 45 0,'0'-5'94'0,"0"-3"56"16,0 4-21-16,0 0-43 16,0-5-39-16,0 6-21 15,0-2-13-15,6 5-10 16,-6 0-5-16,0 0-21 15,3-4-54-15,-3-4-114 0</inkml:trace>
  <inkml:trace contextRef="#ctx0" brushRef="#br0" timeOffset="19650.88">3325 7461 136 0,'0'-7'198'0,"3"-3"-82"16,-3 3-58-16,5 3-40 16,-2 4-22-16,5-6-28 15,6 0-114-15</inkml:trace>
  <inkml:trace contextRef="#ctx0" brushRef="#br0" timeOffset="19820.91">3734 7341 266 0,'17'-7'197'0,"0"-1"-71"16,-5 4-64-16,-4 0-27 15,3-3-18-15,6-7-12 16,7 0-12-16,9-8-23 16,12-2-31-16,3-4-40 0,0-1-58 15,-2 1-1-15</inkml:trace>
  <inkml:trace contextRef="#ctx0" brushRef="#br0" timeOffset="19921.15">4259 7062 5 0,'13'0'11'0,"-2"0"20"0,0 0 39 15,3 0 2 1,-3 0-37-16,3 0-55 16,-4-4-77-16</inkml:trace>
  <inkml:trace contextRef="#ctx0" brushRef="#br0" timeOffset="20083.5">4583 6993 287 0,'24'-8'294'0,"-7"-5"-112"0,-5 0-97 15,0 6-45-15,1-5-15 16,4 0-15-16,1-1-21 16,12 0-74-16,1 2-47 15,-2-2-46-15,-1 1-35 16</inkml:trace>
  <inkml:trace contextRef="#ctx0" brushRef="#br0" timeOffset="20224.59">5015 6878 50 0,'19'0'153'15,"2"8"31"-15,-4-8-71 16,-3 0-50-16,3 0-30 0,-1 0-19 16,2-3-5-16,-4-6-6 15,3 6-10-15,-4-2-29 16,-2-3-44-16,-3 0-67 15,-3 1-8-15</inkml:trace>
  <inkml:trace contextRef="#ctx0" brushRef="#br0" timeOffset="20366.96">5159 6829 34 0,'0'0'138'0,"-11"0"81"0,4 0-56 16,-1-2-40-16,-1-9-27 15,9 9-24-15,-8-3-31 16,8 1-22-16,0 4-22 15,0 0-51-15,-8 0-64 16,8 0-80-16,0 0-66 0</inkml:trace>
  <inkml:trace contextRef="#ctx0" brushRef="#br0" timeOffset="21814.08">21338 3370 338 0,'8'-45'291'0,"-3"5"-62"16,-5 2-49-16,0 7-19 16,0 5 19-16,0 11-26 15,4 3-61-15,1 3-52 16,-2 9-28-16,2 12-4 0,3 12 1 15,-1 26-8 1,4 14 4-16,2 18-2 0,0 7-2 16,0 5-4-16,-3-3 7 15,-2-10-9-15,5-17-47 16,-4-12-138-16,-6-9-134 16,-3-19-45-16,0-24-412 0</inkml:trace>
  <inkml:trace contextRef="#ctx0" brushRef="#br0" timeOffset="22129.92">21671 3247 492 0,'0'-19'231'0,"-8"7"-99"0,-4 7-56 16,-4 5-24-16,3 0-18 15,5 21-7-15,8 3-9 16,0 9-4-16,8 7-1 15,5 6-8-15,3-5-1 16,4-1 1-16,5-12-5 0,-1-8-2 16,-5-7 8-16,-2-13-6 15,-4-13-21-15,0-7-1 16,-5-8 12-16,-8-10 3 16,0 2-5-16,0 1-2 15,-14 1 2-15,-6 10 8 16,-5 3-3-16,-6 5-4 0,-6 8-33 15,1 4-59-15,4 4-40 16,7 0-69-16,8 0-18 16</inkml:trace>
  <inkml:trace contextRef="#ctx0" brushRef="#br0" timeOffset="22396.57">21866 3159 221 0,'14'-21'253'0,"-8"1"-46"15,-1 4-75-15,-2 4-59 16,-3 3-34-16,0 9-13 16,3 0-11-16,6 11-1 0,8 6-3 15,5 4-1-15,4-1 1 16,11 1-6-16,4-6 7 16,-3-7-8-16,-7-8 3 15,-7 0 5-15,-6-8 9 0,-10-12-4 16,-8-4-1-16,-16-9-9 15,-18 5-22-15,-11 0-14 16,-12 9-50-16,-11 6-75 16,-8 8-68-16,-14 5-77 15</inkml:trace>
  <inkml:trace contextRef="#ctx0" brushRef="#br0" timeOffset="23411.25">3674 7062 307 0,'-8'-23'283'0,"-3"0"-60"15,11 4-88-15,-9 7-58 16,9-1-19-16,0 5-11 16,0 3-19-16,0 5-6 15,0 0-19-15,0 13 3 0,9 12 15 16,5 6 22-16,12 19 23 16,-3 7-19-16,7-1-24 15,-4 6-4-15,-1-4-9 16,5-10-7-16,-6-3-4 15,-4-12-1-15,-4-9 0 16,-3-3-4-16,-5-6-45 16,-5-2-71-16,-3-13-83 15,0 0-96-15,-11-17-57 16</inkml:trace>
  <inkml:trace contextRef="#ctx0" brushRef="#br0" timeOffset="23727.47">4039 6969 474 0,'0'-22'255'0,"-8"11"-110"16,-1 11-74-16,-2 11-20 15,0 14-4-15,11 12-10 16,0 8-15-16,0-2-7 16,11 0-7-16,14-7 0 15,7-8-4-15,9-7-1 16,8-9 0-16,3-12-4 15,1 0 2-15,-5-9-2 16,-11-7 4-16,-9-7 3 16,-15-11-8-16,-13-2 2 0,-21 0-4 15,-14-2 5-15,-15 2-9 16,-7 8 5-16,-8 6-4 16,0 6-13-16,5 9-37 15,7 7-37-15,8 0-45 16,12 0-19-16,9 0-69 15,13 7-202-15</inkml:trace>
  <inkml:trace contextRef="#ctx0" brushRef="#br0" timeOffset="24043.39">4474 6700 270 0,'16'-21'297'0,"-11"6"-71"0,-5 6-108 16,0 9-71-16,-8 11-20 15,-1 14-4-15,9 16 0 16,0 13-10-16,0 3-5 16,17-1-5-16,11-3 0 15,12-8 1-15,4-9-3 16,10-11 3-16,6-17 2 16,-3-12-3-16,-7-17-3 15,-15-15 5-15,-19-17-1 16,-16-16 0-16,-22-9-5 0,-21-3 8 15,-4 8 15-15,-7 16-10 16,-3 11-8-16,-3 23-8 16,-2 18-14-16,2 18-57 15,2 15-69-15,10 9-63 16,4 11-109-16</inkml:trace>
  <inkml:trace contextRef="#ctx0" brushRef="#br0" timeOffset="32451.64">5323 11707 296 0,'-12'8'250'15,"4"-8"-65"-15,0 0-72 16,8 0-35-16,0 0 13 16,0 0 47-16,0-5 20 0,0-2-10 15,0-14-49 1,0-8-34-16,-14-15-21 15,3-14 16-15,-5-14-11 16,0-14-2-16,-9-19-15 0,-4-22-5 16,-7-27-21-16,-4-29 2 15,-2-28-8-15,-1-18 1 16,-3-3 1-16,2 16-1 16,4 24 0-16,4 34-4 15,1 28 3-15,13 27-1 16,0 23-3-16,1 13 2 15,7 19 4-15,0 11-2 16,14 8-7-16,-11 5 11 16,3 8-3-16,8 4-8 15,-8 5 6-15,8-2 3 0,0 9-1 16,0 0 2-16,0 0-8 16,0 0-2-16,0 0 4 15,0-5 1-15,0 3 3 16,0 2 7-16,0 0-11 15,0-5 7-15,0-1 1 16,0 4-5-16,0 2-6 0,-9 0 9 16,2 0-6-16,7 0-7 15,-13 0 3 1,1 15 6-16,-9 14-2 16,-12 21 7-16,-14 10-4 0,-10 11-1 15,-5 8-3-15,-3 2 6 16,5 3-3-16,3-15-1 15,13-13 2-15,1-10 4 16,15-18 1-16,12-8 0 16,8-9 0-16,8-11 2 15,8-16-7-15,17-25-3 16,20-19-8-16,20-18 0 16,13-15-4-16,2-5-9 15,5-3-3-15,-8 6 13 16,-7 14 3-16,-18 12 19 15,-11 8-9-15,-12 7 5 16,-9 15 2-16,-9 6 9 0,-3 9 11 16,-3 7 5-16,-5 5-7 15,0 8-6-15,0 4-12 16,3 0-8-16,-3 0-2 16,9 0 0-16,4 21 5 15,6 3 1-15,11 4 0 16,10 1 3-16,4-4-11 15,2 0 10-15,3-6-8 16,-2 1 8-16,-1-3-2 16,-11-4-4-16,-5-2-4 15,-11 1 6-15,-10-4 3 0,-9 4-4 16,-20 14-1-16,-26 13 8 16,-27 19-2-16,-23 11-2 15,-18 12 4-15,-9 4 1 16,-2-3 0-16,12-10 5 15,11-10-14-15,21-13 13 16,15-17-8-16,21-11 4 16,14-5-10-16,14-16-1 15,9 0-1-15,8 0-10 16,0 0-28-16,0 0-35 16,0 0-60-16,0 0-96 15,3 0-63-15,6 0-25 16,-1 0-47-16</inkml:trace>
  <inkml:trace contextRef="#ctx0" brushRef="#br0" timeOffset="55809.52">7602 4849 39 0,'3'-11'93'0,"0"4"85"16,5-5-62-16,-3 0-48 15,4-1-36-15,-6-2-9 16,2 1 0-16,-2 6-8 16,2 1 1-16,3-6-10 0,-5 5 2 15,2 1 0-15,3 3 3 16,-8 4-4-16,3 0-2 16,2 0-1-16,6 0-2 15,3 0 5-15,0 15-4 0,8 5 4 16,2 6-3-16,4 5 4 15,6 10-5-15,-3 8 4 16,6 4 3-16,-1 3-8 0,5 6 2 16,0 4 1-1,-1 3-5-15,2 0 0 0,-2 5 3 16,-4-1-4-16,1 1 2 16,-5-10-3-16,-7-6 2 15,0-11 2-15,-11-2-2 16,0-8-1-16,-2-5 2 0,0-3-3 15,-4-4-2-15,-5 0 10 16,2-10-6-16,-5 2-2 16,0-6 4-16,0 2-4 0,0-13 6 15,0 0-2-15,0 0-1 16,0 0 0-16,0 0 4 16,3 0 10-16,5 0 9 15,1 0 4-15,-1 0-6 16,5-7-4-16,14-10-10 15,27-15-3-15,19-21 1 0,24-21-6 16,24-16-4-16,19-3 2 16,9-2 5-16,17 3-2 15,14 2 2-15,7 13 0 0,-2 8-3 16,-5 7 0-16,-18 13 0 16,-16 9 2-16,-27 7 1 15,-26 9-3-15,-20 3 17 0,-21 4 5 16,-15 10 18-1,-12-1 9-15,-9-1 2 0,-7 5-1 16,-9-4-8-16,0 1-15 16,-14-10-16-16,-2-3-3 15,-4-10-8-15,-4-6 3 0,0-9-5 16,-4-4-1-16,-6-8 4 16,7-3-5-16,-3-9-9 15,7-9-2-15,-2-7 3 16,9-5-1-16,3 1 10 0,13 4-2 15,-8 2 4 1,8 7 2-16,0 6-2 0,0 9-1 16,0 11-1-16,0 7 5 15,-8 3 1-15,-4 6-5 16,-1 11 1-16,-3 6-4 16,-8 8 7-16,-85 30-9 15,16 16 9-15,-25 16-9 16,-17 16 2-16,-584 269-6 31,508-252 14-31,-195 59-9 31,232-79 4-31,-208 73 9 16,304-112-14 0,21-6 7-16,17-5 0 15,12-3-13-15,8-13 0 16,8 0 2-16,12 0 4 0,0 0 2 15,0 0 3-15,0 0 3 16,0 0-7-16,0 0 8 16,0 0 0-16,0 0-6 15,0 0 7-15,0 0-2 16,0 0 0-16,0 0 0 31,0 0 3-31,0 0-6 0,0 0 1 16,0 0-1-16,0 0 0 15,0 0 3-15,0 0-2 16,0 0-3-16,0 0-1 16,0 0-15-16,0 0-13 15,0 0-21-15,0 0-15 16,12 0-15-16,0 0-10 0,4 0-43 16,9-9-88-1</inkml:trace>
  <inkml:trace contextRef="#ctx0" brushRef="#br0" timeOffset="57939.95">8438 3321 7 0,'0'-8'12'16,"3"4"16"0,2-1 24-16,-2 2 47 0,2-1 70 15,-5-4-60-15,0 8-35 16,0-4-29-16,0-1-11 16,0 1-11-16,0 4-3 15,0 0-4-15,0 0-3 16,0 0-12-16,0 0 1 0,3 0 1 15,5 0-3-15,0 16-4 16,5 9 0-16,4 7 8 16,-3 5-2-16,8 5-7 15,2 2 7-15,-5 1-1 16,3-3-2-16,-1-7 1 0,-2-2 0 16,-2-5-2-1,0-4 3-15,-7-3 2 16,-2-5-3-16,0-3 2 0,-2-13-3 15,-3 7 4-15,-3-7-5 16,0 0 4-16,0 0-6 16,0 0 9-16,5 0 2 15,3 0 0-15,0 0 5 16,4-7-10-16,3-11-1 16,18-7-2-16,5-6 5 15,6-2-6-15,-1 0 2 16,4 5 1-16,-4 3-4 15,-2 9 6-15,0 5-5 16,-4 3 3-16,-9 8-2 16,-3 0 0-16,-4 0-1 0,-10 8-3 15,-8 3 5-15,-3 10 4 16,-11 4-1-16,-18 8-3 16,-16 6 3-16,-20 9-5 15,-25 7 4-15,-10-3 0 0,-15 1-4 16,2-4 1-16,0-3 0 15,7-11 6-15,17-6-5 16,20-8 5-16,21-9 13 16,15-12 7-16,16-5-12 0,25-15-11 15,29-21-1 1,28-20 4-16,25-12-13 16,7-5-15-16,1 4-34 0,-13 10-37 15,-17 8-124-15</inkml:trace>
  <inkml:trace contextRef="#ctx0" brushRef="#br0" timeOffset="59120.9">6748 9489 99 0,'0'-33'225'16,"0"-4"-90"-16,0-1-55 0,0 6-33 16,0 8-18-16,0 3-11 15,0 9-13-15,3 9 0 16,5 3 0-16,6 28 22 15,-3 21 7-15,7 29-4 0,-4 22-4 16,3 23-6 0,-1 11-2-16,1 9-7 0,-2-1-6 15,2-9-5-15,-1-13 1 16,-4-15 0-16,-3-19 1 16,-1-16 1-16,1-18 3 15,-1-15-6-15,0-9 3 0,3-12 4 16,9-16-5-16,17-12 3 15,20-23-8-15,20-23 9 16,24-19-6-16,26-16 0 16,26-19 2-16,31-9 0 15,18-6-6-15,10 5 6 0,-10 9 0 16,-14 6-2-16,-31 18 5 16,-30 16 0-16,-34 10 17 15,-25 12 3-15,-21-2 5 0,-23 0-10 16,-16 0 16-16,-8 1-12 15,-25-6-5-15,-15 1-6 0,-14 1-6 16,-11 3 6-16,-8 7-5 16,-15 14-4-16,-22 7 1 15,-20 18-5-15,-24 20-2 0,-21 15-1 16,-13 20 3-16,-5 14 2 16,1 6-4-16,9 14 2 15,22 3-4-15,17 0-17 16,27-11-20-16,27-12-35 15,30-15-31-15,23-9 6 16,21-14-7-16,21-24-94 0</inkml:trace>
  <inkml:trace contextRef="#ctx0" brushRef="#br0" timeOffset="59504.36">7069 8596 243 0,'-8'-23'183'0,"8"6"-81"0,0 4-51 15,0 13-22-15,0 0-15 16,0 17-8-16,3 0-2 16,5-1-2-16,6-4 0 15,-4-5 3-15,7-7-1 0,-1 0 4 16,1-7-3-16,-5-10 0 15,0-11-3-15,-4-9 1 16,-8-7-3-16,-12-10 0 16,-11 10-3-16,-16 7 7 15,-9 17 3-15,-17 20 4 16,-12 30 14-16,-4 22 8 0,-1 21-3 16,6 13-8-16,7 7-7 15,16-3-4-15,19-9 5 16,34-12-4-16,25-12-2 15,29-21-4-15,34-21-8 0,31-15-35 16,19-27-76-16,12-17-91 16,8-17-46-16</inkml:trace>
  <inkml:trace contextRef="#ctx0" brushRef="#br0" timeOffset="63480.25">9529 8580 221 0,'21'-44'183'16,"-2"-5"-79"-16,6-4-37 16,-4 0-30-16,4-4-9 15,-3 4-7-15,4 5 10 0,-6 10 24 16,-4 9-6-16,-4 13-24 15,1 16 9-15,4 28 0 16,-2 30 16-16,2 24-16 0,-1 20-18 16,-4 15-5-16,-4 10-5 15,-1-2-3-15,2-2-1 16,4-13 0-16,-2-13-5 16,3-16 4-16,-3-15 3 0,-3-18-5 15,5-10 6-15,-5-14 5 16,0-9 7-16,1-15 3 15,-3 0-8-15,10-15-1 0,18-18-5 16,14-20-5-16,25-11-4 16,21-15 3-16,24-6 3 0,16-3 0 15,12-2-3-15,4 0 4 16,4 10-6-16,-7 5-1 16,-13 6 5-16,-17 13-2 0,-16 6-1 15,-23 9 8 1,-17 13 15-16,-16 8 24 0,-17 9 11 15,-7-6 6-15,-10-4-22 16,-2-8-20-16,-9-11-10 0,0-13 3 16,-12-4-9-16,0-12 1 15,-5-9-5-15,-4-3-1 16,3 1-2-16,-4-6 2 0,-1 1-4 16,-2 10 2-16,-4 10-1 15,-4 12-1-15,-2 15-5 16,-14 19 4-16,-17 19 0 0,-24 25 6 15,-19 26-3-15,-26 23-14 16,-18 11-1-16,-5 10 7 16,0-2-6-16,11-3 6 15,14-9 10-15,11-7-4 16,16-13-4-16,16-13-7 0,24-7-12 16,18-13-20-16,16-11-24 15,12-5-15-15,20-12-3 0,0 0-27 16,11-3-16-16,10-9-41 15,4-9-15-15,0-3 30 16</inkml:trace>
  <inkml:trace contextRef="#ctx0" brushRef="#br0" timeOffset="64263.87">9985 7135 108 0,'4'-45'238'0,"0"0"-103"16,0 9-61-16,-4-1-31 15,0 8-15-15,0 5-12 0,0 7 0 16,4 6-4-1,0 3-4-15,4 8-3 0,0 0 7 16,0 19 6-16,4 7-4 16,1 5-9-16,-2 7 3 15,2 4-5-15,-5 2-1 0,0 0-2 16,1 0-2-16,-1 1 2 16,-1-4 0-16,2-8-2 0,-1-5 4 15,-5-5-1-15,5-5 0 16,-3-6 2-16,-2-3-3 15,3-9-1-15,-6 0 3 0,3 7-1 16,-3-7 4-16,5 0-3 16,-5 0-1-16,0 9 1 0,0-9 1 15,3 8-5 1,-3-8 3-16,0 0-3 0,0 0 3 16,3 0-3-16,2 0 5 15,-2 0 1-15,-3 0 3 16,0 0 8-16,0 0 0 0,0-8-7 15,0-5-8-15,-8-2 5 16,-6-1-5-16,-3 3 2 0,-12 0-6 16,-4 5 4-16,-2 8-5 15,-3 0 5-15,-3 16 0 16,-3 4-4-16,4 6 4 0,7 5 1 16,6 2-4-1,10 0 3-15,17-4 4 0,0-5 1 16,17-3-1-16,15-10 3 15,12-11-1-15,13 0-3 16,8 0-3-16,0-8 4 0,-5-5-1 16,-6-3-2-16,-10-3 2 15,-6-3 2-15,-16 3-1 16,0-6 7-16,-11 1 4 0,-5-1-3 16,-6 5-5-16,0-4-2 15,0 3-1-15,-14 6 0 0,14-2-3 16,-8 6-1-16,8 1 1 15,0 5-2-15,0 3-27 16,0 2-25-16,-8 0-35 16,8 0-25-16,-12 0-65 0,-3 11-31 15</inkml:trace>
  <inkml:trace contextRef="#ctx0" brushRef="#br0" timeOffset="76843.19">17282 13018 123 0,'-10'-9'210'16,"2"2"-63"-16,-3-5-43 0,-1-2-34 15,1 2-27-15,-2 1-3 16,0 2 30-16,-3 1 40 16,-1 0 20-16,3 3 18 0,-4 5 0 15,-2 13-9-15,-4 8 4 16,4 3 2-16,-1 8-2 0,5 5-9 16,4 7-134-16,12 6 0 15,0-2 0-15,7 2 0 16,9-10 0-16,10-6 0 0,5-6 0 15,11-14 0-15,6-14 0 0,9 0 0 16,5-14 0-16,-1-19 0 16,0-12-131-16,-1-17-21 15,-8-7 42-15,-1-12 61 0,-12-12 20 16,-15-7 21-16,-7 0 15 16,-9 2 22-16,-8 7 50 15,0 16 32-15,0 13 35 0,-14 13-39 16,3 17-107-16,0 20 0 0,-2 24 0 15,13 24 0-15,0 25 0 16,0 17 0-16,3 8 0 0,15-1 0 16,10-4 0-16,8-12 0 15,9-12 0-15,9-11 0 0,6-14 0 16,8-15 0 0,6-17 0-16,7-21 0 0,-1-16-113 0,-7-12-54 15,-5-12 63 1,-17-8 53-16,-12-5 32 0,-9 5 36 15,-14 8 36-15,-8 13 57 16,-8 14 11-16,-8 18 12 0,-12 16-113 16,-6 23-20-16,1 16 0 0,-1 8 0 15,6 10 0-15,12 0 0 16,8 2 0-16,8-11 0 0,12-7 0 16,9-8 0-16,2-9 0 15,6-8 0-15,-1-16 0 0,1 0 0 16,-4-12 0-16,-5-11 0 15,-7-11 0-15,-10-11 0 16,-11-3 0-16,0-6 0 0,-19 2 0 16,-10 7 0-16,-4 10 0 15,-8 8 0-15,0 8 0 0,-2 7 0 16,-2 8 0-16,5 4 0 16,3 0 0-16,9 0-52 0,6 12-152 15,8 4-71-15,14 0-23 16,3-4 13-16,13-4 12 0,12-8-3 15</inkml:trace>
  <inkml:trace contextRef="#ctx0" brushRef="#br0" timeOffset="77592">19162 12104 123 0,'16'-51'316'15,"-16"5"-33"-15,-16 18 2 0,-16 10-15 16,-9 18-35-16,-5 18 54 15,2 19-43-15,8 11-246 0,16 6 0 16,20 4 0-16,20-2 0 16,25-3 0-16,20-4 0 0,11-8 0 15,9-5 0-15,-2-4 0 16,-11 0 0-16,-7-3 0 0,-16-1 0 16,-16 5 0-16,-18 0 0 15,-15-2 0-15,-11 3 0 16,-18-1 0-16,-7 0 0 15,-10-5 0-15,-2-4 0 0,3-8 0 16,0-3-2-16,10-13-301 16,5-5-32-16,10-9 15 0,9-16 60 15,11-7 32-15,14-8 28 16,11-7 43-16,4-6 52 0,4 2 42 16,-1 6 30-16,1 5 25 15,-5 5 46-15,1 9 132 0,-6 1 77 16,-6 5-28-16,-4 9-39 15,-1 4-53-15,3 9-5 0,1-2 7 16,6-4-22-16,-4 2-28 16,7-10-33-16,4 1-21 15,4-7-19-15,-1-2 0 0,1-4-10 16,-5-4-11-16,1-3 6 16,-6-2-3-16,-1-1 1 15,-6-3 9-15,-3 3 3 16,-10-3 17-16,-3 10 27 0,0 4 27 15,-12 6 53-15,-8 7 21 16,-5 11 10-16,-7 4-153 0,-4 24-3 16,-6 14 0-16,2 13 0 0,0 18 0 15,1 8 0-15,4 8 0 16,10-3 0-16,11-4 0 16,14-8 0-16,8-14 0 0,10-11 0 15,20-13 0-15,11-13 0 16,2-4 0-16,11-15 0 0,3-15 0 15,1 1 0-15,-7-11 0 16,-2-4 0-16,-12-3 0 0,-8-5 0 16,-6 1 0-16,-9-1 0 15,-6 1 0-15,-3 3 0 0,-13 2 0 16,0-3 0-16,0 6 0 16,0 4-67-16,-13 2-174 15,0 11-41-15,-4-1-22 16,0 3 19-16,-9 9-14 0,1 0 32 15</inkml:trace>
  <inkml:trace contextRef="#ctx0" brushRef="#br0" timeOffset="78226.03">20770 10969 310 0,'0'-28'294'15,"0"4"-39"-15,-13 3-70 0,2 8-60 16,-2 6-14-16,-4 7 50 15,-6 20 94-15,-6 22 45 16,-1 22-249-16,8 26-51 0,4 29 0 16,18 14 0-16,8 10 0 15,22-1 0-15,19-7 0 0,19-13 0 16,22-17 0-16,10-20 0 16,15-19 0-16,7-24 0 0,3-27 0 15,2-15 0-15,-9-23-327 16,-13-19-164-16,-8-16 38 0,-16-14 80 15</inkml:trace>
  <inkml:trace contextRef="#ctx0" brushRef="#br0" timeOffset="78507.41">21948 10786 157 0,'-21'-15'262'0,"5"7"-68"15,-1-1-22-15,6 9-44 0,3 0-16 16,8 0-2-16,0 0 42 16,0 0 26-16,0 0 33 0,0 17 52 15,0 12-155-15,8 11-108 16,0 14 0-16,4 9 0 16,0 6 0-16,0 5 0 0,1-1 0 15,-2 0 0-15,0-3 0 16,-2-9 0-16,-1-12 0 0,1-9 0 15,0-12 0-15,-5-7 0 16,-4-21-402-16,0-12-64 0,0-21 57 16,0-24 54-16</inkml:trace>
  <inkml:trace contextRef="#ctx0" brushRef="#br0" timeOffset="78739.48">21863 10299 505 0,'-37'-74'357'0,"4"22"-62"0,4 15-123 15,4 15-74-15,6 15-2 16,3 7 29-16,3 12 4 0,13 5-38 16,0 4-39-16,0-2-27 15,9-3-15-15,-1-4-8 0,1 3-13 16,-3-15-13-16,-1 6-17 16,-2-6-15-16,-3-4-15 15,0-4 14-15,-11-1 3 0,-1 1-5 16,0 4-32-16,-5 4-49 15,4 0-52-15,7 0-40 0,6 0-19 16,0 0-35-16</inkml:trace>
  <inkml:trace contextRef="#ctx0" brushRef="#br0" timeOffset="79008.28">22194 9994 600 0,'31'-42'326'16,"-5"9"-74"-16,8 5-81 0,10 4-19 16,16 7 48-16,17 17 55 15,13 17-164-15,4 28-91 0,4 29 0 16,-10 26 0-16,-10 27 0 16,-18 16 0-16,-14 7 0 15,-23 4 0-15,-15-7 0 0,-8-9 0 16,-23-12 0-16,-10-15 0 15,-7-17 0-15,-1-22-31 0,5-19-421 16,2-20-6-16,9-33 32 16,7-13-251-16</inkml:trace>
  <inkml:trace contextRef="#ctx0" brushRef="#br0" timeOffset="79255.5">23361 9957 406 0,'16'-45'516'0,"-8"19"-88"16,-8 18-135-16,0 21-123 0,0 10-53 16,0 7 0-16,0-3-117 15,0 2 0-15,8-3 0 0,3-7 0 16,3-7 0-16,-3-12 0 16,1-7 0-16,-3-15 0 0,-4-6 0 15,-5-8 0-15,0-4 0 16,-14-1 0-16,-1 4 0 0,-2 1-25 15,-2 3-106 1,-2 4-103-16,-9 9-88 0,4 7-40 16,-8 13-21-16</inkml:trace>
  <inkml:trace contextRef="#ctx0" brushRef="#br0" timeOffset="79456.64">23502 10477 486 0,'57'37'484'0,"-5"7"-19"0,-6 11-35 16,-5 9-248-16,-9 13-182 16,-2 5 0-16,-16 3 0 15,-5 5 0-15,-9-1 0 0,-17 5 0 16,-11 4 0-16,-9 3 0 16,-12 0 0-16,-15 1 0 15,-22 0-634-15,-23-8 44 0</inkml:trace>
  <inkml:trace contextRef="#ctx0" brushRef="#br0" timeOffset="85146.46">19851 16277 484 0,'0'-19'323'0,"0"-2"-40"16,-8 5-56-16,2 4-61 15,6 0-13-15,-9 4 5 0,1 3-4 16,8 5-55-16,0 20-99 16,17 13 0-1,5 13 0-15,11 10 0 16,-1 13 0-16,6 5 0 0,-5-1 0 16,-2-4 0-16,-6-4 0 15,-10-13 0-15,-2-7 0 16,-1-7 0-16,-4-15 0 0,-8-2-11 15,0-12-299-15,-8-9-43 16,-4-22 19-16,-4-9 41 0,0-15 15 16,-5-16 54-16</inkml:trace>
  <inkml:trace contextRef="#ctx0" brushRef="#br0" timeOffset="85296.26">19658 15362 335 0,'-33'-32'342'16,"4"8"-60"-16,1 2-78 16,0 10-100-16,7 1-55 15,8 1-40-15,1 7-31 0,12 3-61 16,0 0-90-16,0 0-76 16,0 17-74-16</inkml:trace>
  <inkml:trace contextRef="#ctx0" brushRef="#br0" timeOffset="85978.67">19808 15928 180 0,'24'0'259'0,"0"8"-67"16,1 1-43-16,-1-2-33 15,4 2-19-15,5 3-7 0,-1 0 14 16,5 8 32-16,2 6 17 15,-1 5-17-15,-2 10-29 16,-3 3-30-16,-4 0-6 0,-7 6-14 16,0-4-15-16,-1-15-10 15,-7-2-21-15,0-8-4 0,-3-14-21 16,2-7-26-16,0-23-5 16,1-18-21-16,3-21 6 0,-1-11 20 15,-2-8 19-15,-7-9 10 16,1 4 11-16,1 10 6 0,2 10-3 15,-3 17 10-15,0 12 19 16,5 23 27-16,3 14 8 16,9 12-11-16,3 11-3 0,6 13-17 15,0 6-33-15,4-5-3 16,-2-5 0-16,1-13 0 0,-4-6 0 16,-4-13 0-16,2-25-17 15,2-14-43-15,-6-23 2 0,-2-14 13 16,-4-15 20-16,-5-1 15 15,-8-11 8-15,-8 1-3 16,0 8 19-16,-11 13 30 0,3 17 28 16,-1 14 9-16,0 16-70 15,9 23-11-15,0 20 0 16,0 22 0-16,9 24 0 0,3 14 0 16,4 7 0-16,1 1 0 15,2 1 0-15,7-3 0 0,-3-16 0 16,2-5 0-16,-5-13 0 15,-3-10-287-15,-6-6-261 0,1-8 42 16</inkml:trace>
  <inkml:trace contextRef="#ctx0" brushRef="#br0" timeOffset="86148.1">20783 15403 965 0,'-30'-20'599'16,"10"-1"-236"-16,3 1-243 0,17-4-120 15,8-5 0-15,17 1 0 16,12-5 0-16,12-5 0 0,15 2-261 16,19-4-98-16,18-1 29 15,21-4 35-15,15-5-22 0</inkml:trace>
  <inkml:trace contextRef="#ctx0" brushRef="#br0" timeOffset="86343.94">22406 14608 519 0,'12'-7'542'0,"-3"7"-121"16,-9 0-141 0,4 17-58-16,5 11-159 0,2 13-63 15,4 10 0-15,7 11 0 16,-2 3 0-16,3 1 0 0,2-6 0 16,4-7 0-16,-5-12 0 15,-7-8 0-15,-6-14 0 0,2-6-260 16,-13-13-343-16,0 0 80 15</inkml:trace>
  <inkml:trace contextRef="#ctx0" brushRef="#br0" timeOffset="86499.69">22259 13883 681 0,'-39'-64'472'0,"-4"12"-180"0,4 11-158 16,7 8-114-16,7 12-48 15,9 9-22-15,9 12-33 0,7 0-86 16,7 26-85-16,9 6-41 16,12 5-14-16</inkml:trace>
  <inkml:trace contextRef="#ctx0" brushRef="#br0" timeOffset="86776.21">23181 14125 496 0,'0'-13'517'0,"0"1"-78"0,0 0-168 16,0 0-137-16,0-1-49 15,0 1 8-15,0 1-81 0,0-3-12 16,0 7 0-16,0 2 0 15,0 3 0-15,5 2 0 16,-2 0 0-16,2 0-15 16,-5 0-368-16,4 0-71 0,1 12 0 15,-5 4-283-15</inkml:trace>
  <inkml:trace contextRef="#ctx0" brushRef="#br0" timeOffset="86976.25">23545 14605 1067 0,'26'0'556'15,"-1"13"-235"-15,-2 3-218 16,7 12-103-16,-1 9 0 16,-1 13 0-16,-8 8 0 15,-3 11 0-15,-17 5 0 0,0 4 0 16,-26-1 0-16,-7-4-245 15,-15 0-330-15,-12-6 27 0</inkml:trace>
  <inkml:trace contextRef="#ctx0" brushRef="#br0" timeOffset="88024.32">26646 13306 501 0,'0'-16'416'0,"0"4"-52"16,-8 0-135-16,-4 4-95 0,-5 4 7 16,-8 4 82-16,-11 7-184 15,-15 18-39-15,-20 17 0 0,-9 10 0 16,-19 17 0-16,-5 8 0 16,-6 4 0-16,-3 5 0 15,2 0 0-15,7-5 0 0,9-8 0 16,9-7 0-16,13-10 0 15,13-14 0-15,12-11 0 0,11-10 0 16,7-8 0-16,16-13 0 16,1 0-337-16,13-8-119 15,0-18 58-15,0-14 24 0</inkml:trace>
  <inkml:trace contextRef="#ctx0" brushRef="#br0" timeOffset="88440.51">25731 13161 641 0,'21'-21'404'16,"-12"16"-94"-16,-9 17-99 0,-17 26-38 15,-11 19 17-15,-9 23-72 16,-10 18-118-16,-12 12 0 0,-1 9 0 16,-2-6 0-16,6-3 0 15,4-8 0-15,10-13 0 0,11-11 0 16,6-22 0-16,13-10 0 15,12-9 0-15,20-13 0 16,11-12 0-16,20-12 0 16,9 0 0-16,13-8 0 0,5 8 0 15,2 0 0-15,2 20 0 16,-11 3 0-16,-4 11 0 0,-10-1 0 16,-12 0 0-16,-13-9 0 15,-10-8 0-15,-13-16 0 0,-9-16 0 16,-9-22 0-16,-17-25 0 15,-7-29 0-15,2-12 0 0,-4-19 0 16,-1-11 0-16,4 4 0 16,1 8 0-16,-8 11 0 15,8 22 0-15,2 21 0 16,1 18 0-16,0 27-216 0,-6 17-181 16,-5 19 33-16,-4 15 29 15,0 13 22-15</inkml:trace>
  <inkml:trace contextRef="#ctx0" brushRef="#br0" timeOffset="89090.02">27379 8479 449 0,'0'-9'322'16,"-9"9"-66"-16,-17 9-81 15,-13 16-29-15,-23 14 34 0,-28 19 41 16,-32 20 5 0,-28 10-154-16,-28 14-72 0,-17 8 0 15,-14 3 0-15,-1 6 0 16,4 0 0-16,6-5 0 0,13-9 0 15,21-8 0-15,24-15 0 16,28-12 0-16,25-18 0 0,20-16 0 16,19-8 0-16,19-6 0 15,6-10 0-15,12 0 0 0,19-3-108 32,1-9-260-17,6-9-53 1,4-11 32-16,-3-13 26 0</inkml:trace>
  <inkml:trace contextRef="#ctx0" brushRef="#br0" timeOffset="89488.88">25391 9092 392 0,'17'-36'398'16,"-8"13"-131"-16,-9 9-125 15,-17 14-63-15,-12 17-4 16,-15 20 108-16,-21 23 82 0,-25 30-30 15,-16 29-224-15,-13 19-11 16,4 12 0-16,4-3 0 16,23-10 0-16,21-18 0 0,27-16 0 15,23-20 0-15,17-20 0 16,26-13 0-16,16-11 0 0,15-7 0 16,17-6 0-16,7-2-27 15,9 5-11-15,0 3 18 0,-9 9 16 16,-3 4 2-16,-10-1-2 15,-11-2 3-15,-9-7 7 0,-11-10 14 16,-9-14 22-16,-7-18-14 16,-5-29-28-16,-2-30 0 0,-11-31 0 15,-3-25 0-15,0-20 0 16,-9-19 0-16,-2-5 0 16,-7-5 0-16,-1 9 0 15,-1 8 0-15,-2 18 0 0,7 28 0 16,2 21-272-16,1 31-171 15,-4 22 12-15,0 22 24 0</inkml:trace>
  <inkml:trace contextRef="#ctx0" brushRef="#br0" timeOffset="105363.47">17282 14254 364 0,'-24'0'257'0,"-1"0"-26"0,4 0-73 16,-3 0-62-16,4 0-25 15,3 9 20-15,2-1 38 0,1-8 36 16,3 9 21-16,11-1-20 16,-8-2-33-16,0 4-133 15,8-2 0-15,-8-8 0 0,8 8 0 16,8-8 0 15,8 0 0-31,17 0 0 16,11 0 0-16,26-8 0 15,26-16 0-15,39-17 0 0,47-12 0 16,61-20 0-16,59-22 0 16,46-14 0-16,55-21 0 15,43-4 0-15,30 3 0 16,11 10 0-16,-3 14 0 0,-14 17 0 15,-24 14 0-15,-31 14 0 16,-33 9 0-16,-38 4 0 0,-35 8 0 16,-33 2 0-16,-26-7 0 15,-27 1 0-15,-25 2 0 0,-23-7 0 16,-25-3 0-16,-20 0 0 16,-26 3 0-16,-22 10 0 0,-17 8 0 15,-21 3 0-15,-10 8 0 16,-13 10 0-16,-6-2 0 0,-4 5 0 15,-3 4 0-15,-2 0 0 16,-3 4 0-16,2 0 0 16,-1 0 0-1,0 0 0 1,-20 12 0 31,-14 0-299-32,-14 0-336-15,-21 5 81 16</inkml:trace>
  <inkml:trace contextRef="#ctx0" brushRef="#br0" timeOffset="119258.31">15711 13472 541 0,'-21'-6'343'16,"3"1"-51"-16,7-3-72 16,0 8-37-16,11-4-8 0,0 4-3 15,0 0-51-15,8 20-121 16,6 12 0-16,8 14 0 0,-1 7 0 15,-2 4 0-15,1 0 0 16,1 1 0-16,-10-11 0 16,3-6 0-16,-6-8 0 0,-8-9 0 15,0-8 0-15,0-4 0 16,-14-12 0-16,0 0 0 16,-7-16 0-16,5-16 0 0,2-16 0 15,3-14 0-15,11-7 0 16,0-5 0-16,0 5 0 15,0 12 0-15,11 8 0 0,3 12 0 16,2 9 0-16,0 10 0 16,3 12 0-16,11 6 0 0,-1 21 0 15,-1 7 0-15,0 12 0 16,1 9 0-16,-1 5 0 16,-3-2 0-16,-7-7 0 0,-4-4 0 15,-6-13 0-15,0-4 0 16,-5-7 0-16,3-9 0 0,-6-23 0 15,0-14 0 1,0-17 0-16,8-10 0 0,4-6 0 16,0-2 0-16,7-2 0 15,2 9 0-15,4 12 0 0,0 14 0 16,-2 9 0-16,2 22 0 16,3 12 0-16,5 21 0 0,-6 14 0 15,3 11 0-15,-3 4 0 16,3 0 0-16,-2-6 0 15,1-8 0-15,-7-6 0 0,0-6 0 16,-10-7-233-16,-3-5-192 16,-9-8 8-16,0-4 1 15</inkml:trace>
  <inkml:trace contextRef="#ctx0" brushRef="#br0" timeOffset="133452.35">28088 4476 274 0,'-13'-23'157'0,"0"-2"-66"16,2 5-41-16,-2 4-7 16,13-1 7-16,0 5 17 15,-7 0-7-15,7 0-15 16,-13-1 4-16,13 5 8 0,-8 1 4 16,8 2-10-16,0 0-19 15,-12-2-5-15,12 3-18 16,-12 4 6-16,-2 0-11 15,3 0 1-15,-3 0-1 16,-12 7-8-16,1 7 4 16,-3 5 0-16,-1 5 4 0,1 14 8 15,-5 7-1-15,1 7 1 16,0 10 2-16,-1 6-7 16,2 1 14-16,5 5 6 15,7 2-3-15,10 7-5 16,9-3-5-16,12 2-9 0,12 1 2 15,12-2-5-15,14-8 2 16,10-9-2-16,14-9 4 16,11-19-5-16,9-20 1 15,2-16 0-15,3-21 3 16,-5-10 7-16,-13-11 26 0,-18-11-6 16,-9-9 2-16,-15-9 4 15,-10-8-16-15,-15-3-1 16,-14-3 0-16,-8-1-7 0,-13-2 0 15,-9 2-10-15,-5 5 1 16,-13 8-2-16,-6 11-1 16,1 13-3-16,-3 8 1 15,-1 13 5-15,3 11-11 16,6 14-28-16,0 3-11 16,6 17-70-16,3 2-71 15,4 10-45-15,16-1-4 0,7-4-71 16</inkml:trace>
  <inkml:trace contextRef="#ctx0" brushRef="#br0" timeOffset="133850.53">28781 4575 200 0,'17'-12'271'16,"-5"0"-57"-16,-4-1-64 0,-3 5-28 15,-5 0 8-15,3 4 10 16,-3 4-43-16,0 0-48 16,0 0-24-16,3 7-13 15,6 14 5-15,-1 15-4 0,0 21 7 16,0 12-3-16,2 14-4 15,-7 9-4-15,2 11-7 16,-5 4 0-16,0 1 1 16,0-1 1-16,0-9-3 15,0-8-3-15,-14-10 4 16,2-15-9-16,1-12-18 16,2-11-48-16,1-14-56 0,0-8-39 15,-3-20-35-15,-2-12 1 16,-3-21-30-16,2-24 23 15</inkml:trace>
  <inkml:trace contextRef="#ctx0" brushRef="#br0" timeOffset="134201.17">28826 4879 206 0,'0'-64'189'0,"0"6"-45"16,0 9-52-16,0 13-17 15,0 3-8-15,0 9 2 16,0 5-2-16,0 2-13 15,8 1-20-15,9 4-11 0,4-1-1 16,7 5-13-16,12 8-7 16,4 0 7-16,10 8-7 15,-1 8 2-15,4 9 5 16,-6 3-9-16,-5 9 1 16,-7 0-4-16,-5 0 3 15,-14-2 4-15,-17 3 6 16,-11-3-1-16,-15-1-2 0,-20-6-4 15,-4-4 1-15,-2 1 1 16,4-9-3-16,6-4 2 16,4-12-7-16,10 0 9 15,3 0-3-15,4 0-3 0,9-3-14 16,9-6-13-16,0-3-34 16,0-5-44-16,0 0-35 15,0-2-30-15,9-5-76 16</inkml:trace>
  <inkml:trace contextRef="#ctx0" brushRef="#br0" timeOffset="134483.48">29770 4297 538 0,'22'-65'239'0,"-5"9"-104"15,-5 8-3-15,-3 6 28 16,-3 13-32-16,-6 10-58 15,5 10-41-15,-5 23-18 16,0 25-10-16,0 35 4 16,0 27-1-16,-14 22-4 15,-12 10 2-15,-2 7 1 16,-5-6-1-16,4-4 1 16,-2-9-7-16,5-10 9 15,1-17-29-15,6-21-82 0,-1-15-99 16,8-18-37-16,-2-12-3 15,6-28-37-15</inkml:trace>
  <inkml:trace contextRef="#ctx0" brushRef="#br0" timeOffset="134815.28">29476 4929 209 0,'-16'-53'253'0,"-1"13"-84"0,5 11-63 15,12 9-45-15,0 2-30 16,8 11-14-16,21 2-9 15,20 5-4-15,16 0-6 16,16 0 3-16,4 0 2 16,3 0-6-16,-6-4 3 15,-4 1 1-15,-16-6 42 0,-14 1 61 16,-13 0 56-16,-9 5 12 16,-7-1-29-16,-5 4-45 15,-6 0-33-15,-2 0-37 16,-1 0-17-16,-5 19-9 15,0 18 1-15,0 11 2 16,0 13-2-16,0 9 7 16,0-1-10-16,0-4 3 15,0-8-11-15,0-7-73 0,-8-13-104 16,0-14-90-16,8-23-12 16,-17-11-116-16</inkml:trace>
  <inkml:trace contextRef="#ctx0" brushRef="#br0" timeOffset="134964.78">30304 4399 411 0,'0'-93'262'15,"0"12"-128"-15,-8 19-66 0,8 18-28 16,-8 11 3-16,8 8-18 16,0 9-15-16,0 9-18 15,0 7-31-15,0 19-86 16,5 6-90-16,-2 7-390 15</inkml:trace>
  <inkml:trace contextRef="#ctx0" brushRef="#br0" timeOffset="135581.34">30443 4708 206 0,'0'0'217'0,"0"0"-65"16,0 0-55-16,0 0-41 16,0 0-6-16,12 17 10 15,5 4 7-15,2 7-18 16,1 13-13-16,-4 8-4 16,2 4-14-16,-7-1-1 15,-6-2-7-15,-5-10-4 0,0-6 4 16,0-11-2-16,0-7 3 15,0-16 1-15,0 0 13 16,0-7-10-16,0-14 7 16,9-7-2-16,9-13-10 15,12-8-2-15,10 0 6 16,0 5 21-16,1 6 3 16,-9 9-11-16,-4 10-16 15,-2 6-14-15,-1 13 9 16,-2 21-5-16,1 13 1 0,-3 5 11 15,-7 10-5-15,-5 0-2 16,-9-4 4-16,0-5-5 16,-9-11 10-16,9-4-14 15,-8-10 6-15,8-6-4 16,0-9 8-16,0-5-8 16,14-14-4-16,15-13-5 15,18-11 0-15,15 0 8 16,12-7-1-16,-3 5 26 15,-9 9-2-15,-14 11-10 0,-6 10-9 16,-10 10-9-16,-2 5 8 16,-3 29 5-16,3 7 5 15,-8 5-5-15,-5 3-5 16,-9-3 1-16,-8-4-23 16,0-3-79-16,0-11-101 15,0-2-78-15,0-9-34 16,0-12 15-16</inkml:trace>
  <inkml:trace contextRef="#ctx0" brushRef="#br0" timeOffset="135782.1">31783 4722 438 0,'17'-29'168'16,"-6"12"-91"-16,-3 6-37 15,1 11-17-15,-5 16 8 0,4 16 8 16,0 20 41-1,0 14-22-15,1 8-29 16,-6 2-14-16,-3-2-7 0,0-8-8 16,-8-9-29-16,-4-9-82 15,-4-6-71-15,-2-11-94 16</inkml:trace>
  <inkml:trace contextRef="#ctx0" brushRef="#br0" timeOffset="135964.42">31794 4387 407 0,'-19'-93'250'15,"-6"7"-114"-15,4 9-63 16,7 17-24-16,0 11-7 16,14 12-6-16,0 12-25 15,0 8-46-15,0 17-72 16,0 10-46-16,14 9-121 15</inkml:trace>
  <inkml:trace contextRef="#ctx0" brushRef="#br0" timeOffset="136429.87">32546 4534 256 0,'12'-24'265'15,"-4"-4"-93"-15,-2-1-78 16,-6 1-13-16,0-1-16 16,-14 4-15-16,2 5-11 15,-2 8-20-15,0 3-7 0,-11 9 4 16,-4 17-1-16,1 7-5 16,-1 9-9-16,5 3 5 15,4 6-3-15,4-2 0 16,4-4 4-16,12 2-6 15,0-8 0-15,4 0 4 16,9-2-10-16,3 1 0 16,15-5 7-16,11 4-6 15,6 1 4-15,4-4 3 16,1-6-9-16,-4 3 6 0,-13-6 0 16,-7 1-6-16,-7-5 6 15,-11 4 7-15,-11 0-3 16,0-3 2-16,-16-1-1 15,-13 0 0-15,-2-5-5 0,-7-7 1 16,5 12 2-16,5-12-1 16,3 0-7-16,7 0-1 15,-4 0-24-15,6 0-55 16,3 0-69-16,13 0-12 16,0-7-106-1</inkml:trace>
  <inkml:trace contextRef="#ctx0" brushRef="#br0" timeOffset="136813.76">32863 4713 241 0,'11'-8'192'15,"-2"-1"-73"-15,-6 9-61 16,5 0-24-16,0 0-8 16,1 0 1-16,0 0 1 15,2 9-11-15,6-9-8 16,8 8-2-16,4-8-7 15,-1 0 4-15,4 0-2 16,4-8-5-16,1-4 8 0,-4-5 4 16,-5-6 12-16,-7-4 13 15,-5 0-1-15,-8 3 14 16,-8 0-13-16,-13 3-18 0,-11 4-2 16,-9 10-11-16,-7 7 2 15,-5 19 0-15,0 10 1 16,6 13 8-16,4 6-7 15,13 4-1-15,5-2 4 16,9-5 0-16,8-5-6 16,8 1 9-16,12-6-4 15,8-5-5-15,9-2-3 0,-1-7-21 16,1-6-52-16,-9-2-78 16,1-5-67-16,-4-8-62 15</inkml:trace>
  <inkml:trace contextRef="#ctx0" brushRef="#br0" timeOffset="139092.19">33487 5572 273 0,'6'0'191'16,"-6"0"-75"-16,0 0-52 15,0 0-29-15,0 0-14 16,-14 0 8-16,-9 12 10 16,-22 5 11-16,-29 0-17 0,-27 2-4 15,-34-3 2-15,-35-7 2 16,-39-9 23-16,-52 0 13 16,-47-5-2-16,-39 1 6 15,-18 4-1-15,-11 0 0 16,-15 9 4-16,1 11 3 15,9 5-13-15,19 7-13 16,37 5-20-16,49 4-16 16,44 0-5-16,42-2-1 0,35-1-6 15,30-2-7-15,23-3 5 16,20-9-3-16,14 0-3 16,11-7 9-16,10-5-1 15,1-12-7-15,5 9 5 0,3-9-5 16,7 0-1-16,-3 0 10 15,3 0-2-15,-2-5-14 16,6 1 7-16,-3 0 8 16,7-4-8-16,-2 8 7 15,5 0-4-15,0 0-6 16,3 0 7-16,0 0-6 0,6 0-3 16,11 0 8-16,-12 0-3 15,12 0 7-15,-9 0-8 16,9 0 6-16,0 0-1 15,0 0-6-15,0 0 5 16,0 0 3 0,0 0-6-1,0 0-2-15,-8 0 8 16,8 0-1-16,-8 8-1 16,0 0-2-16,8-8-2 15,0 0 6-15,0 0-10 16,0 0 0-1,0 0 14-15,0 0-12 0,0 0 9 16,0 0-7-16,0 0 0 16,0 0 4-16,0 0-4 15,0 0 11-15,-9 0-8 0,9 0 1 16,0 0 1-16,-6 0 0 16,-2-8 6-16,8-12-7 15,-8-14 31-15,8-18-13 16,0-26-3-16,0-22-7 15,0-24-9-15,3-8 7 16,5-11-8-16,-3-4 4 0,-5-7-10 16,0-6 7-16,1 1 2 15,7-4 1-15,1 5-4 16,-1-1-4-16,5 5-2 16,0 7 2-16,-5 11 2 0,0 11-2 15,4 20-4-15,-1 14-4 16,-3 18 4-16,1 13 3 15,-4 16 6-15,-1 10-1 16,-1 10-6-16,-3 3 7 16,0 9 2-16,0 5-8 15,0-2 1-15,0 9 0 16,0 0-3 0,0 0-1-16,0 0 5 0,0 0-1 15,0 0 12-15,0 0-5 16,0 0-6-16,0 0 0 15,0 0 7-15,5 0-3 16,3 0-11 0,12 0-2-16,29 0 9 15,35 0-4-15,55 0 6 16,73 0 6-16,76 0-9 16,56 0 1-16,39 9 0 15,35 2-12-15,45 2 7 16,16-6-4-16,-8-7 4 15,-38 0 2-15,-46-7 2 16,-50-6-1-16,-49 2 7 16,-48-3-11-16,-45-1 6 0,-37 2 5 15,-31 1-2-15,-30 4-4 16,-21-1 7-16,-17 3-3 16,-16-3 3-16,-12 5 0 15,-9 4-6-15,-4-5-7 16,-4 5 7-16,3 0 1 15,-1 0 5-15,8 0-2 16,4 0-6-16,-2 0 10 16,-2 0-16-16,-7 9 11 0,-6-9 5 15,1 0-3-15,0 0-2 16,-4 0 3-16,-2 0-1 16,2 0-6-16,-5 0 10 15,5 0-13-15,-5 0 10 16,6 0-1-16,-6 0-7 15,2 0-2-15,-1 9 7 0,0-9-2 32,0 0-2-32,0 10 9 0,-4 3-5 15,0-1 0-15,0 4 2 16,0 10-4-16,0 10 4 16,0 9 3-16,0 7-7 15,0 14 8-15,0 6-10 16,0 6 7-16,5 3-4 0,-1-3 5 15,0-1-3-15,-4-4-4 16,5-4 6-16,-5 0 2 16,0-2-8-16,0-11 3 0,0-4 0 15,0-2 0 1,0-6 8-16,0-2-6 0,0-2-3 16,0-4-2-16,0 2 3 15,0-7 0-15,0 2 2 16,0-4-2-16,0-1 5 15,0-5-9-15,0 4 6 0,0-4 0 16,0-3-2-16,0 2-3 16,0-3 4-16,0 1 1 15,0 2-6-15,3-7 4 0,0 1 0 16,2 0 4-16,-5 1-7 16,0-5 2-16,0 1 3 15,0-2-2-15,0 3 3 16,0-2-2-16,3 4-3 15,3 0 3-15,-3 0-4 0,-3 0 4 16,0 5-3-16,0-2 4 16,0 3 1-16,0-3-7 15,0 2 6-15,0-5 4 0,0 1-10 16,0 0 4-16,0-1 4 16,0 1-7-16,0-2 2 15,0 1 8-15,0 5-7 0,0-1-3 16,0 1 6-16,-9 0-1 15,9-7-7-15,-8 3 5 16,8 0 0-16,0-1-4 16,0 1 4-16,0-1 0 15,-6 3 0-15,6 7 2 0,0-6-1 16,0 1-1-16,0-2 5 16,0 2-9-16,0-5 4 15,0 1 0-15,0-2-3 0,0-6 4 16,0-1-1-16,0 1 4 15,0-2-2-15,0-7-1 16,0 12-5-16,0 0-1 16,0 0 12-16,0 2-10 15,0-2 3-15,0 4 0 16,0-4-3-16,0-5 4 0,0 2 0 16,0 0 2-16,0-9-6 15,0 7 3-15,0 6 0 16,0-13-3-16,0 12 3 15,0-5 5-15,0-7-6 16,0 10 1-16,0-10 3 16,0 0 5-16,-9 0-4 0,0 0-1 15,1 0-1-15,-5 0-2 16,-2 0 3-16,-13-5 2 16,-12-4-9-16,-14 2-60 15,-11-5-143-15,-12-4-188 16,-12-2-99-16</inkml:trace>
  <inkml:trace contextRef="#ctx0" brushRef="#br0" timeOffset="173566.77">4215 14876 4 0,'0'0'4'15,"0"0"4"-15,0 0 3 16,0 0 0-16,0 0 2 16,0 0-1-16,0-2-3 0,0 2-5 15,0 0-2-15,0 0-7 16,0 0-5-16,0 0-5 16,0 0 0-16,0 0 2 15,0 0-6-15</inkml:trace>
  <inkml:trace contextRef="#ctx0" brushRef="#br0" timeOffset="174152.54">4206 14865 4 0,'0'0'2'0,"0"0"1"0,0 0 1 16,0 0 1-16,0 0-1 16,0 0-1-16,-8 0 1 15,8 0 0-15,-8 0 1 16,8 0 2-16,0 0 1 16,0 0 2-16,0 0 4 15,0 0 5-15,0 0 8 0,0 0 9 16,0 0 13-16,0 0 15 15,0 0 12-15,0 0-14 16,0 0-25-16,0-3-13 16,0-2-15-16,0 1 2 15,0 4 0-15,0 0 6 16,0 0 5-16,0-4 11 16,0 4 4-16,0 0 14 15,0 0 1-15,0 0 1 0,0 0-2 16,0 0 4-16,0-4 15 15,0 0 26-15,0 0 9 16,0 4 33-16,0 0 16 16,0 0-1-16,-8 0-26 15,8 0-43-15,0 0-41 16,0 25-12-16,16 12 53 16,15 14-46-16,12 11-7 15,9 11-24-15,0 1-1 0,2 2-7 16,-3-2-38-16,-1-4-83 15,-10-10-83-15,-4-3-55 16,-7-3-11-16,-4-10 29 16,-5-2 20-16,-8-14-19 15,-9-8 38-15</inkml:trace>
  <inkml:trace contextRef="#ctx0" brushRef="#br0" timeOffset="174452.6">4093 15154 341 0,'-87'-90'203'0,"7"-12"-94"0,7-11-56 16,16-14-28-16,17-19-9 15,15-8 7-15,25-5 16 16,11 4-6-16,18 16-11 16,16 19-10-16,17 14-1 15,9 16 19-15,16 20 7 16,5 21 3-16,9 21 5 0,6 21-10 15,-2 7-16-15,-4 27-6 16,-7 10-10-16,-12 3 0 16,-17 6-3-16,-12-7-1 15,-10-1-19-15,-10-2-25 16,-12-3-25-16,-10 3-38 16,-11 5-50-16,-8-1-71 15,-16 2-8-15</inkml:trace>
  <inkml:trace contextRef="#ctx0" brushRef="#br0" timeOffset="174803.31">4689 14211 250 0,'0'0'244'16,"0"0"-57"-16,0 7-85 16,0 1-54-16,0 13-15 15,0 12 17-15,13 15 30 16,6 13-28-16,6 16-17 15,7 6-18-15,1-3-8 16,4-6-4-16,-1-9 0 16,0-14-4-16,2-8 4 0,-6-12-10 15,-4-10 8-15,0-9-1 16,-2-12 2-16,-7 0 3 16,-2 0-7-16,-9-12 1 15,0-9 6-15,-8-3-5 16,-8-4 1-16,-9-1 8 15,-2 5 0-15,-6 4-4 0,-7 3-2 16,-5 4-4-16,-5 6-4 16,2-2-12-16,4 2-8 15,4-1-35-15,7 4-30 16,5 0-41-16,7-1-21 16,6-2-57-16,7-1-18 15</inkml:trace>
  <inkml:trace contextRef="#ctx0" brushRef="#br0" timeOffset="175319.03">4461 14394 269 0,'-63'19'247'16,"-2"-2"-92"-16,4-1-78 16,7 0-41-16,14 1-12 0,12-5 8 15,6-12-12-15,14 0-13 16,8 0-1-16,8 0-1 16,17-4 4-16,20-13-5 15,29-16 0-15,22-10 3 16,26-23-5-16,19-11-2 15,11-5 5-15,-7 1-17 16,-10 7-6-16,-25 10 7 16,-22 11 8-16,-23 7 9 0,-17 14 14 15,-15 4 24-15,-15 9 35 16,-12 4 28-16,-6 8-1 16,0 7-20-16,-10 0-23 15,-4 12-10-15,-2 17-5 16,-1 21 2-16,6 18 0 15,11 17-24-15,0 14-5 16,8 2-14-16,12-1-5 16,18-5-1-16,11-9 0 0,11-17-9 15,5-12-38-15,0-12-58 16,0-12-43-16,-8-13-49 16,-10-20-33-16,-4-17-36 15,-7-15-17-15</inkml:trace>
  <inkml:trace contextRef="#ctx0" brushRef="#br0" timeOffset="175817.12">5891 13632 354 0,'-11'-3'186'16,"-3"10"-66"-16,7 22-39 15,7 11-25-15,-8 12-12 16,8 6 2-16,0-4-19 15,-8-11-10-15,8-5-10 16,0-10 7-16,0-7 34 0,-9-8 30 16,9-13 7-16,-8-11-23 15,8-8-27-15,-8-18-20 16,8-11-3-16,0-6-8 16,0 2 6-16,0 7-7 0,5 9-3 15,1 12-1 1,11 7-5-16,8 17 4 15,6 0 2-15,10 12 7 0,0 4-5 16,-4 5-2-16,-4-1 6 16,-9 4 0-16,-7 5 7 15,-9-5 11-15,-8 4 13 16,0 5-1-16,-17 3-2 0,-3 2-17 16,0-2-4-16,-5 2-3 15,4-11-3-15,10-2 4 16,11-8-6-16,0-6-4 15,0-11 4-15,0 8-7 16,11-8 6-16,10 9-4 16,12-9-3-16,3 0 3 15,0 0-6-15,1 0-33 0,-4 0-29 16,-4-5-56-16,-9 1-54 16,-4-4-39-16,-5-3-17 15,-2-11-62-15</inkml:trace>
  <inkml:trace contextRef="#ctx0" brushRef="#br0" timeOffset="176200.1">6171 13750 209 0,'-11'-17'340'0,"-2"6"-36"16,-3-1-110-16,2-1-85 15,3 4-11-15,11 2-11 16,-8 2-35-16,8 1-26 15,0 4-19-15,0 0-9 16,0 0-2-16,0-3 4 0,8-6-3 16,3 2 10-16,6-2 1 15,4-3-7-15,7-1 0 16,2 1-6-16,-4 12 6 16,4 0 5-16,-3 9 10 0,3 7 8 15,-6 1-1 1,1 3 6-16,-6-3 5 0,-2-2-9 15,-6 2-4-15,3-6-10 16,-10-2-4-16,-4-9 4 16,0 0-1-16,0 0-7 15,0 0 0-15,0 0-23 16,0 0-26-16,0 0-47 0,0-9-63 16,0-6-72-16,-12-6-11 15,-2 0-20-15,0-2-19 16</inkml:trace>
  <inkml:trace contextRef="#ctx0" brushRef="#br0" timeOffset="176799.36">5668 13526 299 0,'-57'17'246'16,"0"-5"-71"-16,8 5-77 15,8-6-46-15,8-11 8 16,9 8 18-16,8-8-15 16,16 0-30-16,0 0-27 15,16-12-2-15,25-12-6 0,29-13-4 16,23-9-5-16,21-6-11 15,20-10 1-15,12-6 2 16,1-1 7-16,-11 4 7 0,-13 8 2 16,-21 8 6-16,-25 8-5 15,-16 13 23-15,-18 4 22 16,-13 8 24-16,-14 3 17 16,-8 4 10-16,-8 9-5 0,0 0-8 15,0 0-35 1,-11 22-25-16,-7 6-4 0,7 12-6 15,-3 10-3-15,14 2-4 16,0 0-2-16,17-2 3 16,9-5-2-16,10-9-15 0,4-8-18 15,4-6-26-15,-3-10-2 16,0-12 3-16,-6-5-1 16,-2-11 13-16,-12-13 22 15,-13-3 16-15,-8-10 25 0,-11-1 37 16,-15-6 2-16,-5 3-13 15,-11 6-17-15,-3 4-15 16,2 8-4-16,-3 7-5 0,5 9-9 16,1 2-37-1,4 10-53-15,-2 0-65 0,7 17-56 16,7 0-18-16,8-1-62 16</inkml:trace>
  <inkml:trace contextRef="#ctx0" brushRef="#br0" timeOffset="176967.31">6974 13591 360 0,'30'53'335'0,"-6"-11"-78"15,-13-10-92-15,-2-7-48 16,-9-11 22-16,0 1-39 16,0-15-47-16,0 0-52 15,0 0-99-15,0 0-94 16,-12-15-80-16,-7-4-9 0,-7-5-20 15</inkml:trace>
  <inkml:trace contextRef="#ctx0" brushRef="#br0" timeOffset="178512.47">4117 16543 278 0,'-41'31'247'0,"4"-2"-60"16,1-4-93-16,4-1-45 15,-4 1-24-15,3-5 13 0,4-1 33 16,1-1 22 0,4-6 17-16,7-3-6 0,4-9-20 15,13 0-3-15,-8 0 1 16,8 0-21-16,0 0 3 15,8-9-8-15,22-21-14 16,27-17 8-16,40-38-13 16,48-34-19-16,54-40-3 0,50-28-3 15,51-20-10-15,62-9-2 16,44-4 18-16,24 5 27 16,17 11 39-16,0 16-84 0,-22 22 0 15,-28 19 0 1,-46 21 0-16,-60 20 0 0,-51 21 0 15,-48 15 0-15,-42 17 0 16,-40 13 0-16,-29 11 0 16,-21 8 0-16,-19 7 0 0,-17 1 0 15,-8 5 0-15,-8 3 0 16,-3-3 0-16,-5 4 0 31,0-4 0-31,0-13 0 16,-16-12 0-16,-8-19 0 15,-9-21 0-15,-12-26 0 0,-7-14 0 16,-9-13 0-16,-13-21 0 16,-2-15 0-16,-2-17 0 15,-3-9 0-15,4-3 0 16,-1 3 0-16,1 5 0 0,4 17 0 16,-4 14 0-16,4 23 0 15,5 18 0-15,6 23 0 0,2 14 0 16,3 12 0-16,7 13 0 15,5 13 0-15,1 8 0 16,0 11 0-16,-4 6 0 0,-9 5 0 16,-4 6 0-16,-10 14 0 15,-5 10 0-15,-13 13 0 16,-20 15 0-16,-30 21 0 16,-33 16 0-16,-37 22 0 15,-39 11 0-15,-29 16 0 0,-23 10-44 16,-17-3 17-16,-20 2 9 15,-16-4-46-15,-17-1-27 16,4-6-3-16,14-16 43 16,18-13 32-16,29-18 17 15,33-19 12-15,33-17-7 0,32-17 4 16,36-8-6-16,42-6-2 16,32-6-5-16,32-9-25 15,20-7-15-15,20 12-2 16,13-12 21-16,12 9 7 15,9-9 14-15,-1 0 2 16,-1 0 4-16,1 0 1 16,-3 0-1-16,-1 0 0 15,-1 0 0-15,-3 0-2 16,0 0 3-16,0 0 1 16,0 0 0-16,5 12-2 15,3 5 2-15,9 7 2 16,10 20 10-16,14 30 2 15,13 40 4-15,14 48 10 16,8 43 6-16,14 34-6 16,4 30-1-16,2 18-9 15,-1 15-1-15,-1-8-5 16,-6-13-4-16,-11-20-2 16,-4-27-5-16,-8-29 7 0,-7-29-12 15,-9-32 3-15,-6-24 2 16,-7-30-4-16,-10-21 5 15,-9-17 5-15,-3-16 6 16,-5-7-8-16,-4-8 2 16,-5-9 2-16,0-3 3 15,3-9 9-15,2 0 4 16,-2 0 4-16,2 0-2 16,-5 0-7-1,13-9-17-15,9-11 2 0,17-14 1 0,21-14 0 16,34-16-4-16,35-18-1 15,30-13-16-15,24-2-97 16,15 4-112-16,9-1-139 16,1-4-110-16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7:47:07.13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6935 8198 420 0,'-40'56'187'0,"11"-11"-79"0,9-7-56 16,4-14-27 0,7-8 5-16,9-8 28 0,-8-8 57 15,8 0 40-15,0-17-13 16,0-22-64-16,3-39-25 16,14-44-16-16,16-51-16 15,15-40-13-15,26-48-1 0,19-57-3 16,26-69-10-16,34-24 6 15,42-8 0-15,36 9 9 16,33 17-2-16,21 36 5 16,4 36-5-16,7 38-7 15,12 53 1-15,24 42-1 16,18 50-2-16,3 43 0 0,-16 60-4 16,-24 63 7-16,-25 69-1 15,-36 67 2-15,-40 59-4 16,-54 53 14-16,-62 71 1 0,-58 59-1 15,-62 38-7-15,-49 13 2 16,-45 7-5-16,-40-17-3 16,-45-48-2-16,-45-52 4 0,-49-62 7 15,-40-67-2-15,-28-58 4 16,-34-58 5-16,-26-66 13 0,-15-68 1 16,10-70 1-16,3-78-13 15,5-51-4-15,24-47-9 16,36-43 0-16,57-30 34 15,74-10 43-15,82 19-24 16,83 29-25-16,96 35-16 16,103 35-8-16,102 27-2 15,115 24 2-15,125 29-2 0,101 37 7 16,115 37-10-16,89 48-1 16,97 41-30-16,69 53-177 15,54 40-205-15,22 33-104 0</inkml:trace>
  <inkml:trace contextRef="#ctx0" brushRef="#br0" timeOffset="1450.64">21063 2992 651 0,'0'-85'312'0,"0"14"-150"16,0 27-92-16,0 24-46 15,-13 32-8-15,-11 38-6 16,-12 42-8-16,-23 72-2 16,-29 71 6-16,-34 67 13 0,-31 47 11 15,-31 71-1-15,-23 60-2 16,-24 38 6-16,-25 27 14 16,-13 24 13-16,-6-6-16 0,2-30 1 15,21-28 5-15,23-37 38 16,23-46 22-16,24-47 32 15,16-49-72-15,16-45-70 16,8-43 0-16,7-44 0 0,14-40 0 16,7-35 0-16,13-34 0 15,2-32 0-15,3-25 0 0,-2-28 0 16,-3-20 0-16,-8-26 0 16,-13-14 0-16,-14-18 0 0,-2-12 0 15,-7-10 0-15,-10-12 0 16,-3-4 0-16,-13-7 0 0,-6 2 0 15,-10-2 0-15,-5 4 0 16,5 14 0-16,5 10 0 16,8 12 0-16,7 11 0 15,7 13 0-15,12 9 0 0,13 6 0 16,13 3 0-16,12 8 0 16,22 4 0-16,-35-15 0 15,96 23 0 1,34-11 0-16,54-17 0 0,72-20 0 15,104-25 0-15,108-20 0 0,96-12 0 16,110 4 0-16,74 9 0 16,57 23 0-16,39 21 0 15,11 16 0-15,3 15 0 0,-20 15 0 16,-45 10 0 0,-50 9 0-16,-47 4 0 0,-58 0 0 15,-60 0 0-15,-64 12 0 16,-67-3 0-16,-58-2 0 15,-64-7 0-15,-48 0 0 0,-41 0 0 16,-35 0 0-16,-26 0 0 16,-19-4 0-16,-15-3 0 15,-10-6 0-15,-8-2 0 0,-18-6 0 16,-6-4 0-16,-4 2 0 16,-5-2 0-16,1 0 0 15,4 5 0-15,2 4 0 16,9 0 0-16,6 3 0 0,5 5 0 15,6 4 0-15,-10 4 0 32,2 0-315-17,8 0-259-15,0 0 31 16</inkml:trace>
  <inkml:trace contextRef="#ctx0" brushRef="#br0" timeOffset="2612.66">27831 3529 412 0,'21'-62'257'16,"0"11"-81"-16,-4 13-70 15,-8 9-47-15,-1 9-28 16,2 8 3-16,-10 4-6 15,4 8 10-15,0 45 121 16,0 40 42-16,-16 245 175 16,-23-90-206-1,-31 41-170-15,-24 53 0 16,-17 49 0-16,-9 20 0 0,-8-1 0 16,4-7 0-16,8-8 0 15,8-12 0-15,15-30 0 16,11-30 0-16,18-39 0 15,11-41 0-15,13-38 0 0,11-42 0 16,5-35 0-16,8-28 0 16,12-29 0-16,0-22 0 15,0-16 0-15,3-25 0 0,23-33 0 16,22-36 0-16,28-45 0 16,35-49 0-16,36-56 0 15,22-37 0-15,23-22 0 16,12-24 0-16,11-14 0 0,8-15 0 15,-5 11 0-15,-3 27 0 16,-19 35 0-16,-22 39 0 16,-24 39 0-16,-23 35 0 15,-22 32 0-15,-21 26 0 16,-19 26 0-16,-19 20 0 16,-15 15 0-16,0 26 0 15,-5 50 0-15,4 53 0 16,-1 63 0-16,-7 54 0 15,0 32 0-15,-1 10 0 16,-5-3 0-16,7-10 0 0,6-10 0 16,2-20 0-16,11-26 0 15,-2-34 0-15,5-37 0 16,9-37 0-16,10-48 0 16,22-53 0-16,26-51 0 15,43-34 0-15,41-37 0 16,35-37 0-16,25-37 0 15,0-28 0-15,-9-17 0 16,-27 5 0-16,-34 21 0 16,-27 32 0-16,-25 28 0 15,-25 28 0-15,-16 29 0 16,-16 24 0-16,-15 21 0 16,-14 17 0-16,-12 10 0 0,-10 13 0 15,-6 10 0-15,-7 5 0 16,-6 7 0-16,1 7 0 15,-8 0-144 17,0 15 8-17,0 3-56-15,-12 1-51 16,-4 6 0-16,-9 9 6 16,-10-3-69-16</inkml:trace>
  <inkml:trace contextRef="#ctx0" brushRef="#br0" timeOffset="6156.91">6334 10613 600 0,'-46'7'432'0,"14"-7"-188"16,12 0-140-16,20 0-80 0,42-7-10 16,42-19-6-16,58-15 12 15,56-16 20-15,60-12 8 16,50-5 10-16,32 3-15 15,13 4-14-15,-15 11-14 0,-29 11-5 16,-33 7-10-16,-37 7 0 16,-35 6-2-16,-43 6 8 15,-38 1-2-15,-29 2 3 16,-26 4-9-16,-15 0 8 0,-16 4-6 16,-12-1-16-16,-10-3-62 15,-2 0-97-15,-6-5-78 16,1 2-20-16,6-6-34 0,8 0 9 15</inkml:trace>
  <inkml:trace contextRef="#ctx0" brushRef="#br0" timeOffset="6690.02">13719 12513 174 0,'-63'7'239'16,"-2"-7"-79"-16,4 0-48 15,4 0-49-15,0 0-35 0,3 12-5 16,7-12 18-16,5 9 25 16,15-9 37-16,10 0 12 15,17 0-24-15,29 0-12 0,42-12-22 16,48-16-11-16,56-10 1 15,60-3 15-15,58-6 7 0,39-3 19 16,35 1 16 0,25 5 31-16,24 7 10 0,0 8-145 15,-4 5 0-15,-27 4 0 16,-26 7 0-16,-37 1 0 16,-28 0 0-16,-37-5 0 0,-42 6 0 15,-37-1 0-15,-36 1 0 16,-36 0 0-16,-25 4 0 0,-24-2 0 15,-18 6 0 1,-9 3 0-16,-3-9-7 0,3-2-483 0,10-6 0 16,9-3 33-1</inkml:trace>
  <inkml:trace contextRef="#ctx0" brushRef="#br0" timeOffset="7222.69">26410 10982 512 0,'-89'-13'365'15,"2"-6"-154"-15,16 2-102 16,14 1-56-16,16 3-20 0,13 5 14 15,28-7 10 1,12-9-5-16,31-14 1 0,56-7 45 16,60-3 62-16,61-1 49 15,47 0-121-15,46 4-88 16,32 6 0-16,33 9 0 0,23 5 0 16,1 9 0-16,-9 1 0 15,-23-2 0-15,-31 1 0 16,-41-6 0-16,-44-1 0 15,-47-6 0-15,-49 1 0 16,-41-6 0-16,-36-6 0 0,-33-5 0 16,-40-7 0-16,-34-5 0 15,-36 0-430-15,-31 7-68 16,-31 14-1 0</inkml:trace>
  <inkml:trace contextRef="#ctx0" brushRef="#br0" timeOffset="11215.82">9374 13600 719 0,'5'-21'643'15,"-13"38"-223"-15,-25 59-201 0,-27 78-173 16,-37 67-46-16,-38 48 0 16,-40 33 0-16,-35 19 0 0,-27 5 0 15,-18 0 0 1,-13-9 0-16,-17-16 0 0,-15-28 0 15,-9-41 0-15,1-46 0 16,20-51 0-16,24-61 0 16,25-62 0-16,27-57 0 15,26-57 0-15,28-48 0 0,36-26 0 16,35 5 0-16,47 9 0 16,53 15 0-16,55 26 0 15,66 31 0-15,77 37 0 16,75 40 0-16,62 45 0 0,62 38 0 15,53 32 0-15,41 17 0 16,24 6 0-16,21 1 0 16,1-4 0-16,-12-8 0 15,-32-13 0-15,-43-19 0 0,-44-17 0 16,-54-19 0-16,-52-23 0 16,-61-14 0-16,-58-9 0 0,-43-9 0 15,-41-7 0-15,-37-12 0 16,-33-8 0-16,-23-5 0 15,-17-4 0-15,-21-9 0 0,-15 2 0 16,-9-1 0-16,-7 1 0 16,-9-5 0-16,-1 0-60 0,2 0-379 15,6-5 8-15,10 1 55 16,12-9 30-16</inkml:trace>
  <inkml:trace contextRef="#ctx0" brushRef="#br0" timeOffset="12146.93">14194 14612 853 0,'90'-113'680'16,"-36"11"-166"-16,-39 13-514 0,-30 16 0 16,-30 23 0-16,-29 31 0 15,-30 27 0-15,-35 36 0 16,-31 42 0-16,-30 32 0 15,-31 28 0-15,-33 17 0 0,-29 7 0 16,-10-9 0-16,-3-20 0 16,1-19 0-16,14-25 0 15,11-35 0-15,20-34 0 0,25-34 0 16,35-35 0-16,38-33 0 16,44-36 0-16,53-28 0 0,54-29 0 15,50-9 0-15,59 5 0 16,40 21 0-16,41 39 0 15,39 51 0-15,35 60 0 0,35 43 0 16,33 52 0-16,20 27 0 16,8 20 0-16,8 10 0 15,4-2 0-15,1-8 0 0,-9-15 0 16,-16-21 0-16,-15-28 0 16,-22-35 0-16,-15-26 0 15,-19-30 0-15,-17-27 0 0,-25-34 0 16,-30-27 0-16,-27-34 0 15,-33-32 0-15,-33-28 0 0,-28-12 0 16,-28-6 0-16,-25 11 0 16,-20 23 0-16,-29 29 0 0,-12 30 0 15,-11 35 0 1,-13 27 0-16,-8 30 0 0,-4 28 0 16,-1 28 0-16,1 18 0 15,9 10 0-15,14 2 0 0,18-5 0 16,21-1 0-16,23-6 0 15,24-10 0-15,28-12 0 0,30-12 0 16,24-12 0-16,24-12 0 16,7-4 0-16,7-4 0 15,-11 4 0-15,-6 16 0 0,-10 12 0 16,-12 25 0-16,-14 21 0 16,-15 13 0-16,-6 12 0 0,-13 5 0 15,-4-2 0 1,-4-8 0-16,0-14 0 0,-1-9 0 15,14-16 0-15,3-14 0 16,13-25 0-16,2-8 0 16,104-61 0-16,-96 20 0 15,-6-1 0-15,-13 5 0 0,-12 9 0 16,-15 8 0-16,-16 6 0 16,-5 10 0-16,-4 5 0 15,0 7 0-15,10 0 0 0,24 0 0 16,24 7 0-16,40-7 0 15,32 0 0-15,27 0 0 0,24 0 0 16,18-7 0 0,4-10 0-16,-10-6 0 0,-11-11 0 15,-23-1 0-15,-26-6 0 16,-31 4 0-16,-31 8 0 0,-23 10 0 16,-16 3 0-16,-8-1 0 15,-5 9 0-15,7 0-151 16,5 8-432-16,9 8 40 0</inkml:trace>
  <inkml:trace contextRef="#ctx0" brushRef="#br0" timeOffset="12778.6">28007 14100 1005 0,'16'-101'873'15,"-16"2"-704"1,-29 23-169-16,-24 35 0 0,-28 57 0 15,-30 57 0-15,-33 56 0 16,-35 48 0-16,-16 25 0 16,-8 14 0-16,7 7 0 0,14-2 0 15,23-13 0-15,29-19 0 16,25-32 0-16,23-27 0 0,26-32 0 16,19-29 0-16,13-27 0 15,16-35 0-15,16-24 0 16,16-23 0-16,16-12 0 0,21-6 0 15,13 9 0-15,12 16 0 16,7 19 0-16,3 14 0 16,7 19 0-16,2 9 0 15,9 10 0-15,11 2 0 0,18-3 0 16,16 0 0-16,10-13 0 16,19-8 0-16,14-16 0 15,13 0 0-15,14-8 0 0,-2 4 0 16,4 4 0-16,-2 15 0 15,-6 11 0-15,-5 6 0 16,-11 9 0-16,-12 3 0 16,-15 5 0-16,-24 4 0 15,-9-3 0-15,-25-11 0 16,-17-5 0-16,-23-6 0 16,-21-13 0-16,-21-6 0 15,-15-9 0-15,-25-21 0 0,-33-20 0 16,-35-20 0-16,-39-15-483 15,-44-25-182-15</inkml:trace>
  <inkml:trace contextRef="#ctx0" brushRef="#br0" timeOffset="14761.92">6541 11076 586 0,'-25'24'181'0,"10"-8"-91"0,1-4-44 16,14 0-33-16,0 2-6 15,0-2-6-15,17 4 15 16,20 4 20-16,15 4 13 0,26 4 2 16,15 6 7-16,21 3 10 15,15-1-5-15,25-1-11 16,34-2-17-16,36-8-5 15,34-9-16-15,39-16 1 16,29-11 5-16,19-10 7 0,20-8 13 16,17-7-2-16,11-5 4 15,2-9-7-15,2-2 7 0,14-1 7 16,11-3 0-16,5-6-8 16,3 1-18-16,0 4 2 15,16-1-14-15,15 3 1 0,9 6-8 16,5 8 7-16,21 13 7 15,12 12 9-15,-1 16-8 16,-4 20-13-16,1 16-3 16,3 14 1-16,-8 14-8 0,-15 13 1 15,-12 13 4-15,-22 5-4 16,-23 5-2-16,-29 6-7 0,-39 4 3 16,-36-4-4-16,-39-3 17 15,-45-6-9-15,-47 0 4 16,-50-4 1-16,-49 3 0 0,-49 0 8 15,-52 2 7-15,-53-5-9 16,-50-12 0-16,-50-11-3 0,-57-17-4 16,-51-17 3-16,-47-19 3 15,-46-17-5-15,-45-17 5 16,-51-15 12-16,-42-11 10 16,-41-4 8-16,-38-6-23 0,-34 1-12 15,-29-6 0-15,-20 0 0 16,-12 6 0-16,-9 8 0 0,-3 12 0 15,12 3 0-15,13 16 0 16,2 13 0-16,9 20 0 16,9 16 0-16,7 26-28 0,10 24 6 15,18 23 4-15,26 16 0 16,19 18 5-16,26 14-1 16,31 4 12-16,33 20-3 0,31 13 21 15,32 27 7-15,24 15 22 16,33 16-9-16,32 5-36 15,44 6 0-15,35 5 0 16,42 3 0-16,35 1 0 16,33 2 0-16,36-6 0 15,25-11 0-15,25-17 0 16,23-26 0-16,21-21 0 0,10-27 0 16,9-19 0-16,17-14 0 15,13-7 0-15,16-2 0 16,12-4 0-16,18-6 0 15,13-3 0-15,10-5 0 16,15-7 0-16,14-16 0 16,12-4 0-16,11-10 0 15,18-8 0-15,10-13 0 0,20-6 0 16,26-11 0-16,21-14 0 16,23-17 0-16,17-17 0 15,12-14 0-15,11-13 0 16,22-6 0-16,10-3 0 0,10 1 0 15,-4-2 0-15,-5 1 0 16,-8 2 0-16,-2-3 0 16,-3-3 0-16,-2 0 0 0,-6 0 0 15,-3 1 0-15,1 1 0 16,-1 10 0-16,0 9 0 16,-4-2 0-16,-5 7 0 0,-2 3 0 15,-10 2 0-15,-3 2 0 16,-4 1 0-16,-6-3 0 15,-1-3 0-15,-5 5 0 0,-1 0 0 16,-7 0 0-16,-9-1 0 16,-9 6 0-16,-7-3 0 0,-16 3 0 15,-13 2 0-15,-20 1 0 16,-15 6 0-16,-19 3 0 16,-14 3 0-16,-3 4 0 0,-11 0 0 15,5 0 0-15,1 0 0 16,4 0 0-16,1 0 0 15,-11 0 0-15,-9 9 0 0,-5-9 0 16,-12 6 0-16,-18-6 0 16,-11 0 0-16,-9 0 0 15,-12 0 0-15,-4 0 0 0,-2 0 0 16,-3 0 0-16,-3 0 0 16,-1 0 0-16,-7 0 0 0,-5 11 0 15,-6-4 0-15,-11-7 0 16,-1 7 0-16,-14-7 0 15,-4 0 0-15,-4 9 0 0,-4-9 0 16,-4 0 0-16,-4 8 0 16,4-8 0-1,0 0 0-15,2 8 0 16,-3 0 0-16,2-8 0 0,-2 9 0 16,2-9 0-16,-2 0 0 46,0 0 0-46,3 0 0 16,-3 0 0 15,-3 8 0-15</inkml:trace>
  <inkml:trace contextRef="#ctx0" brushRef="#br0" timeOffset="14810.32">19718 17316 1955 0,'0'-8'-451'0,"-12"-9"36"0,1-8 76 16,-7-6 48-16,2-14 77 15</inkml:trace>
  <inkml:trace contextRef="#ctx0" brushRef="#br0" timeOffset="15208.68">19475 16881 83 0,'-37'-45'294'15,"6"-5"-5"-15,-7 5 12 16,2 5-58-16,-1 8-82 0,4 4-65 15,4 7-33-15,9 9 14 16,9 12 28-16,14 7 0 16,22 14-27-16,18 15-25 0,22 8-28 15,14 14-9-15,9 11 9 16,7 14 8-16,-1 9-33 0,-11 6 0 16,-5 4 0-16,-21 3 0 15,-17-5 0-15,-23-8 0 0,-17-11 0 16,-17-7 0-16,-12-17 0 15,-11-12 0-15,-7-12 0 16,-7-12 0-16,0-21 0 16,2-5 0-16,3-16 0 0,0-17 0 15,6-9 0-15,5-18 0 16,11-12 0-16,6-15 0 16,9-9 0-16,12-4 0 0,12-2 0 15,9 7 0-15,2 6 0 16,2 17 0-16,2 7 0 0,-2 17 0 15,0 13 0-15,4 11 0 16,-1 10 0-16,9 5-316 16,7 14-81-16,8 0 27 0,5 21 8 15,-4 2 67-15</inkml:trace>
  <inkml:trace contextRef="#ctx0" brushRef="#br0" timeOffset="16723.34">25143 17337 136 0,'-7'-16'192'16,"7"-1"-48"-16,-13 4-40 15,13-3-35-15,-11 4-25 16,11 1-4-16,-10 0 16 0,2 5 12 16,0-3 9-16,0 1 10 15,-4-4 6-15,-7 0-14 0,-10 1 9 16,-8-4-5-1,-13 8 6-15,-6 0-9 0,-9 7 11 16,-7 0 6-16,-6 12 24 16,-8 7 56-16,1 19-145 0,1 10-32 15,-1 8 0-15,3 14 0 16,5 12 0-16,12 12 0 16,12 7 0-16,16 13 0 0,17 9 0 15,20-1 0-15,3 4 0 16,22-5 0-16,15-2 0 0,19-10 0 15,16-11 0-15,28-16 0 16,17-16 0-16,29-22 0 16,12-11 0-16,5-16 0 15,5-17 0-15,-5-15 0 0,-8-13 0 16,-16-13 0-16,-15-15 0 16,-17-13 0-16,-25-16 0 15,-19-9 0-15,-19-12 0 0,-18-8 0 16,-24-3 0-16,-22-7 0 15,-23-1 0-15,-30 6 0 16,-27 6 0-16,-26 7 0 0,-24 7 0 16,-9 18 0-16,-15 12 0 15,-5 12-68-15,-2 10-409 16,-12 4-5-16,-5 19 68 16,-4 17 119-16</inkml:trace>
  <inkml:trace contextRef="#ctx0" brushRef="#br0" timeOffset="47839.41">15174 1107 299 0,'-28'-29'332'0,"-5"1"-49"16,-7 4-80-16,-1 3-57 0,0 4 16 16,1 5 53-16,-9 12 9 15,-3 9-41-15,-5 20-183 16,-5 19 0-16,2 34 0 15,3 23 0-15,7 22 0 0,14 7 0 16,21 0 0-16,15 1 0 16,28-13 0-16,23-20 0 15,20-21 0-15,13-25 0 16,16-32 0-16,7-31 0 0,7-34 0 16,1-29 0-16,-10-19 0 15,-17-20 0-15,-15-14 0 16,-19-11 0-16,-26-4 0 15,-20 8 0-15,-19 7 0 0,-28 13 0 16,-17 20 0-16,-16 22 0 16,-18 19 0-16,-7 24 0 15,-1 25-155-15,8 25-371 16,15 20 7-16</inkml:trace>
  <inkml:trace contextRef="#ctx0" brushRef="#br0" timeOffset="48525.98">16851 1261 408 0,'-48'-40'369'16,"3"4"-59"-16,8 8-132 0,13 2-75 16,11 2-28-1,18 3-28-15,27 1-2 0,34-1 2 16,35 9-15-16,37 5-3 16,37 7 37-16,40 12 14 15,40 12-10-15,34 13-27 16,24 10-12-16,3 20-12 0,4 16-6 15,-6 25 0-15,-10 9 2 16,-15 10-1-16,-34 7-1 16,-37 5-8-16,-42-1 8 15,-42-5-4-15,-37 3-9 0,-40 2 0 16,-35-3 0 0,-40 0 0-16,-29-6 0 0,-29 6 0 15,-16 0 0-15,-14-2 0 16,-11 2 0-16,-4-6 0 0,-6 2 0 15,-6-1 0-15,-6 1 0 16,-7-5 0-16,-13-4 0 0,-10-9 0 16,-18-2 0-16,-14-10 0 15,-5-2 0-15,0-14 0 16,-1-9 0-16,4-7 0 0,2-12 0 16,11-7 0-16,7-9 0 15,9-8 0-15,11-9 0 0,16-8 0 16,14-8 0-16,15-8 0 15,17 0 0-15,15 0 0 16,21 0 0-16,17 0 0 0,11 0 0 16,12-5 0-16,10 2 0 15,3-1 0-15,12-1 0 16,0 2 0 0,0-1 0-16,4-1 0 15,4 5 0-15,-4-4 0 16,1 4 0-16,-5 0-158 15,0-8-438-15,0 3 63 16</inkml:trace>
  <inkml:trace contextRef="#ctx0" brushRef="#br0" timeOffset="54829.09">15433 1200 168 0,'-11'13'209'0,"11"-5"-77"15,-12-1-40-15,12-7-37 0,0 10-7 16,0-10 7-16,0 7-5 16,0-7-7-1,0 0-17-15,0 0-13 0,0 0 4 16,0-3-9-16,0-7 11 0,8 3 1 16,0-10-8-16,4-3-3 15,-1 1 12-15,-3-4 25 16,-8 8 20-16,0-2 26 15,0 5 7-15,0 5-18 16,-8 7-11-16,-3 0 1 16,-29 40 88-16,15-4-104 15,2 6-8-15,1-1-20 16,10-1-8-16,12 1-8 16,0 0 1-16,12-6-4 0,16-2-2 15,8-4 0-15,10-13-3 16,5-16-1-16,16 0-2 15,2-7 3-15,0-14 2 0,-1-3-5 16,-6-2 3 0,-5 3-5-16,-8-7-1 0,-10 7 3 15,-2-1 3-15,-4 2-1 16,-4 3 4-16,-1 3-11 16,-4 0 2-16,-2 3 1 15,-3 1 0-15,4 3 6 0,3-3-7 16,2 5 1-16,9-2 4 15,7 2-2-15,5-3-4 16,8 3 6-16,4-1-6 0,-1 3 10 16,5-3-1-1,0 4-10-15,0 0 6 0,0 0-10 16,-8 4 13-16,-4 0 1 16,-5 0-13-16,-6 0 4 15,-2 0 9-15,-3 0-4 0,-1 0-2 16,5 12 7-16,-5 1-8 15,1-5-2-15,-1-1 10 16,7 5-9-16,-4-3 3 16,1 3 2-16,-4-12-3 0,-4 12-2 15,1-3 5-15,-4 3 0 16,-4 1-3-16,-1-6-1 16,-3-7 4-16,-3 12-5 15,7-12 5-15,4 13 1 0,-1-6-5 16,1 1 4-1,4-8-1-15,-5 11 2 0,-2-11-4 16,-4 11 3-16,-2-4-2 16,-2-7-9-16,-2 12 14 15,4-3-7-15,8 2 6 0,4 1-4 16,9 1 2-16,5-2-1 16,7 3-4-16,3-2 0 15,4 0 3-15,2 0 4 0,-2 0-3 16,2 1 0-16,-5-1-3 15,-1 1-3-15,-3-1 5 16,-4 0-2-16,-9-5 1 16,-4 1 1-16,1 5 5 15,3-1-7-15,2 0 2 0,-2 0-1 16,2 5 5-16,-3-1-4 16,4 1-1-16,-4-1-3 15,1 4 4-15,1 1 1 16,0-2-1-16,-5-2-2 0,-1 4 4 15,3-2-1-15,-2 2-2 16,1-4 4-16,-1-1-3 16,1-2 0-16,-4 1-4 0,-1-3 4 15,-1 4 5-15,-1-4-4 16,-5 0-1-16,-1 4 3 16,4 1-2-16,4-2-1 15,1 11 0-15,4-2-5 16,3 0 9-16,5 1-1 0,0 4-1 15,0-1 1-15,-5 1-8 16,-7 3 10-16,-5 0-2 16,-4 4 3-16,-5-3-3 15,-1 8 17-15,-6-1 8 0,-2 1-4 16,-4 4-10-16,2 4 8 16,3 4-5-16,-2 1-7 15,-1 3-7-15,-3 0-3 16,-1-5 0-16,-4 1 0 0,0-4 0 15,0-1 0-15,-12-3 0 16,-2 1 0-16,3-2 0 16,-3-3 0-16,-4-1 0 0,-4 1 0 15,0 3 0-15,-11 6 0 16,-8-2 0-16,-4 2 0 16,1 2 0-16,-5-2 0 0,-5-2 0 15,-2 1 0-15,-1-1 0 16,-5 1 0-16,2-1 0 0,-2-2 0 15,2-1 0-15,1-4 0 16,-2-4 0-16,4-6 0 16,8 2 0-16,0-5 0 15,0 1 0-15,0-5 0 0,-3-2 0 16,0-6 0-16,-2 0 0 16,0 1 0-16,-2-6 0 0,-4 1 0 15,-1 1 0-15,4-1 0 16,0 0 0-16,4 0 0 0,2 1 0 15,0-6 0-15,11 2 0 16,-2 2 0-16,2 3 0 16,-1-3 0-16,0 2 0 15,2-2 0-15,2 1 0 0,1 1 0 16,-5-1 0-16,5 1 0 16,-1-1 0-16,5 5 0 0,-1-2 0 15,-3 2 0-15,-1-2 0 16,6 2 0-16,-7 0 0 15,5-1 0-15,-4 1 0 0,3-2 0 16,0-2 0-16,-2 0 0 16,3 3 0-16,1-4 0 0,4 0 0 15,-1 0 0-15,-3-5 0 16,2 2 0-16,5 3 0 0,-2-4 0 16,-3 1 0-16,4 3 0 15,-4 0 0-15,-2 0 0 16,0-4 0-16,-1 0 0 15,1 1 0-15,2-1 0 0,4-1 0 16,0 3 0-16,-1-10 0 16,2 7 0-16,4 2 0 0,1-9 0 15,-1 7 0-15,1-7 0 16,-4 9 0-16,-6-9 0 0,8 7 0 16,-4-7 0-16,3 0 0 15,-6 0 0-15,1 0 0 0,0 0 0 16,-1 0 0-16,-1 0 0 15,3 0 0-15,3 0 0 0,-1 0 0 16,-3 0 0-16,2-4 0 16,0 1 0-16,-4-6 0 15,1 2 0-15,-6-5 0 0,-3-2 0 16,-2 1 0-16,0 2 0 16,-2-1 0-16,8 0 0 0,-3-4 0 15,-2 4 0-15,7 0 0 16,5-1 0-16,-1 5 0 0,-1 0 0 15,6-4 0-15,-3 3 0 16,1 2 0-16,0-5 0 16,6-2 0-16,-2 2 0 0,-4 0 0 15,3 0 0-15,1-4 0 16,-4-1 0-16,1 0 0 16,3 3 0-16,1-3 0 0,6-4 0 15,-4 2 0-15,1-2 0 16,1-3 0-16,-4-5 0 15,0 0 0-15,3-3 0 0,1-4 0 16,-1-3 0-16,-2-1 0 16,-2 1 0-16,4-2 0 0,1 1 0 15,1-1 0-15,3-2 0 16,-2 4 0-16,3-7 0 0,0 3 0 16,2-7 0-16,-2 2 0 15,-2 3 0-15,0 0 0 16,5 8 0-16,0 5 0 15,-1 7 0-15,9 0 0 0,-8 6 0 16,0-2 0-16,8 5 0 16,-12-1 0-16,12 2 0 15,-8 2 0-15,8 1 0 0,-7 0 0 16,7 0 0-16,-14-1 0 16,6 2 0-16,0-3 0 0,8 2 0 15,-8 0 0-15,8 5 0 16,-9-2 0-16,9 1 0 15,-6-1 0-15,6 3 0 0,-8-7 0 16,-1 1 0 0,9-5 0-16,-9 5 0 0,9-4 0 15,0-1 0-15,-8 1 0 16,8-1 0-16,-8 2 0 0,8 0 0 16,-8-3 0-16,8 2 0 15,0 0 0-15,0-1 0 16,-7 0 0-16,7 2 0 0,-8-2 0 15,8-4 0-15,0 5 0 16,0-4 0-16,0 0 0 16,0 1 0-16,0-3 0 0,0 6 0 15,0-4 0-15,0-1 0 16,0 0 0-16,0 2 0 16,0 2 0-16,0 5 0 15,0 3 0-15,0 3 0 0,0 0 0 16,-8 6 0-1,0 17 0 32,8 11 0-31,-13 10 0-16,5 5 0 0,-3 2 0 16,-3-4 0-16,6 1 0 15,8-7 0-15,-6-1 0 16,6-3 0-16,0-4 0 15,0-8 0-15,0-3 0 0,0-4 0 16,0-3 0-16,0-18 0 31,0-15 0-15,0-12 0-16,0-18 0 16,0-10 0-16,0-10 0 0,6 5 0 15,2 0 0-15,6 3 0 16,-8 13 0-16,2 9 0 15,5 2 0-15,5 10 0 16,0 7 0-16,3 9 0 16,8 7 0-16,-1 9 0 0,0 0 0 15,-4 0 0-15,1 9 0 16,-1-1 0-16,-3 5 0 16,-1 0 0-16,-4-6 0 0,1 0 0 15,-5 2 0-15,2-9 0 16,-8 8 0-16,-3-8 0 15,-3 12 0-15,0 1 0 0,0 7 0 16,0 10 0-16,-9 6 0 16,-9 9 0-16,-4 7 0 15,0 1 0-15,-11 0 0 16,0-4 0-16,-3-4 0 0,2 0 0 16,6-9 0-16,-1-3 0 15,10-5 0-15,4-7 0 16,2-6 0-16,5-1 0 0,-1-7 0 31</inkml:trace>
  <inkml:trace contextRef="#ctx0" brushRef="#br0" timeOffset="55198.25">15104 3085 2047 0,'-8'0'0'15,"-4"-7"0"32,4-10 0-31,-3-8 0-16,-2-7 0 16,5 0 0-16,0-5 0 15,0-1 0-15,8 6 0 0,-9 3 0 16,1 4 0-16,8 6 0 15,-8-1 0-15,8 3 0 16,0 1 0-16,-9-1 0 16,9 2 0-16,-11 1 0 0,11 3 0 15,-8 3 0-15,8-1 0 16,-7 5 0-16,7-4 0 16,-9 6 0-16,9-8 0 0,-13 7 0 15,13-6 0-15,-8 2 0 16,-1-2 0-16,9 6 0 15,0-2 0-15,-8 1 0 0</inkml:trace>
  <inkml:trace contextRef="#ctx0" brushRef="#br0" timeOffset="55501.23">14921 2597 2047 0,'0'-4'0'16,"0"0"0"-16,0-1 0 15,8 2-4 1,9-6 0-16,8 2-4 16,4-5 8-16,7-2 0 0,4 3-3 15,1-2 4-15,3 1-3 16,1-1 2-16,-3 5-5 15,-7 1 5-15,-5-2-2 16,-6 2 6-16,-5-3-6 0,-5 8 5 16,-8-3 2-16,-6 5-6 15,0-6 9-15,0 6-4 16,0 0 2-16</inkml:trace>
  <inkml:trace contextRef="#ctx0" brushRef="#br0" timeOffset="55668.48">15376 2454 2041 0,'0'21'5'16,"0"7"-4"-16,0 8-1 15,0 6 0-15,0-1 0 16,0-4 0-16,0-10 0 0,0 2 0 16,0-5 0-16,0-8 0 15,0-4 0-15,0 0 0 16</inkml:trace>
  <inkml:trace contextRef="#ctx0" brushRef="#br0" timeOffset="56584.04">15376 2776 2047 0,'0'-9'0'0,"0"-3"0"0,0-4 0 16,0-4 0-16,0 4 0 16,0-1 0-16,0 5 0 15,0-1 0-15,0 3 0 0,-6 0 0 16,6 3 0-16,0 2 0 15,0-2 0-15,0-2 0 16,-14 6 0-16,3-6 0 0,-2-3 0 16,1 4 0-16,0-6-9 15,0 3-8-15,-1-2 9 16,1 2 7-16,-3-6-6 0,-2 0 4 16,1 5 3-16,-1 1-3 15,6-3 1-15,-7 7 6 16,7 0 0-16,-2-4 0 15,6 4-3-15,7 4 4 16,-8-2 8-16,8 5-7 0,0 0-3 16,0 0-1-1,0 0 3-15,0 0-2 16,5 0-3 0,-2 0 0-16,9 13 0 15,7 7 0-15,10 12 0 16,13 10 0-16,1 2 0 0,11 6 0 15,-1-2 0-15,-5-3 0 16,-5-5 0-16,-1-3 0 16,-8-7 0-16,-6-11 0 15,-9-3 0-15,-6-4 0 0,-5-3 0 16,-3-9 0-16,-22-9 0 31,-3-7 0-31,-10-3 0 0,-5-11 0 16,-3-7 0-16,-3-3 0 15,6-5 0-15,-3-3 0 16,4-2 0-16,4 5 0 0,6 4 0 16,8 9 0-16,4 2 0 15,0 11 0-15,12 6 0 16,0 6 0-16,0-1 0 16,0 20 0-1,12 13 0-15,8 8 0 16,0 11 0-16,4 6 0 15,0-2 0-15,1 2 0 16,0-8 0-16,-5-4 0 0,0-5 0 16,-9-9 0-16,-2-8 0 15,-1-3 0-15,-3-6 0 16,-5 3 0-16,-8-10 0 16,-6-12 0-1,-5-6 0-15,-5-2 0 16,-6-9 0-16,-1 1 0 0,-2-6 0 15,4 2 0-15,1-4 0 16,-1 4 0-16,1-1 0 16,5 1 0-16,-2 2 0 15,5 7 0-15,4-3 0 0,3 11 0 16,5 2 0-16,0 5 0 16,8 4 0-16,-12 4 0 15,4 0 0 32</inkml:trace>
  <inkml:trace contextRef="#ctx0" brushRef="#br0" timeOffset="57376.24">15065 2417 2047 0,'-13'19'0'0,"-7"20"0"16,-4 9 0-16,-13 13 0 16,0 6 0-16,1-3 0 15,-1 0 0-15,1-7 0 0,7-3 0 16,1-9 0-16,7-8 0 16,5-9 0-16,5-7 0 15,2-6 0-15,9-2 0 16,-8-5 0-16,16-16 0 31,9-7 0-15,7-15 0-16,9-10 0 0,3-17 0 15,4-9 0-15,-3-8 0 16,-1-2 0-16,1-2-8 16,-5 8-16-16,-3 9 14 0,-9 5 0 15,-4 10 11-15,-3 13 4 16,-4 4 5-16,-3 15-14 15,-6 0 9-15,0 6-3 16,0 8 2-16,0 0-11 0,0 17 6 16,-6 7 22-16,-11 17-5 15,-4 16-16-15,-7 8 0 16,-5 9 0-16,-4 0 0 0,4-5 0 16,1-8 0-16,7-14 0 15,8-8 0-15,-1-11 0 16,6-9 0-16,2-2 0 0,10-9 0 15,-6 1 0-15,6-14 0 47,3-3 0-47,6-7 0 16,-5-7 0-16,4 2 0 16,0-5-1-16,0 0-6 15,1-2 7-15,-6 3 0 0,-3 0 0 16,5 3 0-16,-2-3-3 15,-3 3-1-15,0 4 3 0,3 5 6 16,-3 0-3-16,0 5 0 16,0 7 5-16,-6 0-7 31,-2 12 0-15,-5 13 0-16,-7 7 0 15,-4 13 0-15,-4 7 0 16,-6 5 0-16,1-5 0 0,9-7 0 15,-1-3 0-15,9-10 0 16,1-8 0-16,3-7 0 16,12-5 0-16,-8 0 0 0,8-3 0 15</inkml:trace>
  <inkml:trace contextRef="#ctx0" brushRef="#br0" timeOffset="58057.83">14633 3090 2047 0,'46'-9'0'16,"14"-3"0"-16,14-4 0 0,11-1 0 16,3-3 0-16,10-4 0 15,-5 4 0-15,1-5 0 16,-12 0 0-16,-9 6 0 0,-16-3 0 16,-12 6 0-16,-8 4 0 15,-14 4 0-15,-10 4 0 16,-7 4 0-16,-6-5 0 15,-14 3 0 1,-8-3 0-16,-5 5 0 16,-6 0 0-16,-4 0 0 15,-4 0 0-15,-3 7 0 0,0-7 0 16,3 9 0-16,5-9 0 16,-1 0 0-16,5 0 0 15,2 0 0-15,7 8 0 0,-1-8 0 16,6 0 0-16,7 0 0 15,14-3 0 17,5-11 0-17,10 0 0-15,3-8 0 0,2 1 0 16,-3 2 0 0,-3 2 0-16,-2 1 0 0,-2 4 0 15,-5 0 0-15,-8 2 0 16,-8 10 0-1,-8 0 0-15,-8 10 0 16,-6 6 0-16,-9 4 0 16,1 5 0-16,6-5 0 15,4-4 0-15,7-5 0 0,4 0 0 16,17-4 0 0,22-7 0-16,10 0 0 15,12-7 0 1,2-6 0-16,-2-4 0 0,-3-3 0 15,-14 8 0-15,-6 0 0 16,-7 3 0-16,-8 9 0 16,-6-3 0-16,-15 3 0 15,-11 0 0-15,-7 0 0 16,1 0 0-16,-2 12 0 16,0-5 0-16,6 2 0 0,3-9 0 15,5 12-181-15,8-12-63 16,-1 12-16-16,13-12 15 0,0 0 28 15,0 0 22-15,5 0 13 16,7 0 13-16,4-9 23 16,8-3-61-16</inkml:trace>
  <inkml:trace contextRef="#ctx0" brushRef="#br0" timeOffset="60930.09">20871 2417 36 0,'-8'9'96'15,"8"-9"82"-15,-6 8-32 16,-4-8-44-16,10 0-35 16,-12 0-31-16,12 0-10 0,-8 0-12 15,8 0-4-15,0 0-4 16,0 0-2-16,0 0-2 15,0 0 1-15,0 0 2 0,0 0 0 16,0 0-6-16,4 0 2 16,8 0-5-16,5 0 4 15,-3-5-1-15,8 2-3 0,-6-2-8 16,-3 5-12 0,-2 0 0-16,-3 0 7 0,-8 0 8 15,0 0 4-15,0 0 12 16,0 0 2-16,0 0 1 15,-8 0-2-15,-3 0 0 0,-2 0 3 16,0 0 1-16,2 0 4 16,-3 0-1-16,3 0 0 15,5 0-8-15,-4 0 5 0,10 0-4 16,-8 0 0-16,8 0-1 16,0 0-3-16,0 0-5 15,4-4-6-15,10-4 7 16,3 0-2-16,13-4-3 15,5-1 2-15,8 1 1 0,-7 5 2 16,-4-3 1-16,-7 10-3 16,-9 0 3-16,-4 0 3 15,-9 0 2-15,-3 14 6 0,-12-2 8 16,-7 0 4-16,-6 4 3 16,-4 0-4-16,-2 1-3 15,2-2-8-15,7-3-9 16,11-3-1-16,3-9-1 0,8 12-11 15,0-12-4-15,0 8 9 16,11-8 2-16,14 0-1 16,4 0-5-16,4 0-8 15,-5 0 9-15,-2 0 0 16,-7 0 2-16,-4 0 2 0,-6 0 2 16,-5 0 5-16,-4 13 8 15,-8-1-2-15,-12 1-2 16,-8-2-1-16,-6 6 3 0,3-6-6 15,2 3 4-15,4-2-4 16,6 0-6-16,6-12-9 16,13 8-5-16,0-8 6 0,8 0 7 15,8 0-7-15,4 0 2 16,9 0-1-16,4 0 4 16,-1 0 6-16,-2 0-4 15,-7 0 1-15,-7 0 1 16,-3 0 2-16,-5 9 1 0,-8-9 7 15,0 12 12-15,-17 0 7 16,-3 1-2-16,-8-2 1 16,-5 5-9-16,4-4-7 0,9 0-5 15,3-12 1-15,5 9-5 16,4-9-5-16,8 0-2 16,0 8-2-16,8-8 0 0,10 9 0 15,1-9 1 1,6 0-7-16,-1 0 7 0,-2 0 1 15,-8 0 4-15,-3 0 2 16,-2 0 3-16,-9 7-1 16,0 1 1-16,0-8 9 0,0 13-4 15,-15-1 1-15,-4 0-4 16,-7 0-5-16,-2-1 2 16,0 2 0-16,7-1-2 0,5 2-2 15,2-14 2-15,6 7-12 16,8-7 0-16,0 0-1 15,13 0-3-15,4 0 8 0,7 0-3 16,1 0 3 0,2 0 3-16,-1 0-3 0,-3 0 8 15,-3 0 1-15,-3 8 0 16,-8-8-2-16,-9 13 3 16,0-13 9-16,0 12 0 0,-13-5 0 15,-3 6-3-15,-7-1-3 16,-7 4-3-16,1 0 0 15,-2-3-1-15,2-1 0 0,4 1 1 16,9-5-4-16,4-8-11 16,12 11-9-16,0-11 4 15,0 10 2-15,9-10 6 16,5 0 6-16,8 0 2 16,1 0-1-16,-1 0 3 0,-7 0 1 15,-2 0 2-15,-7 7 3 16,4-7 2-16,-10 8 9 15,0-8 11-15,0 8-7 0,-16 1-7 16,-6-1-1-16,0-8-12 16,-4 12 1-16,6-4-2 15,-4-8 2-15,3 11 1 0,1-11-5 16,6 10 3-16,0-10 1 16,6 0-1-16,8 0-3 0,0 0 4 15,0 0-1 1,0 0-11-16,0 0-6 0,0 0-5 15,0 0-5-15,0 0-13 16,0 0-14-16,0 0-32 16,8-10-52-16,-4-1-71 0</inkml:trace>
  <inkml:trace contextRef="#ctx0" brushRef="#br0" timeOffset="61944.89">20733 2397 7 0,'0'0'8'0,"0"0"2"0,0 0-3 15,0 0 2-15,0 0 18 16,8 12 23-16,4-12 25 16,5 8 30-16,8-8 3 0,-3 0-48 15,8 0-31-15,2 0-13 16,6 0-9-16,-7 0-3 16,-3 0-2-16,-3-4-2 0,-5 0-4 15,-9 4 2-15,-1 0-5 16,-6 0 0-16,-4 0-7 15,0 0-5-15,0 0-13 16,0 0-14-16,0 0-9 16,0 0-4-16,-9 0-11 0,9 0-6 15,0 0 13-15</inkml:trace>
  <inkml:trace contextRef="#ctx0" brushRef="#br0" timeOffset="62689.9">20993 2979 96 0,'-8'0'173'16,"-1"9"1"-16,2-2-58 15,-1-7-39-15,-5 12-19 0,-4 4 11 16,-6 5 7-16,-6-1-1 16,-7 6-11-16,-4-2-10 15,-6 0-15-15,5 1-6 0,1-2-5 16,-2 2-5-16,2-8-10 16,-56 23 4-1,71-28-11-15,4-12-9 16,5 12 4-16,5-12-1 15,-1 0-2-15,0 0 2 16,12 0-2-16,-8 0 2 16,8 9 3-16,0-9-1 15,0 0-4-15,0 0 0 0,0 0 5 16,0 0-2-16,0 0-3 16,0 0-9-16,0 0 2 15,0 0-6-15,0 0 0 0,0 0-12 16,0 0-4-16,0 0-19 15,0 0-25-15,0 0-29 16,0 0-7-16,3 0-8 0,6 0-23 16,-6 0-9-16,2 0 19 15,-2 0-63-15</inkml:trace>
  <inkml:trace contextRef="#ctx0" brushRef="#br0" timeOffset="69654.46">23636 2743 39 0,'-9'12'112'0,"1"-3"72"16,8-9-58-16,-8 8-34 15,8-8-33-15,0 0-8 0,0 0-3 16,0 0-7-16,0 0-22 15,0 0-6-15,13-5-7 16,7-2 1-16,9-5-6 16,4 0 2-16,7-2-2 0,9 2-1 15,-2 5 0-15,4-5 3 16,-6 3-7-16,-8 9 6 16,10 0 14-1,-29 0 10-15,-10 0 6 16,-8 0 6-16,0 0 0 0,0 0-12 15,0 0-7-15,0 9-7 16,0-2-11-16,0-7 3 16,0 9 0-16,0-1-1 15,0-8-2-15,0 7 3 0,0-7 0 16,0 0-1-16,6 0-1 16,6 0-6-16,9 0 2 15,0 0 2-15,2 0-2 0,-1 0 3 16,-6 0 3-1,-4 0-2-15,-5 0 4 0,-2 0 7 16,-5 0 10-16,0 0 4 16,0 9-4-16,0-9-8 15,-8 8-5-15,0 1-3 0,8-2-10 16,-8 2 9-16,8-9-9 16,0 8 3-16,0-8 3 15,0 7-5-15,0-7-3 16,0 0-4-16,0 13 3 0,12-5 6 15,3 3-12-15,10 0 6 16,1-4 4-16,-4 5-3 16,0-3 2-16,-11-2-1 15,-2 1 2-15,-9 5 3 16,0 2 5-16,-17 6-3 0,-3 3-2 16,-7 2 2-16,-2-2 0 15,4-1-1-15,1 2-1 16,2-8-3-16,11-6 3 0,3 3-1 15,8-14 1-15,0 7-6 16,0-7-1-16,0 0 4 16,11 0-6-16,7 0 2 0,2 0 2 15,-1 0-2-15,6 0 4 16,-5 0-5-16,-3 0 9 16,-6 7-3-16,-2-7 4 15,-4 10 6-15,-5-10-2 16,0 7 9-16,0-7-8 0,0 9 6 15,0-9-7-15,0 8-5 16,0-8-4-16,0 9 3 16,0-2 3-16,0 1-4 0,0 1-1 15,8-2 6-15,8 2-16 16,5 0 2-16,2-9-8 16,2 10 11-16,1 0-4 15,-4-3 6-15,-2-7 8 0,-7 0-8 16,-5 8 6-16,-8 1 10 15,0-9 3-15,0 12 6 16,0-12 1-16,-8 12 2 16,-5-3-7-16,5 2-8 0,8-3-3 15,-9-8 0-15,9 9-10 16,0-9 12 15,0 0-7-31,0 0 2 16,0 0-7-16,0 0 1 15,0 0 1-15,0 0 5 16,0 0-1-16,0 8-5 16,0 4 4-16,0 0 16 15,-11 3-8-15,0 8 6 16,2-4-9-16,9 1-3 16,-8 0 2-16,8-3-4 0,0-1 2 15,0-4-3-15,0 0 2 16,4 1-5-16,9 0 5 15,1-1-4-15,11 0-2 0,4-1 2 16,4 2 2-16,-1-3-4 16,4-3 5-16,-2-7-8 15,-8 12 9-15,4-4 2 0,-3 5-6 16,-5-6 2-16,-6 2 2 16,-7-2-1-16,-5-7 13 15,-4 12 0-15,0-3 12 16,0 3-4-16,0 0-15 0,0 0 9 15,0 5-9-15,0-2-5 16,0 3 6-16,0 2-10 16,0-4 5-16,4 0 3 0,3-4-14 15,1 0 10-15,1 1 2 16,2-2-8-16,2 3 4 0,3-2 6 16,0 0-9-1,1 0-1-15,-1-5 10 0,-4 2-6 16,0-9-6-16,-8 12 6 15,1-4 0-15,-5-8 2 0,0 13 1 16,0 0 0-16,0-1 8 16,0-1-2-16,0 1-7 15,0 0 3-15,0 0 2 0,0-3-7 16,0 4 2-16,0-6-1 16,0 2 0-16,4-9 3 15,0 7-3-15,1 2 1 0,-2-9-2 16,2 0 4-16,-2 0-5 15,2 0 4-15,-3 7 0 0,-2-7-1 16,0 0 5 0,0 0-3-16,0 0 3 0,0 0-5 15,0 0 5-15,0 0-5 16,0 0 8-16,0 0-6 0,0 0-1 16,0 0 3-16,0 0-8 15,0 0 8-15,0 0-7 16,0 0-1-16,0 0 7 0,0 0-1 15,0 0-2-15,0 0 10 16,0 0-7-16,0 0 3 0,0 0 3 16,0 0 0-16,0 0 2 15,0 0 0-15,0 0 2 16,0 0 0-16,0 0 3 16,0 0-9-16,0 0-6 15,0 0 1-15,0 0-2 0,0 0 3 16,0 0-3-16,0 0-4 15,0 0-3-15,0 0 8 16,0 0-5-16,0 0 0 16,0 0 6-1,0 0 1-15,0 0-4 16,0 0-4 0,0 0 1-16,0 0 0 0,0 0 6 15,0 0-3 1,0 0-6-16,0 0 8 0,0 0-4 15,0 0 3-15,0 0 2 16,0 0-5-16,0 0 6 16,0 0-4-16,0 0 1 15,0 0-8-15,0 0 4 16,0 0 5 0,0 0-1-1,0 0-3-15,0 0 4 16,0 0-8-16,0 0 12 15,0 0-10-15,0 0 5 32,0 0-4-32,0 0 5 15,0 0-5-15,0 0 0 16,0 0-2-16,0 0 8 16,0 0-8-16,0 0-4 0,0 0-7 15,0 0-39-15,0 0-90 16,0 0-70-16,-10-7-78 15,-11-2-54-15,-8 2-254 0</inkml:trace>
  <inkml:trace contextRef="#ctx0" brushRef="#br0" timeOffset="71219.1">21923 1945 8 0,'4'0'27'0,"0"0"49"16,5 0 89-16,-4 0-6 0,-5 0-43 16,0 0-35-16,0 0-21 15,0 0 1-15,0 0 16 16,0 0 14-16,0 0 0 15,0 0 0-15,-8 0-3 16,-2 0 1-16,2-9-5 16,-5-3-38-16,-2 1-24 0,-4-6 3 15,-3 0-17-15,-2 2 3 16,-4-1 4-16,-1-5-7 16,-4 1-2-16,1-1-1 0,-6 2 3 15,3 3-6-15,-1-1-6 16,2 4 11-16,2 2-3 15,-1 2-7-15,1 2 3 16,1-3 1-16,-8 3 2 16,5 1-2-16,0 4-3 15,-2-3 10-15,4 5-2 0,-1 0 0 16,1 0 6-16,2 0-3 16,3 0 4-16,-6 0 1 15,2 0-2-15,-9 0-6 16,1 7 6-16,-1 6-8 0,-9-1-1 15,2 5 4-15,-4 4 3 16,-2-2 14-16,2 7-6 16,-3-3-9-16,5 7 0 0,1-2-1 15,-2 0 1-15,7 1-1 16,-2-1-6-16,0 0 10 16,0 2-7-16,2 2-1 15,-5 4 1-15,6 9 2 16,-3 3-3-16,-1 9 14 0,-2 4-1 15,0 9 1-15,-6 7 4 16,7 5 5-16,1 4-3 16,6-4-8-16,2-1-6 15,11 0 16-15,2 0-4 0,8 1-6 16,17-5-10-16,0 5 8 16,0-1 7-16,17 0-4 15,8 10-17-15,15-3 0 16,12 7 0-16,18-8 0 0,12-1 0 15,11-3 0-15,12-7 0 16,13-7 0-16,15-3 0 16,17-13 0-16,13-9 0 0,5-10 0 15,1-10 0-15,-2-8 0 16,0-9 0-16,0-7 0 0,-1-7 0 16,0-9 0-16,-3-8 0 15,-10-5 0-15,-2-8 0 16,-9-3 0-16,-12-13 0 0,-8-9 0 15,-12-7 0-15,-13-5 0 16,-15-6 0-16,-10-13 0 16,-7-1 0-16,-8-5 0 15,-6 7 0-15,-17 2 0 0,-5 4 0 16,-13-4 0-16,-13-3 0 16,-3-5 0-16,-19-9 0 15,-10 3 0-15,-5-2 0 0,-14-1 0 16,-8 5 0-16,-13 0 0 15,-13 4 0-15,-14 6 0 16,-13 6 0-16,-8 8 0 16,-10 9-144-16,1 12-180 0,-5 10-43 15,4 9 42-15,11 9-5 16,11 10 65-16</inkml:trace>
  <inkml:trace contextRef="#ctx0" brushRef="#br0" timeOffset="72241.85">24113 1335 329 0,'9'-24'200'0,"-3"-2"-50"16,2 11-50-16,-8 2-27 15,3 1 15-15,-3 5 8 16,0 7-21-16,0 0-26 0,0 0-19 16,0 0-21-16,0 0-8 15,5 23 4-15,4 18 31 16,-1 20-8-16,4 20 1 16,-4 14 4-16,-1 2-11 0,-2-4-13 15,-5-3 0 1,0-8-4-16,0-14-1 0,0-6-4 15,0-14 3-15,0-6-5 16,0-10 2 0,0-7 4-16,0-11-3 0,0 1 2 15,0-8 0-15,0-7-2 0,0 0 3 16,0 0 0-16,0 0 0 16,0 0-3-1,0 0 1-15,0 0-1 16,0 0 6-16,0 0-6 0,0 0-3 15,0 0 7-15,0 0-4 16,0 0-5-16,0 0 7 16,0-5-1-1,0 3-4 1,0 2 3-16,0 0-5 0,0 0 5 16,0 0 3-1,0 0-3-15,0 0-5 16,0 0 3-16,0 0-2 15,0 0-2-15,0 0 9 0,0 0-11 32,0 0 3-17,0 0-7-15,0 0-25 16,0 0-21-16,0 0-28 0,0 0-27 16,0 0-50-16,0-5-52 15,0-12-93-15</inkml:trace>
  <inkml:trace contextRef="#ctx0" brushRef="#br0" timeOffset="72633.11">24122 2316 441 0,'-26'0'264'0,"4"0"-71"0,8 0-81 16,2 0-33-16,4 0 29 15,8 0-8-15,0-5-38 16,0 5-22-16,0-4-18 16,0 1-17-16,8 3-9 0,15-5-2 15,19 5 15-15,18-9-9 16,14 1-1-16,7 2 4 15,-1-4-7-15,1 3 1 0,-7-2 1 16,-12 6 3 0,-15 3 9-16,-6 0-8 0,-12 0 4 15,-13 0-3-15,-4 0 0 16,-4 0 6-16,-5 0-28 16,2 0-58-16,-5-5-58 15,3 1-48-15,-3-4-25 0,0-1-34 16,0-3-17-16</inkml:trace>
  <inkml:trace contextRef="#ctx0" brushRef="#br0" timeOffset="72849.64">24854 2084 50 0,'25'-30'167'15,"1"-3"45"-15,-3 2-45 16,-4-2-29-16,-1 5-23 16,-5 6-4-16,-6 7 19 15,-4 7-28-15,-3 8-34 16,0 0-39-16,0 17-14 0,0 18 11 15,0 27 5-15,0 16 6 16,0 10-8-16,0-2-11 16,0-8-12-16,0-14-8 0,0-9-12 15,0-16-77-15,0-14-99 16,0-8-44-16,0-17 13 16,-10-34-110-16</inkml:trace>
  <inkml:trace contextRef="#ctx0" brushRef="#br0" timeOffset="73023.35">24732 1127 323 0,'-11'-16'165'0,"-2"4"-79"0,13 12-48 15,0 0-22-15,0 15-20 16,0 10-24-16,13 5-97 15,4 5-94-15</inkml:trace>
  <inkml:trace contextRef="#ctx0" brushRef="#br0" timeOffset="73648.84">25542 1738 303 0,'0'-13'315'0,"-13"1"-51"16,0 4-123-16,4 8-67 16,-2 0-37-16,5 0-18 15,-8 12 2-15,2 12-10 16,-4 14-5-16,-4 10-5 16,0 9-10-16,3 0-3 15,4-8-3-15,6-4-18 0,7-9-8 16,0-7-8-16,0-8 10 15,0-6 6-15,0-15 15 16,0 0 6-16,0 0 5 16,3-13 2-16,1-6 1 0,0-14 13 15,1-3 15-15,-1-1 4 16,0 4 0-16,1 9-6 16,-5 4-10-16,3 3-7 0,5 5-5 15,-2 4 0 1,2 8-2-16,1 0 6 15,5 20-9-15,-2 12 9 0,4 18-1 16,-2 15 0-16,-8 16 6 16,-3 13 4-16,-3 12-5 15,0-2-2-15,0 3-1 0,-14-9-9 16,-7-12 4-16,-4-17 3 16,-3-12-5-16,-1-17 8 15,2-7-3-15,-7-12 5 16,6-9 12-16,8-12 3 0,4-9-9 15,4-6-17-15,12-13-3 16,0-14-6-16,17-12 2 16,10-6-1-16,5-5 4 15,10 1 1-15,3 2 9 16,-2 0-5-16,5 11-15 0,3 1-24 16,-7 10-51-16,-6-1-25 15,-7 3-14-15,3 2-36 16,-9 1-4-16,-3-8-7 15</inkml:trace>
  <inkml:trace contextRef="#ctx0" brushRef="#br0" timeOffset="74413.41">25793 1539 84 0,'0'-54'235'0,"0"1"-53"15,8 9-76-15,0 7-36 16,1 9-9-16,-9 7 21 0,0 8 5 15,0 9-31-15,0 4-20 16,0 26-4-16,0 17 19 16,0 28 20-16,3 23-8 15,2 7-33-15,3 4-11 0,-1-3-13 16,7-12-1-16,-8-14 1 16,7-10-4-16,-1-18 4 15,-4-6-8-15,1-13 5 16,-6-11 0-16,3-7 6 15,-3-11 1-15,2 0-6 16,3-17-9-16,4-12-6 0,2-11 5 16,8-5 4-16,-2 4 5 15,-5 9-2-15,-2 2 5 16,0 10-2-16,-5 8 5 16,-4 0-4-16,-4 4-4 0,4 8-7 15,-4 0-2 1,4 13 5-16,4 3 2 15,0 3-2-15,3 10 8 16,6-1-9-16,9 0 5 0,-4-3-1 16,7-9 5-1,9-4-5-15,2-12 0 16,8-19 1-16,1-23-4 0,8-14 4 16,0-17-6-16,-2-17-4 15,1-12 7-15,-12-3 6 16,-5-5-11-16,-9 8 24 15,-9 8 17-15,-10 18 3 0,-11 9 0 16,0 15 8-16,0 15 4 16,0 9-6-16,0 7-18 15,0 9-15-15,-8 5-11 16,8 7-6 0,-9 7 2-16,-3 17 9 15,-5 17-11-15,1 25 15 16,1 24 7-16,3 10-3 0,12 11 3 15,0 3-5-15,0-4 1 16,7-5-10-16,10-11 3 16,2-8-1-16,10-13 1 15,-1-8 0-15,1-16-2 0,1-8-3 16,-7-10 4-16,-2-5-2 16,-5-10 1-16,-4-3-9 15,-4-13-9-15,0 0-37 16,-5 0-66-16,2 0-65 0,-5-13-87 15,0-12 35 1,0-11-109-16</inkml:trace>
  <inkml:trace contextRef="#ctx0" brushRef="#br0" timeOffset="74797.1">26373 1582 465 0,'-31'-3'252'0,"5"-1"-99"16,9-1-82-16,9 2-34 0,8-1-19 15,8-1-4-15,17 1-7 16,24 4 0-16,21 0-7 15,9-3-1-15,11-2 5 16,1 5 3-16,-1 0-2 0,-10 0 0 16,-4 0-6-16,-5 0 8 15,-9 0 8-15,-7 0-6 16,-11 0-3-16,-7 0 3 16,-9 0-9-16,-3 0 1 15,-8-4 3-15,-8 4 1 16,-1 0-5-16,-5 0-35 15,-3 0-49-15,0 0-65 0,0-3-49 16,-17-10-79-16</inkml:trace>
  <inkml:trace contextRef="#ctx0" brushRef="#br0" timeOffset="76925.99">24123 2954 26 0,'-44'0'75'0,"5"0"71"16,-3 10 24-16,10-10-59 0,7 0-32 15,5 0-24-15,7 0 3 16,1 0 14-16,12 0 19 16,0 0 4-16,0 0-5 0,0 0-19 15,0 0-18-15,17 0-12 16,28-5-2-16,40-7 12 16,53-9-5-1,284-48 23-15,-166 23-29 16,13-5 2-16,3-2 10 15,7-3 4-15,-4 6-11 0,-4 5-13 16,-21 4-8-16,-22 8-11 16,-25 10-5-16,-36 0-6 15,-33 8-1-15,-33 3 6 16,-30 4 5-16,-16-1 12 0,-20 6-6 16,-9-1 0-16,-10-1-12 15,-4 5-2-15,-7 0 2 16,-5 0-37-16,0 0-48 15,0 0-102-15,-13 0-83 16,-16 9-83-16,-19-9-46 16</inkml:trace>
  <inkml:trace contextRef="#ctx0" brushRef="#br0" timeOffset="77391.85">23921 3546 505 0,'-96'0'270'16,"17"0"-83"-16,17 0-90 0,19 0-50 15,13 0-13-15,11 0 4 16,11-10 10-16,8 3-15 15,18-9-11-15,21-9 2 0,37-7 1 16,40-8 13-16,49-6-5 16,49-3-11-16,47-4-3 15,36-4-5-15,27 0-14 16,24 0 4-16,19 4 1 16,-2 4-3-16,-17 8-3 15,-25 9 1-15,-35 7 2 0,-34 6-4 16,-33 6 6-16,-43 1-6 15,-35 4 12-15,-38-1 21 16,-26 7 42-16,-27-3 54 16,-16 5 26-16,-11 0-18 15,-13 0-85-15,-6 0-50 0,-6 0-146 47,0 0-180-47,-14-5-110 16,-11-2 10-16</inkml:trace>
  <inkml:trace contextRef="#ctx0" brushRef="#br0" timeOffset="79339.63">29035 1171 325 0,'-8'-14'193'16,"8"-4"-51"-16,-10 2-52 16,10 0 3-16,0 4 18 15,0 3 19-15,0 5 16 16,0 0-36-16,0 4-30 16,-8 0-27-16,8 0-20 15,-13 0-21-15,13 0-9 16,-9 21-7-16,1 26 12 0,-1 39 8 15,-8 36-2 1,-4 34-6-16,-3 11-1 16,-1 7-5-16,4-7 3 15,5-17-4-15,8-19-1 0,8-17-2 16,0-21 3-16,0-18-1 16,0-22-2-16,0-8 3 15,0-14-4-15,0-5 8 16,0-11-3-16,0-2-2 15,0-13-3-15,5 0 3 0,-2 0-3 16,5 0 7 0,0-4-9-16,2-13-10 15,1-16-5-15,14-16 7 0,11-15 1 16,7-10 14-16,14 5-4 16,2 7-5-16,-7 10-1 15,-3 16 0-15,0 10 12 16,-5 14-8-16,-3 12 0 15,-8 12-4-15,-4 21 3 16,-15 17 10-16,-6 10-11 16,-8 9 8-16,-14 6 1 0,-19-2 1 15,-13-8-7-15,-2-8 12 16,-5-13-8 0,-4-12-1-16,-3-7 1 0,-2-13 1 15,0-12-4-15,11 0 7 16,3-12-7-16,3-4-14 15,4-7 1-15,8-7-4 16,5 2-35-16,8-5-43 16,7 9-16-16,13-1-22 15,0 4-44-15,9 1-38 0,3 1-61 16</inkml:trace>
  <inkml:trace contextRef="#ctx0" brushRef="#br0" timeOffset="80121.62">29258 2266 270 0,'18'-57'269'16,"3"9"-76"-16,-4 10-91 16,-5 10-55-16,-5 12-17 0,-7 4 24 15,0 9-16-15,0 3-19 16,0 12-12-16,8 16 20 15,0 13 11-15,6 16-18 16,-2 4-4-16,4 4-10 16,7-4-4-16,-1-14-4 15,2-5 13-15,1-14-7 16,-6-11 4-16,7-17 1 16,8-12-1-16,8-21-1 15,6-19 0-15,6-13-6 16,-1-6 12-16,-5 2 31 15,-8 12-1-15,-11 14-1 16,-9 6-4-16,-4 12 5 0,-7 4-7 16,-1 9-16-16,-5 4-5 15,-3 8-7 1,0 0-11-16,0 13-3 16,0 10 4-1,-8 18 5-15,8 17 6 0,0 7-13 16,0-1 10-16,0 6-7 15,13-9 9-15,3-4-11 16,9-9 4-16,-1-6-17 16,-4-13-46-16,1-5-46 15,-5-12-23-15,-4-12-39 16,-4-20-37-16,-4-20 5 16,-4-22 162-16,4-24-52 15,4-20 43-15,5-13 51 16,3-9 57-16,4-12-23 15,1-2-4-15,-2 8-3 16,3 15 2-16,-8 17 10 16,3 21 14-16,-5 20 2 15,-3 18-5-15,-4 9-1 16,-5 11-11-16,0 14-25 16,0 18 5-16,0 31 39 15,0 37 44-15,-14 32-2 16,2 26-33-16,1 20-28 0,-3-1-12 15,14-2-16-15,0-10-7 16,0-15-2 0,0-23-4-16,5-18-13 15,-2-24-28-15,3-18-27 16,2-15-22-16,-8-29-61 0,3-8-19 16,6-20 25-16,0-26 16 15,7-28-110-15</inkml:trace>
  <inkml:trace contextRef="#ctx0" brushRef="#br0" timeOffset="80605.27">30938 1461 212 0,'48'-57'247'0,"-12"11"-59"16,-10 18-81-16,-6 9-55 16,-7 4-13-16,-13 8 0 15,0 7-4-15,0 13-6 16,0 27 55-16,-8 34 74 15,-9 29-38-15,-8 17-53 16,-6 15-30-16,-7-2-16 16,0-2-7-16,7-8-4 15,-1-18-8-15,13-19 4 16,2-21 0-16,4-21-1 16,5-11 3-16,8-12 9 15,0-21 25-15,0-9-15 16,12-19-13-16,22-24-3 15,23-17-17-15,15-10 5 16,9 8-4-16,-3 9-3 16,-13 17 6-16,-9 16-4 15,-4 17-1-15,-10 12-1 16,-7 33 9-16,-5 11-4 0,-13 16-1 16,-17 15 5-16,0 1 0 15,-30-2 4-15,-5-5-2 16,-12-16-1-16,-10-12-9 15,-11-15 9-15,-8-14-25 16,-10-21 1-16,4-11-11 16,9-8-25-16,8-9-48 15,9-5-34-15,10 3-41 16,14-4-19-16,11 12-29 16,9 5-33-16</inkml:trace>
  <inkml:trace contextRef="#ctx0" brushRef="#br0" timeOffset="80870.31">32586 2755 450 0,'8'0'322'0,"-8"9"-134"0,0-9-97 15,-19 8-23-15,-32 12 90 16,-48 10 72-16,-82 9-12 16,-102 22-70-16,-115 24-66 15,-92 30-45-15,-87 19-29 16,-61 21-66-16,-35 12-106 0,-15 8-99 16,19 3-124-16,30-8-32 15</inkml:trace>
  <inkml:trace contextRef="#ctx0" brushRef="#br0" timeOffset="87842.68">718 4746 405 0,'-26'0'254'16,"7"0"-122"-16,-1 0-66 15,4-5-42-15,6-3-17 0,10-3 5 16,0-10-9-16,21-12-5 15,15-16 6-15,26-12-4 16,23-15-3-16,26-14 4 16,15 4 1-16,4 5 1 15,-2 12-1-15,-6 12-2 0,-12 15 0 16,-21 23-3 0,-15 14 3-16,-17 22 1 15,-20 19-3-15,-23 21 4 0,-14 21 8 16,-14 14-5-16,-15 3-4 15,-4-6 1-15,5-7-1 16,7-17-1-16,13-13 0 16,8-11 3-16,5-9-6 15,10-7 2-15,14-4 3 16,12-10-1-16,8-1 1 16,2-10-8-16,6 0 3 15,-2-5 3-15,-15-7 9 0,-9-4-8 16,-5-13 2-16,-15-12 0 15,-11-11 0-15,0-14-3 16,-11-11-4-16,-1-5 2 16,-5-3 9-16,9 4-3 15,8 12 0-15,0 16 0 16,0 13-3-16,0 11-7 0,0 8 0 16,3 17 2-1,10 4 6-15,8 17-3 0,2 11 1 16,2 4 2-16,-1 0-2 15,-3-3 1-15,-4-4 2 16,-6-8-4-16,-3-5 1 16,-1-12 6-16,-1 0 2 15,2-9-3-15,3-16-3 16,6-19-2-16,8-20 0 16,7-10 4-16,4 0-2 0,1 13-4 15,-4 13 2-15,-9 14-6 16,4 19 5-16,4 15 2 15,9 8 4-15,5 16-3 16,1 5 1-16,2 7 5 16,-9-4-9-16,-7-7 1 15,-8-4 7-15,-10-9-4 16,-1-12 6-16,-6 0-9 16,-5-24-14-16,-3-16 3 15,0-22 11-15,0-12-7 16,0-12 8-16,0 1-4 15,0 10 8-15,5 8-2 0,-2 19-1 16,-3 15-4-16,9 12-5 16,2 21 9-16,7 8-5 15,10 16 2 1,8 5 1-16,4 4 2 16,6-4-1-16,3-13-6 0,0-16 8 15,-9 0-4-15,-4-9-1 16,-8-14 0-16,-7-18-10 15,-10-4-8-15,-11-5 5 16,0 2 5-16,-14 3 2 16,-7 9 2-16,-1 15-10 15,0 17-23-15,-13 16-43 16,-4 16-107-16</inkml:trace>
  <inkml:trace contextRef="#ctx0" brushRef="#br0" timeOffset="87990.51">3312 4180 719 0,'24'36'161'15,"-7"-8"-92"-15,-9-6-41 16,-3-6-18-16,-2-4-15 16,0-12-60-16,-3 0-89 15,0-12-137-15</inkml:trace>
  <inkml:trace contextRef="#ctx0" brushRef="#br0" timeOffset="88508.58">3475 3280 104 0,'11'-33'248'0,"-3"14"-120"16,1 10-49-16,-1 9-12 15,-3 16-18-15,-5-4-22 16,3 2 0-16,2-7 13 15,-5-7 27-15,0 0 11 16,0 0-2-16,0 0-14 16,3 0-25-16,6 0-20 0,3-4-14 15,5 1 1-15,16-6-6 16,10 1-11 0,14-1-35-16,1-3-30 15,2-4-8-15,2-7 13 16,-5-11 26-16,-6-2 21 0,-9-9 34 15,-13 4 32-15,-15 1 17 16,-9 2 0-16,-5 6 18 16,0 4 14-16,0 7-17 15,-8 9-33-15,8 8-27 16,0 4-8-16,0 25-2 16,8 11 4-16,12 14-8 15,9 7 8-15,4 0-5 16,2-5 1-16,6-11-6 15,0-13 1-15,8-11-8 16,3-17 0-16,10-12-12 16,-2-14 3-16,-6-5 11 0,-10-7 4 15,-11-2-3-15,-9-1 1 16,-4 5 1-16,-7 8-9 16,-13 2-29-16,0 2-54 15,0 7-72-15,-13 1-82 16</inkml:trace>
  <inkml:trace contextRef="#ctx0" brushRef="#br0" timeOffset="88907.56">4275 2682 310 0,'-49'-17'272'0,"1"-2"-87"15,3-2-94-15,8-3-39 16,4 0 0-16,14-5 5 16,11-13-30-16,16-10-16 15,11-13-2-15,11-6-9 16,-3 12 7-16,-3 7 26 16,-18 9 1-16,-28 15-19 15,-30 15-5-15,-46 13-8 16,-32 13 7-16,-20 12 16 15,-5-1 6-15,10-7 26 16,10-5 8-16,21-12 6 16,26 0 13-16,23-7-19 15,17-8-24-15,18-4-34 0,23-9-7 16,19-10-11-16,24-5 0 16,26-11-44-16,19 6-62 15,9 7-63 1,-3 12-46-16,-5 21 4 15,-14 16-91-15</inkml:trace>
  <inkml:trace contextRef="#ctx0" brushRef="#br0" timeOffset="89274.57">2638 3719 199 0,'-12'-12'245'0,"4"5"-64"16,0-2-72-16,-1 9-48 15,9 0-26-15,-7 20-1 16,-1 34 66-16,0 38 26 16,8 44-4-16,0 27-34 0,11 16-41 15,29 4-20 1,31-13-8-16,34-15-11 16,29-29-5-16,40-28 1 0,33-37 4 15,24-27-68-15,6-34-88 16,-19-13-72-16,-26-24-20 15,-34-16-71-15</inkml:trace>
  <inkml:trace contextRef="#ctx0" brushRef="#br0" timeOffset="93445.8">6171 3061 42 0,'-16'-27'92'15,"0"0"125"-15,0 8-72 16,-4 7-25-16,3 0-45 0,4 2-29 15,2 3-15-15,3 7-2 16,8-5 7-16,-8 5-3 16,8 0-10-16,0-4-7 15,0 4-4-15,0 0 0 16,0-3-2-16,0-1-5 16,0-5-4-16,16 1-3 15,17-9 2-15,19-7 0 16,30-8 1-16,32-17-3 0,30-12 0 15,32-9 4-15,27-7-2 16,27-9 0-16,32 1 0 16,13-5 0-16,13 2 2 15,5-2-3-15,-4-1 1 0,-1 2-4 16,-5 8 7-16,-3 4-1 16,-3 8-4-16,-9 8 2 15,-16 4 0-15,-17 7 0 0,-20 6 1 16,-27 3-2-1,-26 9 1-15,-20 4 0 0,-28 2 3 16,-25 6-8-16,-23 4 8 16,-19 4-1-16,-10 3 10 15,-9 6-1-15,-11 3 12 16,-5 0 26-16,-4 0 23 0,-8 0 8 16,0 0-4-16,0 0-13 15,0 0-14-15,0 0-22 16,0 0-14-16,0 0-2 15,0 0-9-15,0 0-7 0,0 0 9 32,0 0-6-32,0 0 5 0,0 0-2 15,0 0 1 1,0 0-7-16,4 0 5 16,-4 0 5-16,5-4-9 15,-2-1 4-15,10 1 2 0,7-3-2 16,17-5-6-16,20-1 6 15,28-4 2-15,27 1 1 16,32-3-3-16,18-7-3 0,16 6 4 16,6 0-4-16,-6 1 3 15,-8 1-3-15,-6 6 11 16,-15 4-7-16,-10 0-4 16,-10 8 3-16,-7 0 1 15,0 0-1-15,4 0 0 16,-1 0-2-16,-6 12 2 0,-6 0-2 15,-11-1 2-15,-9 2 0 16,-8-1-2-16,-8 2 0 16,-13-3-1-16,-10 1 2 0,-13-4 1 15,-8-8 3-15,-9 9 0 16,-8-9 0-16,-3 0-10 16,-1 0 4-16,-4 0 6 15,-5 0 1-15,2 0 1 0,-5 0-6 16,0 0 2-1,0 0-2-15,0 0 3 0,0 0-22 16,0 0-28-16,0 0-44 16,0 0-58-16,3 0-51 15,0 0-30-15,-3 0-86 0</inkml:trace>
  <inkml:trace contextRef="#ctx0" brushRef="#br0" timeOffset="99121.73">20207 7245 15 0,'0'0'34'16,"0"0"32"-16,0-5 38 0,0 5 36 15,-9 0-48-15,9 0-35 16,-8 0-27-16,8 0-18 16,-9 0-6-16,9 0-1 0,0 0 5 15,0 0 6-15,0 0-5 16,0 0 3-16,0 0-2 0,0 0-4 16,0 0 4-16,0 0 6 15,0 0-4-15,0 0 5 0,0 0 3 16,0 0 2-16,0 0 1 15,0 0 7-15,-9 0 3 0,9 0-8 16,0 0-1-16,0 0-9 16,0 0-1-16,0 0-8 15,0 0-4-15,-8 0 0 0,8 0-2 16,-8 0-1 0,0 0 2-16,8 0-4 15,-9 0 2-15,9 0 4 16,0 0-4-16,0 0 7 15,-8 0 1-15,8 0 7 16,0 0 12-16,0 0-1 0,0 0 7 16,0 0-6-16,0 0 2 15,-6 0-6-15,6 0-3 0,0 0-2 16,0 0-2-16,0 0-5 16,0 0 0-16,-8 0-1 15,8 0-3-15,-9 0 10 0,9 0-2 16,0 0-2-16,0 0 2 15,-9 0 1-15,9 0-9 0,-8 0 4 16,8 0-7-16,-9 0 0 0,1 0-1 16,0 9-4-16,-1-1 9 15,-5-8-12-15,2 9 6 0,-2-9 7 16,3 0-7-16,0 0 8 16,-1 0-6-16,-1 0 3 0,0 0 1 15,2 7 5-15,3-7-6 16,0 0 3-16,8 0-10 15,-9 0 4-15,1 0-1 0,8 0 2 16,-8 0-5-16,8 0 5 16,0 0 5-16,0 0-1 0,0 0-2 15,0 0 2-15,0 0 0 16,-9 0 5-16,9 0-4 0,-7 0 0 16,7 0 6-16,-8 0 0 15,8 0-2-15,0 0-8 0,-8 0 5 16,8 0-5-16,-9 0 2 15,1 0-3-15,8 0-3 0,-13 0 4 16,13 0 1-16,-6 0 3 16,6 0-8-16,0 0 5 0,0 0-6 15,0 0 1-15,-9 0 2 16,9-5-2-16,-12 3-2 16,12 2 0-16,-14 0 1 0,14 0-3 15,-11 0 3-15,11 0 3 16,-13 0-5-16,13 0 3 0,-10 0-7 15,1 0 2-15,1 0-2 16,-1 0 7-16,-7-5 3 0,-1 1-8 16,-2-4 2-16,2 4 7 15,-3-4-1-15,3 4-2 0,-3-4 8 16,5 4-6-16,-2-1 5 16,1-2-5-16,2 2-1 15,4 0-5-15,-2 3 5 0,-1-4-4 16,0-2 5-16,1 5-7 15,1-6-2-15,-1 2 5 0,3-2 3 16,1 6-3-16,0-6 0 16,0 6 1-16,8-2-3 0,-12 1 0 15,4-4 0-15,0 4 3 16,-1-1-6-16,9-2 3 0,-12-3 3 16,0 3-1-16,-4 0-6 15,0-2-1-15,-1 1 12 0,2 0-10 16,1-1 8-16,3 5-7 15,-3-2 5-15,3 0-1 16,0-1-8-16,-2-3 4 0,0 3 2 16,1-2 5-16,1 2-5 15,0 3 0-15,2 0 0 0,0 0-2 16,1-5-1-16,8 1 6 16,-14 3-4-16,14-2 4 0,-11 2-3 15,11 1 1-15,-11-3-2 16,2-1 2-16,1-1-2 0,0 2 2 15,8-3 3-15,-13 3-4 16,5-5 1-16,0 3-3 16,8 1 5-16,-12-3-2 15,4-1-1-15,0-2 0 0,0 1 2 16,-4 2 1-16,0-1-1 0,-2-4 3 16,3 4-8-16,3-5 1 15,2 1 6-15,-8-1-4 0,2 2-1 16,-2-6 2-16,-2 6-2 15,1-3 1-15,4 2 0 0,-7 1 4 16,6-2-8-16,0 5 8 16,0-4 0-16,4 4-3 0,0-5 1 15,-4 5-4-15,3-1 2 0,1 0-2 16,-1-1 8-16,1 0-8 16,0 3-3-16,0-1 7 0,8 4-4 15,-12-2 7 1,12 3-2-16,-11-2-5 0,11 2 2 15,-9-1-2-15,0-1 4 16,9 2-3-16,-8-2 1 0,0-3 4 16,0-1-7-16,8 1 2 15,-10 1-5-15,2-1 12 0,-1 3-5 16,9-3-1-16,-13-1-2 16,4 1-2-16,1 1 4 0,-1-3 0 15,-2 2-3-15,5 0 8 16,-2 0-3-16,-2 0-8 15,2 0 4-15,0 0-1 0,0-1 6 16,-1 1-3-16,-2 1-2 16,3-7-1-16,8 6 3 0,-12 0-4 15,4-4 7-15,-1-1 1 16,0 2-9-16,1-1 1 0,-3-1 0 16,-3 1 5-16,3 3 0 15,0 2 4-15,-2-6-12 0,0 1 5 16,4-5 2-16,-2 6 2 15,0-2-3-15,-2 0 3 0,5 2 0 16,0-2-2-16,0 4-6 16,8 2 10-16,-12-1-6 15,12 3 4-15,-8 2-4 0,0-3 4 16,8 3 0-16,-9 3-4 16,1 0 0-16,8-4 2 0,-8-1 3 15,8 9-7-15,0-4 4 16,0 0 1-16,-8 1-3 0,8-2 3 15,0 0-5-15,0 1 1 16,0-3 2-16,-8 2 1 0,8-2 2 16,-8 7-6-16,8-5 4 15,0 1-3-15,0 4 0 0,0 0 1 16,0 0 1-16,0 0-11 16,0 0 2-16,-8 0 7 15,8-3-9-15,0-1 5 16,0-1 0-16,0 1 13 0,0 4-1 15,-8 0-8-15,8-4-3 16,0-1 1-16,0-2 0 0,0 2 3 16,0 1 5-16,0 4-6 15,0 0 10-15,0-3-10 0,-9-6 0 16,1 5 10-16,8 1-7 16,-8-6 0-16,0 6-11 0,8-7 8 15,-8 4 6-15,8-4 0 16,-8-2-4-16,0 4-2 15,8 0 11-15,-9-4-8 0,1 4-4 16,8-1 3-16,-8-4 6 16,8 6-6-16,-7-1-2 0,7 0 8 15,0 4-5-15,-9 1-2 16,9-6-4-16,-8 4 7 0,8 5-2 16,0-3 1-16,0 3 2 15,0 0-6-15,0 0 1 16,0-4 5-16,-8 4-7 0,8 0 8 15,0 0-5-15,-8 0 2 16,8 0-4-16,0 0 0 16,0 0-5-16,0 0 5 15,0 0-2-15,0 0-4 16,0 0 7-16,0 0 0 16,0 0-1-16,0 0 5 15,0 0-7-15,0-5-5 0,0 5 4 16,0 0-6-16,0 0 15 15,0 0-14-15,0 0 8 0,0 0 7 16,0 0 3-16,0 0-10 16,0 0 10-16,0-2-6 0,0-4-3 15,0 6-2-15,0 0 8 16,0 0-8 0,0 0 6-1,0 0 3-15,0 0 0 16,0 0-10-16,0 0 8 15,0 0-4-15,0 0-4 16,0 0 12 0,0 0-5-16,0 0-2 15,0 0 3 1,0 0-5-16,0 0 5 0,0 0-5 16,0 0 5-1,0 0-5-15,0 0 8 0,0 0-1 16,0 0-7-1,0 0 1-15,0 0 8 0,0 0-7 16,0 0 4-16,0 0-7 16,0 0 7-16,0 0 2 0,0 0-3 15,0 0-6-15,0 0 5 16,0 0-2-16,0 0 7 0,0 0-10 16,0 0 2-16,0 0 0 15,0 0 4-15,0 0 5 16,0 0-3-1,0 0-7-15,0 0 0 16,0 0 1-16,0 0-4 16,0 0 8-16,0 0-4 15,0 0 3-15,0 0-2 16,0 0 2-16,0 0 2 16,0 0-7-16,0 0 6 15,0 0 0-15,0 0-3 16,0 0 4-16,0 0-1 15,0 0-3-15,0 0-1 0,0 0 5 16,0 0-8-16,0 0 7 16,0 0 1-16,0 0-1 0,0 0-5 15,0 0 8-15,0 0-12 16,0 0 13-16,0 0-12 16,0 0 11-1,0 0-8-15,0 0 5 16,-9 0-1-1,9 0-3-15,0 0 1 16,-8 0-4-16,8 0 11 16,0 0-5-16,-8-4-1 0,8-1 0 31,0 3 0-31,0 2 4 0,0 0-9 16,0 0 7-1,0 0-5-15,0 0 1 16,0 0 4-16,0 0-6 15,0 0 0 1,0 0 3-16,0 0 3 16,0 0-1-16,0 0 3 15,-6-5-4 1,6 1-5-16,0 4 7 16,-9 0-4-16,9 0-4 15,0 0 3-15,0 0 6 0,0-3-6 16,0 3-2-16,0-5 6 15,0 5-4-15,0 0 1 0,0 0 1 16,0 0-5-16,0 0-4 16,0 0 2-16,0 0 5 15,0 0-6-15,0 0 3 16,0 0 4-16,0 0-4 16,0 0 9-16,0 0-2 15,0 0-5-15,0 0 6 0,0 0 1 16,0 0-5-16,0 0 0 15,0 0 4-15,0 0 1 16,0 0-8 0,0 0-1-1,0 0 9-15,0 0 2 16,0 0-13-16,0 0 1 16,0 0 6-16,0 0-4 0,0 0 4 15,0 0-3-15,0 0-5 16,0 0 1-16,0 0-8 15,0 0 3-15,0 0 2 0,0 0 7 16,0 0-1-16,0 0-6 16,0 0 17-16,0-4-10 0,0 4 3 15,0 0-2-15,0 0 4 16,0-5 1-16,0 2-6 0,0-1 1 16,0 0 2-16,0 0 1 15,0 4 2-15,0-4-2 16,0-1 1-16,-9 1 5 15,9 1-6-15,0-2-1 16,0 5 4-16,0 0-4 0,0 0-2 16,0 0 5-1,0-5 0-15,0 5-6 16,0 0 0-16,0 0 5 0,0 0-3 16,0 0 0-16,0 0 9 15,0 0-6-15,0 0-5 16,0 0 1-16,0 0 0 15,0 0 1-15,0 0 6 0,0 0-2 16,0 0-8-16,0 0 7 16,0 0 4-16,0 0-4 15,0 0-3-15,0 0 6 0,0 0 0 16,0 0-3 0,-8 0 8-16,8 0 6 0,-9 0 6 15,9 0 0-15,0 0-3 16,0 0-7-16,0 0-1 15,0 0-5-15,0 0 0 0,0 0 0 16,0 0 1-16,0 0 2 16,0 0-11-16,0 0 6 0,0 0 9 15,0 0 2-15,0 0-8 16,0 0 6-16,-8 0 1 0,8 0 9 16,-8 0-6-16,8 0 0 15,0 0-3-15,0 0-1 16,0 0 2-16,0 0-13 0,0 0 2 15,0 0 3-15,-8 0-4 16,8 0 2 0,0 0-6-16,0 0 3 0,0 0-3 15,0 0 5-15,0 0-7 16,0 0 8-16,0 0-8 0,0 0 9 16,0 0-8-16,0 0 6 15,0 0-2 1,0 0-4-16,0 0 7 0,0 0-6 31,0 0 6-31,0 0-11 0,0 0 5 16,0 0 4-16,0 0-3 15,0 0 3-15,0 0 2 16,0 0-2-16,0 0 6 16,0 0-3-16,0 0 4 15,0 0 8-15,0 0-2 0,0 0 1 16,0 0-3-16,0 0 5 15,0 0 8-15,0 0-9 0,0 0 6 16,0 0-4-16,0 0 9 16,0 0-7-16,0 0 1 15,0 0-6-15,0 0-9 0</inkml:trace>
  <inkml:trace contextRef="#ctx0" brushRef="#br0" timeOffset="99262.87">18044 5384 2047 0,'-8'0'0'31</inkml:trace>
  <inkml:trace contextRef="#ctx0" brushRef="#br0" timeOffset="100055.6">18036 5382 2047 0,'-6'-6'0'63,"6"4"0"-63,-8-4 0 15,-2 6 0 1,2 0 0 31,0 0 0-31,8 0-1-1,-8 0 1 1,8-3 1-16,0-1-2 15,-9-1-3-15,9 2-3 0,0 3 3 16,0 0 7-16,0 0-8 16,0 0-3-1,0 0 5-15,0 0-1 0,0 0-1 16,0 0 3-16,0 0 3 16,0 0-2-16,0 0 5 15,0 0-7-15,0 0 7 16,0-4-1-16,0 4-5 0,0 0 0 15,0 0 8-15,0 0 2 16,0-5-13-16,0 1 10 0,0 4 0 16,-8 0 1-16,0 0 0 15,8-3-1-15,-9-6-5 16,3 9 0-16,-2-3 0 16,8-2 0-16,-9 1 0 15,0 0 0-15,1 4 0 16,8 0-3 15,0 0 2-31,0 0-1 16,0 0 6-16,0 0-13 0,0 0 0 15,0 0 1-15,0 0 0 16,0 0-5-16,0 0 3 0,0 0-8 16,0 0-9-16,0 0 6 15,0 0 1-15,0 0 1 0,0 0 1 16,0 0 4-16,0 0 2 15,0 0 4-15,0 0 3 16,0 0-4-16,0 0 7 16,0 0-4-16,0 0 13 15,0 0-9-15,0 0 4 16,0 0-3 0,0 0 2-16,0 0 4 0,0 0-6 15,0-4-1-15,0-1 3 16,0 5-2-16,0-4-4 0,0 4-8 15,0 0-35-15,0 0-54 16,0 0-72-16,0 0-69 16,0 0-47-16,-8 0-54 0</inkml:trace>
  <inkml:trace contextRef="#ctx0" brushRef="#br0" timeOffset="103401.48">17895 5361 10 0,'-7'-5'20'0,"7"2"12"15,0 3 16-15,-9 0 12 0,1 0 14 16,8 0 11-16,0 0 3 15,-9 0-33-15,1 0-20 0,8 0-12 16,-13 0-6 0,1 0-2-16,1 0 2 0,-6 0 0 15,1 0 3-15,-5 0 1 16,-7 0-4-16,-1 0 10 0,-4 0 7 16,-2 0 8-16,2 0 5 15,-3 0-3-15,-1 0-8 0,1 0 0 16,-5 12-12-16,1-1-3 15,0 2-6-15,1-1 0 0,8-3-7 16,2-1-1-16,5-1-2 16,4 2-2-16,4-1 4 0,0 1-4 15,3-9 7-15,4 0-5 16,1 7-2-16,0 3-3 16,8-3-5-16,-6 0 11 0,6-7-5 15,0 14-1-15,0-3-5 16,0 1 2-1,0-12-3-15,0 13 2 16,6-6-1-16,2 2 1 16,5-1-4-16,7 4 4 0,1-4 2 15,4-8-3-15,2 8 2 16,11-8 2-16,-2 0 3 0,4 0-5 16,6 0 5-16,-2 0-4 15,5 0 0-15,8-4 2 0,12-4-2 16,8-4 8-16,8 0-12 15,8-4 6-15,8-5-13 16,2 6-2-16,-7-2-1 0,-6 0 2 16,-9 6 4-16,-7-1 2 15,-10 3 1-15,-11 1 4 0,-11 4 1 16,-11 0 3-16,-6-4 5 16,-8-1-6-16,-11 1 11 15,-6-5-3-15,0-2-10 0,-6-2 19 16,-11-2 1-16,-5-3-4 15,2 1-5-15,-8 2-3 0,-4-1 2 16,-4 1-8-16,-6-4 9 16,-2 7 2-16,-8 5-10 15,-10-1 1-15,-3 4 0 0,0-2 0 16,-1 6 0-16,6 1-2 16,-1 3 3-16,5 0-4 0,-1 0 1 15,3 0 0-15,2 7 2 16,3 3-2-16,5-2 2 0,3-1-5 15,9 2 1-15,4-9 3 16,3 12-3-16,5-1-1 0,0 1 6 16,0-1-1-16,-1-4-6 15,5 1 4-15,3 0 1 0,4-8-4 16,9 12 7-16,-11-12-4 16,11 9-2-16,-8-2 2 15,8-7-3-15,0 7 8 0,0-7-10 16,0 0 6-16,0 0-6 15,0 10-2-15,0-10-1 0,0 0 3 16,0 0 6-16,0 0-6 16,0 0 1-16,0 7 1 0,0-7 1 15,0 0-1-15,0 0-5 16,0 0 0-16,0 0-7 0,0 0-6 16,0 0-13-16,0 0-13 15,5 0-3-15,1 0-14 16,8 0-26-16,2-3-38 0,0-6-49 15,0-3 15-15</inkml:trace>
  <inkml:trace contextRef="#ctx0" brushRef="#br0" timeOffset="104766.22">17753 5149 9 0,'0'0'19'16,"0"0"26"-16,0 0 47 15,0 13 71-15,0-13-39 16,0 7-46-16,-8-7-32 0,8 9-22 16,0-9-16-16,0 0 8 15,0 7 6-15,-9-7 7 0,9 12-5 16,-8-3-8-16,8 3 0 15,-8-4-3-15,8 5-2 0,-13-5 4 16,5-1-4-16,0 7 3 16,8-7-5-16,-8-7-2 0,8 7 2 15,0 3 4-15,0-10 3 16,-9 7 2-16,9-7-1 16,-11 9 1-16,11-9-5 15,0 8 0-15,-7-8-5 0,7 0 1 16,0 0-2-16,0 0 0 15,0 0 7-15,0 0 4 0,0 0 6 16,0 0-6-16,0 0 0 16,0 0 2-16,0-4-9 0,0-5 3 15,0-2-13-15,0-6 1 16,0-7-2-16,0-3 0 0,4-3-3 16,-1-7 4-16,0 5-4 15,5 0-1-15,1-2 4 16,-9 6 0-16,5-2 0 0,-2 7 0 15,2 2-2-15,-5 1-1 16,0 4 7-16,0 0-4 0,0 4 0 16,0 2-5-16,0 6 7 15,0 4-5-15,0 0 8 0,0 0-2 16,0 0-6 0,0 0 5-16,0 0-4 0,0 0-1 15,0 14 0 1,0-2 6-16,-8 12 6 15,-6 12 0-15,3 18 1 16,-4 10-5-16,-2 10-1 0,0 3-1 16,6 5-3-16,-1-9 1 15,-1-4-5-15,5-12 6 0,8-7-1 16,0-14-1-16,0-8-1 16,0-4 2-16,0-8-2 0,0-3 6 15,0-13-8-15,0 0-11 16,0 0 5-16,0-8 1 0,0-13 2 15,0-14 1-15,8-15 7 16,1-7-4-16,4-12 2 16,-7 1 4-16,6-7-12 0,1 2 4 15,-2 1 0-15,-1 5 2 16,-6 11 4-16,-4 11-2 16,4 12 4-16,-4 9-6 0,3 7 2 15,-3 10 3-15,0 7-2 16,0 16 3-16,0 8-1 15,-11 12 2-15,-7 14-1 16,2 6-1-16,1 6-2 0,3 0-3 16,-1-14 3-16,13-8-1 15,0-7-2-15,-8-9 2 0,8-6-1 16,0-8 2-16,0-10-5 16,0 0 1-16,0 0-1 15,0 0-2-15,0-8 4 0,0-7 0 16,0-9 8-16,4-14-6 15,0-2 1-15,5-6-8 16,-1 2 7-16,0 7 0 0,-2 9 1 16,-1 7-2-16,-5 5 2 15,0-1-4-15,0 17 8 16,0 13-8 0,0 4 4-16,0 7 1 0,0 4-2 15,0 2-2-15,-8-2 4 16,8-5-1-16,0 3-4 15,0-11-2-15,0-6 7 16,0-1-2-16,0-8-12 0,0 0-5 16,0 0-4-16,0 0-11 15,8-12 17-15,1-4 5 16,2-9 2-16,3 1 4 16,-2-4-2-16,-6 2 7 15,2 7-3-15,1 2 3 0,-9 6-1 16,0 1 6-16,0 7 7 0,0 3 4 31,0 0-10-31,0 0-8 0,0 0 4 0,-17 20 2 16,11-8-4-1,-6 1 2-15,-2-6-5 0,6 5 2 16,8-2 2-16,-12-2 0 16,12-1-9-16,0-7-5 15,-8 0-23-15,8 0-42 0,0 9-39 16,-6-9-41-16,6 0-62 15,-13 0-158-15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7:48:56.27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4153 6541 848 0,'-33'17'714'0,"1"-5"-279"15,7 0-385-15,6 0-50 16,11-4 0-16,8 5 0 16,3 2 0-16,10 1 0 0,11 10 0 15,9-7 0-15,8 5 0 16,10-3 0-16,20 1 0 15,13-8 0-15,18 0 0 16,28-14 0-16,25 0 0 0,30 0 0 16,38-9 0-16,47-3 0 15,50-9 0-15,45-8 0 16,42 1 0-16,48-4 0 16,48-5 0-16,37 5 0 0,40-1 0 15,37 0 0-15,25 4 0 16,41 10 0-16,27 3 0 15,25 7 0-15,29 6 0 0,3 3 0 16,8 12 0-16,3 4 0 16,-21 3 0-16,-9 10 0 0,-25-1 0 15,-37 6 0-15,-41-6 0 16,-35 1 0-16,-47-2 0 16,-51-2 0-16,-43-1 0 0,-43 2 0 15,-32-9 0-15,-38-6 0 16,-31 1 0-16,-37-12 0 15,-36 8 0-15,-34-8 0 16,-30 0 0-16,-33-8 0 0,-34-4 0 16,-23 1 0-16,-24-6 0 15,-22 0 0-15,-14 1 0 0,-11-1 0 16,-7 5 0-16,-7-1 0 16,0-2 0-16,-4 3 0 0,5 0 0 15,-2 3 0-15,-3 1 0 16,-5-4 0-16,0 3 0 15,-4 2 0-15,4 2 0 0,0 2 0 16,-1-1 0-16,0-1 0 16,-3 1 0-1,5 4 0 17,-1 0 0-17,-4-8 0 1,0-4-430-16,0-13-77 15,0-11 31-15</inkml:trace>
  <inkml:trace contextRef="#ctx0" brushRef="#br0" timeOffset="466.74">23670 6187 811 0,'-26'16'321'0,"9"0"-152"0,17 9-88 16,6 7-37-16,18 6-14 16,20 1-10-16,18-2 1 15,14-5-9-15,23-7 2 0,11-8-3 16,3-6-11-16,0-2 1 16,-11-2 0-16,-16 3-1 0,-22-3 3 15,-16 5 26 1,-11 5 22-16,-14 16 54 0,-15 12 65 15,-8 19-17-15,-25 17-153 16,-18 14 0-16,-5 7 0 0,-13-1 0 16,-2 0 0-16,1-3 0 15,5-16 0-15,3-13 0 0,10-16 0 16,12-12 0-16,2-18 0 16,12-2 0-16,0-13 0 15,5-8 0-15,2-8 0 0,2-16 0 16,3-14 0-16,6-9 0 15,0-15 0-15,0-16 0 0,0-15 0 16,0-9 0 0,0-3 0-16,0-1 0 0,0 4 0 15,0 9 0-15,-8 3 0 16,0 13 0-16,-6 4-478 0,-1 7-62 16,-10 6 42-16</inkml:trace>
  <inkml:trace contextRef="#ctx0" brushRef="#br0" timeOffset="1381.09">11556 7525 439 0,'-25'0'323'0,"1"0"-111"15,8 0-106-15,-1 16-49 16,9 14-16-16,8 7 21 16,0-2 24-16,8-1-8 0,17-6-1 15,21-4-33-15,13-10-20 16,18-14-9-16,13-9-8 15,4-15-2-15,2-17-4 0,-6-13-14 16,-14-3 0-16,-5-4-3 16,-20-3 1-16,-12 2 4 0,-21 5 8 15,-18 9 16-15,-18 10-6 16,-24 14 0-16,-15 17 5 0,-16 7 8 16,-9 31 67-16,-2 26-14 15,-1 29-12-15,-1 15-3 16,13 14-4-16,13 3-6 15,15 1 6-15,16-10-7 0,16-7-47 16,13-12 0-16,13-13 0 16,11-11 0-16,18-13 0 15,14-13 0-15,18-16 0 0,11-12 0 16,6-12 0-16,8-8-5 16,-9-8-93-16,-14-3-34 0,-6-6-41 15,-18-5-45-15,-6-1-28 16,-15-7-4-16,-2-7 8 0,-8 0-14 15,-6-3 48-15</inkml:trace>
  <inkml:trace contextRef="#ctx0" brushRef="#br0" timeOffset="1737.71">12880 7484 445 0,'0'0'353'16,"-17"-2"-66"-16,2-8-94 0,-7 6-54 16,-2 1 22-16,5-1 97 15,5-1-47-15,6 5-211 0,16 0 0 32,22 0 0-32,19 0 0 0,22-2 0 15,19-8 0-15,15 3 0 16,2-3 0-16,-2 7 0 0,-6 0 0 15,-15-2 0-15,-10 5 0 16,-14 0 0-16,-15 0 0 16,-9 0 0-16,-11 0 0 0,-9 0 0 15,-5 0 0-15,-3 0 0 16</inkml:trace>
  <inkml:trace contextRef="#ctx0" brushRef="#br0" timeOffset="1800.15">13784 7416 1631 0,'0'0'-522'15,"0"0"20"-15</inkml:trace>
  <inkml:trace contextRef="#ctx0" brushRef="#br0" timeOffset="3461.11">12209 6016 469 0,'-20'-4'282'0,"1"0"-86"16,-2-4-92-16,5 3-51 15,2 1 4-15,8 4 41 0,6 0 45 16,0 0-11-16,0 0-29 15,0 0-33-15,11 0-35 0,22 0-9 16,27 0 4-16,29-4 14 16,37 0-5-16,33-3-15 15,28-5-9-15,24-2 1 16,21-1-8-16,20-6 5 16,16 0 15-16,12 1 11 0,-5 5-16 15,-10-2-23-15,-22 0 0 16,-15 10 0-16,-18-2 0 0,-11 1 0 15,-11 4 0-15,-17 4 0 16,-22 0 0-16,-18-3 0 16,-30 3 0-16,-28-4 0 0,-16 4 0 15,-17 0 0-15,-15 0 0 16,-8 0 0-16,-6 0 0 16,-3 0 0-16,-8-5 0 31,0 0 0-16,0 2 0 1,0-5 0-16,0-4 0 16,0-5 0-16,0-3 0 0,0-8 0 15,-8-6 0-15,-3 2-36 0,-3 0-3 16,3 4 30-16,-6 2-4 16,2 2 16-16,-2 5-3 15,-4 2-2-15,2 0 15 0,3 6 17 16,-1-1 1-16,3 3-11 15,0 1-18-15,6 4-2 16,8 20 0 31,0 8 0-47,0 17 0 16,0 13 0-16,0 5 0 0,4 7 0 15,5-1 0-15,0-3 0 16,-3-9 0-16,-3-10 0 15,2-5 0-15,-2-11 0 0,2-2 0 16,-5-8 0-16,0-4 0 16,3-13 0-16,3 0 0 0,-6-9 0 31,0-8 0-15,3-14 0-16,6-19 0 15,-5-11 0-15,4-8 0 0,0-5 0 16,-5-2 0-16,-3 2 0 15,0 1 0-15,0 8 0 16,0 8 0-16,0 8 0 0,0 8 0 16,0 13 0-16,-9 7 0 15,9 8 0-15,0 6 0 0,0 19 0 32,14 9 0-32,11 11 0 15,18 9 0-15,24 8 0 16,10 4 0-16,11-5 0 15,10-7 0-15,-4-5 0 16,-9-3 0-16,-12-9 0 16,-16-8 0-16,-18-3 0 0,-13-4 0 15,-12-9 0-15,-14 7 0 16,-10 2 0-16,-20 3 0 0,-9 8 0 16,-15 5 0-16,-6 7 0 15,-5 5 0-15,0 4 0 16,4-5 0-16,9-3 0 0,10-10 0 15,14-1 0-15,8-10 0 16,8 0 0-16,12-3 0 16,0-9-83-1,-8 0-158-15,8 0-62 0,-14 0-36 16,0-9-3-16,-11-3-17 16</inkml:trace>
  <inkml:trace contextRef="#ctx0" brushRef="#br0" timeOffset="4646.75">14301 5213 94 0,'0'0'284'15,"0"0"-54"-15,0 0-54 16,0 0-85-16,0 11-40 15,0-1 7-15,0 3 78 16,0 3 54-16,0 3-10 0,0-2-10 16,0 0-6-16,3-5 29 15,2-12-163-15,-2 0-30 0,-3-8 0 32,0-20 0-32,0-21 0 15,0-28 0-15,0-26 0 16,0-31 0-16,-11-26 0 15,-3-27 0-15,0-15 0 0,-7-10 0 16,-3 1 0 0,-10 7 0-16,2 17 0 0,-1 15 0 15,6 18 0-15,3 23 0 16,4 22 0-16,4 23 0 16,-1 17 0-16,5 12 0 15,12 17 0-15,0 7 0 0,-9 11 0 16,9 8 0-16,0 5 0 15,0 4 0-15,0 19 0 32,0 5 0-17,0 14 0-15,0 15 0 16,0 7 0-16,-11 4 0 16,-2 7 0-16,-3-4 0 15,-1 2 0-15,-2-2 0 16,2 2 0-16,-2-3 0 0,-2 3 0 15,4-6 0-15,4-8 0 16,5-10 0-16,8-11 0 16,-6-6 0-16,6-6 0 15,0-4 0-15,0-30 0 32,0-15 0-17,0-22 0-15,0-11 0 0,0-8 0 16,-13 0 0-1,5-1 0-15,0 5 0 0,8 4 0 16,0 5 0-16,0 7 0 16,0 3 0-16,-9 10 0 15,9 8 0-15,0 7 0 16,0 8 0-16,0 5 0 0,0 5 0 16,0 2 0-16,12 5 0 31,9 0 0-16,15 17 0-15,12-1 0 0,19 0 0 16,6 3 0 0,2-1 0-16,7-2 0 0,-1 0 0 15,-4 1 0-15,-15-5 0 16,-14-12 0-16,-11 7 0 16,-13-7 0-16,-11 0 0 15,-5 10 0-15,-8-3 0 0,-12 5 0 16,-13 12 0-16,-20 14 0 15,-17 8 0-15,-9 1 0 16,-5 2 0-16,2-4 0 0,7-4 0 16,15-10 0-16,12-2 0 15,4-8 0-15,7-9 0 16,9 0 0-16,7-12 0 16,2 8 0-16,2-8 0 15</inkml:trace>
  <inkml:trace contextRef="#ctx0" brushRef="#br0" timeOffset="4693.33">13920 3329 1781 0,'8'0'-314'15,"8"0"-11"-15,8 0 3 16,12-16-28-16</inkml:trace>
  <inkml:trace contextRef="#ctx0" brushRef="#br0" timeOffset="6023.83">14994 2250 135 0,'14'-20'242'15,"-3"-1"-84"-15,-2 2-44 0,-1 2-38 16,-4 5-25-16,0 4-2 16,-4 0 13-16,0 3 13 15,0 1-2-15,0 4-15 16,0 0-10-16,0 0-14 0,0 0-7 15,0 0 0-15,0 0-8 16,0 0-3-16,0 0-6 16,0 0-9-16,0 0 1 15,0 0-3-15,0 0 4 0,0 0-4 16,0 0 2 0,0 0-3-16,0 0 5 15,0 0-6-15,0 0 6 0,0 0 2 16,0 0 2-1,0 0-2-15,0 0 2 16,0 0 4-16,0 0-7 16,0 0-2-16,0 0 5 0,0 0-4 15,0 0-6 1,0 0 7-16,0 0-7 16,0 0 4-1,0 0 2-15,0 0-8 16,0 0 3-1,0 0 9-15,0 0-11 16,0 0 8-16,0 0-6 16,0 0 0-16,0 0 7 15,0 0 8 1,0 0 12-16,0 0 0 0,0 0 3 16,0 0 0-16,0 0-3 15,0 0-4-15,0 0-10 16,0 0-13-16,0 0-4 15,0 13 0-15,4 11 7 16,4 12 8-16,4 18-9 16,4 11 3-16,1 4 3 15,-1 0-8-15,-3-3 0 0,0-5 12 16,2-13-12-16,-4-7 0 16,-3-8 9-16,1-9-4 15,0-3-6-15,-9-9 5 16,0-5 12-16,0-7 55 0,0 0 36 15,0-7-4-15,0-22-59 16,0-16-28-16,0-19-12 16,0-14 1-16,0-8 2 15,0-4-2-15,0-4 1 16,0 4-8-16,0 5 4 16,0 9 3-16,0 10-1 0,0 14 12 15,0 11-5-15,0 13-8 16,0 7-8-16,0 8-1 15,4 9-7-15,3 15 2 16,10 19 5-16,11 15 16 16,9 16-5-16,-1 8-8 0,4 0 1 15,2-3 7-15,-2-6-6 16,-3-10 3-16,-6-10 7 16,-6-11-3-16,-4-8 2 15,-10-9-1-15,3-12 7 0,-6 0 4 16,-5-16-15-1,5-25-2-15,0-21-6 16,1-14 0-16,3-18-7 0,2-4 16 16,-3 4-1-16,-5 12-1 15,2 10 2-15,1 16 0 16,0 10-6-16,-1 13 9 16,-4 12-16-16,1 9 3 15,-1 12-7-15,3 9 13 0,9 19-1 16,12 17 14-16,10 13 7 15,2 6 14-15,4 5-1 16,2 5-4-16,-2-5-17 16,0-4-5-16,-3-9 1 15,-1-2-1-15,-7-8-1 16,-9-15-4-16,-4-6 2 16,-3-6-2-16,-4-6 7 0,-5-1-7 15,-4-12 0-15,-4 9 6 16,5-9-4-16,-5 0-30 15,0 0-66-15,0 0-97 16,0-5-140-16,0-11-135 16</inkml:trace>
  <inkml:trace contextRef="#ctx0" brushRef="#br0" timeOffset="6523.55">16916 1000 506 0,'0'-12'297'16,"0"5"-142"-16,0 2-82 15,4 14-34-15,4 20 51 16,6 19 9-16,-3 34-19 16,9 19-32-16,4 23-10 15,5 3-17-15,2 9-10 16,1-5-2-16,-2-10-4 16,-1-15 1-16,-9-20-10 0,-4-17-19 15,-4-18-44-15,0-12-52 16,-8-15-56-16,-4-12-21 15,-11-20-40-15,-11-25-81 16</inkml:trace>
  <inkml:trace contextRef="#ctx0" brushRef="#br0" timeOffset="6806.1">17095 1123 473 0,'-12'-52'202'16,"0"7"-74"-16,12 7-31 0,-8 10 18 15,8 4 26-15,0 2-15 16,0 10-28-16,8 1-25 16,8-2-39-16,8-2-11 15,13-2-12-15,11 0-7 16,9 2 0-16,5 2-6 16,-5 1 1-16,-5 0 1 0,-3 4-5 15,-9 0-20 1,-7 8-24-16,-9 0-3 15,-7 0-6-15,-9 0-12 0,-3 0-27 16,-5 0-6-16,0 10 5 16,-18 8-13-16,-6 3-47 15,-13 2-122-15</inkml:trace>
  <inkml:trace contextRef="#ctx0" brushRef="#br0" timeOffset="7089.23">17046 1596 489 0,'0'0'448'0,"0"0"-87"0,0 0-136 16,0 0-61-16,8-9 3 16,13-3-36-16,18-9-69 15,26-12-62-15,20-3 0 16,10-5 0-16,-3 5 0 15,-5 4 0-15,-11 2 0 0,-10 7 0 16,-13 2 0-16,-13 8 0 16,-6 1 0-16,-15 5 0 15,-4 7 0-15,-7 0 0 16,-8 0-397 0,-11 12-59-16,-17 2-34 15</inkml:trace>
  <inkml:trace contextRef="#ctx0" brushRef="#br0" timeOffset="12469.04">14508 8890 559 0,'-41'-11'324'0,"5"-4"-91"16,4 5-111-16,7 1-63 0,9 0-30 16,8 6 4-16,8-6 14 15,24 2 30-15,33-5 20 0,40-5 8 16,46-7-2-16,47-2 20 15,50 3 13-15,48-6-136 0,44 5 0 16,30 4 0-16,13 0 0 16,1-1 0-16,7-3 0 0,0-2 0 15,-20-2 0-15,-21 4 0 16,-37-1 0-16,-42 5 0 16,-39 4 0-16,-42 3 0 15,-35 6 0-15,-37 7 0 0,-24 0 0 16,-27-5 0-16,-14 2 0 15,-16-1 0-15,-7 4 0 0,-16 0 0 16,-3 0 0-16,-11 0 0 31,8-5 0-15,-7-7 0-16,-1-12 0 16,0-17 0-16,8-29 0 0,-8-28 0 15,8-27 0-15,-9-38 0 16,9-28 0-16,0-32 0 15,0-40 0-15,13-37 0 16,-1-38 0-16,2-8 0 0,-5 4 0 16,-4 9 0-16,-5 12 0 15,0 15 0-15,0 20 0 16,-8 30 0-16,-4 33 0 0,4 26 0 16,0 35 0-16,8 32 0 15,-8 25 0-15,8 22 0 16,-9 23 0-16,9 16 0 0,0 10 0 15,0 10 0 1,0 8 0-16,0 7 0 0,0 1 0 16,0 4 0-16</inkml:trace>
  <inkml:trace contextRef="#ctx0" brushRef="#br0" timeOffset="12670.68">19729 3264 2047 0</inkml:trace>
  <inkml:trace contextRef="#ctx0" brushRef="#br0" timeOffset="13634.6">19729 3264 1976 0,'0'0'-220'0,"0"0"17"15,0 0 12-15,0-8 52 16,0-1 50-16,0-3 41 15,0-4 33-15,0-4 28 16,-8-1 11-16,8 6 47 16,-6-1 37-16,6-1 11 15,0 5 4-15,-9 0-6 0,9 3-10 16,0 2-12-16,-8-2-18 16,8 6-16-16,0-2-31 15,0 5-17-15,0 0-3 16,0 0-9-16,0 0-4 0,0 12 4 15,-8 5-8-15,-5 7 17 16,-6 16-4-16,-11 22-6 16,-11 14 0-16,-6 10 0 0,-5-1 0 15,-4 1 0 1,9-13 0-16,1-16 0 0,14-12 0 16,4-9 0-16,9-11 0 15,6-4 0-15,0-10 0 16,13-2 0-16,5-9 0 31,-1-12 0-15,9-13 0-16,2-16 0 15,10-19 0-15,7-13 0 16,1-8 0-16,-1-2 0 16,4 2 0-16,-3 3 0 0,-1 6 0 15,1 6 0 1,-9 14 0-16,1 11 0 0,-8 8 0 15,-6 9 0-15,-2 8 0 16,-6 4 0-16,3 3 0 16,-6 22 0 15,6 6 0-31,7 10 0 16,7 9 0-16,6 6 0 15,5 5 0-15,10 3 0 0,8 1 0 16,2 0 0-16,8-4 0 15,-3-5 0-15,-4-6 0 16,-4-6 0-16,-5-4 0 16,-12-7 0-16,-7-9 0 15,-3 1 0-15,-7-13 0 0,-11 8 0 16,-3 0 0 0,-9-8 0-1,-2 12 0-15,-10 0 0 0,-12 4 0 16,-21 9 0-16,-14 3 0 15,-13 8 0-15,-9 6 0 16,2-2 0-16,2 0 0 0,4-1 0 16,14-8 0-16,7-6 0 15,13-6 0-15,10-6 0 16,14-1 0-16,4-12 0 16,9 9 0-16</inkml:trace>
  <inkml:trace contextRef="#ctx0" brushRef="#br0" timeOffset="13773.25">19317 3981 1848 0,'0'0'-374'0,"0"0"-20"16,3 0 4-16,-3 7-296 16</inkml:trace>
  <inkml:trace contextRef="#ctx0" brushRef="#br0" timeOffset="18305.14">23243 10219 551 0,'8'-46'286'16,"-3"-4"-102"-16,2 5-95 15,13 0-42-15,13 0-21 0,12 1-5 16,12 2-6-16,16 11-2 15,7 6-7-15,6 8-3 0,0 9-1 16,-1 8-4-16,-5 21 6 16,-7 15 13-16,-11 18 26 15,-18 23 11-15,-18 21 17 16,-26 16 33-16,-26 11 27 0,-21 6-2 16,-23-1 24-16,-15-8-53 15,-5-11-100-15,-4-13 0 0,1-22 0 16,13-14 0-16,10-17 0 15,16-17 0-15,15-11 0 0,13-17 0 16,26-17 0-16,17-16 0 16,23-14 0-16,22-15 0 15,11 0 0-15,7 11 0 0,10 14 0 16,-4 16 0-16,-9 21 0 16,-9 35 0-16,-11 27 0 15,-14 24 0-15,-21 21 0 0,-13 13 0 16,-24 11 0-16,-19 3 0 15,-14 1 0-15,-14-9 0 0,-3-12 0 16,-3-16 0-16,-5-18 0 16,2-14 0-16,12-18 0 15,6-10 0-15,9-14 0 0,10-12 0 16,18-12 0-16,16-17 0 16,16-7 0-16,22 3 0 0,10 9 0 15,17 12 0-15,12 29 0 16,-4 25 0-16,0 21 0 15,-12 28 0-15,-12 17 0 0,-17 5 0 16,-19 5 0 0,-13-3 0-16,-28-14 0 0,-14-6 0 0,-20-14 0 15,-6-17 0-15,-14-9 0 16,0-20 0-16,-1-13 0 16,11-13 0-16,7-21 0 0,14-5 0 15,16-17 0-15,22-9 0 16,22-13 0-16,22-2 0 0,23 6 0 15,10 11 0-15,10 17 0 16,7 24 0-16,-4 24 0 16,2 21 0-16,-11 25 0 0,-11 12 0 15,-13 12 0-15,-19 4 0 16,-18-8 0-16,-7-5 0 16,-24-8 0-16,-16-12 0 0,-10-12 0 15,-2-11 0-15,0-13 0 16,1-13 0-16,8-16 0 0,7-12 0 15,11-24 0-15,13-13 0 16,12-10 0-16,20-11 0 0,11 8 0 16,12 14 0-16,1 15 0 15,5 21 0-15,-1 29 0 16,0 24 0-16,-3 19 0 16,-9 23 0-16,-7 10 0 0,-12 6 0 15,-17-6 0-15,0 2 0 16,-25-15 0-16,-12-6 0 0,-2-13 0 15,-5-9 0-15,-2-14 0 16,5-18 0-16,4-11 0 16,9-21 0-16,4-7 0 0,3-19 0 15,9-14 0-15,12-9 0 16,3 0 0-16,11 13 0 0,7 11 0 16,1 22 0-16,11 15 0 15,5 19 0-15,-6 14 0 16,-2 12 0-16,-8 10 0 15,-10 1 0-15,-12 1 0 0,-17-3 0 16,-10-2 0-16,-14-6 0 16,-16-6 0-16,-16 2 0 0,-15-13 0 15,-23-8-184-15,-13-10-542 16</inkml:trace>
  <inkml:trace contextRef="#ctx0" brushRef="#br0" timeOffset="20884.14">22922 8584 664 0,'-21'-24'335'0,"6"0"-98"16,-1 3-111-16,8 10-44 16,8-1 30-16,0 1 19 0,0 11-45 15,11 0-36-15,25 27 14 16,23 16 7-16,16 28 18 0,14 26-89 16,5 25 0-1,-4 24 0-15,-10 16 0 0,-13 10 0 16,-15 3 0-16,-16-8-223 0,-11-13-231 15,-13-14-42-15,-8-23-377 16</inkml:trace>
  <inkml:trace contextRef="#ctx0" brushRef="#br0" timeOffset="21332.58">23670 15097 836 0,'0'8'672'16,"0"5"-184"-16,0 12-437 0,-8 7-51 15,-2 16 0-15,2 18 0 16,-12 15 0-16,-8 25 0 0,-14 16 0 15,-10 13 0 1,-16 8 0-16,-19 2 0 0,-9-2 0 16,-6-13 0-16,-4-10 0 15,-7-19 0-15,-6-16 0 0,-6-16-314 16,-5-16-189-16,1-20 48 16,3-18 75-16</inkml:trace>
  <inkml:trace contextRef="#ctx0" brushRef="#br0" timeOffset="21933.72">25140 11829 432 0,'-57'0'327'0,"-5"0"-77"0,2 12-92 15,7-12-52-15,4 9 12 16,13-9 73-16,7 0 16 16,13 0-5-16,16 0-146 0,19 0-56 15,35-9 0-15,34-8 0 16,42-11 0-16,34-8 0 0,28-5 0 16,23 1 0-16,14 7 0 15,16 8 0-15,-6 0 0 16,-8 6 0-16,-19-2 0 0,-16 1 0 15,-30-1 0-15,-27 0 0 16,-32 2 0-16,-28-2 0 16,-28-4-230-16,-22-3-129 0,-15-5-29 15,-14 2 8-15,-29-7 41 16</inkml:trace>
  <inkml:trace contextRef="#ctx0" brushRef="#br0" timeOffset="22280.88">27096 11023 544 0,'-6'-16'324'16,"6"4"-115"-16,0-1-96 15,9 0-53-15,25 6 22 0,19-1 56 16,15-1 7-16,10 9-26 16,-1 0-31-16,0 12-38 15,-8 13 2-15,-5 16 16 16,-10 12-13-16,-17 20-55 0,-17 17 0 15,-15 10 0-15,-19 15 0 16,-15 2 0-16,-10 3 0 0,-13-10 0 16,-1-13 0-16,0-19 0 15,-1-26 0-15,6-23 0 0,3-29 0 16,2-21 0-16,-3-24 0 16,2-15 0-16,1-14 0 15,12-11 0-15,6-8 0 0,5-7 0 16,9 0 0-16,-1 1 0 15,12 11 0-15,-13 7 0 16,0 10-410-16,-3 19-104 0,-12 16 1 16</inkml:trace>
  <inkml:trace contextRef="#ctx0" brushRef="#br0" timeOffset="22864.33">22346 12559 872 0,'-22'-27'524'0,"-1"4"-166"0,-2 6-175 16,-8 0-97-16,-3 5-62 16,-16 12-24-16,-22 0 0 0,-19 12 0 15,-23 5 0-15,-28 7 0 16,-23 1 0-16,-23 6 0 15,-22 3 0-15,-11 3 0 16,-3-5 0-16,3 2 0 16,11-2 0-16,25-8 0 0,20-3 0 15,29-4 0-15,24-10 0 0,24-7 0 16,22 9 0-16,19-9 0 16,13 0 0-16,17 0 0 0,5 0-95 15,14-14-455-15,8-10-3 16</inkml:trace>
  <inkml:trace contextRef="#ctx0" brushRef="#br0" timeOffset="23262.84">20177 12176 648 0,'-21'-15'526'15,"-18"13"-174"-15,-21 14-172 16,-19 16-86-16,-18 20-41 15,-7 18 43-15,-15 11 2 0,-3 8-98 16,4 5 0-16,-1 0 0 16,12 0 0-16,7-9 0 0,19-7 0 15,17-13 0-15,20-9 0 16,18-4 0-16,26 2 0 16,21-5 0-16,18 3 0 0,23 2 0 15,15 2 0-15,17 0 0 16,7 3 0-16,9 1 0 0,-2 1 0 15,4-4 0-15,-10-3 0 16,-14-10 0-16,-15-12 0 0,-16-7 0 16,-12-13 0-16,-16-16 0 15,-15-22 0-15,-9-17 0 0,-13-19 0 16,-15-15 0-16,-11-12 0 16,-5-14 0-16,-7-2 0 0,-7-10 0 15,1-6 0-15,2-2-106 16,6 13-286-16,4 15-34 15,2 23-4-15</inkml:trace>
  <inkml:trace contextRef="#ctx0" brushRef="#br0" timeOffset="25392.73">5688 13208 569 0,'-69'-68'346'0,"-7"14"-131"15,-6 22-121-15,-5 25-64 16,-6 21-7-16,-7 32 6 0,-6 32 63 15,-3 53 74-15,3 63 14 16,13 63-9-16,12 47-39 16,24 38-132-16,27 9 0 15,38-10 0-15,33-26 0 16,40-44 0-16,34-50 0 0,31-50 0 16,37-50 0-1,32-52 0-15,25-52 0 0,18-54 0 16,11-52 0-16,-5-44 0 15,-20-36 0-15,-34-16 0 16,-44-27-11-16,-51-25-40 0,-63-29 4 16,-52-22 20-16,-48-12 10 15,-54 6 10-15,-40 17 14 16,-29 32 28-16,-19 45 0 0,-9 50-23 16,-3 49-18-16,1 44-37 15,16 41-24-15,13 36-29 16,23 33-50-16,18 20-80 15,22 17-59-15,28 8-2 16,23 3-33-16</inkml:trace>
  <inkml:trace contextRef="#ctx0" brushRef="#br0" timeOffset="25826.12">10005 11511 865 0,'36'-98'619'0,"-36"22"-250"16,-33 15-194-16,-19 20-156 0,-10 20-19 15,-6 21 0-15,-9 21 0 16,-4 32 0-16,-1 36 0 15,0 49 0-15,6 50 0 0,11 35 0 16,16 22 0-16,30 6 0 16,27-10 0-16,32-16 0 0,33-29 0 15,29-33 0-15,28-38 0 16,28-31 0-16,13-42 0 0,15-40 0 16,9-41 0-16,4-36 0 15,-11-27 0-15,-19-31 0 16,-36-23 0-16,-35-25 0 15,-44-24 0-15,-51-22 0 0,-44-11 0 16,-39 12 0-16,-38 21 0 16,-29 40-10-16,-28 41-54 0,-18 50-84 15,-16 47-102-15,-6 50-59 16,-8 44-45-16,-12 42-50 0</inkml:trace>
  <inkml:trace contextRef="#ctx0" brushRef="#br0" timeOffset="26523.6">5331 15032 582 0,'-25'-16'428'0,"9"4"-158"15,4 3-136-15,4 9-71 16,8 21-32-16,11 11-8 16,11 13-13-16,6 9 1 15,4-2-5-15,1-3-4 0,0-13-2 16,-6-11 5-16,-5-4-8 16,-7-9-11-16,-7-17-2 15,-8-18-15-15,-8-23-1 16,-7-23 16-16,-7-16 5 0,-3-17 9 15,-2-4 9 1,3 12 15-16,4 13 14 0,2 19-13 16,10 22-6-16,8 12-11 15,0 15 0-15,22 13 16 16,10 24 3-16,16 10-8 16,5-1-6-16,1-2-7 15,-11-5-2-15,-10-6-6 16,-4-4 10-16,-9-16 2 0,-9 0-7 15,-2-16-7-15,-9-25 4 16,0-24 3-16,0-13 0 16,0 0 8-16,0 14 10 15,0 14 0-15,0 14-9 16,0 8-4-16,0 11 3 0,21 12 22 16,14 5-5-16,19 22-6 15,7 6-15-15,4 4-13 16,3 5-109-16,2-4-97 15,-6 0-89-15,-2-5-23 0,-5-11-61 16</inkml:trace>
  <inkml:trace contextRef="#ctx0" brushRef="#br0" timeOffset="27322.74">9931 12118 477 0,'-19'-4'353'0,"1"-1"-70"0,7 5-119 16,-1 0-77-16,12 0-45 16,0 17-16-16,0 18 49 15,0 22 5-15,12 22-32 0,12 10-23 16,5 4-11-16,2-7-8 16,3-12-6-16,-6-13 0 15,-8-16 4-15,-8-13-4 0,0-6-6 16,-4-15-9-16,-8-11-5 15,0-11-17-15,0-27 3 0,-11-18 2 16,-5-26 10-16,-6-20 11 16,6-8 2-16,1 4 13 0,3 13 17 15,0 19 4 1,12 17-8-16,0 12-10 0,0 16-4 16,0 13-2-16,4 16 11 15,20 21 49-15,17 16-7 0,7 12-20 16,9 8-11-16,3 0-8 15,-7 0-8-15,1-9-5 0,-11-10-2 16,-5-11-18-16,-14-11-7 16,-4-16 1-16,-4-20 4 0,-4-20 14 15,-3-17 2-15,-9-12 1 16,0-5 10-16,0 0 14 0,-9 13 11 16,0 5 3-16,9 15 9 15,0 9-6-15,0 7-24 16,0 13-4-16,0 12-6 15,22 28 11-15,10 21 8 0,14 21-15 16,6 15 3-16,0 3-62 16,5 7-67-16,-3-2-82 0,-7 1-73 15,-1-5-20-15,-5-11-3 16,-14-9-13-16</inkml:trace>
  <inkml:trace contextRef="#ctx0" brushRef="#br0" timeOffset="35300.12">5611 15643 20 0,'-8'0'31'0,"8"8"25"0,-12 0 45 15,12-1 48-15,0-7-48 16,-13 11-28-16,13-11-29 16,-11 0-12-16,11 0-9 15,0 0 6-15,0 0-5 0,0 0-4 16,0 0 4-16,0 0 2 16,0 0-2-16,0 0-4 15,0 0 3-15,0 0 0 16,0 0-2-16,0 0 7 0,0 0 3 15,0 0-8-15,0 0-5 16,3 0-6-16,5-5-12 16,5-8 5-16,2-7-4 15,15-4 0-15,5-9-1 16,14-8 2-16,8-4-1 16,3-3 1-16,11-6-5 15,-3 2-1-15,2-1 6 0,-2 4-1 16,-3 3 0-16,-5 6-5 15,-3 7 7-15,-7 5-1 16,-10 4-2-16,-7 3-2 16,-8 1 4-16,-6 8 1 0,-6 0 0 15,-2-1-2-15,-2 5-3 16,-1 3 3-16,1 3-1 16,-6 2 0-16,-3 0-3 15,0-5 2 1,0 5 2-16,0-4-2 15,0 4 6-15,0 0-3 16,0 0-1-16,0 0-3 16,0 0 6-16,0 0-3 15,0 0 0-15,0 0-2 16,0 0 3 0,0 0 2-16,0 0-2 15,0 0-4-15,0 0 4 16,0 0-7-1,0 0-13-15,0 0-20 16,0 0-22-16,0 0-33 0,0 0-20 16,0 0-23-16,-7 0-24 15,-6 11-8-15</inkml:trace>
  <inkml:trace contextRef="#ctx0" brushRef="#br0" timeOffset="36841.08">3703 13335 384 0,'-42'-17'214'0,"6"1"-55"16,4 0-71-16,7 4-36 15,8-1-18-15,7 6-11 16,10 0-5-16,0 7-15 15,0 0-1-15,18 7 3 16,16 13 9-16,11 12 1 16,7 13-5-16,6 8-9 15,-7-4 6-15,-5-8-3 16,-13-9 1-16,-9-11 3 0,-8-10 27 16,-5-11 0-16,-11-3-11 15,0-22-13-15,0-16 0 16,0-16-10-16,0-12 0 15,6-8-8-15,8-8 2 16,12 0-9-16,5 3-5 0,7 12-19 16,-3 13-23-1,-2 17-28-15,-9 11 2 16,-10 17 15-16,-14 12 20 0,-17 28 22 16,-20 18 3-16,-20 11 12 15,-11 8-3-15,-10-1 7 16,6-10 12-16,7-14 4 15,12-16 16-15,11-11-1 16,19-13-3-16,6-16-3 0,17-17 10 16,17-7 17-16,11-13 16 15,12 0 7-15,18 0 4 16,7 3 2-16,8 19-7 16,8 19 15-16,7 24 10 15,10 23-9-15,5 27-4 16,-7 19-20-16,-3 14-28 15,-6-2-10-15,-11-8-4 16,-14-11-12-16,-13-18-1 16,-9-10 1-16,-12-14 0 0,-12-11-6 15,-4-10 0-15,-12-11-3 16,0-11-12-16,-25-6 6 16,-6-8 16-16,-6 5 2 15,-8 3 1-15,-8 14-3 0,-7 3-6 16,-6 15 1-1,-2 14 3-15,-2 13-3 16,2 5-2-16,6 6 8 16,9 4-3-16,10-7-16 0,10-5-59 15,12-14-76-15,10-10-48 16,11-21-2-16,19-4-35 16,10-19-42-16</inkml:trace>
  <inkml:trace contextRef="#ctx0" brushRef="#br0" timeOffset="38105.33">4401 12750 460 0,'4'-46'255'16,"-1"17"-115"-16,10 17-66 0,7 12-27 16,13 16 28-16,7 14-6 15,9 6-17-15,4 5-24 16,-5-1-15-16,-7-5-3 15,-8-1-2-15,-9-10-3 16,-8-7 20-16,-8-6-1 0,-8-11-8 16,-8-3-6-16,-8-18-4 15,-3-11-3-15,-3-12-7 16,3-22-3-16,6-15-4 16,13-9 4-16,0-4 7 15,13 0 1-15,11 8-1 16,4 11-2-16,9 13-2 15,-6 17 7-15,-1 13-3 0,-11 14 3 16,-6 18 12-16,-4 22 9 16,-6 23-2-16,-3 16-1 15,0 11-8-15,0-1-7 16,0-11-4-16,5-11 0 16,3-13 3-16,-1-15-1 0,5-9-3 15,10-12 1 1,5-21 2-16,2-7 0 15,-1-9-6-15,1-2 1 0,-1-3 1 16,-3 5-2-16,-4 5 2 16,-7 7 4-16,3 9-10 15,-4 8 2-15,-5 4-1 16,1 4 1-16,-7 0 2 16,-2 0-8-16,0 9 6 0,0 3 6 15,-11 4 1-15,-10 4-5 16,1 1 6-16,5-2 0 15,1-5 0-15,6-7-3 16,8-7 8-16,0 0 0 16,0 0-5-16,0 0-7 15,8 0 3 1,14 0 0-16,2 0 0 16,9 0 3-16,-1 12-5 0,-1-4 5 15,-2-8-26-15,-8 9-60 16,-6-9-62-16,-2 0-34 15,0-9 8-15,-5-15-24 16,-8-20 6-16,0-17 53 16,0-17 72-16,0-13 67 0,-13-2 136 15,0 0-21 1,-3 9-18-16,4 10-18 16,1 17-24-16,11 15-14 0,0 15 0 15,0 14 11-15,0 21 47 16,16 24 19-16,7 26-40 15,3 11-36-15,2 4-22 16,-3-3-4-16,-7-10-9 16,-1-11-3-16,-4-16 0 0,-5-14 28 15,-8-9 34-15,0-22-33 16,-21-21-13-16,-2-29-9 16,-3-23-4-16,1-24-3 15,7-18-3-15,1 1-1 16,9-1-2-16,8 5-5 15,16 12-2-15,11 9 3 16,15 15-17-16,6 17-60 16,9 12-80-16,0 21-46 0,5 20 16 15,-1 16 9-15,-9 24-31 16,-4 9 30-16,-12 7 62 16,-2 1-7-16,-14-1 130 15,-3-3 34-15,-9-5 131 0,-8-7 73 16,-8-5-50-16,-6-8-57 15,0 0-59-15,-3-12-10 16,0 0 6-16,5 0-5 16,4-8-16-16,8 2-15 15,0-4-28-15,3-2-3 16,11-4-4-16,6 4-4 16,8 5 5-16,5 7-5 0,7 0 5 15,1 14 0-15,-8 15 1 16,-9 4-4-16,-13 4 0 15,-11 0 5-15,-19-2 3 16,-19-1 1-16,-5-6 8 0,-14-5-3 16,0-9-1-16,-1-14-4 15,1 0-3-15,6-9-2 16,2-8-28-16,11 1-38 16,7-3-58-16,2-2-50 15,12 4-65-15,9 5-43 16</inkml:trace>
  <inkml:trace contextRef="#ctx0" brushRef="#br0" timeOffset="38920.94">10688 12430 105 0,'0'9'265'0,"0"-9"-74"0,0 0-59 15,0 0-56-15,0 0-38 16,0 0-19-16,0 0-10 0,0 0-6 15,0 0-6-15,0 0-11 16,0 0-17-16,0 0-14 0,0 0-37 16,0 0-58-1,0-4-78-15</inkml:trace>
  <inkml:trace contextRef="#ctx0" brushRef="#br0" timeOffset="40249.29">13566 16347 235 0,'-8'33'319'0,"-4"-10"-64"16,0-2-96-16,0-4-76 0,-6-9-38 15,7-8 1-15,-1 0 26 16,-4 0 11-16,-1-8 0 0,-3-4-12 16,-5-9-10-16,-7-12-7 15,-10-8 6-15,-6-10 19 0,-12-11 2 16,-9-15-12 0,-12-13-11-16,-9-19-16 0,-11-17-24 15,-10-16 12-15,-6-6 14 16,-9-2-44-16,-4 3 0 0,0 5 0 15,0 7 0-15,5 8 0 16,2 6 0-16,14 7 0 16,3 3 0-16,5 3 0 0,8-3 0 15,-2 5 0-15,3-4 0 16,-1 4 0-16,3 1 0 16,0 7 0-16,6 9 0 0,3 8 0 15,4 2 0-15,3 10 0 16,5 5 0-16,5-2 0 0,2 8 0 15,5 2 0-15,0-1 0 16,6-3 0-16,-4-2 0 0,3-1 0 16,-2-10 0-16,3 5 0 15,1-8 0-15,-2-7 0 16,0-3 0-16,-2-6 0 0,-6-5 0 16,-2-10 0-16,-3-7 0 15,-3-13 0-15,3 2 0 0,5-6 0 16,5 10 0-16,3 2 0 15,7 5 0-15,5 1 0 16,7 2 0-16,10 5 0 0,1 1 0 16,10-1 0-16,12-215 0 31,17 202 0-31,32-121 0 16,-16 117 0-16,3 2 0 15,4 2 0-15,61-92 0 16,-44 121 0-16,5 9 0 15,80-53 0 1,-69 81 0-16,4 4 0 0,-1 8 0 16,3 9 0-16,-8 4 0 15,-1 3 0-15,-13 8 0 16,-8 6 0-16,-8-1 0 0,-6-2 0 16,-5 7 0-16,-6-1 0 15,-3 3 0-15,-6 1 0 16,2-4 0-16,24-3 0 15,-22 6 0-15,5-2 0 16,0-2 0-16,6 2 0 16,2-3 0-16,1 3 0 0,-5-2 0 15,-3 1 0-15,-9 8 0 16,0-4 0-16,-8 4 0 0,-5 0 0 16</inkml:trace>
  <inkml:trace contextRef="#ctx0" brushRef="#br0" timeOffset="40340.08">10832 8910 2012 0,'0'0'-190'0,"0"0"-33"15,0 0-31-15,0 8 17 16,0 5 50-16,0 6 43 0,6 7 11 16,-3 2-56-16,2 1-15 15</inkml:trace>
  <inkml:trace contextRef="#ctx0" brushRef="#br0" timeOffset="41368.29">7361 13888 301 0,'-12'-7'273'16,"4"2"-64"-16,0 5-84 15,0 0-51-15,8 0-18 0,0-4 18 16,-9 1 18 0,9-2-16-16,0 1-30 0,0 4-14 15,0 0-5-15,0-5-8 16,3-7-9-16,14-7-3 15,16-10-1-15,21-16 1 0,17-8-5 16,24-8-5-16,19-3 2 16,8-2 4-16,7 1-1 15,4-1 1-15,-6 9-7 0,-10 9 7 16,-15 3-4-16,-13 9 2 16,-20 3 5-16,-12 5-9 0,-12 4 1 15,-9 4 2-15,-7 2 0 16,-4 2 6-16,-5 4-9 15,-4 4 6-15,-3 4 4 0,-5 0 0 16,-8 4-2-16,0 0-4 16,0 0 1-16,0 0 1 0,0 0-1 15,0 0-1-15,0 0-12 16,0 0-29 0,0 0-39-16,0 0-35 0,0 0-42 15,-8 0-29-15,-5 0-26 16,-3 0-44-16,-4 0 47 0</inkml:trace>
  <inkml:trace contextRef="#ctx0" brushRef="#br0" timeOffset="41783.97">8704 12911 270 0,'6'-11'267'16,"-6"-1"-53"-16,0 0-48 0,0 3-67 16,3-4-40-16,5 1-9 15,-3 1 12-15,3-1 5 0,4 3-17 16,3 9-11-16,7 0-3 15,6 21 20-15,4 15-1 16,4 16 9-16,4 14-11 0,-1 3-20 16,1 5-10-16,-4-5-11 15,-4-5-11-15,-4-7 8 0,-2-3-8 16,-7-10 2-16,-2-11 4 16,-6-10 2-16,-2-1-1 15,-4-6 5-15,-5-4 2 16,0-12 19-16,0 0 8 0,0 0 0 15,-17 0-15-15,-8-12-13 16,-2-9-7-16,-11-11-11 0,-2-12 6 16,4-13 2-16,-4-9 0 15,-2-11-11-15,5-1 11 0,6 2-10 16,2 2 6-16,9 12 1 16,4 18-8-16,2 12-31 15,3 7-25-15,11 8-43 0,-8 5-64 16,8 5-54-16,0 7-20 15,0 0 18-15,0 17 6 16,0 2-15-16,0 6 51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7:49:44.87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14374 5149 211 0,'35'-9'85'16</inkml:trace>
  <inkml:trace contextRef="#ctx0" brushRef="#br0" timeOffset="1403.16">16266 4587 572 0,'-82'-69'441'0,"-6"-9"-106"16,-5 1-158-16,-5 4-67 15,1-1-9-15,-4 5 35 0,-5 0 23 16,-6 4-143-16,-4 9-16 16,-18 14 0-16,-15 18 0 15,-23 16 0-15,-15 20 0 16,-12 21 0-16,-11 15 0 15,3 21 0-15,-2 14 0 0,8 14 0 16,-3 8 0-16,0 14 0 16,2 7 0-16,-2 12 0 15,-3 13 0-15,1 28 0 0,2 32 0 16,6 26 0-16,10 11 0 16,11 4 0-16,5-3 0 0,9-9 0 15,18 0 0 1,15 4 0-16,16 1 0 0,16 2 0 15,17-2 0-15,12-4 0 16,9-10 0-16,12-11 0 0,10-12 0 16,19-9 0-16,19-4 0 15,2 0 0-15,23 4 0 16,12-2 0-16,16-2 0 0,12 0 0 16,8-2 0-16,12-11 0 15,9-3 0-15,10-4 0 0,15-9 0 16,20-6 0-16,19-6 0 15,25-7 0-15,24-13 0 16,20-11 0-16,16-19 0 16,8-13 0-16,9-18 0 0,9-16 0 15,11-17 0-15,17-15 0 16,16-13 0-16,6-12 0 16,2-7 0-16,0-16 0 0,5 0 0 15,-2-1 0-15,2-8 0 16,-10-9 0-16,-8-12 0 0,-11-8 0 15,-9-13 0-15,-11-2 0 16,-13-7 0-16,-16-2 0 0,-17 1 0 16,-21-2 0-16,-12-4 0 15,-17-5 0-15,-17-5 0 16,-20-10 0-16,-9-13 0 16,-14-15 0-16,-9-20 0 0,-14-21 0 15,-8-26 0-15,-8-7 0 16,-13-6 0-16,-8-6 0 15,-9-9 0-15,-10 5 0 0,-16 8 0 16,-4 8 0-16,-6 14 0 16,-12 14 0-16,-4 21 0 15,0 13 0-15,-16 9 0 0,-13 1 0 16,-7 5 0-16,-10-3 0 16,-10-5 0-16,-13-12 0 0,-12-11 0 15,-15-17 0-15,-15-9 0 16,-11-7 0-16,-15 0 0 15,-14 12 0-15,-3 16 0 16,-9 17 0-16,-6 14 0 16,-7 15 0-16,-7 15 0 0,-9 11 0 15,-10 10 0-15,-18 7 0 16,-14 10 0-16,-14 6 0 0,-13 9 0 16,7 4 0-16,2 4 0 15,9 5 0-15,2 8 0 16,1 2 0-16,-3 6 0 0,0 3 0 15,3 1 0-15,8 8 0 16,12 4 0-16,22 7 0 16,16 5 0-16,10 9 0 15,14 6 0-15,16 11 0 16,7 6 0-16,10 12 0 0,7 10 0 16,5 6 0-16,6 7 0 15,15 1 0-15,10 9-153 16,14 1-302-16,13-1-14 0,12 5-497 15</inkml:trace>
  <inkml:trace contextRef="#ctx0" brushRef="#br0" timeOffset="3133.23">14951 7629 218 0,'0'-21'234'15,"0"-4"-81"-15,0 0-37 16,-8 1-34-16,8 0-10 0,-14 3 21 15,6 4 19-15,2 1 10 16,-2 4 2-16,8 1 1 0,-13 2-33 16,5 6-37-16,0 3-14 15,8 0-21-15,-14 0-13 16,8 0 3-16,-5 16-6 0,-3 8 1 16,-2 8 12-16,0 21 14 15,0 21 37-15,4 11-15 16,12 9-18-16,0 7-18 15,3-3-1-15,14-4-5 16,7-7-10-16,12-15 1 0,5-12 4 16,11-6-2-16,10-18 0 15,6-14-1-15,2-22 5 16,-1-10-13-16,-4-14-12 0,-8-16 11 16,-10-13 1-16,-5-13-2 15,-14-3 0-15,-11-5 10 16,-17-2-4-16,-8-6-3 0,-9 1 6 15,-11 4 1-15,-9 4 12 16,-3 4 7-16,-10 2 0 16,1 15-1-16,2 7-3 15,-5 7-11-15,-1 10-9 0,-1 12 6 16,4 8-8-16,7 8-2 16,7 21 8-16,1 16-9 15,10 7 5-15,-1 13 0 0,9 8 2 16,6 1 0-16,11-9 0 15,0-5 0-15,8-7-7 16,8-8-4-16,4-8-1 0,1-5-7 16,2-7-3-16,3-10-7 15,-7-7 7-15,1 0 10 0,-4-7 4 16,-3-6 8 0,3-28-2-16,-16 17 7 15,0 0-8-15,0-1 1 16,0 0 9-16,-8 6 10 15,8 7 4-15,-12-2-9 0,12 1-6 16,-9 7-4-16,9 1 0 16,0 1-2-16,0 4-4 15,0 0-11-15,0 0-25 0,0 0-71 16,0 0-115-16,0 0-91 16,0 15 12-16,0 7-30 15,0 2-237-15</inkml:trace>
  <inkml:trace contextRef="#ctx0" brushRef="#br0" timeOffset="3815.57">15126 8014 398 0,'0'9'238'0,"0"-1"-71"15,0-8-84-15,0 9-39 0,0-9-17 16,0 0 19-16,0 0 27 15,0 0 10-15,0 8-11 16,0-8-3-16,-9 7 5 0,9-7 11 16,-13 0 18-1,13 0 8-15,-8 0-10 0,8 0-16 16,-6 0-21-16,-3 0 0 16,9 8-4-16,-13-8-60 0,7 8 0 15,-8-8 0-15,-2 9 0 16,-8-2 0-16,-4-7 0 15,-1 12 0-15,-4-12 0 0,1 13 0 16,4-13 0-16,3 0 0 16,9 9 0-16,0-9 0 15,3 0 0-15,4 0 0 0,3 0 0 32,26 0 0-17,34-4 0 1,37-21 0-16,55-24 0 15,69-25 0-15,93-23 0 0,94-20 0 16,95-18 0-16,92-17 0 16,69-10 0-16,68-13 0 15,38-9 0-15,10 2 0 16,15 6 0-16,-28 9 0 0,-35 17 0 16,-36 17 0-16,-54 17 0 15,-67 19 0-15,-76 21 0 16,-88 15 0-16,-80 15 0 15,-73 13 0-15,-65 10 0 16,-52 5 0-16,-44 6 0 16,-24 5 0-16,-23-2 0 0,-20 2 0 15,-7 2 0-15,-11 5 0 16,-1 0 0-16,-5 8-85 62,0 8-366-46,-19 5 41-16,-14 8 26 16,-16 4 28-16</inkml:trace>
  <inkml:trace contextRef="#ctx0" brushRef="#br0" timeOffset="4581.58">15028 7967 505 0,'-20'-34'273'0,"-2"1"-62"15,7 5-52-15,3 4-36 16,-1 7 15-16,5 1 31 15,-9 3 0-15,-10 7-34 0,-20 6-15 16,-44 19-75-16,-47 22-45 16,-65 24 0-16,-61 25 0 15,-81 28 0-15,-82 21 0 16,-64 18 0-16,-69 14 0 0,-54 12 0 16,-13 14 0-16,-12 10 0 15,-3 13 0-15,17 4 0 16,23-1 0-16,9-11 0 15,16-16 0-15,41-22 0 0,54-23 0 16,55-24 0-16,49-23 0 16,58-22 0-16,60-16 0 15,60-17 0-15,55-16 0 16,40-8 0-16,36-11 0 16,23-5 0-16,18-9 0 15,13 0 0-15,30 0 0 31,5 0 0-31,8 0 0 16,6 0 0-16,2 0 0 16,13 0-51-16,11 0-411 0,26 0 8 15,16-16-52-15</inkml:trace>
  <inkml:trace contextRef="#ctx0" brushRef="#br0" timeOffset="5591.76">26949 8926 273 0,'-11'65'203'0,"11"-11"-50"0,-8-13-24 16,8-6-24-16,-9-2 37 16,9-4 60-16,-7-8 39 15,7-9 40-15,0-5 29 16,0-7-302-16,-13 0-8 0,-4-7 0 16,-14-14 0-16,-21-16 0 15,-21-19 0-15,-21-22 0 16,-12-24 0-16,-7-28 0 0,-6-33 0 15,-6-28 0-15,-9-29 0 16,-5-12 0-16,-7 4 0 16,0 11 0-16,4 23 0 0,-1 18 0 15,10 19 0-15,8 17 0 16,9 24 0-16,17 13 0 16,12 22 0-16,16 15 0 15,15 18 0-15,17 10 0 0,10 14 0 16,9 9 0-16,9 2 0 15,2 4 0-15,9 6 0 16</inkml:trace>
  <inkml:trace contextRef="#ctx0" brushRef="#br0" timeOffset="5644.05">24526 6358 1931 0,'0'0'-323'0,"4"8"5"15,1 4 59-15,-5 8 45 16,0 0 53-16,0-4-111 0</inkml:trace>
  <inkml:trace contextRef="#ctx0" brushRef="#br0" timeOffset="6111.93">25691 10461 415 0,'0'40'394'15,"-12"-14"-15"-15,-13-26-71 0,-14-13-53 16,-10-15-25-16,-18-21-164 16,-7-25-66-16,-21-28 0 0,-19-33 0 15,-16-27 0-15,-17-16 0 16,-11-14 0-16,-6-8 0 16,-9-11 0-16,7-8 0 15,1-9 0-15,5-4 0 16,6 8 0-16,12 12 0 0,16 25 0 15,21 33 0-15,18 35 0 16,19 24 0-16,15 22 0 0,13 20 0 16,11 18 0-16,9 9 0 15,7 11 0-15,2 1 0 16,11 14-225-16,-9 0-326 0,2 9 3 16</inkml:trace>
  <inkml:trace contextRef="#ctx0" brushRef="#br0" timeOffset="7542.34">14804 7209 446 0,'-16'-26'175'0,"1"2"-76"16,-2 8-53-16,0 4-20 16,1 0 2-16,4 7 2 15,-7 5-8-15,-7 13-4 0,-2 12 16 16,-4 12 10-16,-4 19 11 15,-2 25 12-15,5 20-6 0,11 26-8 16,8 12-11-16,14 4-14 16,25 0-16-16,15-5-3 15,16-8-3-15,14-12-6 0,15-13 6 16,13-19-10 0,11-18 6-16,13-18-6 0,1-26 2 15,2-16-10-15,-8-16-7 16,-3-11-4-16,-8-18 8 0,-8-12 6 15,-13-13 7-15,-8-11 6 16,-16-17-4-16,-12-15 12 16,-16-18 22-16,-9-6 40 0,-8-14 9 15,-13 4-31-15,-3 6 12 16,-16 14 14-16,-8 10-23 16,-12 7-21-16,-10 12 11 0,-9 9-11 15,-14 12-14 1,-12 12-6-16,-10 12-3 0,-5 16-5 15,-10 12 3-15,0 13-10 16,1 4-3-16,3 12 5 0,4 10-1 16,10 1 0-16,2 3-5 15,13 2 11-15,12 3-9 16,7 2 0-16,14-4 3 0,7 0-2 16,10-1 6-16,5-4 1 15,7-3-14-15,11-4 11 16,-8-2 6-16,8-2-10 0,0-5 5 15,0-8 0-15,0 7 0 16,0-7 1-16,0 0-8 0,0 0 5 31,0 0 0-31,0 0 4 0,0 0-1 16,0 0-8 0,0 0 2-16,0 0 3 0,0 0-4 15,0 0 8-15,0 0-2 16,0 0-5-16,0 0 0 15,0 0 3-15,0 0-2 0,0 0 6 16,0 0-3 0,0 0 6-1,0 0-6-15,0 0-6 16,0 0-1 0,0 0 7-16,0 0-34 15,0 0-56-15,0 0-52 16,0 0-82-16,0 0-31 0,0 0 20 15,11-3-10-15,15-13-38 16</inkml:trace>
  <inkml:trace contextRef="#ctx0" brushRef="#br0" timeOffset="8533.82">19372 6375 61 0,'-8'-9'175'0,"8"-4"27"0,-8 6-64 15,8-2-44-15,-8 5-37 16,8 1-12-16,0 3 9 15,0 0 18-15,0 0 9 0,0 0 4 16,0-5-8-16,0 1-9 16,0 1-6-16,-9 3 17 15,-2 0 8-15,-4-4-25 16,-15 4-32-16,-14 0-10 16,-29 0-10-16,-25 16 10 0,-23 12-3 15,-30 4 0-15,-19 10 2 16,-17 1 12-16,-4 2 24 15,1-4 8-15,7 0 11 0,4-9-13 16,13-2 4-16,12-7-2 16,19-2-60-16,25-5-3 0,28-4 0 15,22-4 0-15,16-8 0 16,15 0 0-16,9 0 0 16,7 0 0-16</inkml:trace>
  <inkml:trace contextRef="#ctx0" brushRef="#br0" timeOffset="8719.23">16883 6744 1802 0,'0'0'-331'0,"0"0"-9"0,0 0 30 16,0 0-3-16</inkml:trace>
  <inkml:trace contextRef="#ctx0" brushRef="#br0" timeOffset="9190.86">17071 6411 329 0,'0'-24'212'0,"0"3"-53"16,0 4-32-16,0 9-24 0,-8 0 11 16,-1 8 18-16,-4 0-37 15,-2 0-41-15,-9 20-18 16,-17 21-3-16,-16 12 1 0,-8 14-4 15,0-4-8-15,4-1-9 16,7-5-2-16,11-9-10 0,10-6-1 16,9-12 0-16,11 0 2 15,13-10 2-15,0-3 3 16,13-5-6-16,6-5-3 16,19-7-3-16,11 0 5 15,13 0-6-15,10 0-2 0,9 0 7 16,-5 0-3-16,1 0-1 15,-4 0 5-15,-8 0-3 0,-6 17 9 16,-17-5-8-16,1 0 5 16,-15-12 12-16,-8 9 29 15,-7-9 30-15,-11 0 33 0,-2 0 16 16,-6-9-48-16,-15-10-25 16,-9-10-18-16,-5-11-4 15,-1-10-21-15,-2-3-7 16,2 1 0-16,-1 3 0 0,1 8 0 15,4 8-115-15,-1 9-136 16,1 12-101-16,-10 12 2 16,-2 24-26-16</inkml:trace>
  <inkml:trace contextRef="#ctx0" brushRef="#br0" timeOffset="14547.81">15889 6928 95 0,'-13'-29'245'16,"-4"4"-92"-16,2 1-55 16,-2 1-45-16,1-3-27 0,-4 6-1 15,1-1 9-15,-7-3 4 16,1 3 3-16,-6-3-1 16,-9 5-20-16,-17 2-4 15,-13 5 2-15,-12 12 0 0,-14 0 8 16,-15 15 12-16,-14 14 16 15,-13 12 7-15,-4 12 14 16,5 16-6-16,6 21 7 0,9 41 22 16,13 51 37-16,15 47-29 15,29 32-19-15,37 10-32 16,39 7-17-16,46-5-21 16,41-9-6-16,44-12-2 0,39-25-2 15,20-34-7-15,28-48 7 0,25-47-6 16,23-56 2-1,11-64-2-15,1-50 0 0,-18-39-38 16,-28-39-40-16,-31-37-29 16,-41-51-8-16,-42-45 22 15,-43-39 50-15,-47-11 35 0,-39-6 78 16,-44 9 72-16,-45 14 80 16,-36 19-33-16,-42 27-190 15,-36 43 0-15,-29 43 0 0,-19 57 0 16,-21 63 0-16,-19 59 0 15,-19 62 0-15,1 62 0 16,12 52 0-16,25 48 0 0,37 58 0 16,44 57 0-1,50 29 0-15,47 3 0 0,54-15 0 16,47-23 0-16,46-22 0 16,43-30 0-16,45-31 0 0,32-35 0 15,33-41 0-15,26-52 0 16,17-48 0-16,22-53 0 15,22-51 0-15,19-61 0 0,10-36 0 16,859-1256 0 15,-1076 1018 0-15,-53-1 0-16,-52 16 0 16,-52 27 0-16,-61 30 0 0,-293-167 0 15,129 310 0 1,-31 67 0-16,-29 67 0 15,-25 79 0-15,-11 71 0 0,0 67 0 16,28 55 0-16,34 75 0 16,53 57 0-16,59 20 0 15,65-7 0-15,61-17 0 0,65-21 0 16,55-33 0-16,64-37 0 16,55-38 0-16,52-48 0 0,48-46 0 15,22-56 0 1,28-55 0-16,30-62 0 0,15-51 0 15,-3-54 0-15,-21-37 0 16,-33-36 0-16,-45-45 0 16,132-420 0-16,-265 274 0 15,-53-21 0-15,-49-9 0 16,-56 13 0-16,-63 29 0 16,-66 40 0-16,-71 61 0 0,-56 71 0 15,-38 66 0-15,-35 84 0 16,-40 92 0-16,-30 91 0 15,5 80 0-15,19 70 0 0,47 82 0 16,47 68 0-16,69 33 0 16,77 4 0-16,86-4 0 15,86-28 0-15,80-50 0 16,76-61 0-16,80-68 0 0,64-77 0 16,36-72 0-16,28-69 0 15,17-72 0-15,4-69-87 16,-17-57-136-16,-36-45-49 0,-49-48 10 15,-60-50 85-15,-57-55 99 16,-63-22 78-16,-66 5 71 16,-67 24 102-16,-64 36 16 0,-66 41-60 15,-51 58-54-15,-34 56-42 16,-32 69-11-16,-30 66-21 16,-29 60 0-16,-23 58 2 0,5 49-22 15,20 52-53-15,36 45-71 16,42 25-42-16,47 7 3 15,56-3 8-15,49-16-24 16,57-25-69-16</inkml:trace>
  <inkml:trace contextRef="#ctx0" brushRef="#br0" timeOffset="16228.93">23921 2931 525 0,'-8'-21'335'15,"-1"4"-109"-15,9 5-99 16,0 4-51-16,0 0 1 16,-8 8-19-16,8 0-23 15,0 13-14-15,0 23 18 16,8 22 6-16,4 19-2 16,1 24-24-16,-1 21-3 15,-3 4-14-15,-1-4 4 0,0-11-3 16,1-23-5-1,2 26 15-15,-11-80 16 16,0-18 51-16,0-16-3 16,0-33-38-16,0-29-25 0,0-26-14 15,0-26-6-15,0-16 1 16,12-9-7-16,8 0 12 16,2 5 1-16,1 12 5 15,-3 22-2-15,-3 21 15 16,-4 22-16-16,-3 17-8 15,-2 19-7-15,5 21 11 16,8 21 1-16,7 24-3 0,5 19 4 16,7 10 4-16,1 0-6 15,0-5-1-15,-1-13 7 16,-1-6-10-16,4-14 7 16,-4-12 0-16,7-15-7 15,-2-9-6-15,5-25-3 0,2-16-19 16,3-19 10-16,-1-14 5 15,0-12 8-15,-4-3 14 16,-13 3 11-16,-7 17 38 16,-9 17 4-16,-9 15-18 15,-6 12-31-15,-2 16-13 16,-3 18 5-16,0 23 1 16,0 22-5-16,9 10 4 15,11 14 2-15,13 2 1 0,16-1-3 16,12-10-8-16,8-12 5 15,8-12-40-15,1-14 10 16,-4-14-8-16,-10-17 9 16,-7-17 0-16,-9-18-25 15,-16-18 9-15,-10-13 27 16,-14 1 31-16,-8 3 1 16,-13 15-6-16,-4 5-9 15,5 13 2-15,0 10 2 16,-4 10-8-16,5 9 6 0,-3 21-1 15,14 8-2-15,0 11 7 16,0 9-9-16,14 0-5 16,8 1-22-16,11-6-22 15,2-12-29-15,12-7-10 16,2-13-8-16,2-12 27 16,0-12 39-16,-8-13 21 0,-10-7 22 15,-18-12 34-15,-15-6-1 16,-15 1 27-1,-14 0-29-15,-10 1-23 0,-12 6-6 16,0 6-12-16,3 12-24 16,6 3-76-16,14 9-80 15,7 0-34-15,9 5-48 16,12-11 8-16</inkml:trace>
  <inkml:trace contextRef="#ctx0" brushRef="#br0" timeOffset="16444.52">26195 2010 558 0,'25'-60'224'0,"-6"11"-72"16,-6 12-42-16,-1 12-48 15,-8 7-27-15,-4 18-28 16,8 22 2-16,6 27 54 16,-5 28 10-16,5 18-20 15,2 14-18-15,8 4-22 0,1 5 0 16,0 1-9-16,3-8-7 15,0-9-51-15,1-14-105 16,-4-9-67-16,-10-18-77 16,-12-21-20-16</inkml:trace>
  <inkml:trace contextRef="#ctx0" brushRef="#br0" timeOffset="16844.66">26053 2613 411 0,'-57'-57'178'0,"12"4"-79"15,14 11-50-15,14 7-20 16,20 6-13-16,27 0-9 16,22 1 1-16,25-1-5 15,21 0-2-15,12 1 4 0,6 4 1 16,8 1-10-16,-11-3 6 16,-11 6-2-16,-22 4 8 15,-20 7 8-15,-18 1 11 16,-17 8-5-16,-22 0-4 15,-14 12-8-15,-24 12-4 16,1 14-5-16,-5 7 1 16,8 3-2-16,10-3 4 15,9-5-3-15,12-3 3 16,12-5-3-16,9-6 3 16,10-7-6-16,3-7 6 0,-6-12 7 15,-3 0 18-15,-4 0 41 16,-5-8-4-16,-10-8-30 15,-6-7-4-15,0-2-17 16,-6-5-7-16,-7 2-21 16,1 4-33-16,0 4-51 15,-10-1-63-15,-4 0-103 16</inkml:trace>
  <inkml:trace contextRef="#ctx0" brushRef="#br0" timeOffset="17310.53">27113 2190 457 0,'34'-17'281'15,"-9"5"-117"-15,5 0-82 16,6-1-32-16,1 5 3 16,4 8-11-16,-5 8-16 15,5 20-3-15,0 15 8 16,-1 9-16-16,-3 12 3 15,-5 5-9-15,-8-7 0 16,-6-10-11-16,-7-5 3 0,-2-16 33 16,-6-10 61-16,-3-21 30 15,0-8-43-15,0-22-41 16,-7-22-16-16,7-21 1 16,7-22-10-16,9-14-11 15,13-8-5-15,7 6 6 16,1 18-1-16,3 19-5 15,2 22 0-15,-3 24-5 16,7 28 11-16,-6 23 2 16,-4 18-1-16,-7 8 3 15,-4-1 0-15,-10-7 10 16,-2-8 19-16,-5-10 3 16,0-6-5-16,-8-4-8 15,0 0-7-15,4-13-9 16,0 0 1-16,1 0-31 15,-5 0-103-15,0-10-153 16,-13 2-143-16,-11-7-29 16</inkml:trace>
  <inkml:trace contextRef="#ctx0" brushRef="#br0" timeOffset="17759.88">22531 4872 809 0,'-74'-8'455'15,"11"-7"-201"-15,18-8-105 16,25-4-70-16,32-10-43 16,56-12-17-16,67-20 40 0,66-21 45 15,70-24-21-15,86-25-83 16,90-27 0-16,69-28 0 16,71-18 0-16,56-8 0 15,22 0 0-15,14 4 0 16,-30 16 0-16,-60 18 0 15,-77 23 0-15,-85 28 0 16,-92 25 0-16,-82 25 0 16,-76 20 0-16,-49 12 0 15,-44 9 0-15,-30 7 0 16,-34 0 0-16,-20 4 0 16,-20 5 0-16,-22 13-171 15,-22 11-281-15,-25 11-43 16</inkml:trace>
  <inkml:trace contextRef="#ctx0" brushRef="#br0" timeOffset="68579.55">14581 11845 273 0,'-23'-11'225'15,"-3"-6"-80"-15,2 1-64 16,4-1-38-16,3 5 2 0,5 4 21 15,12-1 28-15,0 5-14 16,0 1-22-16,0-2-20 16,0 1-10-16,0 1-4 15,0 3 6-15,0-4 6 0,4 4 0 16,4 0-6-16,4 0 2 16,4 0 2-16,4 0 5 0,10 0-2 15,5 0-1-15,7 0-1 16,3 0-8-16,4 0 2 15,4 0 10-15,3 0-19 0,4 0 0 16,10 0 0-16,3 0-5 16,-1 0-4-16,10-5 2 15,0-1-5-15,6 0-5 16,2-2 11-16,3 4 0 0,-3 4 2 16,-1 0 1-16,-4 0-3 15,-4 0 5-15,-7 0-5 16,-1 0-2-16,0-5 6 0,4 0-7 15,-1-2-2-15,3 0 1 16,2-2 7-16,4-4 8 0,4-3 3 16,9 0-2-16,0-4 5 15,3-6-29-15,0 3-2 16,-1-1 0-16,4-5 0 16,-3 1 0-16,-4-5 0 0,-4 4 0 15,1-4 0-15,-6 1 0 16,2 0 0-16,3-5 0 15,2 0 0-15,-3 2 0 0,1-6 0 16,5 1 0-16,2-3 0 16,-4-1 0-16,1-5 0 0,1-3 0 15,-2-3 0-15,3 0 0 16,-3-2 0-16,-6-4 0 0,-5-1 0 16,-3 1 0-16,-14 1 0 15,-3 3 0-15,-8 0 0 16,-3 0 0-16,-10 4 0 15,-4-1 0-15,-7-3 0 0,-6 1 0 16,3-2 0-16,-1-3 0 16,-1-8 0-16,0-1 0 15,6-3 0-15,1-4 0 0,4 0 0 16,-5 3 0-16,3 0 0 16,-1 2 0-16,-2 2 0 15,-6 6 0-15,-4 3 0 0,1 0 0 16,-6 0 0-16,-2-1 0 15,-5 1 0-15,2-4 0 0,-8 1 0 16,2-6 0 0,-5 1 0-16,2-8 0 0,-5-1 0 15,0-3 0-15,0 0 0 16,-13-1 0-16,-2-3 0 16,-1 0 0-16,-5-6 0 0,-1-3 0 15,0 2 0-15,1 1 0 16,5 6 0-16,1 4 0 15,2 2 0-15,0 6 0 0,2 9 0 16,-2-1 0-16,-4-1 0 16,3-3 0-16,-7 0 0 0,-1 5 0 15,-1-7 0-15,-1 2 0 16,-2-4 0-16,3 4 0 16,-6 0 0-16,-4-5 0 15,5 2 0-15,-4 1 0 16,0 2 0-16,-1 1 0 0,-3 4 0 15,-1-5 0-15,-3-2 0 16,-2 6 0-16,-7-4 0 16,2 0 0-16,-7 0 0 0,-3 3 0 15,-3-2 0-15,-5 3 0 16,0-1 0-16,1 6 0 16,-1 6 0-16,-2 5 0 0,7 9 0 15,-2 2 0-15,6 7 0 16,-1-2 0-16,0 5 0 15,-5 4 0-15,2-1 0 16,-5 0 0-16,-3 1 0 0,-2-1 0 16,1 0 0-16,-4 6 0 15,0-2 0-15,-4-3 0 16,4 3 0-16,-1 0 0 0,6-3 0 16,-1 3 0-16,4 2 0 15,8-2 0-15,0 5 0 16,3 0 0-16,7 0 0 0,1 4 0 15,3-2 0-15,-7 3 0 16,-3 3 0-16,-4-1 0 16,-3 1 0-16,-5 1 0 15,-9 2 0-15,-10 0 0 0,-9 1 0 16,-9 4 0-16,-8 0 0 16,-4 0 0-16,-7 0 0 15,-9 0 0-15,0 0 0 0,8 0 0 16,7 0 0-16,15-3 0 15,2-1 0-15,1 4 0 16,-1 0 0-16,-7 0 0 0,-9 0 0 16,-4 0 0-16,-4 11 0 15,-3-1 0-15,-9 3 0 16,1-2 0-16,2 5 0 16,1 1 0-16,8-3 0 15,8 8 0-15,8-6 0 0,13 4 0 16,8 1 0-16,7 0 0 15,2-2 0-15,4 5 0 16,-3 6 0-16,6-6 0 0,-3 4 0 16,0 2 0-16,-7 2 0 15,3 0 0-15,-6 5 0 0,-4-1 0 16,-7 9 0-16,-4 8 0 16,-9 8 0-16,-11 5 0 15,-6 3 0-15,6 0 0 16,-1 0 0-16,8 5 0 15,5-1 0-15,7-1 0 16,9 6 0-16,7 3 0 0,6 5 0 16,6 0 0-16,5-1 0 15,8 5 0-15,1 2 0 16,2 6 0-16,3 8 0 0,-3 4 0 16,2 9 0-16,-1 19 0 15,-3 16 0-15,-1 17 0 16,0 14 0-16,-4 5 0 0,4 2 0 15,3-1 0-15,6 0 0 16,12 4 0-16,12 5 0 16,24 7 0-16,10 14 0 0,28 7 0 15,27 3 0-15,28-4 0 16,21-10 0-16,19-13 0 16,26-17 0-16,29-15 0 0,31-22 0 15,21-13 0-15,19-14 0 16,13-13 0-16,0-16 0 15,-1-10 0-15,12-10 0 0,-4-13 0 16,-8-11 0-16,-10-6 0 16,-23-12 0-16,-26-3 0 0,-29-8 0 15,-33-5 0-15,-24-4 0 16,-25-12 0-16,-20 0 0 16,-12-9 0-16,-7-3 0 15,-6-4 0-15,1-9 0 0,-1-3 0 16,-2-5 0-16,-9 2 0 15,-9 2 0-15,-8 4 0 16,-7-4 0-16,-10-2 0 0,-5-7-18 16,-6-2-378-16,-9-8-26 15,-11-9 6-15,-5-9 27 0</inkml:trace>
  <inkml:trace contextRef="#ctx0" brushRef="#br0" timeOffset="71140.32">16888 6302 327 0,'-40'-34'130'0,"-5"-6"-57"16,-6-1-35-16,0-5-17 15,-5 2 1-15,-6-1 12 16,-3 1-5-16,-3 0-3 15,-11 2-5-15,-5 6-2 16,-19 8 6-16,-7 11 4 0,-6 13 5 16,-9 4-4-16,-1 16-1 15,-5 9-2-15,1 6 2 16,-3 10 0-16,-6 9 6 0,1 2-11 16,4 5-6-16,0 9 3 15,-1 6 15-15,1 11 8 16,4 5 1-16,5 8 8 15,7 0 0-15,8 6-2 16,14 2 16-16,9 11 12 0,15 12-15 16,7 14-12-16,17 14-12 15,6 13 13-15,19 3 5 16,9-4-4-16,19 0-5 0,24-4 7 16,19-4-6-16,28-9-3 15,28-7-21-15,17-9-26 0,16-8 0 16,14-11 0-16,0-18 0 15,3-7 0-15,-1-21 0 16,13-17 0-16,14-24 0 16,18-28 0-16,26-11 0 0,21-23 0 15,13-18 0-15,11-21 0 16,-5-21 0-16,-14-24 0 16,-18-29 0-16,-15-23 0 0,-19-26 0 15,-19-23 0-15,-21-6 0 16,-27 7 0-16,-27 5 0 15,-25 13 0-15,-35 14 0 0,-26 5 0 16,-40 11 0-16,-32-1 0 16,-31 4 0-16,-37 8 0 15,-27 13 0-15,-34 16 0 16,-42 12 0-16,-32 21 0 0,-31 23 0 16,-18 26 0-16,-19 31 0 15,-28 29 0-15,-26 29 0 16,-14 28 0-16,14 21 0 15,31 19 0-15,24 17 0 0,27 17 0 16,33 16 0-16,28 16 0 16,32 28 0-16,43 34 0 15,47 21 0-15,49 16 0 0,54-1 0 16,51-7 0-16,40-23 0 16,38-16 0-16,29-22 0 0,31-22 0 15,42-20 0-15,44-25 0 16,35-24 0-16,27-25 0 15,7-28 0-15,9-27 0 16,6-34 0-16,1-25 0 16,-12-19 0-16,-23-25 0 0,-31-17 0 15,-30-21 0-15,-34-24 0 16,-25-23 0-16,-23-29 0 16,-16-28 0-16,-27-29 0 0,-21-12 0 15,-34 3 0-15,-31 9 0 16,-42 16 0-16,-34 8 0 15,-31 13 0-15,-33 12 0 0,-32 15 0 16,-37 18 0-16,-39 15 0 16,-40 17 0-16,-28 24 0 15,-9 21 0-15,-6 24 0 16,-4 23 0-16,-7 26 0 16,-4 29 0-16,7 23 0 0,9 30 0 15,20 25 0-15,16 23 0 16,16 23 0-16,12 23 0 15,18 30 0-15,20 44 0 0,18 29 0 16,30 23 0-16,33-1 0 16,32-9 0-16,45-15 0 0,42-15 0 15,44-19 0-15,39-16 0 16,35-19 0-16,41-30 0 16,48-22 0-16,50-35 0 15,37-27 0-15,31-34 0 0,10-35 0 16,15-36 0-16,18-39 0 15,4-36 0-15,-13-31 0 16,-24-23 0-16,-21-26 0 0,-23-29 0 16,-28-31 0-16,-42-22 0 15,-43-21-58-15,-53 1 25 16,-55 12 9-16,-61 14 9 0,-54 15 9 16,-55 15 7-16,-43 12-6 15,-47 17 3-15,-42 12 17 16,-41 24 0-16,-38 35-5 15,-20 28 0-15,-16 41-3 16,-20 42-2-16,-21 37 6 0,-8 38 11 16,12 31 13-16,29 29-23 15,37 29-12-15,37 33 0 0,31 48 0 16,41 36 0-16,49 20 0 16,52 3 0-16,58-19 0 15,58-23 0-15,57-30 0 16,60-32 0-16,54-32 0 0,63-29 0 15,41-36 0-15,31-33 0 16,34-32 0-16,28-33 0 16,20-33 0-16,-3-27 0 0,-25-35 0 15,-23-31 0-15,-20-45 0 16,-36-41-13-16,-34-36-61 16,-49-12 21-16,-54-1 21 0,-61 12 8 15,-60 9 3-15,-61 11 17 16,-65 18 5-16,-53 16-4 15,-65 19-1-15,-78 30 9 0,-71 40-2 16,-44 45 21-16,-21 49 6 16,-22 49-1-16,-12 48 6 15,14 42 8-15,34 34 15 0,55 34-58 16,61 38 0-16,59 40 0 16,65 16 0-16,70 4 0 0,67-13 0 15,76-15 0 1,76-28 0-16,64-31 0 0,61-33 0 15,39-42 0-15,25-31 0 16,35-36 0-16,21-35 0 0,2-25 0 16,-15-38 0-16,-34-25-53 15,-32-44-106-15,-32-39 12 16,-41-53 13-16,-51-50 42 0,-59-24 37 16,-60-3 35-16,-61 6 8 15,-60 15 18-15,-67 18 21 16,-63 37 43-16,-68 38 41 15,-42 48-9-15,-25 49 6 16,-16 57 9-16,-12 48-26 0,4 41-51 16,19 33-40-16,38 28 0 15,53 27 0-15,59 5 0 0,71 2 0 16,63-14 0-16,68-18 0 16,54-19 0-16,54-23 0 15,40-21 0-15,29-19 0 0,19-22 0 16,22-21 0-16,22-19-95 15,21-31-55-15,9-31-23 16,-4-34 14-16,-25-31 16 0,-31-20 39 16,-44-12 48-1,-47-4 27-15,-43 1 21 0,-50 2 16 16,-53 13 6-16,-56 14 5 16,-61 22-2-16,-52 27 0 0,-45 26 14 15,-30 33 3-15,-15 35 16 16,-8 30-4-16,9 29 6 15,10 21-22-15,23 19-3 0,33 18 5 16,44 11-4-16,47 13-12 16,52-5-6-16,54-7 1 15,53-17-8-15,48-25-3 0,40-20 0 16,28-27 0 0,21-29 1-16,17-21-5 0,11-29 0 15,7-23-14-15,-10-22-13 16,-24-19 10-16,-32-14-7 15,-47-11 13-15,-47-3 7 0,-49-7-2 16,-44 12 10-16,-42 5 3 16,-36 12 3-16,-20 18-1 0,-15 20-5 15,-10 20 1-15,-8 22 3 16,-3 19-9-16,4 16-4 16,11 13-57-16,25 11-75 0,29 13-52 15,36 9-26-15,36 6-90 16</inkml:trace>
  <inkml:trace contextRef="#ctx0" brushRef="#br0" timeOffset="73270.78">27316 5157 215 0,'0'-29'185'15,"0"1"-83"-15,-8 4-39 0,8 3-14 16,-11 4-9-16,2 5-12 16,-4 5-9-16,-3 7-13 15,-8 0 1-15,-14 0 1 16,-12 19 24-16,-15 14 7 0,-17 12 2 15,-4 13-11-15,-4 19-2 16,0 21 3-16,11 15-12 16,8 9 0-16,15 1-4 15,19-2-5-15,21-2-1 16,24-9 8-16,22-13-10 0,27-11 4 16,23-17-3-16,29-12-3 15,21-17 0-15,12-14-4 16,13-26 1-16,-1-10-4 0,-8-14-4 15,-8-21 2-15,-8-19-1 16,-16-22-11-16,-13-15 11 16,-16-18 5-16,-17-11-3 15,-12 3 4-15,-25 9 26 16,-10 17 12-16,-13 19 20 16,-8 22 6-16,0 15-30 15,0 17-19-15,0 7-13 16,-12 21-7-16,-9 16 9 0,-5 22-6 15,3 21 2-15,3 15 1 16,3 0-3-16,11 2 7 16,6-6-6-16,6-12 1 15,11-10-1-15,9-15 3 16,5-13-6-16,2-20-1 0,-1-16 2 16,-3-21-1-16,-5-16-8 15,-9-21-6 1,-15-3 6-16,-11-4 3 0,-13 4 3 15,-18 8-2-15,-11 12 5 16,-7 15 2-16,-1 14-2 16,1 13 0-16,1 15 2 15,10 0 0-15,10 13 2 0,7 6-4 16,15 6 7-16,17 6-4 16,4 10 4-16,16 1-7 15,19 1 3-15,12 0 1 16,14-8-10-16,8-6-28 15,9-13-11-15,0-16 4 16,-6-11 6-16,-10-19 4 16,-11-7 12-16,-14-8 10 15,-17-6 1-15,-24 2 2 0,-24 4 12 16,-29-1-2-16,-25 13-4 16,-20 10 6-16,-6 14 5 15,-5 9 4-15,-1 21 5 16,5 7-6-16,10 17-11 0,19 8 1 15,16 7 2-15,18 6-2 16,22 3 0-16,20 0 1 16,25-3 1-16,20-5-3 15,15-9 0-15,13-11 0 16,9-17-7-16,6-15-11 16,5-18 0-16,1-15-1 15,-4-12 12-15,-5-18 2 16,-17-10-1-16,-9-10-4 0,-24-2 6 15,-23-2-1 1,-24 9 4-16,-23 2 0 0,-27 11 3 16,-20 12 0-16,-6 11 8 15,-14 12-1-15,1 18 0 16,3 15-2-16,12 20 9 0,9 23-6 16,20 20-2-16,26 20 0 15,31 14 5-15,15 6 3 16,30-7-9-16,15-6-4 15,14-8 1-15,16-16-4 16,6-21 2-16,11-21-17 16,-2-15-2-16,0-21-3 15,-7-21-2-15,-10-20-7 0,-6-20-2 16,-17-16 8-16,-20-16 2 16,-22-6 4-16,-23 2 12 15,-18 4 7-15,-20 12 5 16,-19 12 8-16,-15 12 8 15,-14 14-4-15,-8 20 2 0,-2 15-7 16,6 20-3-16,9 21-8 16,12 24 1-16,18 15-4 15,8 18 4-15,24 13 2 16,19 1 0-16,14 2-1 16,20-8 0-16,19-8-5 15,12-13-1-15,11-16 0 16,10-16 0-16,4-16-10 0,0-22-5 15,-7-19-11-15,-5-21-3 16,-4-18-1-16,-12-26-11 16,-19-21 2-16,-20-16 12 15,-23-5 11-15,-27 0 12 16,-34 14 8-16,-24 16 4 16,-22 11 12-16,-14 18 5 15,-8 23 30-15,-9 20-2 16,0 25 1-16,4 29-15 0,7 32-20 15,26 25-1-15,24 20-9 16,32 16 6-16,45 4-1 16,32 1-5-16,33-9 4 15,30-12-8-15,21-20-7 0,23-22 2 16,19-19-13-16,12-15-4 16,0-26-11-16,-3-21-22 15,-16-20 1-15,-26-23 3 16,-26-25 6-16,-43-25 12 15,-44-21 22-15,-46-6 21 16,-45-1 3-16,-39 7 12 16,-21 17 6-16,-6 17-10 0,2 24-8 15,18 17-14-15,14 14-3 16,22 19-3-16,15 15-5 16,14 19-15-16,8 13-20 15,16 22-40-15,12 12-23 16,15 6-27-16,9 1-112 0</inkml:trace>
  <inkml:trace contextRef="#ctx0" brushRef="#br0" timeOffset="74419.24">18654 15093 843 0,'-33'-110'317'0,"-3"13"-123"16,7 18-105-16,9 23-65 0,20 12-13 15,20 16-2-15,25 11-5 16,16 17 5-16,8 29-3 16,8 31 11-16,1 30 2 0,-9 31-1 15,-13 26-6-15,-16 25-1 16,-23 15-8-16,-17 4 2 16,-20 0 1-16,-17-8-6 0,-11-14 1 15,-12-24 3-15,-10-22-12 16,0-21-14-16,5-26-62 0,8-23-100 15,9-25-79-15,11-28-19 16,17-20-32-16</inkml:trace>
  <inkml:trace contextRef="#ctx0" brushRef="#br0" timeOffset="74718.42">18918 15439 519 0,'41'-86'322'0,"-9"22"-88"16,-7 15-118-16,-1 16-61 0,9 16-24 15,7 17 9-15,13 17 43 16,12 16 16-16,8 8-21 0,8 8-31 16,1 4-25-16,-3 1-5 15,0-11-10-15,-6-7 2 0,-16-6-3 16,-13-11-6-16,-11-6 11 16,-14-13 4-16,-6-20-9 15,-13-26-2-15,-8-18 1 0,-8-31-1 16,0-18-4-16,0-18-2 15,-1-7 6-15,3-5-8 16,-4 9 4-16,1 12-18 16,4 20-71-16,5 17-109 0,8 16-82 15,0 21-27-15,5 10-13 16,7 21 65-16</inkml:trace>
  <inkml:trace contextRef="#ctx0" brushRef="#br0" timeOffset="74978.8">19658 15212 471 0,'-25'150'209'0,"5"-6"-63"16,3-11-61 0,17-7-37-16,5-13-1 0,10-18 7 15,5-14-9-15,9-16 4 16,9-20-17-16,6-12-13 0,17-14-8 16,7-5-11-16,9-14 5 15,5 7-7-15,0 5 3 0,-9 9 7 16,-13 15 22-16,-16 17 14 15,-11 17-14-15,-16 7-10 16,-17 4-13-16,0-3-7 0,-12-14-14 16,-1-7-72-16,5-16-84 15,8-16-62-15,0-25-49 0,8-25 3 16</inkml:trace>
  <inkml:trace contextRef="#ctx0" brushRef="#br0" timeOffset="75550.42">21318 14665 379 0,'89'-190'285'0,"-20"39"-26"16,-21 40-91-16,-15 39-75 15,-20 35-23-15,-13 26 20 0,-17 11 16 16,-15 19-5-16,0 1-5 16,-1 2-20-16,10-7-10 15,2-6-17-15,8-9-19 0,13-9-16 16,8-16-7-16,9-22-14 15,15-24 6-15,17-22-5 16,16-14 8-16,4-1-2 16,0 14 4-16,-8 17-11 0,-12 24 7 15,-12 28 26-15,-9 34 35 16,-5 39 25-16,-6 42-86 0,-3 27 0 16,-6 26 0-16,-2 7 0 15,2 2 0-15,1-6 0 0,2-16 0 16,7-12 0-16,-2-21 0 15,7-17 0-15,2-22 0 16,-5-16 0-16,0-15 0 16,1-13-62-16,-9-14-22 0,-12-16 33 15,-8-1 32-15,-25 1 21 16,-27 12 11-16,-25 4 12 0,-29 20 4 16,-16 9-4-16,-13 4 6 15,-11-2 31-15,-9-3-33 16,-1-6-29-16,-4-6 0 0,13-16 0 15,22 0 0-15,18-12 0 16,22-9 0-16,25-12 0 0,17-8 0 16,26-11 0-16,25-21 0 15,16-17 0-15,19-11 0 0,18-10 0 16,7 3 0 0,5 5 0-16,-3 17 0 0,-9 17 0 15,-18 21-15-15,-5 15-203 16,-18 12-18-16,-12 14-23 0,-12 7-14 15,-13 19 1-15,-11 14-18 16,-7 8 51-16</inkml:trace>
  <inkml:trace contextRef="#ctx0" brushRef="#br0" timeOffset="75949.81">18491 14899 715 0,'-210'7'376'16,"-7"-7"-132"-16,10 0-121 15,21-5-64-15,28-6-28 16,36-5-8-16,46-17-18 0,51-24-3 16,61-28 3-16,75-30-5 15,70-32 2-15,89-32-3 0,66-24 1 16,66-21-2-16,53-16 5 15,40-12-2-15,17-9-1 16,2 5-3-16,-5 16 9 16,-17 19-1-16,-34 36 8 0,-40 25-17 15,-39 30 9-15,-48 28-6 16,-37 25 5-16,-47 21-1 16,-45 10-3-16,-47 12 1 0,-41 11 2 15,-32 7 7-15,-25 4-3 16,-21 3 1-16,-16 1-14 0,-14-1-52 15,-20 6-73-15,-15-1-58 16,-19 4-37-16,-13 16-11 0,-20 9-41 16,-14 12-239-16</inkml:trace>
  <inkml:trace contextRef="#ctx0" brushRef="#br0" timeOffset="76565.5">21567 13774 92 0,'-21'0'222'0,"4"0"-64"16,4 0-50-16,2 17-23 0,-5 16 6 15,0 15 27-15,-9 21 22 16,-3 16-23-16,-1 10-16 15,6-5-37-15,1-7-29 0,10-9-5 16,12-17-6-16,4-16 2 16,18-16-6-16,9-25-10 0,21-12-10 15,15-25-3-15,6-25 1 16,4-19 0-16,-6-21-8 16,-4-7 1-16,-15-1 5 15,-11 15-1-15,-17 19 7 0,-16 19-5 16,-20 21-7-16,-19 15-18 15,-20 21-32-15,-17 25-60 16,-11 14-49-16,-5 16-45 0,-4 2-40 16,-10 7-17-16</inkml:trace>
  <inkml:trace contextRef="#ctx0" brushRef="#br0" timeOffset="79144.53">13561 7843 16 0,'-15'13'39'0,"3"-13"35"15,0 0 58-15,-1 0 11 0,0-4-52 16,1-8-17-16,1-9-42 15,-1-7-12-15,3-5-7 16,1-3-2-16,8-9-7 0,0-8 3 16,4-9-2-16,9 2 5 15,10-5-2-15,11-4 3 16,9-5-6-16,22-4 1 0,22 2-5 16,22-6 5-16,29 5 0 15,31-2 0-15,32 11 7 16,18-1-8-16,11 7 1 0,10 5 1 15,9 13-5 1,2 7-2-16,-8 18 1 0,-10 10-3 16,-18 18 1-16,-21 15 5 15,-20 16-4-15,-17 16-4 0,-24 19 5 16,-25 13 2-16,-17 19 1 16,-22 23 0-16,-26 20-3 15,-14 21 0-15,-12 16-1 0,-17 1-3 16,-21-1 4-16,-20-3 0 15,-27-13 0-15,-34-8 7 16,-35-18-7-16,-35-9 3 0,-26-15 1 16,-22-14-4-16,-15-19 10 15,-16-22-9-15,-23-21 5 16,-9-25 17-16,-11-20 9 16,6-24 7-16,16-26-11 0,24-15-2 15,25-20-10-15,38-22-6 16,33-14-5-16,43-21-4 0,40-25-2 15,40-25-7-15,46-19-1 16,37-5-17-16,39 9-6 16,40 10 7-16,38 23 13 0,36 15 6 15,26 21-2-15,13 14 4 16,14 23 3-16,8 16-6 16,12 16 8-16,11 22 1 15,-2 17-1-15,-15 30-6 16,-36 19 8-16,-43 36 2 0,-46 26-5 15,-50 32 11-15,-62 37-1 16,-57 45-3-16,-53 38-2 16,-49 16-3-16,-36 1 1 0,-29-20-2 15,-21-21-4-15,-11-35 6 16,-13-39 4-16,-4-33-6 0,-6-43 1 16,-6-37-6-16,16-39 7 15,26-40 2-15,31-36-7 16,39-38 1-16,44-35 1 15,40-26-1-15,44-12-5 16,44 2-4-16,54 1-10 0,46 6-7 16,48 12-2-16,31 11 14 15,20 22 5-15,18 19 4 16,13 30 6-16,11 27-1 0,-2 35 0 16,-9 31-3-16,-23 32 6 15,-26 33 0-15,-36 24 3 16,-30 28-1-16,-47 31 2 0,-34 26 3 15,-50 22-8-15,-48 2-1 16,-54-6 3-16,-51-21 5 16,-51-24 25-16,-39-38 2 15,-25-32-2-15,-11-37-6 0,3-32-8 16,4-32-1-16,17-33-2 16,27-27-1-16,30-27-6 15,36-17-4-15,48-5-6 0,61-7 6 16,63-2-6-16,59 4-1 15,54 3 5-15,35 9-9 16,37 11 0-16,31 23-1 0,31 22 0 16,15 30 1-16,1 27 6 15,-16 21-5-15,-26 41-1 16,-31 27 7-16,-43 30-3 16,-44 32 2-16,-60 41 0 15,-64 41-3-15,-66 28 2 0,-62 13-8 16,-64-13 0-16,-57-24 10 15,-35-33 1-15,-22-45 1 16,-9-40-3-16,-7-37 9 0,0-44 10 16,10-38-2-16,18-41-4 15,33-35-5-15,42-37-1 0,47-30-4 16,53-22-2-16,56-5 2 16,63 3-7-16,64 8 8 15,59 15-10-15,49 15 3 0,42 19 0 16,30 24-2-1,27 30-3-15,19 28 6 0,6 32 1 16,-8 34-4-16,-17 32 5 16,-32 28-1-16,-41 34-5 15,-44 35 5-15,-49 33-1 0,-57 24 1 16,-57 9 0-16,-57-4-4 16,-61-20 7-16,-58-25 1 15,-47-30-3-15,-32-35 13 0,-16-36 18 16,-3-39 15-16,10-35 17 15,16-33-12-15,30-24-19 0,34-24-14 16,39-25-10 0,39-17-7-16,53-15-9 0,53-9-11 15,62 4-17-15,51 8-8 16,45 14-13-16,34 19 9 16,31 19 22-16,24 26-4 0,17 21 15 15,3 22-3-15,-7 26 15 16,-23 34-1-16,-30 31 1 15,-32 45 0-15,-42 52 0 0,-35 46 5 16,-49 33 1-16,-49 7-8 16,-45-4 8-16,-49-21-7 0,-53-31 5 15,-42-29 15-15,-46-36 13 16,-35-35 7-16,-10-39-8 16,-3-37 10-16,6-35-4 15,31-38-4-15,37-33-13 0,48-32-16 16,50-29-2-16,67-24 2 15,65-24-2-15,59-16-5 16,53 11 2-16,42 21 1 0,37 27-1 16,22 39 2-16,24 43 1 15,-3 51-2-15,-7 54 2 16,-22 68-5-16,-29 55 4 0,-43 46-14 16,-53 32-76-16,-58 11-85 15,-53 6-41-15,-54-9-62 16,-44-21 11-16</inkml:trace>
  <inkml:trace contextRef="#ctx0" brushRef="#br0" timeOffset="81357.89">7921 16783 399 0,'-25'-17'137'0,"15"-10"-55"16,10-11-39-16,18-15-31 15,28-16-7-15,23-24-1 0,21-18-2 16,19-6 1-16,13-6-2 15,11 6 0-15,6 11 4 16,-1 16-2-16,-9 26 2 0,-10 18 3 16,-14 25-5-16,-15 21-1 15,-18 25 10-15,-15 17 0 0,-16 14 3 16,-22 13-1 0,-19 9-1-16,-8 2 3 0,-15-2 0 15,-17-8-1-15,-10-14 9 16,-3-11 10-16,4-17-1 0,10-16-4 15,7-20-16-15,7-16-11 16,12-21 0-16,13-19 1 16,16-18-1-16,12-4-7 0,9 1 2 15,8 8 4-15,3 15-3 16,1 18 2-16,5 19 4 0,-2 25-4 16,0 37 1-16,-1 20-1 15,-15 21 1-15,-11 12-5 16,-18 10-3-16,-23 1 5 15,-22 2-2-15,-27-10-1 16,-20-8 3-16,-20-14 2 0,-16-18 3 16,-1-25-1-16,3-28 0 15,15-9-1-15,15-22-1 0,20-26 0 16,15-12-2-16,22-14 6 16,23-5-4-16,22-10 0 0,20-1-4 15,24 6 4-15,14 4-2 16,16 8 0-16,6 12 0 15,7 19 5-15,7 19 1 0,7 13 1 16,7 31 2-16,8 20 6 16,-1 20 3-16,-15 16-6 15,-20 4 2-15,-24 0-7 16,-16-7 2-16,-17-15 23 0,-11-8 25 16,-8-15 13-16,-9-17-7 15,-8-11-31-15,0-20-13 0,-16-25-5 16,2-21-2-16,3-18-7 15,11-18 2-15,3-12-2 16,13 0 0-16,10 9 1 0,2 9 0 16,12 23-2-16,5 17-1 15,9 15-1-15,6 17 5 0,2 15-7 16,-1 9-1 0,-2 17 1-16,-2-1 7 15,-8 0-4-15,-8-4 1 0,-9-2-4 16,-4-10 3-16,-3 0 3 0,-1-13-4 15,1-12 0-15,-5-12-3 16,0-11 4-16,2-9 3 16,-3-6-4-16,2 7-2 0,-5 11 10 15,-4 14-9-15,-1 11 1 16,-3 2-2-16,1 6-1 0,4 5 11 16,3 7 0-16,8 0 0 15,4 0-6-15,13-5 0 16,7-11-1-16,18-8 4 15,10-17 2-15,14-13-8 0,3-11-2 16,4-12 3-16,1-9 1 16,-8-2 4-16,0-6 5 15,-9 0 3-15,-8 4 33 0,-12 9 51 16,-9 16 44-16,-12 12 23 16,-10 17-29-16,-11 7-81 15,-6 8-54-15,0 4 0 0,7-2 0 16,12-5 0-16,24-13 0 15,25-16 0-15,30-11 0 0,22-14 0 16,25-4 0-16,14-7 0 16,-1-1 0-16,-5 1 0 15,-13 4-32-15,-15 7-377 16,-28 4-91-16,-24 14-23 0</inkml:trace>
  <inkml:trace contextRef="#ctx0" brushRef="#br0" timeOffset="84153.44">1246 15827 474 0,'-56'12'178'0,"2"-12"-81"15,9 0-49-15,13 0-11 16,8 0 19-16,7 0 23 16,6 0-1-16,11 0-30 0,0 0-16 15,0 0-14-15,8-12-5 16,15-6-4-16,25-14 4 15,34-21 0-15,41-20-5 16,51-28-3-16,57-34 0 16,54-29 3-16,47-25-3 15,66-24-2-15,62-24 0 0,38-10-2 16,31-2 6 0,22 5-7-16,-2 8 4 0,-21 16 7 15,448-178 56 1,-538 222-19-16,-48 20-5 15,-50 18-14-15,-55 20-12 0,-59 24-4 16,-51 22 9-16,-45 15 16 16,-37 11 10-16,-31 15-5 15,-19 5-3-15,-13 7-17 0,-13 2 0 16,-10 6-13-16,-7-1-12 16,0 3-3-16,0 9-51 15,-7 0-82-15,-10 0-86 0,-13 21-43 16,-13 12-11-16,-22 11-53 15</inkml:trace>
  <inkml:trace contextRef="#ctx0" brushRef="#br0" timeOffset="84985.35">5051 13274 803 0,'-14'-49'291'0,"0"4"-143"16,-3 12-77-16,4 5-39 16,2 8-12-16,11 7-8 15,0 2-10-15,8-3 3 16,25 0-3-16,19-7-2 0,21-3-3 15,20-2 9 1,22 7-4-16,10 3-5 0,0 9-5 16,-6 7 0-16,-15 0 2 15,-17 0 6-15,-19 13 0 16,-19 9-4-16,-20 1 6 16,-18 11-2-16,-11 11 6 0,-24 3-8 15,-4 5 2-15,-9 0 3 16,1-4 0-16,-4-5-3 15,-5 1 0-15,0-4 5 16,0 4-4-16,0-8-1 16,5-5-3-16,12-7 1 0,4-10 7 15,7-1-5 1,4-14 2-16,-2 0 4 16,-1-9-2-16,-1-7-6 15,-3-5 7-15,0-4-1 16,-5-7-6-16,-4-5 0 15,1-3-1-15,-1-1 1 16,2-4-6-16,3 0-12 16,-1 5-12-16,5 4-28 0,-1 3-46 15,5 5-46-15,3 3-30 16,1 10-12-16,-4 6-54 16</inkml:trace>
  <inkml:trace contextRef="#ctx0" brushRef="#br0" timeOffset="86266.47">4446 15647 143 0,'32'61'208'0,"1"-7"-90"15,-5-10-48-15,-4-3-25 16,-4-5 4-16,1-3-2 16,-4-4 2-16,-2-10-6 15,-3-6 2-15,-4-5 3 0,-3-8 19 16,-5 0 25-16,0 0 58 15,0-12 20-15,-25-21-78 16,-15-24-44-16,-22-33-18 16,-17-31 1-16,-28-35-14 15,-15-35 3-15,-11-33 4 16,-6-36 8-16,-2-25-16 16,6 0-6-16,13 13-3 15,12 19-6-15,17 22 1 16,11 22-7-16,14 27 9 15,8 22 0-15,6 18-1 0,5 20-6 16,8 11 5-16,10 8-3 16,2 7-4-16,5 7 1 15,0 6 1-15,2 3 6 16,2 3-3 0,1 7 0-16,-2 13 3 15,5 9-6-15,-1 12 4 0,1 8-7 16,4 7 3-16,12 8-5 15,-7 13 0-15,7 13 5 16,-14 27 1-16,6 29 0 16,8 28-1-16,-11 26 4 15,3 15-4-15,8 0 3 16,-14-8 6-16,8-11-8 16,6-17 0-16,-9-21 3 15,9-19-2-15,0-15 2 16,0-9-1-16,0-14 2 15,0-7 3-15,0-5 1 16,0-12-2-16,0-8 2 16,0-20-6-16,0-27-4 15,-12-20 0-15,-1-24 5 16,1-15 3-16,1-13-1 16,-2 1-2-16,-3 5-6 0,3 14 7 15,1 21-2-15,4 17 1 16,8 22-5-16,-8 9 2 15,8 10 2-15,0 8-9 16,5 3 2-16,18 1 7 16,19-5-1-1,18-8 7-15,17-6-9 16,12-5 1-16,10-10-1 16,6 2-5-16,-4 7-13 0,-8 4 2 15,-12 9-8-15,-19 7-14 16,-18 5 0-16,-16 12 16 15,-18 11 17-15,-20 27 7 16,-23 27-2-16,-18 32 3 16,-18 26 7-16,-17 14-4 15,-2 1 0-15,-7-7 3 16,6-13 10-16,12-17 2 16,12-17-6-16,12-13-1 15,13-19-8-15,10-10-3 16,12-14 4-16,1-3 2 15,4-9-3-15,13-4 2 16,0-8 0-16,0 0 2 16,0 0 2-16,0 0-4 15,0 0 1-15,0 0 0 0,0 0 4 16,0 0-9 0,0 0-2-16,0 0 8 15,0 0-12-15,0 0 10 16,0 0-2-16,0 0 1 15,0 0-8-15,0 0 5 16,0 0 0 0,0 0-8-16,0 0 8 15,0 0 3-15,0 0-7 16,0 0-4-16,0 0-45 16,0 0-67-16,0 0-85 15,0 0-33-15,13 7-1 16,4 4-67-16</inkml:trace>
  <inkml:trace contextRef="#ctx0" brushRef="#br0" timeOffset="93996.78">3064 12102 4 0</inkml:trace>
  <inkml:trace contextRef="#ctx0" brushRef="#br0" timeOffset="95287.27">3796 10530 346 0,'-16'-41'123'16,"0"5"-56"-16,3 8-17 15,4 4-8-15,9 7-12 16,-8 4-16-16,8 5-4 16,0 8-8-16,0 25 11 15,70 256 142 16,-45-187-145-31,-1-5 0 16,1-8-6 0,-6-16 2-16,10 29-4 15,-20-65 0-15,-1-12 8 16,-5-6 27-16,-3-11-9 16,0-17-10-16,-17-11-9 15,-2-17-6-15,-5-16-3 16,-6-16 4-16,-2-8 0 15,-1-5-4-15,-2 1 4 16,-6-1-3-16,-5 5 6 16,2 4 16-16,8 7 28 15,3 13-18-15,4 14-11 16,5 8-8-16,7 11 2 16,11 2-8-16,6 11 0 15,0 2-3-15,-8 5-6 16,8 8-1-16,11 0 4 15,17 12-5 1,17 5 8-16,20 3-5 16,17 10 0-16,14-3 0 15,18 2 5-15,17 4 2 16,7-2-5-16,4-1 1 16,-8-3-6-16,-12-2 2 15,-13 0 3-15,-20-5-4 16,-15 1-1-16,-14-5 6 15,-11 1-1-15,-12-1-2 0,-12-4-3 16,-5 0 4-16,-4-12 1 16,-3 9-2-16,-5-9-3 15,-2 8 9-15,-1-8 0 16,-2 0-6 0,-3 0 6-16,0 0 15 0,0 0 26 15,0 0 20-15,0 0 22 16,0 0 13-16,0-6 11 15,0-5-31-15,-11-17-48 16,-6-17-7-16,-3-17-18 16,0-19-6-16,-8-17 8 15,-4-12-9-15,-1-12 1 16,-4-4 0-16,1 3-2 16,-2 9-3-16,7 14 5 15,2 10-2-15,2 12-3 0,2 14 2 16,4 11-2-16,5 12 4 15,4 8-1 1,4 12-4-16,8 5-3 16,0 9 6-16,0-2-3 0,0 6-4 15,0 3 5-15,0 0 0 16,0 0-15-16,0 0-24 16,0 0-43-16,0 16-12 15,0 8-35-15,0 12-37 16,0 13-24-16,0 25-6 15,0 22-14-15,0 26-96 16</inkml:trace>
  <inkml:trace contextRef="#ctx0" brushRef="#br0" timeOffset="96517.16">6663 15496 308 0,'-16'-45'161'15,"-5"5"-49"-15,-4 8-38 16,0 6-20-16,-2 7-12 0,-3 3 3 15,4 7 1-15,-7 6-2 16,1 3-1-16,-2 12 2 16,-2 7 4-16,-4 14 27 15,-6 17 0-15,3 14 5 0,-3 17-25 16,2 13-12-16,0 9-14 16,3-3-13-1,3-5-2-15,14-13-10 0,8-18-1 16,16-11-1-16,0-12-1 15,8-13 3-15,8-8-1 16,14-7-4-16,2-13 2 16,9-5 1-16,8-11 1 0,3-12-2 15,5-9-5-15,8-2 3 16,0-7-5-16,-5 0 9 16,2 7-4-16,-2 1 0 0,1 2-4 15,-1 3 8-15,-3 14-9 16,0 2-1-16,-3 17 7 15,-5 0-4-15,-5 24 6 16,-3 12-1-16,-6 9-1 16,-2 9-1-16,-4 6-5 15,-9 6 7-15,-4 4-2 0,-2 6 5 16,-7 6-5-16,-7-1 5 16,0 5 3-16,-12-1-1 15,-13-4 2-15,-7-3 4 0,-10-6-5 16,-6-6 1-16,-8-8 1 15,-1-14-6-15,0-12 5 16,4-11 4-16,4-21 0 16,10 0 5-16,10-17 1 15,7-11-15-15,11-13-2 16,11-8 0-16,11-3 0 0,11-6 2 16,7 5 0-16,7 9-1 15,-1 11-1-15,6 9 9 16,0 7 7-16,-1 15 6 0,1 2 23 15,-3 0-8-15,-11 11-8 16,-7 1-8-16,-2-4-5 16,-7-8-3-16,-8 8-8 0,2-8 10 15,-5 0-14-15,3 0-7 16,-3 0 0-16,0 0-11 16,0 0-79-16,0 8-87 15,0 1-71-15,0-9-32 16,-11 0-30-16,0 0-12 15</inkml:trace>
  <inkml:trace contextRef="#ctx0" brushRef="#br0" timeOffset="114072.03">5371 9029 1083 0,'-11'-12'484'0,"11"-10"-218"16,0-6-112-16,14-17-94 15,33-21-60-15,42-14 0 16,49-22 0-16,43-7 0 16,268-116 0-16,-218 120 0 15,-16 7 0-15,-22 13 0 16,-17 12 0-16,-33 10 0 15,-30 15 0-15,-24 11 0 16,-25 8 0-16,-26 6 0 0,-27 2-389 16,-26 6-129-16,-35 6 13 15</inkml:trace>
  <inkml:trace contextRef="#ctx0" brushRef="#br0" timeOffset="114504.23">5651 7937 361 0,'-51'0'304'0,"5"0"-108"0,2 19-96 15,-5 20-37-15,-5 21 11 16,-11 25 37-16,-7 17-26 0,0 10-30 16,7-4-21-16,4-5-10 15,12-14-6-15,12-12-11 16,12-16 0-16,8-12-1 15,17-11 3-15,0-7 7 16,22 1 1-16,18-3 6 16,20-1 0-16,22-3-6 15,24-1 6-15,23-8-8 0,9-4-1 16,1-2-3-16,-17-10-13 16,-24 0 7-16,-27 0 15 15,-14 0 32-15,-16-10 5 16,-9-10-4-16,-10-12-2 0,-14-16 4 15,-16-18-18-15,-22-15-8 16,-10-17-13-16,-12-11-8 16,-10-5 4-16,2-1-14 15,2 9 2-15,7 17-11 0,2 12-75 16,8 19-74 0,3 18-129-16,10 15-120 15,4 25-58-15</inkml:trace>
  <inkml:trace contextRef="#ctx0" brushRef="#br0" timeOffset="115020.2">9894 14491 321 0,'0'-12'379'15,"0"-1"-78"-15,-11 5-115 16,-9 8-79-16,-9 0-13 0,-12 0 57 16,-8 0 46-16,-11 21 4 15,-13 3-91-15,-12 10-110 16,-16 9 0-16,-13 11 0 0,-16 3 0 15,-9 1 0-15,-2 0 0 16,1 4 0-16,7-5 0 0,8-5 0 16,11-2 0-16,16-9 0 15,21-9 0-15,15-7 0 0,19-4 0 16,10-9 0 0,13 0 0-16,7-12-300 0,13 0-120 15,0 0 35-15,5-9 13 16,10-10 89-16</inkml:trace>
  <inkml:trace contextRef="#ctx0" brushRef="#br0" timeOffset="115353.47">8478 14451 294 0,'8'-43'321'16,"-8"24"-87"-16,-25 19-61 16,-20 19-50-16,-12 31-20 15,-11 18 24-15,-9 18 3 0,-4 12 0 16,4 9-28-16,12-2-28 15,11-8-37-15,13-7-18 16,14-9-8-16,14-6 0 16,13-10-9-16,13-12-8 0,11-10 1 15,12-9 0-15,10-10-15 16,6-12-14-16,0-12 17 0,5-12 4 16,-3-4 13-16,-10-4-8 15,-7-6 10-15,-9-5 1 0,-11-7-2 16,-5-1 8-16,-12-14-8 15,-16-14 4-15,-13-6-1 16,-7-8-2-16,-10-4 1 16,-3-5-5-16,2 9-2 0,5 4-14 15,6 7 18-15,3 5-313 16,9 12-33-16,12 13-4 0,4 7-3 16</inkml:trace>
  <inkml:trace contextRef="#ctx0" brushRef="#br0" timeOffset="128680.93">3796 10332 349 0,'0'-17'133'15,"0"5"-70"-15,3 3-37 16,6 9-19-16,4 0-7 0,6 13-5 15,5 3-10 1,5 7-22-16,4 15-67 16,-5 10-77-16</inkml:trace>
  <inkml:trace contextRef="#ctx0" brushRef="#br0" timeOffset="129138.16">6428 15724 885 0,'12'17'335'15,"-4"-5"-172"-15,0 0-107 16,-1 0-63-16,1-12 1 15,0 9 4-15,-3-9 2 0,-2 0 4 16,3 0-3-16,-3 0-1 16,2 0-6-16,-2 0 2 15,-3 0 2-15,0 0-10 0,0 0-13 16,0 0-22-16,0 0-19 16,0-9-13-16,0-3-14 15,-8 0-25-15,-4-5-42 0,-4-7-29 16,-4-4-61-16</inkml:trace>
  <inkml:trace contextRef="#ctx0" brushRef="#br0" timeOffset="130483.13">373 9489 616 0,'-62'12'240'16,"10"-12"-120"-16,8-5-58 0,15-7-40 15,12-16-5-15,26-17-8 16,31-20-2-16,42-29-5 16,48-25 6-16,61-35 2 15,73-33 8-15,68-28-2 16,51-25 0-16,21-5 0 16,28 9-5-16,1 21-1 15,-23 18-3-15,-40 26-1 16,-53 29 4-16,-60 27 22 0,-59 27 49 15,-51 22 75-15,-42 18 21 16,-32 11-1-16,-19 8-16 16,-18 9-118-16,-15 4-42 15,-7 7 0-15,-6 2 0 16,1 7 0-16,-4 0 0 0,3 19 0 31,7 24 0-31,19 15 0 0,14 28 0 16,13 26 0-16,17 26 0 15,6 16 0-15,13 8 0 16,10-1 0-16,-6-11 0 16,-8-16 0-16,-16-20 0 0,-20-24 0 15,-17-22 0-15,-18-11 0 16,-31-3 0-16,-39-1 0 16,-42 4 0-16,-40 11 0 15,-48 9 0-15,-58 18 0 0,-66 19 0 16,-39 16 0-16,-23 28 0 15,-19 25 0-15,-7 13 0 16,14 0 0 0,26-14 0-16,42-16 0 0,39-18 0 15,43-21 0-15,39-27 0 16,40-17 0-16,37-26 0 16,30-16 0-16,19-17 0 15,21-8 0-15,10-4 0 16,6-12 0-16,4-4 0 0,-5-8 0 15,-4-12 0-15,-4-5 0 16,-2-11 0 0,-9-5 0-16,-2-5 0 0,2-6 0 15,-5-10 0-15,4-7 0 16,0-9 0-16,2-7 0 16,2-6 0-16,0-9 0 15,1-6 0-15,2-1 0 16,6 2 0-16,4 6 0 0,3 6 0 15,1 12 0-15,8 8 0 16,-1 11 0-16,6 18 0 16,-3 8 0-16,14 11 0 0,0 8 0 15,-7 5-120-15,7 8-294 16,0 8 0-16,7 0 41 16,7 0 20-16</inkml:trace>
  <inkml:trace contextRef="#ctx0" brushRef="#br0" timeOffset="131777.09">1713 7285 107 0,'0'-17'251'15,"8"2"-96"-15,4-1-68 16,8 0-45-16,5 7-15 16,12 6 16-16,10 3 23 15,7 24-11-15,6 11-18 16,2 19-10-16,-5 7 8 15,-13 0-12-15,-8-12-3 16,-6-8 14-16,-14-13 76 16,-13-11 40-16,-3-17-43 0,-16-21-55 15,-4-15-23-15,-1-18-16 16,10-10-10-16,11-14-9 16,3-8 0-16,18-2-6 15,12 2 6-15,10 5-1 16,7 8 5-16,1 16-4 15,3 11-2-15,-12 18-6 16,-10 12-1-16,-8 16 5 16,-5 12 5-16,-6 16 2 15,-13 22 4-15,0 7-5 16,0 0 2-16,0-10 2 0,0-1-2 16,0-6 6-16,12-11 0 15,7-5-1-15,16-8 0 16,4-16-1-16,15 0-6 15,-3-12 10-15,-1-12-5 16,-2-4 1-16,-6-1 8 16,-10 5-5-16,-13 9-3 15,-5 2 1-15,-6 8-8 16,-4 5 6-16,-4 0-2 16,0 0-1-16,0 0 3 0,3 0 3 15,-3-5-1-15,3-2-3 16,6-2 2-16,4-10-4 15,12-19-1-15,7-14 6 16,7-23-2-16,12-5 1 16,1-10 4-16,0 9 5 15,-6 17 11-15,-11 15-3 0,-5 12-9 16,-10 9-9-16,-8 11 1 16,-1 8-2-1,-2 9 3-15,4 0-5 16,7 0 8-16,9 0-3 0,10 0 0 15,15 0-1-15,11 0 1 16,3-8-3-16,14-8 4 16,11-12-1-16,5-9 6 15,7-12-2-15,-3-8 32 16,0-7 57-16,-14-2 49 0,-7 6 28 16,-12-2-102-16,26-35-71 31,-39 31 0-31,-39 41 0 15,-7 6 0-15,-1 6 0 16,-1 6 0-16,-3 2 0 16,-5 1 0-16,-8 17 0 47,0 3-230-47,-1 16-207 15,-3 25 92-15,0 28 61 16,-9 25-33-16</inkml:trace>
  <inkml:trace contextRef="#ctx0" brushRef="#br0" timeOffset="134157.07">526 15928 324 0,'-23'12'181'0,"-6"-12"-55"0,5 7-68 15,-1-7-33-15,1 0-9 16,4 0 1-16,-1 0 19 15,5 0 13-15,0 0 6 0,4 0-6 16,-1 0-11-16,1 14 4 16,-3-6-1-16,-2 0 9 15,-4 0-9-15,6 0 4 0,-5 1-2 16,3 3 1-16,-3-5 18 16,-1-7 10-16,5 12 14 0,0-12 13 15,-1 8-1-15,1-8-19 0,4 0-10 16,0 0-6-16,4 0 10 15,8 0-7-15,0-2-66 32,15-23 0-32,35-28 0 0,48-46 0 15,67-55 0-15,96-65 0 16,117-71 0-16,113-56 0 16,121-25 0-16,100-7 0 0,74 3 0 15,36 14 0-15,-2 11 0 16,-24 28 0-16,-52 32 0 15,-76 38 0-15,-83 32 0 0,-81 29 0 16,-83 27 0-16,-79 36 0 16,-82 25 0-16,-65 23 0 0,-56 19 0 15,-43 11 0 1,-31 9 0-16,-24 8 0 0,-24 2 0 16,-17 5 0-16,-17 11 0 15,-11 2 0-15,-4 5 0 0,-9 8 0 16,-5 0 0-16,7 0 0 15,-1 0 0-15,7 12 0 0,4 0 0 16,4 0 0-16,5 1 0 16,5 0 0-16,-2-1 0 15,4 0 0-15,1 0 0 0,1 0 0 16,-1 0 0-16,-1-3 0 16,1-2 0-16,-2 3 0 15,0-3 0-15,-3 2 0 0,1-9 0 16,0 7 0-16,0-7 0 15,-1 0 0-15,4 0 0 16,-3 8 0-16,5-8 0 0,3 8 0 16,-6-8 0-1,6 0 0 17</inkml:trace>
  <inkml:trace contextRef="#ctx0" brushRef="#br0" timeOffset="134283.68">9488 11177 2047 0,'-15'17'-445'15,"-11"0"-149"-15,-17 7 93 0</inkml:trace>
  <inkml:trace contextRef="#ctx0" brushRef="#br0" timeOffset="139131.54">5108 12304 340 0,'11'-109'173'0,"-11"-25"-59"16,-16-24-38-16,-15-26-16 15,-31-12 26-15,-28-2 87 16,-27 1 41-16,-41 23-37 16,-38 27-71-16,-30 45-34 15,-26 66-14-15,-16 81 37 0,-12 101 56 16,-5 122 1-16,8 115-152 15,39 85 0-15,59 57 0 16,89 13 0-16,93-22 0 16,103-34 0-16,93-52 0 15,107-59 0-15,95-65 0 16,66-70 0-16,48-78 0 16,38-72 0-16,-1-74 0 15,-19-69 0-15,-43-69 0 0,-52-82 0 16,-68-85 0-16,-76-82 0 15,-93-73 0-15,-97-68 0 0,-104-50 0 16,-95-9 0-16,-91 14 0 16,-103 43 0-16,-96 79 0 15,-78 110 0-15,-77 133 0 16,-57 156 0-16,-21 162 0 0,-2 159 0 16,35 138 0-16,68 88 0 15,95 61 0-15,117 10 0 16,132-32 0-16,137-59 0 15,140-71 0-15,132-79 0 16,134-84 0-16,109-90 0 16,68-82 0-16,51-81 0 15,3-65 0-15,-33-81 0 0,-64-86 0 16,-90-69 0-16,-101-62 0 16,-106-51 0-16,-110-26 0 15,-109 12 0-15,-106 57 0 0,-113 73 0 16,-90 104 0-16,-82 113 0 15,-70 121 0-15,-47 119 0 16,-5 89 0-16,30 57 0 16,59 26 0-16,91-14 0 0,102-28 0 15,113-40 0 1,119-42 0-16,107-57 0 16,127-65 0-16,114-64 0 0,87-61 0 15,55-62 0-15,33-45 0 16,-6-44 0-16,-42-48 0 15,-66-59 0-15,154-447 0 16,-413 342 0-16,-92 20 0 16,-91 45 0-16,-103 77 0 15,-96 94 0-15,-77 107 0 16,-70 112 0-16,-60 123 0 0,-30 119 0 16,8 84 0-1,47 45 0-15,67 12 0 16,98-23 0-16,102-41 0 15,109-54 0-15,117-64 0 0,125-70 0 16,109-81 0-16,93-73 0 16,67-71 0-16,48-59 0 15,0-55 0-15,-30-39 0 16,-45-45 0-16,-66-52 0 0,-81-59-17 16,-96-43-21-16,-96-30 16 15,-96 4 45-15,-88 35 31 0,-99 71-54 16,-106 106 0-16,-84 122 0 15,-83 136 0-15,-71 136 0 16,-34 137 0-16,4 83 0 16,47 45 0-16,70 9 0 15,102-20 0-15,119-41 0 16,119-48 0-16,107-53 0 16,111-59 0-16,118-60 0 15,100-65 0-15,75-62 0 0,59-52 0 16,42-59 0-16,12-60 0 15,-25-53 0-15,-44-46 0 16,-69-43 0-16,-86-46 0 0,-92-41 0 16,-95-40 0-1,-84-6 0-15,-82 11 0 0,-74 29 0 16,-76 53 0-16,-70 66 0 16,-55 83 0-16,-41 99 0 15,-49 106 0-15,-42 118 0 0,-10 126 0 16,14 90 0-16,42 52 0 15,82 17 0-15,96-16 0 16,113-37 0-16,116-49 0 16,120-61 0-16,117-61 0 15,105-65 0-15,67-66 0 16,53-64 0-16,31-62 0 16,-3-56 0-16,-28-56 0 0,-53-63-178 15,-66-44-41-15,-74-49 47 16,-81-53 63-16,-79-49 51 15,-74-34 51-15,-69-11 58 0,-60 18 78 16,-57 36 77-16,-53 63-1 16,-38 83-53-16,-22 98-152 15,-22 118 0-15,-19 121 0 16,-18 135 0-16,-11 123 0 0,12 87 0 16,45 60 0-16,65 3 0 15,89-37 0-15,97-53 0 16,94-65 0-16,90-65 0 15,76-66 0-15,57-60 0 16,49-68-39-16,27-68-203 16,11-68-34-16,-15-69 6 15,-34-69 31-15,-51-64 65 0,-50-59 64 16,-67-56 59-16,-71-61 41 16,-65-35 37-16,-76-10 50 15,-75 10 71-15,-75 31 30 0,-55 65 63 16,-51 84-51-16,-43 102-63 15,-46 124-40-15,-22 130-4 16,-7 125 35-16,23 134 1 16,35 100-103-16,57 50-16 15,81 26 0-15,94-12 0 16,94-45 0-16,89-62 0 16,89-63 0-16,89-75 0 15,84-74 0-15,68-71 0 0,39-74-167 16,21-70-40-16,-5-59-5 15,-33-63 14-15,-49-49 28 16,-60-45 42-16,-63-35 53 16,-72-38 45-16,-66-32 34 0,-71-17 26 15,-70 17 24-15,-55 36 73 16,-55 54 28-16,-38 69-34 16,-29 81-41-1,-35 93-36-15,-29 115-13 0,-23 104-6 16,2 97-9-16,19 63 2 15,45 44-4-15,60 11 12 16,67-28-2-16,73-43-5 0,77-45-8 16,67-51-2-16,70-60-12 15,57-55-12-15,41-63-24 16,32-68-44-16,17-60-33 16,-1-71-15-16,-20-63 6 0,-35-55 11 15,-52-45 29-15,-49-43 38 16,-56-46 18-16,-63-19 21 15,-67 2 25-15,-54 33 62 16,-50 54 48-16,-45 77 11 16,-49 89-60-16,-48 97-35 15,-46 113-14-15,-19 116-5 16,9 98 1-16,23 69-7 0,49 36-9 16,61 13 1-16,69-12 7 15,72-36-20-15,70-46 10 16,65-54-3-16,82-51-3 15,73-62-13-15,55-61-32 16,34-60-30-16,20-63-11 16,8-58-4-16,-9-65-4 15,-26-42 25-15,-52-42 26 0,-59-40 22 16,-69-36 10-16,-82-32 16 16,-72-10 13-16,-69 16 52 15,-57 41 45-15,-49 62 11 16,-50 76-24-16,-43 91-24 0,-40 109-24 15,-13 128 4-15,3 120-20 16,16 93-15-16,35 83-9 16,54 37-11-16,74-4-4 15,86-46 0-15,85-61 2 16,90-73 4-16,97-72-4 16,94-76-44-16,72-68-81 15,37-68-66-15,23-66-14 16,6-65 12-16,-21-65 28 0,-37-61 4 15,-56-45 3-15,-65-45 16 16,-75-45 44-16,-67-39 62 16,-65-19 79-16,-62 15 172 15,-61 28-25-15,-63 52-30 0,-62 68-25 16,-57 87-42-16,-58 96-47 16,-47 105-13-16,-29 103 38 15,-1 121 18-15,25 102-7 16,42 76-38-16,55 44-25 15,78 17-5-15,86-18-7 16,87-49-7-16,88-58 4 16,84-76-6-16,94-77-12 15,76-85-76-15,54-86-57 0,35-84-34 16,22-79 18-16,-5-73 31 16,-32-59 11-16,-54-55-2 15,-67-57 6-15,-79-44 17 16,-80-26 98-16,-79-2 143 0,-80 23 35 15,-79 66 58-15,-76 94 22 16,-56 122-58-16,-57 129-74 16,-54 140-43-16,-31 136-30 15,4 107-25-15,34 58-16 16,56 19 11-16,68-11 53 16,85-40 36-16,82-55-32 15,81-60-33-15,100-69-24 0,109-78-22 16,93-93-78-16,82-90-132 15,57-77-100-15,32-66-3 16,-16-56 75-16,-43-59 73 16,-69-54 35-16,-80-35 33 0,-90-6 84 15,-90 10 94-15,-96 42 33 16,-105 69 56-16,-99 107-26 16,-85 121 4-16,-78 130-12 15,-73 134-14-15,-43 118-36 16,-6 80-31-16,30 38 49 15,51-1 36-15,81-37-4 16,94-55-50-16,108-58-42 0,103-51-16 16,106-66-66-16,110-61-43 15,106-73-79-15,83-74-101 16,60-72-68-16,29-67 29 16,11-50 27-16,-33-61 32 15,-67-59 63-15</inkml:trace>
  <inkml:trace contextRef="#ctx0" brushRef="#br0" timeOffset="139265.04">6422 11890 54 0,'29'-420'312'0,"-89"54"-18"0,-95 94-70 16,-73 117-96-16,-76 130-69 16,-516 375-26-1,357-8-26-15,8 62-1 16,32 26-4-16,63 7-4 0,80-14 5 16,88-20-24-16,96-32-135 15,79-39-140-15</inkml:trace>
  <inkml:trace contextRef="#ctx0" brushRef="#br0" timeOffset="140496.07">5668 12134 337 0,'-24'-134'176'0,"-20"-9"-67"0,-27-4-34 16,-22 2-32-16,-29-3-7 15,-27 10-14-15,-34 13 10 16,-28 23 5-16,-26 32 17 16,-17 45-4-16,-12 54-11 15,3 61 22-15,-5 80 9 0,8 87-6 16,11 69 0-16,35 49-19 15,35 43-20 1,58 19-15-16,64-14-3 16,68-33 1-16,71-49-5 0,65-55 1 15,68-63-2-15,76-59 0 16,68-55-7-16,35-53-5 16,15-56-9-16,9-39 12 15,-4-51 10-15,-19-48-7 0,-39-58 4 16,-46-48 2-16,-66-49-7 15,-63-48-8-15,-67-58-1 16,-68-40 10-16,-67-22 4 16,-67 1 20-16,-67 16 14 15,-57 37 21-15,-39 57-2 16,-38 77-10-16,-39 99-13 16,-45 113-10-16,-35 130-6 0,-10 126-4 15,-4 135-4-15,13 110-9 16,25 68-4-16,61 42 1 15,75-5 0-15,94-49 4 16,104-68-5-16,104-82-25 16,96-89-70-16,90-95-60 0,89-93-39 15,71-94-5-15,41-80 4 16,16-74-19-16,-6-66 44 16,-31-47 54-16</inkml:trace>
  <inkml:trace contextRef="#ctx0" brushRef="#br0" timeOffset="140596.59">6272 11380 517 0,'-93'-292'275'0,"-73"92"-122"16,-65 98-84-16,-65 102-78 16,-63 97-93-16,-47 91-21 15,-12 78 16-15,8 43 8 16,20 21-79-16,36 3-217 16</inkml:trace>
  <inkml:trace contextRef="#ctx0" brushRef="#br0" timeOffset="143308.47">21720 4351 378 0,'-38'-66'206'16,"-1"-11"-83"-16,-6-12-62 0,-7-1-32 15,-9-3-13-15,-12-10-9 16,-9-1-5-16,-12-8 10 16,-15-1-7-16,-25-1 4 15,-37 0-9-15,-35 4-2 16,-42 1 1-16,-49 2-4 16,-56 7 1-16,-40 5-1 0,-26 10 4 15,-21 4-1-15,-18 10 3 16,-20 12 0-16,-3 4-4 15,-5 15 4-15,-18 11-3 16,-16 12 2-16,5 10 6 16,4 7-3-16,-6 12 1 0,2 12 19 15,15 18 20-15,8 18-2 16,-3 30 3-16,-16 30-3 16,-1 43 8-16,3 64 13 15,-2 60 18-15,4 63 7 16,15 75 0-16,35 90-12 0,25 83-36 15,42 85-6-15,53 65-11 16,70 65-8-16,88 40-9 16,94 9-3-16,93-12 8 0,93-47-1 15,89-60 13-15,87-54 46 16,85-66 31-16,76-73 37 16,82-70-19-16,74-73-117 0,84-70 0 15,77-71 0-15,73-64 0 16,66-54 0-16,47-59 0 15,26-56 0-15,3-66 0 16,-9-72 0-16,-33-87-51 0,-47-93 29 16,-53-90 24-16,-59-88 56 15,-68-90-45-15,-60-63-13 16,-60-56 0-16,-73-31 0 16,-87-21 0-16,-95-26 0 0,-106 17 0 15,-124 21 0-15,-127 21 0 16,-124 35 0-16,-120 49-411 0,-145 52-40 15,-127 47 133-15,-131 52 62 16,-102 53-13-16</inkml:trace>
  <inkml:trace contextRef="#ctx0" brushRef="#br0" timeOffset="145454.96">7271 6529 1075 0,'-23'-131'382'0,"7"14"-180"0,16 19-104 16,11 20-59-16,39 22-19 16,42 28-12-16,47 28-4 15,35 48 2-15,21 42 4 0,5 35 4 16,-22 30-10-16,-28 24 0 15,-36 17 3-15,-41 6 0 16,-50 3-11-16,-46-5 11 0,-50-13 8 16,-49-16 24-16,-36-13 31 15,-18-19-30-15,-10-17-40 16,4-16 0-16,2-17 0 16,10-15 0-16,15-18 0 15,21-11 0-15,25-12 0 0,24-10 0 16,23-5 0-16,22-6 0 15,15-12 0-15,11 0 0 16,25 0-275-16,22-17-206 16,10-12 3-16,14-11 77 15</inkml:trace>
  <inkml:trace contextRef="#ctx0" brushRef="#br0" timeOffset="145803.99">7366 8048 326 0,'0'-21'387'15,"-13"17"-115"-15,-15 21-105 16,-34 26-70-16,-31 35-35 0,-32 24 11 16,-22 16 27-16,-8 5 6 15,10-5-24-15,18-13-42 16,31-11-16-16,31-22-15 0,33-10 0 16,32-11-6-16,40-9-5 15,33-4 5-15,29-10-2 16,20-5 0-16,6-2 1 15,-1-8-6-15,-14-5 5 16,-15 0 2-16,-18-8 0 0,-18 0-3 16,-17 0 6-16,-17 0 19 15,-8 0 24-15,-8-16-12 16,-12-18-23-16,0-17 0 0,-15-29-6 16,-5-20-8-16,-5-22 3 15,5-25-9-15,-1-20 3 16,8-20-17-16,13-9-113 15,5-3-171-15,12 9-93 0,15 2-75 16</inkml:trace>
  <inkml:trace contextRef="#ctx0" brushRef="#br0" timeOffset="146320.21">8653 4779 715 0,'16'-29'216'16,"-7"8"-111"-16,-1 14-59 16,-8 7-19-16,0 19-14 15,0 9-7-15,-17 6 2 16,1 1-8-16,-6-1 2 0,8-6 0 15,1-7 26-15,5-9 41 16,0-12 29-16,8 0 8 16,0-4-36-16,0-13-36 0,0-12-16 15,12-11-8-15,13-12-8 16,6-6 3-16,9 9-10 0,1 9 2 16,0 15-2-16,-4 21-1 15,-4 21 6-15,-5 23 3 16,-7 25-4-16,-21 17 3 0,-21 6-1 15,-23 6 7 1,-27-8-4-16,-18-11 2 0,-12-26 24 16,-5-26-4-16,5-23 20 15,8-21-9-15,7-23-8 0,17-16-9 16,12-14-11-16,21-16-6 16,16-6 2-16,20-7-7 15,24-4-3-15,25 2-4 0,27 3-10 16,22 13-30-16,11 12-63 15,5 23-79-15,-8 22-62 16,-16 24-17-16,-22 19-13 16,-19 18 6-16</inkml:trace>
  <inkml:trace contextRef="#ctx0" brushRef="#br0" timeOffset="147884.92">8806 4563 205 0,'0'33'203'0,"9"-5"-87"15,-1-3-44-15,4 2-15 16,4 2 11-16,4 7-3 15,6 5-1-15,5 3-16 0,11 6-15 16,2-2-14-16,5 2-9 16,-5-10-5-16,-3-4-3 15,-4-10 1-15,-9-5 2 0,-8-14 5 16,-4-7-5-16,-4-24-4 16,0-21 1-16,4-21-2 15,1-10-4-15,4-14 7 16,3-8 4-16,4 0-9 0,1 9 13 15,-1 15 25-15,-8 17-8 16,-3 17-15-16,-4 11-9 16,-3 17-2-16,7 12 0 0,-1 24 7 15,1 9 0-15,3 12 2 16,0 0-6-16,-3-9-2 16,-1-3 2-16,-4-9 4 0,0-7 4 15,-7-17 67-15,-5 0 38 16,0-9-31-16,3-20-45 15,5-20-16-15,9-11-16 16,4-13-7-16,1 4 3 16,0 7 0-16,-2 18-5 0,-5 11-6 15,2 22 2-15,4 18 3 16,3 25-1-16,4 17-3 16,9 17 5-16,5 7 2 0,-2 4-2 15,-4-8-1-15,-3-15 0 16,-6-14 2-16,-5-12 6 15,-7-8 3-15,-2-20 25 0,-6-15-15 16,1-27-11-16,0-22-2 16,6-22-5-16,0-20 0 15,8-16-3-15,10-11-3 16,9-7 1-16,11-3 1 0,5 15-7 16,8 17-6-16,3 18-17 15,-3 19-19-15,-3 26-8 16,-9 18 7-16,-13 23 16 15,-7 27 9-15,-16 29 13 0,-17 32 9 16,-17 21 3-16,-7 16-5 16,-4 3 1-16,3-6 2 15,4-9 6-15,10-16-3 0,11-13 1 16,0-21 2 0,0-10-2-16,3-18 6 0,2-10 1 15,-2-18-1-15,11-23-6 16,1-21 2-16,10-25-1 15,6-12 0-15,11-9 1 0,-2-3 0 16,0 7 7-16,1 8 6 16,-3 14-2-16,-6 11-9 15,1 20 0-15,-5 12-4 0,-4 21 2 16,0 21 13-16,1 20 6 16,-6 15-4-16,-3 9-7 15,-2 9-4-15,-3-1 0 0,2-7-3 16,-1-18 1-1,-5-10-1-15,1-18 6 0,0-20 2 16,6-13-9-16,6-27 1 16,4-22-3-16,3-19-2 15,7-9-4-15,2-8 13 0,6 6-7 16,-2 2-1-16,0 12-3 16,-3 17 0-16,-8 17 0 15,-5 11 4-15,-9 9-5 16,-2 7-11-16,-10 13-20 0,-3 4-55 15,0 25-33-15,-11 15-50 16,-9 13 8-16,-9 9 35 16,-7-2 58-16,-1-3 36 15,1-8 21-15,-1 1 23 16,0-7 13-16,1 3 2 0,-1-2 13 16,1-4 5-16,7 1-7 15,4-4-9-15,10-1-6 16,15-2-4-16,0-2-1 0,7-2-1 15,9-2-8-15,12-5 2 16,15-6-6-16,1-17 0 16,8 0 2-16,2-12-6 0,-2-13 7 15,-3-16-4-15,-1-16 3 16,-6-12 1-16,-10-9 15 16,-7 6 44-16,-10 1 28 15,-7 16-12-15,1 10-13 16,-9 12-13-16,0 9-31 0,0 8-9 15,0 12-12-15,0 4 0 16,0 11 1-16,0 10-1 16,0-1-2-16,0 8 4 15,0 0-3-15,0-2-3 0,8-6-10 16,0-8 5-16,0-12 0 16,8 0-2-16,5-15 1 15,11-18 6-15,5-8 0 0,7-13 3 16,0-3 4-1,2 10-7-15,-11 5 0 0,-7 10 0 16,-2 7 3-16,-9 13 0 16,-6 4-2-16,-3 3 0 15,1 5 6-15,-1 0-3 16,0 13 3-16,5 4-2 0,6-2 2 16,9 6-6-16,4-5 10 15,6-4-5-15,-3-12-3 16,7 0 2-16,-2-12-2 0,1-13 3 15,-5-11 10-15,-3-9-9 16,-4-3 24-16,-13 0 38 16,-8 2 19-16,-8 0-39 15,0 11-11-15,-13 1-10 16,-4 11-18-16,-1 7-26 16,-12 11-81-16,-9 14-117 0,-15 14-104 15,-6 15-74-15</inkml:trace>
  <inkml:trace contextRef="#ctx0" brushRef="#br0" timeOffset="148028.82">12206 4005 267 0,'11'66'233'0,"-1"-18"-88"16,-6-11-64-16,-2-13-40 16,3-4-2-16,-2-8 10 15,2-12-15-15,4 0-27 0,-1 0-35 16,8-8-75-16,8-16-44 15,12-16-106-15</inkml:trace>
  <inkml:trace contextRef="#ctx0" brushRef="#br0" timeOffset="148534.79">13663 2560 594 0,'-12'-124'199'0,"-40"4"-102"0,-59-4-47 16,-71 11-27-16,-75 12-9 16,-66 15-9-16,-64 26-2 15,-67 19 11-15,-57 29 21 16,-39 26 34-16,-43 36 22 16,-27 28-1-16,-10 27 16 15,-11 30 0-15,4 27 3 0,27 33-3 16,42 59-11-16,43 59-28 15,54 49-26-15,66 29-22 16,84 33-7-16,89 19-3 16,107-4-1-16,125-23-4 15,102-37 3-15,107-50 8 16,128-56-8-16,115-54 9 16,97-55-2-16,88-55 0 0,54-47-6 15,52-50-8-15,19-53 0 16,11-66-8-16,-6-80-19 0,-24-96-2 15,-45-67 12-15,-44-53 11 16,-53-53 10-16,-66-25-9 16,-83 17 7-16,-107 36 49 15,-113 41-22-15,-127 42-26 0,-137 35-33 16,-131 42-46-16,-122 39-19 16,-129 46-12-16,-97 52 7 15,-77 50-27-15,-59 44-53 16,-15 37-59-16,1 46 4 15,11 26 24-15,33 23-27 16</inkml:trace>
  <inkml:trace contextRef="#ctx0" brushRef="#br0" timeOffset="150779.78">8794 6102 546 0,'-93'24'251'15,"4"-9"-59"-15,8-2-46 0,7-5-14 16,10-8 14-16,2 9 59 15,14-9 44-15,7 0-69 16,8 0-180-16,9-12 0 16,15-8 0-16,34-29 0 0,73-50 0 15,101-55 0-15,126-46 0 16,155-36 0-16,145-40 0 16,146-39 0-16,131-27 0 15,84 5 0-15,75 16 0 0,-3 28 0 16,-35 28 0-16,-96 34 0 15,-159 32-536-15</inkml:trace>
  <inkml:trace contextRef="#ctx0" brushRef="#br0" timeOffset="155738.76">6428 11108 166 0,'0'-25'218'0,"0"1"-86"16,0 0-47-16,0 0-35 0,0 3-18 16,0 0-10-16,0 9 5 15,-14 0 9-15,6 5 3 16,2-2-8-16,-8 1-9 0,-2 0-11 15,0-1-1-15,-4 1-1 16,-1 0 2-16,1 1 0 16,-4-3 2-16,-9 3-5 15,-4-5 2-15,-7 4-7 16,-8-4 15-16,-13-1-8 16,-9-4-10-16,-7 6 6 0,-9-1-4 15,-7 0 1-15,-5 2-2 16,1 3 2-16,-4 3-3 15,-2 2 3-15,2 2-3 16,-8 0-1-16,-9 13 3 0,-13 13-4 16,-10 3 3-16,-10 7-4 15,-8 10 4-15,-2 10-4 16,-7 5 2-16,6 11 2 16,8 14-1-16,3 16-7 15,6 20 8-15,7 24 0 16,-2 25-1-16,11 22 3 15,7 18-7-15,9 11 4 16,11 3 2-16,21 5 0 16,23 5 5-16,27 5-1 0,21 4-2 15,36-4-2-15,30-4 1 16,32-11 2-16,35-23-8 16,36-22 3-16,47-37 1 15,51-38 5-15,44-45-6 16,26-35-6-16,19-45-11 0,16-41-4 15,11-33-6 1,1-32 1-16,-14-29-12 0,-18-21 5 16,-30-18 15-16,-36-18 18 15,-36-16 22-15,-37-7 4 16,-41-14 17-16,-41-11 5 0,-38-9-8 16,-39-8-7-16,-40 4-6 15,-37 12 0-15,-31 14-8 16,-39 11-3-16,-34 21 8 0,-38 18 0 15,-36 30-11-15,-30 34-3 16,-19 36 8-16,-15 39-2 16,-13 42-4-16,-21 47-9 15,-20 51 1-15,-17 45-1 16,1 44-4-16,15 52-3 16,23 46 2-16,23 23 2 15,35 15-2-15,46-6 1 16,50-5-2-16,54-6 3 0,66-14 0 15,65-19 3-15,59-25 0 16,46-30-6-16,55-34 7 16,60-41-3-16,51-54-9 15,46-54-15-15,34-54-34 16,23-50-35-16,12-42-7 0,-12-20-7 16,-34-15 15-16,-37-17 28 15,-55-17 29-15,-53-15 26 16,-52-18 13-16,-54-19 23 0,-41-21 5 15,-38-8 6 1,-38-4 2-16,-30 1 1 0,-30 4 1 16,-37 10 10-16,-37 15-13 15,-37 22 8-15,-31 39-4 16,-26 41-5-16,-25 61-19 16,-22 63-10-16,-30 74-4 0,-29 78-2 15,-17 72 1-15,1 70 2 16,20 69-7-1,30 44-2-15,40 17 0 0,53 1-4 16,49-15 9-16,57-18-5 16,55-34 0-16,54-39-3 15,54-54 5-15,55-53-2 16,58-57 4-16,65-57-2 16,53-61 0-16,39-60-32 0,33-58-39 15,29-44-23-15,9-29-11 16,-10-25 20-16,-31-16 28 15,-40-11 23-15,-56-14 10 16,-59-4 20-16,-55 1 5 0,-56 7 15 16,-47 15 12-16,-49 10 6 15,-41 11 2-15,-40 18-2 16,-36 25 10-16,-46 27-17 16,-47 30-14-16,-38 39 2 15,-29 42 0-15,-20 45 10 0,-18 52 18 16,-20 56 12-16,-2 67-6 15,4 61-20-15,26 49-13 16,34 35-4-16,50 21-8 16,48 6-2-16,57-15-3 15,61-31-2-15,57-38 4 16,62-45 2-16,59-46-4 0,63-50 3 16,50-55-2-1,46-55-15-15,34-57-25 0,31-59-26 16,25-44-17-16,6-46-19 15,-14-18 11-15,-28-16 20 16,-46-14 25-16,-53-3 25 16,-51-8 14-16,-64-3 18 0,-49-9 3 15,-60-1 2-15,-52 9 16 16,-47 12-17-16,-51 21 5 16,-53 23-2-16,-42 34 4 0,-38 37 1 15,-25 43-6-15,-24 47 13 16,-16 42 14-16,-8 51 4 15,9 56-16-15,30 56-10 16,43 59-12-16,48 44-12 16,52 24 7-16,58 21-18 15,56-5-20-15,70-27-28 16,63-41 2-16,71-61-12 16,60-67-65-16,37-59-124 0</inkml:trace>
  <inkml:trace contextRef="#ctx0" brushRef="#br0" timeOffset="159246.04">4552 9924 320 0,'4'-17'168'16,"-4"10"-44"-16,0-2-46 15,0 1-31-15,0 8-19 16,0 0-10-16,0 0-5 16,4 0-8-16,-1 0-5 0,5 0 0 15,4 0 2-15,4 0-1 16,9 0-5-16,12 12 4 15,4 5 3-15,11 3-6 16,5 0 6-16,8-1-2 16,0 4 2-16,4-4-2 15,1-6 3-15,-9-1 0 16,-13-12 3-16,-7 0-5 16,-13 7 9-16,-5-7 4 0,-9 0 3 15,-6 0 1-15,0 0 1 16,-8 0 3-16,0 0 2 15,0 0-4-15,0 0 4 16,0 0 0-16,0-7 1 16,0-3 2-16,0 3-9 15,0-14-12-15,0-8-4 16,0 2-1-16,0-10-2 16,0 1-1-16,0 3 3 0,0 5 0 15,0-1-5-15,0 0 1 16,0 5 5-16,0 4-5 15,0 8 2-15,0 3 4 16,0 5-4-16,-13 4 4 16,5 0 4-16,-4 0-4 15,-8 0-11-15,-8 13 3 16,-10 4 4-16,-6 1-2 16,-13 12 4-16,-5 3-7 15,2-1 6-15,3-3-1 16,8-6-2-16,8-1 1 15,14-8 7-15,3 0-5 16,7-6-3-16,9-8 3 16,8 0-7-1,0 0 8-15,0 0-1 16,0 0 1-16,0 0-5 16,0 0 0-1,0 0 7-15,0 0-5 16,0 0-3-1,0 0 3 1,0 0-5 0,0 0-17-1,0 0-135 1,0 0 41 0,0 0-37-16,0 0-69 15,0 0 14-15</inkml:trace>
  <inkml:trace contextRef="#ctx0" brushRef="#br0" timeOffset="160232.25">1741 8356 58 0,'-20'17'91'15,"8"-5"50"-15,-1-12-25 16,13 8-43-16,0-8-28 15,0 0-13-15,13-8-10 16,11-9 13-16,21-20 5 16,28-19 6-16,41-34 8 15,36-36 5-15,41-28 18 0,28-22 5 16,37-7-8-16,36 1-6 16,29 1-11-1,8 14-12-15,-8 17-22 0,-22 16-2 16,-35 17-10-16,-32 16-3 15,-42 19 1-15,-38 16 2 16,-38 18 2-16,-29 11 16 16,-26 8 17-16,-17 10 21 15,-13 5 11-15,-10 2-3 0,-5 4-22 16,-8-1-19-16,-1 9-21 16,-5 0-7-16,0 0-2 15,0 0-1-15,0 0-6 16,0 0-11-16,0 0-12 15,0 0-18-15,0 0-13 16,0 0-19-16,0 0-9 16,0 9-23-16,-8-9-2 15,8 12-1-15,0-4-14 0,-8 8 6 16,8 10-16-16,-12 2-90 16,-1 8-254-16</inkml:trace>
  <inkml:trace contextRef="#ctx0" brushRef="#br0" timeOffset="162111.74">7031 10261 73 0,'-14'0'240'0,"-7"0"-70"15,-4 0-39-15,-3 9-47 16,-4-2-29-16,-1 3-3 0,1-10 16 15,2 7 23-15,12-7 12 16,4 0 4-16,14 0-14 16,0 0-10-16,5-12-20 0,14-12-27 15,27-21-15-15,23-24-6 16,29-25-4-16,19-16-5 16,16-13 1-16,14 6-2 15,8 6-3-15,-5 18 0 16,-12 12 0-16,-21 15-4 0,-19 14 10 15,-22 16 0-15,-19 6 20 16,-16 10 16-16,-11 8-2 0,-16 3 1 16,0 2-5-16,-10 3-5 15,-4 4-6-15,0 0 0 16,-13 0-7-16,-6 8-8 0,-23 11-18 16,-20 11 8-16,-21 7-6 15,-24 11 8-15,-10 8-10 0,-9 11 7 16,-4-3-5-16,0 1 10 15,8-4-6-15,9-3 5 16,11-14-9-16,20-11 5 16,22-8 4-16,16-5-11 15,10-8 3-15,14-12-3 0,9 0 3 16,11 0-2-16,8 0-3 16,12-21 5-16,20-13-2 15,18-9 1-15,9-10-3 16,11-5 10-16,4 11 0 0,-5 6-9 15,-9 8 6-15,-6 10-6 16,-9 6 2-16,-16 5 4 16,-18 12-5-16,-7 0-6 15,-12 0 13-15,-12 19-2 0,-24 19-6 16,-21 14 6-16,-21 18 0 16,-14 7-5-16,-9 4 11 15,-3-4-6-15,7-7 0 16,9-10 1-16,10-15 1 0,21-9-1 15,21-10-7-15,12-10 0 16,24-16-5-16,8 0 2 16,24-13 6-16,33-19 1 0,25-17 1 15,20-16-1 1,15-4 3-16,5 0-1 0,-5 3-1 16,-15 14-3-16,-19 14 0 15,-31 10-10-15,-24 12 5 16,-28 16 1-16,-36 13-2 0,-29 15 8 15,-28 17 5-15,-25 16-3 16,-20 11-6-16,-12 7 8 16,-5-5 4-16,2-6 4 0,11-3 11 15,12-15-1-15,20-11-3 16,30-9-6-16,23-10-11 16,20-12-2-16,29-8-4 15,21-17 9-15,32-11-2 0,23-17 1 16,26-12-6-16,11-8 2 15,9-3-1-15,-3 1-1 16,-10 11 4-16,-17 7-10 16,-21 16 3-16,-24 8-12 15,-17 13 14-15,-23 12 0 0,-27 17 3 16,-28 11 2-16,-25 16 4 16,-24 14 5-16,-18-1-5 15,-2 0 10-15,3-8 0 16,8-8 8-16,16-5-17 0,17-6-4 15,21-11 0-15,16-7-6 16,11-3-11-16,25-9-1 16,4 0 2-16,20-5 18 15,20-6-12-15,18-10 8 16,15-4-6-16,-1-3 4 16,6 3-1-16,-3 5 3 0,-11 4-1 15,-11 4 2-15,-12 2-2 16,-17 8-1-16,-7-3 11 15,-13 5-6-15,-8 0 7 0,-21 12-9 16,-20 9 0-16,-16 8 2 16,-11 2-2-16,-6 1 4 15,-4 2-2-15,10-6-5 16,8-3 4-16,6-5-1 0,13-3-4 16,14-5 6-16,10-12 2 15,4 7-7-15,13-7-6 16,0 0-8-16,0 0-8 15,0 0-6-15,0 0-45 16,8 0-31-16,0-7-37 0,6 0-10 16,1-7-3-16,5-1 11 15,2-1 19-15,1-1 5 16,5-7-26-16,-3 4-24 16,-1-5-109-16</inkml:trace>
  <inkml:trace contextRef="#ctx0" brushRef="#br0" timeOffset="163759.06">25102 14526 365 0,'26'-60'184'0,"-11"0"-47"16,1 3-29-16,-3 7-31 15,-5 9-19-15,0 13-11 0,-3 9 1 16,-5 9 8-16,0 27 57 16,-21 28 26-16,-11 24-39 15,-14 21-49-15,-7 12-21 0,0 3-14 16,9 2-12-16,8-15-1 15,7-11 2-15,13-12 2 0,16-11-10 16,0-13 5 0,12-12-3-16,13-10 1 0,14-10-7 15,15-13 4-15,8 0-10 16,3-17 2-16,3-2 7 0,-7-2 4 16,-12 4-4-16,-9 5 1 15,-12 5 1-15,-3 7-3 16,-5 16 5-16,-3 12 7 0,-11 14 5 15,-6 14-8-15,-23 10 7 16,-14 3 0-16,-20 0-3 16,-11 0 10-16,-14-12-5 0,-7-12 6 15,-11-21 1-15,-12-24-5 16,4-7-5-16,1-26-7 0,2-17 5 16,8-14-11-1,7-14 7-15,9-7-2 0,12-14-2 16,13-14-3-16,11-17 0 15,20-13 3-15,25-19-3 0,39-18-4 16,27-11-3-16,37-4-8 16,33 3-5-16,36 4-7 15,18 10-4-15,17 3 12 0,5 1 7 16,-3 3 8-16,-20-5 9 16,-26-4 4-16,-38-3 8 15,-34 0 18-15,-39 0 4 0,-32 8 10 16,-20 13 12-16,-38 15 2 15,-18 16 12-15,-13 18-14 16,-4 19-25-16,-4 16-11 16,4 19-8-16,5 13-6 0,2 18-8 15,5 11-39-15,5 17-71 16,2 24-59-16,2 21-47 16,3 24-33-16,3 29 18 0,3 27 32 15,7 22-20-15,8 13-5 16</inkml:trace>
  <inkml:trace contextRef="#ctx0" brushRef="#br0" timeOffset="164359.16">25504 12826 448 0,'69'53'240'0,"-10"-4"-65"0,-16 4-11 16,-13 16-41-16,-14 25-30 16,-16 23-29-16,-21 35-11 15,-16 14-8-15,-8 5-11 0,-4 0-4 16,1-16-14-16,9-20-6 15,8-26-8-15,13-28 7 16,18-24-10-16,9-24 5 0,25-33-12 16,23-16-15-16,13-25-3 15,10-19 4-15,10-20-2 16,3-3 14-16,0-7-2 0,-3 12 5 16,-18 17 17-1,-11 20-3-15,-12 21 14 0,-12 20 29 16,-14 36-8-16,-7 21-6 15,-7 12-5-15,-9 5-14 16,5-5 11-16,-5-3 7 0,8-7 16 16,5-9-19-16,3-9-20 15,12-13-2-15,17-11-3 16,7-17-13-16,13 0-20 0,4-17-9 16,0-16 11-16,-4-10 6 15,-8-14 2-15,-7 0 11 16,-16 3 20-16,-12 10 16 0,-22 6-3 15,-38 10-3-15,-33 16 11 16,-146 52 158 0,96 13-112-16,12 21-82 15,11 16 0-15,20 11 0 0,26 5 0 16,20-5 0-16,32 2 0 16,8-10 0-16,21-8 0 15,14-7 0-15,7-5 0 0,-2-8 0 16,-3-8 0-16,-8-8 0 15,-14-7 0-15,-10-14 0 16,-13-4 0-16,-30-3 0 0,-13-5 0 16,-18-4 0-16,-12-12 0 15,-5 0-26-15,2 0-247 16,2-4-75-16,9-9-23 16,17-2-3-16,14-10 50 0</inkml:trace>
  <inkml:trace contextRef="#ctx0" brushRef="#br0" timeOffset="164592.04">27534 13478 858 0,'59'-53'327'0,"-20"14"-150"16,-13 39-73-16,-23 46-5 15,-19 52-4-15,-18 44 26 16,-18 35-33-16,-12 14-31 15,-9 8-28-15,-1-4-14 0,6-17-30 16,6-18-69-16,13-26-70 16,13-28-82-16,7-25-44 15,10-20 29-15,10-25 14 0,15-36-27 16,8-19 50-16</inkml:trace>
  <inkml:trace contextRef="#ctx0" brushRef="#br0" timeOffset="165072.63">27684 13950 237 0,'73'-151'262'16,"-7"24"-65"-16,-13 30-33 16,-12 23-62-16,-11 22-45 15,-13 16-18-15,0 20 77 0,-4 16 85 16,-13 32 20-16,0 28 34 16,-13 26-59-16,-7 25-196 15,-8 6 0-15,-1 6 0 16,7-9 0-16,0-10 0 0,5-13 0 15,17-22 0-15,0-12 0 16,0-17 0-16,9-11 0 16,4-8 0-16,-2-21 0 15,9-5 0-15,5-11 0 16,1-13 0-16,-1-4 0 0,1 2 0 16,-6 2 0-16,-4 3 0 15,-4 12 0-15,-4 0 0 16,-3 7 0-16,-2 3 0 15,2 4 0-15,-5-4 0 47,0 0 0-15,0-1 0-32,0 1 0 46</inkml:trace>
  <inkml:trace contextRef="#ctx0" brushRef="#br0" timeOffset="165339.78">28067 14224 2047 0,'0'-11'0'0,"0"4"0"15,0-5 0-15,0-4 0 16,0 0 0-16,0-5 0 0,0-4 0 15,0 2 0 1,0-7 0-16,4-2 0 0,0-5 0 16,1 0 0-16,-5 1 0 15,0 3 0-15,0 5 0 16,0 4 0-16,0 0 0 16,0-5 0-16,0-4 0 0,-18-3 0 15,2 3 0-15,1-4 0 16,-1 4 0-16,3 5 0 15,0 3 0-15,5 5 0 16,8 4 0-16,-9 4 0 0,9 1 0 16,0 1 0-16,0 3-81 15,-8 7-234-15,8 0-119 16,-11 0-45-16</inkml:trace>
  <inkml:trace contextRef="#ctx0" brushRef="#br0" timeOffset="165923.25">28575 13807 497 0,'8'0'316'0,"-8"0"-121"16,-17 19-72-16,-11 19-26 15,-13 7 31-15,-6 3 27 0,1-4 9 16,10-5-15-1,7-11-29-15,10-8-41 0,5-8-55 16,39-19-24 0,24-18 0-16,21-12 0 15,15-8 0-15,8-3 0 16,0-2 0-16,-7 11 0 0,-18 9 0 16,-16 14 0-16,-14 16 0 15,-10 12 0 1,-8 16 0-16,-16 12 0 0,-4 10 0 15,-8 3 0-15,0-4 0 16,0-8 0-16,8-9 0 16,0-12 0-16,0-4 0 15,20-39 0-15,11-22 0 16,12-19 0-16,-4-27 0 16,-5-15 0-16,-23-4 0 15,-22 1 0-15,-35 2 0 16,-27 10 0-16,-32 7 0 0,-21 13 0 15,-3 15 0-15,14 18 0 16,22 11 0-16,31 18 0 16,44 15 0-16,49 13 0 15,75 10 0-15,76 5 0 16,76-2 0-16,45-11 0 16,39-15 0-16,14-4 0 15,3-16 0-15,-28-4 0 0,-34-10-107 16,-57 6-173-16,-62 0-95 15,-68-1-70-15,-73 5-391 16</inkml:trace>
  <inkml:trace contextRef="#ctx0" brushRef="#br0" timeOffset="167016.32">24274 17213 397 0,'-101'-11'144'16,"-1"3"-70"-16,1 4-36 0,-1 4-27 15,5 12-6-15,10-1-6 16,22 2 4-16,26-2 8 0,39-11 0 15,31 0-1-15,48-14-7 16,51-11-2-16,60-12-8 16,63-15-22-16,66-17-18 0,56-25 5 15,42-21 20-15,43-19 27 16,30-17 45-16,10 1 71 16,4 7 114-16,-9 25 101 15,-15 24-1-15,-33 34-116 16,-42 31-111-16,-43 29-60 15,-43 12-36-15,-45 5-14 0,-59-1 14 16,-52-4-4-16,-54 0-8 16,-36-12 0-16,-32 10 0 15,-29-10 0-15,-37 0 0 16,1 0 0 0,-1-17 0-16,3-16 0 0,-4-20 0 15,4-20 0-15,4-24 0 16,5-30 0-16,5-24 0 15,8-23 0-15,8-35 0 16,17-31 0-16,11-33 0 16,16-17 0-16,13-5 0 15,8 1 0-15,1 5 0 16,-15 8 0-16,-12 18 0 16,-23 20 0-16,-24 29 0 15,-24 27 0-15,-31 23 0 16,-24 26 0-16,-27 19 0 0,-28 22 0 15,-28 21 0-15,-42 19 0 16,-59 16 0 0,-59 20 0-16,-51 21 0 0,-62 28 0 15,-60 22 0-15,-37 10 0 16,-16 14 0-16,-8 0 0 16,7-6 0-16,34-11 0 0,48-16 0 15,53-17 0-15,49-15 0 16,56-9 0-16,47-9 0 15,47-3 0-15,43 0 0 0,33-1 0 16,34 1 0-16,23 4 0 16,25 0 0-16,21 4 0 15,11 4 0-15,8 0 0 0</inkml:trace>
  <inkml:trace contextRef="#ctx0" brushRef="#br0" timeOffset="167336.68">22986 11947 2047 0,'0'41'0'0,"-12"28"0"16,-2 40 0-16,-12 46 0 0,-10 53 0 16,-10 66 0-16,-14 70 0 15,-13 52 0-15,-9 30 0 16,-2 23 0-16,5 2 0 0,14-14 0 16,23-31 0-16,16-40 0 15,26-41 0-15,5-39 0 0,16-42 0 16,1-32 0-16,11-36 0 15,2-39 0-15,-4-27 0 16,1-24 0-16,4-17 0 16,-2-16 0-16,-3-8 0 0,-2-10 0 15,-4-5 0-15,-9-10 0 16,0-3 0-16,0-9 0 16,9-8 0-16,19 0 0 0,29-13 0 15,33-3 0-15,31-7 0 16,26-10 0-16,24-8-74 0,25-16-96 15,31-17-32-15,32-20 1 16,35-15-2-16,18-18 8 16,9-11 12-16,-4-5 2 15,1 6-57-15</inkml:trace>
  <inkml:trace contextRef="#ctx0" brushRef="#br0" timeOffset="175324.45">25713 17011 20 0,'0'-4'43'0,"0"-1"39"16,3-2 55-16,2 2-24 0,-4-2-43 16,-1-2-26-16,0 1-15 15,0 0 2-15,6-1 7 16,2 1 10-16,-5 0 10 0,2 1 11 15,-1 2-6-15,0 0 3 16,-4 1-7-16,0 4 2 16,0 0 7-16,0 0 20 15,0 0 18-15,0 0 6 0,0 0 4 16,5-3-4-16,7-9 66 16,-2 4-124-1,12-4-2-15,3-6-8 0,7-1-8 16,8-2-8-16,5-2-6 15,8-3-22-15,8-3 0 16,9-3 0-16,3-5 0 0,3 1 0 16,6 0 0-16,0 0 0 15,0-1 0-15,0 4 0 16,-3 0 0-16,-11 5 0 16,-3 3 0-16,-8 4 0 0,-9 2 0 15,2 3 0-15,-1 3 0 16,-1 1 0-16,-3 0 0 15,0-1 0-15,-1 5 0 0,-8 1 0 16,-3-3 0-16,-4 6 0 16,-1-3 0-16,-8-1 0 0,2-5 0 15,1 1 0-15,-3 0 0 16,-3 5 0-16,-1-3 0 16,-4 8 0-16,-1-3 0 0,6 5 0 15,0 0 0 1,3 0 0-16,-4 0 0 0,0 0 0 15,-4 0 0-15,6 0 0 16,-7 0 0-16,1 0 0 16,-4 0 0-16,0 0 0 0,0 0 0 15,1-6 0-15,0 4 0 16,-1-3 0-16,-2 1 0 16,3 4 0-16,-1 0 0 0,0-4 0 15,1 0 0 1,-1-4 0-16,4 8 0 0,-4 0 0 15,1-3 0-15,-6 3 0 16,0 0 0-16,-3-5 0 16,0 5-89 31,0 0-53-32,-6 0-31-15,-8 0-7 16,3 0 3-16,-10 0 16 15,0 12 18-15,-2-4 17 0,-3 5 13 16,3 0 24-16,-6-1 6 16,5-5-30-16,-4 2-39 15,-1-9 7-15</inkml:trace>
  <inkml:trace contextRef="#ctx0" brushRef="#br0" timeOffset="185208.49">10231 1998 106 0,'-31'-12'109'16,"5"4"13"-16,6-1-24 15,4-3-39-15,0 0-24 16,5 3-6-16,-2 2-2 16,4-5-3-16,1-1-3 15,-3 1-7-15,-1 4 2 16,0 0 5-16,-2-1-1 15,3 2-5-15,3 2-5 16,0 1 3-16,8 4 1 16,-8 0 5-16,8 0 5 15,0 0 2-15,0 0 2 16,0 0 4-16,0 0 4 16,0 0-6-16,4-3 1 15,0 3-13-15,4 0-9 16,0-5-3-16,9 1-4 15,6 4-2-15,10 0 7 16,8 0-4-16,3 0-3 16,8 0 3-16,10-3-1 15,3-1-7-15,8-1 7 16,4-1 5-16,5 4-2 16,-1-3 4-16,4 5-9 15,-3-4 10-15,-6 4-5 16,2 0-3-16,-1 0 1 15,-9 0 1-15,-3 0 7 16,-8 0-1-16,-8 0 1 16,-8 0-1-16,-9 0-5 15,-4 9-2-15,-6-9 6 16,-4 8-11-16,-1-8 4 16,5 9 3-16,1-9-2 15,2 7 7-15,3-7-1 16,9 12 3-16,0-12-9 15,-2 12 8 1,46-3 0 0,-35-1-7-16,-2-8 2 15,5 12-10-15,2-12 10 0,16 8-8 16,6-8 5-16,9 0 2 16,-2 0-5-16,-6 0 0 15,-9 9 3-15,-8-1-4 16,-10-8 3-16,-1 8-7 15,-2-8 3-15,-4 12 6 16,6-12-5-16,-2 9 3 16,5-9 4-16,-1 12-1 15,5-12-8-15,-4 11 7 16,-4 2-4-16,0-6-3 16,-5 3 8-16,4-3-4 15,2 1-5-15,-2 0 4 16,-3 1 3-16,0-9-3 15,-9 11 1-15,-3-11 4 16,-6 8-3-16,1-8-2 16,-7 10-4-16,-1-10 10 15,-3 7-8-15,-2-7 1 16,-2 0 8-16,-1 0-7 16,-5 0-2-16,2 0 4 15,-1 0 2-15,-4 0-1 16,4 8-6-16,5-8 3 15,-5 0 0-15,4 9 2 16,0-9-2-16,4 12 2 16,-1-12 0-16,3 7-4 15,2 2 2-15,3-9 0 16,2 7 0-16,-1-7 3 16,1 13-1-16,-2-4-2 15,-2-9 0-15,-1 8 0 16,-3-8-3-16,3 0 3 15,4 11 0-15,1-11 1 16,0 9 4-16,-6-1-10 16,1-8 9-16,-4 9-3 15,1-9-2-15,0 0 4 16,-7 0-6-16,2 0 3 16,-3 6-4-16,-2-6 9 15,6 11-9-15,-1-11 6 16,-3 0-2-16,3 0 0 15,5 7 4-15,-2 0-1 16,0-7-7-16,6 9 1 16,4-1 1-16,0 1 6 15,-1-9-3-15,0 12-1 16,0-5 0-16,-3-7-3 0,-3 10 4 16,3-10 0-16,-1 6 2 15,-2 2-5-15,-4-8 2 16,4 9-3-16,-3-1 0 15,-3-8 6 1,6 9 1-16,1-9-5 16,-4 7-6-16,3-7 7 15,-6 0-1-15,0 9 5 0,-1-9 1 16,-2 8-8-16,3-8-1 16,0 7 4-16,2-7 3 15,-4 10-2-15,2-10-4 16,0 7 5-16,1 2-4 15,-1-9 3-15,0 12-1 16,0-12 1-16,1 7-3 16,-1 2 6-16,4-9-5 15,0 12-1-15,-1-4-2 16,3 0 5-16,-2-1-2 16,-1 4 3-16,1-4-2 15,1 0 3-15,-1 2-8 16,1-1 7-16,-2-8-2 15,2 12 0-15,-5-12 2 16,0 13-6-16,4-5 4 16,-1-8 4-16,-2 12-7 15,0-12 8-15,-1 9-10 16,0-9 10-16,0 7-7 16,-5-7-1-16,6 14 6 0,-6-14 0 15,5 7-6 1,-3-7 0-16,4 12-2 15,3-3 5-15,0-1 4 16,-1 0-3-16,-3 0-4 16,5 0 8-16,-1 1-8 15,1-2 5-15,-5-7-4 0,0 12 2 16,0-12 0-16,0 12-1 16,4-4 6-16,-4 1-9 15,0-9 4-15,-3 9 0 16,-2-2-3-16,2-7 5 15,-1 12-6-15,5-3 5 16,-1 3 2-16,-2-4-3 16,3 1 1-16,-4-2 1 15,3 1-7-15,-5 1 6 16,6 3-1-16,-5 0 1 16,0 0 1-16,0-4-1 15,0 5-5-15,0-6 4 16,0 5-1-16,0 2-2 15,-4-7 8-15,0 1-8 16,0 0 4-16,6 0 0 16,-6 1 3-16,0-2-6 0,0-7 0 15,0 13 8 1,0-5-5-16,0-8-2 16,0 8-5-16,0-8 2 15,0 0 6-15,0 0 1 16,0 0-2-16,0 9-5 0,0-9 5 15,0 0 2-15,0 7-5 16,0 1 5-16,0 1-3 16,0-1-1-16,0 1-1 31,0-1 2-31,0 0 4 0,0 0-3 16,0-1 0-16,0-7 1 15,-10 14 0-15,10-1-4 16,-12-3-1-16,12 3 1 15,-8-1 4-15,-2 0-3 16,4-1 4-16,6 3-4 16,-8-2 2-16,0 0 2 15,-1 0-3-15,1 0-4 16,0 0 6-16,8 0-5 16,-8-4 6-16,0 0-2 0,8 5-1 15,-13-1 1-15,5 1-1 16,-1-1 0-16,1 0-4 15,0 0 4 1,-3 12 3-16,11-15-5 16,0-1 5-16,-13 0 2 15,13 9-10-15,-11-2 3 16,2 11 4-16,-4-3 2 16,4 7-6-16,-5-7 0 15,2 1 3-15,-2 5 2 16,3-1-3-16,0 1-3 15,-1-1 3-15,-1-2 2 0,0-3-4 16,0 6 0-16,2-5 1 16,-6 4 2-16,6 2 0 15,-2-7 4-15,-3 2-4 16,4 0-3-16,-1-4 2 16,2-3 0-16,-1 4 2 15,0-5-5-15,4-2 4 16,-6 1 0-16,6 0-1 15,0 1-1-15,1 0 3 0,-5-1 0 16,0 4-2-16,2-4 4 16,10-4-3-16,-11 4 2 15,3-3-6-15,-1-1 3 16,1 3 6-16,-3-2-9 16,2 1 5-16,9-2-6 0,-8-5 7 15,8-7-5 1,-8 12 2-16,-4 1 3 15,12-5-2-15,-9 0-3 16,1-8 4-16,8 12 5 16,-8-4-2-16,8 0-1 15,-12 1-3-15,4 3 1 16,0 0-2-16,-5 1 2 0,2 3 3 16,3-4-4-16,-6-1 6 15,3 1-10-15,0 1 8 16,1 0-1-16,-1-1-1 15,-2 0 2-15,-2 5 9 16,3-5-9-16,-1 0 2 16,1 0-4-16,4 0 6 15,-1 0-11-15,-2-3 13 0,3-2-13 16,-4 5 5-16,-1 2 13 16,0-2 4-16,2 4-7 15,-5-4-2-15,-6 0-3 16,3 5 4-16,3-5-1 15,-1 0-3-15,2 0-4 0,2 0 4 16,1-4-2-16,-2 0 7 16,6 3-7-16,0 2 6 15,-3 1 4-15,-1-2 2 16,0-1 3-16,-2-3-2 16,3 4-12-16,0-3 1 15,-3-1 2-15,3 4-3 16,-2-4 1-16,5 0-1 0,-3 4 3 15,-3 0 1-15,3 2 2 16,-6-2-8-16,2 0 11 16,-2 0-10-16,1-5 4 15,4 7 6-15,0-1-10 0,-4-2 0 16,2-3 4-16,3 0-8 16,-6 4 4-16,6 0 0 15,-6-5-5-15,0 3 1 16,2 2 0-16,-1-4 6 15,4 0-4-15,-1 4-5 16,-3 0 9-16,0 0-13 0,2-3 3 16,3-9 3-16,4 11-1 15,-1-3 1-15,-6 5 0 16,-2 0-3-16,-3 2 3 0,-2-2-2 16,1 0 5-16,0-2 0 15,3-1 1-15,1-10-2 16,0 12-6-16,0-5 4 15,2 2-2-15,3-9-2 0,-1 0 8 16,3 7-7 0,-2-7-5-16,-2 12-69 0,-7 1-126 15,-12 8-120-15,-21-2-86 16</inkml:trace>
  <inkml:trace contextRef="#ctx0" brushRef="#br0" timeOffset="188752.13">1903 8296 280 0,'-44'12'196'15,"0"-4"-84"-15,2-8-54 16,5 0-20-16,5 0 10 15,4 0 14-15,5 0-6 16,1 0-8-16,11 0-15 16,11 0-10-16,0 0-6 15,0 0-9-15,16-8 1 16,27-13-4-16,51-27-2 16,61-35-1-16,51-33 4 15,43-36-2-15,39-14 1 16,49-5 6-16,41 0-1 15,7 3-4-15,-20 10 0 16,-40 16-5-16,-51 23 2 16,-59 26-2-16,-49 20 9 15,-44 20 16-15,-37 16 20 0,-25 8 10 16,-18 5-6-16,-14 8-7 16,-12 4-13-1,-4 3-19-15,-4 6-6 0,-4-2 1 16,-1 5-5-16,2 0-6 15,-5 0 4-15,0 0 4 16,0 0 1-16,0 0-10 16,0 0-26-16,0 0-49 15,0 0-45-15,0 0-20 16,0 13 5-16,0 10 24 16,-15 5-31-16,-7 10-83 15</inkml:trace>
  <inkml:trace contextRef="#ctx0" brushRef="#br0" timeOffset="190832.21">6821 11385 354 0,'0'-46'137'15,"0"-1"-56"-15,0-3-41 16,-13 4-20-16,3-1-2 16,-7-6 14-16,0-4-1 15,1-9 10-15,-8-3-5 0,-6-3-12 16,-6-10-5 0,-13-4-7-16,-16 1-7 0,-19 0-1 15,-33 4-7-15,-35 12-5 16,-23 14 0-16,-23 24 5 15,-26 26-2-15,-28 39 6 16,-27 30-4-16,-30 34 3 16,-12 32-4-16,13 29 1 15,19 41 8-15,34 44 0 16,32 44 7-16,40 34 7 16,32 24 9-16,42 32-13 15,40 29-2-15,45 0-4 0,51-23-4 16,50-43 1-16,61-56-3 15,74-60 3 1,71-68 6-16,60-60-4 16,41-63-3-16,43-63-1 0,25-57-2 15,-3-47 5-15,-30-50-15 16,-46-42-4-16,-51-27-5 16,-62-21 2-16,-65-27 7 15,-69-30 12-15,-66-33 5 0,-53 1 0 16,-50 17 15-16,-47 24 10 15,-52 31-3-15,-61 41-16 16,-61 50-9-16,-44 57-6 16,-34 65-2-16,-39 69 2 15,-41 68-4-15,-10 70 6 16,19 82-4-16,34 77 4 16,55 44-6-16,57 18 3 15,64-1-2-15,69-11 3 16,69-35-9-16,65-52 9 15,67-69 0-15,81-81-1 16,83-82 1-16,77-63-8 16,53-56-9-16,41-48 5 0,29-40 5 15,-9-37-14-15,-40-32-35 16,-60-21-16-16,-82 3 21 16,-82 15 25-16,-90 23 24 15,-85 33 15-15,-84 39 7 16,-72 50-2-16,-56 57-17 15,-43 57 6-15,-44 61-5 16,-37 61 2-16,-17 62 5 16,13 48-5-16,32 29-4 15,40 7 4-15,59 5-2 16,58-11 0-16,75-20-2 0,74-26 1 16,76-45-3-16,84-52-3 15,82-63 3-15,66-60-7 16,38-52-2-16,35-38 6 15,21-36-6-15,-18-20-31 16,-36-26-29-16,-64-16-43 16,-80-19-47-16,-80-17 22 15,-83 7 93-15,-87 27 196 16,-74 33-46-16,-51 49-43 16,-47 51-24-16,-33 61-15 15,-39 73-14-15,-21 54-5 0,6 43 2 16,28 26 3-16,48 11 1 15,52 1-1-15,66-3-6 16,65-16-4 0,78-13-22-16,76-21-31 15,73-37-121-15</inkml:trace>
  <inkml:trace contextRef="#ctx0" brushRef="#br0" timeOffset="194335.56">19695 1689 12 0,'-8'21'93'15,"-6"-6"132"-15,14-2-88 16,-8 0-48-16,8-13-38 0,-7 6-16 16,7-6 3-16,0 0-1 15,0 0-11-15,0 0-7 16,0 0-2-16,0 0-7 16,0 0-5-16,7 0-4 15,9 0 2-15,9 0 1 16,11 0-2-16,8 0 0 15,10 0-2-15,8 0 1 16,6 0 1-16,5 0-1 16,-8 0-5-16,-12 0-2 15,-13 0 3-15,-9 0 4 16,-5 13 0-16,-12-1-3 16,-6 4-1-16,-8 5 0 15,-18 3 3-15,-6 9-2 16,-7-2 3-16,-7 7 2 15,5-5-3-15,9-4 1 16,3-10-1-16,9-3 3 16,12 1-3-16,0-5 2 0,12 1 1 15,14-2-3 1,5 1 3-16,6-3-6 16,-1-2 8-16,-7-7-8 15,-7 9-1-15,-6-9 2 16,-10 13-1-16,-6-1-2 0,0 4 3 15,-14 3 4-15,-12 7 1 16,-2-2-3-16,0-3 3 16,-1-6-8-16,8 2 7 15,9-5-2-15,12-1 3 16,0-1-1-16,0-3-2 16,0 5 0-16,12 2 0 15,9-2 1-15,-5 0-2 16,-3-5 1-16,-4 5 0 15,-6 1 0-15,0-1-3 16,-3 6 1-16,0-4 2 16,0 3 0-16,-12 3 0 15,4 5 0-15,0-5 2 16,8 4 0-16,0-2 2 0,8-1-3 16,12-2 3-16,9 3-3 15,12-8 7-15,3 3-4 16,5-1 1-16,-4 1 3 15,-5-1-6-15,-6-4 0 16,-8 0-2-16,0 0 0 16,-10 0 4-16,-2-3-11 15,-8 3 12-15,2-1-4 16,-5 2-4-16,-3-3 7 16,0 1-6-16,0-3 3 15,0 4-1-15,0-4 2 16,0-8-4-16,0 8 3 0,0 1-2 15,0-2 3 1,0 3-1 0,-8-3-4-1,0 1 4-15,8 1 2 16,0-9 1-16,0 7-4 16,0-7-2-16,0 0 7 15,0 0-1 1,0 0-2-16,0 0-5 15,0 0 1-15,0 0 3 16,0 0 2-16,0 0-5 16,0 0 0-16,5 0 2 0,-2 0 2 15,-3 0 3-15,0 0-8 16,0 0 5 0,0 12-7-16,-15 2 5 15,-9-2 1-15,-14 4 4 16,-13 3 1-16,-6 4-2 15,-4 0-3-15,9-2 2 16,6-7-10-16,2 3 11 16,2 0 0-16,6-1-6 15,-2-4 0-15,7 0 2 16,-3 0 4-16,12 0-6 0,5-3 3 16,5-9 0-16,3 8-3 15,9-8 4 1,0 0-4-16,0 0 5 15,0 0-2 17,0 0 3-17,0 0-1-15,0 0-1 16,0 0 2-16,0 0 2 16,0 0 3-16,0 0 6 15,0 0 1-15,0 0-1 0,0 0-5 16,0 0-6-16,0 0-2 15,0 0-1-15,0 0 0 16,0 0-15-16,0 0-28 16,0 0-20-16,0 0-23 15,0 0-18-15,0-8-146 16</inkml:trace>
  <inkml:trace contextRef="#ctx0" brushRef="#br0" timeOffset="195108.84">21578 1254 165 0,'25'-62'213'0,"-10"1"-87"15,-6 4-53-15,-9 0-32 16,-9-3-13-16,-11-2-8 16,-17-4-6-16,-19 1-8 15,-21-3 32-15,-30-1-15 16,-38 3-8-16,-10 8 70 15,5 18 63-15,-8 12-48 16,-21 16-47-16,-11 12-26 16,-29 28-14-16,-47 34 12 15,-47 36 4-15,-27 60 15 16,-8 82 17-16,10 70 1 16,17 35-15-16,33 22-20 15,48 31 1-15,70 9-13 16,68-8-3-16,70-31 9 15,59-40-10-15,55-43-2 0,60-40 2 16,66-46 1-16,69-44 2 16,54-46-7-16,39-43-2 15,49-47-4-15,45-42-3 16,13-42-9-16,-7-49-12 0,-1-56-8 16,-5-68 4-1,375-347-6-15,-505 280 24 16,-79-5-2-16,-89-8 9 15,-92-15-3-15,-106 3 1 16,-99 25 6-16,-76 28-12 16,-54 37 2-16,-54 36-47 15,-59 40-76-15,-36 38-74 16,-1 38-22-16,19 26-146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7:53:23.67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7458 6141 459 0,'-179'-108'129'0,"-39"25"-49"16,-45 40-26-16,-34 43-5 0,-8 43 10 15,3 47 15-15,14 41-8 16,8 35 0-16,17 30-9 16,28 40-14-16,28 36-23 15,41 28-2-15,38 7-10 16,47-13-5-16,45-25 1 16,44-34-4-16,41-39-3 15,35-42 8-15,39-40-4 16,27-41 5-16,32-44 1 15,41-46-4-15,54-43-3 16,45-42 6-16,23-33-1 0,3-12-2 16,-3-3-5-16,-12 17 2 15,-23 19 0-15,-35 23 0 16,-38 42-2-16,-39 41 10 16,-32 50 12-16,-31 47 13 15,-26 45 10-15,-27 37-9 0,-25 33-6 16,-25 43-7-16,-24 47-10 15,-20 27-1-15,-24 9-8 0,-29-4 3 16,-28-4-7-16,-35-6 0 16,-33-6 5-16,-26-13 4 15,-25-20 2-15,-19-29 15 0,-16-32 6 16,-10-37 20-16,-3-36 16 16,9-43 7-16,14-38 1 15,30-33 12-15,34-29 7 16,34-20-26-16,33-17-31 15,29-8-36-15,29-7 0 16,20-1 0-16,20-5 0 16,19-4 0-16,19 2 0 15,10 7 0-15,4 8 0 0,5 9 0 16,0 8 0-16,-1 6 0 16,-6 11 0-16,-7 3-8 15,-2 3-41-15,-4 5-32 16,-4 0-57-16,-3 0-49 0,4 0-57 15,-3 0-40-15,7 0-12 16,2-7-42-16</inkml:trace>
  <inkml:trace contextRef="#ctx0" brushRef="#br0" timeOffset="483.19">9697 8836 888 0,'16'-117'275'0,"-16"15"-134"0,0 24-80 15,-16 20-30 1,-10 31-20-16,-5 27-10 0,-10 25 4 15,-8 35 3-15,-8 38 1 16,0 41 8-16,3 44-7 16,15 48-5-16,10 30-7 0,18 8 4 15,19-8-8-15,24-29 8 16,25-37-1-16,25-40 0 16,19-41 9-16,17-41-7 0,19-40 1 15,14-33-3-15,6-45 7 16,6-45-10-16,-10-39 3 0,-14-44-8 15,-25-34 4-15,-36-20-7 16,-33-13 5-16,-42-1 1 16,-36 14 6-16,-36 18 3 15,-44 35 8-15,-42 39-10 0,-34 45-4 16,-28 50 4-16,-10 40-2 16,-4 37-10-16,3 28-13 15,16 20-48-15,29 13-82 0,34 11-37 16,43 2-10-16,46-10-41 15,47-24-37-15</inkml:trace>
  <inkml:trace contextRef="#ctx0" brushRef="#br0" timeOffset="867.12">10634 8194 562 0,'125'-180'300'0,"-26"14"-98"0,-31 28-39 16,-20 27-61-16,-14 30-32 15,-11 24-34-15,-1 29-18 0,-2 51 11 16,3 59 30-16,7 53 7 16,2 40-20-16,9 29-20 15,8 12-14-15,16-5-9 0,20-20-1 16,20-28-2-16,21-32 9 16,20-47-9-16,17-40 3 15,4-44-17-15,-1-40-25 16,-13-36-14-16,-18-38 3 0,-25-42-2 15,-26-30 6-15,-22-30 31 16,-26-8 11-16,-24 12 44 16,-12 32 47-16,-20 33 0 0,3 43-29 15,1 31-24-15,5 39-16 16,11 51 6-16,0 47 0 16,0 50-1-16,11 42-5 0,13 27-16 15,18 8-2-15,15 1-2 16,16-16-21-16,12-26-83 0,6-25-111 15,0-27-77 1,4-32-35-16,-6-35-60 0</inkml:trace>
  <inkml:trace contextRef="#ctx0" brushRef="#br0" timeOffset="1248.33">13854 7078 751 0,'0'-78'351'0,"0"25"-167"15,0 30-90-15,0 30-45 16,9 34-26-16,7 32 8 0,3 37-5 16,11 29 6-16,-2 16-8 15,4 0-13-15,-4-21-8 16,-2-24 4-16,-10-32-7 16,-5-42 9-16,-2-42-9 0,-6-45 0 15,2-48-2-15,6-34 4 16,13-30-1-16,14-21-4 15,11-19-1-15,11-5 8 0,6 17 6 16,-1 28 18-16,-5 41-5 16,-11 32-16-16,-12 32-5 15,-1 31 11-15,1 27-12 0,-1 17 11 16,5 16 10 0,-5 11-9-16,-2 9-5 0,-6 8-9 15,0-4 2-15,-2-4-4 16,-4-5-28-16,3-6-52 15,-1-14-77-15,9-8-73 0,10-20-41 16,15-12-54-16,16-21 21 16</inkml:trace>
  <inkml:trace contextRef="#ctx0" brushRef="#br0" timeOffset="1548.15">16645 5824 412 0,'23'-68'162'0,"-15"-10"-74"16,-8-4-45-16,-20 1-17 16,-12 0 14-16,-16 8 30 15,-16 8 11-15,-15 20 14 0,-7 20-5 16,-4 25 11-16,6 42-6 16,2 51 4-16,6 57-19 15,7 42-26-15,12 24-17 0,24-2-20 16,33-6-10-16,40-20 1 15,38-30-3-15,31-29-1 16,31-30-8-16,16-33-6 0,11-33-46 16,4-33-89-16,-8-29-36 15,-20-28-18-15,-15-32-17 16,-18-47-29-16,-12-53-6 16</inkml:trace>
  <inkml:trace contextRef="#ctx0" brushRef="#br0" timeOffset="2829.25">17807 4619 147 0,'3'-220'255'0,"-12"29"-109"16,-7 33-60-16,-5 32-38 0,-1 31-24 16,4 26-1-16,7 16-2 15,2 18-1-15,9 10-7 16,0 9 0-16,0 2-4 16,0 7-1-16,0 3-1 15,0 4-4-15,0 0 3 0,0 0-5 16,0 0 4-1,0 0-3-15,0 0 4 0,0 0 1 16,0 0 8-16,0 0 20 16,0 0 6-16,0 0 3 15,0 0-4-15,0 0-10 16,0 0-12-16,0 0-1 0,0 0-4 16,0 0-7-16,0 0 1 15,0 0-5-15,0 0 0 16,0 0 4-1,0 0-1 1,3 0-5-16,3 0 4 16,-6 0-1-16,0-3-2 0,0 3 5 15,0 0-4 1,0 0 0-16,0 0-8 16,0 0 10-16,0 0-3 15,0 0 0-15,0 0-4 0,0 0 5 16,0 0-3-16,0 0 3 15,0 0 2 1,0 0-10-16,0 0 9 16,0 0-4-1,0 0-2-15,0 0 8 16,0 0-9 0,0 0 6-16,0 0 2 0,0 0-3 15,0 0-4-15,0 0 7 16,0 0-7-16,0 0 1 31,0 0 3-31,0 0 1 16,0 0-1-16,0 0-3 15,0 0 0-15,0 0 4 16,0 0-3-16,0 0-1 31,0 0 5-31,0 0-5 16,0 0 0-16,0 0 7 15,0 0-7-15,0 0 0 16,0 0 3 0,0 0-2-1,0 0-8-15,0 24 5 16,0 24 5-16,0 26 12 0,7 23 11 16,1 26 3-16,6 7-5 15,0-1-4-15,11-6 9 16,17-13 11-16,14-17 4 0,19-21-11 15,29-17-17 1,16-23-5-16,20-32-2 0,13-25-6 16,5-26 0-16,6-40-2 15,-10-30-32-15,-17-38-19 16,-26-33 14-16,-32-15 11 16,-40 3 8-16,-53 13 14 0,-51 28 13 15,-48 32 30-15,-49 45 41 16,-29 55 60-16,-21 72 82 15,-3 97 53-15,-5 94-222 16,10 56-52-16,23 34 0 0,54 24 0 16,72 17 0-1,80-10 0-15,92-29 0 0,96-49 0 16,89-54 0-16,66-64 0 16,56-59 0-16,57-56 0 15,28-56 0-15,-11-50 0 0,-34-50 0 16,-31-46 0-16,-37-27 0 15,-34-20-128-15,-30-12-5 16,-41-14 50-16,-42 1 39 0,-48 8 22 16,-45 13 10-16,-49 23 12 15,-44 25-4-15,-32 25 1 16,-25 24 10-16,-22 24-6 16,-9 21-1-16,-3 24-8 15,3 17 9-15,2 13-1 16,10 15-7-16,2 0 8 15,0 7 2-15,5 6-7 16,12-1 4-16,0-1-4 0,-8 3 6 16,8-2-4-16,0 0 3 15,0-5-4-15,0-7-9 16,0 9-4-16,0-1-46 16,-12-8-61-16,4 0-67 0,-3 9-49 15,-11-9-69-15</inkml:trace>
  <inkml:trace contextRef="#ctx0" brushRef="#br0" timeOffset="3776.66">25993 6062 546 0,'-155'-29'168'16,"25"29"-141"-16,-45 19-9 0,-52 22-10 15,-49 20 0-15,-63 25 23 16,-83 27 37-16,-81 37 19 16,-82 34 11-16,-96 44-7 0,-75 40-13 15,-89 33-21-15,-59 21-23 16,-67 9-8-16,-45 6-7 0,-28 18 22 16,-15 15 60-16,1 8 34 15,9 5 11-15,25 3-21 16,37 22-23-16,32 7-69 0,59-5-33 15,51-5 0-15,56-14 0 16,68-9 0-16,75-15 0 16,78-25 0-16,72-34 0 15,64-35 0-15,65-40 0 16,66-47 0-16,56-40 0 16,62-32 0-16,46-28 0 0,35-22 0 15,34-18 0-15,18-18-60 16,18-7-2-16,13-9 20 15,10-12 11-15,9 0 15 16,0 0 2-16,0 0 10 16,0 0 2-16,0 0 4 15,0 0 4 1,0 0-3 0,0 0 4-16,0 0 2 0,-8 0-2 15,8 0-6-15,0 0-3 16,0 0 4-1,0 0 1-15,0 0-5 16,0 0-4 0,0 0 9-16,0 0-1 0,0 0-1 15,0 0 0-15,0 0 4 16,0 0-7 0,0 0-1-1,0 0-14-15,0 0-5 16,0 0-14-16,0 0-2 15,0 0-6-15,0 0-19 16,0 0-41-16,0 0-57 16,0 0-46-16,0 0-27 0,0 0-7 15,0 8-26-15</inkml:trace>
  <inkml:trace contextRef="#ctx0" brushRef="#br0" timeOffset="4859.42">14853 11515 739 0,'-24'-49'331'0,"-1"4"-111"16,0 9-107-16,11 12-63 15,1 7-37-15,5 17-10 0,8 21-3 16,0 31 11-16,12 59 55 0,0 54 49 15,5 60-15-15,-1 47-28 16,0 39-35-16,4 38-17 16,4 18-12-16,4-1-2 15,9-20 6-15,5-32-12 0,6-38 6 16,1-46-13-16,3-40 4 16,-3-36 7-16,-6-31-4 0,-10-30 0 15,-4-23-3-15,-12-27-53 16,-9-17-154-16,-8-26-148 0,-28-28-104 15</inkml:trace>
  <inkml:trace contextRef="#ctx0" brushRef="#br0" timeOffset="5546.16">14532 11385 796 0,'-41'-106'231'0,"21"12"-107"15,29 13-68-15,35 16-48 16,38 21-27-16,35 15-4 0,38 29 13 15,23 36 3-15,29 45 14 16,17 66 15-16,7 74 9 16,-8 67-11-16,-19 49-16 0,-43 38-1 15,-42 21-11-15,-46 4 6 16,-53-23 2-16,-48-32 0 0,-45-39 2 16,-38-44 7-16,-22-35 21 15,-14-36 19-15,-3-32 27 16,3-29 4-16,14-32 3 0,11-29-42 15,18-24-17-15,17-29-18 16,22-23-20-16,24-26-39 0,22-24-46 16,27-24-48-16,25-19-27 15,27-13-9-15,26-13-5 16,18-5-8-16,18-2-24 16,14 2-137-16</inkml:trace>
  <inkml:trace contextRef="#ctx0" brushRef="#br0" timeOffset="5757.38">17106 13486 270 0,'62'-42'370'16,"-18"14"-90"-16,-12 9-91 15,-12 6-99-15,-2 21-38 0,-2 25 16 16,1 28 52-16,2 28 67 16,1 24 2-16,2 18-56 15,-4 12-61-15,4 3-45 16,-5-7-27-16,-2-10 0 0,2-14-9 15,-1-22-111-15,-5-20-124 16,-2-23-77-16,-1-31-35 0,1-23-27 16</inkml:trace>
  <inkml:trace contextRef="#ctx0" brushRef="#br0" timeOffset="5952.69">17521 12280 893 0,'-40'-102'256'16,"-8"14"-109"-16,-2 14-78 16,4 17-37-16,11 16-29 0,5 13-13 15,8 7-5-15,10 9-37 16,12 12-31-16,0 16-31 16,3 14-36-16,14 14-11 0,11 9 17 15,12 8-35-15,10 0-22 16</inkml:trace>
  <inkml:trace contextRef="#ctx0" brushRef="#br0" timeOffset="6821.29">18680 12289 311 0,'23'-9'341'16,"-23"2"-77"-16,-41 2-69 15,-24 5-76-15,-16 21-46 0,-12 15 13 16,-3 17 28-16,1 12 23 15,9 8-32-15,17 5-41 16,22 0-26-16,25-5-5 0,36 1-17 16,28-2-4-16,28-2-16 15,23-9 5-15,21-8-9 16,11-4 2-16,10-5 3 0,4 5 0 16,-6 4-3-16,-12 5-3 0,-14 11 6 15,-30 3 3-15,-29 10 2 16,-27-1 10-16,-34-3-5 15,-26-5 17-15,-26-7 15 16,-14-10-1-16,-5-7-9 0,3-12-23 16,8-14-6-16,20-13-52 15,15-15-73-15,27-20-90 0,28-15-46 16,23-21-11-16,25-25 24 16,17-16 24-16,14-20 32 0,23-12 95 15,17-13 101-15,16-11 94 16,1-10-23-16,-3 2-16 15,-7 7-12-15,-21 12 1 0,-26 21-5 16,-25 28 26-16,-23 25 15 16,-20 16 6-16,-19 16 11 15,-18 22 17-15,-19 14 14 0,-12 22 6 16,-13 15-17-16,-8 12-22 16,-3 18-13-16,2 11-23 15,0 12-16-15,11 9-8 0,14 3-16 16,13 5-5-16,15-2-6 15,18-12 0-15,21-6-9 0,13-9-3 16,21-13-4-16,18-19-24 16,18-15-71-16,19-26-62 0,10-9-32 15,18-24-4-15,4-15 34 16,-1-26 59-16,-4-19 52 16,-12-20 27-16,-22-27 13 15,-17-10 25-15,-26-4 18 0,-24 11 41 16,-22 20 56-16,-15 30 19 15,-19 27-12-15,-17 34-6 0,-21 32 3 16,-13 48-25-16,-6 30-38 16,3 20-26-16,12 11-23 15,16 4-10-15,26-10-2 16,19-13 3-16,16-18-9 0,20-14-4 16,10-21 2-16,7-22-17 0,3-17-3 15,1-23-14-15,-9-20 8 16,-8-22 11-16,-9-13 4 15,-19-14 3-15,-20 0 7 16,-8 1-3-16,-18 4 0 0,-13 12-5 16,-10 11-59-16,-4 13-100 15,0 9-83-15,1 7-26 0,10 9 2 16,11 7-31-16,10 9 73 16</inkml:trace>
  <inkml:trace contextRef="#ctx0" brushRef="#br0" timeOffset="7256.84">21880 11674 636 0,'14'-28'489'0,"-11"-1"-107"16,-3 8-147-16,0 4-120 16,0 9-68-16,9 8-18 0,0 22-11 15,3 19-3-15,6 23-7 16,-9 22 12-16,5 20-3 0,-3 11 2 15,2 6-19-15,-4-6 6 16,-5-5-2-16,-1-20-4 16,5-18 1-16,-5-17 4 15,2-17-4-15,4-15-1 0,-6-25 0 16,5-20 0-16,6-29-9 16,6-28-1-16,3-34-3 0,10-23 0 15,7-20 9-15,6-10-5 16,1 14 15-16,2 13-5 15,2 22-1-15,-9 30 3 0,-3 19 2 16,-13 20-11-16,-4 16 2 16,-2 17 8-16,0 13 19 0,0 20 1 15,1 8-22-15,-5 8-2 16,0 10 0-16,-4-2 0 16,-7 1 0-16,-5-4 0 15,0-13 0-15,0-3 0 0,0-9 0 16,0-5 0-16,0-1 0 15,0-10-49-15,0 0-217 0,8 0-81 16,0-17-19-16,8-11 23 16,4-17 34-16</inkml:trace>
  <inkml:trace contextRef="#ctx0" brushRef="#br0" timeOffset="8636.45">22952 11092 663 0,'-14'-16'332'16,"2"4"-159"-16,3 2-104 0,9 10-44 16,0 0-15-16,0 17-2 15,13-5-1-15,3 1-1 0,15-13-6 16,20 0 4-16,14 0-4 16,12-4-2-16,4-12-3 15,-4-8 10-15,-9-14-7 0,-9-3-2 16,-20-3 11-16,-14-4-4 15,-25 3 7-15,-17 4 12 0,-22 9 21 16,-15 13 11-16,-8 8 21 16,-6 11 1-16,-1 30 16 15,5 21 1-15,11 23-11 16,11 20-34-16,24 7-21 0,18 5-13 16,10 4-9-16,28-8 3 15,13-9-12-15,15-16 4 16,10-23-18-16,6-26-36 0,3-28-39 15,2-24-26-15,-10-26 21 16,-9-18 27-16,-11-17 31 0,-4-16 25 16,-11-13 7-16,-11-5 5 15,-6-4 22-15,-10 11 15 16,-3 12 33-16,-4 29 11 0,0 13-39 16,-3 21-26-16,-5 29-6 15,0 28 9-15,0 25 16 16,-16 24-4-16,-1 16-1 0,2 7-11 15,-7-4-3-15,5-6-11 16,8-18-4-16,1-15 2 16,8-15 2-16,0-15-2 0,0-19-3 15,14-7-22-15,11-22-13 16,7-11-4-16,10-18 0 0,9-7-12 16,3-12 7-16,3-6 27 15,-4 3 8-15,-10 6 5 0,-10 17 1 16,-4 12 5-16,-9 17-12 15,-4 16 14-15,-3 12-1 16,-5 28-5-16,-8 13 8 16,0 9-3-16,5 2-2 0,3 4-13 15,4-6-73-15,7-8-28 16,10-19 1-16,10-23 32 16,15-8 22-16,11-20 29 0,9-17 22 15,5-12 5-15,8-12 2 16,-2-9 5-16,5-8-2 0,4-7 0 15,2-9 4-15,10-11-10 16,3-14 10-16,7 2 4 16,-4 2 28-16,2 12 27 0,-13 22 3 15,-16 15 9-15,-16 22-8 16,-16 18-6-16,-12 27-4 16,-14 27 41-16,-2 29 56 15,-7 25-23-15,-10 23-58 0,-8 22-35 16,-8 14-14-16,-5 15-22 15,0-2-41-15,4-3-84 16,9-10-111-16,0-2-49 16,0-8-12-16,0 88-330 15</inkml:trace>
  <inkml:trace contextRef="#ctx0" brushRef="#br0" timeOffset="9019.17">27653 11325 670 0,'11'-33'320'15,"-11"9"-143"-15,-23 19-94 16,-22 18-42-16,-28 27-18 16,-37 33 20-16,-44 32 54 0,-53 37 2 15,-57 39 12-15,-65 36-4 16,-73 29-18-16,-66 33-18 0,-55 21-7 15,-70 26-12 1,-55 7-52-16,-61-2 0 0,-37-11 0 16,-18-19 0-16,-20-28 0 15,1-21 0-15,0-24 0 0,1-19 0 16,24-14 0-16,26-16 0 16,37-8 0-16,53-13 0 0,63-10 0 15,81-17 0-15,82-18 0 16,93-25 0-16,78-17 0 0,75-28 0 15,69-22 0-15,67-21 0 16,59-28-19-16,48-22-346 16,49-19-76-16,40-12-19 15</inkml:trace>
  <inkml:trace contextRef="#ctx0" brushRef="#br0" timeOffset="9302.93">20733 16233 1404 0,'62'-44'643'15,"-18"-5"-643"-15,-32 70 0 0,3 39 0 16,15 37 0-16,10 26 0 15,6 10 0-15,1 15 0 16,-1-2 0-16,-10 0 0 16,-7-3 0-16,-10-9 0 0,-7-16 0 15,-4-23-89-15,-8-22-180 16,0-21-104-16,0-19-14 0,0-33 8 16</inkml:trace>
  <inkml:trace contextRef="#ctx0" brushRef="#br0" timeOffset="9701.12">20857 15819 799 0,'3'-33'741'0,"-3"9"-234"0,0 3-507 16,0 8 0-16,14 13 0 15,37 34 0-15,25 23 0 0,34 19 0 16,20 19 0-16,12 10 0 15,8 4 0-15,5-2 0 0,-9-4 0 16,-12-11 0-16,-12-11 0 16,-21-20 0-16,-25-12 0 15,-14-12 0-15,-16-16 0 16,-15-21 0-16,-15-26 0 0,-11-26 0 16,-5-34 0-16,-13-23 0 15,-7-29 0-15,-4-17 0 0,-5-8 0 16,1-1 0-16,0-2 0 15,-6 4 0-15,3-2 0 16,-3 10 0-16,8 7 0 0,-4 17 0 16,6 19 0-16,5 21 0 15,2 26 0-15,5 15 0 0,12 20-67 16,0 21-233-16,15 16-38 16,10 18 15-16,11 9 35 15,7 11 8-15,13 2 60 16</inkml:trace>
  <inkml:trace contextRef="#ctx0" brushRef="#br0" timeOffset="10283.69">22960 15097 358 0,'35'8'310'0,"-18"-8"-42"0,-17 0-62 16,-17 9-65-16,-18 14-16 16,-16 15 19-16,-6 19 34 0,-7 12-31 15,-1 13-32-15,8 11-60 16,9 1-55-16,12-8 0 15,15-6 0-15,21-14 0 16,12-13 0-16,16-13 0 0,13-16 0 16,8-24-11-16,8-7-76 15,3-22 3-15,2-20 1 0,-6-16 22 16,-5-15 29-16,0-15 16 16,-15-6 6-16,-11-5 12 15,-9 8 22-15,-13 16 51 0,-3 22 12 16,0 14-19-16,0 21-26 15,-12 25 0-15,1 38 2 0,-2 26-44 16,5 23 0-16,8 14 0 16,8 9 0-16,16 1 0 0,9-14 0 15,13-16 0-15,5-19 0 16,10-27 0-16,5-19 0 16,2-28-28-16,5-27-34 15,4-26 1-15,4-25 2 0,5-24 0 16,1-24 6-16,1-31 8 15,-3-20 26-15,-4-28 7 16,-16-16 10-16,-13-3 9 0,-10 17 53 16,-14 31 39-16,-11 38 30 15,-9 36-24-15,-8 28-105 0,0 30 0 16,0 31 0-16,-13 42 0 16,-2 47 0-16,-10 55 0 0,-1 40 0 15,7 32 0 1,7 15 0-16,12 7 0 0,0-10 0 15,12-14 0-15,4-26 0 16,4-22 0-16,1-22 0 0,-2-26 0 16,-2-24-432-16,-1-16-62 15,-3-25 50-15,-5-28-232 16</inkml:trace>
  <inkml:trace contextRef="#ctx0" brushRef="#br0" timeOffset="10533.57">23633 14738 1207 0,'-53'-35'382'0,"13"1"-192"15,19 11-111-15,21 2-47 0,32 1-6 16,25-5-14-16,19 1 3 16,17 0-11-16,15-1-3 15,1-3 4-15,2 3-4 0,-7-4-1 16,-11 1 1-16,-7-1-5 15,-17 1 8-15,-12 0-11 0,-16 4-25 16,-14-1-46-16,-10 5-87 16,-8 3-93-16,-9 4-63 15,0 1-12-15,-13 8-9 0</inkml:trace>
  <inkml:trace contextRef="#ctx0" brushRef="#br0" timeOffset="11916.98">27786 13466 46 0,'33'-46'110'0,"0"1"67"16,5-8-69-16,-3-3-36 15,-4-6-20-15,-1-2-7 16,-9-5 1-16,-5-5 15 16,-5 0-3-16,-11-7-13 15,-11 0 8-15,-18-5 20 0,-12 5 20 16,-19 7 32-16,-17 13 18 15,-25 17 18-15,-16 23-15 16,-25 38 12-16,-13 35 2 0,-12 46-45 16,-7 41-115-16,9 40 0 15,16 41 0-15,25 32 0 16,27 13 0-16,36-5 0 0,33-20 0 16,34-28 0-16,30-37 0 15,32-37 0-15,18-36 0 16,11-38 0-16,7-30 0 15,-2-34 0-15,-3-24 0 0,-9-29 0 16,-10-20 0-16,-11-22 0 16,-11-10 0-16,-13-12 0 15,-7-10 0-15,-9 12 0 0,-8 23 0 16,-4 18 0-16,2 25 0 16,-9 29 0-16,5 20 0 0,2 32 0 15,1 17 0-15,3 13 0 16,0 2 0-16,5 1 0 15,4-8 0-15,2-12 0 16,11-8 0-16,10-17 0 16,9-20-28-16,4-8-184 0,11-18 11 15,6-14 44-15,7-17 46 16,9-15 47-16,-1-18 26 16,1-12 20-16,-8-7 14 15,-15 3 18-15,-16 4 27 0,-23 8 42 16,-29 13 14-16,-31 12 36 15,-20 25 47-15,-25 22 5 16,-17 22-85-16,-8 41-100 0,-5 32 0 16,4 22 0-16,14 19 0 15,24 3 0-15,24 6 0 16,33-6 0-16,29-10 0 16,32-15 0-16,20-19 0 15,22-19 0-15,14-22 0 0,7-20 0 16,6-19 0-16,10-22-27 15,2-23-105-15,0-31 21 16,-4-26 47-16,-9-22 27 16,-4-15 17-16,-1-9 15 0,-11-3 4 15,-11 7 34-15,-20 20 91 16,-24 26 71-16,-16 24-150 16,-25 20-45-16,-17 20 0 15,-34 29 0-15,-18 27 0 16,-12 35 0-16,-15 35 0 15,-1 29 0-15,6 24 0 16,27 13 0-16,21-1 0 0,35-7 0 16,28-21 0-16,25-25 0 15,9-23 0-15,16-34 0 16,0-30 0-16,8-32 0 16,-6-25 0-16,-7-27 0 0,-11-25 0 15,-14-2 0-15,-15 0 0 16,-27 7 0-16,-15 17 0 15,-32 12 0-15,-22 15 0 16,-18 22 0-16,-9 11 0 16,-9 17-110-16,-7 21-310 15,-1 15 13-15,2 21 17 16,6 21 37-16</inkml:trace>
  <inkml:trace contextRef="#ctx0" brushRef="#br0" timeOffset="12297.46">30901 14812 757 0,'40'0'258'0,"-6"0"-124"16,-6 7-68-16,-3 7-28 15,-10-2 21-15,-7 0 43 16,-8 7 21-16,-20 6 17 16,-25 13 10-16,-31 14-8 0,-43 21-64 15,-51 22-78-15,-57 14 0 16,-70 17 0-16,-73 14 0 16,-76 5 0-16,-79 7 0 0,-66-2 0 15,-54 2 0 1,-51-8 0-16,-22-5 0 0,-6 3 0 15,14-3 0-15,27-5 0 16,55 1 0-16,55-4 0 0,58-10 0 16,60-2 0-16,57-10 0 15,53-12-264-15,45-16-164 0,43-12 29 16,42-11 29-16,37-16 82 16</inkml:trace>
  <inkml:trace contextRef="#ctx0" brushRef="#br0" timeOffset="19719.71">20891 15762 38 0,'0'-9'64'0,"-9"1"42"16,9 4 32-16,-11-1-43 15,11-3-29-15,-8 8-20 16,8-4-20-16,0 4-11 0,0 0 5 16,0 0 4-16,0 0 5 15,0 0 0-15,0 0 5 0,0-4 5 16,0 4 8-16,0 0 5 15,0 0 5-15,0 0 6 0,0 0-2 16,0-4-3-16,0 0-2 16,0 0-13-16,0 4-8 0,0 0-8 15,0 0-6 1,0 0 0-16,0 0-3 0,0 0 7 16,0 0-7-16,0 0 9 15,0 0-1-15,0 0 3 0,0-3 1 16,0 3 8-16,0-5-3 15,0 1-2-15,0 4-21 0,0 0-3 16,0 0-7-16,0 20 14 16,0 22 15-16,-6 19 1 0,6 20-9 15,0 12-3-15,0 13-21 16,0 4-1-16,3-1-6 16,8-11-43-16,6-8-82 15,-1-17-75-15,0-16-57 0,0-12-15 16,1-17-20-16,-6-8 59 15</inkml:trace>
  <inkml:trace contextRef="#ctx0" brushRef="#br0" timeOffset="86079.09">10358 3034 475 0,'-81'-23'256'15,"-4"4"-112"-15,7 3-76 16,5 7-34-16,13 6-21 16,10 3-4-16,13-5 24 0,14 0 22 15,10 1-9-15,21 4-3 16,25 0 15-16,41-8 16 16,51-3 5-16,73-13-4 15,80-18-14-15,108-14-14 0,125-22-8 16,134-12 3-1,130-8-17-15,135 2-19 16,90 13-1-16,67 18 12 0,29 20-8 16,1 26-5-16,-45 19 3 15,-48 12-3-15,-89 12 4 16,-89 9-2-16,-91 3 5 16,-93 0 9-16,-94-3 6 15,-102-6-12-15,-93-2-1 0,-87-4-4 16,-73-9 0-16,-54 0 15 15,-43-12 27-15,-29 0 8 16,-23 0 10-16,-14 0-69 16,-14 0 0-16,-10 0 0 0,-6-8 0 15,-11-4 0-15,-17-8 0 16,-14-10 0-16,-10-2 0 16,-13 1 0-16,-9-7-267 15,-2 2-152-15,-11 3-24 16</inkml:trace>
  <inkml:trace contextRef="#ctx0" brushRef="#br0" timeOffset="86712.26">24713 1738 972 0,'0'-42'209'0,"0"10"-108"15,-9 4-53-15,9 12-30 16,0 16-5-16,-8 28-2 16,-3 41 40-16,-10 41 14 0,-10 36-14 15,-11 30-19-15,-11 19-15 16,-4 9-10-16,3 3-2 16,11-8 1-16,7-15-8 15,8-25 5-15,6-24 0 0,7-26 0 16,1-28 3-16,14-20-3 15,-6-25 8-15,6-14-1 16,0-22 33-16,0-34-15 16,0-30-20-16,0-30-12 15,0-23-19-15,0-23 3 0,6-14-2 16,8-8 3-16,-3-14 17 16,6-2-6-16,0 3 6 15,0 6 2-15,-8 19 2 16,5 20 5-16,-6 20-9 0,-4 29 5 15,4 20-4-15,-4 16-4 16,6 21 2-16,12 24-7 16,35 17 17-16,33 14-7 15,29 18-2-15,23 13 4 16,11 9-1-16,5 15 1 0,-3 5-4 16,-11 3-1-1,-8 4-2-15,-23-1 1 16,-25 0 4-16,-29-2 3 0,-39-1-1 15,-37 2-2-15,-40-1 8 16,-36-3-12-16,-32-6 11 16,-24-5 0-16,-15-6 0 0,9-7-5 15,22-11 3-15,19-5-7 16,16 3 0-16,13-4 1 16,12 2-38-16,8 5-83 15,13 2-85-15,10 2-46 16,14-5-50-16,8-4-48 0</inkml:trace>
  <inkml:trace contextRef="#ctx0" brushRef="#br0" timeOffset="89473.41">24241 3769 178 0,'0'-12'190'0,"0"-1"-70"16,0 5-39-16,0 4-34 16,0 1-8-16,0-2 9 15,0 5 14-15,0 0 9 16,0 0-9-16,0 0-12 0,0 0-8 15,0-5-7-15,0 5 4 16,0 0 3-16,0-3 8 16,0 3-3-16,0 0 4 0,0-5 0 15,0 5-4-15,0 0-13 16,0 0-14-16,0 0-11 16,-7 0-1-16,7 8-2 0,0 9-3 15,0 4-2-15,0 8 8 16,0 7-7-16,0 3 5 15,0 3-9-15,0-4 5 16,0-3-5-16,0-2 4 0,0-4 0 16,0-6-2-16,0-2 1 15,0-2 2-15,0-1-9 0,0-6 6 16,0-3 1-16,0-9 6 16,0 0 0-16,0 0 11 15,4 0 11-15,-1 0 7 0,3 0 4 16,-3 0-12-16,2 0 0 15,3-5 3-15,-2-11-8 16,16-12-13-16,15-13-6 16,11-9-7-16,17-7 4 0,8-3 2 15,4-5-19-15,4-4-26 16,0-5-21-16,1 5-17 16,-4 4-7-16,-10 8-53 0,-8 12-54 15,-15 9-12-15,-11 11-11 16,-14 6-49-16</inkml:trace>
  <inkml:trace contextRef="#ctx0" brushRef="#br0" timeOffset="95946.58">27964 5479 463 0,'0'-61'196'0,"0"8"-65"16,-11 8-53-16,-1 7-16 15,0 10 17-15,0 8-17 16,-9 10-27-16,-7 10-8 15,-12 15-15-15,-10 17 8 16,-2 25 0-16,2 16-6 0,6 13-6 16,13 7-8-16,15 1 3 15,16 0-1-15,8-9-5 16,10-12 5-16,8-12 2 0,1-15 0 16,1-10-2-1,-2-12 6-15,-3-24 8 0,-1 0 8 16,-2-20-16-16,-3-13 2 0,-1-12 9 15,-4-7-13-15,-4-13 6 16,-8-5-3-16,0 1 0 16,-13 4-7-16,1 3 1 15,1 6-2-15,-3 11-2 16,2 9-15-16,12 12-24 16,-8 3-29-16,8 9-42 0,0 4-24 15,5-1-3-15,16-3 138 16,15-3-187-16,21-6 14 15,19-7 21-15,17-15 39 0,15-5 33 16,-1-8 34-16,9-10 28 16,1-3 47-16,-8 0 78 15,-12-5 63-15,-15 0-65 0,-21 5-27 16,-16 13 3 0,-22 8 4-16,-6 10 17 0,-13 10-25 15,-4 11-25-15,0 15-24 16,-21 13-4-16,-7 21 2 15,-12 22-3-15,-9 14-1 16,-3 18-3-16,-2 12-9 0,5 11-6 16,5 9-1-16,4 13-1 15,3 0-7-15,3 0-49 16,6-15-52-16,1-10-42 0,1-20-10 16,3-22-16-16,6-18 39 15,1-25 60-15,0-21-14 16,0-26 44-16,-4-23 24 15,4-7 109-15,6 0 127 16,10-2-82-16,0 5-59 16,10 9-37-16,6-1-23 0,12 0-18 15,21 0 5-15,16 4-1 16,20 1-10-16,13-4-9 16,12-2-3-16,6-2 4 15,8-1 2-15,-4-8 9 0,2-5 4 16,-9-3-1-16,-15-4 12 15,-17-4 9-15,-21 4 22 16,-17 2 27-16,-24 11 13 16,-16 3 9-16,-11 8-36 15,-11 12-15-15,-5 9-17 16,-6 12-10-16,4 12-7 0,-8 29 3 16,-5 20-9-16,-7 20 6 15,1 17 3-15,5 11-8 16,-2 8 6-16,11 11-2 15,2 0-9-15,1-1-5 0,3-13-7 16,2-13-14-16,1-15-4 16,7-21 8-16,2-12 15 15,2-18 7-15,2-7 6 16,9-16 5-16,-9-11-1 16,9-13 6-16,0-5 9 15,0-4-10-15,13-7-2 0,8 4-9 16,7-6 0-16,9 1-7 15,11 1-7-15,9-1-8 16,11 1-11-16,5-1 5 16,6 4 0-16,-8 5 14 0,-6 6 7 15,-6 3 7-15,-11 7 0 16,-6-1 12-16,-11 9 14 16,-10-1 9-16,-7 9 4 15,-6 0-7-15,-8 0-3 16,0 0-4-16,0 14 0 15,0 6 2-15,0 12 3 0,0 5-8 16,0 12-7-16,-11 3 0 16,0 5-9-16,-2 0 0 15,13-8-1-15,-8-3-4 16,8-10-1-16,0-13-15 16,0-1-4-16,0-10-5 0,0-12 5 15,0-5-5-15,8-14-3 16,2-10 14-1,-2-11 5-15,-2-6 11 0,2 1 6 16,1 1 1-16,-6 2-4 16,2 6 5-16,-5 4-2 15,0 4-3-15,0 2-5 16,0 6-7-16,0 4-14 0,0 4-41 16,0 0-40-16,0 3-73 15,8-2-50-15</inkml:trace>
  <inkml:trace contextRef="#ctx0" brushRef="#br0" timeOffset="96445.12">29869 4921 249 0,'0'-42'164'0,"0"12"-51"15,0 0-46-15,0 10-27 0,0 8-5 16,0 4 13-1,0 3-13-15,0 5-20 16,0 0-6-16,-8 20-2 0,-4 17 6 16,-2 11-7-16,-8 10 1 15,1 12-3-15,-1-1-1 16,0-1 2-16,1-1-4 16,10-10 0-16,11-5-1 0,0 2-4 15,0-10 6-15,7-4-6 16,10-2 2-16,-1-8 1 15,6 0 2-15,-3-10-5 16,1-3 7-16,-1-4-7 16,6-13 5-16,5 0-6 15,2-13-20-15,5-8-6 16,2-7-26-16,7-13-28 0,2-4-45 16,5-3-68-16</inkml:trace>
  <inkml:trace contextRef="#ctx0" brushRef="#br0" timeOffset="96630.2">30523 5083 155 0,'0'-7'201'15,"0"2"-90"-15,0 5-56 16,0 0-23-16,-7 12-3 16,-1 9 4-16,-4 3 0 15,4 5-14-15,-5 4-5 16,4-5-8-16,2 1-4 0,-1-1 0 15,0-7-31-15,8-9-17 16,-9 0-30-16,9-12-34 16,0-4-5-16</inkml:trace>
  <inkml:trace contextRef="#ctx0" brushRef="#br0" timeOffset="96768.39">30584 4762 149 0,'13'-44'193'16,"-9"7"-83"-16,-4 9-47 15,0 1-32-15,0 12-20 16,0 3-13-16,4 4-26 16,0 8-48-16,0 0-82 15,1 0-133-15</inkml:trace>
  <inkml:trace contextRef="#ctx0" brushRef="#br0" timeOffset="97227.99">30771 4849 71 0,'0'47'222'15,"0"7"-98"1,0-5-52-16,-8-5-23 16,-3-4-19-16,1-7-11 0,10-9 0 15,-8-2 12-15,8-10 0 16,0-4 2-16,0-8 10 16,0 0 4-16,0 0 2 15,0 0-5-15,8-13-24 0,10-2-12 16,2-7-6-16,4 2 1 15,-3 5 1-15,-4 1-4 16,-6 7-4-16,2 2 1 16,-3 5 2-16,11 0 1 15,5 0-3-15,0 16 3 16,8-3-2-16,5-1 3 16,7-12 2-16,2 0-6 0,-3 0 2 15,3-12 3-15,2-5 0 16,-7-7 1-16,-5-4-4 15,-14 4 25-15,-4-2 27 16,-7 7 10-16,-9 2-17 16,-4 5-17-16,0 3-10 0,0 9-13 15,0 0-9-15,0 9 8 16,-13 8-7 0,13 7 0-16,0 9-23 15,0 3-49-15,9 4-31 16,21 9-46-16,17 1-33 15,22-8-64-15</inkml:trace>
  <inkml:trace contextRef="#ctx0" brushRef="#br0" timeOffset="97460.64">32298 5539 326 0,'-49'21'180'0,"-27"8"-62"16,-42 7-38-16,-53 17-30 15,-60 12-24-15,-58 9-12 16,-47 2-3-16,-40 2-1 0,-28-9-5 16,-27-4-2-1,-7-8 0-15,7 0-3 0,13-4 0 16,28 5 0-16,36-1-8 16,51 0-28-16,43 2-37 15,40-1-10-15,41-9-46 0,38-8-52 16,31-13 34-16</inkml:trace>
  <inkml:trace contextRef="#ctx0" brushRef="#br0" timeOffset="97892.82">27113 4611 282 0,'0'-93'191'0,"0"0"-78"16,-14 7-44-16,8 13-3 16,-5 15-15-16,2 13-19 15,9 17-12-15,-9 7-13 16,9 18-11-16,-12 27 2 0,-9 41 17 16,-10 46-2-16,-11 39-1 15,-6 38-6-15,-1 39-8 16,-1 29-18-16,2 13-14 0,13-8-32 15,10-22-11-15,13-22 12 16,12-31-3-16,12-38-71 16,8-35-30-16</inkml:trace>
  <inkml:trace contextRef="#ctx0" brushRef="#br0" timeOffset="98410.18">27158 4542 596 0,'-51'-130'201'0,"8"15"-84"15,-1 18-59-15,6 21-32 16,10 18-5-16,12 14 0 16,16 7 7-16,20 5-19 15,42-2-4-15,47 1-3 16,53 2-8-16,58-6-9 15,61 0 4-15,49 0-14 16,45 9 6-16,24 3-33 0,19 9-33 16,21 4 13-16,8 0 6 15,-11 4 22-15,-24-4 14 16,-39 3 17-16,-48 2 5 16,-50-2 4-16,-47 2 1 0,-49 2 4 15,-41 0 6 1,-39 5 9-16,-26 0 1 15,-24 0 0-15,-18 0 5 0,-7-3 10 16,-11-1-1-16,-2 0-8 16,-3 4-16-16,-2 0-1 15,-3 0-5-15,-3 0 2 16,0 0-6-16,0 11 3 0,0 6 1 16,0 20 5-16,0 20 14 15,0 29 45-15,0 23-28 16,0 22-15-16,0 15-10 15,0 12 0-15,-12 9-8 16,4 8-3-16,0 2-1 16,0 0 0-16,-1-2-34 0,0-8-55 15,-2-9-43-15,-4-19-68 16,-1-25-62-16</inkml:trace>
  <inkml:trace contextRef="#ctx0" brushRef="#br0" timeOffset="98941.48">32940 5608 272 0,'-54'-24'175'16,"-20"0"-82"-16,-25 12-49 16,-48 8-23-16,-43 4-13 15,-41 12-4-15,-27 4-14 16,4 5-10-16,13 8-16 16,31-1-89-16,28 0-68 0</inkml:trace>
  <inkml:trace contextRef="#ctx0" brushRef="#br0" timeOffset="103550.97">27856 7404 208 0,'0'-29'278'0,"0"1"-88"0,0 7-65 16,0 6-70-16,0-2-28 15,0 8-9-15,9 7-14 0,-6 2 3 16,5 0-4-16,6 0-6 16,3 14 7-16,5 15 0 15,-1 16 9-15,-2 17-6 0,-2 11 3 16,-9 12-2-16,-8 10 1 16,0-2-3-16,-16-4 0 15,-6-3 3-15,-5-13 2 16,-9-13-4-16,-1-10 4 15,-3-14 7-15,2-11 15 0,1-10-1 16,6-15-8-16,2-7-7 16,6-14-9-16,6-8-1 15,4-6-2-15,13-10-8 0,9-8 4 16,7-3-6-16,7-6 6 16,11 9-9-16,5 13 10 15,12 11-9-15,5 12 3 0,1 17 1 16,-1 20 3-16,1 18-1 15,0 10 3-15,-4 9-1 16,-5 4 1-16,3 1-4 16,-12-5 1-16,-7-12 6 15,-7-14 10-15,-5-10 34 0,-8-21 45 16,2-4-10-16,-6-19-36 16,0-23-12-16,-5-19-1 15,5-13-7-15,-1-12-10 0,6-11-9 16,4 0-2-16,0 2-3 15,1 18-2-15,-2 12-4 16,-2 16 0-16,-6 16-20 0,-8 8-55 16,0 13-49-16,0 8-65 15,0 8-23-15,-12 20 10 16,-6 8-48-16,-5 9 17 16</inkml:trace>
  <inkml:trace contextRef="#ctx0" brushRef="#br0" timeOffset="103916.85">28411 7852 49 0,'0'0'169'16,"0"0"39"-16,0 0-56 15,-7 0-43-15,-1 0-45 0,-8 12-14 16,-5 17 14-16,-7 11-3 16,-8 13-16-16,2 9-19 15,8 2-2-15,8 3-16 0,18-7-2 16,9-3-5-1,6-13 4-15,5-7-5 0,10-13-1 16,5-7 4-16,7-10-1 16,-2-7 2-16,2-2 4 15,-8-8-2-15,0-2 6 0,-11 4 5 16,-7 0-2-16,-2 4-1 16,-7 4-5-16,1 0-3 15,-2 0-8-15,-3 12 3 0,2 5 2 16,-2-2-5-16,2 6 3 15,-2 0-5-15,2-1-21 16,2-3-25-16,-2-1-20 16,-2-9-29-16,2-7-12 15,-2 0-2-15,5 0 8 0,2-12-82 16,-2-9 13-16</inkml:trace>
  <inkml:trace contextRef="#ctx0" brushRef="#br0" timeOffset="104532.81">28566 8181 42 0,'0'-8'87'0,"-9"3"76"16,9 3-26-1,-8-3-49-15,8 5-37 0,0-5-20 16,0 5 1-16,-8 0 11 16,8 0-5-16,-6 0-8 15,-8 25 10-15,3 5-9 0,-7 6-11 16,-1 4-2-16,-4 4-1 16,-3-2 5-16,-2-9 4 15,0-9 6-15,-1-3 0 0,1-10-9 16,0-11-1-16,-2 0-14 15,-1 0-2-15,-4-11 10 16,10-6 11-16,3-7 0 16,4-9-15-16,18-4 0 15,0-7-9-15,22-5 10 0,12 0-6 16,10 0-6-16,8 12 2 16,5 12-4-16,5 14 5 15,-5 11 4-15,-10 33 10 0,-3 19-9 16,-2 13-6-16,-2 13 4 15,-3-1-9-15,-1 0 3 16,-3-4-14-16,-1-8-42 0,-3-11-46 16,-4-18-42-16,-6-12-36 15,-2-24-87-15</inkml:trace>
  <inkml:trace contextRef="#ctx0" brushRef="#br0" timeOffset="105630.72">29208 7334 303 0,'0'-44'199'16,"-12"11"-56"-16,1 9-62 16,3 7-46-16,-1 13-19 15,-4 4 15-15,-3 0-3 16,3 16-2-16,7 5-6 0,6-4-7 15,-9 0 0-15,9-3-4 16,0 0-3-16,0-14 4 16,0 0 0-16,0 0 5 0,0 0 4 15,9-14-5-15,2 0-5 16,0-12-6-16,2-3 11 16,0 5 22-16,-4 3 10 0,-9 6 1 15,0 2-16-15,0 5-16 16,0 8-9-16,0 12-8 15,0 9 3-15,0 11 3 16,0 13-4 0,0 4 2-16,0 4-2 0,0-4 4 15,0-3-2-15,0-7-2 16,3-7-2-16,2-3-2 16,-2-9 8-16,-3-3 0 15,0-9-2-15,0-8 1 0,0 9-6 16,0-9 6-1,0 0-5-15,5 0-1 16,-2 12 3-16,5 0 0 0,4-1-2 16,8 6 3-1,8 0 0-15,10 4-4 0,6-5 2 16,10-8-1-16,3-8-3 16,-2-6 4-16,-3-9 3 15,-1-13 0-15,-7-13-1 16,-7-4 7-16,-6-8 4 0,-2-4 2 15,-7 1 12-15,-8-1 23 16,-5 4 2-16,-1 3-7 16,-4 10-4-16,0 8-22 15,0 7-6-15,2 4-4 0,2 9-10 16,-2 0-2-16,-3 4 4 16,27 4-7-1,-17 4 1-15,-2 7 4 16,2 10 4-16,-1 4-5 15,-4 3-1-15,-5 4 6 16,-3 5-2-16,0-2 5 0,-8-2 0 16,0-4-2-16,8-8-1 15,-7-2 1-15,7-1-5 16,0-2-5-16,0-12-4 0,0 0-8 16,0 0-3-16,12 0 7 15,7 0-7-15,10-9 10 16,7-3 2-16,2-6 5 15,-2 7-6-15,-2 3 8 16,-8 4-3-16,-5 4 1 16,-8 0 6-16,-5 0-1 0,-5 0-3 15,-3 0 4-15,0 0 5 16,0 0 5-16,0 0-2 16,0 0 5-16,0 0-1 15,0 0-7-15,0 0 4 0,0 0-7 16,5 0-4-16,-5 0 3 15,9 0 2-15,2-4-10 16,9 1 3-16,6-2 0 16,1 5 0-16,1 8-3 15,1 12-2-15,-9 17 14 16,-9 19 0-16,-11 23 3 0,-19 6 3 16,-18 10-2-16,-6-7-3 15,-11-6-4-15,2-9 0 16,3-16-5-16,7-12-23 15,11-13-35-15,-2-12-58 0,6-4-59 16,2-16-57-16,4 0-58 16,8-2-229-16</inkml:trace>
  <inkml:trace contextRef="#ctx0" brushRef="#br0" timeOffset="107054.98">28854 6977 30 0,'0'-8'67'16,"0"-2"81"-16,0 8-2 15,0 2-56-15,0 0-33 16,0 0-20-16,0 0-5 0,0 0 5 15,0 0 1-15,0 0-5 16,0 0-11-16,0 0-8 16,0 0-2-16,0 15 2 0,0 6-3 15,0 2 1-15,0 2-6 16,0 0 6-16,-8-1-10 16,0 0 5-16,-4 2 4 15,1-7-4-15,-2 2 5 16,1-4-8-16,0-5-3 0,-2 0 5 15,6-5-3-15,2-7-1 16,6 9-4-16,-9-9 3 16,9 0 0-16,0 0 1 0,0 0-4 15,0 0 0-15,0 0-6 16,0 0-9-16,0 8-9 16,0-8-14-16,0 0-14 15,0 0-14-15,0 0 1 0,0 0-27 16,0 0-36-16,6-5 0 15,0-2 27-15,2-5 38 16,3 0-2-16,-2 0 68 0,4-2 0 16,-5 7 8-16,0-1 21 15,0 4 29-15,0-1 43 16,0 1 43-16,1 1-56 16,-1-2-33-16,0 1-26 0,5 4-8 15,3 0 0-15,4 0 0 16,4 12 3-16,0 1-1 15,-2-1-7-15,1 5-6 0,3-2-3 16,-9 1 0-16,5 1 2 16,-6-5 10-16,-3-12 11 15,-5 9 6-15,-5-9 0 16,2 0 14-16,-5 0 3 0,3 0 0 16,6-13-18-16,-6-7-13 15,5-4-3-15,0-9 2 16,1-3-8-16,0 3 1 15,-1 0-8-15,1 4-2 0,-1 5-3 16,0 0 0-16,-5 8-6 16,0 4-1-16,-3 2-16 15,0 8-19-15,0 2-42 16,0 0-48-16,0 0-28 16,0 0-66-16,0 0 0 0</inkml:trace>
  <inkml:trace contextRef="#ctx0" brushRef="#br0" timeOffset="108497.8">29236 7352 90 0,'-12'-11'122'0,"0"4"33"16,-1 3-67-16,13 0-41 15,-6 4-24-15,6 0-11 16,0 0-6-16,0 0 0 0,0 0-4 16,0 0-1-16,0 0 6 15,0 0-1-15,-8 8 4 16,8-8 5-16,0 0-1 0,-8 0 4 16,8 0 2-16,0 0-1 15,0 0-1-15,0 0-4 16,0 0-5-16,0 0 2 0,0 7-3 15,0-7 2-15,0 0 0 16,0 0 3-16,0 0-1 16,0 0 0-16,0 0-3 15,0 0 1-15,0 0-4 16,-9-7-7-16,9-1 0 16,-8 0-1-16,8 4 7 15,-9 1-7-15,9-2 3 16,0 5-3-16,-9 0 4 0,9 0 2 15,-11 0-3-15,3 0-1 16,-4 0-3-16,-1 12 7 16,2 0-1-16,-2-1-3 0,0 7 0 15,13-6 4-15,0 0-4 16,0 1 4-16,0-1-4 16,0 1 0-16,0-1 6 15,8-12-13-15,-3 0 8 16,-1 0 2-16,5 0-2 15,-1 0 2-15,0 0-3 0,3-12 0 16,1-5-4-16,1 0 14 16,-1-2-12-16,0-2 4 15,2-4 0-15,-3 5-2 0,0 1 7 16,2 2-4-16,-5 4 2 16,0 0 7-16,-8 6-2 15,0-1 2-15,0 4-1 16,4-1-2-16,0 5 1 15,2-4 2-15,-3 4 1 0,-3 0-8 16,5 0 0-16,-2 0-3 16,5 0 7-16,-2 16-3 15,0 1-3-15,-3 4 1 0,2 3 1 16,-5 4 7-16,0-5 5 16,0 7 0-16,-14-5 3 15,-3 0 7-15,-9-2-3 16,1-2-9-16,3-4-8 15,-4-2-4-15,6-2 3 0,3-1-3 16,6-4-6-16,-1 0 6 16,12-8 2-16,-9 0-11 15,9 8 2-15,0-8 5 16,0 12-5-16,13-4-1 0,6 0 1 16,9 5 3-16,15-1 4 15,0 0-8-15,2 6 8 16,0 1-2-16,3 6 0 15,-3 7-2-15,1 6-1 0,-4-2 1 16,-3 4-1-16,-5 1-7 16,0-1 7-16,-6-3 9 15,-3-5-7-15,-9-6 0 16,0-7-3-16,-2-2 7 16,-8-5-5-16,-6-12 3 0,5 9 1 15,-5-9 4-15,0 0 5 16,0 0 7-16,0 0 22 15,0 0 20-15,0 0 21 16,0-9-10-16,0-11-32 0,0-13-20 16,0-8-2-16,3-8-15 15,5-11 3-15,1-6 0 16,3-3-6-16,-4 0 0 16,1-1 0-16,-1 6 0 0,-2 2 5 15,-1 13-8 1,-5 5-1-16,0 8 9 0,0 8-2 15,0 6-5-15,0 1 1 16,0 6-4-16,0 2 9 16,0 0-10-16,0 5 7 15,0 0-1-15,0 5-6 0,0-1 5 16,0-4-1-16,0 4 2 16,0-1 1-16,0 5-3 15,0-4 4-15,0 1-5 0,0-2 3 16,0-2 3-16,0 2-8 15,0 1 5-15,0 4 1 16,0-4 4-16,0 0-7 16,0 0-1-16,0 4 7 15,0 0-3 1,0 0 1-16,0-5 1 16,0 5-10-16,0 0-10 15,0 0-10-15,0 0-13 16,0 0-10-16,0 0-19 0,0 0-45 15,0 0-47-15,0 0-44 16,0 0-55-16,-6 9-4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7:55:29.46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14061 7750 498 0,'-48'52'312'16,"-29"31"-130"-16,-32 30-93 16,-30 26-45-16,-31 11-19 0,-33 5-10 15,-24-13 2-15,-18-16 32 16,-1-24 6-16,5-28 2 0,18-34 27 15,19-40 25-15,18-20-22 16,24-37-10-16,22-37-25 0,26-37-18 16,35-39 1-16,25-42-12 15,38-16-4-15,37 0 9 0,31 21 18 16,38 24-6 0,27 27-20-16,38 39-12 0,35 39 0 15,25 42 11-15,22 48-4 16,-3 50-15-16,-5 64 0 0,-28 73 0 15,-29 58 0-15,-39 34 0 16,-46 33 0-16,-52 18 0 0,-46 15 0 16,-55-3 0-16,-43-15 0 15,-42-25 0-15,-27-34 0 0,-22-32 0 16,-10-33 0-16,-5-23 0 16,3-25 0-16,10-25 0 15,6-24 0-15,14-20 0 16,16-29 0-16,14-19 0 0,19-26 0 15,20-17 0-15,22-14 0 16,27-15 0-16,27-13-139 0,28-15-168 16,31-19-42-16,30-19 14 15,30-23-6-15,27-20 56 0</inkml:trace>
  <inkml:trace contextRef="#ctx0" brushRef="#br0" timeOffset="349.11">13488 8886 527 0,'273'-244'256'15,"-46"27"-92"1,-47 46-83-16,-47 38-36 0,-39 35-3 16,-33 37 10-16,-34 36 45 15,-27 42 81-15,-32 52 25 0,-20 48 12 16,-4 47-28-16,-3 26-187 16,15 20 0-16,23 8 0 0,30 2 0 15,31-16 0-15,42-25 0 16,31-32 0-16,34-38 0 0,19-35 0 15,12-46 0-15,6-44 0 16,-6-41 0-16,-15-38 0 16,-21-34-57-16,-34-30-58 0,-29-29 38 15,-34-27 34-15,-42-21 29 16,-32 8 59-16,-36 29 18 16,-33 44-19-16,-35 53-12 15,-37 57-23-15,-30 45-1 0,-18 53-7 16,3 25-1-16,19 15-7 15,38 5-66-15,40 0-128 0,45-4-128 16,49-17-30-16,44-21-22 16</inkml:trace>
  <inkml:trace contextRef="#ctx0" brushRef="#br0" timeOffset="582.45">18058 6615 1154 0,'300'-176'563'15,"-65"41"-282"-15,-65 50-232 16,-56 61-49-16,-54 69 0 0,-50 61 0 16,-54 64 0-16,-58 79 0 15,-53 76 0-15,-35 57 0 0,-21 34 0 16,-9 17 0-16,2 6 0 16,14-12 0-16,20-37 0 0,26-39 0 15,33-49 0-15,27-43 0 16,30-43 0-16,22-45 0 0,21-40 0 15,17-42 0-15,8-40-466 16,13-54-184-16</inkml:trace>
  <inkml:trace contextRef="#ctx0" brushRef="#br0" timeOffset="774.01">16494 6700 1655 0,'-65'-82'392'16,"12"12"-392"-16,13 18 0 16,15 24 0-16,17 28 0 0,11 35-69 15,10 20 14-15,12 5 5 16,2 13-121-16,10 8-167 16,13 18-81-16,4 15-45 0</inkml:trace>
  <inkml:trace contextRef="#ctx0" brushRef="#br0" timeOffset="945.75">19554 9867 1624 0,'79'52'423'0,"-22"-14"-423"0,-18-9 0 16,-9 2-113-16,-3 2-565 15,7-5 201-15,-3-11 134 0</inkml:trace>
  <inkml:trace contextRef="#ctx0" brushRef="#br0" timeOffset="1730.6">24165 4981 1088 0,'-21'-48'330'0,"5"20"-168"15,1 35-89-15,-6 55-35 0,-8 64-18 16,-8 61-9-16,0 52-6 16,-2 35 3-16,5 7 0 0,14-1-5 15,20-11 0 1,12-21-2-16,26-24-3 0,14-29 2 15,24-38-5-15,19-49-1 16,14-38-7-16,18-54-19 0,11-49-5 16,4-41-9-16,-4-40 8 15,-14-23 17-15,-13-10 16 16,-21 4 32-16,-22 17 33 0,-22 29-16 16,-15 28-28-16,-10 27-16 15,-8 31 8-15,-13 28-7 0,0 26-2 16,0 19 3-16,11 11 1 15,17 8-3-15,17 4 5 16,16-11-1-16,13-9-11 0,3-21-19 16,5-18-13-16,-8-26-22 15,-3-34-35-15,-15-22 18 16,-19-25 33-16,-29-14 24 16,-28-2 13-16,-28 4 17 0,-26 11 2 15,-19 22-5-15,-8 15-3 16,2 16-3-16,17 13-19 0,19 16-50 15,19 16-74-15,26 13-6 16,36 7-9-16,33 1-25 16,31-8-59-16</inkml:trace>
  <inkml:trace contextRef="#ctx0" brushRef="#br0" timeOffset="2279.69">27202 6297 542 0,'69'-69'334'16,"-43"16"-114"-16,-52 25-108 15,-43 28-53-15,-34 28-4 16,-22 25 5-16,-8 16 9 0,4 12-13 16,13 5-21-16,25-4-13 15,21-10-18-15,24-6 0 0,15-14 0 16,15-11-2-16,16-13 1 16,8-11-10-16,15-17-6 15,19-21-10-15,22-15-3 16,14-17 12-16,11-13 9 0,8 9 1 15,-3 9 1-15,-1 23 3 16,-3 25-3-16,-6 49 15 16,1 37 22-16,-12 40 12 0,-7 40-22 15,-21 38-5-15,-25 29-11 16,-20 2-2-16,-28-7-5 0,-24-19-1 16,-18-31 0-16,-15-31 1 15,-5-37 4-15,4-32 14 16,5-35 15-16,7-29-17 15,14-35-9-15,16-32-4 0,24-37-5 16,23-37-31-16,39-38-73 16,29-34-61-16,37-22-39 15,29-7-12-15,22 4 71 0,5 20 61 16,4 16 46-16,-5 30 17 16,-13 29 13-16,-24 22 22 15,-20 31 38-15,-28 19 36 16,-21 15 22-16,-18 18-25 0,-10 24 22 15,-9 44 44-15,-9 30-3 16,-6 32-35-16,-5 25-24 16,0 14-45-16,-13 10-22 0,2 4-19 15,-1-9-53-15,4-24-112 16,8-28-113-16,0-37-59 16,0-45-74-16</inkml:trace>
  <inkml:trace contextRef="#ctx0" brushRef="#br0" timeOffset="2410.56">28786 5234 912 0,'0'-97'184'0,"-14"27"-166"16,-5 34-98-16,-5 27 1 16,-1 25-3-16,6 29-51 0,19 16-127 15</inkml:trace>
  <inkml:trace contextRef="#ctx0" brushRef="#br0" timeOffset="2678.77">30443 5511 713 0,'-17'-77'352'15,"-32"11"-147"-15,-28 14-39 16,-28 28 50-16,-26 24 88 0,-15 45-213 15,-2 40-91-15,4 37 0 16,26 32 0-16,32 17 0 16,43 9 0-16,43-1 0 15,43-9 0-15,39-10 0 16,32-18 0-16,29-20 0 16,22-25 0-16,24-23 0 15,18-28-424-15,8-23-36 0,0-23 8 16</inkml:trace>
  <inkml:trace contextRef="#ctx0" brushRef="#br0" timeOffset="2929.53">32145 7806 369 0,'0'79'299'15,"-8"-15"-81"-15,-6-11-68 16,-15-7-17-16,-31-7 78 15,-52 3 63-15,-78-3-7 16,-68-1-141-16,-78-2-126 16,-84 9 0-16,-87 17 0 0,-67 7 0 15,-67 7 0-15,-44 7 0 16,-18 2 0-16,-13 4 0 0,6-4 0 16,19 1-131-16,23-9-190 15,26-3-38-15,37-10 15 16,41-6 2-16</inkml:trace>
  <inkml:trace contextRef="#ctx0" brushRef="#br0" timeOffset="9684.28">13801 3997 581 0,'-40'-136'217'16,"6"-1"-78"-16,12 7-18 15,2 20 1-15,2 16 1 0,10 21-7 16,8 20-8-16,0 8-34 15,0 16-36 1,-11 14-18-16,11 6-17 0,0 47-6 16,0 38 5-1,0 50 3-15,0 42-1 16,-9 27-1-16,9 8 0 16,0-3-9-16,9-18-45 0,19-23-82 15,15-28-113-15,19-25-59 16,11-37-70-16</inkml:trace>
  <inkml:trace contextRef="#ctx0" brushRef="#br0" timeOffset="9985.19">14646 3488 908 0,'-14'-25'191'15,"-17"41"-100"-15,-12 51-41 16,-10 42-26-16,-1 29-10 0,12 12-8 15,24 1-4-15,26-17 4 16,32-19-7-16,26-33 2 16,18-25-1-16,14-33-1 0,8-33 3 15,-5-27-9-15,-12-33-25 16,-16-33-15-16,-25-29 2 16,-17-15 21-16,-31-12 13 0,-26 6 9 15,-18 23 14 1,-18 27-11-16,-23 33 3 0,-20 36-3 15,-21 45-7-15,-12 38 8 16,-2 31-60-16,24 16-90 16,31 4-30-16,45-7-29 15,51-25-42-15</inkml:trace>
  <inkml:trace contextRef="#ctx0" brushRef="#br0" timeOffset="10184.65">16363 3228 428 0,'180'-81'309'0,"-50"19"-80"16,-37 17-119-16,-28 26-59 0,-33 32-25 16,-32 31-2-16,-29 53 11 15,-27 53 8-15,-21 42-15 16,-13 23-13-16,5 6-9 16,9-15-2-16,14-22-25 15,21-33-73-15,25-34-47 0,21-40-97 16,16-43-139-16</inkml:trace>
  <inkml:trace contextRef="#ctx0" brushRef="#br0" timeOffset="10349.08">16145 2865 1047 0,'-49'-12'217'16,"9"9"-134"-16,7 10-96 0,9 17 0 15,2 17-8-15,14 13-88 16,8 6-86-16,26 10-22 16,18 2-63-16</inkml:trace>
  <inkml:trace contextRef="#ctx0" brushRef="#br0" timeOffset="10501.43">17151 3993 471 0,'28'45'199'16,"-3"-9"-91"-16,-8-11-59 0,-5-5-41 16,-4-8-17-16,-5-12-25 15,6 0-42-15,-1 0-75 16,3-17-128-16</inkml:trace>
  <inkml:trace contextRef="#ctx0" brushRef="#br0" timeOffset="12563.03">23096 2328 6 0,'0'-5'9'0,"0"5"5"15,0 0 0 1,0 0 8-16,0 0-16 16,0 0-3-16,0 0 0 15,0 0 1-15,0-5 2 0,0 5 5 16,0-2 6-16,0 2 4 15,0 0 3-15,0 0 0 16,0 0-1-16,0 0-1 16,3 0 2-16,3-5 4 15,-3 1 4-15,-3 1 6 0,0-2 2 16,0 5 5 0,0 0-19-16,0 0-8 0,0 0-10 15,0 0 3-15,0 0-3 16,0 0-3-16,0 0 0 15,0 0 3-15,5 0-4 16,-5 0-1-16,0 0 5 16,0 0 1-16,0 0 2 0,0 0 0 15,0 0 6-15,3-4 3 16,2-5 0-16,-2 5-3 16,2-2 7-16,-2 1 3 15,6-3-6-15,-4-1-5 16,2-3-5-16,-2 5-4 15,-5-2 2-15,3 4-1 16,3 2 0-16,-6 3 2 16,0 0-7-16,0 0 0 0,0 0 1 15,0 0-3-15,0 0 3 16,0 0-7 0,0 0 1-16,0 0 5 15,0 0-4-15,0 0 3 16,0 0 2-16,0 0 0 15,0-4 5-15,0-3-5 16,0-4 1-16,0 5 0 16,0-6 11-16,0 2 18 15,0 3-3-15,0-1-3 16,0 4-12-16,0 4-7 16,0 0-12-16,0 0-1 15,0 0 0-15,3 19 4 0,5 15 4 16,3 2-4-16,3 12 0 15,1 6 0-15,7 3 3 16,-11 5-4-16,-2-6-2 16,-9-4-1-16,0-2 4 15,0-6 0-15,-17-7 8 0,-4-8-8 16,-7-5 5-16,-5-8-2 16,-7-7-6-16,0-9 6 15,2 0-3-15,11-9 4 16,2-3 2-16,8 0-3 15,17-4 2-15,0-1-4 16,0 0-7-16,17 3 7 16,12 0-4-16,15 10 4 0,13 4 2 15,11 0-6-15,9 21 7 16,4 0-3-16,-2-2 1 16,-7 2-2-16,-8-4 0 15,-15-5 6-15,-11-12 28 16,-14 0 26-16,-7 0 20 15,-6 0-20-15,-3-17-33 16,-3-16-15-16,-5-10 0 0,0-14-9 16,0-9 2-16,-13-4-4 15,2 1 3-15,2 4-8 16,1 8 8-16,8 9-19 16,-8 15-62-16,8 9-72 15,0 12-61-15,-13 2-29 16,5 10-22-16</inkml:trace>
  <inkml:trace contextRef="#ctx0" brushRef="#br0" timeOffset="12879.98">23562 2641 188 0,'9'41'177'16,"0"-4"-81"-16,-9 8-38 15,0 8-24-15,0 8-17 0,-26 11-8 16,-5 14-3-16,-9 4-3 15,-9 3 0-15,-3-8 0 16,1-14 0-16,3-18-4 16,8-21 4-16,7-20 2 0,9-21-2 15,13-15 0-15,11-21-3 16,11-13 2-16,17-6-2 16,14-1 18-16,10 5-4 15,5 5-6-15,4 20 4 16,4 12 3-16,-5 10 8 15,5 13-9-15,0 19-6 16,-3 14-1-16,-6 3-6 0,-4 5 0 16,-10-5-4-16,-6-11-18 15,-7-8-21-15,-6-17-64 16,-1-21-135-16</inkml:trace>
  <inkml:trace contextRef="#ctx0" brushRef="#br0" timeOffset="13911.08">24302 2128 114 0,'-16'-24'169'0,"-1"8"-48"16,3 7-58-16,-3 9-31 16,5 0-16-16,-2 9-7 15,6-9-2-15,8 7 1 16,0-7 1-16,0 0 7 15,0 0-7-15,0 0 0 0,0 0 5 16,0 0-2 0,0 0 10-16,0 0 7 0,0 0 2 15,8-7-10-15,-2-5-1 16,-3 0-3-16,-3-1 13 16,0 0 10-16,0 6-3 15,0-3-17-15,0 3-12 16,0 7-3-16,0 0-4 15,0 0 0-15,0 0-7 0,-12 17 8 16,-1 11-7-16,2 8 3 16,3 9 1-16,8 5 6 15,0-5-6-15,8-4 1 16,3-6 0-16,5-11 3 16,1-2-1-16,4-11 0 15,7-11 4-15,5-7-4 16,7-10 0-16,11-11 4 15,-4-6-1-15,2-1 4 0,-1-3-3 16,-7 7 1-16,-8 6-6 16,-11 8-3-16,-4 9-1 15,-6 8 1-15,-3 0-1 16,-9 12 5-16,0 12-3 16,0 8 2-16,-17 10-3 0,-5-2 0 15,0 0 4 1,1-1-5-16,4-11 3 0,1-4 1 15,5-7 2-15,11-7-3 16,0 1 1-16,0-11-7 16,0 7 3-1,11 0 6-15,14 7-3 16,17-3 1-16,6 1 1 0,9 1-2 16,-1 4 0-16,1-2-2 15,0 7 4-15,-4-3-2 16,-10 7-4-16,0-7 9 15,-12-2-4-15,-11-4-3 16,-3-13 9-16,-9 0 8 16,-8 0 3-16,0-8-7 15,-8-14-4-15,-1-6-6 16,-3-13 1-16,4-8 1 0,8-8-3 16,0-8 1-16,0-6-1 15,12 0-5-15,13-3 5 16,6 1 0-16,11 4-1 15,11 3 1-15,-1 14-6 16,10 10 4-16,0 14 2 0,3 12 0 16,-2 8-2-16,-1 8 5 15,-10 20-3 1,-6 8-4-16,-15 1 2 16,-6 4-2-16,-15 3 3 0,-10-3-4 15,-10 0 8-15,-15 0-3 16,-6-5 7-16,-7-4-2 15,6-8-3-15,-1-3-2 16,9-1-3-16,4-12-1 16,7 0-16-16,6 7-25 15,7-7-23-15,0 0-21 0,0 0-3 16,7 9-10-16,9-9-44 16,4 0-42-16</inkml:trace>
  <inkml:trace contextRef="#ctx0" brushRef="#br0" timeOffset="15042.51">25874 2192 38 0,'0'-2'117'0,"0"-7"71"16,0 6-66-16,0-2-47 15,0 5-33-15,0 0-22 16,0 0-9-16,0 0-5 15,9 12-3-15,-1-1 0 0,-1 2 2 16,1-4-3-16,-2-1-3 16,-3-8 3-1,-3 9-4-15,0-9 3 0,0 0 3 16,0 0-1-16,0 0 13 16,0 0 13-16,5 0 4 15,-2 0-7-15,2 0-3 16,-2-9-10-16,2-3 2 15,-5 0 16-15,4 0-1 0,-4-5-8 16,0 5-10-16,0 0-4 16,3-5 6-16,2 6 0 15,-2-3-2 1,0-1 0-16,-3 2 6 0,0 5-8 16,0 4 0-16,0 4-8 15,0 0 2-15,0 0 3 16,0 0-11-16,0 0 2 15,0 0 1 1,0 9-3-16,0 3 2 0,0 4 0 16,0 3 1-16,0 3 1 15,0 1 2-15,0-1-2 16,0-3 3-16,0-2 1 16,0-5-6-16,0-12-1 15,0 9 5-15,0-9 0 16,0 0-3-16,0 0 6 15,0 0-4 1,0 0 2-16,0 0 3 16,0-9-3-16,0-8-2 0,0-12-4 15,5-6 3-15,3-6 9 16,-3-4 5-16,-1 0-9 16,0 9-7-16,-4 3 8 15,0 5 2-15,0 6-3 16,0 7-1-16,5 2-2 15,-2 5-3-15,2 8 3 16,-5 0 0-16,0 0-5 16,0 0-6-16,0 25 5 15,0 13 6-15,0 6-2 16,0 4-2-16,0 5 2 0,0 0 1 16,0-4 0-16,0-9 1 15,0-2-6-15,0-11 4 16,0-6 0-16,0-10 0 15,-8 3 5-15,8-14-1 16,0 8-2-16,0-8-4 16,0 0 3-1,0 0 1 1,0 0 0-16,0 0 1 16,0 0 4-16,11-8-1 15,4-6-4-15,7 0-2 16,2-4-1-16,0 3-2 15,1 3 4-15,-1 3-3 16,0 9 2-16,4 0-6 16,1 0 2-16,-6 21 4 0,-1 3-4 15,-5-1 3-15,-5 6-1 16,-7 4 3-16,-5 4-5 16,-17 5 2-16,-14-3 7 15,-8-2-5-15,-6-5 0 16,5-2 0-16,-2-10 0 15,11-3 0-15,2-5-4 16,6-12 0-16,6 7-4 16,4-7-16-16,13 0-13 0,0 0-3 15,-9 0-13-15,9 0-21 16,0-2-27-16,0-11-17 16,0-3-64-16,0-9-7 15</inkml:trace>
  <inkml:trace contextRef="#ctx0" brushRef="#br0" timeOffset="15332.24">26130 1921 71 0,'-21'-20'210'0,"10"3"-40"16,-3 4-52-16,14 6-46 0,0 3-29 16,0-1-17-16,14-2-6 15,6-2-12-15,11-3-5 16,11-5 0-16,1 0-3 16,13 6 0-16,-4-1-2 15,-5 5-1-15,-5-3 6 16,-11 3-18-16,-10 7-20 15,-4 0-39-15,-12 0-71 16,-5 0-57-16</inkml:trace>
  <inkml:trace contextRef="#ctx0" brushRef="#br0" timeOffset="15881.02">26049 2282 6 0,'0'-4'5'0,"0"2"6"15,0 2 9-15,0 0 12 16,0 0 19-16,0 0 45 16,-8 0 62-16,0 0-72 15,-1 6-35-15,-4 7-18 16,4-4-15-16,0-2-6 0,9 0-4 15,-8 3-2-15,8-10-3 16,0 7 4-16,0 2-2 16,0-9-1-16,8 8 2 15,4-8-1-15,-1 0 4 16,6 0 5-16,-1 0-3 16,0-5 3-16,-5-2 3 15,2-1 9-15,-10-1 2 16,-3-3-4-16,0 0-12 0,-11-1-6 15,0 3 2-15,-6-3-6 16,-3 4-12-16,-2 2-16 16,4 7-32-16,-8 7-9 15,2 10-23-15,1-2-90 16,1 3 1-16</inkml:trace>
  <inkml:trace contextRef="#ctx0" brushRef="#br0" timeOffset="17471.81">21855 2421 101 0,'-51'0'251'15,"16"-4"-92"-15,10-4-54 16,9 8-43-16,16-8-28 15,11-4-20-15,40-9-4 16,42-12-1-16,57-7 7 0,50-8 10 16,33-9 19-16,16-1-11 15,-4 10-15-15,-19 2-7 16,-30 6-5-16,-33 7-1 16,-35 4-1-16,-27 10-2 15,-27 3-1-15,-23 3 14 16,-12 4 0-16,-16 1 18 15,-6 4 1-15,-9 4 2 16,-5 0-9-16,-3 0-3 0,0 0-12 16,0 0-8-16,0 0-2 15,0 0 3-15,0 0-4 16,0 0-6 0,0 0 6-1,0 0-7-15,0 0-16 0,0 0-39 16,0 0-35-1,0 0-35-15,0 12-4 16,0 1-39-16,-14-1-59 0</inkml:trace>
  <inkml:trace contextRef="#ctx0" brushRef="#br0" timeOffset="19701.73">21464 3993 53 0,'-40'0'164'16,"7"0"2"-16,5 0-69 0,11 0-44 16,5 0-24-16,12 0-12 15,0 0-2-15,4 0 3 16,13 0-3-16,19 0-2 0,29 0-1 16,32-17 7-16,50-6 20 15,68-19-6-15,69-12-11 16,61-10-11-16,49-13 3 0,61-12-11 15,45-2 0-15,15 2-3 16,0 3 1-16,-5 14 6 16,-37 6 0-16,-42 9 0 15,-62 13 1-15,-64 7-2 16,-62 9 6-16,-51 5 26 16,-53 5 53-16,-40 6 31 15,-29 0 13-15,-21-1-13 16,-16-2-28-16,-13-2-38 15,-8-8-12-15,-7-11-30 0,-5-16-5 16,0-31-5-16,0-27-19 16,0-41-20-16,0-32-11 15,0-32 9-15,0-10 11 16,0 6-1 0,0 10 1-16,-13 24 13 15,-4 17 4-15,-10 14-6 0,-11 16-8 16,-14 15-3-16,-13 13 0 15,-19 12 3-15,-32 17-1 16,-29 12 5-16,-34 12 8 16,-37 21-2-16,-31 11-12 15,-38 25-6-15,-43 16 9 16,-42 17 12-16,-23 15-4 16,-5 13 6-16,-9 9 5 0,-3 3 0 15,0 5-2 1,8-1 3-16,24-4 4 15,24-3-6-15,27-9 2 16,30-14 4-16,33-9-4 0,41-9 6 16,36-10-6-16,40-7 4 15,38-3 6-15,28-9-3 16,28 0-2-16,16 0-11 16,14 0-2-16,7 0-1 15,3 0-1-15,13 0 1 16,-9 12-11-16,9 9 16 0,0 19-7 15,0 47 12-15,-40 254 7 16,11-100 1 0,1 26-5-16,4 14 1 15,12 13-3-15,12 3-2 16,0-9 4-16,8-22-2 16,4-35 0-16,4-39 3 0,9-42-3 15,4-32-6-15,7-32-20 16,16-29-74-16,24-34-107 15,19-34-102-15</inkml:trace>
  <inkml:trace contextRef="#ctx0" brushRef="#br0" timeOffset="20417.96">30067 1539 495 0,'-6'-50'198'16,"-2"9"-95"-16,0 4-47 15,-1 8-30-15,1 10 2 16,8 2 4-16,-8 6-23 16,0 2-1-16,-5 2-4 15,-1 7-1-15,-11 0-4 16,-9 11 2-16,-10 13-3 15,-8 14 4-15,0 14-5 16,-3 14 8 0,12 11-4-16,14 0 2 0,12 0-6 15,17 1-1-15,20-9 5 16,25-12-4-16,17-12 1 16,13-17-1-16,15-15-9 15,4-18-2-15,4-18 2 16,-2-15 5-16,-2-10-1 15,-16-9 7-15,-18-1 1 16,-15 7 6-16,-20 10 5 16,-10 8 1-16,-6 8-7 15,-9 9-2-15,0 16-7 16,0 8 7 0,-13 17-4-16,5 7 4 15,8 5-3-15,0-1-8 16,0-8-5-16,8-3 5 15,5-4 6-15,0-14 2 16,-1-7-3-16,2-12-5 16,-1-12 3-16,-4-9-6 15,-9-7 11-15,-17-1-3 16,-2 0-7-16,-9 4-28 16,-6 8-57-16,-6 13-56 15,3 4-85-15</inkml:trace>
  <inkml:trace contextRef="#ctx0" brushRef="#br0" timeOffset="20915.99">30592 1579 322 0,'29'-16'212'16,"-9"4"-66"-16,-3 3-73 16,-5 9-38-16,-4 0-16 15,0 0-11-15,1 0-7 16,2 16 0-16,9 5 6 15,1 3-6-15,-5 5-1 16,-3-5 2-16,-4-9-2 16,-3-2-5-16,-1-1-2 15,-2-12 0-15,-3 9 3 16,5-9 2-16,-2 0 2 16,6 0-6-16,3 0 4 15,10 0 0-15,-5 0 0 16,5 0 2-16,-4 0 9 15,-7 0-3-15,-5 8-3 16,2 4 1-16,1 9-4 16,-9 0 0-16,5-6 0 15,-5-4 4 1,3-11 0-16,6-7-4 16,4-16-6-16,10-23-4 15,14-19 6-15,8-8-4 16,4 4 10-16,3 7 18 15,-8 13 13-15,-6 8-19 16,-9 18-3-16,-6 11-7 16,3 12-1-16,-2 16 0 15,-1 16-3-15,-2 13 4 16,-5 8-7-16,-1 4-51 16,-2-4-36-16,0-5-57 0,-5-11-113 15</inkml:trace>
  <inkml:trace contextRef="#ctx0" brushRef="#br0" timeOffset="21299.13">31896 1416 200 0,'20'-34'210'0,"-3"15"-89"16,-4 7-62-16,-6 12-26 15,-7 28-19-15,0 25 7 16,-7 25 6-16,-14 23-9 15,-4 22 0-15,-7 3-9 16,4-8-4-16,2-20-6 16,6-21 4-16,6-23 2 15,-4-23 5-15,2-31-11 16,-6-29-10-16,-1-31-3 16,7-38 4-16,16-32 10 15,22-17 7-15,17 0 8 16,9 14 5-16,9 21 17 15,-4 26-17-15,-4 22-10 16,-4 20-5-16,-9 15-3 16,-4 16-2-16,-7 13 0 15,-14 18-4-15,-22 10 6 16,-33 22-1-16,-38 15-1 16,-23 4-36-16,-9-6-56 15,13-6-41-15,16-24-94 16</inkml:trace>
  <inkml:trace contextRef="#ctx0" brushRef="#br0" timeOffset="21798.84">32286 1045 521 0,'45'-36'277'15,"-13"12"-139"-15,-12 3-76 16,-7 9-31-16,-5 8-22 15,-5 4-6-15,-3 23 3 16,0 20-2-16,0 14 1 16,0 11 1-16,0 6-25 15,0-10-5-15,0-2 8 16,18-13-8-16,2-12-17 16,7-18 1-16,2-19-3 15,2-7 2-15,-1-19 7 16,-1-9 16-16,-6-11 19 15,-5 1 6-15,-7 2 8 16,-3 5 7 0,-8 10-4-16,0 4 1 15,0 7-4-15,0 5-5 16,0 3-5-16,0 2 0 16,-8 7-2-16,-8 0 4 15,0 16-2-15,2 7-4 16,3 7 5-16,11 2-1 15,0 5-1-15,11 3-3 16,11 5 1-16,2 1 2 0,9-6-4 16,7-8 3-16,1-3-7 15,-3-10-6-15,-4-5-32 16,-4-14-20 0,-6 0-28-16,-8-4-25 15,-4-8-68-15,0 0-15 16</inkml:trace>
  <inkml:trace contextRef="#ctx0" brushRef="#br0" timeOffset="22180.99">33298 2059 287 0,'25'-8'190'0,"-6"-5"-39"15,-7 6-65 1,-12-3-41-16,0 7-19 0,-25 3-12 15,-27 8 0-15,-43 17 7 16,-51 19 6-16,-56 18-5 16,-86 11-2-16,-85 8-2 15,-59 5-4-15,-18-1-5 16,9-2 1-16,25-14-2 16,46-10-8-16,59-1-30 15,51-9-69-15,51-8-63 16,51-4-116-16</inkml:trace>
  <inkml:trace contextRef="#ctx0" brushRef="#br0" timeOffset="33878.94">22168 8918 652 0,'35'-56'269'0,"-4"-10"-98"15,8-7-85-15,-4-4-40 16,3-4-22-16,-1-5-12 15,-2-4-6-15,4-12 16 0,-8-17 23 16,1-9 24-16,-5-14 25 16,-10-1 13-16,-8-1-8 15,-9 1-26-15,-17 1-29 0,-8-4-22 16,-10 5-8-16,-13-3-6 16,-14 1-5-16,-3 1 17 0,-13 4-6 15,-5-1 6-15,-16 9-5 16,-14 0-11-16,-17 12-6 15,-22 8 5-15,-18 8-5 0,-17 5 3 16,-11 11-11-16,-14 13 17 16,-3 4-6-16,0 4 1 0,-4 8-6 15,-5 4 4 1,-8 0 0-16,-11 7-3 0,-12 6 6 16,-9 3-2-16,-5 8 0 15,2 10 1-15,3 7-5 0,3 4 2 16,-6 8 5-16,-10 0-10 15,-2 0 7-15,-9 10-1 16,4 3-3-16,6-4 2 0,6-2 1 16,-3 5-2-16,-10 1 3 15,-7 4 0-15,-1 3-5 0,4-4 5 16,14 0 4-16,13 1-2 16,8 0-6-16,11-1 4 15,6 3 1-15,7 6-4 16,2 3 3-16,9 14 0 0,-4 15-1 15,3 15-2-15,10 22 1 16,-2 21 1-16,1 15-6 16,-8 15 0-16,-4 15 7 0,-9 4 0 15,-4 1 5-15,1 7-6 16,12 2 4-16,16 6 0 0,20 7 2 16,21 13-10-16,14 11 5 15,18 10 4-15,18 10 1 16,9 8-2-16,14 15-4 0,7 15-1 15,13 24 1-15,9 20 3 16,7 3-3-16,9 2-3 16,10-5 0-16,10 1 7 15,15 9-4-15,13 5-2 0,13-3-2 16,12-1 4-16,10-16 8 16,22-18-2-16,17-14 1 0,24-15 3 15,24-17 12-15,31-25 8 16,47-23-14-16,48-24-16 15,44-29 0-15,46-34 0 0,42-29 0 16,55-27 0-16,49-27 0 16,39-26 0-16,42-29 0 0,43-32 0 15,50-32 0-15,61-30 0 16,55-15 0-16,43-17 0 16,29-8 0-16,7-11-16 15,-5-14-11-15,-31-21 4 0,-51-21 13 16,-51-31-5-16,-61-24 16 15,-73-17 19-15,-66-19 21 0,-67-20-12 16,-70-18-29-16,-70 5 0 16,-68 21 0-16,-66 27-104 15,-60 24-228-15,-60 26-133 0,-54 25-40 16</inkml:trace>
  <inkml:trace contextRef="#ctx0" brushRef="#br0" timeOffset="34810.8">22824 7041 420 0,'20'0'323'16,"1"0"-136"-16,0 21-63 15,10 52 29-15,20 82-19 0,6 80-35 16,-5 71-32-16,-13 61-9 16,-17 57-12-16,-31 35-27 0,-35 13-8 15,-42-4-8 1,-32-12-47-16,-32-20-88 0,-28-33-54 16,-17-37-22-16,-21-37 18 15,-15-31 20-15,-17-35-8 0,-13-30-28 16,-5-25 44-16</inkml:trace>
  <inkml:trace contextRef="#ctx0" brushRef="#br0" timeOffset="39336.68">23353 9936 761 0,'-131'0'297'16,"22"-8"-111"-16,24-1-89 15,25 2-56-15,35-3-29 16,50-6-6-16,66-12 0 0,90-13 9 16,98-12-3-16,118-11-7 15,114-6 5-15,109 1 0 0,69 0 0 16,58 0-3-16,24 4-4 15,-10 4-3-15,-38-5 8 16,-53 2 0-16,-71 2 2 16,-69 2-4-16,-84 2 3 0,-68 9-3 15,-67 9-4-15,-58 4 0 16,-55 7-4-16,-43 4 3 16,-42 5 2-16,-36 4-13 15,-21 4-11-15,-18 3-27 16,-25 6-27-16,-22-2-39 0,-28 5-51 15,-31 0-42-15,-30 0-3 16,-29 12-53-16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7:57:01.03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8381 4354 625 0,'-17'-24'309'16,"4"5"-114"-16,13 5-97 16,0 7-59-16,0 7-21 0,0 11-13 15,8 18 5-15,17 16 9 16,15 20 2-16,9 8 0 15,5 10-15-15,-2-7 2 16,-3-11-4-16,-8-8 5 0,-9-15 19 16,-7-14 54-16,-5-9 65 15,-5-9 58-15,-1-10-7 16,-6-14-198-16,3-10 0 0,1-16 0 16,5-13 0-16,3-13 0 15,5-6 0-15,-1-6 0 16,3-2-117-16,3 1-306 0,2 10-40 15,-4 8-24 1</inkml:trace>
  <inkml:trace contextRef="#ctx0" brushRef="#br0" timeOffset="250.25">9221 4476 624 0,'-13'34'179'15,"2"-6"-92"-15,-1 4-40 16,-6 5-12-16,2 0-10 15,4-5-5-15,12-7-6 0,0-4 6 16,0-6-7-16,12-2-2 16,4-6-3-16,6-7-1 15,-3 0-2-15,-3 0 6 0,1-11 6 16,-4-10 1 0,-2-11-10-16,-3-5 10 0,-8-4-8 15,0 1-1-15,0 3-39 16,0 9-66-16,0 7-77 15,0 6-49-15,0-6-66 0</inkml:trace>
  <inkml:trace contextRef="#ctx0" brushRef="#br0" timeOffset="411.84">9758 4294 458 0,'26'-9'215'0,"-9"9"-97"0,-4 0-57 15,-4 16-11-15,-1 13 35 16,-5 12 14-16,-3 8-33 15,0 7-30-15,0 6-15 16,0 3-9-16,-8-8-16 16,8-9-102-16,-9-6-107 0,1-18-47 15</inkml:trace>
  <inkml:trace contextRef="#ctx0" brushRef="#br0" timeOffset="564.72">9615 3703 390 0,'-29'-117'212'0,"4"19"-82"16,7 26-52-16,1 15-36 16,4 15-24-16,13 22-30 15,0 15-25-15,16 17-46 16,21 18-31-16,16-3-106 0</inkml:trace>
  <inkml:trace contextRef="#ctx0" brushRef="#br0" timeOffset="898.76">10443 3492 476 0,'49'9'179'16,"-13"3"-89"-16,-7 11-24 16,-10 15 24-16,3 10 26 15,-3 16 1-15,2 10-40 0,-1 9-35 16,-4-2-18-16,5 0-7 16,-1-8-9-16,4-8-4 15,1-11 0-15,-4-10-7 16,-1-11-46-16,-9-10-37 0,-3-9 5 15,-8-14-23-15,-8-5-5 16,-15-11 33-16,-14 0 36 16,-8 4 51-16,-11 4 3 0,-6 8 11 15,5 8 8-15,5 4 12 16,8 4-4-16,6-5-9 16,19 1-10-16,11 1-6 0,8 4-1 15,19-2-11-15,22-2 2 16,21-4-7-16,11-9-11 15,12 0-60-15,8 0-67 16,0-9-69-16,-4-8-78 16</inkml:trace>
  <inkml:trace contextRef="#ctx0" brushRef="#br0" timeOffset="1747.88">12401 3582 481 0,'3'-50'354'16,"-3"15"-135"-16,-23 10-107 16,-14 16-29-16,-12 9 23 15,0 25-15-15,4 12-29 16,6 12-11-16,10 11-19 16,12 9-17-16,17 0-9 0,8 2-2 15,9-7-2-15,12-2 0 16,7-5-5-16,4-12-27 15,5-9-41-15,-5-12-23 0,-7-12-9 16,-4-12-15-16,-6-15 10 16,-7-19 46-16,-6-15 26 15,-10-15 18-15,0-14 12 0,0-3 16 16,0-5 14 0,0 5 5-16,8 4 11 0,3 12-3 15,1 8-6-15,4 12-3 16,6 9-17-16,2 10-3 15,4 13 7-15,6 13 23 0,5 25 15 16,9 17 3 0,46 84 3-16,-54-52-46 15,-2-2-9-15,-10-6 2 16,-7-10-6-16,-7-10 4 0,-6-17-1 16,-8-10 6-16,0-19-1 15,0-5-19-15,6-20-17 16,2-22-15-16,12-23 0 15,8-11 9-15,5 0 19 16,3 8 13-16,-3 11 1 0,-4 13-7 16,-5 21 6-16,0 17-1 15,1 11-4-15,3 16 9 16,5 20-1-16,7 13 1 0,9 4-19 16,8 0-77-16,13-4-62 15,10-17-19-15,4-19 32 16,6-18 26-16,-5-19 39 15,-2-13 63-15,-15-11 49 0,-15-6 22 16,-20 6 53 0,-15 7 22-16,-9 8-6 0,-9 10-42 15,-18 10-28-15,-4 8-20 16,2 5 5-16,3 0-26 16,6 13-5-16,11-1-3 0,0 4-8 15,11 0 4 1,9-4-4-16,10-4 4 0,5-8-4 15,5 0 5-15,10-8-1 16,-2-4-1-16,-11 4 17 0,-9 0 65 16,-8-1 48-16,-2 2 24 15,-10 2-36-15,-4 5-37 16,-4 0-39-16,0 0-18 0,0 0-17 16,0 0-11-16,4 0-68 15,4 17-95-15,7-1-78 16,15 0-25-16,13-8-37 15,28-8-49-15</inkml:trace>
  <inkml:trace contextRef="#ctx0" brushRef="#br0" timeOffset="1946.87">15977 2804 462 0,'38'-32'327'0,"-22"15"-125"0,-24 17-35 16,-24 17 37-16,-13 15-9 15,-5 14-55-15,2 11-57 16,8 12-40-16,12 12-17 16,10 9-20-16,18 7-22 15,24 1-70-15,23-5-128 0,21-3-131 16,26-16-84-16</inkml:trace>
  <inkml:trace contextRef="#ctx0" brushRef="#br0" timeOffset="2146.82">17879 2646 581 0,'24'-41'230'0,"4"13"-116"16,12 11-49-16,14 17 24 0,11 24 15 15,8 21-11-15,1 29-35 16,-10 23-18-16,-24 41-19 15,-40 50-29-15,-44 45-157 16,-62 30-174-16,-52 15-540 0</inkml:trace>
  <inkml:trace contextRef="#ctx0" brushRef="#br0" timeOffset="2696">9724 7074 579 0,'-68'-81'329'15,"-5"12"-49"-15,-6 16-123 0,-5 16-76 16,-9 17-25-16,-10 20-10 16,2 8-2-16,20 4-18 15,15 4-10-15,26 8-12 0,20 10-2 16,29-2-5-16,24 9-2 15,27-6-27-15,16-2-46 0,6 1 2 16,-1-10 16-16,-11-4 14 16,-18 0 8-16,-15 1 14 15,-22 2 16-15,-15 14 21 16,-19 8 22-16,-19 16 11 0,-14 21-13 16,-13 12-8-16,1 4-8 15,7-5-10-15,15-11 1 0,14-13-7 16,12-8 2-16,16-5 3 15,8-11-9-15,8-4 10 16,4-9-7-16,9-2 2 0,4-2-1 16,4-5-7-16,-6 3 2 15,2-2-33-15,-4 5-54 0,-1 4-74 16,-4 16-59 0,-2 11-72-16</inkml:trace>
  <inkml:trace contextRef="#ctx0" brushRef="#br0" timeOffset="3111.7">10070 14772 765 0,'-24'171'238'15,"-1"-9"-126"-15,5-2-93 16,8-14-62-16,12-16 14 16,8-12 24-16,16-19 6 0,9-14 3 15,11-12-1-15,12-8-16 16,15-7-15-16,5-10 4 0,6-2 15 16,6-3 10-16,3 11 16 15,-4 14 20-15,0 14 2 0,-10 15 4 16,-12 13 0-16,-13 8 7 15,-8 8 1-15,-7 5-5 0,-9 4-4 16,-6-2 8-16,-10 5 0 16,-8 2-6-16,-4-2 1 15,-30-8-6-15,-13-8-3 16,-23-16-18-16,-22-16-14 0,-26-21-7 16,-13-21-50-16,-11-28-67 15,-4-31-74-15,0-38-74 0,4-32-39 16,9-41-25-16</inkml:trace>
  <inkml:trace contextRef="#ctx0" brushRef="#br0" timeOffset="8086.92">12396 8767 142 0,'-11'-12'236'0,"-2"5"-68"16,5-3-37-16,0 8-40 0,0-3-26 16,8 5 3-16,-9 0 21 15,9 0 9-15,0 0 7 0,0 0-4 16,0-4-19-16,0 0-8 16,0 0-9-16,0 4-14 15,0 0-17-15,0 0-9 0,0 0-2 16,0-4 0-16,0-1-6 15,0 1-9-15,5 4-2 0,7-2-8 16,9-9 4-16,10-1-1 16,7 5-2-16,5-5-2 15,3 4 8-15,6-4-2 0,9-1-6 16,9 1-1-16,11-4 5 16,11-5 1-16,15-3 1 0,15-9-10 15,19-3 7-15,23-5 0 16,17-8-5-16,19-4 4 15,7 1-2-15,-1-5-2 0,1 1 7 16,0-6-2-16,-7 0 3 16,-14 5-3-16,-6 5 0 0,-18 4 2 15,-12 2-4-15,-8 6 3 16,-12-1-10-16,-12 4 10 16,-13 8 2-16,-12 5-3 15,-19 3 2-15,-15 9 0 0,-20 0 2 16,-12 5-6-16,-2 2 1 15,-9 1 1-15,-8 4 3 0,2 0-6 16,-10 0 7-16,0 0-8 16,0 0 7-16,0 0-8 0,0 0 7 15,0 0 1-15,0 0-1 16,0 0 1-16,0 0-4 16,0-5-2-16,0 5 10 0,3 0-7 31,0 0 0-31,2 0 0 15,-2 0-4-15,2 0 7 0,4-4-7 16,-6-3 2-16,5 2 4 16,0 2 3-16,0-2-9 15,1 5-1-15,-1 0 8 0,-4-4-2 16,1 0 2-16,-5 0-1 16,0 4 1-16,0 0-4 0,0 0 5 15,0 0 0-15,0 0 17 16,0 0 0-16,0 0 2 0,0 0 3 15,0-5 0-15,-13-3-9 16,5 0-12-16,-8-12-3 16,0-5 6-16,-9-4-7 15,-4-6 0-15,1-6-1 0,0 1 6 16,-6-6-13-16,7 1 8 16,-3-4-1-16,2 1 3 0,4 3-3 15,0 7-2-15,7 7 8 16,0 6-10-16,6 10 2 0,4 3 2 15,-1 3-5-15,-6 9 4 16,3 0-2-16,-6 9 5 0,2 3 0 16,-7 3-3-16,2 6-3 15,-3 0 4-15,-7-2 0 0,-1 6 0 16,-7 3 0 0,-9 0-5-16,-12 5-24 0,-12 4-7 15,-19 4-7-15,-21 6-2 16,-10-1 20-16,-16 4 7 0,-14-3 0 15,-17 3 5-15,-1-5 3 16,-10 0 7-16,1 0 0 0,3-4 3 16,0 4 4-16,10-1-10 15,1 5 6-15,9 1-8 16,5-6 7-16,9-3-1 0,11-1-2 16,12-4 5-16,17-8 7 15,15-3-12-15,21-4 9 0,13-5-8 16,11-4 0-16,13-5 1 15,7-7 3-15,10 11-10 16,2-11 4-16,9 0 8 16,-8 0-5-16,8 0-5 0,0 0 8 15,0 0 2 1,-8 0-3-16,8 0 4 0,-8 0-9 16,-1 0-2-16,9 0 8 15,-11 0 1-15,2 0-1 0,-3 0-5 16,4 0 4-16,8 0-3 15,-13 0-3-15,1 0 1 0,1 0 5 16,-2 0-9-16,-3 0-1 16,-4 6-1-16,-4 3 4 15,3-9 8-15,-4 8 2 16,5 1-5-16,0-9-2 0,0 7 1 16,4-7 1-16,2 0 2 15,6 0 1-15,2 0-3 16,6 0 3-1,0 0 4 1,0 0-7-16,0 0 4 16,0 0-7-16,0 0 0 15,0 0 6-15,0 0 3 47,0 0-8-47,0 0 1 0,0 0 6 16,0 0-12-16,0 0 10 15,0 0 3-15,0 8-8 16,0 5 2-16,0-1 2 16,0 8-3-16,0 1 3 15,6 3-1-15,-1 4 3 0,3 5-2 16,1 0-5-16,-1-1 7 16,0 0 1-16,3 2-7 15,2 1 4-15,-2 2 8 0,3-5-10 16,-3-2 5-16,2-7-7 15,-1-2 2-15,0-1-1 16,-3-3 7-16,-1-4 1 0,-5-13-9 16,5 12 4-16,-3-12 0 15,-2 12-6-15,-3-12 9 0,4 12 1 16,1-5-5-16,-2-7-5 16,-3 9 7-16,0-9 8 31,0 0-8-31,0 0-2 0,0 0 3 15,0 0-5 1,0 0 5-16,0 0 4 0,0 0-7 16,0 0-5-1,0 0-2-15,0 0-8 16,0 0-23-16,0-4-62 0,0-4-89 16,0-1-63-16,5-3-61 15</inkml:trace>
  <inkml:trace contextRef="#ctx0" brushRef="#br0" timeOffset="10583.45">28978 3667 10 0,'-16'8'25'0,"-6"0"31"16,1 0 44-16,2-8 54 0,-1 9-69 15,-1-9-32-15,5 0-26 16,-1 0-10-16,6 0-6 16,3 0 1-16,8 0-6 15,-9 0 3-15,9 0-3 16,0 0 0-16,0 0 11 15,0 0 1-15,0 0 2 16,0 0 0-16,0 0-3 0,0 0 1 16,0 0 5-16,0 0-7 15,0 0 3-15,0 0-5 16,0 0 0-16,0 0 2 16,0 0 1-16,0 0 6 0,0 0-6 15,0 0 5-15,0 0-2 16,0 0 4-16,0 0-4 15,0 0 1-15,0 0-4 16,0 0 3-16,0 0-4 16,0 0-1-16,0 0-5 15,0 0 6-15,0 0-7 0,0 0 5 16,0 0-3-16,0 0 2 16,0 0-9-16,0 0-1 15,0 0-1-15,0 0-4 16,0 0 6-16,0 0-3 0,0 0 3 15,0 0-6 1,0 0-1-16,0 0 6 16,0 0-6-16,0 0 4 15,0 0 1-15,0 0 4 16,0 0 3-16,0 0-1 16,9 0-6-16,2 0 9 0,17 0-10 15,17-4 3-15,26-9 0 16,11-3-5-16,22 0-1 15,9-1 2-15,12-2-4 16,10-2 3-16,10 1-3 16,19 5 0-16,5-3 6 15,11 6-2-15,-3 0-4 0,-2-1 7 16,-11 1-3 0,-17 4-2-16,-27-1 0 15,-26 6 5-15,-20-2-5 0,-18 1 5 16,-16 1-2-16,-11-1 0 15,-13 4 13-15,-4 0 11 16,-4 0 9-16,-8 0 1 16,0 0-11-16,0 0-5 15,0 0-6-15,0 0-7 16,0 0-10-16,0 0 1 0,0 0 4 16,0 7-3-16,0 9-4 15,0 9 6-15,3 12 0 16,5 16-1-16,6 8 7 15,-2 13-9-15,0 2 5 16,1 5-4-16,-2-3 4 16,1 1-2-16,4-3 1 15,5-2 2-15,2-5-3 16,3-5-1-16,4-3 4 0,-8-11-5 16,3-11 2-16,-4-5-2 15,-10-10 0-15,-3-7 8 16,-8-5-3-16,0-12-5 15,0 0 3-15,0 0 12 16,0 0-5-16,-11 0-2 0,-18 0 1 16,-18 0-1-1,-24 0-5-15,-19 0 1 0,-15 7 1 16,-13 2-7-16,-7 3 5 16,-8 0 0-16,-11 0 4 15,-1-1-3-15,-6 7-2 16,6 3 1-16,-2-2-4 0,0 5 3 15,6 1 0-15,-1-1 0 16,4 1 3-16,2 0-3 16,11-6 0-16,7 4 4 15,5-8-6-15,-1 0 2 0,8 2 0 16,9-6-1-16,16-11 3 16,16 10 2-16,11-10-1 15,15 0-5-15,10 0 0 16,9 0 8-16,8 0 8 15,3 0 9-15,9 0 7 0,0-17-23 16,0-4-6-16,9-7-6 16,3-13 2-16,3-12 4 15,6-8 2-15,0-11-2 0,-1-10 0 16,-1-11-5-16,-2-5 7 16,0 1-3-16,-5 2 1 15,1 7 0-15,-10 5-1 16,-3 14 6-16,0 5-5 15,0 10 0-15,0 13 20 16,-8 10 0-16,8 5-5 0,-8 9-7 16,8 6-9-16,0 8 4 15,-9 3-12 1,9 0 15-16,-8 0-9 16,8 0-4-16,0 0 2 0,0 0 8 15,0 0-8 1,5 0-1-16,4 0-2 15,2 0-1-15,14 0-1 16,15 0 6-16,25 0 5 16,25 0-7-16,23-5 10 15,9-2-11-15,5 2-8 16,-2-3-66-16,-7-1-101 0,-13 2-84 16,-15-2-91-16</inkml:trace>
  <inkml:trace contextRef="#ctx0" brushRef="#br0" timeOffset="13228.93">27929 7986 89 0,'0'-7'168'0,"0"-3"-9"16,-8 8-48-16,8-3-44 15,0-1-28-15,0 6-15 16,0 0 13-16,0 0 5 16,0 0-3-16,0 0-9 0,0 0-4 15,0 0-11-15,0 0-4 16,0 0 2-16,0 0-8 16,0 0-4-16,0 0 5 0,0 0-3 31,0-2 1-31,0-3-2 15,0 2 1-15,4-1 0 16,0-1 0-16,-4-3-5 16,0 0 7-16,0-4-2 15,0 1 2-15,0-6 3 16,0-4 3-16,-12-3-3 16,2 3 9-16,-1-3-1 15,0 4 6-15,2-1-6 0,-2 5-3 16,-2-2-1-16,4 7-6 15,9 4 4-15,-12-3-3 16,12 8-5-16,-8-3-4 0,8 1 0 16,0 0 7-16,0 4-3 15,0 0-1-15,0 0-3 16,0 0 4 0,0 0-4-16,0 0 0 31,0 0 4-16,0 0 0 1,-7 0-1 0,7 0-3-1,0 0 6-15,0 0-11 16,0 0 11-16,0 0-8 16,0 0 5-16,0 0 2 15,-8 0-2-15,8 0 0 0,0 0 1 16,0 0 0-1,0 0 0-15,0 0-4 16,0 0 7 0,0 0-2-1,0 0 2-15,0 0 0 16,0 0-4-16,0 0-6 16,-8 0 7-16,8-4-1 15,0 0-3 1,0-1-1-16,0 5 2 15,0 0 2 1,0 0-5-16,-8 0 6 16,8-2 4-16,-14-4-8 15,14 2 0-15,0 4 4 16,0-5 0-16,-7 5-4 0,7 0 0 16,0-2 2-1,-8-3-1-15,8 1 2 16,0 4-2-16,0 0 2 0,0 0-3 15,0 0 5 1,0 0-4 0,0 0 2-16,0 0-2 15,0 0-1-15,0 0-2 16,0 0 5-16,0 0 3 16,0 0-6-16,0 0 3 15,0 0-4-15,0 0 6 0,0 0-1 47,0 0-5-47,0 0 1 0,0 0 4 16,0 0 0-16,0 0 3 15,0 0-2-15,0 0-5 16,0 0 1-16,0 0-2 0,0 0 0 16,0 0 10-16,0 0-8 15,0 0-1-15,0 0 6 31,0 0-8-15,0 0 0-16,0 0 6 0,0 0 0 31,0 0-4-15,0 0 4 0,0 0-1-16,0 0-3 15,0 0 1-15,0 0-1 16,0 0 4-16,0 0 1 15,0 0-10-15,0 0 8 16,0 0 0-16,0 0 1 16,0 0-4-16,0 0 0 15,0 0 4-15,0 0 0 16,0 0-4-16,0 0 6 16,0 0-6-16,0 0 0 15,0 0-3 16,0 0 4-31,0 0-2 0,0 0 4 16,0 0 1 0,0 0-4-16,0 0 4 15,0 0-5-15,0 0 2 0,0 0 3 47,0 0-4-47,0 0 6 16,0 0-6-1,0 0 3-15,0 0 0 32,0 0 1-17,0 0 0-15,0 0-8 16,0 0 10-16,0 0-6 16,0 0 0 15,0 0 0-31,0 0 6 31,0 0-7-31,0 0 4 16,0-3-1-16,0 3-2 15,0 0 0-15,0 0 8 16,0 0-5 0,0 0 0-1,0 0-6-15,0 0 7 16,0 0-4-1,0 0 1-15,0 0 2 16,0 0 0-16,0 0-4 31,0 0 5-31,3 0-2 16,-3 0 1-16,0 0-4 0,5 0 5 16,-2 19 25-16,6 21 62 15,-6 27 8-15,6 21-21 16,-9 18-24-16,0 13-15 0,0-2-12 15,5-3-9-15,3-7-4 16,-5-14-8-16,2-12 3 16,-2-15-7-16,6-14-4 0,-6-12-33 15,-3-6-66-15,0-14-73 16,5-4-36-16,-5-3 12 0,0-13 27 16,0 0 1-1,-13-9 13-15,-7-11 27 0</inkml:trace>
  <inkml:trace contextRef="#ctx0" brushRef="#br0" timeOffset="13678.93">27619 8520 292 0,'-26'-50'201'0,"4"3"-61"16,6 1-61-16,16 6-37 15,0 2-14-15,8 7 10 0,14 2 1 16,4 1-6-16,16 2-15 16,11 7-3-16,7-2-10 0,5 5-4 15,0-1 0-15,-5 4-3 16,2 1 4-16,-9 5 0 15,-11-2 8-15,-11 9 22 16,-10 0 12-16,-8 0 10 16,-7 0-8-16,-6 0-2 0,0 26 9 15,-6 2-12-15,-2 8-14 16,8 5-12-16,0-1-6 16,3-2-1-16,8-7-5 0,10-2-1 15,0-8-11-15,2-9-13 16,5-12-6-16,-2-8-5 15,-3-8 1-15,-1-12 11 0,-11-6 11 16,-2-6 4-16,-9-5 3 16,0 4 10-16,-17 5 5 15,0 8 9-15,3 11-6 16,-3 17-8-16,-3 7 23 16,-2 18 1-16,5 8-10 0,11 12-2 15,6 4-8-15,11-1-10 16,9 2 6-16,14-6 0 15,2-2-3-15,10-11-7 0,-3-6-50 16,5-10-66-16,-3-5-72 16,-9-10-21-16,2-10-39 15,-10-5 11-15</inkml:trace>
  <inkml:trace contextRef="#ctx0" brushRef="#br0" timeOffset="13866.7">28798 8063 190 0,'9'-28'237'0,"-6"7"-77"16,-3 9-57-16,0 5-44 16,8 7 19-16,3 19 10 0,3 10 1 15,2 11-25-15,8 6-32 16,4 4-15-16,5-3-6 16,1-2-4-16,-3-5-37 0,1-7-61 15,-12-9-58 1,-3-7-45-16,-8-17-65 0,-9 0-152 15</inkml:trace>
  <inkml:trace contextRef="#ctx0" brushRef="#br0" timeOffset="14162.61">29052 7986 39 0,'0'-40'159'0,"0"3"51"0,0 9-74 15,-8 7-47-15,8 9-40 16,-6 0-17-16,6 7-1 15,0 5 4-15,0 0-6 0,0 0-15 16,0 0-4-16,0 9-3 16,0-1-4-1,0-8 0-15,0 0-1 16,0 0 0-16,0 0 2 16,0 0-1-16,3 0 0 0,-3 0-2 15,0 0-4-15,0 0 2 16,0 0-19-16,0 0-14 15,0 0-18-15,0 0 1 0,0 0 0 16,0 0 5-16,0 0 1 16,0 8-39-16,0-8-74 15</inkml:trace>
  <inkml:trace contextRef="#ctx0" brushRef="#br0" timeOffset="15110.69">29049 8381 149 0,'-22'0'198'0,"0"0"-65"16,4 0-46-16,9 0-33 0,-4-4-14 16,4 0 6-16,9-1 3 15,0 2-1-15,0-1-4 16,0-3-19-16,0-10-4 0,0-4 14 16,0-8 10-16,0-7 22 15,0-9-7-15,-12-5-3 16,4-7-6-16,-5 1-14 15,6-4-10-15,7 3-5 16,-8-1-11-16,0 9-4 0,8 4 18 16,-12 9 11-16,12 12 13 15,-13 3 5-15,13 9-7 16,-9 4-2-16,9 0-4 0,0 1-21 16,0 7 0-16,0-6-7 15,0 2-8-15,0 4 4 16,9 0-6-1,12 0 2-15,10 12 10 16,20 9-6-16,6 12-2 0,11 11 1 16,6 17 2-16,-1 13-7 15,-2 7 10-15,-6 8-8 16,-12-3-1-16,-16-5 7 0,-14-7 5 16,-14-13 26-16,-9-8 5 15,-15-13 17-15,-5-11-10 16,-5-8 0-16,-1-9-54 0,7-12 0 15,2-5 0-15,17-6 0 16,0-12 0-16,9-4 0 16,7-9 0-16,9-1 0 15,7 0 0-15,-1 1 0 16,3 3 0-16,-11 5-67 0,3 7-37 16,-10 1-55-16,-4 4-68 15,-4 5-45-15,-8 0-31 16,0 4-21-16,0 7 32 15</inkml:trace>
  <inkml:trace contextRef="#ctx0" brushRef="#br0" timeOffset="15574.65">29732 7558 256 0,'8'-56'215'0,"0"-2"-7"16,0 1-53-16,1 11-36 15,-1 11-8-15,-2 6 18 16,-1 9 14-16,-2 3-14 0,-3 10-26 16,5 7-20-16,4 20 48 15,-5 24 13-15,0 30-23 16,-4 20-121-16,0 15 0 15,0 10 0-15,8 0 0 0,2-5 0 16,4-13 0-16,3-16 0 16,3-16 0-16,0-11-120 15,0-14-219-15,1-16-51 16,-5-15-13-16,-8-13 27 16</inkml:trace>
  <inkml:trace contextRef="#ctx0" brushRef="#br0" timeOffset="15719.97">29809 7942 467 0,'-31'-49'260'16,"1"8"-115"-16,9 8-75 16,10 10-10-16,11 6 17 15,0 0 7-15,3 5-27 16,18 0-25-16,17 1-25 0,11-2-44 16,11 0-118-1,5 0-92-15,-1-2-81 0</inkml:trace>
  <inkml:trace contextRef="#ctx0" brushRef="#br0" timeOffset="15998.73">30618 7848 290 0,'12'0'348'0,"-6"0"-75"16,-6 0-118-16,0 0-56 0,0 0 39 15,0 0 52-15,0 0-1 16,0 0-49-16,5 0-59 15,-2 0-40-15,5 0-23 16,-2 0-10-16,-3 0-5 16,2 0 1-16,-1 0-2 15,0-8-16-15,0-3-5 0,-4-3 9 16,0-2 2-16,0 0-8 16,0-1 2-16,0 1-17 15,0 4-31-15,0 3-34 0,0 2-83 16,0 7-109-16,-12 0-71 15,-2 0-50-15</inkml:trace>
  <inkml:trace contextRef="#ctx0" brushRef="#br0" timeOffset="16573.2">31345 6959 260 0,'8'-28'217'16,"0"9"-39"-16,-5-2-59 0,3 4-42 15,-6 5-3-15,0 5 18 16,0 7-11-16,0 0-32 16,0 0-19-16,0 16-3 15,3 21 41-15,-3 14-9 0,0 23-15 16,-9 12-9-16,-2 11-11 15,3 1-15-15,0-1-3 16,8-6-6-16,-9-6 3 16,9-12-52-16,0-11-59 15,-9-18-66-15,9-8-28 16,-11-9-1-16,-3-16-19 0,3-11-12 16</inkml:trace>
  <inkml:trace contextRef="#ctx0" brushRef="#br0" timeOffset="16756.14">31130 7530 55 0,'-37'-48'227'0,"9"3"-45"16,3 7-55-16,7 14-56 15,18 3-29-15,0 6-15 16,14 6 3-16,15 5 4 16,14 4-14-16,13 0-10 15,6 0-1-15,3 0-3 0,0 0-20 16,-3 0-53-16,-10 8-50 15,-8-8-55-15,-3 0-32 16</inkml:trace>
  <inkml:trace contextRef="#ctx0" brushRef="#br0" timeOffset="16962.13">31588 7318 78 0,'-12'-12'198'0,"-1"0"-34"0,13 3-54 16,-8 7-53-16,8 2-27 15,0 0 3-15,13 0 17 0,7 11 3 16,8 9-5 0,6 7-9-16,5 12-6 0,1 5-12 15,-2 4-9-15,-2 2-8 16,1-6-43-16,-9-6-54 16,-9-13-36-16,-2-13-73 15,-17-12-26-15</inkml:trace>
  <inkml:trace contextRef="#ctx0" brushRef="#br0" timeOffset="17173.91">31900 7225 155 0,'-7'-26'210'16,"-2"7"-79"-16,1 7-53 16,8 12-14-16,-11 0 29 15,-6 21 21-15,-3 11 1 16,-5 15-25-16,-3 19-28 0,3 11-35 15,4 9-14-15,7-4-16 16,6-13-44-16,8-7-57 16,0-14-54-16,0-10-25 0,8-15-43 15,0-6 17-15</inkml:trace>
  <inkml:trace contextRef="#ctx0" brushRef="#br0" timeOffset="17442.83">32123 7062 395 0,'14'-57'208'15,"-6"11"-75"-15,0 11-49 16,0 10-30-16,1 4 7 16,-6 14-3-16,4 7 55 15,1 28 12-15,0 25-4 0,-8 21 10 16,0 11-42-1,0 13-42-15,0 4-21 0,-8-2-11 16,8-5-9-16,-8-10-13 16,8-16-48-16,0-13-54 15,0-10-64-15,0-9-48 0,0-12-13 16,0-9 11-16,-7-16-40 16</inkml:trace>
  <inkml:trace contextRef="#ctx0" brushRef="#br0" timeOffset="17622.84">32055 7472 397 0,'-34'-45'215'16,"11"9"-90"-16,2 13-62 15,13 2-30-15,8 8 7 16,21 1 13-16,15 4-12 0,18 0-15 16,11 4-16-16,3 4-10 15,2 0-38-15,-1-5-46 16,-10 2-55-16,-12-1-63 0,-16-3-57 15</inkml:trace>
  <inkml:trace contextRef="#ctx0" brushRef="#br0" timeOffset="18969.66">13082 7562 24 0,'-11'0'65'0,"-2"0"99"0,1 0 0 16,-3 0-44-16,-2 0-31 16,-5-4-32-16,6 4 4 0,1 0 6 15,-1 0 7-15,-2 0 1 16,7 0-18-16,3 0-11 15,8 0-12-15,0 0-1 0,0-4-7 16,0 1-4-16,16-2 13 16,21-7 8-16,24-9-7 0,28-10-7 15,24-11 1 1,31-7-5-16,26-3-11 0,16-4-10 16,13-2-3-16,7 1 0 15,3 0-1-15,-15 4-3 0,-20 9 7 16,-30 2-2-16,-35 13-2 15,-28 5 0-15,-25 7 6 0,-9 6 14 16,-21 3 14-16,-4 3 22 16,-10 1 6-16,-9 4-2 0,-3 0-23 15,0 0-19-15,0 0-7 16,0 0-9-16,0 0-5 0,0 0 7 16,0 0-6-16,0 0 5 15,0 0-4 1,0 0 2-16,0 0-2 0,0 0 4 15,0 0 0 1,0 0-11-16,0 0-19 16,0 0 1-16,0 0-28 0,0 0-28 15,0 0-43-15,-11 0-60 16,-7 0-30-16,2 0 10 0,-2 0-5 16,1 0 2-16,0-3 40 15</inkml:trace>
  <inkml:trace contextRef="#ctx0" brushRef="#br0" timeOffset="19599">15036 6786 49 0,'-8'-21'196'0,"-1"4"6"16,1 1-47-16,0 4-30 0,8 4-28 15,-9-1 3-15,9 6 3 16,-8-1-11-16,8 4-27 0,0 0-32 16,0 0-16-16,14 0-10 15,5 0 6-15,10 0 5 0,7 0-3 16,6 0-5-16,1 0-6 15,3 0-2-15,-10 0-1 16,-4 0 0-16,-2 0 0 0,-6 0-3 16,-8 0 1-16,1 0-3 15,-11 0 4-15,-1 0 0 0,-5 0 2 16,0 0-9 0,0 0 11-16,0 7-2 15,-11 5 10-15,-3 9 6 16,3 3 3-16,-6 5-3 0,5 4-3 15,0 0-3-15,-1-10-6 16,5 1-6-16,8-7 6 0,-12 0 8 16,12-1 8-16,-12-4-5 15,12 1 1-15,-8-5-11 0,8-8-3 16,0 8-4-16,0-8 13 16,0 0-7-16,0 0 2 0,-9 0 11 15,9 0 12-15,0 0 25 16,-11 0-3-16,-2 0-19 0,1-8-11 15,1-5-3 1,-1-2-2-16,-2-6-6 0,3-3-9 16,-1-10 4-16,-4 2-7 15,3 0 1-15,0-1 3 0,5 4 2 16,8 1-6-16,-12 7 3 16,12 5-7-16,-8 4-1 0,0-8 5 31,2 20-2-16,6 0-3 1,0 0 6-16,0 0 0 16,0 0-11-16,0 0-4 15,0 0-11-15,0 0-25 0,0 0-10 16,0 0-33-16,0 0-44 16,0 0-29-16,0 0-33 15,0 0-5-15,0 11-41 0,0-2-30 16</inkml:trace>
  <inkml:trace contextRef="#ctx0" brushRef="#br0" timeOffset="19918.75">17193 6928 331 0,'-33'-33'496'16,"21"21"-374"-16,0 0-63 0,-2 3-9 16,14 2 30-16,0 2 31 15,0-2-12-15,0 3-44 0,0-1-22 16,0 5-18-16,0 0-11 15,0 0-5-15,0 0 4 16,0 0-34-16,0 0-77 16,0 0-93-16,0 0-69 0,-11 0-86 15</inkml:trace>
  <inkml:trace contextRef="#ctx0" brushRef="#br0" timeOffset="20883.32">17761 6594 317 0,'-16'-46'200'0,"4"1"-20"16,-1 10-30-16,6 1-22 0,-2 11-6 15,9 6-19-15,-8 6-35 16,8 3-29-16,0 8-20 16,0 15 0-16,8 22 3 15,8 11-2-15,9 14-7 16,6-1-13-16,11-4 4 0,2-4 3 16,8-13-9-16,5-7-2 15,2-13-11-15,-3-20 2 0,-5 0 3 16,-2-15 1-16,-3-13 9 15,-5-18-1-15,-13-8-5 0,-2-2 10 16,-12 0 4-16,-6 1 11 16,-5 16 12-16,-3 5-2 0,0 14-20 15,0 9-2-15,6 11-3 16,2 16 0-16,4 13-4 16,5 3-4-16,5 5 11 15,8-1-6-15,2-3 0 0,2-14 0 16,1-6 6-16,2-13-4 15,-1-13 3-15,-3-11 3 0,-4-12-6 16,-9-13 15-16,-4-4 8 16,-7-8 5-16,-9-1-3 0,0 2 4 15,-14 3 3-15,3 9-19 16,-3 2-5-16,5 5-5 16,-4 10-4-16,0 1-14 0,13 10-25 15,-8 8-48-15,0 3-61 16,8 9-78-16,-12 14-41 15,1 5-14-15,-15 14-33 0</inkml:trace>
  <inkml:trace contextRef="#ctx0" brushRef="#br0" timeOffset="22207.75">12872 8406 22 0,'-16'0'39'16,"3"0"47"-16,4 0 65 0,1 0-25 15,0 0-32-15,0 0-19 16,8 0-19-16,-11 7-4 0,-2-7 4 16,1 10 4-16,-1-10 2 15,2 0-8-15,-1 7-11 0,0-7-6 16,12 0 1-1,-8 0-5-15,8 0 5 0,0 0 11 16,0 0-2-16,0 0-17 16,0 0-1-16,0 0-5 0,0 0-5 15,8 0 2-15,10 0 0 16,24-17-1-16,23-7-3 0,25-16-2 16,35-17 2-16,42-17 18 15,48-11-3-15,42-5 0 16,26-4-24-16,10 9-4 0,-10 4-2 15,-14 8 1-15,-26 11 4 16,-23 13-5-16,-33 8-1 16,-37 8-1-16,-37 10 0 15,-32 3 20-15,-19 3 64 0,-21 8 56 16,-13 2 33-16,-12-2-100 16,-13 2-73-16,-3-2 0 0,0 1 0 15,-8 0 0-15,0 4 0 16,0 4 0-16,8-5 0 62</inkml:trace>
  <inkml:trace contextRef="#ctx0" brushRef="#br0" timeOffset="22547.55">15953 7396 2047 0</inkml:trace>
  <inkml:trace contextRef="#ctx0" brushRef="#br0" timeOffset="23162.51">15953 7391 2047 0,'0'-4'0'46,"0"-3"0"-14,-12-5 0-32,1-4 0 0,-6-2 0 15,0 2 0-15,2 0 0 16,-1 4 0-16,-1 5 0 0,2-3 0 16,-2 5 0-1,4 3 0-15,4 2 0 0,23 17 0 31,5-3 0-15,10 7 0-16,4-5 0 16,4 2 0-16,-5-6 0 0,-3-5 0 15,-1 2 0-15,-4-2 0 16,-4-7 0-16,-8 9 0 0,-3-9 0 16,-1 8 0-16,-8 4 0 15,0-4 0 1,0 8 0-1,-14 0 0-15,3 5 0 0,-1-5 0 16,12 1 0-16,-9-5 0 16,9-4 0-16,0 0 0 0,0 0 0 15,0 0 0 1,-8-8 0 31,8-13 0-32,-11 2 0-15,-3-9 0 16,4-1 0-16,-7 0 0 16,4 2 0-16,-3-3 0 15,4 3 0-15,1 2 0 0,3 6 0 16,8 2 0-16,-9 6 0 16,9-1 0-16,0 4-46 46,0 0-55-46,0 0-30 16,0 0-39-16,0 7-65 0,0 5-28 16,0 9-15-16,-8-1-48 15</inkml:trace>
  <inkml:trace contextRef="#ctx0" brushRef="#br0" timeOffset="23304.61">16156 7652 22 0</inkml:trace>
  <inkml:trace contextRef="#ctx0" brushRef="#br0" timeOffset="23479.82">17459 7688 384 0,'-40'-28'149'16,"4"-12"-246"-16</inkml:trace>
  <inkml:trace contextRef="#ctx0" brushRef="#br0" timeOffset="23650.78">18237 7465 491 0,'-26'0'135'16,"-2"-9"-175"-16,4-3-154 16,2-5 2-16</inkml:trace>
  <inkml:trace contextRef="#ctx0" brushRef="#br0" timeOffset="23816.09">19247 7086 407 0,'24'-3'160'16,"-4"-2"-80"-16,-7 1-59 0,-10 1-49 15,-3-6-18-15,0 1-22 16,0-5-65-16,0 0-35 0</inkml:trace>
  <inkml:trace contextRef="#ctx0" brushRef="#br0" timeOffset="23951.35">19389 6957 180 0,'4'0'279'16,"1"0"-83"-16,-2 0-85 0,-3 0-58 16,0 0-32-16,6 0-15 15,-6 0 0-15,3 0-31 16,0 0-51-16,2 0-45 0,-5-5-83 16,0-4-219-16</inkml:trace>
  <inkml:trace contextRef="#ctx0" brushRef="#br0" timeOffset="24920.25">27125 8023 77 0,'191'-9'-24'0</inkml:trace>
  <inkml:trace contextRef="#ctx0" brushRef="#br0" timeOffset="25643.47">27116 7005 382 0,'-9'-28'359'0,"-2"8"-46"0,11 3-139 16,-6 5-89-16,6 12-44 16,0 31 8-16,0 36 76 15,0 42 37-15,0 46-9 16,-8 39-23-16,8 32-56 0,11 13-74 15,17 2 0-15,12-6 0 16,9-2 0-16,3-17 0 0,5-17 0 16,2-24 0-16,-3-34 0 15,1-27 0-15,7-28 0 0,13-29 0 16,26-28 0-16,27-29 0 16,36-20 0-16,47-21 0 15,53-15 0-15,47-22 0 0,57-15 0 16,52-5 0-1,39-1 0-15,16 7 0 0,-8 6 0 16,-21 16 0-16,-34 14 0 16,-36 15 0-16,-43 17 0 15,-41 8 0-15,-46 3 0 0,-55 9 0 16,-41 0 0-16,-41-1 0 16,-40 2 0-16,-25-6 0 0,-22 2 0 15,-20-10 0-15,-4-3 0 0,-17-12 0 16,-4-13 0-16,10-21 0 15,11-22 0-15,8-23 0 16,9-23 0-16,7-26 0 16,9-11 0-16,-1-7 0 0,-1 2 0 0,-10 10 0 15,-11 7 0 1,-28 8 0-16,-21 8 0 0,-35 9 0 16,-32 9 0-16,-37 11 0 15,-34 12 0-15,-41 21 0 0,-48 31 0 16,-45 34 0-16,-51 36 0 15,-50 42 0-15,-35 31-229 16,-22 21-301-16,-18 8 26 16</inkml:trace>
  <inkml:trace contextRef="#ctx0" brushRef="#br0" timeOffset="27222.8">26785 7111 187 0,'-8'0'232'0,"8"0"-50"0,-10 0-40 16,10-4-44-1,0-1-18-15,0 5 11 0,0 0 32 16,18-5 32-16,16-2-12 16,36-5-3-16,49-8-29 0,45-12-40 15,57-9-19-15,54-8 47 16,59-1 28-16,41 3-113 15,17 1-14-15,19 5 0 0,7 4 0 16,4 6 0-16,-16-2 0 16,-28 4 0-16,-36 1 0 15,-47-1 0-15,-47 1-33 16,-41 5-93-16,-37-2-119 16,-34 0-64-16,-35-5-25 0,-33 2 22 15,-28 0-26-15</inkml:trace>
  <inkml:trace contextRef="#ctx0" brushRef="#br0" timeOffset="29619.15">2517 4888 289 0,'0'-5'189'0,"0"1"-73"0,0 4-63 16,0-3-25-16,0 3-11 15,0-4 3-15,0 0 5 16,8-4 4-16,3-1-1 16,3 1 12-16,2-4-1 15,-1-9-13-15,2 2-1 16,-8-7 19-16,-6-2-14 15,-3 4-6-15,-12 4-5 16,-17 11-3-16,-20 9-13 16,-24 29 0-16,-11 15-1 0,-15 18-2 15,10 12-4-15,12 11 6 16,25 4-7-16,28 1 7 16,24 0-8-16,27-9 3 15,30-12 4-15,28-15-1 16,22-23-2-16,23-31-1 15,8-14 3-15,7-24-7 16,-1-18 1-16,-11-15 1 16,-16-1 5-16,-19-2-5 15,-30 0 3-15,-22 10 2 16,-27 10 12-16,-19 13-5 0,-19 17-4 16,-19 17 0-16,-10 7-6 15,0 14 5-15,3 8-3 16,12 2-2-16,9-3-1 15,13-2-3-15,11-3 8 16,16-3-5-16,11-13 2 16,14-3 2-16,5-9-4 15,-2-2 5-15,-3-5 1 16,-14 2-5-16,-6-3 1 16,-10-5-4-16,-11 1-10 0,-11 0-31 15,-10 3-8-15,-3 4-66 16,-7-2-89-16,-7-6-58 15</inkml:trace>
  <inkml:trace contextRef="#ctx0" brushRef="#br0" timeOffset="30251.62">3443 3772 674 0,'8'-56'256'0,"0"15"-125"16,-5 13-69-16,7 15-37 15,4 22-12-15,16 23 5 16,13 22 2-16,14 22-12 16,14 14-4-16,-2 8 0 0,4-9-2 15,55 61 1 1,-22-52-5 0,-65-70 2-16,-17-6 5 15,-8-15-5-15,-16-7-25 16,-16-16-12-16,-16-8 22 0,-16 1 17 15,-9 5 1 1,-8 13 0-16,0 5 0 16,3 25-4-16,11 0-5 0,14 4 2 15,21-1-2-15,16-4 3 16,23-7 5-16,27-17-2 16,18 0-2-16,25-17 8 15,17-19-8-15,12-21 5 16,11-20-3-16,3-17 5 15,-14-8-9-15,-18 0 4 0,-22-5 2 16,-20 3-5-16,-26 2 2 16,-24 10 8-1,-12 8 9-15,-34 20 9 0,-18 12-19 16,-17 22 8-16,-17 22-4 16,-7 34 5-16,-5 25-4 15,1 18 1-15,15 13-2 16,27 0 14-16,31-2 32 15,35-10-13-15,38-13-15 16,36-12 1-16,33-25-17 16,24-20-8-16,13-24 2 0,3-12-3 15,-11-10-3 1,-19 2-3-16,-13-2 2 0,-13 6-19 16,-17 0-25-16,-17-1-37 15,-6 4-42-15,-17 1-41 16,-5 2-37-16,-4 6-31 15,-4-1-50-15</inkml:trace>
  <inkml:trace contextRef="#ctx0" brushRef="#br0" timeOffset="30467.86">6321 3359 292 0,'46'7'213'0,"-19"9"-65"15,-27 20-42-15,-44 50 28 0,-75 65 13 16,-82 66-17-16,-93 62-52 15,-100 80-40-15,-80 64-17 16,-58 41-18-16,-48 12 0 16,-30 9-12-16,0-14-17 15,25-27-45-15,17-40-56 16,13-38-24-16,11-41 16 0,260-35 42 16,284-34 23-16,0-40-5 0,0-42-79 15,0-39-41-15</inkml:trace>
  <inkml:trace contextRef="#ctx0" brushRef="#br0" timeOffset="31060.2">6609 11138 541 0,'-27'-6'187'0,"-11"0"-175"15,3 6-111-15,2-5-48 16,5 5-48-16</inkml:trace>
  <inkml:trace contextRef="#ctx0" brushRef="#br0" timeOffset="35792.85">23528 419 503 0,'0'-30'186'0,"0"11"-99"15,0 7-48-15,0 12-18 0,0 19 6 16,0 27 51-16,0 32 26 16,0 23 1-1,0 29-27-15,3 24-18 0,11 22-25 16,0 0-12-16,7-10-10 15,4-19-8-15,-3-21-5 16,3-24-31-16,1-17-78 16,-11-20-89-16,-2-21-48 0,-5-19-25 15</inkml:trace>
  <inkml:trace contextRef="#ctx0" brushRef="#br0" timeOffset="36058.51">24131 713 451 0,'16'-62'273'16,"-2"13"-105"-16,-6 17-78 15,-8 11-50-15,0 21-24 0,4 16 2 16,4 25 84-16,-1 28 13 16,1 27-39-16,0 24-33 15,6 17-16-15,-3 15-12 16,7-6-9-16,1-11-1 0,6-17-2 15,-1-20-22-15,-3-22-47 16,-6-15-48 0,-4-15-44-16,-1-14-16 0,-6-17 5 15,-4-15 24-15,-8-11-93 16</inkml:trace>
  <inkml:trace contextRef="#ctx0" brushRef="#br0" timeOffset="36274.98">23763 1485 269 0,'-65'-20'229'0,"16"-6"-65"0,11 7-66 16,19-2-42-16,19 1-24 15,13-1-18-15,23-2 0 16,21-1-6-16,16-5-5 16,15 4 1-16,6 0-5 15,-4 9 3-15,-10 4-4 16,-10 4-23-16,-13 0-36 15,-16 8-21-15,-12 0-18 0,-13-3-46 16,-7-6-75-16</inkml:trace>
  <inkml:trace contextRef="#ctx0" brushRef="#br0" timeOffset="36591.28">24961 675 480 0,'27'-36'314'16,"-6"8"-112"-16,-9 6-90 16,1 7-26-16,-6 2 0 15,-1 5-28-15,-6 4-32 0,0 4-16 16,8 16-10-16,3 17 3 15,9 15 13-15,6 23 2 16,-2 10 2-16,-1 16-11 16,2 8-5-16,-4 9-1 0,-2-3 1 15,-2-10-30 1,-1-11-59-16,0-12-70 16,0-21-40-16,1-12-4 0,-6-21 5 15,-11-24-55-15</inkml:trace>
  <inkml:trace contextRef="#ctx0" brushRef="#br0" timeOffset="36824.35">24797 761 437 0,'-65'-37'222'15,"10"4"-101"-15,11 5-26 16,14 9-1-16,14 7-8 15,16-1-32-15,4 0-31 16,25 5-10-16,28-1-11 16,27 2 3-16,18-1-4 0,8-1-25 15,-9 2-82-15,-8-2-81 16,-11 1-51-16,-14-4-53 16</inkml:trace>
  <inkml:trace contextRef="#ctx0" brushRef="#br0" timeOffset="37439.91">25721 456 383 0,'0'-10'224'0,"0"8"-91"16,0 2-72-16,0 0-27 15,0 12-17-15,0 7 43 16,7 23 1-16,4 15-6 0,7 13-19 15,-2 6-6-15,4 2-18 16,-1-5-7-16,3-12 3 16,-1-12-6-16,-10-13 0 15,-3-11 0-15,-5-10 0 16,-3-6-2-16,0-9 6 16,0-16-12-16,0-13 6 15,-11-16 0-15,11-12 0 0,0-12 2 16,3 1-5-16,5-1 8 15,6 7 24-15,-7 5 0 16,1 12-8-16,-2 13-3 16,2 7-10-16,-8 13-6 15,3 3-9-15,5 9 1 0,4 21 6 16,8 12 4 0,5 7-1-16,-2 6-1 15,3-6-2-15,-2-3-2 0,-9-8 4 16,-2-5-3-16,-1-8 4 15,-4-4 0-15,-3-12 6 16,2 0-1-16,-1 0 15 16,2-17-18-16,3-11-1 15,9-13-2-15,1-3 2 0,0-1 1 16,-1 4 8-16,-6 5 3 16,0 8-5-16,-2 8-3 15,-4 7-2-15,1 8-12 16,-3 5 2-16,2 12 1 15,6 9 0-15,2 8 7 16,5 7-9-16,-2 4 8 16,1 5 0-16,-2 4-7 0,-2-4-87 15,-4-4-94-15,-1-9-74 16,2-12-63-16</inkml:trace>
  <inkml:trace contextRef="#ctx0" brushRef="#br0" timeOffset="37739.69">26755 236 423 0,'12'-30'227'15,"-2"12"-104"-15,-7 5-63 16,-3 9-29-16,5 4 22 16,3 21 42-16,-5 14-5 0,6 18 25 15,2 16-44-15,-3 9-19 16,0 3-21-16,1 0-8 15,-9-7-11-15,0-13-6 16,0-14 4-16,4-13-3 16,0-10 6-16,5-7 16 0,-2-8 10 15,9-9 5-15,17-5-9 16,24-12-15-16,28-11-9 16,20-8-6-16,14-5-5 15,-3-4-57-15,3 6-131 16,-6 1-111-16,-11 6-55 15</inkml:trace>
  <inkml:trace contextRef="#ctx0" brushRef="#br0" timeOffset="38155.53">24131 2436 396 0,'-173'34'237'15,"18"-14"-101"-15,25-4-71 16,19-4-30-16,32-12 8 0,25 0 20 16,26 0-7-16,36-7-16 15,49-14-9-15,61-15-4 16,72-21 12-16,76-17 14 15,48-7-7-15,28-4-8 0,9-1-10 16,2 5-9 0,-14 8-10-16,-13 4 1 15,-30 3 2-15,-31 5-8 0,-38 4 32 16,-46 8 47-16,-37 4 37 16,-34 9 35-16,-33 8 4 15,-20 7-52-15,-18 9-107 16,-9 0 0-16,-15 4 0 0,-1 8 0 15,-6 0-130-15,-8 0-153 16,0 8-89-16,0 4-13 16,0 0-12-16</inkml:trace>
  <inkml:trace contextRef="#ctx0" brushRef="#br0" timeOffset="40121.97">29082 10444 83 0,'0'-3'230'15,"0"3"-50"-15,0 0-57 0,0 0-58 16,0 0-31-16,0 0-7 16,0 0 10-16,0 0 8 15,0 0-3-15,-8 0 4 0,8 12 8 16,-13 5-4-16,1 7 1 15,1 9 17-15,-6 7-6 16,-3 6 2-16,-3 5-3 16,-11 6 3-16,1 8 5 0,-3 6-8 15,-5 1-20-15,-7 10-17 16,-5 3-5-16,-4 4-11 0,0-3 1 16,-5 0 10-16,-6-9-2 15,-10-4 9-15,-2-3 8 16,-16-6 12-16,-12-7-4 0,-9-7-5 15,-17-10-16-15,-12-11-13 16,-21-5 1-16,-26-15-12 16,-27-9-12-16,-29-16 2 0,-18-11 6 15,-17-8 22-15,-17-16 18 16,-9-5 67-16,-9-8-39 0,-7-9-61 16,-2-4 0-16,6-6 0 15,6-3 0-15,8 0 0 0,7 2 0 16,17 3 0-16,12-5 0 15,11 1 0-15,19-4 0 0,15 0 0 16,10-2 0-16,14 1 0 16,8 2 0-16,10 2 0 0,10-3 0 15,8 3 0-15,7 0 0 16,15-4 0-16,7-3 0 16,8 4 0-16,8-2 0 0,9 2 0 15,2 4 0-15,2 3 0 16,8 5 0-16,3 8 0 0,11 4 0 15,0 0 0-15,5 8 0 16,6-1 0-16,2 8 0 0,5 8 0 16,5-4 0-16,2 7 0 15,5 1 0-15,8 2 0 0,10 3 0 16,2 4 0-16,4 1 0 16,4-1 0-16,1 5 0 0,0-4 0 15,2-1 0-15,4 4 0 16,2 1 0-16,-2-5 0 15,2 1 0-15,3 3 0 0,3 5 0 16,0 0 0-16,2 4 0 16,0-1 0-16,4 5 0 0,8 0 0 15,-8 0 0-15,8 3 0 16,0 2 0-16,-8-2 0 0,8 0 0 16,-9 2 0-16,9-1 0 15,0 0 0-15,0-1 0 0,-7 2 0 16,7-2 0-16,0 6 0 15,0-2 0-15,0-2 0 0,0 2 0 16,0 1 0 0,-8 4 0 15,0 0 0-15</inkml:trace>
  <inkml:trace contextRef="#ctx0" brushRef="#br0" timeOffset="40916.57">18728 8268 2047 0,'0'15'0'0,"-9"6"0"16,1 6 0-16,0 10 0 16,-6 13 0-16,5 6 0 0,-9 6 0 15,5 7 0-15,-4 0 0 16,6 0 0-16,0-7 0 0,2-11 0 16,9-5 0-16,-8-10 0 15,8-7 0-15,0-5 0 0,0-11 0 16,0 0 0-16,0-24 0 31,0-8 0-15,0-9 0-16,0-13 0 15,0-8 0-15,0-8 0 0,0 0 0 16,0 0 0-16,0 5 0 16,0-1 0-16,0-1 0 0,0 7 0 15,0 1 0-15,0 6 0 16,-8 2 0-16,8 7 0 0,-8 5 0 15,8 11 0-15,0 2 0 16,0 1 0-16,0 4 0 0,0-1 0 16,8 2 0-16,8-1 0 15,15-5 0-15,12 0 0 16,4 2 0-16,10 3 0 16,0-1 0-16,2 9 0 0,-3 0 0 15,-5 0 0-15,-2 0 0 16,-3 0 0-16,-13 13 0 0,-11-5 0 15,-4 4-7-15,-5 5-2 16,-13 16 7-16,0 10 0 0,-26 23 7 16,-7 11-6-16,-7 8 8 15,-7 0-3-15,-7 6-1 0,5-10-1 16,1-3-2-16,3-10 0 16,5-6 0-16,2-10 0 15,11-6 0-15,2-15 0 0,8-6 0 16,6-4 0-16,3-5 0 15,8-7 0-15</inkml:trace>
  <inkml:trace contextRef="#ctx0" brushRef="#br0" timeOffset="40994.87">18680 9204 2047 0,'3'0'0'0,"2"0"0"16</inkml:trace>
  <inkml:trace contextRef="#ctx0" brushRef="#br0" timeOffset="41267.25">18688 9199 2047 0,'0'-9'0'0,"0"-2"0"15,0-6 0-15,0-3 0 16,-8-4 0-16,8-5 0 16,0 1 0-16,0-4-21 0,0-6-16 15,0 6-36-15,0-1-40 16,0 0-78-16,0 4-72 0,0 6-20 15,0 3 16-15,0-5-16 16,3 5 32-16</inkml:trace>
  <inkml:trace contextRef="#ctx0" brushRef="#br0" timeOffset="42164.49">18813 8715 507 0,'-26'0'171'16,"7"0"-131"-16,5-5-151 0,14 1-118 15</inkml:trace>
  <inkml:trace contextRef="#ctx0" brushRef="#br0" timeOffset="42320.57">19333 9033 563 0,'-29'0'341'0,"-4"-4"-219"16,-4-6-296-16,3-5-162 16</inkml:trace>
  <inkml:trace contextRef="#ctx0" brushRef="#br0" timeOffset="45633.22">30678 8377 66 0,'0'-4'191'16,"0"-1"-14"-16,0 2-29 0,0 3-27 15,-8 0-22-15,8 0 5 16,-9-4 17-16,9-1 8 16,0 3 9-16,0 2 14 15,0 0 12-15,0 0 22 16,0 0 9-16,-9 0-139 0,9-5-56 31,0 0 0 0,0 1 0-31,14 4 0 47,18-3 0-47,33-5 0 0,38-5 0 16,31-4 0-16,22-2 0 16,19-7 0-16,11 7 0 15,7 2 0-15,-7 5 0 16,-2 0 0-16,-11 3 0 0,-9 3 0 15,-19-5 0-15,-20-1 0 16,-22 1 0-16,-22-1 0 0,-21 4 0 16,-15 0 0-16,-11 3 0 15,-14 2 0-15,-9 3 0 16,-3 0 0-16,-8-5 0 16,4 0 0-16,-4 3 0 15</inkml:trace>
  <inkml:trace contextRef="#ctx0" brushRef="#br0" timeOffset="46351.77">33044 8097 2047 0,'-8'0'0'15,"2"-5"0"17,6 0 0-32,-12 5 0 0,-1-4 0 15,13 1 0-15,-9 3 0 16,1 0 0-1,0 0 0 1,8-9 0 0,-7-3 0-16,-2-7 0 15,1-15 0-15,0-5 0 16,8-15 0-16,0-7 0 0,-8-8 0 16,-1-9 0-16,1-3 0 15,1-2 0-15,-7 3 0 16,-2-6 0-16,4 5 0 15,1 8 0-15,3 11 0 0,0 5 0 16,-1 13 0-16,9 7 0 16,-9 5 0-16,9 2 0 15,-11 7 0-15,2 2 0 0,-2 1 0 16,3-1 0-16,8 2 0 16,-13 3 0-16,1-1 0 15,4 0 0-15,0 1 0 0,0 4 0 16,0 0 0-16,8-1 0 15,-11 5 0-15,11 0 0 0,-14 0 0 16,2 0 0-16,-5 0 0 16,3-1 0-16,-11 2 0 15,-9-2 0-15,-6 1 0 16,-11 4 0-16,-19 4 0 16,-15 0 0-16,-13 9 0 0,-11 3 0 15,-15 4 0-15,-9 0 0 16,-5 4 0-16,-8-3 0 15,-4-5 0-15,7 0 0 0,14-4 0 16,7-8 0-16,12 0 0 16,10 8 0-16,13-8 0 15,14 0 0-15,11 0 0 16,14 0 0-16,13 0 0 16,5 0 0-16,6 0 0 15,5 0 0-15,5 0 0 0,3 0 0 16,-1 0 0-1,3 0 0-15,1 0 0 16,-8 0 0-16,4 0 0 16,0 9 0-16,3-9 0 15,9 8 0-15,-8-8 0 16</inkml:trace>
  <inkml:trace contextRef="#ctx0" brushRef="#br0" timeOffset="47042.41">30369 6829 2047 0,'0'10'0'16,"0"1"0"-16,0 1 0 15,0 9 0-15,0 8 0 0,0 6 0 16,0 7 0-16,0 8 0 16,0 1 0-16,3 6 0 15,2 0 0-15,4 0 0 0,-1 0 0 16,1 5 0-16,-2-2 0 15,1-3 0-15,0 0 0 16,-5-3 0-16,2-4 0 16,-5-3 0-16,0-2 0 0,0-4 0 15,0 4 0 1,0 0 0-16,-8 0 0 0,0 3 0 16,0-4 0-16,1-3 0 15,-2-3 0-15,9-6 0 16,0-7 0-16,0-6 0 0,0-2 0 15,0-5 0-15,0-1 0 16,0 2 0-16,0-4 0 16,0-2 0-1,0 2 0-15,0-1 0 16,0 4 0 46,0-3 0-46,0-2 0 0,0 2 0-1,0-1 0 32,0 4 0-31,0-4 0-1,4-1 0 1,1-7 0-16,-2 9 0 0,1-9 0 16,1 0 0-16,-2 0 0 15,0 0 0-15,5 9 0 16,6-9 0-16,6 0 0 16,16 0 0-16,18 0 0 15,20-9 0-15,13-2 0 16,15-7 0-16,6-1 0 15,8-2 0-15,-3 1 0 0,-11-1 0 16,-12 4 0-16,-22 6 0 16,-15-1 0-16,-21-10-525 15,-16 3-185-15</inkml:trace>
  <inkml:trace contextRef="#ctx0" brushRef="#br0" timeOffset="49803.12">13538 6154 165 0,'4'-40'181'0,"4"-1"-77"0,0 1-40 15,-5-2-24-15,5 1-17 16,0-2 6-16,1-2 2 0,-1-9 9 15,-3-3-5-15,-5 0 7 16,0-3-11-16,-13-2 27 16,-4 9 7-16,-2 9-13 0,-1 8-10 15,-9 11-14-15,1 8-8 16,-6 17-8-16,3 21-9 0,-6 14-3 16,4 19 1-1,10 15 3-15,5 17-3 0,10 11-1 16,8 9 3-16,14 5-11 15,4-2 5-15,12-7 0 0,-2-8-19 16,4-14-32-16,-4-2-31 16,-2-9-24-16,-3-12-15 0,-2-7-35 15,-8-10-35-15,-13-8-117 16</inkml:trace>
  <inkml:trace contextRef="#ctx0" brushRef="#br0" timeOffset="50025.72">13160 6769 244 0,'-40'-11'249'0,"11"-6"-95"16,9 0-61-16,7 1-49 16,13-1-24-16,0-2-10 0,21-7-4 15,11-5 0-15,13-7-4 16,12-2 0-16,3-1-2 16,5 5 0-16,-3 3 0 0,-5 4-5 15,-10 9 7-15,-5 0-19 16,-11 8-12-16,-5 3-7 0,-6 2-6 15,0 7-2-15,-4 0-10 16,-3 0-16-16,-5 0-64 16,0 0-30-16</inkml:trace>
  <inkml:trace contextRef="#ctx0" brushRef="#br0" timeOffset="50835.54">14216 5812 146 0,'-13'-48'239'0,"1"-1"-73"16,-4 8-21-16,0 8-51 0,0 14-25 15,-1 5-27-15,2 14-13 16,-2 33 16-16,-4 24-4 0,3 21-15 16,5 15-11-16,13 4-8 15,19-1-5-15,14-11 4 16,11-13-7-16,9-15 1 0,8-19 0 16,9-19-3-16,-1-19 2 15,-4-15 1-15,-5-22-1 16,-15-21 2-16,-14-11-3 0,-17-8 4 15,-28-13-4-15,-8-4 0 16,-20 1 1-16,-6 3 6 16,-9 14 4-16,3 10 3 0,-39-15-16 31,53 56-27-31,7 14-48 0,9 6-52 16,7 5-16-16,17 22-46 0,0-3-37 15</inkml:trace>
  <inkml:trace contextRef="#ctx0" brushRef="#br0" timeOffset="51766.83">14687 5537 194 0,'60'-11'233'15,"-14"4"-107"-15,-6 7-57 0,-4 7-10 16,-3 15-2-16,-1 6 8 16,2 14 6-16,-2 2-13 0,-4 4-16 15,0 6-20-15,-3-10-8 16,-10-2-6-16,2-14-3 0,-4-9 2 15,-9-7 20-15,-4-12 23 16,0 0-21-16,-13-19-14 16,-3-18-8-16,-1-16-1 0,-2-11-1 15,2-15 9-15,9-2-7 16,8-4 0-16,4 4-3 16,8 8-6-16,8 11 4 15,5 13-6-15,9 13 5 0,0 12-5 16,3 12 7-16,-4 12-6 15,-4 0-2-15,-9 15-1 0,-9 6 3 16,-11 13 6-16,0 1-17 16,-19 5-44-16,-2 1-20 0,-4-5-14 15,0-6-17-15,7-6 1 16,4-8 4-16,14-16 5 16,0 0 9-16,0-7-4 15,18-10 32-15,2-4 31 0,7 2 42 16,8 2 88-16,-13 5-6 15,3-1-29-15,1 10-21 0,-3 3-4 16,6-5 0-16,1 1 0 16,4 1-3-16,6-6-16 0,10-4-2 15,11-3-8-15,8-8-5 16,-1 0-2-16,-6-2 1 16,-10 3 0-16,-15-1 13 0,-12-2 14 15,-14 2 22-15,-11 5 8 16,-6 2 4-16,-12 4-17 0,-3 1 1 15,1 12-20-15,3 0-13 16,2 12-11-16,4 8 1 16,11 5-4-16,0 3 0 15,3 1-2-15,14 3-37 0,6-7-43 16,6-4-35-16,4-5-23 16,-2-8 2-16,-1-8-31 0,-6-12-13 15,-5-8 55-15,-2-13 55 16,-5-4 38-16,0 0 60 0,1 2 114 15,-1 1 25-15,0 2-53 16,-4 8-40-16,0 7-39 0,1 8-17 16,-1 9 16-1,0 12 21-15,4 17 9 0,4 8-9 16,1 8-12-16,-5 0-13 16,2-4-12-16,-8-7-8 0,2-11 16 15,-5-7 16-15,2-8 9 16,-2-8 0-16,6-3-12 0,0-18-26 15,3-15-3-15,7-13-5 16,11-9-7-16,5-3 6 0,2 4-2 16,-1 8 6-16,1 12-4 15,-3 9-2-15,-3 16 24 0,1 12 41 16,6 12-13-16,-1 9-20 16,-6 3-21-16,-2 4-8 15,-1 5-5-15,-8-4-12 16,-3-10-71-16,0 2-68 0,-6-13-22 15,1-8-20-15,4-17-52 16,1-12-1-16</inkml:trace>
  <inkml:trace contextRef="#ctx0" brushRef="#br0" timeOffset="51967.13">17128 4208 392 0,'23'-97'296'0,"-11"19"-36"15,1 21-99-15,-5 22-75 0,1 22-44 16,-6 38 53-16,2 35 63 15,2 34-7-15,10 24-61 16,8 20-52-16,7 0-14 16,15 0-10-16,23-8-12 0,20-11 6 15,16-17-44-15,15-21-64 16,20-15 1-16,24-21-41 0,16-21-75 16,8-24-54-16,-4-12-22 15,-18-16-36-15</inkml:trace>
  <inkml:trace contextRef="#ctx0" brushRef="#br0" timeOffset="53281.62">18597 4094 237 0,'-16'-16'233'0,"4"4"-62"16,4 0-67-16,8 3-49 15,0 2-10-15,0 7 21 16,0-5 11-16,0 1-2 15,0 1-23-15,0 3-15 0,0 0-7 16,0 0-12-16,0 0 0 16,0 0 4-16,8 0-5 0,4-4-4 15,4-1-6-15,5-3 1 16,7-1-4-16,14-6-8 16,1-6 4-16,5-2 3 0,3-7-4 15,-4 2-1-15,5 0 8 16,5-5-4-16,5-3-6 15,3-1 10-15,0-1 1 16,4 2-2-16,-3-1 1 0,2 5 2 16,-3 4-5-16,-8-1 0 15,-6 5-3-15,3 3 4 16,-1 5-2-16,1 0-4 0,2 0-1 16,1-1 6-16,4 0-6 15,7 1 4-15,6 4-1 16,3-4 2-16,0-1-5 0,4 3 3 15,4-8 2-15,-3 1-1 16,0 2-1-16,-11-2 0 16,-1 1 0-16,-10-1 1 15,-6 2-1-15,-10 1-3 0,-7 7 9 16,-9-1-8-16,1 3 2 16,-1 2-4-16,0-2 4 15,6 1-2-15,-3 0 5 0,6 0-3 16,-6 3 4-16,4-2-4 15,-4 2-4-15,-1-2 10 16,-7 7-9-16,-6-5 4 0,-1 1-2 16,-4 4-2-16,-4-3 7 15,1-2-3-15,0 1 5 16,2-1-6-16,0-2 0 16,6-1-5-16,3-1 7 15,2 3 4-15,-7 0 7 0,1-1 14 16,-3 7 6-16,-1-5-3 15,-3 5-7-15,-2 0-14 16,-4 0 2-16,5 0 0 16,5 20 24-16,4 8 23 0,4 17-13 15,1 12-2-15,7 21-14 16,1 7-9-16,1 8-11 16,-2-2-8-16,-6-5 6 15,7-13-3-15,-9-13 3 0,-2-11-11 16,-2-12 7-16,-9-9-6 15,0-7 10-15,-5-5-5 0,-3-4-5 16,0-12 11-16,-11 8 10 16,-11-8-8-16,-9 0-3 15,-20 12-5-15,-23 4 1 0,-20 13-6 16,-24 8 0-16,-25 11 8 16,-27 8-1-16,-31 15-1 15,-22 1 11-15,2 2 11 0,9-5 3 16,17-3 22-16,21-13-6 15,23-5-13-15,16-11-5 0,27-9-12 16,18-8-14-16,21-3 0 16,21-5 0-16,12-12 0 15,11 8 0-15,4-8 0 16,10 0 0-16,-3 0 0 0,3 0 0 16,3 0 0-1,0 0 0-15,-5 0 0 0,5 0 0 16,0 0 0-1,-1 0 0 1,9-4 0-16,-11-3 0 16,3-5 0-16,-4-4 0 15,0-6 0-15,-5-6 0 0,1-1 0 16,4-4 0-16,0 2 0 16,0-2 0-16,-1 0 0 0,-3 4 0 15,4 1 0-15,4 8 0 16,8-1 0-16,-8 9 0 15,8 0 0-15,0 0-171 16,0 3-110-16,0 2-58 0,0 3 0 16,0-1-12-16</inkml:trace>
  <inkml:trace contextRef="#ctx0" brushRef="#br0" timeOffset="53870.34">23545 4022 317 0,'14'-25'276'16,"-5"4"-94"-16,-1 5-92 0,-4 3-48 15,0 7-11-15,-4-4 12 16,0 3-7-16,0 2-15 16,0 1-8-16,0 4-1 0,0 0 13 15,0 0 20-15,0 0 5 16,0 0-6-16,0 0-14 0,0 0-7 16,0 0 1-1,0 0-3-15,0 0 3 0,0 0-7 16,0 0 7-16,0 0-5 15,0 0 1-15,0 0 1 0,0 0 11 16,0 0-14-16,0-4 7 16,0 0 7-16,0 4 3 15,0 0-10-15,0 0-3 0,0 0-10 16,0 0-7-16,0 0-14 16,0 12-2-1,0 0-62 1,-13 10-104-16,-7 6-132 15,-16 4-95-15</inkml:trace>
  <inkml:trace contextRef="#ctx0" brushRef="#br0" timeOffset="55345.89">24514 3007 33 0,'0'-3'93'0,"0"-6"108"16,0-2-38-16,0-1-25 15,0-1-19-15,3 1-2 16,-3 3 6-16,0 2 8 16,0 2-6-16,0 5-13 0,0 0-39 15,0 0-35-15,0 0-15 16,0 0-26-16,4 24 9 16,10 14 4-16,2 8-8 15,7 5 2-15,6 6 0 0,7-5-4 16,2-2 3-16,1-9 0 15,3-13-4-15,3-12-1 16,0-16-7-16,-6 0-6 16,2-16 9-16,-4-12 2 0,-9-10 4 15,-3-5-2-15,-9-2 5 16,-3 0 3-16,-5 4 5 16,-8 4 20-16,3 12-5 15,-3 6-12-15,5 6-12 0,-5 6-4 16,0 7 4-16,3 0-9 15,5 0 3-15,9 12 0 16,4 4 1-16,3 0 6 0,3 2 1 16,-2-8-10-16,-5-10 6 15,-1 0-2-15,-1 0 5 16,-1-8 4-16,-6-7-14 16,0-11 10-16,-2-2 2 15,-1-1 1-15,-8 1 16 0,0-1-9 16,0 5 1-16,0 3 8 15,-8 7-9-15,-1 1-2 16,9 4-8-16,-8 1-4 16,8 4-3-16,0 4 0 0,0 0-14 15,0 0-11-15,0 0-45 16,0 0-51-16,0 0-73 16,0 0-36-16,0 0 15 0,0 8-18 15,0 0-3-15</inkml:trace>
  <inkml:trace contextRef="#ctx0" brushRef="#br0" timeOffset="56043.55">26002 2276 165 0,'-26'-13'228'0,"9"0"-47"16,6 5-70-16,11 4-62 16,6 1-25-16,20 3-4 15,13 0 17-15,18 7 9 16,13 22-1-16,4 16 1 0,-3 24-10 16,-9 16-22-16,-18 12 0 15,-23 6-7-15,-21 3 4 16,-21-9-11-16,-12-6-3 15,-2-15-6-15,-4-10-35 0,1-18-33 16,6-12-48-16,3-7-28 16,9-16-75-16,7-13 37 15</inkml:trace>
  <inkml:trace contextRef="#ctx0" brushRef="#br0" timeOffset="56226.69">26604 2653 343 0,'30'-40'313'0,"-9"4"-55"0,-10 7-104 16,-3 4-37-16,1 5 14 16,-6 7 12-16,-3 1-44 15,0 4-45-15,0 4-36 16,0-1-40-16,0 5-92 0,0 0-105 16,0 0-81-1,0 0-13-15,0 14 0 0</inkml:trace>
  <inkml:trace contextRef="#ctx0" brushRef="#br0" timeOffset="56392.95">26995 2755 419 0,'30'9'219'16,"-12"-9"-97"-16,3 12-50 0,-3 0 5 16,-7 0 16-16,0-1-19 15,-2 12-32-15,-9 4-19 16,-14 15-18-16,-12 14-97 15,-27 19-120-15,-24 9-116 16</inkml:trace>
  <inkml:trace contextRef="#ctx0" brushRef="#br0" timeOffset="61735.53">11616 5865 147 0,'-12'-15'216'0,"1"-7"-70"15,-1 6-51-15,3 0-40 16,1-1-16-16,8 6-3 0,-8-1 12 16,8 3 1-16,0 1-7 15,0 0-16-15,-8 8-13 0,8 0-3 16,-9 0-7-16,9 0 3 16,0 0-3-16,0 0-5 15,0 0 3-15,0 20 3 0,0 8-2 16,0 14 4-16,9 2-4 15,7 5 2-15,10 3 1 16,0 3 0-16,12-7 2 16,5-3 0-16,14-5 4 0,8-11-5 15,12-9 1-15,10-7-3 16,2-13-1-16,5 0-1 16,-5-9 2-16,-8-3-4 0,-9-5 3 15,-2 1-4-15,-13-5 1 16,-9 6 6-16,-6-2-6 0,-10 5-4 15,-8-4 6-15,-9 4 1 16,-2 0 0-16,-4 0-2 16,-6 0 5-16,-3 0-1 15,0-1-10-15,0-4 4 0,0-3 1 16,-17-1 0-16,6-3 5 16,-1-5-7-16,-4-3-2 15,-1 0 5-15,-3-1 2 0,3 1-2 16,6 3 1-16,-2 9 1 15,1 4-1-15,5 0 4 0,7 7-3 16,0 5-4-16,0 4 3 16,0 0 1-16,0 0-11 15,0 29 9-15,0 15 12 16,0 17 1-16,0 12-6 0,3 12 0 16,5 6-3-16,0-1-1 15,5-9 1-15,-2-12-4 16,3-13 1-16,-3-6-3 0,1-14 6 15,-3-7-3-15,-5-8-1 16,-4-9 3-16,0-5 23 16,0-7 0-16,0-5-4 15,0-7-12-15,0-11-4 16,0-11-10-16,-13-10 4 0,4-9-1 16,-2-8 3-16,-6 1-5 15,-3-2 3-15,0 5 1 0,3 12 1 16,1 9 8-1,-1 11 4-15,2 5 1 0,3 4-7 16,12 4-4-16,0 4-2 16,0 4 1-16,0-1-10 0,0 1 2 15,12 4 8-15,8 0-2 16,13 0-3-16,11 0 1 16,5 0 2-16,3 13-7 0,-3 2 7 15,-3 6-1-15,-11 3-7 16,-2 2 6-16,-9 2-5 0,-7 0 3 15,-9 9 3-15,-8 3-2 16,-8 1 6-16,-9 4-5 16,2-1 0-16,-5 2 1 15,-2-6 4-15,3-7-9 0,-2-4 7 16,5-1 1-16,-1-8-3 16,0 1-5-16,11-8 4 0,-2-2 2 15,8-11-1-15,-9 8 2 16,0-8-6-1,9 0 8-15,0 0-6 0,0 0 7 16,0 0-4-16,0 0 2 16,0 0-6-16,0 0 3 0,0 0 2 15,6 0-7-15,-6-8-8 16,0-1-18-16,0-4-12 0,0 1-36 16,0 1-33-1,0-1-20-15,0 4-15 0,0-5-17 16,0 5-43-16,-9 1 26 15</inkml:trace>
  <inkml:trace contextRef="#ctx0" brushRef="#br0" timeOffset="63314.66">11463 7237 53 0,'-8'0'92'0,"-1"0"76"16,9 0-37-16,0 0-32 16,0 0-32-16,0 0-22 0,0 0-16 15,0 0-3-15,0 0 0 16,0 0-6-16,0 0-7 15,0 0-4-15,0 0-3 16,17 0 4-16,15 0-2 0,12 0-1 16,18-4-3-16,18-4 0 15,10-1-5-15,8 2 3 0,2-3-1 16,-2 2 0-16,-12-3-1 16,-8-1-2-16,-14 3 4 0,-11 2 1 15,-13-5-5-15,-4-1 3 16,-6 5 0-16,-14 0-4 15,-5-6 3-15,-3 0 1 0,-8-7 1 16,0 0 2-16,0-4-4 16,-11 6 11-16,-3-1 10 15,8 0 2-15,6 3 4 0,-12 5 1 16,12-1-9-16,-9 6 0 16,9 1-2-16,-8 3-9 0,8 3 3 15,0 0-9-15,0 16-2 16,0 9 4-1,0 7-2-15,8 10 3 0,5 2-4 16,-2-5 0-16,6 4-1 16,-6-7-3-16,3-8 4 0,-6-4 1 15,-1-7-2-15,-4-5 0 16,2-1 2-16,-5-11-4 16,0 0 6-16,0 0 0 15,0 0-5 1,-8-11 1-16,-4-9 0 0,-5-5-4 15,6-4 4-15,-6-2 1 16,6 2-1-16,-2 1 3 16,5 4 1-16,8 7-2 0,-8 4 5 15,8 0 0-15,0 6-5 16,0 0 1-16,0 2-5 0,0 5 3 16,0-4-1-16,8-1-2 15,9 2 2-15,7-1 0 0,9 0 0 16,7-4 6-16,4 4-6 15,0-1 0-15,6-3-2 16,-5 3 3-16,-2 3-6 16,-6 2 5-16,-9 0-1 0,-3 0-4 15,-8 0 5-15,-9 15-3 16,-8 6 7-16,0 2-11 0,-21 6 10 16,1 0-6-16,-5 4 7 15,1-5-1-15,-1-4-4 0,0-3 5 16,7-4-6-16,-4-2 0 15,6 1 8-15,-3-4-6 0,2 1 0 16,1 0 0 0,5-2-1-16,-11 9 4 15,22-20-5-15,-6 9 0 16,6-1 4-16,0-8 3 16,0 0-6-16,0 8 1 15,0-8 3-15,0 0-7 16,0 0 5-1,0 0 0-15,0 0 5 0,0 0-4 16,0 0-5-16,0 0 8 16,0 0 3-16,0 0 0 15,0 0 2-15,0 0 0 16,0 0-2-16,0 0 3 0,0-4 0 16,0 4-4-1,0 0 4-15,0-4 8 0,0 1-9 16,0-2-4-16,0 5-2 15,-10 0-10-15,10-4 4 0,-8-1-7 16,8 2-13-16,0 3-28 16,0 0-36-16,0 0-31 0,0 0-9 15,0 0-11-15,0-4-36 16,8-3-29-16</inkml:trace>
  <inkml:trace contextRef="#ctx0" brushRef="#br0" timeOffset="64645.9">13391 6952 134 0,'-12'0'216'16,"-5"0"-75"-16,6 0-49 16,-2 0-44-16,13 0-21 15,-9 0-10-15,9 0 7 16,-8 0-3-16,8 0-6 0,0 0 0 16,0 0-6-16,0 0-1 15,0 0-1-15,14 0 7 0,2 0 10 16,12-9 4-16,18-6 6 15,17-14-10-15,35-12 0 0,35-12 6 16,43-11 2-16,36-19-8 16,31-10-5-16,17-8-3 15,24-14 16-15,17 1 1 0,7 0 10 16,-3 9-14-16,-25 11-11 16,-37 17-5-16,-45 16-9 15,-43 13-1-15,-40 10 25 16,-31 9 39-16,-22 10 20 0,-18 6 11 15,-15 1 0-15,-9 9-22 16,-9-1-14-16,-3 4-13 0,-2-6-22 16,-6 6-6-16,0 0-16 15,0 0 2-15,0 0-2 16,0 0-6-16,0 0 5 0,0 0-6 16,0 0 3-1,0 0 1-15,0 0 0 0,0 0-4 16,0-4 3-16,0 4 0 15,0-2-4-15,0 2 6 16,0 0-6-16,0 0 8 16,0 0-7-16,0 0 0 15,0 0-4 1,0 0 8 0,0 0 0-1,0 0-3 1,0 0 2-16,0 0-7 15,4 0 3 1,0-5 6-16,0 5-3 0,-4 0 1 16,0-5 6-1,0 5-3 1,0 0-7-16,0 0 2 16,4 0-3-16,0 0 8 15,0 0-20-15,-4 0-20 16,0 0-52-16,0 0-54 15,0 0-68-15,2 0-40 0,7-7-11 16,12-10-53-16</inkml:trace>
  <inkml:trace contextRef="#ctx0" brushRef="#br0" timeOffset="69804.64">18858 3957 37 0,'0'-14'140'0,"0"2"71"16,0 5-62-16,0-2-33 0,0 1-47 15,-14 4-13-15,14 1-6 16,-8-2 6-16,8 1-6 16,0-1-1-16,0 2-12 15,0 3-1-15,0-4 15 16,0 4 9-16,0 0 8 16,0 0-1-16,0 0-8 0,0 0-13 15,0 0-15-15,0 0-14 16,0 0-6-16,0 12-8 0,0 8-3 15,8 10 6-15,6 5-5 16,-3 11 1-16,6-2-5 16,0 4 8-16,1 6-4 0,4-6-3 15,-6-2 6 1,2-7-4-16,-9-5-9 0,-1-6-11 16,0-9-9-16,-2-2-17 0,-3-8 7 15,-3-9 1-15,0 0-6 16,0 0 1-16,0 0-1 15,0 0-1-15,0 0 11 16,0 0-3-16,0 0-10 0,0 0-25 16,0 0-26-16,0 0-26 15,0 0-44-15,0-9-66 0</inkml:trace>
  <inkml:trace contextRef="#ctx0" brushRef="#br0" timeOffset="84050.2">9708 1558 571 0,'-20'-12'392'16,"-6"0"-174"-16,4 4-108 15,1 8-60-15,1 0-25 16,4 16-13-16,2 0-9 15,6 1-3-15,8-1 5 16,0 0-14-16,0 1-84 16,0-2-58-16,0 2-52 15,0-2-54-15,-11-15-72 16</inkml:trace>
  <inkml:trace contextRef="#ctx0" brushRef="#br0" timeOffset="84192.03">9360 1026 390 0,'-14'-66'183'16,"14"8"-90"-16,0 14-48 15,0 7-34-15,0 14-34 0,14 7-48 16,8-2-132-16</inkml:trace>
  <inkml:trace contextRef="#ctx0" brushRef="#br0" timeOffset="84647.71">9959 1042 348 0,'26'65'127'0,"-6"8"-59"15,-9 8-29-15,-3-3-22 16,0-9-3-16,1-16-2 16,-4-13-2-16,3-15 4 15,-4-12 20-15,3-13 12 0,1-18-25 16,0-18-7-16,5-17-4 15,-1-8 1-15,4-3 24 16,-3 2 18 0,-2 13-13-16,6 12-18 0,-6 17-18 15,7 8-2-15,1 12-2 16,14 0 0-16,5 17 0 16,-2-4 2-16,-1-1-2 15,-2-5 7-15,0-7-5 16,-1-12-1-16,1-13-9 15,-1-12 2-15,1-8 3 16,-6-7 3-16,-5-1 3 16,-11 3 26-16,-6 11 38 15,-5 5-7-15,0 10-26 16,0 13-28-16,9 18-3 16,-1 21 0-1,2 17-1-15,7 9 1 16,-1 3-33-16,5 0-47 0,-1-9-61 15,1-3-38-15,-6-16-101 16</inkml:trace>
  <inkml:trace contextRef="#ctx0" brushRef="#br0" timeOffset="84812.34">10658 964 317 0,'0'-20'248'16,"0"8"-107"-16,0-1-74 0,16 6-36 15,17 2-12-15,16 0-9 16,11 5-13-16,13 0-30 16,9-7-19-16,8-2-19 15,2-3-50-15,-2-7-79 16,3-10 30-16</inkml:trace>
  <inkml:trace contextRef="#ctx0" brushRef="#br0" timeOffset="85113.59">11681 683 136 0,'22'-16'252'0,"-19"4"-96"15,-12 8-63-15,-10 4-47 16,-13 12-13-16,-6 8-8 16,7 10-7-16,2 2-3 15,9 5-4-15,7-5-6 16,13 0-5-16,0-7 4 16,13-5-3-16,4-11 1 15,6-9-8-15,5-14-8 0,0-9 1 16,-6-14-1-16,-7-12 15 15,-12-4 27-15,-3 4 40 16,0 8 19 0,-10 9 4-16,2 7-42 15,8 6-27-15,0 7-11 0,0 3-12 16,0 9-1-16,8 0 2 16,8 16-57-16,3 5-77 15,6-1-68-15,-4-3-145 16</inkml:trace>
  <inkml:trace contextRef="#ctx0" brushRef="#br0" timeOffset="85256.19">12181 469 612 0,'8'-18'318'16,"-4"2"-163"-16,-4 4-78 15,0 4-38-15,0 0-23 16,5 8-50-16,6 0-86 15,11 20-70-15,-4 4-104 16</inkml:trace>
  <inkml:trace contextRef="#ctx0" brushRef="#br0" timeOffset="85388.02">12726 696 510 0,'27'28'137'0,"-11"0"-67"0,-11 14-33 16,-18 10-15-1,-22 16-6-15,-26 32-50 16,-29 17-151-16</inkml:trace>
  <inkml:trace contextRef="#ctx0" brushRef="#br0" timeOffset="86428.48">8916 2984 290 0,'-57'11'242'0,"17"-11"-104"15,15 0-73-15,25-7-31 16,33-14-15-16,45-15 1 16,40-22 4-16,67-23 7 0,84-25 36 15,63-20 26-15,41-17 3 16,29-11-30 0,14 2-24-16,-10 10-17 15,-33 12-6-15,-47 16-9 0,-54 16 18 16,-52 17 16-16,-51 17 3 15,-44 14 14-15,-32 14 13 16,-28 11-11-16,-19 8-24 16,-13 5-14-16,-13 5-11 15,-4-2-9-15,-4 9-5 16,-3 0 0-16,-6 0-5 16,-3 0 1-1,0 0 6-15,0 0 3 0,0-7 5 0,0-10 1 16,0-15-13-1,0-22 3-15,-12-18 0 16,-4-18-1-16,-8-20-12 16,-9-13-10-16,-7-2 10 15,-5 3 8-15,-6 4 1 0,-11 8-4 16,-3 13 3-16,-6 11 1 16,-2 12 0-16,-7 18 3 15,-15 23-5-15,-10 33 4 16,-8 0-1-16,-9 0-1 15,-11 0-2-15,-14 17-1 16,-16 39 6-16,-27 13-9 16,-45 16 6-16,-50 13-8 15,-40 9-7-15,-9-2-10 16,3 4-6-16,6 2 14 16,8-10 7-16,20-7-1 15,25-13 8-15,27-12 3 16,39-12 3-16,44-16-4 15,41-13 8-15,34-7-15 16,27-9-12-16,24-3-2 16,12-9 8-16,7 0 9 0,9 0 10 15,0 0-7-15,8 0 4 16,-9 0-1-16,1 0 0 31,8 0 4-31,-8 12-11 16,8 8 6-16,3 20 0 0,10 43 0 15,12 38 9-15,2 38 8 16,6 28-4-16,-1 13-2 16,7 3-5-16,1-8-3 15,4-11 0-15,8-17-2 16,5-16 4-16,5-25-2 16,7-21 0-16,-4-24 2 0,0-19 4 15,-2-17-11-15,-1-17 9 16,-5-16-1-1,3-16-6-15,5-15 5 0,9-15-5 16,4-6-8-16,7-13-23 16,11-8-46-16,31-13-37 15,43-11-64-15,58-17-91 16</inkml:trace>
  <inkml:trace contextRef="#ctx0" brushRef="#br0" timeOffset="89374.37">13882 9308 110 0,'-11'-4'255'15,"-2"-3"-69"-15,1 2-56 16,-1-2-59-16,7-2-36 0,6 2-3 16,-9-6 0-16,9 1-19 15,-9-3-8-15,9-3-1 0,-8-3 2 16,-1 6 15-16,-2 2 25 15,0 0 4-15,-1 1 11 16,-9 5-6-16,0-2-18 0,-4 9-10 16,-3 0-14-16,-1 0-8 15,5 0-1-15,0 12 1 16,-1 4-4-16,2 10 9 16,3 5-2-16,6 11 9 0,6 14 3 15,8 21-10-15,0 22 6 16,0 10-10-16,0 5 2 15,13 4-5-15,0 1 0 0,3-9-1 16,-1-14 0-16,1-4 0 16,1-11-1-16,3-12-4 0,0-13 0 15,-3-6 1-15,-1-10-4 16,-3-7-11-16,-9-9-3 16,-4-8-8-16,0-3-8 0,0-5 1 15,0-8-10-15,0 0-25 16,0 0-25-16,0-8-47 0,0-9-41 15,-13-11-66-15</inkml:trace>
  <inkml:trace contextRef="#ctx0" brushRef="#br0" timeOffset="89718.68">13294 10074 667 0,'-30'0'306'15,"8"-5"-131"-15,1 2-93 0,7-6-57 16,14 2-19-16,0-2 2 16,17-11 0-16,20-5 1 0,23-11-7 15,19-5 2-15,5 0-4 16,6 1 4-16,-13 7-2 15,-15 9 0-15,-14 4 3 0,-8 7-6 16,-10 1 16-16,-15 7 2 16,-3 5 2-16,-4 0-1 15,-8 0-8-15,0 0-2 0,0 0-6 16,0 0-27-16,0 0-47 16,0 0-76-16,5 0-76 15,-2 0-69-15,-3 0-15 16</inkml:trace>
  <inkml:trace contextRef="#ctx0" brushRef="#br0" timeOffset="91353.69">14287 9415 14 0,'0'-4'32'16,"0"4"31"-16,6 0 30 16,-3 0 40-16,2 0-28 0,-5 0-42 15,0-5-24 1,0 2-10-16,0-1-6 0,0 4 5 16,0-5 8-16,0 0-3 0,0 3 3 15,0-8 0-15,0 3-6 16,-8 3 2-16,-1-1 13 0,1 2 6 15,-3 3 0-15,2 0-10 16,9 0-3-16,-8 0-16 16,8 0-4-16,0 0-8 15,0 0-2-15,0 0-6 0,0 0 1 16,0 0-2-16,0 0 3 16,0 0-5-16,0 0 4 15,0 0-7-15,0 0 7 16,0 0 0-1,0 0 0-15,0 0 3 16,0 0-3-16,0 0 0 0,0 0 6 16,0 0 0-1,0 0-1-15,0 12-1 0,0 12 53 16,8 21 8-16,4 17-8 16,1 10-22-16,2 10-8 0,1-1-17 15,6-3-3-15,-3-9-6 16,2-12 0-16,0-9 3 15,-7-10-1-15,0-14-3 0,-6-12 4 16,-8-12 1-16,0-8-7 16,-16-20-6-16,-13-17 7 0,-7-22-6 15,-5-14 8-15,0-16-7 16,4-5 3-16,9 5-5 16,8 4 6-16,8 7 0 15,12 13-7-15,20 11 9 0,13 14-11 16,11 6 1-16,10 14 12 15,72 21-15 1,-69 30 15-16,-9 10-9 16,-12 12 5-16,-15 12 3 0,-21 8-8 15,-12 3 1-15,-10 4-2 0,-1-8-20 16,-2-12-22-16,2-6-38 16,1-18-53-16,10-12-41 0,4-16-47 15,8-12-33-15,8-26 20 16</inkml:trace>
  <inkml:trace contextRef="#ctx0" brushRef="#br0" timeOffset="92900.17">14807 9004 303 0,'18'-33'248'0,"-10"12"-84"0,0 13-75 16,1 16-12-16,-1 25 38 16,3 17 4-16,1 15-13 0,1 16-39 15,0 4-30-15,-2 0-12 16,0-11-13-16,-2-13-5 15,-4-16 0-15,-2-13 12 0,2-12 24 16,-5-20 12-16,0-11-31 16,0-22-11-16,0-15-1 15,0-18-21-15,0-15 0 16,8-13 1-16,4 0-2 0,3 13 5 16,7 14 7-16,-6 20-9 15,4 14 1-15,9 21 9 0,-1 24 3 16,1 17 10-16,-1 11-8 15,-3 13 2-15,-2 1-4 16,-6-7-1-16,-6-1-10 0,3-12 4 16,-3-11 3-16,-2-6 2 15,-6-10-4-15,3-7-23 0,0-12-2 16,10-13 4-16,9-19 5 16,4-18 6-16,2-10 2 15,3-2 3-15,-3 9 2 16,-1 12 5-16,-6 13 2 0,-4 16 6 15,1 15 28-15,0 18-6 16,-7 15 1-16,8 9-8 16,-6 11-11-16,0 5-7 0,1-5-3 15,-6-3-3-15,-3-8-5 16,-5-8-39-16,3-9-37 0,2-9-35 16,-8-7-36-1,0-7-13-15,0-18 45 0,-22-12 51 16,5-20 33-16,-9-12 15 0,-2-16 10 15,0-8-10-15,-1-5-5 16,-1-1-2-16,3 10 2 16,2 12 10-16,4 8 2 15,10 16-3-15,11 13 6 0,0 15 5 16,0 12 2-16,11 13 4 16,5 13 4-16,6 7 7 0,2 13 7 15,4 12 22-15,-4 13 15 16,0 6-6-16,1 5 4 15,-4 4-10-15,3-4-12 0,-4-7-13 16,0-10-7-16,-3-11-4 16,-4-8-7-16,-6-9 0 15,1-9-2-15,0-15 1 16,-4 0-7-16,4-11 2 0,5-17-1 16,0-13 9-16,6-12-6 15,1-8 3-15,2-8 7 16,-7 3 4-16,2 9 13 0,-6 17 2 15,2 11-13-15,-1 21 8 16,0 8 4-16,1 17 9 0,-1 11 1 16,-1 1-12-16,1 3-5 15,1-4-6-15,4 1-8 16,1-8 0-16,7-5-5 16,0-4 5-16,4-12-1 0,3 0 1 15,4-12-6-15,1-16-2 16,2-14-4-16,-5-14 4 15,-2-14 8-15,1-11-5 0,-7 4 4 16,-12 6 16-16,0 15 13 16,-3 15-4-16,-3 13-4 0,-4 12-11 15,0 7-11-15,-4 9 9 16,5 25 16-16,3 12 4 16,5 8-13-16,-1 9-10 0,-1-3-5 15,6-6-13-15,-1-4-48 16,-4-8-59-16,0-5-50 15,-1-8-36-15,-6-7-4 16,-5-13-15-16,0 0 30 0,-16-9 75 16,-12-7 53-16,-4-4 50 15,-1 4 123-15,-7-4 149 0,2 2-53 16,5 6-42-16,8 0-56 16,11 5-43-16,2-2-14 15,12 6-3-15,0-2-13 0,8 1-13 16,16-1-7-16,17-2-11 15,16-5-14-15,8-10-32 0,11-1-30 16,6-6-22 0,-1-7-12-16,0-6 13 0,-3-6 19 15,-10-8 28-15,-11-10 25 16,-12-7 12-16,-8-5 14 0,-13-3 19 16,-5 4 25-16,-11 7 14 15,-3 13 20-15,-5 17 23 16,0 11-1-16,-8 8-1 0,8 9-13 15,-13 5-18-15,13 7-18 16,-11 15-2-16,-1 18-3 0,12 23 27 16,-8 26 51-16,8 29-6 15,0 15-18-15,12 135 3 16,12-140-82 0,9-7-4-16,43 73-1 15,-38-118-17-15,-6-11-2 16,-2-13 4-16,-8-12-6 15,-5-8 2-15,-5-10 10 0,-3-7 0 16,-3-8-8-16,-1 9-5 16,-2-9 8-16,-3 0-2 0,0 0-8 15,0 0-7-15,0 0 4 16,0 0-8-16,0 0 6 16,0 0-1-16,0 0 2 0,0 0-23 15,0 0-13-15,0 0-31 16,0-5-56-16,0 1-59 0,0-4-63 15,-8-5-22 1,-3-2-18-16,-10-6-26 0</inkml:trace>
  <inkml:trace contextRef="#ctx0" brushRef="#br0" timeOffset="93498.66">16933 8011 263 0,'-29'7'293'0,"-1"-7"-69"16,7 0-61-16,3 9-61 0,3-9-18 15,17 0-9-15,0 0-29 16,9-9-21-16,16-3-9 0,18-8-12 15,22-4-1 1,8-5-3-16,1 1 4 0,-9 0-2 16,-8 3-2-16,-13 9 3 15,-11 4 8-15,-9 0 2 16,-7 6 1-16,-6 6-1 0,-6 0-4 16,-5 0-5-16,0 0-18 15,0 0-29-15,0 0-58 16,0 0-73-16,0 0-43 0,0 0-54 15,0 0 8-15</inkml:trace>
  <inkml:trace contextRef="#ctx0" brushRef="#br0" timeOffset="94165.86">18012 7021 24 0,'0'-5'56'15,"0"3"54"-15,-8-3 74 16,8 1-53-16,-8-1-31 0,8 2-27 15,0 3-17 1,-8 0 7-16,8 0 31 0,-12 0-1 16,4 0-3-16,8 0-10 15,-14 0-21-15,4 8-9 16,-3 8-3-16,1 8 15 0,-1 14-9 16,13 6 3-16,0 9-16 15,8 16-1-15,14 4-16 0,5 4-5 16,14 1-9-16,5-4-7 15,7-5-1-15,3-12 2 16,9-7 2-16,3-15-4 0,10-11 1 16,-1-8 2-16,1-16 2 15,-10 0 0-15,-7 0-6 16,-12-3-5-16,-8-5 11 16,-14 3-8-16,-5 2 2 0,-11-1 6 15,-2 4-6-15,0 0-1 16,-9 0-40-1,0 0-44-15,0 0-57 0,0 0-58 16,3 0-49-16,5-8-34 16,-5-1-33-16</inkml:trace>
  <inkml:trace contextRef="#ctx0" brushRef="#br0" timeOffset="94615.68">21163 5901 276 0,'-18'-48'243'0,"-4"7"-81"15,2 5-66-15,8 7-47 16,1 8-17-16,11 2-10 0,0 3-4 16,17-6-4-16,34 3 6 15,20-6 1-15,28 8 17 16,23 17 21-16,21 21-2 0,2 24-12 15,2 24-17-15,-14 21-9 16,-15 8-3-16,-24 4-13 16,-25-2 12-16,-20-5 8 15,-20-9-9-15,-18-10 1 16,-11-6-11-16,0-10 2 0,-17-6-2 16,2-10-13-16,-2-7-57 15,-4-8-56-15,-2-5-55 0,-6-4-45 16,-11-4-81-16</inkml:trace>
  <inkml:trace contextRef="#ctx0" brushRef="#br0" timeOffset="95243.01">18763 7352 415 0,'-32'7'281'15,"4"-7"-40"-15,8 0-107 0,4 0-52 16,7 0-23-16,9 0 5 15,0 0-15-15,9-5-28 0,13-8-4 16,25-6-14-16,13-6 3 16,21-6-8-16,13-2 9 15,8-3-7-15,-1-2 5 16,-1 2-1-16,-5 3-9 0,-10 5 8 16,-12 5-8-16,-7 0 3 15,-10 7 7-15,-10 5-4 0,-20 3 8 16,-5-1 14-16,-4 6 1 15,-5 3 5-15,-5 0 4 16,-7 0 2-16,0 0-9 0,0 0-4 16,0 0-8-16,0 0-4 15,-7 0-5-15,7 0 1 16,0 0-4-16,0 0-6 0,0 0 5 16,0 0-8-1,0 0-30-15,0 0-78 16,0 0-116-16,0 0-76 15,0 0-59-15</inkml:trace>
  <inkml:trace contextRef="#ctx0" brushRef="#br0" timeOffset="95447.88">20791 6618 462 0,'-13'-16'362'16,"1"3"-134"-16,-1 1-139 0,1 0-111 15,12 0-22-15,0 5-6 16,0 2-46-16,0-7-73 16,5-1-96-16</inkml:trace>
  <inkml:trace contextRef="#ctx0" brushRef="#br0" timeOffset="95591.76">21176 6427 449 0,'17'-5'246'0,"-5"1"-61"16,-4 1-85-16,-5-1-48 16,0-1-35-16,3 2-71 0,2-6-129 15,0-7-152-15</inkml:trace>
  <inkml:trace contextRef="#ctx0" brushRef="#br0" timeOffset="95813.24">21837 6415 595 0,'0'0'495'0,"0"0"-104"0,0-9-157 15,0 6-61-15,0-6-14 16,0 5-159-16,0 1 0 15,0-1 0-15,0-1 0 16,0 2 0-16,0-2 0 0</inkml:trace>
  <inkml:trace contextRef="#ctx0" brushRef="#br0" timeOffset="95878.77">21837 6370 1920 0,'0'0'-228'0,"0"0"-28"0,0 0-23 16,5 0 0-1,3 0-38-15</inkml:trace>
  <inkml:trace contextRef="#ctx0" brushRef="#br0" timeOffset="96933.11">13663 10973 254 0,'-37'25'329'16,"5"-9"-65"-16,7-4-88 15,9-3-86-15,5-9-61 0,11-4-21 16,11-16-12-16,30-25 9 16,45-33-5-16,52-36 1 15,60-40-4-15,62-41 4 16,48-29 11-16,51-13 10 0,35 4 8 15,15 10 10-15,-5 19-1 16,-36 21-12-16,-44 29-14 16,-47 32-8-16,-59 25-2 0,-50 23-6 15,-47 22 22-15,-31 14 28 16,-25 10 34-16,-20 8 31 16,-17 7 24-16,-11 5-10 0,-9 8-26 15,-8 0-34-15,0 0-44 16,4 0-22-1,1 0 0 1</inkml:trace>
  <inkml:trace contextRef="#ctx0" brushRef="#br0" timeOffset="97043.65">17888 8511 2047 0,'0'0'-4'15,"1"0"-16"-15,-1 0-9 0,6 0-41 16,-3 0-69-16,-3 0-86 16,0 0-82-16,0-3-16 15,0-6-34-15</inkml:trace>
  <inkml:trace contextRef="#ctx0" brushRef="#br0" timeOffset="98075.74">18740 6748 115 0,'0'-4'292'16,"-12"1"-72"-16,3-2-22 15,1 5-33-15,0 0-21 0,-1 0-16 16,9 0-8-16,-6 0-30 16,6 0-38-16,0 0-23 15,0 0-15-15,0 0-6 0,0 0-11 16,6 16 4-16,6 1-1 15,1 0 0-15,4-2-14 16,1-2-12-16,4-13-9 16,-2 0 0-16,6 0 3 0,1-5-7 15,1-11-18-15,4-12 9 16,-4-5 23-16,-2-3 12 16,-6-2 11-16,-9 7 16 0,-3 6 18 15,1 5 5-15,-4 8-16 16,-5 3 2-16,0 6-16 0,0 3-1 15,0 0-11-15,0 0 9 16,0 7-6-16,3 5 5 16,6 5-35-16,0 4-52 15,2-2-61-15,5 2-39 0,4-1-17 16,1-8-56-16,4-12 19 16</inkml:trace>
  <inkml:trace contextRef="#ctx0" brushRef="#br0" timeOffset="98441.86">19669 6105 495 0,'4'-43'242'15,"-4"9"-64"-15,0 10-71 16,4 7-47-16,-4 6-20 16,4 6-16-16,2 5-16 15,2 16 2-15,3 13 6 16,4 7-2-16,6 14-6 0,5 2 1 15,-3-3-8-15,-3-5 0 16,-3-2-3-16,-5-13-1 16,-1-6 3-16,-3-6 0 0,-3-17 3 15,-5 0 1-15,0-12-9 16,0-9 11-16,0-13 26 16,0-1 10-16,0-2 17 0,0 5 12 15,0 7-3-15,0 4-10 16,0 6-30-16,0 7-15 15,0-1-9-15,0 9-3 16,0 0-9-16,0 0-2 0,9 17-48 16,2 7-84-16,7 9-57 15,-2 3-52-15,-4 1-66 16,-4-2-287-16</inkml:trace>
  <inkml:trace contextRef="#ctx0" brushRef="#br0" timeOffset="99307.7">19296 6655 140 0,'0'-21'273'16,"-8"2"-77"-16,8 6-43 0,-14 5-66 15,14 8-41-15,0 0-18 16,-8 16 0-16,8 17 13 0,0 20-7 16,0 11-17-16,0 10-9 15,0 7-1-15,8-3-1 16,6-9-2-16,-3-8 3 15,3-16-4-15,-2-9 0 0,-4-15-2 16,-2-9 1-16,8-12 0 16,2-16-3-16,0-14 2 15,6-6 2-15,-3-12-1 0,1-10-4 16,-4 2 7-16,2 6 23 16,-9 15-6-16,0 5-7 0,-1 10-16 15,0 8 4-15,0 12-2 16,2 0-4-16,-2 0 7 15,3 9-4-15,1 2 0 0,1 1 2 16,-2-4-5-16,3-8 7 16,-7 0-12-16,7 0-1 15,-3-3 9-15,0-9-13 16,-2-9 7-16,-1-2 3 0,-4-7 0 16,-4 5 11-16,0 5-2 15,0 4 0-15,0 4-1 16,0 8-11-16,0 4 5 0,0 0 3 15,4 16-8-15,0 6 6 16,0 1-2-16,6-3 4 16,-2 1-2-16,3-4 4 0,1-6-4 15,-1-11-4-15,7 0 1 16,-2-4 7-16,-1-8 0 0,1-8-3 16,-2-5 9-1,-2 1 18-15,-4 3 41 0,1 5 18 16,-9 3-18-16,0 6-24 15,0-1-22-15,0 4-12 16,3 4-15-16,0 0-26 16,5 0-49-16,9 12-65 15,11 0-67-15,9-12-65 0,4 0-69 16</inkml:trace>
  <inkml:trace contextRef="#ctx0" brushRef="#br0" timeOffset="99658.32">20969 6615 46 0,'0'0'203'0,"0"0"12"16,0 0-49-16,0 0-25 0,0 7-38 15,7 5-11-15,-1 5 13 16,2 4-18-16,-8 3-29 0,0 8-22 15,0 5-16-15,0 7-10 16,-21 5-65-16,-12 1-120 16,-7-1-105-16,-17-1-90 0</inkml:trace>
  <inkml:trace contextRef="#ctx0" brushRef="#br0" timeOffset="100549.97">21428 6256 67 0,'0'-12'150'16,"0"-4"-3"-16,0-5-9 0,0 4-22 15,-8 5-21-15,8 5-20 16,0-2 4-16,-8 1 19 0,8 8 8 16,-10 0-2-16,10 0-17 15,0 0-20-15,0 0-18 16,0 0-27-16,0 0-8 15,0 0-9-15,0 0-7 16,0 12 1-16,0 5 1 0,0 3 6 16,0 0-2-16,0 1-4 15,0 3-2-15,5-3 5 16,0-6 2-16,-1-1-4 0,0-14-2 16,-4 0 7-16,0 0-1 15,0 0 1-15,0 0-5 0,4 0-1 16,-4 0 4-1,0-4-4-15,4-1 1 0,-4 0-2 16,5 3-3-16,-5-3 4 16,0 5-4-1,0 0-1-15,0 0 3 16,0 0-1 0,0 0-1-16,0 0 2 0,0 0-11 15,0 0-12-15,0 0-5 16,0 0-25-16,0 0-28 15,0 0-25-15,0 0-9 0,0 0 2 16,0 0 15-16,0 0 13 16,0 0-1-16,0 0-43 15,0 0-29-15,0 0 13 16</inkml:trace>
  <inkml:trace contextRef="#ctx0" brushRef="#br0" timeOffset="101207.54">21402 6247 47 0,'0'0'106'0,"0"0"89"15,0 0-73-15,0 0-51 0,0 0-37 16,0 0-19-16,0 0-25 16,0 0-47-16,0-3-143 15</inkml:trace>
  <inkml:trace contextRef="#ctx0" brushRef="#br0" timeOffset="101386.58">21383 6256 337 0,'-12'-12'189'0,"1"1"-92"0,2-3-73 16,9 6-66-16,0-4-56 0,-9 0-75 15,9 0-159 1</inkml:trace>
  <inkml:trace contextRef="#ctx0" brushRef="#br0" timeOffset="101551.1">21424 6264 497 0,'-12'0'261'15,"2"0"-71"-15,10 0-89 16,-8 0-57-16,8 0-41 0,0 0-57 16,0 0-67-16,0 0-51 15,5 0-39-15,3-8-24 16</inkml:trace>
  <inkml:trace contextRef="#ctx0" brushRef="#br0" timeOffset="101691.16">21510 6284 316 0,'0'0'210'0,"0"7"-40"0,0-7-59 16,0 0-29-16,0 0-36 0,0 0-21 15,0 0-61 1,0 0-83-16,0-2-78 0,0-6-77 16</inkml:trace>
  <inkml:trace contextRef="#ctx0" brushRef="#br0" timeOffset="101843.83">21567 6375 357 0,'-14'12'282'15,"2"-5"-68"-15,4-7-93 16,8 0-58-16,-9 0-34 16,9 0-48-16,0 0-105 0,0 0-96 15,0 0-84-15</inkml:trace>
  <inkml:trace contextRef="#ctx0" brushRef="#br0" timeOffset="102069.63">21782 6432 584 0,'0'7'280'0,"0"-7"-78"16,0 0-50-16,0 0-6 15,0 0 10-15,0 0-23 16,0 0-45-16,0 0-37 0,0 0-34 15,8-5-9-15,-5 3-7 16,2-3-12-16,-5 5-56 16,0 0-76-16,3 0-77 0,0-5-41 15,6-2-5-15,-1 3-28 16,0-1 28-16</inkml:trace>
  <inkml:trace contextRef="#ctx0" brushRef="#br0" timeOffset="104998.37">10829 7000 227 0,'-13'-23'199'15,"2"-2"-59"-15,-5-3-53 16,-6 3-41-16,3 4 11 0,2 5 26 15,1 4 16-15,0 5-10 16,0 7-26-16,-4 0-22 0,-5 0-19 16,-4 15 0-16,-6 10-5 15,-11 11 4-15,2 9 3 16,-5 5-7-16,5 10-1 16,6 1-15-16,14 1 2 15,8-2-1-15,16-3 1 0,13-3 2 16,11-6-5-16,9-8-6 15,10-7 1-15,7-9 4 0,2-7-3 16,-4-17-2-16,2 0 4 16,-5-12-2-16,-5-9 2 15,-3-4 3-15,-4-7-8 0,-6 0 0 16,-3-8-2-16,2-2 12 16,-11-1-2-16,1-3-3 15,-7 0 3-15,-4 2 1 16,-5-1-3-16,0 5 1 0,0 6-3 15,0 6 8-15,0 9-1 16,0 7 12-16,0 0 5 16,0 2-1-16,0 6-8 0,0 4-5 15,0 0-4-15,0 0 3 16,0 0-7-16,0 0-1 0,0 9-3 16,0 3 3-16,0 5 4 15,3 2 1-15,9 7-7 16,5 2 0-16,2 1 5 0,6-5 3 15,-4 0-3 1,4-3 2-16,-6-9-2 0,2 0 2 16,1-12-5-16,-8 7 2 15,-3-7 1-15,-2 0-7 0,-4 0 3 16,3 0-1-16,-8 0-11 16,0 0-9-16,0 0-20 15,0 0-21-15,0 0-31 0,0 0-33 16,0-7-27-16,0-5-39 15,0 0-52-15</inkml:trace>
  <inkml:trace contextRef="#ctx0" brushRef="#br0" timeOffset="105330.81">11292 6814 127 0,'0'-5'219'15,"-12"1"-57"-15,12 4-47 16,-8 0-37-16,8 0-23 0,0 0-17 16,0 0-2-16,0 0-9 15,0-4-14-15,0 0-5 0,4-4 0 16,12 0 5-16,11-4-5 16,7 1-2-16,2-6-2 15,6-4 4-15,-7 4-4 16,2 1-6-16,-4 4 4 15,-10 1-1-15,-1 2-1 0,-7 0-2 16,-7 6-3-16,1 3-19 16,-6 0-25-16,2 0-8 15,-5 0-19-15,0 0-19 0,-13 0-67 16,-2 0-24-16,-6 12-87 16</inkml:trace>
  <inkml:trace contextRef="#ctx0" brushRef="#br0" timeOffset="105610.75">11292 6899 49 0,'-12'16'183'0,"4"0"18"0,8-4-76 15,0-12-47-15,0 0-36 16,0 0-20-16,12 0 8 0,9-7 13 16,10-10-5-16,9-3-7 15,10-1-3-15,-2-2-7 16,1 2-2-16,-8 3-5 0,-4 7 1 15,-9-1 0-15,-7 5-9 16,-7 2-1-16,-5 1 6 16,-1 4-10-16,-8 0 2 15,5 0-1-15,-5 0-7 16,0 0 8-16,0 0-8 0,0 0-12 16,0 0-22-16,0 0-19 15,0 0-26-15,0 0-21 16,0 0-46-16,0 12-53 0</inkml:trace>
  <inkml:trace contextRef="#ctx0" brushRef="#br0" timeOffset="107677.76">21635 6141 19 0,'0'0'35'0,"0"0"51"16,0 0 88-16,0 0-41 16,0 0-44-16,0 0-31 15,0 0-16-15,0 0-1 0,0 0 11 16,0 0 11-16,0 0 4 15,0 0-3-15,0 0-2 0,-8 0 2 16,-1 0 1-16,9-2-3 16,-12-6-2-16,4-2-18 15,-4 3-2-15,1-2 6 0,-3 6-4 16,2 3-24-16,4 0-9 16,-4 0-2-16,-1 16-5 15,-1 7 6-15,1 7-6 16,0 2-2-16,1 5 0 15,4-1 1-15,8 2 2 0,0-3-9 16,0-1 11-16,0-2-11 16,8-8 1-16,1-3-10 15,3-6 3-15,-1-1 1 0,6-14-2 16,-1 0 4-16,-4 0 5 16,0-14-3-16,2-1 1 0,-6-11 3 15,0-2 1-15,-2 0 2 16,-6-1 3-16,0-2 3 15,0-3 0-15,0 6 0 16,0 0 7-16,0 3-4 16,-11 5 14-16,11 3-5 0,0 5 10 15,0-1 4-15,-8 3 0 16,8 0 2-16,0 10-10 16,0 0-1-16,0 0-10 0,0 0-7 15,0 0-12-15,0 0 3 16,0 0-1-16,0 0 2 0,13 0 13 15,7 12-12-15,12 2 6 16,4-14-9-16,5 7 10 16,0-7-5-16,-4 0-3 15,-6 0 8-15,-2 0 0 16,-7 0 1-16,-8 0-7 0,-3 0 1 16,-2 0 6-16,0 0 0 15,-5 0-4-15,-4 0-5 16,0 0 4-16,0 0 0 15,0 0-15-15,0 0-39 16,0 0-39-16,0 0-47 16,0 0-53-16,0 0-66 0,-13 12-45 15,1 0-7-15</inkml:trace>
  <inkml:trace contextRef="#ctx0" brushRef="#br0" timeOffset="108118.56">21813 6589 448 0,'-9'-12'269'0,"9"5"-44"16,-6-2-92-16,6 1-31 15,0 8-7-15,0-5 2 16,0 5-21-16,0 0-23 16,0 0-29-16,0 0-5 0,0 0-9 15,0 0 5-15,-8 0 1 16,8 0 3-16,0 0-2 16,0 0-10-16,0 0-1 0,0 0-11 15,0 0-39-15,0 0-85 16,0 0-98-16,-14 0-81 15,-1 13-72-15</inkml:trace>
  <inkml:trace contextRef="#ctx0" brushRef="#br0" timeOffset="108376.72">19544 7391 718 0,'-38'-11'528'0,"12"-5"-249"15,4 4-184-15,5-1-130 0,5 4 12 16,12 5 13-16,0 0 4 16,0 4 3-16,0 0-41 0,0 0-53 15,0 0-27-15,0 0-17 16,0 0-34-16,0 0-25 0,0 0-55 15,-11 0 4 1</inkml:trace>
  <inkml:trace contextRef="#ctx0" brushRef="#br0" timeOffset="109513.38">19110 7472 159 0,'0'10'234'0,"0"-3"-86"0,0-7-35 16,0 8-42-16,0-8-23 0,8 0-1 16,12 0 16-1,8 0-14-15,15 0-14 0,14-8-9 16,13-9-3-16,12-6 12 15,6-10-4-15,14-3-6 16,8-5 2-16,9-4-4 0,-3-4-8 16,2-5-4-16,1-2 3 15,-12-8-10-15,-8-7 1 0,-14 2 2 16,-11-7 3-16,-17-2 16 16,-18-8 8-16,-9 1 6 0,-9-7 7 15,-10-4 4-15,-11-1 4 16,0-1 13-16,-8 1 30 15,-8 7-21-15,-9 4-18 16,-5 5-29-16,-2 1-17 16,-2 1-9-16,-13 6-1 0,-1 4-3 15,-9 8 3-15,-8 7 4 16,-3 7-11-16,-5 6 6 0,-12 4 2 16,-5 8-9-16,-4 5 6 15,4 8-1-15,7 4 6 16,-4-1-12-16,7 10 3 0,1 3 9 15,3 0-5-15,-6 16-3 16,6 5 9-16,-6 7-3 16,6 8 1-16,-3 8-8 0,5 5-1 15,0 13 9-15,1 4-5 16,3 10 0-16,4 5 0 16,4 5 0-16,11-1-2 15,6 0-1-15,5-6 5 0,7-6 0 16,9-4 1-16,2 0 1 15,8-4-6-15,6-8-1 16,8-3 4-16,0-6 2 0,0-8 0 16,0 1-8-16,8-8 11 15,-5 0-6-15,5-5-4 0,1 4 10 16,-1 1 1-16,0 5-11 16,0-3 11-16,1 1-8 15,-2 6 4-15,1-1 2 16,4-1-11-16,4 1 11 0,5-1-8 15,4 1 7-15,3-1 3 16,0 1-5-16,3 1 5 16,4-6 1-16,-4-1-3 0,7-1 1 15,2-6 7-15,6-4-8 16,1-3 7-16,10-5 2 0,11-3-9 16,11-6 7-16,0-7-6 15,3 0-3-15,4-3-5 16,1-6 6-16,-5-3-5 15,-3-4 4-15,-6-1 3 0,-5 2-8 16,-9 2 5-16,-11 1-2 16,-8 4-2-16,-7-1 5 15,-9 6-1-15,-13-1 3 0,-2 4 8 16,-1 0 1-16,-3 0-6 16,-5-5-9-16,0 3 0 15</inkml:trace>
  <inkml:trace contextRef="#ctx0" brushRef="#br0" timeOffset="109694.38">19946 7277 2047 0,'-8'-4'0'16,"8"-1"0"-16,-8 3 0 15,8-3 0-15,-9 5 0 0,1-4 0 16,8 0 0-16,-8 4 0 15,-1 0 0-15,9-4 0 16,-7 4-37-16,7-4-35 16,0-1-21-16,0 5-37 15,-13 0-66-15,5 0-52 0,-4 0-28 16,-4 0-29-16,-4 9-10 16</inkml:trace>
  <inkml:trace contextRef="#ctx0" brushRef="#br0" timeOffset="112968.87">30322 11161 357 0,'-14'-21'271'15,"2"9"-69"-15,4 12-81 16,8 26 6-16,-7 22 25 0,-6 29-1 16,-4 24-33-16,-3 17-31 15,0 9-31-15,4-4-25 16,4-18-22-16,4-20 4 16,8-19-1-16,-8-22-14 15,8-19 2-15,0-25-4 16,8-16 2-16,12-22 2 0,7-14-5 15,11-10 3-15,2-2 1 16,6 7 10-16,-2 9 8 16,0 10 6-16,-3 19 12 15,-5 10 21-15,1 9 26 0,-1 21-13 16,1 7-30-16,3 4-13 16,10 1-26-16,2-6 0 15,1-2-8-15,-2-11-61 16,0-14-54-16,-7-14-28 15,-3-15 20-15,-4-11 50 16,-4-12 40-16,-10-12 22 0,-7 6 16 16,-6 8 35-16,-10 14 32 15,0 8-16-15,-10 15-19 16,-6 13 11-16,-7 16 9 16,-7 9 0-16,6 7-8 0,8 6-21 15,16 2-1-15,3-4-8 16,19-7-26-16,15-8-21 15,14-21-26-15,15-12-38 16,11-18-11-16,1-14 12 16,-2-13 38-16,-7-9 28 15,-12-7 20-15,-5-4 6 0,-7 1 20 16,-9 4 44-16,-7 16 52 16,-12 16 31-16,-6 11-13 15,-11 12-54-15,0 17-11 16,-11 17-7-16,-9 16-13 0,-1 17-16 15,2 10-17-15,6 2-6 16,13-1-9-16,0-9-37 16,13-7-25-16,6-9-26 15,11-15-36-15,9-21-24 16,15-9 14-16,6-10 47 16,2-15 47-16,-7-6 37 0,-6-1 44 15,-12 4 47-15,-9 14 39 16,-11 3-3-16,-6 6-29 15,-7 6-17-15,-4 8-4 0,-12 17-3 16,3 2-27-16,1 8-13 16,8-4-9-16,5 6-11 15,12-5-11-15,12-3-30 16,6-6-16-16,6-15-14 16,4 0 10-16,-5-4 26 0,-7-7 10 15,-4-10 12-15,-9 4 4 16,-9 6 15-16,-6-2 14 15,-5 6 0-15,-13 7-5 16,-7 0 8-16,4 0-9 0,0 11-6 16,3 2 1-16,13-1-5 15,0-5-1-15,0 2-2 16,13 3-3-16,0-12-6 0,6 0 4 16,1 0 8-1,6 0-11-15,-7-8 9 0,-2-5 13 16,-6 1 35-16,-3 1 25 0,-8-2-56 15,0 1-24 1,-8 0 0-16,-6 1 0 0,-8 1 0 16,1 3 0-16,2 7 0 15,-1 0 0-15,-1 0-111 16,5 0-177-16,2 0-63 0,6 12 13 16,8 0 6-16,0-1 38 15</inkml:trace>
  <inkml:trace contextRef="#ctx0" brushRef="#br0" timeOffset="113574.05">33427 10962 383 0,'32'-61'282'15,"-12"8"-33"-15,-2 7-70 0,-7 11-61 16,-3 12-46-16,1 0-19 15,-4 12 8-15,-2 6 12 0,2 5-17 16,-2 0-21-16,5 9-17 16,0 6-11-16,0 6-17 15,-4 0-64-15,-4 3-77 16,0 0-57-16,0 1-39 0,0 0-37 16,-12-6-1-16</inkml:trace>
  <inkml:trace contextRef="#ctx0" brushRef="#br0" timeOffset="113734.16">33723 10774 525 0,'5'-20'406'0,"-5"4"-71"15,0 4-143-15,0 0-95 0,0 3-53 16,0 5-18-16,0 4-16 16,0 0-100-16,0 0-138 15,-12 13-102 1,-10-1-73-16</inkml:trace>
  <inkml:trace contextRef="#ctx0" brushRef="#br0" timeOffset="114616.61">28979 12810 153 0,'-9'-5'346'15,"-5"3"-30"-15,14 2-47 16,-8-6-74-16,8 0-54 15,0-4-52-15,17-2-22 16,19-7 24-16,24-7 35 16,39-2 30-16,43-9-58 0,46-7-98 15,49-12 0-15,48-17 0 16,41-7 0-16,18-9 0 16,14 4 0-16,-6 7 0 15,-20 14 0-15,-22 10 0 0,-35 13 0 16,-34 13 0-16,-45 8 0 15,-48 7 0-15,-32 1 0 0,-34 4 0 16,-27 8 0-16,-20-4 0 16,-9 4 0-16,-9-5 0 0,-17 3 0 15,0-8 0 1,-21 3 0-16,-1-1 0 0,-5-1 0 16,-1 1 0-16,-4 0-11 15,-10-4-273-15,-1 5-126 0,-14-10-54 16,-10 1-413-16</inkml:trace>
  <inkml:trace contextRef="#ctx0" brushRef="#br0" timeOffset="123182.18">13001 12900 67 0,'0'0'169'0,"0"0"10"15,0 0-55-15,0 0-38 16,0 0-30-16,0 0-18 0,0-5-4 16,0 1 0-16,0-3 1 15,5-1-10-15,3-7-10 0,0 4-6 16,1-5 5-16,-7-4 12 15,3-3 25-15,-5 1 7 0,0-2 4 16,-16 3 7-16,-8 6-7 16,-7 6-21-16,-12 9-13 0,-1 11 8 15,-2 12-1-15,6 8-2 16,4 9 4-16,8 9-5 0,10 4-12 16,18 4-5-1,9-3-10-15,14-1-5 0,16-5 0 16,9-6-8-16,9-14 0 15,8-16-19-15,9-12-37 0,-1-21-33 16,-1-15-16-16,-7-17 6 16,-8-12 26-16,-13-14 30 0,-11-14 28 15,-9-4 13-15,-11-9 11 16,-13-1 8-16,0-2 19 0,-17 10 26 16,5 15 30-16,1 18 16 15,-3 18-18-15,6 14-10 16,8 15-27-16,0 19-9 0,0 17 10 15,0 23-5-15,8 25-12 16,6 13-14-16,-3 7-8 16,5 4-2-16,0-4-4 0,-2-12 1 15,-3-11-5-15,1-17 5 16,1-12-11-16,-1-13 8 16,-4-11-8-16,4-14 6 0,4-15-2 15,1-12 2-15,-1-11 9 16,0 4-6-16,3-2-4 0,3 7-1 15,-6 6 1-15,3 9 7 16,3 3-4-16,-2 4 3 0,0 7-2 16,0 5 1-1,5 0-4-15,7 0-10 0,4-6-25 16,9-1-31-16,105-25-192 31,-60-4 121-31,-55 15 105 16,11-33 48-1,-46 47 44-15,-16-5 81 16,0 12-74-16,-1 0-5 16,2 0-21-16,1 12-7 15,6 1-13-15,8-1-9 16,0 0-8-16,0 0-1 0,8-4-2 16,6-8-6-16,1 0-3 15,5 0-11-15,5-4 0 16,-2-8-3-16,2-4 5 0,-4-4 7 15,1-1 5-15,-11 5 6 16,0 4-2-16,-2 3 8 0,-6 1-9 16,2 8 0-16,-5 0 2 15,0 0 5-15,8 17 2 16,0-1 1-16,1 4-7 0,-1-5-1 16,4 3 0-16,0-6-6 15,-1-3-18-15,3-9-7 0,-2 0-2 16,-1 0-3-16,6-5-3 15,-1-6 9-15,-4-12 12 0,4-4 10 16,-3-2 10-16,-2 1 4 16,-3 4 7-16,1 3 10 15,-4 4 4-15,-2 5 4 0,-3 10-5 16,0 2 10-16,8 10 30 16,0 8 6-16,1 1-17 15,-1 5-15-15,4-3-11 0,-3 0-18 16,-3-6 2-16,2-6-9 15,-3-9 2-15,-2 0 1 0,3 0 5 16,10-33 2 0,2-3-7-16,-4-4-3 15,6-3 0-15,6 8 2 0,-7 1-7 16,1 6 0-16,1 12 0 16,0 4 10-16,-1 10-4 15,-6 2 10-15,0 0-1 0,-2 6-1 16,-4 2-2-16,1-8 4 15,-6 9-12-15,-3-9 2 0,0 0 0 16,0 7-34 0,0-7-49-16,0 0-64 0,0 9-58 15,0-9-18-15,0 0-37 16,0 0 8-16</inkml:trace>
  <inkml:trace contextRef="#ctx0" brushRef="#br0" timeOffset="124467.61">16233 11251 65 0,'5'-21'111'15,"3"2"64"-15,0-3-67 16,-5 2-33-16,3 0-18 15,-6 3-14-15,0 1 0 0,0 4 5 16,0 0-1-16,0 3 9 16,0 2-2-16,0 0 6 0,-9 2-11 15,9 5 18-15,-13 0 5 16,13 0 1-16,-9 0-13 16,-5 0-14-16,-2 0-19 0,-5 12-8 15,-4 0-14-15,1 0-1 16,0 4-6-16,-1-4 3 0,10 5 3 15,-2-5 0-15,5 4-5 16,-1 0 4-16,13 6-7 16,-8-3-1-16,8 30 5 15,0-1 4 1,16-10-9 0,-2-23 6-16,-6-2-1 0,-1 0-4 15,4-2 5-15,3-2-1 0,-6-1 0 16,0 0-8-16,1 1 8 15,-2-9 0-15,5 8-5 0,1-8 10 16,-2 0-2-16,6 0-8 16,3 0 5-16,5 0-2 15,-2 0 3-15,7-5-3 16,2-3 0-16,-4 4-4 0,-2-4 5 16,-4 3-8-16,-5 2 3 15,-1-6 6-15,-3 5 4 0,-5 0-1 16,-3 1-6-16,-5-7-1 15,0 3 6-15,0-5-6 0,0-4 6 16,0-1-2-16,0-2 0 16,0-2-4-16,0-7 5 0,0 3-1 15,0 0-1-15,-9 1 1 16,-3-1 1-16,-1 5 3 16,2 3-3-16,3 5 0 0,-1 0 9 15,9 4-3-15,-13 0-5 16,13 4 1-16,-6 0 3 0,6 4-1 15,0 0-3-15,0 0 4 16,0 0 6-16,0 16 26 0,6 4 2 16,10 6-10-16,6-3-8 15,2 7-7-15,4 2-7 0,9-3-7 16,2-1 1-16,10-4 3 16,9 0-3-16,7-7-4 0,3-5 8 15,-3 0-7-15,0-12-1 16,-11 0-1-16,-10 0-5 15,-12 0 9-15,-7 0-3 16,-8 0-8-16,-5 0-1 0,-12 0-10 16,0-8-15-16,0-1-31 15,-12 2-30-15,-5-6-27 0,1 4-17 16,1 2-6-16,-2-5 12 16,-5 1-6-16,2-6-19 0,1 1-3 15,2-1 33-15</inkml:trace>
  <inkml:trace contextRef="#ctx0" brushRef="#br0" timeOffset="124766.9">16896 10929 120 0,'11'-41'238'15,"2"-3"-84"-15,-5 2-26 16,0 3-26-16,1 5-8 0,-6 10-12 16,2 8 5-16,-5 4-16 15,0 4 2-15,3 8 24 0,5 25 38 16,1 14-13-16,-1 23-21 15,4 7-37-15,1 12-22 0,4 5-15 16,-2-5-17-16,4-4-2 16,7-3-1-16,2-12-2 15,5-14-3-15,2-12-5 0,3-7 4 16,3-16 0-16,7-13 5 16,5-9-16-16,-1-12-14 15,2-4-59-15,-10-3-63 0,-7-8-58 16,-17 0-36-16,-8-6 17 15,-12-1 11-15,-8-2-6 0,-13 5 34 16</inkml:trace>
  <inkml:trace contextRef="#ctx0" brushRef="#br0" timeOffset="124895.94">17122 10913 106 0,'-59'-25'251'0,"6"1"-78"16,7 0-53-16,15 3-52 0,11-3-34 15,20 0-15-15,7-3-10 16,21-3-5-16,17-2-2 0,11-2-10 15,14 1-33-15,4 1-42 16,-3 4-79-16,-6 0-60 16</inkml:trace>
  <inkml:trace contextRef="#ctx0" brushRef="#br0" timeOffset="125515.66">17600 10575 261 0,'0'21'214'16,"-13"-2"-76"-16,-4-2-35 0,-1-5-29 15,4-4-7-15,-3-8 22 16,5 8 11-16,4-8-12 0,8 0-23 16,-9 0-19-16,9 0 1 15,0 0-14-15,0-12-19 16,13-4-8-16,9-9-1 16,9 1-2-16,6-1 2 0,7 1-7 15,5 9 4-15,-4 6-2 16,-5 9-3-16,-3 0-1 0,-9 17 12 15,-12 2 15-15,-8 10 24 16,-8 9-5-16,-16 1 5 0,-4 3-2 16,1 2 1-16,-3-8-15 15,6-3-12-15,3-4-6 16,5-8-6-16,8-7 4 0,0 3 1 16,16-4-6-16,9-13-17 15,4 0-20-15,7 0-36 16,8-5-61-16,6-10-55 0,3-6-18 15,4-7 10-15,-3-9 34 16,-7-8 27-16,-3-7 13 0,-2-2 39 16,-14-3 44-16,-12 4 85 15,-8 5 31-15,-8 6-1 16,0 14 5-16,-13 4-8 0,-3 12-7 16,-1 7 1-16,3 5 7 15,-7 17 6-15,4 11-10 0,4 38 30 16,13-33-72-1,13-1-8-15,7-4-15 16,12-7-4-16,6-8-1 16,0-13-17-16,1 0-6 0,-2-13 2 15,-9-4 10-15,-7-8-2 16,-10-3 5-16,-11-4-5 0,-16-1-1 16,-8 0 2-16,-4 4 0 15,-6 6-12-15,0 3-14 0,-1 6-30 16,2 3-27-16,6 3-37 15,6 4-21-15,9-4-27 0,4 0-34 16,8 0 34-16</inkml:trace>
  <inkml:trace contextRef="#ctx0" brushRef="#br0" timeOffset="125832.04">18386 10083 124 0,'14'-29'298'15,"-8"3"-69"-15,2 3-41 0,-8-6-67 16,9 1-51-16,2 4-24 15,7 0-10-15,1 2-9 0,1 2-9 16,5 4-13-16,4 3 3 16,-1 5-6-16,6 8-7 0,0 0 6 15,5 17 4-15,-5 3-5 16,6 5 11-16,2 4-3 16,-2 3 8-16,6 5-3 15,1 3 3-15,7 1-9 0,-5-5-7 16,-5 5 1-16,-2 0 5 15,-11 4 25-15,-10 0 18 0,-13 4 22 16,-8 1 15-16,-12 1-15 16,-16-1-39-16,-9-1-14 15,-5-5-10-15,-6 0-34 0,0-3-69 16,0-3-83-16,6-7-87 16,10-4-54-16,7-8-24 0</inkml:trace>
  <inkml:trace contextRef="#ctx0" brushRef="#br0" timeOffset="126197.24">19690 9651 127 0,'-29'0'235'0,"4"0"-84"16,5 0-44-16,0 0-36 15,3 0-15-15,6 0 2 16,11 0 15-16,-8 0 6 0,8 0-4 16,0 0-17-16,3 0-1 15,13 0-11-15,13 0-15 16,12 0-13-16,13-12-5 0,11-4-4 15,7-6-1-15,6 2-10 16,-1 0-1-16,-9 1-24 0,-6 2-57 16,-18 4-37-16,-6 4-40 15,-16 7-8-15,-5 2-29 16,-17 0-12-16,-20 15-84 0</inkml:trace>
  <inkml:trace contextRef="#ctx0" brushRef="#br0" timeOffset="126397.39">19957 9728 82 0,'-65'53'287'0,"5"-5"-68"15,6-3-35-15,5-5-54 0,15-10-44 16,4-5 9-16,9-13 12 16,13 1-24-16,8-13-36 0,25 0-20 15,17-6-16-15,18-11 4 16,20-6-14-16,15-11 4 0,6-2-3 16,5-4-4-16,-5 3-1 15,-11 5-37-15,-13-1-31 16,-17 10-10-16,-12 2-10 0,-14 4-13 15,-12 5 104 1,-13 4-208-16,-9-1-10 0,0 7-15 16</inkml:trace>
  <inkml:trace contextRef="#ctx0" brushRef="#br0" timeOffset="127063.22">22251 8308 74 0,'-8'-54'214'0,"-2"-2"-40"16,-7-5-42-16,-5 4-16 16,2 12-3-16,-2 8 2 0,-8 13-7 15,1 12-4-15,-3 12-11 16,-5 0-8-16,5 21-23 15,-1 7-16-15,5 4-14 0,3 8-8 16,5 10-13-16,9-2 2 16,11 1-17-16,0 1 11 15,0 1 1-15,8 7-12 0,3-1 4 16,6 5 4-16,3-2-10 16,3 1 2-16,7-4 4 15,2 0 2-15,4 0-6 0,5-3 9 16,0-6-9-16,-1 0-4 15,-2-3 6-15,-7-4-1 0,2-4-11 16,-4-8-2-16,-5-5-33 16,0-3-33-16,-2-10-45 0,-8 2-32 15,0-13-31-15,-8 0-32 16,-6 0-44-16</inkml:trace>
  <inkml:trace contextRef="#ctx0" brushRef="#br0" timeOffset="127762.4">21992 8950 50 0,'-33'-8'121'0,"1"4"68"0,2 1-64 16,5-1-45-16,-1-1-27 16,6 1-15-16,-2 4 2 15,8 0 1-15,0 0 8 16,7 0-4-16,7-4-3 0,-8 0-9 15,8 0-4-15,0 4 2 16,0 0 3-16,0 0-2 16,0 0-1-16,0 0-5 0,0 0-5 15,0 0-3-15,0 0-7 16,0 0-4-16,0 0 3 0,0 0 0 16,0 0-5-16,0 0-3 15,0 0 2-15,-8 0 6 16,8 0 0-16,-9 0 8 15,9 0-9-15,0 0 2 16,0 0 0-16,0 0-6 16,0 0-1-16,0 0 2 0,0 0-9 15,0 0 2-15,0 0 4 16,0 0-5-16,0 0 3 16,0 0 0-16,0 0 1 15,0 0 1 1,0 0 1-16,0 0-5 0,0 0 5 15,0 0 1-15,0 0-4 16,0 0 4 0,0 0-4-16,0 0 4 15,4 0 4-15,9-8-5 0,11-4-2 16,12-4 1-16,15-2 3 16,0-2-5-16,10-4-4 0,4 0 0 15,0 0 8-15,-5 3-9 16,-1-3 5-16,-7 3-1 0,-8 4 3 15,-12 6-2-15,-7-1 2 16,-8 4 5-16,-6 8 7 16,-3 0 12-16,-8 0-2 0,0 0-9 15,0 0-1-15,0 0-11 16,0 0 4-16,0 0-11 0,0 0 4 16,0 0 0-16,0 0-5 15,0 0-7-15,0 0-13 16,0 0-49-16,0 0-58 15,0 0-52-15,0 0-50 0,0 8-78 16</inkml:trace>
  <inkml:trace contextRef="#ctx0" brushRef="#br0" timeOffset="128611.1">22968 8292 62 0,'-8'-17'128'0,"0"-4"58"0,-6 2-71 15,2-3-38-15,0-1-29 16,-4 1-9-16,-1 3 13 15,-2 7 29-15,-2 0-3 16,-9 12 1-16,3 0-5 0,-6 0 14 16,1 12-3-16,-1 7-16 15,2 6-6-15,2 0-21 0,7-1-6 16,14 5-10-16,16 4-7 16,17-1-7-16,21 5-9 15,10 3-3-15,14 1 5 0,7-2-7 16,-3 0 0-16,-10-8-6 15,-13-2 8-15,-10-4-7 0,-17-6 1 16,-10-1 0-16,-14-6-12 16,-25-12-2-16,-15 11-7 15,-8-11 11-15,-11 9 9 16,7-9-18-16,3 0-38 0,9 0-40 16,8 0-30-16,7-4-9 15,11-8 2-15,14-4-12 0,22-9-43 16,13-12 13-16</inkml:trace>
  <inkml:trace contextRef="#ctx0" brushRef="#br0" timeOffset="129376.01">23296 8179 267 0,'27'-39'230'0,"-11"11"-44"0,-8 3-38 16,-8 9-37-16,0 8-18 16,-11 8-8-16,-3 13 12 0,-4 8-12 15,1 11-31 1,1 7-18-16,1 6-19 0,7-4-8 15,8 1-1-15,0-7-5 16,12-5-5-16,2-6-8 0,12-3-13 16,10-14-24-16,10-7-34 15,6-16-18-15,0-8-9 0,2-12 17 16,-6-9 36-16,-9-5 30 16,-9 2 23-16,-14 3 32 15,-8 8 24-15,-8 5 20 0,0 11 5 16,-11 5-2-1,-2 8-5-15,0 8-20 0,-4 0-13 16,6 20 4-16,0 5-5 16,2-1-18-16,9 1-8 0,0 0-8 15,0-11-4-15,0-1-23 16,12-4-10-16,-1-9-7 16,6-5 14-16,4-12 10 0,0-2 7 15,-1-5 3-15,-4-2 2 16,-4 10 5-16,-3 4-1 15,-6 4-3-15,-3 4 7 0,5 4-5 16,-2 0 1-16,-3 12 1 16,6 0 4-16,-3 2-3 15,5-2-5-15,-5 0 10 16,5-4-3-16,-5-8-8 0,3 0 4 16,-2 0-2-16,0 0 11 15,4-12-9-15,-4-6-3 0,0 2 2 16,6 1 4-16,-7 2 3 15,2 6-8-15,-2 2 4 16,2 5-9 0,1 0 11-16,6 0-3 15,5 0-2-15,8 9-1 0,-2-9 3 0,7 0-2 16,-1 0-3-16,-6 0 6 16,1 0 3-16,-3-9-4 15,-4-3 2-15,-3-1 1 16,-1 6 7-16,0-2 25 0,-8 2-5 15,-5 7-3-15,0 0-3 16,0 0-5-16,0 0-5 16,0 7-2-16,3 5 0 0,2 5-1 15,-2 4-6-15,4-5 1 16,1-1-4-16,5-1-10 16,-4-2-24-16,-5-12-89 0,0 0-76 15,4 0-33-15,-4 0-1 16,4 0-41-16,-1-12 32 15</inkml:trace>
  <inkml:trace contextRef="#ctx0" brushRef="#br0" timeOffset="129609.25">24498 7266 483 0,'19'-75'246'16,"-6"15"-71"-16,-5 12-57 0,0 10-24 15,-8 14 19-15,0 12 24 16,0 12 66-16,0 30 3 0,0 17-35 16,0 22-70-16,0 16-101 15,9 16 0-15,10 7 0 16,10-6 0-16,7-5 0 16,10-16 0-16,7-14 0 0,6-23-223 15,10-24-149-15,9-32-65 16,4-37-2-16</inkml:trace>
  <inkml:trace contextRef="#ctx0" brushRef="#br0" timeOffset="129809.47">25826 6330 380 0,'35'-123'335'16,"-5"25"-96"-16,-9 29-107 16,-5 16-63-16,-4 21-29 0,2 16 18 15,12 16 55-15,10 27-2 16,13 28-14-16,7 21 30 15,5 22-47-15,-1 11-35 16,-3 5-26-16,-10 1-19 0,-20-9-50 16,-19-4-95-16,-20-14-78 15,-20-5-63-15,-20-14-16 0,-13-17-31 16</inkml:trace>
  <inkml:trace contextRef="#ctx0" brushRef="#br0" timeOffset="130158.63">25476 6871 381 0,'-12'-13'289'0,"-4"5"-59"0,-4 8-85 16,-8 0-32-16,-6 21-6 16,3-1 4-16,2 4-41 15,4 1-28-15,9-1-15 0,16 5-12 16,0-1-2-16,8-4-10 15,8-3-11-15,9-9 11 0,4-12-15 16,2-4 5 0,6-16 5-16,0-13 7 0,-3-11-3 15,-12-5 30-15,-5-1 64 16,-9 11 96-16,-8 5 8 16,0 10-200-16,0 8 0 0,0 9 0 15,0 18 0 1,0 13 0-16,4 10 0 0,13 5 0 15,11 3 0-15,12-3 0 16,9-1-19-16,6-9-461 16,11-10 1-16,1-7 4 0</inkml:trace>
  <inkml:trace contextRef="#ctx0" brushRef="#br0" timeOffset="132177.85">25731 8239 276 0,'0'-33'257'15,"-10"0"-60"-15,-3 9-73 16,13 0-51-16,-8 8-14 0,8 4 28 16,-9 2 28-16,9 6-12 15,0 1-26-15,-8 3-26 16,8 0-20-16,0 7 5 15,0 15 27-15,0 9 7 16,0 10-18-16,0 13-5 0,0 15 7 16,0 8 10-16,0 12-18 15,-16 9-9-15,-5 4-9 0,-2 4-4 16,-11 4-2-16,-2 3-8 16,-10 2 2-16,-1 7 2 15,-5 0-12-15,-10 4-6 0,0 1 0 16,-3-2 0-16,-3 2 0 15,-9-4 0-15,-9-2 0 0,-2-3 0 16,-9-4 0-16,-7-4 0 16,0-8 0-16,-2-1 0 15,-3-3 0-15,-2-8 0 16,3-4 0-16,1-10 0 0,6-2 0 16,-1-10 0-16,6 3 0 15,-2-6 0-15,-8-2 0 0,-8 3 0 16,-10 3 0-16,-11 1 0 15,-9-7 0-15,-4 3 0 0,-7-5 0 16,-3-4 0-16,3-3 0 16,4-6 0-16,6-3 0 0,2-5 0 15,10-7 0-15,-1-4 0 16,8-6 0-16,-1-3 0 0,6-8 0 16,2-8 0-1,3 9 0-15,-2-9 0 0,-1 0 0 16,6 0 0-16,0 8 0 15,2-8 0-15,3 9 0 0,-2-9 0 16,0 8 0-16,8-8 0 16,6 0 0-16,3 0 0 0,7 0 0 15,4 0 0-15,1 0 0 16,4 0 0-16,4-5 0 0,0 2 0 16,-1 3 0-16,6-5 0 15,-2 1 0-15,6 2 0 16,3-9 0-16,3 4 0 15,6-2 0-15,8-3 0 0,3 1 0 16,0-6 0-16,6 1 0 16,-2 3 0-16,4 1 0 0,1 0 0 15,2 1 0-15,7-2 0 16,-3 1 0-16,6-1 0 0,1 5 0 16,-2 1 0-16,5-2 0 15,-1 2 0 1,-6-10 0-16,10 7 0 0,6-1 0 15,-7-1 0-15,3 0 0 16,-6 0 0-16,2-5 0 0,-2 1 0 16,1-1 0-16,-1 5 0 15,3-4 0-15,0 4 0 16,2-1 0-16,4 2 0 0,-1 1 0 16,1 8 0-16,0 2 0 15,8-5 0-15,0 1 0 16,-6 0 0-1,-3 0 0-15,1 4 0 16,-1 0 0 15,0 12 0-31,-2 12 0 16,-5 5 0-16,-1 10 0 16,1 7 0-1,0 4 0-15,3 2 0 0,1 1 0 0,-1 4 0 16,7 0 0-16,6-3 0 15,0-2 0-15,0-8 0 16,0-7 0-16,0-4 0 0,0-9 0 16,0-3 0-16,0-9 0 15,0-4 0-15,0 0 0 16,0-16 0 0,0-9 0-16,0-14 0 15,0-10-5-15,-9-20-24 16,9-8 1-16,-8-14 6 0,8-2 4 15,0 1 7-15,-9 6 6 16,9 13 0-16,0 11 7 16,0 10 3-16,0 12-10 15,0 3 7-15,0 9-8 0,5 3 6 16,7 0 3-16,8 5-2 16,8 5-6-16,9-2 5 0,7-3-3 15,5 4 0-15,5 8 4 16,3 0 4-16,-2 0-5 0,2 0 4 15,0 0-14-15,2 0-14 16,-8 8-28-16,2-8-7 16,-4 9 13-16,-9-9 16 0,-10 12 9 15,-12-12 11-15,-5 16 6 16,-13 8 21-16,-25 21 14 0,-11 16 13 16,-7 16 11-16,-11 17 5 15,-8 4-6-15,-3 0-2 0,5-5-9 16,7-8-24-16,8-11-16 15,6-10-3-15,10-14 0 0,6-10 0 16,5-12-17-16,6-7-74 16,12-8-86-16,0-13-100 0,0 0-54 15,0 0-4-15,0-9-25 16</inkml:trace>
  <inkml:trace contextRef="#ctx0" brushRef="#br0" timeOffset="133784.87">15647 14526 8 0,'11'-11'21'0,"-5"-1"14"16,2 0 22-16,-2 0 25 16,2-1 31-16,-8-2-7 15,0 1-34-15,0 2-22 0,0-5-2 16,0 3-10-16,0-6 4 15,0 2 21-15,4 11 1 0,4 2 6 16,1 5 53-16,2 30 15 16,9 14-14-16,4 20-30 15,5 19-41-15,4 9-20 0,-1 7-22 16,1-2-2-16,4-3 3 16,-5-13-11-16,-3-8 0 15,-10-12-1-15,-2-11-2 0,-6-14 0 16,-11-16 9-16,0-20-16 15,-19-3-9-15,-9-22 8 16,-6-16 8-16,-2-21-1 0,0-18-2 16,-1-18 7-16,9-16-6 15,6-12 6-15,22 0 4 0,9 12 6 16,12 15 0-16,8 23-7 16,7 23 3-16,10 26 4 0,-4 27 6 15,-1 19 3-15,-3 20-7 16,-14 19-8-16,-13 10 3 15,-11 6-10-15,-11 4 3 16,-6-9-4-16,-4-7-6 0,5-15-18 16,5-13-44-16,11-13-39 15,0-21-9-15,11-9-9 0,14-19 16 16,12-18 31-16,7-18 17 16,5-10 21-16,3-7 23 0,2 8 14 15,-2 11 18-15,-3 14 27 16,-4 15 18-16,-6 16 23 15,1 17 8-15,-9 13-16 0,-7 8-17 16,-5 7-7-16,3 1-23 16,-6-2-11-16,0-6-6 15,0-5-8-15,1-16 0 0,-1 0 0 16,0-12 2-16,6-13-5 16,-3-11-3-16,1-5-3 0,-4-7 2 15,1-2 1-15,-2 6 1 16,2 8 6-16,-6 8 0 15,3 3-1-15,-2 16 9 0,3 9 25 16,6 12 19-16,3 10-7 16,4 6-1-16,0 5-20 0,3-5-11 15,-5-4-2-15,0 0-10 16,-4-7-3-16,0-6-2 0,-5-11 4 16,-1 0 0-1,-9 0-4-15,-1 0-3 0,-6-7-28 16,0-9-52-16,0-8-61 15,0-9-34-15,-9-8-17 0,-3-8 1 16,-2-13-30-16,-2-7 22 16</inkml:trace>
  <inkml:trace contextRef="#ctx0" brushRef="#br0" timeOffset="133916.17">16559 11926 474 0,'-30'-65'207'0,"3"26"-97"0,6 18-71 16,4 21-47-16,11 23-33 16,6 18-24-16,6 12-51 15,8 8-120-15</inkml:trace>
  <inkml:trace contextRef="#ctx0" brushRef="#br0" timeOffset="134317.76">16945 12329 368 0,'-21'-44'323'16,"1"3"-23"-16,-1 4-116 0,6 6-92 15,7 5-43-15,8 10-18 16,3 16 39-16,17 0 70 15,13 25-3-15,7 11-54 0,10 13-41 16,1 8-12-16,3 3-24 16,-2-3 3-16,2-3-11 15,-7-6-42-15,-5-7-112 0,-11-4-157 16,-1-6-59-16,-6-5-41 16</inkml:trace>
  <inkml:trace contextRef="#ctx0" brushRef="#br0" timeOffset="134851.23">20803 13061 424 0,'-25'-69'464'15,"-15"11"-93"-15,-14 8-152 16,-2 13-118-16,-1 21-50 0,1 16-29 16,-1 11 34-16,4 19 6 15,7 14-22-15,10 13-25 16,7 8-4-16,10 1-5 0,10-7-4 15,9-5 2-15,9-10-12 16,5-6-2-16,11-15-26 0,9-6-29 16,2-17-5-16,5 0-10 15,3-17 15-15,5-15 11 0,-4-4 20 16,-9-10 14-16,-3-1 20 16,-14-7 1-16,-6 1 6 0,-10 8 39 15,-3 9 28-15,0 7 28 16,0 8-2-16,0 9-19 15,0 12-18-15,0 0-9 0,6 17-6 16,10 2-7-16,5 7-17 16,7 3-24-16,9-1 0 0,2 1 0 15,7-4 0-15,2-5 0 16,0-5 0-16,-3 1-102 0,-4-4-105 16,-8-3-92-16,-11-9-44 15,-4 0 28-15,-14 0 12 0,-4 0 66 16</inkml:trace>
  <inkml:trace contextRef="#ctx0" brushRef="#br0" timeOffset="135382.57">19407 13254 339 0,'3'-50'277'15,"-3"7"-25"-15,-17 6-71 16,-4 12-66-16,-3 10-13 0,-4 15 22 16,4 15 0-16,-1 18-4 15,1 20-22-15,3 16-13 0,9 21-35 16,15 10-17-16,27 7-23 16,19-5-8-16,19-12-42 15,26-18-72-15,27-18-76 0,26-23-76 16,23-22-8-16,16-21 5 15,7-21-81-15</inkml:trace>
  <inkml:trace contextRef="#ctx0" brushRef="#br0" timeOffset="135598.5">20993 12159 1158 0,'0'-98'593'16,"5"21"-297"-16,18 24-296 15,28 32 0-15,22 33 0 0,18 38 0 16,15 42 0-16,0 39 0 16,-13 33 0-16,-25 25 0 15,-20 13 0-15,-31 1 0 0,-17 0 0 16,-31-8 0-16,-23-12-344 16,-14-16-80-16,-10-19 32 0,-5-23 16 15</inkml:trace>
  <inkml:trace contextRef="#ctx0" brushRef="#br0" timeOffset="136102.76">22448 12244 569 0,'-26'-37'252'15,"2"8"-105"-15,4 5-69 16,3 4-43-16,5 8-19 0,12-1-20 16,0 8-38-16,0 5-63 15,9 14-70-15,8 2-77 0,2 0-4 16</inkml:trace>
  <inkml:trace contextRef="#ctx0" brushRef="#br0" timeOffset="136271.54">22629 13059 600 0,'-16'48'382'16,"-4"-11"-170"-1,-4-9-119-15,8-3-101 0,2-9-64 16,6-8-40-16,8-8-49 15,0 0-38-15,0 0-48 0,0-8 10 0</inkml:trace>
  <inkml:trace contextRef="#ctx0" brushRef="#br0" timeOffset="141547.49">27786 9630 303 0,'-12'0'260'15,"1"0"-90"-15,-3 0-84 16,3 0-46-16,11 0-11 0,-12-3 32 15,12 3 19-15,0 0 4 16,0 0-10-16,0 0 0 16,0 0 10-16,0 0 23 0,0 0 18 15,0 0 10-15,0 0-6 16,0 0-24-16,0 0-16 16,20 0-77-16,29-10-12 0,32-1 0 15,45-9 0-15,45-5 0 16,49-5 0-16,38-5 0 15,27-5 0-15,21-5 0 16,13-5 0-16,7 6 0 16,-13 3 0-16,-25 4 0 15,-34 4 0-15,-34 10 0 0,-41 2 0 16,-37 8 0-16,-33 1 0 16,-23 5 0-16,-25 3 0 15,-12 4 0-15,-17 0 0 16,-7 0 0-16,-9 0 0 0,-5 0 0 15,-2 0 0-15</inkml:trace>
  <inkml:trace contextRef="#ctx0" brushRef="#br0" timeOffset="141631.63">31681 9126 1983 0,'0'0'-113'0,"0"-8"-80"16,-20-5-83-16,-5-3-31 15,-12-5 5-15,-7-2-13 16</inkml:trace>
  <inkml:trace contextRef="#ctx0" brushRef="#br0" timeOffset="143030.76">13237 9549 82 0,'-36'32'63'0,"3"1"-19"16,4-1-21-16,1 1-14 15,5 3 3-15,1-3 16 16,2 5 36-16,5-10 31 0,2-4-32 15,1-7-18-15,12-5-11 16,-8-1-4-16,8-11 2 0,0 8 13 16,0-8 16-1,0 0 22-15,0 0 3 0,0 0-10 16,0 0-12-16,0-3-12 0,0-2-9 16,0 1-9-16,0 1-7 15,0 3-5-15,0 0 4 16,0 0-5-16,0 0-13 15,0 0 6-15,0 0-8 16,0-4 4-16,0 4-7 0,0 0 3 16,0 0 2-16,0 0 0 15,0 0-2-15,0 0-1 0,0 0 4 16,-9 0-13-16,9 0 7 16,0 0-4-16,0 7-3 15,0-7 7 1,0 0-2-1,0 0 0 1,0 0 2 0,0 0-7-16,0 0 2 15,0 0 7-15,0 0-1 16,0 0-7 0,0 0-1-16,0 0 7 0,0 0-6 15,0 0 7-15,0 0-8 16,0 0 8-16,0 0-14 15,0 0-24-15,0 0-61 0,0 0-57 16,0 0-42 0,0 0-30-16,0 12-47 0</inkml:trace>
  <inkml:trace contextRef="#ctx0" brushRef="#br0" timeOffset="143486.91">11559 10694 469 0,'-88'35'224'0,"1"-1"-71"16,11-11-74-16,8 3-39 16,11-10-12-16,16-4 17 0,11 0 0 15,11-12 12 1,7 0-16-16,12 0-16 0,15-8-3 15,26-8 3-15,29-21-7 16,36-25 1-16,55-35-9 0,79-46-1 16,72-43 2-16,70-39 0 15,82-20-3-15,72-11-3 16,52-20-5-16,57-21 4 0,38-33-9 16,32-7 55-16,28 6 116 15,-4 18 72-15,-4 24 12 16,-24 25-250-16,543-180 0 15,-729 264 0 1,-74 34 0-16,-81 23 0 0,-82 26 0 16,-70 28 0-16,-63 16 0 15,-45 16 0-15,-34 12 0 16,-27 9 0-16,-24 5 0 0,-62 11 0 16,-36 25-194-1,-38 15-221-15,-42 18-36 16,-55 13-31-16</inkml:trace>
  <inkml:trace contextRef="#ctx0" brushRef="#br0" timeOffset="143949.72">12927 10045 641 0,'-215'101'362'16,"41"-26"-150"-16,40-21-154 0,41-14-132 16,37-11-1-16,42-13 49 15,44-16 40-15,43-16 29 16,47-21-3-16,47-28-9 0,50-31-2 16,63-33 1-16,76-25 0 15,66-17-12-15,55-9-14 16,61-11 4-16,55-16 1 15,46-21 4-15,47-16 6 0,16-21 39 16,16-3 44-16,1 7 33 16,-28 17 50-16,-33 15-4 15,-41 25-181-15,-48 22 0 0,-63 20 0 16,-65 19 0-16,-77 24 0 16,-72 22 0-16,-69 23 0 15,-55 17 0-15,-51 17 0 0,-35 11 0 16,-22 8 0-16,-19 7 0 15,-14 4 0-15,-10 3 0 16,-9 2 0-16,1 5 0 16,-9-4 0-16</inkml:trace>
  <inkml:trace contextRef="#ctx0" brushRef="#br0" timeOffset="144070.81">23872 6207 2047 0,'0'0'-123'15,"0"9"-196"1,-16 3-42-16,-12 7 32 16,-26 6-46-16</inkml:trace>
  <inkml:trace contextRef="#ctx0" brushRef="#br0" timeOffset="145084.18">9640 8796 402 0,'-37'21'189'0,"3"-5"-50"0,8-4-48 16,1-12-13 0,8 9 11-16,4-9 9 0,13 0-15 15,0-9-39-15,13-15-16 16,23-18-8-16,26-14-10 16,31-21 2-16,24-13-6 0,19-4 2 15,8 0-8-15,-2 1 3 16,-12 12-1-16,-11 8-7 15,-25 11 5-15,-19 17-6 0,-17 10 8 16,-17 5-2-16,-12 14-26 16,-13 4-23-16,-4 4-14 15,-4 8-21-15,-8 0-39 16,-8 16-50-16,-12 4-65 16,-17 10-17-16</inkml:trace>
  <inkml:trace contextRef="#ctx0" brushRef="#br0" timeOffset="145384.06">9798 8893 445 0,'-62'49'234'15,"10"-12"-76"-15,16-10-67 16,7-9-22-16,9-9 10 0,7-9-10 16,13 0-32-1,25-16-15-15,26-22-9 0,39-19 2 16,32-24 1-16,28-12 19 15,13-9 5-15,0-1-11 16,-12 11-14-16,-21 9-10 0,-30 19 1 16,-18 14 1-16,-22 14-7 15,-15 8 0-15,-17 6 5 16,-6 10-1-16,-7 5-4 0,-2-2 0 16,-5 9-3-16,-4-3 0 15,-1 3-24-15,-3 0-85 16,0 0-80-16,8 17-4 0,1 2-70 15,-9 14-29 1</inkml:trace>
  <inkml:trace contextRef="#ctx0" brushRef="#br0" timeOffset="146182.68">10674 13841 129 0,'-19'0'284'16,"-2"8"-85"-16,-4-8-87 15,0 11-54-15,7-2-20 0,-4-9 16 16,11 7 25-16,2-7-1 16,9 0-5-16,0 0-27 0,4 0-21 15,17-7-8 1,11-11 5-16,21-7 3 0,16-6 11 16,17-14-10-16,6-4-8 15,6-3-10-15,4 3-3 16,-8 0-2-16,-7 4-2 0,-5 8-17 15,-12 4-44-15,-13 10-41 16,-13 2-29-16,-8 4-17 0,-10 10-3 16,-7 7-21-16,-14 0-23 15,-5 16 20-15</inkml:trace>
  <inkml:trace contextRef="#ctx0" brushRef="#br0" timeOffset="146418.28">10983 14121 233 0,'-32'41'270'16,"7"-13"-78"-16,10-7-74 16,15-8-56-16,0-13-25 0,19-11 21 15,19-12 38-15,22-23-6 16,24-18-5-16,19-9-16 16,9-5-23-16,7 9-20 0,-6 8-16 15,-14 8-6-15,-19 12-6 16,-18 12-5-16,-18 10-4 15,-7 6-34-15,-14 5-32 16,-6 8-7-16,-4 0-15 16,-5 0-9-16,-6 0-19 0,-2 0-38 15,0 0-72-15</inkml:trace>
  <inkml:trace contextRef="#ctx0" brushRef="#br0" timeOffset="149277.82">28071 9086 42 0,'-12'12'155'0,"4"-5"49"16,8-7-53-16,-13 9-46 0,13-9-41 15,0 0-19-15,0 0-2 16,0 0 17-16,0 0 3 16,0 0-12-16,0 0-14 15,13 0-11-15,7 0-4 0,9 0-13 16,15-5-8-16,17-2-38 15,25-6-59-15,27 0-60 16,29-7-82-16,24 0-311 16</inkml:trace>
  <inkml:trace contextRef="#ctx0" brushRef="#br0" timeOffset="149500.46">31754 8499 855 0,'4'-12'578'0,"-4"-1"-249"15,0 6-163-15,0-2-59 16,0 2-95-16,-8-2-12 16,8 5 0-16,0 0 0 15,0 4-120 1,0 0-362-1,8 0-63-15</inkml:trace>
  <inkml:trace contextRef="#ctx0" brushRef="#br0" timeOffset="151806.79">30333 13330 271 0,'-8'-12'223'16,"-1"0"-50"-16,-3-4-53 15,1 0-44-15,-6-4-8 0,-2-2 49 16,-10 7 54-16,-8 2 46 16,-5 10-1-16,3 3-28 15,-7 20 2-15,2 20-173 16,0 21-17-16,2 21 0 0,6 20 0 16,4 3 0-1,7 2 0-15,11-10 0 0,14-7 0 16,0-17 0-16,8-11 0 15,9-19 0-15,13-14 0 16,11-16 0-16,16-26 0 16,13-19 0-16,9-22 0 15,11-10 0-15,3-17 0 0,-7-5 0 16,-9 1 0-16,-15 4 0 16,-20 10 0-16,-12 19 0 15,-21 12 0-15,-9 15 0 0,-34 20 0 16,-10 18 0-1,-13 16 0-15,-5 15 0 0,2 2 0 16,11-3 0-16,13-1 0 16,17-7 0-16,19-5 0 15,8-10 0-15,20-12 0 16,25-11 0-16,16-22 0 0,12-12 0 16,7-12-18-16,-2 3-122 15,-14 7 74-15,-15 10 29 16,-11 10 40-16,-18 6 42 0,-12 13 66 15,-16 15-9-15,0 10-102 16,-8 4 0-16,0-5 0 16,8 0 0-16,0-8 0 15,0-3 0-15,16-13 0 16,13-8 0-16,7-13 0 16,10-3 0-16,2-4 0 0,-3-5 0 15,-5 9 0-15,-4 8 0 16,1 4 0-16,-6 7 0 15,3 5 0-15,3 0 0 16,0 0 0-16,2 8 0 0,4-8 0 16,-4 0 0-16,1 0 0 15,1 0 0-15,-3 0 0 16,-7-8 0-16,3-4 0 0,-12-1 0 16,-1 2 0-1,-7 2 0-15,-6 1 0 0,0 4 0 16,-8 1 0-16,0-1 0 47,0-7 0-47,6 0 0 15,11-8-433-15,8-9-273 16</inkml:trace>
  <inkml:trace contextRef="#ctx0" brushRef="#br0" timeOffset="151972.66">32684 13356 740 0,'0'16'795'0,"0"-8"-283"15,0-2-512 1</inkml:trace>
  <inkml:trace contextRef="#ctx0" brushRef="#br0" timeOffset="151993.29">32673 13386 1707 0,'-22'-11'-607'0,"-18"-6"68"15</inkml:trace>
  <inkml:trace contextRef="#ctx0" brushRef="#br0" timeOffset="154202.94">15113 5715 675 0,'45'0'442'15,"-20"0"-200"-15,-13 0-113 0,-4 0-62 16,-2-5-25-16,0 2 0 16,-3-1-21-16,2-1-15 15,-2 1-55-15,2 4-92 0,3 0-94 16,1 0-45-16,-1-3-15 16,4-6-33-16</inkml:trace>
  <inkml:trace contextRef="#ctx0" brushRef="#br0" timeOffset="154595.73">20258 4131 560 0,'-37'16'292'0,"14"-4"-111"15,2-3-97-15,5-9-42 16,8 8-18-16,8-8-10 0,0 0-22 16,0 0-52-16,0 0-89 15,8-4-72-15,8-12-142 16</inkml:trace>
  <inkml:trace contextRef="#ctx0" brushRef="#br0" timeOffset="154751.29">21123 3907 662 0,'13'-16'418'0,"-9"-14"-222"16,-4 2-244-16,0 9-144 15,5-7-54-15,-2-2-116 0</inkml:trace>
  <inkml:trace contextRef="#ctx0" brushRef="#br0" timeOffset="154935.29">21338 3874 1263 0,'-24'0'238'16,"5"-7"-214"-16,2-3-117 16,4 8 24-16,13-7 24 0,0 1-23 15,0-4-97-15,0-4-74 16,22-8-114-16</inkml:trace>
  <inkml:trace contextRef="#ctx0" brushRef="#br0" timeOffset="155246.79">23652 3691 960 0,'-16'12'247'15,"7"-12"-226"-15,9 13-186 16,0-5-15-16,9 0 25 15,7-8-56-15</inkml:trace>
  <inkml:trace contextRef="#ctx0" brushRef="#br0" timeOffset="155427.59">24359 3911 650 0,'-19'0'429'16,"-1"0"-236"-16,-2-8-265 0,7 5-143 15,1 3-39-15,0-5-37 16</inkml:trace>
  <inkml:trace contextRef="#ctx0" brushRef="#br0" timeOffset="157016">23834 9133 541 0,'22'-7'307'0,"-10"-1"-84"16,1 4-96-16,-5 4-59 15,-4 0-2-15,-4 0 28 16,0 0 28-16,0 0-22 0,0 16-9 16,-12 21 26-16,-10 19-21 15,-4 22-25-15,-12 24-47 16,-11 15-24-16,-7 14 0 0,-15 7 0 15,-3-3 0-15,-13-2 0 16,-10 2 0-16,-16-4 0 0,-19-5 0 16,-13-4 0-16,-21-7 0 15,-13-6 0-15,-7-8 0 16,-11-2 0-16,-2-14 0 0,5-4 0 16,4-12 0-16,-3-7 0 15,4-15 0-15,-3-6 0 16,-3-8 0-16,0-8 0 0,5-9 0 15,7-4 0-15,8-3 0 16,13-9 0-16,8 0 0 16,12-5 0-16,12-2 0 0,8-5 0 15,9-1 0-15,5 1 0 16,9-5 0-16,5 1 0 0,7 3 0 16,11 1 0-16,2 1 0 15,6-2 0-15,3 1 0 0,4 5 0 16,4-2 0-16,4 2 0 15,1-3 0-15,3 3 0 16,5 3 0-16,3-2 0 16,9 6 0-16,4-3 0 0,2 3 0 15,6 0 0-15,5-3 0 16,2 3 0-16,-4 0 0 0,5 0 0 16,-1 0 0-16,7 0 0 15,-3 0 0-15</inkml:trace>
  <inkml:trace contextRef="#ctx0" brushRef="#br0" timeOffset="157619.51">18106 11282 2047 0,'0'17'0'0,"0"4"0"15,0 7 0-15,0 4 0 0,0 5 0 16,0 5 0-16,0-7 0 15,0 7 0-15,0-7 0 16,0 3 0-16,0-1 0 0,0-4 0 16,-12-5 0-16,4 1 0 15,-1-10 0-15,1-2 0 16,8-1 0-16,-8-8 0 0,0-16 0 47,-9-13 0-32,-3-7 0-15,-3-13 0 0,-2-6 0 16,-3-3 0-16,-6 5 0 16,7 4 0-16,2 5 0 0,4 8 0 15,6 3 0-15,4 8 0 16,11 4 0-16,0 6 0 16,3-2 0-16,16-3 0 0,19-3 0 15,9-6 0-15,10 0 0 16,5 2 0-16,3-2 0 0,4 1 0 15,4-1 0-15,-3 2 0 16,-6 2 0-16,-12 5 0 16,-12 3 0-16,-10 2 0 0,-6 7 0 15,-11-5 0-15,-7 5 0 16,0 0 0-16,-6 8 0 16,-9 12 0-1,-11 14 0-15,-8 11 0 16,-13 12 0-16,-3 7 0 0,-7 10 0 15,4-1 0-15,-2 0 0 16,4-3 0-16,6-10 0 0,4-7 0 16,10-11 0-1,3-11 0-15,5-6 0 0,5-5 0 16,4-8 0-16,8-3 0 16</inkml:trace>
  <inkml:trace contextRef="#ctx0" brushRef="#br0" timeOffset="157801.74">18053 11926 2047 0,'0'-12'0'16,"8"-16"0"-16,4-17-126 0,9-17-214 16,3-14-16-16,4-14 26 15,2-3-1-15,-3-1 61 0</inkml:trace>
  <inkml:trace contextRef="#ctx0" brushRef="#br0" timeOffset="158514.18">18251 11002 212 0,'-6'-12'263'0,"-7"4"-83"15,0 4-72-15,2 4-49 16,-6 0-25-16,2 12 18 0,-2 5 24 16,4-1 12-16,1 5-23 15,-1-1-23-15,4-4-18 16,-5-4-14-16,14-4-1 0,0-8-4 16,-8 8-4-16,8-8 3 15,0 0-12-15,0 0-15 0,0 0-14 16,0 0-9-16,0 0 0 15,0 0 14-15,0 0 13 0,0 0 9 16,0 0 16 0,0 0 18-16,0 0 22 0,-17 13 2 15,-3 4 8-15,-8 6 5 16,-4 10 14-16,-7 3-12 0,7 5-8 16,5-3-18-16,7-8-16 15,7-4-15-15,13-6 7 0,13-4-6 16,15-16-1-16,17 0-20 15,11-12-19-15,13-12-15 16,9-9-8-16,-2-7-2 0,-6-1 9 16,-15 4 22-16,-12 8 18 15,-15 10 19-15,-8 7 9 0,-16 3 3 16,-4 9 3-16,-24 9 7 16,-7 6 3-16,-9 10 7 15,6 0-12-15,-3 2 3 16,4-2-8-16,4-4-5 0,9-4-7 15,4-10-5-15,16 2-4 16,0-9-16-16,16 0-5 16,4-14-9-16,6-1-5 15,-3-5 9-15,-2 3 12 0,-9 0 6 16,-3 5 6-16,-1 5-2 16,-8-2 4-16,0 9-3 0,0 0 2 15,0 0-4-15,-13 0 1 16,0 0 0-16,2 0-5 0,3 0 5 15,8 0 1 1,-14 0-5-16,14 0 10 0,-8 0-6 16,8 0 2-16,0 0-21 15,0 0-11-15,0 0-4 0,0 0 1 16,0 0 13-16,0 0-3 16,0 0 4-16,0 0-3 15,0 0-8-15,0 0 0 0,0 0 0 16,0 0-5-16,0 0-16 15,5 0-51-15,-2 0-40 0,3 0-46 16,-3 0-59-16</inkml:trace>
  <inkml:trace contextRef="#ctx0" brushRef="#br0" timeOffset="159394.47">15514 16391 494 0,'-51'17'478'16,"2"-5"-23"-16,8-3-176 0,9-9-134 16,7 0-65-16,8 0 0 15,6 0-44-15,11-5-36 0,16-11 0 16,25-20 0-16,36-25 0 16,53-29 0-16,64-28 0 15,75-28 0-15,67-25 0 16,65-17 0-16,68-16 0 0,38-12 0 15,24 0 0-15,11 3 0 16,-7 3 0-16,-28 15 0 16,-36 20 0-16,-44 25 0 0,-49 24 0 15,-49 20 0-15,-57 24 0 16,-61 21 0-16,-52 17 0 0,-46 12 0 16,-31 7 0-16,-26 8 0 15,-19 9 0-15,-12 0 0 0,-10 8 0 16,-2 0 0-16,-4 0 0 15,-1-4 0-15,10-8-509 16,28-13-158-16</inkml:trace>
  <inkml:trace contextRef="#ctx0" brushRef="#br0" timeOffset="161591.39">16295 16658 430 0,'0'-14'297'0,"-12"2"-108"15,0 0-96-15,-2 0-64 16,6 0-21-16,0 0 14 0,0 0 18 16,8 4 7-16,-7-1-15 15,7 0-16-15,0 9-1 16,0-3-1-16,0-1 7 15,0 4 4-15,0 0 14 0,0 0 2 16,0 0 5-16,0 0 10 16,-8 0-8-16,8 0 6 0,-12 7-16 15,-1 13-10-15,1 14-4 16,1 14-3-16,-3 9 7 0,8 8 10 16,6 1 5-16,0-9-23 15,0-4-1-15,11-9-12 16,4-7-1-16,11-9-7 0,4-3 2 15,4-6 0-15,6-6-8 16,1-13-8-16,0 9 6 16,0-9-12-16,-9 0-1 0,-3 0 8 15,-7 0 4-15,-13 0 8 16,4 0-1-16,-10 0 4 16,-3 0 6-16,0 0-5 0,0 0-1 15,0 0 1-15,0 0 0 16,0 0-4-16,0 0 3 15,0 0-5-15,0 16 1 16,0 1 9-16,0 6-10 0,0 2 2 16,0-1-19-16,6-3-46 15,-3-5-28-15,-3-8-15 0,5-8-22 16,3 9-31 0,0-9-41-16,1 0-15 0,-2 0-48 15</inkml:trace>
  <inkml:trace contextRef="#ctx0" brushRef="#br0" timeOffset="161775.54">16099 17206 879 0,'-48'0'441'16,"3"0"-170"-16,13 0-148 16,7-8-109-16,25-7-9 0,9-19-9 15,28-11 9-15,24-12-14 16,25-11-82-16,18-11-80 15,10 3-57-15,4-2-32 16,-2 4 21-16,-5 5-20 0,-13 5 44 16</inkml:trace>
  <inkml:trace contextRef="#ctx0" brushRef="#br0" timeOffset="162507.34">17148 16368 388 0,'12'12'303'16,"-12"-1"-28"-16,0 6-78 0,0-1-81 15,0 4-38-15,0 1-7 16,0 3 14-16,0 5-10 15,3-4-30-15,13-4-23 16,13-11-24-16,7-10-12 0,10-2-37 16,1-15-30-16,2-11-27 15,-2-5-4-15,-12-3 18 0,-2-2 38 16,-7 5 33-16,-12 10 35 16,-6 6 45-16,-5 4 14 15,-3 6-6-15,0 7 0 0,0 7-5 16,-11 15 8-16,11 6 0 15,-8 2-6-15,8-3-24 0,0-3-11 16,0-3-18-16,13-9-7 16,2-12-11-16,11-4-4 15,10-18 2-15,15-13 2 16,17-18 9-16,8-13 0 0,4-3-14 16,1-4-10-16,-2 8 14 15,-8 13 10-15,-9 7-2 0,-16 12-1 16,-10 13 16-16,-12 4 13 15,-3 4 23-15,-9 2 14 0,-4 3 4 16,0-1-26-16,-5 4-5 16,0-5 1-16,6-3-21 15,0-9-8-15,3-10 0 0,1-10-10 16,1-8 4-16,3-1 0 16,-4 10-1-16,0 8 3 15,-5 7-11-15,-2 9-4 0,2 12 20 16,6 4-6-16,2 17-1 15,5 7-3-15,2 0-9 0,2 3-2 16,3-4-14-16,9-7-26 16,8-16-37-16,16 0 9 15,17-16 31-15,9-14-15 0,12-2-21 16,3-8-25-16,-6-1 7 16,-6 1 19-16,-14 6 36 0,-16 6 28 15,-12 10 40-15,-17 12 83 16,-15 6 81-16,-16 12 62 0,-13 7 38 15,-12 10-231 1,-6 3-53-16,-6-3 0 0,5 4 0 16,-1-9 0-16,10-7 0 15,3-1 0-15,6-4 0 0,3-12 0 16,11 0-324 31,0-7-150-47,0-7 82 15,0 2 39-15,0 0 103 16</inkml:trace>
  <inkml:trace contextRef="#ctx0" brushRef="#br0" timeOffset="164570.63">9351 5453 448 0,'-16'-64'174'0,"-1"0"-89"16,2 10-43-16,1 9-21 15,14 13-12-15,-8 7-1 16,8 10-6-16,0 1 0 0,0 11-2 15,0 3 5-15,0 0 6 16,-8 0-3-16,8 0 6 16,-8 0 9-16,8 17 22 0,-8 3 9 15,8 3 3-15,-8 6 3 16,0 16 22-16,-4 12 10 16,-4 21 8-16,-8 23 2 15,-6 26-11-15,-6 15-7 16,-7 13-13-16,-3-1-18 15,5 5-6-15,6 0 22 0,-4-1 8 16,12 9 18-16,3 20-79 16,4 29-16-16,4 28 0 15,7 22 0-15,9 6 0 0,17 0 0 16,11 1 0-16,13 12 0 16,16 28 0-16,11 20 0 15,10 14 0-15,7 3 0 0,13 1 0 16,11 7 0-16,13 8 0 15,14-4 0-15,25-3 0 16,9-18 0-16,11-16 0 16,6-1 0-16,4-4 0 15,-4 6 0-15,-4-1 0 0,-1-2 0 16,-6-2 0-16,-7-1 0 16,6 10 0-16,-3-2 0 0,1-7 0 15,-1-17 0-15,1-14 0 16,7-22 0-16,2-19 0 15,5-17 0-15,16-21 0 0,17-12 0 16,24-15 0-16,15-17 0 16,13-8 0-16,-3-13 0 15,-10-7 0-15,-11-13 0 16,-12-12 0-16,-10-16 0 0,6-16 0 16,5-17 0-16,4-17 0 15,13-20 0-15,9-19 0 16,6-9 0-16,11-17 0 0,4-8 0 15,13-4 0-15,-2 1 0 16,5-3 0-16,-3-2 0 0,-1-3 0 16,6-7 0-16,2 0 0 15,17-14 0-15,7-16 0 16,9-22 0-16,2-19 0 0,-3-24 0 16,1-21 0-16,0-24 0 15,0-16 0-15,-11-17 0 16,-20-12 0-16,-21-8 0 0,-24-8 0 15,-21-4 0-15,-17-9 0 16,-16-3 0-16,-8-13 0 16,-6-15 0-16,0-23 0 0,-6-14 0 15,-13-5 0-15,-16 0 0 16,-13 1 0-16,-18 0 0 0,-17-2 0 16,-13-6 0-16,-15 2 0 15,-17 14 0-15,-13 12 0 16,-16 4 0-16,-6-5 0 0,-14-7 0 15,-4-5 0-15,0 8 0 16,-4 18 0-16,0 19 0 16,1 12 0-16,-6 9 0 15,-3-1 0-15,0 5 0 0,0-1 0 16,-9 5 0-16,-10 12 0 16,-9 9 0-16,-9 6 0 15,-8 10 0-15,-6 7 0 0,-6 8 0 16,-2 9 0-16,7 11 0 15,-1 10 0-15,-3 3 0 16,-1 5 0-16,-5 4 0 0,-3 7 0 16,-4 4 0-1,-7 8 0-15,-6 1 0 0,-6 4 0 16,-10-9 0-16,-9 0 0 16,-10-3 0-16,-9-8 0 15,-2-4 0-15,-8-5 0 0,-7-8 0 16,-10-4 0-16,-17 7 0 15,-22 14 0-15,-15 9 0 16,-16 14 0-16,-12 4 0 16,-9 9 0-16,0 9 0 15,-2 7 0-15,-9 9 0 0,-3 8 0 16,-18 7 0-16,-12 10 0 16,-4 5 0-16,7 12 0 15,8 4 0-15,2 7 0 16,-10 8 0-16,-12 4 0 15,-3 7 0-15,-1 8 0 16,9 9 0-16,20 14 0 16,13 5 0-16,-1 10 0 15,-4 8 0-15,-4 8 0 16,-6 3 0-16,3 2 0 16,12 2 0-16,14 2 0 0,14-1 0 15,4-1 0-15,4 1 0 16,-9 4 0-16,-11 4 0 15,-8 4 0-15,-7 9 0 16,15 8 0-16,8 15 0 16,3 13 0-16,-4 11 0 15,-10 10 0-15,-20 4 0 16,-9 3 0-16,-5 0 0 0,12-3 0 16,16-6 0-16,12-6 0 15,12-14 0-15,6-3 0 16,7-5 0-16,12-2 0 0,8 6 0 15,8 9 0-15,7 26 0 16,10 26 0-16,16 26 0 16,17 15 0-16,7 9 0 15,16 3 0-15,8-2 0 16,13 2-274-16,12 8-268 16,11 10-57-16</inkml:trace>
  <inkml:trace contextRef="#ctx0" brushRef="#br0" timeOffset="165279.85">14821 12753 694 0,'-90'16'121'0,"13"-16"-157"0,4 12-119 16,8 0-97-16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5:43:06.06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13106 3422 27 0,'0'-11'64'0,"0"-2"73"0,0 1 37 16,0 1-41 0,0 2-21-16,0 2-15 0,0-3-6 15,0 3 14-15,0 1 10 16,0 4 16-16,5-3 0 16,-2 1 11-16,3 0 6 15,-3 0 2-15,-3 4 3 0,0 0-16 16,0 25-137 15,0 19 0-15,8 26 0-16,0 15 0 15,1 17 0-15,-1 8 0 0,0 4 0 16,-8-5 0-16,0-7 0 16,0-4 0-16,0-12 0 15,0-13 0-15,0-12 0 0,0-13 0 16,0-10 0-16,0-10 0 15,0-8-10-15,0-12-272 0,0-16-134 16,0-21-30-16,0-28 31 16</inkml:trace>
  <inkml:trace contextRef="#ctx0" brushRef="#br0" timeOffset="317.1">13182 2918 393 0,'-14'-28'261'0,"6"7"-81"0,0 9-80 16,0 5-47-16,8 2-25 15,0 5-5-15,0 0-17 16,0 0 1-16,4 0-6 16,8 12 4-16,4 0-4 0,4 0-4 15,8-12 3-15,2 0 1 16,2 0-8-16,0-12 3 15,-7-7 5-15,-9-7-2 16,-13 2 11-16,-3 3 15 16,-8 2 4-16,-8 2-18 15,-4 5-6-15,-1 3-5 0,5 6-2 16,-4 3-9-16,5 12-25 16,-2 12-38-16,-5 13-50 15,3 7-48-15,-1 10-115 16</inkml:trace>
  <inkml:trace contextRef="#ctx0" brushRef="#br0" timeOffset="1015.66">13278 3643 465 0,'19'0'284'0,"-1"0"-77"15,-4 0-66-15,-5 0-45 16,-1 8-7-16,0 4 3 0,0 0 14 15,5 13 20-15,3 4-25 16,4 7-35-16,0 9-29 16,1 2-9-16,-3 3-21 0,-7-10 9 15,-4 1-16-15,1-7 0 16,-8-6 4-16,0-7-9 16,0-10 1-16,0 1-1 0,0-12-5 15,0 0 4-15,5 0-15 16,-2 0-10-16,5-16-18 15,6-19-31-15,6-15 35 16,8-7 20-16,4 0 12 16,5 4 20-16,-4 8 4 0,-4 8 6 15,-7 12 8-15,0 9 2 16,-10 13-9-16,-3 3 7 16,2 19 22-16,9 11-2 0,1 7-16 15,3 6-15-15,4 2-4 16,1 5-2-16,4-10-3 15,-5-4 0-15,4-7-4 0,1-8 1 16,-1-10 8 0,1-11-2-16,2-11-6 0,4-13-6 15,1-21 1-15,0-25-7 16,-1-23-12-16,4-18-5 16,-4-7 19-16,-2-4 8 0,-12 2 0 15,-8 8 5-15,-6 15 4 16,-11 8 17-16,0 16 15 15,0 11 21-15,0 17 11 0,-8 12-55 16,8 14-18-16,-8 11 0 16,8 21 0-16,-12 26 0 15,-1 26 0-15,-2 25 0 16,3 32 0-16,4 16 0 16,8 8 0-16,8 1 0 15,10-13 0-15,7-11 0 0,8-13 0 16,-1-20 0-16,-3-22 0 15,1-15 0-15,-12-12 0 0,-2-17 0 16,-2-8-114-16,-6-16-190 16,0-20-125-16,2-25 9 15,-10-17 41-15</inkml:trace>
  <inkml:trace contextRef="#ctx0" brushRef="#br0" timeOffset="1231.97">14097 3247 377 0,'-33'-15'347'0,"15"2"-103"15,5 5-93-15,17 1-52 16,28-7-6-16,34 2 34 0,35 0-38 16,29-4-37-16,12 4-24 15,-1 0-16-15,-5 0-48 16,-19 0-97-16,-16 0-128 0,-20-9-90 15,-16 5-62 1</inkml:trace>
  <inkml:trace contextRef="#ctx0" brushRef="#br0" timeOffset="1839.77">18044 2881 463 0,'0'-12'317'0,"0"4"-59"0,0 4-82 16,0 4-49-16,0 0-46 15,6 0-47-15,2 0-10 16,11 21-17-16,16 8 7 16,16 11 1-16,13 8-5 15,6 6-4-15,-1 3-6 16,-4-4 1-16,-8-8-2 0,-12-9 4 16,-9-8-5-16,-8-4-63 15,-10-7-73-15,-15-17-52 16,-3 0-41-16,-17-20 10 0,-11-8 4 15,0-14 16-15</inkml:trace>
  <inkml:trace contextRef="#ctx0" brushRef="#br0" timeOffset="2146.88">18409 2890 48 0,'0'-29'149'0,"0"4"59"16,0 6-49-16,0 6-27 0,0 5-23 15,0 0-8-15,0 4-8 16,0-1-8-16,0 5-8 15,0 0 1-15,0 0-14 0,0 0-18 16,-6 0-18-16,-2 17-8 16,-5 11 65-16,1 13 14 15,-6 8-17-15,-1 9-16 16,-4 4-24-16,-3 1-15 0,7-6-13 16,-1-4-2-16,2-8-4 15,7-8-8-15,-2-9 2 16,4-9 0-16,9-1 5 15,-8-11-15-15,8-7-19 16,0 0-54-16,0 0-80 0,0-2-91 16,0-15-79-16,5-4-11 15,12-8 38-15</inkml:trace>
  <inkml:trace contextRef="#ctx0" brushRef="#br0" timeOffset="2747.32">19008 2878 264 0,'11'-13'357'0,"-2"5"5"0,-5 1-73 15,1 2-66 1,-5 5-25-16,0 0-28 0,0 0-60 16,0 0-68-16,3 12-23 15,8 17-6-15,2 11-13 16,4 18 0-16,-1 15 0 0,0 12 0 15,-5 8 0-15,3 8 0 16,-3 7 0-16,-3-3 0 16,1-7 0-16,-9-9 0 15,0-11 0-15,0-18 0 0,0-6 0 16,0-13 0-16,0-13 0 16,4-8 0-16,0-8 0 15,-4-36 0 1,0-24 0-1,0-37 0-15,0-30 0 16,0-25 0-16,-8-5 0 16,-1-2 0-16,1 8 0 0,-3 14 0 15,3 14 0-15,8 22 0 16,-9 16 0-16,9 16 0 16,0 12 0-16,0 12 0 15,0 9 0-15,0 8 0 16,0 4 0-16,3 12 0 15,22 9 0-15,18 15 0 16,12 7 0-16,5 7 0 0,2 2 0 16,-5-4 0-16,-12 2 0 15,-18-5 0-15,-11-5 0 16,-16-3 0-16,-11-10 0 16,-17 2 0-16,-9-5 0 0,-3 0 0 15,-2-4 0-15,3-8 0 16,5 9 0-16,7-9 0 15,5 0 0-15,2 0-32 0,1 0-395 16,-2 0-41-16,-4 0 7 16</inkml:trace>
  <inkml:trace contextRef="#ctx0" brushRef="#br0" timeOffset="3411.79">18112 3122 123 0,'-14'0'209'16,"2"0"-63"-16,-1 0-30 0,13 0-32 16,-12 0-8-16,12 0 0 15,0 0-4-15,0 0-5 16,0 0-7-16,0 0 2 16,0 0 7-16,0 0-5 0,3 0-15 15,6 0-15-15,4-4-5 16,13 0-7-16,8 4 3 15,6 0 7-15,6-5-10 16,-5 2-4-16,-4 3-2 16,-9 0-1-16,-5-4-6 15,-6 4-8-15,0 0 3 0,-6 0-3 16,0 0 5-16,-2-5-10 16,-1 0 1-16,-3 3 8 15,-1 2-12-15,-4 0-14 16,0 0-23-16,0 0-28 0,0 0-11 15,0 0-2-15,9 0 9 16,-1 7-19-16,3 2 6 16,6-9 8-16,2 8 20 0,2 0 16 15,-4-8 5-15,-1 0-9 16,-4 0-55-16,-8 0-94 16</inkml:trace>
  <inkml:trace contextRef="#ctx0" brushRef="#br0" timeOffset="4343.54">20506 2907 69 0,'3'-14'221'0,"3"2"-24"16,-6 4-28-16,0 0-34 15,0 0 5-15,-9 8-13 0,9-4 4 16,-8 4-32-1,8 0-41-15,0 0-23 0,0 0-20 16,0 0-14-16,0 0 3 16,-8 0-11-16,8 16 7 15,0 1 3-15,0 4-3 16,0-6 2-16,0 5 1 0,11-3-1 16,6 0 2-16,-1-9 2 15,10-8-6-15,0 0 10 16,4 0-3-16,-3-12 7 15,-3-10 2-15,-7-2 10 16,-5-5 10-16,-12 1 39 0,0 0-12 16,-12-2-21-16,-8 3-18 15,-4 7-14-15,0 4-12 16,-1 4 3-16,2 12-19 16,-3 0-2-16,2 15-17 0,4 13-46 15,-1 4-65-15,9 7-65 16,5-3-25-16,7 4-30 15,11-2-46-15</inkml:trace>
  <inkml:trace contextRef="#ctx0" brushRef="#br0" timeOffset="4975.66">20693 3525 108 0,'0'0'261'15,"0"0"-52"-15,0 0-43 16,0 7-37-16,0-7-29 15,0 0-14-15,-9 14-23 0,9-1-15 16,0 2-3-16,0 0-13 16,0 2-9-16,0-6-7 15,-8-11 1-15,8 0 6 0,0 0 12 16,0 0 8-16,0 0 18 16,0 0-3-16,0-2 5 15,0-7-6-15,0-8-13 0,0-3-24 16,0 0-5-16,5 3-4 15,-2 5 0-15,2 1-9 16,-5 6-7-16,0 5-6 0,0 0 8 16,0 0-1-1,0 0 6-15,0 0-1 0,0 0 3 16,0 0 4-16,-8 0-5 16,0 0-1-16,8 0 10 15,-9 0-15-15,1 0 6 0,8 0 3 16,-8 0 2-16,8-7-1 15,0 2 0-15,0 1 1 16,8 0-8-16,0-5 0 0,4 9-3 16,1 0-7-16,-6 0 5 15,2 26 10-15,2 5 16 16,2 19 22-16,-1 15 18 16,-4 20-10-16,-8 16-18 15,-8 13-15-15,-12 10-4 0,-12-7-21 16,-14-4-162-16,-6-2-202 15,-13-13-147-15</inkml:trace>
  <inkml:trace contextRef="#ctx0" brushRef="#br0" timeOffset="63465.5">13656 6627 174 0,'-8'0'215'0,"8"0"-69"15,0 0-41-15,0 0-33 16,0 0-13-16,0 0 9 0,0 0 14 15,0 0-5 1,0 0-15-16,-9 0-9 0,9 0-10 16,0 0-7-16,0 0 1 15,0 0-3-15,0 0-1 0,0 0 7 16,0 0-2-16,0 0 6 16,0 0-9-16,0 0-2 15,0 0-15-15,0 7-4 0,-8-7-3 16,8 9-3-16,-8-9-8 15,8 0 4-15,0 0-5 0,0 0-1 16,0 0 4 0,0 0 1-1,0 0-6 1,0 0 5-16,0 0 5 16,0 0-3-16,0 0-3 0,0 0 7 15,0 0-7 1,0 0-3-16,0 0 4 0,0 0 10 15,0 0-6 1,0 0 4-16,0 0 5 16,0 0-6-16,0 0-4 0,0 0 0 15,0 0 2-15,0 0 3 16,0 0-2-16,0 0 4 16,0 0-4-16,0 12-9 15,0 5 1-15,0 11 16 0,3 8 9 16,5 14 12-16,-3 3-16 15,4 3 2-15,-1 1-15 16,-1-4-1-16,2-9-1 0,-1-3-3 16,-8-8 1-16,0-9 1 15,5-3 0-15,-2-9-5 0,0-1 0 16,-3-11 1-16,0 8 4 16,0-8-4-16,0 0 3 15,0 0 1-15,0 0-1 16,0 0-2-16,0 0 2 15,0 0-6-15,0 0 4 16,0 0-7 0,0 0 8-16,0 0-2 15,0 0 4-15,0 0-1 16,0 0-2-16,0 0 7 0,0 0-7 16,0 0 2-16,0 0-1 15,0 0-5-15,0 0 4 16,0 0 0-16,0 0-6 0,0 10 4 15,0-10 3-15,0 0-7 16,0 0-1-16,0 0 2 0,-6 0 8 16,6 7-1-16,-9 5-2 15,9 0-7-15,0 9 2 16,0 3 1-16,-9 9 4 16,9 3 0-16,0 6 4 0,0-1-5 15,0-10-1-15,0 3 5 16,0-6 0-16,0-4-6 15,0-7-7-15,0-5 5 16,0 1 8-16,0-13-7 0,-8 8-1 16,8-1 5-16,0-7 2 15,0 9-8-15,0-9 5 16,0 0 2 0,0 0-2-16,0 0-19 0,0 0-50 15,0-9-81-15,0-3-88 16,0-16-84-16,0-18 22 0,0-11-17 15</inkml:trace>
  <inkml:trace contextRef="#ctx0" brushRef="#br0" timeOffset="63963.89">13663 6105 166 0,'-7'-20'264'47,"-39"4"428"-31,46 56-623-1,0-28-61 1,8 14 2 0,17-14 0-1,12-12 3 1,2-28-3-16,-17 6-7 15,2-54 31 1,-24 51 2 0,-16 4-8-16,-6 5-8 0,-6 9-9 15,-8 7-11-15,-1 0-3 0,5 14-4 16,-1 16 5 0,10 14-12-16,3 13-32 0,11 12-59 15,9 9-47-15,13-1-35 16,7 1-52-16,7-9-42 0</inkml:trace>
  <inkml:trace contextRef="#ctx0" brushRef="#br0" timeOffset="64730.65">14069 6708 322 0,'9'-5'246'16,"-1"-2"-65"-16,-5 2-56 0,2 5-50 15,-2 0-27 1,-3 0-7-16,0 0-8 0,10 21-3 16,1 11 35-16,0 10-8 15,6 11-20-15,-1 3-13 0,-3 6-11 16,0-5-15-16,-10-9 6 16,-3-8 8-16,0-11-6 15,0-8-2-15,0-5 2 0,0-16-5 16,0 0 5-16,-8-13-13 15,8-11-7-15,-8-12-6 0,8-10 12 16,0 2 5-16,4 3 5 16,5 5 3-16,-3 7 0 15,3 8-5-15,4 9 9 16,2 8 5-16,6 4-9 0,3 12 4 16,4 5 21-16,2 7-13 15,-3 8-1-15,7 6-1 0,-3-2 0 16,2 1-12-16,-4-5-2 15,-4 1-3-15,-10-4 0 0,2-5 4 16,-4-9 2-16,-1-2-4 16,-6-1-2-16,-1-3 6 15,-2-9-4-15,2 0-2 0,-2 8 4 16,3-8 0-16,-3 0-6 16,2 0 6-16,3-8-2 15,0-5 3-15,3-8-4 0,2-6-1 16,-1-14-8-16,4-8 3 15,2-9 4-15,-7-1 1 0,0-15-3 16,3-8-5-16,-6-4 3 16,-5 5 4-16,2 5 6 15,-2 14 4-15,-3 13 4 0,0 13 4 16,0 8 4-16,0 6 12 16,0 10 17-16,0 4 4 0,0 0-11 15,-8 8-11-15,8 0-12 16,-8 0-13-16,8 13-5 15,0 19 3-15,0 22 0 16,0 17 14-16,0 20-10 0,8 11-3 16,9-1 7-16,6-7-4 15,5-8 7-15,6-9-3 16,-3-17-8-16,4-10 3 0,-8-10-4 16,-2-11-2-16,-4-9 8 15,-7-7-6-15,-5-6-16 0,-1-7-30 16,-8 0-79-16,0-7-122 15,0-10-74-15,-17-7-26 0,-6-4 17 16</inkml:trace>
  <inkml:trace contextRef="#ctx0" brushRef="#br0" timeOffset="65028.11">14558 6606 582 0,'-21'0'360'0,"3"0"-119"16,7 0-116-16,2 0-64 15,9 0-22-15,0 0-9 16,20 0-9-16,25 0 0 0,29 0-10 16,19-8-8-16,17-4-2 15,0-4 3-15,-9 4 0 16,-7 0-7-16,-17-1 2 15,-20 0-1-15,-17 9 5 0,-10 4-4 16,-16 0 5-16,-2 0-4 16,-12 0-6-16,0 0-26 0,0 13-75 15,-20 4-92-15,-4-2-67 16,-4 6-63-16</inkml:trace>
  <inkml:trace contextRef="#ctx0" brushRef="#br0" timeOffset="65877.44">17696 6318 28 0,'0'0'80'0,"0"0"81"0,0-4-3 16,-8-1-55-16,8 0-35 15,-8 3-12-15,8-3-5 16,-9-1-4-16,9-1-3 0,0-1-9 16,-8 0-15-16,8 1 1 15,-11-2 20-15,1-3 29 16,-1 5 5-16,-6-7-5 15,-2-2-17-15,-2 3-9 0,-7 6 6 16,-5 7-14-16,-7 0-8 16,-9 20-11-16,-3 10 0 0,1 18 10 15,2 20 10-15,7 17 1 16,5 14-13-16,7 2-14 16,15 1-4-16,15-9 0 0,12-7-4 15,7-12 0-15,10-18 7 16,7-11-8-16,2-8 3 15,1-17 2-15,7-20 1 16,-5-7-4-16,-1-14-6 0,1-15 4 16,-9-14 4-16,-4-14-6 15,-7-10-7-15,-9-5 9 0,-7 4 1 16,-5 0 5-16,0 11 20 16,-9 10 28-16,-3 9 34 15,4 14 25-15,-1 6-16 0,1 10-28 16,8 5-62-16,-8 6-9 15,8 30 0 1,0 10 0-16,5 9 0 16,6 7 0-16,6 5 0 15,8 0 0-15,2-4 0 16,7-8 0-16,2-5 0 0,0-7 0 16,-4-9 0-16,-3-8 0 15,-4-3 0-15,-6-4 0 16,-2-9 0-16,-6 0-10 0,-6 0-109 15,-5 0-80-15,0-9-94 16,-8-7-60-16,-5-5-14 0,-2-2 18 16</inkml:trace>
  <inkml:trace contextRef="#ctx0" brushRef="#br0" timeOffset="66343.78">18675 6387 390 0,'-17'0'229'16,"5"7"-54"-16,-2-7-51 0,8 0-23 16,6 0 6-16,0 0 12 15,0 0-18-15,0 0-40 0,12 0-36 16,12 0-6-16,17 0-4 15,16-7-5-15,19-2-1 16,14-3 0-16,3-1-8 0,-2 6 1 16,-9-2-4-16,-18 5 3 15,-13 1 2-15,-13 3-7 16,-11 0 1-16,-10 0 1 16,-5 0-19-16,-12 0-37 0,0 0-39 15,0 0-63-15,-20 0-48 16,-5 0-15-16,-3 7-42 15,-4 2 43-15</inkml:trace>
  <inkml:trace contextRef="#ctx0" brushRef="#br0" timeOffset="66683.12">18873 6724 92 0,'-24'28'227'16,"0"-3"-59"-16,3-5-44 0,1-3-27 15,-1-4-7-15,2-1 7 16,3-1 26-16,-1-11 9 0,9 0-21 16,8 0-24-16,0 0-30 15,0 0-20-15,0 0-22 16,16 0 2-16,16 0 2 0,18 0 12 16,14-11 9-16,14-1 16 15,16-6 47-15,7 2 9 0,0 0-6 16,-7 4-24-16,-9 7-58 15,-15 5-24-15,-18 0 0 16,-8 0 0-16,-12 0 0 16,-12 0 0-16,-3 0 0 0,-9 0 0 15,0 0 0-15,-8 0-47 32,0 0-182-32,0 0-113 0,-8-2-81 15,-9-12-17-15</inkml:trace>
  <inkml:trace contextRef="#ctx0" brushRef="#br0" timeOffset="67325.69">20340 5796 22 0,'0'0'106'15,"-8"12"123"-15,8-12-58 0,-9 9-29 16,9-9-38-16,0 0-32 16,0 0-15-16,0 0-9 15,4 0 2-15,13 0-17 0,10 0-7 16,18-5 10-16,16-2 1 15,13-2 22-15,3 2-11 16,0-3-17-16,-4 7-9 0,-8-1-10 16,-12 0-5-16,-13-5-3 15,-12 6-3-15,-2-2 0 16,-12 1-5-16,0 4-36 0,-11-8-72 16,-3-5-80-16,-11 2-23 15,-6-1-18-15,-7 0 10 16</inkml:trace>
  <inkml:trace contextRef="#ctx0" brushRef="#br0" timeOffset="67876.03">20481 5726 15 0,'-23'0'49'16,"1"13"90"-16,11-13 57 0,-1 8-64 16,12-8-43-16,0 0-41 15,0 0-16-15,0 0-12 16,0 0 8-16,0 0-5 15,0 12-2-15,0 5 20 0,0 7 32 16,0 13 11-16,0 16 7 16,0 7-25-16,0 13 0 0,0 1-22 15,0 0-11-15,-12-5-5 16,-2-5-14-16,14-10-3 16,-8-9-8-16,8-14 5 0,0-9-5 15,0-6 8-15,0-8 4 16,0-8 20-16,0 0 13 15,0-5 3-15,5-6-13 16,7-14-12-16,5-3-18 0,6-5-6 16,6-4 1-16,4 5 2 15,-2 4-7-15,8 3 2 0,-5 9 0 16,4 4 13-16,3 12 8 16,-1 12 0-16,1 12 23 15,0 14 19-15,-5 6-24 0,-9 13-4 16,-5 0 5-16,-11-1-6 15,-11 2-7-15,0-10-9 0,-20-4 1 16,-8-2-3-16,-6-9 8 16,0-9-13-16,0-8-2 15,1-4-2-15,6-12 1 16,2 0-10-16,4 0 5 0,10 0-3 16,3 0 0-16,8-4-23 31,0 1-19-31,0-2-21 15,0 1-50-15,4-1-52 0,2-2-62 16,3-6-48-16,7-3-28 16,6-8-3-16,-1-1-220 0</inkml:trace>
  <inkml:trace contextRef="#ctx0" brushRef="#br0" timeOffset="68282.96">21502 5805 261 0,'14'-29'273'0,"-1"0"-81"0,-4 8-75 16,-9 5-31-16,0 4 12 16,0 8 27-16,0 1-21 15,0 3-35-15,0 0-34 0,0 0-15 16,0 0-10-16,0 0-12 15,0 12 5-15,0 7-1 16,0 6 0-16,3 0-2 16,5-1 8-16,4 1-1 0,2-1-2 15,-3-7-2-15,1-6 2 16,4-11-7-16,-3 0-1 16,-5 0 5-16,0-8-5 0,-3-7 10 15,-5-7-2-15,0-1 11 16,-13-3 8-16,-4 3 1 15,-3 3-16-15,-3-1-8 0,-3 4 4 16,6 10-10-16,1 3-9 16,-2 4-10-16,-1 11-7 15,6 6-61-15,-1 11-78 0,3 8-55 16,1 2-45-16,13-2-40 16</inkml:trace>
  <inkml:trace contextRef="#ctx0" brushRef="#br0" timeOffset="68889.88">21657 6594 364 0,'6'0'253'0,"-6"8"-42"15,0-8-59-15,0 0-12 16,0 0 15-16,0 0 6 0,0 0-54 15,0 8-50-15,0-8-22 16,0 12-22-16,0 0 3 16,-6 0-2-16,-3 0-1 0,0-12-3 15,-3 8-6-15,-1-8 1 16,2 0 3-16,-3 0-4 0,3 0 3 16,3 0-2-16,-5-2-1 15,2-11 0-15,3 1-3 16,8-5 13-16,0 5 9 15,0 0 11-15,3-12 12 16,5 15-19-16,4 2 24 16,2 2 7-16,-6 5-7 15,-2 0-51-15,0 0 0 0,-23 12 0 47,-4-3 0-47,-7 3 0 16,1-4 0-16,-8-8 0 15,8 0 0-15,3 0 0 0,7 0 0 16,4 0 0-16,13-5 0 16,0-2 0-16,0-5 0 15,8 0 0-15,10 0 0 16,3-1 0-16,2 9 0 16,2 4 0-16,-1 0 0 15,-5 19 0-15,3 10 0 0,-7 4 0 16,-1 8 0-16,-6 4 0 15,-5 7 0-15,-3 5 0 0,-16 0 0 16,-13 0 0-16,-10 1 0 16,-15-2-442-16,-16-3-51 15,-10-4 9-15</inkml:trace>
  <inkml:trace contextRef="#ctx0" brushRef="#br0" timeOffset="74052.03">14050 9544 760 0,'-8'-41'326'16,"8"11"-115"-16,-13 4-83 0,13 10-31 16,-8 8-1-16,8 8-9 15,-8 12-38-15,8 28 30 16,0 34 6-16,3 32 34 15,6 25-109-15,-1 15-10 0,1 0 0 16,-1-3 0-16,0-13 0 16,-2-16 0-16,-1-21 0 0,-5-10 0 15,0-19 0-15,0-15-145 16,0-12-120-16,0-9-69 16,4-11-3-16,-4-17-7 0,0-12 38 15</inkml:trace>
  <inkml:trace contextRef="#ctx0" brushRef="#br0" timeOffset="74397.47">14016 9451 493 0,'-9'-45'255'16,"9"9"-89"-16,0 3-84 15,0 4-37-15,22 10-18 0,13 3 5 16,19 7 11-16,11 9-12 15,8 16-17-15,1 17 3 0,-5 15-5 16,-9 14-4-16,-11 7 0 16,-16 4-4-16,-21 1 0 0,-12 0 2 15,-25-10-4 1,-15-8 3-16,-5-3 0 0,-3-11-4 16,-1-13 2-16,4-5 1 15,6-9 2-15,1-2-9 0,5-13 3 16,10 0 9-16,6 0-5 15,4 0-10-15,13 0-5 16,0 0-20-16,0 0-27 0,13 0-56 16,4 0-48-16,3 0-33 15,0 0-68-15</inkml:trace>
  <inkml:trace contextRef="#ctx0" brushRef="#br0" timeOffset="74963.23">15523 9713 281 0,'-17'-10'188'0,"-2"10"-34"0,3 0-28 16,2-3-12-16,14 3 12 16,-8-4 12-16,8 4-9 15,0 0-23-15,0 0-18 0,0 0-30 16,5 0-19-16,12 0-13 15,15 0 3-15,21-9-4 16,16 1-13-16,13 4 0 0,5-4-6 16,0 8-9-16,-10 0 3 15,-17 0-3-15,-10 0-3 0,-14 0-12 16,-12 0-7 0,-7 0-48-16,-9 0-32 0,-8 0-43 15,0 0-52-15,-21 0-54 16,-7 16-34-16,-17 1 25 0</inkml:trace>
  <inkml:trace contextRef="#ctx0" brushRef="#br0" timeOffset="75279.94">15402 10123 230 0,'-13'8'246'15,"5"-8"-51"-15,8 8-56 16,-8-1-40-16,8-7-15 0,0 0 4 16,0 0-5-16,3 0-23 15,19 0-11-15,13 0 10 0,19 0 11 16,24 0 18-16,18-2 25 16,18-3-27-16,7-3-35 15,-2 3-20-15,-10 2-19 0,-10-6-9 16,-19 6 9-16,-15-1-13 15,-16-1 1-15,-13 5-2 0,-11 0-1 16,-9-4-26 0,-8 1-59-16,-8-6-81 0,0 6-98 15,-16-6-46-15,-9 1-32 16</inkml:trace>
  <inkml:trace contextRef="#ctx0" brushRef="#br0" timeOffset="76394.2">20311 8931 123 0,'-8'-25'217'15,"-6"-2"-61"-15,5 2-46 16,-9 4-9-16,2 0-9 0,-4 9 8 16,-5 4-14-16,-4 8-11 15,-7 0-3-15,-4 0 0 0,-9 20-8 16,0 9 9-1,0 11 1-15,2 14-16 0,1 10-6 16,10 18-19-16,7 4-6 16,16 3-18-16,13-3-1 0,13-5 0 15,16-12-2-15,7-12-1 16,10-17-1-16,5-15 2 16,2-25-4-16,4-13-8 0,5-15 0 15,-6-14-8-15,-8-5 10 16,-11-10-7-16,-9-9 5 0,-11-6 11 15,-9-1-3-15,-8-6-2 16,0 10 6-16,-13 7 11 16,-4 15 29-16,8 6 36 15,-5 13-13-15,2 7-21 0,4 8-8 16,0 11-22-16,8 2-12 16,-12 15 6-16,12 18 72 0,0 15-58 15,0 14-26-15,6 7 0 16,12 4 0-16,7 2 0 15,6-7 0-15,11-4 0 0,3-2 0 16,-2-12 0-16,2-11-107 16,-8-7-299-16,-8-6-55 0,-13-10-6 15</inkml:trace>
  <inkml:trace contextRef="#ctx0" brushRef="#br0" timeOffset="77159.92">18731 9501 619 0,'9'-21'337'16,"-9"2"-111"-16,0 2-90 0,0 4-25 15,0 5 5-15,0 0 15 16,0 4-30-16,0 4-38 16,0 0-30-16,4 16 21 0,3 20 66 15,-4 13-120-15,-3 12 0 16,0 5 0-16,-10 3 0 0,-12-6 0 15,-6 4 0 1,-8-10 0-16,-4-12 0 0,-5-4 0 0,-3-13 0 16,-6-9 0-1,0-19 0-15,7-2 0 0,7-24 0 16,2-14 0-16,11-20-23 16,10-19-29-16,17-14 15 0,8-5 9 15,20-3-3-15,18-1 9 16,10-4 4-16,10 4 9 15,2 1 14-15,1 0-11 0,-4 6 3 16,-8 6 5-16,-8-1 1 16,-8 9 0-16,-12 3 10 0,-15 9 8 15,-5 8 12-15,-9 4-6 16,-12 9 8-16,-7 7-11 0,-16 8-7 16,-1 12-1-1,-9 14-11-15,-3 7 0 0,-3 24 1 16,-11 21 3-16,0 16-4 15,-4 13-5-15,10 6 0 0,8 11 0 16,11-7 0-16,17 2 0 16,12-4 0-16,11-6 0 15,19-2 0-15,10-9 0 0,12-5 0 16,13-3 0-16,11-7 0 16,6-14 0-16,-1-3 0 0,-6-9 0 15,-15-3 0-15,-5-4 0 16,-9-5 0-16,-5-5 0 15,-9-7 0-15,-8 0 0 0,-5 0 0 16,-2 0 0-16,-1 0 0 16,-8 0-183-1,0 0-74-15,0 0-67 16,-8-7-12-16,-4-11-20 16</inkml:trace>
  <inkml:trace contextRef="#ctx0" brushRef="#br0" timeOffset="77792.66">21481 8662 102 0,'0'-8'199'0,"-8"0"-16"0,8 4-35 15,-9 4-2-15,9 0-1 16,-8 0 7-16,0 0 9 15,0 0-26-15,1 12-39 16,7 4-14-16,-9 7-19 0,9 11-13 16,0-6-9-16,0 1-17 15,10-5-9-15,4-3 4 0,2-5-15 16,1-16 9-16,-5 0-5 16,0-4-6-16,-1-8 4 15,-3-9-3-15,-8-8-7 0,0 1 8 16,0 0-12-16,-11 3 13 15,-6 1-13-15,-3 4 2 0,-5 3-6 16,2 9-16-16,-3 8-33 16,2 0-58-16,1 8-70 15,-2 9-58-15,1 10-15 16,5 11-42-16,-3 3-251 0</inkml:trace>
  <inkml:trace contextRef="#ctx0" brushRef="#br0" timeOffset="78308.62">21420 9399 397 0,'0'0'297'16,"0"12"-86"-16,0-12-88 16,4 8-25-16,-4-8 22 15,4 0 47-15,1 0-7 16,-5 0-54-16,0 8-46 0,0-8-23 15,0 0-15-15,0 0 5 16,0 0-14-16,0 0 7 0,-13 0-6 16,-5-4-9-16,-1-4 6 15,4-1-4-15,-2-3-7 0,0-5 10 16,4 6 15-16,13 3 12 16,0-1 0-16,0 2-7 0,0-2-17 15,0 6-13-15,13 3 0 31,-1 7 0-31,5 9 0 16,-2 5 0-16,-2 4 0 0,-2-5 0 16,-1 0 0-16,-10 2 0 15,0-8 0-15,0 0 0 16,-18-7 0-16,0-7 0 0,2 0 0 16,-2 0 0-16,6-4 0 15,0-8 0-15,12-7 0 0,0-7 0 16,3 2 0-16,14 2 0 15,5 3 0-15,4 7 0 16,4 12 0-16,2 8 0 0,-4 15 0 16,-2 23 0-16,-12 11 0 15,-6 12 0-15,-8 9 0 16,-11 3 0-16,-13 4 0 16,-9 5 0-16,-16-9-211 0,-12-3-389 15,-16-6 50-15</inkml:trace>
  <inkml:trace contextRef="#ctx0" brushRef="#br0" timeOffset="80155.02">13509 12834 242 0,'-13'-12'193'0,"5"-5"-48"0,1 5-25 16,7 0-11-16,-8 4 10 15,8 4 18-15,0 4 11 16,0 0-29-16,0 0-51 0,-8 22-20 16,8 25 48-16,0 22 52 15,-8 26 20-15,8 22-34 0,-13 13-81 16,13 13-53-1,-8 3 0-15,-3-3 0 0,-3-12 0 16,6-17 0-16,8-16 0 16,-8-25-186-16,8-21-135 15,0-16-65-15,0-20 4 0,-7-23 22 16</inkml:trace>
  <inkml:trace contextRef="#ctx0" brushRef="#br0" timeOffset="80422.22">13303 13084 268 0,'8'-82'322'0,"-1"16"-97"0,4 14-96 16,11 15-60-16,6 9-10 0,12 12 15 15,14 10-8-15,3 6-20 16,4 25-20-16,-1 12-11 16,-6 8 0-16,-18 8 0 15,-16 3-5-15,-20 6-1 0,-20-2-8 16,-16 2-1-16,-10-10 7 15,-7-7-9-15,0-9 3 0,1-8 2 16,8-6-1-16,3-5-3 16,8-17 1-16,9 0-7 15,8 0-10-15,8 0-37 0,8 0-46 16,8 0-73-16,17-11-51 16,15-3-91-16</inkml:trace>
  <inkml:trace contextRef="#ctx0" brushRef="#br0" timeOffset="80853.96">14203 13004 825 0,'-12'-12'309'0,"-4"5"-142"16,3 7-89-16,2 0-46 0,11 12 4 15,0 17 69-15,3 20 19 16,11 11-42-16,6 13-41 0,0 1-15 15,-4-5-16 1,0-4 0-16,-4-15-6 0,-2-15 0 16,-7-6 4-16,-3-12-3 15,0-17 7-15,-9-17-8 16,-3-14-11-16,-1-19-2 0,1-15-1 16,12-13 8-16,0 1-1 15,5 4-2-15,7 11 0 0,8 10 3 16,8 12 0-16,5 11-6 15,8 13 8-15,4 16 0 0,-5 7 4 16,-3 14-3 0,-4 3-5-16,-14 5 9 0,-10 4-1 15,-9-5-2-15,-9 1 0 16,-7-10 6-16,-1 2-8 0,1-9 5 16,4-3-1-16,0-9-2 15,12 0-13-15,-8 0-38 0,8 0-63 16,0-13-75-16,0-7-93 15,5-4-30-15,10-4 10 16,5-1 29-16</inkml:trace>
  <inkml:trace contextRef="#ctx0" brushRef="#br0" timeOffset="81053.83">14671 12964 241 0,'11'-3'221'16,"2"-1"-60"-16,-5-6-38 15,-5 10-19-15,2 0-11 16,-2 0 9-16,3 0 11 0,2 22 53 15,0 11-28-15,3 7-24 16,7 12-24-16,-7 6-30 0,1 3-24 16,1 0-17-16,-7 0-3 15,-6-4-14-15,0-5-51 0,0-7-113 16,-6-12-114-16,-7-8-69 16,-2-14-70-16</inkml:trace>
  <inkml:trace contextRef="#ctx0" brushRef="#br0" timeOffset="81197.3">14570 12472 444 0,'-17'-74'343'0,"-4"12"-164"16,5 15-94-16,5 10-42 16,11 8-19-16,0 13-21 0,0 8-24 15,11 8-99-15,10 19-90 16,6 15-118-16</inkml:trace>
  <inkml:trace contextRef="#ctx0" brushRef="#br0" timeOffset="81853.03">15076 12941 311 0,'0'0'379'15,"0"0"-80"-15,0-5-103 16,0-3-63-16,0 3-37 0,0 5-34 15,0 0-28-15,14 18 13 16,0 10 26-16,8 12 23 16,-2 17-25-16,0 9-38 0,-9 3-7 15,-2 0-14-15,0-9-4 16,-9-10-4-16,0-10-2 0,0-11-3 16,0-9 11-1,0-11-4-15,-9-9-44 0,0-17-11 16,9-12 4-16,-8-11 13 15,8-17 2-15,0-12 7 0,5-5 19 16,7 10 2-16,1 7 2 16,-3 16-6-16,4 13-3 0,2 16 20 15,4 12 17-15,4 14 20 16,1 16-14-16,4 11-6 16,-2 3 2-16,7 5-17 0,1 4-2 15,-2-4-11-15,4-3 3 16,-4-11 2-16,-4-2-16 0,-9-13 1 15,-1-8-11 1,-2-12-31-16,3-8 2 0,0-16 11 16,0-13 9-16,1-16 16 15,-2-16-15-15,3-16 1 0,-3-17 7 16,-1-13 10-16,-4-3 7 16,3-1 7-16,-9 5 7 15,0 14 9-15,-8 14 28 0,0 13 35 16,0 21 4-16,-11 9 11 15,11 15-10-15,-8 14-41 0,8 14-26 16,-14 28-20 0,14 29 0-16,-8 31 0 0,8 22 0 15,8 17 0-15,9 4 0 16,5-1 0-16,1-4 0 0,5-8 0 16,1-12 0-16,-1-13 0 15,0-11 0-15,-6-18 0 16,-7-11 0-16,-3-12-23 0,1-16-366 15,-5-25-66-15,-8-12-4 16</inkml:trace>
  <inkml:trace contextRef="#ctx0" brushRef="#br0" timeOffset="82048.72">15738 12861 408 0,'-23'-2'419'15,"-2"2"-91"-15,7 0-141 0,7 0-91 16,11 0-34-16,0-5-22 16,17-2-10-16,16-2-15 15,15-3-8-15,12-4-26 0,10-1-71 16,-6 1-96-16,-8 4-72 16,-9 0-53-16,-12 4-32 0</inkml:trace>
  <inkml:trace contextRef="#ctx0" brushRef="#br0" timeOffset="82551.78">17363 12161 157 0,'4'-52'232'0,"5"0"-95"16,-9-1-61-16,0 0-35 16,0-5-10-16,0 1 15 15,0 0 17-15,-13-1 21 0,-7 2 3 16,-5 8-7-16,-3 2 5 15,-9 14-13-15,-4 8-19 0,-3 16 2 16,-10 8 10-16,7 16 1 16,-5 12-11-16,1 22-2 15,7 19-12-15,4 25-1 0,2 24 4 16,19 23 35-16,19 14 48 16,8 14-7-16,12-3-62 15,9-7-58-15,4 0 0 16,2-9 0-16,6-3 0 0,-4-5 0 15,0-8 0-15,-13-8 0 16,-5-7 0-16,-6-13 0 0,-10-12 0 16,-3-14 0-16,0-15 0 15,-8-12 0-15,0-12-32 16,-9-13-310-16,3-12-77 0,-7-16-7 16,-4-16 33-16</inkml:trace>
  <inkml:trace contextRef="#ctx0" brushRef="#br0" timeOffset="82819.34">16673 13002 436 0,'-37'-12'306'0,"9"3"-108"0,6 1-87 16,8-1-41-16,14 2-23 15,0-3-13-15,6 4-8 16,24-1-11-16,15-8-7 16,15 0 1-16,9-1-7 0,5 4 0 15,-6-3-1-15,-8 4-1 16,-6 3 3-16,-13 0-2 16,-14 5 2-16,-5 3-10 0,-6 0-34 15,-9 0-98-15,-7 0-85 16,0-9-99-16</inkml:trace>
  <inkml:trace contextRef="#ctx0" brushRef="#br0" timeOffset="83533.31">18155 11721 345 0,'8'-60'172'0,"-4"8"-44"16,-4 3-33-16,0 9-25 15,0 11 21-15,0 8 43 0,0 5 26 16,-12 16-31-16,-6 21-10 16,-4 40 89-16,-11 49 46 15,-8 45-112-15,4 28-142 0,12 11 0 16,25 3 0-16,14-11 0 15,18-13 0-15,16-19 0 0,16-20 0 16,15-16 0-16,10-26 0 16,1-18 0-16,-6-22 0 15,-2-18-190-15,-11-22-245 0,-5-19 1 16,-13-22 12-16</inkml:trace>
  <inkml:trace contextRef="#ctx0" brushRef="#br0" timeOffset="83933.12">18736 11905 575 0,'-17'-71'249'0,"1"4"-77"16,2 15-54-16,5 11 12 15,-4 8 66-15,4 9-15 0,9 12-86 16,0 12-51-16,0 24-16 15,0 17-9-15,9 16-5 16,4 8-6-16,1 0-5 16,6-4-1-16,2-3-3 0,-4-15-2 15,-1-5-1-15,-1-10-1 16,-2-11 3-16,-7-5-2 16,1-12 11-16,-2-22-5 0,-6-9 0 15,3-19 1-15,2-7-6 16,-2-7 6-16,-3 8 3 0,0 6 5 15,0 17-2-15,3 9-2 16,2 12-5-16,-2 12-1 16,6 17 31-16,-1 11-5 0,0 13-12 15,5 8-9 1,3 4-42-16,1-2-128 0,5-1-149 16,4-6-89-16,2-2-67 15</inkml:trace>
  <inkml:trace contextRef="#ctx0" brushRef="#br0" timeOffset="84431.59">20294 11665 204 0,'9'-29'260'0,"-9"10"-63"16,0 3-41-16,0 4-26 16,0 7 15-16,0 5-9 15,-15 17 9-15,-7 28 35 0,-12 30 16 16,-5 38-21-16,-15 20-52 15,-6 22-123-15,-2 3 0 16,2-3 0-16,5-12 0 0,4-12 0 16,16-18 0-16,2-16 0 15,9-19 0-15,7-16 0 0,4-17-39 16,2-14-311-16,-1-10-53 16,1-21 2-16,-3-9 25 15</inkml:trace>
  <inkml:trace contextRef="#ctx0" brushRef="#br0" timeOffset="84679.97">19653 12000 206 0,'0'-78'281'0,"0"17"-90"16,-9 17-53-16,9 15-46 0,0 8-20 16,0 5-6-16,0 8-21 15,0 8-20-15,0 0-15 16,0 0-4-16,0 0-4 0,5 0 3 15,-1 0-1-15,1 0-2 16,-2 0 2-16,-3 0-3 16,0 0 7-16,0 0-5 15,0 0-16-15,0 0-37 0,0 0-39 16,0 8-39-16,4 5-2 16,4-1-17-16,0 4-63 15,6 9 19-15</inkml:trace>
  <inkml:trace contextRef="#ctx0" brushRef="#br0" timeOffset="85135.57">20246 12375 393 0,'26'19'209'0,"-9"2"-95"16,5-8-44-16,-10-2 16 15,1-11 48-15,-5 8 36 0,-4-8-21 16,-1 0-52-16,-3 0-38 15,3 0-15-15,-3 0-4 0,5 0-5 16,-1 0-6-16,-4 0-11 16,0 0-5-16,0 0-5 15,0 0-3-15,0-4 2 16,0-4-11-16,0-5 9 0,0 6-7 16,0-2 8-16,-12 1-4 0,1 0 1 15,3 4 8 1,-1 4-5-16,9 0-2 0,-9 0-8 15,1 0 8-15,8 16-3 16,-9 0-3-16,9-4 6 0,0 1-6 16,0 0 2-16,0-6-5 15,0-7-7-15,0 0-3 16,6 0-5-16,-3 0-12 0,2 0-7 16,-5-7-16-16,0-10 10 15,0-4 20-15,0 1 10 0,0 4 4 16,-14 0 7-16,5 4-8 15,-4 0-1-15,-4 6-26 16,5 6-52-16,-2 0-53 16,3 0-39-16,3 0-19 0,8 0-50 15,-12 13 12-15</inkml:trace>
  <inkml:trace contextRef="#ctx0" brushRef="#br0" timeOffset="85681.58">21103 11401 523 0,'8'-33'408'0,"0"4"-89"0,-8 10-104 15,4 3-52-15,-4 8-3 16,0 4-34-16,0 4-49 0,9 17-21 15,-1 22-56-15,3 30 0 16,6 34 0-16,-6 18 0 16,3 22 0-16,-2 7 0 0,-4 1 0 15,-2-13 0-15,3-7 0 16,-4-22 0-16,-5-24 0 0,0-18 0 16,0-19 0-16,0-11 0 15,0-15 0-15,0-35 0 16,0-21 0-1,0-19 0-15,-8-16 0 0,-4-12 0 16,-8-9 0-16,-10 5 0 16,-1 16 0-16,-7 17 0 0,-2 18 0 15,-4 22 0-15,-5 29 0 16,-4 26 0-16,5 23 0 16,5 12 0-16,17 6 0 0,13 2 0 15,21-4 0-15,15-9 0 16,19-10 0-16,11-20 0 15,12-11 0-15,3-10 0 16,1-22 0-16,-4-9 0 0,-11-10 0 16,-10-11 0-16,-7-9-44 15,-9-11-161-15,-11-7-43 0,-8 1-27 16,-9-2-27-16,0 4-18 16,-18 5 10-16</inkml:trace>
  <inkml:trace contextRef="#ctx0" brushRef="#br0" timeOffset="86064.29">21575 11219 575 0,'0'-46'328'0,"0"11"-81"16,0 9-57-16,0 6-20 15,0 8-12-15,0 12-57 0,3 8-17 16,5 16-31-16,1 9-15 16,-6 7-26-16,5 5-5 15,4-4-9-15,1-1-21 0,-1-7-19 16,2-9 10-16,-5-7 7 16,-1-17 16-16,0 0 4 15,6-12 1-15,-2-17 4 16,-3-6 3-16,-3-11 1 0,-1 2-1 15,-5 2 34-15,0 10 21 16,0 13 25-16,0 5-45 0,0 10-38 16,0 28 0-1,0 13 0-15,0 5 0 16,0 6-57-16,0 4-147 0,0 10-84 16,0-1-26-16,8-1-15 15,4-3-42-15</inkml:trace>
  <inkml:trace contextRef="#ctx0" brushRef="#br0" timeOffset="86877.44">22792 12186 230 0,'9'13'195'16,"-5"-1"-56"-16,-4 0-40 0,0-12-9 15,0 9 13-15,0-9 9 16,3 8-10-16,0-8-8 16,-3 7-30-16,0-7-22 0,0 0 1 15,0 0 5-15,0 0-5 16,0 0-1-16,0 0-2 16,0-3-2-16,0-1-8 0,0-4-17 15,0-6-4-15,0 3-4 16,0-1 1-16,0 1-6 15,0 3-3-15,0-2 3 16,0 5 3-16,0 3 5 0,0-3 7 16,0 5 2-16,0 0 9 15,0 0-7-15,0 0 3 0,0 0-4 16,0 0-8-16,0 0 5 16,0 0-8-16,0 0-3 15,0 0-8-15,0 0 5 0,0 0 3 16,5 0-5-16,-2 0 10 15,2 0-2-15,-1-4-5 16,-4 4-7-16,0 0 13 16,0 0-10-16,0 0 1 0,0 0 14 31,0 0 6-31,0 0-4 0,-9 9-10 16,1-2 9-16,8-7-8 15,-10 10-1-15,1-10-4 16,1 0 8-16,0 0 0 0,-6 0-13 15,6-10 8-15,8-2 3 16,-6 0-7-16,6-4-1 16,0-6-3-16,3 3 7 15,8 2 6-15,6 6-9 0,1 11 11 16,4 0 19-16,3 16 41 16,4 15-12-16,-4 15-59 15,-6 8 0-15,-6 6 0 0,-9 5 0 16,-4 0 0-16,-17 0 0 15,-7-4 0-15,-7-3-224 0,-12-9-181 16,-14-9-36-16,-8-3-9 16</inkml:trace>
  <inkml:trace contextRef="#ctx0" brushRef="#br0" timeOffset="87759.8">24298 10945 148 0,'0'-12'286'0,"-7"5"-30"16,7-2-35-16,0 1-23 0,0 3-2 15,0 5 4-15,-8 0-67 16,8 0-42-16,0 22 27 16,3 9 24-16,9 23-84 15,5 23-58-15,-1 17 0 0,-2 23 0 16,-5 18 0-16,-1 2 0 16,2 7 0-16,-10-14 0 0,0-14 0 15,0-16 0-15,0-19 0 16,0-19 0-16,-10-19 0 15,-1-14 0-15,5-8-187 0,-3-21-230 16,1-8 4 0,0-17 20-16,-5-21 79 0</inkml:trace>
  <inkml:trace contextRef="#ctx0" brushRef="#br0" timeOffset="88059.66">24274 10950 640 0,'46'-126'390'31,"22"85"-245"-31,50 29-35 16,84 60 45 15,-152-7-92-31,-14 8 1 16,-12 4 6-16,-16 4-27 15,-20 0-18-15,-21-1-9 0,-6-3 0 16,-12-8-10-16,-49 24-1 16,55-43-3-16,5-12 0 15,7 0-1-15,4-14-14 16,4 0-49-16,2 0-56 0,-1-5-67 16,3-6-61-16,6-10-50 15,-1 1-40-15</inkml:trace>
  <inkml:trace contextRef="#ctx0" brushRef="#br0" timeOffset="88658.48">23441 11064 29 0,'0'-5'82'16,"-7"0"104"-16,7-3-12 0,0 6-37 15,-8-7-30-15,8 5-11 16,0-4 8-16,0 4 9 0,0 4 5 16,-8 0-14-16,8 0-30 15,0 0-24-15,0 0-29 16,0 0-5-16,0 12 0 0,11 3 15 16,10 15 9-16,7 2-3 15,1 9-7-15,4-1-6 0,-2 1-11 16,3-3-9-1,-6-7-1-15,-4-3 0 0,-3-7-3 16,-6-4-6-16,-2-5-19 16,-5-4-41-16,-5-8-55 15,-3 0-74-15,0-8-52 0,-8-8-18 16,-3-8-22-16</inkml:trace>
  <inkml:trace contextRef="#ctx0" brushRef="#br0" timeOffset="88991.73">23584 10921 109 0,'0'-20'220'16,"0"2"-66"-16,0 4-49 16,0 2-34-16,4-1-19 0,-4 5 4 15,0 4 1-15,4 4-8 16,-4 0 6-16,0 0-7 15,0 0 3-15,0 16 48 0,0 7-7 16,0 15-10-16,-12 7-18 16,0 8 4-16,-2 4-12 15,8 5-21-15,-5-3-10 0,-3 2-13 16,6-3-4-16,8-14-3 16,-13-3-5-16,13-9 7 15,-8-7-7-15,8-5-6 16,0-7-3-16,-8-1-36 0,8-12-60 15,-8 0-47-15,1 0-37 16,-6 0-38-16,5-16-22 16,-1-5-10-16</inkml:trace>
  <inkml:trace contextRef="#ctx0" brushRef="#br0" timeOffset="89341.03">23369 11226 44 0,'0'0'177'0,"0"0"50"0,0 0-54 16,0 0-30-16,0 0-24 15,0 0-1-15,0 0 6 0,0 0-15 16,0 0-47-16,0 0-25 15,16 0-14-15,17 0-8 16,15 0-8-16,17-7 3 0,9-5-8 16,5-1 0-16,-3 4 0 15,-11 1-5-15,-13 0 3 16,-13 5 8-16,-9-2 6 16,-10 5 12-16,-8 0-8 0,-9 0-5 15,-3 0-28-15,0 0-50 16,0 0-83-16,-11-4-78 15,-1 1-48-15,-5-2-61 0</inkml:trace>
  <inkml:trace contextRef="#ctx0" brushRef="#br0" timeOffset="90172.59">25196 10551 9 0,'-8'-12'29'16,"-4"0"48"-16,-1-5 96 16,1 1-25-16,1-5-54 15,-1 1-23-15,-1 4-5 0,4-1 16 16,1 5 18-16,8 0-5 15,0 4 10-15,0 0-18 16,0 3-20-16,17 5-15 0,11 0 22 16,17 9 21-16,16 15 12 15,11 17 33-15,10 24-19 16,0 24-16-16,-14 25-17 16,-15 26-27-16,-19 22-60 0,-23 21-1 15,-22 11 0-15,-14 6 0 16,-9-12 0-16,-10-18 0 15,-2-20 0-15,6-26 0 0,6-27 0 16,-1-24 0-16,11-20 0 16,9-12 0-16,2-17 0 15,4-15-168-15,9-18-184 0,0-21-51 16,0-17 26-16,9-22 24 16</inkml:trace>
  <inkml:trace contextRef="#ctx0" brushRef="#br0" timeOffset="90647.22">26033 10819 442 0,'0'-24'242'16,"0"3"-80"-16,0 10-79 0,0 2-32 15,4 5-11-15,-4 4-9 16,4 0-16-16,4 0-2 15,8 0-8-15,0 7 1 0,1-7-2 16,-1 10-7-16,0-10 10 16,-3 0-3-16,-2 0-4 15,-7 0 0-15,-4-10 0 0,0 3 1 16,0-5 2-16,-15 0 5 16,-1 3-3-16,-5 6 9 15,-1 3-9-15,3 0-2 16,3 0-3-16,4 7-2 0,-1 5 3 15,5 5-5-15,8 4 4 16,0 3 4-16,0 0-3 16,0-3 0-16,0-1-1 0,0-9-7 15,8-1-5-15,1-10-1 16,3 0-6-16,-4 0 10 0,4-12 3 16,4-5 6-16,-5-7-5 15,-2-2 9-15,-1 3 2 16,-8-2 7-16,0 0 5 15,0 10-6-15,-8 2-8 16,-1 1-1-16,-2 5-8 0,3-4-28 16,8 11-44-16,-8 0-47 15,8 0-36-15,0 15-86 16,-8 0-239-16</inkml:trace>
  <inkml:trace contextRef="#ctx0" brushRef="#br0" timeOffset="91154.92">26171 11498 250 0,'0'0'293'15,"0"0"-72"-15,0 0-92 0,0 0-35 16,0 17 37-16,0 11 24 15,0 6-14-15,0 6-56 16,0 0-44-16,0-4-17 0,0-2-12 16,-8-6-7-16,8-7 2 15,-9-9 2-15,9-4 0 16,0-8-5-16,-8 0-3 0,8-12 1 16,0-12-12-16,0-9 0 15,0-8 3-15,3 1 2 16,6 3 3-16,-4 7-3 15,3 11 7-15,-8 7-7 0,0 3 6 16,0 9 16-16,0 0-11 16,0 0 0-16,0 0 6 15,-13 0-10-15,4 0 1 16,9 0 0-16,-6 0 3 0,6 0 2 16,0 0-4-16,0 0 8 15,0-3-10-15,6 3-4 0,11 0 4 16,4 7 26-1,0 17 90-15,-1 22 42 0,-6 23-72 16,-4 21-88-16,-10 11 0 16,-18 5 0-16,0 0 0 15,-16-5 0-15,-5-2-262 0,-15-9-238 16,-11-14-55-16</inkml:trace>
  <inkml:trace contextRef="#ctx0" brushRef="#br0" timeOffset="95879.62">14711 15679 305 0,'0'-15'300'0,"0"-6"-18"16,0 0-64-16,0 7-57 15,-13 0-24-15,13 2 6 0,0 4-9 16,0-1-28-16,0 6-37 16,0 3-25-16,0 0 13 15,0 0 9-15,0 20-41 16,5 20-25-16,3 27 0 0,4 17 0 16,-4 14 0-16,0 8 0 15,0 4 0-15,-3-6 0 16,-1-5 0-16,0-9 0 0,-4-17 0 15,5-11 0-15,-2-13 0 16,5-13-298-16,-5-8-40 0,3-12 6 16,-6-16 12-16,0-8-16 15</inkml:trace>
  <inkml:trace contextRef="#ctx0" brushRef="#br0" timeOffset="96175.03">14618 15574 249 0,'0'-62'261'16,"-8"15"-85"-16,8 2-90 0,12 8-39 16,15 5-13-16,19 6 14 15,11 7 5-15,12 7-1 16,8 12-25-16,-4 15-12 0,-4 10-9 16,-13 7-1-16,-9 5-3 15,-24 4 7-15,-23 8-4 16,-17 8 1-16,-19 1 0 0,-12-2 1 15,-9-4-4-15,0-6 3 16,0-15-2-16,10-5 0 16,7-11 4-16,12-2 3 15,9-13-6-15,6 0-5 0,13 0-20 16,0 0-24-16,0 0-54 16,0 0-60-16,0 0-46 0,0 0-61 15</inkml:trace>
  <inkml:trace contextRef="#ctx0" brushRef="#br0" timeOffset="96575.02">13615 15448 381 0,'3'0'298'0,"-3"0"-68"15,0 0-103-15,8 0-64 16,5 0-22-16,7 12 29 15,12 8 24-15,18 8-22 16,10 14-18-16,13 2-21 0,5 5-15 16,-5-1-8-16,-4-3-5 15,-12 0-1-15,-8-4-6 16,-9-8 1-16,-7-5-8 0,-10-11-16 16,-7-5-47-16,-6-5-40 15,-10-7-59-15,0 0-49 0,-13 0-38 16,-3-15-9-16</inkml:trace>
  <inkml:trace contextRef="#ctx0" brushRef="#br0" timeOffset="96795.31">14081 15383 135 0,'0'-21'302'16,"0"10"-38"-16,-12 2-85 15,4 9-69-15,2 0-39 16,-7 16-17-16,-4 13 48 0,-4 10-24 15,2 15-33-15,-2 12-21 16,4 3-16-16,6 0-4 16,3-5 0-16,8-3-8 15,0-11-20-15,0-9-76 0,-8-8-58 16,8-9-23-16,0-4 2 16,0-4-22-16,-9-16-19 15</inkml:trace>
  <inkml:trace contextRef="#ctx0" brushRef="#br0" timeOffset="97015.59">13599 15866 207 0,'-22'0'292'16,"6"-4"-67"-16,5-3-82 16,11-1-67-16,0-5-39 0,11-2-12 15,19-7-10 1,18-6-9-16,21-5-1 0,7 2-5 15,3 3-4-15,-11 2-9 16,-6 11-9-16,-9 1-26 0,-13 11-24 16,-8 3-34-16,-7 0-26 15,-9 0-76-15,-4 17 2 16</inkml:trace>
  <inkml:trace contextRef="#ctx0" brushRef="#br0" timeOffset="97877.09">16263 15582 74 0,'0'-8'244'15,"-14"-4"-3"-15,3 3-3 16,-1-3-42-16,0 0-18 0,-5 5 18 16,4 1 25-16,5 6-4 15,8-4-43-15,0 0-106 0,0 2-68 16,0-3 0-16,21 0 0 15,15 2 0-15,20-6 0 16,18 1 0-16,16 0 0 0,3 0 0 16,6-4 0-16,-9 1 0 15,-11-4 0-15,-10 8 0 16,-16 3 0-16,-13-4 0 16,-6 8 0-16,-15-5 0 0,-7 1 0 15,-4 4 0-15,0 0 0 16,-8 0-198-1,0 0-87-15,-11 0-37 0,-6 14 21 16,-2 0 42-16,-2 3 11 16,-4 0 51-16</inkml:trace>
  <inkml:trace contextRef="#ctx0" brushRef="#br0" timeOffset="98260.16">16512 15802 75 0,'-26'12'154'0,"1"-4"16"16,2-8-49-16,2 12-23 15,-3-12-9-15,-6 9 11 0,3-9 34 16,-3 0 47-16,3 0 5 16,-3 7-5-16,7-7-35 0,3 12-42 15,7-12-16-15,4 9-29 16,9-9-16-16,0 0 6 15,13 0 11-15,22 0-51 16,16 0-9-16,23 0 0 0,19-9 0 16,11-3 0-16,7 1 0 15,-7 3 0-15,-10-1 0 16,-12 1 0-16,-17 8 0 0,-18 0 0 16,-9 0 0-16,-14-5 0 15,-7 2 0-15,-9-1 0 16,-1 4 0-16,-1 0 0 0,-6-5 0 15,0-2 0 1,-13 3-372 0,-3-5-93-16,-1-3 1 15</inkml:trace>
  <inkml:trace contextRef="#ctx0" brushRef="#br0" timeOffset="98824.76">18030 15150 56 0,'-8'-3'113'0,"-2"-1"56"16,-1-6-54-16,3 8-32 0,-1-3-23 15,-4 0-8-15,5 2 5 16,8 3 5-16,-12 0 4 15,12 0 2-15,0 0-14 16,0 0-11-16,0-4 0 0,0-1 14 16,0 5 7-16,0 0 21 15,0 0-4-15,0 0 7 16,3 0-17-16,11-4-1 0,14-4 3 16,20-4-9-16,23 0-7 15,22-4 9-15,20-5 1 16,9 1 2-16,-1 4-29 0,-5 3-23 15,-20 2 2-15,-19 2-21 16,-21 4 12-16,-14 2-8 0,-15 3 6 16,-6 0-19-1,-12 0 3-15,-9-4-16 0,0-1-54 16,-17 2-70-16,-7 3-92 16,-9 0-63-16,-11 0-10 15,-10 0 5-15,-6 15 20 0</inkml:trace>
  <inkml:trace contextRef="#ctx0" brushRef="#br0" timeOffset="100662.69">18036 15190 34 0,'0'-8'95'0,"5"1"84"0,-5 3-42 16,0-1-41-16,0 1-44 15,0 4-26-15,0 0-12 16,0 0-4-16,0 0-6 0,0 0-8 15,0 0 2-15,0 0-3 32,0 0 4-17,0 0 2-15,0 0 3 16,0 0 0-16,0 0 0 16,0 0-2-16,0 0-1 15,0 0-3-15,0 0 4 0,0 0 1 16,0 0 2-16,0 0 6 15,-8 0 6-15,8 0-1 16,0 0 1-16,0 0-5 0,0 0-10 16,0 0-1-16,0 0-3 15,0 0 4 1,0 0-3-16,0 0-1 16,0 0 0-1,0 0 0 1,0 0 3-16,0 0-6 15,0 0 8-15,0 0-7 0,0 0 8 32,0 0-7-32,0 0 6 15,0 0-2-15,0 0-3 16,0 0 4-16,0 0-6 16,0 0 0-16,0 0-7 0,0 0-35 46,0 0 39-46,0 0 0 16,0 0-1-16,0 0 4 0,0 0-3 16,0 0-2-16,0 0-7 15,0 0-17-15,0 0-31 16,0 0-49-16,0 0-21 0,-11 0 18 16</inkml:trace>
  <inkml:trace contextRef="#ctx0" brushRef="#br0" timeOffset="101837.03">19170 14955 44 0,'0'-8'101'0,"0"4"95"16,8 0-50-16,-8-1-31 0,5 2-38 15,-5-2-14 1,0 1 11-16,0 1 11 0,0 3 0 16,0 0-16-16,0 0-12 15,0 0 5-15,0 0-2 16,-9 0-8-16,1 0-4 0,-1 15 27 16,-7 18 92-16,-7 16 21 15,-11 11 15-15,-7 18-123 0,-8 12-80 16,-2 8 0-16,-6 8 0 15,4 4 0-15,-1-4 0 16,6-8 0-16,6-13 0 16,7-13 0-16,2-14 0 0,5-14 0 15,4-6 0-15,3-14 0 16,6-4 0-16,2-7 0 16,0-13 0-16,5-5-163 0,0-7-200 15,0-4-7-15,-1-13 47 16,9-7-4-16,-11-5-173 0</inkml:trace>
  <inkml:trace contextRef="#ctx0" brushRef="#br0" timeOffset="102230.78">18447 15375 90 0,'-8'-13'222'0,"0"2"-20"0,0 2-30 16,8 1-42-16,-9 4-26 15,9-1-3-15,0 5 1 0,0 0-13 16,0 0-30-16,0 0-26 16,20 0-6-16,17 0 27 15,20 9 39-15,12 3-13 0,14 0-10 16,-3 0-34-16,-4 1-14 15,-6-2-13-15,-9-2 3 16,-12-1-8-16,-14-8 1 16,-5 9 3-16,-10-9 2 0,-3 6-8 15,-5-6 1-15,-1 0 8 16,-3 0-4-16,-5 0-9 16,2 0 2-16,-5 0 3 0,0 0-12 15,0 0-26-15,0 0-58 16,0 0-61-16,0 0-59 0,0 0-29 15,0 0 0-15,0 0-15 16,0 0 13-16</inkml:trace>
  <inkml:trace contextRef="#ctx0" brushRef="#br0" timeOffset="102819.85">20148 14857 41 0,'0'-8'144'0,"0"-4"66"15,-9 3-49-15,-2 0-41 16,0 2-29-16,2 0-2 15,-3 2 12-15,4 1 12 0,-1 4-8 16,-4 0-19-16,4 0-22 16,-5 16-18-16,2 0-16 15,-2 5-14-15,14 4 5 0,0 0-5 16,9-2 1-16,8 2-12 16,3-5 2-16,5-9 3 15,-1 2-10-15,0-13-2 0,-4 0 6 16,-4 0-9-16,2 0 10 15,-7-4-10-15,-5-7-2 0,-6-10-3 16,0 0 9 0,-14 1 1-16,2-1 1 0,-5 4-6 15,-2 6-3-15,-6 3 10 16,1 8-10-16,-1 0-11 16,-3 0-35-16,2 12-81 0,4 0-72 15,5 0-28-15,5 1-45 16,3 0 26-16</inkml:trace>
  <inkml:trace contextRef="#ctx0" brushRef="#br0" timeOffset="103518.18">20131 15508 124 0,'0'14'239'0,"-6"-14"-64"0,6 7-63 16,0-7-49-16,0 8-16 15,0-8 13-15,0 0 14 16,0 9-9-16,0-9-13 0,0 0-9 16,0 0-8-16,0 0-9 15,0-5-8-15,0 5-9 0,0 0 1 16,0-4-6-1,0 1-2-15,0-2 7 0,0 5-7 16,0 0 0-16,0 0 2 16,0 0 2-16,0 0 8 0,0 0-2 15,0 0 9-15,0 0 9 16,0 0-10-16,0 0-8 16,-8 0 1-16,-5 0-9 0,0-4 3 15,1 1-1-15,4-7-2 16,-3-1-2-16,2-1 3 0,9-1-5 15,0-3 0-15,0 4 1 16,0 1 0-16,0-4-1 16,9 8-5-16,2 3 5 0,0 4-1 15,3 0 3 1,2 0 7-16,-3 9 13 0,-2 3 16 16,-2 0 3-16,-6 0-5 15,-3 0-9-15,0-4-17 0,-12 0-2 16,-4 1-3-16,0-9-2 15,-6 0 1-15,3 0-2 16,-1 0-6-16,3-9 2 0,5 1 2 16,4 0-5-16,8 0 12 15,-8-1 3-15,8 2 8 0,0 0 6 16,8-4-4-16,3 11 5 16,7 0 2-16,7 0 25 15,3 18 44-15,-4 3 0 16,0 3-38-16,-4 9-16 15,-7 7-25-15,-13 6-2 0,0 5-26 16,-21 2-87-16,-10 0-122 16,-12 1-117-16,0-2-30 0,-2-7-10 15,-3-4-242-15</inkml:trace>
  <inkml:trace contextRef="#ctx0" brushRef="#br1" timeOffset="198778.05">13001 5080 16 0,'-12'-4'36'0,"-1"-1"42"0,4-3 68 15,-1 4-6-15,2 0-49 16,0 4-26-16,8-5-14 0,-8 5 2 15,8-3 8 1,0-1 15-16,-9-1 2 0,9 2-7 16,-8-1-4-16,8-1-2 15,0 5 5-15,0 0-1 0,0 0-11 16,0 0-9-16,0 0 6 16,0 0 7-16,0 0 27 15,0 0 31-15,-8 0 29 0,8 0 33 16,0-4-132-16,-9 4-50 15,9-3 0-15,-8-2 0 0,1 5 0 16,-1 0 0 0,-1 0 0 46,1 0 0-46,0 0 0-1</inkml:trace>
  <inkml:trace contextRef="#ctx0" brushRef="#br1" timeOffset="198856.08">12851 5009 2047 0</inkml:trace>
  <inkml:trace contextRef="#ctx0" brushRef="#br1" timeOffset="198995.24">12851 5007 2047 0,'0'-6'0'47</inkml:trace>
  <inkml:trace contextRef="#ctx0" brushRef="#br1" timeOffset="199615.46">12843 5001 2047 0,'-9'0'0'15,"-2"0"-158"-15,-6 0-299 0,-11 0-54 16</inkml:trace>
  <inkml:trace contextRef="#ctx0" brushRef="#br1" timeOffset="-213585.82">10528 3957 66 0,'-27'0'194'0,"-3"0"-12"16,2 0-48-16,0-4-34 15,-1-6-6-15,1 3 28 0,4-1 23 16,-1-1 16-16,2 1 14 16,1 4 1-16,5 0-33 0,6 1-33 15,11-2-28 1,-8 1-30-16,8-1-11 0,0 5 17 16,0-3-46-16,0-6-12 15,8 2 0-15,17-5 0 16,18-5 0-16,22-3 0 0,22-1 0 15,9 1 0-15,10 3 0 16,3 6 0-16,2 3 0 16,-10-1 0-16,-7 1 0 0,-6 3 0 15,-9 2 0-15,-14-6 0 16,-17 5 0-16,-8 4 0 16,-10-3 0-16,-7 3 0 15,-6 0 0-15,-6 0 0 16,-2 0 0-16,-4 0 0 0,-5 0-45 47,0 0-226-47,0 0-82 0,0 0-36 15,0-9-5-15</inkml:trace>
  <inkml:trace contextRef="#ctx0" brushRef="#br1" timeOffset="-213136.9">11596 3142 192 0,'-15'-20'195'16,"-2"4"-71"-16,4 2-40 15,13 7-32-15,-6 0-2 0,6 2 8 16,-9 5-1-16,9 0 1 15,0 0-9-15,0 0-9 16,-8 0 5-16,8 0-9 0,0 0-3 16,0 0-9-16,0 0-8 15,0 0-6-15,0 0-7 16,0 19 6-16,0 11 24 16,0 14 17-16,0 30 36 15,0 20-17-15,-8 11-3 16,-1 15-20-16,9 0-7 0,-12 2-20 15,4-8-10-15,8-12-6 16,-8-18 1-16,8-9 2 16,0-14-6-16,0-16 0 0,0-9 2 15,-9-11 0-15,9-10-2 16,0-15 5-16,0 0-11 0,0 0-15 16,0 0-36-1,-8 0-83-15,8-11-59 0,-8-12-37 16,-1-16-7-16,9-14-55 15</inkml:trace>
  <inkml:trace contextRef="#ctx0" brushRef="#br1" timeOffset="-212291.36">11528 3378 21 0,'-8'-17'29'16,"8"5"10"-16,-9 5 11 16,9-1 25-16,0 3 44 15,-8 1-4-15,8 0-22 0,-8 0-9 16,8 0-10-16,0-5-6 16,0 9-9-16,0-7-5 15,0-1-6-15,0 4 4 0,0-5 3 16,0-3 13-16,-7 0 5 15,-7 0 10-15,3 0-6 16,3-5-4-16,-1 0 16 16,1 7 9-16,8-3-17 15,-12 1-23-15,3 3-24 16,1 1-13-16,8 1-2 0,-8-2 3 16,8 5 12-16,0 0 7 15,0 0 5-15,0 4-13 16,0 0-14-16,0 0-12 15,0 0-1-15,0 0-9 0,0 0-5 16,8 12 9-16,9 4 1 16,3 8-6-16,8 0 8 15,9 5-7-15,3 4 7 0,13 0-1 16,4-1-3-16,0 0-5 16,-4-3-1-16,-5-9 9 15,-6 0-1-15,-10-6-10 16,-7-7 14-16,-9 1-4 15,-6-8 2-15,-1 9-5 0,-9-9 10 16,0 0-6-16,0 11-11 16,0-11 5-16,0 0 2 15,0 0 3-15,0 8-6 0,0 1 3 16,0-9 4-16,0 13 2 16,-11-1-5-16,-5-1 1 15,-6 10 0-15,-1 4 1 0,-5-2-4 16,3 5 0-16,-3 2 7 15,-1 2-8-15,4 5 3 16,-3 4 0-16,-1 3 2 16,-2 1-4-16,2 0-1 15,1-5 4-15,-1 5 0 0,2 1 2 16,2-2-1-16,4-3-4 16,5-1 0-16,-1-7-1 15,6-5 11-15,11-4-10 0,-9-7 2 16,9-4 1-16,0-1 1 15,0-12 0-15,0 8 2 16,-8-8 2-16,8 0-7 0,0 0 7 16,0 0-3-1,0 0-1-15,-7 0 0 0</inkml:trace>
  <inkml:trace contextRef="#ctx0" brushRef="#br1" timeOffset="-212213.75">11431 4282 2035 0,'0'0'-51'16,"0"0"-46"-16,0 0-63 16,0 0-51-16,0 0-53 15,2 0-29-15,3 0-52 0</inkml:trace>
  <inkml:trace contextRef="#ctx0" brushRef="#br1" timeOffset="-207280.69">28105 2104 340 0,'-14'-9'255'15,"14"-2"-23"-15,0 3-52 16,0 3-25-16,0 1-4 0,0 4-36 16,0-3-30-16,0 3-27 15,0 0-32-15,0 0-8 16,0 0-15-16,0 7-3 16,0 10 12-16,0 2 8 15,0 10 7-15,0 8-6 16,0 8-3-16,0 3-3 15,0 4 3-15,-11 6-10 16,11 0 5-16,-13 2-12 16,5 6-1-16,-5-4 8 15,1-2-8-15,1-3 6 0,-2 0-4 16,5-3 7-16,0-11-11 16,0-5 2-16,8-2 7 15,0-3-3-15,0-5-5 16,0-3-1-16,0-5 2 15,0-3 1-15,0-1-1 16,0 0 4-16,0 0-3 16,0 0 3-16,0 1-4 15,0 2 5-15,0-2-7 0,0-1 2 16,0-4 2-16,0 0-1 16,0-3-1-16,0-9-5 15,-8 12 1-15,8-4 5 16,0 1-1-16,0-2 1 15,0 5-1-15,-9 1 0 16,9 6 1-16,-13 11 7 0,13-2-8 16,-9 0 5-16,-1 1-2 15,10-8 0-15,-8-1-3 16,8-3 0-16,0-6 0 16,0-2 0-16,0-2-3 15,0 6 8-15,0 4-7 16,0 3 5-16,0 4 2 15,0-3-5-15,0-1 4 0,0-4 5 16,0 0-3-16,0-3 5 16,0-6 0-16,0-7 2 15,0 8 7-15,0-8 4 16,0 0 1-16,0 0-9 16,0 0 0-16,0 0-5 15,0 0-5-15,0 8-3 16,0 2 0-16,0-10-1 0,0 12 3 15,0-4 9-15,0 0-5 16,0 0-9-16,0 4 0 16,0-1 0-16,0 2 0 15,0 0 0-15,0-1 0 0,0-5 0 16,0 6 0-16,0-2 0 16,0 6 0-16,0 0 0 15,-12-1 0-15,12 1 0 16,0 0 0-16,0-5 0 0,0-1 0 15,-10 1 0 1,10-3 0-16,0-1 0 0,0 4 0 16,0 0 0-16,-8 0 0 15,8 4 0-15,0-4 0 16,0 5 0-16,0-5 0 16,0-4 0-16,0-1 0 15,5-7 0 32,-2 0 0-47,7 0 0 16,-6-2 0-1,4-3 0-15,0-3 0 0,11 4 0 16,11 0 0-16,7-3 0 16,11-3 0-16,8 6 0 15,13 1 0-15,12 3 0 16,10-4 0-16,2 4 0 0,3 0 0 15,-2 0 0-15,-7 0 0 16,-10 0 0-16,-9 0 0 16,-7 0 0-16,-4 7 0 15,-6-7 0-15,8 9 0 0,-2-9 0 16,7 0 0 0,6 0 0-16,3 0 0 15,3 0 0-15,-2 8 0 0,-9 0 0 16,-9-8 0-16,-6 9 0 15,-14-9 0-15,-7 0 0 16,-6 0 0-16,-2 0 0 16,1 0 0-16,0 0 0 15,11 0 0-15,-1 0 0 0,9 0 0 16,8 0 0-16,0 0 0 16,4 0 0-16,-2 0 0 15,3 0 0-15,-5 0 0 16,-9 0 0-16,1 0 0 15,0 0 0-15,6 0 0 16,7 0 0-16,11 8 0 16,8-8 0-16,9 12 0 15,6-4 0-15,2 1 0 0,0-2 0 16,-5-7 0-16,-8 8 0 16,-4 0 0-16,-8-8 0 15,-5 8 0-15,-3-8 0 16,-1 13 0-16,6-5 0 15,0 0 0-15,3 1 0 16,-5 2 0-16,-7-3 0 0,1 1 0 16,-6-2 0-16,-3 2 0 15,0-9 0-15,-6 8 0 16,-3-8 0-16,-7 8 0 16,-5-8 0-16,-7 0 0 15,-1 0 0-15,-4 9 0 16,0-9 0-16,2 0 0 15,-11 0 0-15,-3-9 0 63,-12-7 0-63,0-13 0 16,-2-7 0-16,6-12 0 15,8-14 0-15,0-11 0 16,0-13 0-16,0-16 0 15,8-3 0-15,6 4 0 0,-2 3 0 16,5 8 0-16,-6 8 0 16,3 9 0-16,-4 7 0 15,-2 6 0-15,0 3 0 16,-2 5 0-16,2 3 0 16,-5 3 0-16,5 6 0 15,-3-1 0-15,4 5 0 16,-3-1 0-16,6-4 0 15,1-4 0-15,-1 0 0 16,5 1 0-16,-6 3 0 16,-3 3 0-16,1 6 0 15,-1 5 0-15,-8 2 0 16,4 4 0-16,0 5 0 16,0-1 0-16,-4 5 0 0,0 1 0 15,0 1 0-15,0 3 0 16,0 2 0-16,0 2 0 15,0-1 0-15,0-1 0 16,0 0 0-16,0 3 0 16,-8-3 0-1,-4 1 0-15,-5 1 0 16,-11-6 0-16,-9 0 0 16,-16 9 0-16,-16 0 0 15,-13 0 0-15,-6 0 0 16,-13 0 0-16,-9 9 0 15,-12 0 0-15,-8-9 0 16,0 7 0-16,-8-7 0 16,1 0 0-16,-3 0 0 15,-2 0 0-15,4 0 0 16,8 0 0-16,5-7 0 16,12-2 0-16,6-4 0 15,6 7 0-15,9-4 0 16,2-2 0-16,4 0 0 15,9 0 0-15,0-4 0 16,0 4 0-16,-1 0 0 0,-2-5 0 16,-2 5 0-16,0 0 0 15,6-1 0-15,2 0 0 16,1 6 0-16,10 7 0 16,-4 0 0-16,10 0 0 15,1 0 0-15,5 0 0 16,0 0 0-16,12 0 0 15,1 0 0-15,5 0 0 0,10 0 0 16,-2 0 0 0,1 0 0-16,-6 0 0 15,-1 0 0-15,-6 0 0 16,1 0 0-16,-2 0 0 0,11 0 0 16,3 0 0-16,2 0 0 15,6 0 0-15,4 0 0 16,1 0 0-16,3 0 0 15,-5 0 0-15,0 0 0 16,-4 0 0-16,3 0 0 16,2 0 0-16,3 0 0 15,1 0 0 1</inkml:trace>
  <inkml:trace contextRef="#ctx0" brushRef="#br1" timeOffset="-207233.73">28136 2116 1826 0,'0'0'-373'0,"0"0"-70"16,0 0-2-16</inkml:trace>
  <inkml:trace contextRef="#ctx0" brushRef="#br1" timeOffset="-206089.79">29663 1225 270 0,'0'-21'257'0,"0"2"-12"15,0-2-56-15,0 3 5 16,0 3 67-16,0 3 26 15,3 0-63-15,-3 4-104 16,6 4-120-16,-3 4 0 16,-3 19 0-1,0 19 0 1,0 14 0-16,0 17 0 16,0 16 0-16,-9 5 0 15,9 4 0-15,-7-9 0 16,7-7 0-16,-8-13 0 15,8-16 0-15,0-13 0 0,-8-12 0 16,8-7 0-16,-9-17 0 16,9-20 0-1,0-17 0-15,0-16 0 16,0-16 0-16,9-9 0 16,7-3 0-1,0 0 0-15,0 8 0 0,1 8 0 16,-2 3 0-16,-2 6 0 15,-1 6 0-15,-4 6 0 16,1 7 0-16,-4 1 0 16,-2 8 0-16,2 2 0 15,1 7 0-15,-6 2 0 16,3 5 0-16,7 4 0 16,-6 0 0-16,0 8 0 15,4-4 0-15,-4 4 0 16,6 0 0-16,-1 0 0 15,7 0 0-15,6 0 0 16,2 0 0-16,-4 0 0 16,1 0 0-16,-5 12 0 15,0-12 0-15,1 13 0 16,-6-1 0-16,6 0 0 16,-5 3 0-16,2 3 0 15,-6-4 0-15,-5 3 0 16,2 0 0-16,-5-5 0 15,0 0 0-15,0 1 0 16,0-5 0-16,0-1 0 16,0 2 0-16,0 3 0 15,-13-12 0 1,4 11 0 0,-3 2 0-16,0-1 0 15,-7 2 0-15,-3-3 0 16,-1 6 0-16,-2-5 0 15,0 1 0-15,1-6 0 16,-1-7 0-16,6 9 0 16,2-9 0-16,1 0 0 15,-2 0 0-15,4 0 0 16,-3 0 0-16,1 0 0 16,0 0 0-16,-1 0 0 15,1 0 0-15,5 0 0 16,2 0 0-1</inkml:trace>
  <inkml:trace contextRef="#ctx0" brushRef="#br1" timeOffset="-205977.49">29666 1254 2047 0,'6'0'0'16,"-3"0"0"-16</inkml:trace>
  <inkml:trace contextRef="#ctx0" brushRef="#br1" timeOffset="-205928.86">29675 1254 1999 0,'0'0'-370'16,"0"0"-81"-16,0 12-16 15</inkml:trace>
  <inkml:trace contextRef="#ctx0" brushRef="#br1" timeOffset="-204798.63">28866 4757 275 0,'-7'-4'265'0,"7"4"-29"15,-13 0-72-15,13 0-56 16,-8 0-8-16,-1 0-3 0,9 0-19 15,-6 0-29-15,6 0-24 16,-8 0-4-16,-5 0-8 16,1 0-6-16,0 0-3 0,-5 0-2 15,3 0 4-15,0 0-1 16,14 0-1-16,0 0 0 16,0 0 16-16,0 0 14 15,0 0 1-15,8-7-7 16,4-6-18-16,7 2-5 15,11 2-2-15,2-3 2 0,6 4-9 16,-2-1 4-16,0 9-2 16,-2 0-4-16,-3 0 3 15,-2 12-4-15,-9 5 10 0,-4-1-7 16,-8 5-1-16,-8-2 2 16,0 3 4-16,-8-3-1 15,-8 7 3-15,-1-7 4 16,-3 2-6-16,0-4 5 0,-3-3-4 15,1 0-2 1,2-6 2-16,0-8-2 0,4 0 0 16,4 0 8-16,-1 0-6 15,0 0-4-15,13 0 6 16,0 0-1-16,0 0-12 0,0 0 4 16,0 0-6-16,10 0-9 15,9 8 13-15,9 0 0 16,9 4 7-16,8 0-6 0,3 0 2 15,6 0 5-15,-6 4 3 16,-6-3-3-16,-7 0 0 16,-10-1-1-16,-5-12 1 15,-4 8 3-15,-8-8-10 16,1 0 7-16,-9 0-28 16,0 0-67-16,0 0-94 0,0 0-97 15,0-8-80-15</inkml:trace>
  <inkml:trace contextRef="#ctx0" brushRef="#br1" timeOffset="-204317.68">29499 4782 270 0,'0'-20'266'15,"-6"-1"-67"1,-2 5-67-16,8-1-7 0,0-3 11 15,0 4-2-15,-9 0-25 16,9 4-19-16,0 5-35 16,-8 7-24-16,8 0-21 15,-11 0-4-15,2 0-5 0,-3 16 2 16,-2 7-3-16,0 6 0 16,1 3-5-16,1 0 5 15,12 6 2-15,0-7-1 16,0-1 3-16,12-5-2 0,7-6 7 15,6-2-13 1,4-17 4-16,-1 0 3 0,1 0-8 16,-1-8 9-16,-9-8-3 15,-1-10 2-15,-6-2 4 16,-8-4 3-16,-4 0-2 16,0-2 1-16,-16 6 0 0,-5-1 2 15,2 5-8-15,-1 5 2 16,-2 3-8-16,4 3 3 15,-4 0-9-15,5 5-26 0,2 8-42 16,1 0-45-16,6 0-53 16,8 0-30-1,0 0-13-15,0 0-7 0,8 0-4 16,9 12-115-16</inkml:trace>
  <inkml:trace contextRef="#ctx0" brushRef="#br1" timeOffset="-203835.21">29869 4729 77 0,'9'-11'233'0,"-9"-2"-13"15,0 1-37-15,0 0-59 0,0-1-13 16,0 1 13-16,0 5 5 16,0-3-26-16,0 3-39 15,0 1-23-15,0 6-17 16,0-2 11-16,0 2-6 15,0 0-15-15,0 0-3 16,0 0-9-16,0 0 4 0,-9 0-10 16,1 8-3-16,8 4 7 15,-9 4 7-15,1 5-6 16,8 3-2-16,0 4 7 16,0 4-8-16,5-3 0 15,7-4 7-15,1-6-5 0,-5-2-2 16,5-4 3-1,-5-13 1-15,0 0-6 0,-5 0 8 16,1 0 4-16,1-4-2 16,3-11-6-16,0-8-2 15,1-4 10-15,-2-3 9 16,-7 2 14-16,0 5 14 0,0-2-16 16,-16 4-13-16,0 5-8 15,-1-1-4-15,-2 2 2 16,1 2-9-16,7 5 3 15,2 4-27-15,9 4-57 16,0 0-70-16,0 0-96 0,0 0-22 16,0 16-3-16,0 1-24 15</inkml:trace>
  <inkml:trace contextRef="#ctx0" brushRef="#br1" timeOffset="-203269.36">30341 4807 332 0,'-16'-28'202'15,"-1"2"-48"-15,2 6-47 16,3 0-19-16,-1 3-12 16,13 5-1-16,-8 0-18 15,-1 5-17-15,9-2-11 16,0 6 1-16,-8-1 10 15,8 4 5-15,-7 0 0 16,-1 0-5-16,8 0-17 0,-14 0-13 16,14 0-5-16,-6 7-2 15,-2 5 3-15,-1 4 3 16,9 1-6-16,0 0-2 16,0-2-3-16,0 5 3 0,4 1 0 15,4-1-3-15,3-4 0 16,6-4-3-16,0-3 4 15,3-9 3-15,0 7 2 16,0-7-7-16,2 0 7 16,1 0 5-16,-4-7-5 15,3-5-2-15,-6-4 5 16,-5 0 19-16,2-2-4 0,-4 2 7 16,-9 0 8-16,0 1 6 15,0-2 3-15,0-4-15 16,-17 5-18-16,1 1 13 15,-4-1-5-15,-1-2-12 16,2 6-1-16,-1 4-11 0,2 5-1 16,6 3-3-16,-4 0 5 15,5 0-5-15,-2 0 7 16,4 0-22-16,1 0-31 16,8 0-66-16,-7 0-81 15,-7 15-49-15,3 0-19 16,0 3-77-16</inkml:trace>
  <inkml:trace contextRef="#ctx0" brushRef="#br1" timeOffset="-201655.13">9388 7444 378 0,'-28'-7'212'0,"3"-3"-65"16,8 7-69-16,5 3-28 15,12-3 3-15,0-2 37 16,0 0-35-16,12-2-25 0,16-1-10 16,22-1 3-16,27-3-3 15,28 1-2-15,30-1 0 16,10 1-9-16,10 4-4 0,-5 3-3 16,-4 4 5-16,-12 0-4 15,-11 0-6-15,-15 0 7 16,-18 0-6-16,-16 0 6 0,-14 0-4 15,-15 0 0-15,-14 0 12 16,-9 0 37-16,-10 0 17 0,-4 0 7 16,1 0 8-16,-9-4-21 15,0 0-28-15,0 4-12 0,0-4-29 16,0 0-57-16,-9 1-64 16,-3-6-48-16,-9 4-56 15,-2 5-7-15,-7 0-41 16</inkml:trace>
  <inkml:trace contextRef="#ctx0" brushRef="#br1" timeOffset="-200879.13">10574 6943 172 0,'-38'-28'272'0,"7"-1"-78"16,2 1-53-16,9 4-56 0,4 6-17 16,2 7 14-16,14-1 10 15,0 5 3-15,0 2-25 16,0 5-37-16,0 0-12 16,0 0 8-16,17 16 4 0,16 3 11 15,15 11-21-15,18-2-7 16,10 0-4-16,14 1-8 0,8-1-3 15,-1-6 3-15,-4-3-1 16,-8-5-6-16,-7-2 6 0,-17-12-3 16,-16 7-4-1,-17-7 10-15,-7 0 3 0,-9 8 4 16,-12 0 7-16,0 1-4 0,-8 7-1 16,-14 7-3-16,-9 15 5 15,-10 10-5-15,-13 14-6 16,-6 7-2-16,-5 13 7 15,-3 6-5-15,-6 2 6 0,4 1-6 16,5-6 0-16,8-16-3 16,13-11 1-16,8-19-3 0,12-6 28 15,7-13 50-15,5-6 28 16,12-14 4-16,0 0-59 16,0-14-52-16,0-9 0 0,8-23 0 15,4-14 0-15,0-22 0 16,4-7 0-16,1-9 0 0,-5-1 0 15,-4 7 0 1,1 2 0-16,-6 9 0 0,-3 7 0 16,0 10 0-16,0 7 0 15,-16 2 0-15,0 15 0 0,-1 7 0 16,1 9 0-16,4 8 0 16,12 4 0-16,0 0 0 15,0 6 0-15</inkml:trace>
  <inkml:trace contextRef="#ctx0" brushRef="#br1" timeOffset="-200825.57">10646 6816 1963 0,'0'0'-190'0,"3"11"-60"15,6 1-27-15,4 4 1 0,-1 0-9 16,0-1-27-16</inkml:trace>
  <inkml:trace contextRef="#ctx0" brushRef="#br1" timeOffset="-197246.41">27929 7629 194 0,'0'-21'251'16,"0"4"-24"-16,0 0-34 16,0 1-24-16,0-1 14 15,0 6 33-15,0 3-32 0,0 8-55 16,0 0-40-16,0 0-36 16,0 0-15-16,0 0-20 15,0 16-6-15,0 12 26 16,0 14 15-16,0 19-53 15,0 13 0-15,0 12 0 16,0 6 0-16,0 5 0 0,-8 6 0 16,0-1 0-16,8-9 0 15,-9 1 0-15,1-10 0 16,8-5 0-16,-6-6 0 16,6-4 0-16,-8-8 0 0,8-4 0 15,0-9 0-15,0 2 0 16,-9-5 0-16,9-2 0 15,-13 47 0 1,13-50 0-16,0 42 0 16,0-9 0-1,-8-16 0 1,8-29 0-16,0-2 0 16,0-2 0-16,0 0 0 15,0-3 0-15,0-4 0 0,0-6 0 16,0-3 0-16,0-12 0 62,0 0 0-62,4 0 0 0,5-8 0 16,-6 8 0 0,22 4 0-1,-11 0 0-15,12 0 0 16,13 0 0-1,15-3 0-15,8-2 0 0,12-4 0 16,8 1 0-16,8 2 0 16,13-4 0-16,1 3 0 15,6-2 0-15,0 1 0 16,91-8 0 0,-37 8 0-16,-94-1 0 15,-8 4 0-15,-6 5 0 0,1 0 0 16,0 0 0-16,5 0 0 15,-2 0 0-15,8 0 0 16,2 0 0-16,-2 0 0 16,-3 0 0-16,-4 0 0 0,-4 0 0 15,-8 0 0-15,-4 10 0 16,-5-10 0-16,-3 0 0 16,-1 0 0-16,1 0 0 15,-1 0 0-15,10 0 0 0,1 0 0 16,5 0 0-16,13 0 0 15,5-5 0-15,10 0 0 16,2 3 0-16,-1-4 0 16,-3 6 0-16,-5 0 0 15,-4 0 0-15,-3 0 0 16,-1 0 0-16,-8 0 0 0,-4 0 0 16,-10 0 0-16,-1 0 0 15,-2 0 0-15,2 0 0 16,1 0 0-16,2 0 0 15,3 0 0-15,1 0 0 0,0 0 0 16,-3 0 0-16,-3 0 0 16,-4 0 0-16,-4 0 0 15,-8 0 0-15,125 46 0 47,-133-46 0-47,19 8 0 47,-38-16 0-31,0-8 0-16,0-6 0 0,0-6 0 15,3-12 0 1,4-8 0-16,9-14 0 0,10-12 0 16,-1-7 0-16,3-8 0 15,-5-4 0-15,2 3 0 16,-5-1 0-16,-4 3 0 15,-6 3 0-15,-10-5 0 0,0 4 0 16,0 5 0-16,3 3 0 16,5 5 0-16,0 4 0 15,1 5 0-15,-3 1 0 16,-1 3 0-16,3 3 0 0,0 1 0 16,1 6 0-16,-1 9 0 15,-8 4 0-15,0 5 0 16,0 7 0-16,0 8 0 15,0 6 0-15,0 3 0 16,0 4 0-16,0-1 0 16,0 2 0-16,0-5 0 15,-17-1 0 1,-4 0 0-16,-5 7 0 16,-11-3 0-16,-17 5 0 15,-14 0 0-15,-14 0 0 16,-8 0 0-16,-6 16 0 15,-10-3 0-15,-8-6 0 0,-8-7 0 16,-3 0 0-16,-5 0 0 16,0-3 0-16,3-5 0 15,5-5 0-15,1 1 0 16,0-4 0-16,2 4 0 16,3 3 0-16,5 2 0 15,2 1 0-15,-2 6 0 16,3-3 0-16,-4 3 0 0,5 0 0 15,-4 0 0-15,7-3 0 16,1 3 0-16,7 0 0 16,1-5 0-16,6 5 0 15,2 0 0-15,16 0 0 0,6 0 0 16,4 0 0-16,4 0 0 16,5 0 0-16,-1 0 0 15,3 0 0-15,2 0 0 16,2 0 0-16,3 0 0 15,-2 0 0-15,4 0 0 16,6 0 0-16,-2 0 0 0,3 0 0 16,2 0 0-16,2 0 0 15,8-5 0-15,1 2 0 16,4 3 0-16,6-4 0 0,0 4 0 16,2 0 0-1,1 0 0 1,-5 0 0-16,5 0 0 15,-5 12 0 1,2-12 0-16,11 8 0 16,0 1 0-1,-9-9 0 1,1 0 0 0,0 0 0-16,0 0 0 15,0 0 0-15,0 0 0 0,0 0 0 31,8-6 0 1,0 6-70-1,0 0-8-15,0 0 26-16,0 0 17 0,0 0 3 15,0 0-13-15,0 0-27 16,0 0-40-16,0-3-79 15,0-5-81-15,0 0-54 16,0-1-41-16</inkml:trace>
  <inkml:trace contextRef="#ctx0" brushRef="#br1" timeOffset="-196462.64">29035 6758 205 0,'-14'-17'199'15,"14"-9"-51"-15,-12 2-35 16,4-1-15-16,0-2-2 16,8-2 8-16,-9 8 7 0,9 2 6 15,0 2-18-15,0 1-4 16,-11 4-10-16,0 1-36 15,-11 0-28-15,-2 11-10 16,-9 0-8-16,1 0 0 0,-4 17-3 16,-7 9 0-1,9 2 0-15,0 4 4 0,6 1-10 16,12 3 10-16,3 1-4 16,13-1 2-16,13-3-4 15,8-5 2-15,6-3 3 16,3-9-2-16,-4-16 6 0,4 0-6 15,-1 0-4-15,-9-7 2 16,-1-9 8-16,-1-6-13 16,-7 3 8-16,-2-9 2 15,-4-2 1-15,-5 2 12 0,0 0 0 16,0-1-4-16,0 4 29 16,0 1 25-16,0 4 26 15,0 4 15-15,0-1 3 16,0 9-111-16,0 0 0 15,0 3 0-15,3 22 0 32,5 11 0-17,8 5 0-15,8 8 0 16,7 4 0-16,17 3 0 0,4-3 0 16,3-6 0-16,-1 0 0 15,-5-11 0-15,-10-3 0 16,-5-9 0-16,-6-4 0 15,-8-1 0-15,0-11 0 16,-3 0 0-16,-6 0 0 16,3 0 0-16,-6-7-37 0,-8 7-319 15,0 0-108-15,0 0-45 16</inkml:trace>
  <inkml:trace contextRef="#ctx0" brushRef="#br1" timeOffset="-195849.79">28628 10315 548 0,'0'-12'367'0,"0"-2"-91"16,-9 2-83-16,9 1 19 0,0-6-19 15,9-2-71-15,6-7-64 16,15-2-29-16,1-2-8 16,6 3-16-16,0-2 0 0,-5 8-1 15,-8 2 6-15,-4 7-6 16,-8 2-4-16,2 3 0 15,-6 7 0-15,-5 0 0 16,-3 24 0 0,0 9 0-1,0 12 0-15,-8 8 0 0,-3 4 0 16,1-1 0-16,2-1 0 16,8-7 0-16,-8-8 0 15,8-7 0-15,0-4 0 0,0-4 0 16,0-5 0-16,0-4 0 15,0-4 0-15,5 0 0 16,-5-4-276-16,0-8-205 16,0 0 20-16,0 0 55 15</inkml:trace>
  <inkml:trace contextRef="#ctx0" brushRef="#br1" timeOffset="-195570.46">28794 10657 248 0,'-38'7'282'0,"3"-7"-52"16,4 0-67-16,1 0-34 0,6 0 37 15,7 0 44-15,6 0-9 0,11 0-36 16,0 0-57-16,8 0-39 16,7 0-16-16,19-4-30 15,5 1-23-15,7-6 0 16,-2 2 0-16,-4 2 0 15,-8-3 0-15,-7 4 0 0,-5 0 0 16,-4 4 0-16,-7 0 0 16,-5 0 0-16,-4 0-76 15,0 0-73-15,0 0-118 0,0-5-118 16,0-7-30-16,4-4 42 16</inkml:trace>
  <inkml:trace contextRef="#ctx0" brushRef="#br1" timeOffset="-195116.39">29250 10388 87 0,'14'-28'251'15,"3"0"-60"-15,-1-1-49 0,-3 1-18 16,-5 2 19-16,-5 7 46 16,-3-3 51-16,0 6-37 15,0 4-49-15,0 5-37 0,0-2-23 16,0 6 4-16,-11 3-84 15,-2 0-14-15,0 12 0 16,-4 7 0-16,3 8 0 0,-3 0 0 16,5 4 0-16,12 3 0 15,0-6 0-15,8 2 0 16,10-7 0-16,5-7 0 16,10-4 0-16,2-12 0 15,3 0 0-15,-9 0 0 16,-6-12 0-16,-6-8 0 0,-5 1 0 15,-4-11 0-15,-8 2 0 16,0-6 0-16,0 6 0 16,-11 0 0-16,-3-1 0 0,-1 6 0 15,-2-2 0-15,-3 7 0 16,-5 3 0-16,0 2 0 16,2 1 0-16,7 4 0 15,3 4 0-15,5 4-123 16,8 0-205-16,0 0-40 15,8 0 45-15,9 9 36 0,3-2 21 16</inkml:trace>
  <inkml:trace contextRef="#ctx0" brushRef="#br1" timeOffset="-194733.63">29756 10136 181 0,'0'-17'277'0,"0"-4"-58"15,0 6-81 1,0 1-28-16,-11 2 15 0,11 5 8 16,0 7-17-16,0 0-33 15,-9 12-7-15,0 9 13 16,-2 7 35-16,0 7-6 16,-3 8-4-16,3 1-31 0,11 0-30 15,0 2-45-15,0-6-8 16,0-7 0-16,8-4 0 15,12-5 0-15,4-8 0 0,9-16 0 16,-1 0 0-16,1-12 0 16,-2-9 0-16,3-10 0 15,-15-7 0-15,-2 2 0 16,-9-4 0-16,-8 2 0 16,-13 2 0-16,-7 8 0 15,-4 7 0-15,-6 3 0 0,5 8 0 16,-1 10 0-16,4 0-21 15,4 0-174-15,5 0-116 16,13 0-79-16,0 8-6 16,13-8 38-16</inkml:trace>
  <inkml:trace contextRef="#ctx0" brushRef="#br1" timeOffset="-194283.82">30350 10054 581 0,'0'-33'249'16,"0"6"-123"-16,0 2-58 0,0 4 6 15,6 5-7-15,7-2-29 16,12 6-28-16,10 10-3 16,8 2 0-16,-7 0-3 15,1-5-7-15,-4 1 4 0,-10-4 3 16,-6 3 25-1,-8 1 62-15,-6-3 72 16,-3 3 48-16,0 4 0 0,0 0-102 16,0 15-109 15,0 14 0-31,-17 12 0 16,5 7 0-16,-1 10 0 0,-2 7 0 15,-2 5 0-15,1 2 0 16,-1 2 0-16,5-6 0 15,0-6 0-15,12-6 0 16,0-6 0-16,0-14 0 0,0-7 0 16,4-5 0-1,1-7 0-15,3-17 0 0,-1 0 0 16,7-8 0-16,-3-13-308 16,2-3-103-16,-1 0 30 15,-6-5-4-15</inkml:trace>
  <inkml:trace contextRef="#ctx0" brushRef="#br1" timeOffset="-193934.18">30508 10648 45 0,'-17'9'180'16,"1"-9"38"-16,0 0-41 16,0 0-46-16,-6 0-8 15,4 0 37-15,-3 0 51 0,-5 0 2 16,8-5-32-16,2 1-19 16,6 0-20-16,10 4-38 15,13 0-104 1,12 0 0-16,15 8 0 0,4 0 0 15,5-8 0 1,-1 0 0-16,-1 0 0 16,-7 0 0-16,-14 0 0 0,-4 0 0 15,-10 0 0-15,-8-8-57 16,-4-8-337-16,-24 0-114 16,-13-1-2-16</inkml:trace>
  <inkml:trace contextRef="#ctx0" brushRef="#br1" timeOffset="-192660.23">18833 7424 112 0,'-29'-13'238'16,"1"6"-70"-16,6-1-37 0,4-1-32 16,1 5-25-16,4 1 8 15,1-2 6-15,12 5 16 16,0-4 10-16,0 1-2 0,0-1 10 15,0 4 10-15,0 0 11 16,0 0-36-16,0 0-34 0,9-5-21 16,2 0-9-16,19-2-4 15,13-1-25-15,19-1-14 16,15 1 0-16,16 0 0 0,9 0 0 16,16 4 0-16,12-1 0 15,15-2 0-15,18 2 0 0,11-3 0 16,6 4 0-16,-1-3 0 15,-10 2 0-15,-14-3 0 0,-16 0 0 16,-17 0 0-16,-18 4 0 16,-10-4 0-16,-7 4 0 15,-16-5 0-15,-6 6 0 16,-3-7 0-16,-10 8 0 0,-4-6 0 16,-6-1 0-16,-6 9 0 15,-3 0 0-15,-9 0 0 0,-4 0 0 16,-4-4 0-16,-8 4 0 15,2 0 0-15,-7 0 0 16,2 0 0 15,-5-5 0-15</inkml:trace>
  <inkml:trace contextRef="#ctx0" brushRef="#br1" timeOffset="-192581.86">21561 7171 2047 0,'-8'0'0'16,"8"0"-8"15,-12 0-442-31,4 0-50 16,-4 9-16-16</inkml:trace>
  <inkml:trace contextRef="#ctx0" brushRef="#br1" timeOffset="-191670.27">29224 7829 23 0,'0'-5'46'16,"-12"0"50"-16,-1 1 74 15,-1 1-51-15,-3 3-28 16,0 0-21-16,5 0-5 15,-1 0 2-15,13 0 16 0,0 0 9 16,0 0 14-16,0-6-8 16,0 2-3-16,5 1-12 15,6 0-19-15,7 3-12 16,18 0 2-16,18 0 6 16,14 0-23-16,9 6-1 15,4 4-6-15,-1-3-6 16,-2-7 6-16,-7 12-13 0,-11-12-4 15,-8 12-7-15,-11-12-4 16,-8 0 6-16,-10 0 14 16,-6 0 8-16,-9 0-12 15,-5 0-6-15,-3-7-64 16,0 2-87-16,-16-2-118 16,-4 2-86-16,-8 1-50 15</inkml:trace>
  <inkml:trace contextRef="#ctx0" brushRef="#br1" timeOffset="-190463.86">29253 7840 30 0,'0'-9'65'0,"0"-3"65"0,0-1 39 16,5 3-46-16,-5 0-17 15,0 3-15-15,0-1-1 16,3 3 2-16,-3 1 3 15,0 0 1-15,0 4 3 16,0-3 6-16,0 3 10 0,0 0 10 16,0 0-5-16,0 0-25 15,0 0-41-15,0 0-19 16,0 19-15-16,-11 13-10 16,-3 14 7-16,-2 11-8 15,-5 8 3-15,2-4-7 16,2 1-2-16,2-5-1 0,1-9 5 15,14-3 7-15,-8-5-7 16,2-3 4-16,6-7-8 16,-9-7 2-16,9-7 7 0,0-3-10 15,0-6-2-15,0-7 8 16,0 10-2-16,0-10 3 16,0 0 4-16,0 0-7 15,0 0-3-15,0 0 0 16,9 0 1-16,-3 0 4 15,7-10 2-15,-1-2-8 0,8 0-4 16,5-4 2-16,3-1-3 16,50-18-7-1,-39 18 7-15,3 5-2 16,-3 3 8-16,4 1-3 0,-9 8 2 16,0 0-7-16,-6 0 5 15,1 0-3-15,-4 8 0 16,-6 5 8-16,1 2-9 15,1 3 6-15,0 2 4 16,-1 4-6-16,0 0 1 16,-3-3-7-16,0-1 8 0,-3 0 1 15,3-4 0-15,-5-3-6 16,2-1 0-16,-6 0-2 16,-2 0 5-16,-6-4 0 15,0 4-2-15,0 1 9 0,3 4-5 16,-3 6 4-16,5 3-2 15,-5-2-3-15,0-5 1 16,0 2 7-16,0-1-9 16,0 1 0-16,0-5 0 0,-8 5 0 15,8-1 0 1,-11 4 0-16,-2 1 0 0,1-2 0 16,-6 0 0-16,4-4 0 15,-14 14 0 1,6-16 0-16,4-6 0 15,-7 1 0-15,-4-4 0 0,1-8 0 16,-1 8 0-16,4-8 0 16,3 0 0-16,-4 0 0 15,4 0 0-15,4-4 0 16,5-3 0-16,2-5 0 0,11 3 0 16,0 2 0-1,0 1 0-15,0 2 0 0,11-3 0 16,6-2 0-16,6 1 0 15,2 0 0-15,-2 0 0 16,-1 3 0-16,-6 5 0 0,-4 0 0 16,-3 0 0-16,-6 0 0 15,2 0 0-15,-5 13 0 47,0-1 0-47,0 1 0 16,0 4 0-16,0-6 0 15,0-3 0-15,0 1 0 16</inkml:trace>
  <inkml:trace contextRef="#ctx0" brushRef="#br1" timeOffset="-190246.01">29615 8976 2047 0,'-9'0'0'15</inkml:trace>
  <inkml:trace contextRef="#ctx0" brushRef="#br1" timeOffset="-190190.88">29598 8976 2047 0,'-8'0'-260'16,"-4"0"-269"-16,-5-5 24 0</inkml:trace>
  <inkml:trace contextRef="#ctx0" brushRef="#br1" timeOffset="-188808.55">10581 10950 174 0,'-45'0'265'0,"1"0"-73"0,0 0-36 16,-2 0-45-16,10 0-14 16,4 0 34-16,7-9 30 0,9 6-12 15,16-2-42-15,0 1-35 16,0 1-29-16,11-6-25 0,19 5-5 15,19-5 5-15,16-1 0 16,15-3-3-16,18-4-12 16,7 1-3-16,5 0 7 15,-5-2-4-15,-4 4-6 0,-11-3 5 16,-16 8-5-16,-13 2-3 16,-17 3 8-16,-7-2-2 0,-9 3 0 15,-11 3 11-15,-6 0 7 16,-3 0 13-16,1 0 4 0,-4 0 3 15,-5 0-12-15,0 0-3 16,0 0-7-16,0 0-7 0,0 0-10 16,0 0-11-16,0 0-34 15,0 0-55-15,0 0-68 16,-8-4-103-16,-6-2-61 16,3-9-4-16,-6 3 3 0</inkml:trace>
  <inkml:trace contextRef="#ctx0" brushRef="#br1" timeOffset="-188000.63">11433 10319 158 0,'-10'-37'273'0,"1"4"-74"16,9 5-55-16,-8-1-58 15,8 6-19-15,0 0 22 0,0 8 41 16,-8-2 18-16,8 10-20 15,-9 7-41-15,9 0-41 16,0 16-20-16,0 22 3 0,0 20 59 16,4 22 1-16,4 22-28 15,5 11-23-15,4 9-10 0,-2-1-14 16,2-9-6-16,-6-12 3 16,3-17-4-16,-3-19-6 0,-3-11 3 15,-4-11 1-15,-4-14-2 16,0-8 0-16,0-8 2 0,0-12 3 15,0-8-6 1,0-16-2-16,-16-21-15 16,0-21-13-16,-5-16 10 15,1-10-3-15,-1-10 11 0,-3-4-2 16,1 1 10-16,-3-2-1 16,1 5-1-16,6 9 4 0,-1 12 4 15,-1 8-3-15,2 7 0 16,2 16 2-16,5 9-2 15,12 13-6-15,-9 9 6 0,9 2-4 16,0 5 7-16,0 4 0 16,0 4-3-16,0 4-3 0,0 0 16 15,0 0-1 1,-8 0 3-16,8 0-12 0,-8 0 2 16,8 0-1-16,0 0-7 15,0 0 0-15,0 8 3 0,8 4 2 16,13-1-3-16,7 6 4 15,17 0 1-15,8-5-7 16,7 4-1-16,10 1 3 0,-2-1-2 16,-6 4 2-16,-9-4-6 15,-10 5 0-15,-5-5 6 0,-10 6 0 16,-12-3 7-16,-3 5-7 16,-13 10-3-16,0 5 10 15,-17 19 0-15,-4 8 5 16,-7 6 2-16,-4 6-4 0,-4-1 2 15,-1 5 6-15,-3-6 5 16,-2-2-13-16,6-5-10 0,-1-3 0 16,2-7 0-16,2-5 0 15,5-8 0-15,2-11 0 0,6-5 0 16,9-10 0-16,3-5 0 16,8-6 0-16,0-1 0 15</inkml:trace>
  <inkml:trace contextRef="#ctx0" brushRef="#br1" timeOffset="-187861.73">11305 11271 1882 0,'0'-3'-268'0,"0"-2"-35"16,0-4-6-16,8-6-13 0,12-10-5 16</inkml:trace>
  <inkml:trace contextRef="#ctx0" brushRef="#br1" timeOffset="-186822.77">17993 10567 416 0,'-22'0'254'16,"-1"0"-97"-1,-6-9-75-15,-1 6-38 0,-2-1-17 16,4-1 24-16,-4 3 41 15,4-3 2-15,4 5-15 0,-1 0-7 16,4-5 8-16,5 1 16 16,4 1 22-16,4-3 5 0,8 6 1 15,0 0 3-15,0-2-116 16,0-7-11-16,25 0 0 16,23-6 0-16,42-6 0 0,44-7 0 15,52-6 0-15,46 2 0 16,28 0 0-16,17 0 0 0,8 7 0 15,3 4 0-15,-8 9 0 16,-17 1 0-16,-22 3 0 16,-36 3 0-16,-39 5 0 15,-31 0 0-15,-39 0 0 0,-22-4 0 16,-21 4 0-16,-17 0 0 16,-10-2 0-16,-9-4 0 0,-11 6 0 15,2 0 0-15,-8-5 0 16,0 1 0-16,0 1 0 0,0-2 0 15,-8 5 0 1,2 0 0-16</inkml:trace>
  <inkml:trace contextRef="#ctx0" brushRef="#br1" timeOffset="-186745.46">21072 10196 2047 0</inkml:trace>
  <inkml:trace contextRef="#ctx0" brushRef="#br1" timeOffset="-186466.23">21063 10196 2047 0,'-9'0'0'15,"9"-4"0"-15,-8 1 0 16,8-1 0-16,-9 4 0 15,9-5 0 1,0 1 0-16,-8 1 0 16,8-1 0-1,-8-1 0-15,8 2 0 16,-8-1 0-16,-1 4 0 16,3 0 0-16,-2 0 0 15,0 0 0-15,-5 0 0 16,5 0 0-1</inkml:trace>
  <inkml:trace contextRef="#ctx0" brushRef="#br1" timeOffset="-186390.92">20953 10157 2047 0,'-9'0'0'16</inkml:trace>
  <inkml:trace contextRef="#ctx0" brushRef="#br1" timeOffset="-186204.84">20944 10152 2047 0,'0'-6'0'16,"0"4"0"-1,-8-3 0 1,8 2 0-1,0-2 0-15,-8 5 0 16,0 0 0-16,0 0 0 16,8 0-1-1,-8 0-526-15,8 0 10 0,0 0 43 16</inkml:trace>
  <inkml:trace contextRef="#ctx0" brushRef="#br1" timeOffset="-184834.01">28416 10477 87 0,'0'-7'124'16,"0"-2"25"-16,0 1-46 15,0 4-18-15,0-1-20 0,0 2 2 16,0 3 7-16,0 0 8 16,0 0-18-16,0 0-16 15,0 0-22-15,-8 0-7 0,8 0-2 16,0 0 2-16,0 0-9 16,0 0-13-16,0 0-14 15,0 0-9-15,0 0 7 16,0 0 10-16,0 0 6 15,0 0 4-15,0 0 5 0,0 0 5 16,-7-4 0-16,7-1 19 16,-8 2 0-16,8 3-6 15,-8 0 6-15,8 0-6 0,-8 0 3 16,8 0-8-16,0-4 14 16,0-1 6-16,0 1 0 15,0 4-9-15,0-3 3 16,0-2-1-16,0 0 10 0,0 3 16 15,0 2 15-15,0 0-3 16,0-5-34-16,0 1-17 16,0 4-15-16,0 0-8 15,0 0-6-15,0 0-5 0,0 0-2 16,0 0 2-16,0 0 10 16,-9 0 4-1,9 0-6-15,0 0 10 16,0 0-5-16,0 0-32 0,0 0-50 15,0 0-30-15,0 0-4 16,0 0 3-16,0 0 12 16,0 0 1-16,9 0-11 0,-6 0-14 15,2 0-44 1,3 0-59-16</inkml:trace>
  <inkml:trace contextRef="#ctx0" brushRef="#br1" timeOffset="-184613.02">28404 10494 183 0,'-11'0'328'0,"-2"-5"-81"15,1-2-111 1,-1-2-65-16,6 6-36 0,7 3-20 15,-9 0-13-15,9 0-79 16,0 0-84-16,0 0-64 16,0 0-30-16</inkml:trace>
  <inkml:trace contextRef="#ctx0" brushRef="#br1" timeOffset="-183251.55">28996 3268 32 0,'0'-7'69'16,"-9"-2"101"-16,9 1-16 15,-8 4-44-15,8 4-41 16,0 0-23-16,0 0 6 16,-6 0 2-16,6 0-3 15,0 7-2-15,0-7 14 0,0 0 35 16,0 0 0-16,0 0-15 16,5 0-22-1,4 0-26-15,13-12-22 16,7-4-4-16,7-4-2 0,10-8 0 15,-3-1-5-15,2-4 2 16,-3 5-8-16,-8 4 6 16,-4 3-4-16,-11 6 6 15,-6 1 1-15,-5 7-1 16,1 2 13-16,-6 2 1 16,-3 3-12-16,0 0 1 15,0 0-11-15,0 0 1 16,0 0-7-16,0 12 15 15,0 0-2-15,0 6-3 16,5 5 1-16,-1 5-4 16,4 1 8-16,0 4-8 15,-4 4 3-15,1-2 0 16,3 2 2-16,-5-1-8 16,0-3 10-16,5-4-7 15,-2-1 5-15,-3-4-6 0,-3-8 7 16,0 1-3-16,0-5 4 15,0 0-4-15,0-3 2 16,0-9-1-16,5 7-1 16,-2-7-2-16,-3 0 3 15,0 0-3-15,0 9-5 16,0-9-52 0,0 0-45-16,0 9-36 0,0-9-9 15,0 0 6-15,0 0 19 16,0 12-25-16,0-4-17 15,0 4 28-15,0 0 45 0,0 6-18 16</inkml:trace>
  <inkml:trace contextRef="#ctx0" brushRef="#br1" timeOffset="-182790.57">29091 3603 85 0,'-9'-14'200'0,"9"7"-29"15,0-1-40-15,0 3-54 16,13 2-36-16,15-4-11 16,12-3-11-16,17 2-3 15,7-4-6-15,1 0-5 16,-6-1-1-16,-10 6 4 16,-13-2 9-16,-8 5-1 0,-11-1 2 15,-5 5-11-15,-6 0 0 16,2 0-6-16,-3 0 0 15,-5 0 3 1,0 0-7-16,9 0 6 16,-1 0 0-16,0 0-5 15,-8 0-1-15,4 0-14 16,-4 0-6-16,4 0-17 16,0 0-4-16,-4 0-19 15,0-7-42-15,0-5-160 16</inkml:trace>
  <inkml:trace contextRef="#ctx0" brushRef="#br1" timeOffset="-182269.98">29939 3109 81 0,'13'-24'198'0,"-5"3"-23"16,-5 6-32-16,-3 0-42 0,0 2-24 16,0 3-19-16,0 6-9 15,0 4-23-15,0 0-15 16,-11 0-3-16,-7 14-2 16,2-1 1-16,1 2-4 15,-1 5 10-15,3 3-3 16,13 3-1-16,0-2-4 15,0 0-6-15,0 0 0 16,4 2 2-16,9-2 0 16,2 0 2-16,2-3-3 15,2-9-2-15,2 0 5 16,4-12-2-16,-1 0 3 16,0 0-2-16,1-8-1 15,-1-8 1-15,-3-5 6 16,-1-3 9-16,-5-5 10 15,-7 2 9-15,-3-7-9 16,-5 6-6-16,0 3 4 16,0 6-15-16,-13-2-3 15,-2 4-10-15,-5 0 6 16,-10 5 0-16,-1 5-12 16,-7 3-11-16,7 4-52 15,3 0 72-15,3 0-224 16,8 7 19-16,17 7-56 15</inkml:trace>
  <inkml:trace contextRef="#ctx0" brushRef="#br1" timeOffset="-181786.18">30618 3049 138 0,'9'-15'217'16,"-9"-3"-45"-16,0 6-52 0,0 3-48 15,0 2-29-15,-14 7-16 16,6 0-17-16,-5 0-1 16,0 0-2-16,-1 16 1 15,-6 3-1-15,2 7 3 16,2 3-4-16,4 2 1 15,12 7-3-15,-8-1 0 16,8-2-3-16,0-2 5 16,0-5-6-16,12-4-3 15,1-3 5-15,2-10 14 16,2-11 7-16,-4 0 15 16,4-7-9-16,-3-9-2 15,-1-12 0-15,0-5-4 16,-4-3 9-16,-6-2 3 15,-3 7-3-15,-9-2-8 16,-7 4-12-16,-5 8 0 16,-2 6-9-16,2 0-9 15,4 4-11-15,2 9-62 16,3 2-74-16,4 0-27 16,8 13-47-16,8-3-28 15</inkml:trace>
  <inkml:trace contextRef="#ctx0" brushRef="#br1" timeOffset="-181238.24">30929 3085 56 0,'0'-21'137'0,"0"6"51"15,0 0-49 1,0 2-47-16,9-1-38 15,2 7-23-15,11-5-13 16,1 0-8-16,5 0-1 16,6-2-9-16,-6 6-3 15,0 4 6-15,-7 1 0 0,-4-1 33 16,-6-1 27-16,-3 5 10 16,0 0 0-16,-8 0-3 15,5-4 9-15,-5 0-5 16,0 0-17-1,0 0-15-15,0 4-14 16,0 0-13-16,0 0-12 0,0 0 1 16,4 0-2-1,0 12-4-15,4 4 6 16,0 10-3-16,-5 2 12 16,6 8-11-16,-6 5-1 15,2 4 5-15,-2 0 0 0,2 0-3 16,-5-2 3-16,0 2-8 15,0-3 5-15,0-6-6 16,0-3 9-16,0-8-4 16,0-6-1-16,0-6 4 15,0-13-9 1,0 0 10-16,0 0-3 0,0 0-2 16,0 0 5-1,3-4-16 1,3-5-55-16,-3-3-69 15,2-5-56-15,-5-3-25 16,0 0-83-16</inkml:trace>
  <inkml:trace contextRef="#ctx0" brushRef="#br1" timeOffset="-180764.32">30923 3546 99 0,'-22'-14'215'16,"10"2"-44"-16,-1 5-33 16,13-2-32-16,0 6-25 15,0-1-8-15,0 4-21 16,9 0-11-16,13 0 1 15,9 0 16-15,14 0-2 16,12 12-13-16,11-4-10 16,10 4-7-16,-5 0-2 15,-13-4 4-15,-9-8 3 16,-20 10-5-16,-5-10 5 16,-9 0 6-16,-3 0 1 15,-6 7-13-15,0-7-15 16,-4 0-3-16,-4 0 1 15,0 0-6-15,0 0 8 0,0 0 4 16,0 0-2-16,0 0-4 16,0-5-7-1,0 5-14-15,0-2-32 16,-12-4-36-16,-2 2-32 0,3 1-27 16,0-7 22-16,-6 6 19 15,1-3-2-15,-11-1-29 16,-15-5-74-16,-11 10-296 15</inkml:trace>
  <inkml:trace contextRef="#ctx0" brushRef="#br1" timeOffset="-179571.88">10024 13632 85 0,'-16'-16'74'15,"-3"-4"-33"-15,-6 3 12 0,0 1 43 16,-2 4-14-16,-2-1-27 15,1 5-20-15,-4 4-12 16,2 0 3-16,3 0 7 0,-6 1 17 16,1-2 26-16,-1 1 7 15,0 4 0-15,1 0 11 16,-2 0 16-16,8 0 23 0,1 0 6 16,3-5-1-16,8 5-12 15,1 0-9-15,13 0-2 0,0 0-10 16,0 0-30-16,0-2-75 15,0-3 0-15,19 0 0 0,22-6 0 16,33-6 0-16,36-8 0 16,32-3 0-16,16 6 0 15,8 4 0-15,-2 1 0 0,-15 5 0 16,-15 1 0-16,-12 1 0 16,-16 3 0-16,-17-2 0 15,-21 6 0-15,-14-2 0 0,-18 5 0 16,-8-4 0-16,-7 4 0 15,-10 0 0-15,-3 0 0 0,-2 0 0 16</inkml:trace>
  <inkml:trace contextRef="#ctx0" brushRef="#br1" timeOffset="-179517.84">11175 13290 1959 0,'0'0'-289'0,"0"0"-48"16,0 0 3-16,0 0 35 15,0 0-1-15</inkml:trace>
  <inkml:trace contextRef="#ctx0" brushRef="#br1" timeOffset="-178714.34">11178 12973 192 0,'-20'-20'259'0,"-1"3"-59"15,2 0-52-15,2 5-52 16,4 5-41-16,13 2-2 0,0 5 1 16,0 0-4-16,0 0-2 15,0 16 3-15,13 9 36 16,4 12-14-16,2 8-5 0,2 15 2 16,-4 18 28-16,-6 15 19 15,-6 16-17-15,-5 11-15 0,0 2-13 16,0 0-27-16,0-8-19 15,0-12-26-15,0-21 0 16,0-20 0-16,0-16 0 0,0-13 0 16,0-11 0-16,3-21 0 15,-3-12 0-15,0-29-23 16,0-21-5-16,0-23-20 0,0-21-6 16,-11-9-11-16,-6 2-10 15,1-1 27-15,-5 13 17 16,4 11 7-16,1 12 15 0,1 9 5 15,-5 12 14-15,3 16-5 16,1 8 9-16,4 10 5 0,4 3 1 16,8 6-6-16,-8 2-11 15,8 5-5-15,0 3 5 0,0 4-6 16,0 0 12-16,0 0 17 16,0 0-3-16,0 0 14 0,0 0 4 15,-8 0 6-15,8 0-8 16,0 0-17-16,0 0-11 0,0 0-14 15,4 0 5-15,11 0 2 16,55 23-5 0,-17-5-6-16,4 7 8 0,3 3-9 15,-3 8-6-15,-3 0-16 16,-7-3-13-16,-1 4-8 16,-6-5 8-16,-7-3 5 0,-10-8 14 15,-6-4 17-15,-8-3 12 16,-9 3 13-16,-18 4-2 0,-5 12 30 15,-14 19 36-15,-7 21-2 16,-13 17 3-16,-5 16-80 0,2 8-3 16,-1 4 0-16,7-9 0 15,11-15 0-15,6-16 0 0,9-19 0 16,6-9 0 0,7-18 0-16,3-7 0 0,12-8 0 15,-8-10 0-15,8 2 0 16,-9-9 0-16,9 0-20 47,0 0-279-47,0 0-55 15,0 0-21-15,0 0-2 16</inkml:trace>
  <inkml:trace contextRef="#ctx0" brushRef="#br1" timeOffset="-174854.09">19413 13526 238 0,'-15'-8'229'0,"-2"0"-69"15,0-1-78-15,6 2-43 0,-3 7-23 16,8 0-9-16,6 0-4 16,-8 0-1-16,8 0 0 0,0 0-3 15,0 7 13 1,0-7 18-16,0 14 14 0,0-3 17 15,-8-3-1-15,8-8 3 16,-13 9-2-16,5-9 1 0,0 8-2 16,-1-8 19-16,9 0 12 15,-13 0 25-15,3 7 4 16,1-7 0-16,1 0-12 16,8 0-16-16,0 0-4 0,0 0-85 15,4 0-3 1,13 0 0-16,19 0 0 15,21 0 0-15,28-7 0 16,31-6 0-16,33-3 0 0,21-5 0 16,23 2 0-16,16-2 0 15,6 1 0-15,-9 8 0 0,-11 3 0 16,-20 5 0-16,-22-4 0 16,-21 4 0-16,-32 1 0 0,-13 3 0 15,-22 0 0 1,-8 0 0-16,-13 0 0 0,-12 0 0 15,-4 0 0-15,-2 0 0 0,-3 0 0 16,-2 0 0-16,-5 0 0 16,0 0 0-16,1 0 0 0,-3 0 0 15,0 0 0-15,-6-4 0 16,0 4 0-16,-4 0 0 0,2 0 0 16,-16 0 0 30,-2 0 0-30,0 0 0-16,3 0 0 16,-2 0 0-16,0 7 0 15,-3-7 0-15,6 0 0 0,8 9 0 16,-8-2 0-16,0-7 0 16,0 0 0 15</inkml:trace>
  <inkml:trace contextRef="#ctx0" brushRef="#br1" timeOffset="-174699.99">21826 13429 2047 0</inkml:trace>
  <inkml:trace contextRef="#ctx0" brushRef="#br1" timeOffset="-174377.5">21826 13425 2047 0,'0'-5'0'15,"0"-2"0"-15,0-5 0 16,0-5 0-16,0-4 0 15,0 2 0-15,0-7 0 0,0 7 0 16,0-6 0-16,0 0 0 16,0 5 0-16,0-5 0 0,0 6 0 15,0 2 0-15,0 5 0 16,0 3 0-16,0 6 0 0,0-1 0 16,0-1 0-1</inkml:trace>
  <inkml:trace contextRef="#ctx0" brushRef="#br1" timeOffset="-174252.44">21826 13144 2047 0,'-8'8'0'31,"0"-8"0"-15</inkml:trace>
  <inkml:trace contextRef="#ctx0" brushRef="#br1" timeOffset="-173398.03">21810 13144 2047 0,'0'-12'0'0,"0"-4"0"16,0-6 0-16,0-1 0 0,3-6 0 16,-3 5 0-16,0-4 0 15,0-1 0-15,5 4 0 16,-2-20 0-16,2 21 0 16,-5 4 0-16,0-24 0 15,0 18 0-15,0 2 0 16,0 0 0-16,0-1 0 15,0 0 0-15,0 5 0 0,-8 0 0 16,8 3 0-16,-8 5 0 16,8 0 0-16,0 3 0 0,0 2 0 15,0 3 0-15,0-2 0 16,0 3 0 15,0-1 0-15,0 0 0-16,0 2 0 15,0-4 0-15,0 1 0 16,0-2 0-16,0-2 0 16,0 2 0-16,0-5 0 15,0 0 0-15,3-3 0 0,2 1 0 16,-2-7 0-16,-3 0 0 16,0 2 0-16,5-2 0 15,-5-3 0-15,0-6 0 0,3 3 0 16,2-2 0-16,3 1 0 15,-4-6 0-15,0 0 0 0,1-8 0 16,-5 2 0-16,0-5 0 16,0-1 0-16,0 7 0 0,0 1 0 15,0 7 0-15,-9 1 0 16,9 7 0-16,-9-3 0 0,9 3 0 16,0-2 0-16,0 0 0 15,0 1 0-15,0 4 0 16,0-1 0-16,0 0 0 15,-8-19 0-15,0 20 0 16,8-6 0-16,-11 7 0 16,11-2 0-16,-9 2 0 0,9-7 0 15,0 7 0-15,0 3 0 16,0-1 0-16,0 4 0 16,0-3 0-16,0 4 0 0,-8 0 0 15,8 0 0-15,-8 0 0 0,8 4 0 16,-9-1 0-16,9 0 0 15,-12 2 0-15,12 0 0 0,-8 2 0 16,8 1 0-16,0-1 0 16,0 3 0-16,0-3 0 15,0 0 0-15,0 2 0 16,-8 3 0-16</inkml:trace>
  <inkml:trace contextRef="#ctx0" brushRef="#br1" timeOffset="-172008.88">21748 11292 2047 0,'0'-10'0'0,"0"4"0"0,0-2 0 16,0-6 0-16,0-1 0 15,0-1 0-15,0-5 0 16,0-4 0-16,0-3 0 16,-9-5 0-16,9-3 0 0,-8 0 0 15,0-6 0-15,8-3 0 16,-11 1 0-16,11 2 0 0,-12 7 0 15,12 1 0-15,-12 6 0 16,-2 8 0-16,6-1 0 0,2 5 0 16,-3 4 0-16,-3 5 0 15,4-2 0-15,-5-9 0 16,4 11 0-16,3 0 0 16,6 2 0-16,-14-3 0 0,3 0 0 15,3 0 0 1,-5 0 0-16,2 1 0 0,-2-3 0 15,1 7 0-15,1-1 0 16,-10-5 0-16,-4 5 0 0,-5 0 0 16,-2 4 0-16,-7 0 0 15,-10 0 0-15,-7 0 0 0,-5 0 0 16,-13 0 0-16,-7 8 0 16,-8 5 0-16,-4-6 0 0,-14 1 0 15,-3 5 0-15,-4-5 0 16,-7 0 0-16,1 0 0 0,-4-8 0 15,7 8 0-15,0-8 0 16,7 0 0-16,-1 9 0 16,6-1 0-16,4 1 0 0,5-1 0 15,2-1 0-15,7-7 0 16,10 9 0-16,4-2 0 16,-1 2 0-16,1-2-60 0,9-7 19 15,3 11 18-15,5-11 12 16,6 6-4-16,10-6 10 0,3 0 7 15,9 0-3-15,4 0 2 16,8 0-2-16,-1 0 1 0,6 0 3 16,-1 0 0-16,-2 0-5 15,3 0 2-15,-3 0-2 16,3 0 2-16,0-4 0 0,-2 2-4 16,0-4 6-16,13 1-4 15,-9 5 4-15,9 0 1 0,0 0-5 16,0 0-5-1,0 0 2-15,0 0 6 0,0 0-3 16,0 0 6-16,0 11-5 16,6-11-3-16,-3 10 6 0,2 7-1 15,-2-2-5-15,2 6 7 16,-1 8-1-16,-4 6-4 0,0 7 0 16,0 7 4-16,0 12-1 15,0 4 4-15,0 4-5 16,0 4-2-16,0 6-2 0,0-8 8 15,0 3-6-15,0 0 3 16,0-6-1-16,0-3 1 16,0-7-5-16,0-5 8 0,0-3 0 15,4-3 0-15,1-2-6 0,3 0 4 16,-2 3-2 0,2 2 0-16,6-3-4 0,-3 3 8 15,-3 0-9-15,1-7 2 16,0-1 3-16,-1-2-5 0,-2-8 10 0,3-3-5 15,-4-1 2 1,-2-3-1-16,-3-1-4 0,0 1 6 16,0-4-6-16,0 2 9 15,0 2-5-15,0 0-3 0,0 4 2 16,0-1 1-16,0 4-6 16,0 2 7-16,0-7-2 0,8 6 3 15,-3-5-4-15,-1-3-2 16,4 0 1-16,-4 0 0 0,0 3 5 15,-4 0 4-15,0 5-1 16,0-2-6-16,0 3 1 0,0-1 5 16,0-1-9-16,0 1 3 0,0-5 6 15,-8 0 7 1,8-4-11-16,0-3-4 0,0 1-1 16,0-8 12-16,0-1-8 15,0-1-5-15,0-4 4 0,0 0 1 16,0-8 3-16,0 9-1 15,0-9 2-15,0 7-2 16,0-7 0-16,0 0-1 0,0 0-1 16,0 0 2-16,0 0 3 15,0 0-5 1,0 0-4-16,0 0 11 16,0 10-2-16,0-10 1 15,0 7 2-15,0-7-11 0,0 9 6 16,0-9 2-16,0 7-4 15,0-7 3-15,0 12-5 0,0 0 1 16,0-3-2-16,0 4 12 16,0 3 10-16,0 3-6 0,0 2-15 15,0 4 0-15,4-2 0 16,-4-2 0-16,0-5 0 0,4-3 0 16,-4-6 0-16</inkml:trace>
  <inkml:trace contextRef="#ctx0" brushRef="#br1" timeOffset="-171515.07">18593 13558 2047 0,'4'0'0'0,"0"0"0"0,2 0 0 16,-3 0 0 30,2 0 0-30,-2 0 0-16,0 0 0 16,5 0 0-1,1 0 0-15,7 0 0 16,1 0 0-16,6 0 0 0,2 0 0 16,4-3 0-16,2-1 0 15,6 4 0-15,5 0 0 0,-2 0 0 16,-1 0 0-16,2 0 0 15,0 0 0-15,-4 0 0 16,-1 0 0-16,2 0 0 0,-2 0 0 16,-2 0 0-16,-8 0 0 15,-5 0 0-15,-2 0 0 0,-6 0 0 16,-1 0 0-16,1 0 0 16,0 0 0-16,-5 0 0 0,3 0 0 15,-2 0 0 1,-1 0 0-16,-5 0 0 0,2 0 0 15,-2-4 0-15,-3 0 0 16,5 4 0 0,-2 0 0-1,2 0 0-15,-5-5 0 16,0 1 0 0</inkml:trace>
  <inkml:trace contextRef="#ctx0" brushRef="#br1" timeOffset="-171331.05">19377 13530 2047 0,'0'-4'0'0,"0"0"0"0,-8 4 0 16,0 0 0-1,8-4-92-15,0 1-89 16,0 3-43-16,-13 0-40 16,13 0-14-16,-12 0 13 15,1 0-19-15,-1 0-174 0</inkml:trace>
  <inkml:trace contextRef="#ctx0" brushRef="#br1" timeOffset="-169573.11">23568 12842 35 0,'0'0'88'0,"0"0"106"15,0 0-37-15,0 0-17 16,0 0-14-16,0-4-13 0,0 4 17 16,0-4 30-16,0 1 10 15,0 3-16-15,0 0-23 16,0 0-39-16,0 0-40 16,0 0-15-16,0 0-23 0,0 0 3 15,12 0-8-15,10 0 3 16,9 7-4-16,17 5-5 0,9-1 3 15,12 0-3-15,13-4 0 16,7 2-3-16,4-2 1 0,-3 2 1 16,-4-9-3-16,-18 7 1 15,-11-7 7-15,-13 8-5 0,-11-8 12 16,-9 9 6-16,-4-9 11 16,-7 0 30-16,-5 0-5 0,-5 0-56 15,-14 0 0 16,3 0 0-15,-6 0 0-16,8 0 0 16,-7 0 0-16,1 0-89 0,-5 0-269 15,5 8-38-15,-1-8 19 16,-2 0-2-16</inkml:trace>
  <inkml:trace contextRef="#ctx0" brushRef="#br1" timeOffset="-150153.28">24913 10510 6 0,'0'0'5'15,"-8"0"4"-15,-1 0 6 0,9 0 5 16,-9 0 6-16,9 0 2 16,0 0 3-16,0 0 2 0,0 0 1 15,0 0 1-15,0 0-6 16,5 0-15-16,3 0-8 0,-8 0-11 16,0 0-58-16,0 0-5 15,0 0 11-15,0 0 18 16,0 0 15-16,0 0-7 0</inkml:trace>
  <inkml:trace contextRef="#ctx0" brushRef="#br1" timeOffset="-144782.34">27689 3247 51 0,'9'-15'133'16,"3"2"43"-16,-4 1-52 16,0 4-38-16,1-1-34 15,-6 5-11-15,5-4-4 16,-5 8 8-16,-3 0-4 16,0 0-1-16,0 0 14 15,0-3 4-15,0-1 33 16,0 4 2-16,0 0 7 15,0 0 6-15,0 0-32 0,-11 0-18 16,3 0-21 0,-8 0-10-16,-9 0-13 0,-11 15 1 15,-12 10 1-15,-9 8-2 16,-8 15-2-16,-9 19 11 16,-7 13 4-16,-9 13-10 15,2 13-6-15,-2 5 3 0,1 7 7 16,-6 3 8-16,4 5-3 15,0 1 4-15,1 0-2 16,2-6 16-16,7-3 20 0,-1-3-7 16,11-6-11-16,0-3-17 15,6-5-4-15,3 1-14 16,5 9-9-16,10 3 0 0,3 0 0 16,2 3 0-16,6 6 0 15,4-1 0-15,-1 1 0 16,5-6 0-16,-1 1 0 15,-2-3 0-15,1-2 0 16,6-3 0-16,-1-8 0 0,2 0 0 16,1-4 0-16,2-6 0 15,5-7 0-15,-2 1 0 0,4 1 0 16,4 1 0-16,9-1 0 16,0-2 0-16,0 0 0 15,0 5 0-15,0-4 0 0,6 3 0 16,2 0 0-16,4-3 0 15,1-5 0-15,2-3 0 0,2-5 0 16,8-4 0-16,4-4 0 16,2 1 0-16,6-5 0 15,-1-8 0-15,6-5 0 16,-2-4 0-16,0-6 0 0,-4-9 0 16,-2-4 0-16,-3-6 0 15,3-4 0-15,-3-2 0 0,-2 0 0 16,-1-13 0-16,5 8 0 15,-1-8 0-15,-4 0 0 16,1 0 0-16,-4 0 0 0,-1 0 0 16,0 0 0-16,-4 0 0 15,-3 0 0-15,-1 0 0 0,-3 0 0 16,-2 0 0-16,0 0 0 16,3 0 0-16,-3 0 0 0,7 0 0 15,-7 0 0 1,2 0 0-16,2 0 0 0,-2 0 0 15,-1 0 0-15,5 7 0 16,-5-7 0-16,4 9 0 0,-4-9 0 16,0 0 0-16,0 0 0 15,1 0 0-15,0 0 0 0,-7 0 0 16,-2 0 0-16,1 0 0 16,-2 0 0-16,5 0 0 0,0 0 0 15,10 0 0-15,2 0 0 16,-1 0 0-16,3 0 0 15,-1 0 0-15,-2 0 0 0,-2 0 0 16,-6 0 0-16,1 0 0 16,2 0 0-16,-3 0 0 15,-2 0 0-15,-3 0 0 0,7 0 0 16,-5 0 0-16,1 0 0 16,-5 0 0-16,0 0 0 15,0 0 0 16,1 0 0-31,2 0 0 0,1-4 0 16,3-1 0-16,3 2 0 16,2-6 0-16,-3 6 0 0,-2 3 0 15,-3 0 0 1</inkml:trace>
  <inkml:trace contextRef="#ctx0" brushRef="#br1" timeOffset="-144713.88">26946 8760 2047 0,'-8'0'0'16,"-3"0"-193"-16,-2-5-147 16,0-2 3-16,-15-5-297 15,13 3 367 1</inkml:trace>
  <inkml:trace contextRef="#ctx0" brushRef="#br1" timeOffset="-143997.13">26832 8425 164 0,'-16'-12'288'0,"1"0"-42"15,2 4-52-15,5 0-47 16,8 4-3-16,0 4 8 15,0 0-21-15,0 0-29 0,0 0-37 16,5 0-21-16,6 0 2 16,9 16-1-16,9 0-6 15,7 5-14-15,10-1-14 16,1-4 2-16,7 1-8 0,0 0-1 16,-7-6-3-16,-4-11-7 15,-5 8 9-15,-10-8-7 0,-4 8 13 16,-6-8-9-16,-10 0 0 15,1 0 7-15,-9 8 26 16,0 1-3-16,0 3 5 0,-14 5 36 16,-7 11-68-16,-6 9-3 15,-14 7 0-15,-49 49 0 16,42-39 0-16,3-6 0 16,5 2 0-16,4-5 0 15,2-4 0-15,6-6 0 16,8-1 0-16,4-11 0 0,6-6 0 15,10-6 0-15,0-15 0 32,0-8 0-17,0 0 0-15,0-5 0 0,0-2 0 16,0-6 0-16,0-4 0 16,0-3 0-16,0-5 0 15,0-3 0-15,0-6 0 16,5-1 0-16,0-10 0 0,-1-5 0 15,4 1 0-15,-4 4 0 16,4 8 0-16,-8 10 0 0,0 1 0 16,0 9 0-16,0 10 0 15,0 6 0-15,0 1 0 16,0 4 0-16,0 3 0 0,0 2 0 16,0 3-52 15,0 8-294-16,0 0 2-15,0 4 36 16,-12 1 29-16,-5-6-27 16</inkml:trace>
  <inkml:trace contextRef="#ctx0" brushRef="#br1" timeOffset="-137258.59">29451 3610 7 0,'-8'-7'9'0,"1"7"4"16,-7 0 9-16,3 0 7 15,0 0 25-15,2 12 49 16,1-12 32-16,0 7-43 15,8-7-25-15,-9 0-17 16,9 0-4-16,0 0 0 16,0 0-5-16,0 0-4 15,0 0-1-15,0 0 3 0,0 0 8 16,0 0 3 0,0 0-1-16,0 0-1 0,0 0-12 15,0 0-5-15,0 0-5 16,0 0 2-16,0 0-3 15,0 0 6-15,0 0 11 16,0 0 9-16,0 0 1 16,0 0 11-16,0 0-15 15,0 0 3-15,0 0-17 0,0 0-10 16,5 0-5-16,-1 0-6 16,0 0-4-1,0 0 1-15,-1 0 2 0,6 0-10 16,-1 0 3-16,3 0-3 15,6 0-1-15,9 0 4 16,-2 9-4-16,-1-9 1 16,3 0-1-16,-3 7 3 15,2-7-4-15,-5 9-4 16,-3-9 0-16,-3 0 8 0,0 0-4 16,-3 0 2-16,7 0-6 15,1 0 7-15,1 0-3 16,1 0 0-16,0 0 2 15,4 0-2-15,-2 8 0 16,3-8-2-16,-4 0 3 16,-2 0 0-16,2 0-5 15,-7 0 8-15,2 0-6 16,-1 0 2-16,-3 0 0 16,-2 0-3-16,6 0-1 15,-1 0 6-15,4 0-1 0,9 0 2 16,-1 0-7-16,-4 0 8 15,5 0-4-15,-6-4 1 16,3 0-7-16,-6 0 11 16,4 4-10-16,0 0 5 15,1 0 0-15,0 0-4 16,-2 0 6-16,-1 0-2 16,-7 0 0-16,1 0-4 15,1 0 5-15,3 0-2 16,3 0-1-16,3 0 5 15,7 0-2-15,2 8-7 16,7-8 7-16,-6 0-6 16,-1 9 10-16,-1-9-8 15,-6 0 2-15,-8 0 4 0,-4 0-3 16,-3 0 2 0,0 0 1-16,-5 0-12 0,-5 0 6 15,2 0 3-15,-5 0 5 16,0 0-7-16,4 0 1 15,1 0 1-15,1 0-7 16,-1 0 9-16,-2 0-5 16,-3 0-1-16,5 7 7 15,-2-7-1-15,2 0-1 16,-5 0-3-16,0 0 7 16,0 0-4-16,0 0-3 0,0 0 0 15,0 0 5 1,0 0 0-1,0 0 3-15,0 0-10 16,0 0 6 0,0 0-6-16,0 0 2 15,0 0 3-15,0 0 2 16,0 0 0-16,0 0-6 16,0 0 9-16,0 0-5 15,0 0 7-15,0 0 0 16,0 0-5-16,0 0 6 15,0 0-4-15,0 0 1 16,0 0 0-16,0 0 1 16,0 0-3-16,0 0 1 15,0 0-6-15,0 0-3 16,0 0-1 0,0 0-13-16,0 0-11 0,0 0-19 15,4 0-52-15,8 0-156 16,5-7-58-16,5-6-75 15</inkml:trace>
  <inkml:trace contextRef="#ctx0" brushRef="#br1" timeOffset="-134329.68">24526 11161 69 0,'0'0'203'16,"-9"0"-25"-16,9 0-35 0,0 0-37 16,0 0-31-16,0 0-3 15,0 0 16-15,0 0-2 16,0 0-8-16,0 0-28 0,0 0-26 15,0 0-8-15,0 0-54 16,0-4-58-16,-8-4-90 0,0-9-50 16,8-3-41-16</inkml:trace>
  <inkml:trace contextRef="#ctx0" brushRef="#br1" timeOffset="-130735.72">29496 3703 39 0,'0'-65'490'31,"0"58"-409"-16,0-9 79 17,-6 11-97-32,6 1 11 15,0 4 6-15,0-3 2 16,0 3 2-16,0 0-7 0,0 0-4 16,0 0-32-16,6 0-17 15,10 7 0 1,87 26 0-16,431 73-18 47,-184-74 5-16,-330-32 5-15,-2 0 15-16,-7 0 30 15,-11 0-42 1,0 0-15-16,0 0-3 15,0 0-5 1,0 0 8-16,0 0 4 16,0 0-10-16,0 0 8 15,0 0-1-15,0 0 7 16,0 0 8-16,0 0-3 16,0 0 1-16,0 0-5 0,0 0-6 15,0 0-4 1,0-4 4-16,-8 4-2 15,8 0 1 1,0 0-8-16,0 0 4 0,0 0-3 16,0 0 2-16,0 0-2 15,0 0 3-15,0 0-1 16,0 0 0-16,0 0 2 16,0 0-8-16,0 0 6 15,0 0 2-15,0 0 2 16,0 0 2-16,0-5 2 15,0 2 0-15,0 3-2 0,0 0-3 16,0 0-1-16,0 0 0 16,0-4 4-16,0 4-6 15,0 0 2-15,0 0 7 16,0 0-7-16,5 0-2 16,-5-5-1-16,0 2-8 15,0-5-7-15,3 0-17 16,2-1-39-16,-2-4-72 15,-3 1-87-15,0 1-76 16,0-2-39-16</inkml:trace>
  <inkml:trace contextRef="#ctx0" brushRef="#br1" timeOffset="-127707.17">27839 3216 16 0,'0'-5'36'15,"0"1"49"-15,0 1 98 16,0-7-38-16,-8 2-23 0,8 0-31 16,-12 1-15-16,12 2 5 15,-11 2 8 1,11-1-8-16,-13-1-36 0,13 5-21 15,-21 0-6 1,10 17-11-16,-11-2-4 16,-1 6-1-16,-6 0 3 15,-2 3-4-15,-3 9-1 16,3 3 4-16,-7 4 10 0,3 10-1 16,-8-1-4-1,4-5 7-15,2 1-4 0,1-5 21 16,-1-2 5-16,0-5 16 15,0-2-9-15,6-6-19 16,2-5-5-16,-1 1-3 16,3-1 0-16,-3 0-5 0,5 1-5 15,-10 4-3-15,4-7 9 16,-3 4-8-16,1-2-2 16,2 1 1-16,-3 2 10 0,3 6-6 15,-3 0 3-15,3-1-3 16,-2 5 1-16,1 0-7 15,0 3 3-15,-4 1 3 0,-2 3 2 16,0 2 3-16,-1 1 2 16,4 3-3-16,-3-2-10 15,2 1 6-15,-1-3-4 0,7-6 5 16,8-4 8 0,-4 1 14-16,1-5-14 0,7 1 6 15,-3-1 21-15,0 0-15 16,1 2-12-16,-4-2 4 0,0 0-9 15,4 1-8-15,-2 4-2 16,-1-5 8-16,1 4-6 16,-1 1-5-16,-6-5-2 0,7 5 3 15,-8-1 10-15,6 5-8 16,-1 1-1-16,0-3-2 16,4 7-3-16,-1-3 11 15,1 7 8-15,-4-2-5 0,0 9 1 16,2 1-1-16,1 4 3 15,-1-2 1-15,4 4 2 0,-7 6 7 16,1-1-1-16,2 4-23 16,-3-3 0-16,2-2 0 15,1-2 0-15,-3 2 0 16,6-2 0-16,1-5 0 0,-6 0 0 16,4-5 0-16,2-6 0 15,-1-2 0-15,-2-4 0 16,2 6 0-16,5-1 0 0,-1-1 0 15,-2 0 0-15,2 6 0 16,-1 2 0-16,3 5 0 16,-3 0 0-16,-1 0 0 15,2 1 0-15,1-7 0 0,-1-5 0 16,3-6 0-16,0-2 0 16,2-7 0-16,4-2 0 0,7-1 0 15,-8-2 0-15,8-2 0 16,0 4 0-16,0 6 0 0,0 1 0 15,0 6 0-15,-8 4 0 16,8 0 0-16,-8 3 0 16,8 1 0-16,0-4 0 0,0-4 0 15,0-8 0-15,0 0 0 16,0-4 0-16,0-6 0 16,0 6 0-16,3-2 0 15,5-2 0-15,0 4 0 16,4-4 0-16,4-1 0 0,1 0 0 15,3-1 0-15,0 4 0 0,0-4 0 16,1 2 0-16,-5 3 0 16,4-4 0-16,-4 2 0 0,2-2 0 15,1-1 0-15,-2 2 0 16,2 0 0-16,2-5 0 16,1 1 0-16,-5-5 0 0,5 1 0 15,-1 2 0-15,-2 3 0 16,1 1 0-16,2-2 0 15,-2 3 0-15,-5 0 0 16,7 1 0-16,-2-1 0 0,0-5 0 16,0-1 0-16,8-2 0 15,2 5 0-15,1-6 0 0,5-1 0 16,-3 1 0-16,-4-2 0 16,-5-1 0-16,0 0 0 15,-2 0 0-15,-2-4 0 0,-1 1 0 16,2 3 0-16,-5-5 0 15,-1 2 0-15,-2-2 0 16,4 3 0-16,-5-3 0 16,19 1 0-16,-9 5 0 15,-7-13 0-15,7 12 0 16,-2-5 0-16,-1-7 0 0,2 13 0 16,-4-13 0-16,-3 13 0 15,8-13 0-15,-5 8 0 0,0-8 0 16,-3 0 0-16,3 0 0 15,-5 0 0-15,1 0 0 0,-1 0 0 16,-6 7 0-16,3-7 0 16,4 9 0-16,-2-9 0 15,2 0 0-15,3 8 0 0,1 1 0 16,2-9 0-16,2 7 0 16,-4 2 0-16,-1-9 0 15,-1 0 0-15,2 0 0 0,-4 8 0 16,-4-8 0-16,-1 0 0 15,-2 0 0-15,-2 0 0 16,1 0 0 15,3 0 0-15,0 0 0-16,5-8 0 0,-5-5-31 16,0 1 4-16,0 0 15 0,1-5 3 15,-6 5 7 1,-3 0 1-16,0 0-3 0,0-4 9 15,0-1-9-15,0 0 2 16,0-2 11-16,0-6-11 0,0 0 0 16,0-3 4-16,0-5 2 15,3 5-9-15,2-3 1 0,3-3 11 16,-5 1 0-16,3 1-4 16,2 0-7-16,-5 2 9 15,1 7 4-15,-4 2-6 0,0 5 0 16,0 4 6-16,0 7-4 15,0 5 13-15,0 0-4 16,0 0-8 0,0 9-6-1,0 8 0-15,0 7 0 16,-7 3 0-16,-7 10 0 0,3 13 0 16,0 6 0-16,-6 9 0 15,-4 4 0-15,-3 9 0 0,1 0 0 16,1-6 0-16,2 2 0 15,0-5 0-15,0-8 0 16,3-3 0-16,0-7 0 0,3-5 0 16,0-10 0-16,14-3 0 15,-8-12 0-15,8-5 0 16,0-9 0-16,0-18 0 31,5-13 0-31,3-13 0 0,4-12 0 16,-1-12 0-16,6-13 0 15,0-2 0-15,3-10 0 0,0 1 0 16,0 3 0-16,-3 5 0 16,-3 4 0-16,-5 8 0 15,-1 3 0-15,-3 9 0 0,-2 9 0 16,-3 11 0-16,0 4 0 16,0 10 0-16,0 2 0 0,0 8 0 15,0 2 0-15,0 2 0 16,5 5 0-1,-2 0 0-15,7 0 0 16,6 0 0-16,7 12 0 0,10 5 0 16,12-1 0-16,9 5 0 15,-2 4 0-15,1-2 0 16,-5-2 0-16,-2-1 0 0,-7-4 0 16,3 1 0-16,-8-5 0 15,0 0 0-15,-11-3 0 0,-1-9 0 16,-11 11 0-1,-1-11 0-15,-2 8 0 0,-8 1 0 16,0-1 0-16,0 4 0 16,3 0 0-16,2 0 0 15,-2 4 0-15,-3 5 0 0,0 7 0 16,-11 8 0-16,-7 10 0 0,-10 3 0 16,-4 4 0-16,-9-1 0 15,-8 3 0-15,-3 1 0 16,-8-4 0-16,-2 1 0 0,-3-4 0 15,0-5 0-15,-1-6 0 16,11-5 0-16,6-1 0 0,7-7 0 16,8-6 0-16,4-2 0 15,6-6 0-15,7 2 0 0,6-4 0 16,3-9 0-16,8 7 0 16,0 2 0-1,8-9 0 32,0 0 0-47,0-9 0 0,4-3 0 16,7-5 0-16,7-6 0 15,7-6-199-15,3-8-305 16,0-3 17-16</inkml:trace>
  <inkml:trace contextRef="#ctx0" brushRef="#br1" timeOffset="-126259.57">27251 12053 478 0,'-25'-25'379'16,"6"4"-113"-16,-2 2-119 0,4 7-65 16,6-3 55-16,11 5 107 15,0 1 70-15,0 1-314 16,0 0 0-16,-8 4 0 0,8 16 0 15,28 13 0 1,37 16 0-16,36 12 0 16,38 8 0-16,31 11 0 15,29 10 0-15,24 4 0 16,25 3 0-16,24 4 0 0,8 5 0 16,0 2 0-16,-13-8 0 15,-9-2 0-15,-24-4 0 16,-22-10 0-16,-26-7 0 15,-26-3 0-15,-27-13 0 16,-27-8 0-16,-26-9 0 0,-18-8 0 16,-18-11 0-16,-12-5 0 15,-12-12 0-15,-2 9 0 16,-6-9 0-16,-5 0 0 16,-7-9-277 15,5-9-285-31,4 0 68 15</inkml:trace>
  <inkml:trace contextRef="#ctx0" brushRef="#br1" timeOffset="-125843.68">32088 13094 511 0,'-25'-19'305'0,"-1"-2"-110"0,2 1-91 16,1 4-25-16,2 2 43 15,8 2 50-15,6 10-10 16,7 2-44-16,16 0-40 16,14 14-31-16,17 12-5 15,22 5-5-15,16 7 0 16,11-2-17-16,0 1-6 16,1-8-12-16,-7-5 0 0,-9-2-2 15,-12-11 0-15,-17-3 0 16,-11-8-5-16,-17-12-39 15,-11-6-49-15,-13-1-79 0,-21-6-87 16,-10 5-85-16,-15 0-13 16,-6 3 2-16</inkml:trace>
  <inkml:trace contextRef="#ctx0" brushRef="#br1" timeOffset="-125227.88">32108 13099 222 0,'-33'-5'270'0,"13"2"-83"15,2-2-88-15,10 3-44 16,8-4 13-16,0 3 78 16,0 3 30-16,0 0-42 0,0 0-50 15,0 0-32-15,0 0 1 16,-16 16 83-16,-7 12 61 16,-6 14-29-16,-10 5-168 15,-10 6 0-15,-2 4 0 16,0 9 0-16,3 3 0 15,-8 0 0-15,9-5 0 16,3-1 0-16,7-11 0 16,7-7 0-16,13-12 0 0,3-9 0 15,14-8 0-15,0-9 0 16,20-7 0-16,25-11 0 16,19-5 0-16,14-9 0 15,8 6 0-15,-1 2 0 16,-3 5 0-16,-11 0 0 15,0 12 0-15,-3 0 0 16,2 15 0-16,-5 11 0 16,-5 6 0-16,25 62 0 15,-55-30 0-15,-24 5 0 16,-6 5 0-16,-14 0 0 16,-16-10 0-16,-7-8 0 15,-11-10 0-15,-9-9 0 16,-3-8 0-16,-5-10 0 0,3-2 0 15,5-5 0-15,9-12 0 16,8 0 0-16,-27 0 0 16,44-5 0-1,7-2 0-15,4-1 0 16,3-1 0-16,9 2 0 16,0-2 0-16,0 1 0 15,0-1 0-15,0 3 0 0,0-3 0 16,9 0 0-16,-1-3 0 15,4 0 0-15,0 4-248 16,-4-4-278-16,3-8 60 16,10-4 69-16</inkml:trace>
  <inkml:trace contextRef="#ctx0" brushRef="#br1" timeOffset="-124013.14">33346 13084 98 0,'8'-30'191'0,"4"2"-33"16,2-1-59-16,-3-4-42 0,1 3-27 15,-1-9-14-15,-2-2 3 16,0-3 26-16,-9-1 13 0,0 2 8 16,-18-7 9-16,-10 0 3 15,-12 0 15-15,-13 7 22 16,-7 0-13-16,-5 8-19 0,-5-1-18 15,-2 7-2-15,-6 4 5 16,4 11-2-16,3 1-13 16,-2 8-5-16,-6 5 1 15,-6 7 3-15,-9 11 9 16,-2 6 5-16,-14 4 7 16,-3 1-73-16,-6-1 0 15,10 6 0-15,3-2 0 16,2 0 0-16,1 1 0 0,5 0 0 15,5-1 0-15,9 0 0 16,2 1 0-16,0 4 0 16,2 5 0-16,-2 5 0 15,3 7 0-15,8 6 0 16,1 6 0-16,5 3 0 0,9 0 0 16,4-1 0-16,7 7 0 15,9 0 0 1,2 5 0-16,11-8 0 0,2 6 0 15,5 3 0-15,16 1 0 16,0 11 0-16,0 9 0 16,12 4 0-16,8 4 0 15,4-1 0-15,4-2 0 16,6-10 0-16,-3-7 0 0,12-9 0 16,-4-6 0-16,10-12 0 15,8-1 0-15,5-10 0 16,6-2 0-16,5-7 0 15,9 0 0-15,-1-12 0 16,-1-3 0-16,13-6 0 16,6-6 0-16,-3-4 0 15,6-5 0-15,0-7 0 16,-6 0 0-16,-2 0 0 0,-7 0 0 16,-7 0 0-16,-7-3 0 15,-3-6 0-15,-5-3 0 16,-1 1 0-16,0-6 0 15,-3-4 0-15,5-3 0 0,-7-6 0 16,9-2 0-16,-8-4 0 16,2-4 0-16,-7-4 0 15,2-2 0-15,-8-2 0 0,-5-8 0 16,0-2 0 0,-2-4 0-16,-3 1 0 0,-1 4 0 15,-2 4 0-15,-2 1 0 16,-1 2 0-16,-6-2 0 15,-2-1 0-15,-6-1 0 0,2-2 0 16,-5 3 0-16,-7-4 0 16,-1-5 0-16,-8-2 0 15,0-10 0-15,0-2 0 0,0-3 0 16,0 6 0-16,8 4 0 16,12 7 0-16,5 3 0 15,4 4 0-15,3 13 0 16,-4-4 0-16,-4 5 0 0,-4 4 0 15,-11 1 0-15,-9-4 0 16,-17-1 0-16,-6 0 0 16,-7 4 0-16,1 4 0 0,1 5 0 15,4 3 0-15,3 9 0 16,9 5 0-16,1-1 0 16,0-1 0-16,11 4 0 0,-10 6 0 15,-2-2 0-15,-6-3-86 16,-8 0-434-16,-12 4-32 15</inkml:trace>
  <inkml:trace contextRef="#ctx0" brushRef="#br1" timeOffset="-113228.84">10171 16441 315 0,'-36'0'235'16,"-5"12"-26"-16,-4 0-56 0,-3 0-21 15,3 0 16-15,1-3 53 16,6-9 31-16,10 12-3 0,5-12-36 16,9 0-193-16,19 8 0 15,15 1 0 1,20-9 0-16,22 0 0 15,18 0 0-15,26-9 0 0,16-7 0 16,9-4 0-16,2-1 0 16,-3 4 0-16,-9 2 0 15,-7 2 0-15,-16 5 0 16,-16 3 0-16,-17 3 0 0,-17 2 0 16,-12 0 0-16,-12 0 0 15,-7 0 0-15,-9 0 0 0,-3 0 0 16,-5-5 0-16,0 0 0 15,0-2 0-15,0-2 0 16,-25-10-11-16,12 7-511 16,-3-2 13-16,5 2 49 15</inkml:trace>
  <inkml:trace contextRef="#ctx0" brushRef="#br1" timeOffset="-112863.68">11319 16047 284 0,'-11'-29'231'16,"-1"1"-40"-16,4 2-59 16,8 7-33-16,-8 2-10 0,8 5 15 15,0 4-5-15,0 0-11 16,0 3 13-16,0 5 0 15,0 0 32-15,0 17 68 0,0 16-7 16,0 15-194-16,-12 21 0 16,0 16 0-16,-1 13 0 15,1 4 0-15,-1 4 0 0,6-1 0 16,-2-3 0-16,1-7 0 16,8-10 0-16,-8-13 0 0,8-15 0 15,0-12 0-15,0-12 0 16,0-12 0-16,0-13 0 15,0-16-353-15,-11-25-159 0,2-23 51 16</inkml:trace>
  <inkml:trace contextRef="#ctx0" brushRef="#br1" timeOffset="-112463.32">11178 16119 240 0,'-12'-29'391'0,"-1"1"-21"15,-3 5-102-15,0 2-93 16,4 5-23-16,4 4 27 0,8-1 0 16,0 5-86-16,8 8-93 15,17 12 0-15,16 4 0 16,7 5 0-16,5 2 0 16,4 7 0-16,3-6 0 15,2-3 0-15,-2-2-7 16,2-2-71-16,-10-5 8 0,-11 0 30 15,-14-4 16-15,-6-8 16 16,-9 13 17-16,-7-1 29 16,-5 12 36-16,-41 65 32 15,8-20-106-15,-12 12 0 16,-12 13 0-16,-3 9 0 0,-6 2 0 16,3-7 0-16,6-8 0 15,3-17 0-15,10-9 0 0,12-14 0 16,7-14 0-1,9-8 0-15,3-6 0 0,13-10 0 0,5-12 0 16,11-10 0 0,33-50-480-16,-17 12 25 15,5-10 22-15</inkml:trace>
  <inkml:trace contextRef="#ctx0" brushRef="#br1" timeOffset="-105143.05">14541 16921 201 0,'0'-12'236'0,"-13"3"-15"15,4 2-27-15,-2 3-43 16,2-1-18-16,9 2 13 15,-8 3 15-15,8-4-9 0,0-1-34 16,0 5-39-16,0 0-28 16,0 0-21-16,0 0 5 0,0 0-10 15,17 0 7-15,16 0-1 16,15-4-17-16,17-5-10 16,17-3-4-16,7-4 2 0,4 0-7 15,0-1-25-15,-11 5-4 16,-9 0 0-16,-13 4 11 15,-9 0 16-15,-15 5 3 0,-12 3 14 16,-11-5 18-16,-13 5-4 16,-9 0 1-16,-12 0 7 0,-8 0-8 15,-6 12 1-15,-12 0-25 16,-4 0 0-16,-3 4 0 0,-2-3 0 16,-1-1 0-16,0-3 0 15,1-2 0-15,-5 2 0 16,4-2 0-16,3-7 0 15,6 9 0-15,8-9 0 0,6 9 0 16,11-9 0-16,7 0 0 16,8 0 0-16,16 0 0 31,11 0 0-31,15-9 0 0,6 0 0 16,4 2 0-16,5-2 0 15,5 6 0-15,2-1 0 0,-3-1 0 16,-4 5 0-16,-9 0 0 15,-12 0 0-15,-3 0 0 16,-9 0 0-16,-6 0 0 0,-4 0 0 16,-18 0 0-1,-4 0 0 1,-8 9-5-16,-9-9-5 0,-4 12-2 16,-7-5 7-16,-8 2 5 15,-10 4-2-15,2-5 8 0,-2 0-2 16,2 0 1-16,12-1-7 15,6 2 5-15,14-9-6 0,7 0 5 16,10 8-9-16,11-8 11 16,11 0 2-16,21 0-10 0,22-8 2 15,15-4 8 1,12-4-9-16,4 0-9 0,-1-6-28 16,-2 7 1-16,-8 2-4 15,-18 1 13-15,-10 5 20 0,-15 1 3 16,-9 6 19-16,-14 0-10 15,-8 0 4-15,-69 0-3 16,20 13 9-16,-13-1 0 16,-63 13 21-16,60-13-21 15,9-4-2 1,-38 1 23-16,61-1-25 0,9-8-1 16,8 0-10-16,16 0 2 15,0 0 7-15,12 0 0 16,11 0-14-16,15 0 11 15,5-8-2-15,11-1 5 0,-1-4-22 16,-2 6-5-16,-2-2-13 16,-11 6 1-16,-11-1 11 0,-2-1 7 15,-12 5 14-15,-9 0 4 16,-4 0-1-16,-20 0-1 0,-8 0 16 16,-6 0-3-16,-1 0-1 15,-4 0 0-15,0 9-8 16,2-9 3-16,9 7 3 0,-1-7-6 15,10 0-4-15,2 8-3 16,6-8-2-16,11 0 3 0,0 0 3 16,6 0 0-1,16 0-1-15,2 0-1 16,8 0 7-16,9 0-10 0,0 0 9 16,-1 0-10-16,-4 0-6 15,-8 0 4-15,-4 0 0 0,-7 0 5 16,-9 0 2-16,-8 0-7 15,-17 0 6 1,-6 9 9-16,-5-1-8 16,-8 4 1-16,-7 1-4 0,0-1-2 15,-2 5 2-15,5-5 1 16,2-1 4-16,11 2-5 0,5-6 1 16,11-7-2-16,11 0-9 15,0 0 1-15,0 0-1 0,11 0 0 16,14 0 12-16,4-3-9 15,-1-5-2-15,1-1 6 0,-4 1-1 16,-6 5 6-16,-2-2 3 16,-5 1-5-16,-4 1 8 15,-2-2-2-15,-6 0 6 0,0 1-4 16,0 4 12-16,0 0-19 16,0 0 6-16,0 0-6 0,-14 0-21 15,2 0-61-15,4 0-86 16,-1 0-103-16,1 0-75 15,8 0-27-15</inkml:trace>
  <inkml:trace contextRef="#ctx0" brushRef="#br1" timeOffset="-103238.75">30723 3569 53 0,'-12'-8'83'16,"-4"6"46"-16,3-8 12 16,5 2-38-16,0-1-26 15,8 6-18-15,-8-6-9 16,8 6 2-16,0-1-1 15,0-5-9-15,0 9-6 16,0 0-8-16,0 0-1 16,0 0 1-16,0 0-7 15,0 0-2-15,0 0-3 16,0 0-9-16,0 0 2 16,0 0-4-16,0 0-1 15,0 0 1-15,0 0-1 16,0 0-6-16,0 0 9 15,0 0-4-15,0 0 1 16,0 0-1-16,0 0 1 16,0 0-1-1,0 0 4-15,0 0 19 16,0 0 0-16,0 0 2 16,0 0 3-16,0 0-7 0,0 0 14 15,0 0 1-15,0-3 14 16,0-1 12-16,0 4 12 15,0 0-11-15,0 0-14 16,0-5-10-16,0 1-7 16,0 0-10-16,0-1-2 15,0 5-15 1,0 0-3-16,0 0 0 16,0 0-4-16,0 0-6 15,0 0 1-15,0 0 5 16,0 0-3-16,8 0-9 15,0 0-36-15,0 13-68 16,-8 4-115-16,0 3-82 16,0 4-101-16</inkml:trace>
  <inkml:trace contextRef="#ctx0" brushRef="#br1" timeOffset="-102544.98">13615 16465 43 0,'-9'-4'55'0,"9"-4"18"16,0 4 3-16,0-4-19 16,9 4-33-16,2-4-47 0,6-1-52 15,3-3-21-15</inkml:trace>
  <inkml:trace contextRef="#ctx0" brushRef="#br1" timeOffset="-102239.14">14703 16636 80 0,'-11'-8'122'0,"-2"0"3"15,-3 0-54 1,-1 4-28-16,-7-1 2 16,24 5-31-16,-8 0-9 15,8 0-3-15,0 0-3 0,0 0-1 16,0 0-2-16,0 0 2 15,0 0-1-15,0 0-5 0,0 0-15 16,0 0-43-16,-8-3-65 16,0-10 1-16</inkml:trace>
  <inkml:trace contextRef="#ctx0" brushRef="#br1" timeOffset="-100406.44">29618 3655 152 0,'0'-12'213'0,"0"0"-55"16,-12-2-46-16,12 3-22 15,-12 4-4-15,12 2 2 16,0 0-18-16,0 5-24 16,0 0-20-16,0 0-4 15,0 0-11-15,16 14 10 16,17-2-7-16,15 0 0 15,17-1-5-15,9 6-2 16,7 0-5-16,4-3-2 16,8 3-1-16,4-1 3 0,-2-3-5 15,-7-1-3-15,-6-12 10 16,-14 9 2 0,-14-9-7-16,-14 0 2 15,-12 0-1-15,-11 0 4 16,-5 0 1-16,-4 0 4 15,-8 0-3-15,0 0-2 16,-8 7-2-16,-10-7-1 16,-7 0-1-16,-23 0 6 15,-4-3-8-15,-3-5 4 16,-7-5 1-16,-2 1-3 16,-1-5 5-16,-5 1-9 15,0 0 4 1,5 1 4-16,13-2-8 15,8 1 8-15,6 4-1 0,14 3 0 16,4 2-3-16,9 2 8 16,11 0-1-16,0 5-1 15,11 10-6 1,17 1-1 0,14-4 4-16,6 7-1 0,0-7-2 15,3 2-4-15,-9-9 6 16,-4 13-3-16,-5-13 2 15,-10 0 2-15,-6 0-2 16,-4 0 4-16,-6 0-4 16,1 0 0-16,-8 0 0 15,4 0 2-15,-4 0-1 16,0 0-4-16,0 0-20 16,0 0-30-16,0 0-54 15,0 0-42-15,0 0-20 16,0 0-82-16</inkml:trace>
  <inkml:trace contextRef="#ctx0" brushRef="#br1" timeOffset="-97672.05">29882 6004 99 0,'0'-4'169'0,"0"-5"-13"16,0 5-44-16,0-5-48 15,0 7-24-15,0-3-12 16,0 0-10-16,0 3 2 16,0-3 0-16,0 1 0 15,0-1 4-15,0 2 4 16,0-5 0-16,-13 0 9 0,2-1 2 16,-3 1 2-1,5-5-3-15,-9-2-13 16,2-6 0-16,-6-3 6 15,-1 0 10-15,-1 0-11 0,0-1-14 16,-4 0 1-16,-1 1-9 16,1-1-2-16,-5 5 0 15,-4-1-3-15,-4 5 1 16,-3 4-2-16,-10 5 5 16,-6 1-4-16,-13 6 6 15,-9 0-2-15,-3 0 10 16,-2 10 26-16,-4 2 5 15,6 4 3-15,-5-1-7 16,5 2-7-16,-5 4-13 16,6-2 6-16,2 2 2 0,4 0-15 15,13 4-1-15,5-2 5 16,8 6 0-16,3 3 17 16,4 9 8-16,5 11 8 15,3 5-20-15,-1 10 1 16,7 9 30-16,-1 5 14 0,4 9-5 15,-6 0-74 1,-2-1 0-16,-2 5 0 0,-1-1 0 16,-3-3 0-16,3 0 0 15,-5 4 0-15,-1 0 0 16,-5 3 0-16,-2 8 0 0,-1 9 0 16,0 9 0-16,1 3 0 15,2 4 0-15,9 2 0 16,13 1 0-16,12-3 0 0,16-4 0 15,0-7 0-15,8-5 0 16,12-5 0-16,14-7 0 16,2-4 0-16,10-5 0 0,1-9 0 15,2-1 0-15,4-5 0 16,-1-1 0-16,1 0 0 16,4 1 0-16,3 3 0 15,2 0 0-15,0 4 0 16,-2 0 0-16,1 1 0 0,-2-1 0 15,7-6 0-15,4-6 0 16,1-4 0-16,11-3 0 16,8-9 0-16,4-4 0 0,10-1 0 15,7-2 0-15,10-7 0 16,14-1 0-16,1-7 0 16,11-1 0-16,0-6 0 15,0-4 0-15,-6-3 0 16,3-8 0-16,-4-6 0 15,9-7 0-15,6-7 0 16,5-10 0-16,6-11 0 0,4-13 0 16,1-16 0-16,8-16 0 15,-1-13 0-15,3-4 0 16,-12 2 0-16,-7-4 0 16,-16 9 0-16,-8-8 0 0,-10 1 0 15,-12-2 0-15,-6-7 0 16,-5-3 0-1,-3 1 0-15,-5-2 0 0,-7 6 0 16,-6 0 0-16,-5 2 0 0,-11 2 0 16,-3 0 0-1,-8-4 0-15,-4-10 0 0,-5-7 0 16,-2-8 0-16,-12-12 0 16,-8-4 0-16,-14-9 0 15,-12-3 0-15,0 3 0 0,-20 8 0 16,-4 9 0-16,-4 7 0 15,-9 6 0-15,-5 3 0 16,-6 3 0-16,-9 7 0 16,-13 1 0-16,-18 6 0 0,-22-1 0 15,-15 9 0-15,-5 3 0 16,11 9 0 0,15 11 0-16,10 5 0 0,12 8 0 15,14 6 0-15,3-3 0 16,0 2 0-16,-5-2 0 15,-6 1 0-15,-14-4 0 16,-19 0 0-16,-18 1 0 16,-7-2 0-16,-9 2 0 15,2 7 0-15,-6 4-229 16,2 5-233-16,-1 10 52 16,15 12-25-16</inkml:trace>
  <inkml:trace contextRef="#ctx0" brushRef="#br1" timeOffset="-95326.23">18689 16686 54 0,'-6'-5'156'16,"6"1"35"-16,-12-4-51 16,-1 4-46-16,1-3-41 15,4 1-15-15,8-2-1 0,-12 5 21 16,12-2 12-16,-11 1 18 16,11-4 19-16,0 4 19 0,0-1 20 15,0 5 3-15,0 0 19 16,0 0-5-16,0 0-30 0,0 0-57 15,-8 13-76 1,-2 7 0 0,-2 1 0-16,0 7 0 0,0 4 0 15,-4 5 0-15,-1 5 0 16,2-3 0-16,-2 7 0 16,-5 2 0-16,4 1 0 0,-12-4 0 15,4 0 0-15,-13 0 0 16,5-4 0-16,-9-5 0 0,-1-3 0 15,-2-5 0-15,3 0 0 16,-2-3 0-16,-3-1 0 0,-6 1 0 16,-6-1 0-16,-5 0 0 15,1 0 0-15,-3 5 0 16,-1-1 0-16,-6-2 0 16,6 2 0-16,-2 1 0 0,5-5 0 15,5-3 0-15,-1-1 0 16,4-4 0-16,-5-9 0 0,5 2 0 15,-3-9 0-15,-2 0 0 16,2 0 0-16,-4 0 0 16,-5 0 0-16,-1 0 0 0,-6 0 0 15,-6 0 0-15,0-4 0 16,-3-4 0-16,0 0 0 0,0 4 0 16,1 0 0-16,-2 4 0 15,-1 0 0-15,11 0 0 0,-1 0 0 16,7 8 0-16,5-8 0 15,13 8 0 1,8-8 0-16,6 0 0 0,10 0 0 0,7 0 0 16,10 0 0-16,3 0 0 15,0 0 0-15,0 0 0 16,-6 0 0 0,3 0 0-16,-5 0 0 15,0-4 0-15,-6 0 0 16,2 0 0-16,1-4 0 0,2 3 0 15,2-3 0-15,-2 3 0 16,1-2 0-16,-13-14 0 16,17 13 0-16,-4 0 0 15,2 5 0-15,4-6 0 16,-6 1 0-16,-1 0 0 16,0 4 0-16,3-1 0 0,1-2 0 15,0 7 0-15,0-5 0 16,7 5 0-16,6-4 0 0,-9 0 0 15,1 4 0 1,0 0 0-16,-5 0 0 0,1 0 0 16,-4-3 0-16,0-2 0 15,-1 1 0-15,1 4 0 16,0 0 0-16,0 0 0 0,-1 0 0 16,6-3 0-16,3 3 0 15,8-4 0-15,-13-1 0 16,0 5 0-16,4 0 0 15,1 0 0-15,2-5 0 16,-5 5 0-16,-3 0 0 0,2-2 0 16,-2-3 0-16,3-1 0 15,0 6 0-15,2 0 0 16,1-2 0-16,0 2 0 16,8-5 0-16,0 2 0 15,-8 3 0 1,0 0 0-16,-5 0 0 15,2 0 0 1,2 0 0 0,1 0 0-1,8-5 0 1,-8-3 0 0,0 4 0-16,0 1 0 15,0-2 0-15,-5 0 0 0,1 5 0 16,4 0 0-16,2 0 0 15,-4 10 0 1,10 10 0-16,0 8 0 16,0 4 0-16,0 10 0 0,0-3 0 15,0 3 0 1,0-5 0-16,0-1 0 0,0-8 0 16,0-2 0-16,0-7 0 15,-8-2 0-15,8-5 0 0,0-20 0 31,0-13 0-15,0-12 0-16,0-11 0 16,0-5 0-16,0-3 0 0,0-5 0 15,0 3 0-15,0 9 0 16,0 9 0-16,0 8 0 16,0 6 0-16,0 7 0 0,0 2 0 15,0 10 0-15,8 3 0 16,8 0 0-16,9 0 0 15,7 0 0-15,9 0 0 0,2 0 0 16,3 0 0-16,-2 0 0 16,-2 0 0-16,-10 0 0 0,-7 0 0 15,-7 7 0-15,-4-7 0 16,-6 0 0-16,0 9 0 16,-16-9 0-1,-6 0 0 1,0 0 0-16,-4 12 0 15,-6 4 0-15,-3 0 0 0,-6 5 0 16,-4 7 0-16,0 6 0 16,-2 1 0-16,2 6 0 0,1 8 0 15,2-1 0-15,14 2 0 16,4-3 0-16,4 0 0 16,12-7 0-16,0-3 0 0,0-9 0 15,0-7 0-15,0-4 0 16,4-17 0-1,0 0 0 1,4-9 0-16,-1-3-32 0,1-8-260 16,5-8-23-16,-1-1 7 15,1 1 32-15,0-5-2 0,-2-5 25 16</inkml:trace>
  <inkml:trace contextRef="#ctx0" brushRef="#br1" timeOffset="-95121.75">15183 17083 73 0,'-25'0'35'0,"5"0"-62"0</inkml:trace>
  <inkml:trace contextRef="#ctx0" brushRef="#br1" timeOffset="-85158.2">30967 5698 290 0,'-13'-24'194'15,"-3"-4"-71"-15,2 0-55 16,5-1-34-16,-5 0 7 16,2 1 17-16,-1-1-7 15,3 1-14-15,-3 4-7 16,2-2 0-16,-11 2 1 16,-7-1 0-16,-10 5 2 15,-15 1-6-15,-9 7-11 16,-16-1-1-16,-2 4-8 15,-4 2-2-15,3 7-3 16,2-4-4-16,1-1 15 0,3 5-2 16,-1 0 4-16,-1 0-4 15,1 0-2-15,-3 0-3 16,-1 12-9-16,-1-12 8 16,1 13-3-16,-5 0 4 15,1-1 6-15,-3 0-8 16,-7 7 11-16,-2 7 6 15,1 2 7-15,-8 3-4 16,7 7-6-16,1 3 0 16,1-1-5-16,1 0 15 0,11 1-3 15,2 0-12-15,2 1 0 16,11-6-4-16,3 4-3 16,8 1 3-16,4-4 13 15,5-1 7-15,-3 4 3 16,-1 2 22-16,-3 7 13 15,-7 8 20-15,-7 0-9 16,1 0-21-16,-5-1-19 0,-1 6-17 16,-2-2 3-16,3 2-13 15,2-1-3-15,6-1 4 16,3 2-3-16,6 2 3 0,5 2 2 16,2 3-2-1,4 0-4-15,0 5-8 0,3-5 0 16,8-4 0-16,-4 5 0 0,5-1 0 15,4 4 0-15,7-1 0 16,-3 10 0-16,4-1 0 16,5 3 0-16,2 1 0 15,8 1 0-15,6-2 0 16,-8-2 0-16,8-1 0 0,0-1 0 16,0 3 0-16,8-1 0 15,-2-6 0-15,3-6 0 0,-1-6 0 16,0-2 0-16,0-1 0 15,2 0 0-15,2-4 0 16,0 4 0-16,3-4 0 0,1 1 0 16,5-2 0-16,4 1 0 15,3 3 0-15,1-2 0 16,-1-1 0-16,1-4 0 16,-1-5 0-16,-1 4 0 0,-1 3 0 15,5-7 0-15,2 2 0 16,5-3 0-16,-2 8 0 15,4-7 0-15,5 4 0 0,0 2 0 16,4-2 0-16,4-2 0 16,-1-6 0-16,-5-2 0 15,4-2 0-15,-3-9 0 16,-3 2 0-16,-5 0 0 0,5-4 0 16,0-1 0-16,0 0 0 15,-5-3 0-15,-3 0 0 16,-1-6 0-16,1 7 0 15,3-2 0-15,5 0 0 16,8 0 0-16,7 4 0 0,5 1 0 16,3 4 0-16,3 0 0 15,-3-1 0-15,7-4 0 16,-3 1 0-16,-4-1 0 0,7-2 0 16,2-3 0-16,2-1 0 15,8 2 0-15,7-5 0 16,2-2 0-16,6 0 0 15,5-1 0-15,-8 0 0 0,4-4 0 16,-7 0 0-16,7-12 0 16,3 0 0-16,7 0 0 15,5-7 0-15,9-14 0 16,1-7 0-16,15-14 0 16,11-10 0-16,12-10 0 15,5-1 0-15,-5-4 0 16,-11 3 0-16,-13 2 0 0,-12-2 0 15,-12-2 0-15,-13-9 0 16,-3-5 0-16,3-15 0 16,0-5 0-16,1-10 0 15,5 4 0-15,-6 9 0 16,-7 6 0-16,-7 13 0 16,-4 10 0-16,-11 3 0 15,-10 4 0-15,-7-1 0 0,-5 5 0 16,-9-2 0-16,-3-8 0 15,-3-4 0-15,4-16 0 16,0-7 0-16,6-11 0 0,3-18 0 16,10-18 0-16,-2-22 0 15,-3-13 0-15,-4 5 0 16,-8 12 0-16,-14 17 0 0,-5 23 0 16,-23 22-47-1,-19 23-588-15,-25 26 10 0</inkml:trace>
  <inkml:trace contextRef="#ctx0" brushRef="#br1" timeOffset="-83760.05">29835 7926 562 0,'14'-45'277'16,"-14"0"-92"-16,0 8-38 15,-28 9 20-15,-14 7 53 16,-1 14-51-16,3 7-76 16,-2 15-36-16,6 13-20 15,4 15-13-15,7 0-4 0,11 1-15 16,14 7-4-1,9-7-8-15,41 21-80 16,-10-49 18-16,5-16 1 16,0-12 5-16,-3-20 13 15,-3-18-6-15,-7-15 23 16,-12-8 21-16,-7-4 47 16,-13 8 10-16,-30 15 16 15,-25 23 26-15,-31 31 46 16,-23 31 33-16,-8 31-165 0,3 18-1 15,10 16 0 1,30 4 0-16,20-1 0 0,35-11 0 16,30-10 0-16,29-12 0 15,25-18 0-15,13-19 0 16,8-29 0-16,-1-13 0 16,-1-19 0-16,-7-25-30 15,-15-17 15-15,-14-7 5 0,-20-5 13 16,-25 9 26-16,-20 12-6 15,-34 16-23-15,-22 17 0 16,-23 28 0-16,-18 24 0 16,-8 24 0-16,4 23 0 15,20 6 0-15,21 12 0 0,34 1 0 16,27-1 0 0,33-8 0-16,42-12 0 0,23-16 0 15,18-13 0-15,13-20 0 16,5-19-71-16,-8-22-22 15,-12-12 44-15,-25-14 27 16,-26-11 20-16,-21-3 25 16,-26-1 41-16,-40 9 17 0,-29 13-12 15,-25 14-69-15,-18 23 0 16,-12 24 0-16,8 14 0 16,5 19 0-16,21 11 0 15,28 4 0-15,37 0 0 16,25 0 0-16,34-7 0 15,31-11 0-15,29-10 0 16,15-17 0-16,6-20 0 0,-1 0 0 16,-13-15-26-16,-15-13-19 15,-21-10 20-15,-26-2 18 16,-22-1 26-16,-34 8 18 16,-35 17 10-16,-34 16-47 15,-19 16 0-15,-14 13 0 0,7 8 0 16,14-1 0-16,-32 37 0 15,100-37 0 1,30-2 0 0,22-6 0-16,27-4 0 0,24-3 0 15,12-9 0-15,13-12 0 16,-1 0-89-16,-4 0 20 0,-11-5 33 16,-17 3 19-16,-20-3 3 15,-19 5 16-15,-16 0 18 16,-28 0 34-16,-16 17 16 15,-20 2 3-15,0-2-67 16,7-1-6-16,10 5 0 0,9-6 0 16,11-2 0-16,17-6 0 15,9-7 0 1,12 0 0-16,5 0 0 16,4-7 0-16,-1-6-31 15,-1 1-144-15,1-4-101 16,-4 0-69-16,-3 0-4 15,4-5-36-15</inkml:trace>
  <inkml:trace contextRef="#ctx0" brushRef="#br1" timeOffset="-82929.16">30540 7921 41 0,'-13'-16'116'0,"2"-1"87"15,-2 1-55-15,1 4-29 16,1 0-10-16,-3 4 8 16,7-1 44-16,7 2 26 15,-8-2 12-15,8 6-26 16,0 3-37-16,0 0-55 0,15 0-38 15,22 0-31-15,30 0-1 16,15 0-11 0,18 0-3-16,1 0 4 0,-8 0-1 15,-11 0 4-15,-17 0-3 16,-17 0 4-16,-16 0 6 16,-7-6 8-16,-8 2 15 15,-11 1-10-15,2 0-15 16,-3 3-4-16,-2 0 0 15,3 0-10-15,-3 0 5 16,-3 0-1-16,0 0 5 16,0 0-3-16,0 0 9 31,0 0 3-31,0 0-4 16,0 0 7-16,0 0-5 15,0 0 6-15,0 0-16 16,0 16-1 15,-9 8 0-31,-10 12 0 16,-9 18 0-16,-12 18 0 15,-14 17 0-15,-6 14 0 0,-5 11 0 16,-5 0 0-16,2-1 0 16,-2-7 0-16,5-7 0 15,8-11 0-15,8-10 0 16,10-13 0-16,5-13 0 15,6-10 0-15,9-11 0 0,2-5 0 16,5-11 0 0,3-1 0-16,9-28 0 31,9-5-52-31,3-9-466 16,5-10 35-16,-1-4 18 15</inkml:trace>
  <inkml:trace contextRef="#ctx0" brushRef="#br1" timeOffset="-82363.13">30674 8425 169 0,'-22'-7'244'0,"6"-5"-39"16,1-1-49-16,-1 5-24 16,3 0 8-16,0-1 37 15,13 2 7-15,-6 7-25 16,6 0-36-16,0 0-37 0,0 0-15 16,11 12 9-16,23 12 17 15,18 4-73-15,17 5-24 16,17 3 0-16,7-3 0 15,0 5 0-15,0-7 0 16,-2-3 0-16,-15-2 0 16,-10-6 0-16,-15-9 0 0,-12 1 0 15,-17-12 0 1,-5 0 0-16,-9 0 0 16,-16 0 0-1,-6-2 0-15,3-3 0 16,0-2 0-16,-1-2 0 15,-5-3-91-15,-4 0-472 16,-6 0-19-16</inkml:trace>
  <inkml:trace contextRef="#ctx0" brushRef="#br1" timeOffset="16812.03">22460 8926 154 0,'6'-16'267'16,"-6"-8"-21"-16,0 2-21 16,-15-1-11-16,4-1 28 0,-2-1 40 15,-8-3 7-15,1-5-161 16,-5-5-128-16,-4-1 0 16,2-7 0-16,-2-2 0 0,-4-4 0 15,2-2 0-15,-7 1 0 16,-2 1 0-16,-4-1 0 0,-5-4 0 15,-4 3 0-15,-4 2 0 16,-2-1 0-16,-9-4 0 16,0 1 0-16,-5-2 0 15,-85-52 0-15,73 57 0 16,-5 5 0-16,-4 2 0 16,3 5 0-16,0 4 0 15,1 4 0-15,0 2 0 0,2 5 0 16,4 3 0-16,-6 6 0 15,-4 0 0-15,-3 11 0 0,-5 6 0 16,4 0 0-16,5 0 0 16,4 0 0-16,3 0 0 0,1 0 0 15,3 6 0-15,2-6 0 16,-1 10 0-16,0-10 0 16,-1 0 0-16,1 7 0 15,-1-7 0-15,0 0 0 16,3 12 0-16,-3 0 0 0,4 2 0 15,6-3 0-15,-1 6 0 16,3-2 0-16,5 6 0 0,5-1 0 16,3 1 0-16,4 0 0 15,-1 0 0-15,3 2 0 16,-2 6 0-16,1 4 0 0,-1 8 0 16,-1 3 0-16,2 5 0 15,-1 3 0-15,0 2 0 0,4 3 0 16,-1-5 0-1,7-3 0-15,-1-7 0 0,3-2 0 16,4 1 0-16,4-1 0 16,5-4 0-16,-1 2 0 0,4 2 0 15,-1 1 0-15,1-1 0 16,5 1 0-16,-1 4 0 0,0 4 0 16,1 4 0-16,6 8 0 15,0-1 0-15,2 2 0 16,0-1 0-16,12 1 0 0,0-2 0 15,0-8 0-15,0 2 0 16,3-1 0-16,6-5 0 16,3 6 0-16,5-2 0 0,-1 10 0 15,4 0 0-15,1 2 0 16,6 5 0-16,7 4 0 16,1 1 0-16,6-1 0 0,4-4 0 15,4 0 0-15,0-8 0 16,-2-5 0-16,-1-2 0 0,-2-8 0 15,-4-7 0-15,2-1 0 16,-2-9 0-16,1-1 0 0,0 1 0 16,2-5 0-16,7 4 0 15,1 1 0-15,11-1 0 16,7 4 0-16,4-4 0 16,0 1 0-16,1-4 0 0,-1-5 0 15,0 1 0-15,-7-4 0 16,-4-6 0-16,-7 1 0 0,2 0 0 15,-5-3 0-15,7 3 0 16,1 1 0-16,0-6 0 16,9-7 0-16,4 9 0 0,1-9 0 15,3 0 0-15,5 0 0 0,0 0 0 16,-3 0 0-16,-2 0 0 16,-4 0 0-16,-5 0 0 15,-6 0 0-15,0 0 0 16,-2 0 0-16,5-4 0 0,81-21 0 15,-68 8 0 1,3 1 0-16,4 0 0 0,5-4 0 16,-5-1 0-16,-4 0 0 15,-4 2 0-15,-8-1 0 0,-13 2 0 16,-11 3 0-16,-3-1 0 16,-10 4 0-16,-1-2 0 15,3 7 0-15,-3-5 0 0,7-5 0 16,2 1 0-16,6-5 0 15,-3 1 0-15,2 1 0 0,0-6 0 16,0 0 0-16,-5 4 0 16,-4-2 0-16,-2-2 0 15,-6 1 0-15,-4 4 0 16,1-5 0-16,-6 0 0 0,2 4 0 16,-5-3 0-16,4 0 0 15,0 0 0-15,1-2 0 0,3-3 0 16,1-2 0-16,-1-2 0 15,1 0 0-15,-1 1 0 0,0 4 0 16,-2 0 0-16,-8-2 0 16,3 2 0-16,-5 0 0 15,-3-5 0-15,-1 0 0 0,-3 0 0 16,3 2 0-16,-7-8 0 16,4 9 0-16,4-8 0 15,-6-2 0-15,-3-6 0 0,0 2 0 16,0-4 0-16,0-1 0 15,-12 3 0-15,1 5 0 0,3 6 0 16,0 7 0 0,-1-13 0-16,9 29 0 15,-9-2 0-15,-2 7 0 0,-1 1 0 16,-4 6-609-16,-5 0-18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5:44:54.176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12344 3883 470 0,'0'-40'980'16,"-13"26"-669"-16,5 7-148 15,8 3-82-15,-9 4-39 16,1 15-42-16,8 26 0 16,-7 16 0-16,7 25 0 0,-8 12 0 15,-1 3 0-15,9 0 0 16,-11-2 0-16,-2-15-29 15,1-14-199-15,-3-12-120 16,-7-13-73-16,-6-13-35 0</inkml:trace>
  <inkml:trace contextRef="#ctx0" brushRef="#br0" timeOffset="161.25">12263 3375 650 0,'-8'-83'446'0,"-9"10"-154"15,-4 8-136-15,5 17-79 16,-1 11-19-16,9 8-37 16,8 10-64-16,0 14-131 15,22 12-85-15,13 23-55 16,14 14-92-16</inkml:trace>
  <inkml:trace contextRef="#ctx0" brushRef="#br0" timeOffset="697.44">12799 3874 640 0,'11'9'328'16,"-3"-9"-96"-16,-3 12-102 0,-5-4-51 15,0 4-17-15,3 14 21 16,5 18 78-16,1 16-40 16,-1 14-53-16,0 7-35 15,0-3-17-15,-3-9-4 16,-1-17-3-16,0-11-5 0,0-13 5 15,0-11 0-15,4-17 1 16,1 0-4-16,-1-19-5 0,6-19 11 16,12-22-7-16,2-18-12 15,9-8 12-15,-1 6 1 16,-8 10-6-16,-4 16-8 0,-7 23 2 16,-1 19-1-16,1 12 17 15,-1 36 11-15,5 21-18 16,2 7-3-16,7 5 0 15,-3-8 0-15,-3-8 0 16,0-11 0-16,-2-13 0 0,-3-15 0 16,2-14 0-16,4-14 0 15,6-30 0-15,6-31 0 16,9-27 0-16,1-28 0 0,7-26 0 16,-1-9 0-16,-5 5 0 15,-11 22 0-15,-9 29 0 16,-8 24 0-16,-7 28 0 0,-4 16 0 15,-2 25 0-15,-4 23 0 16,10 43 0-16,4 38 0 16,0 36 0-16,1 21 0 15,-1 14 0-15,-1 0 0 16,5-12 0-16,-1-17 0 0,1-25-92 16,-1-19-314-16,-4-25-21 15,2-25 7-15</inkml:trace>
  <inkml:trace contextRef="#ctx0" brushRef="#br0" timeOffset="864.39">13713 3651 560 0,'-62'-29'459'0,"17"10"-92"16,8 2-165-16,14 5-87 16,7-1-27-16,16 5-29 15,0 8-27-15,28 0-18 16,32-7-14-16,35-3-59 15,23-1-188-15,11-10-181 0,5-4-85 16</inkml:trace>
  <inkml:trace contextRef="#ctx0" brushRef="#br0" timeOffset="1299.98">17789 3199 736 0,'4'-15'406'16,"-4"2"-173"-16,0 5-121 15,4-1-55-15,6 9-28 16,1 0 6-16,17 21 7 0,15 8-7 15,22 7-11-15,11 4-10 16,-3 5-10-16,-4 0-1 16,-4-9-14-16,-13-7-46 0,-11-4-119 15,-13-10-73-15,-12-6-16 16,-12-9-21-16,-4-17 7 16</inkml:trace>
  <inkml:trace contextRef="#ctx0" brushRef="#br0" timeOffset="1480.97">18268 3102 483 0,'-9'-33'271'16,"9"8"-67"-16,-8 4-64 16,8 9-31-16,-6 8-33 15,-2 4-32-15,-2 0-29 0,-1 27-1 16,-11 12-3-16,-5 18 1 16,-11 17-9-16,3 14-3 15,2 10 3-15,8-4-11 0,11-9-76 16,14-11-96-16,0-17-64 15,0-13-91-15</inkml:trace>
  <inkml:trace contextRef="#ctx0" brushRef="#br0" timeOffset="1712.47">17691 3504 534 0,'-8'-12'254'0,"8"-1"-109"16,5 6-75-16,14-5-33 16,22-1-12-16,18-2-3 0,9-1-10 15,8-6-12-15,6 6-12 16,0 4-18-16,-11 0-36 16,-9 5-53-16,-9 7-33 15,-13 0-61-15,-15 0-30 16</inkml:trace>
  <inkml:trace contextRef="#ctx0" brushRef="#br0" timeOffset="2960.22">19601 3122 68 0,'0'-13'187'16,"0"1"12"-16,0 5-33 15,-8-2-20-15,8-3-5 16,0 4 13-16,0 0 21 16,0-1-13-16,-14 5-24 15,6 0-26-15,0 2-11 16,-1 2 5-16,-1 0-13 0,-12 0-45 16,-6 0-25-16,-12 19-14 15,-7 9 0-15,-7 17-8 16,-3 19-1-16,0 18 2 0,4 12-5 15,8 12 4-15,9 0-1 16,12-9-3-16,16-3-2 16,11-8-2-16,13-13-10 15,13-16 4-15,7-16-30 16,10-17 0-16,-2-24 2 0,8-7 16 16,2-23 7-16,0-14 12 15,-7-22 8-15,-7-19-6 16,-2-17 1-16,-16-8 5 0,0 1 21 15,-11 2 13 1,-11 14 42-16,0 19 18 0,0 17-96 16,0 17 0-16,0 16 0 15,-8 12 0-15,8 48 0 16,0 24 0 0,0 26 0-16,8 17 0 0,9 6 0 15,12 10 0-15,11-11 0 16,13-1 0-16,7-14 0 15,10-16 0-15,12-11 0 0,3-19 0 16,0-5 0-16,-8-13 0 16,-8-13 0-16,-17-16 0 15,-10 0 0-15,-14 0 0 0,-8-12 0 16,-11-5-16-16,-9-7-149 16,-12-4-77-16,-5-5-72 15,0 2-36-15,-2-12-24 0</inkml:trace>
  <inkml:trace contextRef="#ctx0" brushRef="#br0" timeOffset="3292.96">21001 3064 792 0,'-11'-11'357'0,"-3"2"-163"16,7 9-95-16,7 0-46 16,0 0-22-16,0 0-24 15,0 13-1-15,13-1-2 16,3 4-2-16,7 1-5 16,2-5-3-16,1-12 8 15,-12 0 3-15,-3 0 3 0,-2 0 0 16,-4-5 5-16,-5-7-7 15,-8-7-1-15,-9-2-10 16,3 0-3-16,-8 6-12 0,1 1-15 16,2 14-27-16,-9 0-76 15,-10 27-75-15,-2 8-54 16,2 18-87-16</inkml:trace>
  <inkml:trace contextRef="#ctx0" brushRef="#br0" timeOffset="3626.61">21066 4086 600 0,'6'28'286'0,"-6"-7"-78"16,0-5-11-16,0-4 22 0,0-12-10 16,0 9-42-16,0-9-60 15,0 0-53-15,0-9-54 31,0-3 0-15,-9-4 0-16,9-8 0 0,0-5 0 16,0 1 0-16,0 3 0 15,0 5 0-15,12 8 0 0,7 12 0 16,14 12 0-16,8 17 0 16,7 11 0-16,1 13 0 15,-5 9 0-15,-7 2 0 0,-12 5 0 16,-18 4 0-16,-22 10 0 15,-30 3 0-15,-32-1 0 16,-32-1-260-16,-41 1-447 16</inkml:trace>
  <inkml:trace contextRef="#ctx0" brushRef="#br0" timeOffset="4608.77">11929 7766 740 0,'-17'-16'353'0,"1"4"-101"0,5 3-92 16,-1 9-62-16,12 0-33 16,-8 9-29-16,8 24-8 15,0 27 68-15,0 25 10 16,8 26-45-16,0 16-27 0,-1 6-18 16,1 5-14-16,-3-7-2 15,3-13-20-15,-5-13-87 0,3-20-69 16,-6-14-92-16,0-19-78 15,0-20-8-15,-9-15-14 16</inkml:trace>
  <inkml:trace contextRef="#ctx0" brushRef="#br0" timeOffset="4875.67">11803 8145 310 0,'0'-105'268'0,"0"19"-93"15,8 13-70-15,20 11-28 16,21 14 11-16,13 11 19 0,14 8-12 15,11 17-37-15,-2 12-28 16,-12 17-12-16,-13 7-11 16,-19 13 4-16,-25 11 2 0,-16 10-5 15,-32 2-6-15,-21 5 1 16,-17 1 1-16,-1-5-2 16,2-9-4-16,7-10 2 15,14-11 2-15,9-5-13 0,16-10-39 16,11-8-52-16,12-8-59 15,0 0-30-15,17 0-24 16,7-12-53-16</inkml:trace>
  <inkml:trace contextRef="#ctx0" brushRef="#br0" timeOffset="5291.06">12591 7926 609 0,'17'-10'268'16,"-6"7"-109"-16,-2 3-84 15,-6 16-24-15,2 17 79 16,-2 11 22-16,6 13-63 16,0 5-36-16,-1 3-25 0,-4-4-18 15,0-8 1-15,-1-13-9 16,-3-11 9-16,0-13 7 0,0-16-1 16,0-8 14-16,0-17-19 15,0-23-10-15,0-30 4 16,12-19-8-16,9-9-2 0,8 5-2 15,2 11 3-15,10 20 5 16,5 26 1-16,3 23 14 16,-1 30-5-16,0 24-2 0,-3 15-4 15,-12 17 0 1,-9 5 1-16,-7-1 6 0,-9-9 5 16,-8-6-4-16,0-14 3 15,0-10 4-15,-8-11 22 0,8-6 20 16,-14-13-11-16,8-9-32 15,-6-8-16-15,3-12-4 16,1-6-17-16,0-10-52 0,8-4-97 16,-9-4-79-16,9 8-66 15,0 4 2-15,0 9-8 16,9 5 34-16</inkml:trace>
  <inkml:trace contextRef="#ctx0" brushRef="#br0" timeOffset="5482.85">13196 7743 85 0,'20'-5'281'15,"-3"-4"-31"-15,-4 7-25 0,-1-3-40 16,-6-1-28-16,-6 6-36 16,0 0-22-16,0 13-3 15,9 13 7-15,-1 10 34 0,5 13 0 16,-1 9-70-16,0 0-34 16,-1 9-9-16,3-7-17 15,-6-3-67-15,0-3-122 0,-5-9-99 16,-3-4-99-1,0-13-57-15</inkml:trace>
  <inkml:trace contextRef="#ctx0" brushRef="#br0" timeOffset="5637.67">13131 7102 571 0,'-11'-44'339'16,"11"12"-157"-16,-9 6-100 15,9 11-49-15,0 7-20 16,9 8-16-16,7 8-85 16,12 12-123-16,4 8-86 0</inkml:trace>
  <inkml:trace contextRef="#ctx0" brushRef="#br0" timeOffset="6272.65">13639 7444 300 0,'0'0'250'16,"0"0"-99"-16,0 17-76 15,0 6-13-15,4 11 3 0,4 10 18 16,4 14-16-16,1 3-20 16,-4 4-20-16,-6-5-9 15,0-6-12-15,-3-9 4 16,0-13-3-16,0-7-2 15,0-8 1-15,0-17 1 0,0 0 4 16,0-10-7-16,0-10-1 16,0-13-11-16,0-15-4 15,0-14 6-15,14-1 5 0,5 6 3 16,2 7 12-16,-1 13 12 16,4 17 8-16,5 20 48 15,11 29 16-15,8 21-4 0,6 19-24 16,2 10-24-16,1 13-17 15,-4-7-17-15,-4-5-3 16,-5-10-5-16,-7-18-3 16,-6-11-5-16,-6-13 2 0,-3-19-4 15,-3-21-14-15,2-26-10 16,4-21 4-16,2-36 5 16,-2-27-18-16,1-19 9 0,-4-19 21 15,-5 1 2-15,-5 8 18 16,-8 16 27-16,-4 22 14 0,0 20 52 15,-8 23 19-15,-3 17 6 16,3 13-43-16,-1 15-86 16,1 14 0-16,-3 52 0 15,-3 23 0-15,14 30 0 16,0 28 0-16,17 20 0 16,11 17 0-16,9 4 0 15,7-12 0-15,0-13 0 0,2-24 0 16,-5-17 0-16,-9-23 0 15,-5-17 0-15,-5-20 0 16,-10-13-78-16,-4-12-182 0,-8-19-109 16,0-22-7-16,-14-20-11 15</inkml:trace>
  <inkml:trace contextRef="#ctx0" brushRef="#br0" timeOffset="6520.43">14374 7302 465 0,'-40'9'407'0,"7"-9"-138"0,13 7-123 15,4-7-69-15,16 0-37 16,8 0-14-16,23 0-5 0,31 0-14 16,28 0 0-16,18 0 1 15,7 0-13-15,-6 0 7 16,-11 0-5-16,-22-7 2 15,-14 2 6-15,-13 1-4 0,-13-4-19 16,-10-1-53-16,-15-3-83 16,-8 0-70-16,-3 0-44 15,-11 0-59-15</inkml:trace>
  <inkml:trace contextRef="#ctx0" brushRef="#br0" timeOffset="7071.16">15690 7147 137 0,'12'-7'247'0,"4"2"-94"0,0-3-62 16,1 0-36-16,4 0-12 0,-2-6 7 15,1 0 2 1,2-11-18-16,-2-7-8 0,0-9-7 15,-4-8 16-15,-9-9 4 16,-7-6 17-16,0-6 3 16,-15 5 36-16,-7 4 28 0,-4 8-11 15,-4 8-44-15,-1 9-26 16,-3 12-20-16,7 11-2 16,-3 22-17-16,7 31 9 0,-2 34 55 15,-1 35 71-15,7 28 10 16,2 36-47-16,6 21-101 15,3 22 0-15,8 5 0 16,0-10 0-16,8-11 0 0,0-18 0 16,3-22 0-16,-2-25 0 15,-1-21 0-15,0-26 0 16,-5-22 0-16,2-18-92 0,-5-16-218 16,0-14-104-16,-8-23-39 15,-11-19 69-15</inkml:trace>
  <inkml:trace contextRef="#ctx0" brushRef="#br0" timeOffset="7251.86">15296 8031 515 0,'0'-33'269'0,"0"9"-87"16,0 4-86-16,0 3-52 16,8 6 8-16,16 1 17 0,12 3-1 15,18-2-13-15,7 2-33 16,4 2-7-16,3 2-26 15,6-1-52-15,-1 0-84 0,1-1-81 16,-6-3-68-16,-8 0-343 16</inkml:trace>
  <inkml:trace contextRef="#ctx0" brushRef="#br0" timeOffset="9600">17509 6349 346 0,'12'-31'266'0,"-3"4"-48"0,-9 12-41 15,0 3-19-15,0 9-35 16,0 3-60-16,0 20-31 15,-21 36 93-15,-4 46 107 16,-8 41-14-16,-2 35-129 16,2 34-89-16,17 20 0 0,21 8 0 15,22-7 0-15,25-17 0 16,27-22 0-16,17-27 0 16,23-32 0-16,7-30 0 0,-1-26 0 15,-3-30-213-15,-3-25-160 16,-15-24-11-16,-6-29 17 0,-12-15 33 15</inkml:trace>
  <inkml:trace contextRef="#ctx0" brushRef="#br0" timeOffset="10932.12">18607 6558 403 0,'0'-21'276'0,"0"9"-29"16,0 3-65-16,0 1-46 16,0 8-37-16,0 0-26 0,0 0-31 15,0 17-21-15,0 6-7 16,0 11-12-16,0 6 0 15,8 10 4-15,6-7-6 0,6 0 3 16,2-15 1-16,-5-9 1 16,-2-8-7-16,1-11 5 15,5-7 3-15,-7-16-2 0,3-19-1 16,-1-11 6-16,-2-4 11 16,-7-3 26-16,-7 2 11 15,0 10 25-15,0 7 22 16,0 8-25-16,0 14-46 0,0 5-27 15,0 14-9-15,8 17 3 16,6 16 8-16,5 16-5 16,5 11-11-16,1 14-15 0,3 4-93 15,1-2-84-15,2-8-95 16,11-1-35-16,3-10-19 0,3-16 28 16</inkml:trace>
  <inkml:trace contextRef="#ctx0" brushRef="#br0" timeOffset="11147.53">19698 6724 448 0,'36'-49'373'0,"-15"8"-74"16,-8 13-88-16,-10 4-38 15,-3 7 22-15,0 13-33 0,0 13-79 16,0 27 20-16,-8 33-103 16,-4 28 0-16,-1 26 0 15,1 21 0-15,1 8 0 0,11 9 0 16,-12-11 0-16,12-16 0 15,0-24 0-15,0-25 0 16,0-23-314-16,0-26-46 16,-8-36-72-16,-6-29-7 0</inkml:trace>
  <inkml:trace contextRef="#ctx0" brushRef="#br0" timeOffset="11313.19">19393 6850 681 0,'-21'-45'294'0,"5"9"-121"15,5 8-89-15,-1 11-30 16,12 5-13-16,-8 3-17 16,8 9-22-16,0 0-1 0,11 12-3 15,9 14-4-15,9 5-74 16,4 2-97-16,3 8-40 0,8-4-42 16,4-5-34-1</inkml:trace>
  <inkml:trace contextRef="#ctx0" brushRef="#br0" timeOffset="11472.12">20190 7257 436 0,'17'28'259'0,"-6"-2"-94"15,-3-11-82-15,-5-2-30 16,-3-5-15-16,3-8-9 16,3 0-14-16,2 7-11 0,0-7-31 15,0 0-58-15,5 0-62 16,1-15-83-16,11-13-58 15</inkml:trace>
  <inkml:trace contextRef="#ctx0" brushRef="#br0" timeOffset="11929.02">20814 6460 503 0,'21'-45'361'0,"-5"8"-65"0,-4 12-98 15,-9 5-76-15,2 8-27 16,-2 12-25-16,2 0-36 0,4 28 19 15,7 29 75-15,8 21 0 16,4 15-69-16,6 9-59 16,-3 8 0-16,2 3 0 15,-1-1 0-15,1-7 0 16,-4-8 0-16,-6-16 0 0,-1-14 0 16,-7-20 0-16,-7-14 0 15,-5-9 0-15,-9-31 0 16,-14-17 0-16,-14-17-100 15,-6-14 46-15,-7-1 20 16,-12 8 19-16,2 8 11 0,5 11 4 16,-1 8 0-16,11 14 4 15,8 7-11-15,5 12 6 16,12 12 6-16,9 9-6 16,11 7 13-16,22 8-5 0,17 2 5 15,18-1-9-15,14-5 0 16,5-16-2-16,3-12-8 15,-9-16-20-15,-13-7-30 0,-10-14-33 16,-18-2-37-16,-12-11-33 16,-11-1-12-16,-9-3-5 0,-12 2 5 15,-8-5-16-15,-5 1-35 16,-4-1 5-16</inkml:trace>
  <inkml:trace contextRef="#ctx0" brushRef="#br0" timeOffset="12280.36">21510 6133 714 0,'0'-15'363'16,"0"2"-133"-16,0 13-114 15,0 0-62-15,0 16-21 16,0 17 4-16,0 16-12 0,11 12-16 15,6 5 1-15,2-2-6 16,2-6-1-16,-1-14-7 16,0-7 10-16,1-12-8 15,0-13 4-15,-2-12 8 0,2-17-5 16,2-20 1-16,2-15 16 16,-4-9 31-16,-5-5 53 15,-8 10 31-15,-8 8-29 0,0 10-108 16,0 14 0-16,0 12 0 15,0 3 0-15,0 21 0 16,0 13-14-16,8 16-273 16,1 15-70-16,-1 13-47 15,-5 12-65-15</inkml:trace>
  <inkml:trace contextRef="#ctx0" brushRef="#br0" timeOffset="12711.43">22771 7033 706 0,'-12'-12'332'0,"1"0"-155"16,0 0-84-16,11 4-21 15,0 4 35-15,0 0-1 16,0 4-27-16,0 0-38 15,0 0-22-15,0 0 1 0,0 0-1 16,0 0 5-16,0 0 2 16,0 0-5-16,0 8 1 15,0-8 10-15,-9 8-1 0,9-8-9 16,-9 0-9-16,1 0 0 16,-1 0 5-16,1 0-1 0,-3 0 5 15,-1 0-7-15,-1-4-15 16,5-4 0-16,8-5 0 15,-8 0 0-15,8 1 0 0,0 1 0 16,4-1 0-16,8 3 0 16,5 2 0-16,2 7 0 0,6 11 0 15,7 6 0 1,1 11 0-16,-1 8 0 0,-7 13 0 16,-14 13 0-16,-11 10 0 15,-24 13 0-15,-20 11-581 16,-25 1-64-16</inkml:trace>
  <inkml:trace contextRef="#ctx0" brushRef="#br0" timeOffset="14541.84">24147 5991 80 0,'-11'-20'216'16,"-2"-1"-30"-16,13 10-25 15,-7-2-32-15,7 6-29 16,0 7-32-16,0 0-31 0,0 12-1 16,12 12 19-16,13 16 14 15,10 17-10-15,11 9-8 16,3-1-18-16,8 4-17 0,-1-3-9 15,1-9-3 1,-9-10 0-16,-6-5-11 0,-8-15-57 16,-3-10-65-16,-14-17-53 15,-8-7-44-15,-4-22-28 16,-5-11 45-16</inkml:trace>
  <inkml:trace contextRef="#ctx0" brushRef="#br0" timeOffset="14759.36">24521 6077 157 0,'-15'-41'262'16,"-2"9"-78"-16,1 4-54 15,5 7-43-15,11 9-2 16,-9 4 9-16,9-1-15 16,0 9-29-16,0 0-27 15,0 0-18-15,-9 21-1 0,9 10 1 16,-11 24 0-16,-3 14 1 0,3 12-5 16,-1 4 6-1,0 0-7-15,4-4 0 0,0-7 1 16,-1-8-4-16,1-13-19 15,8-8-62-15,-6-14-66 16,-3-6-39-16,1-9-64 0,-5-16-230 16</inkml:trace>
  <inkml:trace contextRef="#ctx0" brushRef="#br0" timeOffset="14993.27">23938 6432 321 0,'-14'-10'231'0,"14"-1"-95"16,8-6-65-16,21 6-32 0,16-6 6 15,15 0 13-15,13 1-4 16,9 1-22-16,-1 1-16 0,-7 7-7 16,-14 1 1-16,-15 4-14 15,-12 2 4-15,-9 0-8 16,-7 0-34-16,-9 0-43 0,-8 0-31 15,-8 0-35-15,-9 0-72 16,-4 8-168-16</inkml:trace>
  <inkml:trace contextRef="#ctx0" brushRef="#br0" timeOffset="16273.2">25671 5964 28 0,'0'-14'76'16,"0"7"55"-16,0-1 25 0,0 4-59 16,0-1-37-16,0 1-30 15,0 4-14-15,0 0 1 16,0 0 3-16,0 0 10 0,0 0 8 15,0 0 12-15,0 0 10 16,0 0 1-16,0 0 6 16,0 0-3-16,-8-3 8 0,8-2 11 15,-9 0-14 1,9 3-6-16,0-8-3 0,0 6 8 16,-11-3-23-16,0-6-18 15,-6-2-19-15,-1-2 3 16,-1 0-11-16,-111-14-2 31,40 46 2-15,-105 189 21 15,144-38-18-31,37-80-8 16,47 153 17-1,-5-177-5 1,40 31-10-1,-25-60 5-15,-7-12-2 0,1-9-2 16,28-12 0 0,-34-12 2-16,2-9-5 0,-6-12 3 15,3-7-1-15,-6-8-5 16,-4-8 7-16,-4-6 1 16,-2-7 0-16,-2 0-4 0,-1 2 4 15,-5 7 0-15,-3 6 7 16,-3 11 4-16,0 5 5 15,0 7 4-15,0 1-1 16,0 5 3-16,0 6-8 16,0 3 4-16,0 4 0 0,-12 2-1 15,12 2-5-15,0 4-4 16,0 4-6-16,0 0-3 16,-8 0 2-1,8 0-8 1,0 10 11-16,0 2-7 15,0 4 0-15,0 8 5 16,0 17 9-16,8 11-1 16,4 14 7-16,7 3-2 15,6 5-1-15,4-5-9 0,7-5 4 16,4-2 4-16,6-10-2 16,-2-12-6-16,-3-6 2 15,-8-10-3-15,-9-3-4 0,-3-9 2 16,-9-5-4-16,-1-7 6 15,-8 0 0-15,-3 0-29 16,0-3-70-16,0-10-112 0,0-11-67 16,-11-8-32-16,-4-17-53 15</inkml:trace>
  <inkml:trace contextRef="#ctx0" brushRef="#br0" timeOffset="16721.91">26024 5128 342 0,'-19'-16'309'15,"2"1"-56"-15,5 1-106 0,3 7-45 16,9 2-2-16,0 1-16 15,0 4-32-15,0 0-25 16,0 0-15-16,0 0-6 16,0 0-5-16,13 0-1 0,15 26 1 15,17 13 4-15,20 23 9 16,17 26 2-16,8 36 24 16,1 26 27-16,-5 25-11 0,-17 16-25 15,-17 5 0-15,-18 0-12 16,-22-9 4-16,-12-13-3 15,-25-10-10-15,-11-22-2 0,-9-21 4 16,-8-14 4 0,1-22 7-16,2-15-1 0,10-13-2 15,3-13-10-15,9-16 1 16,7-8-10-16,5-8-9 16,5-12-74-16,11-7-106 0,-9-9-96 15,9-14-41-15,0-9-17 16,9-11 17-16</inkml:trace>
  <inkml:trace contextRef="#ctx0" brushRef="#br0" timeOffset="17120.12">27404 5841 407 0,'0'-41'259'0,"0"9"-50"15,0 3-63-15,0 9-54 16,0 8-13-16,0 3-18 16,-8 5-37-16,8 4-12 0,0 0-11 15,0 9 0-15,0 7 2 16,0 1 7-16,5 3-9 15,7 3-2-15,1-2 0 16,2 0-1-16,2-9 2 16,-1-4-2-16,1-8 7 15,-5 0-2-15,-4 0 2 0,-4-8-4 16,-4-4 5-16,0-1 0 16,-12-2-3-16,-5-6-6 15,0 8 1-15,1 1-5 0,1 4-32 16,-1 8-58-16,3 0-60 15,0 12-30-15,1 9-32 16,12 0-60-16</inkml:trace>
  <inkml:trace contextRef="#ctx0" brushRef="#br0" timeOffset="17887.74">27498 6615 143 0,'0'7'247'0,"0"-7"-72"16,0 8-52-16,0-8-49 0,0 0-15 15,0 0-3-15,0 0-11 16,0 9-19-16,0-9-11 16,0 0-8-16,0 0 4 0,0 0-4 15,0 0-2-15,0 0 10 16,0 0 4-16,5 0 3 16,-2 0 0-16,2 0-9 0,-5 0-5 15,0 0-4-15,0 0-1 16,0 0-2-16,0 0 13 15,0 0 2-15,0 0 8 16,0 0 18-16,0 0-3 16,0 0-17-16,0 0-5 0,-8 0-1 15,0 0 2-15,8 0 7 16,-9 0 0-16,9 0-3 16,0-5-9-16,0-2 5 0,0-5 5 15,0 3 16-15,0 1-9 16,0 4-19-16,0-1-1 15,0 5-4-15,5 0-1 16,-1 0-3-16,-1 0-3 16,-3 0-1-16,0 9-1 0,0 3 11 15,0 0-3-15,0 0 0 16,0 5-1-16,0-4 3 16,-12-2 2-16,0 1-1 15,-4-12-2-15,4 9 2 0,0-9-1 16,12 0 6-16,0 0-1 15,0-9 7-15,0 1 16 16,0 1 11-16,0-1-11 0,4-1-15 16,4 9-12-16,-1 0-4 15,6 0-9-15,-2 11 9 16,10 10 27-16,1 12 23 0,1 7-2 16,-3 5-8-16,-3 8-21 15,-9 1 0-15,-8 3-21 16,-17 0-27-16,-15 3-90 15,-16 6-125-15,-26 3-99 0,-21 4-18 16,-9-3-11-16</inkml:trace>
  <inkml:trace contextRef="#ctx0" brushRef="#br0" timeOffset="23861.03">12730 11279 271 0,'-18'-11'202'16,"2"-3"-60"-16,1 6-53 15,-1 1-32-15,-1 3-9 16,5 4 14-16,4-5 12 16,8 5-12-16,-9 0-15 0,9 0 1 15,0 0 9-15,0 0 4 16,0 0-10-16,6 0-21 0,8 21 19 15,12 4 10-15,10 10-10 16,13 11 1-16,7 3-13 0,1 4-14 16,4-1-6-16,-4-3-15 15,-7-4 5-15,-7-4-4 16,-6-8 1-16,-9-9-11 16,-7-6 7-16,-5-3-2 0,-4-3-2 15,-4-12-13-15,-8 7-51 16,0-7-51-16,0 0-77 15,-11-4-67-15,-2-11-24 0,-7-11 2 16</inkml:trace>
  <inkml:trace contextRef="#ctx0" brushRef="#br0" timeOffset="24176.31">13033 11230 119 0,'0'-19'245'15,"0"4"-50"-15,0 8-43 16,0 0-51-16,-6 2-30 16,6 1-8-16,0 4-6 0,-13 0-14 15,13 0-15-15,-13 16-15 16,-4 14-4-16,0 5 8 0,-9 20 9 16,1 9-3-16,0 14-11 15,6 3 3-15,3 0-12 0,0-3-1 16,2-9 2-16,14-12-1 15,0-13-2-15,0-7-3 16,-8-9-1-16,8-7-16 0,0-9-24 16,0-12-25-16,0 0-29 15,0 0-23-15,0 0-28 16,-12-8-47-16,-3-12-25 16</inkml:trace>
  <inkml:trace contextRef="#ctx0" brushRef="#br0" timeOffset="24687.8">12521 11556 43 0,'-15'9'138'16,"-5"3"59"-16,-5-5-63 16,6-7-40-16,1 9-28 0,7-9-29 15,11 0-6-15,0 0-6 16,3 0-8-16,13 0-8 16,16 0-1-16,15-9-1 0,13-4 6 15,5-2-2-15,3-2 0 16,-3 1 11-16,-3 4-11 0,-5 4 0 15,-9 3 11 1,-3 5 4-16,-8 0 1 0,-1 0-7 16,-2 0 0-16,-8 0-6 15,-4 0-3-15,-6 0-2 0,-4 0 5 16,-4 0 8-16,-4 0-8 16,-4 0 6-16,0 0 3 15,0 0-5-15,0 0-4 0,0 0-7 16,0 0 0-16,0 0 1 15,0 0-3 1,0 0-9-16,0 0-7 16,0 0-15-16,-8 0-26 15,8 0-32-15,-8 0-26 16,8 0-4-16,0 0-5 16,0 0-27-16,0 0-35 0,0 0 18 15</inkml:trace>
  <inkml:trace contextRef="#ctx0" brushRef="#br0" timeOffset="47123.54">14723 11194 441 0,'-12'-12'370'0,"-4"-1"-40"16,-5 1-91-16,1 4-86 0,-1-1-44 15,2 1 18-15,3 2 24 16,-1-4-24-16,0-2-127 16,2 0 0-16,-2 3 0 0,-2 2 0 15,-11 7 0-15,-5 0 0 16,-10 0 0-16,-8 16 0 0,-13 13 0 15,-2 7 0-15,-10 18 0 16,1 6 0-16,9 13 0 0,3 12 0 16,11 14 0-16,18 7 0 15,12 3 0-15,16 1 0 0,11-4 0 16,15-12 0-16,4-17 0 16,11-21 0-16,8-14 0 15,4-23 0-15,8-19 0 16,7-29 0-16,5-23 0 0,0-22 0 15,0-14 0-15,-3-13 0 16,-9-14 0-16,-13-3 0 0,-4-4 0 16,-7 3 0-16,-9 10 0 0,-4 12 0 15,-3 19 0-15,-5 13 0 16,-8 16 0-16,0 13 0 0,0 14 0 16,-12 18 0-16,-5 25 0 15,-2 24 0-15,2 24 0 0,6 21 0 16,11 15 0-16,6 5 0 15,24 4 0-15,15-8 0 16,11-8 0-16,12-18 0 16,10-14 0-16,3-21 0 0,-1-16 0 15,2-15 0-15,-4-14 0 16,-13-2 0-16,-12-10 0 0,-13-1 0 16,-11-3 0-16,-9 1 0 15,-9 2 0-15,-6 1 0 0,-5 3 0 16,0 1 0-16,-13 0-287 15,-1 5-57-15,-4-2-12 0,-2 1 6 16,-4-1 19-16</inkml:trace>
  <inkml:trace contextRef="#ctx0" brushRef="#br0" timeOffset="47606.09">16339 10938 351 0,'-20'-9'245'0,"-1"6"-57"0,-2-2-45 16,-3 1-26-16,3 4 37 16,-6 0 57-16,5 0 67 0,1 0 28 15,1 0-252-15,7 0-54 16,1 0 0-16,6 0 0 0,13 0 0 31,19 0 0-31,20-8 0 0,25-5 0 16,17-2 0-16,20-2 0 15,15 1 0-15,1 4 0 16,1 0 0-16,-15 7 0 0,-14 0 0 16,-16 5 0-16,-21 0 0 15,-14 0 0-15,-10 0 0 0,-12 0 0 16,-8 0 0-16,-10 0 0 16,-3 14 0-16,-11-2 0 0,-15 5 0 15,-2 2-329-15,-9 6-87 16,-48 31-299-16,37-23 438 15</inkml:trace>
  <inkml:trace contextRef="#ctx0" brushRef="#br0" timeOffset="47922.05">16438 11337 353 0,'-37'7'407'16,"4"-7"-21"-16,1 0-72 15,2 9-82-15,3-9-23 0,-3 0-63 16,13 0-146-16,-1 0 0 16,10 8 0-16,8-1 0 0,26-7 0 15,13 0 0-15,26 0 0 16,20-7 0-16,23-6 0 0,19-3 0 16,-1-5 0-16,-9 6 0 15,-10 1 0-15,-18 3 0 16,-21 3 0-16,-14-1 0 0,-18 9 0 15,-17-3 0-15,-5 3 0 16,-23 0 0-16,-7 0 0 16,-4 0 0-16,0 0 0 15,3 0-497-15,6 0-45 0,-3-9 71 16</inkml:trace>
  <inkml:trace contextRef="#ctx0" brushRef="#br0" timeOffset="48606.02">18654 10425 269 0,'-13'-5'435'16,"1"1"20"-16,1 4-41 0,0 0-82 15,-3 0-190-15,2 0-142 16,4 0 0-16,8-3 0 16,0-2 0-16,0-2 0 15,8-10 0-15,8-7 0 16,13-13 0-16,12-4 0 0,3-3 0 16,5-5 0-16,-1-1 0 0,-3 6 0 15,0-1 0-15,-6 4 0 16,-5 8 0-16,-11 9 0 15,-6 4 0-15,-4 7 0 0,0 6 0 16,-10 2 0-16,-3 22 0 16,0 19 0-16,0 21 0 15,0 21 0-15,0 12 0 16,0 7 0-16,0 5 0 0,0 3 0 16,3-3 0-16,5-4 0 15,0-4 0-15,1-13 0 0,-4-4 0 16,-2-11 0-16,-3-14 0 15,0-7 0-15,0-11 0 16,0-11 0-16,0-2 0 0,0-7 0 16,0 1 0-16,0 0 0 15,0 1 0-15,0 5 0 0,0-2 0 16,-8-2 0-16,8 0 0 16,0-6 0-16,0 1 0 0,-9-12 0 15,-2 0 0-15,0 0-199 16,-7-7-270-16,-2-9 51 0,4-1 66 15,0 0 68-15</inkml:trace>
  <inkml:trace contextRef="#ctx0" brushRef="#br0" timeOffset="49153.81">18903 11417 47 0,'-21'-4'145'0,"0"-3"52"15,-7 7-1-15,-4 0 25 0,-1 0 0 16,-7 0 15-16,1 0 13 15,8 0 10-15,2 0-39 0,10 0-164 16,6 0-56-16,23 0 0 16,12-10 0-1,20-1 0-15,15-6 0 0,16 2 0 16,12-11 0-16,12 8 0 16,4-9 0-16,7 4 0 0,-4 3 0 15,-2 0 0-15,-17 3 0 16,-17 4 0-16,-15 1 0 0,-16 4 0 15,-13 5 0-15,-8-2 0 16,-10 5 0-16,-20 0 0 16,-1 0-13-16,-10 0-350 15,0 0-97-15,1-4-21 16</inkml:trace>
  <inkml:trace contextRef="#ctx0" brushRef="#br0" timeOffset="49619.81">20461 10107 521 0,'-17'-9'402'15,"1"6"-54"-15,-4 3-109 0,5 0-59 16,1 0-10-16,3 0-1 16,11 0-151-16,0 12-18 0,0 4 0 15,8 0 0-15,9 2 0 16,6-2 0-16,5-4 0 0,1-12 0 15,-1 0 0 1,0-9 0-16,-2-6 0 0,-10-7 0 16,-4 2 0-16,-12-4 0 15,0-2 0-15,-15 2 0 0,-11 5 0 16,-1-2 0-16,-7 2 0 16,2 2 0-16,4 8 0 0,3 1 0 15,5 8 0-15,3 0 0 16,9 12-86-16,8 12-150 0,0 14-97 15,0 5-33-15,0 7 2 16,8 7 50-16</inkml:trace>
  <inkml:trace contextRef="#ctx0" brushRef="#br0" timeOffset="49954.66">20632 10848 341 0,'2'21'384'0,"-2"-2"-6"0,0 6-16 16,0 3-47-16,-10 0-48 16,-2 1-267-16,-6-4 0 0,2-2 0 15,1 0 0-15,-1-9 0 16,3-1 0-16,0-13 0 0,7 0 0 16,-3-8 0-1,9-11 0-15,0-11 0 16,0-2 0-16,9-6 0 0,5 7 0 15,8 2 0-15,5 8 0 16,11 9 0-16,2 12 0 0,6 18 0 16,-7 14 0-16,-2 20 0 15,-9 16 0-15,-7 14 0 0,-13 9 0 16,-8-1 0-16,-18 2 0 16,-4-2 0-16,-11-10 0 0,-13-5-129 15,-11-6-500-15,-16-5 55 16</inkml:trace>
  <inkml:trace contextRef="#ctx0" brushRef="#br0" timeOffset="59203.97">1911 2417 443 0,'-8'9'181'16,"-1"-9"-65"-16,1 8-57 16,8 0-27-16,-6-8 0 0,-3 7 1 15,9-7 0-15,-9 0-10 16,9 0 1-16,0 0 18 16,0 0 20-16,0 0 13 15,0 0 3-15,0 0 0 16,0 0-12-16,0 0-1 15,0-7 2-15,0-6-14 16,0-3-17-16,0 0-19 16,0-8-8-16,9-5-2 15,6-4-7-15,7-7 2 16,6-1-2-16,9 1 0 0,3-1-4 16,8-1 2-16,9 2-3 15,5 8 2-15,-2 4 1 16,-2 3 2-16,-7 8-1 15,3 5 1-15,-1 12-6 16,-5 0 4-16,-2 0 4 16,-7 12 0-16,-2 5-1 15,-1-1-6-15,-4 7 4 16,7 7-4-16,-7 3 8 16,1 6-2-16,-6 2 0 15,-3 4-4-15,1 0 2 16,-8 0 3-16,-2 0-5 15,-3 3 7-15,-4 2-1 16,0-6-6-16,-3 2 11 0,-5-6-8 16,0-2 3-16,0-2-2 15,0-3 3 1,0-5 3-16,-13 4 4 0,-2 1-2 16,-1 4-1-16,-5 4-5 15,2-1 3-15,-6 5-2 16,0-4-7-16,1-1 3 15,3-3 0-15,2 0 0 16,-3-5 6-16,6-4-5 16,-1-3-3-16,7-1 3 15,-4 0-4-15,-2 5 3 16,-1-1-1-16,3 5 5 0,-7 1-9 16,-1 1 4-16,3 5 3 15,2 1-6-15,1 0 4 16,5 1 3-16,11 1-1 15,-13 2 1-15,13-4-4 16,0 0 1-16,0-4-3 16,-8-2 4-16,8 6 2 15,-9 4 2-15,9 5 1 16,0 7 7-16,0 5 3 0,0-4 1 16,0 0 5-16,-8-9-3 15,8-3 11-15,-8-10 3 16,8-8-12-16,-7-7-12 15,7-6 7-15,0-1-11 16,0-14 2-16,0 0-5 16,0 0-21-1,0 0-26 1,0 0-41-16,0 0-37 0,0 0-88 16,0 0-65-16,0-5-2 15,0 5-3-15,0 0 16 16</inkml:trace>
  <inkml:trace contextRef="#ctx0" brushRef="#br0" timeOffset="59885.81">2349 5328 118 0,'0'-3'206'16,"-6"-6"-56"-16,6 1-25 0,-13 8-26 15,4-5-19 1,1 5 8-16,8-4 2 16,-7 4-3-16,7 0-15 0,-8 0-5 15,-1 0-3-15,1 0-2 16,0 0-10-16,8 0-22 16,-9 0-16-16,9 9-8 15,0 8 4-15,0 2 2 16,0 11-4-16,6-3 3 0,5 2-7 15,6-1 8-15,3-4-10 16,8 1 2-16,5-8 5 16,-1-4-9-16,4-13 1 15,5 0 4-15,-1 0-2 16,-2-13 4-16,-6-4-2 16,-4-8-7-16,-8-6 2 15,-7-6-2-15,-13-3 6 0,0-2-4 16,-8 2 3-16,-5 7 7 15,-2 5-1-15,-7 3 3 16,2 1 0-16,0 8-1 16,0 4-12-16,-4 2-4 15,0 6 1-15,-6 4 8 16,-2 0-6-16,1 9-1 16,-3 8-1-16,6-1 2 0,3 8-1 15,10 1-6-15,6 3-4 16,9 0-48-16,0-3-70 15,3 0-64-15,6-6-35 16,0-1-39-16</inkml:trace>
  <inkml:trace contextRef="#ctx0" brushRef="#br0" timeOffset="61233.58">1501 6589 276 0,'-74'17'171'0,"-5"-1"-63"0,0 1-35 15,3-1-30-15,11-5-6 16,16 2 30-16,13-5 30 16,11-8 4-16,10 9-18 15,6-9-22-15,9 0-14 0,0 0-12 16,9 0-17-16,17 0 35 16,31 0 34-16,33 0 14 15,46 0 5-15,36-9-27 0,53-3-24 16,34-5-25-16,26 5-10 15,3 5-15-15,-7 7 2 16,-22 0-1-16,-23 0-10 16,-34 7 7-16,-34 2-5 15,-39 0 2-15,-27-9 5 16,-34 0-1-16,-18 0 16 0,-15 0 1 16,-10 0-10-16,-12 0-22 15,-5 0-106-15,-8-18-156 16,-13-13-95-16,-6-19-14 0,-6-12-290 15</inkml:trace>
  <inkml:trace contextRef="#ctx0" brushRef="#br0" timeOffset="61666.65">4487 1705 488 0,'0'-109'314'15,"-9"26"-46"-15,-3 23-123 16,12 18-70-16,-8 13-42 15,8 16-25-15,0 13-6 16,0 51 16-16,0 71 55 16,-12 77 33-16,-9 70 26 15,-12 73-12-15,-11 66-29 16,-5 36-34-16,-4 7-28 16,5-7-9-16,0-21-12 0,2-33 1 15,2-31-9-15,3-46 1 16,0-39 0-16,9-47-1 15,4-40 0-15,7-41-29 0,5-35-59 16,5-34-54-16,11-25-79 16,-14-23-70-16,6-16-32 15,-4-34-31-15</inkml:trace>
  <inkml:trace contextRef="#ctx0" brushRef="#br0" timeOffset="62281.8">774 2221 156 0,'0'-53'212'0,"-11"1"-74"16,11 0-32-16,-9 2-38 16,9 14-24-16,0 8-2 15,0 7-8-15,0 9-6 16,0 12-19-16,0 24 12 0,9 38 22 15,2 46 33 1,3 52 40-16,-2 47 32 0,-9 75 55 16,-3 64 35-16,0 49-49 15,0 32-50-15,-8 25-102 16,8 11-37-16,0-10 0 0,0-34 0 16,8-41 0-16,3-44 0 15,11-53 0-15,2-49 0 16,1-53 0-16,-6-45 0 0,1-40 0 15,-2-30-10-15,-7-19-145 16,2-24-48-16,-10-33-128 16,-3-37-30-16,0-33 6 15,-11-36 44-15</inkml:trace>
  <inkml:trace contextRef="#ctx0" brushRef="#br0" timeOffset="63299.84">916 2031 169 0,'-6'-10'198'0,"-3"7"-50"15,-4-1-17-15,1 4-17 16,-1 0-19-16,-3 0-6 16,5 0-3-16,-2 0-7 15,4 0 4-15,9 0-20 16,-8 0-17-16,8 0-17 0,0 0-14 15,0 0-7-15,8 0-1 16,14-4-7-16,27-8 0 16,35-8 4-16,55-13-1 15,65-16 5-15,63-15-1 16,48-17 2-16,28-14-13 16,9-3 7-16,-2 9-2 0,-32 12 1 15,-42 15 2-15,-49 9-9 16,-52 14 3-16,-50 9 16 15,-32 10 27-15,-28 8 38 16,-24 0 59-16,-17 7 17 16,-8 3-21-16,-7 2-60 15,-6 0-52-15,2 0-22 16,-5-5 0-16,3-1 0 16,2 6 0-16,-5 0-6 46,0 0 0-46,0 0 2 16,0 0 5-16,0 0-2 16,0 0-2-16,0 0 1 15,0 0 6-15,0 0-5 16,3 0 1 0,3 0-3-16,-6 0 1 15,0 0 11 1,3 0-6-16,-3 0-9 15,0 0 1-15,0-2 3 16,0-3-8-16,0 1-10 0,0 4-38 16,0 0-42-1,0 0-65-15,0 0-66 16,0 0-55-16,0 0-10 0,-20-4-64 16</inkml:trace>
  <inkml:trace contextRef="#ctx0" brushRef="#br1" timeOffset="-112569.32">17318 4725 120 0,'-6'-3'182'0,"6"-1"-49"16,-10-1-31-16,10 0-28 0,0 5-22 16,0 0 5-16,0-3 13 15,0-1 15-15,0 4 12 16,0 0 2-16,0 0 1 15,0 0 16-15,0 0-1 0,0 0-23 16,0 0-22-16,0 0-14 16,0 0-22-16,0 0 1 15,0 0-2-15,0 0 7 0,0 0 20 16,0 0 7-16,0 0 14 16,0 0-4-16,0-5-77 15,0 2 0 1,0-2 0-1</inkml:trace>
  <inkml:trace contextRef="#ctx0" brushRef="#br1" timeOffset="-112148.66">17312 4688 2047 0,'6'0'0'0,"22"0"0"0,25 0 0 15,37 0 0-15,35 0 0 16,46 0 0-16,48 0 0 16,36 0 0-16,25 0 0 0,6 0 0 15,-14 0 0 1,-16 0 0-16,-30 0 0 0,-27 0 0 15,-36 0 0-15,-30 0 0 16,-30 0 0-16,-26 0 0 0,-20 0 0 16,-17-4 0-16,-12 1 0 15,-6-2 0-15,-10 5 0 16,-4 0 0-16</inkml:trace>
  <inkml:trace contextRef="#ctx0" brushRef="#br1" timeOffset="-112008.13">20425 4676 2047 0</inkml:trace>
  <inkml:trace contextRef="#ctx0" brushRef="#br1" timeOffset="-111883.01">20425 4676 1741 0,'0'0'-539'15,"0"0"26"-15</inkml:trace>
  <inkml:trace contextRef="#ctx0" brushRef="#br1" timeOffset="-104071.27">11585 4969 81 0,'-21'0'245'0,"5"0"-49"15,4-4-28-15,12 1-48 0,-13 3-25 16,13-5-10-16,0 1 8 16,0 1 16-16,0-2-20 15,0 5-42-15,0 0-16 0,0 0-19 16,0 0-7-16,0 0 0 15,0 0-1-15,0 12 9 0,13 5 17 16,7 2 24 0,14 2 34-16,8 3 15 0,12 1-13 15,11 5 1-15,9-7-3 16,5 1-6-16,19 2-59 0,8-7-23 16,3 2 0-16,5-3 0 15,-3-3 0-15,-7-7 0 0,-2-8 0 16,0 0 0-16,-4 0 0 15,3 0 0-15,-1 0 0 16,7 0 0-16,1-8 0 0,16-7 0 16,10-3 0-16,11-6 0 15,19-1 0-15,-2-4 0 16,296-73 0 0,-320 62 0-16,-7-1 0 15,-10-8 0-15,-8 2 0 16,-5-8 0-16,-12-2 0 0,-15 4 0 15,-12-5 0-15,-13 2 0 16,-10-8 0-16,-10-5 0 0,-3-14 0 16,-9-5 0-16,-8-15 0 15,-4-6 0-15,-4-14 0 16,-3-7 0-16,-5 1 0 0,0 3 0 16,0 8 0-16,0 3 0 15,0 6 0 1,-13 7 0-16,-4 0 0 0,-2 5 0 15,-10-2 0-15,-5 5 0 16,-14 6 0-16,1-2 0 16,-10 5 0-16,-5 2 0 15,-3 1 0-15,-4 7 0 0,-7 0 0 16,-3 10 0 0,0 5 0-16,-11 3 0 0,-4 8 0 15,1 3 0-15,0 5 0 16,-1 6 0-16,-8 7 0 0,-3 2 0 15,-10 6 0-15,-2 4 0 16,-3 4 0-16,-2-1 0 16,-6 1 0-16,8 4 0 15,1 0 0-15,5-1 0 16,4 9 0-16,2 0 0 16,-2 0 0-16,5 9 0 15,2 3 0-15,6 4 0 0,9 2 0 16,1 5 0-16,10 1 0 15,4 0 0-15,8 2 0 16,5-3 0-16,7 7 0 16,-1 2 0-16,-6 5 0 0,-10 7 0 15,-3 4 0-15,1 1 0 16,-1 1 0 0,3 3 0-16,5-6 0 0,5 3 0 15,7-6 0-15,-1 5 0 16,6-4 0-16,4 1 0 15,3-2 0-15,5 1 0 16,-1-4 0-16,4 0 0 0,6-4 0 16,-3-1 0-16,3 1 0 15,2-1 0-15,0 5 0 16,1-1 0-16,0 1 0 16,-1 1 0-16,5-2 0 0,0 5 0 15,0 3 0-15,0 4 0 16,0 3 0-16,3-3 0 15,4-4 0-15,1 6 0 16,1-6 0-16,3-3 0 16,8 0 0-16,-10 0 0 0,10 0 0 15,0 0 0-15,0-4 0 16,0 4 0-16,0-5 0 0,0 1 0 16,0-1 0-16,0 1 0 15,0-2 0-15,0 3 0 16,0-2 0-16,0 5 0 0,0-4 0 15,0 1 0-15,0-2 0 16,10-4 0-16,-2-3 0 16,0-5 0-16,0-4 0 15,4 1 0-15,-4-4 0 16,0-2 0-16,1 2 0 0,-1 0 0 16,0 3 0-16,2 0 0 15,4 5 0-15,-3-1 0 0,3 2 0 16,-3-3 0-16,1 2 0 15,0-5 0-15,-4 1 0 16,6-5 0-16,-3 0 0 0,1-2 0 16,1-2 0-16,2 3 0 15,2-3 0-15,-1 4 0 16,1-3 0-16,-1 4 0 16,3-2 0-16,-3-2 0 0,1 0 0 15,-1-1 0-15,0 0 0 16,1 2 0-16,-1-7 0 0,1 1 0 15,-2-1 0-15,2 2 0 16,-1-2 0-16,5 6 0 16,4 0 0-16,-3-1 0 0,8 1 0 15,-3-5 0-15,3 1 0 16,-3-3 0-16,-2 3 0 0,0-4 0 16,-5-2 0-16,0 2 0 15,-3-1 0-15,-6-8 0 0,2 8 0 16,-4-8 0-1,0 13 0-15,-3-13 0 0,-1 0 0 16,-2 7 0-16,1-7 0 63,1 0 0-63,3 0 0 0,-5 0 0 15,2 0 0-15,4 0 0 16,-5 0 0-16,0 0 0 15,-4 10 0 1</inkml:trace>
  <inkml:trace contextRef="#ctx0" brushRef="#br1" timeOffset="-104049.29">11646 5093 1967 0,'0'0'-499'16,"0"0"-58"-16</inkml:trace>
  <inkml:trace contextRef="#ctx0" brushRef="#br1" timeOffset="-85349.29">24241 7391 31 0,'0'-4'44'0,"-7"0"17"15,7 4 6-15,0-3-13 16,0-2-29-16,0 5-60 0,0 0-65 16</inkml:trace>
  <inkml:trace contextRef="#ctx0" brushRef="#br1" timeOffset="-82714.53">25330 7314 39 0,'0'-3'78'0,"0"-2"71"0,-9 5-22 15,9 0-39-15,-7-4-31 16,7-1-15-16,-8 2 0 0,8 3 12 15,0 0 5-15,0 0-4 16,0-4-4-16,0 4 3 0,0 0 4 16,0 0 12-16,0 0 5 15,0 0-10-15,0 0-1 16,0-5 3-16,0 3-20 0,0 2 1 16,0 0-4-16,0 0 2 15,0 0-11-15,0 0 6 16,0 0 6-16,0 0-4 0,0 0-12 15,8 0-7-15,8 0-15 16,9 0-3-16,11 0 4 0,12 0-7 16,12 0-3-16,2 7 0 15,3-7 4-15,-4 0 0 0,-9 0-5 16,-3 0 6-16,-3 0-10 16,-11 0 7-16,-1 0-2 15,-9 0 3-15,-5 0 1 0,-5 0 6 16,-6 0 27-16,-9 0 1 15,0 0-1-15,0 0-1 16,0 0-10-16,-9 0-11 0,-3-5-6 16,-3 3-2-16,-9 2 1 15,-14-6-8-15,-2 2 1 0,-1-1-4 16,-4 3 8-16,2 2 2 16,-8-5-3-16,0 1-6 15,-6 0 4-15,2 4 1 0,3 0-5 16,8 0 0-16,7 0 0 15,9 0 2-15,4 0-1 0,7 0-1 16,17 0 1 0,0 0-14-16,17 0 14 15,12 0-3-15,14 0-1 0,12 0 5 16,3 0 5-16,12 0-11 16,1 0 2-16,-3 0 0 15,-7 0 6-15,-10 0 2 0,-8 0 0 16,-15 0-10-16,-13 0 6 15,-1 0 7-15,-14 0 10 0,0 0-7 16,-18 0-8-16,-10 0 2 16,-17 0 3-16,-7-4-4 0,-12 4-8 15,-6 0 6-15,1 0-2 16,7 0 1-16,9 0 0 16,19 0 3-16,4 0-9 0,9 0 10 15,13 0-8-15,8 8-15 16,8 1 14-16,17-2-1 15,12 3 7-15,17-10-1 0,6 0-6 16,13 0 2-16,-1 0 3 16,-2 0-7-16,-9 0 14 0,-18 0-8 15,-10 0 2-15,-7 0 4 16,-15 0 9-16,-11 0-4 0,-11 0-8 16,-15-10-1-16,-13 3 1 15,-15 7-1-15,-16 0 3 16,-2 0-4-16,-6 0 1 15,4 0 5-15,15 7-3 0,6-7 1 16,16 10-9-16,9-10 0 16,12 0 9-16,3 0-5 0,13 11-9 15,16 1 12-15,22 0-6 16,15-4-9-16,15-8 3 0,14 0 4 16,6 0 0-16,2 0 10 15,-14 0-9-15,-11 0 6 0,-14 0-14 16,-16 0 10-16,-13-4 1 15,-14 0-4-15,-21-3 5 0,-16-2-4 16,-16 1 8 0,-11-1 1-16,-15 9-3 0,-3 0 10 15,1 0 8-15,2 0-2 16,14 9 3-16,9-9-11 0,12 8-7 16,11 1 0-16,4-9 3 15,10 0-12-15,11 7 7 0,0 1-3 16,24 0 6-1,6-1 1-15,4-7-4 0,14 0-1 16,3 0 3-16,-4 0-4 16,-4 0 0-16,-8 0 9 0,-10 0 0 15,-4 0-1-15,-11 0-4 16,-10 0 8-16,0 0-8 16,0 0 8-16,0 0-7 15,0 0 2-15,-10 0-9 16,-3 0 3-16,5 0 0 15,-5 0 10-15,13 0-3 0,0 0-9 16,0 0 3-16,0 0 7 16,0 0-11-16,0 0 4 0,0 0 3 15,0-2 2 1,0-3-3-16,0 5 0 16,0 0-3-16,0 0-2 0,0 0 1 15,0 0-11-15,0 0-24 16,0-4-18-16,0-4-42 15,0 8-47-15,0-4-34 0,-12-3-29 16,0-2-12-16,0 1 4 16,1-1 0-16,-3 1-31 15</inkml:trace>
  <inkml:trace contextRef="#ctx0" brushRef="#br1" timeOffset="-80066.21">24229 7283 22 0,'-11'-10'55'0,"-3"5"72"15,14 3 49-15,-11-3-50 0,3 1-17 16,0 0-21-16,8 4 16 16,-8 0 14-16,8 0 9 15,-8 0-6-15,8 0-19 16,0 0-12-16,0 0-2 0,0 0 4 16,0-4-16-16,0 4 4 15,4-4-25-15,8 4-26 0,4 0-9 16,17 0-3-16,15 0-10 15,18 0 1-15,10 8-6 0,9-8-3 16,5 13 7-16,0-6-1 16,-5-7-2-16,0 12-3 0,-8-12 1 15,-9 9-2-15,-1-9 6 16,-10 0-3-16,-10 0 6 0,-6 0-10 16,-4 0 3-16,-9 0 4 15,-8 0 9-15,-4 0-4 16,-8 0 4-16,2 0-7 15,-10 0 0-15,0 0-3 0,0 0 0 16,0 0-2-16,0 0-1 16,-13 0 14-16,0 0-14 0,-7 0-1 15,-12-4 0-15,-9-3 2 16,-4 1-2-16,-12-3-4 0,-8 2 6 16,-7-1-8-16,-10 0-3 15,-8-4 5-15,-3 0 4 0,-8 3 3 16,4 6-10-16,10 3 5 15,16 0 4-15,9 0-1 16,14 0-1-16,11 0 0 0,13 0-2 16,12 0-8-16,12 0 5 15,0 0-11-15,20 0 12 0,21 12 4 16,19-12-3-16,22 12 5 16,15-12-2-16,15 12-6 0,10-12 7 15,5 12-9-15,-6-1 8 16,-10-2 1-16,-18-1-6 15,-20-8-4-15,-21 9 2 0,-14-9 2 16,-14 0 6-16,-7 0 3 16,-14 0 6-16,-3 0-2 15,-20 0-2-15,-12 0-2 0,-21-9-7 16,-16 1 7-16,-21 4 2 16,-19-1-3-16,-13-2-7 0,-3-1 6 15,-5 0-1-15,11 0 14 16,14 4-9-16,15-1-7 0,22 2-5 15,11 3 9-15,16 0-5 16,18 0 6-16,5 0-15 16,18 0 3-16,9 0 1 0,18 12 2 15,23-4 2-15,18-8-2 0,19 8 7 16,18-8-8 0,134 13-3-16,-117-6 6 15,-11-7 5-15,-20 10-2 16,-18-10 0-16,-14 0 6 0,-20 0-3 15,-13 0 7-15,-17 0 5 16,-23-10 0-16,-23-6-12 0,-20-1 1 16,-25 2-2-16,-14 2 6 15,-6 5 0-15,-4 8-6 0,6 0 4 16,1 0-1-16,14 0-8 16,9 0 0-16,14 0 1 0,14 0 4 15,11 0-2-15,9 0 3 16,12 0-6-16,16 0-2 15,12 12 9-15,15 0-10 0,24 0 10 16,22 1-8-16,23 0 7 16,18-2-3-16,16-3-4 15,7 1-2-15,5-9 2 0,-7 8 2 16,-16 1-2-16,-23-9 2 16,-22 0 3-16,-26 0-3 0,-20 0 3 15,-19 0-4-15,-29-9 1 16,-26-3 5-16,-27-1 4 0,-25-3-3 15,-19 4 4-15,-12 3 3 16,-10 2-5-16,4 2 2 16,15 2-4-16,19 3 6 0,19 0-8 15,22 0-2-15,15 0-1 16,12 0-3-16,12 0-3 0,13 0 4 16,8 0-4-16,13 12 7 15,16 0 0-15,23 0 4 0,21-5-7 16,20 2 5-16,21-1-3 15,12 1 1-15,1-9 0 16,-10 12-3-16,-13-4-4 0,-19-8-1 16,-20 8 2-16,-22-8 12 15,-16 0-13-15,-10 0 7 0,-17 0-3 16,-22 0 1-16,-13 0 7 16,-21-4-5-16,-22-3-4 15,-16-2 0-15,-11 1 8 0,-5 4-1 16,0-3 0-16,5 1-5 15,7 2 3-15,16-1-4 0,19 3 5 16,9 2-4-16,18 0 4 16,16 0-2-16,8 0-7 0,12 0-2 15,12 0 2-15,16 0 8 16,17 0 2-16,20 0-5 0,12 0 3 16,13 0-2-16,9 0-1 15,5 7 1-15,-7 3 3 16,-12-10-4-16,-17 7 8 15,-14-7-7-15,-13 0 3 0,-17 0 2 16,-8 0 3-16,-16 0 4 16,-8 0-7-16,-17-7 0 0,-18-8 1 15,-19 4 3-15,-15-6-15 16,-13 2 6-16,6 2 1 0,2 0 0 16,9 5-4-16,12 0 7 15,16 1 0-15,13 2-1 0,10 5-7 16,6 0-2-16,16 0-8 15,0 0 7-15,8 0 0 0,14 0 9 16,10 0 1-16,12 0-2 16,10 0-7-16,0 0 10 15,-2 0 2-15,-8 0-9 0,-7 0 7 16,-9 0 2-16,-8 0-4 16,-8 0-1-16,-4 0 5 15,-2 0 12-15,-6 0-1 0,0 0-8 16,0 0 2-16,0 0-1 15,0 0-5-15,0 0-5 0,0 0 5 16,0 0 0-16,0 0-5 16,-9 0 1-1,9 0 2-15,-9 0-2 16,9 0-3-16,0 0 6 16,0 0-7-16,0 0 8 15,0 0-8-15,0 0 7 16,0 0-1-16,0 0-1 0,0 0-3 15,0 0 4-15,0 0-6 16,0 0 11-16,0 0-5 0,0 0-4 16,0 0-5-16,0 0 4 15,0 0 7-15,0 0-2 0,0 0-1 16,0 0-4-16,0 0 5 16,0 9-4-16,0-9 3 15,0 0-4 1,0 0 2-16,0 0 6 0,0 0 2 15,0 0-1-15,0 0-3 16,0 0 4-16,0 0-5 0,0 0 1 16,0 0 2-16,0 9-5 15,0-9 6-15,0 0-12 0,0 0 3 16,0 0 5-16,0 0 1 16,0 0-6-16,0 0 9 0,4 0-7 15,-4 0-1-15,0 0-2 16,0 0 8-16,0 0-6 0,0 0 0 31,0 0-24-31,0 0-16 16,0 0-32-16,0 0-63 15,0 0-107-15,0 0-106 0,0 0-51 16,0 15 30-16</inkml:trace>
  <inkml:trace contextRef="#ctx0" brushRef="#br1" timeOffset="-62966.47">7788 4131 345 0,'-42'0'203'0,"7"0"-51"0,-3 0-42 16,11 0-10-16,2-3 21 16,9-1 26-16,3 4 9 15,2-5-22-15,3 5-42 16,8 0-33-16,0 0-24 0,0 0-17 16,0 0-12-16,3 0 5 15,26 0 0-15,36 0 10 16,44-8 13-16,41-9-12 0,26-11-4 15,10 0-7 1,1-1 0-16,-12 1-13 0,-17 4 4 16,-25-2 3-16,-22 6-1 15,-30 4 3-15,-20 4-4 16,-17 3 7-16,-15 2 28 0,-10 1 22 16,-5 6 26-16,-6-4-69 15,-8 2-17-15,0 2-66 31,0 0-176-15,0 0-83-16,0 12-22 16,0-12 25-16,0 0 18 0</inkml:trace>
  <inkml:trace contextRef="#ctx0" brushRef="#br1" timeOffset="-62679.68">9477 3394 538 0,'-16'-47'388'0,"-1"1"-120"16,-2 9-123-16,2 8-52 0,5 5 6 15,-2 7 26-15,14 7-34 16,0 10-51-16,0 0-29 16,0 27-1-16,0 34-5 0,6 42 1 15,2 35 6-15,-4 24-5 16,-4 9-7-16,0 5-4 15,0-10 3-15,0-15 5 16,0-22-10-16,0-18 2 16,0-22-36-16,0-20-67 0,0-19-44 15,0-18-22-15,0-15-63 16,0-22-50-16,0-32-39 0</inkml:trace>
  <inkml:trace contextRef="#ctx0" brushRef="#br1" timeOffset="-62247.13">9338 3118 553 0,'-7'-26'329'0,"-2"7"-123"16,1 7-108-16,8 4-45 15,-8-1-31-15,8 9-3 16,0 0-15-16,0 0-3 15,8 0 0-15,13 17 4 0,15 3-4 16,18 5-3-16,17-1-8 16,27-4 0-16,16 1-7 15,9-6-14-15,-3 3-6 0,-10-6 4 16,-20 0 14 0,-21-5 2-16,-25 5 10 0,-22 2 19 15,-22 14 8-15,-50 25 24 16,-26 33 33-16,-30 27-3 15,-12 21-13-15,-4 13-9 0,0 3-8 16,13-8-11-16,12-7-9 16,11-16-9-16,8-19-9 15,17-17-3-15,13-19-3 0,8-11-2 16,12-16 5-16,6-13 1 16,11-7 0-16,11-10-11 0,0-7-27 15,0 0-39-15,8-3-59 16,8-14-103-16,12-11-52 15,5-12-86-15</inkml:trace>
  <inkml:trace contextRef="#ctx0" brushRef="#br1" timeOffset="-60936.36">28948 1399 102 0,'0'-7'269'15,"0"3"-45"-15,0-2-55 16,0 0-45-16,0-1-2 16,0 1 15-16,0 1 1 15,0 5-27-15,0 0-45 16,0 0-28-16,0 0-28 16,0 0-5-16,0 18-2 15,0 17 7-15,5 27 32 16,-2 28 17-16,-3 18-7 15,0 14-6-15,-12 9-7 16,-5 4 0-16,1 2 0 16,1-5-12-16,-1-11-5 15,-2-5-2-15,-1-16-3 0,2-1 4 16,-2-13-8-16,-2-5 8 16,-1-5-2-16,5-2-9 15,-9-5-3-15,4-3-3 16,4 3 1-16,2 0-6 15,-2-5 7-15,2-3-4 0,1-4 2 16,2-7-2 0,2-5-6-16,11-4 11 0,-9-6-7 15,9-6 1-15,-8-5-3 16,8-7 3-16,0-1 0 16,0-4-1-16,0-3 0 15,0-1 0 1,-9-8 0 15</inkml:trace>
  <inkml:trace contextRef="#ctx0" brushRef="#br1" timeOffset="-60576.22">28571 3822 2047 0,'7'0'0'15,"15"0"0"-15,14 11 0 16,27-11 0-16,24 13 0 0,23-2 0 16,24-11 0-16,21 0 0 15,17 0 0-15,18 10 0 16,3-3 0-16,1-7 0 16,-2 12 0-16,-10 2 0 15,-2-3 0-15,-7 2 0 16,-6-1 0-16,-9-1 0 15,-11 6 0-15,-9 0 0 16,1-1 0-16,-6 4 0 16,-4-4 0-16,-1 5 0 0,-15-4 0 15,-13-2 0-15,-14 0 0 16,-15 3 0-16,-20-6 0 16,-10-3 0-16,-8-9 0 15,-11 7 0-15,-4-7 0 0,-10 0 0 16,1 0 0-16,-1 0 0 15</inkml:trace>
  <inkml:trace contextRef="#ctx0" brushRef="#br1" timeOffset="-59831.04">32371 4099 2047 0,'12'-54'0'0,"22"-105"0"15,-15 59 0-15,6-14 0 16,3-5 0-16,1-2 0 15,-1 2 0-15,1 10 0 16,-1 2 0-16,-4 10 0 16,0 7 0-16,1 9 0 15,-1 0 0-15,-2 7 0 16,9-68 0 0,-15 71 0-16,2 2 0 15,-7 5 0-15,-3-1 0 16,-2 4 0-16,3 4 0 15,-1 4 0-15,1 7 0 0,-5 10 0 16,-4 8 0-16,0 8 0 16,0 3 0-16,0 6 0 15,0 1 0-15,0 7 0 16,0-1 0-16,0 0 0 16,0-2 0-1,0 3 0 16,0-5 0-31,-16 0 0 16,-4-4 0-16,-13 0 0 16,-10-4 0-16,-19-5 0 15,-20 1 0-15,-11-5 0 16,-17-4 0-16,-20 1 0 16,-24-1 0-16,-12 4 0 15,-13-2 0-15,-7 3 0 16,-9-5 0-16,-1 5 0 0,5-1 0 15,4 2 0-15,15-2 0 16,4 0 0 0,13 0 0-16,13 1 0 15,16 3 0-15,16 4 0 16,14 4 0-16,6-2 0 16,9 7 0-16,8 1 0 15,4 3 0-15,3-5 0 0,10 2 0 16,-1 2 0-16,-5 2 0 15,2-1 0-15,-1-1 0 16,4-1 0-16,0 4 0 16,3-3 0-16,3 1 0 15,-2-4 0-15,-1 4 0 16,6 1 0-16,5 3 0 16,4 0 0-16,16 0 0 15,7 0 0-15,3-4 0 16,13-1 0-16,0 1 0 15</inkml:trace>
  <inkml:trace contextRef="#ctx0" brushRef="#br1" timeOffset="-59352.03">28651 1257 2047 0,'6'0'0'16,"-3"0"0"-16,2 0 0 16,3 0 0-16,0 0 0 15,7 0 0-15,6 0 0 16,0 0 0-16,2 0-58 15,-3 0-55-15,-3 9 7 16,-5-9 26-16,1 0 29 16,-7 0 12-16,-1 0 19 15,-1 0 10-15,1 0 0 16,-5 0 11-16,3 0-3 16,2 0 4-16,-2 0-5 15,2 0 9-15,-2 0-7 16,-3 0 5-16,0 0-3 15,0 0 0-15,0 0 7 16,0 0 0-16,0 0-6 0,0 0 3 16,0 0 3-16,0 7-9 15,0-7 2-15,0 12 0 16,0 5 9-16,0 7 0 16,0 8-4-1,0 9 2-15,-11 13-14 0,3 14-15 16,-6 9-112-16,8 9-146 15,6 4-64-15,0-4-71 16</inkml:trace>
  <inkml:trace contextRef="#ctx0" brushRef="#br1" timeOffset="-56656.3">20161 2214 356 0,'0'-46'242'0,"-8"-6"-40"16,-6 0-82-16,0-2-38 15,-3-3 1-15,-3 0 60 0,-2-3-17 16,-5-6 5-16,-3 6 83 16,-5-11-103-16,-15 2-55 15,-6 0-20-15,-10 5-20 16,-7 3-11-16,-15 4-2 15,-13 8-5-15,-13 7 1 16,-13 14 1-16,-2 13 0 16,-4 10 3-16,-6 5-8 0,-8 20 6 15,-3 12 5-15,1 13-10 16,-2 17-1-16,5 19 10 16,7 18-3-16,6 18 0 15,-2 14 11-15,1 3-12 0,9 7 11 16,3 2-7-16,5 0 1 15,6-1 5-15,18-2-8 16,11-2-2 0,-48 125 8-16,83-127-4 15,6 2 10-15,4-1-1 0,4 2-5 16,10-4 6-16,6-2-15 16,17 2 0-16,0-5 0 0,9 1 0 15,5-9 0-15,16-1 0 16,11-2 0-16,11-10 0 15,8-2 0-15,14-5 0 0,7-8 0 16,9-6 0-16,2 3 0 16,11-6 0-16,9 1 0 0,15-5 0 15,18-8 0-15,18-4 0 16,16-7 0-16,12-14 0 0,10-8 0 16,-8-11 0-1,-2-8 0-15,-12-9 0 0,-9-12 0 16,-12-12 0-16,-8-13 0 15,5-12 0-15,-4-16 0 0,4-15 0 16,0-14 0-16,-11-11 0 16,-1-9 0-16,-14-9 0 15,-16-10 0-15,-10-14 0 0,-17-11 0 16,-14-4 0-16,-11-5 0 16,-21-9 0-16,-16-7 0 0,-14-12 0 15,-23-7 0-15,-17-2 0 16,-10-4 0-16,-16 2 0 15,-12-3 0-15,-11 1 0 16,-15 7 0-16,-10 1 0 16,-10 13 0-16,-4 11 0 0,0 19 0 15,5 22 0-15,11 25 0 16,17 25-270-16,14 28-176 16,3 21 43-16,12 24 4 15</inkml:trace>
  <inkml:trace contextRef="#ctx0" brushRef="#br1" timeOffset="-52196.53">30853 634 205 0,'-28'-15'181'16,"-6"-2"-44"-16,6 1-50 15,-1 0-25-15,1-1 0 16,8 1 1-16,0-1-12 16,-2 0-15-16,-1 6 1 15,3-1 0-15,-3 3-12 16,-2 1-8-16,-1 8-5 16,-5 0-6-16,-2 0-1 15,-9 12-5-15,-2 5 8 16,-3 4-4-16,-2 3-2 15,-1 4 1-15,5 1 1 16,8-2-2-16,6 7 0 16,2-1-2-16,7-1 1 15,8 0 7-15,3-2-10 16,11-7 6-16,0 1 1 16,3-3-2-16,10 0 3 15,10-1 4-15,6-4-6 16,2 1 2-16,7-1-1 15,-3-4-7-15,2-4 1 16,0-8 5-16,5 0-6 16,-8 0 6-16,5 0 1 15,-5 0-5-15,4-12 1 16,-5 0 5-16,-4 0 8 16,-5-5-6-16,-1 1 2 15,-2-4 0 1,-5-1 0-16,-1 0 13 0,-2 2-11 15,-1-2-5-15,1 1-4 16,-1-1 0-16,0-3 5 16,1 3 1-16,-1 1-2 15,-1 0 5-15,2 1 2 16,0-4 0-16,-5 8-8 16,0-2 1-16,1 2-6 15,-3 2 11-15,-1 5 22 16,-5 1 13-16,0 2-3 15,0 5-16-15,0 0-20 16,0 0-2-16,0 0-5 16,0 0-7-16,-8 12 3 15,-9 9 14-15,-2 7-2 16,-2 14 3 0,4 5 14-16,6 7 24 15,11 2-5-15,8-2-14 16,15-7-5-16,11-1 3 15,10-9-12-15,5-8 4 16,5-15 7-16,-7 0 24 16,-3-14 47-16,-7 0 16 15,-7 0-101-15,-7 0-14 0,3-9 0 16,-7 2 0-16,-4-2 0 16,2-3 0-16,0 1 0 15,-4-2 0 1,-7 3 0-16,0 3 0 15,-3 3 0-15,-3 4-134 32,-15 0-226-32,-6 0-60 15,-11 16 3-15</inkml:trace>
  <inkml:trace contextRef="#ctx0" brushRef="#br1" timeOffset="-40132.89">8116 9325 401 0,'-19'0'201'0,"1"0"-95"15,10 0-51-15,8 0-25 0,0 0-12 16,0 0 8-16,0 0 9 16,5 0-3-16,6 0 7 0,7 0 16 15,10 0 15-15,12-8-6 16,13-5-12-16,12-2-7 16,20-5-13-16,17-5-8 0,24-8-4 15,20-3-14-15,17 3-1 16,4 0 3-16,-1 10-5 15,-16 1-2-15,-20 6-5 0,-21 4 7 16,-28 5-3-16,-21 2 7 16,-13 0 16-16,-20 3 25 0,-6 2 33 15,-9 0-8-15,-7-5-26 16,-5-1-27-16,0-1-16 0,0-1-13 16,-8 4-39-16,-6-4-38 15,6-4-53-15,0-5-74 0,-4-7-58 16,-3-4-60-16</inkml:trace>
  <inkml:trace contextRef="#ctx0" brushRef="#br1" timeOffset="-39833.23">10208 8287 751 0,'-16'-19'331'15,"-2"2"-148"-15,7 8-95 0,2 2-39 16,9 7-24-16,-8 0 4 16,8 28 21-16,0 30 2 0,0 31-19 15,14 24-10-15,-3 22-13 16,0 3-10-16,-1 4 3 0,-2-4-1 16,-4-3 1-1,-4-13-2-15,0-11 1 0,0-18-4 16,0-19 2-16,0-13 1 15,0-18-9-15,0-10-28 0,0-10-54 16,0-8-69-16,0-24-98 16,-17-24-36-16,-2-24-38 0</inkml:trace>
  <inkml:trace contextRef="#ctx0" brushRef="#br1" timeOffset="-39442.34">10138 8316 558 0,'-20'-36'415'0,"-4"7"-111"16,0 4-124-16,3 10-78 0,4-2-17 15,9 8-1-15,8 3-31 16,0 6-29-16,14 0-15 0,18 15-1 16,25 4-10-16,24 3 2 15,12-3-10-15,8-2 2 0,5-5-11 16,-8 1-4-16,-9-1 5 15,-17 1-10-15,-10 3 4 0,-13 1 0 16,-13 2 8-16,-12 1 4 16,-19 12 11-16,-22 17 20 15,-23 20 35-15,-30 25 32 0,-18 20 24 16,-23 16 16-16,-9 13-111 16,-8 12-15-16,6-1 0 0,6-7 0 15,14-13 0-15,18-20 0 16,19-21 0-16,11-19 0 15,18-21 0-15,12-13 0 0,7-11 0 16,9-13 0-16,8-4 0 16,8-24-319-16,13-16-89 15,15-20 4-15,8-18-3 16</inkml:trace>
  <inkml:trace contextRef="#ctx0" brushRef="#br1" timeOffset="-38185.74">25257 4387 582 0,'-12'-29'274'0,"3"6"-81"16,9 6-39-16,0 0-2 15,0 10 12-15,0-2-14 0,0 6-41 16,0 3-44 0,0 0-30-16,0 0-20 0,0 19-5 15,0 15 58-15,5 13 8 16,-1 11-76-16,4 8 0 0,1 3 0 15,-1 9 0-15,-5-2 0 16,0 2 0-16,-3-2 0 16,0-6 0-16,0-4 0 0,0-14 0 15,0-2 0-15,0-5 0 16,0-10 0-16,0-5 0 0,0-10 0 16,0-3 0-16,0-5 0 15,0-5 0-15,5-7 0 31,-5-5 0 1,0-2-225-32,0 0-120 0,0-7-13 15,0-1 41-15,-11 0 26 16,3-8 60-16</inkml:trace>
  <inkml:trace contextRef="#ctx0" brushRef="#br1" timeOffset="-37482.36">25136 5076 12 0,'-21'-5'42'0,"0"1"68"0,1 4 79 16,4 0-57-16,-1 0-23 15,6 0-35-15,11 0-19 16,-9 0-4-16,9 0 12 0,0 0 3 16,0 0 3-16,0 0-13 15,0 0 10-15,0 0 13 0,0 0 9 16,5 0-30-16,-1 0-18 15,4 0-18-15,1 0-1 16,2 16 7-16,5 1-3 0,4 8-6 16,1 4 1-16,4 2-10 15,7 8 6-15,1 5 3 0,3 0-8 16,-1 0 1-16,-2-3 2 16,-4-8 4-16,-4-5 15 15,-6-7 29-15,-1-4 17 16,-7-6 18-16,-2-11 7 0,-9 8-26 15,5-8-78-15,-2 0 0 32,-3-4 0-32,0-4 0 15,0 1 0-15,5-14 0 16,1-8 0-16,3-7 0 0,-1 0 0 16,0-6 0-16,0 2 0 15,2-1 0-15,-2 1 0 16,-2 7 0-16,2 4 0 15,1 1 0-15,2 0 0 0,-2 2 0 16,0 6 0-16,-5 4 0 16,-4 7 0-16,0 1 0 0,-9 8 0 47,1 0 0-32,-5 0 0 1,1 0 0-16,-10 0 0 0,-18 0 0 15,-7 0 0-15,-10 0 0 16,0 0 0-16,3 0 0 16,7 0 0-16,7 0 0 15,12 0 0-15,2 0 0 0,9-5 0 16,11 5 0-16,6-2 0 16,0-4 0-16,3 6 0 31,0 0 0-31,6 0 0 0,-4 0-97 15,-2 0-202-15,-3 0-39 16,0-2-9-16,0-4-31 0</inkml:trace>
  <inkml:trace contextRef="#ctx0" brushRef="#br1" timeOffset="-36937.09">23924 4587 87 0,'0'-24'240'0,"0"-5"-87"15,0 5-10-15,0-1-33 0,0 6-3 16,0 6 0-16,0 0-9 16,0 5-1-16,0 4-24 0,5 4-29 15,-5 0-17-15,0 0-8 16,0 9-4-16,9 15 44 15,3 12 115-15,-1 21 21 0,3 13-16 16,-3 11-59-16,6 86-120 16,-10-82 0-1,5 5 0-15,1-5 0 0,0 1 0 16,2-5 0-16,-4-12 0 16,2-12 0-16,-4-14 0 15,0-12 0-15,-6-11 0 0,2-7 0 16,-5-6 0-16,0-22 0 15,0-10 0 1,0-12 0-16,0 0-256 16,0-4-122-16,0 6-10 15,0-2 9-15,-13 5 61 0</inkml:trace>
  <inkml:trace contextRef="#ctx0" brushRef="#br1" timeOffset="-36295.95">23693 5320 63 0,'-12'-8'172'0,"4"-1"21"15,8 2-50-15,0 3-29 16,-8-1-23-16,8 5-8 0,0-5 0 16,0 5-9-16,5 0-16 15,6 0-2-15,6 0 1 0,11 17 46 16,9 0-1-16,3 4-45 15,-1 3-16-15,8-1-4 16,-4 7-14-16,6 2 2 16,-4 1-12-16,0-1 12 0,-3 1 0 15,-8-1 4-15,-4-2-2 16,-6-11-7-16,-4-3-5 0,-7-4 3 16,-6-12-8-16,2 0-5 15,-9 0 1-15,0 9-2 16,5-9 5-16,-5 0 14 0,3 0 14 15,5-12-6-15,0-20-25 16,1-14-3-16,6-11-6 16,2-5 2-16,4-2-1 15,-6 7 4-15,-4 5-6 0,3 11-1 16,-6 8 14-16,0 9-8 16,2 4-5-16,-7 7 8 15,0 1-2-15,0 3-4 0,-3 6-1 16,0 3 0-16,0 0 6 0,0 0-1 15,0 0 7-15,0 0 8 16,-6 0 6-16,6 0-3 0,-13 0-3 16,5 0 8-16,0 0 2 15,-9 0 2-15,-6 0-26 0,-22 0-3 16,-17 7 0 0,-10 5 0-16,-6 1 0 0,2-1 0 15,2 1 0-15,4-1 0 16,6 0 0-16,7 0 0 0,9 1 0 15,10-5 0-15,10-8 0 16,6 8 0-16,4-8 0 0,10 0 0 16</inkml:trace>
  <inkml:trace contextRef="#ctx0" brushRef="#br1" timeOffset="-36169.88">23580 5247 1810 0,'4'7'-323'0,"4"7"-15"16,8-2-17-16,0 7-21 15</inkml:trace>
  <inkml:trace contextRef="#ctx0" brushRef="#br1" timeOffset="-33892.19">30491 2442 192 0,'-16'0'205'0,"4"-8"-30"16,0 3-57-16,-2-3-40 15,3 4-8-15,3 0 2 16,8-5-3-16,-8 6-19 16,8-1-1-16,0 4-7 15,0-5 6-15,0 2 16 16,0-1 3-16,5-5-18 16,1 1-13-16,10 1-16 15,13-7-12-15,8 2-5 16,13 0 2-16,6 0-7 15,1 5-3-15,-5 2 5 16,1 5 0-16,1 0-2 16,-6 0-2-16,2 12-3 15,-11 0-3-15,-7 0 4 16,-4 5-9-16,-2-5-4 16,-6 4-1-16,-4 1 2 15,-4-1 1-15,-4 0-6 16,-4 2 8-16,0 1 7 15,-4 1-1-15,0 0-1 16,0 2 3-16,0-2 0 16,-12-1 1-16,-4 7 6 15,0-2 1-15,-4-3-8 16,-6 2 9-16,4 2-5 16,-3-4-1-16,-1-1 2 0,1 1 1 15,-2-5 3-15,3-1-4 16,-4 2 6-16,-1-2-9 15,4-2 6-15,5 4 3 16,1-5-4-16,1 0 0 16,7-4 0-1,-1 0 0-15,-1 4 2 0,7 2-4 16,6-3 3-16,-14 2-1 16,6-2-2-16,-1 1 4 15,9-2-1-15,-9-2-1 16,9-8-3-16,0 7 5 15,0-7-1-15,0 0 0 16,0 0-3-16,0 0 0 16,0 9 1-1,0-9-4-15,0 7 2 16,0-7-16-16,0 9-40 16,0-2-39-16,0 3-37 15,0 3-39-15,-8-3-103 16</inkml:trace>
  <inkml:trace contextRef="#ctx0" brushRef="#br1" timeOffset="-33492.71">30499 3301 32 0,'0'-12'85'16,"0"3"108"-16,0 1-34 16,4 4-12-16,-4 0-43 15,0 4-35-15,0 0-27 16,0 0-19-16,0 12 2 16,0 29 9-1,0-16-27-15,8 3 4 16,8-4-6-16,5-2 1 15,9-10-1-15,-3-12 4 0,4 0 1 16,3-17-7-16,-1-8 1 16,-5-7 8-1,-7-5 12-15,-13 0 11 16,-8 4-1-16,0 5-16 16,-21 13-14-16,-12 15-4 0,-15 12 3 15,-22 19-10-15,-7 19-71 16,0 12-81-16,7 1-76 15,10 3-73-15</inkml:trace>
  <inkml:trace contextRef="#ctx0" brushRef="#br1" timeOffset="-26322.84">29748 5565 189 0,'-12'-12'236'0,"-1"3"-61"16,6 2-77-16,-4 2-43 0,-3 5-10 15,-2 0 10-15,4-6 8 16,3 4-15-16,1-3-17 16,8-3-1-16,0-4 3 15,0-5 2-15,0-7-2 16,8-4-7-16,4-5 11 0,5 1-10 16,-1-1-6-16,4 0-6 15,6 5-2-15,-6 8 1 16,2 3-7-16,8 7-3 15,-3-1-7-15,3 9 5 16,2 2-6-16,10 0 7 16,-2 13-9-16,5 6 8 0,-2 6 1 15,4-1-6-15,-8 0 2 16,-6 0 1-16,-6 1-2 16,-6-6 0-16,-7-2 1 15,-6-4 2-15,-5-2 0 16,2 3 3-16,-5-2-5 0,0 7-1 15,0 7 2-15,0 2 0 16,0 4 0-16,-13 1-1 16,-4 3 5-16,5 4 2 15,-5-2-2-15,3 2-4 16,-3 6 5-16,-4-2-5 16,0 1 1-16,6 3 2 15,-1 2-1-15,-1-3 7 16,0 3-9-16,5-2 0 0,1 6 2 15,0-6 2-15,11 1-1 16,-9 0 2-16,9 0 2 16,0-4 4-16,0-4-6 15,0-6 2-15,0-6-6 0,0-3 5 16,0-7 4 0,3-2-2-16,-3-5-4 0,6-12 4 15,-6 0-3-15,0 0-2 16,3 0 4-16,-3 0-6 15,0 0-5 1,0 0-12-16,0 0-40 0,0 0-71 16,0 0-65-1,0 0-45-15,0 0-41 0,0 12 33 16</inkml:trace>
  <inkml:trace contextRef="#ctx0" brushRef="#br1" timeOffset="-25938.91">30012 6809 92 0,'-13'13'218'0,"13"-1"-92"15,-11 0-50-15,-1 4-35 16,-4 0-14-16,-2 1-6 15,7 0 0-15,11-5-4 16,-8 0-8-16,8-1-1 0,8 1-4 16,13-12-2-16,7 10 1 15,8-10-2-15,6 0-2 16,2-12 4-16,-5-5-3 16,-5-4 18-16,-9 1 20 15,-11-1 13-15,-9-2 4 16,-5-3-10-16,-11 2-3 0,-6 5-15 15,-7 2-13-15,-5 0-9 16,1 6-7-16,-1 6-30 16,1 5-53-16,3 0-51 15,4 0-59-15,10 0-40 0</inkml:trace>
  <inkml:trace contextRef="#ctx0" brushRef="#br1" timeOffset="-24425.34">30994 5353 114 0,'-11'-37'245'0,"-1"3"-87"16,3-1-55-16,1 1-48 0,0 6-30 15,8 5-6-15,-14-7 4 16,14 2-8-16,-9 4 6 15,-4-1 10-15,-4 1 1 16,-9 0-13-16,-8-2-5 16,-11 7-5-16,-12-2 4 15,-8 4 3-15,-4 0-1 16,-5 3 3-16,6-3 6 0,3 1-9 16,5 5 3-16,3-2-7 15,6 3-10-15,12 3 4 16,2-2-2-16,9 2-4 15,-1 3 3-15,4 4-4 16,6 0 1-16,-2 0 4 0,1 0-6 16,1 0 3-16,-11 0 2 15,-2 11-2-15,0 5-3 16,-7 1 3-16,4 0 1 16,-4 2-1-16,1 2-3 15,3 0 6-15,2-1-3 16,-2-4 2-16,8 1-1 0,-1 2-1 15,-4 2 5-15,-1 0-2 16,1 3-2-16,-5 4 5 16,0 6 5-16,-3 2-4 15,-2 1-1-15,6 3-1 0,1 6 1 16,1-1 2-16,3-5 1 16,1 1-4-16,1-1-3 15,6 1 2-15,3-4-1 16,-2-1 7-16,5 0-2 15,6 2 0-15,0 6 16 16,-2 0 11-16,1 10-7 0,0-6-9 16,-2 1 4-16,8-3-10 15,-2-6 1-15,-1-4 5 16,1 2-3-16,-4-7-2 0,-1 2-3 16,6-4-3-16,7-1 4 15,-11 5 9-15,11 3 7 16,-14 5-2-16,6 4-4 15,0 4 1-15,-1 4-6 0,2 0 12 16,7 3-16 0,-8 1-4-16,8-4 1 0,0 1-3 15,0-2 5-15,0 1-6 16,8-3-6-16,5-6 9 16,3-3-2-16,1-1-1 0,1-4-5 15,3-3 0-15,0-4 1 16,-2-1-2-16,2-7 2 15,-5-1 1-15,1-4 0 0,3 1-3 16,0-1 4-16,0 1-4 16,5-5 6-16,3 4-6 15,6-1 0-15,-3 2 7 0,6-6-9 16,3 6 2-16,0-5 3 16,2 2-5-16,2-3-2 15,2 1 4-15,-7 1 0 16,4-1-2-16,-8 0 3 15,1 0 0-15,-3-4-5 0,-4 0 2 16,2-8 2-16,6 0 5 16,2 9-2-16,9-9-3 15,4 0-4-15,0 0 7 16,-3 0 0-16,-1-4-5 0,1-4 2 16,-1-5 6-1,2-2-1-15,3-6-4 0,-1 0-3 16,-2-3 1-16,-2 5 1 15,0-7-3-15,1 2-1 16,-1 3 2-16,-1-2-2 16,2 2 7-16,-6-4-4 0,1 1 7 15,2 0-11-15,-2 0 6 16,-6-6-3-16,-7 5 7 16,-3 2-3-16,-5-1-3 15,2 2 1-15,-7 3-2 0,-2-1 6 16,-5 3-2-16,6-3 0 15,0-1-3-15,-2 0-3 16,7-3 7-16,1-4-3 16,5-1 4-16,-3-4-11 15,3 2 9-15,1-7 5 16,-6-2-6-16,2-5 6 16,0-8-1-16,-2-3-5 0,2-9 17 15,1-4 10-15,-7-9-3 16,-3-3-3-16,1-9-2 15,-4-1-4-15,4-1-10 16,-3-5-7-16,3-1 2 16,3 3-10-16,5 10-17 15,-11 8-71-15,0 11-159 0,-14 10-151 16,-17 12-60-16</inkml:trace>
  <inkml:trace contextRef="#ctx0" brushRef="#br1" timeOffset="-21962.17">8682 11988 332 0,'-38'0'334'0,"6"0"-72"16,2 0-82-16,11 0-85 0,2 0-24 15,6-4 16-15,11 4 42 16,0 0-19-16,0-5-51 15,11 5-14-15,25 0-7 0,26 0 8 16,28 0 1-16,19-3-8 16,14 3-5-16,2 0-14 0,0 0-7 15,-3 0-9-15,-7 0-4 16,-15 0-2-16,-10 0 10 16,-17 0-8-16,-16 0-2 15,-13 0 3-15,-11 0 2 0,-9 0-3 16,-7 0-5-16,-5-9-16 15,-3-4-58-15,-5-3-93 0,-4-8-90 16,0-4-65-16,-9-8-16 16,-4-7-1-16</inkml:trace>
  <inkml:trace contextRef="#ctx0" brushRef="#br1" timeOffset="-21729.68">10029 11429 375 0,'-13'-16'299'0,"5"4"-23"16,1 4-75-16,-1 8-59 0,0 0-32 16,-4 16 46-16,-5 26 71 15,0 27-4-15,-2 20-185 0,-2 17-38 16,5 13 0-16,4-2 0 16,12 0 0-16,0-7 0 15,0-12 0-15,0-15 0 0,9-14-102 16,2-13-220-16,-3-15-41 15,0-13 28-15,-8-20-3 16,0-21-248-16</inkml:trace>
  <inkml:trace contextRef="#ctx0" brushRef="#br1" timeOffset="-21312.95">9728 11528 310 0,'-23'-53'317'16,"-3"7"-81"-16,9 10-63 0,6 8-69 15,11 2-28-15,0 12 9 16,0 0-16-16,17 7-12 0,20 7-6 16,19 0-18-16,17 0-19 15,13 0-3-15,2 12-6 16,7-1-4-16,2 1-3 0,-9 2-12 16,-7-2 4-16,-7 0-9 15,-16 0 1-15,-18 0 1 0,-7 0 1 16,-14-4 16-16,-6 5 18 15,-13 4 39-15,-13 14 59 0,-14 23 46 16,-15 11 20-16,-14 16-116 16,-13 13-66-16,-4 3 0 0,0 2 0 15,7-3 0-15,10-5 0 16,6-15 0-16,10-14 0 16,12-10 0-16,8-11 0 15,8-13 0-15,4-7 0 0,8-9 0 16,0-20 0 15,0-5 0-15,-14-2-210-16,3-6-174 0,2-3 21 15,9 1 52-15,-11 1 7 16,11 1-169-16</inkml:trace>
  <inkml:trace contextRef="#ctx0" brushRef="#br1" timeOffset="-18247.17">13973 12884 98 0,'-17'-5'259'0,"0"-2"-48"15,1 2-52-15,-1-3-47 0,3 3-27 16,-4-2 7-16,7-2 26 15,-3 5 6-15,14-4-26 16,0 4-28-16,0 1-31 0,5-2-19 16,12-4-4-16,10 1 14 15,19-3 13-15,17-6 27 0,19 1-5 16,12-1-1-16,10-2-7 16,12-2-15-16,0 0-14 15,3 1-13-15,-1-1-8 0,-10 4 4 16,-4 1-9-16,-20 4 4 15,-10 5-8-15,-17 3-1 0,-17-2-1 16,-12 6 6-16,-8 0 14 16,-8 0 10-16,-4 0 13 15,-8 0-7-15,-20 0-32 16,-9 10 0-16,-14 2 0 16,-18-5 0-16,-12 2 0 0,-17 3 0 15,-13 0 0-15,-4-3 0 16,-12 3 0-16,-8 0 0 0,7 5 0 15,2-1 0-15,16-5 0 16,17 2 0-16,16-13 0 16,20 10 0-16,12-10 0 0,18 0 0 15,19 7 0-15,19-7 0 16,27 0 0-16,30 0 0 16,25 0 0-16,24-12 0 0,22-6 0 15,8-2 0-15,0-4 0 16,-10 4 0-16,-15 0 0 0,-23 3 0 15,-27 5 0-15,-23 0 0 16,-24-2 0-16,-30 3 0 0,-25-2 0 16,-29 6 0-16,-22 7 0 15,-18 0 0-15,-20 0 0 16,-7 12 0-16,-9 4 0 0,-3 1 0 16,13-2 0-16,11 1 0 15,21-4 0-15,20 2 0 0,21-2 0 16,20-4 0-16,24 4 0 15,16-3 0-15,27-9 0 16,31 0 0-16,27-9 0 0,26-3 0 16,10-4 0-16,3-4 0 15,-11-1 0-15,-15 1 0 0,-21 3 0 16,-25 7 0-16,-22-5 0 16,-27 7 0-16,-27 4 0 0,-31 4 0 15,-30 0 0-15,-29 12 0 16,-19 9 0-16,-18 0 0 15,-9 8 0-15,-5-1 0 0,16 1 0 16,14-1 0-16,23-6 0 16,22-8 0-16,26 3 0 15,28-5 0-15,23-12 0 0,34 0 0 16,24 0 0-16,28-4 0 16,29-12 0-16,15-5 0 0,9-3 0 15,-4-1 0-15,-15 1 0 16,-22 2 0-16,-23 8 0 15,-26 0 0-15,-24 11 0 0,-56 3 0 16,-29 0 0-16,-25 17 0 16,-18-3 0-16,-18 8 0 15,-12-1 0-15,0-2 0 0,5 7 0 16,7-7 0 0,21-2 0-16,15-5 0 0,26-4 0 15,14-8 0-15,17 0 0 16,39 0 0-16,18 0 0 15,23 0 0-15,19-8 0 16,20-4 0 0,12 0 0-16,4-5 0 0,-10 2 0 15,-10 2 0-15,-17 3 0 0,-21 3 0 0,-19 7 0 16,-16 0 0-16,-50 0 0 16,-16 17 0-16,-15-2 0 15,-14 3 0-15,-3 3 0 16,-4-2 0-16,0 3 0 15,4-3 0-15,2-3 0 16,13 0 0-16,7-4 0 0,15-5 0 16,15-7 0-16,9 11 0 15,9-11 0-15,17 0 0 16,24-11 0-16,10 0 0 16,21-5 0-16,7-4 0 0,6 3 0 15,-1 1 0-15,-5 4 0 16,-11 0 0-16,-11 5 0 0,-10 2 0 15,-10 5 0-15,-12 0 0 16,0 0 0-16,-11 0 0 16,-15 0 0 15,-4 12 0-31,-8-4 0 0,-6 0 0 16,-1 0 0-16,-3-8 0 15,3 10 0-15,-3-10 0 0,3 0 0 16,6 0 0-16,4 0 0 15,2 0 0-15,7 0 0 16,3 0 0-16,18 0 0 47,3 0 0-47,-1-5 0 16,6 0 0-16,3 1 0 15,5 4 0-15,-5 0 0 0,-1 0 0 16,-1 0 0-16,-5 0 0 15,-6 0 0-15,-19 0 0 47,4 0 0-15</inkml:trace>
  <inkml:trace contextRef="#ctx0" brushRef="#br1" timeOffset="-18162.16">14330 12777 1833 0,'-8'0'-322'16,"-5"0"-31"-16,0 0 19 15,-10-4-23-15</inkml:trace>
  <inkml:trace contextRef="#ctx0" brushRef="#br1" timeOffset="-16802.59">12591 12361 19 0,'-8'-2'46'16,"-4"-3"63"-16,4 5 65 15,-1-5-50-15,-2 3-23 0,-3-3-26 16,3 5-16-16,-1 0-1 16,0 0 9-16,4 0 5 15,8 0 9-15,0 0 0 0,0 0-9 16,0 0 3-16,0 0 6 16,0-6-4-16,0 6-5 15,3 0 0-15,11 0-7 0,1 0 3 16,10 0-10-16,3 0-6 15,4 0-23-15,4 0-2 0,9 0-11 16,1 0-7-16,2 0-3 16,5 0 2-16,0 0-7 0,-1-7 7 15,1-5-12-15,-1-8 13 16,2-9-3-16,-5-7 0 16,-5-6 8-16,-3 2 1 15,-1-6 6-15,-6 3 2 0,-2-7 10 16,-5 6-1-16,-1-5-11 15,-3 0-12-15,2-3-9 0,0-5 0 16,18-57 0 0,-25 52 0-16,-6 1 0 0,0 1 0 15,-5-2 0-15,-2 5 0 16,-5 5 0-16,0 2 0 0,0 2 0 16,-12 3 0-16,0-4 0 15,-10 1 0-15,-2-2 0 16,-3 2 0-16,-6-5 0 15,-4 0 0-15,-3 5 0 0,-8-2 0 16,-1 1 0-16,-4 8 0 16,4 5 0-16,-3 3 0 0,-7 5 0 15,2 4 0-15,-3 6 0 16,-5 7 0-16,5 2 0 16,3 9 0-16,-1 0 0 0,5 0 0 15,1 0 0-15,-1 18 0 16,0 2 0-16,-4 8 0 0,1 8 0 15,-9 9 0-15,1 12 0 16,-71 74 0 0,70-54 0-16,3 8 0 0,5 5 0 15,10 7 0-15,7 10 0 16,11-3 0-16,8 3 0 16,21-1 0-16,0 0 0 0,8-4 0 15,12-5 0-15,13-11 0 16,16-10 0-16,16-5 0 0,11-14 0 15,14-17 0-15,8-11 0 16,8-17 0-16,-5-12 0 0,-7-5 0 16,-12-7 0-16,-14 5 0 15,-15-2 0-15,-10 1 0 0,-10-1 0 16,-9 2 0 0,-8 2 0-16,-2 5 0 0,-11 0 0 15,-3-5 0-15,0 3 0 47,0-3 0-47,0-2 0 0,-8-2-154 16,8 0-101-16,0-1-37 15,0-5 3-15,0 1 31 0,0-3-26 16,13-4 34-16</inkml:trace>
  <inkml:trace contextRef="#ctx0" brushRef="#br1" timeOffset="-14740.18">19178 11961 99 0,'-8'0'216'0,"8"0"-39"15,-8 0-27-15,8-2-24 16,0 2-16-16,0-5 4 0,0 2 14 16,0-1 8-16,0 4 0 15,0 0-9-15,0 0-3 0,0 0-2 16,0 7 22-16,0 11-6 16,0 5-138-16,0 16 0 15,0 3 0-15,0 12 0 16,0 6 0-16,0 11 0 0,-10 2 0 15,4 4 0-15,-7 4 0 16,-2 5 0-16,-2-1 0 0,-8 2 0 16,0-3 0-16,-2-2 0 15,-11-1 0-15,-1-3 0 0,-5-6 0 16,-6 2 0-16,-2-1 0 16,-13 5 0-16,-4-1 0 0,-9 0 0 15,-7 0 0-15,-10 1 0 16,-1-4 0-16,-6-5 0 15,-3 0 0-15,-5-5 0 16,2-2 0-16,1-5 0 0,0-5 0 16,-1-2 0-16,-7-4 0 15,-2-7 0-15,-9-3 0 0,-7-3 0 16,-6-9 0-16,-2-6 0 16,-9-18 0-16,-5 0 0 0,-4 0 0 15,1-13 0-15,0-8 0 16,2-7 0-16,4-4 0 0,-3-1 0 15,1-3 0-15,4-1 0 16,-5 0 0-16,5 0 0 16,3-4 0-16,5 6 0 0,12-3 0 15,12 2 0-15,13-2 0 16,12 2 0-16,14 3 0 16,14 2 0-16,14-7 0 15,6 7 0-15,8-2 0 0,4-5 0 16,6 2 0-16,2 0 0 15,1-1 0-15,3 0 0 0,1 0 0 16,0 5 0-16,0 0 0 16,-2-1 0-16,-1 4 0 0,-1 5 0 15,0 1 0-15,-1-3 0 32,-32-28 0-32,41 43 0 0,4 3 0 15,12 4 0-15,-8-1 0 16,8 22 0 15,0 7 0-15,0 9 0-16,0 7 0 0,8 10 0 15,0 10 0-15,7 9 0 16,1 9 0-16,1 0 0 0,4-2 0 16,-2-2 0-16,-2-5 0 15,-1-7 0-15,2-9 0 0,-7-13 0 16,1-12 0-1,-4-7 0-15,-5-8 0 0,-3-26 0 32,-11-16 0-32,-6-23 0 0,2-21 0 15,-5-17 0-15,-2-13 0 16,3 2 0-16,3 3 0 16,0 8 0-16,-1 14 0 0,4 7 0 15,2 17 0-15,11 9 0 16,-12 11 0-16,12 7 0 0,-8 10 0 15,8 7 0-15,0 3 0 16,8 5 0 0,4 0 0-16,4 9 0 0,12-2 0 15,9-7 0-15,12 9 0 16,6-9 0-16,10 0 0 0,6 0 0 16,2 0 0-16,-5 0 0 15,-3-4 0-15,-8-4 0 0,-12 0 0 16,-8 8 0-16,-14 0 0 15,-10 0 0-15,-5 0 0 0,-16 0 0 16,-12 16 0 0,-10 7 0-16,-5 15 0 0,-6 8 0 15,-4 6 0-15,-3 12 0 16,-1 17 0-16,1 9 0 16,2 5 0-16,2-6 0 15,4-4 0-15,7-5 0 0,5-6 0 16,4-12 0-16,7-13 0 15,6-9 0-15,11-11 0 16,0-9 0-16,0-3 0 0,0-9 0 16,0 0 0-1,3-13 0 1,0-2 0-16,-3-5 0 16,5 0 0-16,-2-1 0 15,3 0 0-15,-6 1 0 0,0-4-264 16,0-1-163-16,0-3-12 15,-14 0 21-15</inkml:trace>
  <inkml:trace contextRef="#ctx0" brushRef="#br1" timeOffset="-6999.25">22203 11039 23 0,'9'-13'48'0,"-1"6"41"16,0-1 52-16,-2-1-43 16,-1 2-50-16,4-2-29 0,-6 1-17 15,2-4-6-15,-2 3 4 16,-3 2 6-16,0-2 1 16,0 1 1-16,0 1-4 0,-8 2-1 15,8-3 3-15,-12 4-3 16,6-1-3-16,-2 5 5 0,-1 0-3 15,9 0 6-15,-13 0-1 16,13 0 4-16,-9 0 3 16,9 0 1-16,-8 0 6 0,8 0 6 15,0 0 7-15,-9 0 14 16,9 0 11-16,0 0 3 0,0 0 8 16,-6 0-5-16,6 0-6 15,-8 0-6-15,8-3-1 16,0 3 0-16,0 0-8 0,0 0-1 15,0 0 5-15,0-5-6 16,0 3 6-16,0 2 5 16,0-6 2-16,0 6-12 0,0 0-6 15,0 0-7-15,0 0 3 16,0 0 4-16,0 0-6 0,0 0 11 16,0 0-7-16,0 0 2 15,0 0 11-15,0 0-13 0,0 0 2 16,0 0 0-16,0 0-3 15,0 0-6-15,0 0-23 16,14 0-5 15,21-5 0-15,20-2 0-16,36-5 0 0,25 0 0 16,28-4 0-16,26-1 0 15,25 0 0-15,16 1 0 0,21 1 0 16,12-2 0-16,7 1 0 15,-3-1 0-15,-21 6 0 0,-24-1 0 16,98-15 0 0,-197 16 0-16,-25 3 0 15,-26 4 0-15,-17 0 0 16,-12 4 0-16,-9 0 0 0,-7 0 0 16,-3 0 0-16</inkml:trace>
  <inkml:trace contextRef="#ctx0" brushRef="#br1" timeOffset="-6885.26">25216 10644 2047 0,'-11'0'0'15,"2"0"0"-15,9 0-221 63,0-8-211-63,0-4 10 0,0-9 9 15</inkml:trace>
  <inkml:trace contextRef="#ctx0" brushRef="#br1" timeOffset="-6169.84">26557 9833 288 0,'0'-16'248'0,"0"4"-57"0,0 5-72 16,-17 7-44-16,-2 12 23 16,-14 7 11-16,-4 10 3 15,-7 4-29-15,1-5-32 0,8-3-20 16,5-5-3-16,7-3 18 15,3-4 10-15,3-13-1 16,6 0-3-16,3-13-14 0,8-16-17 16,0-11-9-16,11-14-3 15,18-6 0-15,10-10-6 16,15 0-2-16,11 1 0 16,5 11 0-16,-6 16-1 0,-7 9-7 15,-5 12 5-15,-7 9 0 16,-3 4 4-16,-5 8-1 0,-11 8 0 15,0 8 4-15,-10 12-1 16,-1 6-1-16,-7 2 5 16,0 8-12-16,-3 5 0 0,-5 4 14 15,0 0-7 1,0-3 3-16,0-3 2 16,-13 3-4-16,2 3 6 0,-1-3-8 15,-4-3 1-15,-2 3 2 0,7-2-5 16,-4-3 1-16,-1 0 3 15,-6 0 12-15,-2 0 33 16,-4 4 5-16,-9-1 12 0,1 2-2 16,-6-2-64-16,2 1 0 15,0-4 0-15,3 3 0 16,6-2 0-16,1-2 0 0,1 1 0 16,6-4 0-16,2-1 0 15,8 0 0-15,2-3 0 16,11 29 0-16,0-34 0 15,3 5 0-15,10-5 0 16,4 0 0-16,1 1 0 0,4-4 0 16,-1-5 0-16,-2-4 0 15,-2 2 0-15,-6-8-53 0,2 3-212 16,-9-5-149-16,-4 2-81 16</inkml:trace>
  <inkml:trace contextRef="#ctx0" brushRef="#br1" timeOffset="-5870.84">26596 12034 609 0,'-26'-18'429'15,"0"2"-186"-15,10 0-121 0,16 4-55 16,0-6-29-16,20-2-12 15,11-4-12-15,12 0-10 16,1-5 0-16,-4 6 2 0,-12 0 0 16,-3 13 4-16,-7-3 2 15,-10 13-1-15,-8 0-4 0,-18 8-1 16,-6 7 5 0,-4 3-8-16,-1-2-5 0,4-4-8 15,5 0-42-15,5-12-83 16,1 9-78-16,3-9-45 0,11-13-274 15</inkml:trace>
  <inkml:trace contextRef="#ctx0" brushRef="#br1" timeOffset="-5254.29">27865 9573 556 0,'8'-138'221'0,"-8"7"-92"16,0 14-56-16,-13 11-24 15,0 4 18-15,-6 13 20 16,-1 7-24-16,-5 12-9 0,-4 13-22 16,-7 10-12-16,-9 9 1 15,-12 15-4-15,-16 10-1 16,-17 13 13-16,-15 0 22 0,-12 28 24 15,-10 13 14-15,-3 21 14 16,-7 14 18-16,-9 19 22 16,-1 14-112-16,0 22-31 0,2 36 0 15,-1 31 0-15,-1 22 0 16,-3 17 0-16,4 8 0 16,12-6 0-16,13-11 0 15,19-7 0-15,20-9 0 0,25-5 0 16,21-8 0-16,25-9 0 15,22-5 0-15,21-12 0 0,21-12 0 16,20-16 0-16,16-15 0 16,23-17 0-16,8-18 0 0,14-21 0 15,8-22 0-15,9-14 0 16,3-22 0-16,5-16 0 16,4-21 0-16,1-12 0 15,8-15 0-15,4-18 0 0,-4-15 0 16,1-8 0-16,-12-14 0 15,-8-6 0-15,-6-17 0 16,-14-11 0-16,-14-19 0 0,-18-7 0 16,-19-13 0-16,-22-19 0 15,-23-21 0-15,-15-29 0 16,-22-25 0-16,-22-11 0 16,-18 11 0-16,-14 22 0 0,-14 35 0 15,-11 35 0-15,-12 31 0 16,-15 38-314-16,-16 31-235 15,-17 25 33-15</inkml:trace>
  <inkml:trace contextRef="#ctx0" brushRef="#br1" timeOffset="3762.37">11689 9261 229 0,'-25'0'177'0,"3"0"-62"16,-4 0-36-16,3 0-27 0,-2 0-3 15,5 0 23 1,3 0 24-16,6 0 12 0,-2 0 10 16,13 0-10-16,0 0 6 15,0 0 13-15,0 0 18 0,0 0 7 16,0 0-28-16,0 0-20 16,0 0-36-16,0 0-58 0,13 0-10 31,12 0 0-31,15-5 0 15,25-3 0-15,28-4 0 0,29-5 0 16,24-3 0-16,24 0 0 16,13-1 0-16,-1-4 0 15,2 6 0-15,-15 3 0 0,-5 4 0 16,-11-6 0-16,-7 6 0 16,-12 1 0-16,-12-1 0 15,-13-2 0-15,-3 1 0 0,0-2 0 16,5 0 0-16,1-6 0 15,7 1 0-15,-1-5 0 0,2 1 0 16,-1 0 0-16,-5-2 0 16,-5 2 0-16,-8 4 0 0,-7 4 0 15,-15 4 0-15,-15 3 0 16,-7 2 0-16,-14 2 0 16,-1 0 0-16,1 3 0 15,5-3 0-15,-1 1 0 0,5-4 0 16,10 4 0-16,3-1 0 15,6-1 0-15,11 0 0 16,8 1 0-16,4 3 0 0,2 2 0 16,6-5 0-16,3 0 0 15,-2 3 0-15,2-3 0 0,0 1 0 16,5-4 0-16,3 4 0 16,1-4 0-16,1 4 0 0,-7-5 0 15,3 6 0 1,-2-7 0-16,1 8 0 0,3-8 0 15,6 3 0-15,-3-2 0 0,6 1 0 16,-3 4 0-16,-1 0 0 16,1 1 0-16,-3-1 0 15,-3-1 0-15,6 2 0 16,-7-6 0-16,7 1 0 0,3-1 0 16,2-3 0-16,-2 0 0 15,-3 1 0-15,-1 1 0 0,-7 3 0 16,-7 1 0-16,2 4 0 15,-5-3 0-15,-3 5 0 16,-1 0 0-16,4 0 0 16,6 0 0-16,1 0 0 0,8 0 0 15,0 0 0-15,-1 0 0 16,-2 0 0-16,-4 0 0 16,-3 0 0-16,-6 0 0 0,-1 0 0 15,-1 0 0-15,-1-4 0 16,4-4 0-16,5 0 0 0,11 0 0 15,8-4 0-15,19 1 0 16,9-2 0-16,10 0 0 16,5 1 0-16,-7 0 0 0,2 0 0 15,-10 0 0-15,-6 3 0 16,-8 0 0-16,-14-1 0 16,-11-3 0-16,-13 4 0 15,-3-3 0-15,-4 0 0 0,-4 0 0 16,6 0 0-16,14 0 0 15,11 3 0-15,13 2 0 0,12 2 0 16,4 5 0-16,1 0 0 16,-4 0 0-16,-5 0 0 15,-13 0 0-15,-10 0 0 0,-10 0 0 16,-12 0 0-16,-10 0 0 16,-12 0 0-16,3 0 0 15,4-5 0-15,3 3 0 0,12-7 0 16,7 1 0-1,12-1 0-15,1 5 0 0,0 2 0 16,5-4 0-16,-4-1 0 16,1-3 0-16,-6 8 0 0,-8-7 0 15,70 1 0 1,-102 8 0-16,-13-4 0 16,-1-4 0-16,-2 0 0 15,-1 0 0-15,4 3 0 0,-4-2 0 16,3 2 0-16,-7 0 0 15,-3-2 0-15,-10 3 0 16,-6-1 0-16,-7 2 0 0,-7 3 0 16,-7-5 0-1,1-3 0-15,-5 5 0 0,-4-6 0 16,0-3 0-16,4-8 0 16,-3-5 0-16,3-12 0 15,-4-7 0-15,4-9 0 16,3-3 0-16,2-13 0 15,-1-10 0-15,6-7 0 0,-2 1 0 16,-7-5 0-16,5-3 0 16,-10-2 0-16,-4-2 0 15,0 0 0-15,0 4 0 0,0-3 0 16,0 4 0-16,0-2 0 16,0 1 0-16,0 0 0 15,0-2 0-15,0 7 0 16,0-2 0-16,0 0 0 15,0 0 0-15,-9 0 0 16,0 6 0-16,1 3 0 16,8 7 0-16,-9 5 0 0,9 8 0 15,-8 4 0-15,8 7 0 16,0 7 0-16,-9 1 0 16,9 5 0-16,-9 5 0 15,9 4 0-15,-8 3 0 0,8 1 0 16,-14 4 0-1,5 0 0-15,-4-2 0 0,4 2 0 16,-2 1 0-16,-2 2 0 16,0 0 0-16,2 1 0 15,-1-1 0-15,-4 5 0 16,3-1 0-16,0 2 0 0,-4 2 0 16,6 2 0-16,-3-2 0 15,-16 1 0-15,-19 1 0 16,-19-2 0-16,-31 1 0 15,-22 4 0-15,-18-1 0 0,-19-2 0 16,-12 2 0-16,-8-2 0 16,-6 2 0-16,6 1 0 15,8 1 0-15,6 3 0 16,14 0 0-16,1 0 0 16,-3 0 0-16,-1 7 0 0,-10 0 0 15,-8 3 0-15,-7 2 0 16,-1-4 0-16,1 0 0 0,7 0 0 15,9 1 0-15,-2-9 0 16,8 7 0-16,-4-7 0 16,2 0 0-16,-4 0 0 0,-8 0 0 15,-6 0 0-15,-6 0 0 16,-178 9 0 0,184-9 0-16,13 8 0 15,13-1 0-15,8-7 0 0,4 14 0 16,-1-7 0-16,2 1 0 15,-2 1 0-15,-2-9 0 16,-1 7 0-16,0-7 0 0,4 0 0 16,0 9 0-16,2-9 0 15,6 8 0-15,1-8 0 0,0 8 0 16,3 0 0-16,-2-8 0 16,8 12 0-16,-5 2 0 15,-6-14 0-15,-4 12 0 16,-4-5 0-16,-5-7 0 15,-6 9 0-15,-2-9 0 0,2 0 0 16,2 0 0-16,-4 0 0 16,2 0 0-16,9 0 0 0,8 0 0 15,0 0 0-15,8 0 0 16,4 0 0-16,-6 0 0 16,2 0 0-16,-5 0 0 15,0 0 0-15,-12 12 0 0,-13 0 0 16,-8 1 0-16,-7-1 0 0,0-1 0 15,6-2 0-15,11-9 0 16,7 12 0 0,4-5 0-16,7 6 0 0,6-5 0 15,-1 1 0-15,-1 2 0 0,-2-2 0 16,-1-1 0-16,-1 3 0 16,-2 3 0-16,-5-7 0 0,-1 6 0 15,2-4 0-15,3 3 0 16,8 0 0-16,3-5 0 15,5 2 0-15,4 2 0 0,1 2 0 16,-5-1 0-16,5 1 0 16,3-2 0-16,7 6 0 15,11-1 0-15,5 5 0 16,4-1 0-16,-3 0 0 0,5 0 0 16,-1 1 0-16,1-1 0 15,-1 6 0-15,-2-3 0 16,-1 1 0-16,-6 5 0 15,2-4 0-15,3-1 0 0,2 1 0 16,2-5 0-16,4-3 0 16,6 2 0-16,0-3 0 15,2 1 0-15,9-4 0 0,3-2 0 16,6 1 0 0,2-3 0-16,3-2 0 0,-6-7 0 15,0 10 0-15,4-3 0 0,0-7 0 16,1 8 0-16,2 1 0 15,2-9 0-15,-1 12 0 16,-4-5 0-16,-3 2 0 16,-1 3 0-16,3-5 0 15,11 2 0-15,1-1 0 0,9 1 0 16,9-9 0-16,8 0 0 16,8 0 0-16,8 8 0 31,5 1 0-16,3-9 0-15,-5 12 0 16,2 0 0-16,3 7 0 16,0 7 0-16,0 2 0 15,0 13 0-15,1 3 0 16,-1 9 0-16,-8 12 0 16,0 12 0-16,0 5 0 0,0 8 0 15,-17 4 0-15,-3 0 0 16,0 3 0-16,4 0 0 0,-6-4 0 15,6 5 0-15,0 8 0 16,-1 9 0-16,1-7 0 16,10-1 0-16,6 0 0 0,0-2 0 15,0 4 0-15,6 2 0 16,2-5 0-16,5 0 0 16,-4-8 0-16,-1-6 0 15,0-1 0-15,1-11 0 0,-9 1 0 16,0-8 0-16,0 1 0 15,0-7 0-15,-14-8 0 0,6-2 0 16,-4-7 0-16,4-6 0 16,0-3 0-16,8-9 0 0,-7-4 0 15,7-2 0-15,-9-11 0 16,9-2 0-16,0-5 0 16,0 1 0-16</inkml:trace>
  <inkml:trace contextRef="#ctx0" brushRef="#br1" timeOffset="3857.16">10277 9269 2047 0,'-8'0'0'15,"8"7"0"-15</inkml:trace>
  <inkml:trace contextRef="#ctx0" brushRef="#br1" timeOffset="4444.1">10269 9285 2047 0,'0'12'0'16,"-8"8"0"-16,8 5 0 16,-8 27 0-16,8-19 0 15,0 1 0-15,-9 1 0 0,9 0 0 16,-8 4 0-16,8-3 0 16,0-8 0-16,0-4 0 0,0-3 0 15,0-8 0-15,0-5 0 47,3-8 0 0,5 0 0-31,9 0 0-16,5 0 0 15,5 0 0-15,10 0 0 0,12 0 0 16,8 0 0-16,11-8 0 15,14-9 0-15,7-3 0 16,12-1 0-16,6-7 0 0,1-1 0 16,2 1 0-16,-5-5 0 15,-7 6 0-15,-8 1 0 0,-9 2 0 16,-4 4 0-16,-11 4 0 16,-15 2 0-16,-10 2 0 0,-8 5 0 15,-9-2 0-15,-3 6 0 16,-4 3 0-16,-6-5 0 15,-3 1 0-15,1 4 0 16,-5-3 0-16,4-1 0 0,8 4 0 16,-4-5 0-1,-4-2 0-15,0 2 0 0,1 1 0 16,-9 0 0-16,0 0 0 16,0-1 0-16,0 1 0 0,3 4 0 31,2 0 0-31,-2 0 0 15,-3-3 0 17</inkml:trace>
  <inkml:trace contextRef="#ctx0" brushRef="#br1" timeOffset="4601.59">11934 9301 2047 0,'4'0'0'0,"0"0"0"16,-2 0 0-16,4 0 0 15,2-4 0-15,0-1 0 16,0 2 0-16,4 3 0 16,-4 0 0-16,0 0 0 0,-3 0 0 15,-1 0 0-15</inkml:trace>
  <inkml:trace contextRef="#ctx0" brushRef="#br1" timeOffset="4661.98">11999 9297 1971 0,'-13'16'-455'0,"-4"4"-38"16,-8 8-4-16</inkml:trace>
  <inkml:trace contextRef="#ctx0" brushRef="#br1" timeOffset="7506.87">5168 9475 709 0,'-35'-14'432'15,"1"0"-81"-15,10 2-116 16,8 4-49-16,16 0-52 16,0-5-134-16,0 1 0 15,32-12 0-15,36-13 0 0,51-16 0 16,56-21 0-16,56-14 0 15,41-11 0-15,20-6 0 16,4 3 0-16,-16 5 0 0,-32 11 0 16,-36 17 0-1,-45 13 0-15,-42 10 0 0,-31 11 0 16,-25 9 0-16,-20 6 0 16,-20 8 0-16,-10 1 0 0,-11 1 0 15,-8 3 0-15,-8 1-44 16,-20 4-395-16,-17 2-31 15,-20 0-11-15</inkml:trace>
  <inkml:trace contextRef="#ctx0" brushRef="#br1" timeOffset="8140.68">1592 11161 579 0,'-26'-21'486'0,"6"9"-168"0,4 5-165 15,4 7-74-15,0 0-41 16,12 11-11-16,0 23 33 16,7 14-7-16,18 9-19 15,16 9-6-15,16-7 5 16,11-4 14-16,14-19 0 0,8-16-11 15,2-20-15-15,-5-9-13 16,-11-10-8-16,-11-22 0 16,-21-17 0-16,-14-18 0 15,-19-14 0-15,-11-3 0 16,-20-2 0-16,-4 14 0 16,0 17 0-16,2 15 0 15,6 17 0-15,5 6 0 16,-2 15-134-16,13 19-110 15,5 21-101-15,10 19-29 0,5 13-20 16</inkml:trace>
  <inkml:trace contextRef="#ctx0" brushRef="#br1" timeOffset="8522.82">2471 11207 379 0,'22'-13'354'0,"-11"4"-8"15,-11 1-85-15,0 4-71 16,0 4-28-16,0 0-58 15,0 0-44 1,5 0-33-16,-1 16-14 0,3 6 1 16,1 2-8-16,0-5 4 15,1 3-9-15,-4-10 0 16,-5-4 11-16,0-8-6 16,0 0 4-16,0 0 6 15,0-14 2-15,0-9-21 16,3-13-2-16,10-10 13 0,2-3-5 15,2 4 6-15,3 8 5 16,-4 10-3-16,4 15 9 16,6 12-20-16,2 12 0 15,5 15 0-15,2 10 0 16,2 1 0-16,-4-2 0 16,-5-8 0-16,-7-2 0 15,-5-11-94-15,-4-15-203 16,-12-15-90-16,0-19 32 15,-8-22 54-15,-4-26 54 0,-4-24 77 16</inkml:trace>
  <inkml:trace contextRef="#ctx0" brushRef="#br1" timeOffset="8665.14">2855 10551 228 0,'0'-98'282'0,"0"20"-32"0,0 22-88 16,3-17 52 0,8 88-74-1,11 23-34-15,-2 14-40 16,8 17-37-16,1 5-13 15,-6 3-8-15,2-7-18 16,-1-10-72-16,-3-11-111 0,-4-13-75 16,-3-10-31-16,-1-26-8 15</inkml:trace>
  <inkml:trace contextRef="#ctx0" brushRef="#br1" timeOffset="8939.14">3247 9964 400 0,'10'-97'381'16,"-7"28"-103"-16,-3 27-125 15,0 27-46 1,-16 22 40-16,-5 34 4 16,-2 28-47-16,-6 21-49 0,-4 7-25 15,5 2-16-15,7-18-11 16,5-17 7-16,16-18 4 16,0-12-1-16,0-19 5 15,16-15-1-15,16 0-8 16,18-15-4-16,10-10 5 15,10 0-9-15,-2 0 0 0,-11 6-19 16,-8 2-16-16,-8 8-14 16,-14 2-62-16,-5 3-110 15,-11-1-118-15,-11-7-15 16,-11-5-38-16</inkml:trace>
  <inkml:trace contextRef="#ctx0" brushRef="#br1" timeOffset="9555.95">3462 9798 379 0,'0'-42'323'0,"-11"14"-80"16,11 8-115-16,-8 8-55 16,8 3-30-16,0 18-5 0,0 19 7 15,11 19-15 1,7 24-13-16,1 1-2 0,6 2-10 15,-5-5-1-15,-5-12-3 16,-1-10-1-16,-3-19 4 16,-3-13 5-16,-3-18-3 15,-1-29 0-15,1-26-5 16,-2-25 2-16,4-13 2 16,6 2 24-16,-1 12 2 0,1 18-6 15,-4 16-13-15,2 15-10 16,5 11 1-16,5 22 1 15,7 17 17-15,9 16-16 16,3 7 0-16,5 1-4 16,-1-5 4-16,5-11 2 15,5-8-14-15,3-17 4 16,3-17-3-16,-5-23-9 16,-1-18 5-16,-8-11 2 0,-15-8 5 15,-15-4 4-15,-16 6 17 16,-11 15 34-16,-11 12 38 15,-1 14-41-15,-6 18-24 16,1 16-14-16,0 25-7 0,8 12-1 16,6 11 1-1,14-4-3-15,6 2-3 16,5-8 2-16,10-15 2 0,-2-6-2 16,-2-17 2-16,2 0 8 15,3-12-10-15,-6-14-2 16,-8-10 2-16,-8-2 0 15,0-2-6-15,-16 4-2 0,-5 3-17 16,1 9-43-16,0 4-80 16,4 7-108-16,-2 6-61 15,7-3-28-15,3 10-224 16</inkml:trace>
  <inkml:trace contextRef="#ctx0" brushRef="#br1" timeOffset="9997.5">4324 9130 289 0,'3'-21'302'0,"-3"4"-4"16,0 6-72-16,0 3-69 16,0 3-36-16,0 5-34 0,0 0-44 15,0 0-24-15,0 0-10 16,9 13 0-16,3-2-5 16,5 6-7-16,-1-5-2 15,1 0-10-15,-2-12 10 0,2 9-4 16,-6-9-1-16,3 0 3 15,-8 0 2-15,-1-9 3 16,-2 2 4-16,2-1 1 16,-5-1 8-16,0 5-5 15,0 4 2-15,0 0-3 16,0 0-10-16,4 0-3 0,8 0 3 16,9 16 4-16,7 0-1 15,4-4 2-15,10 1 0 16,-2-13 2-16,-4 0-1 15,-7 0 0-15,-4-13 7 0,-11-10-2 16,0-11 9-16,-7-10 19 16,-7 0 26-16,-7-1 42 15,-7 8-4-15,0 5-24 16,-8 6-42-16,6 7-13 16,0 7-24-16,5 3-34 15,2 2-91-15,9 7-99 0,-8 0-63 16,8 0-17-16,0 7 5 15,0-7 1-15</inkml:trace>
  <inkml:trace contextRef="#ctx0" brushRef="#br1" timeOffset="10403.95">4806 8622 540 0,'0'-26'305'16,"0"3"-104"-16,0 6-88 0,5 4-48 15,-5 6-25-15,3 7-15 16,11 0-14-16,6 20 20 16,3 12 14-16,7 9-5 15,27 57 5-15,-33-53-37 16,-5-9-3-16,-5-3 1 16,-3-10-1-16,-8-6 2 15,-3-17 16-15,0 0 27 0,0-7-26 16,-6-18-8-16,-7-16-10 15,13-12-10-15,0-4 5 16,0-4 3-16,5 8 13 16,6 8-3-16,0 10-6 15,7 5-3-15,7 10 9 16,3 17 13-16,5 3 8 0,2 16-17 16,2 4-9-16,-1 4 4 15,-4 1-9-15,-7-1-2 16,-5-4-10-16,-7-4-15 15,0 0-57-15,-9-4-90 0,-4-2-107 16,0 2-70 0,-22-4-60-16</inkml:trace>
  <inkml:trace contextRef="#ctx0" brushRef="#br1" timeOffset="11434.79">2918 12232 511 0,'-12'-9'386'15,"1"2"-93"-15,11-2-138 16,-8 6-68-16,8-2-47 16,0 5-23-16,0 0-9 0,4 12-6 15,8 12 8-15,8 14-2 16,-1 10-1-16,7 13 0 15,-3 4-4-15,2-3 0 16,-4-10-2-16,-5-7 2 16,-5-12-5-16,3-9 6 15,-6-12 10-15,-2-12 16 16,-1-8 0-16,3-20-15 16,0-17-6-16,5-5 1 0,-1 7 1 15,4 1-6-15,5 5-10 16,-4 13 7-16,-3 8 3 15,8 16-8-15,-3 0 7 16,2 20-6-16,-4 8 7 16,-6 5-6-16,-3-4 3 0,-8 4 5 15,-16-5-1 1,-9 1 4-16,-7-5-7 16,-7-8 1-16,-4-4 0 0,7 1-1 15,4-13-13-15,4 0-14 16,4 0-64-16,3-8-76 15,9-4-34-15,12-5-34 16,17-7 26-16,15-9 35 16,9-4 28-16,8-4 38 15,-1 5 52-15,-3 3 55 0,-5 9 101 16,-4 1-13-16,-7 6 1 16,-9 4-17-16,-7 1-22 15,-1 4-14-15,4 0 5 16,5-4 4-16,10-4-12 15,14-5-14-15,7-8-12 16,6-8-2-16,-1-2-7 0,-9-4 5 16,-6 3 30-16,-19-1 41 15,-14 2 2-15,-9 6 35 16,-20 8 47-16,-1 4 7 16,-7 14-43-16,-1 7-54 15,5 16-33-15,4 12-14 0,7 14-3 16,13 2-16-16,5 4-5 15,14 2-5-15,14-10-10 16,3-2-77-16,10-14-72 16,-2-12-96-16,1-17-45 15,-9-19-24-15,-7-16 37 16</inkml:trace>
  <inkml:trace contextRef="#ctx0" brushRef="#br1" timeOffset="11751.37">3918 11670 260 0,'-16'-93'275'16,"0"10"-3"-16,0 18-57 15,-1 16-59-15,9 17-44 16,-1 11-32-16,9 14-23 0,0 19 15 16,12 24 32-16,4 25-25 15,6 13-25-15,5 2-23 16,3 2-13-16,-7-3-16 16,2-11-1-16,-5-15 6 15,-3-12 2-15,-6-14-3 16,2-10 3-16,-5-21 4 15,3-24-12-15,6-29 0 0,4-17 2 16,-2-4 10-16,11 4-4 16,-6 14-10-16,0 15 5 15,-4 12-8-15,5 17 13 16,4 17-12-16,2 14 7 0,1 14-3 16,6 8-6-16,2 7-39 15,0 1-129-15,2-8-126 16,-3-9-39-16,2-12 4 15,0-20 39-15</inkml:trace>
  <inkml:trace contextRef="#ctx0" brushRef="#br1" timeOffset="12333.74">4806 11304 138 0,'8'-62'240'0,"-8"9"-9"16,-11 9-2-16,-6 15-48 16,-7 13-29-16,-9 16-11 15,-3 21-35-15,-1 15-29 0,10 9-39 16,5 12-22-16,14 0-4 15,8-5-8-15,8-11-2 16,6-8-2-16,-4-16-6 16,7-17-4-16,-1-8 2 15,1-17 3-15,-5-12-2 16,0-13 2-16,-4-1 6 16,-3-2 5-16,-5 7-7 0,0 14 1 15,3 3-6-15,5 17 3 16,6 12-2-16,0 12 9 15,12 17-11-15,2 10 9 0,0 11-11 16,1 3-50-16,-4-4-105 16,-6-4-62-16,-3-12-10 15,-8-13 28-15,-8-20 23 16,0-12 49-16,-11-13 60 16,-5-16 76-16,0-7 130 15,2-18-7-15,-2-11-16 0,5-8-32 16,-2 0 0-16,13 11 36 15,0 17 4-15,0 17-16 16,0 11-41-16,5 17 11 16,14 12 35-16,14 24 27 0,4 17-3 15,2 12-28-15,4 3-33 16,1-2-23-16,-4-6-20 16,-2-7-9-16,-10-8-7 15,-4-12 12-15,-8-10 44 16,-5-11 16-16,3-23-43 15,-6-23-9-15,-8-16-16 0,0-11-7 16,0-6-5-16,0-8-26 16,-14 1-37-16,14 6-116 15,-8 10-98-15,8 18-61 16,0 15-3-16,0 8 7 0,0 13 96 16</inkml:trace>
  <inkml:trace contextRef="#ctx0" brushRef="#br1" timeOffset="12466.22">5261 10461 78 0,'17'21'244'0,"0"-2"-76"15,-1 1-32-15,-1 3-23 0,1-4 9 16,2 5 2-16,2 2-7 16,-1 2-43-16,3 0-33 15,-4 1-25-15,4-6-12 16,-5 0-40-16,-6-10-105 16,-7 1-71-16,-4-14-55 0,-12-17 1 15</inkml:trace>
  <inkml:trace contextRef="#ctx0" brushRef="#br1" timeOffset="12581.87">5326 10332 255 0,'-23'-94'254'0,"-6"13"-23"0,4 14-83 16,6 18-68-16,2 13-36 15,9 7-23-15,8 13-22 16,0 16-53-16,0 11-107 16,11 12-98-16,6 0-17 15</inkml:trace>
  <inkml:trace contextRef="#ctx0" brushRef="#br1" timeOffset="12834.06">5521 10192 220 0,'14'12'247'0,"-11"-3"-28"0,2-1-66 15,-5 4-46-15,0 1-26 16,3 2-1-16,5 1-18 16,8 1-28-16,5 0-7 15,2-5-8-15,3-12-6 0,-3 0 0 16,2-4-3-16,-4-12-2 15,-5-10 4-15,-8-5-3 16,-8-7 12-16,-13 6-2 16,-6 2-1-16,-6 10-20 15,-7 17-5-15,-1 3-35 16,-3 23-100-16,-1 11-94 0,4-6-21 16,14-3-30-16,19-9-111 15</inkml:trace>
  <inkml:trace contextRef="#ctx0" brushRef="#br1" timeOffset="13569.52">5777 9988 539 0,'21'-40'239'0,"-10"6"-47"15,-2 11-22-15,-1 3-34 16,-8 7-36-16,0 10-46 16,3 3-33-16,5 16-13 0,6 4 1 15,1 3-1-15,2 3-10 16,-1-2 4-16,1-2-1 15,-1-12-2-15,0-10 1 0,-5 0-6 16,6 0-4-16,-1-20-1 16,-3-8-1-16,15-46-20 15,-15 33 27 1,-1 6 3-16,0 1 5 16,-4 11 3-16,-8 6 17 15,0 8-2-15,0 2-5 0,0 7-6 16,3 7-3-16,-3 9-4 15,5 1 1-15,4 4-7 16,-1-1-1-16,0 1-4 0,-2-10-39 16,3-3-57-16,-1-8-11 15,1-8 0-15,3-15 29 16,1-14 40-16,-2-11 25 0,-2-10 14 16,-1-3 3-16,0-4 9 15,1-1-1-15,-1 14 15 16,-4 11 9-16,0 13 0 15,-2 7 6-15,-2 13-5 16,5 8 5-16,4 29 50 0,-1 18 18 16,3 15-22-16,3 12-28 15,-4-5-26-15,7-8-6 16,-4-8-13-16,-5-17 9 16,0-11 34-16,-4-13 110 0,1-24 54 15,-5-29-90-15,0-24-124 16,0-21 0-16,0-16 0 15,7-7 0-15,5-5 0 0,9 11 0 16,2 15 0-16,3 18 0 16,2 27 0-16,8 21 0 15,9 22 0-15,4 22 0 16,-5 9 0-16,-3 7 0 16,-14-3 0-16,-1 2 0 0,-11-8 0 15,-7-10 0-15,-8-2 0 16,0-9 0-16,-14-8 0 15,1-13 0 1,-3-3 0-16,-1-8 0 16,-3 1 0-16,4-7-96 0,-2 7-293 15,7 2 32-15,11 13 52 16,0 8 17-16,0 0 20 16</inkml:trace>
  <inkml:trace contextRef="#ctx0" brushRef="#br1" timeOffset="14912.97">7158 9423 304 0,'28'-8'284'0,"-8"4"-56"16,-7 4-43-16,-5 0-46 0,-3 28 107 16,-5 25 77-16,-21 32-38 15,-20 34-232-15,-25 31-53 16,-34 32 0-16,-34 23 0 15,-37 15 0-15,-35 9 0 0,-26 6 0 16,-16 9 0-16,-21 1 0 16,-11-5 0-16,-11-13 0 15,-14-10 0-15,-7-10 0 16,7-20 0-16,20-16 0 0,30-23 0 16,30-28 0-16,35-13 0 15,20-13 0-15,18-14 0 16,16-10 0-16,9-5 0 15,10-3 0-15,2-6 0 16,7-3 0-16,7-8 0 0,11-9 0 16,16-8 0-1,17-3 0-15,17-9 0 16,7-4 0-16,8-12 0 0,15 0 0 16,-3 0 0-16,1-12 0 15,-4-19 0 1,-13-26 0-16,-7-26 0 15,-13-22 0-15,-9-32 0 16,-10-35 0-16,-18-27 0 0,-18-30 0 16,-10-20 0-16,-9-2 0 15,-2 7 0-15,6 11 0 16,10 22 0-16,17 20 0 0,10 19 0 16,16 21 0-1,14 20 0-15,7 15 0 0,8 9 0 16,8 17 0-16,2 9 0 15,7 12 0-15,-1 5 0 16,2 7 0-16,2 12 0 0,1 6 0 16,3 12 0-16,13 6 0 15,-11 9 0-15,3 0 0 16,8 4 0-16,-14 4 0 16,6 4 0-16,8-5 0 15,0 2 0-15,0-6 0 16,5 2 0-16,12-10 0 15,34-23 0-15,56-41 0 16,71-42 0-16,82-31 0 16,80-30 0-16,67-19 0 15,40-16 0-15,27-10 0 0,18-8 0 16,-17 7 0-16,-31 6 0 16,-46 15 0-16,-53 26 0 15,-59 29 0-15,-54 27 0 16,-54 33 0-16,-42 25 0 15,-40 17 0-15,-26 14 0 16,-21 14 0-16,-13 4 0 0,-7 7 0 16,-4 1 0-16,-6 0 0 15,6 0 0-15,-1 5 0 16,-4-2 0-16,-4 1 0 0,-2 3 0 16,-7 5 0-16,1 0 0 15,0 0 0 1,-5 0 0-16,6-4 0 0,-1 0 0 15,0-4 0-15,9 1 0 16,-5-3 0-16,0 3 0 16,1 3 0-16,-5-1 0 0,-5 2 0 15,0 3 0 32,3 0 0-47,-3 0 0 16,5 8 0-1,10 13 0-15,9 15 0 0,15 13 0 16,6 16 0-16,9 16 0 16,3 21 0-16,10 16 0 15,-1 13 0-15,4 16 0 16,0 7 0-16,-4 0 0 0,-7 1 0 16,-10-12 0-16,-3-12 0 15,0-15 0-15,-10-14 0 16,1-16 0-16,-2-13 0 0,-6-7 0 15,1-14 0-15,-1-6 0 16,-4-6 0-16,1-8 0 16,-1-7 0-16,-3-6 0 0,-5-1 0 15,0-6 0 1,-8-4 0-16,-4-8 0 0,0 8 0 16,1-8 0-16,-1 0 0 0,-3 0 0 15,-2 0 0-15,1 0 0 31</inkml:trace>
  <inkml:trace contextRef="#ctx0" brushRef="#br1" timeOffset="15033.59">7373 9206 2047 0,'0'13'0'15,"-12"4"0"1,-5 8 0-16,-8 11 0 0,-10 20 0 15,-9 18 0-15,-10 15-133 16,-6 18-165-16,-2 6-67 16,10 6-7-16,0-10-23 0</inkml:trace>
  <inkml:trace contextRef="#ctx0" brushRef="#br1" timeOffset="35309.08">11836 10356 467 0,'-17'-37'247'0,"-6"0"-36"0,-2-3-68 16,0-1-48-16,2 4 9 15,3 4 49-15,3 9 13 0,1 3-20 16,0 9-33-16,4 7-43 16,2 5-26-16,2 26-1 15,-3 18 2-15,-1 30-45 0,-4 20 0 16,-1 19 0-16,-3 22 0 16,-5 15 0-16,-3 21 0 0,-1 22 0 15,1 14 0-15,-1 11 0 16,1 3 0-16,0-5 0 0,-1-17 0 15,-3-16 0-15,-1-17 0 16,0-11 0-16,1-16 0 0,-1-8 0 16,6-13 0-16,-3-12 0 15,7-9 0-15,3-6 0 16,-2-6 0-16,2-8 0 0,1-4 0 16,-2-8 0-16,5-9 0 15,-1 1 0-15,6-7 0 16,-6-3 0-16,5-4 0 0,0-3 0 15,4-4 0-15,8 1 0 16,0-5 0-16,0-3 0 0,0-1 0 16,0-2 0-16,0-11 0 15,0 1 0-15,12-3 0 0,4 0 0 16,16-13 0 0,18 0 0-16,19 0 0 0,19 0 0 15,27 0 0-15,26-13 0 16,27-3 0-16,30-5 0 0,26-3 0 15,23-1 0-15,18 1 0 16,15 0 0-16,11-1 0 0,15 5 0 16,11 8 0-16,11 7 0 15,5 5 0-15,-1 0 0 16,2 17 0-16,4 3 0 0,3 10 0 16,-1-7 0-16,2 5 0 15,0-3 0-15,-10 3 0 0,0-3 0 16,-7 0 0-16,-8-1 0 15,-12-8 0-15,-19 2 0 16,-9-7 0-16,-12 1 0 16,-10-1 0-16,-3-11 0 0,0 13 0 15,-4-4 0-15,-4-9 0 16,-5 0 0-16,-7 0 0 0,-9 0 0 16,-12 0 0-16,-8 0 0 15,-13 0 0-15,160 0 0 16,-184 8 0-16,-2-8 0 15,164 6 0 1,-161-6 0-16,2 0 0 0,12 14 0 16,0-2 0-16,1 5 0 15,2-3 0-15,-9 9 0 16,-9 0 0-16,-8 2 0 0,-3-5 0 16,-9 0 0-16,-3-3 0 15,-2-5 0-15,-2-12 0 16,2 0 0-16,1-12 0 0,5-9 0 15,2 0 0-15,2-3 0 16,4 0 0-16,-5-4 0 0,-3-1 0 16,-10 5 0-16,-7-2 0 15,-13 7 0-15,-7-1 0 0,-8 1 0 16,3-4 0 0,14 7 0-16,11 5 0 0,8-1 0 15,4-1 0-15,5 1 0 16,-3-4 0-16,-5 3 0 15,-13 2 0-15,-16-3 0 0,-22 7 0 16,-19 2 0-16,-19 2 0 16,-14-2 0-16,-7 5 0 15,-9 0 0-15,0 0 0 0,-4 0 0 16,1 8 0-16,-5 1 0 16,-4-9 0-16,-5 8 0 15,1-8 0-15,-11-12 0 47,-1-13 0-47,8-7 0 16,-8-90 0-1,8 24 0-15,13-20 0 0,5-25 0 16,16-20 0-16,10-20 0 16,10-7 0-16,-2-7 0 15,5 2 0-15,-5 3 0 16,-3 6 0-16,-5 7 0 0,-1 8 0 15,-8 8 0-15,-2 4 0 16,-1 5 0-16,-2-1 0 16,1-4 0-16,6-4 0 0,2 1 0 15,4-2 0 1,0 10 0-16,-4 8 0 0,4 19 0 16,-12 17 0-16,-9 15 0 15,-10 24 0-15,-4 9 0 16,-5 13 0-16,-3 8 0 15,0 6 0-15,0 9 0 0,-11 6 0 16,-1 8 0-16,-2 1 0 16,-2 1 0-16,-3 3 0 15,-6-3 0-15,-3 4 0 16,-5-4 0-16,-7-2 0 0,-9 0 0 16,-8-4 0-1,-16-3 0-15,-13-3 0 0,-11-6 0 16,-12-3 0-16,-13-11 0 15,-12-3 0-15,-7-8 0 16,-14 1 0-16,-12-1 0 0,-20-1 0 16,-16-3 0-16,-18 0 0 15,-13 0 0-15,-13 1 0 16,-4 0 0-16,-7 1 0 0,-9 3 0 16,-13-1 0-16,-17 4 0 15,-7 3 0-15,-6 2 0 0,-1 3 0 16,-2 1 0-16,4-1 0 15,1 6 0-15,6 1 0 16,14 6 0-16,21 7 0 0,16 5 0 16,19 3 0-16,20 1 0 15,14 5 0-15,6 2 0 16,3 1 0-16,-7 1 0 0,-7-6 0 16,-4 6 0-16,-5-2 0 15,1-4 0-15,0 9 0 0,9 0 0 16,7 0 0-16,12 0 0 15,7 0 0-15,6 0 0 0,8 0 0 16,7 9 0-16,0-1 0 16,5-8 0-16,-3 12 0 15,-7 1 0-15,-1-1 0 16,-10 4 0-16,-3 0 0 0,-10 5 0 16,-5 3 0-16,-12-3 0 15,-1 3 0-15,-1 0 0 0,0 1 0 16,1-5 0-16,2 4 0 15,5-4 0-15,5 2 0 0,7-3 0 16,0 2 0-16,4-2 0 16,-4 3 0-16,1 2 0 0,-1-3 0 15,5-2 0-15,3 2 0 16,4-1 0-16,8 1 0 16,13-1 0-16,3 0 0 15,9 1 0-15,5 0 0 0,-1-1 0 16,0 4 0-16,1 0 0 15,-3 2 0-15,6 2 0 0,5-5 0 16,8 7 0-16,-1-7 0 16,8 1 0-16,8-2 0 0,4-2 0 15,6-5 0-15,5 1 0 16,11 2 0-16,8-6 0 0,6-1 0 16,10 3 0-16,8-2 0 15,2 1 0-15,10-6 0 0,7-7 0 16,10 8 0-16,1-8 0 15,6 0 0 1,8 8 0-16</inkml:trace>
  <inkml:trace contextRef="#ctx0" brushRef="#br1" timeOffset="35777.53">11689 9269 2047 0,'0'7'0'15,"0"2"0"1,0-2 0 0,0 5 0-16,0 1 0 0,-8 3 0 15,0 9 0-15,-1 6 0 16,-1 11 0-16,-6 7 0 16,2 2 0-16,-2 7 0 0,4 4 0 15,-3 0 0-15,-2-4 0 16,-2 9 0-16,2-3 0 15,-4 3 0-15,2-3 0 0,-3 1 0 16,2 1 0-16,5-5 0 16,1-9 0-16,3-2 0 0,-2-8 0 15,4 2 0-15,1 4 0 16,2 10 0-16,6 10 0 0,-13 9 0 16,13 5 0-1,-8 0 0-15,8-1 0 0,0-4 0 16,0-11 0-16,0-14 0 15,0-7 0-15,0-12 0 0,0-8 0 16,0-9 0-16,0-4 0 16,0-5 0-1,-8-7 0 1,0 0 0 0,-1-3 0-1,9-1 0-15,0-1 0 16,0 5-174 15,0 0-292-31,0 0 20 16,0 0 25-16</inkml:trace>
  <inkml:trace contextRef="#ctx0" brushRef="#br1" timeOffset="39190.61">6111 15147 294 0,'0'-10'173'16,"0"6"-43"-16,-8-3-57 15,-5-5-37-15,-4-5-21 16,2-4 5-16,-2 7 8 0,0-4-1 16,1 2 2-1,-3 4 18-15,-51 12 146 16,17 24-104-16,-12 17 11 16,-11 15 2-16,-5 14-9 15,4 12-2-15,6-5-17 16,14-6-32-16,22-19-16 0,19-7-16 15,24-14-10-15,25-5-3 16,27-14 1-16,26-12-2 16,10 7 1-16,10 5-1 15,-3 2-9-15,-15 1-12 16,-18 11 8-16,-18 2 8 0,-19 3 5 16,-25 10 3-16,-25 4 2 15,-19 4 1-15,-18-4 1 16,-11-9-8-16,-3-3 1 15,-5-13-1-15,8-4-18 0,8-4-51 16,9-12-53-16,11 0-52 16,12-15-27-16,25-13-6 15,8-17 4-15,17-9-13 16,13-6 50-16</inkml:trace>
  <inkml:trace contextRef="#ctx0" brushRef="#br1" timeOffset="39474.55">5984 15591 151 0,'29'-9'215'15,"-4"9"-70"-15,-1 0-29 0,4 0-24 16,8 0-18 0,9 0 3-16,9-4-21 0,7-9-23 15,3-6-14-15,-3-11-10 16,-4-2-3-16,-9-8-4 16,-15-6 7-16,-16 1 19 0,-17 1 21 15,-25-4 23-15,-12 6 54 16,-11 5 37-16,-2 14 15 15,2 11 6-15,3 12-62 0,10 15-53 16,5 13-42-16,13 14-11 16,17 7-7-16,14 12-9 15,10 0 0-15,12 1-16 16,5-11-70-16,-1-2-88 16,2-6-94-16,-7-12-59 15,3-6 16-15,-11-12-2 0,3-18 49 16</inkml:trace>
  <inkml:trace contextRef="#ctx0" brushRef="#br1" timeOffset="40172.31">6629 15064 128 0,'0'-52'275'0,"0"11"-59"0,0 13-64 16,-6 7-59-16,6 8-27 16,0 5-10-16,0 6 5 15,0 2-12-15,6 0-5 16,7 10-12-16,8 3-12 15,2 4-5-15,2-1-9 0,1-4-3 16,-7-1-5-16,1-2 6 16,-4-9-4-16,-3 0 8 15,-5 0-2-15,-5 0 4 16,-3-11-7-16,0-6-1 0,-11-3 2 16,-5-5 8-16,0 4 17 15,-6 4 12-15,-1 6 25 16,3-1 17-16,-2 8-18 0,7 4-24 15,-1 0-17-15,3 0-12 16,0 13-2-16,2-1-9 16,2 4-6-16,9 0 0 15,0 0-7-15,9 1-1 16,7-17 1-16,5 0-8 0,-1 0-2 16,4-13 3-16,1-7 7 15,-6-5 1-15,-3-7 6 16,-7 0 6-16,-9-1 5 0,0 5 27 15,0 8 41-15,-12 3 7 16,-4 5 5-16,4 8-19 16,0 4-18-16,4 0-26 15,8 0-17-15,0 19-6 16,3 10 6-16,14 13-4 0,6 6-4 16,10 10 5-16,4 2-2 15,-1 0-3-15,2 6 6 16,-10-1-4-16,-4 1 3 0,-3-6-4 15,-10 1 3-15,-7-7 2 16,-4-8 1-16,0-15 3 16,0-6-8-16,-12-10-5 0,-4-7-18 15,-8-8 6-15,-4 0-17 16,-2-4 8-16,3-2 1 16,2-11-21-16,9-7-7 15,3-9 8-15,13-8 10 16,0-8 0-16,0 4-30 0,10-1-38 15,-4 7-38-15,2 5-18 16,-3 6-14-16,-2-1-18 16,6 5-32-16,-9 0-17 0</inkml:trace>
  <inkml:trace contextRef="#ctx0" brushRef="#br1" timeOffset="40821.66">6955 14556 350 0,'0'-24'402'0,"0"7"-40"16,0 5-132-16,-8 3-102 15,8 9-40-15,0 17 4 16,5 21 6-16,6 18-39 0,14 18-29 16,-1 3-18-16,0-5-1 15,1-7-7-15,-5-11 1 16,-5-14-3-16,-7-11-3 0,1-9 6 15,-9-20-15-15,-9 0-21 16,-7-20-11-16,-3-20-5 16,-5-17-4-16,0-21 11 15,2-12 4-15,6-4 19 16,7 13 4-16,9 16 3 0,0 16 0 16,14 21 8-16,5 19 19 15,10 21 10-15,7 17-1 16,2 12-12-16,-5 8 0 0,-1 3-7 15,-4-7-7-15,-4-7 3 16,-3-10-1-16,-9-9-4 16,-1-8-6-16,-3-11-11 0,0-11 4 15,1-12-2 1,0-18-16-16,2-11-2 0,1 2 23 16,1 10 1-16,-5 11 9 15,-4 5 12-15,1 7 5 16,-2 9-11-16,5 8 5 0,8 0 4 15,5 0-9-15,2 0-1 16,6 0-2-16,7-8 3 0,6-8-8 16,3-13 2-16,4-7-6 15,-1-9-5-15,-9-4-10 16,-5-9 14-16,-17 2 8 0,-11 3 9 16,-6 4 37-16,-11 13 26 15,-6 11-4-15,6 9-20 16,-7 16-18-16,4 21-12 0,6 15-13 15,8 17-8-15,0 8 2 16,11 1-2-16,10-2-34 16,7-7-57-16,-4-12-76 0,5-12-70 15,-1-10-28-15,0-19 31 16,-4 0-7-16,1-16 35 16,-9-7 63-16</inkml:trace>
  <inkml:trace contextRef="#ctx0" brushRef="#br1" timeOffset="41287.37">7954 13941 62 0,'0'-44'213'0,"0"7"10"16,0 18-28-16,0 4-43 0,4 15-33 16,4 23-12-16,1 11-13 15,2 16-31-15,6 11-20 16,3 0-29-16,-3-4-8 16,-1-7-3-16,-1-15-5 0,-2-6-9 15,-4-12-5-15,-5-17 2 16,0-8 3-16,-4-16 3 15,0-21 4-15,0-21 1 0,0-15 3 16,4 0-3-16,0 12 16 16,3 15 9-16,-7 18 13 0,3 14-6 15,6 20 14-15,7 14 3 16,6 16 3-16,5 18-12 16,6 1-19-16,-1-2-7 15,-2-9 1-15,-2-6-6 0,-4-15 0 16,0-15 2-16,1-15-7 15,-1-27-1-15,-4-18-6 0,1-22-3 16,-10-15 0-16,-3-21 2 16,-8-13 1-16,0-10 3 0,0 5 10 15,-12 19 31 1,5 23 35-16,-1 20 25 0,8 26 18 0,0 23 0 16,0 25-35-16,0 33-81 15,11 23 0-15,10 25 0 16,4 14 0-16,3 3 0 15,4-1 0-15,1-5 0 0,-1-12 0 16,-4-16-349-16,-6-15-82 16,-12-12 13-16,-10-17 46 0</inkml:trace>
  <inkml:trace contextRef="#ctx0" brushRef="#br1" timeOffset="41819.05">8486 13416 333 0,'-25'-30'344'0,"10"12"-28"0,2 1-115 16,4 5-96-16,9 3-43 15,0 1-18-15,17 4-14 0,12-3-11 16,15-2-3-16,13-7-10 16,8 0-8-16,3-7-8 0,3-3-15 15,-11-3 6 1,-11 5 8-16,-8 3 7 0,-14 6 11 16,-6 2 22-16,-10 5 36 15,-2 8 20-15,-9 0 1 0,0 0-22 16,0 21-25-16,-17 10-7 15,2 10-8-15,3 9-16 0,4-2-2 16,8-6 2-16,0-6-3 16,0-8-5-16,3-4 0 0,5-7-12 15,6-5-13-15,-4-12-10 16,7-8-41 0,-1-13 0-16,1-7-12 0,-5-13 30 0,0-4 10 15,4-3 29-15,-2-5 10 16,-6 4 11-16,-2 13 10 0,-1 8 10 15,-5 8 4-15,4 2-6 16,-4 11 13-16,0-2 7 0,0 9-7 16,0 0-4-16,0 9 21 15,4 7 10-15,5 8-7 0,-2 5-9 16,1-1-21-16,6 1-15 16,0-1-1-16,3-5-2 15,0-1-8-15,-5-6-6 0,-1-4 1 16,2 1-23-16,-1-13-12 15,1 0-18-15,3-9-20 16,-5-3-20-16,3-8-25 0,2-2-8 16,-5 3 1-16,-2-1 1 15,-2 3 12-15,-7 0-11 0,0 6-14 16,0-1-47-16,-16 4 8 16</inkml:trace>
  <inkml:trace contextRef="#ctx0" brushRef="#br1" timeOffset="42236.08">9131 12435 244 0,'8'-57'235'15,"1"15"-12"-15,-6 15-8 16,2 7-44-16,-5 7-24 0,0 10-18 15,8 15-7-15,4 20-5 16,5 26-17-16,3 23-16 16,5 22-32-16,2 10-24 0,3 1-10 15,2 0-10-15,1-12-12 16,-5-13-57-16,-4-12-54 0,-8-16-56 16,-5-12-42-16,-3-16-9 15,-8-14-4-15,0-5 2 0,-11-14-5 16,-5-16 35-16</inkml:trace>
  <inkml:trace contextRef="#ctx0" brushRef="#br1" timeOffset="42501.85">9254 12969 299 0,'-25'-50'244'0,"4"10"-34"15,6 11-60-15,3 10-55 0,4 2-31 16,8 6-21-16,0 1-8 16,12 8-16-16,11 2-10 0,7 0-5 15,5-10-9-15,6 2-22 16,-4 0-13-16,0-4 3 15,-5 4 12-15,-5-1 10 0,-5 2 18 16,-9 0 19-16,-2 7 8 16,-3 0 15-16,0 0 24 0,1 14 19 15,-1 11-1-15,3 7-23 16,2 6-30-16,-2-2-17 16,-3 1-16-16,1-7-20 0,-9-7-70 15,0-7-70-15,0-4-54 16,0-12-14-16,-9-4-33 0,-7-8 39 15,-3-13 76-15</inkml:trace>
  <inkml:trace contextRef="#ctx0" brushRef="#br1" timeOffset="42800.91">9428 12582 33 0,'0'-50'63'16,"0"10"58"-16,0 7 33 16,0 9-64-16,0 7-42 0,0 10-37 15,3-2-18-15,5 9-10 16,6 0 5-16,2 0-18 0,3 9-7 15,11 2 18-15,-2 2 27 16,1 3 46-16,3 5-7 16,1-1 13-16,-5 4-10 0,1 1-15 15,-2-1-8-15,-2 0-3 16,-1-7-12-16,-4-6-6 0,1 1 0 16,-4-12-3-16,-2 0 4 15,-3-7 4-15,-7-14 1 16,-5-8 25-16,-13-11 21 0,-6 0 0 15,-6 4 6-15,-5 2-28 16,6 6-27-16,0 9-38 0,4 5-40 16,4 7-54-16,8 0-62 15,8 2-69-15</inkml:trace>
  <inkml:trace contextRef="#ctx0" brushRef="#br1" timeOffset="43050.72">9907 12349 326 0,'16'10'241'15,"-3"-3"-51"-15,-4 9-42 0,-3 8-15 16,2 13-18-16,-8 4-27 16,0 4-39-16,0-9-26 15,0-7-13-15,0-13-2 0,0-16-22 16,5-16 2-16,4-25 9 16,3-26 10-16,0-13 30 0,4-9 47 15,3 4 38-15,3 12 19 16,-6 18-1-16,-5 19-55 0,2 16-41 15,7 20-3-15,9 20-4 16,2 30-30-16,3 18-36 0,-6 19-172 16,-11 15-168-16,-17 7-108 15,-17 13 10-15</inkml:trace>
  <inkml:trace contextRef="#ctx0" brushRef="#br1" timeOffset="43533.7">7158 15814 182 0,'-20'48'229'16,"3"-2"-54"-16,9-7-36 0,8-1-35 15,5-14-11-15,11-7 3 16,8-17-14-16,9-5-22 16,8-14-24-16,6-19-20 0,10-7-7 15,0-8-11-15,-3-7-6 16,-10-1-4-16,-7 0 2 15,-14-1 3-15,-10 2 10 0,-13 6 16 16,-16 11 58 0,-4 10 28-16,-14 16-19 0,-5 17-4 15,-10 22-9-15,-4 13 11 16,5 22-14-16,3 8-18 16,12 7-16-16,17 7-13 0,16-5-22 15,21-4 0-15,18-7 6 16,18-10-11-16,13-17-26 15,12-15-47-15,5-21-132 0,0-8-124 16,-10-15-24-16,-9-18-4 16,-14-13-168-16</inkml:trace>
  <inkml:trace contextRef="#ctx0" brushRef="#br1" timeOffset="43882.75">7950 15411 412 0,'0'-24'341'0,"0"12"3"16,0 3-85-16,0 9-68 15,0 0-29-15,0 25 0 0,4 16-51 16,8 11-53-16,5 14-51 16,3-6-7-16,0 2 0 0,0-14 0 15,0-6 0-15,-7-14 0 16,-2-12 0-16,-5-3 0 16,-6-18 0-16,0-16 0 0,-17-19-3 15,0-22-9-15,-2-14-2 16,2-10 7-16,17 5 4 15,0 12 2-15,0 8-5 16,13 11 1-16,7 14 2 0,3 11 8 16,7 17 29-16,-6 8-19 15,1 13-15-15,-2 10 0 0,-3 7 0 16,-3 2 0-16,-5-4 0 16,-4-2 0-16,-4-2 0 0,1-8-49 15,-2-9-222-15,-3-7-85 16,0 0-2-16,0-11 23 0,0-10 35 15</inkml:trace>
  <inkml:trace contextRef="#ctx0" brushRef="#br1" timeOffset="44181.68">8348 15178 87 0,'25'-16'256'0,"-5"4"-20"0,-5 9-5 16,-2-1-41-16,-10 4-30 16,2 0-11-16,4 16 12 0,-6 15-16 15,5 11-41-15,4 10-40 16,0 6-32-16,-4-2-18 15,6-6-3-15,-6-9-5 0,0-18 2 16,-8-1-13-16,0-15-5 16,0-7-14-16,0-19 0 0,-13-14 5 15,-4-12 10-15,6-12-6 16,11-12-11-16,0-1 3 0,0 0 12 16,3 13 6-1,5 12 9-15,6 9 20 0,-3 8 6 16,0 7 13-16,3 8-4 15,-2 13-16-15,0 0-8 0,1 13-20 16,1 3-65-16,4 1-127 16,-1-1-91-16,2 1-39 0,1-5-25 15,2-12 52-15</inkml:trace>
  <inkml:trace contextRef="#ctx0" brushRef="#br1" timeOffset="44432.36">8859 14853 360 0,'0'-29'280'0,"0"10"5"0,-8 7-39 15,-3 12-36-15,-6 14 4 16,0 20-4-16,10 11-49 16,7 8-80-16,7-1-81 0,10 1 0 15,11-12 0-15,8-12 0 16,10-12 0-16,-3-17-1 16,4-22-86-16,-12-11-2 0,-5-15 21 15,-15-9 30-15,-15-8 18 16,-9 4 20-16,-11 4 16 0,-8 12 3 15,-4 17-21-15,-6 16-19 16,-2 12-55-16,5 0-86 16,-3 19-100-16,10 2-55 0,4 0-23 15,12-1 48-15</inkml:trace>
  <inkml:trace contextRef="#ctx0" brushRef="#br1" timeOffset="44798.5">9091 14657 546 0,'21'-16'400'15,"-5"4"-41"-15,-5 5-97 16,-2 7-64-16,-1 0-3 0,9 0-108 16,3 19-87-16,8 14 0 15,8 12 0-15,2 4 0 0,-6-5 0 16,-5-3 0 0,-7-8 0-16,-6-13 0 0,-6-7 0 15,-22-33 0 1,0-22 0-16,-8-19 0 0,7-16 0 15,-2-13 0-15,9-7 0 16,8 2 0-16,0 14 0 16,8 13 0-16,0 15 0 0,5 12 0 15,3 16 0-15,4 10 0 16,5 5 0-16,4 10 0 0,-1 13 0 16,-4-1 0-1,-8 1 0-15,0-1 0 0,-4 0 0 16,-4-5 0-16,-3-7 0 15,-5 11 0-15,0-5 0 16,0-6-420 0,0 0 9-16,-13 0 41 15,1 9 11-15</inkml:trace>
  <inkml:trace contextRef="#ctx0" brushRef="#br1" timeOffset="45709.09">5103 15036 727 0,'-17'-36'417'0,"-6"-2"-145"0,-6 10-118 16,1 0-66-16,4 8-8 15,3 3 1-15,4 5-13 16,9 12-12-16,8 19-4 16,14 39 0-16,13 40-52 0,14 41 0 15,7 32 0-15,5 24 0 16,4 16 0-16,0 10 0 15,0-1 0-15,5-6 0 16,-1-5 0-16,4-13 0 16,3-18 0-16,0-19 0 15,-3-21 0-15,-3-24 0 0,-5-19 0 16,-9-19 0-16,-8-15 0 16,-10-9 0-16,-5-10 0 15,-10-5 0-15,-3-9 0 16,-4-7 0-16,-8-4 0 0,0-2 0 15,0-2 0-15,5-13 0 16,-2 8 0-16,5-1 0 16,-2-7 0-16,1 10 0 15,-4-10 0-15,2 0 0 16,3 0 0-16,1 0 0 16,2 0 0-16,10 0 0 0,3 0 0 15,16-5 0-15,17-7 0 16,24-17 0-16,30-20 0 15,27-20 0-15,35-24 0 0,39-21 0 16,40-26 0-16,36-15 0 16,29-11 0-16,12-9 0 15,8-4 0-15,-5 8 0 0,-2 8 0 16,-9 8 0-16,-9 10 0 16,-20 5 0-16,-14 11 0 15,-23 3 0-15,-19 8 0 0,-26 11 0 16,-28 19 0-16,-27 18 0 15,-30 12 0-15,-26 17 0 16,-31 9 0-16,-14 8 0 0,-18 7 0 16,-12 9 0-16,-8 4 0 15,-3 4 0-15</inkml:trace>
  <inkml:trace contextRef="#ctx0" brushRef="#br1" timeOffset="46592.43">11759 15093 2047 0,'-13'-3'0'0,"-3"-11"0"16,0-5 0-16,-4-14 0 16,-10-13 0-16,-2-23 0 15,-7-23 0-15,-6-31 0 0,-8-27 0 16,-9-33 0-16,-5-21 0 16,-7-8 0-16,-3 0 0 0,-1 5 0 15,2 20 0-15,-2 16 0 16,6 21 0-16,7 20 0 15,8 15 0-15,7 21 0 0,10 13 0 16,7 12 0-16,5 7 0 16,4 6 0-16,0-1 0 15,4 4 0-15,-6-1 0 0,1 2 0 16,3 4 0-16,-4-2 0 16,3 6 0-16,1 2 0 0,3 7 0 15,3 6 0-15,3 0 0 16,1 4 0-16,-4 5 0 0,3 4 0 15,2 4 0-15,-2 1 0 16,4-1 0-16,9-3 0 0,-8 9 0 16,8 1 0-1,-8 1 0-15,2 0 0 16,-3 4 0 0,9-4 0-16,-9 4 0 15,-2 0 0 1,2-5 0-16,1-2 0 0,-3 2 0 15,-3-2 0-15,-1-5 0 16,-2 0 0-16,-2-3 0 0,2 4 0 16,-4-1 0-16,2 0 0 15,-3 0 0-15,2-1 0 0,0 5 0 16,3 1 0-16,1 2 0 16,-3 0 0-16,-11 5 0 15,-9 0 0-15,-15 17 0 16,-14 9 0-16,-17 10 0 0,-17 13 0 15,-16 9 0-15,-21 6 0 16,-13 9 0-16,-24 2 0 0,-18 0 0 16,-18 6 0-16,-11-3 0 15,-5 3 0-15,2 0 0 16,-6 2 0-16,4 2 0 0,1 1 0 16,-1-5 0-16,5 1 0 15,3-1 0-15,13 0 0 16,8-6 0-16,20-3 0 0,22-3 0 15,18-4 0-15,26-4 0 16,18-8 0-16,15-8 0 16,16-5 0-16,15-3 0 15,4-5 0-15,11-4 0 16,8-3 0-16,1-4 0 16,3-4 0-16,4-6 0 0,1-11 0 15,0 9 0-15,4-9 0 16,2 0 0-1,2 0 0 32</inkml:trace>
  <inkml:trace contextRef="#ctx0" brushRef="#br1" timeOffset="46945.41">5066 13676 2047 0,'-7'21'0'16,"-1"-4"0"-1,8 7 0-15,-8 10 0 16,8 6 0-16,0 12 0 0,0 10 0 16,0 3 0-16,0-1 0 15,0-7 0-15,0-7 0 16,0-6 0-16,-9 1 0 15,9-2 0-15,-8 14 0 16,8 10 0-16,0 9 0 16,0 6 0-16,0-1 0 0,3-2 0 15,5-8 0-15,1-9 0 16,-4-9 0-16,-1-13 0 16,-4-7 0-16,0-9 0 15,0-3 0-15,4-4 0 0,0-5 0 16,-1 0 0-16,3 0 0 15,-3 0 0-15,5 1 0 16,0 2 0-16,-5-1 0 16,-3-7 0-16,5-7-121 0,-1 8-105 15,-4-8-29 1,0 0-32-16,0 0-23 0,0 0-48 16</inkml:trace>
  <inkml:trace contextRef="#ctx0" brushRef="#br1" timeOffset="52461.62">27243 2478 390 0,'-33'0'227'0,"4"0"-65"16,6 0-48-16,2 0 17 15,5 0 29-15,8 0-4 0,8 0-52 16,0 0-29-16,0 0-20 15,8 0 3 1,21 0 2-16,23 0-1 0,21 8-4 16,22 4-18-16,4-4-8 15,-1 1-11-15,-1 4-3 16,-4-2 0-16,-7-2-1 16,-12-9 0-16,-13 8-4 15,-16-8 25-15,-14 0 16 16,-10 0-48-16,-8 0-3 0,-5 0 0 15,-4 0 0-15,1 0 0 16</inkml:trace>
  <inkml:trace contextRef="#ctx0" brushRef="#br1" timeOffset="52704.79">28108 2556 2047 0,'8'0'0'47,"-2"0"0"-47,-1 0 0 0,0 0 0 16,-1 0 0-1,4 0 0-15,1 0 0 0,0 0 0 16,-1 0 0-16,0 0 0 15,1 0 0-15,0 0 0 16,0 0 0-16,-5 0 0 16,0 0 0-16</inkml:trace>
  <inkml:trace contextRef="#ctx0" brushRef="#br1" timeOffset="53078.87">28213 2556 1876 0,'0'0'-475'16,"0"0"53"-16,0-3 12 0</inkml:trace>
  <inkml:trace contextRef="#ctx0" brushRef="#br1" timeOffset="53826.06">28351 2392 108 0,'-12'-12'275'16,"-1"0"-64"-16,2 1-63 15,-6-6-39-15,6 5 20 16,-2 0 14-16,5 3-20 16,8 6-31-16,0-2-23 15,0 5-3-15,0 0-23 16,0 0-16-16,0 0-21 15,11 0 4-15,15 17-1 16,10 2-2-16,13 3-7 0,4 1 1 16,-5 1 0-1,1-2 1-15,-12-6-3 16,-9-4 2-16,-8 0 5 16,-7-12-2-16,-10 9 1 0,-3-9 2 15,0 0-3-15,0 0 4 16,-11 11-7-16,-9 1 7 15,-5 5-4-15,-4 0 3 16,-4 4-1-16,-4 3-2 16,3 4 11-16,-5 5-4 15,5 3-4-15,-1 0-7 16,-16 33 12 0,29-39-7-16,2-5 4 15,9-9 6-15,11-5 11 16,-12-11 40-16,12 8 20 15,-9-8-2-15,9 0-24 0,0 0-52 16,0-8-8 0,0-8 0-16,0-7 0 15,0-11 0-15,9-3 0 16,3-7 0-16,3-4 0 16,1-1 0-16,-2 4 0 15,-2 8 0-15,-4 3 0 16,-5 10 0-16,2 8 0 0,-5 4 0 15,0 4 0 1,0 0 0-16,0 3 0 16</inkml:trace>
  <inkml:trace contextRef="#ctx0" brushRef="#br1" timeOffset="54096.64">28311 2417 2047 0,'0'-4'0'0,"0"0"0"0,0-1 0 16,0 2 0-16,0-6 0 15,0 6 0-15,0-1 0 16,0-1 0-16,0 1 0 16,0 4-325 31,0 0-83-32,0 0 0-15,0 16-3 16</inkml:trace>
  <inkml:trace contextRef="#ctx0" brushRef="#br1" timeOffset="60406.28">14471 15990 372 0,'0'-38'315'16,"-15"2"-19"-16,-10 3-62 0,-7 9-45 16,-6 4-3-16,-1 8 54 15,-15 7-25-15,-6 17-215 0,-10 16 0 16,-4 26 0-16,-2 20 0 16,-1 23 0-16,7 20 0 0,10 13 0 15,11 6 0-15,13-6 0 16,16-8 0-16,20-17 0 15,12-16 0-15,19-22 0 16,15-27 0-16,16-20 0 0,3-20 0 16,7-25 0-16,6-19 0 15,-5-18 0-15,0-14 0 0,-5-19 0 16,-7-5 0-16,-12-7 0 16,-12 6 0-16,-14 7 0 0,-10 13 0 15,-9 14 0-15,-4 16 0 16,-9 14 0-16,-2 12 0 0,-6 13 0 15,-3 12 0-15,0 33 0 16,7 20 0-16,13 16 0 16,13 4 0-16,12 5 0 0,15-6 0 15,17-6 0-15,8-18 0 16,4-6 0-16,4-14 0 0,-3-8 0 16,-10-8 0-16,-7-12 0 15,-5 0 0-15,-12-2 0 0,-7-8-25 16,-12-6-324-16,-14-4-1 15,-3-1 29-15,-17 2 59 16,-2 2-16-16,-5 5-181 0</inkml:trace>
  <inkml:trace contextRef="#ctx0" brushRef="#br1" timeOffset="60839.6">16068 15973 194 0,'-69'-54'639'31,"28"35"-375"-31,0-5 449 31,41 19-497-31,0 0-195 16,13 5-21-1,15 0 0-15,20 0 0 0,26-7 0 16,16-5 0-16,15-1 0 16,5 1 0-16,-1-1 0 0,-9 6 0 15,-13-2 0-15,-16 2 0 16,-14 2-166-16,-15 5-188 0,-13 0-25 16,-18 0 40-16,-31 16-223 15</inkml:trace>
  <inkml:trace contextRef="#ctx0" brushRef="#br1" timeOffset="61037.64">16363 16180 209 0,'-68'36'384'15,"-1"1"19"-15,-1 0-47 0,5-5-100 16,8-7-68-16,14-4-20 16,18-9-85-16,50-12-83 15,26-12 0-15,39-9 0 16,27-8 0-16,19 1 0 0,0-1 0 15,-1 5-146-15,-13 1-231 16,-17-2-41-16,-15 0 11 0,-17 5 63 16</inkml:trace>
  <inkml:trace contextRef="#ctx0" brushRef="#br1" timeOffset="61387.91">18597 15724 1308 0,'-12'-45'566'0,"0"9"-393"0,12 1-173 16,0-11-87-16,12-8 26 15,10 2 62-15,-3-1 37 0,-4 3-2 16,2 15 6-16,-4 1-11 15,-1 11-31-15,-1 2 0 16,-7 4 0-16,-4 10 0 0,0 26 0 16,0 22 0-1,0 25 0-15,0 14 0 0,0 20 0 16,0 5 0-16,0 1 0 16,0-5 0-16,0-2 0 0,0-14 0 15,0-13 0-15,0-10-31 16,-9-10-441-16,9-11 11 0,-6-9 54 15,6-11 89-15</inkml:trace>
  <inkml:trace contextRef="#ctx0" brushRef="#br1" timeOffset="61521.54">18548 16380 473 0,'-41'11'374'16,"-84"27"433"0,95-38-626-16,11 0 7 15,19 0-164-15,8 0-24 16,21-9 0-16,24-8 0 0,15-6 0 15,18-10-55-15,8-8-310 16,3-4-96-16,0-7 8 0,-3-1-258 16</inkml:trace>
  <inkml:trace contextRef="#ctx0" brushRef="#br1" timeOffset="61805.18">19593 15627 315 0,'-9'-36'419'0,"-15"10"-26"16,-69 35 201-1,36 20-323-15,0 15-216 0,8 9-55 16,8 5 0-16,12 3 0 16,18-2 0-16,19-4 0 0,21-15 0 15,10-11 0-15,15-13 0 16,6-16 0-16,7-16 0 0,-3-17 0 16,-7-17-2-16,-14-10-100 15,-14-9 51-15,-12-5 37 0,-17 1 17 16,-21 8 20-1,-12 12 28-15,-10 12-14 0,-4 13-7 16,4 9-34-16,7 8-52 16,7 11-108-16,9 0-103 0,9 0-58 15,14 0 6-15,16 13 6 16,14-1 48-16</inkml:trace>
  <inkml:trace contextRef="#ctx0" brushRef="#br1" timeOffset="62136.23">19962 15512 28 0,'61'-6'70'0,"-5"-11"107"0,-7-4 11 16,-8 1-3-16,-17 4 13 16,-7 4 42-16,-14 0 47 0,-3-2 72 15,-12 11-44-15,-8 3-315 16,-8 17 0-16,-8 7 0 16,1 4 0-16,10 8 0 0,7 5 0 15,18 9 0-15,0 2 0 16,18-2 0-16,4-3 0 0,16-6 0 15,6-9 0-15,8-10 0 16,7-14 0-16,-4-8 0 0,-6-17 0 16,-4-15 0-16,-14-13 0 15,-10-9 0-15,-13-1 0 0,-8-3 0 16,-16 5 0-16,-13 4 0 16,-11 5 0-16,-8 3 0 0,-11 12 0 15,2 9 0 1,10 3 0-16,7 6-159 0,12 3-318 15,15-1 29-15,13 6 36 16</inkml:trace>
  <inkml:trace contextRef="#ctx0" brushRef="#br1" timeOffset="62386.37">20733 15203 315 0,'37'-49'275'0,"-1"-4"-43"16,-3 3-65-16,-1 3-37 0,-4 2 5 15,1 0 24-15,-4 7 30 16,-2 7 11-16,-1 5 4 16,-2 12-163-16,4 14-41 0,0 0 0 15,1 28 0-15,-5 20 0 16,-4 21 0-16,-3 21 0 0,-5 13 0 16,-8 2 0-16,0 5 0 15,0-3 0-15,0-10 0 0,0-12 0 16,0-16 0-16,0-12 0 15,0-16-207-15,0-8-406 0,0-9 68 16</inkml:trace>
  <inkml:trace contextRef="#ctx0" brushRef="#br1" timeOffset="62569.43">20931 16075 513 0,'-35'12'529'15,"-1"-4"-10"-15,3 0-99 16,4-8-354-16,14 0-66 0,7 0 0 15,28-13 0 1,16 1 0-16,15-7 0 0,11-1 0 16,-2-5 0-16,-1 4 0 15,-11 1-275-15,-8 4-219 0,-12-1 16 16,-10 5 84-16</inkml:trace>
  <inkml:trace contextRef="#ctx0" brushRef="#br1" timeOffset="62952.86">22569 14812 398 0,'-16'-33'280'0,"-9"10"-26"0,1 16-51 15,-1 7 11-15,-3 19 68 16,-1 9 64-16,5 4-276 0,4 5-70 16,9-3 0-16,11-7 0 15,0-3 0-15,0-7 0 0,0-6 0 16,8-11 0-1,3 0 0-15,1-7 0 0,-1-9 0 0,2-13 0 16,8-35 0 0,-21 30 0-16,0 11 0 15,0 2-182-15,-16 13-95 16,-5 8-92-16,1 12-23 0,-5 7 0 16</inkml:trace>
  <inkml:trace contextRef="#ctx0" brushRef="#br1" timeOffset="63134.87">22609 15622 674 0,'12'25'554'0,"-4"0"26"0,-3 3-341 16,-5 8-239-16,0 9 0 16,-21 5 0-16,-7 8 0 0,-10 5 0 15,-5 6 0-15,-13 9 0 16,-17 3 0-16,-9-3 0 15,-17-2 0-15,-5-2-413 0,-18-5-246 16</inkml:trace>
  <inkml:trace contextRef="#ctx0" brushRef="#br1" timeOffset="64366.56">13599 17727 279 0,'-90'0'406'0,"12"-4"58"16,15 0-71-16,13-5-131 15,21 9-107-15,29 0-67 0,22 0-88 16,38-4 0-16,45-4 0 16,67-11 0-16,72-10 0 15,67-13 0-15,75-1 0 0,69-11 0 16,66-3 0-16,42-4 0 16,39 0 0-16,19-5 0 15,-9 6 0-15,-27 3 0 0,-36 7 0 16,-45 6 0-16,-62 7 0 15,-52 2 0-15,-57 1 0 0,-53 6 0 16,-48 4 0-16,-46-1 0 16,-44 5 0-16,-31-1 0 15,-30 9 0-15,-24 1 0 0,-18 1 0 16,-10 8 0-16,-7-8 0 16,-13 7 0-16,-1-2 0 0,-2 5 0 46,-3 0 0-30,5 0 0-16,-3 0 0 16,3 0 0-16,1 0 0 0,-2 8 0 15,1 4 0-15,0-12 0 16,1 14 0-16,-6-14 0 0,2 7 0 16</inkml:trace>
  <inkml:trace contextRef="#ctx0" brushRef="#br1" timeOffset="64482.14">22041 16819 2006 0,'0'0'-399'15,"0"0"20"-15,0 0 47 0,0 0 39 16,0 0 18-16</inkml:trace>
  <inkml:trace contextRef="#ctx0" brushRef="#br1" timeOffset="65747.51">26881 15773 227 0,'8'-32'248'16,"1"-4"-32"-16,-9-3-30 0,0 0-36 15,0-1 9-15,-17 3 73 16,-6 3 99-16,-16 11-33 0,-9 10-298 15,-17 13 0-15,-7 28 0 16,-5 26 0-16,-5 20 0 0,10 18 0 16,11 19 0-16,15 2 0 15,18 1 0-15,28-16 0 16,14-17 0-16,11-20 0 16,26-23 0-16,14-26 0 0,12-29-107 15,2-28-93-15,3-24 65 16,-9-21 70-16,-6-6 36 0,-15-10 42 15,-7 0 58-15,-13 12 52 16,-13 20 78-16,-2 13-73 0,-9 25-128 16,-8 15 0-16,-11 21 0 15,-9 37 0-15,-5 21 0 16,5 18 0-16,6 9 0 0,14 7 0 16,0-8 0-16,5-7 0 15,7-16 0-15,1-11 0 0,-6-20 0 16,-7-12-347-16,0-18-197 15,-11-20 62-15</inkml:trace>
  <inkml:trace contextRef="#ctx0" brushRef="#br1" timeOffset="65963.33">25963 15187 598 0,'-51'-33'355'0,"8"16"-69"0,15 17-97 15,8 25-56-15,20 12 7 16,9 12 2-16,16 12-33 16,11 5-49-16,13-2-34 0,7-10-38 15,1-6-66-15,-1-11-98 16,-7-17-108-16,-7-8-69 16,-11-12 12-16,-2-12 9 0</inkml:trace>
  <inkml:trace contextRef="#ctx0" brushRef="#br1" timeOffset="66113.74">26285 15133 191 0,'-21'-60'375'0,"-9"11"-25"16,-4 20-64-16,-60 17 148 15,41 41-200-15,2 16-57 16,-8 16-177-16,10 8 0 16,10 12 0-16,10 4 0 0,12-6 0 15,17-10-208-15,0-12-219 16,0-12-8-16,9-12 25 15</inkml:trace>
  <inkml:trace contextRef="#ctx0" brushRef="#br1" timeOffset="66313.7">26092 15069 717 0,'-16'-18'483'0,"1"15"-82"0,-9 17-144 15,-2 14-103-15,3 15-119 16,7 14-35-16,16 14 0 16,0 5 0-16,4 7 0 15,8-10-40-15,5-8-304 0,2-13-81 16,-2-11 4-16,-1-13 39 16</inkml:trace>
  <inkml:trace contextRef="#ctx0" brushRef="#br1" timeOffset="66490.28">25779 15546 338 0,'-48'-34'365'0,"14"11"-65"15,4-1-122-15,17 3-84 16,22-1-34-16,15-2 2 0,25 5-22 16,19-7-29-16,22 7-76 15,18 3-84-15,4 7-43 16,2 9-9-16,-5 0-15 0,-11 0-32 15</inkml:trace>
  <inkml:trace contextRef="#ctx0" brushRef="#br1" timeOffset="67145.87">25586 15036 606 0,'-28'-69'661'15,"-17"24"-76"-15,-17 37-390 16,-15 44-195-16,-8 42 0 0,4 41 0 16,9 40 0-16,19 28 0 15,20 16 0-15,24 13 0 16,31-9 0-16,27-15 0 0,27-26 0 15,34-23-195-15,20-34-361 16,11-30 32-16</inkml:trace>
  <inkml:trace contextRef="#ctx0" brushRef="#br1" timeOffset="67345.56">27104 14890 1504 0,'0'-83'543'0,"0"35"-543"0,9 32 0 16,15 37 0-16,17 32 0 16,12 36 0-16,4 37 0 15,-1 41 0-15,-13 28 0 0,-13 26 0 16,-30 7 0-16,-21-5 0 16,-23-16-14-16,-20-15-576 0,-17-16 58 15,-22-26 91-15</inkml:trace>
  <inkml:trace contextRef="#ctx0" brushRef="#br1" timeOffset="68227.5">23966 15923 542 0,'0'-23'445'16,"-8"1"-54"-16,8 22-86 15,-12 13-44-15,4 19-158 16,-1 22-103-16,9 16 0 0,-8 16 0 16,8 11 0-16,0 7 0 0,0-1 0 15,8-10 0-15,4-11 0 16,0-13 0-16,5-16 0 15,-9-17 0-15,0-15 0 0,0-21-82 16,1-25-102-16,-6-25 184 16,-3-22-132-16,0-21 66 0,0-21 40 15,0-5 34-15,-12-2 19 16,-1 2 35-16,7 14 18 0,6 10 16 16,0 19 6-16,11 10-12 15,9 19-65-15,14 9-25 16,9 18 0-16,10 20 0 0,4 12 0 15,-9 17 0-15,-6 19 0 16,-14 13 0-16,-11 8 0 0,-14 4 0 16,-3 1 0-16,-20-9 0 15,-8-8 0-15,-8-8 0 16,-7-8 0-16,-8-13-317 0,-2-4-21 16,4-8 44-16,8-6 21 15,6-10 19-15,6 0 13 0</inkml:trace>
  <inkml:trace contextRef="#ctx0" brushRef="#br1" timeOffset="78193.68">21201 15990 14 0,'0'-5'45'16,"0"1"47"-16,0-4 49 0,0-4-39 15,0 3-41-15,0 2-22 16,0 2-16-16,0 1-11 0,0 4 5 16,0 0 7-16,0 0 8 15,0 0-1-15,0-3 5 16,0 3 2-16,0-5 9 15,0 0-1-15,0 5 13 0,0 0 1 16,0 0-6-16,0 0-8 16,0 0-11-16,0 0-15 0,0 0 1 15,0 0 6-15,0-4 3 16,0 4 2-16,0 0 12 0,0 0 15 16,0 0-6-16,0 0-7 15,0 0 4-15,0 0-12 0,0 0-11 16,0 0-9-16,0 0-8 15,0 0-5 1,12 0 3-16,3 0-7 0,15-3-2 16,2-5 1-16,4 0 0 15,6-1-4-15,-3-4 9 16,2 1-4-16,0 1 5 0,-9 3-2 16,-4 0-4-16,-7 0 3 15,-5-1-6-15,-7 6 14 0,-1-2 2 16,-5 5 9-16,0 0 10 15,-3 0 22-15,0 0 4 16,0 0-8-16,0 0-20 16,-11 0-16-16,-1 0-11 0,1 0 2 15,-3 0-6-15,2 0 2 0,4 0 0 16,-4 8 1 0,4-8-7-16,0 9-1 15,8-9 3-15,-8 0-3 0,-1 0 3 16,2 0 0-16,-6 0 5 15,1 0-4-15,-4 8 8 0,1-8-6 16,-2 0 0-16,-5 8 0 16,6 0-4-16,-2-1 6 0,0 2-2 15,-3-9-3-15,1 12 3 16,0-4 1-16,0 1-3 0,3-9 4 16,1 12-5-16,1-12 3 15,-1 7 5-15,-2-7-5 16,7 0-7-16,2 0 7 0,9 0-8 15,-8 0-8-15,8 0-14 16,0 0-29-16,0 9-49 0,0-9-55 16,0 8-46-16,0-8-30 15,0 9-1-15,0-9-20 0,0 12 29 16</inkml:trace>
  <inkml:trace contextRef="#ctx0" brushRef="#br1" timeOffset="79974.82">12266 16429 29 0,'-8'-9'59'16,"8"-3"65"-16,0 5 33 15,-12-3-58-15,4-1-27 0,1 3-18 16,-1 0-21-16,8 0-6 16,-9 4 4-16,9-1 1 0,0 2-1 15,0 3-7-15,0 0-1 16,0 0-3-16,0 0-4 0,3 0 8 16,13 0 0-16,6 0-1 15,11 15-9-15,2 6 14 0,10 7 2 16,0 8-2-16,3 6-2 15,6 6-6-15,-1 5-8 0,-5 1 0 16,1-6-6-16,-5-3-4 16,-3-5 0-16,-8-6-4 0,-6-6 2 15,-6-9-17 1,-4-6-18-16,-6 0-37 0,-3-13-31 16,-8 0-32-16,0 0-9 15,-19-9-46-15,-6-8 7 0</inkml:trace>
  <inkml:trace contextRef="#ctx0" brushRef="#br1" timeOffset="80225.72">12543 16311 24 0,'0'-38'63'0,"0"6"93"16,0 0 15-16,0 3-44 15,0 10-18-15,0 2-21 16,-8 8-20-16,-1 9 9 0,-2 12 15 15,-7 21 11-15,-1 20-11 16,-5 20-33-16,-9 17-24 0,-3 12-22 16,-5 3-8-16,-4 1-7 15,1-7-6-15,-2-10-36 0,7-12-40 16,5-11-43-16,11-19-30 16,3-9 0-16,3-9-22 0,3-10-22 15,14-2-120-15</inkml:trace>
  <inkml:trace contextRef="#ctx0" brushRef="#br1" timeOffset="83286.71">11983 16241 40 0,'-9'-11'148'0,"1"-5"56"15,-5-1-36-15,2-4-13 16,-2-3-9-16,2 0-18 0,-3 3-1 16,3-3 22-16,3 3-13 15,8 6-37-15,-8 1-46 16,8 2-7-16,0 5-13 0,0-2 5 16,0 6 7-16,0-2-14 15,0 1-2-15,0 4-11 0,0 0-5 16,0 0-9-16,0 0 5 15,0 0 8-15,0 0 0 0,0 0 10 16,0 0 23-16,-8 0 20 16,8 0-23-16,-12 0-47 0,2 0 0 15,2 0 0-15,-3 0 0 16,-1 0 0-16,-4 0 0 0,3 0 0 16,5 0 0-16,0-3 0 15,0 3 0-15,-1-5 0 16,1-3 0-16,-3 0 0 15,2 0 0-15,9-1 0 0,-12 4 0 16,12 3 0-16,0-3 0 16,0 1 0-16,9 13 0 31,11 3 0-31,16 8 0 16,16 5 0-16,13 6 0 15,8 11 0-15,1-1 0 0,-1-1 0 16,-8 1-204-16,-5 3-47 15,-6-2-4-15,-5 2 31 0,-8-3 31 16,-5-1 27 0,-7-7 14-16,-6-4-21 0,-7-5-5 15</inkml:trace>
  <inkml:trace contextRef="#ctx0" brushRef="#br1" timeOffset="83768.07">12786 15708 73 0,'8'-19'197'15,"-3"-4"-26"-15,-5 4-30 0,0 3-19 16,0 4-21-16,-8 3-26 16,0 7 6-16,-1 2 14 0,-4 0-20 15,-6 11-25-15,-5 9-21 16,-10 13-15-16,-2 15-8 0,-9 13-3 16,1 13 1-16,0 11-19 15,-1 1-31-15,7-1-22 0,7 1-30 16,2-10-21-16,5-5-12 15,7-12-15-15,0-4-42 16,2-15-6-16</inkml:trace>
  <inkml:trace contextRef="#ctx0" brushRef="#br1" timeOffset="88058.22">18873 16530 12 0,'48'-129'0'0</inkml:trace>
  <inkml:trace contextRef="#ctx0" brushRef="#br1" timeOffset="90277.61">18504 16461 79 0,'-21'-12'208'0,"1"0"-52"0,-4-5-24 15,-1 11-24-15,3-5-32 16,-4 9-6-16,1 2 19 0,2 0 24 16,2 0-10-16,0 0 1 15,4 0-18-15,3 0-1 0,-4 0-7 16,7 0 4-16,3 0 7 16,8 0 35-16,-9 0 12 0,9 0-7 15,0 13-129-15,0 2 0 16,0 5 0-16,0 3 0 15,0-1 0-15,0-1 0 0,0-9 0 16,0 0 0-16,0-5 0 16,4-7 0-1,1 0 0-15,-2 0 0 16,2 0 0-16,-2 0 0 0,2 0 0 16,-5 9 0-1,0 0 0 1,0-9-169 15,0 8-124-31,-8-8-62 16,8 0-25-16,0 12-20 0</inkml:trace>
  <inkml:trace contextRef="#ctx0" brushRef="#br1" timeOffset="92005.55">11047 606 69 0,'-31'-20'252'0,"-2"-1"-88"15,-4 2-32-15,5 2-33 16,4 1 3-16,6-1 4 15,8 5 7-15,5 3 2 16,9 5 14-16,-9-4-22 16,9 8-34-16,0 0-41 15,0 0-18-15,0 0-10 16,14 0 8-16,21 0-5 16,22 0-3-16,21 12-3 0,7 9-3 15,5 8 4 1,-1 7 2-16,5 17-7 0,6 16-1 15,7 12 4 1,6 13-2-16,-4 8 0 16,-8 9 0-16,-14-2 5 0,-19-7 0 15,-14-5-2-15,-18-11-1 16,-9-9 0-16,-10-8 3 16,-4-9 0-16,-5-14 3 15,-8-10-5-15,0-10-1 16,0-7 1-16,0-7 2 15,0-12 3-15,0 0-1 16,0 0-4-16,0 0 4 16,0 0-9-16,3 0 6 31,3 0-6-31,-2 0-2 16,0 0-3-16,-4 0-16 15,0 0-46-15,0 0-60 0,0 0-59 16,0 0-27-16,0 0 4 15,-17-8-104-15</inkml:trace>
  <inkml:trace contextRef="#ctx0" brushRef="#br1" timeOffset="92689.34">11488 1738 344 0,'-82'0'191'15,"17"0"-33"-15,12 0-49 16,16 0-46-16,17 0-29 15,12 0-11-15,19 13-5 16,23 3-2-16,22 8 2 16,21 12 6-16,25 13-5 15,16 11-1-15,15 14-7 16,1 4-4-16,-4 2-1 16,-12-1-3-16,-16-15-3 15,-20-11 6-15,-25-13 8 0,-13-10 87 16,-15-15 101-16,-9-15 8 15,-12-23-102 1,-5-23-58-16,-3-23-24 0,0-24-10 16,-8-18-10-16,-1-10-1 15,9-1 1-15,-6-1-8 16,6 9 7-16,0 8-7 16,0 12-4-16,6 13 5 15,8 12 2-15,-3 17-2 16,3 7 1-16,-2 11 1 15,-1 11-5-15,-2 2 4 16,-9 9-1-16,0 4-9 0,0 8 3 16,-32 0 5-1,-29 17-2-15,-30 11 4 16,-22 9 0-16,-17 12 1 16,-4 4 5-16,-1 4-6 15,2-1-2-15,8-3 6 0,15-8-6 16,13-3 4-16,23-10 1 15,17-8-11-15,16-8 2 16,14-4 11-16,10-12-13 16,4 8 10-16,13-8-3 15,0 0 6-15,0 0-6 16,0 0 2 0,0 0-5-1,0 0-3 1,0 0 10-16,0 0-8 15,0 0 3-15,0 0-9 16,-8-4-27-16,8 4-29 16,-8 0-50-16,8 0-57 0,0 0-43 15,0 8-18 1,0 4-19-16,0 5-42 0</inkml:trace>
  <inkml:trace contextRef="#ctx0" brushRef="#br1" timeOffset="94258.73">18203 16808 242 0,'-17'-6'224'15,"3"0"-74"-15,-3-4-66 0,5 2-41 16,12 4-28-16,0 0-2 16,0 0 15-16,0 4 28 0,0 0 27 15,-9 0 19-15,9 0 28 16,0-4 25-16,0 4 12 16,0-4-16-16,0 1-21 0,0-2-18 15,0 5-30-15,3 0-10 16,15 0-64-16,5 0-8 0,10 0 0 15,7 0 0-15,10 0 0 16,1 0 0-16,6 0 0 16,5 0 0-16,6 0 0 0,14 0 0 15,16 0 0-15,16 0 0 16,20 0 0-16,20 0 0 0,24 0 0 16,26 0 0-16,22 0 0 15,31 16 0-15,19 1 0 0,17 2 0 16,9-2 0-16,12-5 0 15,20 0 0-15,19 0 0 16,17 1 0-16,11 3 0 16,9 5 0-16,7 7 0 0,6 8 0 15,2 2 0-15,2 2 0 16,-14 0 0-16,-2-2 0 16,-13-9 0-16,-21-10 0 0,-28-19 0 15,-37 0 0-15,-35-12 0 16,-34-4 0-16,-24 0 0 0,-33-4 0 15,-24-2 0-15,-24 6 0 16,-21 0 0-16,-16 1 0 16,-10 2 0-16,-14 9 0 0,-14-1 0 15,-4 1 0-15,-6 4 0 16,1 0 0-16,-6 0 0 16,1 0 0-16,-1 9 0 15,-4-1 0-15,1 1 0 16,-6-2 0-16,1 5 0 0,-7-3 0 15,0-1 0-15,-5-1 0 16,0-7 0-16,1 14 0 16,-6-14 0-16,0 7 0 0,5 1 0 15,0 1 0-15,6-9 0 16,-7 8 0-16,1-8 0 16,1 0 0-16</inkml:trace>
  <inkml:trace contextRef="#ctx0" brushRef="#br1" timeOffset="96614.84">28595 17121 2047 0,'0'-12'0'15,"5"-14"0"-15,3-5 0 16,0-10 0-16,-1-12 0 16,6-16 0-16,8-12 0 0,-2-11 0 15,-2 0 0-15,-6 2 0 16,-3 9 0-16,-8 8 0 15,0 15 0-15,0 19 0 16,0 9 0-16,-13 10 0 16,4 17 0-16,-24 26 0 15,12 18 0-15,-4 9 0 16,-3 14 0-16,-6 22 0 0,-1 11 0 16,-3 9 0-16,-1 5 0 15,3 2 0-15,-2-7 0 16,6-8 0-16,-1-14 0 0,4-6 0 15,1-16 0-15,9-14 0 16,-10 13 0 0,15-40 0-16,14-6 0 15,-6-15 0-15,17-20 0 16,6-20 0 0,8-21 0-16,2-21 0 15,11-15 0-15,2-17 0 16,6-8 0-16,-3-5 0 15,-2 5 0-15,0 9 0 0,-5 11 0 16,-8 16 0-16,-8 22 0 16,2 14 0-16,-11 14 0 0,1 11 0 15,-4 13 0-15,-8 44 0 16,-11 33 0 0,-9 33 0-16,-10 29 0 0,-7 19 0 15,2 5 0-15,-7-1 0 16,6-7 0-16,1-13 0 15,1-16 0-15,1-12 0 16,10-16 0-16,-3-22 0 16,10-12 0-16,4-14 0 0,1-19 0 15,11-6 0-15,-8-13 0 16,8-17 0-16,0-19 0 16,11-25 0-16,9-20 0 0,14-21 0 15,5-20 0-15,7-16 0 16,2-9 0-16,0-7 0 15,2 0 0-15,-1 6 0 0,-8 10 0 16,-10 7 0 0,-10 11 0-16,-8-4 0 0,-13 10 0 15,-8 5 0-15,-5 2 0 16,-4 10 0-16,2 4 0 16,-2 3 0-16,6 5 0 0,-6 8 0 15,0 6 0-15,0 11 0 16,-6 3 0-16,-11 1 0 15,-8 1 0-15,-12 3 0 0,-8 3 0 16,-11 8 0-16,-9 9 0 16,-14 6 0-16,-18 12 0 15,-16-3 0-15,-20 0 0 0,-24-4 0 16,-22 2 0-16,-24-1 0 16,-21-10 0-16,-24-2 0 0,-24-4 0 15,-22-9 0-15,-31-4 0 16,-386-57 0-1,351 49 0-15,-4 1 0 16,-10-2 0-16,2 6 0 0,3 6 0 16,8 7 0-16,8 5 0 15,13 6 0-15,16 9 0 0,16 1 0 16,22 6 0-16,10 8 0 16,20 4 0-16,-202 0 0 15,272 8 0-15,25 5 0 16,20 0 0-16,16-1 0 15,15 4 0-15,14 3 0 0,11 2 0 16,9-1 0-16,8-4 0 16,9 0 0-16,5 1 0 0,6-4 0 15,3-13 0-15,5 7 0 16,10-7 0-16,1 0 0 16,6 0 0-16,4 0 0 0,4 0 0 15,2 0 0-15,7 0 0 16,7 0 0-16,3 0 0 0,5 9 0 15,8 3 0 1,0 9 0-16,0 3 0 16,0 4 0-16,0 3 0 0,0 7 0 15,0 6 0-15,-11 5 0 16,11 5 0-16,-14 4 0 0,3 6 0 16,-2 9 0-16,2 9 0 15,-2 11 0-15,-4 8 0 0,6 11 0 16,-5 4 0-16,0 20 0 15,-6 6 0-15,5 12 0 0,3 9 0 16,-4 4 0-16,2 4 0 16,4 1 0-16,1-6 0 0,0-7 0 15,11-9 0-15,-10-11 0 16,10-13 0-16,0-9 0 16,0-16 0-16,4-5 0 15,5-10 0-15,-1-10 0 0,0-7 0 16,-5-3 0-16,1-9 0 15,-4-10 0-15,0-4 0 0,0-7 0 16,8-7 0-16,0-6 0 16,-3 3 0-16,3-7 0 0,-3 2 0 15,-1-4 0-15,4-1 0 16,1-1 0-16,1-1 0 16,-2-2 0-16,5-4 0 0,-1 0 0 15,1 0 0-15,3-1 0 16,3-7 0-16,6 0 0 0,7 0 0 15,14 0 0-15,9-3 0 16,19-9 0-16,20-4 0 16,15-6 0-16,22 6 0 15,13 0 0-15,20 1 0 0,11-2 0 16,11 5 0-16,10-1 0 16,10 1 0-16,18 0 0 0,15 5 0 15,22 2 0-15,15 5 0 16,16 7 0-16,5 7 0 0,3 5 0 15,5 2 0-15,-1-1 0 16,-9 5 0-16,-7-6 0 16,-14-2 0-16,-19 0 0 0,-10-1 0 15,-7 1 0-15,3 2 0 16,-6 6 0-16,-9 0 0 16,-9 3 0-16,-13 1 0 0,-18 2 0 15,-11-2 0-15,-22-4 0 16,-9-5 0-16,-19-4 0 15,-12-8 0-15,-11-8 0 0,-9 0 0 16,-11 8 0-16,-6 0 0 16,1 1 0-16,-7-1 0 0,-2 4 0 15,-3 0 0-15,0 1 0 16,0 0 0-16,-4-6 0 16,4 2 0-16,-5-9 0 15,2 7 0-15,0-7 0 0,-2 0 0 16,0 8 0-16,-3-8 0 15,-1 8 0-15,0-8 0 16,-9 0 0-16,2 12 0 0,-4 1 0 16,-1-5 0-16,3-8 0 15,4 9 0-15,-2-9 0 16,-2 0 0-16,-1 0 0 0,-2 0 0 16,-2 0 0-16,-6 0 0 15,-5 0 0-15,-1 0 0 0,-2 0 0 16,-5 0 0-1,-1 0 0-15,-1 0 0 0,3 0 0 16,-1 7 0-16,3-7 0 16,-6 0 0-16,2 9 0 15,0-9 0-15,-4 0 0 0,-4 0 0 16,3 0 0-16,-9 0 0 16,0 0 0-16,0 0 0 15,-3 0 0-15,3 0 0 0,0 0 0 16,3 0 0-16,6 0 0 15,-1 0 0-15,5 0 0 16,4 0 0-16,-2 0 0 0,-3 0 0 16,-3 0 0-1,-6 0 0-15,-8 0 0 0,-3-5 0 32,0 1 0-32,0 1 0 15,0-1 0 1,0-2 0-1,0-1 0-15,0-10 0 16,0-11 0-16,0-17 0 0,0-16 0 16,9-19 0-16,8-26 0 15,8-20 0-15,6-25 0 16,11-16 0-16,10-13 0 16,5-8 0-16,4 10 0 15,-4 11 0-15,-12 20 0 0,-20 25-295 16,-17 28-251-16,-24 25 60 15</inkml:trace>
  <inkml:trace contextRef="#ctx0" brushRef="#br1" timeOffset="108114.12">22926 1028 58 0,'-33'-2'146'0,"5"-3"29"16,4 1-43-16,2 1-17 15,4 3-7-15,1 0 3 16,4 0 7-16,13 0 6 15,0 0-6-15,0 0-14 16,0-5-8-16,5 5-33 0,16 0-23 16,15 0-1-16,24 8-12 15,18-8-5-15,7 9-8 16,0-9-19-16,-4 0-9 16,-11 7-79-16,-15-7-95 15,-12 12-74-15,-15-12 12 16,-12 9-4-16,-16-9 19 15</inkml:trace>
  <inkml:trace contextRef="#ctx0" brushRef="#br1" timeOffset="108462.56">23012 1009 328 0,'-35'-13'240'0,"10"5"-56"16,3 1-75-16,9 2-40 0,2 5-14 15,11 0-15 1,-13 0-21-16,1 24 55 15,-7 18-16-15,-10 11-14 0,1 9-14 16,-1 6-21-16,4-4-6 16,5-11 6-16,4-7-4 15,8-9 8-15,8-14-4 16,0-2-4-16,4-8-5 16,22-13 2-16,21 0 5 0,18-9-5 15,3 1-5-15,-8 0 3 16,-4 8-7-16,-17 0 9 15,-6 20-1-15,-9 9 6 16,-7 11-5-16,-17 10 3 0,-14 2-1 16,-10 5-1-1,-7-5 5-15,-7 1-21 16,-6-3-85-16,1-9-135 0,0-8-96 16,15-10 3-16</inkml:trace>
  <inkml:trace contextRef="#ctx0" brushRef="#br1" timeOffset="108669.05">23571 1326 150 0,'25'-49'289'16,"-10"4"-77"-16,1 13-107 16,9 3-54-16,7 4-14 15,10 10-3-15,15 3-17 16,16 4-4-16,9 8-9 15,-2 0 0-15,-6 0-10 16,-13 0-46-16,-13 0-50 0,-15 0-24 16,-12 0-57-16,-13 0-11 15,-8 0-58-15</inkml:trace>
  <inkml:trace contextRef="#ctx0" brushRef="#br1" timeOffset="108945.87">24100 1086 227 0,'-21'-4'209'0,"5"-4"-46"16,4 8-63-1,1 0-29-15,-3 0-9 16,2 0 5-16,-4 16 44 0,-7 13-2 16,-11 11-43-16,1 5-26 15,2 8-17-15,10 1-9 16,4-7-4-16,11-1-3 16,6-6-2-16,15-2 5 15,18-7-5-15,15-2-9 0,4-4 11 16,-1-5-9-16,-17-4 0 15,13 13 0 1,-38-13 5-16,-9 7 10 16,-22 16-10-16,-12 2-3 15,-10-1-27-15,0 1-115 16,-5-2-117-16,1-9-87 16</inkml:trace>
  <inkml:trace contextRef="#ctx0" brushRef="#br1" timeOffset="109137.93">24648 1326 318 0,'20'-53'331'0,"-3"12"-106"16,-3 5-102-16,8 9-61 16,15 4-36-16,15 12-7 15,17-1-16-15,13 8-2 16,7 4-38-16,1 0-60 15,-6 0-58-15,-7-5-30 16,-15-2-107-16</inkml:trace>
  <inkml:trace contextRef="#ctx0" brushRef="#br1" timeOffset="109427.54">25293 1026 183 0,'-28'-12'267'15,"-1"3"-64"-15,1 9-83 16,-8 0-28-16,-13 16 3 0,-11 8-13 15,-10 13-24 1,5 4-34-16,8 5-4 16,18-2-10-16,17 0-1 0,22 1 4 15,22-1-7-15,25-2-1 16,26-5-7-16,16-9 8 16,6 1-8-16,-12-1 1 15,-9 1-3-15,-16-5 4 16,-22 0 1-16,-15 0 3 0,-21 9 9 15,-21 7-1-15,-28 5-12 16,-13 0-67-16,-9-5-97 16,-3-3-81-16,12-12-57 15</inkml:trace>
  <inkml:trace contextRef="#ctx0" brushRef="#br1" timeOffset="109617.62">25861 1066 535 0,'16'-33'327'15,"1"9"-165"-15,4 9-89 0,12-3-35 16,24 6-24-16,19 5-5 16,17-2-3-16,9 5-30 15,0 4-76-15,-5 0-70 16,-20-8-48-16,-20 0-430 15</inkml:trace>
  <inkml:trace contextRef="#ctx0" brushRef="#br1" timeOffset="109960.1">26225 924 324 0,'-76'8'326'16,"57"-8"-236"-1,3 0-12-15,8 0-5 16,8 12-1-16,0 4-11 15,0 0-7-15,0 4-3 16,0 1-10-16,0 4-15 16,0 4-7-16,0 2-3 15,-8-2-9-15,8-1-2 0,0 1-4 16,0 4-8-16,0 0 10 16,11 2-3-16,10 2-3 15,7-5-1-15,5 2-3 16,1-6 1-16,-7-4-5 15,-6-7 11-15,-9-5-5 0,-7-3 9 16,-5-9 9-16,0 0-7 16,0 7 5-16,0-7-7 15,-14 7-2-15,-10 7-5 16,-8 2-30-16,-1 0-108 16,4-4-104-16,9 1-70 15</inkml:trace>
  <inkml:trace contextRef="#ctx0" brushRef="#br1" timeOffset="110170.08">26884 969 446 0,'8'-29'223'0,"6"8"-104"16,7 4-68-16,18 6-24 0,29 3-12 15,27 3-9-15,7 5-5 16,-1 0-19-16,-11-4-42 16,-21 4-50-16,-21-3-88 15,-16-5-49-15</inkml:trace>
  <inkml:trace contextRef="#ctx0" brushRef="#br1" timeOffset="110459.06">27231 858 121 0,'-42'0'259'0,"11"-3"-42"15,6-2-44 1,8 5-46-16,5 0-20 0,1 0-10 16,3 0-40-16,8 0-20 15,-12 13-10-15,-9 2 110 16,-6 14-13-16,-3 4-51 16,6-2-32-16,2-2-15 15,11-1-9-15,11-2-8 16,0-6-6-16,16 1 2 0,16 3-2 15,10 1-3-15,6 0 0 16,-3-6-1-16,-5 6-13 16,-12 0 5-16,-10-2 0 15,-18 10 4-15,-13 12-27 16,-28 4-122-16,-27 7-144 16,-31-4-97-16</inkml:trace>
  <inkml:trace contextRef="#ctx0" brushRef="#br1" timeOffset="115375.42">22024 598 21 0,'-8'-9'50'16,"0"6"49"-16,8-6 64 15,0 6-38-15,0-1-24 16,0-1-19-16,0 5-7 0,0 0 7 16,0 0 11-16,0 0 8 15,0 0-12-15,0 0-1 16,0 0 3-16,0 0-6 16,0 0-12-16,0 0-22 15,0 0-23-15,0 0-19 0,0 0-2 16,0 17-1-1,0 7 2-15,0 9 7 16,0 3-12-16,0 9 6 16,-7 4-5-16,7 3 2 15,0 10 4-15,0-1-4 16,-13 9 5-16,13-6-3 16,-9 4-5-16,9 2-3 15,-11-1-1-15,11-3 1 16,-9-6 2-16,9-2-2 0,0-1 3 15,-8-1-3-15,-3-2 2 16,2-1-4-16,1-1 8 16,0 0-6-16,-1-2 0 15,9-1 3-15,-9-5-1 0,9 2 0 16,-6-7-3-16,6 4-1 16,-8-7 3-16,8-4 3 15,0-3-3-15,0 0-5 16,-8-1 12-16,8 1-6 15,-12 0-1-15,12-1-2 0,0-4 2 16,-8-5-8-16,8-2 7 16,0-5 2-16,0 1-6 15,0-1 6-15,-9 0 4 16,0 24-8 0,9-26 4-1,0 1-1-15,0-11 0 0,0 8-1 16,0-8-3-16,0 0 0 15,0 8 8-15,0-8-2 16,0 0-2-16,0 0 0 16,0 0 6-16,0 0 3 15,0 0-5-15,0 0-4 16,0 0 1-16,0 0 7 16,0 8-6-1,0-8 3-15,0 0 7 0,0 0 11 16,5 0-9-1,-1 9-1-15,5-9-1 16,-1 0-2-16,1 0-2 0,-1 0 8 16,3 8-2-16,1-8 6 15,8 0-4-15,2 0-5 16,-5 0 2-16,5 0-10 0,-1 0 8 16,10 0 6-16,11 0-11 15,6 0 10-15,9 0-13 16,-1 0 0-16,-2 0-1 15,-6 0-7-15,-3 0 4 0,0 0 10 16,-2 0-9-16,-1 0-11 16,-11 0 13-16,4 0 0 15,-8 0 2-15,6 0-9 16,3 0 3-16,1 7 3 16,2-7-6-16,8 14-2 15,-4-14 10-15,6 11-3 0,-4-1 2 16,3-10-3-16,0 12 2 15,-1-12-4-15,-4 7 4 16,0-7 4-16,-4 0-8 0,-2 0-3 16,-6 0 7-16,3 0-5 15,-6 0 1-15,1 0 6 16,-1 0-4-16,0 0 3 16,1 0-3-16,-1 0-6 15,5 0 8-15,4 0-7 16,-1 0 11-16,-1 0-4 15,3 0-5-15,-2 0 5 0,1 0-2 16,-4 0 2-16,-5 0-2 16,-2 0-2-16,-9 0-1 15,5 0 0-15,-10 0 0 0,5 0 6 16,-3 0-5-16,3 9 7 16,5-9-8-16,1 12-1 15,5-12 10-15,1 8-7 16,-4-8-2-16,-2 0 4 0,-2 0-2 15,-3 0 2 1,-7 0 3-16,4 0-7 0,-2 0-1 16,0 0 6-16,-5 0-1 15,0 0-3-15,0 0 8 16,-1 0-11-16,-2 0 1 16,-5 0 7-16,0 0 0 15,0 0 4-15,0 0 21 16,0 0 17-16,0 0-19 15,0-8-26 1,0-8 0 0,0-8 0-16,3-6 0 15,5-3 0-15,0-8 0 16,6-4 0-16,-6 2 0 16,-1-7 0-16,7-2 0 15,-6 2 0-15,-2 2 0 16,3-6 0-16,-4 6 0 0,3 3 0 15,-1 0 0-15,2-3 0 16,-5-2 0-16,5-2 0 16,-6 0 0-16,5-2 0 15,-3 1 0-15,4 4 0 0,-6 1 0 16,0-5 0-16,5 4 0 16,-5-1 0-1,7 8 0-15,-2-1 0 0,0 2 0 16,0 1 0-16,1 3 0 15,2 5 0-15,-3 2 0 16,1 3 0-16,-6 3 0 16,-3 7 0-16,0 1 0 0,0-1 0 15,0 0 0-15,-12 3 0 16,4-4 0-16,0 3 0 16,2-2 0-16,-4-3 0 15,2 0 0-15,0-2 0 16,0 3 0-16,8 3 0 15,-9-5 0-15,1 4 0 16,8 5 0-16,0-11 0 16,0 11 0-16,0-1 0 15,-6 5 0-15,6-1 0 16,0 2 0-16,0 3 0 16,0-1 0-1,-9 1 0-15,1 0 0 0,0 4 0 16,-10-4 0-16,-6 0 0 15,-13 1 0-15,-8-1 0 16,-12 4 0-16,-19 0 0 16,-12 0 0-16,-19-5 0 15,-18 0 0-15,-13 2 0 16,-4 3 0-16,1-4 0 16,-3-1 0-16,5 2 0 15,14 3 0-15,12 0 0 0,9 0 0 16,20 0 0-16,10 0 0 15,17 0 0-15,15 0 0 16,5 0 0-16,12 0 0 16,5 0 0-16,8 0 0 15,-2 0 0-15,6 0 0 0,0 0 0 16,-3 0 0-16,2 0 0 16,-2 0 0-16,-1 0 0 15,-2 0 0-15,3 0 0 16,-3 0 0-16,5 0 0 15,0 0 0-15,0 0 0 16,-4 0 0 0,5 0 0-16,-1-5 0 15,3 5 0-15,-2-4 0 16,8 0 0 0,0 0 0-1,-11 4 0 16,-3-4 0-31,-6 0 0 16,-5-4 0-16,2 4 0 16,-3-1 0-16,1 5 0 0,7 0 0 15,1 0 0-15,4 0 0 16,4 0 0 0</inkml:trace>
  <inkml:trace contextRef="#ctx0" brushRef="#br1" timeOffset="115449.77">21962 646 1727 0,'0'9'-607'16,"0"7"51"-16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5:46:02.52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8250 3398 260 0,'0'-20'200'0,"0"3"-49"16,0 3-32-16,0 1-13 15,0 4 0-15,0 5 5 0,0 0 20 16,0 4-14-16,0 0-31 16,0 0-33-16,0 0-20 15,0 0-9-15,0 0-17 16,0 0-2-16,0 19-14 15,5 20 19-15,3 14 6 16,-5 16 19-16,-3 16 16 16,0 12 24-16,0 10-28 15,0 7 17-15,-11 3 20 16,3 1 18-16,-1-4-39 0,-3 0-63 16,4-3 0-16,8-6 0 15,-12-3 0-15,4-4 0 16,-5-5 0-16,1 0 0 0,-3-3 0 15,1-5 0 1,3 1 0-16,-6 0 0 0,2-1 0 16,-2 0 0-16,1-7 0 15,-1-4 0-15,6-5 0 16,-2 0 0-16,0-8 0 0,5-1 0 16,2-3 0-16,6-7 0 15,-9-5 0-15,9-5 0 16,0-11 0-16,-8-4 0 0,8-10 0 15,0-3 0-15,0 0 0 16,0 0 0-16,0-3 0 16,0-1 0-16,0 1 0 0,-8-2 0 15,-1 3 0 1,9-3 0-16,0 0 0 16</inkml:trace>
  <inkml:trace contextRef="#ctx0" brushRef="#br0" timeOffset="2711.27">7970 6247 2047 0,'8'0'0'0,"5"0"0"0,7 0 0 16,12 0 0-16,18 0 0 15,18 0 0-15,18-3 0 16,23-6 0-16,16 2 0 0,11-2 0 15,5-3 0 1,6 0 0-16,-6 4 0 0,-2-1 0 16,-10 2 0-16,-7-2 0 15,-8 6 0-15,-13-2 0 16,-3 5 0-16,-6 0 0 0,-2 0 0 16,0 0 0-16,7 0 0 15,5 0 0-15,12 0 0 16,3 8 0-16,6-8 0 0,6 0 0 15,0 9 0-15,-1-9 0 16,-7 0 0-16,-8 7 0 16,-7-7 0-16,-13 0 0 15,-7 9 0-15,-9-9 0 16,-9 12 0-16,-6-12 0 0,-2 12 0 16,10-12 0-16,2 8 0 15,14-8 0-15,7 0 0 0,16 0 0 16,14 0 0-16,10 0 0 15,10 0 0-15,3 0 0 16,5-8 0-16,4 0 0 0,-6 0 0 16,-7 3 0-16,-3 2 0 15,-10 3 0-15,-7 0 0 16,3 0 0-16,2 0 0 16,2 0 0-16,10 0 0 0,7 0 0 15,-1 0 0-15,7 0 0 16,-2 0 0-16,-3 0 0 15,-2 0 0-15,-2 0 0 16,-1 0 0-16,-1 0 0 0,6 0 0 16,7 0 0-16,5 8 0 15,6-8 0-15,7 0 0 16,7 0 0-16,3 8 0 0,4-8 0 16,-2 8 0-16,-7-8 0 15,-5 8 0-15,-6-8 0 0,0 0 0 16,-3 0 0-16,-1 0 0 15,-3 0 0-15,1 0 0 16,-7 0 0-16,0 0 0 16,-7 0 0-16,-7 0 0 15,-4 0 0-15,-10 0 0 0,1 0 0 16,8 0 0-16,4 0 0 16,12 0 0-16,8 0 0 15,5 0 0-15,5 0 0 0,1 14 0 16,-2-3 0-16,-5 1 0 15,-4 0 0-15,-3 1 0 16,-13-5 0-16,-7 5 0 16,-10-1 0-16,-12-5 0 0,-2-7 0 15,-7 9 0-15,6-9 0 16,3 0 0-16,11 0 0 16,9-9 0-16,14 2 0 0,9-5 0 15,11 1 0-15,0 4 0 16,-12-1 0-16,-16 4 0 15,-24 0 0-15,-15 0 0 0,-16 1 0 16,-10-2 0-16,-6 1 0 16,2-1 0-16,4 5 0 15,5 0 0-15,11 0 0 16,7 0 0-16,13 0 0 0,-1 0 0 16,5 0 0-16,5 0 0 15,-6 0 0-15,0 0 0 16,-3 0 0-16,-3 0 0 15,-7 0 0-15,-6 0 0 0,-1 9 0 16,-3-1 0-16,-3 0 0 16,8 1 0-16,3-9 0 15,-2 8 0-15,11-8 0 0,3 0 0 16,-5 0 0-16,-4 0 0 16,-8-8 0-16,-11-1 0 15,-14-2 0-15,-3-3 0 0,-6 0 0 16,-7 0 0-1,-3 2 0-15,-10 0 0 0,-6 0 0 16,-7 4 0-16,-7 4 0 16,-7-1 0-16,-4 5 0 15,-4 0 0-15,-4-4 0 47,-8 4 0-47,1-8 0 0,-2 1 0 16,1-7 0-16,-3-5 0 15,-3-14 0-15,2-12 0 16,-5-15 0-16,1-19 0 16,1-22 0-16,-1-21 0 0,-5-13 0 15,0-7 0-15,3-8 0 16,0-14 0-16,2-2 0 16,1-1 0-16,2-4 0 15,5 8 0-15,8 4 0 0,0 9 0 16,0 12 0-16,8 7 0 15,0 12 0-15,4 10 0 16,0 16 0-16,0 8 0 16,-3 12 0-16,-5 11 0 15,-4 12 0-15,0 10 0 0,0 8 0 16,0 4 0-16,0 3 0 16,0 5 0-16,0-1 0 15,0 4 0-15,0 2 0 16,-8 2 0-16,8 5 0 15,-9 1 0-15,9-3 0 16,0 6 0-16,-8 4 0 16,-1 0 0-1,-1 0 0 1,2 0 0 0,-8 0 0-16,-10 0 0 15,-14-3 0-15,-18-6 0 16,-8 2 0-16,-7-2 0 15,-7 2 0-15,-13-1 0 16,-14 3 0-16,-13 0 0 16,-17 1 0-16,-27 4 0 0,-14 0 0 15,-23 0 0-15,-9 0 0 16,-13 0 0-16,-5 0 0 16,-2 0 0-16,-11-3 0 15,-10-6 0-15,-5 2 0 16,-8-2 0-16,-4 1 0 0,4 1 0 15,11-7 0-15,15 2 0 16,15 0 0-16,8 0 0 16,11 0 0-16,9 3 0 15,1-3 0-15,10 5 0 16,6-1 0-16,10-1 0 16,10-3 0-16,8-4 0 15,4 4 0-15,-1-5 0 0,2 5 0 16,-8-4 0-16,-11 4 0 15,1-5 0-15,-7 1 0 16,0 5 0-16,-10-2 0 16,-1 5 0-16,-3-1 0 0,2 2 0 15,-1 2 0-15,-4-2 0 16,-7 2 0-16,-7 1 0 16,-9 0 0-16,-10 0 0 15,-6-5 0-15,-6 6 0 16,9-6 0-16,8 2 0 15,6-2 0-15,8-4 0 16,-3 2 0-16,-2 2 0 0,-9 1 0 16,-1-4 0-16,1-1 0 15,4 5 0-15,4 1 0 16,8-2 0-16,6 2 0 16,4-3 0-16,2 3 0 15,0 1 0-15,1 6 0 0,-1 0 0 16,4 0 0-1,-1 0 0-15,1 0 0 16,6 0 0-16,6 0 0 0,9 11 0 16,4-4 0-16,-1-7 0 15,1 12 0-15,-2-3 0 16,2-9 0-16,1 7 0 16,2-7 0-16,8 8 0 0,5-8 0 15,9 0 0-15,2 13 0 16,3-1 0-16,1 1 0 15,6-2 0-15,2 6 0 16,5-6 0-16,10 3 0 16,-2-2 0-16,0 0 0 15,5 0 0-15,-2 0 0 16,7 0 0-16,2-2 0 16,9 0 0-16,4-1 0 0,7 0 0 15,14-2 0-15,12-7 0 16,10 7 0-16,15-7 0 15,2 0 0-15,8 0 0 16,4 0 0-16,1 0 0 16,2 0 0 15,-7 0 0-15,-3 0 0-1,-1 0 0-15,-2 10 0 16,-3-10 0-16,6 7 0 15,0-7 0-15,5 0 0 0,2 0 0 16,1 0 0 31,0 0 0-47,-3 0 0 16,-2 0 0-16,0 0 0 0,4 0 0 15,-2 0 0 1,3 0 0-1,0 0 0-15,8 9 0 47</inkml:trace>
  <inkml:trace contextRef="#ctx0" brushRef="#br0" timeOffset="2860.21">8340 2727 2047 0,'0'12'0'16,"0"-3"0"-16,0 7 0 15,0 4 0-15,0 13 0 16,0 7 0-16,0 13 0 16,0 13 0-16,0 11 0 15,0 12-369-15,8 9-73 16,-5-2-38-16</inkml:trace>
  <inkml:trace contextRef="#ctx0" brushRef="#br0" timeOffset="3700.84">12676 2466 295 0,'20'-24'201'16,"-4"3"-37"-16,-2 9-12 0,-6 0-16 15,-8 7-17 1,0 5-34-16,0 0-40 0,0 9-32 15,0 24 7-15,-8 23 67 16,-6 26 55-16,-5 28 38 16,-5 30 7-16,-1 38 34 15,-3 41-221-15,-9 34 0 0,-4 19 0 16,0 10 0-16,2-2 0 16,2 5 0-16,1 0 0 15,2-7 0-15,14-18 0 0,9-28 0 16,11-37 0-16,0-32 0 15,0-36 0-15,0-35 0 16,0-26 0-16,3-22 0 16,-3-19 0-16,8-58-199 15,0-28-253-15,4-25 21 16,5-23 48-16</inkml:trace>
  <inkml:trace contextRef="#ctx0" brushRef="#br0" timeOffset="4383.01">17582 2707 161 0,'18'-21'197'0,"-4"-6"-76"16,6-3-33-16,-2 2-3 15,-4 4 18-15,0 3 18 0,-3 0 16 16,-3 4 3-16,-3 5-5 15,-2 4-26 1,-3 4-9-16,6 0-9 0,-6 4-14 16,0 0-15-16,0 0-11 15,0 0-21-15,0 0-19 16,3 16-10-16,5 21 56 16,1 30 97-16,0 30-138 15,-3 32-16-15,-1 46 0 0,-5 42 0 16,3 27 0-16,2 13 0 15,3-1 0-15,-1-13 0 16,2-15 0-16,-5-16 0 0,0-16 0 16,0-13 0-16,0-12 0 15,2-13 0-15,-6-10 0 16,0-19 0-16,0-14 0 16,3-14 0-16,2-15 0 0,3-18 0 15,-2-10 0-15,6-18-142 16,1-14-341-16,8-26-21 15,7-21-413-15</inkml:trace>
  <inkml:trace contextRef="#ctx0" brushRef="#br0" timeOffset="5081.6">21959 2976 161 0,'3'-9'236'0,"3"6"-30"16,2-7-10-16,-5 3-28 15,2-5 6-15,3 3 27 16,-3 1 16-16,-1 0-6 0,-4 5-34 15,0 3-77-15,0 11-100 32,0 25 0-17,0 33 0-15,0 43 0 16,0 38 0-16,-13 44 0 0,-4 38 0 16,-3 21 0-16,0 11 0 15,0 5 0-15,3 3 0 16,9 2 0-16,2-18 0 15,6-18 0-15,0-32 0 0,0-35 0 16,0-36 0-16,0-34 0 16,0-28 0-16,0-20 0 15,0-15 0-15,0-22 0 0,0-16-147 16,-14-26-459-16,6-22 117 16</inkml:trace>
  <inkml:trace contextRef="#ctx0" brushRef="#br0" timeOffset="6123.55">10253 1062 366 0,'-9'-24'244'0,"1"0"-31"0,0 6-34 16,-4 7-25-16,4-3-17 15,8 7 2-15,-8 3-34 16,8 1-31-16,-8 3-35 16,-5 0-18-16,-3 14-2 15,-9 15 19-15,-7 13-12 16,-1 15-10-16,6 13-2 15,2 10 4-15,9 13-5 16,8 2-7-16,8-3-7 16,8-1 9-16,8-15 3 0,12-5-9 15,4-17 1-15,5-11 10 16,5-19-8-16,6-24 5 16,5-12-4-16,7-28 2 15,2-29-1-15,3-21 5 16,-8-12 6-16,-10-4-2 15,-6 0 2-15,-11 9-3 16,-15 11 20-16,-7 8-4 16,-8 9-22-16,-12 12-9 0,-8 9 0 15,-10 6 0-15,-5 11 0 16,-9 5 0-16,-10 11-6 16,-3 6-85-16,0 9-49 15,2 0-68-15,4 16-82 16,7 7-15-16,11-4-35 15</inkml:trace>
  <inkml:trace contextRef="#ctx0" brushRef="#br0" timeOffset="6845.88">14869 1135 503 0,'29'-36'268'16,"-6"8"2"-16,-6 2 0 16,-4 7 22-16,-5 2 38 15,-5 4-216-15,-3 5-114 16,0 34 0 0,0 22 0-1,0 34 0-15,-16 23 0 0,-1 15 0 16,3 0 0-16,1-2 0 15,0-12 0-15,13-12 0 16,-8-13 0-16,8-16 0 16,0-15 0-16,0-15 0 15,0-9 0-15,0-14 0 16,5-12 0-16,3 0 0 16,13-25-224-16,10-23-348 15,17-19-19-15</inkml:trace>
  <inkml:trace contextRef="#ctx0" brushRef="#br0" timeOffset="7544.9">19568 1656 424 0,'11'-17'242'0,"3"5"-45"16,-11 5-3-16,-3 2-14 16,0 1-20-16,0 0-39 15,0 4-64-15,0 0-26 16,0 0-18-16,0 17-5 16,0-5 1-16,-9 0 9 15,1-4-6-15,0 0 9 0,8-8 10 16,-8 0 20-16,8 0 33 15,0 0 21-15,0-12-20 16,0-16-81-16,8-14-4 16,14-6 0-16,1-1 0 15,5 3 0-15,5 15 0 16,-1 5 0-16,6 15 0 16,-7 11 0-16,2 25 0 15,-4 23 0-15,-5 21 0 16,-7 16 0-16,-17 11 0 15,-22 3 0-15,-17 9 0 0,-18-11 0 16,-8-11 0-16,8-13 0 16,9-16 0-16,9-17 0 15,12-12 0-15,6-11 0 16,9-5 0-16,24-12 0 31,26-7 0-31,19-7 0 16,23 2 0-16,25 0 0 15,27 0 0-15,13 5 0 16,13-2 0-16,0 6-302 0,-11-2-237 16,-17-7-6-16</inkml:trace>
  <inkml:trace contextRef="#ctx0" brushRef="#br0" timeOffset="8230.77">23494 1814 280 0,'17'-16'241'0,"-5"4"-56"15,-4 5-61 1,-2-2-17-16,-6 6 16 16,0-1 27-16,0-2-1 0,0 2-10 15,0 2 0-15,0-3 37 16,0 0 33-16,0 2-184 15,3-6-25-15,2 5 0 16,1-4 0-16,11-13 0 16,11-6 0-16,12-10 0 15,14-4 0-15,8 8 0 16,3 4 0-16,3 13 0 0,-3 9 0 16,-9 7 0-16,-8 13 0 15,-10 10 0 1,-17 10 0-16,-21 12 0 15,-17 12 0-15,-25 12 0 0,-9-1 0 16,-11 2 0-16,6-13 0 16,10-12 0-16,10-17 0 15,7-7 0-15,15-5 0 16,0-8 0-16,14-16 0 16,20-12 0-1,17-8 0-15,16-10 0 0,7 9 0 16,10 10 0-16,-5 19 0 15,-3 19 0 1,-2 18 0-16,115 175 0 31,-187-111 0-15,-273 60 0 0,-130-60-582-1</inkml:trace>
  <inkml:trace contextRef="#ctx0" brushRef="#br0" timeOffset="9591.59">5567 4339 203 0,'8'-33'221'15,"0"1"-76"-15,0-5 0 16,-8 0-39-16,0 0-2 15,0 5 28-15,0 0 14 16,-13-1-27-16,2 5-19 16,-2 7 3-16,5 4-11 0,-3 5-17 15,-3 5-24-15,3 2-23 16,-6 5-11-16,-7 12-10 16,-6 13-8-16,-2 12 6 15,-4 12-3-15,-1 11 0 16,1 9-2-16,4 9 5 15,7 3-3-15,14-2 6 16,11-7-7-16,0-3 4 16,11-8-8-16,6-11 3 15,3-11-2-15,8-5 8 0,0-10-5 16,1-8-7-16,-1-16 3 16,2 0 0-16,-3-12 3 15,3-20-4-15,-3-18 1 16,3-11-1-16,-7-8 0 15,2 0 6-15,-8-1-4 16,-6 6 9-16,-3 7 0 0,-8 7 23 16,0 10 21-1,0 8 20-15,0 7 11 16,0 5-81-16,-8 8-1 0,8 3 0 16,0 1 0-16,-8 8 0 15,-1 0 0 1,9 12 0-1,0 5 0 1,0 7 0-16,12 4 0 16,10 9 0-16,13 5 0 0,11 1 0 15,14-1 0-15,8-10 0 16,3-4 0-16,-6-8 0 16,-8-7 0-16,-14-1 0 15,-10-12 0-15,-13 0 0 16,-3 0 0-16,-8 0 0 15,-9-4 0 1,0-4 0-16,0 1 0 16,0-1 0-16,0-5 0 0,0 1 0 15,0 0 0-15,0 3 0 16,0 1-72-16,0 0-457 16,-13 4-76-16</inkml:trace>
  <inkml:trace contextRef="#ctx0" brushRef="#br1" timeOffset="69249.62">30763 1014 144 0,'-29'0'214'15,"1"-5"-58"-15,8 1-53 16,0-1-14-16,3-1 2 16,3 0 31-16,0 3 11 0,6-1 5 15,-4-1-11-15,-5 0-10 16,-2 5-24-16,-15 0-33 16,-9 10-21-16,-16 9-7 15,-9 9-5-15,-9 18-12 16,1 15-2-16,1 12-9 15,15 4 5-15,15 7-3 16,21-5-4 0,24-6-10-16,8-12-3 0,16-16-16 15,16-20 15-15,13-25 4 16,9-32 11-16,4-21 2 16,-11-18 12-16,-6 0 29 15,-12-3 46-15,-14 12 45 16,-1 11-58-16,-10 9-79 15,-4 15 0-15,1 10 0 16,-6 17 0-16,-3 17 0 16,0 22 0-16,0 26 0 15,-12 16 0-15,0 9 0 16,-2 5 0-16,14-10-155 16,0-13-177-16,6-11-75 15,14-27-14-15</inkml:trace>
  <inkml:trace contextRef="#ctx0" brushRef="#br1" timeOffset="69565.3">31088 1169 335 0,'24'-62'350'16,"-11"17"-110"-16,-5 11-123 16,-8 20-65-16,0 14-8 15,0 19 13-15,-17 22 23 16,-6 29 2-16,-10 28-9 15,-5 14-18-15,-1 11-22 16,2-2-10-16,6-6-11 16,5-14-3-16,3-14-3 15,7-19 0-15,2-16-2 16,6-14 0-16,8-13 3 16,0-9-2-16,0-5 14 15,5-11 25-15,12 0-6 16,14-11-14-16,17-10-18 0,14-7-1 15,7-9-34 1,1-4-158-16,-5-11-181 0,-9-5-74 16</inkml:trace>
  <inkml:trace contextRef="#ctx0" brushRef="#br1" timeOffset="69733.12">31051 1185 510 0,'-8'-41'258'16,"8"8"-82"-16,0 4-79 15,8 13-37-15,9 4-31 16,19 12-11-16,24 0-38 16,19 0-176-16,1 0-162 15</inkml:trace>
  <inkml:trace contextRef="#ctx0" brushRef="#br1" timeOffset="70232.1">31723 1066 263 0,'6'-21'280'0,"3"4"-58"0,-9 6-93 16,0 3-39-16,3 8-7 15,-3-4-29-15,0 4-38 16,0 0-10 0,0 16 6-16,0 13 24 15,0 7-6-15,0 9-1 16,0 4-17-16,0-4-3 16,9-4-5-16,-1-11 3 15,5-3 4-15,-1-11 13 16,8-16 10-16,13-13-18 15,10-11 11-15,11-8 6 16,-1-6 26-16,-2 2-11 0,-5 4 15 16,-6 3 11-1,-7 5 33-15,-13 3 15 16,-4 5-6-16,-3 8-85 16,-5-1-31-16,-8 34 0 31,-8 16 0-31,-9 28 0 15,-1 21 0-15,-12 10 0 16,-2 7 0-16,-1-5 0 0,0-4 0 16,4-13 0-16,2-8 0 15,-3-7-111-15,12-13-314 16,-4-9-56-16,6-10-4 16</inkml:trace>
  <inkml:trace contextRef="#ctx0" brushRef="#br1" timeOffset="70680.66">32428 1028 369 0,'5'-40'239'0,"3"9"-91"15,1 6-44-15,2 7-35 16,9 4-24-16,17 5-21 15,17 1-13-15,10 8-9 16,8 0 2-16,7 0-2 16,-3 0-7-16,-11 0 4 15,-13 0 8-15,-11 0 65 16,-13 0 83-16,-7 0 78 16,-8-5 35-16,-10 1-21 15,-3 4-193-15,0 12-54 47,0 14 0-47,0 19 0 16,0 15 0-16,0 22 0 15,0 15 0-15,0 14 0 16,6 7 0-16,0-1 0 16,2-7 0-16,-8-9 0 15,0-15 0-15,-11-8 0 16,-22-13 0-16,-27-9 0 15,-40-10-228-15,-33-9-248 16,-33-9 52-16,-20-9 46 16</inkml:trace>
  <inkml:trace contextRef="#ctx0" brushRef="#br1" timeOffset="77736.48">11632 9944 364 0,'0'-32'354'0,"0"3"-63"16,0 9-101-16,0 7-89 15,-8 5-22-15,8-1 11 16,-8 5-5-16,8 4-15 0,0 0-35 16,0 0-21-16,0 0-4 15,0-3-9-15,0 3 5 16,0-5 9-16,0 1-12 0,0 1 6 16,0-6 2-16,0-2-9 15,0-12-1-15,-12-4-3 0,-2-2 3 16,-8 1 5-16,-7-1-5 15,-3 15 15-15,-9 4 2 0,-11 20 3 16,-5 18 10-16,-8 24 23 16,-4 18 8-16,-1 14 5 0,10 9-29 15,14 2-35 1,15-4-3-16,19-2 0 0,12-8 0 16,15-12 0-16,13-4 0 15,13-12 0-15,8-9 0 0,13-11 0 16,1-9 0-16,8-11 0 15,-6-13 0-15,-5-4 0 0,-3-7 0 16,-4-11-23-16,-13 2-28 16,-6-5-26-16,-12-2-36 0,-8 2-43 15,-11 1-18-15,-3-2-29 16,-8 2-24-16,-4-4-1 0,-3-1-15 16,-7 1 0-1</inkml:trace>
  <inkml:trace contextRef="#ctx0" brushRef="#br1" timeOffset="78210.59">11950 9301 608 0,'0'-37'298'0,"0"12"-82"0,0 5-85 16,0 7-38-16,-8 2 4 15,8 6 11-15,0 5-14 0,0 14-17 16,0 18 12 0,8 24 30-16,3 33-24 0,2 22-73 15,-4 14-22-15,-6 10 0 16,-3-1 0-16,0-7 0 0,0-14 0 16,0-14 0-16,0-21 0 15,0-18 0-15,-8-15 0 0,8-12 0 16,-9-13 0-16,1-20 0 15,8-24 0-15,0-17 0 16,0-11 0-16,17-15 0 16,7-2 0-16,8 7 0 15,1 11 0-15,0 10 0 16,0 15 0-16,0 19 0 0,-6 7 0 16,7 29 0-16,-3 11 0 15,-1 14 0-15,-4 6 0 0,-1 6 0 16,0-4 0-16,-1-6 0 15,-4-7 0-15,-7-4 0 0,-2-13 0 16,-1-2 0-16,-6-11-21 16,-4-3-213-16,0-4-60 0,0-12-34 15,4 0 22-15,4-12 12 16,7-16 33-16</inkml:trace>
  <inkml:trace contextRef="#ctx0" brushRef="#br1" timeOffset="78634.87">12976 9948 227 0,'22'-48'218'0,"-14"-2"-34"16,-8 10-19-16,0 7 17 0,-14 4 6 15,-5 5-17-15,-9 13 8 16,-4 6-27-16,-1 5-32 0,-7 23-41 16,-1 15-32-16,3 10-5 15,3 18-17-15,5 11 2 0,7 8-15 16,7 6-2-16,7-6-5 15,9-7-1-15,4-8-4 16,9-14-5-16,6-8-7 0,9-15-9 16,4-12-7-16,10-21-23 15,-2-8-32-15,1-22-12 0,-3-10 19 16,-10-17 37-16,-12-12 20 16,-8-8 13-16,-8 0 14 15,-8-2 33-15,-5 15 63 0,1 7-1 16,-4 7-17-16,-1 9-9 15,10 13-51-15,7 7-26 0,0 9 0 16,0 24 0 0,7 17 0-16,7 20 0 15,0 13 0-15,3 7 0 0,-4 0 0 16,5 0 0-16,-4-3-114 16,3-5-97-16,3-8-76 0,3-13-50 15,7-7-5-15,-1-18 1 16</inkml:trace>
  <inkml:trace contextRef="#ctx0" brushRef="#br1" timeOffset="79134.24">13294 9895 475 0,'-13'-40'369'16,"5"6"-69"-16,-1 11-105 16,9 2-62-16,-6 8-6 15,6 1 9-15,0 8-24 16,0 4-45-16,0 0-20 0,3 23 39 15,5 20-86-15,4 10 0 16,1 12 0-16,-4 3 0 0,-1 1 0 16,-1 1 0-16,-4-5 0 15,2-3 0-15,-5-13 0 16,0-13 0-16,0-7 0 0,0-8 0 16,0-9 0-16,0-22 0 15,0-13 0-15,3-22 0 16,6-15 0-16,-1-19 0 15,5-3 0-15,3 1 0 16,0 8 0-16,9 8 0 16,-2 8 0-16,8 8 0 0,3 12 0 15,8 16 0-15,-2 14 0 16,0 19 0-16,-3 21 0 0,-9 15 0 16,-11 13 0-16,-12 13 0 15,-5 0 0-15,-22-10 0 0,-2-8 0 16,0-10 0-16,-1-13 0 15,10-9 0-15,3-12 0 0,-2-12 0 16,3-15 0 0,11-23 0-16,0-6 0 0,0-6 0 15,8 2 0-15,1 8 0 16,-1 8 0-16,-5 7 0 0,-3 8 0 16,5 5 0-16,-1 12-195 15,-1 0-288-15,1 12 37 16,-4 5 18-16</inkml:trace>
  <inkml:trace contextRef="#ctx0" brushRef="#br1" timeOffset="80714.72">16693 9206 416 0,'-12'-11'244'0,"4"-1"-38"16,8 4-59-16,0 4-34 0,0 4 3 16,0 0 19-16,8 0 25 15,12 16-15-15,17 8-29 16,12 13-32-16,6 7-36 0,10 6-21 16,1 2-7-16,-6 1-10 15,-4-4-9-15,-6-3 6 16,-10-11-10-16,-7-6-1 0,-7-5 4 15,-6-3 7-15,-9-9-12 16,-3 0-21-16,-8-12-51 0,0 0-70 16,0 0-87-16,-13-3-67 15,-1-14-1-15,-3-11 22 0,-4-13 25 16,2-8 74 0</inkml:trace>
  <inkml:trace contextRef="#ctx0" brushRef="#br1" timeOffset="80964.62">17128 9219 53 0,'0'-32'154'15,"0"3"45"-15,0 4-58 16,0 6-22-16,0 3-23 0,0 4-11 16,0 2 0-16,0 10-1 15,0 0-3-15,-9 13 32 0,1 12 9 16,-5 8 1-16,2 7 14 16,-1 9-27-16,-6 7-44 15,2 1-19-15,1 5-15 0,4 2-19 16,-2-2-8-16,13-10 0 0,-9-7-7 15,9-7-10 1,0-10-47-16,-9-4-40 0,9-7-31 16,-11-2-10-16,11-7-8 15,-12-8-15-15,-1 0-35 0,1-3-15 16,0-10-37-16,-5-11 28 16</inkml:trace>
  <inkml:trace contextRef="#ctx0" brushRef="#br1" timeOffset="81271.36">16795 9427 351 0,'-17'-16'233'16,"0"4"-50"-16,5 0-63 0,12 2-37 16,0 7-10-16,0-1-15 15,3 0-21-15,19-4-23 0,18-1-7 16,20 2 1-16,14-2 0 15,4 1 0-15,-1 0-7 0,-9 4-2 16,-9-1 3-16,-17 1 8 16,-2 1 17-16,-18 3 8 0,-2 0-3 15,-7 0 3-15,-4 0-8 16,-7 0 22 0,-2 0-30-16,0 0-8 0,0 0-15 15,-6 0-38-15,6 0-53 16,-9 0-82-16,0 0-59 15,1 0-42-15,-4 12-12 0</inkml:trace>
  <inkml:trace contextRef="#ctx0" brushRef="#br1" timeOffset="82344.98">18112 9167 153 0,'-9'-30'293'16,"0"7"-65"-16,-8-18 151 15,9 24-197-15,8 9 15 16,-8 0-8-16,8 8-18 16,0 0-20-16,0 28-47 15,-11 25-104-15,-3 30 0 16,3 30 0-16,-6 26 0 0,2 11 0 15,-2 8 0-15,4 2 0 16,1-10 0-16,1-16 0 0,11-10 0 16,-12-19 0-16,12-21 0 15,0-18 0-15,0-12-251 16,0-18-157-16,0-19-2 0,0-22 6 16</inkml:trace>
  <inkml:trace contextRef="#ctx0" brushRef="#br1" timeOffset="82661.23">17948 9461 274 0,'0'-108'231'16,"-8"19"-58"-16,8 15-30 15,0 17-55-15,0 13-17 0,11 7-9 16,9 9 8-16,10 10-9 16,13 11-12-16,11 7-7 0,7 20-1 15,-4 13 2-15,-14 7-7 16,-5 15 1-16,-17 9-12 0,-18 10 4 15,-3 7-14-15,-20 0 4 16,-8-3 27-16,-8-5-7 0,-10-8-8 16,-8-13-14-16,-1-6-8 15,-5-9-2-15,1-14-1 16,10-11-7-16,10-12-22 0,5 0-29 16,11 0-15-16,15-16-37 15,8-3-26-15,16-8-34 16,7 4-18-16,11 3-20 0,5-5-45 15,7 5 10-15</inkml:trace>
  <inkml:trace contextRef="#ctx0" brushRef="#br1" timeOffset="82961.26">19068 9256 321 0,'5'-45'302'16,"-5"9"-30"-16,-14 3-65 15,-5 9-58-15,-10 8-1 0,1 6 4 16,4 10-35-16,-1 0-53 16,6 17-39-16,7 4-6 0,12 3-16 15,6 1 2-15,11 0-14 16,4-6-6-16,3-3-10 0,-4-16-13 16,0 0 6-16,-3-8 16 15,-8-12 14-15,-6-8-6 0,-3-8 5 16,0-2 1-16,-12 5 6 15,-5 5-10-15,0 9-4 16,-6 9-11-16,-5 10-38 0,-6 14-51 16,-2 5-67-16,-1 18-71 15,5 4-13-15,7 4-38 0</inkml:trace>
  <inkml:trace contextRef="#ctx0" brushRef="#br1" timeOffset="83294.27">18999 9794 166 0,'0'0'323'15,"0"0"-41"-15,0 0-52 16,0 0-74-16,0 0-42 0,0 0-12 16,0 11-10-16,0 1-25 15,0-3-32-15,-8 3-21 0,8-4-4 16,0-8 2-16,-8 0 2 15,8 0 15-15,0 0 39 0,0 0 43 16,0-4 5-16,0-5-10 16,3-7-106-16,13-3 0 15,14-2 0-15,14 0 0 0,10 6 0 16,-6 5 0-16,-3 10 0 16,-5 30 0-16,-12 14 0 15,-12 18 0-15,-16 19 0 0,-24 12 0 16,-20 5 0-16,-17-4 0 15,-12 0 0-15,-21-8-343 0,-11-5-280 16,-8-8 89-16</inkml:trace>
  <inkml:trace contextRef="#ctx0" brushRef="#br1" timeOffset="84493.47">12067 12463 390 0,'0'-41'261'0,"0"9"-52"16,0 3-74-16,0 4-60 0,0 10-30 15,0 3-8-15,0 4-11 16,0-1-18-16,0 9-6 15,0 0-3 1,0 0 4-16,0 0 8 0,0 9 13 16,0 7 49-16,0 14 14 15,0 5 22-15,0 11 45 0,0 5 12 16,0 11-12-16,-11-2-75 16,3-2-79-16,8 0 0 0,-8-2 0 15,8 2 0-15,0 6 0 16,0 5 0-16,0 1 0 0,-9 0 0 15,9-2 0 1,0-4 0-16,-8-1 0 0,8-15 0 16,0-9 0-16,0 0 0 15,0-11 0-15,0-12 0 0,0 1 0 16,0-4-8-16,-12-13-416 16,0 0-55-16,-4-10 22 0</inkml:trace>
  <inkml:trace contextRef="#ctx0" brushRef="#br1" timeOffset="85025.18">12080 12578 12 0,'0'-13'34'0,"0"1"32"0,0 0 52 16,0 0 28-16,0-4-53 15,0-5-24-15,0 1-24 0,0 4-5 16,0-1 4-16,0 0 10 16,0 6 11-16,-8-2 10 15,-2 1 1-15,10 1 0 0,-11-3 3 16,0 2-6-16,2-1 5 15,9 6 5-15,-8-1-7 16,8 0-12-16,0-1-10 0,0 6-23 16,0-1-9-16,11-4-15 15,14 4 0-15,12-1-1 0,12 5-4 16,7 0 2-16,1 21 4 16,-4 7-8-16,-4 9 6 0,-8 3 11 15,-10 1-8-15,-9-2 3 16,-15 4 6-16,-7-3 2 0,-29 1 13 15,-10 0-4 1,-10-1 27-16,-4-2-1 0,0-14-11 16,8-4-2-16,5-2-12 15,6-12-3-15,11-6-7 0,7 0-12 16,3 0-5-16,13 0 1 16,0 0-13-16,0 0-9 0,9-6-66 15,3 1-92-15,0 0-115 16,4 1-65-16,1 4-18 0,3 0 17 15</inkml:trace>
  <inkml:trace contextRef="#ctx0" brushRef="#br1" timeOffset="85473.86">13160 12704 61 0,'-8'0'185'0,"-5"0"20"0,2 0-35 15,-6 0-23-15,-3 0-28 16,0 0 1-16,-2 0 33 15,6 0 23-15,5 0-9 16,11 0-37-16,-8 0-51 0,8 0-25 16,8 0-3-16,11 0 12 15,14 0-14-15,21 0-16 0,11 0-6 16,15 0-8-16,9-8-9 16,6-2 2-16,-10 3-3 0,-9 0-6 15,-9-2 2-15,-20 5-5 16,-9 0 0-16,-16 4 0 0,-5 0 0 15,-4 0 0 1,-4 0-3-16,-9 0-58 0,0 0-63 16,0 0-77-16,-17 0-70 15,-8 0-34-15,-3 17 30 0,-1-3 4 16,-4 4 29-16</inkml:trace>
  <inkml:trace contextRef="#ctx0" brushRef="#br1" timeOffset="85872.97">13368 13013 238 0,'-33'0'207'0,"1"0"-62"0,-2 0-10 16,2 0-30-16,2-4 23 16,8-1 16-16,1 5 18 15,9 0-1-15,4 0-36 0,8 0-45 16,0 0-16-16,8 0-2 15,12 0 25-15,15 14 11 0,22-2-11 16,8-12-68-16,14 0-19 16,1 0 0-16,-2 0 0 15,-5 0 0-15,-13 0 0 0,-6 0 0 16,-15 0 0-16,-4 0 0 16,-13 0 0-16,0 0 0 15,-11 0 0-15,-1 0 0 0,-7 0 0 16,-10 0 0 15,-2 0 0-15,9 0-79-1,-13 0-115-15,13 0-17 16,-12 0-20-16,4 0-17 0,0 0 16 16,-3 0-13-16,-7 0-16 15</inkml:trace>
  <inkml:trace contextRef="#ctx0" brushRef="#br1" timeOffset="88888.03">7918 667 65 0,'-25'-7'160'0,"4"-2"6"15,5 2-57-15,-1 2-39 16,6-2-12-16,11 2 10 16,-7-1 17-16,7-1 16 15,0 4 5-15,0-2-7 16,0 1-13-16,0 0-13 0,0 0-20 15,0-1-20 1,0 5-13-16,0 0-13 16,0 0-2-16,0 0 3 15,0 0-5-15,0 0 0 16,0 0-2-16,7 0-1 16,4 0-1-16,11 0-3 0,3 0 0 15,2 9 4-15,6 4 3 16,7 3-6-16,6 3 4 15,6 2 0-15,13 3-3 16,9 2 8-16,5-2-6 16,3-1-4-16,4 2 5 15,-10 0-2-15,-5-6 3 16,-10 3-4-16,-13-6 5 16,-8-1-5-16,-7-1-1 15,-9-2-1-15,-4 0 4 16,-4 0 2-16,-4 4 1 15,1 1-3-15,0 2-3 16,-1 2 3-16,-2 3 0 16,4 0 2-16,-6 5 0 0,0 4-1 15,-8 0-3-15,0 3 6 16,0-3-2-16,3 0-3 16,3-10 1-1,-3 2 1-15,2-8 5 16,-5-6-2-16,4 1-4 0,-4-12-1 15,0 0 4 1,0 0-2-16,0-3 0 16,0-6 5-16,0-2-2 15,0-6-3-15,0 0-1 16,0 2-9-16,0 2-15 16,0 1-38-16,0 5-52 15,0 7-54-15,0 0-28 0,0 0-36 16,-12 0-55-16</inkml:trace>
  <inkml:trace contextRef="#ctx0" brushRef="#br1" timeOffset="89666.68">8522 1302 52 0,'-41'-8'123'0,"9"-1"51"16,7 6-55-16,6-2-36 15,7 1-29-15,3 1-17 16,9 3 5 0,0 0 9-16,0 0 1 0,0 0 1 15,0 0-3-15,0 0-2 16,0-4 1-16,0-1-3 16,5 1 1-16,3 4-17 15,3 0-10-15,19 0-3 16,18 9 6-16,21 7-11 15,15 9-7-15,11 10 6 16,3 5-10-16,-5 5-1 16,-9-3 3-16,-10-5 0 0,-18-9-3 15,-14-8 9-15,-15-4 5 16,-6-7 45-16,-4-9 42 16,-14-12-31-1,-3-16-38-15,0-15-10 0,0-9-12 16,0-4-2-16,0-6-6 15,0 2-5-15,0 7 7 16,0-1-8-16,0 9 7 16,0 9-3-16,0 3-3 15,0 5 3-15,0 7 1 16,0 1 3-16,0 4-3 16,0 4 0-16,0 8-5 15,0 0 8-15,0 0-13 16,0 4 4-16,0 0 3 0,0 0-3 15,0 0 1-15,0 0 5 16,-16 8-5 0,-9 5 5-16,-10 6-1 15,-18 5 0-15,-25 4 0 0,-28 15 3 16,-36 0 4-16,-21 7-2 16,-7-1-6-16,21-8 1 15,27-10 1-15,29-5 7 16,23-11 3-16,21-2-7 15,17-13 3-15,12 0-3 16,7 0-1-16,13 0-1 16,0 0-1-1,0 0-4-15,0 0 9 16,0 0-11 0,0 0 8-16,0 0-5 15,0 0-2 1,-9 0-35-16,9 0-74 15,-8 12-110-15,8 0-67 0,0 4-70 16</inkml:trace>
  <inkml:trace contextRef="#ctx0" brushRef="#br1" timeOffset="90793.64">15495 12378 282 0,'-12'-17'242'0,"0"3"-56"16,-2 1-46-16,3 0-41 15,11 1-3-15,-8 4 33 0,8-1 23 16,0 2-6-16,0 2-32 16,0 1-28-16,0 1-9 0,0 3-9 15,0 0-10-15,0 0-9 16,0 0-17-16,0 0-12 16,0 0-1-16,0 0-6 15,0 0-5-15,0-5-11 0,0 1 5 16,0 1 3-16,0 3 0 15,0 0-4-15,0 0 2 0,0 0 1 16,0 0-2 0,0 0 0-16,0 0-8 0,0 0 2 15,0 0 3 1,0 0-5-16,0-5 12 0,0 5 2 16,0-4-2-16,0-1-4 15,0 5 3-15</inkml:trace>
  <inkml:trace contextRef="#ctx0" brushRef="#br1" timeOffset="91199.2">15426 12247 2047 0,'-20'14'0'15,"-5"1"0"-15,-3 10 0 16,-5 8 0-16,-4 8 0 0,5 6 0 15,-1 6 0-15,6 4 0 16,5 5 0-16,11 3 0 16,11-2 0-16,3-4 0 0,13-2 0 15,6-4 0-15,5-8 0 16,6-8 0-16,4-13 0 0,-1-12 0 16,5-12 0-16,0-17 0 15,-1-11 0-15,-7-13 0 0,-9-10 0 16,-7-11 0-16,-17-12 0 15,0-3 0-15,-9-4 0 16,-4 0 0-16,-4 2 0 0,2 10 0 16,4 12 0-16,-3 12 0 15,14 14 0-15,-8 5 0 16,0 14 0-16,8 29 0 16,0 28 0-16,0 19 0 15,8 18 0-15,14 11 0 16,4 6 0-16,13-5 0 0,1-5 0 15,-1-3 0-15,4-14 0 16,1-10 0-16,-4-13 0 0,1-13 0 16,-8-8-156-16,-5-6-349 15,-5-22 35-15,2-12 49 0</inkml:trace>
  <inkml:trace contextRef="#ctx0" brushRef="#br1" timeOffset="91514.95">16287 12256 652 0,'8'-52'322'16,"-8"7"-59"-16,0 12-57 16,0 9 15-16,0 7 68 0,0 13-195 15,0 15-94-15,0 23 0 16,-12 24 0-16,4 19 0 0,-1 16 0 16,-3 12 0-16,-1 5 0 15,4-4 0-15,0 0 0 0,9-11 0 16,-13-10 0-16,13-12 0 15,0-16 0-15,0-8 0 16,13-13 0-16,2-8 0 0,13-7 0 16,9-10 0-16,7-11 0 15,5 0 0-15,5 0 0 0,-6 0 0 16,-3 0 0-16,-10-7 0 16,-2-1 0-16,-8-5 0 0,-8-6-350 15,-5-2-66-15,-12-3 51 16,0-4 30-16,0-10 59 0</inkml:trace>
  <inkml:trace contextRef="#ctx0" brushRef="#br1" timeOffset="91730.3">16363 12261 504 0,'-24'-43'291'0,"4"11"-67"0,4 5-83 16,2 6-33-16,14 1-11 15,6-1-9-15,10 0-29 0,12 6-26 16,12 2-19-16,10 5-9 16,-1 8-31-16,-1 0-68 0,-2 0-76 15,-7 17-67-15,-2-1-6 16,-4 3-40-16,-5 3 31 0</inkml:trace>
  <inkml:trace contextRef="#ctx0" brushRef="#br1" timeOffset="92063.37">17151 12313 405 0,'9'-12'296'0,"-9"-4"-22"15,0-1-34-15,-12 5-11 16,0 0 3-16,-2 0-3 0,-5 3-87 16,3 9-142-16,-4 12 0 15,2 9 0-15,2 8 0 0,9 7 0 16,7 9 0-16,3 0 0 15,14 3 0-15,4-3 0 16,1-5 0-16,8-6 0 0,-1-6 0 16,-1-7 0-16,-3-5 0 15,-1-16 0-15,-5-4 0 0,1-18 0 16,2-9 0-16,-10-11 0 16,-8-5 0-16,-4-3 0 15,-12 1 0-15,-14 5 0 0,0 7 0 16,-8 12 0-16,1 6 0 15,6 7 0-15,2 3-6 0,9 9-367 16,8 0-47-16,8 0 17 16,11 0 15-16</inkml:trace>
  <inkml:trace contextRef="#ctx0" brushRef="#br1" timeOffset="92462.73">17546 12000 315 0,'3'-33'355'15,"-3"0"-69"-15,0 9-106 16,9 0-78-16,3-1-41 0,0 0-23 16,12 11-17-16,9-4-12 15,2 2-7-15,11 0 2 16,41-8-1-16,-56 15-3 16,-2 2 9-16,-8 2 46 15,-11 5 56-15,-2 0 100 16,-3 12 74-16,-2 13-285 0,-3 12 0 15,0 15 0-15,0 13 0 16,0 17 0-16,0 8 0 0,5 4 0 16,4-2 0-16,7-2 0 15,3-5 0-15,2-4 0 16,-1-12 0-16,1-11 0 0,-5-6 0 16,-4-6 0-16,-4-6 0 15,-5-3 0-15,-3 1 0 0,-11 1 0 16,-9 3 0-16,-12 2 0 15,-9 1 0-15,-8-1 0 16,-61 42 0-16,54-50 0 16,7-8 0-16,9-3 0 15,10-8-91-15,7-9-509 0,7-8 34 16</inkml:trace>
  <inkml:trace contextRef="#ctx0" brushRef="#br1" timeOffset="92946.2">19152 12023 408 0,'-14'-39'440'15,"-87"-55"305"1,75 94-550 0,1 0-23-16,10 15-85 0,3 11-87 15,12-3 0-15,12 7 0 0,8-10 0 16,8-5 0-16,1-15 0 16,4 0 0-16,10-35 0 15,-34 5 0 1,-9-2 0-16,0 0 0 0,-20-1 0 15,-4 10 0-15,-1 0 0 16,4 13 0-16,6 1-44 0,-2 9-228 16,-17 30-579-1,12 13 420-15</inkml:trace>
  <inkml:trace contextRef="#ctx0" brushRef="#br1" timeOffset="93128.83">19089 12709 519 0,'16'0'625'0,"-3"0"-30"16,-7 8-287-16,3 11-308 0,-1 14 0 15,3 8 0-15,7 16 0 16,4 4 0-16,-8 8 0 16,-6 5 0-16,-8-1 0 0,-14 4 0 15,-29 1 0-15,-17-2-392 16,-29-2-268-16</inkml:trace>
  <inkml:trace contextRef="#ctx0" brushRef="#br1" timeOffset="94060.46">14671 12997 198 0,'16'-21'238'0,"-5"-2"-46"16,-3 4-29-16,0 1-33 0,-8 2 3 15,0 0 13-15,0 4 24 16,0 1-27-16,6 9-66 16,2 2-34-16,3 0-8 0,6 0-6 15,6 13 44-15,2-1 18 16,-4-1 25-16,-5 1-46 0,-7 4-70 15,-9 2 0-15,0-2 0 16,-13 8 0-16,-7-1 0 0,-18 7 0 16,-5-5 0-16,-11 0 0 15,4-5 0-15,-6-5 0 0,8-2 0 16,3-13 0-16,10 0 0 16,2-4 0-16,13-13 0 15,2-3 0-15,18-10 0 0,0-1 0 16,18-9 0-16,10-9 0 15,8-4 0-15,13-4 0 16,7-5 0-16,6-7 0 0,-1-2 0 16,-1 1 0-16,-3-10 0 15,-8 3 0-15,-8 0 0 0,-9-1 0 16,-7 7 0-16,-14-1 0 16,-2 8 0-16,-9 3 0 0,-9 4 0 15,-2 4 0-15,-6 6 0 16,-2 4 0-16,-7 12 0 0,1 4 0 15,2 9 0-15,-11 6 0 16,0 3 0-16,-11 9 0 16,-4 11 0-16,2 11 0 15,-4 11 0-15,2 11 0 0,8 9 0 16,6 12 0-16,5 4 0 16,10 13 0-16,5 4 0 0,15 2 0 15,0 6 0-15,8 7 0 16,11 1 0-16,19 0 0 0,11-2 0 15,7-8 0-15,5-7 0 16,-1-6 0-16,2-10 0 0,41 44-223 16,-64-68-503-1</inkml:trace>
  <inkml:trace contextRef="#ctx0" brushRef="#br1" timeOffset="100416.43">23953 10219 678 0,'-12'-50'323'0,"0"7"-88"16,4 15-90-16,0 8-37 0,-1 8 43 16,9 12 75-16,-11 20-45 15,11 30-181-15,-16 33 0 0,-5 25 0 16,-1 26 0-16,-1 12 0 16,3 4 0-16,0-3 0 0,4-7 0 15,4-11 0-15,4-14 0 16,8-23 0-16,0-18-84 15,0-21-351-15,0-21-27 16,0-32 1-16</inkml:trace>
  <inkml:trace contextRef="#ctx0" brushRef="#br1" timeOffset="100699.49">23693 10465 379 0,'-15'-146'329'0,"-1"16"-42"0,3 19-101 16,13 21-84-16,3 16-49 15,18 15-7-15,15 14 5 0,26 16 2 16,18 17-15-16,15 24-14 16,-1 24-7-16,-11 21-2 15,-18 17 6-15,-19 11-2 16,-30 8 11-16,-25 11-8 0,-23-7-2 16,-12-8-1-16,-13-7-2 15,-8-13-1-15,-3-12-16 0,-8-12 8 16,10-9-11-16,-1-8-4 15,10-7-18-15,10-4-54 16,4-17-66-16,12 0-65 0,11-4-48 16,20-19-28-16,16-23-50 15</inkml:trace>
  <inkml:trace contextRef="#ctx0" brushRef="#br1" timeOffset="101182.49">24875 9553 347 0,'8'-80'320'15,"-8"6"-40"-15,0 8-76 0,0 9-66 16,-12 12-6-16,12 13 36 16,-8 4 23-16,8 11-40 0,0 5-64 15,0 3-58-15,0 2-29 16,3 7 0-1,6 0 0 1,-1 16 0-16,1 9 0 0,-1 7 0 16,-8 13 0-16,0 24 0 15,0 29 0-15,-17 33 0 0,-7 27 0 16,-9 16 0-16,1 14 0 16,-1-1 0-16,4-11 0 0,10-18 0 15,2-20 0-15,6-15 0 16,3-26 0-16,8-19 0 0,-9-17 0 15,9-13 0-15,-8-15 0 16,8-9 0-16,0-7 0 0,0-5 0 16,0-3 0-16,0-2 0 15,8-7 0-15,14 0 0 16,12 0 0-16,20 0 0 16,8 0 0-16,6 0 0 0,5-4 0 15,-4 1 0-15,-4-1 0 16,-13-1 0-16,-11 5 0 0,-13 0 0 15,-7 0 0-15,-8 0-125 16,-13-7-327-16,0-4 4 0,-17-3 22 16</inkml:trace>
  <inkml:trace contextRef="#ctx0" brushRef="#br1" timeOffset="101475.34">24770 9503 526 0,'-41'-36'243'16,"8"8"-78"-16,14 8-77 15,6 4-32-15,13 7-20 0,21 4-9 16,26 5-13-16,31 0-3 15,25 0-6-15,14 0-6 0,12 14 5 16,-4-2 0-16,-9 0-12 16,-20 0 4-16,-19-12-7 15,-18 8-18-15,-20 1-31 16,-13-9-57-16,-15 0-51 0,-11 0-40 16,-21 0-41-16</inkml:trace>
  <inkml:trace contextRef="#ctx0" brushRef="#br1" timeOffset="107372.16">11601 9976 309 0,'-37'20'268'16,"1"-3"-24"-16,3-2-62 15,4 2-65-15,9-5-17 0,7 0 16 16,13 2-29-16,8 1-8 15,25-2-7-15,24-1-28 16,33-12-22-16,27-16-7 16,22-13-14-16,7-16 1 0,-7-7-7 15,-19-5 0-15,-25-9-6 16,-35-3 9-16,-36-5-6 0,-43-2 5 16,-42 2 6-16,-32 12 8 15,-29 22 25-15,-21 21 3 16,-11 19 18-16,-1 19 8 0,5 21 22 15,17 15-24-15,21 1-25 16,33 5-17-16,25 5-18 0,34-2-3 16,32 2 0-16,33-1 0 15,32-13 0-15,32-12 0 16,33-18 0-16,25-22 0 16,3-12 0-16,-2-17-67 0,-23-11-13 15,-23-15 19-15,-32-1 24 16,-42-8 15-16,-39-2 15 0,-47 5 21 15,-43 8 31-15,-32 20 11 16,-25 29 16-16,-18 25 6 16,4 20-69-16,6 16-9 0,20 8 0 15,29 3 0-15,27 3 0 16,30-2 0-16,27 3 0 0,26-2 0 16,27-5 0-1,30-8 0-15,30-8 0 0,35-16 0 16,32-21 0-16,23-20 0 15,12-17 0-15,-6-11 0 0,-26-9-130 16,-32-7-27-16,-33-7 51 16,-32 2 56-16,-36 0 36 0,-32 9 32 15,-33 8 12-15,-34 18 11 16,-23 22 28-16,-16 17 14 16,-10 16 6-16,7 20 9 0,10 4-69 15,17 7-29-15,29 7 0 16,23-2 0-16,25-4 0 0,35-3 0 15,27-11 0-15,28-13 0 16,23-19 0-16,17-19 0 16,12-12 0-16,4-21 0 0,-7-11-3 15,-20-9-55-15,45-61 12 16,-119 50 39 0,-25-3 2-16,-20 3 19 0,-36 7 32 15,-18 12 12-15,-21 23-57 16,-19 22-1-16,-12 26 0 0,-7 22 0 15,-2 17 0-15,9 8 0 16,22 2 0-16,19-6 0 0,23-4 0 16,27-4 0-16,24-13 0 15,27-10 0-15,29-14 0 16,23-24 0-16,23-8 0 16,7-17 0-16,3-11 0 0,-3-9 0 15,-12-3-66-15,-22-7-52 16,-15 8 46-16,-24-3 39 0,-25 1 16 15,-20 4 31-15,-26 9 13 16,-33 14 15-16,-17 22 6 16,-17 13 8-16,-13 15 13 15,-8 14-19-15,0 8-50 0,12-3 0 16,14-2 0-16,18-4 0 0,22-8 0 16,19-9 0-16,17-4 0 15,21-3 0-15,14-9 0 16,17-8 0-16,17-16 0 15,13-13 0-15,-2-11 0 0,-6-10-18 16,-17-10-30-16,-21-10 17 16,-24-7 14-16,-38-6 10 0,-30 3 4 15,-33 3 9-15,-38 15 5 16,-26 25 9-16,-26 30 16 0,-5 23 15 16,6 29-51-16,10 19 0 15,19 22 0-15,17 12 0 16,32-1 0-16,31 8 0 15,40 77 0-15,77-101 0 16,34-19 0-16,40-23 0 16,35-26 0-16,33-30 0 0,26-28 0 15,3-24 0-15,-12-21-33 16,-32-10-88-16,-42-18 31 16,-43-11 39-16,-47-8 23 0,-46 7 36 15,-55 15 33-15,-44 27 14 16,-44 31 5-16,-24 31 26 0,-17 35-13 15,-5 38-73-15,6 33 0 16,16 22 0-16,18 11 0 0,35 9 0 16,35-1 0-1,41-1 0-15,45-10 0 0,36-8 0 16,37-17 0-16,28-20 0 16,34-25 0-16,31-24 0 0,34-27 0 15,23-22 0-15,4-16 0 16,-11-16-20-16,-27-15-209 0,-31-19 41 15,-35-14 72-15,-42-16 60 16,-41 8 52-16,-32 8 72 0,-40 19 23 16,-29 21 14-16,-28 27 14 15,-21 30 9-15,-21 32-26 16,-2 33-102-16,5 29 0 0,20 19 0 16,26 17 0-16,33 8 0 15,32 1 0-15,38-5 0 16,36-12 0-16,28-17 0 0,24-20 0 15,13-24 0-15,9-23 0 16,-7-22 0-16,-5-22 0 16,-23-14 0-16,-18-18-65 0,-17-15-52 15,-18-12 8-15,-13-9-11 16,-14-7-21-16,-8-1-19 0,-8 3-14 16,-6 19-4-16,3 10-12 15,11 18-44-15,0 11-25 0</inkml:trace>
  <inkml:trace contextRef="#ctx0" brushRef="#br1" timeOffset="107904.37">13074 8365 135 0,'0'-11'238'16,"-8"-3"-49"-16,8 3-30 15,0 3-35-15,0 3-12 16,0 0 19-16,0 5 26 0,-8 0-4 15,-1 0-26-15,9 0-29 16,-11 13-22-16,0 17 39 16,-7 17-21-16,-2 14-25 0,1 13-22 15,-2 7-30-15,5 8-11 16,-1-3-6-16,6-9 0 0,11-8 0 16,-9-8-8-16,9-12-78 15,0-11-80-15,0-10-61 0,0-9-40 16,0-19-38-16,0 0-26 15,0-24 24-15</inkml:trace>
  <inkml:trace contextRef="#ctx0" brushRef="#br1" timeOffset="108049.59">12998 7812 438 0,'-17'-90'221'15,"-3"20"-59"-15,0 17-75 0,3 12-43 16,1 13-19-16,7 8-16 15,9 12-19-15,0 8-26 16,0 11-73-16,14 14-49 0,-3 11-117 16</inkml:trace>
  <inkml:trace contextRef="#ctx0" brushRef="#br1" timeOffset="108637.11">13224 8397 454 0,'5'0'323'16,"-5"0"-77"-16,0-4-101 16,0 4-61-16,0 13-23 0,4 15 27 15,0 19-12-15,1 20-22 16,-1 91-17 0,-4-80-31-16,0-8-2 0,0-14-2 15,0-11-4-15,0-13 5 0,0-7 7 16,0-13-5-16,0-12 4 15,4-12-1-15,4-21-5 16,3-15 5-16,9-21-10 16,6-9 6-16,-3 4 3 0,1 10 2 15,-3 11-2-15,-1 16-12 16,-4 17 6-16,1 20 10 16,-1 24 10-16,2 21-4 0,0 12-7 15,3 8-5-15,4 0-2 16,-6-3-5-16,2-14 10 0,4-15-10 15,-1-9 3 1,1-16 5-16,7-16-11 0,4-25 0 16,6-19 2-16,-2-22 4 15,3-20 3-15,4-19-4 0,-7-18 3 16,-4-7-1-16,-7-1 10 16,-9 17 36-16,-8 21 51 15,-4 20 69-15,1 19-168 0,-9 17 0 16,0 17 0-16,0 68 0 15,0 38 0-15,0 32 0 16,-13 25 0-16,13 10 0 16,-8 2 0-16,8-9 0 15,0-15 0-15,0-13 0 16,0-20 0-16,0-14 0 0,0-19 0 16,0-12-124-16,0-12-119 15,0-14-27-15,-8-19-50 0,-4 0 12 16,-9-24-5-16</inkml:trace>
  <inkml:trace contextRef="#ctx0" brushRef="#br1" timeOffset="108853.12">13667 8349 551 0,'-49'-33'276'0,"8"4"-82"16,10 10-76-16,11 5-7 0,12 7-13 15,16 2 14 1,27 5-13-16,30 0-15 0,28-3-15 15,34-6 3-15,15-3 1 16,5-4-29-16,-14-1-20 0,-18 0-14 16,-27 3-5-16,-18 0-6 15,-19 7-33-15,-17 3-81 0,-14 0-96 16,-17 0-84-16,-14 4-53 16,-13-9-28-16</inkml:trace>
  <inkml:trace contextRef="#ctx0" brushRef="#br1" timeOffset="110500.05">27637 1554 277 0,'27'-48'260'16,"-7"3"-12"-16,-3 9 21 16,-4 3 40-16,-6 10-25 15,-2 0-52-15,-1 12-64 16,1-1-168-16,-2 8 0 15,0 20 0 1,-3 12 0-16,0 13 0 16,0 12 0-16,0 3 0 15,0 6 0-15,0-1 0 16,0-3 0-16,0-11-208 16,0-6-204-16,-6-13-24 15,-3-17-6-15</inkml:trace>
  <inkml:trace contextRef="#ctx0" brushRef="#br1" timeOffset="110644.56">27721 1071 501 0,'0'-71'278'16,"-7"11"-109"-16,7 6-23 16,0 14-27-16,0 11-59 15,0 10-41-15,0 7-92 16,0 8-117-16,7 4-91 15,2 12-87-15</inkml:trace>
  <inkml:trace contextRef="#ctx0" brushRef="#br1" timeOffset="111248.61">27856 1144 383 0,'0'0'183'0,"0"0"-85"15,0 13-42-15,0 15 13 16,0 15-1-16,0 18-11 16,0 13-2-16,0 0-25 15,0-5-15-15,0-12-1 16,0-13-10-16,0-15 5 16,0-9-5-16,0-20 14 15,0-4-2-15,9-21-11 16,11-15-1-16,2-8 1 15,4-2 4-15,2 9-4 16,-3 9-3-16,-4 12-3 0,-5 12 2 16,4 16-1-1,4 12 0-15,0 12 2 16,4 5-2-16,1-1 0 16,1 1 5-16,-3-4-6 15,3-9-2-15,4-12 4 16,12-15-6-16,7-25-1 0,7-26 4 15,1-15 4-15,-4-16-2 16,-11-14 12-16,-15 2 49 16,-11 7 86-1,-6 14 36-15,-6 14-8 16,-8 12-4-16,0 14-48 16,0 13-67-16,0 6-39 15,0 25-17-15,0 20 0 16,0 17 0-16,0 12 0 15,0 12 0-15,8 9 0 16,4 3 0-16,2 0 0 16,8-8 0-16,-5-11 0 15,-2-13-96-15,-4-8-121 16,-3-9-85 0,-8-7-39-16,0-10-13 0,-16-15-380 15</inkml:trace>
  <inkml:trace contextRef="#ctx0" brushRef="#br1" timeOffset="111540.32">28377 1164 421 0,'-43'-33'399'0,"12"9"-109"15,5-1-29-15,10 5 20 16,8 8 11-16,8 0-189 15,13 12-103-15,27 0 0 16,42 12 0-16,19 0 0 16,5 0 0-16,-8 0 0 15,-19 1 0-15,-13-13 0 16,-16 12 0-16,-15-12 0 16,-10 0 0-16,-8 0 0 15,-9 0 0-15,-2 0 0 16,-1 0 0-16,-5 0-58 15,0 0-295-15,0 0-117 16,0 0-45-16</inkml:trace>
  <inkml:trace contextRef="#ctx0" brushRef="#br1" timeOffset="116941.11">25713 9387 146 0,'0'-17'262'0,"0"0"-66"16,0 1-42-16,-8 4-53 0,0 0-7 16,-2-4 11-16,2 8 4 15,0-1-12-15,0 2-22 16,-4-5-14-16,1 3-7 0,-3 1 4 15,-2 0 16-15,0 1 15 16,-9-3-12-16,-7 10-18 16,-9 0-4-16,-7 0-13 15,-5 12 2-15,1 1 0 0,-7 4-10 16,8-2-17-16,2 1-17 16,5 9 0-16,-2 0 0 0,2 7 0 15,-2 13 0-15,7 11 0 16,5 13 0-16,3 10 0 15,-3 6 0-15,8 1 0 0,0-2 0 16,6 2 0-16,-1 0 0 16,1 3 0-16,5-3 0 15,-2 0 0-15,0-1 0 0,4-4 0 16,3 0 0-16,10-3 0 16,0 0 0-16,0-6 0 15,0-1 0-15,9-7 0 0,5-3 0 16,6-4 0-16,9-4 0 15,7-5 0-15,7-6 0 16,4-5 0-16,5-5 0 0,5-4 0 16,5-3 0-16,0-4 0 15,-2-7 0-15,1 4 0 0,-1-7 0 16,5-11 0-16,2 0 0 16,-2 0 0-16,3 0 0 0,0-7 0 15,6-6 0-15,-5 2 0 16,-8-6 0-16,-8 6 0 15,-8-2 0-15,-10 5 0 16,-5-1 0-16,-12 6 0 0,-5-5 0 16,0 8 0-16,-9-5 0 15,-4 1 0-15,0-1 0 0,-14 5 0 32,-5 0 0-17,-9 0 0-15,-4 0 0 0,-1 0 0 16,-5 0 0-16,-1 0 0 15,-3 0 0-15,3 0 0 0,-2 0 0 16,0 0 0-16,-2 0 0 16,-8 0 0-16,-1 0 0 15,-5 0 0-15,2-3 0 0,1-6 0 16,0-3 0-16,2-4 0 16,0-4 0-16,1-8 0 15,3-6 0-15,0 2 0 0,2 1 0 16,3-7 0-16,2-3 0 15,0 1 0-15,5-6 0 16,-1-1 0-16,9-3 0 0,0 0 0 16,8 3 0-16,3-6 0 15,4-1 0-15,13-3 0 0,5-3 0 16,11-6 0-16,5-8 0 16,7-6 0-16,4-13 0 15,6-6 0-15,1-4 0 16,2 3 0-16,-4 0 0 0,-1 12 0 15,1 11 0-15,-1 8 0 16,2 7 0-16,-2 14 0 16,9 8 0-16,-2 6 0 0,5 11 0 15,6 1 0-15,-1 6 0 16,4 0 0-16,-6 1 0 0,3 2 0 16,-4 1 0-16,-7 5 0 15,-6-3 0-15,1 7 0 16,-7-7 0-16,-5 8 0 15,-8-3 0-15,-2-4 0 0,-2 6 0 16,-6-1 0-16,-1-4 0 16,-2 4 0-16,-5-5 0 15,0 5 0-15,0 0 0 0,-8 4 0 32,-4 0 0-32,-2-5 0 15,-5 5 0-15,5 0 0 16,4 0 0-16,-2-2 0 15,-6-3 0-15,0 0 0 0,-3 5 0 16,0 0 0-16,-4 0 0 16,3 0 0-16,-4 0 0 15,-7 0 0-15,2 0 0 16,-39 30 0-16,32-10 0 16,4 9 0-16,-3 3 0 15,-5 9 0-15,2 3 0 16,4 4 0-16,-1 10 0 0,1-1 0 15,-5 8 0-15,1 1 0 16,4 3 0-16,-1 6 0 0,7 9 0 16,3 1 0-1,2 3 0-15,5 3 0 0,4-2 0 16,-1-3 0-16,5-5 0 0,12-7 0 16,-8-4 0-16,-1-6 0 15,9-3 0-15,-6-4 0 16,-2-4 0-16,8-5 0 15,0 2 0-15,0-6 0 0,11-2 0 16,4-7 0-16,27 27 0 16,-19-38 0-16,7-3 0 15,5-5 0-15,3 0 0 16,-3-2 0-16,2-2 0 0,5-1 0 16,-2 1 0-16,-1 0 0 15,7 0 0-15,2-3 0 16,9-9 0-16,4 0 0 0,-1 0 0 15,2 0 0-15,-5 0 0 16,-4 0 0-16,-2-5 0 16,-4 1 0-16,-12 4 0 15,-1 0 0-15,-11 0 0 0,-7 0 0 16,1 0 0-16,-5 0 0 16,-3 0 0-16,-1 0 0 0,-3 0 0 15,-5 11 0 1,-13 4 0-1,-8-3 0-15,-7 0 0 16,-4-1 0-16,-1 2 0 16,-3-4 0-16,-7-9 0 0,-4 0 0 15,-5 0 0-15,-5 0 0 16,-10-14 0-16,1-1 0 16,-4-5 0-16,0-5 0 15,4-8 0-15,11-7 0 0,3-5 0 16,6-12 0-16,10-12 0 15,2-12 0-15,8-5 0 0,0-3 0 16,5-5 0-16,6 4 0 16,7 0 0-16,8 2 0 15,0 2 0-15,0 4 0 0,8 1 0 16,-1 7 0-16,6 1 0 16,8 0 0-16,0 4 0 15,5 3 0-15,8 1 0 16,6-4 0-16,10 4 0 0,2-1 0 15,4 6 0-15,-3 6 0 16,1 9 0-16,-10 10 0 0,2 5 0 16,-7 14 0-16,2 4 0 15,-1 5 0-15,1 7 0 16,-3 0 0-16,-7 0 0 0,-7 0 0 16,-3 0 0-16,-8 0 0 15,-3 0 0-15,-5 0 0 16,-5 7 0-16,0 1 0 15,0 2-188 1,0-10-122-16,-15 10-65 16,-6 3 10-16,-12-1-4 15</inkml:trace>
  <inkml:trace contextRef="#ctx0" brushRef="#br1" timeOffset="119037.24">27413 9561 105 0,'0'-12'236'15,"-9"0"-33"-15,9-5-35 16,-8 0-27-16,-1 6-6 0,0-1-5 16,-13-1-15-16,-6 7-17 15,-12 1-7-15,-13 5-10 16,-10 19-14-16,-5 14-19 15,-2 17-20-15,7 9-9 0,6 11-7 16,11 4-4-16,15-2-4 16,13-3-4-16,18 0 0 15,13-12 2-15,13-7-2 0,8-9 1 16,17-16-8-16,1-17-12 16,9-14-11-16,-1-17 11 15,2-17-5-15,-5-15 4 0,-9-13 11 16,-9-18 6-16,-9-11 1 15,-9 3 26-15,-10 12 23 16,-11 12 27-16,0 19 5 16,0 15-26-16,0 11-23 15,0 9-14-15,0 16-8 0,0 20 9 16,0 18-2-16,3 13-6 16,6 14-7-16,8 2 5 0,4 2-8 15,6-5-25 1,-2-3-56-16,0-8-54 0,-2-8-72 15,6-10-69-15,-4-6-41 0,-2-8-74 16</inkml:trace>
  <inkml:trace contextRef="#ctx0" brushRef="#br1" timeOffset="119519.95">28127 9285 286 0,'17'-54'219'16,"1"2"-21"-16,-7 10-32 16,-5 7-10-16,2 9 36 15,-8 6 16-15,0 9-16 0,0 6-67 16,0 5-49-16,0 28 53 16,-9 30-29-16,-7 27-100 15,-6 34 0-15,-2 24 0 0,4 7 0 16,4-4 0-16,3-13 0 15,5-18 0-15,8-18 0 16,0-19 0-16,0-21 0 16,8-12 0-16,-4-16 0 15,5-8 0-15,7-9 0 16,10-12 0-16,17-17 0 0,14-11 0 16,8-13 0-16,3-8 0 15,5-3-132-15,-4-10-128 16,-3-7-103-16,-10-12-51 15,-15-5-15-15</inkml:trace>
  <inkml:trace contextRef="#ctx0" brushRef="#br1" timeOffset="119705.03">28311 9179 460 0,'-53'-32'222'0,"12"6"-68"16,11 3-44-16,21 1-51 15,9 7-22-15,18 2-15 16,27 5-11-16,29 4-4 16,19 4-9-16,9 0-59 0,-1 0-89 15,-4 0-75-15,-11 0-78 16</inkml:trace>
  <inkml:trace contextRef="#ctx0" brushRef="#br1" timeOffset="120223.77">29329 9252 310 0,'12'-36'155'16,"-4"-1"-25"-16,0 5-11 15,-8 3 26-15,0 3-24 16,-11 10-21-16,-9 8-13 15,-13 8-10-15,-15 24-2 16,-9 17 0-16,-5 21-4 0,5 19-23 16,9 17-27-1,14 8-11-15,17-5 2 0,17-7 0 16,9-13-3-16,13-16-4 16,7-19-2-16,2-22 1 0,3-24-1 15,-3-20-5-15,3-30 6 16,-6-23 0-16,-8-12-3 15,-4-5-1-15,-4 1 0 16,-3 4 2-16,-4 7-10 0,3 9-44 16,-2 7-51-16,3 9-66 15,2 8-60-15,7 9-10 16,-2 4-72-16</inkml:trace>
  <inkml:trace contextRef="#ctx0" brushRef="#br1" timeOffset="120618.16">29457 8862 338 0,'0'-29'171'15,"11"4"-72"-15,38-23-5 16,-10 26-61 0,11 7-14-16,10-2-9 15,10 2-2-15,-1 3-3 0,0-2 6 16,-12 3 43-16,-12 3 51 15,-14 4 37-15,-5-1 37 16,-9 5-18-16,-9 0-37 16,-8 0-26-16,0 17 56 15,-13 15 61-15,-4 20-188 16,-4 22-27-16,2 16 0 16,2 14 0-16,6 11 0 0,11 16 0 15,0 11 0-15,3 8 0 16,14 148 0-1,-12-164 0-15,-5-15 0 16,-9-22 0-16,-15-14 0 0,-14-19 0 16,-18-11 0-16,-15-13 0 15,0-11 0-15,1-8 0 16,6-9 0-16,3-12-74 16,8 0-358-16,7 0-38 15,10-12 4-15</inkml:trace>
  <inkml:trace contextRef="#ctx0" brushRef="#br1" timeOffset="121682.55">9659 4033 336 0,'-33'-4'320'0,"10"-3"-49"15,6 2-113-15,17-3-73 16,0-4-42-16,33-4-14 16,27-8-1-16,34-9-12 15,32-5-10-15,21-2-2 0,3 4-1 16,-9 3-5-16,-16 5-12 15,-25 3-45-15,-24 8-91 16,-23 1-85-16,-24-3-64 0,-21 2-240 16</inkml:trace>
  <inkml:trace contextRef="#ctx0" brushRef="#br1" timeOffset="122065.26">10038 3672 340 0,'-57'0'253'16,"12"0"-54"-16,8 0-94 15,12 0-51-15,6 14-3 0,-2 16 54 16,-4 19-11-16,-3 15-27 16,-1 14-33-16,5 8-12 15,4-5-4-15,9-8-13 0,2-8 2 16,9-11-5-16,0-14 0 16,0-11 4-16,9-10-5 15,10-10 14-15,23-9-9 0,23-20-8 16,28-10 6-16,15-5 0 15,6-2-2-15,1 8-1 16,-10 10 5-16,-12 6-11 0,-11 13 9 16,-22 0-8-16,-15 17 5 15,-12 7-2-15,-16 4-1 16,-17 8 4-16,-22 3-1 16,-10 0-1-16,-12-3 2 0,-2 2-3 15,3-7 6-15,1-2-7 16,6-4 4-16,7-9-1 15,10 0-3-15,2-2-45 0,4-14-88 16,13 7-101-16,0-7-49 16,13 7-42-16</inkml:trace>
  <inkml:trace contextRef="#ctx0" brushRef="#br1" timeOffset="122548.21">14606 3941 437 0,'-14'-38'270'0,"3"7"-73"15,0 2-89-15,11 8-34 16,-9 4-1-16,9 5 28 16,0 5 9-16,0 2-20 0,-8 5-30 15,8 0-22-15,-12 0-17 16,-5 20 9-16,-8 22 50 0,-11 18 48 16,-9 22-5-16,-4 11-52 15,6 9-35-15,13-4-36 16,15-8 0-16,21-5 0 0,24-4 0 15,19-8 0-15,19-12 0 16,14-11 0-16,8-15 0 16,2-14 0-16,-2-13 0 15,-9-8 0-15,-16-17 0 0,-13-2 0 16,-19-14 0-16,-16-15 0 16,-17-10 0-16,-25 2 0 0,-15 2 0 15,-16 6 0-15,-12 11 0 16,-11 17-38-16,-10 10-233 15,-6 10-139-15,2 17-42 0,5 16 21 16</inkml:trace>
  <inkml:trace contextRef="#ctx0" brushRef="#br1" timeOffset="123314.25">19544 4358 420 0,'-8'0'301'16,"8"0"-103"-16,-14 0-105 0,14 0-39 16,-8 0 11-16,8 0 38 15,0 0-2-15,0-4-26 16,0 1-1-16,0-1 24 0,0-4 44 16,0-1 19-16,5-8-43 15,12-11-74-15,7-13-44 16,17-10 0-16,16-7 0 0,11-3 0 15,8 13 0-15,3 7 0 16,-11 16 0-16,-8 12 0 16,-6 13 0-16,-9 10 0 0,-14 9 0 15,-9 14 0 1,-22 12 0-16,-16 8 0 0,-12-1 0 16,-15 1 0-16,0-3 0 15,4-15 0-15,0-6 0 0,7-4 0 16,7-8 0-16,10-10 0 15,2-7 0-15,4 0 0 16,18 0 0 0,12 0 0-16,11 0 0 15,13 0 0-15,3 7 0 16,1 15 0-16,0 14 0 16,-8 9 0-16,-13 4 0 0,-11 4 0 15,-14-1 0-15,-14 5 0 16,-15 0 0-16,-10-3 0 15,-13-6 0-15,-4-7 0 0,-7-4 0 16,-4-8-169-16,-14-5-353 16,-4-11-20-16</inkml:trace>
  <inkml:trace contextRef="#ctx0" brushRef="#br1" timeOffset="124046.12">23511 4306 325 0,'12'-5'282'16,"-4"1"-90"-16,1 4-95 0,-4 0-52 16,-5 0 26-16,0 0 40 15,0 0 8-15,0 0-26 16,0 0-16-16,0 0 1 0,0 0 5 16,-14 0-4-16,14 0 10 15,-8 0 20-15,8-7 12 16,-8-1-45-16,8-5-76 15,0-2 0-15,0-7 0 16,8-6 0-16,14-8 0 0,13-1 0 16,9 0 0-16,5 9 0 15,0 7 0-15,-5 14 0 16,-3 7 0-16,-6 16 0 16,0 21 0-16,-13 15 0 0,-5 13 0 15,-17 12 0-15,-27 13 0 16,-28 3 0-16,-19 7 0 15,-24-8 0-15,-13-2 0 16,7-14 0-16,13-14 0 0,22-13 0 16,22-17 0-16,13-8 0 15,14-3 0-15,20-13 0 0,20-8 0 16,40-8 0-16,39-7 0 16,27-6 0-16,24-4 0 15,20 1 0-15,13 2 0 0,0 8 0 16,-9-3 0-16,-11 1 0 15,-29 5 0-15,-24-7-107 0,-28 2-551 16,-30 0 46-16</inkml:trace>
  <inkml:trace contextRef="#ctx0" brushRef="#br1" timeOffset="124927.16">25400 4237 94 0,'20'-33'199'16,"-6"-8"-33"-16,0 2-25 16,-6 1-25-16,-8 2 24 15,0 8 24-15,0 3 22 16,0 0 3-16,-14 6-44 0,5 2-16 15,-4 9-42-15,1-1-33 16,-1 9-17-16,-4 0-22 16,-6 12 5-16,-5 14 4 0,-10 10-12 15,2 9-3-15,2 3 6 16,8 9-4-16,9 4-2 16,8 1-8-16,9-2-3 15,9-4 4-15,11-1-1 16,3-10 6-16,7-9-8 0,2-8 1 15,4-6 3-15,5-22 1 16,9 0-2-16,2-17 0 16,-5-16 7-16,-1-11-3 0,-5-10 19 15,-9-12 1-15,-7-6-26 16,-9 2 0-16,-8 5 0 16,-8 4 0-16,-12 4 0 0,-5 13 0 15,3 6 0-15,-12 10 0 16,-2 12 0-1,-8 13-187-15,-16 14-240 0,-13 19-32 16,-9 14-20-16</inkml:trace>
  <inkml:trace contextRef="#ctx0" brushRef="#br1" timeOffset="126341.44">20608 3943 246 0,'4'-12'256'15,"0"5"-30"-15,-4 2-45 0,0 1-37 16,0 4-19-16,0 0-26 16,0 0-25-16,0 0-16 0,0 0-5 15,0 0 0-15,0 0 23 16,0-4 33-16,0 0 17 15,0-3 7-15,0-7-45 0,0 0-88 16,0-8 0-16,0 1 0 16,0 6 0-16,0-2 0 15,12 1 0-15,0 0 0 16,4 8 0-16,1 8 0 16,6 12 0-16,5 7 0 0,1 19 0 15,-4 8 0-15,-5 6 0 16,-9 9 0-16,-11-1 0 15,0-4 0-15,-14 2 0 0,-11-5 0 16,-4-8 0-16,1-8 0 16,4-7 0-16,8-11 0 0,2-8 0 15,14-2 0-15,5-9 0 16,7 0 0 0,14 0 0-16,10 0 0 15,12 0 0-15,1 8 0 16,-2 8 0-16,2 5 0 0,-11 11 0 15,-9 10 0-15,-9 6 0 16,-17 4 0-16,-14 10 0 0,-27 7 0 16,-26 0 0-16,-30 0 0 15,-27 4-211-15,-25 2-295 16,-30-3-57-16</inkml:trace>
  <inkml:trace contextRef="#ctx0" brushRef="#br1" timeOffset="127490.31">15353 3826 45 0,'-8'-8'73'16,"8"4"49"-16,0 0 22 16,-8-1-39-16,8 1-23 0,-13 4-18 15,13-4-2-15,0 4 6 16,0-4-1-16,0 4 1 16,0 0-12-16,0 0-1 0,0 0-3 15,0-5 19 1,0 3-13-16,4-3-18 0,9 1-19 15,16-8-6-15,19-4-6 16,13-1 4-16,7-4-11 16,6 1 3-16,-1-4 0 0,1 0 3 15,-15 3 10-15,-10 2 51 16,-8 5 36-16,-17 7 31 16,-7 7-15-16,-9 0-44 0,-8 28 20 15,-20 29 17-15,-13 29-114 16,-7 18 0-16,-6 15 0 15,2 6 0-15,4-1 0 16,4-6 0-16,1-8 0 16,10-9 0-16,-1-11 0 0,1-12 0 15,8-13 0-15,6-14 0 16,-1-10 0-16,12-8 0 0,-9-8-364 16,9-9-91-16,0-16-16 15</inkml:trace>
  <inkml:trace contextRef="#ctx0" brushRef="#br1" timeOffset="127705.86">15463 4396 846 0,'-25'-16'398'0,"9"4"-188"16,4-2-107-16,12 7-41 15,0 3-27-15,22-4-7 0,25-1-11 16,26-4-5-16,25-3-11 15,6 1-1-15,1-1-1 16,-11 4-22-16,-8-1-74 0,-17 4-94 16,-13 9-71-16,-10 0-24 15,-18 0-39-15</inkml:trace>
  <inkml:trace contextRef="#ctx0" brushRef="#br1" timeOffset="128589.19">11313 3627 412 0,'-13'-38'311'0,"1"2"-99"16,0 3-70-16,-2 10-12 15,3-2 5-15,3 4 5 16,-1 5-43-16,9 3-44 15,-8 7-26-15,8 6-14 0,0 0-6 16,0 0-3-16,0 0-1 16,0 0-4-16,-8 6 1 15,1 11 2-15,-5 4 8 16,-1 11 18-16,2 8 6 0,-6 14-2 16,1 7 10-16,0 8 0 15,-1 3-11-15,9 1-12 16,8 2-8-16,0-11-12 0,0-3 7 15,8-8-3 1,4-8 0-16,9-11 4 0,3-11-6 16,4-7-1-16,9-16 9 15,4-7-2-15,3-18-12 0,6-19 8 16,-7-13-3-16,-3-13 7 16,-10-16-6-16,-6-7 9 15,-12-8 11-15,-12 3 18 16,0 8-39-16,-12 13 0 15,-8 11 0-15,0 14 0 0,-5 11 0 16,-7 17 0-16,-8 12 0 16,-10 12 0-16,-4 15 0 15,3 15-263-15,-2 11-128 16,13 12 5-16,9 3-15 0</inkml:trace>
  <inkml:trace contextRef="#ctx0" brushRef="#br1" timeOffset="131483.74">30257 8092 414 0,'0'-24'289'0,"0"-4"-86"16,-9 2-17-16,0 2 49 15,9 3 54-15,-11 1 30 16,11 4-207-16,0 9-112 15,0 2 0-15,0 13 0 16,23 30 0-16,22 35 0 16,20 36 0-16,17 38 0 0,6 31 0 15,-1 29 0-15,-23 30 0 16,-23 20 0-16,-38 3 0 16,-31-8 0-16,-29-20 0 15,-19-25 0-15,-17-26 0 0,-10-30 0 16,7-30 0-16,9-18 0 15,19-28 0-15,8-13 0 16,14-17 0-16,14-15 0 16,7-11 0-16,12-6 0 15,5-13 0-15,8-17 0 16,0-11-342-16,14-17-179 0,6-17 12 16</inkml:trace>
  <inkml:trace contextRef="#ctx0" brushRef="#br1" timeOffset="134742.94">31116 8418 496 0,'-32'0'216'16,"-1"0"-84"-16,10 0-47 15,1 0 1-15,10 0 22 16,12 0 42-16,0 0 22 15,0 0 20-15,12-8 25 0,18-9-34 16,15-11-173 0,20-13-10-16,15-12 0 0,5-12 0 15,9-4 0-15,4-5 0 16,-10 6 0-16,2 2 0 16,-13 5 0-16,-16 8 0 15,-12 12 0-15,-9 13 0 16,-10 4 0-16,-12 7 0 15,-1 5 0-15,-8 5 0 0,-1-2 0 16,-8 1 0-16,0 4 0 16,0-1 0-1</inkml:trace>
  <inkml:trace contextRef="#ctx0" brushRef="#br1" timeOffset="134784.92">31990 7660 1944 0,'0'0'-315'0,"0"0"-39"15,0 0-58-15,0 0-9 16</inkml:trace>
  <inkml:trace contextRef="#ctx0" brushRef="#br1" timeOffset="135393.12">31938 7408 442 0,'-30'-33'248'0,"6"5"-82"15,5 3-49 1,5 9-6-16,6 4-3 16,8 1-15-16,0 5-24 0,22 6-36 15,21 0-11-15,22 0-13 16,17 0-5-16,3 0-4 16,-4 0 0-16,-7 0 0 15,-22 0 3-15,-11 0 16 0,-12 0 2 16,-13 0 9-16,-4 0 6 15,-4 8-5-15,-8 1-14 16,0-1-7-16,0 12 4 16,0 17 26-16,-17 15 23 15,-2 19-16-15,-2 9-9 16,1 10 0-16,4 4-14 0,-1-4-6 16,5 0-1-16,4-10-6 15,8-10-9-15,-14-13 4 16,14-11-2-16,0-12-3 15,0-8 3-15,-6-6-2 16,6-8 7-16,-11-12 13 0,-3 0 2 16,-7-12-13-16,-6-17-2 15,-11-7 6-15,-1-13 8 16,-6-16-7-16,3-4-16 16,2-9 0-16,4-7 0 0,7 3 0 15,6 2 0 1,7 5 0-16,2 5 0 15,14 13 0-15,0 13 0 0,-8 8 0 16,8 12 0-16,0 8 0 16,0 4 0-16,0 1 0 15,0 9 0-15,0 2-110 32,0 0-129-32,0 15-5 0,0 6-2 15,0 3-10-15,0 1-38 16,0 5-32-16</inkml:trace>
  <inkml:trace contextRef="#ctx0" brushRef="#br1" timeOffset="144729.42">32218 6235 176 0,'-16'-2'228'15,"2"-3"-31"-15,2-4-34 16,6 6-12 0,6-6 16-16,-9 5 46 0,9-4 8 0,0 3-2 15,-8-2-18-15,8 7-90 16,8 0-111 15,7 0 0-31,14 0 0 16,10 0 0-16,12 0 0 15,6 0 0-15,2-5 0 16,-6 2 0-16,-2-1 0 16,-8-5-42-16,-4 6-119 0,-4-6-54 15,-11-2-101-15,-12-2-48 16,-12-8 21-16</inkml:trace>
  <inkml:trace contextRef="#ctx0" brushRef="#br1" timeOffset="145263.92">32137 6093 65 0,'3'-12'222'0,"-3"0"-18"16,0 5-25-16,0-3-47 16,0 3 40-16,0 7-114 15,0 0-24-15,0 0-16 16,0 17-2-16,0 11 4 15,-12 8-6 1,0 9-8-16,-5 3 4 0,6-3-2 16,-2-5-4-16,4-7-2 15,9-4 2-15,-11-5-3 16,11-8-1-16,0-4 2 16,-8 2-4-16,8-14 5 15,0 7-3-15,0-7 3 0,0 0 1 16,12 0-4-16,12 0 0 15,4 0 4-15,9 0 2 16,7-5 1-16,0 5 8 16,6 0-3-1,3 0 11-15,-9 0-14 0,-2 13 0 16,-6 4-9-16,-8-1 8 16,-7 7 4-16,-13 3-5 15,-8 3 6-15,-11-1-4 0,-7 4 2 16,-10-4 0-16,0-2 2 15,-6-11 1-15,3-2-8 16,-2-5 10-16,4-8 10 16,1 0 2-16,-6-8-6 15,8-1-7-15,-4-3 0 0,12 5-13 16,4-1 3-16,6 2 3 16,8 3-6-1,0 3-35-15,0 0-77 0,0-4-110 16,0-4-67-16,8-8-63 15</inkml:trace>
  <inkml:trace contextRef="#ctx0" brushRef="#br1" timeOffset="145728.39">32992 6240 253 0,'0'-33'256'0,"-8"1"-72"15,-3 4-59-15,-1 2-25 16,-1 7-7-16,1 2-5 16,-1 5-33-16,13 3-26 15,0 9-20-15,-7 0 2 0,-7 17-4 16,3 7 6-16,-9 10 0 15,0 5 5-15,-2 6-9 16,5 0 2-16,8 1-3 16,9-2 3-16,3 1-7 15,9-4 2-15,12-10 0 0,5-3-6 16,11-11 0 0,5-8 2-16,4-9 4 15,-1-13-5-15,-3-12 1 0,-8-6 5 16,-12-11 11-16,-9-1 14 15,-16-2 11-15,-13-1-10 0,-7 2-16 16,-9 3-7 0,-7 8-3-16,-1 8-5 0,1 10-6 15,4 10-51-15,-1 5-74 16,-5 18-92-16,7 2-48 0,2 4-94 16</inkml:trace>
  <inkml:trace contextRef="#ctx0" brushRef="#br1" timeOffset="147299.81">23941 13843 217 0,'0'-19'229'0,"0"-6"-49"0,0 0-47 16,-9 1-44-16,9 0 16 15,-11-1 77-15,11 5 69 0,-8-1 57 16,8 5 45-16,0 4-353 16,0 4 0-16,-9 28 0 15,-2 22 0-15,-1 27 0 16,-1 25 0 0,-21 133 0-16,20-106 0 15,1-2 0-15,13-13 0 16,-8-13 0-16,8-12 0 15,0-20 0-15,0-11 0 0,0-14-156 16,0-11-840 0,0-34 567-16</inkml:trace>
  <inkml:trace contextRef="#ctx0" brushRef="#br1" timeOffset="147573.7">23763 13905 492 0,'-17'-110'252'0,"6"16"-52"16,2 12-77-16,9 18-22 15,12 10 5-15,16 10-13 0,13 16-11 16,16 12-35-16,3 16-24 16,5 12-9-16,-6 16-6 15,-11 20 1-15,-16 14-3 16,-21 11 4-16,-11 5-2 0,-26-1 5 16,-13-8-4-16,-3-8 4 15,-44 25-3 1,48-58-4-16,11-8-8 0,2-7-5 15,3-13-31-15,13-9-63 16,9-7-84-16,-8-8-56 16,8-9-12-16,0-8-16 0,8-7 21 15</inkml:trace>
  <inkml:trace contextRef="#ctx0" brushRef="#br1" timeOffset="147890.44">25004 12947 389 0,'34'-52'298'15,"-14"4"-62"-15,-12 4-61 16,-8 6 14-16,-11 9 70 16,-14 10 68-16,-12 19-153 0,-20 24-174 15,-25 28 0-15,-11 39 0 16,-12 38 0-16,0 38 0 15,7 28 0-15,17 16 0 0,24 6 0 16,28-8 0-16,29-15 0 16,34-20 0-16,22-15 0 15,25-24 0-15,25-21 0 0,16-26 0 16,3-21 0-16,-7-27 0 16,-16-23-54-16,-12-22-452 15,-17-19 64-15,-17-21 104 0,-16-7 8 16</inkml:trace>
  <inkml:trace contextRef="#ctx0" brushRef="#br1" timeOffset="150620.23">26604 13217 110 0,'0'-4'203'0,"0"-1"-64"16,0 5-49-16,0 0-36 0,0 0-26 15,0-4 1-15,0 4-4 16,0 0-10-16,0 0-4 0,0 0-1 15,0 0 6-15,0 0 9 16,0 0 9-16,0 0 16 16,0 0 10-16,0 0 13 15,0 0 13-15,0 0 17 16,0 9-2-16,0 7 22 0,5 13 35 16,-5 12 15-16,0 18-48 15,0 27-23-15,0 17-14 0,-13 7-72 16,1 5-16-16,1-4 0 15,-1-3 0-15,12-16 0 16,-13-9 0-16,13-14 0 0,0-16 0 16,-8-17 0-1,8-9 0-15,0-4 0 0,0-12-46 16,0-11-200-16,0-9-112 16,0-16-3-16,0-14 36 15,0-22 33-15,0-16 85 0</inkml:trace>
  <inkml:trace contextRef="#ctx0" brushRef="#br1" timeOffset="150919.14">26588 13478 55 0,'5'-62'186'0,"-2"9"-18"15,2 6-54-15,3 5-27 0,0 10-19 16,1 7-5-16,3 5 4 16,5 8 0-16,2-1-6 15,10 9 3-15,7 4-5 0,2 12 0 16,-4 9-16-16,-4 7-5 15,2 45 29 1,-32-24-32-16,0 4-10 16,-12 0-8-16,-8 0-6 0,-5-5 4 15,-6-6 4-15,-11-10-4 16,-7-7-13-16,-4-10-1 16,8-15 8-16,10 0-9 0,2 0-21 15,10-12-44-15,6-4-71 16,4-4-48-16,13-1-18 15,0 4 41-15,13-1-66 16,4 1 26-16</inkml:trace>
  <inkml:trace contextRef="#ctx0" brushRef="#br1" timeOffset="151301.25">25972 13261 108 0,'0'-7'230'15,"-9"0"-54"-15,9-4-40 16,-9 4-35-16,9 3-19 15,0 4-6-15,0 0-10 0,0 0-12 16,9 0-7-16,8 11 4 16,5 7-6-16,0 2-12 15,7 5 11-15,2 6-1 0,3 2-21 16,-6 8-7-16,0-1-6 16,-2 2-5-16,-1-6-4 0,-11-3-2 15,-1-5 2 1,-1-8-35-16,-8 1-44 0,-4-9-42 15,0-12-41-15,0 0-27 16,-8-12 0-16,-5-12-12 16,0-4 34-16</inkml:trace>
  <inkml:trace contextRef="#ctx0" brushRef="#br1" timeOffset="151585.16">26247 13247 45 0,'9'-22'101'0,"-1"5"85"16,1 1-43-16,-9 4-26 0,3 4-25 15,-3-1-21-15,0 7-1 16,6-3-3-16,-6 5-8 16,0 0-7-16,0 0-12 15,0 0 24-15,-9 20 38 0,-4 5 7 16,-5 10-23-16,4 7-14 16,-6 8-26-16,-1 2-20 15,0 0-14-15,1 2-5 0,4-6-6 16,4-7 2-16,0-9-3 15,-2-3-7-15,6-8-16 16,0-2-72-16,2-7-70 0,-3-12-49 16,1 0-22-1,0-16 0-15,8-12-16 0</inkml:trace>
  <inkml:trace contextRef="#ctx0" brushRef="#br1" timeOffset="151856.19">26002 13425 204 0,'-9'-9'260'15,"1"1"-66"-15,8 1-56 16,0-2-35-16,0 1-31 0,0-4-4 16,11-2-25-16,12 3-4 15,15-1-9-15,19-1-12 16,11 7-3-16,14-8-2 15,0 6-6-15,-10 0-4 0,-11 0-2 16,-12 4-2-16,-12 0 2 16,-14 0-4-16,-10-1-23 0,-5-2-24 15,-8 0-31-15,0-4-24 16,-13 11-31-16,-4 0-9 16,3-4-49-16,-3 1-15 0</inkml:trace>
  <inkml:trace contextRef="#ctx0" brushRef="#br1" timeOffset="152234.37">27020 12601 291 0,'0'-32'277'0,"0"7"-57"16,5 6-75-16,1 7-47 16,10 8 17-16,13 4 46 15,20 27 5-15,20 26-18 16,17 21-2-16,7 28-3 0,3 24-27 16,-10 25-95-16,-17 20-21 15,-25 13 0-15,-23 2 0 16,-21 3 0-16,-25-16 0 15,-11-14 0-15,-7-16 0 0,-14-22 0 16,-5-19 0-16,-3-16 0 16,4-20 0-16,9-19 0 15,10-9 0-15,11-14 0 0,5-12-107 16,9-12-231-16,17-21-80 16,0-19 3-16,22-17 35 15</inkml:trace>
  <inkml:trace contextRef="#ctx0" brushRef="#br1" timeOffset="152715.99">28956 12941 319 0,'-12'-22'218'0,"0"3"-44"0,3 3-43 15,-3 4-17-15,-3 1 6 16,2 11-22-16,-4 0-34 16,5 18-27-16,4 3-13 15,8 2-11-15,0 1-4 16,13 5-9-16,0-8 3 16,3-5-10-16,1-16 11 0,1 0-2 15,-1-16-4-15,-4-8 3 16,-4-8-1-16,-9-5 0 15,0 0-2-15,-14 4 0 16,2 9-2-16,-1 7 1 0,1 5-20 16,1 12-46-16,-6 22-98 15,-4 9-82-15,-3 11-93 16</inkml:trace>
  <inkml:trace contextRef="#ctx0" brushRef="#br1" timeOffset="152932.07">28738 13660 617 0,'12'-7'332'0,"2"-2"-78"16,3 9-20-16,9 9 105 0,-7 19-68 16,-2 17-271-16,-9 20 0 15,-8 16 0-15,-25 13 0 16,-15 8 0-16,-17 4 0 15,-12 0 0-15,-13-6 0 16,-4-5-182-16,-2-14-445 16,-1-8 38-16</inkml:trace>
  <inkml:trace contextRef="#ctx0" brushRef="#br1" timeOffset="154845.39">29637 12717 248 0,'-22'0'154'0,"1"0"-58"0,5 12-29 16,-1 0-3 0,6 0 46-16,-1 0 37 0,12-4 12 15,0 0-9-15,0-8 7 16,0 0 22-16,3 0 21 15,17-8-17-15,21-12-73 16,23-16-87-16,31-18-23 0,18-11 0 16,20-13 0-16,14-7 0 15,-1 4 0-15,-17 7 0 16,-18 10 0-16,-21 14 0 16,-25 14 0-16,-18 8 0 15,-13 7 0-15,-11 8 0 16,-10 2 0-16,-5 2 0 15,0 6 0-15,-3 3 0 16,-2 0 0 0,3 0 0-16,-6 12-228 0,3-1-108 15,2 2-48-15,3-13 5 16,7 9-337-16</inkml:trace>
  <inkml:trace contextRef="#ctx0" brushRef="#br1" timeOffset="155091.94">31353 11817 437 0,'0'-57'253'0,"0"4"-77"16,0-1-67-16,17 10-35 16,1 2 6-16,15 11-27 15,12 2-24-15,15 4-7 16,10 6-20-16,0 2 5 15,-4 5 0-15,-4 4-7 0,-8-1-1 16,-15 9 2-16,-4 0 0 16,4 0-10-1,-27 0-46-15,-12 0-107 16,0 0-66-16,-12 0-69 16</inkml:trace>
  <inkml:trace contextRef="#ctx0" brushRef="#br1" timeOffset="155511">31677 11503 114 0,'-16'8'256'0,"5"4"-97"16,-3 4-30-16,-2 5-5 15,-5 8 25-15,-7 11 5 16,0 10-34-16,-1 3-44 0,-3 3-24 16,2 1-24-16,5-4-8 15,3-9-11-15,5-10-1 16,5-6 0-16,6-9 6 15,6-6 13-15,0-13 14 16,3 0-10-16,12-8-15 16,15-4-7-16,4-4-4 15,12 0-3-15,-1 8-5 16,-3 4 0-16,-2 4 4 0,1 12 1 16,-6 11-4-16,-7 15 2 15,-7 7 8-15,-13 3 17 16,-8 4 24-16,-29 2 15 15,-15-6 12-15,-16-4-6 16,-5-2-20-16,0-9-12 16,5-5-20-16,9-8-7 15,15-7 0-15,11-1-8 16,10-12-12-16,15 0-57 0,0 0-91 16,11-12-120-16,23-13-49 15,14-16 3-15,17-16-7 16</inkml:trace>
  <inkml:trace contextRef="#ctx0" brushRef="#br1" timeOffset="155827.63">32436 11617 385 0,'28'-33'277'0,"-15"9"-64"16,-13 3-69-16,-24 14-6 15,-12 7 40-15,-10 11-1 0,-2 13-38 16,-1 14-49-16,5 10-34 15,6 9-18-15,16 5-14 16,8 2-9-16,14-2-7 16,20-9 1-16,17-9-11 15,20-11 3-15,12-21-3 0,9-18 2 16,-2-21-2-16,-3-13 2 16,-7-22 3-16,-19-7 0 15,-18-7-3-15,-15 2 18 0,-14 5-8 16,-26 8-6-1,-5 12-16-15,-15 12-53 0,-1 13-70 16,-7 16-74-16,-3 8-64 16,-8 28-18-16,-8 9-17 15,-6 16-321-15</inkml:trace>
  <inkml:trace contextRef="#ctx0" brushRef="#br1" timeOffset="184216.1">25301 9630 109 0,'0'-16'195'0,"0"3"-29"16,0 6-40-16,0 2-26 0,0-3-1 16,0 8 7-16,-8-4 10 15,8 0-1-15,0 4-7 16,0 0-25-16,0 0-27 0,0 0-28 15,0 0-7-15,0 16 19 16,-9 6 1-16,1 6-4 16,2 0 2-16,-7 5-1 15,1 3-16-15,0-1-7 16,3 4-9-16,-4-7 0 16,13-7-5-16,0-1-4 0,0-8 1 15,0-4 2-15,0-3-12 16,0-9-3-16,0 0-2 15,5 0 7-15,6-14 8 0,7-5 5 16,-1-5-4-16,2-5 1 16,1 1 4-16,-4 3 0 15,-3 5 3-15,0-1 7 16,-5 9 1-16,-4 0-2 16,4 3-6-16,-5 7 9 15,2-3-6-15,-5 5-4 0,0 0-15 16,0 0 5-16,0 0 1 15,0 16 0-15,0 4 7 16,0 5-3-16,0 0 0 16,3-2-20-16,-3 2-94 0,0 0-106 15,4-1-43-15,0-3-14 16,5-1-36-16</inkml:trace>
  <inkml:trace contextRef="#ctx0" brushRef="#br1" timeOffset="184582.37">25516 9821 108 0,'13'-16'217'0,"0"5"-43"15,-2 3-23-15,-3 3-23 16,-8 1-5-16,0 4 13 0,0 0-4 15,0 0-19-15,0 0-39 16,0 0-28-16,0 17-6 16,0 10 16-16,0 15 12 15,0 9 7-15,-11 11-18 16,-2 12-17-16,0 2-16 16,-4 11-8-16,1-6-5 0,1-6-9 15,-1-12 0-15,-2-9 1 16,9-10 1-16,-4-7-9 15,1-4 5-15,-1-9-19 0,13-7-53 16,-13-6-66 0,13 1-69-16,-8-12-43 0,0 0 1 15,-3-12-67-15,2-4 57 16</inkml:trace>
  <inkml:trace contextRef="#ctx0" brushRef="#br1" timeOffset="184931.65">25321 10270 111 0,'0'-21'259'0,"0"5"-52"16,0 2-34-16,0 3-41 0,0 4-38 15,0 7-38-15,0 0-22 16,0 12-9-16,0 5 5 15,0 6-3-15,0 1-14 16,0 2-8-16,0-6 2 16,0-4-5-16,0-9 6 0,0-7 18 15,0 0 36-15,0 0 1 16,0-2-14-16,0-10-20 16,0-5-16-16,0 1-4 15,0-6-9-15,6 6 3 0,-3 4-11 16,-3 5-12-16,0-2-15 15,0 6-61-15,0-2-63 16,0 5-39-16,0 0-20 16,0 0-36-16,0 0 35 15</inkml:trace>
  <inkml:trace contextRef="#ctx0" brushRef="#br1" timeOffset="185335.71">25553 10388 110 0,'13'0'238'0,"-6"0"-47"16,1 0-27-16,-8 0-19 15,0 0 10-15,0 0 7 0,0 0-7 16,0 0-59-16,0 0-45 15,0 8-29-15,0-8-14 16,0 7 0-16,0-7-1 16,5 10-1-16,3-3-9 0,1-7-1 15,6 0 4-15,2 0 3 16,-6 0-5-16,2 0 0 16,-1-7 3-16,-4-3 2 0,-4 3-3 15,-4-1 18-15,0 0 3 16,0 3-1-16,0 5-8 15,0 0-6-15,0 0 0 16,0 0-5-16,0 0 0 16,0 0-33-16,0 0-91 15,0 0-81-15,0 0-59 0,-8 0-7 16,8-4-10-16</inkml:trace>
  <inkml:trace contextRef="#ctx0" brushRef="#br1" timeOffset="185979.99">25923 9761 281 0,'0'-41'347'0,"0"8"-63"16,0 9-93-16,0 7-43 0,0 1-1 15,0 9-43-15,0-2-49 16,0 9-30-16,0 0-16 15,0 13-5-15,0 6 6 0,8 14 12 16,1 12 25-16,-1 12-14 16,3 8-14-16,-3 3-6 15,1 6-1-15,0 0-4 16,-9 0-5-16,0-9 4 16,0-8-1-16,0-8-1 15,0-12 0-15,0-10-5 0,0-2 2 16,0-8 2-16,0-10 1 15,0-7-3 1,0 0 7-16,0 0-7 0,0-7-1 16,0-10-6-16,0-8-9 15,0-7-8-15,0 0-3 16,0-5 8-16,0 0 5 0,-9 8 7 16,0 5-6-16,1 5 5 15,-3 4 8-15,-6 8-4 16,1 7-2-16,-1 0 2 15,2 0 5-15,-2 18-2 16,1-2-1-16,4 3 3 16,12 8-2-16,-8-8-1 15,8 4-3-15,0 3 7 0,4-6-1 16,3 0 1-16,2-3-10 16,2-1 4-16,2-5 6 0,-1-2-1 15,-4-9-3-15,1 8 5 16,0-8 3-16,-1 0-3 15,-5 0-9-15,2 0-16 0,-2 0-18 16,-3-8-27 0,5-1-27-16,2-2-25 0,-7 2-12 15,5 2-7-15,-2-5-12 16,5-1-11-16,-4-3-21 16,0 0-56-16,-4-5-159 0</inkml:trace>
  <inkml:trace contextRef="#ctx0" brushRef="#br1" timeOffset="186711.62">26143 9431 141 0,'0'-8'240'0,"0"4"-54"16,0-4-33-16,0 3-28 16,0 2-10-16,0-1 5 0,-8 4-11 15,8 0-27-15,0 0-34 16,0 0-20-16,0 0-14 15,0 7-12-15,-8 10 8 16,-1 4-8-16,0 8 7 16,9 1-2-16,-8 9-2 0,8-4-2 15,0-1-1-15,0-6-2 16,8-4 9-16,4-4-7 16,2-7-2-16,-3-13-5 0,6 0 10 15,-2-9-4-15,2-6 7 16,-4-11-8-16,-1-3 6 15,-4-2 7-15,-5-2 10 16,0 0 26-16,-3 5 20 0,0 3-2 16,0 5-8-16,0 0-6 15,0 4 7-15,0 4 7 16,0 0-11-16,0 2-15 16,0 7-23-16,0 3-7 0,0 0-15 15,0 7 1 1,5 15-3-16,-2 6 8 15,7 8-5-15,-10 13 5 0,0 8-2 16,0 0-25-16,0 0-98 16,0-3-131-16,0-1-91 15,0-5-41-15,0-7-35 16</inkml:trace>
  <inkml:trace contextRef="#ctx0" brushRef="#br1" timeOffset="187395.94">26415 10185 162 0,'0'0'259'15,"0"0"-87"-15,0 0-63 0,0 0-28 16,0 0-3-16,0 0 1 15,0 7-24-15,0-7-22 0,0 9-18 16,0-9-5 0,0 7-8-16,0-7 9 0,0 0-7 15,0 0 15-15,0 0 23 16,0 0 11-16,0 0-1 16,0 0 3-16,0-4-8 0,0 1-3 15,0 3-19-15,0 0-4 16,0 0-6-16,0 0-9 15,0 0 3-15,0 12-9 16,0 0 4-16,0 5 1 16,-8-1 9-16,-5-4-1 0,5 0 3 15,8-5-5-15,-8-7 6 16,8 0 9-16,0 0 0 16,0 0 1-16,0 0-6 15,0-7 3-15,3-5-19 0,5 0 6 16,0-4-8-16,2 4 3 15,-2 1-9-15,0 5 4 16,-5 6-7-16,-3 0-1 0,0 0 1 16,0 17 8-16,0-1-3 15,0-1-1-15,0-1 7 16,0-7-3-16,-11 0 1 0,11-7 2 16,-12 0 9-16,3 0-1 15,1 0 8-15,8-2-11 16,0-10 14-16,0-2 2 15,0-1 5-15,3-6-17 16,11 4-17-16,6 1 4 0,0 9 1 16,4 7-7-16,0 0 2 15,-2 16 5-15,-4 4 8 16,-1 8-1-16,-8 10 1 16,-9 2-7-16,-9 4-4 0,-11 1 2 15,-8 4-63-15,-10-4-99 16,-9 0-128-16,-10-4-60 15,-5-9-32-15</inkml:trace>
  <inkml:trace contextRef="#ctx0" brushRef="#br1" timeOffset="190372.38">24648 13441 49 0,'0'0'153'0,"0"0"68"15,0 0-59-15,-9-5-41 16,9 1-40-16,0 4-16 0,0-3 8 16,0 3-9-16,0 0-14 15,0 0-17-15,0 0-8 16,0 0-9-16,0 12 15 16,0 0 12-16,3 7 5 0,3 3-12 15,-3 2-2-15,2 5-10 16,-5-4-14-16,4-6-5 15,4 1 2-15,-4-7-5 0,1-1 3 16,3-12-6 0,-3 0-2-16,-4 0-1 0,7-4 0 15,-3-9 7-15,-1-3 3 16,-4-4 5-16,0 0 3 0,0 4 29 16,0 3 28-16,0 5 32 15,0 0 5-15,0 5-13 0,0-2-37 16,0 5-32-16,0 0-8 15,0 0-16-15,0 0-6 16,0 0 10-16,5 0-10 16,3 16 4-16,0 1-10 0,1-2-11 15,-1-1-46-15,-1 0-99 16,1 0-76-16,-3-3-37 16,-1-3-9-16,-1-8-34 0,2 0-182 15</inkml:trace>
  <inkml:trace contextRef="#ctx0" brushRef="#br1" timeOffset="190738.04">24947 13489 25 0,'10'-11'88'15,"2"-1"117"-15,-3 3-15 0,-6 1-18 16,-3 3-21-16,0 2-13 16,0 3 30-16,0 0 0 15,0 0 85-15,-8 0-164 16,8 20-3-16,-12 13 9 16,-2 11-11-16,-2 14-7 15,1 6-25-15,-5 14-46 16,-1 3-6-16,0-3 0 0,2-1 0 15,-2-11 0-15,4-9 0 16,1-13 0-16,5-7 0 16,-1-14 0-16,12 0 0 0,-8-12-161 15,8 1-66-15,0-12-40 16,0 0-6-16,0 0 24 16,-8 0 10-16,8 0 8 15,-10-4 43-15</inkml:trace>
  <inkml:trace contextRef="#ctx0" brushRef="#br1" timeOffset="191083.4">24738 13900 185 0,'0'-7'245'0,"-9"2"-47"16,9 5-39-16,-13-5-42 15,13 5-4-15,0-2-6 16,-8 2-16-16,8-5-27 16,0 5-25-16,0 0-12 15,0 0-9-15,0 0 2 0,0 0-3 16,0 0 17 0,0 0-24-16,0 0-6 15,0-4-1-15,5 1 4 0,-5-6-2 16,3 4-5-16,2 1 0 15,-5-4 4-15,0 6-12 16,0-8-2-16,3 5-27 0,-3 3-42 16,0-3-42-16,5 5-46 15,-2 0-45-15,3 0-47 16,-6 0-4-16</inkml:trace>
  <inkml:trace contextRef="#ctx0" brushRef="#br1" timeOffset="191336.98">24957 14035 172 0,'0'0'297'0,"0"8"-93"16,0 4-48-16,4 1-10 16,4-1 8-16,-4 1-25 15,1-2-39-15,2-3-43 0,-4-8-18 16,2 9-8-16,-5-9-12 15,0 0-3-15,0 0-2 16,0 0-19-16,0-9-59 0,0-6-87 16,0-14-45-16,0-8-14 15,8-8-38-15,0-8 0 16</inkml:trace>
  <inkml:trace contextRef="#ctx0" brushRef="#br1" timeOffset="191919.97">25123 13436 274 0,'5'-16'231'15,"-5"4"-50"-15,0 5-42 16,0-2-33-16,0 9-3 16,0-6 11-16,3 6-12 0,2 0-15 15,2 0-5-15,4 15 8 16,2 0 12-16,-4 10-6 0,3 6-10 15,-4 7 12-15,1 7-6 16,-6 7-28-16,-3 6-64 16,0 3 0-16,0-4 0 0,0-4 0 15,0-13 0-15,0-4 0 16,0-7 0-16,3-8 0 16,2-9 0-16,-2 0 0 15,2-12 0 1,-5-12 0-1,0-8 0-15,0-13 0 16,0-7 0-16,0 0 0 16,0-2-9-16,0 10-1 0,0 8 0 15,0 3-8-15,-8 9 10 16,8 3 7-16,-11 5-7 16,2 4 1-16,-3 13 7 0,0 6 3 15,-1 7 1-15,5 2 7 16,8 4-5-16,-8-4 3 15,8-2-1-15,0-2-8 16,0-5 2-16,5-2-4 16,1-5 5-16,-1-3-6 0,-1-9 9 15,0 0-15-15,-4 0 1 16,5 0-20-16,3 0-18 16,0-9-20-16,6-3-30 0,-8-5-36 15,2-2-42-15,-5-2-22 16,5 4 3-16,1 5-5 15,-9 0-1-15,5 0-29 0,-1 0 28 16</inkml:trace>
  <inkml:trace contextRef="#ctx0" brushRef="#br1" timeOffset="192402.36">25366 13286 192 0,'5'-12'222'16,"-5"4"-57"-16,0-9 319 31,0 17-416-16,0 0-21-15,0 12 31 16,0 5-19 0,0 7-5-16,3 4-18 0,1 0-20 15,0 0-10-15,5 2 0 0,0-5-2 16,-9-5 0-16,3-9-8 16,2-11 5-16,-2 0 5 0,3 0-3 15,-3 0-3 1,2 0 2-16,3-11-4 0,1-6 1 15,5-2 2-15,-6-2 7 16,0 1 8-16,-4 8 19 0,-4-2 18 16,0 7 18-16,0 3 0 15,6 4-19-15,-6 0-24 16,0 0-7-16,0 16-9 0,3 5-11 16,2-1 6-16,-4 1-11 15,-1 3-58-15,5-4-126 16,3 5-110-16,4 3-31 0,-4-3-45 15</inkml:trace>
  <inkml:trace contextRef="#ctx0" brushRef="#br1" timeOffset="192984.36">25581 13783 89 0,'8'0'206'0,"0"0"-28"15,-2 8-52-15,-6 4-20 0,3 0-21 16,1-1 14 0,4 4 13-16,-8-5-8 0,0-1-21 15,0 0-18-15,0-9 15 16,0 7-13-16,0-7 2 15,0 0-18-15,0 0 12 16,0 0-1-16,0 0-12 0,0 0-15 16,0 0-16-16,0-4-10 15,0 1 1-15,0-2 1 16,0 1 6-16,0 4-9 0,0 0-2 16,0 0 3-16,0-5-5 15,0 1-9-15,0 4 6 16,0 0-2-16,0 0 7 0,0 0-3 15,0 0-2 1,0 0 3-16,0 0 4 16,0 0 2-16,-8 0 13 15,8-8-9-15,-13 1-7 16,13-3 1-16,0-1 13 16,0-1-1-16,0 4-1 0,9 0-8 15,0-5-7-15,2 6 8 16,6 7 5-16,-1 0 4 15,0 16-1-15,0 8-20 0,-2 5 0 16,-6 7 0 0,-8 4 0-16,-8 5 0 0,-14 5 0 15,-10-2 0-15,-9 5-115 16,-11 1-330-16,-10-5-31 16,-1-6 3-16</inkml:trace>
  <inkml:trace contextRef="#ctx0" brushRef="#br1" timeOffset="201422.26">23690 12244 292 0,'-17'0'277'15,"6"0"-52"-15,11 0-82 16,0 0-23-16,0 0 20 16,8 0 2-16,12 0 13 0,12-4 9 15,9-8 2-15,16 0-3 16,12 0-103-16,8-6-60 15,8 3 0-15,8-2 0 0,10 1 0 16,9 0 0-16,10-2 0 16,8 4 0-16,5-3 0 15,-2 1 0-15,-3-1 0 16,-8-4 0-16,-4 2 0 0,-9 3 0 16,-7-7 0-16,-12 4 0 15,-8-1 0-15,-9 1 0 16,-9-2 0-16,-7 0 0 0,-6 1 0 15,3 1 0 1,0 1 0-16,-2 2 0 0,-5 0 0 16,4-1 0-16,-4 1 0 0,2 4 0 15,2 0 0-15,0 0 0 16,2 0 0-16,7 3 0 16,7 1 0-16,-1 4 0 0,10-5 0 15,0 5 0-15,1-2 0 16,-1 1 0-16,-2-5 0 15,-4 8 0-15,-5-3 0 16,0-3 0-16,3 0 0 16,6 0 0-16,4 8 0 0,2-4 0 15,10 4 0-15,-1-5 0 16,9 2 0-16,3-6 0 16,4-4 0-16,8 2 0 15,6-1 0-15,-1-4 0 16,-1-1 0-16,-4 0 0 0,-6 1 0 15,-6 9 0-15,-4-2 0 16,-4 6 0-16,1-1 0 16,-4-1 0-16,0-3 0 15,-2 0 0-15,2-1 0 16,-4 1 0-16,-10 0 0 16,-3 1 0-16,-7-3 0 0,-6 3 0 15,-8 3 0-15,-1-1 0 16,-8 2 0-16,2-1 0 15,3 4 0-15,1 0 0 16,7 0 0-16,1 0 0 16,5 0 0-16,3 0 0 0,5 0 0 15,-2-8 0 1,0 0 0-16,-3-1 0 0,-4 0 0 16,-1-3 0-16,-1 1 0 15,-2-1 0-15,0 0 0 16,-1-1 0-16,1 2 0 15,5-6 0-15,-2 5 0 16,5-1 0-16,0 1 0 0,0 0 0 16,-9-1 0-16,-3 1 0 15,-12 1 0-15,-5 2 0 16,-11 1 0-16,-5-1 0 16,-3 1 0-16,-6 2 0 15,-2-4 0-15,-1 2 0 16,-8-4 0-16,0-1 0 15,0-1 0-15,-14-16 0 16,0-2 0-16,-7-9 0 0,1-8 0 16,-1-8 0-16,7-8 0 15,0-13 0-15,2-7 0 16,-1-13 0-16,13-7 0 16,0-9 0-16,0-9 0 15,0 0 0-15,4 6 0 16,5 3 0-16,0 4 0 0,-1 12 0 15,-8-1 0-15,0 7 0 16,0 2 0 0,0 5 0-16,-13-4 0 0,-4 0 0 15,2-2 0-15,-2 2 0 16,1 0 0-16,-5 3 0 16,1 5 0-16,1 11 0 15,2 10 0-15,5 10 0 16,-2 10 0-16,6 3 0 15,0 9 0-15,2 0 0 16,6-1 0-16,-12 1 0 0,-1-1 0 16,0-9 0-16,-3-2 0 15,-7-8 0 1,-3-9 0-16,2-5 0 16,-4 2 0-16,4-1 0 0,2 5 0 15,8 1 0-15,-3 3 0 16,5 3 0-16,-1 8 0 15,13 5 0-15,0 6 0 16,0 5 0-16,0 6 0 16,0 3 0-16,-9 3 0 15,9 4 0-15,0 2 0 16,0 2 0-16,0 1 0 16,-8 4 0-16,-4 0 0 15,6 0 0 1,-10 0 0-16,-18 0 0 15,-23 0 0-15,-20 0 0 16,-26 14 0-16,-22-3 0 16,-22 2 0-16,-26-6 0 15,-30-7 0-15,-29 0 0 0,-28 0 0 16,-20 0 0-16,-9 0 0 16,1-7 0-16,-3-2 0 15,-6 1 0-15,3 1 0 16,6 2 0-16,8 0 0 15,18 1 0-15,12 4 0 16,16 0 0-16,7 0 0 16,-1 0 0-16,-12 0 0 0,-4 0 0 15,-11 14 0-15,-6-3 0 16,5 2 0-16,8 3 0 16,11 3 0-16,16 6 0 0,23 5 0 15,22-2 0-15,18 0 0 16,17-3 0-16,6-1 0 15,13 2 0-15,12-3 0 16,5-2 0-16,8-1 0 0,4-5 0 16,-2 3 0-16,3-6 0 15,-3 0 0-15,10 0 0 16,9 0 0-16,5 1 0 16,16-5 0-16,6-8 0 15,9 7 0-15,8-7 0 0,7 0 0 16,3 0 0-16,13 0 0 15,-5 0 0-15,6 9 0 16,8 3 0 15,0-4 0-15,0 5 0-16,0-1 0 0,-8 8 0 16,-1 4 0-1,0 9 0-15,-2 12 0 0,-3 8 0 16,-3 16 0-16,-1 13 0 15,7 6 0-15,-5 14 0 16,4 5 0-16,12 7 0 0,-8 0 0 16,8 3 0-16,0 6 0 15,0 11 0-15,0 4 0 16,0 6 0-16,0 1 0 0,0-3 0 16,0-4 0-16,0-3 0 15,0-12 0-15,0-9 0 16,3-9 0-16,5-7 0 0,-5-8 0 15,3-5 0-15,-3-4 0 16,-3-3 0-16,5-4 0 0,-5-2 0 16,3 1 0-1,2-4 0-15,-5-3 0 0,0-8 0 16,0-2 0-16,0-3 0 16,0 4 0-16,0-4 0 0,0 0 0 15,0-4 0-15,0-6 0 16,0-1 0-16,0-2 0 15,0 0 0-15,0 3 0 0,0-7 0 16,0-1 0 0,0-1 0-16,0-2 0 0,3-2 0 15,2-7 0-15,3 2 0 0,-4-4 0 16,0-2 0 0,1 1 0-16,-5 3 0 0,0 0 0 15,0 1 0-15,0-1 0 16,0 3 0-16,0 3 0 0,0-2 0 15,0-2 0-15,0-1 0 16,0 2 0-16,0-7 0 16,3-2 0-16,-3-1 0 0,5-4 0 15,-2-1 0-15,3 2 0 16,-3-3 0-16,5 9 0 31,-5-11 0-31,5 0 0 0,1 0 0 16,-1 1 0-16,8-9 0 15,5 7 0-15,7-7 0 16,15 0 0-16,25 0 0 0,19-12 0 16,28-4 0-16,18-4 0 15,22-1 0-15,13 1 0 0,4 0 0 16,4 3 0-16,-13 5 0 16,-10 5 0-16,-11 7 0 15,-12-5 0-15,-16 1 0 0,-16 1 0 16,-16-2 0-16,-17-4 0 15,-9 2 0-15,-13-5-362 0,-9-5-127 16,-6-4-5 0</inkml:trace>
  <inkml:trace contextRef="#ctx0" brushRef="#br1" timeOffset="208044.53">22544 8800 394 0,'-16'0'377'0,"0"0"-45"16,4-8-67-16,0 0-14 15,12 0 25-15,0-4-124 16,8-1-152-16,19-2 0 0,35-6 0 15,28-1 0-15,27 3 0 16,17 3 0-16,12 0 0 16,0 3 0-16,-8 6 0 15,102-10 0 1,-146 8 0-16,-24 1 0 0,-19 4 0 16,-14 0 0-16,-8 1 0 15,-13-1 0-15,-10-1 0 16,-6 2-79-16,-6 3-369 0,-15 0 33 15,-18 0 70-15,-20 12 12 16</inkml:trace>
  <inkml:trace contextRef="#ctx0" brushRef="#br1" timeOffset="208343.41">22852 8922 437 0,'-47'16'285'0,"4"-6"-71"16,18-10-45-16,3 0 10 0,9 0 29 15,13 0 18-15,0 0-36 16,29 0-91-16,32-6-59 16,37-1-40-16,28-6 0 0,16 1 0 15,8 4 0-15,-8-4 0 16,-8 1 0-16,-12-4 0 16,-17 5 0-16,-17-3 0 0,-17 5 0 15,-15-1 0-15,-16 6 0 16,-10-6 0-16,-10 5 0 15,-8 1 0-15,-4 3 0 16,-8 0-296 15,-14 0-242-31,-12 7 0 16</inkml:trace>
  <inkml:trace contextRef="#ctx0" brushRef="#br1" timeOffset="209225.19">823 11743 893 0,'0'-22'607'0,"-12"8"-242"0,1 5-183 16,11 21-182-1,0 33 0-15,0 34 0 16,3 25 0-16,8 26 0 15,11 18 0-15,5-3 0 0,6-2 0 16,4-18 0-16,-4-18 0 16,-2-21 0-16,-2-20-236 15,-9-20-137-15,-7-23 16 16,-13-23 13-16,0-23 58 0,-21-35 72 16</inkml:trace>
  <inkml:trace contextRef="#ctx0" brushRef="#br1" timeOffset="209425.2">853 12007 394 0,'-22'-142'353'0,"5"28"-66"16,6 20-125-16,11 21-83 16,8 17-28-16,12 19-16 15,9 16 11-15,4 21 8 0,-2 17-19 16,-2 19-15-16,-9 12 4 16,-12 10 5-16,-8 11-9 15,-20 9-11-15,-13 7-6 16,-7 5-29-16,-9-5-85 0,1-7-95 15,3-14-86 1,13-14-49-16,16-14 34 0</inkml:trace>
  <inkml:trace contextRef="#ctx0" brushRef="#br1" timeOffset="209874.75">1133 12147 335 0,'35'-5'388'15,"-10"5"-109"-15,-6 0-136 16,-6 0-75-16,0 12-12 15,-5 5 28-15,1 2-25 16,-6 9-7-16,0 1-23 16,2 13 10-16,-5-30-15 15,0-12 54-15,0 0 35 16,-11-57-15 0,2 12-36-16,9-4-5 15,0 8-10-15,0 5-22 16,4 11-19-16,4 11-12 15,11 14 11-15,7 11 1 16,2 12-6-16,5 11 0 16,-6 2 0-16,3-3 0 15,-11-5-40-15,2-9-146 0,-9-2-104 16,-1-17-20-16,3-17 14 16,1-15 42-16,7-16 167 15,-3-17 81-15,-2-1 67 16,-1 6 48-16,-3 11 47 15,-10 12 32-15,-3 12-17 16,0 13-65-16,0 12-35 16,8 26 45-16,4 14-18 15,4 12-35-15,5 10-30 16,-5 2-26-16,1-6-133 0,-6-8-200 16,-2-15-114-16,-9-18-421 15</inkml:trace>
  <inkml:trace contextRef="#ctx0" brushRef="#br1" timeOffset="210000.54">1595 11128 605 0,'-29'-52'264'16,"6"22"-147"-16,1 28-99 16,7 17-38-16,-2 22-66 15,17 12-62-15,0 8-119 16</inkml:trace>
  <inkml:trace contextRef="#ctx0" brushRef="#br1" timeOffset="210456.88">1789 11605 402 0,'37'41'210'0,"-12"-5"-55"15,-8-8-28-15,-5-2 19 16,-6-7-8-16,-6-2-36 16,0-5-42-16,0-4-33 15,5-8-4-15,4 0-13 16,-1-8-1-16,3-12-11 15,11-25-13-15,2-17 13 16,4-2 10-16,-5 7 50 16,-1 12 22-16,-11 13-10 15,1 15-34-15,-4 17-13 0,6 12 1 16,21 62 8 0,-10-35-30-1,-4-5 1-15,-2-6-5 16,3-6 2-16,-6-22 1 0,0-5 10 15,0-24-7-15,1-23-2 16,-1-26-5-16,4-20-5 16,0-15 14-16,-3-14 17 15,-11 13 73-15,-1 20 95 16,-5 22-191-16,0 15 0 16,0 24 0-16,0 17 0 15,9 27 0-15,-1 29 0 16,4 22 0-16,5 24 0 0,2 11 0 15,-2 5 0 1,0 0 0-16,-7-4 0 16,-5-8-406-16,-5-18-108 15,0-16 54-15,-15-26 140 0</inkml:trace>
  <inkml:trace contextRef="#ctx0" brushRef="#br1" timeOffset="210773.04">2346 11459 334 0,'-28'-74'352'15,"2"0"-13"-15,7 14-101 16,2 5-52-16,17 16-17 15,0 8-35-15,0 1-71 16,17 3-34-16,20-3-84 16,16-7-89-16,12-3-108 15,3-13-14-15,5-8-29 0,-4-20 75 16,-7-29 29 0,-14-26 35-16,-7-14 153 15,-5 0 215-15,-12 19 60 16,-15 29 49-16,-9 26-112 0,-12 27-80 15,-9 36-14-15,-6 54 65 16,-6 54 122-16,4 38-257 16,9 30-45-16,20 16 0 15,11 8 0-15,18-7 0 16,16-10 0-16,9-14 0 16,9-18 0-16,10-24 0 15,0-29-125-15,1-33-333 16,-9-28-27-16,-11-26 23 15</inkml:trace>
  <inkml:trace contextRef="#ctx0" brushRef="#br1" timeOffset="211555.02">3113 9850 599 0,'0'-36'390'0,"-8"3"-126"16,8 4-89-16,-8 13-39 15,8 4-62-15,0 12-43 16,0 0-13-16,0 17-5 16,13 11-13-16,3 4 6 15,4 0-2-15,9-2-11 0,-1-10-6 16,0-8-3-16,1-12 9 15,-10-17 10-15,-2-15-3 16,-1-16 9 0,-8-19 15-16,0 8 77 15,-8 4 97-15,0 11-153 16,0 13-45-16,0 14 0 0,0 8 0 16,0 42 0-1,0 19 0-15,0 19 0 16,13 5 0-16,4 9 0 15,3-4-214-15,9-9-290 16,10-20 27-16,9-16-371 16</inkml:trace>
  <inkml:trace contextRef="#ctx0" brushRef="#br1" timeOffset="211755.46">4096 9558 960 0,'13'-50'584'16,"-5"17"-204"-16,-8 14-257 15,0 10-123-15,0 25 0 16,0 41 0-16,-16 46 0 16,-6 30 0-16,0 30 0 15,-7 8 0-15,-4 0 0 16,1-12 0-16,4-12 0 0,3-20 0 16,4-21-414-16,5-25-131 15,-1-21 22-15</inkml:trace>
  <inkml:trace contextRef="#ctx0" brushRef="#br1" timeOffset="211892.96">3756 10327 794 0,'-17'-81'464'16,"1"15"-191"-16,4 12-86 0,4 14-39 16,8 11-72-16,0 10-61 15,0 7-121-15,15 12-144 16,18 0-136-16,15 0-86 15</inkml:trace>
  <inkml:trace contextRef="#ctx0" brushRef="#br1" timeOffset="212044.2">4458 10396 698 0,'20'33'353'0,"-8"-9"-153"15,-4-7-84-15,0-10-7 16,-3-7-40-16,-2 0-58 15,1 0-155-15,4 0-129 16,14-19-82-16,1-31-27 0</inkml:trace>
  <inkml:trace contextRef="#ctx0" brushRef="#br1" timeOffset="212470.32">4822 9606 419 0,'22'-110'333'0,"-9"17"-16"15,-7 20-40-15,-1 16 31 16,-5 15 7-16,0 15-237 15,0 6-78-15,3 9 0 0,2 8 0 16,7 16 0-16,9 25 0 16,6 23 0-16,6 30 0 15,4 17 0-15,3 9 0 16,-3-2 0-16,-1-7 0 16,-7-15 0-16,-4-18 0 0,-6-17 0 15,-3-16 0 1,-8-17 0-16,-8-36 0 15,-16-17 0-15,-11-11 0 16,-9-6 0-16,-10 11 0 16,1 11 0-16,-3 14 0 15,0 22 0-15,-6 22 0 16,10 18 0-16,3 14 0 16,13 4 0-16,16-2 0 15,19-6 0-15,21-9 0 0,26-16 0 16,19-22 0-16,17-17 0 15,3-23 0-15,-4-20 0 16,-8-16 0-16,-15-13-75 16,-19-7-202-16,-17 3-30 15,-23 17-16-15,-18 17-12 16,-23 18-392-16</inkml:trace>
  <inkml:trace contextRef="#ctx0" brushRef="#br1" timeOffset="213268.95">5368 8796 503 0,'0'-41'411'15,"0"5"-25"-15,0 8-94 16,-8 7-14-16,8 5-101 15,-8 4-177-15,8 24 0 16,0 13 0 0,8 11 0-16,0 4 0 15,4 5 0-15,-1-4 0 16,2-3 0-16,-1-11 0 16,-3-11 0-16,-3-3 0 15,2-13 0-15,6-21 0 16,-3-19 0-16,3-13 0 15,-6-8 0-15,-1-1 0 16,1 14 0-16,1 10 0 0,-9 10 0 16,0 9 0-16,0 10 0 15,3 9 0-15,2 12 0 16,3 13 0 0,1 11 0-16,2 14 0 0,1 7 0 15,5 7-400-15,19 67-654 16</inkml:trace>
  <inkml:trace contextRef="#ctx0" brushRef="#br1" timeOffset="213601.02">6391 9321 876 0,'15'-13'464'0,"-7"6"-216"15,0 7-107-15,-8 0-17 16,0 0-20-16,0 0-46 16,0 7-29-16,0 6-26 15,0-1-3-15,0-3 0 16,-8-9 0 0,-3 0 0-16,-1-9 0 15,-1-3 0-15,13-1 0 16,-8 2 0-16,8 3 0 15,0-1 0-15,0 18 0 16,8 10 0 0,5 19 0-16,-4 19 0 15,-9 20 0-15,-22 16 0 16,-13 6-511-16,-15 0-145 16</inkml:trace>
  <inkml:trace contextRef="#ctx0" brushRef="#br1" timeOffset="214317.63">6824 8706 93 0,'17'-15'244'16,"-1"-2"-13"-16,-3-3-30 16,-5 0-49-16,0-2 11 15,-8 3 61-15,0 3 37 0,0-1-4 16,-8 5-51-16,-4 0-191 15,-5 3-15-15,1 9 0 16,-4 0 0-16,-1 12 0 16,-3 14 0-16,-4 14 0 15,-1 13 0-15,9 4 0 0,12 0 0 16,8 0 0 0,11-7 0-16,14-7 0 0,7-10 0 15,9-9-105-15,5-12-38 16,-3-12 13-16,2-12 21 15,-3-8 37-15,-11-13 31 16,-9-12 19-16,-22-7 34 0,0-5 45 16,-22-5 22-16,-3 10 23 15,3 6 47-15,-4 11-17 16,11 9-48-16,2 11-77 16,5 6-7-16,8 30 0 15,8 8 0 1,8 6 0-16,9 11 0 15,4 2 0-15,2 1 0 0,6-4 0 16,5 0-121-16,-7-9-153 16,2-3-121-16,-4-9-49 15</inkml:trace>
  <inkml:trace contextRef="#ctx0" brushRef="#br1" timeOffset="-214729.31">7393 7836 365 0,'-12'-24'292'0,"0"8"-22"0,4 3-67 16,0 1-45-16,8 3-16 15,-9 5-41-15,9 4-50 16,0 0-25-16,0 25-15 16,0 16 25-16,0 20 1 15,0 16 5-15,9 16 25 0,7 13 14 16,5 8-23 0,4 0-27-16,2 1-17 0,2-14-9 15,-6-13-1-15,-1-14 2 16,-7-17-5-16,-1-12 0 15,-8-12-1-15,-1-13 10 0,3-4-6 16,-5-4 5-16,3-12 13 16,2 0-22-16,0 0 0 15,0-12 0-15,11-8 0 16,14-12 0-16,13-13 0 0,2-4 0 16,0 0-77-16,-3-3-141 15,-3-2-96-15,-10-3-51 16,-8 0-25-16,-12 4-289 15</inkml:trace>
  <inkml:trace contextRef="#ctx0" brushRef="#br1" timeOffset="-214552.41">7415 8040 523 0,'-34'-42'249'15,"6"0"-88"-15,11 12-40 16,6 2-48-1,11 2-33-15,3 6-20 0,18-1-9 16,20-4-43-16,11 5-62 16,17 0-67-16,4 4-38 15,0 0-83-15</inkml:trace>
  <inkml:trace contextRef="#ctx0" brushRef="#br1" timeOffset="-213864.82">8006 7872 19 0,'0'-4'47'0,"0"0"54"15,0 4 77-15,0-4-48 16,0 0-37-16,0 0-28 0,0 4-8 16,0 0 2-16,0 0 2 15,0 0 2-15,0 0 2 16,0-4 2-16,0-1 19 15,0 5 20-15,0 0 15 16,-6-3 9-16,-3 3-24 0,9 0-37 16,-13 0-30-16,13 0-20 15,-8 12-11-15,-1 0-4 16,2 9-8-16,-1 10 13 0,8 7-9 16,0 6 11-16,0 6-2 15,8-6-1-15,4-7-1 16,5 0-4-16,3-9 2 15,4-9 0-15,5-2 0 16,-6-8 3-16,3-9-6 0,-6 0 4 16,-1-9 1-16,3-10-2 15,-3-13-7-15,2-10 5 16,-1-12-5-16,-4-2 8 0,-3-4-1 16,-5-2-2-16,-5 9-4 15,-3 3 15-15,0 14 25 16,-16-1-26-16,-11 9-5 15,-6 4-6-15,-5 7 0 0,2 5-2 16,-1 12-8-16,6 0 1 16,2 0 0-16,4 12-1 15,6 5-20-15,-2 7-51 16,4 4-59-16,6 5-40 16,11 1-25-16,0 1-12 0,0-2-13 15,8-9-64-15</inkml:trace>
  <inkml:trace contextRef="#ctx0" brushRef="#br1" timeOffset="-213481.77">8517 7806 284 0,'-11'0'271'0,"3"-4"-1"16,-4 1-38-16,4 0-32 0,8-2-11 16,-8 5-13-16,8-5-42 15,0 2-54-15,0 3-33 16,0 0-27-16,3-4-5 15,10-4-7-15,7-1-1 0,9-3-5 16,7-4-4-16,5-4 3 16,0 4 2-16,-6-1-6 15,3 5-4-15,-6-5-15 16,4 1-61-16,-7 4-49 16,-4-1-57-16,-5 1-46 0,-4 0-36 15,-3-4 1-15,-13-1-1 16,0 4 65-16</inkml:trace>
  <inkml:trace contextRef="#ctx0" brushRef="#br1" timeOffset="-213131.8">8560 7497 40 0,'-14'-8'97'0,"14"1"107"16,0-3-16-16,0 3-20 15,0-2-26-15,0 2 9 0,0-2 10 16,0-4 12-16,0 7 5 16,0-4-7-16,0 7 10 15,0-1-10-15,0 4-149 0,9 23-22 47,4 18 0-47,7 13 0 16,0 15 0-1,3 9 0-15,-1-1 0 0,-3 1 0 16,2-4 0-16,-4-10 0 16,-6-12 0-16,2-7 0 15,-4-7 0-15,-6-10 0 16,1-8 0-16,-4-9-118 0,0-1-180 16,0-10-64-16,0-5-61 15,-7-11 4-15</inkml:trace>
  <inkml:trace contextRef="#ctx0" brushRef="#br1" timeOffset="-211617.79">9026 7283 83 0,'0'0'269'15,"0"0"-61"-15,0 0-27 16,0 0-34-16,0 0-10 0,0 0-6 16,0 0-18-16,0 0-22 15,0 0-30-15,5 0-15 16,-2 0-6-16,-3 0 0 0,4 0 6 15,0-6 6-15,4-3-21 16,0-2-11-16,5-1-9 16,-1-5 3-16,-1 1 10 0,7 1 6 15,-2-6-17-15,1 0-6 16,-3 6 4-16,0-2 12 16,-6 5 16-16,0 3 13 15,-4 2 10-15,0 2 0 0,-4 5-59 16,0 7-3 15,5 7 0-15,-2 6 0-16,5 4 0 15,0 4 0-15,0 5 0 16,4 4 0-16,-4 7 0 0,0 6 0 16,5 2 0-16,-2 3 0 15,-3-3 0-15,1 0 0 16,-1-6 0-16,0-7 0 15,0-5 0-15,-3-6 0 16,3-6 0-16,-5-6 0 16,2-4 0-16,-2-5 0 0,-3-14-306 47,0-5-94-47,0-4 18 15,-8-1-4-15</inkml:trace>
  <inkml:trace contextRef="#ctx0" brushRef="#br1" timeOffset="-211316.81">9197 7864 125 0,'-8'13'294'15,"0"-5"-69"-15,8-8-44 16,-8 8-30-16,8-8 11 0,0 0-7 15,0 0-50-15,0 0-32 16,0 0-23-16,3 0-14 16,10-8-8-16,6-5-12 15,14-3-9-15,4-4-2 0,-1-1 2 16,1 2-4-16,-9 2-3 16,-3 0 8-16,-4 1-13 15,-7 4 2-15,0 5 1 16,-11-4-18-16,-3 9-25 15,0 2-46-15,0 0-42 0,0 0-51 16,0-4-35-16,-12-5-37 16,-4 1-60-16</inkml:trace>
  <inkml:trace contextRef="#ctx0" brushRef="#br1" timeOffset="-210715.32">9379 6839 48 0,'0'-23'155'0,"-11"12"69"16,11-1-58-16,-8 0-38 0,8 3-26 15,-9 2-8 1,9 2 4-16,-8 5-14 0,8-2 1 16,0-4 2-16,0 6 11 15,0 0-17-15,0 0-11 16,0 0-11-16,3 0-9 0,11 0 14 16,8 0 43-16,16 13-12 15,3 3-29-15,2 0-24 16,3 1-17-16,-5 3-15 15,-1 1-2-15,0 2-7 0,-3 7-1 16,-4 2 0-16,-4 5 0 16,-6 2 0-16,1 7-2 15,-7-1 4-15,-5 0-3 16,0-6 1-16,-4-2 0 0,-3-4 1 16,-2-9-1-16,-3-3 0 15,0-9 0-15,0-4 0 16,0 0 0-16,0-12 0 47,6-4 0-32,-3-3 0-15,2 2 0 16,-5 1 0-16,0-1 0 16,0 7 0-16</inkml:trace>
  <inkml:trace contextRef="#ctx0" brushRef="#br1" timeOffset="-210453.06">9891 7283 2047 0,'3'0'0'16,"2"0"0"-16,-5 11 0 0,0-3 0 16,4 4 0-16,0 0 0 15,1 3 0-15,-1 8 0 16,0 4 0-16,-1 6 0 0,5 4 0 15,-3 4 0-15,4 8 0 16,-6 4 0-16,5 1 0 16,0-7 0-16,1-2 0 15,-1-9 0-15,-4-7 0 16,4-4 0-16,-4-5 0 0,-4-8 0 16,4-12 0-16,0 0 0 15,-1 0 0-15,-3 0-60 16,0-8-176-16,0-13-123 0,-7-20-23 15,-5-15-41-15</inkml:trace>
  <inkml:trace contextRef="#ctx0" brushRef="#br1" timeOffset="-210021.74">9116 6989 67 0,'-17'0'107'0,"6"0"81"16,11-4-41-16,-14 4-35 0,14-4-26 16,-8 4-14-16,8 0 8 15,0 0-11-15,0 0-4 16,0 0-19-16,8 0-9 0,6-4-9 16,1-4 5-16,13-2 11 15,8 3 7-15,2-5-4 16,-2 3 2-16,-7 2-16 0,-4 2-13 15,-9-2-21-15,-5 3-3 16,2-2-7-16,3 3-45 16,4 3-45-16,-3 0-48 15,-1-4-22-15,0 4-2 16,-5-4-30-16,-3 4-16 0</inkml:trace>
  <inkml:trace contextRef="#ctx0" brushRef="#br1" timeOffset="-209588.25">9379 8040 74 0,'-11'23'271'16,"-3"-3"-61"-16,6-4-10 15,8-3-24-15,0-13-5 16,0 9-20-16,0-9-44 15,0 0-33-15,0 0-20 16,14 0-18-16,5-4 4 0,14-9 7 16,11-4-7-16,18-7-3 15,3-4-2-15,3-1-11 16,-6 6 2-16,-9-4-6 16,-10 13-11-16,-11 1 5 0,-7 0-14 15,-8 6 2-15,-6 3-22 16,-11-1-74-16,0-2-141 15,0-5-82-15,-20-5-35 0,-4-7-33 16</inkml:trace>
  <inkml:trace contextRef="#ctx0" brushRef="#br1" timeOffset="-209155.35">9883 6577 265 0,'-12'-24'294'15,"12"4"-41"-15,-8 7-61 16,8 1-45-16,0 5 3 16,0 2-24-16,0 0-33 15,0 5-46-15,11 0-20 0,14 0 7 16,21 12 29-16,14 14 15 15,16 15-19-15,11 16 10 16,6 19 15-16,-1 26-18 0,-5 21-66 16,-22 32 0-16,-26 23 0 15,-26 17 0-15,-13 9 0 16,-29-12 0-16,-7-13 0 0,-5-25 0 16,1-23 0-16,4-24 0 15,4-26 0-15,2-20 0 16,10-18 0-16,4-9 0 15,3-14 0-15,5-3 0 0,8-10 0 16,-12-19 0 15,-1-4 0-31,2-5-286 0,-1 1-194 16,0-1-2-16</inkml:trace>
  <inkml:trace contextRef="#ctx0" brushRef="#br1" timeOffset="-208405.81">11077 6772 409 0,'-12'-7'322'0,"3"0"-63"15,0 1-80-15,9 2-40 0,0 4-28 16,0 0-53-16,0 0-28 16,0 0-13-16,6 0-11 15,2 0 1-15,4 0-3 16,-4 0-1-16,-1 0 0 16,-2 0 9-16,-5 0 32 0,0 0 22 15,0 0 8-15,0-4-46 16,0-8-11-16,0 0-12 15,0 0 7-15,0 0-14 16,-6 3-3-16,6 1 3 0,-10 4-6 16,10 1-9-16,0 3-47 15,-8 0-98-15,0 7-73 16,-6 14-56-16,-2 3-80 16</inkml:trace>
  <inkml:trace contextRef="#ctx0" brushRef="#br1" timeOffset="-208190.19">11161 7245 942 0,'22'-8'503'0,"2"8"-135"16,3 0-134-16,1 8-234 16,6 8 0-16,-6 13 0 15,-3 11 0-15,-12 13 0 0,-13 13 0 16,-18 15 0-1,-21 13 0-15,-26 11 0 0,-33 6 0 16,-25 5-667-16,-26 4-19 16</inkml:trace>
  <inkml:trace contextRef="#ctx0" brushRef="#br1" timeOffset="-200702.78">12040 14768 304 0,'-9'-9'294'0,"9"1"-28"0,-13 0-63 15,13 8-28-15,0 0 39 16,0 0 44-16,-7 0 9 15,7 0-201-15,0 21-66 16,0 15 0 0,7 17 0-16,1 16 0 15,-3 13 0-15,-2 4 0 0,3-1 0 16,-6 1 0-16,0-10 0 16,0-2 0-16,0-9 0 15,0-12 0-15,0-12 0 16,0-8 0-16,0-14-101 0,0-5-412 15,-9-19-22-15,-7-16 89 16</inkml:trace>
  <inkml:trace contextRef="#ctx0" brushRef="#br1" timeOffset="-200302.87">12007 14653 331 0,'-33'-19'399'15,"3"3"-82"-15,12 3-125 16,1 1-85-16,4-1-17 16,5 5-11-16,8 4-38 15,0 4-21-15,16 0-8 16,14 0-8-16,14 0 0 0,18 0 1 16,11 0-4-16,-2 0-1 15,3 0-1-15,-4 0 7 16,-10 12-6-16,-11 9-2 0,-13 3 23 15,-12 13 10-15,-18 4 34 16,-20 5 23-16,-14 1 5 16,-17 2 7-16,-11-4-56 0,-5-9-44 15,-5-3 0-15,9-5 0 16,14-8 0-16,6-8 0 16,13-12 0-16,8 9 0 15,3-9 0-15,13 0-100 47,5 0-240-47,6 0-42 0,6 0-4 16,3 0-9-16</inkml:trace>
  <inkml:trace contextRef="#ctx0" brushRef="#br1" timeOffset="-199304.58">13082 15143 171 0,'-11'-10'221'0,"3"8"-57"0,-1-3-64 16,9 5-48-16,-8-5-21 16,8 5 5-16,-13 0-1 15,13 0-7-15,0 0-5 0,0 0 0 16,0 0 18-16,0 0 32 15,0 0 21-15,0 0 11 0,0 0 1 16,0 0-9-16,0 0-10 16,-6 0-17-16,6 0-12 15,0 0-28-15,0 0-8 16,0 0-6-16,0 0 6 16,0 0 4-16,0 0 8 0,0 0 12 15,0 0 28-15,0 0 30 16,0 0-46-16,4 0-58 15,11 0 0 1,13 0 0-16,18 0 0 16,19-3 0-16,11-6 0 0,1 5 0 15,4-4 0-15,-7 4 0 16,-9 1 0-16,-8-2 0 16,-16 1 0-16,-9 4 0 15,-12 0 0-15,-4 0 0 16,-8 0 0-16,-16 0-48 31,-3 0-258-31,-22 0-435 16,12 0 379-16,-4 0-227 15</inkml:trace>
  <inkml:trace contextRef="#ctx0" brushRef="#br1" timeOffset="-198921.31">13213 15346 490 0,'-20'0'333'0,"-5"0"-47"15,1 0-78-15,0 0-17 16,4 0 40-16,2 0-5 15,7 0-144-15,22 0-82 16,21 0 0 0,26 0 0-16,20 0 0 15,18 0 0-15,10-9 0 16,0 2 0-16,-13-1 0 0,-17 0 0 16,-19 0 0-16,-14 8 0 15,-12 0 0-15,-15-5 0 16,-8 5 0-16,-19-4 0 15,-2 1 0 1,-4-2 0-16,7 0 0 16,-7 2-277-16,1-6-302 0,-1 2 35 15</inkml:trace>
  <inkml:trace contextRef="#ctx0" brushRef="#br1" timeOffset="-198588.89">14938 14593 246 0,'13'-28'379'0,"-5"7"0"16,-5-4 139-1,-3 17-340-15,0 8 59 16,6 15-127-16,1 24-110 16,-2 18 0-16,-5 15 0 15,0 18 0-15,0 7 0 0,0 0 0 16,0 1 0-16,0-8 0 16,0-8 0-16,0-8 0 0,0-13 0 15,0-12 0-15,0-13 0 16,0-8 0-16,0-12-288 15,0-16-263-15,0-16 19 0</inkml:trace>
  <inkml:trace contextRef="#ctx0" brushRef="#br1" timeOffset="-198281.42">14929 14812 368 0,'-8'-53'359'15,"8"4"-95"1,0-36-29-16,8 48-123 15,14 5 34-15,13 8 1 0,11 7-37 16,6 17-34-16,7 11-25 16,-7 14 19-16,-5 17 11 15,-9 6-53-15,-10 10-28 0,-16 2 0 16,-12 0 0-16,-12 2 0 16,-13-9 0-16,-7-4 0 15,-10-8 0-15,-1-8 0 16,-6-5 0-16,5-8 0 0,3-7 0 15,9-13 0-15,3 0 0 16,9 0 0-16,7 0 0 16,13-9-266-16,0 1-109 15,13 0-18-15,7-4 1 16,9 4-226-16</inkml:trace>
  <inkml:trace contextRef="#ctx0" brushRef="#br1" timeOffset="-198061.41">15498 15097 681 0,'16'0'442'0,"-2"0"-121"0,-3 0-116 15,10 0 16-15,15 0-44 16,18-4-177-16,14-4 0 16,14-4 0-16,2 3 0 0,6-4 0 15,-5-2 0-15,-2-2 0 16,-15 5 0-16,-15 0 0 15,-13 4 0-15,-15-1-235 0,-14 2-103 16,-11 3 7-16,-16 4 13 16,-12-5-6-16,-13 2-175 15</inkml:trace>
  <inkml:trace contextRef="#ctx0" brushRef="#br1" timeOffset="-197839.84">15930 14874 476 0,'-13'-12'365'0,"1"-1"-25"15,0 1-34-15,3 3-13 0,1 5-26 16,8 29-267 15,13 12 0-31,-1 16 0 0,0 8 0 16,5 8 0-16,-6-1 0 16,1-2 0-16,1-4 0 15,-5-13 0-15,0-10 0 16,1-5-42-16,-5-10-491 0,0-9 26 15,3-15 56-15</inkml:trace>
  <inkml:trace contextRef="#ctx0" brushRef="#br1" timeOffset="-197224.58">16684 14612 696 0,'25'-28'607'0,"-7"4"-111"15,-7 8-248-15,-3 4-248 16,-5 4 0-16,6 21 0 16,2 15 0-16,2 19 0 15,4 20 0-15,2 5 0 0,-3 10 0 16,1 4 0-16,-5-5 0 16,-4-5 0-16,1-5 0 15,-6-11 0-15,-3-11 0 0,0-11 0 16,0-14 0-16,0-5 0 15,0-5 0-15,0-35 0 32,-12-12 0-32,1-16 0 0,-1-12 0 15,-2-12 0-15,3-9 0 16,-6-3 0-16,6 0 0 0,-2 7 0 16,0 1 0-16,2 7 0 15,2 5 0-15,1 8 0 16,2 12 0-16,6 9 0 0,-8 8 0 15,8 7 0-15,0 4 0 16,0 5 0-16,0 5 0 16,0-2 0-16,0 6 0 0,-10 3 0 31,2 0 0-15,0 14 0-16,-4 15 0 15,-4 9 0-15,-4 2 0 0,-6 1 0 16,2-3 0-16,-1-3 0 15,1-6 0-15,4-5 0 0,1-3 0 16,-2-5 0-16,-1-4 0 16,11-4 0-16,0-8 0 15,-1 9 0-15,12-21 0 63,0-2-420-63,0-1-107 0,0-10 23 15</inkml:trace>
  <inkml:trace contextRef="#ctx0" brushRef="#br1" timeOffset="-196805.16">17720 14178 600 0,'-21'-16'405'16,"5"3"-99"-16,4 5-96 15,4-1-32-15,8 9 3 0,-11 0-14 16,19 9-167 15,-2-1 0-31,2 5 0 16,6-6 0-1,-6 2 0-15,0-9 0 0,-5 7 0 16,3-7 0-16,-20-11 0 31,3-6 0-31,-3 1 0 16,0 3 0-16,2 1 0 15,-2 4 0-15,6 0 0 0,8 8-172 16,0 0-168 0,0 0-22-16,0 12 39 15,0 4-27-15</inkml:trace>
  <inkml:trace contextRef="#ctx0" brushRef="#br1" timeOffset="-196491.79">17773 14736 394 0,'0'20'365'16,"0"-4"-40"-16,0-4-37 15,-9-3 37-15,9-9 25 16,-11 0-350-16,3 0 0 16,-1 0 0-1,15 0 0 16,0 0 0-15,7 19 0-16,7 14 0 0,6 12 0 16,-4 12 0-1,-2 3 0-15,-7 9 0 0,-4 5 0 16,-9-5 0-16,-17-4 0 16,-14 2 0-16,-16-7 0 15,-9 1 0-15,-22-8-161 0,-12 0-618 16</inkml:trace>
  <inkml:trace contextRef="#ctx0" brushRef="#br1" timeOffset="-194795.62">22130 14394 316 0,'-37'12'352'15,"9"-12"-38"-15,-1 0-64 0,9 0-57 16,5 0-2-16,2 0 27 15,13 0-30-15,0 0-163 16,13 0-25-16,27 0 0 16,25 0 0-16,23-5 0 15,19 1 0-15,1 1 0 0,-5-2 0 16,-14 1 0-16,-12-1 0 16,-10 1 0-16,-20 4 0 15,-11 0 0-15,-12 0 0 0,-6 0 0 16,-7 0 0-16,-2 0 0 15,-6 0 0-15,-3 0-99 16,0 0-145 0,0 0-58-16,-7-2-33 15,-9-7-18-15,-2 0 26 16</inkml:trace>
  <inkml:trace contextRef="#ctx0" brushRef="#br1" timeOffset="-194262.7">22898 13999 188 0,'-8'-21'240'0,"-1"-3"-45"15,9-1-17-15,-11 1-11 0,3 0 21 16,8 3 31-16,-10 4 13 15,10 5-22-15,0 0-67 16,0 8-70-16,0 4-59 16,0 28-14-16,0 29 0 0,6 29 0 15,-6 28 0-15,0 16 0 16,0 8 0-16,0 1 0 16,0-5 0-16,0-11 0 15,0-18 0-15,0-19 0 0,0-22 0 16,0-10 0-16,0-13 0 15,0-18 0-15,0-6 0 16,0-5 0-16,-9-28 0 16,-4-8 0-1,-4-12 0-15,3-10-338 0,-3-7-42 16,5-4 5-16,4-3 8 0,8 3 78 16</inkml:trace>
  <inkml:trace contextRef="#ctx0" brushRef="#br1" timeOffset="-193567.38">22898 13978 58 0,'0'-12'210'16,"-12"0"11"-16,-1-1-53 0,-2 5-38 15,1 1-17 1,3-7 11-16,2 7 6 0,9-1-11 16,-8 4-26-16,8-6-37 15,0 10-18-15,0 0-18 16,3 0-4-16,14 0-8 0,12 17 9 15,15 4-2-15,15 8 8 16,1 3-12-16,1 0-7 16,-1 1-2-16,-6-4 0 0,-9-5-2 15,-10-3 4-15,-5-5 0 16,-12-4 13-16,-5-12 22 16,-10 8 48-16,-3-8 56 15,0 9-8-15,0-9-95 0,-11 16-40 16,-3 13 0-16,-12 14 0 15,-7 15 0-15,-4 15 0 16,-3 12 0-16,-5 5 0 16,0 0 0-16,0-4 0 0,10-10 0 15,2-12 0-15,5-9 0 16,3-15 0-16,9-7 0 16,3-9 0-16,2-8 0 0,11-3 0 15,-9-13 0-15</inkml:trace>
  <inkml:trace contextRef="#ctx0" brushRef="#br1" timeOffset="-193512.04">22881 15057 1937 0,'0'0'-364'0,"0"0"-55"0,0-6-29 15</inkml:trace>
  <inkml:trace contextRef="#ctx0" brushRef="#br1" timeOffset="-189353.21">13546 16396 388 0,'-12'-5'217'0,"0"-2"-62"16,2 3-47-16,10-1 1 15,-8 2 29-15,8 3 26 16,0 0-2-16,0 0-8 0,0 0 6 16,0 0 12-16,0 0-52 15,5 12-120 17,12 7 0-32,15 11 0 15,16 7 0-15,18 3 0 0,15 1 0 16,7 4 0-16,15 0 0 15,8-5 0-15,2 1 0 16,0-5 0-16,1-3 0 0,-4-5 0 16,-5-4 0-16,-9-8 0 15,2-3 0-15,0-4 0 16,3-9 0-16,0 0 0 0,10 0 0 16,2 0 0-16,5 0 0 15,7-4 0-15,6-5 0 16,3-4 0-16,4 5 0 15,4 1 0-15,-1-2 0 0,-2-3 0 16,-1 1 0-16,-4-1 0 16,-3-10 0-16,-2 3 0 15,-3-7 0-15,-1-2 0 16,2-8 0-16,0-1 0 0,1-4 0 16,-1-3 0-16,-5-1 0 0,-4 0 0 15,-5 0 0-15,1 1 0 16,-10 2 0-16,-2 3 0 15,-3-3 0-15,-6 3 0 16,0-7 0-16,1 1 0 16,-1 5 0-16,0-5 0 0,-3 0 0 15,4 0 0-15,-4 0 0 16,-7 1 0-16,-2 3 0 0,-7 0 0 16,-9 4 0-16,-8 5 0 15,-4 2 0-15,-5 3 0 16,0-2 0-16,-2 6 0 0,1-6 0 15,7 0 0-15,3-4 0 16,0 2 0-16,-1-2 0 16,-3 4 0-16,-4 9 0 0,-5-1 0 15,-3 5 0-15,-4 0 0 16,-4 4 0-16,-2 0 0 16,-1 3 0-16,2 1 0 0,0 0 0 15,1-1 0-15,-1 2 0 16,-4-2 0-16,0 4 0 15,3-2 0-15,-5 3 0 16,4-4 0-16,2-1 0 0,1 2 0 16,-1 3 0-16,1-1 0 15,-4-3 0-15,-1 3 0 16,-4 1 0-16,0 4 0 0,-1 0 0 16,2-3 0-1,-4-6 0-15,-2 6 0 0,-2-1 0 16,-1-1 0-16,-3-2 0 15,-5 2 0-15,3-2 0 0,3-3 0 16,-3 4 0-16,2-7 0 16,3-4 0-16,1 1 0 15,-1 4 0-15,-1-4 0 0,6 3 0 16,-3 1 0-16,-4-1 0 16,3 1 0-16,-6 0 0 15,3 4 0-15,-7-1 0 0,1 2 0 16,1-2 0-16,-1 2 0 15,3-5 0-15,3 0 0 16,-3 0 0-16,7-6 0 0,-4 7 0 16,-1-3 0-1,3 3 0-15,-4-1 0 0,1 4 0 16,-5-4 0-16,0 3 0 16,4 2 0-16,-4-3 0 15,3-1 0-15,3-1 0 0,-2 0 0 16,3-1 0-16,-2 5 0 15,-2 0 0-15,-2 1 0 16,17-3 0 0,-18 6 0-16,-2 1 0 15,2-6 0-15,1 2 0 16,4 3 0-16,-2-4 0 16,2 4 0-16,0-4 0 15,-1-2 0-15,-4-2 0 0,-2 5 0 16,3-2 0-16,-5 5 0 15,1 1 0-15,-1 3 0 16,0 0 0-16,-4-5 0 0,4 1 0 16,5-3 0-16,3-3 0 15,-1 7 0-15,0-6 0 16,3 1 0-16,-6 4 0 16,0 0 0-16,0 0 0 0,-5 0 0 15,2 0 0 1,-2 4 0-16,2 0 0 47,7-3 0-47,1-6 0 15,2 2 0-15,2-3 0 16,-6 8 0-16,3-3 0 16,-6-1 0-16,0 6 0 0,0 0 0 15,-4 0 0-15,0 0 0 16,4 0 0-16,0-2 0 15,-8-3 0-15,6 1 0 0,-3 0 0 16,2 4 0 0,-2-4 0 15,0-4 0-31,5 0 0 16,4-4 0-16,1-1 0 0,-1 5 0 15,-3 1 0-15,-1 2 0 16,-2 5 0-16,-1 0 0 15,-2 0 0 32,-3 0-846 31,-11 12 337-78</inkml:trace>
  <inkml:trace contextRef="#ctx0" brushRef="#br1" timeOffset="-180297.65">26154 15426 1021 0,'-24'-18'983'15,"3"1"-940"-15,4 5-43 0,6 3 0 16,11 1 0-16,20 8 0 16,25 17 0-16,29 2 0 15,22 15 0 1,19 6 0-16,6 10 0 0,1 6 0 16,-8 5 0-16,-10-4 0 15,-4-5 0-15,-16-7 0 0,-10-7 0 16,-17-10 0-16,-13-9 0 15,-12-6 0-15,-10-13 0 16,-8-8 0-16,-5-4 0 0,-1-9-463 16,-4-2-72-16,0-2 36 15</inkml:trace>
  <inkml:trace contextRef="#ctx0" brushRef="#br1" timeOffset="-179685.8">27491 15541 286 0,'-30'-19'255'16,"7"3"-40"-16,7-1-47 15,3 4-17-15,13 5 33 0,-8 0 69 16,8 4 35-16,0-1-41 16,3 5-247-1,10 17 0-15,4 11 0 0,7 10 0 16,1 6 0-16,3 9 0 15,4 0 0-15,-4-4 0 16,2-5 0-16,-7-2 0 0,11 22 0 16,-34-35 0-1,0-1 0-15,-21 1 0 0,-8 4 0 16,-2-4 0 0,-12 2 0-16,-5 2 0 0,-4 0 0 15,-4 3 0-15,0-3 0 16,9-5 0-16,3-4 0 0,7-3 0 15,7-4 0-15,13-10 0 16,-1-7 0-16,5 0 0 16,4 0 0-16,9-17 0 15,9-19 0-15,4-21 0 16,-1-11 0-16,5-17 0 0,3-10 0 16,9 2 0-16,-1-5 0 15,4 9 0-15,1 11 0 16,-1 12 0-16,-8 14 0 15,-2 12 0-15,-13 11 0 16,5 13-147-16,-2 16-385 0,1 0 46 16,-1 23 57-16</inkml:trace>
  <inkml:trace contextRef="#ctx0" brushRef="#br1" timeOffset="-179053.05">28323 15276 436 0,'0'-15'346'16,"0"2"-132"-16,0 5-100 0,0 3-60 15,0 2 8-15,0 3 33 16,0 0-18-16,0 0-35 16,0 0-22-16,0 0-10 15,3 0 2-15,2 0 3 0,-2 0-4 16,-3 0 9 0,0 0 14-16,0 0 16 0,0 0 6 15,0 0 39 1,0 0-65-16,0 0-3 15,0 0 11-15,0 0 8 16,0 0 7-16,0 0 10 0,0 0-36 16,-11 0-27-1,-9 0 0-15,-6 16 0 16,-2 12 0-16,-8 14 0 16,-4 10 0-16,3 17 0 15,1 14 0-15,11 5 0 16,9 7 0-16,16-3 0 15,12 0 0-15,22-17 0 0,9-6 0 16,18-12 0-16,7-14 0 16,6-20 0-16,-5-11 0 15,-8-16 0-15,-12-13 0 16,-22-7 0-16,-13-9 0 0,-14-7 0 16,-25 4 0-16,-15 3 0 15,-8 9 0-15,-6 3 0 16,1 8 0-16,5 6 0 0,3 7 0 15,9 0 0-15,7 0 0 16,9 12 0-16,12 5-365 16,8-1-176-16,13-16 48 15</inkml:trace>
  <inkml:trace contextRef="#ctx0" brushRef="#br1" timeOffset="-178704.65">28888 15480 725 0,'28'-82'695'0,"-4"50"-551"16,14 0 23-16,11 4 61 15,11 3-140-15,13 5-88 16,3 3 0-16,2 5 0 0,-6 3 0 16,-7 9 0-1,-12 0 0-15,-7 0 0 0,-14 0 0 16,-4 12 0-16,-9 9 0 15,-11 12 0-15,-8 15 0 16,-14 26 0-16,-11 23 0 16,-12 17 0-16,-3 17 0 0,-5 5 0 15,5 1 0-15,4-7 0 16,-1-9 0-16,3-11 0 16,11-11 0-16,-2-13 0 15,-11 35 0 1,23-80 0-16,1-9 0 15,0-12-595-15,-8-20 23 0</inkml:trace>
  <inkml:trace contextRef="#ctx0" brushRef="#br1" timeOffset="-178520.88">28953 16356 555 0,'-17'-41'609'0,"17"9"-127"15,12 2-212-15,24 10-139 0,29 3-131 16,25 3 0-16,21-4 0 15,10 2 0-15,7 0 0 16,7-1 0-16,109-23 0 16,-137 28 0-1,-25 4-185-15,-16 8-408 16,-20 8 79-16,-22 12 140 0</inkml:trace>
  <inkml:trace contextRef="#ctx0" brushRef="#br1" timeOffset="-174457.21">10720 2259 20 0,'0'-5'32'15,"-9"-2"16"-15,9 2 23 0,-8 1 45 16,0 1 13-16,8 3-28 16,-12-5-13-16,12 1-16 15,-9-1-3 1,9 2 6-16,0-1 5 0,0-1 1 16,0 3 3-16,0 2-10 15,0 0-12-15,0-5-5 16,0-1-6-16,0 2-7 15,0 4-5-15,0-2-12 16,9-10 6 0,7-5-20-16,13-4-13 15,15-8 8-15,16-11-14 16,22-10 6-16,12-9-2 16,2-2 7-16,-1-1-5 0,-14 5 3 15,-12 4-3 1,-12 8 3-16,-8 9-1 15,-9 3 1-15,-7 5-3 16,-10 4 0-16,7 0 1 16,10-9-1-16,17-4 0 15,16 0-8-15,20-3 5 0,7 2 4 16,12 7 0-16,-2 2 1 16,-2 5 0-16,-10 3-1 15,-9 0-2-15,-12 9 2 16,-7 4-1-16,-13 4 3 15,-10-4-5-15,-1 8-4 16,-5 0 6-16,0 0 0 16,-9 0-2-16,1 0 3 15,-2 0 1-15,3 0-6 16,-3 0 7-16,1 12-3 16,1-4 1-16,1-8-3 15,-6 12 1-15,-4 2 1 16,0-7-3-16,-4 1 3 15,0 1 4-15,1 2-2 16,3-3 1 0,1-8-8-16,0 9 8 0,-7-9-7 15,4 13 4-15,-2-13 3 16,4 0 1-16,-3 0-7 16,-1 7-4-16,-4 2 6 15,-3-2-1-15,-2-7-2 16,-3 9 12-16,4-2-6 15,-4 1-5-15,6 1 4 16,2-1-1-16,0 0 2 16,0-8-2-16,1 9 2 15,-1-1-2-15,0-8 1 0,0 8-2 16,-4-1-1-16,-4-7 2 16,0 0 4-16,0 0-7 15,1 9 1 1,0-9 4-16,-3 0-3 15,8 0-1-15,-3 7 2 16,5 3-4-16,10-10 8 16,0 7-3-16,4 2-3 0,-6-9 3 15,1 8-3-15,-9-8 3 16,-3 0 2-16,-7 0-3 16,7 0 3-16,-4 0-5 15,-1 8 6-15,3-8-7 16,2 0-1-16,-1 0 4 15,0 8 0-15,5-8 3 16,-3 8 0-16,0 1-1 16,-6-9-6-16,0 0 5 15,-8 0 0-15,5 0-1 16,-5 0 2-16,0 0-6 16,0 0 2-16,0 0-9 15,0 0-10-15,0 0-13 16,0 0-20-16,0 0-29 15,0 0-57-15,0 0-102 16,-17-9-146-16</inkml:trace>
  <inkml:trace contextRef="#ctx0" brushRef="#br1" timeOffset="-173729.88">14004 1176 461 0,'-16'-17'173'0,"4"4"-38"15,4 6-41-15,8-1-17 16,-8 4-13-16,8 0-22 15,0 4-15-15,0 0-17 16,0 0-5-16,0 0-1 16,0 0-7-1,4 8 3-15,17 5 3 16,15 0 12-16,12 1-2 16,9 3-13-16,0-1 3 15,-9-4 3-15,-6-12-5 16,-11 9-6-16,-5-2 4 0,-10-7 4 15,-9 13-7 1,-7-13 2-16,0 12 4 0,-7 13 4 16,-13 16-9-1,-13 12 3-15,-12 15 6 16,0 7-6-16,1-3 0 16,3-7-2-16,9-4 3 0,1-8-1 15,1-13 5-15,9-7-1 16,5-9 8-16,4-7 22 15,4-9 38-15,8-8 41 16,-8 0 40 0,8 0 17-16,0-13-22 0,-8-6-70 15,0-9-43-15,8-18-14 16,-8-11-8-16,8-8-9 16,0-1 2-16,0 2-1 15,0 7-3-15,8 5-9 16,0 9 8-16,-4 12 0 15,0 6 0-15,-4 6-1 16,0 1 0-16,0 6-2 16,0 5-6-16,0-2-3 15,0 9-27-15,0 0-28 16,0 0-27-16,0 0-35 16,0 0-13-16,0 0-10 0,0 0-27 15,0 0-14-15,0 0 1 16,-8-4-111-1</inkml:trace>
  <inkml:trace contextRef="#ctx0" brushRef="#br1" timeOffset="-171464.02">11344 13054 26 0,'0'-7'56'15,"0"2"39"-15,5 1 40 0,-5 0 51 16,0 4-137 0,0 0-18-16,0 0-8 0,0 0-2 15,0 0-1-15,0 0 7 16,0 0 7-16,0 0 5 0,0 0 16 16,0 0 4-16,0 0 10 15,0-4 1-15,0 4 3 0,0 0-9 16,0-4-8-16,0 0-20 15,0 4-16-15,0 0-8 16,0 0 13-16,0 0 9 16,0 0 16-16,0 0 5 15,0 0 3-15,0-4-2 0,0-1-7 16,0 5-3-16,0 0 0 16,0 0-8-16,0 0-4 15,0 0-1-15,0-4-4 0,0-1 4 16,0 5 1-16,0 0 3 15,0 0 4-15,0 0 10 0,0 0-9 16,0-2-42 15,0-3 0 1,0 0 0-17</inkml:trace>
  <inkml:trace contextRef="#ctx0" brushRef="#br1" timeOffset="-171026.37">11341 12992 2047 0,'-8'0'0'0,"-1"0"0"16,1 0 0-1,0 0 0-15,0 0 0 16,0 0 0 0,0 0 0 30,0 0 0-14,0 0 0-17,-1 0 0 1,-2 0 0 0,3 0 0-1,-6 0 0 1,3 0 0-1,3 0 0-15,0 0 0 16,0 0 0 0</inkml:trace>
  <inkml:trace contextRef="#ctx0" brushRef="#br1" timeOffset="-170948.79">11183 12992 2047 0,'-8'0'0'15</inkml:trace>
  <inkml:trace contextRef="#ctx0" brushRef="#br1" timeOffset="-170747">11166 12992 2047 0,'-8'0'0'16,"0"0"0"-1</inkml:trace>
  <inkml:trace contextRef="#ctx0" brushRef="#br1" timeOffset="-170491.77">11137 12992 1849 0,'-19'0'-664'16,"-12"17"75"-16</inkml:trace>
  <inkml:trace contextRef="#ctx0" brushRef="#br2" timeOffset="-165092.7">11474 12941 209 0,'-8'-5'238'16,"0"3"-34"-16,-1-4-41 0,9 1-34 16,-8 5 12-16,8 0 43 15,-8 0 25-15,1 0-3 16,7 0-31-16,-12 0-33 0,12 0-95 15,-13-4-47-15,1 1 0 16,-3-6 0-16,-6 2 0 0,-8-2 0 16,-3-6 0-16,-9-2 0 15,-11-8 0-15,-13 1 0 16,-8 0 0-16,-1-5 0 0,1 1 0 16,5-1 0-16,7-4 0 15,4 0 0-15,8-3 0 0,8-1 0 16,9-4 0-1,7-7 0-15,1-6 0 0,3-5 0 0,4-11 0 16,3-8 0-16,-3-7 0 16,0-7 0-16,2-8 0 15,-1-5 0-15,-1-3 0 16,1 4 0-16,0 7 0 0,-6 6 0 16,3 6 0-16,-2 9 0 15,1-3 0-15,4 6 0 0,5 3 0 16,2 6 0-16,9-66 0 15,0 64 0-15,0 1 0 16,0 1 0-16,9-6 0 16,2-3 0-16,0-4 0 0,3-4 0 15,-3 2 0-15,-3 3 0 16,5-2 0-16,-2-4 0 16,-3 1 0-16,1-1 0 15,-1-7 0-15,-3 0 0 0,-2-5 0 16,2-4 0-16,3 1 0 15,0 3 0-15,-8 6 0 0,4-4 0 16,0 11 0-16,-4 1 0 16,3 2 0-16,2 4 0 15,-1 5 0-15,1 0 0 0,3 5 0 16,-5-2 0-16,5 2 0 16,1-3 0-16,-6 3 0 0,2-1 0 15,-1 4 0-15,4-6 0 16,-4-2 0-16,1 1 0 15,-5-1 0-15,0 5 0 16,0-3 0-16,0 10 0 0,0 5 0 16,0 3 0-16,0 0 0 15,0-1 0-15,0 6 0 16,0-2 0-16,0 6 0 0,0 0 0 16,4 4 0-16,-4 2 0 15,4 6 0-15,-1 5 0 0,-3 1 0 16,0 1 0-16,5 2 0 15,-2-3 0-15,0 3 0 16,6-6 0-16,-1-3 0 16,0-2 0-16,0 4 0 0,2-4 0 15,-2 5 0-15,-2-2 0 16,-1-3 0-16,4-1 0 0,-6-6 0 16,2 1 0-16,-2-5 0 15,2-1 0-15,-2 6 0 0,2 3 0 16,-2 5 0-16,-3 4 0 15,0 3 0-15,0 6 0 16,0 2 0-16,0 0 0 0,0 6 0 16,0 2 0-16,0 2 0 15,0 15 0 48,-8 4 0-63,-3 9 0 0,-11 6 0 15,-10 14 0-15,-11 10 0 16,-7 3 0-16,-7 4 0 16,-3 0 0-16,-5-2 0 0,7-2 0 15,7-5 0-15,5-9 0 16,5-8 0-16,9-6 0 16,12-11 0-16,7-6 0 0,2-13 0 15,11 8 0-15,0-16 0 31,0-5 0-31,8-6 0 16,8-5 0-16,4-9 0 16,4-8 0-16,14-4 0 15,2-5 0-15,9-1 0 0,6-2 0 16,-1 0 0-16,-2 4 0 16,-3-1 0-16,-3 6 0 0,-10 7 0 15,-7 4 0-15,-6 9 0 16,-7 8 0-16,-2 4 0 15,-4 4 0-15,-2-1 0 0,-2 9 0 16,-3 0 0-16,2 0 0 16,-2 0 0-16,2 0 0 15,-2 0 0-15,5 13 0 16,6 3 0-16,4 9 0 0,12 4 0 16,2 7 0-16,5 4 0 15,4 1 0-15,8-1 0 0,-1-3 0 16,1-4 0-16,-1-1 0 15,-3-6 0-15,-8-6 0 0,-9-4 0 16,-9-4 0-16,-2-3 0 16,-4-9 0-16,-5 0 0 15,-16 0 0 17,-8 0 0-32,-14 0 0 15,-13 14 0-15,-18 3 0 16,-13 4 0-16,-12 3 0 0,-7 5 0 15,-8-1 0-15,4 5 0 16,4-4 0-16,11-5 0 0,12-4 0 16,13-5 0-16,18-6 0 15,7-9 0-15,10 0 0 0,7 0 0 32,15-4 0-17,-13-3 0 1,6-2 0-16,-1 1 0 0,8 4 0 15,-9-1 0-15,1 2 0 16,0-1 0 0,8-1 0 15,0 14 0 16,3 7-233-47,19 8-268 15,13 5-39-15</inkml:trace>
  <inkml:trace contextRef="#ctx0" brushRef="#br2" timeOffset="-164227.52">10001 15758 555 0,'-20'-17'428'0,"-2"4"-95"16,2 1-120-16,4 4-74 0,16 0-25 15,0-3-28-15,8-6-28 16,25-4-27-16,27-3-15 16,27-9-7-16,18-3-3 15,13 3 4-15,-1 1-5 0,-2 7-2 16,-15 5 3-16,-15 9-9 15,-15-4 4-15,-18 8-1 0,-14 3 9 16,-14 4 6-16,-8 0-2 16,-4 0-13-16,-4 0 0 15,-8-3-106 17,-8 3-126-32,-9-5-101 15,1 0-33-15,-3-2 23 16,-3 3 33-16</inkml:trace>
  <inkml:trace contextRef="#ctx0" brushRef="#br2" timeOffset="-163661.22">11016 15207 104 0,'9'-17'289'0,"-9"5"16"16,0 5-13-16,0-2-65 15,0 9-73-15,-14 13-28 16,7 6 6-16,-1 15-7 0,8 10-39 15,0 9-25-15,0 13-26 16,4 8-13-16,4 2 1 0,3 5-19 16,-2-3 6-16,-1-5-1 15,0-12-7 1,4 24 5-16,-12-59-7 16,5-7 4-16,-1-10 1 0,-4-9-13 15,0-16-8-15,0-18 1 16,0-18 9-16,-18-13-3 0,-1-13 1 15,-1-11 0-15,-5 3 14 16,-4 5 9-16,5 12-8 16,5 12 5-16,6 12 2 0,1 12 2 15,12 9 0-15,0-1-11 16,0 9-1-16,17 3-4 16,6 1 0-16,11 5 0 0,2 2 0 15,7 5 0-15,6 0 0 16,5 16 0-16,-2 5 0 0,5 4 0 15,0 3 0-15,-3-3 0 16,-10 0 0-16,-9-1 0 0,-10-1-7 16,-8 7 13-16,-17 7-5 15,-12 3-1-15,-18 6 0 16,-10-2 0-16,-8-3 0 0,-9-1 0 16,4-5 0-16,4-1 0 15,5-10 0-15,12-7 0 0,7-5 0 16,9-3 0-16,4-9 0 15,16 0 0 1,8 0 0 0,3-9 0-16,1-3-277 0,6-5-110 15,-3-7-12-15,3-12-12 16</inkml:trace>
  <inkml:trace contextRef="#ctx0" brushRef="#br2" timeOffset="-161760.02">11743 14922 92 0,'-8'-3'177'0,"-1"3"-17"0,1-5-41 16,-4 0-36-16,3 2-31 16,9 3-1-16,0 0 6 0,0 0-5 15,0 0-7-15,0 0-5 16,0 0 2-16,0 0 25 0,0-5 41 16,0 3 49-16,-8 2 21 15,8-6 10-15,0 6-20 16,-8 0-33-16,8 0-59 15,-11 0-76-15,2 0 0 0,-2 0 0 16,-1 0 0-16,-2 0 0 16,3 0 0-16,-1-3 0 15,1-1 0-15,-7-1 0 0,2 0 0 16,5 5 0-16,-6 0 0 16,4-2 0-16,5-3 0 0,8 1 0 15,-12 1 0-15,12-2 0 16,-12-3 0-16,3 4 0 15,1-4 0-15,8-1 0 0,-11 0 0 16,2 2 0-16,-4 0 0 16,6-5 0-16,-2-2 0 15,1 3 0-15,0-6 0 0,0 2 0 16,-1-2 0-16,1-8 0 16,-2-4 0-16,-3-11 0 15,4-5 0-15,9-11 0 0,0-14 0 16,0-8 0-16,0-6 0 15,0-7 0-15,0-10 0 0,0-8 0 16,9-6 0-16,0-4 0 16,-1-2 0-16,3-5 0 15,1-9 0-15,4-4 0 0,1-3 0 16,-2-5 0-16,7-7 0 16,-2 0 0-16,4-6 0 15,0 6 0-15,4 0 0 0,6 2 0 16,2 6 0-16,-1 9 0 15,-2 6 0-15,0 1 0 16,0 3 0-16,4-2 0 0,-1-10 0 16,5-3 0-16,0-1 0 15,2 5 0-15,7 2 0 0,-2 7 0 16,9 7 0 0,8 9 0-16,3 10 0 0,11 1 0 0,1 8 0 15,6-3 0 1,3 8 0-16,1 3 0 0,-5 3 0 15,-3 3 0-15,-3 3 0 16,-6 0 0-16,1-2 0 0,-9-2 0 16,0 1 0-16,-3 1 0 15,59-79 0 1,-56 76 0-16,3-6 0 0,11-7 0 16,2-7 0-16,5-2 0 0,-6-6 0 15,-4-2 0-15,-5 11 0 16,-14 12 0-16,-13 9 0 15,-9 9 0-15,-2 11 0 16,-4 3 0-16,-1 7 0 16,-3 0 0-16,7-2 0 0,4 0 0 15,6-2 0-15,3-3 0 16,-2 4 0-16,3 1 0 0,-7-1 0 16,3-1 0-16,-2 6 0 15,-3 3 0-15,20-45 0 16,-29 45 0-16,1 2 0 15,-2-3 0-15,1 7 0 0,-6 5 0 16,-1 6 0-16,-7 4 0 16,0 3 0-16,-3 4 0 15,2 5 0-15,0 0 0 16,-2 0 0-16,6-4 0 0,-1-1 0 16,0-2 0-16,3-2 0 15,-2-1 0-15,-4 8 0 16,-1-3 0-16,0 1 0 0,-4-1 0 15,1 5 0-15,-6 3 0 16,-3 2 0-16,5 2 0 0,-5 2 0 16,0-2 0-16</inkml:trace>
  <inkml:trace contextRef="#ctx0" brushRef="#br2" timeOffset="-161047.36">15065 6398 2047 0,'-9'0'0'0,"-3"0"0"15,0 0 0 1,-4 0 0-16,-6 0 0 16,-1 0 0-16,-5 0 0 0,0 0 0 15,-6 0 0-15,3 0 0 16,-6 0 0-16,0 13 0 0,-3-2 0 16,-1 1 0-16,0 1 0 15,1-4 0-15,2-1 0 16,11 0 0-16,-3 0 0 0,10-8 0 15,4 9 0-15,4-9 0 16,12 7 0-16,12-7 0 31,13-7 0-15,12-7 0-16,16-5 0 16,15-5 0-16,2-2 0 0,-5 7 0 15,-8 2 0-15,-8 5 0 16,-13 0 0-16,-8 3 0 0,-8 2 0 15,-8 2 0-15,1 5 0 16,-5 0 0-16,0-4 0 16,-4 4 0-16,-4 16 0 62,0 5 0-62,8 8 0 0,0 2 0 16,2 7 0-16,1 2 0 15,0 5 0-15,1 3 0 0,1-3 0 16,0 0 0-16,0-9 0 16,-5-3 0-16,2-4 0 0,-2-9 0 15,0-8 0-15,-8 1 0 16,5-13 0 0,-5-8 0 30,-8-9 0-46,-9-8 0 0,-2-3 0 16,-10-8 0-16,-7-6 0 16,-5 3 0-16,-8 1 0 15,-5 7 0-15,2 2 0 16,0 3 0-16,3 7 0 0,4 3 0 16,4 4 0-16,8 3 0 0,6 1 0 15,6 1 0-15,9 7 0 16,-1-5 0-16,7 5 0 15</inkml:trace>
  <inkml:trace contextRef="#ctx0" brushRef="#br2" timeOffset="-160960.91">14573 6427 1688 0,'8'0'-395'0,"3"12"17"0,7-4-35 16</inkml:trace>
  <inkml:trace contextRef="#ctx0" brushRef="#br1" timeOffset="-78132.61">12693 15420 400 0,'19'0'343'0,"-1"0"-38"15,-6 0-62-15,-4 0-27 16,0 0 10-16,0-9-10 0,9-8-118 15,10-11-98-15,14-8 0 16,7-13 0-16,6-9 0 0,-6-3 0 16,-3-8 0-16,-12-5 0 15,-12-6 0-15,-10-2 0 16,-11-3 0-16,0 0 0 16,-11-6 0-16,-7 2 0 0,-1 0 0 15,-6 8 0-15,1-2 0 16,-6 7 0-16,-5 2 0 15,-6 13 0-15,-8 0 0 0,-8 12 0 16,-11 4 0-16,-9 8 0 16,-9 10 0-16,-7 15 0 15,-8 12 0-15,-10 19 0 0,-6 19 0 16,-6 14 0 0,6 18 0-16,0 15 0 0,11 17 0 15,10 14 0-15,9 20 0 16,15 14 0-16,11 8 0 15,15 10 0-15,18 2 0 0,28 5 0 16,9-4 0-16,22-6 0 16,26-11 0-16,21-19 0 0,28-21 0 15,20-29 0-15,24-32 0 16,20-37 0 0,5-32 0-16,-9-29 0 0,-15-24 0 0,-22-26 0 15,-20-15 0-15,-19-8 0 16,-20 1 0-16,-22 11 0 15,-17 17 0-15,-14 11 0 16,-17 12 0-16,-8 9 0 0,-9 12 0 16,3 9 0-16,-3 12 0 15,5 8 0-15,-2 3 0 16,14 5 0-16,-11 8-448 0,11 0-9 16,-8 0 21-16,-1 15-269 15</inkml:trace>
  <inkml:trace contextRef="#ctx0" brushRef="#br1" timeOffset="-75973.11">14581 13530 7 0,'-17'8'14'16,"2"1"13"-16,-2 2 17 15,1-1 9-15,-1-3 14 16,1 4 10-16,0 3 17 15,-3-14-20-15,-3 7-15 0,2-7-9 16,0 9 1-16,0-9 17 16,0 0 31-16,-4 0 42 15,-2 0 38-15,6 0 53 0,6 0 11 16,-4 0 23-16,5 0-64 16,6 0-202-1,-6 0 0-15,13-5 0 63,13 1 0-63,15-3 0 0,13 3 0 15,16-6 0-15,8 7 0 16,8-1 0-16,9 0 0 16,2 4 0-16,9-3 0 0,10-6 0 15,6 4 0-15,0-2 0 16,-3 3 0-16,-3-5 0 15,-7 1 0-15,-6 8 0 16,-9 0 0-16,-4-4 0 0,-8-4 0 16,-8 8 0-16,-4-3 0 15,-9-2 0-15,1 1 0 16,4-1 0-16,4 3 0 0,-1-8 0 16,5 7 0-16,-4-5 0 15,0 2 0-15,-5 0 0 0,-3 1 0 16,-3 1 0-16,-6 0 0 15,-9 4 0-15,-1-4 0 0,-6 4 0 16,-5 0 0-16,3 0 0 16,2-8 0-16,9 8 0 0,4 0 0 15,3-5 0-15,2 1 0 16,1 1 0-16,2 3 0 16,3 0 0-16,-3 0 0 15,-5 0 0-15,1 0 0 0,-5 0 0 16,2 0 0-16,-6-4 0 15,1-1 0-15,-1 1 0 0,1 1 0 16,4 3 0-16,-6 0 0 16,2 0 0-16,-1 0 0 15,-3 0 0-15,-1-5 0 0,-3 5 0 16,-1-4 0-16,4 1 0 16,1 3 0-16,1 0 0 0,-5 0 0 15,1 0 0-15,-1 0 0 16,-2 0 0-16,3 0 0 15,-4 0 0-15,3 0 0 16,0 0 0-16,4 0 0 0,-6 0 0 16,8 0 0-16,-5 0 0 15,3 0 0-15,4 0 0 0,0 0 0 16,-1 0 0-16,1 0 0 16,-1 0 0-16,-4 0 0 15,1 0 0-15,-5 0 0 0,-4 0 0 16,0 0 0-16,-3 0 0 15,-2 0 0-15,-2 0 0 0,-1 0 0 16,-4 0 0-16,0 0 0 16,-3 0 0-16,-5 7 0 31,0 1 0-15</inkml:trace>
  <inkml:trace contextRef="#ctx0" brushRef="#br1" timeOffset="-74955.6">18227 13404 2047 0,'10'-20'0'0,"-2"-6"0"16,-2-4 0-16,2-8 0 15,1-3 0-15,-4-4 0 0,-2-3 0 16,2-1 0-16,-5 1 0 15,0-2 0-15,0 2 0 0,0 3 0 16,3 5 0-16,2-2 0 16,-2 5 0-16,-3 5 0 15,0 1 0-15,0 1 0 0,0 1 0 16,0 1 0-16,0-4 0 16,0-1 0-16,-11-1 0 0,-2 2 0 15,1 2 0-15,4 3 0 16,8-2 0-16,-8 1 0 15,8 1 0-15,0-1 0 16,-8 2 0-16,8 2 0 0,-8 3 0 16,8 1 0-16,0 4 0 15,0 4 0-15,0-5 0 16,0 1 0-16,0-1 0 0,0-2 0 16,0-2 0-16,0 1 0 15,0-6 0-15,0 2 0 0,0-4 0 16,0-1 0-1,0 2 0-15,0-6 0 0,-8-4 0 16,0 1 0-16,-1-6 0 0,1 2 0 16,8-5 0-16,-13 4 0 15,13 1 0-15,-6 6 0 16,6 7 0-16,0-3 0 16,0 7 0-16,0 6 0 0,-9 1 0 15,9 0 0-15,0 3 0 16,-8 6 0-16,8-1 0 0,0-1 0 15,0 2 0-15,0-2 0 16,0 1 0-16,0 0 0 0,0-1 0 16,0 1 0-16,0-4 0 15,-9 4 0-15,9-4 0 16,-9 3 0-16,1-3 0 16,8 5 0-16,-11-6 0 0,-1 4 0 15,4 2 0-15,0 0 0 16,0 2 0-16,-5-4 0 15,2 7 0-15,-6-3 0 0,-2-3 0 16,-10 0 0-16,-10-1 0 16,-4 1 0-16,-14 0 0 0,-8 4 0 15,-11-1 0-15,-11 5 0 16,-6-3 0-16,-3-2 0 0,-7-2 0 16,-1-2 0-16,-7-2 0 15,-6 3 0-15,-5-7 0 16,0 4 0-16,-3 3 0 15,4 0 0-15,2-4 0 0,9 4 0 16,3-1 0-16,2 7 0 16,8-4 0-16,-4 6 0 15,3 0 0-15,-5 0 0 0,-1 0 0 16,-1 8 0-16,-2 1 0 16,-1-9 0-16,-5 8 0 0,-3 1 0 15,4-9 0-15,-2 0 0 16,-106 0 0-16,118 0 0 15,0 0 0 1,9 0 0-16,8 0 0 0,9 0 0 16,7 0 0-16,11 0 0 15,14 0 0-15,11-5 0 0,10 5 0 16,1 0 0-16,10 0 0 16,4 0 0-16,0 0 0 15</inkml:trace>
  <inkml:trace contextRef="#ctx0" brushRef="#br1" timeOffset="-74476.59">13838 11173 2047 0,'3'21'0'0,"5"8"0"15,1 11 0-15,-1 8 0 16,0 9 0-16,0 4 0 16,2 4 0-16,-4 6 0 15,2 0 0-15,-3 12 0 0,4 2 0 16,-6 1 0-16,2 0 0 0,3-1 0 16,-5-4 0-16,2-7 0 15,-2-5 0-15,2-5 0 16,-1-7 0-16,-4-4 0 15,4-8 0-15,-4-5 0 16,0 43 0-16,0-47 0 16,0 5 0-16,4 0 0 15,5-5 0-15,-2 2 0 0,1-7 0 16,0 3 0-16,0-7 0 16,1 3 0-16,-1 2 0 15,-4-1 0-15,4 7 0 0,-4-2 0 16,5 5 0-16,-5 1 0 15,1-6 0-15,-2-4 0 16,-3-3 0-16,0-5 0 0,0 0 0 16,0-2 0-16,3-6 0 15,0-4 0-15,2 0 0 16,-5-5 0-16,0 2 0 16</inkml:trace>
  <inkml:trace contextRef="#ctx0" brushRef="#br1" timeOffset="-74365.08">14069 13392 2047 0</inkml:trace>
  <inkml:trace contextRef="#ctx0" brushRef="#br1" timeOffset="-74171.97">14069 13408 2047 0,'4'12'0'16,"4"-12"0"-16,-3 9 0 0,-2-9 0 16,5 0 0-16,-3 0 0 15,4 7 0-15,-5 1 0 16,-1 1 0-16,5 4 0 0,-8-1 0 16,0-1 0-16,3-1 0 15,3-10 0-15,-6 11 0 0,3-11 0 16,-3 8 0-1,-12-8 0 17,-3 0-479-32,-10-12-83 0,-3-12 76 15</inkml:trace>
  <inkml:trace contextRef="#ctx0" brushRef="#br1" timeOffset="-72665.28">11816 12126 96 0,'0'-24'238'16,"-13"3"-59"-16,13 1-40 15,-11 4-39-15,11 5-20 16,-9 0 10-16,9 4 7 0,0 2 1 16,0 1-12-16,0 4-8 15,0 0-12-15,0 0-15 16,0 0-15-16,0 12-8 0,0 14 41 16,0 10 17-16,0 17 20 15,0 12-2-15,0 12-6 16,0 6-18-16,-8 1-38 0,1 9-42 15,7 0 0-15,0 2 0 16,0-9 0-16,0-5 0 16,0-8 0-16,0-7 0 15,0-10 0-15,0-10 0 16,0-6 0-16,0-11 0 0,0-5 0 16,0-7 0-16,0-1 0 15,0-4 0-15,-9 0 0 0,9 0 0 16,0-4 0-16,0 6 0 15,0-2 0-15,0-5 0 16,0 2 0-16,0 3 0 0,0 0 0 16,0-5 0-16,0 2 0 15,0 4 0-15,0-2 0 0,0-3 0 16,0 1 0-16,0-2 0 16,0 2 0-16,4-1 0 15,8-8 0 1,5 12 0-16,7-12 0 0,4 0 0 15,9 0 0-15,8 0 0 16,7 0 0-16,10 0 0 16,3-8 0-16,3 4 0 15,8-4 0-15,3 3 0 0,1-2 0 16,1 3 0-16,1-1 0 16,-5-2 0-16,-7 2 0 0,-14-2 0 15,-12 7 0-15,-6 0 0 16,-10-4 0-16,-7 4 0 15,-7 0 0-15,0 0 0 0,-6 0 0 16,-8-5 0 31,0-3 0-47,0-1 0 16,-8-8 0-16,-1-6 0 0,-2-10 0 15,-6-15 0-15,5-17 0 16,0-13 0-16,-1-7 0 0,5 0 0 15,8-2 0-15,0 6 0 16,0 8 0-16,0 2 0 16,0 14 0-16,0 10 0 15,0 1 0-15,-8 10 0 0,8 8 0 16,-9 3 0-16,9 5 0 16,-8-1 0-16,8 6 0 0,-8-6 0 15,8 0 0-15,-12 2 0 16,12-7 0-16,-12 7 0 15,12-5 0-15,-8-2 0 0,8 7 0 16,0-2 0-16,-8 1 0 16,8 4 0-16,-12-5 0 0,4 4 0 15,0 1 0 1,0-16 0-16,8 20 0 16,-8 3 0-16,8 5 0 15,-8 1 0-15,-6 3 0 16,6 0 0-16,-3 0 0 15,-6 0 0-15,-7 0 0 16,-3 0 0-16,-11 0 0 0,-3 0 0 16,-11 0 0-16,-13 12 0 15,-13-1 0-15,-10 6 0 16,-5 0 0-16,-5 2 0 0,9 2 0 16,7-4 0-16,9-5 0 15,13 0 0-15,10-12 0 16,10 8 0-16,12-8 0 15,7 0 0-15,8 0 0 0,5 0 0 16</inkml:trace>
  <inkml:trace contextRef="#ctx0" brushRef="#br1" timeOffset="-72576.61">11608 12142 1775 0,'5'12'-456'16,"6"0"15"-16,3 8 7 0</inkml:trace>
  <inkml:trace contextRef="#ctx0" brushRef="#br1" timeOffset="-71061.4">15881 10392 434 0,'-8'-21'327'16,"0"6"-49"-16,8 3-102 0,-9 3-79 16,9 6-26-16,0 3 2 15,-8 0-17-15,8 0-23 16,0 0-20-16,0 14-6 0,0 11 8 15,0 7 5-15,5 9 3 16,1 1 11-16,0 2-8 16,-3 1-15-16,-3-5-4 15,0 2 0-15,0-5 0 0,0-5-2 16,0-4-5-16,0-8-4 16,0-8 6-16,0 2-1 15,0-14 1-15,0 7-2 0,0-7-7 16,0 0-3-16,0 0-10 15,5 0-11-15,-5 0-41 0,3 0 72 16,2 0-251-16,-2 0-34 16,-3 0-9-16,0 0-33 15</inkml:trace>
  <inkml:trace contextRef="#ctx0" brushRef="#br1" timeOffset="-70526.99">15672 10836 475 0,'-11'0'319'0,"0"0"-72"16,11 0-90-16,0 0-53 15,0 0-20-15,0 0-8 0,0 0-35 16,0 0-21-16,11 12-4 16,9 4-5-16,10 1-6 15,5 3 4-15,2 0-7 16,-1-3-2-16,1-1 3 0,-9-4 2 15,-3-5-8-15,-4 2 3 16,-5-1 4-16,-9-8-6 0,1 8 4 16,-3-8-6-16,-5 0 10 15,3 0-3 1,2 0 2-16,-2 0-7 0,2 0 7 16,4-3-4-16,-1-10-2 15,8-3 5-15,3 0 4 0,6-5-9 16,-4 1 2-1,3-6 2-15,-4 3-2 0,1 3 4 16,-5-1-5-16,-1 4 3 16,2 1-1-16,-4 1 2 0,-1 1 5 15,-4 3 9-15,-2 3 6 16,-5-1 10-16,-1 6 9 16,0-2 7-16,0 5 20 0,0-4 12 15,-10-3-18-15,-7-2-29 16,-5 2-35-16,-6-1 0 0,0-1 0 15,-4 1 0 1,-5-1 0-16,1 1 0 0,-5 8 0 16,0 0 0-16,1 0 0 15,7 0 0-15,1 12-99 16,-1 1-171-16,2 8-147 0,-3-2-70 16</inkml:trace>
  <inkml:trace contextRef="#ctx0" brushRef="#br1" timeOffset="-69745.91">12486 11348 42 0,'3'-16'82'16,"5"4"104"-16,-2 1-13 15,-3-6-19-15,2 4-17 0,-1 2-18 16,-4-3 8-16,0 6 23 16,0 4 14-16,0 4-7 15,0 0-42-15,0 0-46 0,0 0-35 16,0 0-20-16,0 9-8 16,0 11 5-16,0 8-7 15,0 12 3-15,-9 10 0 16,9 7-7-16,-9 0-2 0,9-4 0 15,0-8 6-15,0-5-9 16,0-7 10-16,-8-4-2 0,8-11-2 16,0 0 9-16,0-6-12 15,0-3-3 1,0-9-31-16,0 0-52 0,0 0-74 16,0-9-81-16,-8-6-60 15,0-11-22-15,-4-2 33 16</inkml:trace>
  <inkml:trace contextRef="#ctx0" brushRef="#br1" timeOffset="-69125.61">12227 11482 182 0,'-10'-7'280'16,"2"-2"-73"-16,8 2-58 0,0-1-52 15,0-1-29-15,0 5 1 16,0 0 8-16,0 4-17 0,0 0-25 15,0 0 8-15,14 20-1 16,1 8 0-16,2 10 4 16,2 9 1-16,-2 11-27 15,-2 3-5-15,2 1-9 0,-4-3 3 16,-1 3-7-16,-4-9 1 16,-4-14-5-16,4-5 2 15,-4-10 1-15,1-7 0 0,-5-5 2 16,0-12 1-16,0 0-1 15,0 0-2-15,0 0 4 16,4 0 0-16,3-8-7 16,6-4 3-16,10-9-1 0,11-7-6 15,5-4 7-15,7-1-4 16,-2 1 4-16,5 0-4 16,-4 4 3-16,-8 7 5 0,-5-1-8 15,-8 10 4-15,-7 5 1 16,-6-2 8-16,-3 6-3 15,0-2 6-15,-3 5 10 0,-5 0-4 16,0 0-10-16,0 0 2 16,0 0-3-16,0 0 7 0,0 0 6 15,0 0 20-15,0-4 14 16,0-3 6-16,-8-4-19 16,-5 0-8-16,-3-6-23 0,-9-6-1 15,-2-1-1-15,-11-5-8 16,-6-4 4-16,-5 5 2 15,-3 4-5-15,-5 3-1 16,0 4 0-16,-3 5 2 0,3 5-5 16,8 7 3-16,11 0 1 15,11 0-6-15,5-5-14 16,8 1-45-16,6 4-64 0,8 0-60 16,0 0-58-16,0 0-49 15,0 0-32-15,0 13 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6:33:57.72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11366 5410 1023 0,'4'-66'1001'16,"-4"18"-978"-16,0 11-23 16,-8 12 0-16,-1 17 0 15,-8 8 0-15,-3 33 0 0,-8 33 0 16,-4 31 0-16,-1 34 0 15,1 14 0-15,-1 7 0 16,9-7 0-16,2-7 0 0,3-10 0 16,-1-14 0-16,0-17 0 15,-2-16 0-15,10-19-48 0,1-22-429 16,-1-20-24-16,-10-29 15 16</inkml:trace>
  <inkml:trace contextRef="#ctx0" brushRef="#br0" timeOffset="300">11121 4254 756 0,'8'-82'665'0,"-8"21"-175"16,0 21-354-16,0 12-136 0,0 7 0 16,0 8 0-16,0 1 0 15,8 3 0-15,8 9 0 0,14-3 0 16,13-6 0-16,15-7 0 15,2-8 0-15,-3-1 0 16,-9-3 0-16,-6 0 0 0,-18-5 0 16,-8-1 0-16,-16 3 0 15,-11 6 0-15,-14 9 0 16,-12 7 0-16,-12 9 0 16,-7 22 0-16,-5 14 0 0,0 17 0 15,5 12-347-15,10 12-66 16,18 6 7-16,14 2-15 0</inkml:trace>
  <inkml:trace contextRef="#ctx0" brushRef="#br0" timeOffset="865.64">11953 5109 678 0,'16'12'593'16,"-7"-5"-123"-16,-1 2-237 0,-8 3-160 15,0 17-73-15,0 19 0 16,0 29 0-16,0 26 0 0,-8 23 0 16,-1 7 0-16,9 7 0 15,-8-10 0-15,0-16 0 0,8-22 0 16,0-17 0-16,0-23 0 16,0-16 0-16,0-15 0 15,5-21 0-15,15-23 0 0,17-35 0 16,15-27 0-16,8-29 0 15,11-5 0-15,-3 10 0 16,-11 18 0-16,-8 27 0 0,-13 20 0 16,-2 27 0-16,-6 17 0 15,-1 28 0-15,2 21 0 16,-1 9 0-16,1-1 0 0,-1-5 0 16,0-11 0-16,2-13 0 15,2-7 0-15,5-21 0 0,8-21 0 16,3-24 0-16,9-24 0 15,0-28 0-15,-4-22 0 0,-10-19 0 16,-5-12 0 0,-11-9 0-16,-10 8 0 0,-9 16 0 15,-8 30 0-15,0 24 0 16,0 23 0-16,-8 26 0 0,-4 25 0 16,-8 35 0-16,-5 41 0 15,-3 31 0-15,-1 23 0 0,9 11 0 16,7 10 0-16,13-7 0 15,8-1 0-15,9-15 0 16,9-16 0-16,-4-14 0 0,8-23 0 16,-3-14-508-16,3-23-17 15,-6-21 41-15</inkml:trace>
  <inkml:trace contextRef="#ctx0" brushRef="#br0" timeOffset="1020.76">12856 5353 1112 0,'-70'-50'783'0,"10"6"-631"0,7 9-152 16,16 1 0-16,12 10 0 16,11 7 0-16,14 0 0 0,31 6 0 15,34-6 0-15,33-4 0 16,16 1 0-16,12 4 0 0,-1 0-252 16,-3-6-403-16,-9 3 90 15</inkml:trace>
  <inkml:trace contextRef="#ctx0" brushRef="#br1" timeOffset="8162">17144 4769 41 0,'0'0'124'16,"0"0"83"-16,0 0-56 0,0 0-28 15,0 0-49-15,0 0-13 16,0 0-5-16,0 0 3 16,0 0 1-16,0 0-8 15,0 0 10-15,0 0 16 0,0 0 10 16,0 0-1-16,0 0-7 15,0 0-16-15,0 0-12 0,0 0-15 16,0 0-12-16,0 0-9 16,0 0-10-16,0 0 0 15,0 0-4-15,0 0 2 0,0 0-10 16,0 0 10-16,0 0 1 16,0 0 1-16,0 0 4 15,0 0 2-15,0 0-3 16,0 0-3-16,0 0 4 15,0 0 7-15,0 0 12 16,0 0 12-16,0 0-5 0,0 0 3 16,0 0 4-16,0 0 1 15,0 0 0-15,0 0 3 16,0 0-11-16</inkml:trace>
  <inkml:trace contextRef="#ctx0" brushRef="#br1" timeOffset="8985.75">17144 4765 2047 0,'0'-8'0'0,"0"1"0"0,-13-2 0 16,1-3 0-16,-4-4 0 16,-4-1 0-16,-6 2 0 0,-2 2 0 15,-8 1 0-15,-4 5 0 16,-6 7 0-16,-1 0 0 16,-4 7 0-16,0 13 0 0,-2 12 0 15,-4 17 0-15,3 9 0 16,11 3 0-16,10 4 0 0,13 3 0 15,8 3 0-15,12-11 0 16,12-3 0-16,8-7 0 16,8-10 0-16,12-7 0 15,10-13 0-15,3-20 0 0,7 0 0 16,5-15 0-16,1-18 0 16,2-8 0-16,-1-13 0 0,-11-6 0 15,-8-6 0 1,-10 2 0-16,-11 7 0 0,-10 3 0 15,-10 13 0-15,-7 1 0 0,-12 7 0 16,4 8 0-16,-4 5 0 16,4 5 0-16,0 6 0 0,-1 25 0 15,2 17 0 1,-1 15 0-16,8 18 0 16,0 8 0-16,15 2 0 15,5 2 0-15,13-8 0 0,4-5 0 16,8-8 0-16,-2-9 0 15,0-8 0-15,-7-10 0 16,-4-10 0-16,1-3-50 0,-1-17-349 16,4-9-49-16,5-19 11 15</inkml:trace>
  <inkml:trace contextRef="#ctx0" brushRef="#br1" timeOffset="9246.67">18224 4684 875 0,'-13'-19'591'0,"-4"3"-175"16,6 4-251-16,0-1-165 0,11 4 0 15,11 9 0 17,5 0 0-32,1 0 0 15,-1 0 0-15,0 0 0 16,-8 0 0-16,1 0 0 0,-9-12 0 15,0-4 0 1,-14-1 0-16,3 5 0 16,-2 0 0-16,2 4 0 15,3 8 0-15,-6 0-246 0,-4 16-137 16,-12 9-24-16,-4 7-12 16</inkml:trace>
  <inkml:trace contextRef="#ctx0" brushRef="#br1" timeOffset="9451.67">18203 5035 597 0,'21'15'380'0,"-5"-6"-54"16,-5-1-92-16,3 5 21 15,2 4 0-15,4 11-255 0,9 13 0 16,-1 11 0-16,-4 17 0 16,-3 12 0-16,-15 13 0 15,-6 9 0-15,-17 10 0 16,-26 9 0-16,-17 4 0 0,-26 5-244 15,-23-5-415-15,-25 0 98 16</inkml:trace>
  <inkml:trace contextRef="#ctx0" brushRef="#br1" timeOffset="10533.22">12526 8185 56 0,'0'-24'176'15,"0"-4"17"-15,0-1-43 16,0-4-30-16,0 2-21 16,0-7 12-16,0 3 37 15,0-3 27-15,-11 2 77 0,-7 3 2 16,-1 9-75-16,-5 3-45 16,-17 12-134-16,-12 9 0 0,-12 25 0 15,-16 21 0-15,-6 19 0 16,3 16 0-16,7 13 0 15,12 7 0-15,17 5 0 0,14 0 0 16,23-9 0-16,22-7 0 16,17-21 0-16,26-17 0 0,14-23 0 15,19-29-73-15,6-16-156 16,4-25 11-16,-4-19 71 16,-3-22 71-16,-16-16 55 0,-23-4 49 15,-18 2 52-15,-17 5 66 16,-16 14 44-16,-12 16 55 15,0 21-170-15,1 10-75 0,-3 14 0 16,3 20 0-16,-3 20 0 16,3 26 0-16,11 22 0 0,0 14 0 15,0 8 0-15,8 4 0 16,9-10 0-16,8-5 0 0,4-11 0 16,5-16-464-1,8-10-20-15,11-17-2 0</inkml:trace>
  <inkml:trace contextRef="#ctx0" brushRef="#br1" timeOffset="10693.47">13569 8202 752 0,'17'-23'885'16,"-9"0"-475"-16,-8 7-410 16,9-3 0-16,11-10 0 0,16-4 0 15,18 1 0-15,14 0 0 16,14-1 0-16,7 8 0 0,1 4-327 15,-11 14-179-15,-6 3 6 16</inkml:trace>
  <inkml:trace contextRef="#ctx0" brushRef="#br1" timeOffset="10866.08">13939 8410 909 0,'-57'41'653'0,"13"-13"-214"16,7-3-393-16,12-14-46 0,14-3 0 15,27-8 0 1,25 0 0-16,32-3 0 0,20-13 0 16,16-7 0-16,5 0-55 15,-3-5-468-15,1-5-2 16,7-8 68-16</inkml:trace>
  <inkml:trace contextRef="#ctx0" brushRef="#br1" timeOffset="11082.34">15856 7652 1151 0,'-40'-11'896'0,"7"-1"-896"16,12-2 0-16,21-2 0 0,24-4 0 15,34-5 0-15,33-4 0 16,22 1 0-16,12 3 0 15,5 7 0-15,-8 1-327 16,-13 1-64-16,-19 3 12 0,-25 1-7 16</inkml:trace>
  <inkml:trace contextRef="#ctx0" brushRef="#br1" timeOffset="11531.71">16026 7444 439 0,'-31'0'453'0,"2"0"-106"0,9 0-159 16,0 10-99-16,-5 18 23 16,-8 24 43-16,-2 22 20 15,-7 19-86-15,2 5-89 16,4 3 0-16,2-6 0 0,11-14 0 16,6-17 0-16,9-14 0 15,8-17 0-15,5-14 0 16,10-10 0-16,13-13 0 0,17-20 0 15,12-14 0-15,16-7 0 16,12 2 0-16,5 1 0 0,7 5 0 16,1 14 0-16,-5 14 0 15,-4 9 0-15,-7 28 0 0,-13 13 0 16,-17 13 0-16,-10 10 0 16,-19 5 0-16,-18 5 0 15,-21 3 0-15,-22 0 0 16,-17-8 0-16,-11-7 0 0,1-13 0 15,3-8 0-15,11-13 0 16,10-9 0-16,8-6 0 0,11-13 0 16,0 0 0-16,9 0 0 15,13-8 0-15,5-8 0 16,11-7 0-16,7-11-126 16,11-7-303-16,5-4-21 0,10-3-1 15</inkml:trace>
  <inkml:trace contextRef="#ctx0" brushRef="#br1" timeOffset="11847.56">18382 7755 836 0,'-30'-41'687'15,"-1"8"-294"-15,-1 4-262 16,2 9-131-16,11 8 0 0,3 3 0 16,3 6 0-16,13 10 0 15,0 10 0 1,13-1 0-16,8-4 0 16,-1 1 0-16,-4-5 0 0,0-8 0 15,-3 0 0-15,-5 0 0 16,-5-8 0-16,-3-13 0 0,0 1 0 15,0 3 0-15,-11 6 0 16,-2 3 0-16,-3 8-14 0,-6 0-310 16,0 19-159-1,-7 14-41-15</inkml:trace>
  <inkml:trace contextRef="#ctx0" brushRef="#br1" timeOffset="12080.74">18403 8654 1507 0,'0'8'540'15,"0"4"-540"1,0 0 0-16,3 6 0 16,0 5 0-16,2 14 0 0,-5 11 0 15,0 19 0-15,-19 2 0 16,-18 7 0-16,-11 2 0 15,-25 3 0-15,-18 5-82 16,-19 3-560-16</inkml:trace>
  <inkml:trace contextRef="#ctx0" brushRef="#br1" timeOffset="14926.8">10935 11327 1136 0,'-13'-11'543'0,"-3"4"-246"0,-4 7-226 16,-5 16-71-16,-7 20 0 15,-4 24 0-15,-9 30 0 0,0 28 0 16,5 25 0-16,3 11 0 16,4 1 0-16,6-8 0 15,2-9-252-15,0-20-134 0,6-24-12 16,2-21-3-16</inkml:trace>
  <inkml:trace contextRef="#ctx0" brushRef="#br1" timeOffset="15103.32">10623 10482 833 0,'8'-62'902'16,"-8"17"-590"-16,0 14-312 15,-8 6 0-15,8 9 0 0,0-5 0 32,0 21-371-32,11 21-122 0,10 11-26 15</inkml:trace>
  <inkml:trace contextRef="#ctx0" brushRef="#br1" timeOffset="15659.73">11319 11268 488 0,'30'28'425'15,"-9"8"-104"-15,-7 17-84 16,0 21-79-16,-3 18 5 0,-3 14 3 16,-2 1-77-16,-6-6-89 15,0-7 0-15,3-17 0 0,2-16 0 16,-5-11 0-16,0-19 0 15,0-10 0-15,2-21 0 16,6-15 0-16,9-31-49 0,8-24-41 16,7-14 41-16,4-2 22 15,3 10 20-15,-5 14 5 0,3 17 16 16,-1 21 35-16,-3 19 40 16,0 26-17-16,0 23-72 15,2 22 0-15,7 15 0 0,-3 9 0 16,7-2 0-16,-2-10 0 15,-3-16 0-15,4-14 0 0,-6-11 0 16,4-17 0-16,-4-20 0 16,7-20 0-16,-2-25 0 0,5-25-101 15,-1-24 21-15,2-19 42 16,-2-16 19-16,-7-18 37 0,-5-13 50 16,-4 2 61-16,-7 12-106 15,-9 19-23-15,-8 26 0 0,-8 28 0 16,0 16 0-16,0 20 0 15,0 12 0-15,-8 20 0 16,8 27 0-16,-13 25 0 0,13 32 0 16,0 18 0-16,8 21 0 15,10 14 0-15,1 10 0 0,9 3 0 16,6 2 0-16,-3-12 0 16,2-13 0-16,-4-20-149 0,-1-20-356 15,-7-26 31-15,-5-20 51 16</inkml:trace>
  <inkml:trace contextRef="#ctx0" brushRef="#br1" timeOffset="15875.68">12473 11494 734 0,'-65'-19'992'0,"-4"3"-671"0,12 3-321 15,8 5 0-15,17-1 0 16,20 9 0-16,21 0 0 0,26 0 0 15,35 0 0-15,28-8 0 16,16-7 0-16,2-6 0 0,-3-3-109 16,-6-5-289-16,-17 6 62 15,-13 2 64-15,-16 1 60 16,-17 6 12-16,-11 2 15 0,-13 9 30 16</inkml:trace>
  <inkml:trace contextRef="#ctx0" brushRef="#br1" timeOffset="16507.02">16472 11121 213 0,'0'-13'257'0,"-8"1"-20"0,-6-4 11 16,-7 0-4-16,-7-2 2 16,-5 3 42-16,-4 3 26 15,-5 4-314-15,-6 8 0 0,-9 15 0 16,1 18 0-16,-4 24 0 16,1 16 0-16,11 26 0 0,13 9 0 15,10 11 0-15,25-5 0 16,8-16 0-16,18-14 0 0,8-17 0 15,15-27 0-15,13-24 0 16,3-24 0-16,4-25 0 0,-4-24-100 16,-8-15-83-16,-14-18 73 15,-10-5 55-15,-16-2 50 16,-17-5 23-16,0 1 54 16,-12 4 77-16,-1 19 65 0,2 18-214 15,-3 14 0-15,6 14 0 16,8 16 0-16,0 32 0 15,14 20 0-15,9 16 0 0,13 15 0 16,14 6 0-16,10 4 0 16,5 0 0-16,0-12 0 0,-3-3 0 15,-9-14 0-15,-13-15-445 16,-11-10-108-16,-14-9 68 16</inkml:trace>
  <inkml:trace contextRef="#ctx0" brushRef="#br1" timeOffset="17151.48">15093 10636 629 0,'-9'0'426'16,"9"0"155"-16,0 0-445 15,0 0-41-15,0 0 31 0,17 24-72 16,12 5-54-16,10 8 0 15,15 4 0-15,3 4 0 16,0 0 0-16,-2-6 0 16,-6 3 0-16,-3-11 0 0,-10-2 0 15,-12-4-84-15,-3-9-154 16,-10-1-16-16,-2-5-8 0,-4-10 11 16,-5 0 24-16,0 0-13 15,-25-18-3-15</inkml:trace>
  <inkml:trace contextRef="#ctx0" brushRef="#br1" timeOffset="17355.58">15406 10551 237 0,'-14'-45'346'0,"6"9"-2"15,-3 10-10-15,-1 11-30 0,1 6-21 16,-2 9-84-16,0 9-199 16,-3 20 0-16,-4 19 0 0,-5 17 0 15,1 16 0-15,3 5 0 16,6 4 0-16,-2-1 0 0,0-4 0 15,6-7 0-15,-1-9 0 16,1-11-119-16,11-11-273 0,0-5 23 16,0-18 44-16,-9-7 18 15,9-17 56-15</inkml:trace>
  <inkml:trace contextRef="#ctx0" brushRef="#br1" timeOffset="17588.79">14954 10982 184 0,'-28'-9'391'0,"4"2"-16"16,0 3-51-16,7-4-107 0,6 4-65 16,11-5-63-16,8 1-9 15,20-4 10-15,20 0-6 0,18-1-23 16,10 0-61-16,14-1 0 16,3-3 0-16,4 1 0 15,-7-1 0-15,-8 0-33 16,-14 6-134-16,-11-1-64 0,-12 4-42 15,-14 0-10-15,-6 8 14 16,-7 0-6-16,-18 0 31 0</inkml:trace>
  <inkml:trace contextRef="#ctx0" brushRef="#br1" timeOffset="18035.53">18581 10901 635 0,'0'-41'355'16,"-8"0"-84"-16,-9 1-84 0,0 5 42 15,3 5 97-15,-4 10-282 16,2 3-44-16,-1 9 0 16,6-1 0-16,11 20 0 15,11 7 0-15,6-2 0 16,8-4 0-16,4 0 0 15,-5-12 0-15,0 0 0 16,-2 0 0-16,-11 0 0 0,-11-12 0 16,0-4 0-16,-16-3 0 15,-5-3 0-15,-4 3 0 0,-3 2 0 16,-1 0 0-16,5 6 0 16,4 6-79-16,4 5-264 0,3 0-67 15,-4 12-12-15,6 9 43 16</inkml:trace>
  <inkml:trace contextRef="#ctx0" brushRef="#br1" timeOffset="18271.88">18618 11214 319 0,'14'28'411'0,"0"-7"2"16,-11-5-79-16,-3-3-56 0,5-1 14 15,3 4-292-15,5 3 0 16,6 10 0-16,6 12 0 0,7 4 0 15,4 4 0-15,2-1 0 16,-5 6 0-16,-9-2 0 0,-16 1 0 16,-21 9 0-16,-23 7 0 15,-29 0 0-15,-31 5 0 16,-28-1-50-16,-23-4-498 0,-6 0 85 16,-9-3 63-16</inkml:trace>
  <inkml:trace contextRef="#ctx0" brushRef="#br1" timeOffset="21503.32">16385 5764 706 0,'-14'-13'446'16,"3"5"-100"-16,-2 4-172 16,13 1-79-16,0 3-41 15,0 0-3-15,0 0-18 0,0 0 3 16,0 0-14-16,16 20 5 15,17 13 24-15,15 6-45 0,20 6-6 16,11 4 0 0,11 0 0-16,7 3 0 0,8-2 0 15,1-2 0-15,3-3 0 16,10 0 0-16,1-4 0 0,11-4 0 16,15-8 0-16,16-6 0 15,25-11 0-15,13-12 0 16,11-12 0-16,-4-8 0 0,-9-12 0 15,-10-10 0-15,-17-10 0 16,-13-10 0-16,-16-9 0 0,-12-15 0 16,-8-9 0-16,-10-10 0 15,-9-6 0-15,-10-6 0 16,-12-1 0-16,-7-4 0 16,-9-1 0-16,-8 1 0 0,-18 4 0 15,-9-1 0-15,-15 6 0 16,-6-4 0-16,-9-5 0 0,-20-1 0 15,-9 4 0-15,-10 1 0 16,-9-3 0-16,1 0 0 16,-10-2 0-16,-8 5 0 0,-3 12 0 15,-3 9 0-15,-2 11 0 16,5 8 0-16,0 8 0 16,-3 11 0-16,3 2 0 0,-2 2 0 15,5 11 0-15,5 3 0 16,-1 6 0-16,1 1 0 15,-5 1 0-15,-6 6 0 16,-2-3 0-16,-7 6 0 16,-1 5 0-16,-8-2 0 15,-9 4 0-15,2 5 0 0,-4 0 0 16,2 3 0-16,7 3 0 16,0 0 0-16,7 6 0 15,2 0 0-15,9 0 0 0,4 0 0 16,4 0 0-1,4 8 0-15,4 1 0 0,9 0 0 16,8 3 0-16,1 0 0 16,4 0 0-16,-1 0 0 15,-5 0 0-15,0 0 0 16,4 1 0-16,-4-1 0 0,0 4 0 16,-2 3 0-16,-10 4 0 15,-4-4 0-15,4 6 0 16,5-6 0-16,6 2 0 0,3-4 0 15,7-2 0-15,-2-1 0 16,5-2 0-16,5 0 0 16,4 0 0-16,5 4 0 15,-2 2 0-15,-5 1 0 0,4 6 0 16,-7 3 0-16,-3 8 0 16,-5 6 0-16,-4 2 0 15,2 4 0-15,2-3 0 16,0 4 0-16,0-3 0 0,5-6 0 15,0-4 0-15,3-3 0 16,1-5 0-16,3 1 0 16,1-1 0-16,0-4 0 0,-1 2 0 15,2-3 0-15,-3 5 0 16,3 2 0-16,-2-6 0 16,4-1 0-16,1-1 0 0,6-3 0 15,-3-2 0 1,5-2 0-16,-1 3 0 0,0-2 0 15,-2-4 0-15,-1 5 0 16,4 0 0-16,0 2 0 0,-5 2 0 16,1 3 0-16,-4 4 0 15,3 0 0-15,-4-3 0 16,6 3 0-16,-1 5 0 0,-5 0 0 16,6-5 0-16,3 1 0 15,8 0 0-15,-9-1 0 16,9 4 0-16,0 0 0 0,0 6 0 15,0-2 0-15,0 6 0 16,0-3 0-16,0 2 0 16,0 1 0-16,0-1 0 15,0 3 0-15,0 4 0 0,3 2 0 16,3 2 0-16,2 5 0 16,-5-4 0-16,5 5 0 0,0-7 0 15,6 8 0-15,-2-6 0 16,3-2 0-16,1 4 0 15,5-3 0-15,4 2 0 16,3-3 0-16,5-1 0 0,2-6 0 16,7 2 0-16,-2-5 0 0,5-6 0 15,-5-2 0-15,2-4 0 16,-11-6 0-16,0 2 0 16,-6 0 0-16,1-5 0 15,-6-4 0-15,0 0 0 0,-4-3 0 16,1-4 0-16,-5-9 0 15,-4 8 0-15,1-8 0 0,-6 0 0 16,-3 0-231 31,5 0-270-47,6 0 12 16</inkml:trace>
  <inkml:trace contextRef="#ctx0" brushRef="#br1" timeOffset="22381.14">20817 5756 303 0,'0'-13'327'0,"-8"6"-57"0,8-3-93 16,0 3-74-16,0-2-12 15,0 6 19-15,0-1-26 0,0 4-38 16,8 0-16 0,14 7-3-16,13 14 4 0,19 7 16 15,16 9 28-15,7 12-8 16,2 7-23-16,3 9-13 0,0 5-16 15,-6 8-3-15,-3 7-4 16,-2 5 0-16,-11 4 2 16,-10-2-4-16,-16 3 3 0,-4 7 14 15,-14 3 32-15,-13 4-17 16,-3 5-38-16,-14 13 0 0,-12 12 0 16,-2 6 0-16,-4 6 0 15,-4 1 0-15,-6-6 0 16,-1 0 0-16,-8-3 0 15,-1-5 0-15,-9-2 0 0,-4-11 0 16,-3-8 0-16,-5-6 0 16,5-8 0-16,-6-6 0 0,1-5 0 15,5-2 0-15,2 0 0 16,8-5 0-16,1-7 0 0,5-5 0 16,5-4 0-16,-4-8 0 15,2-8 0-15,0-5 0 0,-8-2 0 16,-8-2 0-16,-3-3 0 15,-6-1 0-15,-2 2 0 0,-6-1 0 16,6-1 0-16,2-4 0 16,4 2 0-16,5-7 0 15,13 1 0-15,5-2 0 16,4-2 0-16,15-2 0 0,4-7 0 16,3-2 0-16,4-1 0 15,8-4 0-15,9 1 0 0,0-1 0 16,0-4 0-16,0 0 0 15,-9-8 0 1,9-12-102 31,0-4-429-47,0-14 26 16,-9-5 70-16</inkml:trace>
  <inkml:trace contextRef="#ctx0" brushRef="#br1" timeOffset="22913.16">19783 9672 601 0,'3'-26'367'0,"-3"10"-83"16,0 3-103-16,0 7-41 0,0 1 12 15,0 5 38-15,-9 8-58 16,-13 22-132-16,-12 22 0 15,-10 21 0-15,-11 25 0 0,-7 11 0 16,0 5 0-16,2 0 0 16,7-7 0-16,7-15 0 15,11-13 0-15,10-15 0 0,12-14 0 16,13-10 0-16,13-12 0 16,7-6 0-16,17-7 0 0,16-15 0 15,8 0 0-15,11 0 0 16,7 13 0-16,1-1 0 0,-2 6 0 15,0 5 0-15,-10 5 0 16,-11 1 0-16,-10-5 0 16,-9-1 0-16,-14 2 0 0,-13-8 0 15,-5-1 0-15,-6-4 0 16,-9-3 0-16,-4-9 0 0,-2 0 0 16,-5 0 0-16,-5-12 0 15,-3-13 0-15,-1-19 0 0,-2-23 0 16,-3-18 0-16,1-25 0 15,2-15 0-15,2-6 0 0,9 1 0 16,0 4 0-16,3 7 0 16,1 10 0-16,4 11 0 0,4 16 0 15,8 18 0-15,-8 14 0 16,8 19 0 0,0 5 0-16,0 13-220 0,-21 41-699 15,5 18 479-15</inkml:trace>
  <inkml:trace contextRef="#ctx0" brushRef="#br1" timeOffset="28173.87">16099 9964 317 0,'0'-16'244'0,"0"4"-37"0,0 4-36 16,0-1-49-16,0 4-14 0,0 3 2 15,0 2-6-15,0 0-12 16,0 0-12-16,0 0-19 16,0 12 24-16,5 12 70 0,-1 16-11 15,1 10-97-15,-5 7-47 16,0 9 0-16,0-2 0 15,0 5 0-15,0 0 0 0,-14 0 0 16,6 0 0-16,-3-3 0 16,-1-1 0-16,0-3 0 0,4-6 0 15,-1 1 0-15,-4 0 0 16,5-4 0-16,-1-4 0 16,3 4 0-16,6-1 0 0,-8 3 0 15,8 58 0 1,0-53 0-16,0 2 0 0,0-2 0 15,0-6 0-15,0-6 0 16,0-6 0-16,0-6 0 0,0-8 0 16,0-4 0-16,0-7 0 15,0-5 0-15,0-1 0 0,0-1 0 32,0-20 0-17,0-1 0 1,0-1 0-16,0-7 0 15,0-7 0-15,0 2 0 0,0-10 0 16,8-1 0-16,4-3 0 16,4 3 0-16,1 2 0 0,-2 0 0 15,5 5 0-15,5 2 0 16,-1 3 0-16,5-1 0 0,-1 0 0 16,1-5 0-16,-1 1 0 15,1-1 0-15,2 4 0 0,-1 0 0 16,-3 5 0-16,6 0 0 15,0-1 0-15,-4 2 0 0,3 2 0 16,4 1 0-16,1 4 0 16,0 3 0-16,-1 9 0 15,-4 0 0-15,-3 13 0 0,-5 2 0 16,1 5 0-16,-5 5 0 16,-4 4 0-16,-3-1 0 0,-2 1 0 15,1-1 0-15,-4 1 0 16,0-1 0-16,0 6 0 0,-2 1 0 15,-6 11 0-15,0 3 0 16,0-1 0-16,-14 1 0 0,-2-1 0 16,1 6 0-16,-1-8 0 15,-5-6 0-15,1 1 0 0,-5-6 0 16,1-1 0-16,-5-1 0 16,-3-6 0-16,-4-2 0 15,-5-8 0-15,0-6 0 0,1-11 0 16,-9 0 0-16,-1 0 0 15,-1 0 0-15,-6-11 0 0,4-2 0 16,5 1 0-16,6-5 0 16,5-3 0-16,5-4 0 0,4-1 0 15,3-3 0-15,6 3 0 16,1 5 0-16,2-1 0 16,4 9 0-16,1 0 0 0,3-1 0 15,8 5 0-15,0 1 0 16,0-3 0-16,0 8 0 15,-9-3 0-15,9 1 0 16,0-4 0 0,0 0 0-16,0 0 0 0,0 0 0 15,0-1 0-15,0 4 0 16,0 3 0-16,0-4 0 0,0 2 0 16,0 4-15-1,0 0-296-15,0 0-2 0,0 0 1 16,0 0 11-16,0 0-19 15</inkml:trace>
  <inkml:trace contextRef="#ctx0" brushRef="#br1" timeOffset="29552.72">15938 10363 37 0,'0'-24'91'16,"-8"0"79"-16,8 3-26 0,-8 2-55 16,8 2-38-16,0 1-22 15,0 4-12-15,0 1 1 0,0 0-3 16,0-1 9-16,0 5 11 16,8-2 16-16,-3 2 17 15,-2-2 20-15,-3 6 10 0,0-1-1 16,0 4-7-16,0 0-17 15,0 0-8-15,0 0 0 0,0 0 7 16,0 0-11-16,0 0 7 16,3 0 4-16,5 12 25 15,1-1 10-15,-1 5-21 0,0 7-28 16,0 0-47-16,5 5-11 16,-5 5 0-16,-2-1 0 0,3 2 0 15,-1 0 0-15,-3 4 0 16,-5-2 0-16,0 1 0 0,0-5 0 15,0 1 0-15,0-5 0 16,0-7 0-16,0-5 0 16,0-3 0-16,0-6 0 0,3-7 0 15,2-7 0 1,7-18 0 0,0-16 0-16,-1-11 0 0,6-17 0 15,-4-9 0-15,-1-3 0 16,0 3 0-16,2 9 0 0,-6 3 0 15,-5 13 0-15,-3 8 0 16,0 9 0-16,0 8 0 0,0 6 0 16,0 8 0-16,0 0 0 15,0 52 0 1,-21 251 0 0,9-146 0-16,0 2 0 15,0-2 0-15,-1-1 0 16,13-11 0-16,-9-13 0 15,9-13 0-15,0-19 0 0,0-20 0 16,0-14 0-16,0-11 0 16,0-17 0-16,0-7 0 0,0-30 0 15,6-15 0 1,2-18 0-16,0-14 0 0,0-25 0 16,1-17 0-16,-6-17 0 15,1-6 0-15,0-6 0 0,0 5 0 16,-4 8 0-16,0 16 0 15,0 20 0-15,0 23 0 16,0 14 0-16,0 21 0 0,0 64 0 16,0 41 0-1,0 33 0-15,0 24 0 0,0 14 0 16,-12-6 0-16,0-5 0 16,12-6 0-16,-8-13 0 0,0-13 0 15,8-19 0-15,0-21 0 16,0-16 0-16,0-15 0 0,0-14 0 15,0-16 0-15,-8-8 0 16,8-20 0-16,-12-16 0 0,12-14 0 16,-12-6 0-16,12-10 0 15,-14 0 0-15,14 7 0 0,-8-2 0 16,8 8 0 0,0 3 0-16,0 0 0 0,0 7 0 15,0 1 0-15,0 6 0 16,0 12 0-16,0 9 0 0,0 2 0 15,0 26 0-15,0 6 0 16,0 13 0-16,0 13 0 16,0 4 0-16,0 0 0 0,0-5 0 15,0-7 0-15,5 1 0 16,-2-10 0-16,-3-9 0 0,0 3 0 16,0-10 0-16,0-1-18 15,0-11-390-15,0 0-15 0,-11 0 42 16,-2 0 22-1</inkml:trace>
  <inkml:trace contextRef="#ctx0" brushRef="#br1" timeOffset="38415.85">2083 3517 576 0,'-34'-38'314'0,"1"3"-125"16,1 7-85-16,8 2-3 15,5 6 35-15,2 9-24 16,4-1-53-16,13 12-37 0,0 19-10 16,0 37-5-16,8 42 7 15,9 45 1-15,-2 37 6 16,10 20-3-16,0 11-3 15,-1 3 9-15,6 6 25 16,-2 4 22-16,0 1-20 16,-5 3 16-16,2-13-7 15,-4-16-50-15,-2-14-10 16,-2-28 0-16,-5-22 0 16,0-21 0-16,-7-24 0 15,-5-17 0-15,0-20 0 0,0-12 0 16,0-13 0-16,0-8 0 15,0-8 0-15,0-3 0 16,0-14 0 31,0-2 0-31,8 2 0-16,0-2 0 15,17-7 0-15,19-10 0 16,32-12 0-16,35-14 0 15,23-9 0-15,20-15 0 0,24-8 0 16,31-11 0-16,22-14 0 16,20-5 0-16,13-8 0 15,8-5 0-15,-1-1 0 16,2 0 0-16,7-4 0 16,17-5 0-16,20-3 0 0,8-2 0 15,3 2 0 1,-6 0 0-16,-2 3 0 0,0 14 0 15,-7 7 0-15,-8 4 0 16,-20 9 0-16,-22 6 0 16,-28 7 0-16,-20 4 0 0,-14 8 0 15,-11-2 0-15,1 6 0 16,4 0 0-16,7 1 0 16,5 5 0-16,5 5 0 0,-5 4 0 15,-3 5 0-15,-6 7 0 16,-7 1 0-16,-6 3 0 15,-1 4 0-15,-1 5 0 16,-9 0 0-16,-11 3 0 0,-13 1 0 16,-3-1 0-1,-2-3 0-15,1-6 0 0,-4 2 0 16,-7-5 0 0,-13 4 0-16,-17 5 0 0,-15-1 0 15,-14 6 0-15,-6 2 0 0,-5 4 0 16,-5 1 0-16,-3-6 0 15,1 7 0-15,-1 3 0 16,-5 2 0-16,-7 2 0 16,-9 4 0-16,-7 0 0 0,-9 0 0 15,-9 4 0-15,3 4 0 16,-6 0 0-16</inkml:trace>
  <inkml:trace contextRef="#ctx0" brushRef="#br1" timeOffset="38621">13806 2475 2047 0,'0'-5'0'16,"0"-6"0"-16,-17-22 0 16,-2-29 0-16,-14-36 0 15,-8-40 0-15,-7-33 0 16,-6-16 0-16,2-8 0 16,3 2 0-16,0 15 0 0,5 12 0 15,3 19 0-15,3 20 0 16,11 30 0-1,2 19 0-15,10 21 0 0,3 21 0 16,12 9 0-16,-9 9 0 16,0 13-169-16,-2 5-327 15,-9 29 95-15,-21 13-20 16</inkml:trace>
  <inkml:trace contextRef="#ctx0" brushRef="#br1" timeOffset="39121.14">5103 2266 728 0,'0'-57'560'16,"0"12"-210"-16,0 13-188 16,0 16-95-16,8 28-40 15,8 41 23-15,16 48 53 16,17 51-103-16,17 55 0 15,7 66 0-15,9 41 0 16,7 17 0-16,7-16 0 16,2-26 0-16,5-32 0 0,-10-45-72 15,-3-41-285-15,-15-41-74 16,-9-44-6-16</inkml:trace>
  <inkml:trace contextRef="#ctx0" brushRef="#br1" timeOffset="39421.4">6716 1563 1043 0,'0'-81'554'0,"0"19"-277"15,0 18-164-15,3 10-69 16,-3 11-28-16,5 11-16 15,8 31 0-15,14 43 0 16,14 51 0-16,11 46 0 16,8 41 0-16,6 32 0 0,-1 20 0 15,5 21 0-15,-2 17 0 16,2-3 0 0,-1-9-55-16,-1-21-156 0,-3-29-87 15,1-34-35-15,-6-32-12 16,-3-35-29-16</inkml:trace>
  <inkml:trace contextRef="#ctx0" brushRef="#br1" timeOffset="39655.57">8421 1639 1221 0,'0'-178'541'0,"0"40"-259"16,0 36-279-16,0 33-3 15,12 36 0-15,16 41 0 16,17 57 0-16,20 62 0 16,17 60 0-16,11 48 0 15,4 34 0-15,4 25 0 16,-3 19 0-16,-9 5-54 0,1-18-307 16,0-31-70-16,-1-44-48 15</inkml:trace>
  <inkml:trace contextRef="#ctx0" brushRef="#br1" timeOffset="39870.12">10086 501 1486 0,'8'-112'561'15,"1"36"-561"-15,2 52 0 0,13 60 0 16,12 54 0-16,15 56 0 15,6 64 0-15,11 69 0 16,8 42 0-16,11 18 0 16,6-7 0-16,8-10 0 0,-3-21-165 15,-5-24-337 1,-17-41 11-16</inkml:trace>
  <inkml:trace contextRef="#ctx0" brushRef="#br1" timeOffset="40385.43">3726 2984 524 0,'-39'-49'347'0,"7"11"-105"0,2 14-133 16,10 8-63-16,8 16-26 15,12 40 8-15,5 51 109 16,10 68 88-16,13 64-19 15,5 45-85-15,4 25-79 16,3 8-42-16,0 5 0 16,5 5-1-16,5-6-162 15,2-17-80-15,1-20-72 0,-5-19-21 16,-2-30-51 0</inkml:trace>
  <inkml:trace contextRef="#ctx0" brushRef="#br1" timeOffset="41815.94">2711 9073 591 0,'-11'-12'379'16,"11"7"-174"-16,0 13-105 15,8 33-49-15,20 37-11 16,12 43 25-16,14 59 16 15,7 44 7-15,7 37 30 0,2 16-2 16,-2-4 5 0,63 231-29-16,-74-292-92 15,-9-34 0-15,-9-31 0 16,-4-37 0-16,-16-29 0 16,-2-21 0-16,-6-14 0 15,2-17 0-15,-5-10 0 16,0-6 0-16,0-13 0 15,4 0 0-15,12-8 0 16,22-16 0-16,27-26 0 0,41-26 0 16,47-27 0-16,46-22 0 15,41-27 0-15,37-9 0 16,40-14 0-16,36-9 0 16,20 1 0-16,5 4 0 0,-4 8 0 15,-12 13 0-15,-9 17 0 16,-21 20 0-16,-26 15 0 15,-34 20 0-15,-39 15 0 16,-43 16 0-16,-45 15 0 0,-35 7 0 16,-28 13 0-16,-25 8 0 15,-20 1 0-15,-13 1 0 0,-7 8 0 16,-14-3 0-16,-2 0 0 16,-1 5 0-16,-8-4 0 15,0 1 0-15,0-2 0 16,0-3 0-16,0-8 0 0,0-18 0 15,-17-17 0 1,-6-23 0-16,-10-24 0 0,-4-24 0 16,-8-24 0-16,2-25 0 15,-6-21 0-15,3-6 0 0,6 6 0 16,3 22 0-16,4 27 0 16,6 35 0-16,5 28 0 0,6 18 0 15,6 22 0-15,-4 16 0 16,-2 3 0-16,-4 14 0 15,-12 7-484-15,-13 15-50 0,-20 18 38 16</inkml:trace>
  <inkml:trace contextRef="#ctx0" brushRef="#br1" timeOffset="42249.55">4234 8634 1409 0,'-19'-38'585'15,"2"7"-532"-15,9 5-53 16,8 10 0-16,0 8 0 0,20 53 0 16,24 53 0-1,26 65 0-15,14 72 0 16,11 58 0-16,-7 41 0 15,-1 11 0-15,-11-2 0 0,-8-20 0 16,-2-27 0 0,-13-27 0-16,-4-41-165 0,-5-45-234 15,-3-46-9-15,0-46 25 16,-1-58 47-16</inkml:trace>
  <inkml:trace contextRef="#ctx0" brushRef="#br1" timeOffset="42482.96">5331 8423 901 0,'0'-169'446'15,"0"52"-200"-15,0 32-128 0,0 35-65 16,0 43-21-16,8 52 18 16,13 55 98-16,7 59-95 15,13 53-53-15,8 44 0 16,2 38 0-16,6 11 0 15,5-4 0-15,2-24 0 16,6-32 0-16,-6-38-105 0,1-36-218 16,-8-33-48-16,-9-31 8 15,-10-36-6-15</inkml:trace>
  <inkml:trace contextRef="#ctx0" brushRef="#br1" timeOffset="42748.53">6350 8031 1303 0,'17'-77'539'0,"-6"23"-334"0,2 47-205 16,7 51 0-16,13 46 0 16,7 37 0-16,9 35 0 15,8 30 0-15,8 27 0 0,-1 25 0 16,6 14 0-16,-5-7 0 15,-2-11 0-15,-6-20 0 16,0-29-288-16,0-33-36 16,-7-34 16-16,-2-39 67 15,-2-44 32-15,-7-53-45 0,-5-50-168 16</inkml:trace>
  <inkml:trace contextRef="#ctx0" brushRef="#br1" timeOffset="42964.54">7276 7860 579 0,'-13'-114'421'0,"13"33"-95"16,0 20-150-16,0 28-98 0,0 33-18 15,24 70 182-15,14 60-77 16,13 55-165-16,11 44 0 16,8 28 0-16,3 7 0 15,0 1 0-15,0-13 0 16,-4-24 0-16,-1-24 0 0,-3-26 0 15,-8-17-239-15,-7-24-130 16,-10-19 17-16,-15-16 23 0,-13-21-1 16</inkml:trace>
  <inkml:trace contextRef="#ctx0" brushRef="#br1" timeOffset="45726.75">3073 6924 135 0,'0'-5'279'15,"-9"-2"-7"-15,9 3 13 0,0 4-52 16,-8-6-56-16,8 6-37 16,-8 0-38-16,8-3-42 15,0 3-25-15,0 0-24 16,0 0-13-16,0 13-2 16,0 3 3-16,13 13 7 15,-1 7-9-15,1 4 4 16,-2 1-4-16,2-1-8 0,-2 1-45 15,3-5-100-15,-3-2-87 16,0-6-24 0,3-4 14-16,-2-7-27 0,-3-17 59 15</inkml:trace>
  <inkml:trace contextRef="#ctx0" brushRef="#br1" timeOffset="46027.18">3268 7014 265 0,'0'-45'249'16,"0"12"-38"-16,0 9-53 15,-8 7-62-15,1 8-42 0,7 9-31 16,0 0-9-16,0 13-8 16,4 3-1-16,7 5-7 15,9 0 1-15,9-6-1 16,4-2 4-16,3-13-2 16,1 0-4-16,-1 0 4 15,-9-13 0-15,-5-2-4 16,-11-11 8-16,-11-6-4 15,0-5-1-15,-19 2 3 16,-1 5 17-16,-1 10-18 0,-4 8-13 16,-8 12-15-16,1 7-4 15,4 10-19-15,-1 8-20 16,5 0-44-16,12 2-44 16,12-2-73-16,0-8 33 15</inkml:trace>
  <inkml:trace contextRef="#ctx0" brushRef="#br1" timeOffset="46359.77">3788 6736 77 0,'20'-12'270'15,"-7"0"-48"-15,-13 3-14 16,0 9-48-16,0 0-49 16,0 0-48-16,-8 0-34 15,8 12-13-15,0 9-9 16,0 8-2-16,8 7-5 0,7-3-5 15,10-1-13-15,7-12 0 16,4-4-6-16,6-16 5 16,-7 0 1-16,-2 0 8 15,-4-16 3-15,-9-8 3 16,-7-9 4-16,-13-7 4 16,-16-5 1-16,-9 4 10 15,-4 13 6-15,-2 8-12 0,-12 8-9 16,-1 12-20-16,1 0-16 15,4 15-34-15,7 2-26 16,7 4-24 0,11-2 1-16,14-2-30 0,11-5-23 15,17-4 24-15</inkml:trace>
  <inkml:trace contextRef="#ctx0" brushRef="#br1" timeOffset="46691.86">4283 6574 236 0,'8'-16'263'0,"-8"4"-30"16,0-1-38-16,0 9-40 16,-11 4-49-16,3 0-38 15,-1 0-36-15,9 8-24 0,-12 8 1 16,12 5-5-16,0 3 1 16,0 0-1-16,3 0-6 15,10-6-6-15,6-7-17 16,6-2 1-16,5-9-8 15,-3-5 3-15,-3-8 13 16,-8-7 11-16,-3-8 4 16,-13-8 1-16,0-5 9 0,-20 1 9 15,-8 7-9-15,-4 4-1 16,-6 8-14-16,2 6-6 16,-5 2-9-16,5 13-10 15,4 0-33-15,2 13-43 0,14 2-27 16,16 6-7-16,0 4-58 15,5-5-36-15</inkml:trace>
  <inkml:trace contextRef="#ctx0" brushRef="#br1" timeOffset="47256.86">4568 6109 293 0,'-8'-12'258'0,"0"0"-10"16,8 4-57-16,-10 0-52 16,10 3-26-16,0 3-17 15,0-3-26-15,0 0-32 0,0 5-19 16,0 0-14-16,0 0-17 15,0 17 16-15,0 7-3 16,14 16 16-16,4 14 9 16,7 11-2-16,0 4-15 15,4-3-2-15,-4-6-6 16,-1-4 1-16,-8-11 0 16,-5-7-1-16,3-9 8 0,-8-10 9 15,-1-7 20-15,-2-12 17 16,-3 0 1-16,0 0 2 15,0 0-3-15,0 0-17 16,0 0-12-16,0 0-15 16,0-7-31-16,0 2-50 15,0-2-89-15,0-2-111 16,-11 1-88-16,0 0-15 0</inkml:trace>
  <inkml:trace contextRef="#ctx0" brushRef="#br1" timeOffset="47990.15">3102 7722 72 0,'-10'-6'242'0,"4"4"-26"15,-2 2-10-15,8 0-39 0,-8 0-43 16,8 0-17-16,0 0-18 16,0-4-38-16,0-5-26 15,0 1-18-15,19-12-4 16,30-17 3-16,36-20-2 15,45-16 3-15,41-12-11 16,23-6 7-16,17 6-3 0,4 4 0 16,-8 3 0-16,-16 8 0 15,-20 13 1-15,-27 10-1 16,-32 6 3-16,-22 13-2 16,-25 1 4-16,-21 12-1 15,-12 3 19-15,-8 0 3 16,-7 7 1-16,-9 5-13 15,1 0-7-15,-9 0-20 0,0 0-41 16,0 0-60-16,0 0-57 16,0 0-57-16,-17 14-45 15,0-14-9-15</inkml:trace>
  <inkml:trace contextRef="#ctx0" brushRef="#br1" timeOffset="48539.23">5932 5922 304 0,'-8'-21'251'0,"0"6"-43"15,8 2-88-15,-8 5-55 16,8 5-29-16,0-1-17 15,0 4-12-15,0 0-6 0,0 0-3 16,0 0 8 0,0 0 5-1,0 0 10-15,0 0 3 16,0 0-3-16,-9 0 10 16,1 0 8-16,8 0 16 15,-8 0 5-15,8-5 1 0,0-7-18 16,0-8-25-16,0-8-12 15,0-6-4-15,11-3-4 16,11-3 2-16,10-8-3 16,9 3 3-16,0 4 0 15,-1 12-2-15,-7 9-3 0,-5 17-3 16,-4 18 17 0,4 22 30-16,-4 23 11 0,0 14-10 15,-2 12-11-15,-6 4-11 16,-4-1-6-16,0-8-1 15,0-12-8-15,-4-12 3 16,0-12-11-16,-3-11 5 0,-5-11 4 16,0-3-3-16,0-7 1 15,0-13-11-15,0 0-25 16,0 0-62-16,0 0-72 16,0 0-64-16,0-13-37 0,-13 1-5 15,1 0 44 1</inkml:trace>
  <inkml:trace contextRef="#ctx0" brushRef="#br1" timeOffset="48739.07">6123 6281 419 0,'-17'0'279'0,"1"0"-56"16,4 0-96-16,12 0-46 16,0 0-16-16,0 0-22 15,3-9-23-15,19-2-14 0,9-6-6 16,14-8 6-16,7 1-34 15,5-5-52-15,5-4-57 16,-1-3-34-16,-1-9 8 16,-3-3-43-16,-3-1 6 15,-13-5 62-15</inkml:trace>
  <inkml:trace contextRef="#ctx0" brushRef="#br1" timeOffset="49004.88">6719 5646 161 0,'5'-45'261'15,"-5"4"-50"-15,0 5-4 16,0 11-42-16,0 8-23 0,0 10-24 15,-13 7-38-15,1 12-40 16,-1 20-21-16,2 21-7 16,11 12-1-16,0 82-6 15,16-81 2 1,9-9-3-16,80 36-46 31,-69-93 25-31,-3-9 6 0,-6-16 2 16,-5-6 7-16,-9-18-4 15,-13-13 3 1,0-3-1-16,-21-3-1 0,-4 2-7 0,-3 6-39 16,-1 10-52-16,-4 14-51 15,6 8-44-15,2 2-61 16,9 11-15-16</inkml:trace>
  <inkml:trace contextRef="#ctx0" brushRef="#br1" timeOffset="49319.45">7118 5384 516 0,'8'22'219'0,"-8"-6"-82"16,0 1-61-16,0-5-21 15,0-12-10-15,0 0-12 16,3 0-17-16,6 0-10 0,-4 0-1 16,2 0-2-16,1 0-4 15,-5 0-5-15,6-5-3 16,-1-7-8-16,0-4-4 15,0-5-7-15,-2-2-15 0,-6-7-12 16,0 6 20 0,0 7 28-16,0 1 20 0,-14 9 4 15,3-2-2-15,11 9 3 16,-14 0-4-16,14 0-4 16,0 0-7-16,0 0-8 15,0 0-6-15,0 0-21 16,0 0-36-16,0 0-35 15,0 0-38-15,0 0-58 0,9 0 4 16</inkml:trace>
  <inkml:trace contextRef="#ctx0" brushRef="#br1" timeOffset="49603.99">7584 4965 543 0,'0'-20'449'0,"-11"4"2"16,-3 4-132-16,6 2-84 16,8 3-185-16,8 31-50 31,6 9 0-15,10 9 0-16,0 6 0 15,1 5 0-15,-1 4 0 0,1-1 0 16,-3-1 0-1,16 42 0 1,-22-56-187-16,-5-1-162 0,-2-4-43 16,-9 1-21-16,0-8-290 0</inkml:trace>
  <inkml:trace contextRef="#ctx0" brushRef="#br1" timeOffset="50520.19">6375 6639 350 0,'-74'36'340'0,"9"-8"-67"16,8-7-139-16,17-9-67 15,12-4-48-15,12-8-18 16,16 0-7-16,28-8 5 15,32-16-2-15,38-13 1 0,35-16 2 16,35-21 1-16,23-10 0 16,15-14 4-16,15-4 0 15,8 0 33-15,-1 2 31 0,-4 4 13 16,-21 20-25-16,-32 10-19 16,-33 18-21-16,-33 8 8 15,-29 11 40-15,-19 4 36 0,-16 8 15 16,-12 5-2-16,-12 5-9 15,-9 2-69-15,0-2-36 16,-8-2 0-16,0 2 0 0,0-10 0 16,-8-16 0-16,-8-20 0 15,-1-11 0-15,-4-19 0 0,2-10 0 16,-3-4 0 0,-27-112 0-16,30 104 0 15,-5 10 0-15,2 14 0 16,3 12 0-16,-6 13 0 0,6 15 0 15,-2 8 0-15,1 10 0 16,0 6 0-16,-6 5 0 16,-10 12 0-16,-21 7 0 0,-24 15 0 15,-19 13 0-15,-27 10 0 16,-14 12 0-16,-19 8 0 16,-11 4 0-16,-14 9 0 0,-14 0 0 15,-5-2 0-15,-3-2 0 16,9-8 0-16,15-9-7 15,20-12-38-15,29-13 26 16,29-7 12-16,26-6-20 16,24-7-17-16,17-12-12 15,14 0 2-15,8 0 10 0,16 0 17 16,-8 0 10-16,8 0 11 16,0 0-1-16,0 0 10 15,0 0-4-15,0 0-4 16,0 0 3-16,0 0-2 0,0 0-1 15,0 0-2 1,0 17-3-16,8 16 12 16,8 12 3-16,5 19 3 15,4 22 2-15,2 16-2 16,6 11 3-16,4 14 2 16,-1 10 7-16,6 6-2 0,-2 0-12 15,0-5 4-15,1-11-6 16,0-17-1-16,-5-17 3 15,-1-20-6-15,-5-15 0 16,-5-19-1-16,-6-9 6 0,-3-14-4 16,-2-4 7-16,-6-12-3 15,-1 0-2-15,1 0-16 16,-4 0-35-16,9-20-84 0,3-18-181 16,8-23-116-16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6:35:32.8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9042 5482 396 0,'16'-48'321'0,"-3"3"-8"0,-4 9-51 16,-6 8-42-16,-3 6 12 15,0 6 10-15,0 4-181 0,0 8-61 32,0 29 0-32,-17 32 0 15,-7 36 0-15,-9 45 0 0,-15 37 0 16,-8 25 0-1,-9 7 0-15,-6-3 0 0,6-16 0 16,5-14 0-16,7-23 0 16,8-20 0-16,13-18 0 0,4-24 0 15,7-15 0 1,5-17 0-16,8-17 0 0,8-16-4 16,0-11-346-16,0-13-78 0,0-28 26 15,0-21-19-15</inkml:trace>
  <inkml:trace contextRef="#ctx0" brushRef="#br0" timeOffset="400.5">9270 4558 501 0,'0'-73'320'16,"-9"13"-60"-16,-3 6-110 16,1 13-62-16,-3 8-1 15,3 14-1-15,3 7-35 0,8 8-32 16,-8 4-14-16,8 28 0 16,0 12-8-16,0 10 12 15,0 2-11-15,5 5 3 16,6-8 1-16,14-8 0 0,2-9 4 15,11-17-3-15,2-15 9 16,-1-23-11-16,-1-26 5 16,-5-16-1-16,-13-25-5 0,-11-19 0 15,-9-13 9-15,-18-1 3 16,-10 14 42-16,-4 23-4 16,-4 29-32-16,-10 33-13 15,-6 36-5-15,-5 33-27 0,0 36-54 16,0 34-68-1,4 22-104-15,8 17-53 0,10 7-79 16</inkml:trace>
  <inkml:trace contextRef="#ctx0" brushRef="#br0" timeOffset="1064.45">9662 5625 1237 0,'0'-13'599'0,"0"7"-388"16,-6 1-211-16,6 33 0 15,6 34 0 1,16 31 0-16,2 32 0 16,1 30 0-16,0 14 0 0,-7 1 0 15,-1-3 0-15,-9-22 0 16,-8-17 0-16,0-35 0 0,0-20 0 15,-8-24 0-15,-4-24 0 16,1-25 0-16,-1-25 0 16,-2-33 0-16,14-34 0 0,8-30 0 15,16-13 0-15,9 0 0 16,13 17 0-16,-2 24 0 16,2 30 0-16,2 31 0 15,13 33 0-15,7 45 0 0,10 28 0 16,8 20 0-16,-3 14 0 15,-1 2 0-15,-5-2 0 16,-4-9 0-16,-8-18 0 0,-8-18 0 16,-8-22 0-16,-5-16 0 15,1-24 0-15,5-31 0 0,7-43 0 16,6-44 0-16,7-53 0 16,7-65 0-16,1-40 0 15,-7-22 0-15,0 5 0 0,-11 20 0 16,-15 36 0-1,-17 50 0-15,-8 41 0 0,-7 44 0 16,-9 33 0-16,-4 41 0 16,-12 44 0-16,-13 49 0 15,-11 53 0-15,-4 49 0 0,-6 58 0 16,7 39 0-16,5 9 0 16,17-10 0-16,17-19 0 15,8-24 0-15,9-23 0 0,9-40 0 16,-7-26 0-16,1-30 0 15,-3-27 0-15,-5-21 0 0,-4-20 0 16,-5-26-378 0,-3-26-185-16,0-31 45 0</inkml:trace>
  <inkml:trace contextRef="#ctx0" brushRef="#br0" timeOffset="1247.56">11109 5470 896 0,'-62'-28'842'32,"43"20"-672"-32,7 8-72 0,12-9-57 15,9 2-41-15,27-1 0 0,32-5 0 16,29-8 0-16,26 1 0 16,11 1 0-16,-4-6-71 0,-8 5-350 15,-18-1-102 1,-14 4 10-16</inkml:trace>
  <inkml:trace contextRef="#ctx0" brushRef="#br0" timeOffset="1664.51">18211 5022 769 0,'-25'-36'777'0,"2"3"-276"0,6 4-501 15,5 10 0-15,4 7 0 16,8-2 0-16,0 7 0 16,8 7 0-1,25 21 0-15,27 10 0 0,26 14 0 16,18 5 0-16,12 7 0 16,5 7 0-16,-4 7 0 15,-6-2 0-15,-16-5 0 0,-21-2 0 16,-15-10 0-16,-23-11 0 15,-12-3-239-15,-16-7-170 16,-16-10-12-16,-21-21 20 0</inkml:trace>
  <inkml:trace contextRef="#ctx0" brushRef="#br0" timeOffset="1897.74">18869 4957 608 0,'0'-50'312'16,"0"11"-66"-16,0 9-61 0,0 11-41 15,0 3-9-15,0 7-1 16,-11 9-31-16,-3 0-51 16,14 13-23-16,-11 11 6 0,3 13 29 15,-4 16-64-15,0 16 0 16,-5 17 0-16,-4 7 0 0,2 9 0 16,-3 1 0-16,6-7 0 15,4-1 0-15,1-10-353 16,3-13-89-16,-5-10-3 15,5-18 48-15</inkml:trace>
  <inkml:trace contextRef="#ctx0" brushRef="#br0" timeOffset="2096.92">18488 5418 693 0,'-36'-12'621'0,"7"3"-174"16,9 1-221-16,9 3-166 15,11-3-60-15,0 0 0 0,25-4 0 16,32 0 0-16,33-7 0 16,29-3 0-16,6 1 0 15,4-2 0-15,-7 3-109 16,-11 5-258-16,-18 2-89 0,-11 3-26 16</inkml:trace>
  <inkml:trace contextRef="#ctx0" brushRef="#br0" timeOffset="3245.3">21351 4696 378 0,'12'-36'262'0,"-4"2"27"0,-8 11-47 16,0 7-29-16,0 4-12 15,0 7-72-15,-11 14-47 16,-19 38 44-16,-27 49-1 0,-37 54-125 15,-35 65 0-15,-30 59 0 16,-19 30 0-16,-6 14 0 0,6-12 0 16,12-18 0-16,24-26 0 15,23-35 0-15,32-40 0 16,27-41 0-16,17-39 0 0,18-39 0 16,25-38-384-1,9-47-236-15,24-45 102 0</inkml:trace>
  <inkml:trace contextRef="#ctx0" brushRef="#br0" timeOffset="3543.86">21216 4978 562 0,'28'-66'548'16,"-11"14"-150"-16,-5 11-160 15,-4 9-58-15,-2 7-59 0,-6 4-121 16,3 9 0-16,2 5 0 15,-2 7 0-15,0 0 0 16,5 11 0-16,13 30 0 16,17 34 0-16,14 38 0 0,13 46 0 15,3 36 0-15,6 26 0 16,-5 6 0-16,-1-4 0 16,2-7 0-16,-10-21 0 0,-3-19 0 15,-7-30 0-15,-10-32 0 16,-11-24 0-16,-6-29 0 0,-10-20-146 15,-5-22-252-15,-8-19-45 16,-16-31 6-16</inkml:trace>
  <inkml:trace contextRef="#ctx0" brushRef="#br0" timeOffset="3860.48">20578 6187 435 0,'-88'0'415'0,"19"-4"-55"0,16 4-145 16,17 0-55-16,15-5-8 15,13 2-22-15,19-6-68 0,29 5-16 16,42-4-26-16,42 1 12 16,26-7-12-16,14 2-20 15,8 0 0-15,-13 0 0 16,-18 5 0-16,-20-2 0 15,-21 5 0-15,-24 4 0 0,-15 0 0 16,-17 0 0-16,-10 0 0 16,-12 0 0-16,0 0 0 15,-6 0 0-15,0 0 0 0,-2 0 0 16,-3 0-214-16,3 0-119 16,0 0-69-16,-2-8-61 0</inkml:trace>
  <inkml:trace contextRef="#ctx0" brushRef="#br0" timeOffset="4376.53">24392 4626 525 0,'-12'-15'300'0,"0"0"-92"0,-2 1-100 16,14 11-38-16,-6 3-9 16,-2 0-10-16,8 0-27 15,0 0-16-15,0 12-4 0,0 4 0 16,5 3 11 0,4 8-4-16,9 1-3 0,2-4-3 15,4 0-2-15,4-3 4 16,1-9-3-16,-4-12-3 0,-2 0 5 15,2-9 0-15,-5-11 1 16,1-12-7-16,-9-13 7 16,0-4-4-16,2 5 34 0,-11 6 11 15,-3 14-25-15,0 5-13 16,0 5-10-16,-8 12-39 16,-9 2-85-16,-12 23-119 0,-19 22-57 15,-13 12-98-15</inkml:trace>
  <inkml:trace contextRef="#ctx0" brushRef="#br0" timeOffset="4643.85">24212 5939 1051 0,'0'0'551'0,"0"0"-212"16,0 0-233-16,9 0-106 47,-1 8 0-47,18 16 0 15,17 17 0-15,13 28 0 0,14 21 0 16,-5 15 0 0,-8 13 0-16,-16 4 0 0,-20 5 0 15,-38 7 0-15,-44 4 0 16,-45 13 0-16,-40 11 0 0,-36 14-49 15,-37-6-796-15</inkml:trace>
  <inkml:trace contextRef="#ctx0" brushRef="#br0" timeOffset="6911.85">6615 10005 259 0,'-46'0'323'0,"-4"-5"-94"0,-1-1-109 16,-6 0-66-16,0 4-25 15,-1-3-3-15,1 5 57 16,6 0 45-16,6 0 33 16,8 0 29-16,9 0-3 15,4 0-33-15,8 0-50 16,2 0-104-16,14-5 0 15,9 5 0-15,20 0 0 16,32-7 0-16,47-5 0 16,61-9 0-16,60-15 0 15,81-14 0-15,84-6 0 0,72-14 0 16,80 1 0-16,82-5 0 16,67 5 0-16,72 8 0 0,54-1 0 15,50 6 0-15,35 8 0 16,29 7 0-16,4 16 0 15,13 12 0-15,3 13 0 16,-5 23 0-16,-16 12 0 0,-28 9 0 16,-37 9 0-16,-44 9 0 15,-58 4 0-15,-48-6 0 16,-53-8 0-16,-73-7 0 0,-76-8 0 16,-84-7 0-16,-68-12 0 15,-72-1 0-15,-61-9 0 16,-58-8 0-16,-40 0 0 0,-35 0 0 15,-28 0 0-15,-22 8 0 16,-16-8 0-16,-14 0 0 0,-6 0 0 16,-5 0 0-1,-8 7 0 17,0 3 0-17,5-2 0-15,4 1 0 16,-1-2 0-16,0 2 0 15,0-2 0-15,-1-7 0 0,1 0 0 16,-4-4 0 0,4-19 0-16,5-27 0 15,5-22 0-15,12-27 0 0,2-23 0 16,4-32 0-16,10-34 0 16,2-47 0-16,0-51 0 15,1-34 0-15,-3-27 0 16,-11-20 0-16,-6-23 0 0,-12-26 0 15,-4 9 0-15,-1 16 0 16,-1 25 0-16,5 16 0 16,1 16 0-16,1 16 0 15,-7 21 0-15,0 34 0 0,-2 34 0 16,-6 39 0 0,-3 31 0-16,0 19 0 0,-12 22 0 15,-7 17 0-15,-6 8 0 16,-1 4 0-16,0 8 0 15,-8 7 0-15,-2 8 0 16,-10 6 0-16,-5-2 0 16,-13 5 0-16,-19 1 0 15,-15 1 0-15,-7-2 0 16,-8 4 0-16,-1 1 0 0,-1 3 0 16,-15 0 0-16,-28 5 0 15,-49-6 0-15,-60 2 0 16,-57-1 0-16,-62-8 0 15,-95-8 0-15,-66-3 0 16,-69-6 0-16,-68 0 0 16,-30 10 0-16,-50 2 0 15,-28 10 0-15,-48 9 0 16,-25 12 0-16,-33 6 0 16,-15 6 0-16,-3 6 0 15,-3 4 0-15,32 9 0 0,22 9 0 16,46 11 0-16,63 12 0 15,66 4 0-15,65 7 0 16,65 5 0-16,-349 49 0 16,547-47 0-1,50 1 0-15,34 3 0 16,36-5 0-16,22-2 0 16,24-1 0-16,22-6 0 15,24-2 0-15,25-10 0 16,23-8 0-16,21-3 0 15,19-6 0-15,13-1 0 16,1-10 0-16,-5 0 0 0,-12 0 0 16,-9 0 0-16,-2 0 0 15,-6 0 0-15,6 0 0 16,2 0 0-16,15 0 0 16,8 7 0-16,15-7 0 15,12 0 0-15,4 8 0 16,7-8 0-16,5 13 0 15,8-5 0-15,0 4 0 16,0 13 0-16,0 11 0 16,0 20 0-16,-12 24 0 15,0 20 0-15,-5 27 0 16,-2 23 0-16,-5 42 0 16,-6 41 0-16,2 38 0 15,-4 23 0-15,-9 10 0 16,-3 11 0-16,-2 19 0 0,-6 20 0 15,-2 12 0-15,3 0 0 16,-2-12 0-16,4-15 0 16,9-11 0-16,7-10 0 15,13-17 0-15,8-15 0 16,12-22 0-16,0-19 0 16,12-22 0-16,0-20 0 15,-1-19 0-15,2-21 0 0,-1-20 0 16,-4-18 0-16,0-14 0 15,-4-19 0-15,0-14 0 16,-4-16 0-16,0-14 0 16,0-8 0-16,0-12 0 0,0-1 0 15,0-13 0-15,0 3 0 16,0 0 0-16,0-1 0 16,0 4 0-16,0 0 0 15,0 9 0-15,0-1 0 16,0 5 0-16,0 0 0 15,0-2 0-15,0 7 0 16,0-2 0-16,0 1 0 0,0 0 0 16,0-4 0-16,0-5 0 15,-8-3 0-15,8-4 0 16,-8-2 0-16,8-6 0 16,0-1 0-16,0-5 0 15</inkml:trace>
  <inkml:trace contextRef="#ctx0" brushRef="#br0" timeOffset="7005.1">4909 10208 2047 0,'7'0'0'15,"10"0"0"-15,8 0 0 16,15 0 0-16,25 0 0 0,31-12 0 16,59-20 0-16,66-18 0 15,67-14 0-15,49-17-267 16,28-10-416-16</inkml:trace>
  <inkml:trace contextRef="#ctx0" brushRef="#br0" timeOffset="10067.62">13569 12729 534 0,'-19'-38'540'16,"-1"10"-102"-16,-1 4-196 16,8 7-117-16,1 10-45 15,12 2 8-15,-8 5-88 16,8 29 0-16,0 28 0 0,0 28 0 16,0 29 0-16,8 25 0 0,4 24 0 15,4 15 0-15,2 19 0 16,2 3 0-16,-4-10 0 0,1-11 0 15,-6-21 0-15,-2-23 0 16,3-30-4-16,-1-22-571 16,-3-31 36-16,1-27 95 15</inkml:trace>
  <inkml:trace contextRef="#ctx0" brushRef="#br0" timeOffset="10367.49">13391 12803 734 0,'-32'-119'478'0,"-1"17"-112"16,4 6-164-16,13 21-111 16,16 6-31-16,22 7-8 15,18 14 12-15,20 11-64 0,21 13 0 16,18 14 0-16,6 25 0 16,-4 13 0-16,-11 8 0 15,-22 16 0-15,-22 15 0 0,-35 4 0 16,-27 15 0-16,-28 8 0 15,-26 7 0-15,-20 2 0 16,-6-10 0-16,-1-3 0 0,2-16 0 16,10-10 0-16,12-14 0 15,16-14 0-15,18-10 0 0,10-12 0 16,9-14 0-16,20-3 0 16,14-23-295-16,25-9-111 0,26-15-4 15,15-6 8-15</inkml:trace>
  <inkml:trace contextRef="#ctx0" brushRef="#br0" timeOffset="10648.79">14281 12659 551 0,'45'-30'465'0,"-21"11"-35"15,-16 7-142-15,-20 12-78 16,-22 12-107-16,-5 12-103 0,-6 14 0 16,0 7 0-16,5 3 0 15,12 6 0-15,20-1 0 0,19-6 0 16,22-5 0-16,24-11 0 15,19-10 0-15,9-21 0 0,5-4 0 16,0-20 0-16,-7-14 0 16,-17-9 0-16,-17-11 0 15,-17-7 0-15,-23-1 0 16,-18 6 0-16,-18 3 0 0,-19 16 0 16,-14 13 0-16,-5 16 0 15,-8 12-18-15,-1 16-262 0,6 8-77 16,11 9-6-16,13-2-18 15,15-1 59-15</inkml:trace>
  <inkml:trace contextRef="#ctx0" brushRef="#br0" timeOffset="10838.44">14954 12349 771 0,'49'-52'493'0,"-16"7"-70"15,-7 11-161-15,-7 11-164 16,-7 12-98-16,-4 11 0 0,4 23 0 15,1 22 0-15,4 16 0 16,1 8 0-16,4 5 0 0,-6-1 0 16,0-4 0-16,0-8 0 15,1-9 0-15,-6-6 0 0,1-12-235 16,-6-11-339-16,-6-11 32 16</inkml:trace>
  <inkml:trace contextRef="#ctx0" brushRef="#br0" timeOffset="10996.2">14872 11565 911 0,'-31'-62'449'0,"3"10"-202"0,0 10-125 16,8 10-75-16,7 8-43 16,5 8-64-16,8 6-105 0,8 10-119 15,16 12-62-15,13 6-48 16</inkml:trace>
  <inkml:trace contextRef="#ctx0" brushRef="#br0" timeOffset="11532.55">15446 11807 411 0,'20'22'562'0,"-7"-1"-61"16,-9 7-111-16,-4 20-207 15,0 21-183-15,0 21 0 0,-9 11 0 16,9 5 0-16,0-4 0 15,13-4 0-15,3-18 0 0,25 39 0 16,-20-86 0 0,-1-21 0-16,2-24 0 15,0-26 0-15,2-26 0 0,1-26 0 16,-5-20 0-16,0-15 0 16,0 4 0-16,-4 9 0 15,-2 24 0-15,-2 17 0 0,-6 23 0 16,-1 25 0-16,7 30 0 15,9 38 0-15,8 28 0 16,2 16 0-16,7 13 0 0,-2-5 0 16,5-8 0-16,-1-14 0 15,4-19 0-15,1-22 0 0,0-34 0 16,5-22 0-16,-7-29 0 16,2-28 0-16,-5-26 0 0,-3-30 0 15,-8-15 0-15,-5-17 0 16,-7-12 0-16,-6-5 0 0,-11 9 0 15,0 25 0-15,0 32 0 16,-11 28 0-16,3 30 0 16,-1 26 0-16,-3 34 0 0,0 55 0 15,-4 33 0-15,8 38 0 16,8 29 0-16,11 12 0 16,14 5 0-16,10-5 0 0,7-13 0 15,3-17 0-15,-5-18 0 16,-4-26 0-16,-4-19 0 0,-7-24-438 15,-8-23-128-15,-13-27 67 16</inkml:trace>
  <inkml:trace contextRef="#ctx0" brushRef="#br0" timeOffset="11931.39">16254 11679 862 0,'-104'-100'1016'15,"67"64"-847"-15,12 4-169 16,11 3 0-16,28 6 0 15,26 2 0-15,34 9 0 0,27 3 0 16,17 1 0-16,7 8 0 16,-3-3 0-16,-8-7 0 0,-13 3 0 15,-11-5 0-15,-17 0 0 16,-13 0 0-16,-15-2 0 0,-8 2 0 16,-13 5 0-16,-3-4 0 15,-10-2 0-15,3-1 0 16,-3-5 0-16,6-5 0 0,-1-13 0 15,3-4-10-15,-3-8-77 16,1-4 47-16,-8 5 57 0,-9 6 78 16,0 11-70-16,-17 10-25 15,-3 21 0-15,-8 21 0 16,-77 195 0 0,72-111 0-16,12 1 0 15,21-1 0-15,0-8 0 0,21-7 0 16,3-11 0-16,9-23 0 15,3-14 0-15,1-15 0 16,-1-15-82-16,1-20-486 0,-6-16 66 16,2-25 83-16</inkml:trace>
  <inkml:trace contextRef="#ctx0" brushRef="#br0" timeOffset="12364.3">17652 11207 304 0,'11'-46'436'0,"-3"11"19"0,-8 1-57 16,0 11-72-16,0 6-198 15,0 4-128-15,0 5 0 0,9 8 0 16,2 21 0-16,5 15 0 16,5 25 0-16,4 20 0 0,-2 16 0 15,-2 22 0-15,-3 6 0 16,-7-3 0-16,1-4 0 16,-4-15 0-16,-5-26 0 15,-3-15 0-15,0-23 0 0,0-17 0 16,0-32 0-16,0-26 0 15,0-37 0-15,0-36 0 0,8-26 0 16,10-11 0-16,13-5 0 16,11 17 0-16,3 21 0 0,3 22 0 15,1 27 0-15,-2 19 0 16,7 16 0-16,47 20 0 16,-63 22 0-16,-10 7 0 15,-8 4 0-15,-6 4 0 16,-14 6 0-16,0-6 0 0,-14-4 0 15,2 2 0-15,-5-10 0 16,6-4 0-16,3-4 0 16,-1-8 0-16,-2 0 0 0,-2-6 0 15,-3-5 0-15,-6-8 0 16,3-7 0-16,-5-2 0 0,-1-4 0 16,1-4-97-16,0-1-497 15,-1 3 50-15</inkml:trace>
  <inkml:trace contextRef="#ctx0" brushRef="#br0" timeOffset="12907.25">19868 12336 84 0,'-17'-47'72'0,"6"5"44"0,-1 13 43 16,0 10-23-16,-10 6-11 15,-1 13-3-15,-10 13-11 16,-10 11 10-16,-16 21 59 0,-17 16 70 15,-22 16 73-15,-25 21-75 16,-24 8-248-16,-37 13 0 0,-37 11 0 16,-310 163 0-1,223-129 0-15,-34 14 0 0,-31 14 0 16,-18 5 0-16,-10 13 0 16,-14-4 0-16,1-2 0 15,8-4 0-15,7-4 0 0,15-10 0 16,7-6 0-16,11-8 0 15,15-15 0-15,23-15 0 16,31-16 0-16,39-15 0 0,35-22 0 16,34-16 0-16,40-17 0 15,32-10 0-15,27-13 0 0,25-13 0 16,20-4 0-16,13-4 0 16,11-12 0-16,13 0 0 15</inkml:trace>
  <inkml:trace contextRef="#ctx0" brushRef="#br0" timeOffset="13483.15">11495 16302 2047 0,'-12'-36'0'16,"-8"-33"0"-16,-5-33 0 15,-7-32 0-15,-8-37 0 0,-18-32 0 16,-10-47 0-16,-14-39 0 15,-7-40 0-15,-9-14 0 16,0 2 0-16,-3 3 0 0,0 13 0 16,4 24 0-16,11 27 0 15,13 42 0-15,8 42 0 16,11 33 0-16,11 36 0 16,6 24 0-16,8 23 0 0,5 17 0 15,4 12 0-15,4 13 0 16,3 12 0-16,5 8 0 0,0 3 0 15,-4 9 0 1,4 0 0 0,8 9 0-16,3-9 0 62,14-5 0-62,23-14 0 16,47-24 0-16,54-16 0 15,67-27 0-15,64-20 0 0,81-16 0 16,80-9 0-16,62-6 0 16,59-2 0-16,34 0 0 0,6 13 0 15,-18 12 0-15,-29 17 0 16,-38 11 0-16,-46 12 0 16,-45 16 0-16,-45-4 0 0,-43 7 0 15,-46 10 0-15,-41 9 0 16,-42 9 0-16,-48 2 0 15,-31 4 0-15,-32 5 0 16,-25 3 0-16,-18 6 0 0,-13-3 0 16,-14 8 0-16,-6 2 0 15,-5 0 0-15</inkml:trace>
  <inkml:trace contextRef="#ctx0" brushRef="#br0" timeOffset="13919.15">18366 9900 2047 0,'8'19'0'15,"10"14"0"-15,7 15 0 0,18 26 0 16,17 25 0-16,17 27 0 16,14 19 0-16,8 24 0 0,12 9 0 15,2 4 0-15,-6 2 0 16,-8-4 0-16,-9-10 0 16,-12-16 0-16,-13-14 0 15,-12-15 0-15,-12-11 0 0,-9-12 0 16,-7-9 0-16,-4-11 0 15,-2-9 0-15,1-7 0 0,0-9 0 16,2-9 0-16,-7-3 0 16,1-8 0-16,1-5 0 15,0-3 0-15,-2-4 0 0,-4-1 0 16,3-4 0-16,-6-7 0 16,0-6 0-16,-4 3 0 15,0-10 0 1,1 0 0-16</inkml:trace>
  <inkml:trace contextRef="#ctx0" brushRef="#br0" timeOffset="14032.85">19824 12793 2047 0,'-13'-12'0'15,"1"-4"0"-15,-1-8 0 0,-2-6-385 0,-5-6-297 16</inkml:trace>
  <inkml:trace contextRef="#ctx0" brushRef="#br0" timeOffset="26840.66">12368 3749 484 0,'-29'-38'294'15,"-7"2"-98"-15,-1-1-87 16,2 2-42-16,2 1 2 16,5 1 51-16,3 1-9 15,4 3-24-15,2 1-32 0,-2-1-5 16,4 1 16-16,-2 4 56 16,-3 0 18-16,-2-5-63 15,-4 5-77-15,-4-1 0 16,2 1 0-16,-1 0 0 15,3 2 0-15,-6 3 0 16,-2-6 0-16,-4 1 0 16,-6 4 0-16,-1-1 0 0,-2 0 0 15,-4 1 0-15,0-1 0 16,4 2 0-16,-4 3 0 16,4 4 0-16,5 0 0 15,3-5 0-15,0 5 0 16,-2 3 0-16,-6 1 0 15,-4 8 0-15,-4 0 0 16,-5 0 0-16,2 0 0 16,-2 0 0-16,2 0 0 0,-1 0 0 15,-1 0 0-15,3 0 0 16,-7 0 0-16,-2 8 0 16,-10 1 0-16,-7 3 0 15,-8 0 0-15,-9 5 0 0,1-1 0 16,3-4 0-16,8 0 0 15,9 0 0-15,9 4 0 16,10-3 0-16,11-1 0 16,4 0 0-16,7-1 0 15,0 6 0-15,-2 0 0 16,3 4 0-16,-10 3 0 16,-4 4 0-16,-7 5 0 15,-6-1 0-15,-7 5 0 0,0 4 0 16,-1-1 0-16,6-4 0 15,-1 2 0-15,5-2 0 16,3-3 0-16,4 1 0 16,6-4 0-16,7 3 0 0,4 0 0 15,4-2 0-15,-30 40 0 16,29-31 0 0,1 9 0-16,-4 5 0 15,-2 3 0-15,-1-1 0 16,-6 2 0-16,1-5 0 15,3-5 0-15,4-4 0 0,9-6 0 16,2-10 0-16,6-4 0 16,4-4 0-16,4 1 0 15,0 0 0-15,-5 3 0 16,4 4 0-16,-2 8 0 0,-5 5 0 16,-9 4 0-16,0 9 0 15,-2-1 0-15,2-1 0 16,0 4 0-16,5 2 0 15,3-5 0-15,0 0 0 16,5 0 0-16,5-5 0 16,2-3 0-16,1 4 0 0,1 1 0 15,-3-3 0-15,6 11 0 16,0 3 0-16,-1 4 0 16,2 6 0-16,-1 0 0 15,0 2 0-15,8 2 0 16,0-6 0-16,0-1 0 15,0 1 0-15,0 2 0 0,0-2 0 16,8 0 0-16,0 0 0 16,4 4 0-16,0 1 0 15,1-2 0-15,-1 6 0 16,25 84 0 0,-21-80 0-16,-1 3 0 15,1-4 0-15,-2 0 0 0,1-1 0 16,-1-8 0-16,-3-7 0 15,0-8 0-15,3-5 0 16,-3 2 0-16,2-6 0 16,-2 2 0-16,3 2 0 0,2 5 0 15,0 1 0-15,0 3 0 16,4 1 0-16,-4-3 0 16,1 3 0-16,3-1 0 15,0-3 0-15,0-7 0 16,1-1 0-16,-2-9 0 0,6-1 0 15,0-4 0-15,-2 2 0 16,2-7 0-16,4 7 0 16,4-1 0-16,3-5 0 0,5 0 0 15,0 0 0-15,2-3 0 16,3-2 0-16,3 3 0 16,6-5 0-16,10-1 0 0,9 0 0 15,7-3 0-15,5-2 0 16,2 3 0-16,-1-3 0 15,-11 2 0-15,-2 3 0 16,-9-3 0-16,-5-1 0 0,-6 1 0 16,-15-1 0-16,3-4 0 15,-6 0 0-15,0-4 0 0,5-12 0 16,7 0 0-16,14 0 0 16,10 0 0-16,15-3 0 15,9-6 0-15,9-3 0 0,2 0 0 16,-5 4 0-16,-1 0 0 15,-8-4 0-15,-3-5 0 16,-6 0 0-16,-2 2 0 16,-4-2 0-16,2-8 0 0,1 2 0 15,1-6 0-15,0-7 0 16,-2-6 0-16,2-1 0 16,-5 2 0-16,-4-1 0 0,-8 6 0 15,-4 1 0-15,-4-3 0 16,-6 2 0-16,3-5 0 15,-4 0 0-15,-2-1 0 0,1 3 0 16,4-2 0-16,-5 0 0 16,1 1 0-16,3-1 0 0,-3 0 0 15,-4 0 0-15,-5 0 0 16,-3 1 0-16,-1-1 0 16,1 1 0-16,-6-1 0 15,0 1 0-15,-5-2 0 16,4 1 0-16,-6 1 0 0,1-1 0 15,0 3 0-15,-2 2 0 16,5-1 0-16,-3-3 0 0,4-1 0 16,-1 1 0-16,1-2 0 15,-1-2 0-15,1-1 0 16,-7 1 0-16,3 0 0 0,-3 2 0 16,-4-2 0-16,4-1 0 15,-5 1 0-15,-2-2 0 0,-1 1 0 16,-3 0 0-1,0-3 0-15,-2 3 0 0,-1-4 0 16,0 4 0-16,0-3 0 16,5 2 0-16,-2-1 0 15,1-3 0-15,1 6 0 0,-2-2 0 16,-2 1 0-16,4 2 0 16,-5-2 0-16,0 0 0 15,-5 4 0-15,2-4 0 0,-5-4 0 16,0 0 0-16,0 0 0 15,0-3 0-15,0 2 0 0,0 6 0 16,0 0 0-16,0 3 0 16,0 4 0-16,0 5 0 15,0-1 0-15,0 4 0 16,0 6 0-16,0 2 0 16,0 0 0-16,0 0 0 0,0-2 0 15,0-5 0 1,0-5 0-16,0 0 0 0,0-2 0 15,0-4 0-15,-8-2 0 0,8 6 0 16,-8-39 0 0,-4 40 0-16,12 2 0 0,-12 4 0 15,3-1 0-15,1 5 0 16,8 0 0-16,-13 3 0 16,6 0 0-16,-1 2 0 15,-4-2 0-15,3 4 0 16,-4 2 0-16,2-6 0 0,2 0 0 15,-2-6 0-15,3-1 0 16,-5-6 0-16,-3-3 0 16,4 1 0-16,-4 0 0 0,2 2 0 15,3 2 0-15,-1 4 0 16,0 4 0-16,-1 0 0 16,2 3 0-16,2 4 0 0,2 5 0 15,-1 0 0-15,8-4 0 16,-14 4 0-16,6 3 0 15,0 2 0-15,8-6 0 16,-12 1 0-16,4 3 0 16,0 2 0-16,1-6 0 0,-2 2 0 15,1-3 0-15,0 3 0 16,0-5 0-16,-1 3 0 16,-2-2 0-16,3-2 0 0,8 0 0 15,-14 1 0-15,14 4 0 16,-7 0 0-16,7 1 0 15,0-3 0-15,0 7 0 0,0-2 0 16,-8 1 0-16,8-4 0 16,-9 0 0-16,9 0 0 15,-8 0 0-15,0-2 0 16,8 2 0-16,-11 5 0 16,11-6 0-16,-14 2 0 0,6-3 0 15,2 2 0-15,6-5 0 16,-13 3 0-16,13 0 0 15,-13-1 0-15,5-2 0 0,-4 1 0 16,4 0 0-16,8 0 0 16,-7-1 0-16,-2 1 0 15,9 3 0-15,-12 1 0 16,12 0 0-16,-9 0 0 16,9 5 0-16,0-2 0 15,0 1 0-15,-9-1 0 0,9 2 0 16,0 2 0-16,-8 0 0 15,8 3 0-15,0-3 0 16,0 1 0-16,0 1 0 16,0-1-403-1,5-6-17-15,4 3 15 16,-6-6 14-16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6:36:23.07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5728 2556 303 0,'-16'-24'273'0,"0"-2"-36"15,4 6-89-15,12 4-36 16,0 5-14-16,-8 1-33 15,8 3-35-15,0 7-19 16,0 0-5-16,8 12 1 16,4 9 22-16,4 15-9 15,8 13-2-15,1 13 1 16,4 2-10-16,-1 5-2 16,-3 0-5-16,-5-7-6 15,0-13 9-15,-4-8-2 0,-4-13-3 16,-4-9 12-16,1-6 9 15,-5-5 53-15,-4-8 48 16,5 0 25 0,-5-8-14-16,0-17-66 0,6-14-31 15,2-19-19-15,5-11-2 16,-1-4-10-16,1 4-5 16,-2 0 0-16,2 7 0 15,4 8 0-15,-1 6-1 16,-4 12 2-16,0 6-14 15,-4 11-44-15,0 7-66 0,-8 12-62 16,0 0-87-16,0 12-22 16,0 7-20-16,0 6-54 15</inkml:trace>
  <inkml:trace contextRef="#ctx0" brushRef="#br0" timeOffset="350.33">6272 2674 388 0,'0'-9'302'0,"0"5"-66"16,0 4-92-16,-11 0-50 15,3 0-45-15,8 0-23 16,-8 0-21-16,8 21-2 16,0 7 1-16,0 5-5 0,0 0 3 15,0 0 3-15,11-6-8 16,11-6 7-1,-4-9-5-15,4-3 1 0,-2-9 4 16,-4 0 4-16,-3-9 2 16,-10-10 8-16,-3-14-7 15,-16-5-4-15,-9 2 2 16,-3 0 0-16,-1 8-8 16,2 8-5-16,3 2-14 15,2 11-38-15,6 7-51 0,1 7-64 16,15 5-34-16,0-4-61 15,0 5 23-15</inkml:trace>
  <inkml:trace contextRef="#ctx0" brushRef="#br0" timeOffset="548.78">6451 2661 63 0,'42'-10'196'0,"-10"0"25"16,-8 3-6-16,-7 2-18 15,-10 1-17-15,2 4-33 16,-6 0-51-16,-3 9-52 0,0 10-17 15,0 14-6-15,5 12-6 16,-2 8-10-16,2 4 6 16,-2-5-10-16,2-3-9 15,4-7-26-15,-6-10-102 16,2-8-67-16,-5-11-28 16,0-13-18-16,0-19-25 15</inkml:trace>
  <inkml:trace contextRef="#ctx0" brushRef="#br0" timeOffset="690.98">6493 2218 491 0,'-25'-69'268'0,"1"15"-79"15,-1 13-91-15,9 13-55 16,4 9-21 0,12 5-24-16,0 31-51 0,0 11-77 15,9 10-35-15,2-3-100 16</inkml:trace>
  <inkml:trace contextRef="#ctx0" brushRef="#br0" timeOffset="1256.29">6960 2190 379 0,'11'0'380'15,"-8"0"-107"-15,-3 0-136 16,0 0-66-16,5 0-40 15,-1 12-13-15,4 16-10 0,0 13-10 16,0 16 6-16,6 12-2 16,-4 9-1-16,4 0 2 15,-6-6-1 1,0-6-1-16,0-9 1 0,1-9-2 16,-6-8 3-16,2-11 1 15,-5-8 4-15,0-10-8 16,0-11 8-16,0 0-1 15,0 0 13-15,0-4-8 16,-17-11-11-16,-27-29-4 16,15 14 4-16,1 5 1 15,-5 10-1-15,-7 6-1 16,-1 9 0-16,-5 9 0 16,6 11 0-16,0 5 1 15,11 7-6-15,10 0 7 16,10-2-4-16,9-2 3 15,12-5 5-15,13-5 6 16,7-6-4-16,9-12 12 16,-1 0-8-16,1 0 0 0,-8 0-7 15,-5-8 34-15,-8 4 17 16,-3-1 6-16,-6 5-15 16,-3 0-16-16,-8 0-11 15,4-3-9-15,-4 3-4 16,0 0-6-16,0-5 1 15,0 0-16-15,0 1-12 16,0 4-50-16,0 0-47 16,0 0-57-16,0 0-57 15,0-3-46-15,0-2-51 0</inkml:trace>
  <inkml:trace contextRef="#ctx0" brushRef="#br0" timeOffset="2046.54">8223 2613 317 0,'11'-16'352'0,"2"0"-35"0,-5 2-132 16,-5 7-96-16,2 7-39 15,-5 0-30-15,3 0-9 16,11 17-11-16,0 7 7 15,8 9-3-15,2 7 0 0,-5 5 4 16,3 3-13-16,-6 2 6 16,-5-6 0-16,-3-8 4 15,0-7-3-15,-8-8 2 16,0-4-4-16,0-17 8 0,0 0 3 16,0-10-59-16,-11-18-14 15,0-17 24-15,2-7 14 16,9-5 12-16,-9 0 14 15,9 3 2-15,0 10 8 16,0 8-2-16,0 8-5 16,9 3-8-16,3 8 1 0,4 9-2 15,4 8 0-15,4 12 5 16,6 8 6-16,-8 10 0 16,4 6 6-16,-6 1-4 15,-4-1-5-15,-4 0 2 0,-7-7-4 16,-5-4-2-16,0-5 10 15,0-8-5-15,0-12 0 16,-8 0 9-16,-1 0-10 0,1-12-4 16,8-12-11-1,-8-9-8-15,8-3 10 0,0-2-1 16,5 7 10-16,1 2-3 16,2 13 0-16,1 4-14 15,4 12 10-15,8 12 17 16,2 4-2-16,1 8 3 0,5 10-6 15,-4-3-1-15,-5 2-1 16,-5-9-7-16,-1 1 10 16,-6-10-6-16,0-2-2 15,-8-5 4-15,0-8-7 0,0 0-23 16,0 0-58-16,0 0-82 16,0-8-87-16,0-12-50 15</inkml:trace>
  <inkml:trace contextRef="#ctx0" brushRef="#br0" timeOffset="2528.83">9208 2490 174 0,'13'-4'291'0,"-5"0"-45"16,-8 0-75-16,0 1-66 16,0 3-44-16,0 0-11 15,-13 0-9-15,13 0-16 16,-11 0-14-16,-1 11-1 15,0 9 2-15,-5 9-1 16,-2 13 1-16,2-2-7 16,1 4-1-16,3-2-1 0,5-6-2 15,8-8-3-15,0-3 4 16,0-6-4-16,0-6 0 16,8-13-14-16,0 0 2 15,5 0 3-15,-2-13-4 0,3-6 0 16,-3-9 11-1,-3-9 0-15,-5-4 3 0,-3 6 7 16,0-3 20-16,0 2 5 0,0 2 3 16,0 9 11-1,0 10-5-15,0 2-3 16,0 5-17-16,0 4-10 0,0 4-9 16,0 0-12-16,0 0 4 15,0 12 6-15,9 9-1 16,4 3 8-16,0 6-4 15,-2 2-7-15,0 5 4 0,6-6 4 16,-4 2-2-16,-2-4-36 16,-3-1-91-16,0-7-57 15,0-5-36-15,1-4-58 16,-1-12 26-16</inkml:trace>
  <inkml:trace contextRef="#ctx0" brushRef="#br0" timeOffset="2748.65">9469 2442 539 0,'0'-21'344'0,"-8"9"-92"16,8 4-105-16,-8 4-57 15,8 4-52-15,0 0-24 16,0 16-8-16,0 18 2 16,0 5-7-16,0 10 3 0,3 5-3 15,2-2 2-15,-2 0 0 16,2-2 0-16,-5-9-1 15,4-3-12-15,-4-10-23 16,0-9-35-16,0-2-49 16,0-6-62-16,0-11-57 15,-9-16-73-15</inkml:trace>
  <inkml:trace contextRef="#ctx0" brushRef="#br0" timeOffset="2912.84">9404 2226 312 0,'-13'-62'294'0,"4"19"-60"15,1 10-108-15,2 9-59 16,6 6-31-16,0 7-29 16,0 2-3-16,0 9-7 0,0 0-2 15,0 16-5-15,6 1-51 16,2 8-71 0,1-2-85-16,0 2-95 15</inkml:trace>
  <inkml:trace contextRef="#ctx0" brushRef="#br0" timeOffset="3369.17">9566 2572 436 0,'3'12'248'0,"-3"-3"-84"16,6-1-87-16,-6-8-45 15,3 12-12-15,5 9-3 16,5 6-1-16,-1 10 3 15,3 4-5-15,2-1-9 16,-4 3 6-16,-1-8-6 0,-9-2-2 16,-3-9 9-16,0-7 0 15,0-6-3-15,0-11 12 16,0 0 33-16,0-11-19 16,-12-10-8-16,12-16-2 0,0-14-9 15,0-7-10 1,9 1 12-16,7 9 0 0,1 6 7 15,-2 9-13-15,-3 16-5 16,4 10 5-16,1 7-2 16,3 12 16-16,5 9-7 15,0 8 5-15,-1 8-8 0,1 2 0 16,-6 6 3-16,-2 0-5 16,-5 1-6-16,-1-2-1 15,-2-8 0-15,-6-8-3 16,2-3-2-16,-5-8-2 15,0-6-2-15,0-2 9 0,0-9-16 16,0 0-54-16,0 0-107 16,-8-12-158-16,-4-13-110 15</inkml:trace>
  <inkml:trace contextRef="#ctx0" brushRef="#br0" timeOffset="4326.31">10816 2278 330 0,'0'-12'231'0,"0"-4"-38"16,0 4-49-1,0 0-18-15,0 4 4 0,0 4-16 16,0 4-23-16,0 0-28 15,0 0-34-15,0 0-11 16,0 0-10-16,0 12-6 16,0 9-1-16,0 3 6 0,0 9-3 15,0 7 7-15,0 8 30 16,8 7-3-16,6-4-19 16,6 7-7-16,0-4-3 15,5-5-8-15,-2-10 1 16,-3-1-1-16,2-7 5 0,-7-6-8 15,-2-8 0-15,-5-4 3 16,-4-6-4-16,-1-7-7 16,2 0-1-16,-2 0-14 15,3 0-5-15,-6 0 1 0,0 0 5 16,3 0-9-16,-3 0-5 16,3 0-31-16,5-7-40 15,-3-6-48-15,-2 0-36 16,6-7-24-16,-9-1-54 0</inkml:trace>
  <inkml:trace contextRef="#ctx0" brushRef="#br0" timeOffset="4792.24">11401 2145 271 0,'0'-17'259'16,"0"5"-39"-16,0 3-75 0,0 2-34 15,0-1 1-15,0 8 0 16,0 0-29-16,0 0-34 16,0-4-21-16,0 0-17 15,5 4 1-15,-2 0-1 16,5 0-11-16,8 0 4 15,9 20-3-15,5 4 2 0,5 16-1 16,1 18 0-16,1 15 8 16,-4 13 0-16,-4 11-3 15,-17 2 8-15,-12-10-1 16,0-11 5-16,-20 35 45 16,8-77 16-16,-2-7 42 15,14-8 6-15,-8-9-37 16,8-4-40-16,0-8-290 62,0 0-96-46,0 0-37-16,0-3 17 16,-8-2 12-16</inkml:trace>
  <inkml:trace contextRef="#ctx0" brushRef="#br0" timeOffset="8556.12">10979 2059 54 0,'8'-8'87'0,"1"3"54"0,-5 1-16 16,0 4-47-16,0 0-27 15,4 0-13-15,-5 0 1 16,3-4-1-16,-6 1 2 16,0-1-9-16,0 4-5 0,0 0-3 15,0 0 13-15,0 0 10 16,0 0 6-16,0 0 8 15,0 0-11-15,0 0 2 16,0 0 4-16,0 0-10 16,0 0-15-16,0 0-3 15,0 0-15-15,-9 0 7 0,9 0-4 16,-12 0 2-16,12 0-1 16,-8 0 9-16,8 0-7 15,0 0-5-15,-13 0-13 16,4 7 6-16,3-7-3 0,6 8-3 15,-14-8 0-15,14 8 1 16,-8 2-2-16,0-10 2 16,8 7-3-16,-12-7-2 15,4 8 6-15,-4 1-2 16,0-9 2-16,-1 12 3 16,2-12-8-16,-1 11 2 15,-5-1 0-15,17-10 5 16,-9 0-3-16,9 0-6 15,0 0 3-15,0 7 4 16,0-7 0-16,0 8 1 16,0-8-6-16,0 0 4 15,0 9 0-15,0-9 2 16,-8 8-6-16,0-8 7 16,8 11-3-16,-8-2-4 15,1 3 2-15,7-5-4 16,-8 3 12-16,8-3-7 15,0-7-2-15,0 9 2 0,0-1 0 16,0-8 5-16,0 12-8 16,0-3 3-16,0 3-3 15,-8 0-1 1,8-5 5-16,0 5-1 16,0-12-3-16,0 14 3 15,0-2 1-15,0 4-1 16,0-1 0-16,0 2-2 15,0-1 2-15,0 5 1 16,0-1-2-16,0-5 4 16,0 3-5-16,0-2 0 0,0-4 2 15,0 0 0-15,0-12 3 16,4 12-3-16,0-12 2 16,-4 12-5-16,0-2 1 15,3 1 2-15,2-2 0 0,-1-1 3 16,4 3 2-16,-5-1-7 15,2-3 1-15,-2 6-2 16,2-5 7-16,4 0-3 16,-6-8 0-16,2 9 3 15,3-2-6-15,-4-7-3 16,-1 9 10-16,-3-1-8 0,0 5 4 16,3-13-2-1,3 11 6-15,2-11-9 16,-5 12 2-16,5-3 7 15,1-2-7-15,-1 2 0 0,-3-1 2 16,2-1 1-16,-7-7-2 16,4 9-1-16,0-1 6 15,0-8-3-15,1 12-1 0,-2-12 0 16,2 9 2-16,-5-9 0 16,3 0-2-1,2 0-4-15,-2 7 6 0,-3-7-4 16,0 9 3-16,0-9-4 15,6 0 7-15,-3 0-3 16,2 0-3-16,-2 0 3 0,0 8-1 16,2 0 4-1,-1-8-6-15,-4 0 5 16,13 8-7 0,-9-8 2-16,0 0 6 0,0 0 0 15,-1 0-2 1,2 9-6-16,-2-9 4 0,3 8 1 15,-3-8-1-15,0 0-4 16,2 0 5-16,-5 0 2 16,3 0 0-16,2 0-3 15,4 0 6-15,-6 0-5 0,6 0-2 16,-1 7 2-16,0-7 0 16,-1 10-4-16,1-10 4 15,-3 0 1-15,3 0 0 0,-5 0-2 16,6 0 0-16,-4 0 2 15,-2 0-5-15,2 0 2 16,-5 7 8 0,0-7-3-1,0 0 0-15,0 0-6 16,0 0 10 0,0 0 1-16,0 0-2 15,0 0 7-15,0 0-7 16,0 0 3-16,0 0-2 15,0 0-4-15,0 0-1 0,0 0 0 16,0 0 0-16,0 0-2 16,0 0 2-16,0 0 2 15,0 0 0-15,0 0 8 0,0 0-7 16,0 0 4-16,0 0 3 16,0 0 2-16,0 0 5 15,0 0 2-15,0 0-12 16,0 0 8-16,0 0-3 15,0 0 3-15,-8 0-1 16,8 0-7-16,-8 0 13 0,8 0 6 16,-14 0-9-16,6 0-6 15,-1 0-6-15,-5-5-4 16,-3-2 2-16,-3 2-5 16,0 3-5-16,0-9 5 15,-2 9-5-15,8-3 3 0,-3 5-1 16,4-4 3-16,1 4 2 15,5-4-6-15,7 0 10 16,-8 0-4-16,8 4 3 16,0 0 6-16,0-4-3 0,-9 4 6 15,9-5-9-15,-8 2 1 16,8-1-4-16,0-1-1 16,0 2 2-16,0-1-7 15,-8-1 0-15,8 1 8 0,0 1 1 16,0-2-11-16,-8 1 8 15,-1-4-1-15,9-1-2 16,-11 2-1-16,2-1 4 0,9-6 4 16,-9 7-7-1,9 0 3-15,0-7 0 16,0 8 9-16,0-2-5 0,0-2-2 16,0 3 2-16,0-5-10 15,0 0 11-15,0-1-10 16,0 0 4-16,0 1-7 0,0 5 4 15,0-2 2-15,0-4-6 16,0 2 2-16,0-3 7 16,0 2 1-16,0 0-9 15,0 0 11-15,0 0-6 16,0-4-7-16,0-2 3 0,0 3 6 16,0-2 0-16,0 2-3 15,0-1-1-15,0 0 1 16,0-1-3-16,0 5 3 15,6 0 0-15,-3 0 7 16,2-2-11-16,-5 6 4 0,4-3-3 16,-4 3 1-16,0-1-2 15,0-3 7-15,0 0-4 16,0 0-3-16,4 1 4 16,0-4-2-16,-1 4 5 0,-3-6-9 15,0 2 4-15,0-2-4 16,3 1 6-16,3 0-1 15,-3 0 1-15,-3 3 4 16,0 6-13-16,5 2 9 16,-2-3 0-16,2 3 2 15,-2-3-4-15,-3 5-9 0,5-1 11 16,-5 4-2-16,4-5-4 16,1 0 2-16,-2 2-7 15,2-5 11-15,-2 5-4 16,-3-1 2-16,4-1 9 0,0 0-7 15,0 2-6-15,5-1 3 16,-1 0 8-16,0 0-12 16,1-1 2-16,-1 5-1 15,-2-4 6-15,3 4-7 16,0 0 9-16,-5 0 1 16,0 0-8-16,0 0 2 0,0 0 1 15,-1 0-1 1,-3 0 6-1,0 0 0 1,0 0-1-16,0 0-7 16,0 0 0-16,5 0 6 31,-5 0-5-31,0 0 7 16,3 0-7-16,3 0 6 0,-6 0 5 15,0 0-9 1,0 0 3-16,0 0-5 15,0 0 2-15,0 0-2 0,0 0-1 16,0 0 4-16,0 0-4 16,0 0 6-1,0 0-7-15,0 0 4 16,-9 0 1-16,9 0-2 16,-8 0-9-16,8 0 8 15,-8 0-5-15,8 0 1 16,0 0 0-16,-8 9 0 15,8-9 3-15,-9 0 2 0,9 0-6 16,-12 8 12 0,4-8-8-16,-1 7 3 0,9-7 3 15,-11 10-4-15,11-10 1 16,-13 7 4-16,5-7-2 16,0 11-5-16,0-11 3 15,-4 14 2-15,-1-7 5 0,2-7-4 16,2 12-2-16,2-2 1 15,-1-10-2-15,8 7 3 16,-8-7-3-16,8 13 0 16,-9-2-4-1,9 1 6-15,-13-3-2 16,13-2-1-16,-8 2 4 0,1 4-2 16,7-5 4-16,-8 3-3 15,8 3 0-15,0 0 2 16,-8 3-2-16,8 4 0 15,-8-1-2-15,8 1 2 0,0-6-3 16,0 3 3-16,-10-6-3 16,10-5 6-16,0 2-6 15,0-9-26-15,0 8-64 16,0-8-56-16,0 0-27 0,0 0-7 16,5 0-3-1,0 0-38-15,-1-12-88 0</inkml:trace>
  <inkml:trace contextRef="#ctx0" brushRef="#br0" timeOffset="14277.19">11336 1973 10 0,'5'0'27'0,"-2"0"28"16,2 0 35-16,-5 0 58 0,0 0-32 16,0 0-39-16,0 0-30 15,0 0-18-15,0 0-4 16,0 0-3-16,0 0-6 15,0 0-2-15,0 0-2 16,0 0 14-16,0 0 12 16,0 0 9-16,0 0 14 15,0 0 5-15,0 0-1 0,4 0-18 16,-4 0-12-16,4 0-10 16,-4 0-13-16,0 0 1 15,5 0-1-15,-5 0-2 16,0 0 0-16,0 0-7 15,0 0-6-15,0 0 4 16,4 0 2-16,0 0-1 16,0 13-2-16,3-1 0 0,1 0 0 15,1-1 1-15,-1 3-1 16,3 2 6-16,3 0 2 16,-7-4 0-16,1 1-8 15,1-5-1-15,-1-8 4 0,-5 7-1 16,2 2 0-16,-5-9 4 15,0 12-9-15,0-4 0 16,3 1 3 0,2-9 7-16,-1 8-9 15,-4-8 3-15,0 11-1 16,5-2 7-16,-5-1-7 16,3 1 8-16,1 3-4 0,0-5 4 15,-4 2-10-15,0-1 6 16,0 4-8-1,4-12 4-15,-4 12 4 16,0-3-1-16,4-2 3 16,-4 3-7-16,4-10 4 0,-4 10-3 15,0-1 6-15,0 3-5 16,0-1-2-16,4 3 2 16,1-2 1-16,-2 1-4 15,-3-2 2-15,0-3-3 16,0 5 0-16,5-1 10 15,-5-4-4-15,3 0-2 0,2 1-1 16,-2-1-3-16,-3 5 1 16,0-6 1-16,0 0 1 15,0 7 5-15,6-7-6 16,-3 1 1 0,-3-8-3-16,3 13 3 0,-3-5 3 0,0-8-5 15,0 12 8-15,0-12-10 16,0 12 7-16,0-12-7 15,0 13 9-15,0-1-3 16,0 0 0-16,0 0 5 16,0 1-5-16,0 0 1 15,0-1 12-15,0-5-14 0,0-7 6 16,0 9-3-16,0-1-3 16,0-8 1-16,0 13-4 15,0-7 3-15,0 3-4 16,0-1 5-16,0 1-3 0,5-2 5 15,-5 2-6-15,0-1 3 16,0-8 1 0,0 12-3-16,3-12 1 0,-3 12 4 15,0-12-8-15,0 12 4 16,0-3 4 0,0-2-3-16,0 2-5 15,0-1 5-15,0 0-1 0,0-8-2 16,0 12 4-16,0-5-1 15,0-7 0 1,0 11 3 0,0-11 6-16,0 7-5 15,0-7-4-15,0 7 1 16,0-7 3-16,0 14-3 0,-8-14 3 16,8 11-1-16,0-3 3 15,0 1-7-15,-6-9 5 16,6 12-2-16,-14-5 3 15,6-7 6-15,8 13 6 0,-12-1-3 16,4 1-3-16,0-6 4 16,1 1-10-16,-7 1 2 15,3-1-6-15,3-8 0 16,8 9 2-16,-14-9-1 0,14 0 2 16,-8 0 2-16,8 8 6 15,0-8 11-15,0 0 2 16,0 0-2-16,-7 0-7 15,7 0-6-15,0 0-1 16,-9 0-1-16,9 0-3 16,0 0-2-16,0 0 4 0,0 0 2 15,0 0-7-15,0 0 6 16,0 0-7-16,0 0 4 16,0 0 4-16,0 0-3 15,0 0-12-15,0 0 7 0,0 0 1 16,0 0-5-16,0 0 9 15,0 0-5 1,0 0 2 0,0 0-1-16,0 0 0 15,0 0-2 1,6 0-4-16,-3 0 5 0,2 0-6 16,-5 0 11-16,2 0-7 15,3 0 1-15,-2 0 2 16,2 0 0-16,-2 0 1 0,6 0 1 15,-1 0-4-15,0 0 1 16,-3 0 9-16,4 0-6 16,-2 0 0-16,1 0-2 15,-4 0 4-15,0 0 0 0,0 0 9 32,1 0-10-32,-2-5 8 15,2 2-4-15,-2-1-2 0,2-4-3 16,-2-2 1-16,3 3 6 15,-3-2-11-15,5 6 2 16,0-6-2-16,-4 1-7 0,0-3 8 16,5-6 4-16,0 0-8 15,-3 1 7-15,2 0-5 16,-4-1 0-16,-4 4-3 16,5 2-2-16,-2 3 5 0,2 0 3 15,-5 0-2-15,0-1 4 16,0 2-5-16,0-5 7 15,0 0-10-15,0-2 0 16,0 2 11-16,0 0-11 16,0 0 0-16,0 0 7 15,0-1 3-15,0 3 5 0,0 0-1 16,3 3 7-16,-3-5-11 16,0 3-4-16,0 1 0 15,0 0 9-15,0 0-5 16,0 0 5-16,0-1-6 0,0 2 5 15,0-2 2-15,0 6-10 16,0-7 12-16,0 2-1 16,0 1-6-16,0-3-8 15,0 7 3-15,0-6-7 16,-8 1 7-16,8-4 2 16,0 1-3-16,-12-3-2 0,12 2 4 15,-8-1-7-15,8 3-3 16,-6-3 3-16,6 1 4 15,-9 0-1-15,9-1 0 16,0 1-3-16,0 0 4 16,0-8 4-16,0 11-11 15,0-3 3 1,0 8 4-16,0-4 1 16,0 4-8-16,0-5 6 15,0 5 4-15,0-2-3 16,0 1-6-16,-9 0 10 15,9-2-10-15,-8 2 9 0,8 1-8 16,0-4 7-16,0 4-7 16,0 1 6-16,0-2-2 15,-8 1-4-15,8-4 9 16,0 4-5-16,0-1 4 0,0-2 0 16,0 1-8-16,0 0 2 15,0 1-1-15,0 1 4 16,-8-4 2-16,8-1-4 15,0 2-1-15,-9-1 2 0,1 4 2 16,8-1 0 0,-8-3-6-16,8 4 9 15,0-1-5-15,0 5-4 0,0-2 5 16,0-3-1-16,0 0 2 16,0 5-5-16,-8-4 9 15,8 1-2-15,-8-1-3 16,8-1-4-16,-8 2-1 0,8-1 5 15,-8 0-1-15,8-1-1 16,-12 2 8-16,12-6-9 16,-8 6-5-16,8-2 11 15,0 0-6-15,0 2 2 16,-8-2 6-16,8 1-11 16,-8 0 2-16,8 1 13 15,-9-1-10-15,9-1 0 0,0 0-4 16,0 2 5-16,0-1 0 15,-8 4-3 1,8 0 0-16,0 0 11 16,-7-4-15-16,7 1 3 0,0-1 1 15,0 4 7-15,0 0-7 16,0 0-2-16,0 0 7 16,0 0 0-16,-8 0-3 15,8 0 5-15,-9 0-5 16,9 0-6-16,0-5 7 15,-8 0 3-15,8 2-8 16,0 3 7-16,0 0-4 16,0-4 4-16,-8 0-2 15,8 0-4-15,-9-1 0 16,9 5 0-16,-8 0 6 16,8 0-2-16,-7 0-1 0,7 0-7 15,0 0 9-15,0-4-6 16,0 0 5-16,-8 4-2 15,-1-3 5-15,9 3-9 16,0 0 6-16,-8 0 0 16,8 0 1-16,0 0-1 15,0 0-5 1,0 0 7-16,0 0-7 0,0 0-1 16,0 0 6-16,0 0-10 15,0 0 11-15,0 0-4 16,0 0 7-16,0 0-9 15,0 0-3-15,0 0 6 16,0 0-1-16,0 0-4 16,0 0 2-1,0 0-1 1,0 0-2-16,0 0 8 16,4 0-4-16,0 0-7 15,1 0 11-15,-1 11 5 16,0-2-12-16,2-1 6 0,-1 0 6 15,3 1-6-15,1-2 2 16,-1 5-6-16,-5 0 9 16,5 4-3-1,1 1-9-15,-2-4 8 0,1 3-1 0,-3 0 1 16,-2-4-9-16,6 0 6 16,-4 1 8-16,-5-5-8 15,3 4-3-15,2-4 6 16,-2 1 4-16,2 3-5 15,-1-5-1-15,-4 2 1 16,0-1-7-16,5 1 11 16,-5-9 1-16,3 12-8 0,1-5 3 15,0 2 2-15,-4-9-1 16,0 13-1-16,0-13-5 16,0 10 7-16,0-10 0 15,0 9-4-15,0-9 4 0,0 9-6 16,4-9 5-16,0 7-1 15,0 0-2-15,0-7 1 16,1 14 7-16,-2-6-11 16,-3-1 2-16,0 3 10 15,0-10-4-15,5 0-8 16,-2 7 8-16,2 2-7 0,-2-9 2 16,-3 12-1-16,0-5 4 15,0-7-3 1,0 9 5-16,0-9-4 15,0 12 10-15,0-12-13 16,0 8 0-16,0 0 5 16,0-8-4-16,6 13 2 0,-6-6 7 15,3 3-11-15,5 1 7 16,-8 1-7-16,0-4 7 16,0 0 4-16,0 0-9 15,0 4 1 1,0-12-2-16,0 14 6 0,0-14 1 15,0 7-3-15,0 2 2 16,0-9 0-16,0 8-7 16,0 1 5-1,0-9-1-15,0 12 6 16,3-12-6-16,-3 7-2 16,0 2 3-16,0-9-1 0,0 8 2 15,0-8 1-15,0 12 5 16,5-12-5-16,-5 12-8 15,0-3 3-15,0-9 4 16,0 7-1-16,0-7-5 16,0 10 12-16,0-10-10 0,0 8 2 15,0-8 4-15,0 6-3 16,0-6-2-16,0 0 3 16,0 9-5-16,0-9 5 15,0 12 1-15,0-12-3 0,0 7 4 16,0 3-2-1,0-10-10 1,0 12 13-16,0-12-7 16,0 7 14-16,0-7-13 15,0 0-2-15,0 9 5 16,0-9 0-16,0 8 1 0,0-8 3 16,0 12-10-16,0-12 8 15,0 9-8-15,-8-2 9 16,8 2-4-1,0-1-3-15,-8 0 1 0,8-8 7 16,-12 12-5-16,12-12 2 16,-8 7-1-16,8-7 4 15,0 0-7-15,0 0-2 16,0 11 6-16,0-11-5 16,-8 7 5-1,8-7 0-15,-9 7-2 0,9 2-6 16,-8-9 14-1,8 0-3-15,-8 0-13 16,8 0 15-16,0 8-3 16,0-8-6-16,-7 0-1 0,7 0 1 15,0 0 3-15,0 0 3 16,0 0-2-16,0 0-3 16,0 0-1-16,0 0 5 15,0 0 2 1,0 0-11-16,0 0 4 15,0 0 3-15,0 0 3 16,0 0 0-16,0 0-13 16,0 0 12-16,0 0-2 15,0 0 1-15,0 0-7 16,0 0 7-16,0 0 1 0,0 0-5 16,0 0-7-1,0 0 16-15,0 0-1 16,0 0 1-1,0 0-8-15,3 0 2 16,1 0-1 0,0 0 5-16,-4 0-10 15,0 0 6-15,0 0-4 16,0 0-3-16,0 0 7 16,0 0 0-16,0 0-3 15,0 0 6-15,0 0-2 16,4 0 4-1,0 0-3-15,0 0-6 16,-4 0 9-16,0 0-10 0,0 0 8 16,4-3 0-1,4-6 1-15,-3 2-3 0,3-5 1 16,1-1 2-16,-3 0-7 16,2-4 4-16,1-2-1 15,0-5-1-15,-1 3-2 16,3-3-3-16,-3-2 10 0,1 7-2 15,-6-5-3-15,2 3 0 16,-5 4-4-16,0 0 2 16,0 6 14-16,0-6-11 15,0 6 1-15,0-2-1 0,0 4-1 16,0 1 0-16,0 0-2 16,0 0 2-16,0 1 4 15,0-7-1-15,0 2-1 16,0-3-2-16,0-2 3 15,0-3-3-15,0-1 0 16,0 2 0-16,0-3 0 0,0 3 0 16,0 2 4-16,0 0-9 15,0 6 7-15,0-1 0 16,0-5 4-16,0 5-14 16,0-4 1-16,0-2 16 15,0 3-7-15,0-2-5 0,0 2 3 16,0-2 2-1,0 6-5-15,0-6 6 0,-8 5 3 16,8-4-8-16,-12 4 4 16,12-1-2-16,-8 0-2 15,8 1 1-15,0 0 5 16,0 5 2-16,-8-2-9 0,8 1 4 16,-8 0-6-16,8 4 6 15,0-1 3-15,0 5-3 16,0 0 2-16,-9 0 2 15,9 0-4 1,-9-4-1 15,9 0 0-31,-8 1 0 0,8-2 0 16,-6-2 0-16,-3 2 0 16,9 1 0-1,-8-1 0-15,8 3 0 16,0-3 0-16,-8 0 0 0,8-2 0 15,-13 7 0-15,13-4 0 16,-8-2 0-16,0 6 0 31,0 0 0-15,8-3 0 15,0 0 0-15,0-2 0-1,0 1 0-15,-9 4 0 16,1 0 0 15,0 0 0-31,8-4 0 16,0 0 0 0,0-1 0-16,0 5-2 46,0 0-4-30,0 0-18-16,0 0-78 0,0 0-84 16,0 0-101-16,0 0-41 15,0 0 3-15,0 9 3 16,-9-1-142-16</inkml:trace>
  <inkml:trace contextRef="#ctx0" brushRef="#br0" timeOffset="15116.59">11417 2007 73 0,'0'-9'95'0,"0"4"48"0,0 2-8 16,0 3-31-16,0 0-31 15,0 0-16-15,0 0-2 16,0 0-9-16,0 0-2 16,0 0-12-16,0 0-11 0,0 0-6 15,0 0-4-15,0 0 11 16,0 0-2 0,0 0 10-16,0 0 0 0,0 0 0 15,0 0-6-15,0 0-9 16,0 0-7-16,0 0 0 15,0 0-7-15,0 0 2 16,6 0-3-16,-3 0 3 0,4 0-5 16,1 13 20-16,0-2 3 15,6 10-1-15,-3-2 5 16,3 6-12-16,1 0-9 16,-3-1-3-16,-4-3 9 15,0-6-9-15,0 2 3 0,1-6-5 16,-6-11 2-1,-3 10-3-15,0-10 4 0,0 0 4 16,0 0 3-16,0 0-6 16,0 0 7-16,0 0-3 15,0 0 2-15,-6-6-5 16,-3-5 0-16,1-6-2 0,-5 2 2 16,1-6-7-16,4 5 9 15,8 0-9-15,-12 4 1 16,12 0 3-16,-12 3-3 15,4 1 2-15,0 0-3 16,8-5 7-16,-14 6-5 0,14-3 2 16,-8 7 0-16,8-1 1 15,0 4-5-15,0 0 4 16,0 0-4-16,0 0-1 16,0 0 7-16,0 0-1 15,0 0-7-15,0 0 6 16,0 0-3-16,0 0 3 15,0 0 4-15,0 0-9 16,0 0 2-16,0 0 6 16,0 0-5-1,0 0-5-15,0 0-4 16,0 0 6-16,0 0 6 0,0 7-5 16,0-7-2-16,0 14 5 15,0-14-8-15,5 11-1 16,-2-11-19-16,-3 8-45 15,0-8-21-15,5 0-24 16,-5 0-7-16,0 0-27 16,0 0-63-16,0 0 10 0</inkml:trace>
  <inkml:trace contextRef="#ctx0" brushRef="#br0" timeOffset="17072.99">11401 1982 10 0,'0'-4'23'0,"0"4"16"15,0-5 20-15,0 5 28 16,0 0 45-16,0 0-30 0,0-4-26 16,0 4-28-16,0-4-21 15,0 1-2-15,0 3 0 16,0 0-14-16,0 0 2 15,0 0-9-15,0 0 8 16,0 0 0-16,0 0 4 16,5 0 1-16,-5 0-6 15,3-5-2-15,2 5 0 0,-2 0-5 16,-3 0 4-16,0 0 0 16,0 0-3-16,0 0-2 15,6 0 4 1,2 0-3-16,-6 12-3 0,6-3 0 15,-3-1 5-15,12-1-6 32,-9 3 0-32,0-10-1 15,-4 18 7 1,1-8-7-16,-2-10 5 0,1 11-2 16,4-2 0-16,-4-1 1 15,0-8-3-15,-4 12 0 0,0-12-3 16,0 8 6-16,0-8 0 15,0 0 1-15,0 0-3 16,0 0-3-16,0 0 0 16,0 0-2-16,0 0-3 0,0 0 4 15,0 0-6-15,0 0-4 16,0-8-4-16,0 1 0 16,0-3 0-16,-8 2-8 15,0 0 0-15,8 1-4 16,-12-3 7-16,12 7 1 15,-9-5 13-15,9 5 5 16,0-1-2-16,0 4 7 0,0-5-6 16,-8 0 0-16,8-2 7 15,-8 3 0-15,-1 0-1 16,9-1 3-16,-11 1 5 16,11 0-6-16,-12 1-2 0,12-2 6 15,0 1 1-15,0 1-5 16,0 3 7-16,-9-5 0 15,9 1 2-15,0-1 2 16,0 3-6-16,0-3-1 16,0 0-3-16,0 2 2 15,0 3-6-15,0 0 4 0,0 0-3 16,0 0 0-16,0 0 2 16,0 0 2-16,0 0 0 15,0 0-3-15,0 0 0 16,6 0-3-1,-3 0-2 1,4 8 5-16,1 4-1 16,-3-3 1-16,4-2 0 15,-1 1-2-15,0 0 5 16,0 1-6-16,-4-1 1 16,-4-8 1-16,0 8 0 15,0-8-5-15,0 0 7 16,0 0-3-16,0 0-2 15,0 0 2-15,0 0 4 32,0 0-7-32,0 0 3 15,0 0 2-15,0 0 0 0,-9 0-3 16,1 0-1-16,0-5-1 16,-4-2 0-16,-1-6 2 15,6 2 4-15,-2 2-4 16,1 1 2-16,8 4 2 15,-8-1-3-15,8-2-2 16,0 7 0-16,0-5 1 0,-8 2-2 16,8 3 7-16,0 0-6 15,0 0 4 1,0 0 4-16,0 0-3 16,0 0 3-16,0 0 2 15,0 0-1-15,5 0-7 0,3-4-3 16,-5 4-1-16,2 0-1 15,4 0 4-15,1 12 0 16,3 4 4-16,-1 4 3 16,1 5 0-16,4-1 4 15,-2 4-4-15,-3-3 3 16,1 0-5-16,-5-6-4 0,1-2 2 16,-6-5 1-16,0-12-3 15,-3 9 1-15,0-9 0 16,0 0 2-16,0 0-3 15,0 0 6-15,0 0 2 16,0 0 0-16,0-4-3 0,0-9-3 16,-12-3-10-1,1-5 5-15,3 2-2 0,8-6 1 16,-13 0 0-16,13 6 4 16,0 2 0-16,-8 0 0 15,8 9 0-15,0 5-2 16,0 3 2-16,0 0 3 15,0 0-7-15,4 0 0 16,4 7 3-16,1 6-2 16,2 3 0-16,3 4 5 15,-3 0-4-15,-3-4 4 16,0 6-5-16,-3-6-3 0,-1-1-36 16,-4 1-25-1,0 6-32-15,0-6-74 0,0 1-56 16</inkml:trace>
  <inkml:trace contextRef="#ctx0" brushRef="#br0" timeOffset="27605.65">6544 3769 235 0,'0'-12'207'0,"0"-1"-34"15,0 1-49-15,-8-1-24 16,0 5-10-16,8 0-10 16,0 1-16-16,-9 2-26 0,3-3-12 15,6 4-3-15,-12-3 11 16,4-2 5-16,-6 1-4 16,-2 0 0-16,-3-1-17 15,-6-2-3-15,-3 1 3 0,-5 3-13 16,1 3 10-16,-6 1 6 15,3 3-1-15,3-4-6 16,-1 4 2-16,5 0 0 16,-1 0-10-16,4 0 9 15,5 0-11-15,4 0 2 16,4 7-8-16,0 4 11 0,-1 3-3 16,-4 2-3-16,1 9 4 15,0 3-4-15,-4 1 0 16,4 7 5-16,5 4-7 15,-2 1 3-15,5-1-2 0,8 2 2 16,0-1 0-16,0-5 1 16,0 2 2-16,8-3-4 15,5-2 6-15,1-9-4 16,3-3-1-16,-1-5 0 0,5 0 0 16,-2-4 1-1,11-12-1-15,2 0 1 0,-1 0-9 16,-1 0 9-16,-3 0-3 15,-2 0-1-15,-3 0-4 16,-12 0 4-16,4 0-1 16,-11 0 9-16,-3 0-3 0,0 0 9 15,0 0-1-15,-12 8 2 16,-3 0 2-16,-2 4-9 16,-8 1 5-16,-7 3-6 15,-4 5-9-15,-5 2 1 0,-5 2 1 16,3 0 1-16,3-1-1 15,1 0 0-15,8 2-1 16,3-7 5-16,8 3-7 16,3-12 3-16,9 3-4 15,8-5 3 1,0-8 3-16,3 0-2 0,11 9-1 16,0-9 2-16,3 7 9 15,0-7-16-15,3 0 7 16,-4 9-5-16,-4-9 10 0,-7 0-7 15,-5 8 6-15,0 0-2 16,0 5 1-16,-8 4-2 16,-9 6 6-16,-3 5 8 15,-8 2-13-15,0-3-7 16,3-2 0-16,4-4 3 16,5-10-6-16,7 2 9 0,9-13-1 15,0 7-8-15,0-7 9 16,0 0-5-16,9 0 3 15,-1 0 3-15,4 12 6 16,0 2-6-16,4-2 10 0,1 0 9 16,-6 7 43-16,-3 10 59 15,1 3-94-15,0 6-31 16,2-2 0-16,3 0 0 16,5 2 0-16,1-10 0 15,4 0 0-15,9-3 0 0,-1-5 0 16,9-8 0-16,5-2 0 15,-2-10 0-15,-9 0-317 16,-2 0-233-16,-11-10-20 0</inkml:trace>
  <inkml:trace contextRef="#ctx0" brushRef="#br0" timeOffset="29080.76">6737 17252 728 0,'-13'-11'379'0,"0"0"-177"0,13-1-103 16,0 0-44-16,0-4-20 16,13-1-17-16,6 5-9 15,11 5-4-15,5 7-5 0,3 7-2 16,-6 9 6-16,1 5-2 16,-13 7 23-16,-4 5 25 15,-8 3 46-15,-8 6 10 16,-12-2 27-16,-5-4-30 15,-3 5-103-15,-5-3 0 16,-2-7 0-16,3-2 0 0,2-4 0 16,3-6 0-16,3-3 0 15,7-6 0-15,13-10 0 32,9 0 0-32,4 0 0 15,6 0 0-15,5 0 0 16,1 7 0-16,-1 6 0 15,-3-1 0-15,-4 4 0 16,-2 5 0-16,-7 3 0 16,-4 9 0-16,-8 0 0 0,0-2 0 15,0-2 0-15,-8-8 0 16,8-4 0-16,0-1 0 16,-9-5 0-16,9-3 0 15,14 1 0 16,10-1 0-31,9 4 0 16,3 4 0-16,4 5 0 0,5 3 0 16,-5 9 0-1,-3 3 0-15,-12 4 0 0,-14 10 0 16,-11 3 0-16,-11 4 0 16,-17 4 0-16,-12-8 0 15,-10-4 0-15,-7-8 0 0,-8-13 0 16,-3-11 0-1,-2-17 0-15,4 0 0 0,10 0 0 16,7-10 0-16,10-1 0 16,6-1 0-16,4 0 0 0,9-1 0 15,7 0 0-15,4 5 0 16,9-4 0-16,0 4 0 16,0 0 0-16,0 4 0 0,0 1 0 15,0 3-330 1,6 0-96-16,-3 0-13 15,-3 0 30-15</inkml:trace>
  <inkml:trace contextRef="#ctx0" brushRef="#br0" timeOffset="33562.79">21769 2686 213 0,'0'-16'439'0,"0"7"-297"15,0 7-23-15,0-4-21 16,0 4-3-16,0-3-19 16,0 5-13-16,0 0-16 15,0-5 2-15,0 5 8 16,0 0-8-16,0 0 8 16,0 0-10-16,0 0-6 15,0 0-17-15,0 0-8 0,0 0-11 16,0 0 6-16,0 0-10 15,0 0-2-15,0 0-2 16,0 0 8 0,0 0-7-16,0 0 10 0,0 0-10 15,0 0 7-15,0 0-4 16,-8 0 3-16,8 0 2 16,0 0-7-16,0 0 4 15,0 0 3-15,0 0 3 16,0 0-2-16,0 0 3 0,0 0-7 31,0 0-4-31,0 0 2 0,0 0 0 16,0 0-3-16,0 0 6 15,0 0-7-15,0 0 5 16,0 0-6 0,0 0 1-16,0 10-6 15,8 4 13-15,5 7-4 0,3 12 2 16,7 3 0-16,2 9-4 15,4 0-2-15,-1 3 12 16,0-3-4-16,-5-7 3 16,-1-7-3-16,-1-2 3 15,-10-8-6-15,0-5 8 16,-2-8 5-16,-1-8 72 0,-3 0 88 16,-5 0-136-16,3-3-38 15,5-18 0-15,10-13 0 16,2-10 0-16,4-9 0 15,4-8 0-15,1 0 0 0,-6 5 0 16,3 1 0-16,-7 13 0 16,1 1 0-16,-6 8 0 15,-2 9 0-15,-4 6 0 16,-8 6 0-16,0 7-133 0,0 5-185 16,0 0-48-1,3 21 62-15,2 0-7 0,-5 3 8 16</inkml:trace>
  <inkml:trace contextRef="#ctx0" brushRef="#br0" timeOffset="33878.87">22553 2751 384 0,'11'-20'276'0,"-2"-1"-56"16,-9 2-25-16,0 2 19 15,0 4-21-15,0 5-76 0,0 8-64 16,-9 0-29-16,-2 21-11 15,-3 8-5-15,14 11-3 16,0 5-8-16,0 1 11 16,5-7-8-16,7-5 0 15,9-6 6-15,-5-9-1 16,0-6-10-16,1-13 10 0,-9 0 6 16,0-8-9-16,-4-13-4 15,-4-10 7-15,0-15-1 16,0 2-7-16,0-1-10 15,0 9-19-15,-12 10-31 16,-1 7-74-16,-4 7-90 16,3 12-59-16,-3 0-26 0,0 7-9 15</inkml:trace>
  <inkml:trace contextRef="#ctx0" brushRef="#br0" timeOffset="34084.87">22995 2772 546 0,'25'-12'420'0,"-11"3"-51"16,0 1-39-16,-6 4-66 0,0 1-146 16,-5 3-118-16,2 0 0 15,4 15 0-15,3 13 0 16,0 10 0-16,4 6 0 16,4 2 0-16,-3 1 0 0,-5-1 0 15,-4-6 0 1,0-7-265-16,-5-9-136 0,-3-7-26 15,-11-17-43-15</inkml:trace>
  <inkml:trace contextRef="#ctx0" brushRef="#br0" timeOffset="34254.11">23043 2140 582 0,'-23'-76'348'0,"2"15"-151"16,5 11-62-16,4 14-35 15,4 11-41-15,8 9-33 16,0 11-23-16,0 13-16 16,8 17-101-16,4 12-129 15,4 8-109-15</inkml:trace>
  <inkml:trace contextRef="#ctx0" brushRef="#br0" timeOffset="34845.51">23662 2304 996 0,'11'-26'457'15,"0"7"-107"-15,-2 2-106 16,-1 5-244-16,-3 3 0 16,-2 9 0-16,5 14 0 15,10 14 0-15,2 16 0 0,2 10 0 16,4 6 0-16,-4 5 0 15,-5-3 0-15,0-5 0 16,1-9 0-16,-6-8 0 16,-5-2 0-16,-7-14 0 15,0-3 0-15,0-9 0 0,0-4 0 16,0-20 0 15,-11-5 0-31,-6-7 0 16,0 0 0-16,-1 3 0 15,-8 5 0-15,2-1 0 16,1 11 0-16,-11 6 0 0,-8 11 0 16,-1 10 0-16,-2 3 0 15,8 4 0-15,15 1 0 16,4-5 0-16,18 2 0 16,0-3 0-16,9 1 0 15,8-3 0-15,0-4 0 0,17-6 0 16,11 2 0-16,7-13 0 15,10 0 0-15,-6 0 0 16,-3-5 0-16,-13-3 0 16,-6-3 0-16,-6-3 0 15,-5 2 0-15,-6 0 0 16,-5 0 0-16,2 5 0 0,-6-2 0 16,-5-3 0-16,2 0 0 15,-5 4 0-15,0-1 0 16,0 1 0-16,-13 0-252 15,-4 0-180-15,-12-1-91 16</inkml:trace>
  <inkml:trace contextRef="#ctx0" brushRef="#br0" timeOffset="35577.14">26092 2767 269 0,'0'-16'220'0,"-8"1"-55"0,0-2-47 16,-3 1 2-16,3 4 11 16,0 0-2-16,0-2-20 15,-6 2-27-15,-2 0-41 16,-2 5-20-16,-8 2-9 16,-1 5-4-16,-1 0-3 0,-7 17-5 15,4 7 0-15,3 9-2 16,-2 3 0-16,11 9 2 15,2 0 2-15,17-1-2 16,0 1-7-16,0-9-5 16,13-2-17-16,6-11-8 15,9-6-1-15,10-17-10 16,-2-5-10-16,6-14 16 0,-7-9 18 16,-2-10 13-16,-10-7 20 15,-1 2 4-15,-10-3 12 16,-8 2 0-16,-4 3 19 15,0 8 15-15,0 6-7 16,0 6-14-16,0 8-15 0,0 5-19 16,0 8-6-16,0 8-1 15,0 18 9 1,0 5-8-16,0 9 1 0,13 5 4 16,1-1 1-16,11 2 0 15,9-6-4-15,1-2-63 16,7-6-108-16,6-4-103 15,0-16-81-15</inkml:trace>
  <inkml:trace contextRef="#ctx0" brushRef="#br0" timeOffset="36092.04">26720 2722 393 0,'-17'-36'324'0,"-3"3"-101"15,-2 5-61-15,7 4 0 16,-1 7-30-16,-2 5-67 15,7 7-39-15,11 5-11 0,-13 17-6 16,-2 12-2 0,-1 9-4-16,-1 9-5 15,-1 6 2-15,9-4-4 0,1 1 2 16,8-7-3-16,0-5-1 16,0-10-7-16,0-8-12 15,0-4-13-15,0-4 9 16,8-12 11-16,1-3-7 0,13-17-10 15,4-17-2-15,0-13 10 16,4-18 9-16,-1-13 18 16,-10-8 2-16,-2-5 18 15,-5-5 10-15,-3 9 32 16,-9 13 10-16,0 8-23 16,0 12 16-16,0 16 2 15,-9 13-18-15,9 8-32 16,0 12-8-16,0 8-15 0,-9 0 10 15,9 19-11-15,-8 14 10 32,8 57 2-32,0-32-1 0,8 1 9 15,10 7-4-15,4 3 2 16,7 0-8-16,9 2-1 0,2-7-1 16,0-7 8-16,0-4-8 15,2-8-22 1,-5-9-101-16,-9-8-106 0,-9-3-74 15,-2-8-30 1,-5-10-18-16</inkml:trace>
  <inkml:trace contextRef="#ctx0" brushRef="#br0" timeOffset="36627.85">27664 2447 537 0,'0'-46'280'0,"-6"6"-99"15,-11 7-32-15,-5 9-32 16,-1 10-38 0,-10 14-21-16,-7 26-26 0,-6 10-10 15,-5 16-7-15,3 5-8 16,2 5 4-16,11-4-10 16,9-5-4-16,17-8-1 15,9-5 4-15,13-8-7 16,3-7-11-16,9-9-11 0,7-16-11 15,7-8-34-15,12-16-19 16,2-17 6-16,-1-13 18 16,-7-14 22-16,-9-11 26 15,-7-10 19-15,-9-5 8 16,-9-3 7-16,-3-5 23 16,-2 4 33-16,-6 10 23 15,0 2 10-15,0 15-3 16,0 16 32-16,0 13-36 15,0 10-48-15,0 12-23 16,0 12-19-16,0 20-2 0,0 22-8 16,-9 18 4-16,9 24 5 15,-8 18 3-15,8 9 2 16,0-3-7-16,-8 2 4 16,8-4 1-16,0-8-7 15,3-12 1-15,5-14-2 16,6-10 4-16,-2-13-12 15,-1-14-21-15,-2-6-15 16,-4-5-36-16,1-7-34 16,2-9-98-16,0-14-100 15,6-14-71-15</inkml:trace>
  <inkml:trace contextRef="#ctx0" brushRef="#br0" timeOffset="37440.44">28416 1941 84 0,'0'-20'220'16,"0"0"-43"-16,0 3-25 15,0 4-33-15,0 2-12 16,0-1 5-16,0 0-7 16,0 3-13-16,0 1-18 15,0 3-25-15,0 1-13 16,0 4-16-16,0 0-1 16,0 0-9-16,0 0 0 15,0 0-3-15,0 0-2 16,0 0-2-16,0 0-7 15,0 0 3 1,0 0-1 0,0 0 6-16,0 0-3 15,0 0 0 1,0 0 1 0,0 0-4-16,0 0-1 15,0 0 5 1,0 0 0-16,0 0 3 15,0 0-2 17,0 0 13-32,0 0 5 15,0 0 9-15,0 0-6 16,0 0 1-16,0 0-15 16,0 0-1-16,0 0-4 15,0 0 1-15,0 0-4 16,0 0 4-16,0 0 9 15,0 0-5-15,0 0-3 16,0 0-4-16,-8 0-7 16,-4 22 8-16,1 1 2 15,-11 14 2-15,1 12 15 16,-1 8-8-16,0 9 3 16,1 2 6-16,5 2-5 15,8-1-3-15,8-5-2 16,5-2 0-16,6-5 4 0,15-8-12 15,2-9 4-15,4-6-8 16,1-6 5-16,-5-8-4 16,-7-7 3-1,-5-5-7-15,-5-8 6 0,-2 0-5 16,-1 0-48-16,-5 0-100 16,-3-8-133-16,0-8-61 15,0-13-35-15</inkml:trace>
  <inkml:trace contextRef="#ctx0" brushRef="#br0" timeOffset="37788.78">28979 1774 248 0,'17'-36'320'15,"-4"8"-45"-15,-5 2-85 16,-4 11-44-16,5 2-29 16,-1 5-40-16,-2 8-44 0,11 21-16 15,13 20-8-15,5 19 5 16,7 25 0-16,-2 13-1 16,-6 3-1-16,-15 6-3 15,-13-9 3-15,-6-10-1 16,-14-6 3-1,-11-13-9-15,-4-7 6 0,-7-12-1 16,-1-9 1-16,6-10-8 16,2-3-3-16,4-7-2 15,5-9-28-15,0-4-78 16,-3-8-139-16,-15 0-114 16</inkml:trace>
  <inkml:trace contextRef="#ctx0" brushRef="#br0" timeOffset="38856.61">22731 4086 92 0,'0'-20'231'15,"0"-1"-64"-15,0 2-57 0,0-2-40 16,0 4-6-16,0 5 8 15,-12 0-13-15,-5 1-28 16,-7-1-15-16,-8 2 3 0,-5 7 4 16,-3 3 1-1,-6 0 3-15,2 13-4 0,0 3 1 16,3-1-10-16,8-2-4 16,10-1-7-16,6 0 2 15,4 1-1-15,13-2-5 0,0 1 2 16,0 0 2-16,0 2-7 15,8-3 0-15,5 1 4 16,4 5-2-16,4 0 3 0,1-2 0 16,3-2-1-16,1-1 2 15,-6 0-5-15,-6 1 3 0,-6-2-2 16,-8 1 5 0,0-3-3-16,-16 3 1 15,-7 5 7-15,-6 3-4 16,-7 3 3-16,-1 4-4 15,4-4 0-15,6-2 5 0,2-2-8 16,8-2 3-16,6-5-3 16,11 0 6-16,0 0-5 15,0-3 6-15,11-2-6 0,6 5 0 16,12 2-3-16,2-2-1 16,2 0 6-16,-4-5 1 0,-4-7-4 15,-10 9 5 1,-2-1 3-16,-13-8 4 0,0 12 9 15,-13 0 17-15,-7 4 14 16,-3 5-6-16,-11 7 1 0,1 2-9 16,1-3-6-16,-1 2-13 15,10 3 2-15,2 5-7 16,8-4-1-16,13 3 17 0,5-3 0 16,3-4-5-16,9-1 17 15,6-8 2-15,5-4-18 0,6 1-12 16,-3-4-11-16,-5-5 3 15,-6-8-24-15,-4 0-82 16,-7 0-144-16,-9 0-115 0,0 0-44 16</inkml:trace>
  <inkml:trace contextRef="#ctx0" brushRef="#br0" timeOffset="40219.18">22971 17474 73 0,'0'0'241'16,"0"0"2"-16,0 0-23 0,-8 0-26 16,8 0-14-16,-8 0 7 15,8-8-7-15,0 0-39 0,0 1-68 16,8-7-32-16,3 2-14 15,14 0-16-15,4 1-8 16,7-2-9-16,5 1 7 16,3 3 0-16,1 9-7 0,-4 0 1 15,-5 0 5-15,-7 0-4 16,-6 0 1-16,-10 17 8 0,-10 0-1 16,-3 4 16-16,-16-3 17 15,-7 7 32-15,-6 3 33 16,-7-2-84-16,-1-3-18 0,6 2 0 15,-4-9 0-15,11-4 0 16,5 0 0-16,11-3 0 16,8 3 0-16,4 1 0 15,7-1 0-15,9-4 0 0,5 0 0 16,4 1 0-16,-5-9 0 16,-8 7 0-16,-4 0 0 0,-2 4 0 15,-10 0 0-15,-10 1 0 16,-9 4 0-16,-6 3 0 15,-4 3 0-15,4-6 0 0,6 1 0 16,3-1 0-16,4-3 0 16,2-3 0-16,10 3 0 0,10 1 0 15,2-2 0-15,7-1 0 16,5 1 0-16,2 1 0 16,-3 4 0-16,6-2 0 0,-4 2 0 15,0 2 0-15,-6 11 0 16,2-3 0-16,-5 2 0 15,-4 9 0-15,-1-2 0 16,-3 0 0-16,1 6 0 0,-9 1 0 16,0 7 0-16,0-1 0 15,-9 3 0-15,-7-3 0 0,-2-5 0 16,-12-6 0-16,-2-9 0 16,-9-9 0-16,-8-8 0 15,1-12 0-15,-1-4 0 0,5-9 0 16,-2-2 0-16,10-6-88 15,7 1-376-15,10-1-20 16,10-7 25-16</inkml:trace>
  <inkml:trace contextRef="#ctx0" brushRef="#br0" timeOffset="43197.52">8345 6964 415 0,'-21'-7'351'0,"5"-3"-116"15,-1 6-120-15,6 4-57 16,2 0-25-16,9 0-14 0,0-3-15 16,0 3-1-16,3 0-2 15,6 0-3-15,-1 0 5 0,-5-4-1 16,-3-4 35-16,0-8 12 16,-6-10-13-16,-19-2 0 0,-15-3 26 15,-14-7-17-15,-14 7 13 16,-14 5-3-16,-8 14-18 15,-3 12-8-15,3 16-8 0,9 13-11 16,8 15-1-16,12 13-4 16,21 8 3-16,20 1-5 15,32-1-5-15,33-4-1 16,32-13-3-16,32-10-38 16,30-22-23-16,31-16-1 0,16-21-32 15,7-12-29-15,-16-11-14 16,-22-5 20-16,-30-3 53 0,-26-5 39 15,-34 3 45-15,-25 10 39 16,-29 2 14-16,-22 14-5 0,-21 13 15 16,-18 15-1-16,-12 19 15 15,2 15-8-15,4 5-27 16,6 11-22-16,23-1-16 16,14 2 1-16,21-1-15 0,17-5-2 15,20-9 3-15,12-6-5 16,8-10 2-16,3-20-8 15,-7 0-6-15,-9-12 7 0,-15-14-11 16,-17-14 9-16,-20-13 2 16,-6-9 6-16,-19 3 4 0,-7-3-4 15,-6 10 2-15,2 6-8 16,-2 9 6-16,6 9-3 0,4 11-28 16,4 5-71-16,3 9-87 15,6 3-67-15,2 0-15 16,13 0-28-16</inkml:trace>
  <inkml:trace contextRef="#ctx0" brushRef="#br0" timeOffset="43596.64">9224 6349 487 0,'17'-65'233'0,"-9"4"-44"0,-3 9-5 15,-5 14 36-15,0 10 20 16,0 8-66-16,0 12-87 0,0 16-46 15,0 28-10-15,0 26-5 16,-8 19-1-16,0 21-8 16,-1 4-10-16,-4-1-1 0,2-3-2 15,-1-12 2-15,12-16-8 16,-8-15 5-16,8-9-7 16,0-13 8-16,0-10 4 15,0-10-8-15,0-9 10 0,0-8 1 16,0 0 10-16,0-8-5 15,8-11-13-15,7-23-3 0,10-15 0 16,3-12 0-16,0 0 0 16,1 4-5-16,-4 11 10 15,-8 14-7-15,-6 11-1 0,-3 10 1 16,-5 2-1-16,3 10-4 16,-6-2-17-16,0 9-15 0,0 0-14 15,0 0-7 1,0 0-35-16,0 0-26 0,0 9-55 15,0-2-57-15,0 5-50 16,0-3-42-16</inkml:trace>
  <inkml:trace contextRef="#ctx0" brushRef="#br0" timeOffset="43998.03">8489 6378 427 0,'-16'-32'296'16,"4"4"-83"-16,5 7-89 0,-1 8-54 15,8 10-30-15,0 3-19 16,0 28 2-16,0 24 17 0,0 21-4 16,0 18-8-16,0 6-3 15,0 5 1-15,0 3-5 16,0-3-1-16,0-12-9 0,0-14-7 15,0-14 2-15,-8-17-8 16,8-12 9-16,0-13-2 0,0-9 7 16,0-11-1-16,11-15-5 15,5-13 0-15,8-17-6 16,9-12 4-16,5-4 0 16,-7 4-4-16,3 9 15 0,-11 10 1 15,-7 10-7-15,2 11-2 16,-7 14-8-16,-3 3 1 0,4 20 1 15,1 8-4-15,4 10-18 16,1 2-61-16,4 4-92 16,-6 1-72-16,4-4-41 0,-4-4-37 15</inkml:trace>
  <inkml:trace contextRef="#ctx0" brushRef="#br0" timeOffset="44216.26">9396 6411 349 0,'0'-45'375'15,"-14"9"-81"-15,14 10-136 0,-8 11-77 16,8 2-40-16,0 9-24 16,0 4-5-16,0 0-8 0,0 12-2 15,0 6-2-15,0-2-42 16,0-1-83-16,0 1-82 15,0-7-5-15,0-9-47 16,0-12 21-16</inkml:trace>
  <inkml:trace contextRef="#ctx0" brushRef="#br0" timeOffset="44357.06">9379 5691 169 0,'-16'-41'262'16,"-1"3"-121"-16,2 10-64 15,2 9-37-15,6 2-28 16,7 6-52-16,0 11-58 0,0 0-139 16</inkml:trace>
  <inkml:trace contextRef="#ctx0" brushRef="#br0" timeOffset="44628.32">9382 5462 617 0,'-28'-52'224'0,"1"7"-94"0,6 8-48 16,4 8 14-16,6 5 24 15,11 3-2-15,0 6-40 16,0 2-39-16,0 5-22 0,0 8-3 15,0 0-22-15,0 0-16 16,0 0-70-16,0 0-72 16,0 8-58-16,0 9-15 0,8 3-80 15</inkml:trace>
  <inkml:trace contextRef="#ctx0" brushRef="#br0" timeOffset="44993.96">9866 6318 621 0,'-16'0'402'0,"4"0"-161"16,5-4-115-16,7-1-66 0,0 0-15 16,0 5-23-16,0-2-6 15,0-9-18-15,7 1 4 16,-4-7 1-16,-3-3-2 0,0-5 10 15,-15 1-1-15,-13 4 4 16,-12 4 43-16,-5 4-3 0,0 12-10 16,3 12-17-16,2 12-12 15,7 4-12-15,9 8-5 16,13 1 3-16,11 4-1 16,11 0 3-16,10-1-3 15,12-2-3-15,19-7 0 0,14-3-39 16,9-11-69-16,12-17-102 15,6 0-71-15,5-19-12 0,-6-22 7 16,-2-13 51-16,-13-6 95 16</inkml:trace>
  <inkml:trace contextRef="#ctx0" brushRef="#br0" timeOffset="45293.87">10443 6166 33 0,'13'-45'180'0,"-13"14"84"16,0 5-64-16,-13 11-69 16,1 6-63-16,0 9-20 0,0 17 2 15,12 7-6 1,0 4-12-16,0 4-18 0,16 2 1 15,9-10-12-15,3-4 3 16,9-11-6-16,-1-9-1 0,-1-9 2 16,4-11 1-16,-13-13-2 15,-4-7 2-15,-14-9-2 16,-8 0 10-16,-16-1 22 0,-13 15 19 16,-4 6-16-16,-6 16-13 15,-4 26 4-15,0 20 10 16,2 20 1-16,5 16 1 0,15 9-15 15,12-2-3-15,18 3-5 16,12-11-10-16,11-6 0 16,13-10 0-16,3-11-4 15,2-13-7-15,-1-11-28 0,-1-10-44 16,-4-7-33-16,-8-3-36 16,-6-10-33-16,-6-11-107 0,-8-10-12 15</inkml:trace>
  <inkml:trace contextRef="#ctx0" brushRef="#br0" timeOffset="46940.7">8408 9162 154 0,'-6'-15'264'0,"6"-2"-78"16,0 1-65-16,0 0-59 16,0-1-22-16,11-3-15 15,14-5 1-15,2-5-2 0,11 3-4 16,-6-2-6-16,-4 5-4 16,-3 8 14-16,-9 4 29 0,-8 4 14 15,-3 4 4-15,-5 4-1 16,0 20 35-16,0 22 19 15,0 9-26-15,-13 11-42 0,0 3-25 16,-4-1-8-16,6-2-18 16,-1-1-2-16,0-8-2 0,12-13 0 15,-8-7-4-15,8-5-16 16,0-6-74-16,0-8-63 16,0-1-45-16,0-13-26 15,0 0 3-15,0-8-24 0,0-11 2 16</inkml:trace>
  <inkml:trace contextRef="#ctx0" brushRef="#br0" timeOffset="47156.43">8402 9439 259 0,'-26'12'212'0,"6"0"-51"0,0 0-46 15,4 2-48-15,8-2-14 16,8-5 2-16,0 1 6 16,8 1-15-16,12-9-19 0,16 0-3 15,12 0-10-15,9 0 1 16,1-13-9-16,-6-3 0 15,-4 4-4-15,-5 1 3 0,-7-1-1 16,-4-2-4-16,-4 2-1 16,-3 0-1-16,-9 4-4 15,-3-1-11-15,-5 6-39 0,-5-6-31 16,-3 9-49-16,0 0-31 16,0 0-78-16</inkml:trace>
  <inkml:trace contextRef="#ctx0" brushRef="#br0" timeOffset="48488.36">8193 8596 316 0,'0'-48'228'0,"-20"8"-47"16,-12 6-58-16,-12 18-56 0,-13 16-15 15,-17 29 13-15,-6 27 13 16,-10 25 11-16,5 22-21 16,12 24-16-16,11 14-12 15,22 13-20-15,20 10-13 0,20-2-5 16,32-3 1-16,25-16-31 15,24-18-81-15,15-18-95 16,18-30-44-16,9-27-59 0</inkml:trace>
  <inkml:trace contextRef="#ctx0" brushRef="#br0" timeOffset="48689.08">8990 8551 913 0,'8'-113'303'15,"3"19"-150"-15,11 30-83 16,10 23-32-16,17 28 14 16,12 34 57-16,7 31 6 0,2 34-40 15,-7 23-41-15,-9 21-10 16,-18 13-36-16,-18 166-188 16,-47-141-20-16,-16-6-41 15,-12-3-10-15,-13-9 21 0,-9-19-36 16</inkml:trace>
  <inkml:trace contextRef="#ctx0" brushRef="#br0" timeOffset="49370.34">11093 9634 389 0,'0'-53'227'0,"0"-3"-38"16,-12-2-39-16,-4 6-24 0,-10 3 1 15,-45-28 137 1,21 57-174-16,-10 12-41 0,-5 16-16 16,0 12-10-16,3 16-1 15,5 13-5-15,14 8-4 0,10 8-9 16,16 4 2-16,17-7-7 16,8-6 1-16,17-11 2 0,16-17-15 15,10-15-13-15,11-26-24 16,7-19-6-16,-3-20 5 15,-10-9 14-15,-7-13 22 16,-13 0 15-16,-11 5 15 0,-10 12 39 16,-6 12 20-16,-9 14 0 15,0 9-32-15,0 19-24 0,3 23 9 16,5 25 7-16,0 28-13 16,6 20-19-16,2 13-2 0,3 0-36 15,11-8-66-15,5-12-61 16,11-17-36-16,3-20-34 15,8-25-4-15,4-24 9 16,3-29-9-16,5-23 52 0,-4-26-37 16</inkml:trace>
  <inkml:trace contextRef="#ctx0" brushRef="#br0" timeOffset="49720.39">11783 9394 57 0,'25'-125'250'16,"-17"-2"-30"-16,-21 9-17 16,-11 16-17-16,-4 21-43 15,-12 19-20-15,-7 31-7 0,-4 26-3 16,-6 29-17-16,0 33-3 15,-4 29-33-15,7 21-11 0,14 13-25 16,9 16-4-16,14-3-11 16,17-10-4-16,9-13-2 0,5-25-19 15,16-23-6-15,2-27-6 16,4-35-7-16,-4-44-16 0,7-41 21 16,-7-37 14-1,-4-33 5-15,-8-29 6 0,-3-30 10 16,-9-36-7-16,-8-9 15 15,-8 2 48-15,-9 29 69 0,0 45 13 16,2 41-17-16,-1 40-111 16,3 36-15-16,1 54 0 15,0 60 0-15,0 63 0 0,-4 48 0 16,2 32 0-16,14 17 0 16,0 3 0-16,8-3 0 0,14-17 0 15,14-17 0-15,16-22 0 16,18-22-254-16,12-32-149 15,7-30-4-15,4-27 10 16</inkml:trace>
  <inkml:trace contextRef="#ctx0" brushRef="#br0" timeOffset="50069.9">12688 8755 378 0,'24'-97'312'0,"-24"12"-39"0,-24 16-83 15,-16 19-27-15,-8 21 14 16,-14 29 7-16,-6 26 1 0,-1 22-24 15,-1 30-137-15,13 10-24 16,14 7 0-16,18-1 0 0,12-6 0 16,13-6 0-16,16-17 0 15,13-17 0-15,7-14-19 16,4-22-71-16,10-20 10 0,7-30 3 16,3-23 14-16,-3-28 23 15,-8-24 29-15,-11-30 4 16,-15-23 13-16,-6-18 8 15,-9 1 73-15,-8 20 111 0,0 33-116 16,-12 37-82-16,-1 31 0 16,-4 55 0-16,2 50 0 0,-1 56 0 15,3 39 0-15,13 29 0 0,0 11 0 16,21 2 0-16,10-9 0 16,11-11 0-16,3-15-22 15,3-11-459-15,4-16 1 16,-2-24 13-16</inkml:trace>
  <inkml:trace contextRef="#ctx0" brushRef="#br0" timeOffset="61951.13">8291 688 74 0,'0'0'126'0,"0"0"36"0,0 0-44 16,0 0-10-16,0 0-28 15,0 0-2-15,0-5-3 16,0 1 16-16,0 0 13 16,0 0 5-16,0 4 8 0,-8 0 3 15,8 0-10-15,-12 0-24 16,-1 0-31-16,-3 0-30 16,-12 0-9-16,-10 8-9 0,-2 4-7 15,-3 10 2 1,-2 1-1-16,3 5-10 0,6 6 5 15,3 6 2-15,9 0-6 16,7 6-13-16,17-1-3 16,0 0-7-16,14-2-5 0,5-5 10 15,10-10 4-15,7-7-8 16,6-8 6-16,6-13-36 16,4 0 22-16,2-18 1 15,-6-2 13-15,2-9 4 0,-7 1 7 16,-7-6 5-16,-10 2 12 15,-11-4-7-15,-2 0 4 16,-13-2-1-16,0-2-6 16,-8-1 16-16,-8 5 12 15,0-1 14-15,-6 5 16 0,3 3-11 16,-1 4-12-16,2 11 0 16,4 1-2-16,0 5-10 15,14 3-20-15,0 20 5 16,0 19 1-1,0 14-6-15,14 10 8 0,10 10-9 16,4 5 8-16,5-4-2 16,-1-2 3-16,1-10-5 15,-1-13-6-15,1-7-3 0,-1-9-27 16,-4-7-36-16,-3-4-27 16,-5-5-23-16,-3-12-15 15,-6-5-32-15,1-12-20 0,-4-11-20 16,-3 0 15-16</inkml:trace>
  <inkml:trace contextRef="#ctx0" brushRef="#br0" timeOffset="63728.8">8791 660 13 0,'0'0'27'0,"0"0"16"0,0 0 17 15,0 0 26-15,0 0 41 16,0-5-42-16,0 1-18 16,0-1-23-16,0 5-12 0,0 0-6 15,0 0-8-15,0 0-8 16,0 0-3-16,0 0 2 16,0 0-3-16,0 0-4 0,0 0 3 15,0 0 1-15,0 0 2 16,0 0-1-16,0 0 1 15,0 0 0-15,0 0-3 16,0 0-1-16,0 0 1 16,0 0 0-16,0 0-1 0,0 0-1 15,0 0-6-15,0 0 8 16,0 0 2 0,0-2-1-16,0-3 17 0,0 0 3 15,0 3 5-15,0 2-5 16,0 0-4-16,0 0 4 15,0 0-2-15,0 0 1 16,0 0-9-16,0 0-13 0,0 14 12 16,0 15 8-16,0 16 0 15,0 12-7-15,0-1-8 16,0 6-4-16,-8 0 0 16,8-10 1-16,-8-7-5 15,8-9 0-15,0-7 9 0,0-9-9 16,0-2 0-16,0-6 0 15,0-12 2-15,0 0 3 16,0 0-1-16,0 0 0 0,0 0 2 16,0-10-6-16,0-10 1 15,3-12-4-15,5-13 0 16,5-12 3-16,-1-4-2 0,0 0 2 16,0 4-1-1,1 2 1-15,2 12-4 0,-2 6 1 16,-2 9-2-16,7 9 2 15,-7 7 2-15,1 1 1 16,4 11 0-16,-2 0 3 16,-2 11-1-16,-6 1 0 0,2-1-2 15,-2 1 4-15,-3 0-1 16,-3 0 4-16,0-12-3 16,0 9 2-16,0-9-1 15,0 0-3-15,0 0 5 16,0 0-4-16,0 0-8 15,0 0-25-15,0 0-76 16,-12 0-110-16,4 13-93 16</inkml:trace>
  <inkml:trace contextRef="#ctx0" brushRef="#br0" timeOffset="64229.88">9412 713 354 0,'0'-13'309'0,"0"4"-29"0,0 6-123 16,0 3-80-16,0 0-40 15,-8 8-19-15,0 16-9 16,0 13-5-16,-1 11-1 16,1 14 0-16,0 3-3 15,-4-3 0-15,4-6 1 0,8-7-7 16,-12-9-1-16,12-10-8 15,0-11-7-15,0-3-4 16,0-7 8-16,-13-9-31 0,13-25 7 16,-7-17 16-16,7-14 12 15,0-13 11-15,7 0 3 16,2 0 0-16,2 12 1 16,2 13-4-16,-1 7 4 15,4 9 0-15,1 2-2 16,-1 10 2-16,8 8-1 0,1 8 6 15,0 8 4-15,-7 8 5 16,-1 10 5-16,-4 5 9 16,-4-2 1-16,-6-1 2 0,-3-7-6 15,0-3 1-15,0-7-4 16,0 1 0-16,0-12 0 16,0 7-2-16,0-7-12 15,-9 0-9-15,9 0-11 0,0 0-65 16,-8 0-74-16,8-11-57 15,-8-6-15-15,8-3-44 16</inkml:trace>
  <inkml:trace contextRef="#ctx0" brushRef="#br0" timeOffset="64645.81">9939 655 217 0,'-8'-9'223'0,"0"2"-44"16,1 2-64-16,-2 3-44 15,1 2-14-15,0 0-13 16,-3 0-13-16,-3 23-11 16,3 13 3-16,-6 9 6 0,2 5-8 15,6-3-5-15,9-2-13 16,0-9-1-16,0-6 2 15,9-5 0-15,6-9-4 0,5-16 1 16,10 0-10-16,5-14-1 16,1-9-5-16,2-11 10 15,-14-9-2-15,-7-2 12 16,-9 5 17-16,-8 2 25 0,0 10 26 16,-14 8-10-16,3 8-19 15,11 7-22-15,-13 5-16 16,6 25-1-16,-1 12 2 15,8 7-2-15,0 5-6 16,0 4-30-16,0-4-67 0,8-8-56 16,7-8-42-16,1-5-11 15,1-16-14-15,-1-12 29 16</inkml:trace>
  <inkml:trace contextRef="#ctx0" brushRef="#br0" timeOffset="64929.13">10204 713 224 0,'21'-50'204'0,"-7"14"-55"0,0 7-50 15,-11 8-41-15,2 14-30 16,3 7 7-16,9 16 2 16,1 9-23-16,7 3-5 15,4 0-6-15,-1 1 0 16,5-5-11-16,-4-8-7 0,-1-16 0 16,1 0 3-16,-1-8 1 15,-4-17 4-15,0-7 7 16,1-7 1-16,0-4 14 0,-10 12 33 15,-3 10 34-15,-12 9 13 16,0 19 16-16,-12 31 52 16,-8 26 8-16,-16 34-39 15,-13 25-60-15,-8 27-31 16,-4 16-18-16,-1 5-76 0,-6 6-141 16,0-14-117-16,-3-13-64 15,3-20-20-15</inkml:trace>
  <inkml:trace contextRef="#ctx0" brushRef="#br0" timeOffset="65461.73">5846 1021 295 0,'-28'-40'272'16,"0"3"-6"-16,-1 5-90 15,9 3-39-15,4 9-1 16,3 7-4-16,5 7-55 16,8-5-39-16,0 11-30 15,0 30 3-15,0 14-1 16,0 20-5-16,0 19 3 16,0 7-5-16,-8 8-1 15,0-5-9-15,-1-12-71 0,1-12-105 16,0-12-79-16,-4-20-55 15,-8-25-37-15</inkml:trace>
  <inkml:trace contextRef="#ctx0" brushRef="#br0" timeOffset="65600.97">5439 621 597 0,'-10'-63'260'15,"2"13"-136"-15,8 17-65 16,0 9-31-16,0 8-13 15,10 16-19-15,15 11-80 16,12 14-115-16,8 5-116 16</inkml:trace>
  <inkml:trace contextRef="#ctx0" brushRef="#br0" timeOffset="66161.99">6095 871 344 0,'11'0'304'0,"-6"12"-95"0,-5-4-111 16,3 13-45 0,6 11-23-16,-1 20 7 0,0 18-4 15,5 8-22-15,-2 6-4 16,0-1-1-16,-2-18-6 16,-1-16 7-16,0-13-7 15,-3-15-11-15,-5-21-17 16,3-29 7-16,3-25 14 0,-3-15 6 15,6-12-5-15,2-4 2 16,1-1 16-16,1 17-3 16,-5 17-3-16,1 9-3 15,1 20-8-15,7 18 12 16,12 19 5-16,4 10-2 16,6 9-1-16,3 6-5 15,-3-2-1-15,-1-4-3 0,-10-4 0 16,1-10-2-16,-5-6-1 15,-4-13-1-15,-4 0-11 16,5-20 0-16,2-21 4 16,2-16 2-16,-4-12 5 15,-5-8 6-15,-8 0 6 0,-5 4 37 16,-3 11 27-16,0 9 54 16,0 16 8-16,0 13-31 15,0 7-44-15,0 14-36 16,0 15-13-16,5 24 13 15,4 20-7-15,-1 23 4 16,0 10-13-16,1 0 0 16,-2 2-2-16,1-3-10 0,0-6-66 15,-5-8-101-15,3-14-78 16,-6-10-42-16,0-15-33 16,0-11 28-16</inkml:trace>
  <inkml:trace contextRef="#ctx0" brushRef="#br0" timeOffset="66329.45">6651 895 479 0,'-17'-28'334'15,"6"5"-102"-15,11 5-125 16,0 6-59-16,6 3-28 0,20 2-4 16,18-2-5-16,16 2-10 15,2-6-38-15,3 1-55 16,-8 0-59-16,-4 3-59 15,-13-3-86-15</inkml:trace>
  <inkml:trace contextRef="#ctx0" brushRef="#br0" timeOffset="67125.95">11243 411 298 0,'0'-12'220'0,"0"2"-37"0,-9 3-48 15,9 2-37 1,-8 5-15-16,8 0-15 0,-8 0-20 16,8 10-22-16,-11 18 0 15,-2 13 34-15,2 16 9 16,-3 7-24-16,-2 5-15 15,5 2-11-15,-2-6-8 0,13-14-9 16,-8-10 0-16,8-8 0 16,-9-8-1-16,9-5 1 15,0-8 1-15,0 0-3 0,0-12 1 16,0 9-1-16,0-9 3 16,14 9 1-16,10-3 1 15,12-6-2-15,9 0 0 16,8 0 1-16,-1 0-10 15,-4 0-33-15,-6-4-44 0,-5-4-69 16,-9-4-65-16,-4-4-50 16,-3-12-34-16</inkml:trace>
  <inkml:trace contextRef="#ctx0" brushRef="#br0" timeOffset="67305.59">11276 377 458 0,'-17'-11'216'16,"6"-2"-88"-16,3 6-67 0,8 3-30 15,0 0-9-15,8 4-16 16,12 0-6-16,12 0-26 16,9 0-66-16,7-5-42 15,1 5-81-15,4-3-237 0</inkml:trace>
  <inkml:trace contextRef="#ctx0" brushRef="#br0" timeOffset="67876.07">12249 377 176 0,'-11'-16'267'15,"0"4"-54"-15,1 1-66 0,10 3-64 16,0 3-30-16,0 1-16 16,0 4-6-16,0 0-19 15,10 0-2-15,9 0-2 16,9 0-5-16,4 0-3 15,1 0 3-15,-4 0 2 0,-4 0-4 16,-5 12 11-16,-4 4 29 16,1 12 18-16,-5 10 17 15,-6 8-20-15,8 6-8 16,-3 9-9-16,3-1-17 0,1 2-4 16,-4-1-8-16,6-8-8 15,0-8 1-15,-1-9-1 16,-4-3 2-16,0-13-3 15,-4-4-4-15,-3-5 5 16,-2-1 2-16,-3-3-5 16,0-7-2-16,0 8 11 15,-8-8 0 1,-6 13 5-16,-15-1-9 0,-10 0 7 16,-9 0-11-16,-9 0-4 15,1-3 9-15,-1-9-4 16,9 12 0-16,-1-4-1 0,8-8-5 15,9 0-29-15,10 0-56 16,11 0-82-16,11 0-22 16,11-8-27-16,19-13-84 0</inkml:trace>
  <inkml:trace contextRef="#ctx0" brushRef="#br0" timeOffset="68172.56">13164 375 430 0,'0'-26'330'0,"0"7"-59"16,-8 2-111-16,8 8-67 16,-8 1-22-16,8 4-20 15,0 4-30-15,0 0-11 16,0 0-8-16,4 0 0 15,0 0-3-15,0 0 3 0,0 0-2 16,-4 0 5 0,0 0-8-16,0-3 10 15,0-1-6-15,0-1 0 0,0 5-3 16,0 0-32-16,0 0-83 16,0 0-116-16,-8 0-94 15,8 0-33-15</inkml:trace>
  <inkml:trace contextRef="#ctx0" brushRef="#br0" timeOffset="68373.83">13213 651 320 0,'0'12'295'0,"3"0"-50"16,2-4-100-16,3 5-39 0,0-1 34 15,1 4 9-15,3 5-13 16,-6 3-28-16,3 5-47 15,-1 2-27-15,-8 7-16 0,0 2-6 16,-23 10-59-16,-19 2-207 16,-22 10-169-16,-30 11-77 15</inkml:trace>
  <inkml:trace contextRef="#ctx0" brushRef="#br0" timeOffset="73514.99">788 3163 253 0,'-9'-41'312'15,"1"0"-96"-15,8 4-95 16,-8 9-58-16,8 7-32 16,0 5-11-16,-9 9 1 15,9 7-13-15,0 0-4 16,0 16-7-16,0 17 5 16,9 19 2-16,7 22 2 0,0 19-3 15,0 14 4-15,1 2-7 16,-6-6-1-16,3-15 4 15,-4-6-5-15,3-14 4 0,-4-10-15 16,-9-10-61-16,0-10-63 16,0-15-35-16,0-23-57 15,0-7-212-15</inkml:trace>
  <inkml:trace contextRef="#ctx0" brushRef="#br0" timeOffset="73832.58">1046 2995 159 0,'8'-53'255'0,"-8"18"-82"0,0 9-70 16,0 18-47-16,0 21-29 16,0 11-7-16,0 16-6 15,0 10-9-15,0 3 4 16,17 0-8-16,7-9 2 0,5-8 0 16,4-11-1-16,0-8-1 15,-1-17 2-15,-8 0 1 16,-4-12 4-16,-3-14-8 15,-9-10 4-15,-8-12 0 0,0-9-2 16,-14-4-1 0,-2 8 4-16,-7 8 23 15,-6 12-17-15,-7 12 0 0,-9 14-15 16,1 7-2-16,3 0-12 16,5 16-31-16,7 4-31 15,9 5-14-15,20-1-8 16,0-3-54-16,20-9-4 0,12-12-82 15</inkml:trace>
  <inkml:trace contextRef="#ctx0" brushRef="#br0" timeOffset="74132.24">1465 2731 57 0,'48'-38'197'16,"-15"6"-4"-16,-16 5-35 16,-17 6-14-16,0 9-38 0,-9 4-33 15,-2 4-30-15,-2 4-14 16,-4 12-18-16,2 9-8 15,1 8-2-15,14 2 2 16,0 2-2-16,0-9-1 16,14-3-7-16,9-5-3 0,10-8 6 15,8-8-7 1,0-12 2-16,-6-9 4 0,-2-8 5 16,-12-7-3-16,-18-4 3 15,-3-1-6-15,-15 1 7 16,-10 7-9-16,-7 4-3 15,-4 4-6-15,-2 13-10 16,5 5-18-16,-3 7-32 16,7 11-20-16,10 9-8 0,2 1-58 15,17-4-24-15</inkml:trace>
  <inkml:trace contextRef="#ctx0" brushRef="#br0" timeOffset="74463.99">2066 2185 309 0,'0'-21'241'0,"-8"6"-57"16,-12 6-83-16,-9 9-52 15,-7 13-19-15,-4 2-10 16,1 9-9-16,16 5-4 16,6 9-8-16,17-2 1 15,8-3-1-15,13-4 1 0,12-6-3 16,7-6 0-16,13-17-3 15,4-5-5-15,-5-11 0 16,-6-3 7-16,-19-15-1 16,-19-3 2-16,-19-7 9 15,-18 4 16-15,-7 2-3 16,-13 6-9-16,-3 11-7 16,3 10-9-16,4 3-13 15,8 8-21-15,8 0-49 16,10 0-23-16,19 0-2 0,8 0-63 15,12-8-2-15</inkml:trace>
  <inkml:trace contextRef="#ctx0" brushRef="#br0" timeOffset="74747.06">2278 1843 188 0,'20'-22'214'0,"-8"8"-51"16,-9 5-46-16,-3 2-39 15,0 7-23 1,-12 0-17-16,0 0-20 15,1 19-14-15,3 14 2 0,8 3-4 16,0 6-2-16,11-6-1 16,18-3-1-16,10-9 1 15,15-12-3-15,3-12 1 16,3-19 4-16,-8-10 4 16,-14-13-4-16,-19-6 1 15,-19-4 0-15,-22-2 0 16,-19 6 0-16,-12 8-2 0,-7 10-19 15,-1 14-42 1,4 7-37-16,8 9-29 16,11 0-66-16,14 0 3 0</inkml:trace>
  <inkml:trace contextRef="#ctx0" brushRef="#br0" timeOffset="75079.52">2460 1204 371 0,'0'-47'211'0,"3"-3"-93"0,10 0-62 16,12-2-26-16,10-1-9 15,15 1 2-15,2 7 0 16,1 11-3-16,-1 14-2 16,3 8-3-16,-4 12-4 15,3 25 1-15,2 16 8 16,1 18-10-16,0 15-8 15,0 12 3-15,-1 4-4 16,-3 3 3-16,-4-8-1 0,-9-7-3 16,-7-13 3-16,-8-11-8 15,-10-14 1-15,-6-8 0 16,-1-7-1 0,-8-9 1-16,0 1-17 0,0-4-34 15,0-6-44-15,-8 5-36 16,-16 0-117-16</inkml:trace>
  <inkml:trace contextRef="#ctx0" brushRef="#br0" timeOffset="75777.89">295 2861 335 0,'0'-27'196'16,"0"2"-44"-16,0 8-53 0,-9 4-50 15,9 13-25-15,-7 0-13 16,7 9-7-16,0 25-3 15,0 30 3-15,7 34 4 16,7 44 4-16,2 33-10 16,9 28 3-16,-1 17-1 0,4-1-1 15,-3-3 0-15,-2-17-5 16,27 124 7-16,-29-205-4 16,-2-29 1-16,1-27-3 15,-4-19 7-15,5-14 3 16,4-16-3-16,7-17-5 0,12-20 4 15,16-21-3-15,19-17 2 16,17-16-4-16,15-7-4 16,2-3 3-16,-3-3-40 15,-12 7-73-15,-17-3-50 16,-20 1-111-16</inkml:trace>
  <inkml:trace contextRef="#ctx0" brushRef="#br0" timeOffset="75961.36">430 2792 357 0,'-37'-44'239'0,"12"-1"-102"16,17-5-78-16,16-2-49 15,33-10-30-15,27-11 0 16,35-13-17-16,26-8-45 0,15-2-94 15,0 1-289-15</inkml:trace>
  <inkml:trace contextRef="#ctx0" brushRef="#br0" timeOffset="152488.37">23868 6758 707 0,'-12'-30'553'0,"-2"2"-172"16,5 3-193-16,-4 5-92 0,13 8-13 16,0-1-44-16,0 34-39 31,0 15 0-31,0 13 0 16,0 16 0-16,0 5 0 0,0 2 0 15,0-1 0-15,0-7-67 16,5-11-164-16,3-8-77 0,-8-12-54 15,0-14-9-15,1-19-336 16</inkml:trace>
  <inkml:trace contextRef="#ctx0" brushRef="#br0" timeOffset="152629.84">23889 5845 772 0,'-38'-188'379'0,"21"120"-316"15,8 16-26-15,1 11-23 16,8 15-16-16,0 9-64 16,0 17-72-16,11 9-52 0,9 11-69 15,4 17-350-15</inkml:trace>
  <inkml:trace contextRef="#ctx0" brushRef="#br0" timeOffset="153220.94">24128 6207 419 0,'11'33'369'0,"-3"-9"-144"16,2-7-120-16,-6 4-50 16,4 7-17-16,0 8 88 0,0 20 63 15,0 13-32-15,-8 17-70 16,0 12-36-16,0-4-28 16,0-8-6-16,0-17-11 0,0-16 2 15,0-14 2-15,0-14-3 16,0-25 1-16,0-8-13 0,0-20-5 15,0-20 2-15,8-18 9 16,3-16 0-16,11-7 1 16,-1 8 19-16,-2 12 26 0,-2 15-15 15,-6 18-28 1,2 12-9-16,0 15-1 0,-1 9 8 16,7 33-2-16,10 16 4 15,7 11-3-15,5 6-1 0,3-1 3 16,2-8-1-16,2-12-5 15,0-12-8-15,0-10-12 16,6-15-14-16,-1-16-14 0,4-15 4 16,1-23-6-16,-6-22 15 15,-4-30 8-15,-3-20 10 0,-13-20 16 16,-10-9 31-16,-14 4 73 16,-8 10 38-16,0 19-25 15,-13 15-113-15,0 26 0 16,2 24 0-16,3 16 0 15,8 17 0-15,-14 32 0 0,3 38 0 16,0 39 0-16,11 37 0 16,0 20 0-16,0 10 0 15,8-2 0-15,6-8 0 0,8-7 0 16,-1-19 0-16,-2-20 0 16,1-14 0-16,-4-21 0 15,1-16 0-15,-8-16 0 0,-6-13-120 16,-3-7-43-16,0-17-90 15,-12-12-105-15,-5-14-1 16,-7-14-1-16</inkml:trace>
  <inkml:trace contextRef="#ctx0" brushRef="#br0" timeOffset="153507.59">24732 6358 268 0,'-19'-12'298'16,"5"-1"-28"-16,6 5-83 15,8 4-73-15,0 1-13 0,0 3-23 16,17-4 1 0,21-6-7-16,26-3-13 0,26-2-15 15,14 0-5-15,7-2-16 16,-15 1-16-16,-14 4-3 15,-20-1 0-15,-17 5-9 0,-12 0-5 16,-10 4-47-16,-7 4-68 16,-6-5-80-16,-10-2-78 15,0-5-41-15,0 3-311 0</inkml:trace>
  <inkml:trace contextRef="#ctx0" brushRef="#br0" timeOffset="154219.37">27551 6121 426 0,'4'-40'246'16,"-4"-1"-54"0,0 5-53-16,0 3-32 0,-12 5 17 15,0-1 46-15,1 8-1 16,-3 6-43-16,-1 2-56 16,-7 13-28-16,-13 8-24 15,-15 16 3-15,-6 22-15 0,-13 15 4 16,-9 12-8-16,4 12 2 15,1 5-4-15,13-1 0 0,13-3 3 16,12-10-2-16,24-5-4 16,19-15-3-16,17-11 0 15,19-12-34-15,14-13-9 16,16-20-6-16,5-4 0 16,3-17 9-16,-5-16 26 0,-9-7 10 15,-11-13 5-15,-7-7 1 16,-5-10 9-16,-13-4 19 15,-7 1 18-15,-6 4 5 0,-11 0 5 16,-8 4 4-16,0 12 38 16,0 12 4-16,0 12-46 15,0 8-52-15,0 14 0 16,-13 3 0-16,2 8 0 0,-1 0 0 16,1 12 0-16,3 7 0 15,-2 19 0-15,2 6 0 16,8 14 0-16,0 7 0 15,18 4 0-15,10-5 0 16,12-2 0-16,4-5 0 0,8-8 0 16,7-8 0-16,-7-13 0 15,0-4 0-15,-6-12 0 16,-7-12 0-16,-5 0 0 0,-11 0 0 16,-2-6 0-16,-5-7 0 15,-3-4 0-15,-4 1 0 16,-9-5 0-16,0-4-283 15,0 1-218-15,0-4-30 16</inkml:trace>
  <inkml:trace contextRef="#ctx0" brushRef="#br0" timeOffset="154924.43">29329 5641 314 0,'9'-40'283'0,"-6"-5"-59"0,-3 8-56 16,0 14-42 0,0 2-10-16,0 4-9 15,0 10-31-15,0 2-33 0,0 5-23 16,0 0-15-16,0 0-8 16,0 7 4-16,0 8 0 15,5-1 0-15,3 3-4 16,4-1 5-16,1 1-5 15,-1-1-5-15,0-8 6 0,-4-8 2 16,-5 0 2-16,-3-12-11 16,0-13 0-16,0-3 6 15,0-1-1-15,-14 6-1 16,0 6-24-16,3 5-62 16,-7 12-101-16,-6 12-58 15,-3 17-64-15</inkml:trace>
  <inkml:trace contextRef="#ctx0" brushRef="#br0" timeOffset="155120.59">29395 6272 460 0,'41'25'322'16,"-4"-4"-106"-16,-6-2-100 15,3 14-6-15,0 12 135 16,-4 8 19-16,-14 12-94 15,-16 12-68-15,-32 16-60 0,-42 13-94 16,-35 9-205-16,-36 6-193 16,-22 5-51-16</inkml:trace>
  <inkml:trace contextRef="#ctx0" brushRef="#br0" timeOffset="157230.82">24478 9179 256 0,'-8'-46'251'0,"-5"2"-61"16,-8 3-36-16,-7 5-59 16,-8 3-41-16,-13 18-13 0,-16 15 3 15,-8 15 2-15,-7 23 2 16,-3 18-3-16,7 18-11 0,11 18-8 15,17 11-16-15,14 6-4 16,18-7 0-16,16-9-5 16,12-11 8-16,18-12-9 15,9-22 0-15,18-20 0 0,8-28-8 16,9-16-6-16,-3-21-1 0,-1-15 2 16,-8-17 4-1,-10-14 5-15,-13-9 5 0,-9-2 11 16,-9 0 32-16,-10 9 67 15,-11 16 60-15,0 16-12 0,-8 15-43 16,8 10-56-16,-6 16-38 16,6 12-3-16,0 29 14 15,0 16-3-15,0 16-14 0,9 8-16 16,16 8 0-16,121 151-9 16,-86-172-61-1,2-10-37 1,-8-13-42-16,-15-9-54 0,-1-13-58 15,-10-11-41-15,-8-11-37 0,-3-9-264 16</inkml:trace>
  <inkml:trace contextRef="#ctx0" brushRef="#br0" timeOffset="158276.79">23523 8902 30 0,'-16'-61'17'16,"-5"8"-22"-16,1 8-33 16</inkml:trace>
  <inkml:trace contextRef="#ctx0" brushRef="#br0" timeOffset="158512.41">23418 8622 45 0,'0'-17'190'0,"-9"5"21"16,-4 3-69-16,-1 9-41 16,-15 0-17-16,-11 33 29 15,-13 24 63-15,-13 24 68 0,-4 28-5 16,10 31-85-16,12 31-68 15,15 15-43-15,33 11-25 0,20-3-5 16,25-14-13-16,28-22-49 16,24-23-106-16,21-28-123 0,9-31-103 15,2-31-54-15</inkml:trace>
  <inkml:trace contextRef="#ctx0" brushRef="#br0" timeOffset="158712.99">25123 8577 565 0,'70'-123'390'16,"-6"30"-142"-16,0 36-128 15,10 45-35-15,100 121 354 16,-84 1-239-16,-13 29-200 16,-20 23 0-16,-24 13 0 15,-25 13 0-15,-24 7 0 0,-29-4-214 16,-23-8-181-16,-27-13-34 15,-24-15-2-15</inkml:trace>
  <inkml:trace contextRef="#ctx0" brushRef="#br0" timeOffset="159278.65">21614 9017 321 0,'0'-67'199'0,"-8"10"-46"15,-3 9-30-15,-371 295 506 47,323-133-582-31,20 5-20-16,75 269 3 31,18-315-24-31,10-9-8 16,5-7 3-16,0-4-7 15,-9-4-2-15,-11-4-4 0,-16-1 7 16,-15 10-2 0,-18 2 4-16,-34 11-10 0,-18-3 4 15,-27 0 9-15,-9-2-5 0,-7-8 1 16,3-15 4-16,-3-6 10 15,11-11-7-15,15-15 1 16,-35-14-4 0,70-6-6-16,14-36-130 15,40-29-157 1,17 34 88-16,12-1-46 0,12 7-24 16</inkml:trace>
  <inkml:trace contextRef="#ctx0" brushRef="#br0" timeOffset="159760.63">26992 8316 485 0,'0'-36'284'15,"0"7"-113"-15,-21 13-79 16,-7 16-42-16,-5 16 11 16,-4 13 2-16,5 12-6 0,2 6-19 15,12 3-24-15,2-6-8 16,6-7-3-16,10 12 14 16,0-41-7-16,0-8 5 15,0-8 2-15,-8-13-1 16,8-12-11-16,0-10-5 0,0-11 1 15,0 1 6 1,0 8-11-16,0 9-1 0,0 8-16 16,0 6-71-16,0 15-134 15,0 7-84-15,0 24-58 0</inkml:trace>
  <inkml:trace contextRef="#ctx0" brushRef="#br0" timeOffset="159977.74">26755 9333 807 0,'33'13'391'15,"3"-13"-90"-15,1 15-22 0,0 11-10 16,-5 10-269-16,-13 21 0 0,-10 24 0 16,-21 30 0-1,-28 22 0-15,-29 19 0 0,-37 10 0 16,-29 6 0-16,-30 3-14 15,-35-1-608-15,-26 2 69 0,-31-6 126 16</inkml:trace>
  <inkml:trace contextRef="#ctx0" brushRef="#br0" timeOffset="161474.39">8166 10933 506 0,'-30'12'233'0,"7"-12"-85"0,3 9-73 16,-5-1-38 0,-3-8-24-16,2 11-7 0,6-2-2 15,4-1 3-15,8 0-6 16,8-8 2-16,13 13-1 0,27-1 9 16,38-12-3-1,44 0-3-15,52-16-4 0,49-18 0 16,54-18 1-16,55-17-4 0,54-12 2 15,28-13 7-15,25-8 42 16,11 0 57-16,6 0 32 0,-19 8 8 16,-31 9-33-1,-48 12-27-15,-49 11-35 0,-49 10-30 16,-50 11-6-16,-38 9-8 0,-47 2-5 16,-31 11 4-1,-30 7-1-15,-24-1 0 0,-15 1-45 16,-25-5-83-16,-25 5-89 15,-23 5-79-15,-34 7-28 0,-31 11-37 16</inkml:trace>
  <inkml:trace contextRef="#ctx0" brushRef="#br0" timeOffset="161890.68">8656 11401 856 0,'-82'20'407'0,"19"-3"-199"16,17-4-173-16,19-13-99 0,27 0 22 16,8 0 17-16,27-5 30 15,27-12 20-15,26-6 0 0,31-10-10 16,32-3-4-16,28-2-5 15,30-7-11-15,39-2 4 16,38-6 5-16,26-5 6 16,12-7 6-16,10 0 36 0,-1 0 38 15,-10 4 16-15,-21 7-1 16,-35 6-5-16,-39 11-28 16,-42 5-36-16,-43 7-36 0,-37 9 0 15,-29 3 0-15,-25 1 0 16,-19 5 0-16,-13 2 0 0,-7 1 0 15,-13 0 0-15,0 0 0 16,-9 0 0-16,-7 0 0 0,-1 0-80 16,1 0-264-16,-3-1-77 15,-2-2-33-15</inkml:trace>
  <inkml:trace contextRef="#ctx0" brushRef="#br0" timeOffset="168756.99">13204 7026 80 0,'0'0'221'0,"0"0"-76"15,0 0-43-15,0 0-29 0,0 0-18 16,0 0 13-16,0 0 20 16,0 0 7-16,0 0 2 15,0 0-7-15,0 0-3 16,0 0-27-16,9-5-10 0,2-2-14 15,15-10-13-15,13-11-8 16,18-13-7-16,22-13 1 16,18-6 2-16,7-6-1 0,7 5-8 15,-15 4 2-15,-9 4 7 16,-19 13-11-16,-10 6 7 16,-18 11 13-16,-11 3 4 0,-9 7 7 15,-9 5-7-15,-3 1-4 16,0 2-8-16,-8 5-3 0,0 0-5 15,0 0-5 1,0 0-1-16,0 0-4 0,0 0-33 16,0 0-72-16,0 0-93 15,-8 0-82-15,-3-9-60 16</inkml:trace>
  <inkml:trace contextRef="#ctx0" brushRef="#br0" timeOffset="169362.28">13973 6187 438 0,'-21'-25'209'0,"5"4"-88"16,0 6-63-16,2 3-16 16,14 0 9-16,0 3 3 15,0 6-7-15,0-2-21 0,8 5-13 16,6-4-8-16,2 0 1 15,8-4-5-15,9 3-1 16,3 3 0-16,8 2 4 0,1 0-4 16,0 0 0-16,0 0-3 15,-5 0-3-15,-9 0 13 0,-1 0-13 16,-9 0 7-16,-9 0-3 16,-4 0 5-16,-8 7-10 15,0 5 7-15,0 4 6 16,0 5 1-16,0 11-2 15,0 8-9-15,-8 10 7 0,1 7 4 16,-2 4-8-16,9-1 4 16,0-3-2-16,0-7 1 0,0-5-3 15,0-9-1-15,0-8 4 16,0-7-4-16,4-4 2 16,-4-5 2-16,0-5 4 0,0-7 40 15,0 0 9-15,0 0 22 16,-12-7-17-16,-10-5-29 0,-6-5-12 15,-4-11-6 1,-4-10 5-16,-4-10-8 0,-2-9 4 16,-3-9 5-16,6 1 3 15,-2 1 17-15,4 8-6 16,4 10-15-16,5 6-12 0,7 11 1 16,5 4-10-16,4 9-9 15,12 3-23-15,0 6-22 16,0 7-20-16,0 0-39 0,0 0-36 15,0 12-33 1,0 4 5-16,0 8-63 0,0 6-278 16</inkml:trace>
  <inkml:trace contextRef="#ctx0" brushRef="#br0" timeOffset="171276.3">21004 3711 158 0,'-40'0'205'16,"7"8"-86"0,10-8-49-16,-6 10-14 15,21-10-39-15,8 0 17 0,0 0 3 16,0 0-8-16,0 0-7 16,8 0 1-16,9 0-9 15,7 0-6-15,12 0 6 16,21-5 2-16,16-8-4 15,9-2 1-15,-1-2 0 16,-4 1-7-16,-12 4 6 0,-13-1 1 16,-6 2 6-16,-14 1 2 15,-7 8 7-15,-4-3-1 16,-10 1-6-16,-3 1 7 0,-5 3 9 16,-3 0 2-16,0 0-7 15,0 0-11-15,0 0-11 16,0-4-5-16,0 4-3 15,0-5-12 1,0 5-20-16,0 0-33 16,0-5-28-16,-11 5-30 0,3 0-17 15,-9-7 0-15,2-1-7 16,-2-5-39-16,1-2-75 16</inkml:trace>
  <inkml:trace contextRef="#ctx0" brushRef="#br0" timeOffset="172040.53">21360 3451 40 0,'-9'-12'107'0,"9"-5"88"0,0 6-56 16,0-2-44-16,0 1-31 15,0 4-17-15,4 0 0 16,4-1 3-16,0 2-4 16,4-5-16-16,-4 4-8 15,0 8-3-15,-5 0 1 16,-3 0-1-16,0 0-11 0,0 0-3 15,0 13-4-15,0 10 6 16,5 13 3-16,-5 18 0 16,0 6-2-16,0 9-1 15,0 5-3-15,9-5 0 0,-1-8 2 16,1-4-8-16,-8-12 2 16,8-9 3-16,-1-7-5 15,-3-8 5-15,-2-5-1 16,-3-8 3-16,0-8-6 15,0 0 6-15,0 0 1 0,0 0 3 16,0-8-2-16,0-17-6 16,0-11-8-16,-11-17 5 15,3-8 4-15,1-8-3 0,7-1 3 16,-9 4-1 0,9 10 1-16,-8 8-1 0,8 7-5 15,0 8 0-15,0 10 5 16,0 1 2-16,0 6-7 0,0 4 1 15,0 5 3-15,0 2 0 16,8 0-1-16,2 3-2 16,12 2 6-16,7 0-1 15,2 0-9-15,10 0 9 16,0 0-4-16,0 0-2 16,-1 7 5-16,1 0-5 0,-5 2 6 15,-10-9-5-15,-7 8-3 16,-7-8 4-16,-4 12 0 15,-8 1 0-15,0 6 2 16,-11 10 7-16,-14 12 3 0,-12 13 2 16,-7 3-10-16,-3 3 6 15,-1-4-3-15,9-6-6 16,2-9 3-16,9-5-2 16,8-8-4-16,2-7 4 15,7-5 8-15,11-3-7 0,0-13 1 16,0 7 4-16,0-7-4 15,0 0 7-15,0 0-4 16,0 0 4-16,0 0-4 16,0 0-2-16,0 0-7 15,0 0-25 1,0 0-73-16,-8 0-77 16,-6 0-91-16,0 12-243 15</inkml:trace>
  <inkml:trace contextRef="#ctx0" brushRef="#br0" timeOffset="175319.04">18816 285 172 0,'0'11'186'16,"0"1"-59"-16,0-12-33 16,0 9-27-16,0-9-17 15,0 8-19 1,-29 147 94 15,10-74-87-31,-9 18-9 0,-6 12-4 16,-5 25-13-1,-2 14 0-15,-4 9-5 16,3 1-2-16,2-10-2 16,4-16 1-16,4-15 1 0,7-19-4 15,1-17-3-15,8-19 5 16,-1-14 1-16,9-15-2 16,0-10-1-16,8-8 2 15,0-6 7-15,0-2 11 16,0-9 3-16,0 0 17 0,0 0 3 15,16 0-16-15,21 0 2 16,29-9-14-16,35-10 47 16,40-19-32-16,38-5-8 15,37-14-6-15,28 0-2 16,19-1 0-16,14 9-3 16,-11 8 3-16,-21 9-5 15,-43 8-8-15,-35 3 0 16,-38 6 10-16,-35 1 22 15,-24 7 31-15,-22 0 34 16,-15-4 23-16,-12 9 17 0,-10-7-22 16,-7 1-81-16,-4-5-36 15,0-6 0-15,0-19 0 16,-9-15 0-16,0-15 0 16,-4-11 0-16,0-7 0 15,-3-2 0-15,-1-6 0 16,-3 6 0-16,-4 2 0 15,0 4 0-15,-1 10 0 16,1 10 0-16,3 9 0 16,-2 9 0-16,-3 6 0 15,-2 10 0-15,-12 8 0 0,-21 8 0 16,-20 3 0-16,-22 9 0 16,-22 0 0-16,-22 12 0 15,-11 5 0-15,-3-1 0 16,-10 5 0-16,-9-1 0 15,7 1 0-15,1-2 0 16,19-2 0-16,26-5 0 16,29-4 0-16,30-8-2 15,19 0-19-15,16 0-36 16,13 0-46-16,9 0-51 16,11 8-55-16,0 1-68 15,0-1-33-15,0 1-62 16</inkml:trace>
  <inkml:trace contextRef="#ctx0" brushRef="#br0" timeOffset="176127.85">17898 589 256 0,'0'-24'209'16,"0"8"-72"-16,-9 4-57 0,-1 4-36 15,-12 8-21 1,-2 0-16-16,1 17-4 0,-6 7-1 16,1 8 2-1,8 0 3-15,3 5-5 0,5 0-2 16,12-4-1-16,0-3 1 16,0 0-2-16,9-5 2 15,6-7 0-15,5-7 2 16,1-11-1-16,3 0 0 15,1-11 0-15,-5-16-1 16,-1-4 0-16,-1-7 0 16,-5-2 5-16,-6-1 1 15,1 6 15-15,-5 1 17 16,-3 6 7-16,0 7-2 16,5 9-8-16,-2 4-10 15,-3 4-14-15,0 4-9 16,0 16 0-1,0 13 9-15,0 3 1 16,0 5-2-16,8 3-4 0,14-2 2 16,13-7 0-16,16-2 0 15,13-8-1-15,14-5-5 16,-5-4-1-16,-8-12 7 16,-9 0-3-16,-13 0-5 15,-9 0 5-15,-11 0 4 16,-1 0-2-16,-11-5-5 15,-3 1-2-15,-8-3-2 16,0 2-20-16,0 1-51 16,0 4-89-16,0 0-69 15,0 0-70-15</inkml:trace>
  <inkml:trace contextRef="#ctx0" brushRef="#br0" timeOffset="177681.27">19560 1152 65 0,'-14'-17'167'16,"14"5"10"-16,-10 0-38 16,10 3-48-16,-14 6-39 15,6-1-16-15,0 4-9 16,8 0 8-16,0-5 3 0,0 5-3 16,0 0-6-1,0-4-10-15,5 0-6 16,6 0-1-16,13 0 1 15,17-4-6-15,13-4-5 16,8-4 2-16,6 4-4 0,-2-5 0 16,-7 4 2-16,-9 2-2 15,-13 2-11-15,-14 4-20 16,-6 5-135 0,-17 0 5-16,-28 0-116 15</inkml:trace>
  <inkml:trace contextRef="#ctx0" brushRef="#br0" timeOffset="178273.86">19471 1102 108 0,'12'-12'178'0,"-1"-4"-13"16,1 4-46-16,-4 4-42 0,-3-1-20 15,-2 9-14-15,-3-3-15 16,0 3-13-16,0 0-6 16,0 0-11-16,0 0-1 15,5 0 2-15,0 12 4 16,-5 8-2-16,0 5 4 16,0 7-3-16,0 6-4 15,0 1 5-15,0-2 1 16,0-5-6-16,0-2 3 15,0-7 1-15,0-7 0 16,0-4 0-16,0-12 0 16,0 0 2-16,4 0 5 15,0 0 3-15,0 0-5 0,3 0-7 16,5-7 6-16,4-9-5 16,6 0-1-1,2-1 0-15,4 0 1 16,0 5 0-16,0 0-4 0,1 5 1 15,-4 7 5-15,-5 0-2 16,-1 0 8-16,-1 7-6 16,-6 5-5-16,-4 9 6 15,-5 4 1-15,-3 2 2 16,0 6-4-16,-15-1 6 16,-5-4 4-16,-5-2 0 15,-3-6 4-15,-1-4 7 0,1-7 12 16,3-9 5-16,10 0 0 15,1 0-9-15,14 0-15 16,0 0-18 0,0-4 4-16,0-1-4 0,0 5-21 15,0 0-54-15,0 0-100 16,0 0-130 0</inkml:trace>
  <inkml:trace contextRef="#ctx0" brushRef="#br0" timeOffset="182792.85">23260 475 124 0,'3'0'206'0,"0"0"-57"15,2 0-40-15,-2-6-25 16,2 0 1-16,-1-1 16 15,0 2 5-15,-4 0-14 16,0 3-18-16,0 2-34 16,0 0-23-16,0 0-7 15,5 0-5-15,-1 0-8 16,0 12 0-16,0 3 3 16,0 6 2-16,1 12 2 15,-2 3-8-15,3 9 6 0,-5 0-5 16,7 4 3-16,-3-1 0 15,-5 2 1 1,0-2 5-16,0 1-4 0,0 0-5 16,0-5 6-16,0-4-5 15,0-6-1-15,0-6 3 16,0-4 3-16,-8-3-7 16,8 1 8-16,0-8-3 15,-6 0-1-15,6-3 0 16,-14-3-2-16,14-8 5 15,0 9 1-15,-8-9-4 16,8 0 2 0,0 0 4-16,0 0-2 15,0 0 1-15,4 0 7 16,0 0-4-16,4 0 8 16,-1 0-4-16,14 0 6 15,17 0-2-15,21-13-9 16,23-2-1-16,19-6-6 15,21 1 3-15,21-5-3 16,11 5 0-16,12 3 4 16,9 1-7-16,-4 4 1 15,-13 3 2-15,-20 6 4 16,-16-1-2-16,-26 4-3 16,-11 0 1-16,-15 0 0 15,-18 0 0-15,-11 0 4 0,-7 0-4 16,-11 0 1-16,-2 0-3 15,-8 0 15 1,-4 0 23-16,-1-5 31 16,-8-2 19-16,3-2-16 0,-3-3-29 15,0-8 17-15,0-8-28 16,0-10-13-16,0-3-9 16,0-4-9-16,0-2 1 15,0-7-10-15,-8-3 13 16,-4 3-3-16,-1 3-5 15,0 1 2-15,2 1-8 16,-5 5 2-16,-1 4 9 16,0 2-11-16,5 6 6 15,-4 7-2-15,4 6 12 16,1 2-8-16,-2 5 2 16,1-1-6-16,0 2 2 15,-2 2-3-15,0 1-3 16,-11 4-5-16,-15 4 1 15,-9 0 3-15,-16 0 4 0,-14 0 6 16,-5 0-2-16,-13 0 1 16,-13 0 6-16,0 12-2 15,-9-3-1-15,-1 2-4 16,-2-3 8-16,3 2-3 16,6 2-4-16,11 0 3 15,11 0 3-15,4-1-7 16,19 1 6-16,14-12-6 15,10 13 0-15,12-13 2 16,4 12 3-16,2-12-6 16,6 13 9-16,1-6-3 15,-2-7-5-15,-1 8 4 16,5-8-2-16,-9 0 5 16,1 0-8-16,2 0-1 0,1 0 8 15,10 0-3-15,1 0 4 16,2 0 0-16,1 0 0 15,8 0-8 1,0 0 0-16,0 0-9 0,0 0-11 16,0 0-28-16,0 0-12 15,0 0-30-15,0 0-39 16,0 0-40-16,0 9-28 16,0-9-14-16,0 0-32 15</inkml:trace>
  <inkml:trace contextRef="#ctx0" brushRef="#br0" timeOffset="183944.27">23089 0 24 0,'0'0'59'16,"0"0"43"-16,0 0 42 15,0 0-33-15,0 0-36 16,0 0-33-16,0 0-19 16,0 0-4-16,0 0-2 15,-8 0-3-15,-1 0-6 16,-7 0-2-16,-6 0-3 0,0 0 3 16,-4 0-1-16,0 17-2 15,-4 2-5-15,1 6 2 16,6 3 4-16,3 2-2 15,3-2 0-15,4 0 3 16,13 0-3-16,0 0 1 16,0-7 1-16,0 0 6 15,8-5-4-15,8-4 1 16,5-5 1-16,7-7-4 16,1 0-1-16,4 0-3 15,-1 0 2-15,-2 0 0 16,-7-7 0-16,-4-5 2 15,-1-1-4-15,-7 1-1 16,-2 0 1-16,2-4 6 0,2 0-6 16,-4 2 2-16,-1 3-3 15,-5-1 5 1,1 4-1-16,-4 0-3 16,0-1 0-16,0 1 0 0,0-4 2 15,0 0 6-15,0 5-2 16,0-3-1-16,-7 3 3 15,7-3-1-15,0-1 6 32,0 3-4-32,0 4-4 15,-8-9 29-15,8 9-7 16,0 1-2-16,0 3 0 16,0 0-10-16,0 0-1 15,0 0-8-15,0 0-2 16,0 0 3-16,0 0 6 15,0-4 1-15,0-1 7 16,0-2-1-16,0 2-3 16,0-2-4-16,0-2-13 0,0 1 1 15,0 4 0-15,0 4 2 16,0 0-1 0,-9 0 8-16,9 0 1 0,0 0 0 15,0 0-6-15,0 0 0 16,0 0-7-1,0 0-5-15,0 0 8 16,0 0-6 0,0 0 7-16,3 0-2 15,11 12 9-15,7 12 5 16,1-4 0-16,15 5-2 16,8-4 2-16,6-2-6 15,-4 2-1-15,2-5-2 16,-1-3-2-16,-3-6-3 15,-8 3 3-15,-5-10 0 0,-7 0 6 16,-14 0 13-16,-3 0 5 16,-5 0-5-1,-3 0-8-15,0 0-5 0,0-5-9 16,0 0 3 0,0 2-7-16,0-1-41 0,0 4-70 15,0 0-76-15,0 0-69 16,0 0-61-16</inkml:trace>
  <inkml:trace contextRef="#ctx0" brushRef="#br0" timeOffset="185802.03">24054 589 117 0,'-14'0'214'16,"-4"0"-61"-16,6 0-40 15,5 0-35-15,7-3-20 16,-9 3-7-16,9 0-6 0,0 0-3 15,0 0-15-15,9-4-8 16,10-1-7-16,19 2-6 16,7-1-3-16,3-1-3 15,-5 5 4-15,2 0-6 16,-8 0 2-16,-4 0-3 16,-8 0 0-16,-7 0 0 15,0 0 6-15,-6-4 0 16,-4 1-1-16,-4-2 1 15,-4 1 8-15,0 4 5 16,0 0-2-16,0 0-1 16,0 0-10-1,0 0-1-15,0 12-8 16,0 4 6-16,0 9 4 16,-12 7 0-16,4 9-1 15,-6 1 1-15,6 2 0 16,8-4-4-16,-6-3 0 15,-2-8-3-15,8-5 1 16,0-3 3-16,0-9-3 16,-9 0 6-16,9-12-3 15,0 0-7-15,0 8-15 16,0-8-11-16,0 0-14 16,0 0-47-16,0-8-55 15,0-9-114-15</inkml:trace>
  <inkml:trace contextRef="#ctx0" brushRef="#br0" timeOffset="186013.81">24003 777 207 0,'0'-8'225'0,"0"-4"-63"0,7 0-62 16,15-1-45-16,12 1 0 15,23-5 8-15,21 2-12 16,4 2-26 0,51-7-11-16,-92 11-109 15,-17 9-77-15,-24 0-148 16</inkml:trace>
  <inkml:trace contextRef="#ctx0" brushRef="#br0" timeOffset="186617.68">18654 2836 205 0,'-16'-25'281'15,"-1"6"-86"-15,3 3-67 0,0 0-39 16,6 4-11-16,8 0 3 15,0 3-1-15,12 1-28 16,20-1-18-16,28-8-19 16,35-2-2-16,27-9-2 0,20-8-1 15,13-2 0-15,-2-2-2 16,2 2-4-16,-8 3 3 16,-22 2-3-16,-24 8-5 15,-19 4 2-15,-25 9 5 16,-20 1-22-16,-15-2-48 15,-8 1-45-15,-14-2-50 16,-8 7-15-16,-17 0-30 16,-12 2-37-16</inkml:trace>
  <inkml:trace contextRef="#ctx0" brushRef="#br0" timeOffset="186884.83">18513 2938 245 0,'-47'26'293'16,"15"-11"-85"-16,15-2-99 0,23-13-47 15,27 0-5-15,31-13 38 16,42-7 29-16,31-8-32 16,29-10-10-16,15-2-20 15,0-2-24-15,-10 7-19 16,-17 2-9-16,-28 5-5 0,-25 4-4 15,-23 3-3-15,-16 4-37 16,-19 2-74-16,-9-1-88 16,-12 4-56-16,0-9-76 15</inkml:trace>
  <inkml:trace contextRef="#ctx0" brushRef="#br0" timeOffset="187631.8">23994 1432 165 0,'0'0'227'16,"0"-5"-54"-16,0 3-62 15,0-3-43-15,9-4-27 16,14-3-6-16,22 1-5 16,20-6-1-16,20 0-11 15,22-2-4-15,6 3-1 0,-3 4 7 16,-13-1-2-16,-21 1-10 16,-14 0-4-16,-16 8 0 15,-15-1 5 1,-11 1-9-16,-7 4-2 0,-9 0-13 15,-4 0-27-15,0 0-38 16,-13 0-32-16,-8 0-19 16,-5 13-73-16,-11 2 12 15</inkml:trace>
  <inkml:trace contextRef="#ctx0" brushRef="#br0" timeOffset="187998.88">24177 1582 62 0,'-30'14'172'0,"6"-7"15"16,9-7-43-16,3 8-43 15,-1-8-33-15,13 0-2 16,0 0-2-16,0 0-5 16,0 0-5-16,13 0-19 15,13 0-11-15,17 0-1 0,30 0-2 16,17 0-3-16,9 0-5 15,4-8-8-15,-5 3 1 16,-10-2-9-16,-10 7 10 16,-18 0 5-16,-9-4 15 15,-17-1 1-15,-8 5 7 16,-6 0 15-16,-9 0 4 16,-3 0-6-16,-3 0-11 15,-5 0-11-15,0-3-16 16,0 3-5-16,0-4-2 0,0-1-18 15,0 2-38-15,0 3-60 16,0 0-67-16,-13 0-44 16,-5 0-31-16,-16 12-36 15</inkml:trace>
  <inkml:trace contextRef="#ctx0" brushRef="#br0" timeOffset="198724.7">25866 3390 111 0,'-40'0'246'16,"7"0"-57"-16,5 0-22 15,2 0-29-15,9 0-4 16,3 0 16-16,6 0 9 0,8 0-32 15,0-4-20-15,0 4-19 16,0 0 6-16,0 0-4 16,0 0-9-16,0 0-20 15,0 0-10-15,0-4 3 16,22-3-54-16,34-2 0 0,35-8 0 16,56 2 0-1,53-6 0-15,43 0 0 16,26 1 0-16,-2 0 0 15,-8 0 0-15,-15-1 0 0,-28 0 0 16,-31 2 0-16,-33 2 0 16,-38 5 0-16,-35 0 0 15,-20 0 0-15,-20 3 0 16,-10 6 0 0,-12-1 0-16,-4 4 0 0,-10 0 0 15</inkml:trace>
  <inkml:trace contextRef="#ctx0" brushRef="#br0" timeOffset="199493.44">28404 3102 1629 0,'0'12'-483'16,"0"0"-19"-16</inkml:trace>
  <inkml:trace contextRef="#ctx0" brushRef="#br0" timeOffset="204006.11">15889 1363 165 0,'-16'-17'226'16,"2"6"-63"-16,3-5-59 15,-1 4-50-15,-5-10-7 16,6 14-33 0,3 4-9-16,8 4-3 15,-14 0-3-15,3 0-1 16,-5 9 0-16,-5 11 3 15,-31 49-4 1,27-24 6 0,-3 199-41 31,53-244 32-47,7 0 2 15,53-53-4 1,-12-35 9-16,-25-27 15 15,-35 62 10 1,-9-28 33 0,-4 53-28-1,0 7-2-15,0 4-12 16,0 5-9-16,0 5-4 16,0 7-10-16,0 7 0 15,0 14 6-15,0 51 4 16,4-22 0-1,9 3-7-15,66 101-178 32,-20-154-250-17</inkml:trace>
  <inkml:trace contextRef="#ctx0" brushRef="#br0" timeOffset="204472.66">16223 960 142 0,'0'-32'261'16,"0"6"-81"-16,0 10-56 0,0 4-59 16,0 5-33-16,0 3-19 15,18 43-4 17,-2-5-11-32,22 47 3 15,-19-41 4 1,3 2-4-16,35 67-2 47,-57-85 8-32,0-24-14 1,-17-7-6-16,-45-18-21 31,43 25 27-31,3 0 10 0,-6 0-3 16,3 0 2-16,-13 25 0 31,23-12 3-31,9-2 0 16,0-3-4-16,0-8 4 0,5 13-2 15,3-13 6 1,0 0-1-16,7 0 6 16,6 0-9 15,-18 0-6-31,23-9-47 15,-6 2-40-15,0-15-83 16</inkml:trace>
  <inkml:trace contextRef="#ctx0" brushRef="#br0" timeOffset="205037.87">16648 805 386 0,'17'-53'305'16,"-9"33"-201"-16,3-16 99 31,-6 31-184-31,-1 5-10 16,4 0-6 0,65 123 0 15,-52-91-3-31,-2-4 5 15,1-2-9-15,2-2 8 0,-7-4-7 16,2 0 9 0,-6-8-6-16,3-12 0 15,-11 9-2-15,-3-9 8 0,0 0-8 16,0-4-6-16,-9-6 5 16,-2 3-3-16,-51-9-15 31,-14 16 15-16,39 12 2 1,-19 13 7-16,36-16-2 16,20-9 0-1,0 11 1-15,11-11 3 16,9 0 6-16,9 0 2 16,4 0 7-16,-2 0-4 15,-1 0-5-15,-6-5-6 16,-5-1-2-16,-1 0 3 15,-7 3-5-15,1-1 6 16,-4-1-7-16,-3-2-3 16,-2 2 5-16,-3 1-15 0,0 1-42 15,0 3-69-15,0 0-25 16,0 0-50 0,0 12-39-16</inkml:trace>
  <inkml:trace contextRef="#ctx0" brushRef="#br0" timeOffset="-192194.32">14752 1855 101 0,'0'9'228'0,"-13"-9"-72"16,13 0-42-16,-8 0-41 15,8 0-11-15,0 0 6 0,0 0 9 16,0 0 3 0,0 0-11-16,0 0-17 0,0 0-10 15,0 0-12-15,0 0-1 16,0 0-10-16,0 0-4 15,0 0 5-15,0-9-12 16,0 2 8-16,5-2 2 0,3-9-13 16,0 4 2-16,0-7 1 15,0 2 1-15,0 3 0 16,-5-1 6-16,3 0 15 16,-3 5 7-16,-3 3 6 15,0 7-13-15,0-3-6 16,0 0-10-16,0 5-1 15,0-2-5-15,0-3 3 0,0 5 3 16,5-6 10-16,-5 6 3 16,0 0 0-16,0 0-19 15,0 0 5-15,0 0-11 16,0 0-5-16,0 0-3 16,0 11-1-1,0-11 10-15,0 28-14 16,8-9 11-16,-2 15-3 15,4 1 8-15,2 6 0 16,6-1-7-16,-7 5 6 16,3 0-1-16,0 0-7 15,-2 0 4-15,1 0 7 16,-6-4-7-16,1-5 0 0,-5-3 0 16,2-9 0-16,-5-3 1 15,4-4 1-15,1-7-1 16,-2-10 2-1,2 0-2-15,-5 0 2 0,0 0-6 16,0 0-13-16,0 0-10 16,3 0-39-16,2-4-28 15,4 0-58-15,-6-3-25 16,1 2-20-16,1-2-19 16,-5-5-48-16,0-5 39 0</inkml:trace>
  <inkml:trace contextRef="#ctx0" brushRef="#br0" timeOffset="-191794.74">14801 2340 66 0,'-8'12'192'15,"8"-3"2"-15,-8-9-53 0,8 7-45 16,0-7-33-1,0 0-6-15,0 0-8 0,0 0-18 16,8 0-9-16,12 0 0 0,8-7 0 16,9-2-5-16,0-3-1 15,-1 4-11-15,-7-1 2 16,-6 4-6-16,-7 3 3 16,-3-3-3-16,11-2 7 15,-15 2 2-15,-1 5-3 16,0-4-6-1,1-1 6-15,2-3 4 0,1 2-11 16,1 1 6-16,-1 0-2 16,-4 2-4-16,-5-6 5 15,1 5-3-15,1 1-5 16,-5-2 7-16,0-2-26 16,3 2-5-16,2-4-30 15,-5-3-20-15,0-1-28 16,0-2-41-16,0-5-84 15</inkml:trace>
  <inkml:trace contextRef="#ctx0" brushRef="#br0" timeOffset="-191020.99">15308 1879 79 0,'0'0'146'15,"0"0"43"-15,0 0-49 16,-12 0-28-16,4 0-39 16,8 9-19-16,-8-9-23 0,8 13-10 15,-9-13-17-15,9 6-1 16,0-6 0-16,0 0 2 16,0 0-6-1,6 0 1-15,0 0 0 0,7 0 0 16,-1-3 2-16,0 0-4 15,-4-6-4-15,1 1-3 16,-5-5 3-16,-4-3 9 16,0 4 1-16,0 5 8 0,-9 3-4 15,-3 4-8 1,12 0 3-16,-12 0-2 16,12 0 0-16,0 7-3 15,0-7 1 1,12 0-8-1,0 0 0-15,6 0 6 16,-4 0-1-16,-2-7 7 0,-4-6 7 16,-3 1 12-16,-5-2 19 15,0 7-3-15,-13 0-10 16,7 7-14-16,-3 0-7 16,1 0-5-16,0 0-1 15,0 0-8 1,8 14-22-16,-9 0-27 15,9-7-27-15,0 6-14 0,0-4-37 16,0-2-82-16</inkml:trace>
  <inkml:trace contextRef="#ctx0" brushRef="#br0" timeOffset="-188582.4">21538 546 164 0,'-9'15'231'0,"1"-2"-69"16,0-13-57-16,8 0-23 15,-8 0-10-15,8 0 19 16,0 0-7-16,0 0-25 16,0 0-21-16,0 0-8 15,0 0-9-15,5 0-3 16,1-4-8-16,2-8-4 0,9-9-7 16,-1 1 1-16,2-1 2 15,-4 0-2-15,3 7-3 16,-5-1 6-16,-3 8-2 15,-1 0-2-15,-4-2 1 16,0 1 2-16,1 0 0 16,-2 4-3-16,-3 4 11 15,0 0-5-15,0 0-3 16,0 0-6 0,0 0 2-16,0 0-3 0,0 0 2 15,0 0 1-15,0 0 0 16,0 0 8-16,0 8-9 15,0-8 1-15,0 0 3 16,0 0 1-16,0 0 1 16,0 0 1-1,0 0 0-15,0 0-1 32,0 0-8-32,0 8 5 15,0-8-5-15,0 8 1 16,-8-8 1-16,8 0 0 15,-8 8 4-15,8 1-1 16,-13-9-1 0,5 0 1-1,-8 0 1-15,1 0 1 16,-7 0 0-16,-10 0 8 16,19-5-7-16,13-2 4 15,0-2-10 1,0 1-7-16,0 0 7 0,8 0-5 15,9 3 3-15,3 0 3 16,2 5 2-16,-2 0 0 16,-1 0-3-16,2 14 5 15,-1-2-7-15,-4 8 4 16,1 6 2-16,-1 2-3 16,0 3 3-16,-5 2 5 0,-11 3-2 15,0 7-2-15,0-4 6 16,-11 7-2-16,-5-2-6 15,-5 0 4-15,1 1-1 16,-3 0-3-16,-3-8-2 16,7-9 2-16,2-3 2 15,6-10 5-15,-3-1-7 16,14-14 2-16,0 0 6 16,0 0-4-16,0 0 6 15,6 0 1-15,2 0-11 0,6-9-4 16,6-8 3-16,14 0 3 15,2 3 0-15,5 1-2 16,-5 1 0-16,-2 4 4 16,-11 3-1-16,-2 0 3 15,-5 5-28-15,-3 0-32 16,-4 0-214 0,-9-7 31-16</inkml:trace>
  <inkml:trace contextRef="#ctx0" brushRef="#br0" timeOffset="-188371.7">21979 741 309 0,'-11'0'316'16,"-3"0"-94"-16,8 0-111 16,6 0-54-16,0 0-26 15,0 0-7-15,0 0-10 0,0 0-7 16,0 0-10-1,0 0 1-15,0 0-39 16,0 0-57-16,0 0-44 0,0 0-26 16,0-9-62-16,0 1-175 15</inkml:trace>
  <inkml:trace contextRef="#ctx0" brushRef="#br0" timeOffset="-187934.15">22239 333 328 0,'0'-12'223'0,"0"-1"-56"16,-11 6-62-1,-1 7-42-15,-1 0-24 16,1 0-21-16,-2 0-10 0,0 16-7 16,-7 9 4-1,1 8-5-15,-1 3 1 0,1-1 6 16,9-1-4-16,11-6-3 15,0-4 1-15,0-3 0 16,0-9-18-16,0-3-32 16,8-9 14-16,1-9-12 15,2-7-1-15,0-8 18 16,2-9 17-16,-1 2 9 16,0-7 3-16,-3 4 10 15,-9 11 8-15,0 6-4 16,0 6 0-16,0 11-6 15,0 0 0-15,0 0-5 16,0 11 2-16,0 15 6 16,0 2-2-16,0 1-6 0,8 0-5 15,-3-1 7-15,1-4-6 16,6-8-17-16,-4 1-24 16,5-5-52-16,-4-5-98 15,0-7-14 1</inkml:trace>
  <inkml:trace contextRef="#ctx0" brushRef="#br0" timeOffset="-187440.79">22293 317 150 0,'0'-25'255'0,"0"9"-70"16,-8 4-59-16,-1 4-53 15,0 8-28-15,9 0-20 16,-8 0-16-16,0 13-6 0,8 7 3 15,-12 4-2-15,12 5 1 16,-6-1-5 0,6-4-3-16,0-3 3 0,0-9 1 15,0-4 0-15,0-8 3 16,0 0 0-16,0 0-7 16,0 0-5-16,1-16-14 15,8-14 3-15,-4-6 7 16,-2-4 12-16,2-4-1 0,-5-2 11 15,0 6 22-15,0 7 6 16,-13 9-3-16,13 7-10 16,-9 10-19-16,3 7-6 15,6 0-4-15,-8 0 8 16,8 17-2-16,0 6-2 16,0 2 8-16,0 3 1 15,0 0-2-15,8 5-1 16,3-4-6-16,1-1 1 15,4-3 6-15,2-5-10 0,-2-3-5 16,-1-3-5-16,-2 0-9 16,-4-6 1-16,-1-8-6 15,-5 8 1-15,1-8 0 16,-4 0 2-16,0 0-24 16,0 0-29-16,0 0-28 0,0 0-73 15,0 0-13-15</inkml:trace>
  <inkml:trace contextRef="#ctx0" brushRef="#br0" timeOffset="-187067.3">22528 333 322 0,'0'0'244'16,"0"0"-48"-16,0 0-53 15,0 0-17-15,0 0 19 16,0 0-18-16,0 0-51 16,0 0-30-16,0 0-18 0,0 0 10 15,0 0 31-15,0 0 41 16,0 0 18-16,0-3 6 15,0-2-19-15,0 1-115 16,0 0 0 0,0 0 0-16,0-1 0 0,0 1 0 15</inkml:trace>
  <inkml:trace contextRef="#ctx0" brushRef="#br0" timeOffset="-187018.56">22528 304 1648 0,'0'0'-426'16,"0"0"37"-16,0 9 13 16</inkml:trace>
  <inkml:trace contextRef="#ctx0" brushRef="#br0" timeOffset="-186070.45">22512 121 63 0,'0'-7'117'15,"-12"2"69"-15,12 2-49 16,-12-1-32-16,12 4-34 15,0 0-8-15,0 0-5 0,0 0-14 16,0 0-9-16,0 0-3 16,0 0 14-16,0 0 16 15,0 0-1-15,-9 0-6 16,9 0-25-16,-8 0-18 16,8 0-11-16,0 12-1 0,0 4 3 15,0 4-2-15,0 8 1 16,0 5-2-1,0 0-3-15,0-1 0 0,0-4 5 16,0-2-1-16,3-3-1 16,2-1 5-16,-2-3-9 15,7-6-6-15,-6-1-6 16,0-12-12-16,0 8 3 16,-4-8 12-16,0 0 3 15,0 0-4-15,0-8 7 0,0 0-14 16,0 0 9-16,0-1 2 15,-12 4-4-15,-1 3 2 16,0 2 6-16,4 0 0 16,0 0 4-16,9 0 4 15,0 0-5-15,0 0-5 16,0 12 3-16,0 0 6 16,9 0-1-16,0-3 4 15,7-2-3-15,2 0 1 0,-2-7-5 16,-4 10 4-16,-1-10-1 15,-3 0 7 1,1 0-6-16,-1 0-3 0,-3 0 7 16,-5 0 4-16,0-10-17 15,0 3-36-15,0-5-36 16,0 4-20-16,0 0-27 16,0-4-63-16,0 0-12 15</inkml:trace>
  <inkml:trace contextRef="#ctx0" brushRef="#br0" timeOffset="-185880.89">22748 313 256 0,'0'0'391'0,"0"0"3"15,0 0-98-15,0 0-34 16,0 0 19-16,0 0-114 16,0 0-173 46,0 0-411-46,0 0-40-16,0 8-2 0</inkml:trace>
  <inkml:trace contextRef="#ctx0" brushRef="#br0" timeOffset="-129561.95">16214 508 243 0,'-12'-19'296'15,"-9"-1"-112"-15,-4-3-90 0,1 9-35 16,-4-3-4-16,-2 5-9 16,7 3-18-16,3 2-9 15,-5 7-11-15,1 0-3 16,-5 0 3-16,-7 0 2 16,-5 0 4-16,-8 0-6 15,-6 12 15-15,-6 0 10 16,-9 0 7-16,0 4-13 15,2 1 4-15,-2-2-13 16,1 3-2-16,1-4-7 16,-5 8-3-16,-4-1 1 15,-4-2 11-15,-4 2 6 0,-6 4 0 16,6-2 2-16,-5 3-6 16,8 2-2-16,-1-3-11 15,11-2-3 1,4 5-1-16,12-3-4 0,-1 3 7 15,5 1-4-15,2-4 0 16,10-1-2-16,7-5 10 16,6 7 10-16,2-2-5 15,6 6 14-15,-2 2 14 16,-4-1-12-16,-15 39 7 16,23-38-28-1,6 1-2-15,-2 0-6 0,4-4 3 16,1 2-2-16,0 7-10 15,-2 2 11-15,-4 8 6 16,3 10-8 0,-3 7 4-16,14-1 0 0,-11 7-7 15,11-2 3-15,0 0 5 16,0 0 1-16,0 0 1 16,0-4-8-16,3 1 12 15,5-2 0-15,6-2 9 16,-3-1-8-16,3-6 1 15,1 0 2-15,-4-7-13 0,3 1 6 16,-3-8-1-16,6 1 1 16,0-6 4-16,-2 0 13 15,1 0-3-15,5 1-3 16,4-4 3-16,-2 0 12 16,6 3 23-16,4-2-45 15,3-3-14-15,9 7 0 16,4-3 0-16,3 3 0 0,0-7 0 15,2 2 0-15,0 0 0 16,-3-4 0-16,2-5 0 16,-1 0 0-16,2 1 0 15,-2-6 0-15,5 3 0 0,0-6 0 16,1-1 0-16,-1 6 0 16,-6 0 0-16,83 24 0 31,-96-32 0-31,62 22 0 31,-35-19 0-31,-37-8 0 16,2 2 0-16,2 2 0 15,1-5 0-15,2 5 0 16,3-3 0-16,-2-9 0 16,5 11 0-16,2-11 0 0,3 8 0 15,-2-8 0-15,2 9 0 16,2-9 0-16,1 0 0 15,-1 0 0-15,2 0 0 16,-2 0 0-16,5 0 0 16,-1-9 0-16,6 1 0 15,-1-3 0-15,0-1 0 0,0 0 0 16,-1-4 0-16,5-6 0 16,0-2 0-16,0 1 0 15,4-3 0-15,-2 6 0 0,-1-1 0 16,-5 2 0-16,-4-2 0 15,-7 4 0-15,-1 1 0 16,-6-1 0-16,2 5 0 16,-8 0 0-16,-1 0 0 0,-4 0 0 15,1 0 0-15,-2 4 0 16,1 0 0-16,-2-4 0 16,-3 2 0-16,2 3 0 15,1-5 0-15,-4-4 0 16,8 3 0-16,-6-3 0 15,1 4 0-15,-1-4 0 16,6 0 0-16,-8-4 0 0,3-2 0 16,-4 2 0-16,-2 1 0 15,-2-3 0-15,4-2 0 16,-2 1 0-16,1-2 0 16,2 0 0-16,-2 1 0 15,3 0 0-15,-3 3 0 16,1-1 0-16,-3 3 0 15,-4 4 0-15,3-3 0 0,-6 6 0 16,-1 5 0-16,-2-2 0 16,0 1 0-16,-3 4 0 15,-4 4 0-15,-1-4 0 16,6 0 0 0,2-5 0-16,0 2 0 0,0-3 0 15,4-1 0 1,1-2 0-16,-3 2 0 0,4-3 0 15,-3 7 0-15,3-6 0 16,-6 5 0-16,3 0 0 16,2-4 0-16,-2 1 0 15,6-1 0-15,-6-6 0 16,7 2 0-16,3-5 0 0,-3 2 0 16,4-7 0-16,-2-3 0 15,0 1 0-15,-4-3 0 16,4-2 0-16,1-3 0 15,-5 3 0-15,1-3 0 16,-6 3 0-16,2-1 0 0,0 11 0 16,-5 6 0-16,1 6 0 15,-6-2 0-15,0 5 0 16,-3-1 0-16,0 5 0 16,0-3 0-16,0-2 0 15,0 1 0-15,5-1 0 16,-2-3 0-16,5 1 0 15,-5-6 0-15,6-3 0 16,-4 4 0-16,3-1 0 0,0-5 0 16,2 3 0-16,-2-4 0 15,1-3 0-15,-1 2 0 16,1 5 0-16,-1-2 0 16,1 3 0-16,0 3 0 15,-1-2 0-15,3-2 0 16,1-3 0-16,1 3 0 15,-2-6 0-15,2 0 0 16,3-3 0-16,1 0 0 0,-1-6 0 16,-4 3 0-16,4-1 0 15,2-2 0-15,-7 6 0 16,1-1 0-16,-1 1 0 16,2-1 0-16,0 1 0 15,0-1 0-15,-7 2 0 16,3-3 0-16,-1-2 0 0,0 0 0 15,-5-1 0 1,3-3 0-16,-6 3 0 0,0-1 0 16,0 3 0-16,0-2 0 15,0 4 0-15,-9 2 0 16,-4 2 0-16,1 1 0 16,1 3 0-16,-1 0 0 15,-5-3 0-15,-8 0 0 16,-3-4 0-16,-9-1 0 15,-7 1 0-15,-10-1 0 16,-3 1 0-16,0-1 0 0,-3 1 0 16,0-1 0-1,4 1 0-15,-2-1 0 0,1 5 0 16,4-1 0 0,5 5 0-16,2 4 0 0,3 0 0 15,-2-1 0-15,0 1 0 16,-3 0 0-16,-2 2 0 15,1 3 0-15,-3-6 0 16,-3 6 0-16,1-2 0 16,-3 6 0-16,4-2 0 15,2 1 0-15,-8 4 0 16,10-1 0-16,5 3 0 0,6 2 0 16,3 0 0-16,2 0 0 15,5 0 0 1,-5 0 0-16,1 0 0 0,-5 0 0 15,-4 0 0-15,-8 0 0 16,2 11 0-16,1-3 0 16,2 1 0-16,3-9 0 15,1 11 0-15,2-11 0 16,6 9 0-16,1-1 0 16,-3-8 0-16,3 13 0 15,-2-13 0-15,-5 11 0 16,3-11 0-16,-3 12 0 0,3-12 0 15,-3 12 0-15,7-4 0 16,-1 0 0 0,-6 2 0-16,-3 2 0 15,-2 0 0-15,-2 4 0 0,-5-1 0 16,2-2 0-16,-1 0 0 16,1-1 0-16,2 4 0 15,2-4 0-15,-2 0 0 16,7-5 0-16,2-7 0 15,12 14 0-15,6-14 0 16,3 8 0-16,8-8 0 16,-1 0 0-16,1 0 0 15,0 0 0-15</inkml:trace>
  <inkml:trace contextRef="#ctx0" brushRef="#br0" timeOffset="-129492.18">15503 411 1746 0,'0'0'-481'15,"0"0"-94"-15</inkml:trace>
  <inkml:trace contextRef="#ctx0" brushRef="#br0" timeOffset="-128228.95">17473 902 37 0,'0'10'135'16,"-8"-3"62"-16,8-7-61 16,0 0-34-16,0 9-39 15,0-9-20-15,-9 8-12 16,9 0 7-16,0 5 6 15,-11-1-10-15,3 0-16 16,8 1-5-16,-10-7-3 16,10-6-7-16,0 9 4 15,0-9 1-15,0 0 5 16,0 0 2-16,6 0 32 16,-2-9 11-16,4-6-24 0,-5-6-5 15,0 1-8-15,-3 0-2 16,0-2 2-1,0 11-8-15,0-2-7 16,0 9 1-16,0 4-13 0,5 0 6 31,-2 0 3-15,6 9-5-16,4-9 6 16,-2 0-4-16,2 0 17 15,0 0 5-15,-4 0 19 16,-3 0 7-16,-6 0-6 15,0 0-12 1,0-5-12-16,0-2-10 0,0 3-8 0,0 4-24 16,0 0-104-1,-12 0-116-15,4 0-86 16,-4 7-367-16</inkml:trace>
  <inkml:trace contextRef="#ctx0" brushRef="#br0" timeOffset="-125761.03">21731 387 97 0,'0'0'194'0,"0"0"-22"16,0 0-53-16,0 0-50 16,0 0-33-16,0 0-16 15,-8 0-5-15,8 0-3 16,-11 0-6-16,-1 0-2 15,-6 0-3-15,-1 16 0 16,-13 4 1-16,-4 3 4 16,-6 6 6-16,-1 4-2 15,-8 5-6-15,4 2-2 0,3 6 5 16,-6-7 1-16,5 3 1 16,8-7-5-1,6 3 15-15,2-7 3 0,7 7-6 16,8-7-7-1,14 7 1-15,0-2 3 0,0 0 5 16,0 1 9-16,8 4 15 16,3-1 30-1,14 3 9-15,7 0-1 0,10 6 1 16,9-2 0-16,11 8-16 16,1 2-13-16,8-4-2 15,2-4 0-15,9-8-11 16,-3-5-9-16,16-3-8 0,8-5-3 15,4-7-5-15,12-8-12 16,-1-13 2 0,4 0-1-16,-2-11-3 15,-6-8 10-15,0-9-6 0,-3-9 8 16,-5-8-5-16,-7-8-10 16,-5-9 11-16,-4-2-4 15,-2-3-10-15,-6 3 7 16,-5 3-3-16,-13 4 6 15,-7 5-2-15,-6 4-4 16,-12 3 6-16,-2 0 0 16,-6 4-7-16,-5 4-1 15,-1-4 12-15,11-32 2 16,-19 41-1 0,-9-1 8-16,-1 5-14 15,-7 0-1-15,0 3 8 16,0 0 2-16,0 1-10 15,0 0 3-15,0-5-2 16,-11 1-1-16,-2-5-4 0,0-1 0 16,2 3 5-16,-3-2-8 15,5-3 9 1,-5 3-14-16,2-3 15 0,0 4-3 16,-4-2-5-1,-3 6-3-15,2 0 6 0,-4 3 0 16,5 1 0-16,-4-4 6 15,-1 7-10-15,-3 21 0 16,-4 0 4-16,-6 0-4 16,-9 0 3-16,-14 0-1 15,-13 0 2-15,-3 0 0 16,-4 0-2-16,4 0 3 16,3 0-5-16,5 0 5 15,13 0-3-15,7 0 5 16,0 0 0-16,2 0-7 0,-10 0 2 15,-12 0 7 1,-12 0-9-16,-9 0 4 16,-9 0 1-16,2 0-8 15,5 0 15-15,3 0-13 16,7 0 3-16,10 0 3 0,14 0-3 16,9 0 2-16,14 6 0 15,2 9 1-15,4-3-3 16,5 0-2-16,0 4 5 15,-5 0 5-15,2 5-11 16,1 2 8-16,-1-2-8 16,-2 4 1-16,5 0 7 15,0-6-3-15,-2-3 2 16,7 1-1-16,-1-5-3 16,3 1-2-16,0-2-1 15,7 1 2 1,6 0 3-16,-14 1-1 15,8 3-5-15,6 0 7 16,-13 1 2-16,0 4-3 16,5-1 0-16,8-4 6 15,-11 0-5-15,-3 1-10 0,6-2 14 16,8 3-9-16,-6-6 8 16,-2 0-6-16,8 0 2 15,-9 0 1-15,9 0-3 16,-12-3 2-1,12-2 0-15,-8-7 1 16,8 9 1-16,0-1 1 0,0-8-1 16,0 7-2-16,0-7-6 31,0 0 0-31,0 0-3 16,0 0-4-16,0 0-2 15,0 0-2-15,0 0-7 16,0 0-4-16,0 0-38 15,0 0-60-15,0 0-93 16,0 0-44-16,0 0-20 16,0 0-59-16</inkml:trace>
  <inkml:trace contextRef="#ctx0" brushRef="#br0" timeOffset="92722.38">17465 4086 64 0,'19'0'143'16,"2"0"36"-16,-5 0-64 0,-4-4-31 16,-4 4-33-16,0 0 1 15,-5 0 18-15,6 0 16 0,-9 0 15 16,5 0-13-16,3 9 9 15,-8 1-7-15,4 3 22 16,-4 4-10-16,0 3-10 0,0 5 6 16,0-1-8-16,-12 4 6 15,-5 6-24-15,-2-2-24 16,-6 0-16-16,-4 0-14 16,-7-3-9-16,-1-4-2 0,-3-9 2 15,3-4-3-15,5-3 7 16,2-9-3-16,7 0-6 0,3 0 5 15,3 0-9-15,6 0 0 16,11-9 0-16,0-3 0 16,15-20 0-16,7-1 0 15,6-6 0-15,8-11 0 16,-1-3 0-16,8 0 0 0,-7-1 0 16,-4 1-4-16,-7-3-10 15,-6 4 4-15,-6-1 3 16,-5 3-4-16,-8 5 10 15,0 5-1-15,0 4 24 0,-8 10 5 16,-5 6-27-16,-3 9 0 16,-1 2 0-16,-7 9 0 15,-4 0 0-15,-4 16 0 16,-6 8 0-16,3 14 0 0,2 2 0 16,5 5 0-16,7 3 0 15,5 2 0-15,16 39 0 16,0-45 0-16,12-7 0 15,5-3 0-15,8-3-4 16,7-2 1-16,1-1 10 0,3-7-7 16,-4-4-3-16,-4-5-3 15,-2 0 7-15,-12-5-6 16,3-7 3-16,-4 9 7 0,-2-9-7 16,-2 0-5-16,-9 0-6 15,4 0-6-15,-4 0-21 0,0 0-41 16,4 0 81-16,-4 0-270 15,0 0-46-15,4-4-17 16,4-12-27-16</inkml:trace>
  <inkml:trace contextRef="#ctx0" brushRef="#br0" timeOffset="93365.05">18077 3805 201 0,'-8'-19'193'0,"8"2"-68"16,-8 5-45-16,8-1-28 0,0 5-5 15,0 4 9-15,-11 1 8 16,11 3 9-16,-14 0-4 15,3 0 1-15,2 0 10 16,1 0-2-16,1 0-7 0,-1 12-19 16,8 0-17-16,-14 4-7 15,3 8 14-15,-6 12-1 16,2 9-21-16,1 5-10 0,6-2-1 16,8-3-2-16,0-5-16 15,5-3-8-15,4-12 6 16,3-4-4-16,2-14 0 15,3-7-13-15,5 0 11 0,-3-16-1 16,5-14 3-16,1-5 10 16,-4-9-2-16,-5-2 7 0,-8 6 19 15,-2-1 8-15,-6 3 29 16,0 10 27-16,-14-13 99 16,6 34-108-16,8-2-24 15,0 9-16-15,0 0-18 16,0 0-10-16,0 0 5 0,0 16-1 15,4 6 8-15,8 6 1 16,8 6-3-16,9-3-4 0,2 2 3 16,7-5-10-16,3-4-2 15,-5-3-6-15,-4-4 2 16,-4-5-2-16,-7-5 11 16,-3-7-12-16,-9 0 2 0,-4 0 4 15,-5 0 6-15,0 0-5 16,0 0-10-16,0 0-19 15,0 0-39-15,0 0-59 16,3-2-83-16,-3-8-99 0,0 3-74 16,0-2-22-16</inkml:trace>
  <inkml:trace contextRef="#ctx0" brushRef="#br0" timeOffset="94529.31">24921 2076 131 0,'0'0'283'16,"0"0"-80"-16,0 0-65 16,-13 0-65-16,13 0-21 15,-12 12-1-15,-1 4 10 0,-7 8-9 16,-8 12-11-16,-10 9-19 15,-1 0-10-15,-3-4-8 16,7-8 2-16,2-4 0 16,10-10-3-16,1-6 0 15,6-13-2-15,3 0-1 16,2 0-18-16,-1-13-1 0,12-6-9 16,0-10-1-16,4-9-9 15,12-5 13-15,12-12 0 16,7-5-8-16,12-5 8 0,1 1 3 15,4 2 2-15,-1 5 13 16,-17 5 5-16,-4 6 7 16,-5 11 3-16,-10 1 17 15,-7 11 13-15,-8 6 1 0,0 4-14 16,-8 5-5-16,0 0-10 16,-4 8-10-16,1 0 2 15,-2 12-2-15,-8 10 4 16,-2 9 2-16,-2 13-6 15,-1 9 3-15,10 4-1 16,8 10 1-16,8-8-4 0,8 2-17 16,8-8-8-16,10-7-23 15,-1-9-33-15,2-9-38 16,-2-11-56-16,-2-17-83 16</inkml:trace>
  <inkml:trace contextRef="#ctx0" brushRef="#br0" timeOffset="94912.06">25346 1793 407 0,'-11'-23'273'16,"-7"6"-60"-16,7 5-94 0,-2 9-46 16,1 3-19-16,4 0-24 15,0 19-17-15,-4 10-6 16,0 6-11-16,4 8-26 15,8-11-3-15,0-4-6 0,0-7-23 16,0-4 1-16,0-10 2 16,0-7 8-16,0 0 13 15,0 0 12-15,8-16 15 16,0-8 2-16,0-9 7 16,0 1 26-16,3 7 18 15,-3 5-3-15,1 3-9 0,-9 8-18 16,5 9-5-16,3 14 9 15,3 6 10-15,7 8-3 16,2 5 16-16,3 3-17 16,2 5-10-16,-3-3-25 0,-5-6-70 15,1 0-66-15,-10-7-70 16,-4-1-52-16</inkml:trace>
  <inkml:trace contextRef="#ctx0" brushRef="#br0" timeOffset="96326.28">17054 4937 398 0,'-44'8'426'0,"23"-8"-347"16,8 0-36-16,7 0-13 15,6 0 23-15,0 0 2 0,0 0-18 16,6 0-15-16,20 0-5 16,18 0-3-16,24-12 0 0,22-9 9 15,24-8 2-15,24-3 24 16,20-9 7-16,13 0-1 0,12-3 12 15,0 7-5-15,-4 2-12 16,-18 1-10-16,-23 11-14 16,-19 2-4-16,-31 4 11 0,-18 5 28 15,-21 4 52-15,-18 4 34 16,-6 4-117-16,-8-4-30 16,-8-1 0-16,-9 2 0 15,0-6 0 1,0-3 0-16,0-7 0 15,-13-23 0-15,0-16 0 0,-7-11 0 16,0-16 0-16,-8-12 0 16,0-12 0-16,-1-10 0 0,1-3 0 15,3 4 0 1,0 16 0-16,4 16 0 0,5 22 0 16,-1 14 0-16,7 14 0 15,-3 12 0-15,1 3 0 16,-9 9 0-16,-10 12 0 0,-10 0 0 15,-12 0 0-15,-4 8 0 16,-7 5 0-16,-10-1 0 16,-3 4 0-16,-13 3 0 0,-9 6 0 15,-17 4 0-15,-5 3 0 16,-9 6 0-16,-1-1 0 0,-2-2 0 16,3 7 0-16,4-6 0 15,15-8 0-15,23-3 0 16,15-9 0-16,19-4 0 0,15 0 0 15,13-12 0-15,6 8 0 16,9-8 0-16,11 13 0 47,0 49 0-31,0-2 0-16,3 22 0 15,5 12 0-15,1 12 0 16,-6-2 0-16,2 3 0 15,-2-14 0-15,2-3 0 0,4-9 0 16,-1-8 0-16,4-8 0 16,0-12 0-16,-1-9 0 15,5-6 0-15,1-9 0 0,1-5 0 16,-4-8 0-16,3-4 0 16,-1-4 0-16,-3-8-166 15,3 0-165-15,-1 0-18 0,6-3 28 16,4-14-29-16</inkml:trace>
  <inkml:trace contextRef="#ctx0" brushRef="#br0" timeOffset="97489.23">24294 1913 328 0,'8'-12'236'0,"1"-1"-12"15,-9 4-60-15,0 9-46 16,0 0-34-16,0 0-33 0,0 0-25 16,0 28-10-16,0 27 19 15,0 14 12-15,0 11-10 16,-9 11-11-16,9-3-14 15,-8 2-4-15,8-9-6 16,-8-10 5-16,8-14-4 16,0-12-2-16,0-14 1 0,0-5-2 15,12-7 3-15,18-7 0 16,18-12 8-16,29-12-8 16,30-12 9-16,23-11-5 0,20-11-7 15,11 1 10-15,1 0-10 16,5 8 9-16,-7 6-8 15,-10 1-3-15,-12 10 0 16,-22 3 4-16,-22 5 3 16,-21 1 7-16,-20 1 37 15,-18 7 38-15,-10-1 49 16,-8 4 21-16,-8-5-40 0,-9-2-117 16,0-5 0-16,-9-14 0 15,-4-14 0-15,-2-14 0 16,1-10 0-16,3-9 0 0,0-8 0 15,-2-5 0-15,5 4 0 16,-17-59 0 0,14 83 0-16,-2 14 0 15,5 6 0-15,0 10 0 16,0 9 0-16,-6 2 0 16,3 5 0-16,-9 3 0 15,-9 9 0-15,-15 0 0 0,-16 9 0 16,-26 7 0-16,-16 0 0 15,-15 5 0-15,-8-1 0 16,-7 0 0-16,6 1 0 16,14-1 0-16,14-4 0 15,12 1 0-15,12-5 0 0,19-5 0 16,9-7 0-16,18 9 0 16,8-9 0-16,5 0 0 15,7 0 0-15,0 0 0 16</inkml:trace>
  <inkml:trace contextRef="#ctx0" brushRef="#br0" timeOffset="97568.34">24608 1648 2047 0,'-9'0'0'16</inkml:trace>
  <inkml:trace contextRef="#ctx0" brushRef="#br0" timeOffset="97814.08">24582 1648 2047 0,'-11'0'0'16,"0"0"0"-16,-3 0 0 15,6 0 0-15,-9 0 0 16,2 0 0-16,-7 0 0 0,3 0 0 15,-2 0 0-15,1 0 0 16,1 8 0-16,2-8 0 16,5 8 0-16,-2-8 0 15,3 0 0-15,5 0 0 16</inkml:trace>
  <inkml:trace contextRef="#ctx0" brushRef="#br0" timeOffset="97893.54">24336 1664 2047 0</inkml:trace>
  <inkml:trace contextRef="#ctx0" brushRef="#br0" timeOffset="98075.01">24336 1682 2047 0,'0'23'0'15,"0"13"0"-15,0 21 0 16,-16 16 0-16,3 9 0 0,0 0 0 16,2-1-70-16,2-5-264 15,9-5-41-15,0-16 26 16,0-12-21-16</inkml:trace>
  <inkml:trace contextRef="#ctx0" brushRef="#br0" timeOffset="98731.24">24100 957 628 0,'0'0'335'15,"-8"0"-186"-15,8 0-158 16,-9 0-72-16,9 0 13 15,0 0 0-15,0 0-53 0,0 0-84 16,-20 12-68-16</inkml:trace>
  <inkml:trace contextRef="#ctx0" brushRef="#br0" timeOffset="99299.58">18137 4216 393 0,'0'12'217'16,"-11"1"-112"-16,3-13-110 16,-7 13-86-16,-6-5-57 15,-3-8-40-15</inkml:trace>
  <inkml:trace contextRef="#ctx0" brushRef="#br0" timeOffset="101434.54">18137 4013 322 0,'-64'-16'263'15,"-1"4"-59"-15,5 8-83 0,1 4-46 16,8 12-13-16,6 0-7 16,13 5-3-16,7-1-23 15,13 0-11-15,12 8-14 0,18-1-13 16,13 0 6-16,22-12-6 16,19-11-2-16,23-7-6 0,6-14-8 15,4-15 3-15,-12-9 7 16,-19-9 18-16,-23-7 11 15,-25 5 51-15,-26-2-13 0,-34 5-21 16,-26 9-12-16,-24 11-3 16,-22 17 13-16,-12 16 5 15,-1 24 9-15,7 17-7 16,6 15 4-16,11 5-13 0,19 1-11 16,19-4-19-16,21-6-8 15,20-3-1-15,25-9 1 0,17-6 2 16,24-15-9-16,19-19 4 15,16-12 0-15,13-16 14 16,-5-18-5-16,-11-6-2 0,-17-4 15 16,-22 6 4-16,-23 4 26 15,-20 11-4-15,-23 6-8 16,-22 8-20-16,-15 18 2 16,-19 11 8-16,-5 20 0 0,-1 10 7 15,3 5 7-15,9 2-11 16,16-4 2-16,14-4-17 0,9-8-2 15,13-6-16-15,21-2-6 16,0-4 4-16,13-5-1 16,15-4-12-16,9-8-11 0,4-12-15 15,0-9-22-15,-1-8-1 16,-4-11-9-16,-2-13-31 16,-8-11-52-16,-1-14-23 15,-8-20-81-15</inkml:trace>
  <inkml:trace contextRef="#ctx0" brushRef="#br0" timeOffset="103045.23">20051 3194 589 0,'0'-10'277'16,"0"1"-127"-16,0 5-81 0,0 4-32 15,0 0-17 1,0 23-1-16,6 27 24 0,0 40 23 16,-3 39 4-16,-3 39-18 15,-15 27 7-15,-10 17-18 0,-9 7-10 16,-20 6-9-16,-11 1 15 15,-17 3 9-15,-11-4-8 16,-9-13 6-16,-14-18 43 0,-11-15 39 16,-17-17-17-16,-14-14-94 15,-16-22-15-15,-9-18 0 0,-4-16 0 16,7-19 0-16,12-15 0 16,13-14 0-16,18-8 0 15,15-12 0-15,-65-12 0 16,118-12 0-16,13 0 0 15,9 0 0-15,15 0 0 0,12-3 0 16,4-2 0-16,10 1 0 16,6 1 0-16</inkml:trace>
  <inkml:trace contextRef="#ctx0" brushRef="#br0" timeOffset="103107.05">17312 6615 1901 0,'0'0'-360'15,"-14"12"6"-15,-2 4 39 16,-5-1-8-16,-7 11 53 16</inkml:trace>
  <inkml:trace contextRef="#ctx0" brushRef="#br0" timeOffset="103449.05">16371 7727 603 0,'0'-17'427'0,"0"8"-112"15,0 6-161-15,0 3-82 0,0 16-36 16,0 20-12-16,0 26 16 16,8 19 5-16,1 21-7 0,4 7-11 15,3 5-18-15,0-3 2 16,4-6-9-16,-4-8-3 16,-4-11-40-16,5-17-63 0,-3-12-78 15,-8-16-68-15,2-13-25 16,0-11-2-16,-8-17-11 0</inkml:trace>
  <inkml:trace contextRef="#ctx0" brushRef="#br0" timeOffset="103781.91">16351 7802 298 0,'-32'-68'340'0,"0"7"-67"0,2 8-73 15,11 12-92-15,4 3-45 16,15 7-6-16,3 3-23 0,20 0-16 15,26 1 2-15,13 8-11 16,3 10-5-16,4 18 1 16,-4 20-10-16,-13 11-1 0,-10 8 10 15,-19 10-1-15,-15 7 8 16,-19-3-1-16,-17 2 3 0,-17-2-2 16,-9-5 7-16,-2-8 0 15,-5-5-7-15,-40 22-5 16,60-47-10-16,8-3 4 15,11-4 3-15,4-12-16 0,6 0-19 16,12 0-34-16,0 0-33 16,0 0-18-16,0 0-14 0,12 0-22 15,7-7-6 1,5-5-20-16,6 0-39 0</inkml:trace>
  <inkml:trace contextRef="#ctx0" brushRef="#br0" timeOffset="104946.27">25448 2653 466 0,'0'-19'399'0,"0"-2"-89"16,3 5-151-16,-3 3-82 0,0 1-12 15,0 7-5-15,0 5-30 16,0 0-23-16,9 34 1 16,7 26 11-16,-2 46 35 0,-14 49 33 15,-34 58-10-15,-31 46-26 16,-37 30-12-16,-36 4-14 16,-28-3-16-16,-16-26 3 15,-10-25 19-15,5-27 31 0,4-27-62 16,13-31 0-16,15-28 0 15,16-28 0-15,24-20 0 0,15-18 0 16,21-20 0-16,14-11 0 16,16-12 0-16,11-9 0 15,11-8 0-15,10 0 0 0,1 0 0 16,8 0 0-16,8-8 0 16,0-1 0-16,0-3-325 15,0 4-91-15,0 0 33 0,0 3 10 16</inkml:trace>
  <inkml:trace contextRef="#ctx0" brushRef="#br0" timeOffset="105764.2">21399 7111 67 0,'13'-25'381'15,"-13"10"-274"-15,0 2-51 0,0 0-22 16,0 1-17-16,0 0 9 15,0 5 11-15,0-2 0 0,0 4-20 16,0 2-11-16,0 3 2 16,0-4-8-16,0 4 4 0,0 0 2 15,0 0 8-15,0 0 12 16,0 0 19-16,0 0 11 16,0 0 14-16,0-4-3 0,0-8-11 15,0-6-11-15,-13-1 8 16,-3-2 22-16,4 1 23 0,-4 4 29 15,-1 4-1-15,-3 7-18 16,0 5-17-16,-9 12-11 0,1 9-23 16,0 11-24-1,-1 9-16-15,8 3-17 0,9 2 0 0,12-6 0 16,8 1 0-16,9-4-8 16,4-8-9-16,7-5-23 0,5-8-6 15,-1-16-20 1,4 0-19-16,-2-12 6 0,-8-16 9 15,-5-10 34-15,-4-6 20 16,-7-5 14-16,-1-1 19 0,-4 11 23 16,-5 7 25-16,0 6-2 15,0 10-9-15,0 9-10 0,0 7-24 16,0 0-9-16,0 32 18 16,0 17 9-16,0 20-6 0,0 16-13 15,0 12 1-15,8 4-7 16,0-5-13-16,4-15 0 0,1-8 0 15,0-12 0-15,-5-15 0 16,-2-15 0-16,2-10 0 16,1-9 0-16,-4-12 0 15,3-12 0-15,7-16 0 0,2-17 0 16,3-12 0-16,4-9 0 16,-3 5 0-16,-1 5 0 0,-4 6 0 15,-4 10 0-15,1 7 0 16,-5 9 0-16,-8 7 0 0,5 5 0 15,-5 4 0-15,0 8-100 16,0 0-137-16,0 0-63 16,0 0-12-16,0 0 14 15,0 8-12-15,0-8 68 0</inkml:trace>
  <inkml:trace contextRef="#ctx0" brushRef="#br0" timeOffset="106691.16">23287 5893 26 0,'0'-24'59'0,"5"0"31"0,-1 3 34 15,4-3-1-15,-4 3-41 16,1 10-20 0,-2-10 16-16,-3 21-40 0,0 0 12 15,0 0 8-15,0 0 6 16,0 0-7-16,0 0 0 15,0 0 10-15,0 0 10 16,-8 0 9-16,0 9 27 0,-9 11 26 16,-6 9 29-16,-11 16-3 15,-6 12-2-15,-14 12-62 0,-6 0-101 16,-74 76 0 0,69-74 0-16,0-7 0 0,2-2 0 15,1-2 0-15,5 1 0 16,4-4 0-16,3 0 0 0,6-7 0 15,8-7 0-15,7-6 0 16,4-8 0-16,6-9 0 16,2-5 0-16,5-2 0 0,3-3 0 15,1-3 0 1</inkml:trace>
  <inkml:trace contextRef="#ctx0" brushRef="#br0" timeOffset="106787.34">22324 6846 2039 0,'0'-3'-227'0,"0"3"-42"16,5-4-26-16,-2-1-9 0,3 5-6 16,-3-5 19-16</inkml:trace>
  <inkml:trace contextRef="#ctx0" brushRef="#br0" timeOffset="111419.09">18053 5299 185 0,'-9'0'350'15,"9"0"-61"-15,-8 0-72 16,8 0-106-16,0-3-54 0,0-11-29 16,8-5-17-16,6-10 0 15,-3-4-1-15,6 1-8 0,3 3 2 16,-5 10-4-16,-2 7-5 16,-4 0 3-16,-6 8 0 15,2 4 5-15,-1 0 4 16,13 28 33-16,-11-5-19 15,2 7-14-15,0 2 6 16,1 9 0-16,-4-1-11 0,3 1 0 16,-5-4-2-16,5-5-13 15,-3-7-64-15,0-5-86 0,3-4-60 16,-8 1-31-16,0-10-20 16</inkml:trace>
  <inkml:trace contextRef="#ctx0" brushRef="#br0" timeOffset="112118.92">18176 5565 146 0,'-13'11'247'16,"5"-3"-81"-16,-1 1 21 16,9-9-135-16,0 0 3 15,0 0 0-15,0 0-20 16,17-4-19-16,6-9-5 0,10 2-18 16,4-10-17-16,4 1-10 15,3-8-6-15,1-6 3 0,0-3 13 16,-5 1 11-16,-4-4 20 15,-7-1 10-15,-9 4 17 16,-3 5 16-16,-9 4 10 0,-4 7 13 16,-4 9 11-16,0 3-2 15,0 9-8-15,-8 0-13 0,0 0-17 16,0 0-14-16,0 9-5 16,-6 3-7-16,3 4-4 0,3 2-3 15,8 1-2-15,0 1-3 16,0-1-2-16,13-2-3 0,2-8-10 15,6-9-2-15,-1 0 1 16,20-9-16 0,-23-8 18-16,-5-2 8 0,-8-5 0 15,-4-2 4-15,0 3-11 16,0 2 3-16,-8 6-8 16,0 1-9-16,-6 11 0 0,8 3-18 15,6 0-59-15,-8 0-65 16,8 0-17-16,0 0 5 0,0 0-31 15,3 7 15-15,8-7 53 16,6 0 51-16,9 0-5 0,-3-4 94 16,7-4 9-16,-7 1 40 15,2-2 90-15,-8 2 75 0,-9-2-43 16,-1 9-32-16,-7 0-41 16,0 0-27-16,0 0-9 15,-7 0 2-15,7 0-22 0,-8 0-15 16,8 12-16-16,0-3-3 15,0-2-2-15,0 5-1 0,8-3-2 16,4-1-7-16,0-8-10 16,-1 9 0-16,6-9-2 0,-5 0 9 15,0 0-1-15,1-9 7 16,-5-4-3-16,0 1 10 16,-8 1 19-16,0 2-2 15,0 1 6-15,-11 1-5 0,-2-3-11 16,0 6-9-16,2 4-4 0,2 0-19 15,1 0-33-15,8 0-56 16,0 0-49-16,0 0-25 16,0-3-38-16,0-1 3 0</inkml:trace>
  <inkml:trace contextRef="#ctx0" brushRef="#br0" timeOffset="112318.05">19157 4779 353 0,'13'-14'369'0,"-9"6"-58"15,-4 1-114-15,0 7-57 0,0 0 12 16,0 0 41-16,0 0-3 16,0 12-53-16,4 8-132 0,4 13-5 15,1 12 0 1,-1 2 0-16,-8 11 0 0,3-1 0 16,-3 4 0-16,0 0-254 15,0 6-172-15,0 2-17 0,-6 7 3 16</inkml:trace>
  <inkml:trace contextRef="#ctx0" brushRef="#br0" timeOffset="113383.53">17233 7311 622 0,'0'-17'423'16,"0"6"-131"-16,0 11-144 15,0 0-68-15,0 28 6 16,0 25 53-16,8 23 28 0,1 25-77 15,-1 23-90-15,3 2 0 16,6-4 0-16,9-12 0 0,-1-16 0 16,5-17 0-16,6-17 0 15,6-18 0-15,5-17 0 0,10-25 0 16,17-17 0-16,16-19 0 16,119-76-21-16,-95 39 2 15,1-4 9-15,-7-3 3 16,-1-6 6-16,-10 4 1 0,-7 1 8 15,-11 3-5 1,-13 9 8-16,-13 4 8 0,-11 4-2 16,-13 4-17-16,-10 4 0 15,-11 4 0-15,-8 3 0 0,-19 6 0 16,-7 4 0-16,-7 3 0 16,-7 1 0-16,-8 2 0 0,-14 7 0 15,-11 7 0-15,-12 8 0 16,-17 8 0-16,-8 16 0 0,2 13 0 15,-2 11 0-15,5 5 0 16,6 3 0-16,15 2 0 0,10-10 0 16,12-4 0-16,19-3 0 15,7-10 0-15,7 0 0 16,9-7 0-16,4-5 0 0,7-11 0 16,9 8 0-1,0-8-146-15,0 0-58 0,0 0 21 16,0 0 44-16,0 0 24 15,0 0 5-15,0 0-1 0,0-8-21 16,3-3 8-16,6-1 0 16,-9-4-22-16,5-2-15 0,-2 2 19 15,2 4-64-15</inkml:trace>
  <inkml:trace contextRef="#ctx0" brushRef="#br0" timeOffset="115046.68">26282 1021 127 0,'0'7'232'0,"0"3"-89"15,0-3-46-15,-9-7-32 16,9 12-16-16,-9-12 0 16,9 0-4-16,0 9-8 15,0-9-12-15,-8 0 0 16,8 0 1-16,0 0 8 0,-9 0-4 15,9 0-4-15,-8 0 4 16,8 0 3-16,0 0 1 16,0 0 5-16,0 0-8 15,0 0-4-15,0-4 4 16,0-1 3-16,0-2-6 16,8 2-14-16,5-2-19 15,3-3 2-15,7 3 1 0,11 3 0 16,2 4 2-16,2 0 0 15,-5 0 0-15,-11 0-5 16,-1 11 4-16,-7 3-5 16,-11 1 2-16,-3 6-1 15,-17 12 5-15,-15 8 1 0,-9 3 1 16,-5-2-2-16,6-7 1 16,12-6 6-1,8-5-2-15,8-8-9 0,12-7 6 16,0-9-3-16,0 0-5 15,0 0 4-15,9 0 2 16,8 0 1-16,6 0 7 16,6 0-10-16,-2 0 1 0,7-5-3 15,-2-2-17-15,0-2-28 16,6 2-55-16,-3-9-71 16,4-6-120-16</inkml:trace>
  <inkml:trace contextRef="#ctx0" brushRef="#br0" timeOffset="115379.84">26868 971 221 0,'-15'-14'301'0,"-1"1"-54"16,-2 1-88-16,4 8-54 15,-3 4-42-15,6 0-27 16,-3 0-26-16,2 16-9 0,0 11-2 15,4 11-27-15,8 7-43 16,0-4-4-16,12-5 17 16,8-8 11-16,10-7 8 15,4-13 5-15,4-8 6 0,-5-8 11 16,-10-8 10 0,-6-13 3-16,-6 1 10 15,-11-1 16-15,0 5 13 0,0 8-12 16,-11 4-10-16,-6 0-9 15,-3 7-4-15,-5 5-28 16,-2 0-28-16,2 0-50 16,2 12-79-16,7-12-15 15</inkml:trace>
  <inkml:trace contextRef="#ctx0" brushRef="#br0" timeOffset="115670.73">26954 981 101 0,'12'-10'217'0,"-7"3"-28"15,-5 7-50-15,0 0-62 16,-8 0-38-16,8 0-16 16,0 0-15-16,0 7 3 15,0 10-6-15,3 9 6 0,13 2-5 16,5 1 1-16,7-5-6 16,1-5-5-16,4-2-7 15,-5-17 7-15,-2 0 10 16,-9-4 6-16,0-12 28 15,-12 0 52-15,-5-5 12 0,-14 1-35 16,0-1-23 0,-3 5-29-16,-3 4-11 0,-2 1-16 15,-1 2-51-15,-1 9-65 16,0 0-51-16,-4 0-21 16,6 0-49-16,7 11-139 15</inkml:trace>
  <inkml:trace contextRef="#ctx0" brushRef="#br0" timeOffset="116094.92">27441 928 103 0,'12'-16'488'16,"-12"11"-337"-1,0 0-56-15,0 5-23 0,-7 0 5 16,7 0-10-16,0 0-15 15,0-2-12-15,0-3 2 16,0 1 1-16,0-1-8 16,0-3 5-16,3-3-29 15,9-6-26-15,10-4-4 0,1 2 12 16,2 3-3-16,-5 4 7 16,-4 7-8-1,-3 5 3-15,-5 12 4 16,-3 13 3-16,-5 11 9 0,-13 14-3 15,-4 2 3-15,5 1 1 16,12-4 4-16,0-8-7 16,0-5 6-16,16 2 1 15,10-11 0-15,5-7 13 16,6-4 25-16,-6-3 21 0,-5-1 17 16,-14-12-13-1,-7 0-23-15,-5 16-27 0,-37 7-13 16,-33 23-51-16,-35 20-190 15,-31 20-141-15,-13 16-81 16</inkml:trace>
  <inkml:trace contextRef="#ctx0" brushRef="#br0" timeOffset="117476.05">22378 7039 15 0,'0'0'34'0,"0"0"42"16,0 6 69-16,0-6 4 16,0 0-50-16,0 0-30 0,0 0-26 15,0 0-5-15,0 0 14 16,0 0 8-16,0 0-12 0,0 0-19 16,0 0-11-16,0 0-11 15,0 0-9-15,0 0 7 16,0 0-6-16,0 0 8 0,0 0 1 15,0 0 7-15,0 0 6 16,-8 0 5-16,8 0 3 0,0 0-3 16,-9 0 7-16,9 0 4 15,-8 0 3-15,8 0-2 0,0 0 6 16,0 0-4-16,0 0-3 16,0 0 9-16,0 0-5 0,0-6-7 15,0-7-2-15,0-8-10 16,0-3 3-16,8-10 5 0,1 6 24 15,4 0 42 1,-7 8 22-16,-1 7-7 0,-5 5-2 16,0 8-65-16,0 12-44 15,0 17 0-15,0 16 0 16,0 12 0-16,0 4 0 16,0 74 0-16,0-75 0 15,4-7 0-15,7-14 0 16,7-5 0-16,-2-10 0 0,7-7 0 15,15-17 0-15,11-5 0 16,16-15 0-16,11-12 0 0,9-9 0 16,14-11 0-16,0-15 0 15,1 3 0-15,-7 7 0 16,-12 5 0-16,-10 11 0 0,-20 8 0 16,-11 9 0-16,-12 8 0 15,-6 3 0-15,-10 0 0 0,-4 10 0 16,-8-2 0-16,0-2 0 15,0 2 0-15,0-3 0 16,0-4 0-16,-8-5 0 0,-4-3 0 16,-1-8 0-16,-3-9 0 15,-9-4 0-15,-7 2 0 0,-6-3 0 16,-5 6 0-16,-10-2 0 16,-12 15 0-16,-14 6 0 15,-8 10 0-15,-11 7 0 0,-5 28 0 16,3 17-145-16,-2 20-353 15,5 11-11-15,3 14 66 0</inkml:trace>
  <inkml:trace contextRef="#ctx0" brushRef="#br0" timeOffset="118458.9">21785 6390 332 0,'-21'-60'423'16,"-7"2"-48"-16,-8 9-114 15,-16 13-134-15,-21 20-66 0,-26 23-17 16,-26 43 58-16,-18 43 82 16,-11 42-46-16,-4 43-138 15,8 43 0-15,16 31 0 0,23 16 0 16,31-2 0-16,35-19 0 16,45-23 0-16,40-40 0 0,53-46 0 15,41-49 0-15,37-52-226 16,19-49-60-16,19-42 41 0,2-39 79 15,0-33 86-15,-12-24 47 16,-20-26 28-16,-24-15 20 16,-30-9 24-16,-29-4 50 0,-28 5 55 15,-43 13 11-15,-33 18-41 16,-39 25-41-16,-42 31-42 16,-37 30-24-16,-28 33-30 0,-18 32-21 15,-14 34-53-15,-1 24-96 16,0 17-103-16,6 10-27 0,-8 8-371 15</inkml:trace>
  <inkml:trace contextRef="#ctx0" brushRef="#br0" timeOffset="119156.78">16080 7005 564 0,'0'-62'380'0,"-12"14"-85"16,-17 11-144-16,-11 18-81 0,-18 19-17 16,-18 39 35-16,-14 42 72 15,-7 57 34-15,-2 59-102 16,9 50-92-16,19 36 0 0,23 10 0 15,23-13 0-15,25-19 0 16,31-26 0-16,34-26 0 0,25-38 0 16,29-33 0-16,22-41 0 15,21-35 0-15,17-38 0 0,12-41 0 16,1-35 0 0,-6-26 0-16,-16-27 0 0,-26-21 0 0,-31-29 0 15,-33-27 0-15,-35-27 0 16,-34-23 0-16,-25-12 0 0,-32 6 0 15,-22 25 0-15,-19 28 0 16,-17 31 0-16,-23 27 0 0,-23 33 0 16,-16 25 0-1,-13 26 0-15,-2 17 0 0,-15 26-276 16,-4 17-258-16,-2 16 42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9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15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62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1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70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7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1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8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8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0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2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3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9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D558-D6B4-45A4-B556-F01DBF01F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EEEE-660E-43DB-A3A2-7FDB4023D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</a:t>
            </a:r>
          </a:p>
        </p:txBody>
      </p:sp>
    </p:spTree>
    <p:extLst>
      <p:ext uri="{BB962C8B-B14F-4D97-AF65-F5344CB8AC3E}">
        <p14:creationId xmlns:p14="http://schemas.microsoft.com/office/powerpoint/2010/main" val="381170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DC2AEA-E986-4499-956F-6F5D4E0950E6}"/>
                  </a:ext>
                </a:extLst>
              </p14:cNvPr>
              <p14:cNvContentPartPr/>
              <p14:nvPr/>
            </p14:nvContentPartPr>
            <p14:xfrm>
              <a:off x="100440" y="0"/>
              <a:ext cx="10562400" cy="670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DC2AEA-E986-4499-956F-6F5D4E0950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80" y="-9360"/>
                <a:ext cx="10581120" cy="672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9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D4EA60-8F32-4F5B-B3F3-87E168CE2A73}"/>
                  </a:ext>
                </a:extLst>
              </p14:cNvPr>
              <p14:cNvContentPartPr/>
              <p14:nvPr/>
            </p14:nvContentPartPr>
            <p14:xfrm>
              <a:off x="158760" y="121680"/>
              <a:ext cx="12033720" cy="605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D4EA60-8F32-4F5B-B3F3-87E168CE2A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400" y="112320"/>
                <a:ext cx="12052440" cy="607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66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73E8A1-F497-4FC0-8173-BBEDFFC2DAEE}"/>
                  </a:ext>
                </a:extLst>
              </p14:cNvPr>
              <p14:cNvContentPartPr/>
              <p14:nvPr/>
            </p14:nvContentPartPr>
            <p14:xfrm>
              <a:off x="3778920" y="609840"/>
              <a:ext cx="7449840" cy="606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73E8A1-F497-4FC0-8173-BBEDFFC2DA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9560" y="600480"/>
                <a:ext cx="7468560" cy="608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819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469F54-E7CD-4E7C-9E3C-928A79F6187A}"/>
                  </a:ext>
                </a:extLst>
              </p14:cNvPr>
              <p14:cNvContentPartPr/>
              <p14:nvPr/>
            </p14:nvContentPartPr>
            <p14:xfrm>
              <a:off x="601560" y="802800"/>
              <a:ext cx="8954640" cy="520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469F54-E7CD-4E7C-9E3C-928A79F618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200" y="793440"/>
                <a:ext cx="8973360" cy="522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11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14B5F7-AD9A-4A5B-847F-FC4E65037EB8}"/>
                  </a:ext>
                </a:extLst>
              </p14:cNvPr>
              <p14:cNvContentPartPr/>
              <p14:nvPr/>
            </p14:nvContentPartPr>
            <p14:xfrm>
              <a:off x="0" y="150840"/>
              <a:ext cx="11702880" cy="663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14B5F7-AD9A-4A5B-847F-FC4E65037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1480"/>
                <a:ext cx="11721600" cy="66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717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12E120-44E1-4E36-AA6F-601DAF784D07}"/>
                  </a:ext>
                </a:extLst>
              </p14:cNvPr>
              <p14:cNvContentPartPr/>
              <p14:nvPr/>
            </p14:nvContentPartPr>
            <p14:xfrm>
              <a:off x="131400" y="190440"/>
              <a:ext cx="11874960" cy="652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12E120-44E1-4E36-AA6F-601DAF784D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040" y="181080"/>
                <a:ext cx="11893680" cy="65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209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065097-B647-400B-AF4C-DF82C153F268}"/>
                  </a:ext>
                </a:extLst>
              </p14:cNvPr>
              <p14:cNvContentPartPr/>
              <p14:nvPr/>
            </p14:nvContentPartPr>
            <p14:xfrm>
              <a:off x="1172520" y="306000"/>
              <a:ext cx="10839600" cy="655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065097-B647-400B-AF4C-DF82C153F2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3160" y="296640"/>
                <a:ext cx="10858320" cy="65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033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E1D8A1-5142-4F8F-968D-EE35B4DD471B}"/>
                  </a:ext>
                </a:extLst>
              </p14:cNvPr>
              <p14:cNvContentPartPr/>
              <p14:nvPr/>
            </p14:nvContentPartPr>
            <p14:xfrm>
              <a:off x="1268640" y="876960"/>
              <a:ext cx="10169280" cy="558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E1D8A1-5142-4F8F-968D-EE35B4DD47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9280" y="867600"/>
                <a:ext cx="10188000" cy="560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011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56B296-7C58-46FA-A499-F10588E84A88}"/>
                  </a:ext>
                </a:extLst>
              </p14:cNvPr>
              <p14:cNvContentPartPr/>
              <p14:nvPr/>
            </p14:nvContentPartPr>
            <p14:xfrm>
              <a:off x="0" y="99360"/>
              <a:ext cx="11809440" cy="667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56B296-7C58-46FA-A499-F10588E84A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0000"/>
                <a:ext cx="11828160" cy="66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7117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A3FC3D-C8BF-44AE-B8CF-0A6FC8EB3026}"/>
                  </a:ext>
                </a:extLst>
              </p14:cNvPr>
              <p14:cNvContentPartPr/>
              <p14:nvPr/>
            </p14:nvContentPartPr>
            <p14:xfrm>
              <a:off x="235080" y="177120"/>
              <a:ext cx="11780280" cy="668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A3FC3D-C8BF-44AE-B8CF-0A6FC8EB30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720" y="167760"/>
                <a:ext cx="11799000" cy="66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8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F4A8B7-EF11-46F4-9096-4DA8E8665527}"/>
                  </a:ext>
                </a:extLst>
              </p14:cNvPr>
              <p14:cNvContentPartPr/>
              <p14:nvPr/>
            </p14:nvContentPartPr>
            <p14:xfrm>
              <a:off x="749880" y="145080"/>
              <a:ext cx="10253880" cy="5678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F4A8B7-EF11-46F4-9096-4DA8E86655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520" y="135720"/>
                <a:ext cx="10272600" cy="56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8798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9BEDB5-043C-42A1-B4E5-689497EE319F}"/>
                  </a:ext>
                </a:extLst>
              </p14:cNvPr>
              <p14:cNvContentPartPr/>
              <p14:nvPr/>
            </p14:nvContentPartPr>
            <p14:xfrm>
              <a:off x="2375280" y="546840"/>
              <a:ext cx="9051840" cy="423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9BEDB5-043C-42A1-B4E5-689497EE31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5920" y="537480"/>
                <a:ext cx="9070560" cy="425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88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D68A38-C91D-4191-8277-2141DA258F84}"/>
                  </a:ext>
                </a:extLst>
              </p14:cNvPr>
              <p14:cNvContentPartPr/>
              <p14:nvPr/>
            </p14:nvContentPartPr>
            <p14:xfrm>
              <a:off x="0" y="0"/>
              <a:ext cx="12192480" cy="679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D68A38-C91D-4191-8277-2141DA258F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11200" cy="68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3662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660332-DBA7-479C-AD7D-26D6E663E2BB}"/>
                  </a:ext>
                </a:extLst>
              </p14:cNvPr>
              <p14:cNvContentPartPr/>
              <p14:nvPr/>
            </p14:nvContentPartPr>
            <p14:xfrm>
              <a:off x="2565360" y="564120"/>
              <a:ext cx="9594360" cy="629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660332-DBA7-479C-AD7D-26D6E663E2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6000" y="554760"/>
                <a:ext cx="9613080" cy="63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260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E39DE1-E695-462E-851F-89BF20C9A4C8}"/>
                  </a:ext>
                </a:extLst>
              </p14:cNvPr>
              <p14:cNvContentPartPr/>
              <p14:nvPr/>
            </p14:nvContentPartPr>
            <p14:xfrm>
              <a:off x="94680" y="75960"/>
              <a:ext cx="11891160" cy="671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E39DE1-E695-462E-851F-89BF20C9A4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20" y="66600"/>
                <a:ext cx="11909880" cy="673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1492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4E8455-85C8-4340-A716-B639F78663A5}"/>
                  </a:ext>
                </a:extLst>
              </p14:cNvPr>
              <p14:cNvContentPartPr/>
              <p14:nvPr/>
            </p14:nvContentPartPr>
            <p14:xfrm>
              <a:off x="1144440" y="1701000"/>
              <a:ext cx="8235000" cy="479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4E8455-85C8-4340-A716-B639F78663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5080" y="1691640"/>
                <a:ext cx="8253720" cy="48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346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D6F9AE-CE84-4E3F-9EF7-5B4C42E627B5}"/>
                  </a:ext>
                </a:extLst>
              </p14:cNvPr>
              <p14:cNvContentPartPr/>
              <p14:nvPr/>
            </p14:nvContentPartPr>
            <p14:xfrm>
              <a:off x="2162880" y="0"/>
              <a:ext cx="9493920" cy="626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D6F9AE-CE84-4E3F-9EF7-5B4C42E627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3520" y="-9360"/>
                <a:ext cx="9512640" cy="62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440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628A05-6067-4DEA-B9A1-1ACC2CFAF0D0}"/>
                  </a:ext>
                </a:extLst>
              </p14:cNvPr>
              <p14:cNvContentPartPr/>
              <p14:nvPr/>
            </p14:nvContentPartPr>
            <p14:xfrm>
              <a:off x="235080" y="100800"/>
              <a:ext cx="11957400" cy="675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628A05-6067-4DEA-B9A1-1ACC2CFAF0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720" y="91440"/>
                <a:ext cx="11976120" cy="67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803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8A1243-C5FD-47B7-9995-03DAD5A198F2}"/>
                  </a:ext>
                </a:extLst>
              </p14:cNvPr>
              <p14:cNvContentPartPr/>
              <p14:nvPr/>
            </p14:nvContentPartPr>
            <p14:xfrm>
              <a:off x="663480" y="65880"/>
              <a:ext cx="11529000" cy="677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8A1243-C5FD-47B7-9995-03DAD5A198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120" y="56520"/>
                <a:ext cx="11547720" cy="67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534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A07006-EBE0-4BE7-9231-4B02D504A313}"/>
                  </a:ext>
                </a:extLst>
              </p14:cNvPr>
              <p14:cNvContentPartPr/>
              <p14:nvPr/>
            </p14:nvContentPartPr>
            <p14:xfrm>
              <a:off x="1046160" y="430560"/>
              <a:ext cx="10086480" cy="578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A07006-EBE0-4BE7-9231-4B02D504A3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6800" y="421200"/>
                <a:ext cx="10105200" cy="57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3608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D79EAC-A7B5-43EB-8078-E9F17FABDAEE}"/>
                  </a:ext>
                </a:extLst>
              </p14:cNvPr>
              <p14:cNvContentPartPr/>
              <p14:nvPr/>
            </p14:nvContentPartPr>
            <p14:xfrm>
              <a:off x="1309680" y="123120"/>
              <a:ext cx="10101960" cy="513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D79EAC-A7B5-43EB-8078-E9F17FABDA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0320" y="113760"/>
                <a:ext cx="10120680" cy="51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5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FA8CEF-D0EC-472B-AC30-E7CBB9EDC61B}"/>
                  </a:ext>
                </a:extLst>
              </p14:cNvPr>
              <p14:cNvContentPartPr/>
              <p14:nvPr/>
            </p14:nvContentPartPr>
            <p14:xfrm>
              <a:off x="1133640" y="394200"/>
              <a:ext cx="10344960" cy="378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FA8CEF-D0EC-472B-AC30-E7CBB9EDC6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4280" y="384840"/>
                <a:ext cx="10363680" cy="38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09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B17A5F-2CD1-4E56-8785-681CC8CD9B79}"/>
                  </a:ext>
                </a:extLst>
              </p14:cNvPr>
              <p14:cNvContentPartPr/>
              <p14:nvPr/>
            </p14:nvContentPartPr>
            <p14:xfrm>
              <a:off x="1902960" y="0"/>
              <a:ext cx="10275840" cy="646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B17A5F-2CD1-4E56-8785-681CC8CD9B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3600" y="-9360"/>
                <a:ext cx="10294560" cy="64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677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B3EB63-2890-4583-B3D6-710FEA909364}"/>
                  </a:ext>
                </a:extLst>
              </p14:cNvPr>
              <p14:cNvContentPartPr/>
              <p14:nvPr/>
            </p14:nvContentPartPr>
            <p14:xfrm>
              <a:off x="0" y="210960"/>
              <a:ext cx="6706800" cy="599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B3EB63-2890-4583-B3D6-710FEA9093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01600"/>
                <a:ext cx="6725520" cy="601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5679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59BF9B-360F-42F3-99B9-95CE6F61D81A}"/>
                  </a:ext>
                </a:extLst>
              </p14:cNvPr>
              <p14:cNvContentPartPr/>
              <p14:nvPr/>
            </p14:nvContentPartPr>
            <p14:xfrm>
              <a:off x="746640" y="533520"/>
              <a:ext cx="11379600" cy="616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59BF9B-360F-42F3-99B9-95CE6F61D8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524160"/>
                <a:ext cx="11398320" cy="61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3034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A7B725-4A34-4CD4-B741-BB92BBC1C2C8}"/>
                  </a:ext>
                </a:extLst>
              </p14:cNvPr>
              <p14:cNvContentPartPr/>
              <p14:nvPr/>
            </p14:nvContentPartPr>
            <p14:xfrm>
              <a:off x="225720" y="308880"/>
              <a:ext cx="11568600" cy="647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A7B725-4A34-4CD4-B741-BB92BBC1C2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60" y="299520"/>
                <a:ext cx="11587320" cy="64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555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3D6569-AA60-4A38-A7C4-BB7791792735}"/>
                  </a:ext>
                </a:extLst>
              </p14:cNvPr>
              <p14:cNvContentPartPr/>
              <p14:nvPr/>
            </p14:nvContentPartPr>
            <p14:xfrm>
              <a:off x="1274760" y="273960"/>
              <a:ext cx="8710200" cy="576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3D6569-AA60-4A38-A7C4-BB77917927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5400" y="264600"/>
                <a:ext cx="8728920" cy="57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7483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F1445D-8F91-4BF9-8FE9-9C36D0A03AD4}"/>
                  </a:ext>
                </a:extLst>
              </p14:cNvPr>
              <p14:cNvContentPartPr/>
              <p14:nvPr/>
            </p14:nvContentPartPr>
            <p14:xfrm>
              <a:off x="17280" y="152280"/>
              <a:ext cx="11331360" cy="630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F1445D-8F91-4BF9-8FE9-9C36D0A03A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0" y="142920"/>
                <a:ext cx="11350080" cy="63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05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944C54-F5A4-458C-8349-A76B265C68A7}"/>
                  </a:ext>
                </a:extLst>
              </p14:cNvPr>
              <p14:cNvContentPartPr/>
              <p14:nvPr/>
            </p14:nvContentPartPr>
            <p14:xfrm>
              <a:off x="1410480" y="583200"/>
              <a:ext cx="10448280" cy="582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944C54-F5A4-458C-8349-A76B265C68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1120" y="573840"/>
                <a:ext cx="10467000" cy="58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1702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6ED086-57D2-48A8-B123-4BD937946C6F}"/>
                  </a:ext>
                </a:extLst>
              </p14:cNvPr>
              <p14:cNvContentPartPr/>
              <p14:nvPr/>
            </p14:nvContentPartPr>
            <p14:xfrm>
              <a:off x="3107160" y="70200"/>
              <a:ext cx="8900640" cy="507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6ED086-57D2-48A8-B123-4BD937946C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7800" y="60840"/>
                <a:ext cx="8919360" cy="508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385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377775-6DD3-4DE9-903C-04062589732F}"/>
                  </a:ext>
                </a:extLst>
              </p14:cNvPr>
              <p14:cNvContentPartPr/>
              <p14:nvPr/>
            </p14:nvContentPartPr>
            <p14:xfrm>
              <a:off x="0" y="0"/>
              <a:ext cx="12192480" cy="680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377775-6DD3-4DE9-903C-0406258973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11200" cy="68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814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2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9319D4-8939-47BE-99EF-D829BF00F47A}"/>
                  </a:ext>
                </a:extLst>
              </p14:cNvPr>
              <p14:cNvContentPartPr/>
              <p14:nvPr/>
            </p14:nvContentPartPr>
            <p14:xfrm>
              <a:off x="813960" y="193320"/>
              <a:ext cx="11097360" cy="652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9319D4-8939-47BE-99EF-D829BF00F4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600" y="183960"/>
                <a:ext cx="11116080" cy="65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887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0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71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11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4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11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4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84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11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FBCBCE-F90B-4B9C-89BE-3F225327D16C}"/>
                  </a:ext>
                </a:extLst>
              </p14:cNvPr>
              <p14:cNvContentPartPr/>
              <p14:nvPr/>
            </p14:nvContentPartPr>
            <p14:xfrm>
              <a:off x="3350160" y="335520"/>
              <a:ext cx="8738280" cy="612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FBCBCE-F90B-4B9C-89BE-3F225327D1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0800" y="326160"/>
                <a:ext cx="8757000" cy="61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631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6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5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6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57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036123-EC4F-4708-BD86-D087FADB6EBF}"/>
                  </a:ext>
                </a:extLst>
              </p14:cNvPr>
              <p14:cNvContentPartPr/>
              <p14:nvPr/>
            </p14:nvContentPartPr>
            <p14:xfrm>
              <a:off x="109080" y="166680"/>
              <a:ext cx="11714400" cy="648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036123-EC4F-4708-BD86-D087FADB6E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720" y="157320"/>
                <a:ext cx="11733120" cy="65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2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72A407-9787-4E96-A220-59887854376C}"/>
                  </a:ext>
                </a:extLst>
              </p14:cNvPr>
              <p14:cNvContentPartPr/>
              <p14:nvPr/>
            </p14:nvContentPartPr>
            <p14:xfrm>
              <a:off x="251280" y="212040"/>
              <a:ext cx="11692440" cy="586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72A407-9787-4E96-A220-5988785437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202680"/>
                <a:ext cx="11711160" cy="588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348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10CE41-5DE4-4043-8EB8-5ABC8F1F31D9}"/>
                  </a:ext>
                </a:extLst>
              </p14:cNvPr>
              <p14:cNvContentPartPr/>
              <p14:nvPr/>
            </p14:nvContentPartPr>
            <p14:xfrm>
              <a:off x="687960" y="104040"/>
              <a:ext cx="7135560" cy="445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10CE41-5DE4-4043-8EB8-5ABC8F1F31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600" y="94680"/>
                <a:ext cx="7154280" cy="44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57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C08D34-C616-43E5-AB06-A6F56527D968}"/>
                  </a:ext>
                </a:extLst>
              </p14:cNvPr>
              <p14:cNvContentPartPr/>
              <p14:nvPr/>
            </p14:nvContentPartPr>
            <p14:xfrm>
              <a:off x="1740960" y="462600"/>
              <a:ext cx="8021160" cy="541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C08D34-C616-43E5-AB06-A6F56527D9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1600" y="453240"/>
                <a:ext cx="8039880" cy="54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1277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284</TotalTime>
  <Words>2</Words>
  <Application>Microsoft Office PowerPoint</Application>
  <PresentationFormat>Widescreen</PresentationFormat>
  <Paragraphs>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Calisto MT</vt:lpstr>
      <vt:lpstr>Wingdings 2</vt:lpstr>
      <vt:lpstr>Slate</vt:lpstr>
      <vt:lpstr>Hello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Kowshique Roy</dc:creator>
  <cp:lastModifiedBy>Kowshique Roy</cp:lastModifiedBy>
  <cp:revision>3</cp:revision>
  <dcterms:created xsi:type="dcterms:W3CDTF">2022-05-01T16:34:08Z</dcterms:created>
  <dcterms:modified xsi:type="dcterms:W3CDTF">2022-05-13T18:01:47Z</dcterms:modified>
</cp:coreProperties>
</file>