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5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4T08:40:54.741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11053 2984 202 0,'0'-12'219'0,"0"4"-66"16,-14-6-69 0,6-1-42-16,8 2-16 0,-12 1 14 15,12-1 23-15,-8 2-1 16,1-2-8-16,7 1 6 0,-12 4 5 16,-1-4-17-16,2 0-16 15,-11 0-14-15,-6-1-9 16,-9 9-3-16,-15 4-8 0,-13 17 2 15,-11 11 0-15,-11 13 5 16,-6 8-6-16,0 8 2 16,4 4-5-16,16 0 2 0,16-9 1 15,15-7 1-15,19 0-5 16,23-4 9-16,7-4-4 16,18-5 2-16,12-8 1 15,10-3-2-15,15-4-1 0,7-17 1 16,9 0-1-16,2 0-2 15,7 0 0-15,-7 0 4 0,-2 11 0 16,-5 13 2-16,-5 10-9 16,-11 15 11-16,-8 8-8 0,-12 7 7 15,-15 10 0-15,-16 3-4 16,-6 0 3-16,-28 0-4 16,-12-6 4-16,-17-3 4 0,-8-7-3 15,-9-8-1-15,-4-9 7 16,1-2-1-16,4-14 6 15,8-9-7-15,9-6 1 0,11-13-5 16,-15 0 8 0,43 0-12-16,4 0-8 0,13 0-16 15,0 0-22-15,0 0-33 16,0 0-50-16,0 0-46 0,0-8-28 16,13-4-63-16</inkml:trace>
  <inkml:trace contextRef="#ctx0" brushRef="#br0" timeOffset="416.29">10951 3686 430 0,'17'-43'332'0,"-6"6"-104"16,2 9-118-16,-5 9-60 0,0 6-30 15,0 3-12-15,7 10 6 16,7 10-4-16,2 5-7 0,8 13 3 15,9 5-6-15,0 8 2 16,-1-1-2-16,1-7-4 0,-5-4-2 16,0-13-3-16,4-16-21 15,2-9-28-15,-2-19 9 16,1-20 14-16,0-14 21 16,-8-6 4-16,-13-6 19 15,-8 4 45-15,-9 14 23 0,-3 7 14 16,0 17 29-16,0 8-11 15,-8 7-30-15,8 17-32 0,-7 32 19 16,-1 51 70-16,-4 59 14 16,-5 53-45-16,-8 37-99 15,-3 20-6-15,-4 5 0 0,2-18 0 16,7-22 0-16,6-39 0 16,6-38 0-16,2-39 0 0,9-29 0 15,0-22 0-15,0-22-156 16,0-28-137-16,0-37-62 15,0-32 4-15,4-33-15 0</inkml:trace>
  <inkml:trace contextRef="#ctx0" brushRef="#br0" timeOffset="782.01">12385 3069 438 0,'11'-33'290'0,"-11"13"-82"16,0 8-105-16,-11 8-50 16,-10 4-22-16,-4 11 27 0,-3 6 25 15,5 8-20-15,-2 12-17 16,11 8-28-16,14 10-2 16,14 11-8-16,14 12-2 15,9 4-4-15,7-1-20 0,0 0 1 16,-2-4-15-16,-11 0 2 15,-5-4 8-15,-20 1 2 0,-16-6 5 16,-20 2 9-16,-19-9 4 16,-6-11 2-16,-11-15 4 0,1-10-2 15,3-13-4-15,5-12 2 16,6-12 2-16,6-13-20 0,8-7-23 16,12-13-24-16,9-12-38 15,16-8-58-15,0-8-48 16,13-4-56-16</inkml:trace>
  <inkml:trace contextRef="#ctx0" brushRef="#br0" timeOffset="1047.78">12669 2903 368 0,'24'-46'359'15,"-8"11"-50"-15,-7 5-118 16,-1 5-100-16,-4 9-34 15,-4 4-9-15,0 9 20 16,0 3-1-16,4 0-28 0,4 28 1 16,8 32 98-16,4 34 0 15,1 41-41-15,-2 31-60 16,-3 21-37-16,-2 6 0 0,1-11 0 16,2-16 0-16,-1-19 0 15,1-29-50-15,-6-24-139 0,1-20-102 16,-3-26-40-16,-5-15 4 15,-4-33-15-15</inkml:trace>
  <inkml:trace contextRef="#ctx0" brushRef="#br0" timeOffset="1381.16">12794 3574 526 0,'-20'-54'266'16,"4"18"-74"-16,2 12-91 0,8 3-43 15,6 10-8-15,0-1-16 16,0 7-8-16,12 5-13 15,12 0-2-15,17 11-10 0,16-1 2 16,12-10 0-16,12-4-10 16,3-13-7-16,6-8-25 0,0-7-23 15,-8-5-4-15,-11 0 7 16,-14 1 27-16,-11-1 23 16,-19 1 5-16,-19 0 20 15,-8-2 12-15,-24 5-2 0,-7 5 32 16,-10 8-5-16,-4 11 14 15,-8 9 24-15,-4 27 0 16,0 12 13-16,4 18-30 0,9 24-26 16,8 17-12-16,11 9-13 15,17 2-15-15,16 0-1 0,20-11 2 16,21-12-35-16,13-18-85 16,6-23-111-16,9-23-119 15,9-32-44-15</inkml:trace>
  <inkml:trace contextRef="#ctx0" brushRef="#br0" timeOffset="1930.23">13964 3069 769 0,'-20'-25'405'16,"-1"4"-166"-16,4 9-117 16,9 12-67-16,2 12-27 0,6 22 17 15,0 18 10-15,0 33 8 16,6 30-27-16,10 11-17 15,1 0-10-15,-4-4 0 0,-1-19-6 16,0-22 3-16,-4-17 1 16,1-19-2-16,-6-21 10 15,-3-24-10-15,0-28-5 0,0-29-13 16,5-36 5-16,6-29-1 16,6-17 5-16,8-4 4 15,-2 10-2-15,2 23 1 0,-1 25-4 16,-7 23 7-16,-1 18-9 15,-5 24 2-15,6 20 19 0,4 31 5 16,3 27 6-16,-4 19 0 16,-2 16-16-16,-7 1 5 15,-8-8-14-15,-3-14 1 16,0-18 6-16,5-17 1 0,-2-17 0 16,-3-28-13-16,3-24-7 15,6-26 3-15,4-24 4 0,8-15-6 16,10-18 3-16,11-1 8 15,-2 14 2-15,0 16-4 16,1 30 2-16,-1 31 14 0,6 45 47 16,2 44-12-16,0 54-49 15,-2 46 0-15,-5 22 0 16,-5 6 0-16,-1-9 0 0,-5-19 0 16,-3-35 0-16,-5-30 0 0,-6-27 0 15,-4-23 0-15,-12-29 0 16,0-32-115-16,-12-29-256 15,-13-24-41-15,-2-29 4 16,-16-10 42-16</inkml:trace>
  <inkml:trace contextRef="#ctx0" brushRef="#br0" timeOffset="2513.23">9224 7000 477 0,'-96'39'391'0,"6"-12"-103"15,13-7-140-15,17-4-81 16,15-7-37-16,12-9-21 0,16 0 7 16,17 0 5-16,21 0 14 15,23-9 12-15,34-7 11 16,36-16 22-16,44-17 18 0,57-16 14 15,57-17-12-15,58-18-30 16,51-24-70-16,61-9 0 0,54-15 0 16,35-2 0-16,27-1 0 15,2 6 0-15,-16 6 0 0,-36 12 0 16,-47 18 0-16,-42 11 0 16,565-110 0-1,-750 164 0-15,-46 11 0 16,-51 9 0-16,-35 3 0 0,-29 4 0 15,-24 10 0 1,-16-2 0-16,-19 5 0 0,-5 4 0 16,-21 0 0-1,-2 0 0-15,-12 0 0 16,-2 0 0-16,-8 0 0 0,-6 0 0 16,-7 0 0-16,-3 9-265 15,0-9-284-15,3 0 10 0</inkml:trace>
  <inkml:trace contextRef="#ctx0" brushRef="#br0" timeOffset="15026.4">15523 3285 20 0,'-9'7'45'15,"1"-7"38"-15,0 0 51 0,8 0-29 16,0 0-35-16,0 0-24 16,0 0-8-16,0 0-2 15,0 0-3-15,0 0-3 0,0 0-12 16,0 0-13-16,-9 0 0 16,9 0 0-16,0 0 0 15,0 0-3-15,0 0 6 16,-6 0 5-16,6 9 5 15,-9-9 13-15,9 0 8 0,0 0 4 16,0 0 5-16,0 0-6 16,0 0-7-16,0 0-15 15,0 0-6-15,15 0-2 16,19-4-4-16,31-8 11 16,41-12 9-16,56-9 2 15,56-9-7-15,52-9-2 16,45-6-2-16,59-10-13 15,58-6 3-15,31-4-6 16,12 0 0-16,-1 3 3 0,-18 10-4 16,-42 7 1-16,-53 7-3 15,-64 9-2-15,-59 13 3 16,-50 5 0-16,-47 5-3 0,-33 6-11 16,-34 4-21-16,-20 3-42 15,-21-2-82-15,-25-1-102 16,-24-1-377-16</inkml:trace>
  <inkml:trace contextRef="#ctx0" brushRef="#br0" timeOffset="15808.15">15576 3272 198 0,'-11'-16'221'0,"2"4"-50"16,9 0-49-1,-9 3-40-15,9 2-2 0,0 2-7 16,0 5-13-16,0 0-17 16,0 0-13-16,9 0-7 15,20 0 37-15,36 0 64 0,44 0 27 16,70 0-3-1,67-4-23-15,68-13-29 0,84-10-43 16,84-6-16-16,62 0-15 16,54 5 1-16,20 8-13 0,-18 7-5 15,-35 13-8-15,-51 0 3 16,-53 13 1-16,-65-1 2 16,-57 5-5-16,-63-3 8 15,-61 0-10-15,-48-2-3 0,-46-12-35 16,-35 8-51-16,-30-8-48 15,-27 0-150-15,-29 0-110 16,-46-8-40-16</inkml:trace>
  <inkml:trace contextRef="#ctx0" brushRef="#br0" timeOffset="16640.23">15743 3301 358 0,'-32'-29'231'16,"-1"9"-79"-16,5 3-65 15,7 5-34-15,4 0-14 16,6 0-7-16,11 7-10 16,0 5-15-16,3 0 3 15,26 17 23-15,32 16 47 0,45 20 37 16,52 28 0-16,54 25-24 16,43 25-25-16,47 14-23 0,58 14-22 15,71 4-7-15,52-1-10 16,49-10 3-16,45-18-13 15,16-25 4-15,-2-19 6 0,-11-25 19 16,-21-21 50-16,-52-14 42 16,-61-15-5-16,-64-2-19 15,-69-2-68-15,-72-11-25 0,-61 10 0 16,-49-10 0-16,-38 0 0 16,-32 0 0-16,-23 0-125 15,-29 0-302-15,-26 0-138 0</inkml:trace>
  <inkml:trace contextRef="#ctx0" brushRef="#br0" timeOffset="17637.91">15794 3268 113 0,'0'-12'194'0,"0"0"-57"16,0 0-23-16,0 3-33 16,0 2-12-16,0 2 6 15,-8 5 11-15,8 0 11 0,0 0-5 16,0 0-21-16,0 0-10 16,0 0-14-16,0 0-17 15,-6 0-12-15,6 0-12 0,0 17 9 16,14 19 105-16,28 21 30 15,27 28 10-15,41 26 52 16,56 23-113-16,49 25-99 16,42 24 0-16,38 21 0 0,55 19 0 15,51 25 0-15,43 34 0 16,31 22 0-16,25 18 0 16,510 313 0-16,-536-343 0 15,-26-14 0-15,-42-20 0 16,-41-29 0-16,-48-20 0 0,-49-26 0 15,-40-24 0-15,-43-24 0 16,-30-26 0-16,-30-18 0 0,-18-22 0 16,-13-17 0-16,-17-16 0 15,-13-10 0-15,-11-14 0 16,-16-12 0-16,-14 0-225 0,-15 0-174 16,-16-9-6-16,-15-7 19 15</inkml:trace>
  <inkml:trace contextRef="#ctx0" brushRef="#br0" timeOffset="20075.15">21148 2304 30 0,'-8'-5'47'15,"8"5"8"-15,0 0 1 16,-8 0 0-16,8 0 13 15,-9 0 1-15,9 0-31 16,0 0-14-16,-8 0-11 0,8 0-5 16,-9 0-4-16,9 0-2 15,0 8 1-15,0-8 2 16,0 0-2-16,0 0 8 0,0 9-6 16,0-9-1-16,0 0-2 15,-9 0-3 1,3 12-4-16,6-12-3 15,-8 7-5-15,8-7-1 16,0 9-3-16,0-9-3 0,0 0-24 16,0 0-36-16,0 0-47 15</inkml:trace>
  <inkml:trace contextRef="#ctx0" brushRef="#br0" timeOffset="20684.25">21058 2409 22 0,'0'0'60'15,"0"0"45"-15,0 0 33 0,0 0-57 16,0 0-30-16,0 0-27 15,5 0-4-15,-2 0 0 16,3 0 2-16,-3 0-1 0,2 0 3 16,-2 0 10-16,-3 0 6 15,0 0-3-15,0 0-4 16,0 0 0-16,0 0-7 0,8 0-3 16,12-5-14-16,17-7-2 15,20-4 2-15,25-8 0 16,17-5-4-16,31-4 7 15,28 2 28-15,40-7 6 16,20-2-4-16,13-1-15 0,-8 5-12 16,-22 3-4-16,-40 4-9 15,-33 8-2-15,-30 7 6 16,-27 0-6-16,-23 7 2 16,-12-1 0-16,-15 3 3 0,-7 5-9 15,-8 0-3-15,-3 0-1 16,-3 0-17-16,0 0-26 15,0 0-27-15,0 0-39 0,0 9-41 16,-15 2-80-16</inkml:trace>
  <inkml:trace contextRef="#ctx0" brushRef="#br0" timeOffset="28508.09">25069 2389 32 0,'0'-66'13'0</inkml:trace>
  <inkml:trace contextRef="#ctx0" brushRef="#br0" timeOffset="31283.24">2379 3235 52 0,'4'-7'142'15,"-1"-2"10"-15,-3 1-59 16,0 1-44-16,0-3-20 0,0 2-1 15,0 0 1-15,0 5 2 16,0-1 2 0,0 4-6-16,0 0 0 15,0 0-2-15,0 0-2 16,0 0-1-16,0 0-11 0,0 0 1 16,9 15 10-16,7 27 17 15,4 27-6-15,9 37-2 16,4 27 12-16,7 27-10 15,-1 5-10-15,4 7-10 16,1-5-2-16,0-9-2 16,-4-15-9-16,-2-20 0 15,-3-22 2-15,-2-19-3 0,-8-21 4 16,-4-17-7-16,-5-11-2 16,-4-13-28-1,-4-11-51-15,-8-14-63 0,0-14-27 16,-16-19-81-16</inkml:trace>
  <inkml:trace contextRef="#ctx0" brushRef="#br0" timeOffset="33014.24">1916 3479 98 0,'-36'-32'202'0,"-6"3"-79"16,1 14-39-16,-3 6-39 15,-8 18-20-15,-5 23-4 16,-8 21 9-16,4 20-5 15,4 13-8-15,9 8-2 16,15-6-5-16,20-6-2 0,13-8-1 16,13-9 6-16,15-8-3 15,17-13-3-15,20-7 1 16,17-4-7-16,11 0 2 16,3-2-2-16,-5 8-4 15,-15 5 5-15,-19 13-1 16,-21 12-1-16,-27 12 1 15,-29 12-3-15,-20 1 2 16,-17-1 5-16,-4-11-4 0,-1-10 9 16,10-14 3-16,7-16 5 15,12-19-9-15,16-1-7 16,9-14-9-16,8-8-14 16,16-18-30-16,14-10-49 15,6-21-81-15</inkml:trace>
  <inkml:trace contextRef="#ctx0" brushRef="#br0" timeOffset="33329.06">2306 4111 382 0,'-28'-17'213'0,"-2"1"-98"16,6 4-59-16,8 3-24 16,4-3-15-16,12 0-11 15,12-4-4-15,20-13-4 16,26-12 3-16,23-15 1 16,11-6-1-16,6 5-5 15,-16 14 5-15,-17 5 1 16,-13 10-2-16,-15 12-2 15,-17 3 2-15,-12 6-13 16,-8-3-32-16,-11 10-38 16,-2 0-36-16,-3 0-104 0</inkml:trace>
  <inkml:trace contextRef="#ctx0" brushRef="#br0" timeOffset="33845.36">3154 3520 326 0,'-11'-11'218'16,"-2"-1"-53"-16,1 3-57 15,4 0-44-15,8 9-30 16,0 0-17-16,0 9-14 16,0 23-3-16,8 22 5 15,12 15-2-15,8 7-1 0,6 6 2 16,5-11-4-16,1-19-2 15,1-16-3-15,0-24-2 16,-4-31-14-16,-6-31-15 16,-9-31 6-16,-14-25 10 15,-8-7 7-15,-13-2 14 16,-7 13 24-16,-5 20 24 16,5 18-7-16,0 18-21 15,3 23-15-15,17 23 0 16,0 33-5-16,9 24 2 15,10 18-5-15,10 11 5 16,13-4-3-16,1-8-55 0,12-14-62 16,-3-15-63-16,1-25-89 15</inkml:trace>
  <inkml:trace contextRef="#ctx0" brushRef="#br0" timeOffset="34444.97">4068 2922 322 0,'-37'-53'225'16,"-11"13"-96"-16,-6 11-66 16,3 21-33-16,4 8-12 15,7 30 0-15,9 17-4 16,10 22-2-16,21 27-7 16,0 12 1-16,21 2-6 15,2-8 0-15,10-17 5 16,-1-20-4-16,1-23 0 0,-4-22 3 15,-4-27 2-15,-6-32-18 16,-7-25-12 0,-3-31-15-16,-9-19-7 15,-9-15 5-15,-11-17 20 0,-8-9 21 16,-9 8 30-16,-8 16 23 16,-3 18 17-16,-1 19-10 15,8 25 2-15,9 20-21 16,7 16-25-16,9 25-11 15,16 31-1-15,0 31-2 16,21 19 2-16,20 17-7 16,20 3 5-16,12 2 1 15,8-14 1-15,3-12 0 16,6-16 4-16,0-12-6 16,-2-17-2-16,-1-12 1 15,-12-12-8-15,-1-16-30 16,-4-13-25-16,-14-15 0 15,-11-17 13-15,-17-9 3 0,-21-2 22 16,-17-2 19-16,-20 1 21 16,-10 11 18-16,-8 14 0 15,-2 11 4-15,1 13-11 16,10 16-10-16,10 8-9 16,12 27-2-16,17 18 0 15,8 12-4-15,16 10 1 16,9-3-3-16,8-3-2 15,3-7-12-15,5-10-57 16,-3-7-42-16,-6-8-31 16,-7-29-84-16</inkml:trace>
  <inkml:trace contextRef="#ctx0" brushRef="#br0" timeOffset="35024.23">4791 2247 119 0,'0'-62'257'15,"0"9"-55"-15,0-20 35 0,0 52-193 16,0 21-22-16,9 21 3 16,13 24 0-1,8 24 3-15,6 17-9 16,1 2-12-16,-4-6-4 16,-9-13 4-16,-5-14-6 15,-5-19 9-15,-23-139-28 31,-7 6 10-31,-2-21 9 16,7-4 3-16,0 11-1 16,2 18 7-16,9 24-2 15,0 20-6-15,0 29-5 16,17 32 11-16,15 29 5 0,21 28-2 16,7 12-4-1,10 1-5-15,-5-6 3 16,-5-14-3-16,-2-14-5 0,-15-19 6 15,-6-29-8-15,-12-29-7 16,-8-31-10-16,-14-30 1 16,-3-31 4-16,-17-31 2 15,-8-9 12-15,-7 1-1 16,-4 14 18-16,-4 19 17 16,4 25 16-16,7 21 11 15,4 20-8-15,5 20-17 16,7 22-24-16,13 19 0 15,0 37-3-15,8 26 5 16,14 39 7-16,6 28-5 16,4 18-8-16,9-3 1 15,0-6-4-15,4-12-3 16,-1-22 5-16,0-20-6 0,-8-19-11 16,-7-17-62-1</inkml:trace>
  <inkml:trace contextRef="#ctx0" brushRef="#br0" timeOffset="35227.24">5165 1807 399 0,'-41'-9'244'16,"8"-3"-81"-16,14-7-65 15,19-10-44-15,14-13-31 16,27-15-7-16,24-15-8 15,24-6-5-15,18 0-3 16,6 9-5-16,-8 12-40 16,-15 17-39-16,-20 8-42 15,-21 11-27-15,-18 14-57 16,-22 7 21-16</inkml:trace>
  <inkml:trace contextRef="#ctx0" brushRef="#br0" timeOffset="35842.53">4373 5580 26 0,'-8'0'75'0,"8"-12"100"15,-9-3-56-15,1-1-33 16,8-2-24-16,-7 6-17 16,-1 1 5-16,8-3 20 15,0-10 112-15,0 12-80 16,0 0-7-16,0 0-16 15,0 4-25-15,0 0-8 16,-9-4-2-16,9 0 5 16,-8-5-4-16,0 5-15 0,8-1-3 15,0 5-15-15,0 1-17 16,0 7 6 0,8 19-7-16,17 19 6 15,10 22-5-15,10 17 8 16,3 16-6-16,6 14 6 15,-6-2-5-15,2-7-43 0,-10-16-76 16,-5-13-80-16,-5-21-52 16,-7-15-19-16,-10-21-6 15</inkml:trace>
  <inkml:trace contextRef="#ctx0" brushRef="#br0" timeOffset="36092.96">4441 5576 248 0,'-57'-80'217'0,"6"2"-59"0,1 13-41 15,13 8-17 1,9 8-28-16,20-1-26 16,21 7-24-16,18-2-14 0,23 3-4 15,11 13-1-15,0 13-5 16,-8 16 0-16,-10 21 6 16,-9 12-2-16,-19 7 3 15,-14 13 0-15,-5 4-1 0,-16-3 7 16,-4-6-12-16,0-8 6 15,3-7 1-15,4-12-6 16,13-4-25-16,0-10-42 16,0-7-47-16,0-7-28 15,0-14-71-15,13-8-15 16</inkml:trace>
  <inkml:trace contextRef="#ctx0" brushRef="#br0" timeOffset="36374.86">4811 5083 369 0,'17'-24'234'15,"-9"8"-75"-15,-8 4-44 16,0 3-21-16,-14 6-33 0,3 3-27 16,0 16-10-16,2 12-12 15,9 18-6-15,9 7-1 0,5 3 2 16,16 1-9-16,5-4 5 16,6-16 1-1,0-13 1-15,-1-12 1 0,-4-16-3 16,-1-17-6-16,-16-15 6 15,-7-12-5-15,-7-10 4 16,-5-7-5-16,-22 5 5 16,-1 6-6-16,-11 13-4 0,-5 17-5 15,-7 15-28-15,3 9-38 16,-1 26-62-16,6 2-41 16,10-4-93-16</inkml:trace>
  <inkml:trace contextRef="#ctx0" brushRef="#br0" timeOffset="36774.26">5094 4917 363 0,'25'-24'266'15,"-7"7"-75"-15,-7 5-83 16,-3-1-56-16,4 13-28 16,4 0 3-16,5 25 3 15,12 6-9-15,3 12-10 0,1 0 0 16,-6 2-4-16,-2-7-3 15,-4-5 0-15,-8-10 5 16,-9-6 12-16,-8-17 11 16,0-5-13-16,-17-18-10 0,1-18-7 15,-1-17 10 1,2-7 0-16,1-9 10 0,14 6 1 16,0 10 3-16,10 9-11 15,1 9 0-15,9 11-8 16,4 14 14-16,8 10 8 15,2 5-8-15,-2 7-5 0,-2 6-5 16,-7-3-7 0,-6-10 1-16,-6 11 0 0,-3-3-3 15,-2-8 3-15,-6 8-7 0,0-8-1 16,0 0-30-16,0 0-50 16,0 0-59-16,-17 12-58 15,-4 1-28-15,2-1-52 16</inkml:trace>
  <inkml:trace contextRef="#ctx0" brushRef="#br0" timeOffset="37573.08">5436 3903 315 0,'-11'-46'221'15,"-1"11"-65"-15,3 1-76 16,9 11-37-16,-8 2-17 16,8 6-6-16,0 2-5 15,0 4-7-15,8 18 19 0,17 19 18 16,15 29 1-16,9 21-7 16,8 19-9-16,-1 13-11 15,1 8-12-15,-1-4 0 16,-2-12-9-16,-9-12 2 0,-5-18-5 15,-7-15-64-15,-6-12-73 16,-11-16-30-16,-2-13-13 16,-14-16-65-16</inkml:trace>
  <inkml:trace contextRef="#ctx0" brushRef="#br0" timeOffset="38188.76">5535 4313 498 0,'-49'-31'165'16,"8"3"-72"-16,9 2-43 15,15 6-20-15,17-8-13 0,25-5-10 16,27-13 1-16,37-5-9 16,25-14-2-16,11-1-3 15,-2 8-13-15,-14 11 2 16,-16 5 7-16,-23 14 4 16,-21 8 3-16,-22 12 9 15,-13 8 4-15,-14 28 5 0,-30 21-2 16,-5 15 0-16,-7 20-2 15,10 1-7-15,8 0-1 16,7-8-5-16,17-8 2 0,0-13 2 16,17-11-1-16,7-16 3 15,3-12-8-15,6-17-4 16,-1-5-8-16,1-19 9 16,-9-16-1-16,-10-21 14 0,-14-9-1 15,-14-6 16 1,-4-2 35-16,-12 9 28 0,7 12-14 15,-3 16-22-15,10 13-30 16,7 16-15-16,9 24 6 16,22 28-6-16,13 22 3 0,15 14-7 15,12 2 2-15,1-6-4 16,7-14 4-16,-2-21 4 16,-3-25-5-16,-3-33-2 15,-5-44-17-15,-9-40-8 0,-11-41 7 16,-9-35 11-16,-15-9-2 15,-13-14 8-15,-24 4 8 16,-14 14 31-16,-6 23 41 16,-2 27 43-16,10 36-13 15,7 30-54-15,10 41-19 16,19 53 19-16,8 55 9 16,17 51-13-16,18 50-18 0,19 39-18 15,15 14 0-15,7-10-13 16,11-19-66-16,-6-33-113 15,1-34-105-15,-10-31-61 0,-15-32-53 16</inkml:trace>
  <inkml:trace contextRef="#ctx0" brushRef="#br0" timeOffset="61556.85">8258 728 52 0,'0'8'160'15,"-11"-8"13"-15,2 0-19 16,-3 0-30-16,0 0-16 16,-4 0 3-16,-1 0 3 0,2-8-18 15,-7 0-19 1,6 1-1-16,1-6 24 0,3 1 8 16,-5-5-15-16,-8-3 0 15,-2-10-9-15,-5 3-14 16,-2-6 25-16,-11-3 27 15,-7 0-85-15,-9-7-37 16,-8 4 0-16,-8-7 0 0,-4 2 0 16,-14 3 0-16,-1 4 0 15,-7 1 0-15,2 4 0 16,-4 3 0-16,-5 6 0 16,-4 2 0-16,-3 4 0 15,0 0 0 1,-136-7 0-16,119 20 0 15,-4 4 0-15,-1 9 0 16,3 7 0-16,1 9 0 16,9 3 0-16,3 0 0 15,10 5 0-15,0-2 0 16,8-1 0-16,3-2 0 16,8 0 0-16,1 5 0 15,-5 0 0-15,6 3 0 16,-3 2 0-16,2-7 0 15,3 2 0-15,2 0 0 16,-9 3 0-16,-9 5 0 16,-19 4 0-16,-11 4 0 0,-5 3 0 15,-6 10 0 1,-3 2 0-16,-5 2 0 16,-3-1 0-16,8-3 0 15,8-6 0-15,20-7 0 16,21-9 0-16,15-2 0 15,18 2 0-15,7 1 0 16,4 6 0-16,1 8 0 16,-1 4 0-16,-5 8 0 15,-2-3 0-15,-2 3 0 16,-4-4 0-16,-80 72 0 16,70-65 0-1,-2-1 0-15,6 0 0 16,-1-1 0-16,7 2 0 15,5-4 0-15,1-6 0 16,2 5 0-16,5 4 0 16,5-2 0-16,8-3 0 0,-2-2 0 15,1 2 0-15,5-2 0 16,-5-1 0-16,5-8 0 16,-2 0 0-16,2-3 0 15,1-3 0-15,-4 2 0 16,7 5 0-16,1 2 0 15,-3 8 0-15,6 10 0 16,1 8 0-16,1 4 0 16,6 6 0-16,-1 2 0 0,0 3 0 15,7-2 0-15,-4-6 0 16,6-1 0-16,5-1 0 16,11-1 0-16,0-6 0 15,0 6 0-15,0-4 0 0,7 3 0 16,5 4 0-16,1 2 0 15,4-2 0-15,1 4 0 16,4-3 0-16,-2-5 0 0,5 2 0 16,-2 2 0-1,2-3 0-15,0-1 0 0,-4 4 0 16,1 0 0-16,3-2 0 16,-1 2 0-16,6 1 0 15,2-2 0-15,4 3 0 16,1-10 0-16,3-4 0 0,5 0 0 15,5-4 0-15,1-4 0 16,6 1 0-16,5-1 0 16,-1 1 0-16,3-5 0 15,0-3 0-15,1-3 0 16,1-2 0-16,4-7 0 16,1-4 0-16,3-2 0 15,4-4 0-15,-5-8 0 16,-1 2 0-16,-2-7 0 15,-2-3 0-15,-3 4 0 0,0-2 0 16,1-2 0-16,-1 5 0 16,0 4 0-16,0-2 0 15,-1-2 0-15,1 3 0 16,5 2 0-16,2-6 0 16,1 0 0-16,6 1 0 15,-7 0 0-15,-3-6 0 16,-4-1 0-16,-5-1 0 15,-3-2 0-15,-8 3 0 16,0-6 0-16,0-4 0 16,1-5 0-16,6-7 0 15,7 0 0-15,16 0 0 0,6 0 0 16,4-4 0-16,-3-4 0 16,-6 1 0-16,-1-2 0 15,-6 2 0-15,-5 2 0 16,-3-1 0-16,-5 4 0 15,-3-2 0-15,-4-5 0 16,4 6 0-16,-1-7 0 16,1 3 0-16,115-26 0 31,-112 21 0-31,5-4 0 16,5 0 0-16,4-5 0 15,-3-4 0-15,2 1 0 0,1-4 0 16,-1-1 0-16,0 1 0 15,1-5 0-15,2-3 0 0,6-3 0 16,3 0 0-16,-1-2 0 16,6-4 0-16,-1 0 0 15,4-3 0-15,5-4 0 0,-4-3 0 16,3-2 0-16,-8 0 0 16,-3 1 0-1,-4-1 0-15,-6 0 0 0,-7 0 0 16,1-3 0-16,-1-2 0 15,-4-2 0-15,0-3 0 0,-2-2 0 16,-6 0 0-16,0 1 0 16,-2-7 0-16,-3 3 0 15,-4-6 0-15,2-4 0 16,-2 1 0-16,1-4 0 0,-1 4 0 16,-3-1 0-16,0 5 0 15,-5 4 0-15,0-1 0 0,1-2 0 16,5-3 0-16,-3 3 0 15,7-2 0-15,-2 0 0 16,1 5 0-16,1-4 0 16,-7-1 0-16,2 2 0 0,0-2 0 15,37-97 0 1,-47 81 0-16,-2 1 0 16,-1 3 0-16,-2 9 0 0,-6 3 0 15,-8 5 0-15,1-1 0 16,-3 5 0-16,4-5 0 15,-2-2 0-15,4-2 0 0,-1 6 0 16,3-2 0-16,-3 5 0 16,2-1 0-16,-4 1 0 15,-2 0 0-15,2 4 0 16,0-3 0-16,-6-1 0 0,0 3 0 16,-1 4 0-16,-10 2 0 15,0 0 0-15,0-2 0 16,0 0 0-16,-13 2 0 0,5-6 0 15,0 1 0-15,-1 3 0 16,1 6 0-16,-3-2 0 16,-2-3 0-16,2 5 0 15,-2-5 0-15,-4 0 0 16,3-4 0-16,1-1 0 16,0 2 0-16,1-1 0 0,4 3 0 15,8 9 0-15,-8-5 0 16,8 6 0-16,-8 0 0 15,-1 2 0-15,-2 4 0 0,-1 4 0 16,-5 1 0-16,0-1 0 16,-2 2 0-16,-2-1 0 15,1-4 0-15,4 0 0 16,-1 2 0-16,-3 0 0 0,3 3 0 16,1 10 0-16,1-4 0 15,-1 6 0 1,-2-2 0-16,-2 6 0 0,-3-1 0 15,-2 5 0-15,0 4 0 16,5-5 0-16,4 2 0 16,0-6 0-16,0 0 0 15,-1 1 0-15,4 3 0 0,6 2 0 16,-5-2 0-16,4 4 0 16,0 5 0-16,8 5 0 15,0 2 0-15,-9 5 0 16,1 10 0-16,-3 13-238 15,-6 18-334-15,-9 20-10 16</inkml:trace>
  <inkml:trace contextRef="#ctx0" brushRef="#br0" timeOffset="82351.14">25034 1266 216 0,'0'-12'190'15,"0"0"-24"-15,0 2-47 0,0 3-18 16,0 7 11-16,0-4 38 15,0-4 13-15,0-1-30 16,0 5-24-16,-13-4-28 16,1 1-2-16,-4 7 13 0,-4 0-26 15,-9 0-29 1,-7 0-22-16,-1 15-1 0,-2 6-7 16,1 0-8-16,2 7 2 15,7-4-1-15,8 5-6 16,9-1 2-16,12-3 7 0,0 3-2 15,17 0 0-15,8 5-4 16,10-2 3-16,10 2 1 16,3 1-8-16,2-1 3 0,-5-2 1 15,-10-2-1-15,-5-1-4 16,-9-2 0-16,-10-2 1 16,-3-7 13-16,-5 6 6 15,-3-23-11 1,0 8 4-16,0-8 5 0,0 0-1 15,-14 0-3-15,-7 0-21 16,-1 0-12-16,6 0-52 16,1-3-88-16,-1-9-110 0,-2-4-44 15,2-10 28-15,8-3-17 16</inkml:trace>
  <inkml:trace contextRef="#ctx0" brushRef="#br0" timeOffset="82618.11">25309 1216 516 0,'8'-45'248'0,"-8"5"-88"0,0 8-37 15,0 7 16-15,0 5 21 16,4 8-24-16,2 3-61 16,-3 4-38-16,-3 5-23 15,5 10-13-15,3 14 18 0,4 16 12 16,4 17-15-16,0 12-9 15,0 14 4-15,-2 5-4 16,-3 2-3-16,0-4-7 0,-2-9-29 16,-1-16-65-1,-8-7-88-15,0-14-77 0,0-11-19 16,0-10 2-16,0-7 36 16</inkml:trace>
  <inkml:trace contextRef="#ctx0" brushRef="#br0" timeOffset="83016.08">25338 1652 167 0,'-29'-45'218'0,"1"5"-30"16,4 7-36-16,3 5-48 16,9 7-24-16,12 5-19 0,0 0-34 15,12 2-21-15,14 2-1 16,10 1 0-16,12-6-5 16,9-3-12-16,4-1 0 15,-1 2 3-15,-11 3 6 16,-7 4 3-16,-14 3 9 15,-8 1 23-15,-8 8 26 0,-8 0 12 16,-4 0-21-16,0 0-19 16,0 8-14-16,0 9-10 15,-8 6-3-15,-4 11-3 16,12 1 1-16,0-2-3 0,0 0 6 16,0-4-6-16,0-6-5 15,8-6 3-15,4-5-1 16,0-12 0-16,2 0 1 15,-3-4-3-15,1-8 11 16,-1-4 1-16,-2-9 4 0,-9-3 13 16,0-6 9-16,-12 6-12 15,-3-1-9-15,-6 5-20 16,4 5-59-16,1 3-78 16,0 4-64-16,5 3-16 0,3 9-42 15</inkml:trace>
  <inkml:trace contextRef="#ctx0" brushRef="#br0" timeOffset="83414.11">25855 1266 399 0,'11'-9'251'0,"0"1"-62"0,-2 1-62 16,-1 7-21-16,-4 0-12 16,-4 0-38-16,5 0-31 15,4 12-8-15,2 16-3 0,6 13-7 16,2 5-3-16,-2 5 0 15,-5-2-3-15,2 1 5 16,-8-11-5-16,-6-6 3 16,0-13 5-16,0-7 0 0,0-13 7 15,0 0 15-15,0-13-12 16,0-19-9-16,0-13-3 16,0-12-9-16,3-4 17 15,10 8 8-15,4 4 7 16,3 8-7-16,0 10-6 15,0 10-12-15,9 4 9 0,80 17 35 32,-72 12-18-32,11 14 39 15,-30-19 57 1,-18 1-36 0,0-8-68-16,0 0-14 15,0 0-17-15,0 0-86 16,0 0-137-16,0 0-135 15,0 0-42-15,-13 0 6 16</inkml:trace>
  <inkml:trace contextRef="#ctx0" brushRef="#br0" timeOffset="83832.13">26508 1285 395 0,'5'0'403'15,"3"0"-335"1,2 0-28-16,3-3 5 0,0 3-2 15,3 0-20-15,7 0-10 16,7-5 0-16,-1 1-13 16,-7 1 2-16,4 3-4 0,-1-9 8 15,-5 2-4 1,-5-2 2-16,2-4 1 0,-4-3-2 16,-5-8 2-16,-4-4-3 15,-1-5 1-15,-3 4 13 16,0 1 11-16,0-1 28 15,-12 5 30-15,1 3 11 0,-7 6-22 16,2 1-1-16,-7 7-11 16,-7 7-14-16,-2 0-14 15,-8 24 1-15,-7 16 21 16,4 22 17-16,7 12-26 16,19 11-4-16,25 8-7 0,29-3 24 15,36-3-6-15,29-15-54 16,22-19 0-16,15-20 0 15,2-26 0-15,-5-14 0 16,-14-22 0-16,-18-21-165 0,-14-9-207 16,-21-11-92-16,-29 5-32 15</inkml:trace>
  <inkml:trace contextRef="#ctx0" brushRef="#br0" timeOffset="85779.05">24957 2988 189 0,'0'-12'247'16,"0"0"-13"-16,0 2-55 15,0 3-55-15,0 2-16 16,0 1 11-16,0 4-7 0,0 0-32 16,0 0-45-16,0 0-17 15,0 0-5-15,0 0-15 16,0 12 6-16,8 10-9 0,5 6 5 16,2 8 5-1,1 6-1-15,1 2-7 0,-2 0 4 16,-1 1-1-16,-3-9-2 15,-3-3 5-15,1-9 1 16,-6-3 2-16,-3-10-4 0,0-11 4 16,0 0 0-16,0 0-1 15,0-11-13-15,0-13-20 0,0-13 3 16,0-8 7 0,0 1 10-16,0 4 7 0,0 7 1 15,0 9 3-15,0 3-4 16,5 4 1-16,-2 5-7 0,5 5 5 15,-4 2-2-15,5 5-3 16,4 0 5-16,2 0 0 16,1 18-4-16,5 1 6 15,1 6 1-15,0 3 2 0,-1 4-1 16,-1 1 2-16,-9 0-4 16,2-9 0-16,-4-8 3 15,-1-4 2-15,-8 0 1 0,0-12 3 16,0 0-3-16,0 0-1 15,0 0-18 1,0-16-22-16,0-4 1 0,0-8 3 0,0-10 11 16,0-2 2-16,11-1 4 15,2 5 9-15,3 8 5 16,1 7 0-16,-6 5-3 16,6 4 2-16,-5 4-2 15,5 8 6-15,-3 0 8 16,8 15-3-16,-2 6-8 0,0 0 4 15,0 7 8-15,-3-4-11 16,0 0 4-16,-6 1 2 16,1-5-2-16,-4 1-5 0,-3-9 1 15,-2-1-4-15,-3-3 6 16,0-8-4-16,0 0-8 16,0 0-19-16,0 0-67 0,0 0-64 15,0 0-37 1,0-16-1-16,0-8-104 0</inkml:trace>
  <inkml:trace contextRef="#ctx0" brushRef="#br0" timeOffset="86228.09">25903 2922 95 0,'-12'-12'218'16,"-2"-1"-39"-16,3 2-47 0,0 3-44 15,2-1-26 1,9 1-6-16,0 4-5 0,-8 4-16 16,8 0-10-16,0 0-8 15,-12 0-5-15,12 0-4 16,-8 0-2-16,-6 16-1 16,3 4 8-16,-3 9-2 15,8 3-8-15,6 6-2 16,0-2 5-16,0 0-1 15,11-3-5-15,6-8-3 0,3-5 3 16,0-3 1-16,5-5-3 16,0-12-1-16,4 0 2 15,-6 0 5-15,1-12-4 16,-3-5 9-16,-4-3-2 16,-6-10 9-16,-11 2 15 15,0 0 1-15,-11-1 4 0,-6 1-5 16,-4 3-14-16,-6 2-12 15,2 2-13-15,1 1-14 16,-1 3-14-16,5 9-37 0,0 4-34 16,3 4-31-16,-4 12-25 15,2 1-76-15,-2 8-182 16</inkml:trace>
  <inkml:trace contextRef="#ctx0" brushRef="#br0" timeOffset="89224.15">26239 2352 77 0,'-14'-5'231'16,"-3"2"-41"-16,4-1-15 0,5-1-53 16,8 2-26-16,0-1-9 15,0 4 6-15,0 0-13 16,0 0-15-16,0 0-12 15,0 0-17-15,0 0-9 0,0 0-13 16,0 0-7-16,0 0 0 16,0 7-7-16,0 10 11 15,0 11 6-15,8 5 3 0,5 8-12 16,4 3-4-16,0 1 9 16,9 5-10-16,-3-2 4 15,2-3-7-15,1-4 2 16,-4-4 3-16,0-5-7 15,-5-6 3-15,-5-7 0 0,-1-3 0 16,-2-4-3-16,-4-3 2 16,-2-9 2-16,-3 8 4 15,0-8-3-15,0 0 7 16,0 0-14-16,0-8-12 0,0-5-2 16,-12-7 3-16,-1-3-5 15,2-3 2-15,-7-3-1 16,7 5 5-16,-3 0 10 15,0 3-5-15,-3 5 3 16,5 4 5-16,-5 7 2 0,3 5-3 16,-8 0 0-16,-4 0-3 15,4 21 5-15,-3 3-3 16,1 5-3-16,2 8 5 0,8-2-2 16,0 4 2-16,14 25-3 15,0-36 6 1,14 2-3-16,5-7-5 15,9-7 2-15,10-4-2 0,2-12 6 16,4 0 0-16,2 0 4 16,-2-12-1-16,-3 1 4 15,-5-5-7-15,-7-4 6 16,-8 3 1-16,-11-4-7 16,-1 2 1-16,-9 2 1 0,0 0 5 15,0 5 3-15,0 4-2 16,0 0 0-16,-9 4-4 15,9-1-3-15,-9 3-5 0,3 2-8 16,6-5-23 0,-8 5-35-16,8 0-52 0,0 0-67 15,-8 0-30-15,8 0-40 0,-9 0-181 16</inkml:trace>
  <inkml:trace contextRef="#ctx0" brushRef="#br0" timeOffset="89457.12">26626 2731 234 0,'0'-12'195'16,"0"0"-14"-16,0 3-33 15,0 4-25-15,0 5-5 0,4 0-11 16,-4 0-36-16,4 0-33 16,0 0-19-16,4 14-11 15,7 1 1-15,1 11-1 0,5 2-1 16,1 5-4-1,-3-1-1-15,9 30-4 16,-18-34-37-16,-10-5-74 16,0-1-79-16,0-6-74 15,-18-8-37-15</inkml:trace>
  <inkml:trace contextRef="#ctx0" brushRef="#br0" timeOffset="89624.71">26522 2447 312 0,'-31'-55'262'0,"2"10"-112"16,10 9-75-16,2 7-38 16,6 6-18-1,11 6-9-15,0 5-18 0,0 3-30 16,0 9-34-16,8 0-25 16,4 9-71-16,4 3-58 15</inkml:trace>
  <inkml:trace contextRef="#ctx0" brushRef="#br0" timeOffset="89988.29">27348 2157 390 0,'0'-53'162'0,"0"0"-48"16,0 0-13-16,0 0-13 15,0 4 18-15,-8 4-25 16,0 8-12-16,-2 14-24 0,4 6-14 16,-2 6-10-16,0 11-11 15,-25 23 4 1,4 23-13-16,-2 23 5 16,-4 20 6-16,4 13-8 0,6 2 0 15,8 7-2-15,8-5-2 16,9-4 4-16,6-12-4 15,5-9 5-15,7-12-7 16,-2-13 2-16,1-10-2 16,-6-13-12-16,1-9-51 0,-4-7-62 15,-8-6-66-15,0-11-14 16,0-7-104-16</inkml:trace>
  <inkml:trace contextRef="#ctx0" brushRef="#br0" timeOffset="90621.02">26898 2707 254 0,'-25'-16'280'16,"13"-1"-78"-16,12 2-107 16,0 2-61-16,7 5-24 15,17-5 3-15,22-2-1 16,19-6-5-16,8-1-35 16,1 8-26-16,-6-4-10 15,-6 1 9-15,-14 5 18 0,-6 0 19 16,-19 0 21-16,-3 5 38 15,-7-7 29-15,-13 2 22 16,0 5 6-16,0 1-17 0,0 6-30 16,0-2-18-16,4 2-17 15,-4 0-11-15,4 0-5 16,0 0-5-16,-1 0-2 16,5 0 3-16,1 13 2 0,2 1 1 15,6 7 2 1,3 0 1-16,2-1 0 0,1-4-5 15,-3-2-5-15,5-7-5 16,3-7-6-16,1-4 2 16,-1-13 4-16,1-4 7 15,-4-3 13-15,-3-4 12 0,-1-9 4 16,-7 0 28-16,-6 6 26 16,0 2 38-16,-8 8 15 15,3 5 17-15,-3 3 22 16,0 7-27-16,0-4-35 0,0 7-95 15,0 16-12 32,0-3 0-47,0 20 0 16,0 11 0-16,0 19 0 16,-11 17 0-16,-3 10 0 15,-1 11 0-15,1 2 0 0,-2 7 0 16,1-1 0-16,-10 8 0 15,0 8 0-15,-1-1 0 16,-5-7 0-16,8-8 0 0,4-15 0 16,1-19 0-16,2-11 0 15,1-11-316-15,2-10-96 16,1-12 26-16,4-8 42 16,-4-20 53-16</inkml:trace>
  <inkml:trace contextRef="#ctx0" brushRef="#br0" timeOffset="94232.71">25821 4582 103 0,'-9'-3'176'16,"9"-1"-51"-16,-8 4-41 16,8 0-28-16,0-5-13 0,0 3 10 15,0 2 20-15,0 0 2 16,0 0-5-16,0 0-10 0,0-5-13 15,0 0-7-15,-11-2-3 16,11 2-10-16,-9-3-11 16,3 0-6-16,6-4 0 0,-21-21-10 15,8 14 0 1,5-3-6-16,-6 3 9 0,5-7-5 16,-7 7-5-1,-6 2 0-15,-2 5 6 0,-1 0-7 16,5 8 11-16,-5 4-3 15,2 0 3-15,-2 12-10 0,-4 4 5 16,1 1 0-16,0 2 1 16,0 7 1-16,3-2 0 15,1 1 5-15,-1-2-8 0,0 10 3 16,2 5-2-16,-2 5 8 16,1 11 0-16,2 3-1 0,6-5-4 15,7-4-2-15,9-6 1 16,0-10-4-16,6-4 3 0,5-2-1 15,11-11 4-15,7-2 1 16,7-5-3-16,4-8-3 16,9 0 6-16,4-8 0 15,3-5-8-15,6-2 7 0,4-6-3 16,-7 4 4-16,-2 1-1 16,-9 3-4-16,-6 9-1 0,-11 4 5 15,-6 0 2-15,-4 9 4 16,-5 8-7-16,-7 7 8 0,-1 4-2 15,-8 5-2 1,0 8 5-16,-12 4-3 0,-9 4 11 16,-8 4-6-16,-7 0 0 15,-10-2-1-15,3 4-7 0,-5-8 2 16,-6-9 3-16,5-9 1 16,8-10 4-16,5-10 20 15,2-9-8-15,11-17-6 0,3-6 12 16,3-2 15-16,6-5-6 15,3 2-20-15,8 4-15 0,-9 0-9 16,9-2 4-16,0 7-22 16,0-1-37-16,0 3-49 0,0 2-40 15,0-2-35-15,6 8-11 16,-3 2-35-16,2-2-20 0</inkml:trace>
  <inkml:trace contextRef="#ctx0" brushRef="#br0" timeOffset="94698.79">26121 4950 269 0,'-15'-21'301'0,"7"4"-67"0,8 5-118 16,0 5-62-16,0-3-26 15,0 10-15-15,11 0-4 16,10 0-3-16,7 0-6 0,9 0 0 16,2 0-3-16,3 0 10 15,3 0-7-15,-5-4-1 0,2-3 1 16,-5-5 0-16,-10 1 5 16,-6-7-3-16,-9 2 0 15,-4-5-1-15,-8-4 0 0,0-3 14 16,-11 5 5-16,-3-2 2 15,-2 8 14-15,0 1 10 0,-4 5 3 16,-1 6-18-16,0 5-13 16,-4 0-5-16,3 21-7 15,1 7-2-15,-1 8 10 16,13 4-16-16,9 1 7 0,0 0-4 16,1 1 3-16,12-6-7 15,7 0 3-15,9-2-1 0,-1-11-2 16,6-2 3-16,-3-9-5 15,6-4-21-15,1-8-60 0,-7 0-51 16,5-8-43-16,10-9-20 16,-3-7-40-16,8-9 33 0</inkml:trace>
  <inkml:trace contextRef="#ctx0" brushRef="#br0" timeOffset="95081.77">26958 4774 120 0,'13'-21'231'0,"-10"-3"-31"0,-3 0-21 16,0 3-44-16,-11 2-18 15,-3 3 28-15,0 4 1 16,-3 1-27-16,5 4-33 0,-2 7-40 16,-2 0-26-16,1 13-13 15,-5 8-4-15,6 7-1 0,3 4-6 16,11 1-4-16,3 0-10 16,10-2-26-16,4-3-22 0,2-2-23 15,5-11 6-15,2-1 11 16,2-14 19-16,-3 0 20 0,-10-5 19 15,-1-7 8 1,-6-9 9-16,-8-3-1 0,0-8 23 16,-13-2 17-16,0 2 24 15,5 7 18-15,0 10-8 0,8-2-20 16,-8 9-22-16,8 0-13 16,0 8-18-16,0 0-7 15,0 0-1-15,8 16 5 16,4 9 3-16,2 3-11 15,2 0-23-15,-4-3-52 16,-1 0-72-16,1 4-66 0,-3-5-34 16,-5-5-25-16,-4-5 63 15</inkml:trace>
  <inkml:trace contextRef="#ctx0" brushRef="#br0" timeOffset="95479.99">27262 4611 204 0,'0'-32'350'15,"0"7"28"-15,0 5-69 0,0 4-101 16,-8 4-50-16,8 3-2 16,0 1-45-16,0 8-50 0,0 0-36 15,0 12-10-15,8 17-10 16,5 11-4-16,3 5 3 16,1 5-1-16,-3-2-3 15,4 1 1-15,-6-12-4 0,-2-10-1 16,-2-2 10-16,-5-8-1 15,-3-9-9-15,0-8 12 16,0-8-12-16,-11-11-7 0,1-20 2 16,2-6 0-16,8-7 15 15,0-1-2-15,4 8-6 16,4 12-9-16,1 9 5 0,-1 8 2 16,-2 8-3-16,8 8 4 0,-3 0 8 15,15 36 6 1,-15-15 1-16,-3-5-6 15,-4-4-7-15,1 1 5 16,-5-13-2-16,0 0 0 0,0 0-22 16,0 0-80-16,0 0-110 15,0 0-113-15,0 0-34 16,8-6 35-16,3-13 14 0</inkml:trace>
  <inkml:trace contextRef="#ctx0" brushRef="#br0" timeOffset="96163.32">27714 4482 134 0,'7'-8'301'0,"-7"0"-21"16,0 3-70-16,0 0-88 0,0 5-47 16,0 0-16-16,5 0-33 15,-1 0-10-15,1-3-16 16,1-1-5-16,-1-5 0 16,-2 6-2-16,2-6 8 0,-5 6 20 15,0-2 33-15,0 1 42 16,0 4 35-16,-8 0 18 15,0 0-31-15,-4 0-41 0,0 9-42 16,-4 3-14-16,-1 7-11 16,4 1-10-16,6 5 5 0,7 4-6 15,0 4-11-15,7-5-12 16,6 0-45-16,7-3-40 16,5-4-60-16,3-10-65 15,10-11-20-15,1-11-4 0,6-10 36 16,-4-12 18-16,-5-10 55 15,-3-12 50-15,-12-5 43 16,-5-6 29-16,-13 3 58 16,-3-7 174-16,0-1-16 0,-11 7-12 15,-2 11-30-15,0 4-34 16,2 8 14-16,11 8 52 16,-14 9 11-16,14 5-25 0,0 5-55 15,0 2-49-15,0 10-24 16,0 2-6-16,0 0-5 15,0 7-16-15,0 21 47 16,0 22 19-16,14 15 3 16,2 12-79-16,0 7 0 0,5 7 0 15,-1-7 0-15,0-5 0 16,-3-6 0-16,0-8 0 16,-6-14 0-16,0-9 0 0,-2-9 0 15,-5-12 0-15,4-10 0 16,0-11 0-16,6-4 0 15,0-17 0-15,11-15 0 0,10-12 0 16,12-6 0-16,-7 6 0 16,-8 8 0-16,-7 11 0 15,-5 13 0-15,-8 16 0 16,9 7 0-16,2 17 0 0,5 14 0 16,6 7 0-16,3 0 0 15,0-4 0-15,-1-10 0 16,-4-3-7-16,-4-6-542 0,-7-11-5 15</inkml:trace>
  <inkml:trace contextRef="#ctx0" brushRef="#br0" timeOffset="98561.99">25343 7554 111 0,'0'-20'229'0,"0"-4"-52"15,3-2-36-15,-3 3-33 16,5-1-25-16,2 3 24 0,-2 1 37 16,-2 4 37-16,2 0 11 15,-5 6-29-15,0 3-46 16,0 7-42-16,0 0-28 0,0 12-19 16,3 12 3-16,5 20 12 15,1 22-12-15,17 118 8 16,-10-75-39-16,-7 5 0 15,5 0 0-15,-2-3 0 16,2-10 0-16,-6-11 0 0,-7-17 0 16,-1-11 0-16,0-14 0 15,5-11 0-15,-5-13 0 0,3-7 0 16,2-10 0-16,-2-7 0 16,-3-7 0-16,0-10 0 15,0-4 0-15,0 2 0 16,-8-7-22-16,0 2-68 0,8 5-83 15,-9-2-97-15,9 1-64 16,-10-1 6-16,10 5-16 0</inkml:trace>
  <inkml:trace contextRef="#ctx0" brushRef="#br0" timeOffset="99174.42">25529 8331 16 0,'0'-2'29'15,"0"-3"26"-15,0 5 42 16,0-3 48-16,0-2-52 0,0 0-24 16,-8 5-19-16,8 0-18 15,-8-3-1-15,8-1 5 0,-14-4 3 16,14 4-4-16,-8-5-9 16,8 1 1-16,-9 1 0 0,9-2 1 15,0 1-3-15,-10-1-3 16,10-3-8-16,-8-16 24 15,0 7-10 1,0-6 16-16,-1-2 15 0,-2-4 1 16,0 0 4-16,-3 9 20 15,-2 3-1-15,0 5-10 0,-9 8-35 16,-4 8-13-16,-7 24-6 16,0 21 9-16,-4 21 3 0,7 15 3 15,4 12-14-15,14 1 0 16,15-6-7-16,0-4-5 0,12-15 9 15,11-12-6-15,16-12 2 16,8-17-10-16,5-16 4 0,5-12 2 16,2-16-5-16,-8-13-7 15,-3-9-6-15,-6-5-6 16,-6-11-3-16,-7 1-1 16,-9-3-4-16,-12 3 0 0,-8 8-10 15,0 5-33-15,0 2-51 16,-11 7-48-16,-6 2-33 0,-3 4-13 15,-2 10-16-15</inkml:trace>
  <inkml:trace contextRef="#ctx0" brushRef="#br0" timeOffset="100222.92">25779 8087 266 0,'14'-4'262'16,"-6"1"-60"-16,0 3-66 15,-5 0-63-15,6 0-27 0,-4 12-2 16,3-5-9-16,4 3-16 16,8-10-7-16,5 0-9 0,-1 0 2 15,9 0-3-15,-1-12 3 16,-4-5-4-16,1-4-1 0,-5-3 4 16,-12-5 11-16,-4 2 13 15,-8-6 10-15,0 0 9 16,-16 1 47-16,-4 7 11 15,-6 9-32-15,0 12-19 0,-13 11-15 16,5 22-11-16,-3 12-9 16,4 8-11-16,9 7 1 0,10 6 0 15,14 3-9-15,9-4 5 16,16-4 0-16,6-4-2 0,15-8-8 16,11-13 9-16,4-12-21 15,7-20-17-15,1-3-26 0,5-22-18 16,-5-16-4-16,-4-11 4 15,-5-17 23-15,-6-14 10 16,-10-14 17-16,-10-13 13 0,-11-11 5 16,-7-5 16-16,-7 6 27 15,-9 8 29-15,0 10 8 16,-9 11 24-16,9 19 4 0,-8 14-5 16,0 13-14-16,8 8-18 15,-8 14-3-15,8 6 0 0,-9 13 4 16,3 4 3-16,-2 28-48 15,-5 25-17-15,-4 29 0 0,-1 23 0 16,4 21 0-16,3 9 0 16,11 0 0-16,0-8 0 0,8-10 0 15,9-16 0 1,9-11 0-16,4-15 0 0,4-24 0 0,9-13 0 16,5-19 0-1,4-19 0-15,4-24 0 0,1-21 0 16,5-19-92-16,-6-19 14 15,-8-14 20-15,0-13 21 0,-9-4 13 16,-10 7 23-16,-10 15 27 16,-7 9 26-16,-12 19-1 0,0 14 16 15,0 10 27-15,-17 9-94 16,0 9 0-16,-14 14 0 0,5 8 0 16,-8 24 0-16,6 17 0 15,0 16 0-15,10 22 0 0,7 5 0 16,11 10 0-16,7 1 0 15,15-3 0-15,9-6 0 16,11-12 0-16,1-13 0 16,10-18 0-16,9-14 0 0,7-29 0 15,4-15 0-15,3-27-74 16,6-18-22-16,-5-22 8 0,-1-29 8 16,-3-14 27-16,-2-22 24 15,-9-8 12-15,-15-4 15 16,-12 9 13-16,-9 8 18 0,-17 15 27 15,-9 14 3-15,-13 15 28 16,-3 13 12-16,-6 16-2 0,3 15-96 16,-1 17-1-16,-1 10 0 15,7 15 0-15,0 24 0 16,-2 40 0-16,0 42 0 16,-4 32 0-16,4 24 0 0,2 16 0 15,6 15 0-15,8-3 0 16,8-2 0-16,9-9 0 15,-1-16 0-15,4-21 0 0,6-25 0 16,-1-19-73-16,-2-22-150 16,5-19-51-16,0-24-40 0,5-21-7 15,-1-33-8 1,-4-23-183-16</inkml:trace>
  <inkml:trace contextRef="#ctx0" brushRef="#br0" timeOffset="100838.03">27929 7277 446 0,'-56'-49'312'16,"2"10"-61"-16,13 2-109 0,9 8-61 16,12 8 1-16,8 5-5 15,12-4-23-15,21-1-33 0,22-3-10 16,22-4-12-16,13 4-27 16,8-2-24-16,-2 2-9 15,-10 4 20-15,-13 7 26 0,-13 1 7 16,-16 4 11-16,-12 8 11 15,-4 0 1-15,-7 12 7 16,-5 5-5-16,4 7 1 16,0 4-4-16,6 6-10 0,2 6-4 15,3-3 2-15,6-5 2 16,-2 1-4-16,1-9 1 16,5-7-2-16,-1-17-2 0,6 0-8 15,2-17-14-15,2-7-5 16,-5-9 2-16,-6-8 14 0,-3-11 12 15,-9-5 2-15,-2-9 7 16,-13 1 34-16,0 14 50 16,-16 5 30-16,-12 13-15 15,-12 18-1-15,-14 23 44 0,-6 28 7 16,-5 28-156-16,-4 30 0 16,9 12 0-16,14 12 0 15,26 4 0-15,20-4 0 0,23-8 0 16,23-9 0-16,11-10 0 15,12-13 0-15,17-22 0 16,15-16 0-16,4-15 0 0,8-25 0 16,-3-12 0-16,0-16 0 15,-9-17 0-15,-12-13 0 16,-10-1 0-16,-19 1 0 16,-16 5 0-16,-10 7 0 0,-16 14 0 15,-5 3 0-15,-10 9 0 16,-3 9 0-16,0 2 0 15,-11 6 0-15,-3 3 0 0,-8 0 0 16,-4 15-45-16,0 1-420 16,-4 9-2-16,-5 0 36 15</inkml:trace>
  <inkml:trace contextRef="#ctx0" brushRef="#br0" timeOffset="105380.82">15995 3532 88 0,'-21'-28'217'0,"0"-1"-93"16,3 1-45-16,-4 3-23 0,-2 1-6 15,3 1 6-15,6 7 15 16,2 4 13-16,0-1-12 15,13 4-13-15,0 5-16 16,0 0-15-16,0 4-12 0,0 0-10 16,0 0-4-1,9 17 15-15,11 8 22 16,13 10 20-16,13 15-12 0,6 10 7 16,3 10-5-1,11 11 2-15,2 8-12 16,10 10 7-16,-1 1 6 0,4 7 48 15,5 2-29-15,2 10-22 0,2-1-9 16,0 4-7-16,4 4 26 16,-1-1 7-16,3 6 7 15,3 0-28-15,-3 4-38 0,-3-2-7 16,-3-2 0-16,1-5 0 16,-6-4 0-16,0-7 0 0,-4-7 0 15,-1-1 0-15,2-6 0 16,3-7 0-16,2-6 0 0,1-1 0 15,5-5 0 1,1-9 0-16,-6-4 0 0,-9-7 0 16,-9-11 0-16,-5 3 0 15,-9-9 0-15,-8-1 0 0,-2 0 0 16,-3 1 0-16,-1 1 0 16,-2 2 0-16,4 1 0 0,0 4 0 15,10 3 0-15,1 2 0 16,10 3 0-16,9 4 0 0,-1 1 0 15,4 3 0-15,4 0 0 16,10 4 0-16,-1 1 0 0,1 4 0 16,7-2 0-1,2-2 0-15,-4-1 0 0,1 1 0 16,6 2 0-16,-4 2 0 16,4-4 0-16,-2 2 0 0,4 3 0 15,5 2 0-15,1 4 0 16,-2 5 0-16,-3 3 0 0,-2 4 0 15,2 5 0-15,3 0 0 16,1 0 0-16,3 3 0 0,11 2 0 16,5-5 0-16,5-2 0 15,4-6 0-15,9-8 0 0,7-12 0 16,4-15 0-16,-5-13 0 16,-4-9 0-16,-16-8 0 15,-16-5 0-15,-11 0 0 0,-18-3 0 16,-9 0 0-16,-17-5 0 15,-15-1 0-15,-12 0 0 0,-10-15 0 16,-7 6 0-16,-7-6 0 16,-2 0 0-16,-6 0 0 0,-3-4 0 15,0-9 0-15,-15-10 0 16,-6-16 0-16,-3-9 0 0,-4-5-239 16,-1-6-210-16,4 1-8 15,2 4 19-15</inkml:trace>
  <inkml:trace contextRef="#ctx0" brushRef="#br0" timeOffset="107129">25765 9814 82 0,'0'-20'194'0,"0"3"-48"16,0 4-46-16,-8 5-25 0,-5 0-20 16,5 1 0-16,0-3 10 15,-4 3-7-15,1 3-9 16,-7-3 4-16,-2 2 1 0,-4 5 28 16,-4 0-14-16,-9 12 0 15,-4 9-8-15,-5 9-2 0,-3 9-10 16,7 1-11-16,5 1-5 15,12 4-16-15,8 0-4 16,17-5-5-16,9 1 3 16,12-1-5-16,15 2 2 0,11-6-11 15,15 3 0-15,3-5 2 16,0 2 6-16,-4 7-2 0,-9-4-2 16,-3 6-2-16,-16 4 4 15,-13 5-7-15,-11 2 5 0,-9-7 4 16,-16-4-4-16,-9-4-2 15,-5-7 7-15,-1-7-8 16,-1-7 5-16,-5-11 3 0,4-9-5 16,2 0 5-16,2-9-13 15,4-3-16-15,6-4-41 16,1-3-46-16,10-11-72 16,8-2-45-16,0-6-40 0,0-3-33 15</inkml:trace>
  <inkml:trace contextRef="#ctx0" brushRef="#br0" timeOffset="107860.88">26216 9577 596 0,'0'-69'293'0,"-13"17"-44"0,1 7-97 16,3 11-58-16,9 10-19 15,0 8 2-15,0 12-7 0,0 17 46 16,13 22 32-16,3 28-25 16,7 24-69-16,7 33-54 0,-3 15 0 15,6 7 0-15,-4 4 0 16,-9-7 0-16,-4-8 0 16,-2-17 0-16,-7-17 0 15,-7-20 0-15,0-15 0 0,0-18 0 16,0-15 0-16,-7-13 0 15,-15-28 0-15,22-21 0 16,0-23 0-16,8-19 0 16,10-5 0-16,10-6 0 0,4 14 0 15,1 10 0-15,-2 16 0 16,3 18 0-16,-3 25 0 0,3 19 0 16,-3 20 0-16,2 14 0 15,4 10 0-15,-1 6 0 16,2-5 0-16,-2-5 0 0,-4-7 0 15,-4-9 0-15,1-6-97 16,-5-11-136-16,-7-6-43 0,-2-9 16 16,7-8 32-16,-2-13 56 15,4-10 63-15,0-10 49 16,-1-12 36-16,-1-8 19 16,-6-5 20-16,5-62 95 15,-21 65-8-15,0 12 5 16,0 6 13-16,-8 9-4 0,-5 9-4 15,-3 13-30-15,-6 18-1 16,5 16 3-16,-1 13-21 0,6 9-29 16,12 7-19-16,4-5-4 15,13-4-10-15,3-3 4 0,8-12-5 16,4-5-3-16,4-11-9 16,1-17-8-16,-9 0 11 0,-2-11 0 15,-15-15 4 1,-5-15 5-16,-6-7 2 0,-17-9-8 15,-4 0 7-15,-7 0-1 16,-6 5 0-16,-5 7-5 0,-3 11-6 16,2 11-51-16,3 7-56 15,-31 5-250-15,46 11 143 16,16 11-21-16,6-4 5 16</inkml:trace>
  <inkml:trace contextRef="#ctx0" brushRef="#br0" timeOffset="108342.97">27401 10090 124 0,'8'-24'268'15,"-8"-4"-67"-15,0-5-45 0,-8 4-34 16,0 1 6-16,-6 8 23 16,8 4 22-16,6 4-42 0,-8 7-60 15,8 17-33-15,0 17-10 16,0 11-14-16,8 12-13 15,6 6 5-15,8 2-4 0,7 2 2 16,-6-4-8-16,2-9-2 16,4-8 7-16,-1-9 7 0,-4-7-16 15,2-9 2-15,-8-16-7 16,3 0-1-16,0-16 7 16,-1-13 0-16,-4-9 8 15,-4-5-1-15,1 1 0 0,-9 6 4 16,-4 7 1-16,0 9-4 15,0 8-5-15,8 12 4 0,1 16-6 16,-3 12 8-16,10 6-2 16,1 1-3-16,9-1 1 15,-3-10-3-15,1-3 6 0,-3-8 0 16,-4-13 7-16,2-18-7 16,-2-18 0-16,-5-18 4 15,2-11-4-15,-8-12 3 16,-6 3 3-16,0 10 18 0,0 7-6 15,-12 11-8-15,0 10-18 16,0 11-47-16,-1 18-86 16,-1 7-117-16,-8 11-63 0,1 10-46 15</inkml:trace>
  <inkml:trace contextRef="#ctx0" brushRef="#br0" timeOffset="109291.84">28769 9902 383 0,'12'-35'151'15,"-3"-6"-57"-15,3 4-45 16,1 4-2-16,-2 5 22 16,-3 8 45-16,1 8 10 0,-6-1 2 15,2 5-20-15,-5 0-37 16,0 8-6-16,0 16 18 15,0 14 49-15,-13 13-9 0,-2 15-25 16,-1 6-34-16,-1 6-20 16,5-1-26-16,12-3-3 0,0-5-7 15,0-9-8 1,3-10 8-16,6-10-17 0,3-8-14 16,1-11-18-16,1-13-1 15,11-4-6-15,1-17 9 16,2-12 5-16,0-12 13 15,1-13 7-15,-10-2 7 0,-2 0 7 16,-9 5 32-16,-8 8 12 16,0 9 9-16,-13 10 11 0,-4 3-2 15,-14 6 0 1,15 19-41-16,3 15 12 16,5 14-7-16,8 8-22 15,5 12-2-15,11 3 0 0,8 6 0 16,4-5 0-16,9-3 0 15,3-11-23-15,5-10-32 16,4-8 4-16,0-21-11 0,0-8-8 16,0-17 10-16,-5-12 17 15,-7-13 24-15,-6-10 5 16,-6-18 10-16,-4-10 5 16,-8-18-6-16,-10-13 8 0,-3-3 10 15,0 8 32-15,0 12 34 16,0 21 16-16,0 20-10 0,-8 15-25 15,8 15-35 1,-8 5-25-16,8 15 0 0,0 28 0 16,0 18 0-1,0 19 0-15,5 20 0 16,3 14 0-16,0 10 0 0,4-1 0 16,3-2 0-16,2-10 0 15,5-8 0-15,0-15 0 16,3-13 0-16,-1-17 0 0,4-12 0 15,6-13 0-15,-3-7-2 16,3-19-18-16,-6-14-4 16,-4-15-10-16,-4-22 3 15,-1-11 5-15,-6-9 16 16,-4-3-4-16,-1 0 7 0,0 7 12 16,-8 13 1-16,0 7 28 15,0 14 26-15,0 6 3 16,0 14-63-16,0 7 0 0,0 9 0 15,0 4 0-15,-13 12 0 16,4 0 0-16,-2 37 0 16,-3 23 0-16,0 26 0 0,6 25 0 15,8 10 0-15,8 5 0 16,9-3 0-16,11-9 0 16,12-9 0-16,10-15 0 15,-2-13 0-15,-2-11-95 16,-12-14-362-16,-4-10-6 15,-10-13 23-15</inkml:trace>
  <inkml:trace contextRef="#ctx0" brushRef="#br0" timeOffset="111886.99">25327 6062 345 0,'-21'0'331'15,"-1"0"-55"-15,0-5-89 0,1 0-77 16,-1 2-11-16,11-6 14 16,11 2-7-16,3-10-43 15,31-8-27-15,35-16-13 16,45-19-16-16,55-22-5 0,64-19-2 16,55-13 0-16,34 0 8 15,5 3-10-15,2 11-2 16,-3 6 1-16,-18 7 8 0,-23 9-2 15,-39 14-4-15,-39 7 1 16,-47 18-3-16,-41 5 10 16,-37 10-1-16,-20 7 10 15,-21 5 19-15,-17 3 18 0,-7 6-11 16,-6 3 2 0,-11 0-38-16,0 0-1 15,0 0-9-15,0 0 5 16,0 0 3-16,0 0-6 15,0 0 3-15,0 0-5 16,0 0 7-16,0 0 3 16,0 0-9-16,0 0-16 15,0 0-22-15,0 0-49 16,0 0-34-16,0 0-33 0,0 0-28 16,0 0-19-16,-14 7-32 15,-12 5-67-15</inkml:trace>
  <inkml:trace contextRef="#ctx0" brushRef="#br0" timeOffset="121604.98">30179 1901 423 0,'-22'-41'227'0,"-2"0"-83"16,-3 1-73-16,-6-1-15 15,2 8 73-15,-4 5 74 0,8 3-22 16,2 0-61 0,4 1-40-16,5 0-29 0,-4-4-5 15,4-4-2-15,0-10-23 16,-6-3-14-16,5-5 1 16,-13-2 0-16,-6-5 1 15,-14 0 53-15,-2-2 9 16,-13-8 1-16,-4-2-58 15,-8 5-14-15,0-2 0 0,3 4 0 16,9 10 0-16,10 7 0 16,4 4 0-16,12 10 0 15,1 3 0-15,2 2 0 16,2 6 0-16,3-5 0 0,-6 5 0 16,-2-1 0-16,-7-3 0 15,-2-1 0 1,-5-2 0-16,-4 2 0 0,0 0 0 15,-5 1 0-15,-3 3 0 16,-3 2 0-16,0 2 0 16,-3 0 0-16,7 6 0 15,-1-1 0-15,0 0 0 0,0 0 0 16,0-1 0-16,5 0 0 16,-5-4 0-16,0 3 0 15,-6-7 0-15,3 4 0 0,-1-2 0 16,-3 3 0-1,-2-1 0-15,1 1 0 0,-1 3 0 16,6 4 0-16,-1 1 0 16,8 1 0-16,0-2 0 15,4 2 0-15,3 2 0 0,-1-2 0 16,3 3 0-16,-2-1 0 16,0-1 0-16,-1 4 0 15,-2-2 0-15,0 4 0 0,0 0 0 16,0 0 0-16,5 0 0 15,0 0 0-15,-4 0 0 16,4 0 0-16,0 0 0 16,-2 0 0-16,-3 0 0 0,1 0 0 15,-1 0 0 1,1 0 0-16,-1 0 0 0,0 0 0 16,0 6 0-16,1 5 0 15,2-4 0-15,1 2 0 16,9-2 0-16,0 2 0 0,-2-2 0 15,7 6 0-15,-3-1 0 16,3-1 0-16,-4-1 0 16,8 2 0-16,-1 0 0 0,0 0 0 15,-2 4 0-15,-2 1 0 16,-6 4 0-16,2-7 0 16,5 3 0-16,-3 4 0 15,2-4 0-15,-2 2 0 16,-1 5 0-16,-4 5 0 0,-2 8 0 15,-2 4 0-15,-2-1 0 16,-4 5 0-16,0 0 0 16,5 0 0-16,3-10 0 0,0 4 0 15,1-3 0-15,3 4 0 16,0 1 0-16,1-1 0 16,3 1 0-16,0 1 0 0,1-2 0 15,-1 1 0-15,1-1 0 16,-1-4 0-16,4 2 0 15,-3-2 0-15,4 2 0 16,-1-3 0-16,4-1 0 0,4-6 0 16,1 0 0-16,4-3 0 15,2-5 0-15,5-5 0 16,0 7 0-16,4-6 0 0,0 3 0 16,2 2 0-16,-2 0 0 15,1-1 0-15,1 1 0 16,-3-2 0-16,2 2 0 0,1-1 0 15,-3 5 0-15,3-1 0 16,3 5 0 0,-4-1 0-16,-8 29 0 15,11-28 0-15,-4 7 0 0,4 3 0 16,-5 11 0-16,2 3 0 16,-5 9 0-16,1 3 0 15,1-5 0-15,-1 2 0 0,-2 3 0 16,2 1 0-16,-4-2 0 15,0 4 0-15,0 2 0 16,-2 1 0-16,2-2 0 0,1 4 0 16,-2 0 0-16,-1 0 0 15,8 0 0-15,-3 5 0 16,0 3 0-16,2 6 0 0,-1-3 0 16,-1 7 0-16,5-3 0 15,0 1 0-15,-4 2 0 0,-1-2 0 16,1-4 0-16,0-3 0 15,0-5 0-15,-1 1 0 0,6-5 0 16,-6-1 0-16,0-1 0 16,0 1 0-16,0 1 0 0,-1 4 0 15,1 1 0-15,1 7 0 16,1 9 0-16,-1-1 0 0,-2 2 0 16,2 3 0-16,4 4 0 15,4 3 0-15,8 6 0 0,0-2 0 16,0 1 0-16,8-1 0 15,4 2 0-15,4-1 0 16,2-1 0-16,-2 1 0 0,-4-4 0 16,-1-3 0-16,-3-6 0 15,1 0 0-15,-1 1 0 0,1-1 0 16,3 1 0-16,-1 3 0 16,6 11 0-16,3 9 0 0,0 5 0 15,5 9 0-15,0-1 0 0,-5-4 0 16,0-4 0-16,-4-3 0 15,-4-9 0-15,-4 0 0 0,1-9 0 16,3-3 0-16,1 0 0 16,-4-5 0-16,9 2 0 0,-1-5 0 15,-1-1 0-15,4 4 0 16,-4 1 0-16,5-1 0 16,-7 5 0-16,8 0 0 0,-2 0 0 15,6-4 0-15,-7-9 0 0,5-7 0 16,1-7 0-16,0 0 0 15,-2-7 0-15,2 4 0 0,-2-8 0 16,7 0 0-16,-6 2 0 16,4 0 0-1,17 57 0-15,-17-10 0 16,-16-56 0-16,1 4 0 0,4 3 0 16,0 5 0-16,-3 5 0 15,7 2 0-15,1 3 0 16,0-2 0-16,3 0 0 0,-4 1 0 15,2-1 0-15,1-4 0 16,-3 0 0-16,4-3 0 0,-1-1 0 16,0-8 0-16,-2 1 0 0,-7-5 0 15,1-5 0-15,5 1 0 16,15 48 0 0,-11-48 0-16,4 0 0 0,2 1 0 15,6-2 0-15,-1 1 0 16,7-4 0-16,-4-1 0 0,4-5 0 15,0-8 0-15,-4-6 0 16,3-10 0-16,-2-2 0 0,-3-5 0 16,-1 1-20-16,-4-1-80 0,1 1 30 15,-4-6 7-15,-4-7 17 16,-3 12 14-16,4-3 12 0,-1-9 11 16,-2 11 9-16,6 1 5 15,2 1 12-15,3 4 2 0,2-1-3 16,1 0 2-16,3 3-3 15,2 3-7-15,-3-6 3 0,2 1-2 16,4-1-2-16,-1 6 6 16,5-3 0-16,0 1 7 15,3 5 1-15,0-1 5 0,7 4-12 16,-7 1-3-16,0-5-4 0,5 1-2 16,0-5 8-16,5-3 27 15,2 3 8-15,5-1-44 0,4 2-4 16,0 0 0-16,0-1 0 15,-3 1 0-15,-6-5 0 0,-2 0 0 16,-5-4 0-16,-1 1 0 16,5-5 0-16,-4 4 0 0,3-1 0 15,2 6 0-15,1-5 0 16,4 0 0-16,-1 1 0 0,-1-13 0 16,-1 0 0-16,5 0 0 15,-1 0 0-15,6 0 0 16,-1-9 0-16,4-2 0 0,4-10 0 15,1 1 0-15,-1-4 0 16,4-4 0-16,0 2 0 0,0 2 0 16,6 0 0-16,-1-2 0 15,0 7 0-15,5-5 0 0,3-3 0 16,-2-3 0-16,-2-2 0 16,1-2 0-16,-7 1 0 0,2 1 0 15,-6 0 0 1,87-34 0-16,-81 30 0 15,-2-2 0-15,2 2 0 0,-5-4 0 16,0-6 0-16,-3-5 0 16,-4-7 0-16,-6-3 0 15,-2-1 0-15,-5 1 0 16,0 5 0-16,-1 2 0 0,-7 6 0 16,0-1 0-16,-3 1 0 15,-3-1 0-15,2 1 0 0,-1-10 0 16,7 1 0-16,-2-1 0 15,2-2 0-15,7-5 0 16,-2 4 0-16,6 7 0 0,-7 6 0 16,2 2 0-16,-3 7 0 15,-8 5 0-15,-7 10 0 16,-4 1 0-16,-12-2 0 16,-2-3 0-16,-1-10 0 15,1-2 0-15,-2-10 0 0,-2-10 0 16,-4-10 0-16,-1-2 0 15,-4-6 0-15,1 1 0 0,-6 4 0 16,-3-2 0 0,-8 12 0-16,0 6 0 0,0 0 0 15,0 2 0-15,0 4 0 0,0-7 0 16,0-3 0-16,0-1 0 16,0-1 0-16,0-3 0 15,4-4 0-15,2-11 0 16,-6-4 0-16,0-9 0 15,0-8 0-15,0-5 0 0,0 3 0 16,0 6 0-16,0 3 0 16,3 9 0-16,10 6 0 0,-1 3 0 15,-1-5 0-15,1 6 0 16,-3-3 0-16,-5 6 0 16,0 1 0-16,4-2 0 0,-3-3 0 15,-2 0 0 1,0-1 0-16,6-7 0 0,-1-5 0 15,0-8 0-15,1 1 0 0,-6 4 0 16,-3 6 0 0,0 6 0-16,0 7 0 0,-12 1 0 15,-1 4 0-15,-2 0 0 16,-1 4 0-16,-28-53 0 16,20 65 0-16,-2 1 0 15,6-6 0-15,0-2 0 16,4-2 0-16,4-3 0 15,12-1 0-15,0 6 0 0,0-1 0 16,0 0 0-16,0 3 0 16,0 5 0-16,0 4 0 15,8 6 0-15,-4 1 0 16,-1 1 0-16,-3 2 0 0,5-3 0 16,3-6 0-16,1-6 0 15,2 2 0-15,1-5 0 16,0-1 0-16,0 2 0 15,1 3 0-15,-8 8 0 0,-5 0 0 16,0 9 0-16,0-1 0 16,0 7 0-16,0 3 0 15,0-4 0-15,0-12 0 0,0 2 0 16,0 6 0-16,-8-6 0 16,-2 1 0-16,-2-2 0 15,0 1 0-15,0 0 0 16,1 1 0-16,-3-1 0 15,3 0 0-15,-1 0 0 0,3 1 0 16,1-5 0-16,0 0 0 16,-1 1 0-16,1-1 0 15,1 1 0-15,-5-2 0 0,-1 6 0 16,5 4 0-16,0-2 0 16,-6 2 0-16,8-4 0 15,-2-2 0-15,8-2 0 0,-9-5 0 16,9-1 0-1,-8-3 0-15,8 6 0 0,-12-3 0 16,4 2 0-16,-4-6 0 16,1 6 0-16,-3 8 0 15,6 2 0-15,0 5 0 0,0 8 0 16,8 2 0-16,-13-1 0 16,13-2 0-16,-11 3 0 15,-1-6 0-15,-1 0 0 16,2 1 0-16,-2 0 0 0,0-1 0 15,-2 1 0-15,2 0 0 16,1 3 0-16,12 4 0 16,0 2 0-16,-8 2 0 15,8 5 0-15,0 3 0 16,0 2 0-16,0-2 0 16,0 1 0-16,0-3 0 0,0-1 0 15,0-1 0-15,0 0 0 16,-17-30 0-1,5 25 0 1,4 2 0-16,-15-81 0 31,14 80 0-15,9 2 0-16,-8-19 0 16,-1 22 0-16,9 0 0 15,-13-5 0 1,13 5 0-16,-9-4 0 0,9-1 0 15,-9 2 0-15,1 0 0 16,8-3 0-16,-13 2 0 16,13 0 0-16,-13-4 0 15,13 3 0-15,-11-4 0 0,11 2 0 16,-8-2 0-16,8 0 0 16,-12 6 0-16,12-1 0 15,-13-1 0-15,13 0 0 16,-11-4 0-16,2 2 0 15,-3-5 0-15,4 3 0 16,8 4 0-16,-14 5 0 16,14 0 0-16,-8-1 0 0,2 3 0 15,6 0 0-15,0 3 0 16,-9-2 0-16,9 6 0 16,0-6 0-16,0 1 0 0,0 0 0 15,0 0 0-15,0 0 0 16,0-1 0-16,0 2 0 15,0-2 0-15,-8 6 0 16,0-7 0-16,8 2 0 16,-8 1 0-16,8 2 0 15,0-3 0-15,0 4 0 16,0-4 0-16,0 3 0 0,0-3 0 16,-10 0 0-16,10 1 0 15,-11 2 0-15,11-4 0 16,-8-3 0-16,8 5 0 15,0-1 0-15,0-5 0 0,0 5 0 16,0-1 0-16,0-3 0 16,-7 0 0-16,-1 0 0 15,8 5 0-15,-13-2 0 16,13-3 0-16,-9 4 0 0,1-1 0 16,8 2 0-1,0 2 0-15,0-2 0 16,0-2 0-16,0 0 0 0,0 1 0 15,0 1 0-15,-8-1 0 16,8-1 0-16,-7-3 0 16,7 5 0-16,-9-7 0 15,9 7 0-15,-8 0 0 0,0-4 0 16,8 5 0-16,-8-3 0 16,8 1 0-16,0 3 0 15,0-2 0-15,0 3 0 16,0 0 0-16,0 0 0 15,0 0 0-15,0-1 0 16,0 1 0 0,0 0 0-1,0-5 0-15,0-3 0 16,0-4 0-16,0 0 0 16,0 1 0-16,0-3 0 15,0 7 0-15,0-3 0 0,0 7 0 16,0 0 0-16,0-2 0 15,0 4 0-15,-9 2 0 16,9-1 0 0,-8 0 0-16,8 0 0 15,-12-5 0 1,-11-7-506-16</inkml:trace>
  <inkml:trace contextRef="#ctx0" brushRef="#br0" timeOffset="133319.6">4280 9317 527 0,'-17'-25'246'15,"-3"6"-62"-15,-5 7-61 16,-3-1-18-16,-4 13-10 16,-6 0-26-16,-3 13-17 15,-2 6-19-15,-2 18-20 16,3 7-1-16,6 1-9 16,12-4 7-16,13-4 3 15,11-1-13-15,19-3 8 16,27-5 0-16,22-3-4 0,22-8-2 15,15-1-1-15,5-4-1 16,-10 4-2-16,-10 4-4 16,-16 6 4-16,-18-3 0 15,-19 5-3-15,-21 6 7 16,-16 6-2-16,-28 8 7 0,-17 2-8 16,-8-5 7-16,-4-9 4 15,9-8 0 1,6-7-12-16,10-4-1 0,7-5-12 15,9-12-54-15,6 0-91 16,10 0-86-16,0-9-66 16,0-8-38-16</inkml:trace>
  <inkml:trace contextRef="#ctx0" brushRef="#br0" timeOffset="133606.12">5133 9102 398 0,'0'-73'357'0,"0"8"-26"16,-9 7-69-16,-4 14-18 15,1 6 27-15,12 14-87 16,-8 8-184-16,8 8 0 0,0 32 0 16,3 30 0-1,14 27 0-15,9 24 0 16,2 26 0-16,5 11 0 15,-1 6 0-15,-1-3 0 0,3-7 0 16,-6-15 0-16,1-19 0 16,-10-18 0-1,-2-20-154-15,-6-20-199 0,-3-19-34 16,-8-19-21-16,0-20 38 16</inkml:trace>
  <inkml:trace contextRef="#ctx0" brushRef="#br0" timeOffset="134668.1">4893 9672 531 0,'-49'-28'228'16,"8"1"-60"-16,13 11-46 15,10 1-11-15,18-1-51 16,10-10-32-16,23 2-16 16,19-7 0-16,12-2-7 15,10-4-5-15,2-1 1 16,-5 6-1-16,-16 4 3 0,-9 8 14 15,-10 8 22-15,-12-1 45 16,-4 10 35-16,-7 3-5 16,-5 0-28-16,-8 7-29 15,8 17 17-15,5 21 11 0,1 17-36 16,3 16-23-16,8-2-15 16,-2-7-6-16,7-11-5 15,-3-19 0-15,-2-9 0 16,0-20 0-16,-1-10 0 15,0-15 0-15,-4-21 0 16,2-26 0-16,-7-15 0 16,-6-3 0-16,-9 6 0 15,0 13 0-15,0 16 0 16,0 9 0-16,0 12 0 0,-9 7 0 16,9 9 0-16,9 33 0 15,10 15 0-15,11 20 0 16,5 10 0-16,3 7 0 15,-2-4 0-15,5-3 0 16,-1-8-83-16,4-14-371 16,11-11 53-16,-4-25 72 15,3-21 34-15,-2-23 76 16,38-103 24-16,-57 50 185 16,-15-8 147-16,-9-83 420 15,-21 107-278 1,-12 7-31-16,-9 15-2 15,1 9 25-15,-1 10-23 0,1 9-248 16,4 8 0-16,-2 22 0 16,-2 20 0-1,-1 23 0-15,6 15 0 0,11 16 0 16,16 5 0-16,0-5 0 0,16-4 0 16,8-12 0-16,12-16 0 15,5-15 0-15,3-27 0 16,5-19 0-16,-1-28 0 15,-1-26 0-15,-7-23 0 16,-12-26 0-16,-12-18 0 16,-16-18 0-16,-19-8 0 0,-14 5 0 15,-13 12 0 1,-2 19 0-16,-5 22 0 0,7 24 0 16,7 21 0-16,7 14 0 0,7 18 0 31,-7 53 0-31,32 27 0 0,9 22 0 15,9 16 0-15,20 3 0 16,14-2 0-16,13-6 0 16,12-12 0-16,4-15 0 15,1-13 0-15,-6-18 0 0,-2-10 0 16,-9-25 0-16,-8 0 0 16,-3-25 0-16,-10-10 0 15,-9-18 0-15,-10-13 0 0,-9-8 0 16,-16-2 0-16,-8 7 0 15,-11 7 0-15,-9 13 0 16,-6 17 0-16,3 11 0 16,-4 17 0-16,8 17 0 15,3 16 0-15,7 14 0 0,17 14 0 16,13 9 0-16,20 3 0 16,11-7 0-16,8-10 0 15,10-7 0-15,-5-13-177 16,0-6-179-16,-10-19-15 0,-1-12 4 15,-10-15 2-15</inkml:trace>
  <inkml:trace contextRef="#ctx0" brushRef="#br0" timeOffset="135267.69">7045 8531 600 0,'-20'-50'351'16,"2"11"-81"-16,7 3-99 15,-2 7-17-15,13 8 6 16,0 5-28-16,0 7-65 0,8 18 4 15,22 19 0-15,10 22-71 16,3 13 0-16,-1 21 0 16,-2 5 0-16,-7 0 0 0,-4-8 0 15,-6-12 0-15,-1-14 0 16,-10-20 0-16,-1-6 0 16,-2-12 0-16,-9-40 0 15,0-16 0-15,-9-30 0 16,-2-24 0-16,2-26 0 15,9-2 0-15,0 14 0 16,0 22 0-16,0 20 0 16,0 25 0-16,0 26 0 15,17 31 0-15,6 28 0 0,14 16 0 16,76 82 0 0,-48-79 0-16,0-11 0 15,-8-16 0-15,-3-18 0 0,-7-19 0 16,-4-23 0-16,-12-25 0 15,-7-26 0-15,-10-32 0 16,-12-32 0-16,-2-29 0 0,-24-24 0 16,-9-5 0-16,-2 12 0 15,-6 22 0-15,0 24 0 16,0 24 0-16,6 24 0 16,2 25 0-16,9 20 0 0,7 12 0 15,4 16 0-15,13 30 0 16,0 31 0-16,8 36 0 15,14 33 0-15,10 25 0 16,9 21 0-16,8 3 0 0,3-2 0 16,10-10 0-16,-1-19 0 0,-5-17 0 15,-7-26 0-15,-13-18 0 16,-4-17 0-16,-12-17 0 16,-4-11 0-16,-2-9-59 15,-6-16-434-15,-8-8 11 0,-12-15 30 16</inkml:trace>
  <inkml:trace contextRef="#ctx0" brushRef="#br0" timeOffset="135506">7528 7868 741 0,'-42'-4'440'0,"11"0"-99"0,2 0-116 15,12-4 0-15,9 0-150 16,16-3-75-16,25-12 0 15,33-4 0-15,28-9 0 16,10-6 0-16,7 6 0 16,-15 3 0-16,-15 5 0 0,-19 3 0 15,-17 8 0-15,-13 6 0 16,-13 1 0-16,-10 7-108 16,-9 3-103-16,-28 0-83 0,-12 8-47 15,-10 12-52-15</inkml:trace>
  <inkml:trace contextRef="#ctx0" brushRef="#br0" timeOffset="136126.94">3690 11126 338 0,'-35'14'381'0,"-7"0"43"15,2-14-112-15,0 7-82 16,1-7-1-16,12 0-96 0,3 0-133 16,10 0 0-16,14-12 0 15,38-21 0-15,60-29 0 16,85-35 0-16,80-36 0 15,77-34 0-15,80-20 0 16,58-22 0-16,34 2 0 16,5 8 0-16,-14 16 0 15,-28 19 0-15,-50 22 0 0,-58 15 0 16,-64 21 0-16,-58 21 0 16,-58 16 0-16,-51 12 0 0,-37 16 0 15,-26 9 0 1,-25 4 0-16,-14 7 0 0,-18 0 0 15,-8 6 0-15,-8 2 0 0,0 5 0 16,0 1 0-16,0-2 0 16,0 5 0-16,0 0 0 15</inkml:trace>
  <inkml:trace contextRef="#ctx0" brushRef="#br0" timeOffset="136175.82">9197 8719 1716 0,'0'0'-537'0,"-16"8"12"16</inkml:trace>
  <inkml:trace contextRef="#ctx0" brushRef="#br0" timeOffset="138445.94">7349 11069 802 0,'-16'0'498'15,"2"0"-144"-15,8 0-162 16,6 0-63-16,-8 7-57 0,8 9-72 16,0 8 0-1,8 17 0-15,7 16 0 0,10 8 0 16,-2 4 0-16,2-4 0 15,0-8 0-15,-4-12 0 0,-5-9-317 16,-5-8-205-16,-11-6 0 16</inkml:trace>
  <inkml:trace contextRef="#ctx0" brushRef="#br0" timeOffset="138582.76">7240 10425 614 0,'-26'-50'166'0,"6"14"-108"16,4 4-124-16,16 7-72 15,0 13-80-15</inkml:trace>
  <inkml:trace contextRef="#ctx0" brushRef="#br0" timeOffset="139109.84">7731 10721 329 0,'20'23'329'0,"-3"-10"-85"16,-3 42 9-1,-5-15-125-15,4 12 4 16,4 6-13-16,-2 11-55 0,2 0-33 16,-1-8-18-16,1-11-14 15,-7-15-10-15,4-13-12 16,-6-8 4-16,-8-17 7 0,0-22-11 15,0-22 7-15,0-20 6 16,0-14 13-16,-8-16-8 16,8-5 5-16,0 9 0 0,0 12 5 15,3 19-3-15,5 17 2 16,5 21 11-16,11 24 61 0,12 24 10 16,13 25-9-16,9 17-36 15,2 7-13-15,2 4-19 0,-5-8-2 16,-6-13-10-1,2-14-3-15,-8-22 6 0,-1-20-5 16,-6-24-23-16,-3-26 4 16,-7-26 5-16,-2-26 1 0,-9-25 5 15,-9-31-2-15,-8-25 8 16,0-9 7-16,-13 13 33 0,-3 33 148 16,-1 31-85-16,6 34-96 15,-2 32 0-15,4 44 0 0,9 47 0 16,0 44 0-16,0 40 0 15,17 20 0-15,11 8 0 16,12 1 0-16,11-16 0 0,1-17 0 16,0-16 0-1,5-25 0-15,-8-19-333 0,-5-23-204 16,-7-22 35-16</inkml:trace>
  <inkml:trace contextRef="#ctx0" brushRef="#br0" timeOffset="139250.91">8543 10261 1033 0,'-54'-15'503'0,"11"2"-200"16,10 5-153-16,9 2-92 0,8-5-58 15,16 4 0-15,8-5 0 16,24-8 0-16,25-10-139 0,19-7-255 16,14-11-68-16,8-6-28 15</inkml:trace>
  <inkml:trace contextRef="#ctx0" brushRef="#br0" timeOffset="139676.91">9766 9764 807 0,'-22'-8'622'0,"6"0"-169"16,1 8-288-16,3-4-165 15,12 24 0 16,35 87 0-31,-1-26 0 16,-3 5 0-16,-1-5 0 16,-3-15 0-16,-5-13 0 0,-11-16 0 15,-3-13 0-15,-8-12 0 16,0-20 0-16,-8-20 0 0,-9-26 0 16,1-23 0-16,4-26 0 15,12-2 0-15,9-2 0 16,7 19 0-16,12 14 0 0,9 24 0 15,4 22 0-15,3 20 0 16,0 21 0-16,2 10 0 0,-11 15 0 16,-2-1 0-1,-8-1 0-15,-9-3 0 0,-8-8 0 16,-5-6 0-16,-3-3 0 16,-11 1 0-16,-5-5 0 0,-1-4 0 15,1-8 0-15,-1 0 0 16,-2-12 0-16,2-1-221 0,5-6-251 15,12-9 49-15,0-2 21 16</inkml:trace>
  <inkml:trace contextRef="#ctx0" brushRef="#br0" timeOffset="140009.9">10468 9617 201 0,'29'-16'252'0,"-10"1"-37"16,-2 2-32-16,-6 1-43 0,-3 4-18 15,2 4 31-15,-10 4 52 16,0 0 21-16,0 0-46 0,0 16-36 16,4 17-118-16,4 20-26 15,2 11 0-15,12 15 0 0,6-6 0 16,9-4 0-16,7-9 0 16,0-11 0-16,5-16 0 15,-3-16 0-15,-11-17 0 0,-2-17 0 16,-12-23 0-16,-18-12 0 15,-3-20 0-15,-24-4 0 0,-9-1 0 16,-6 8 0-16,-3 7 0 16,-2 13 0-16,0 17 0 15,-5 14 0-15,-5 18 0 0,7 13-144 16,-4 8-162-16,16 3-89 16,7 4-38-16,12 1-333 0</inkml:trace>
  <inkml:trace contextRef="#ctx0" brushRef="#br0" timeOffset="140275.73">10951 8898 808 0,'-8'-42'488'0,"0"15"-72"16,-1 6-179-16,9 9-139 15,-8 12-98-15,8 12 0 0,0 25 0 16,12 32 0-16,18 34 0 16,6 22 0-16,4 22 0 0,11 8 0 15,-4-5 0-15,2-13 0 16,-6-18 0-16,-1-21 0 0,-10-25 0 16,-5-20 0-1,3-25-397-15,-6-32-94 0,-4-37 60 16,-4-30 78-16</inkml:trace>
  <inkml:trace contextRef="#ctx0" brushRef="#br0" timeOffset="140458.84">11409 8736 382 0,'-20'-86'515'0,"5"20"-42"16,-2 21-108-16,4 14-134 0,2 10-150 16,11 57-81-1,29 127 0 1,-2-44 0-16,15 11 0 0,6 3 0 15,4-2 0-15,7-9 0 16,1-12 0-16,1-12 0 16,-9-10-230-16,-7-9-354 0,-14-14 43 15</inkml:trace>
  <inkml:trace contextRef="#ctx0" brushRef="#br0" timeOffset="141442.99">12401 8767 748 0,'-16'-12'627'0,"-1"-5"-111"0,-3 6-360 16,0-1-156-16,3 3 0 15,5 1 0-15,1 1 0 0,11 2 0 16,0 0 0-16,0 3 0 15,7 2-441 1,9 12-53 0,4 3 24-16</inkml:trace>
  <inkml:trace contextRef="#ctx0" brushRef="#br0" timeOffset="141634.97">12661 9264 838 0,'20'0'566'0,"-5"0"-101"0,-7 9-287 16,0-2-178-16,-8 10 0 15,0 7 0-15,0 16 0 16,0 22 0-16,-8 16 0 16,-8 7 0-16,-7 8 0 0,-11-1 0 15,-6 0-243-15,-8-11-498 16</inkml:trace>
  <inkml:trace contextRef="#ctx0" brushRef="#br0" timeOffset="143736.51">7950 13009 318 0,'-16'-17'315'0,"0"1"-70"15,-1 4-68-15,2 1-38 16,-2 5 18-16,4 3-4 16,13 0-46-16,-8 3-63 0,8 0-23 15,0 0-9-15,5 20-8 16,11 11 5-16,11 15 8 16,11 10 0-16,3 11 9 0,77 152 64 31,-83-155-68-31,-2-2-5 0,-4-13-13 15,-10-8 0 1,-5-8 4-16,-3-9-10 0,-3-5 5 16,-3-5 7-16,-2-14-16 15,-3 0 7-15,0 0 7 0,0 7-8 16,0-7 1-16,0 0 4 16,0 0-11-16,0 0 4 15,0 0 4-15,0 0 1 0,0 0-6 16,0 0 5-1,0 0-8-15,0 0 9 16,0 0-6-16,0 0 5 16,0 0-5-1,0 0-2-15,0 0 7 16,5 0 0-16,-5 0-4 16,0 0-1-16,3 0 3 15,-3 0-2 1,0 0-5-16,0 0 12 15,0 0-7-15,0 0-5 16,0 0-6-16,0 0-16 16,5 0-131-1,-5 0-1-15,0-7-69 0,3 2-50 16,2-7-23-16,-5-8-53 16</inkml:trace>
  <inkml:trace contextRef="#ctx0" brushRef="#br0" timeOffset="144168.95">11145 11539 376 0,'13'-7'449'16,"-5"7"-62"-16,1 0-148 15,-9 0-113-15,3 16-15 16,5 25 116-16,5 23-95 0,3 26-132 16,3 17 0-16,9 2 0 15,6-7 0-15,3-13-5 0,-4-11-315 16,-6-21-80-16,-3-21 21 15,-3-23 25-15,-10-26 68 16</inkml:trace>
  <inkml:trace contextRef="#ctx0" brushRef="#br0" timeOffset="144451.7">11316 11767 326 0,'-32'-93'315'0,"-1"15"-47"0,5 14-57 16,-26-67 254-1,116 176-216 16,105 145-36-15,-107-111-213-16,2-6 0 16,-5-11 0-16,-10-19 0 15,-7-10 0-15,-10-12 0 0,-10-21 0 16,-8-16 0-16,-8-25 0 16,-4-25 0-16,-7-15 0 15,-10-11 0-15,-8-8 0 0,2 8 0 16,3 1 0-16,-2 15 0 15,7 14 0-15,4 17 0 16,11 14-223-16,0 9-175 0,6 18-6 16,19 4-6-16</inkml:trace>
  <inkml:trace contextRef="#ctx0" brushRef="#br0" timeOffset="144784.35">12136 11299 291 0,'21'0'363'16,"-12"0"-31"-16,-9 10-63 0,-9-3-59 15,-12 9 2 1,-7 13 34-16,-8 16-122 0,-2 12-124 16,11 8 0-16,11 8 0 0,16 5 0 15,0-6 0-15,11-16 0 16,5-10 0-16,0-13 0 16,6-14 0-16,2-19 0 0,1-7 0 15,-6-26 0-15,2-25 0 16,-4-13 0-16,-9-12 0 15,-8-3 0-15,-13 6 0 0,-3 10 0 16,-1 18 0-16,6 12 0 16,-2 11 0-16,1 12 0 0,12 9 0 15,0 19 0-15,8 16 0 16,12 12 0-16,13 14 0 0,7 9 0 16,9-5 0-16,4-6 0 15,0-9-263-15,-1-9-173 0,-2-14-16 16,-7-19 28-1</inkml:trace>
  <inkml:trace contextRef="#ctx0" brushRef="#br0" timeOffset="145400.64">12611 11052 521 0,'0'-29'362'16,"-8"8"-89"-16,8 14-100 0,0 7-11 15,0 28 92-15,13 13 3 16,-1 21-212-16,4 6-45 0,5 9 0 15,2 0 0 1,-2-8 0-16,0-7 0 0,-7-18 0 16,0-16 0-16,-3-8 0 15,-2-20 0-15,-4-6 0 0,-5-27 0 16,0-17 0-16,0-19 0 16,0-12 0-16,0-9 0 0,-9 5 0 15,9 16 0-15,0 12 0 16,0 16 0-16,0 13 0 0,0 16 0 15,9 19 0 1,7 18 0-16,8 16 0 0,9 12 0 0,-1-1 0 16,-1 2 0-1,-1-13 0-15,-6-10 0 0,-5-6 0 16,3-8 0-16,-5-17 0 16,-7 0 0-16,7-17 0 0,-4-8 0 15,4-3 0-15,-5-4 0 16,-1-1 0-16,6 4 0 0,-6 5 0 15,2 4 0-15,-1 3 0 16,0 5 0-16,0-1 0 0,1 2 0 16,7-10 0-1,-12 2 0-15,0-7 0 16,1-5-67-16,-1-19-30 0,-1-10 21 16,-7-11 35-16,0-50 65 15,0 72 66 1,-11 13 28-16,-2 6-69 0,5 10-49 15,8 8 0-15,-8 12 0 16,8 21 0-16,0 20 0 0,8 15 0 16,13 14 0-16,2 3 0 15,15-4 0-15,5-7 0 0,11-14 0 16,3-8 0-16,4-14 0 16,-1-10 0-16,-3-16 0 0,-4 0-161 15,-8-4-360-15,-10-17 11 16,-5-8 85-16</inkml:trace>
  <inkml:trace contextRef="#ctx0" brushRef="#br0" timeOffset="146199.85">13082 13779 55 0,'0'-12'210'0,"0"0"21"16,0-5-8-16,-11 1-17 0,3 4-31 15,-1-5-27-15,9 5 3 16,-13 3-5-16,5 2-21 15,8 2-33-15,0 2-32 16,0 3-18-16,0 0-13 0,0 0-10 16,0 0-1-16,0 0 2 15,0 0 14-15,0 12 26 0,8 5-57 16,5 2-3-16,-1 5 0 16,-4-3 0-16,6 1 0 15,-7-7 0-15,1 1 0 0,-5-7 0 16,-3 3 0-1,0 0 0 48,5 3 0-63,4 17 0 0,7 6 0 16,0 7 0-16,0 1 0 15,4-7 0-15,-1 3 0 0,-2-10 0 16,1-3 0-16,-6-5 0 15,-2-5 0-15,4-3 0 0,-6-3 0 16,0-4-340-16,-5-9-90 16,-3 0 26-16,0 0 30 15</inkml:trace>
  <inkml:trace contextRef="#ctx0" brushRef="#br0" timeOffset="146427.74">12769 13738 436 0,'-16'-24'244'0,"7"-2"-96"16,9 3-79-16,14-13-38 0,14-7-11 15,74-54-33 1,-33 52-52-16,5 5-38 0,-2 16-20 15,-3 12-48-15,-17 12-14 16,-12 24-99-16</inkml:trace>
  <inkml:trace contextRef="#ctx0" brushRef="#br0" timeOffset="146590.87">13196 14235 251 0,'-20'73'343'15,"0"-16"-47"-15,3-14-91 16,6-9-86-16,3-14-25 0,8-7 5 15,0-13-42-15,11-13-21 16,18-15-20-16,15-12-24 0,10-10-87 16,6 0-85-16,1-1-65 15,-9-2-39-15,-2-5-32 16</inkml:trace>
  <inkml:trace contextRef="#ctx0" brushRef="#br0" timeOffset="147030.94">13599 13274 428 0,'-16'-27'446'16,"-1"1"-64"-16,1 6-110 15,4 8-102-15,4 3-40 0,8 5-10 16,0 4-21-16,8 28-99 0,12 17 0 16,13 22 0-1,7 9 0-15,9 14 0 0,3 3 0 16,0-8 0-16,-3-7 0 15,-3-13 0-15,-11-17 0 0,-5-16 0 16,-14-10 0-16,-8-22 0 16,-8-17 0-16,-16-28 0 0,-13-19 0 15,-6-18 0-15,-12-12 0 16,-2-8 0-16,2-2 0 16,10 1 0-16,9 13 0 0,11 18 0 15,17 15 0-15,17 20 0 16,16 17 0-16,15 20 0 0,13 24 0 15,5 20 0-15,-7 17 0 16,-5 13 0-16,-9 4 0 16,-18 3 0-16,-11 0 0 0,-16 5 0 15,-8-4 0-15,-9-10 0 16,-10-6 0-16,-9-14 0 0,-1-11 0 16,9-18-83-16,3-23-264 15,6-19-63-15,9-30 15 16,10-20 20-16</inkml:trace>
  <inkml:trace contextRef="#ctx0" brushRef="#br0" timeOffset="147183.28">14418 12814 521 0,'16'-28'552'16,"-7"3"-74"-16,-9 9-168 0,0 5-124 15,0-1-186-15,0 1 0 16,0 9 0-16,5 2 0 15,-2 0-440 1,-3 0-89-16,0 25 13 0</inkml:trace>
  <inkml:trace contextRef="#ctx0" brushRef="#br0" timeOffset="147355.17">14698 13363 668 0,'16'23'861'0,"-2"-1"-343"0,-11-10-518 15,2-3 0-15,-2-9 0 16,2 7 0-16,-2-7 0 0,6 8 0 16,0 5 0-16,2 2 0 0,1 7 0 15,-7 2 0-15,-5 9 0 16,-20 2-498-16,-17 8-118 16</inkml:trace>
  <inkml:trace contextRef="#ctx0" brushRef="#br0" timeOffset="149311.23">14004 15411 39 0,'0'0'118'0,"0"0"87"15,3 0-40-15,-3 0-36 0,0 0-41 16,6 0-27-16,-6 0-1 16,0 9-10-16,0-9-16 0,0 0-13 15,0 0-14-15,3 0 2 16,-3 0 2-16,0 0 0 15,0 0 6-15,0 0-5 0,0 0-6 16,5 0 2-16,-1 0-4 16,0 0-2-16,-4 0-4 0,4 0 2 15,-4-5 3 1,0-2 0-16,0-3-1 0,-17-1-1 16,-3 3 12-16,-8-1 31 15,-9 9 13-15,1 0 24 0,-5 17 18 16,5 11 28-16,-1 17 42 15,9 20-27-15,-1 13-44 0,13 3-35 16,16 0-30-16,5-7-19 16,14-13-2-16,14-14-9 15,11-4-1-15,10-19-14 0,3-24-10 16,8 0-1-16,5-21-8 16,-7-8-4-16,-2-7-27 15,-9-1-33-15,-10 1-13 16,-11 3 9-16,-5 4 5 0,-10 9-20 15,-9 0-31-15,-7 0-37 16,0 3-12-16,-15 1-21 0,-6 5-38 16</inkml:trace>
  <inkml:trace contextRef="#ctx0" brushRef="#br0" timeOffset="149876.65">14581 15166 408 0,'-11'-23'242'16,"-6"1"-60"-16,-4 10-69 0,2 0-38 16,-3 0 7-16,8 3 30 15,-4 2-4-15,2 2-21 0,4 5-35 16,4 0 12-16,-6 9 12 15,8 15 29-15,6 22 39 16,0 14-17-16,0 13-57 16,12 4-70-16,7-4 0 0,10-6 0 15,7-10 0-15,2-13 0 16,1-11 0-16,3-17 0 0,-2-16 0 16,-3-16 0-16,-1-13 0 15,-2-11-44-15,-11-12 8 0,-4-6 20 16,-5-7 8-16,-10-9 8 15,-4 5 7-15,0 11 12 16,-12 9 14-16,12 9-2 0,-12 11-17 16,12 9-14-16,-8 8 0 15,8 4 0-15,0 3 0 0,0 18 0 16,0 6 0 0,8 6 0-16,20 42 0 15,-7-35 0-15,-2-4 0 16,6-3 0-16,-1-5 0 15,1-3 0-15,0-6 0 16,1-3 0-16,4-8 0 0,-2 0 0 16,-4 0 0-16,1 0 0 15,0 0-69-15,-2-3-167 0,-3-10-67 16,-3-4-27-16,0-6 16 16,-11-6 3-16,-6-8 73 0</inkml:trace>
  <inkml:trace contextRef="#ctx0" brushRef="#br0" timeOffset="150275.6">14991 14560 274 0,'-16'-36'357'0,"3"6"-23"15,13 15-90-15,0 6-76 0,0 9 37 16,13 33 115-16,15 24-175 16,13 20-145-16,8 22 0 0,7 10 0 15,4 5 0-15,8-4 0 16,-8-8 0-16,1-12 0 0,-10-9 0 15,-2-15 0-15,-3-18 0 16,-11-11 0-16,-7-14 0 16,-10-14-18-16,-10-18-157 15,-8-23 27-15,-26-15 39 0,-10-24 39 16,-7-19 27-16,-11-15 20 16,-2-15 16-16,-6-5 36 0,2 4 24 15,3 7 10-15,13 11-8 16,10 9-25-16,16 13-10 15,18 8-13-15,10 13 7 0,14 19-2 16,14 15 0-16,3 24 2 16,2 17 2-16,-1 17-2 0,-10 18-8 15,-13 7 1-15,-5 8-4 16,-14-1-8-16,-14 2-24 16,-2-4-31-16,-4-10-62 15,1-11-97-15,-2-13-73 0,4-12-23 16,6-16-4-16</inkml:trace>
  <inkml:trace contextRef="#ctx0" brushRef="#br0" timeOffset="150675.9">15438 14299 141 0,'19'-56'645'0,"-13"39"-361"16,-6 4-65-16,0 11-18 0,3 2 36 15,5 19 46-15,7 22-246 16,10 20-37-16,5 15 0 15,11 19 0-15,-1 3 0 16,4 0 0-16,-2-4 0 0,-7-13 0 16,-6-16 0-16,-10-17 0 15,-2-16 0-15,-4-7 0 0,-4-18 0 16,-9-14 0-16,-14-30 0 16,-5-23 0-16,-6-30 0 0,-4-18 0 15,-2-23 0-15,-3-5 0 16,3 10 0-16,-23-68 0 15,37 129 0-15,6 19 0 16,11 19 0-16,0 10 0 16,8 17 0-16,17 19 0 0,15 23 0 15,13 18 0 1,7 9 0-16,5 14 0 0,5 2 0 16,-6 1 0-16,1-5 0 15,-12-12 0-15,-4-8 0 0,-13-13 0 16,-8-7 0-16,-6-8 0 15,-5-12-380-15,-8-9-78 0,-9-12-2 16</inkml:trace>
  <inkml:trace contextRef="#ctx0" brushRef="#br0" timeOffset="150858.85">15762 14731 490 0,'-36'12'498'0,"4"-12"-49"16,7 8-141-16,9-8-126 15,4 0-62-15,12-8-120 0,17-13 0 16,19-10 0-16,21-7 0 16,8 3 0-16,3-3 0 0,-6 7-20 15,-9 6-276-15,-13 8-101 16,-11 4-18-16,-9 10 20 16</inkml:trace>
  <inkml:trace contextRef="#ctx0" brushRef="#br0" timeOffset="152255.04">15183 16727 13 0,'0'-5'20'16,"0"-1"14"-16,0-1 28 15,0-1 50-15,0 0 31 0,0-4-40 16,-9-4-31-16,1-1-20 16,-5 1-20-16,3-8-5 0,-7-5 11 15,-5 1 35-15,-1-1 37 16,-10 5 84-16,-4 12 55 0,-3 12-9 15,-10 0-15-15,-2 20-42 16,-4 13-118-16,-1 12-65 16,-1 7 0-16,9 9 0 0,14 0 0 15,19-7 0-15,24-11 0 16,24-14 0-16,25-8 0 16,21-10 0-16,13-11 0 0,13 13 0 15,-4 7 0-15,-7 5 0 16,-15 12 0-16,-21 4 0 0,-16 6 0 15,-25 3 0 1,-16-1 0-16,-21 5 0 0,-12-7 0 16,-7 3 0-16,-10-6 0 15,2-7 0-15,-4-5-141 0,5-7-118 16,1-8-52-16,10-17-23 0,10-17-10 16,26-16 27-16</inkml:trace>
  <inkml:trace contextRef="#ctx0" brushRef="#br0" timeOffset="152522.71">15474 16766 606 0,'29'-25'287'0,"-9"11"-130"15,-4-4-79-15,-3 2-25 16,3-8-3-16,9-9-20 0,7-7-14 16,7-13-9-16,8-8-12 15,25-65-50 1,-47 68 33-16,-22 13 14 0,-20 13 25 15,-18 15 74-15,-9 17 98 16,-13 21 115-16,0 15-52 16,3 18-252-16,5 11 0 0,17 8 0 15,12 1 0-15,20-1 0 16,17-13 0-16,18-11 0 0,23-19 0 16,11-19 0-16,13-15-208 15,5-15-264-15,3-19 14 16,-5-10 32-16</inkml:trace>
  <inkml:trace contextRef="#ctx0" brushRef="#br0" timeOffset="152871.51">16257 16014 377 0,'-16'-29'420'16,"-2"8"-17"-16,-3 14-104 0,0 7-95 16,1 0-23-16,4 0-19 15,16 7-161-15,5 2-1 16,9-9 0-16,15 0 0 15,4 0 0-15,-2-12 0 0,7-4 0 16,-5-10-53-16,-10 2 16 16,-6-5 23-16,-14 6 9 15,-3 2 13-15,-14 8 35 0,-7 13 15 16,-4 10-58-16,-7 18 0 16,-1 16 0-16,5 22 0 0,7 16 0 15,21 2 0-15,5-3 0 16,19-8 0-16,13-11 0 15,14-17 0-15,14-15 0 0,9-30 0 16,2-11 0-16,-2-8 0 16,-9-18 0-16,-12-8-36 0,-8-8-297 15,-16-5-5-15,-10 2 9 16,-10 4 22-16,-9 8-1 0</inkml:trace>
  <inkml:trace contextRef="#ctx0" brushRef="#br0" timeOffset="153470.79">16287 17784 195 0,'-33'-3'274'15,"-3"-6"-14"-15,-6-3-38 16,-2 0-24-16,3 2 24 0,1 3 88 15,-5 7 31-15,0 12-316 16,1 7-25-16,3 19 0 16,9 3 0-16,21 1 0 0,18-7 0 15,26-1 0-15,20-10 0 16,20-8 0-16,11-4 0 0,14 5 0 16,-4 2 0-16,-9 7 0 15,-16 2 0-15,-17 8 0 16,-18 9 0-16,-28 3 0 0,-12 2 0 15,-19 0 0-15,-15-3 0 16,-6-6 0-16,-1-4 0 16,-4-8-25-16,8-5-376 0,3-13-33 15,6-11 27 1</inkml:trace>
  <inkml:trace contextRef="#ctx0" brushRef="#br0" timeOffset="153753.65">16713 17841 273 0,'53'-29'350'16,"-13"10"-101"-16,-12 7-119 0,1-7-63 16,-1 0-30-16,1-5-12 15,7-14-11-15,1-6-8 0,-1-5-3 16,-2-3-3-16,-14-5 6 16,-8 8 14-16,-12 4 46 15,-16 9 27-15,-14 8 63 16,-13 11 20-16,-15 17 23 0,-7 0-22 15,5 23-177-15,3 15 0 16,12 10 0-16,13 13 0 0,16 8 0 16,19 5 0-16,22-5 0 15,12-12 0-15,16-7 0 0,7-22 0 16,5-16-76-16,3-24-414 16,2-16 9-16,-10-22 47 0</inkml:trace>
  <inkml:trace contextRef="#ctx0" brushRef="#br0" timeOffset="154186.89">17196 17140 437 0,'-8'-31'411'16,"-1"5"-31"-16,1 11-77 15,8 6-64-15,0 9 38 0,0 24-277 16,13 18 0-16,11 10 0 16,6 6 0-16,4-2 0 0,6-3 0 15,-9-12 0-15,-7-8 0 16,-5-10 0-16,-6-6 0 15,-1-17 0-15,-12-12 0 16,0-16 0-16,0-13 0 0,-17-13 0 16,1-10 0-16,1-1 0 15,-2 0 0-15,8 7 0 0,9 14 0 16,0 7 0-16,6 9 0 16,10 15 0-16,8 13 0 15,4 25 0-15,9 12 0 0,-1 7 0 16,1 0 0-16,-9-6 0 15,-7-9 0-15,0-10 0 0,-9-6 0 16,-1-17 0-16,1-24 0 16,1-22 0-16,0-14 0 15,1-19 0-15,0 3 0 16,-3 3 0-16,2 15 0 0,-4 13 0 16,-2 20 0-16,6 17 0 15,7 24 0-15,8 21 0 0,6 17 0 16,-3 7 0-16,6 3 0 15,-1-3 0-15,5 0 0 0,-5-8-614 16,1-4 2-16</inkml:trace>
  <inkml:trace contextRef="#ctx0" brushRef="#br0" timeOffset="155267.87">18816 17955 325 0,'0'-37'382'16,"0"2"147"-16,-12 6 15 0,12 8-277 16,-8 9-267-16,8 8 0 15,12 28 0-15,13 18 0 16,7 18 0-16,12 18 0 16,10 10 0-16,2 7 0 15,1 2 0-15,-3-6 0 0,-1-10 0 16,-13-17 0-16,-7-10 0 0,-15-18 0 15,-4-15 0-15,-14-14 0 16,-22-11 0-16,-13-13 0 16,-18-11 0-16,-12 1 0 0,0 2 0 15,0 13 0-15,3 7 0 16,10 5 0-16,13 21 0 16,5 2 0-16,17 7 0 0,17 2 0 15,14 1 0-15,15-9 0 16,14-12 0-16,13-12 0 15,17-7 0-15,9-19 0 0,4-10 0 16,4-14 0-16,-6-6 0 16,-2-8 0-16,-11-10 0 0,-9-12 0 15,-9-4 0-15,-16-7 0 16,-17 4-33-16,-12 0 16 0,-8 7 29 16,-16 8 26-1,-4 17-38-15,-9 11 0 0,-4 19 0 16,2 19 0-16,-6 12 0 15,5 24 0-15,7 9 0 0,11 7 0 16,14 8 0-16,14 2 0 16,11 2 0-16,15 2 0 15,9-1 0-15,7-4 0 0,1-6 0 16,-1-5 0-16,-2-14 0 16,0-12 0-16,-7-17-290 0,-1-14-131 15,-2-18 114-15,-4-11 111 16,-3-14 77-16,0-11 57 0,-8-13 36 15,-10-7 21 1,-7-2 30-16,-4 7 45 0,-8 10 60 16,0 17 98-16,0 16 113 15,0 14 70-15,0 9-190 0,0 14-221 16,8 38 0 0,18 22 0-16,13 21 0 0,12 12 0 15,5 8 0-15,4 10 0 16,2-4 0-16,-5-11 0 0,-9-10 0 15,-9-16 0-15,-9-18 0 16,-14-16 0-16,-16-17 0 16,-16-25 0-16,-22-28 0 15,-14-18 0-15,-17-26 0 0,-107-126 0 16,89 94 0 0,5 0 0-16,17 8 0 0,19 16 0 15,24 17 0-15,22 11 0 16,19 13 0-16,24 13 0 0,12 20 0 15,5 20 0-15,6 16 0 16,-10 17 0-16,-10 12 0 0,-18 11 0 16,-12 8 0-16,-16 3 0 15,-16-2 0-15,-12-4 0 16,-6-14 0-16,3-8 0 0,-2-20-418 16,1-19-51-16,7-19 49 15,9-22 75-15</inkml:trace>
  <inkml:trace contextRef="#ctx0" brushRef="#br0" timeOffset="155500.81">20354 16368 881 0,'22'-70'641'0,"-5"17"-181"0,-5 17-395 16,-4 7-65-16,0 13 0 16,4 16 0-16,7 33 0 0,6 28 0 15,32 153 0 1,-23-71 0-16,0 4 0 0,12-4 0 15,2-8 0-15,5-14 0 16,7-19 0-16,2-21 0 16,-2-19 0-16,2-22 0 15,-1-24 0-15,-4-16 0 16,-5-21 0-16,-2-18 0 0,-5-14 0 16,-8-21-604-16,-6-16-36 15</inkml:trace>
  <inkml:trace contextRef="#ctx0" brushRef="#br0" timeOffset="155655.15">20806 16868 465 0,'-73'21'415'15,"-1"-1"-89"-15,14 0-101 16,12-8-43-16,15-12-14 0,21 0 1 16,24-8-72-16,25-13-97 15,28-10 0-15,17-14-165 0,14-8-161 16,2-3-107-16,-9 1-23 15</inkml:trace>
  <inkml:trace contextRef="#ctx0" brushRef="#br0" timeOffset="166429.91">16576 13933 28 0,'-39'0'145'16,"28"0"-15"-16,0 0-31 15,11 0-39-15,0 0-26 0,0 0-8 16,0 0 4-16,0 0 15 15,0 0 28-15,0 0 22 16,0 0 32-16,0 0 29 0,0 0 29 16,0 0 21-16,0 0 26 15,0 0 2-15,0 0-92 0,0-4-142 16,0-4 0 0,0-4 0-16,14-4 0 0,20-8 0 15,11-9 0-15,12-4 0 16,16-5 0-16,7 3 0 15,6 2 0-15,-1 5 0 16,-3-1 0-16,-9 8 0 0,-13 6 0 16,-6 2 0-16,-14 5 0 15,-9 3 0-15,-9 9 0 0,-6 0 0 16,-7 0 0-16,-7 0 0 16,-2 0-116 30,0 0-318-46,0 0 7 16,0 0 41-16,0-4 65 0</inkml:trace>
  <inkml:trace contextRef="#ctx0" brushRef="#br0" timeOffset="166816.07">17928 12700 397 0,'0'-21'306'16,"-17"9"-59"-16,-11 0-71 0,-9 12-24 16,-2 0 8-16,-7 20 10 15,1 14-14-15,0 7-48 16,5 0-48-16,12-1-34 0,7 1-10 16,21-9-1-16,5-2-14 15,17-11-7-15,21-3-2 0,9-16-8 16,13 0-6-16,4 0 8 15,-4 0 3-15,0 7 6 0,-8 7-3 16,-5 5-3-16,-8 10 6 16,-10 11 8-16,-11 10-7 15,-7 2 0-15,-16 0 4 0,0 2 0 16,-18-5 0-16,-7-4 4 16,-8-9-3-16,-3-8-9 15,-5-3-20-15,4-8-26 0,1-17-49 16,4 0-57-16,2-8-54 15,13-9-28-15,17-15 8 0,9-13 9 16,12-11-13-16,14-6 52 16</inkml:trace>
  <inkml:trace contextRef="#ctx0" brushRef="#br0" timeOffset="167847.36">18479 12717 353 0,'25'-31'295'15,"-13"17"-23"-15,-12 5-31 0,-17 9-49 16,-11 12-17-16,-12 13 14 15,-5 11-4-15,5 14-42 16,4 6-141-16,10 6-2 16,15-2 0-16,11-6 0 0,11-11 0 15,15-5 0-15,5-18 0 16,6-20-83-16,8 0-53 0,-2-15-11 16,4-18 7-16,-7-8 36 15,-4-13 33-15,-10-3 40 0,-12-3 19 16,-14-6 27-16,0 7 39 15,-14 0 49-15,-8 13 36 0,2 15 26 16,3 5-18-16,6 15-46 16,-1 11-101-16,12 17 0 0,0 15 0 15,0 9 0-15,12 4 0 16,4-5 0-16,8-3 0 16,6-13 0-16,1-7-8 0,3-17-57 15,-3-11-9-15,2-27 13 16,-1-18 8-16,-4-24 18 0,-7-13 20 15,-10-15 10-15,-11-11 7 16,0 0 18-16,-11 10 54 0,-1 19 83 16,0 21-94-16,-2 20-63 15,3 21 0-15,-2 28 0 0,1 37 0 16,1 32 0-16,11 20 0 16,0 13 0-16,8 0 0 0,12-10 0 15,8-6 0 1,9-16 0-16,7-18 0 0,5-14 0 15,3-19 0-15,2-19 0 16,-2-19 0-16,-3-22-44 0,-4-16-36 16,-9-9 41-16,-11-10 16 15,-12-2 30-15,-5 4 14 0,-8 14 49 16,0 11 18-16,-13 13-88 16,0 19 0-16,2 17 0 0,-3 25 0 15,0 76 0 1,14-39 0-16,0-10 0 0,0-7 0 15,8-11 0 1,3-11 0-16,6-7 0 0,-1-16-11 16,0-16-85-16,4-20 18 15,-4-13 25-15,2-4 26 0,-2-3 8 16,-4 2 12-16,-9 8 7 16,2 10 11-16,-2 7 3 0,2 9 0 15,-5 8 2-15,3 12 13 16,5 16 14-16,1 12 3 0,3 10-19 15,2 3-15-15,-3-1 1 16,0-6-18-16,-2-6-32 0,3-9-33 16,0-7-27-1,6-12-29-15,-4-12-21 0,6-16 11 16,6-17 59-16,-6-8 39 16,-1-8 33-16,-2 9 46 0,-5 2 37 15,-4 14 18-15,-2 7 7 16,-3 13-6-16,0 4-1 0,5 12 13 15,0 16 25-15,-3 13-84 16,-1 7-50-16,1 1 0 0,2-1 0 16,-3-8 0-16,0-6 0 15,-4-10 0-15,4-12 0 16,0-9 0-16,5-16 0 16,4-19 0-16,2-17 0 0,1-4 0 15,9 4 0-15,-1 12 0 16,-5 9 0-16,3 7 0 0,-6 14 0 15,0 9 0-15,1 10 0 16,-1 10 0-16,5 4 0 16,-7 14 0-16,3 6 0 15,-1 6-213-15,-3 4-243 0,-5 2-26 16,-3 2 48-16</inkml:trace>
  <inkml:trace contextRef="#ctx0" brushRef="#br0" timeOffset="169679.03">21529 16558 333 0,'0'0'219'16,"0"0"-51"-16,-8 0-58 16,8 8-49-16,0-8-9 15,-8 0 19-15,8 0 37 0,0 0 22 16,0 0 1-16,0 0-15 0,0 0-17 15,0 0-15 1,0 0 3-16,0 0 4 0,0 0 11 16,0 0-17-16,8-2-85 15,0-7 0-15,1-7 0 0,2-1 0 16,10-7 0-16,7-9 0 16,13-12 0-16,16-16 0 15,16-11 0-15,16-6 0 0,12-3 0 16,10 0 0-16,2 7 0 15,0 9 0-15,-3 7 0 0,-4 14 0 16,-17 7 0-16,47-20 0 16,-94 41 0-1,-5 4 0-15,-12 5 0 0,-8-4 0 16,-5 11 0-16,-4 0 0 16,-5-2 0-16,-3 2-352 46,-11 0-179-46,-15 13-4 16</inkml:trace>
  <inkml:trace contextRef="#ctx0" brushRef="#br0" timeOffset="171714.99">18533 16566 109 0,'0'-2'171'0,"0"2"-25"0,0 0-39 15,0 0-20-15,0 0-15 16,0 0 7-16,0 0 29 16,0 0 21-16,0 0 23 0,0 0 9 15,-8 0-5-15,8 0-39 16,0 0-14-16,0-6-20 0,0 6-30 16,0-3-15-16,0-1-14 15,0-4 0-15,3-5 2 16,17-7 3-16,17-20-13 0,24-27-4 15,21-21-1-15,20-18-15 16,15-16 6-16,9-4-1 0,4 4-1 16,-5 7 1-16,-7 13-5 15,-10 17 10-15,-9 13-8 16,-18 15 4-16,-21 11-1 16,-11 14 10-16,-16 8 9 0,-7 7-20 15,-10 9 0-15,-4 3 0 16,-4 5 0-16,-5 0 0 15,2 0 0-15,-5 0-281 32,0 0-124-17,3 0-1-15,1 0-1 16</inkml:trace>
  <inkml:trace contextRef="#ctx0" brushRef="#br0" timeOffset="172523.65">20620 14629 359 0,'-12'-21'336'16,"-2"1"-101"-16,3 4-106 0,-1 0-73 16,4-1-24-16,8 2 9 15,0 2 17-15,0 1-23 16,0-5-21-16,15 1 3 0,9-4-12 15,14-4-8-15,6-1 1 16,5-4 2-16,1 1 4 0,-6 4-4 16,-8 2 5-16,-8 8-2 15,-7 2 6-15,-5-2 54 16,-5 7 43-16,-6 7 57 0,-5 0 13 16,0 0-31-16,0 0-84 15,0 11-61-15,0 19 0 16,4 22 0-16,4 16 0 0,0 18 0 15,4 0 0-15,2-1 0 16,-3-7 0-16,1-9 0 16,-7-12 0-16,-5-7 0 0,0-10 0 15,-17-8 0-15,-2-7 0 0,-7-5 0 16,1-8 0-16,2-12 0 16,-3-4 0-16,7-16-58 15,7-17-39-15,12-16 27 16,9-16 39-16,10-12 12 0,14 0 1 15,11 3-1-15,4 9 8 16,6 7-2-16,-1 10 15 0,-10 11 6 16,0 8 17-16,-12 14 18 15,-1 7 22-15,-10 3 25 0,-3 9 13 16,-3 12-103-16,-2 4 0 16,1 4 0-16,-1 5 0 0,2-1 0 15,2-3 0-15,-1-5 0 16,6-3 0-16,0-6-35 15,-3-7-70-15,-2 0 38 16,-7 0 36-16,-9-7 24 0,0-10-2 16,-17-4 10-16,-8 2 8 15,-7 2-2-15,-40-16-54 16,37 21-45-16,1 0-82 16,6 0-65-16,3 0-23 15,-7-16-239-15,32 7 285 16</inkml:trace>
  <inkml:trace contextRef="#ctx0" brushRef="#br0" timeOffset="172707.76">21448 13994 388 0,'19'-12'344'16,"-5"-1"5"-16,-6 6-56 0,-4 7-69 16,-4 0-48-16,0 20 36 15,3 17-151-15,6 7-61 0,2 9 0 16,2-3 0-16,4-5 0 15,-2-13 0-15,2-4 0 0,-6-11-256 16,-2-11-115-16,-4-8 2 16,-2-19-9-16,-3-20 59 15</inkml:trace>
  <inkml:trace contextRef="#ctx0" brushRef="#br0" timeOffset="172822.89">21383 13538 383 0,'-32'-49'344'16,"-1"17"-83"-16,2 11-114 15,-4 5-73-15,11 4-45 0,4 8-48 16,9 4-76-16,11 9-94 16,0 14-107-16,8 10-21 0</inkml:trace>
  <inkml:trace contextRef="#ctx0" brushRef="#br0" timeOffset="173171.98">21801 13757 419 0,'25'0'399'0,"-14"0"-82"0,-2 0-96 16,0 0-57-16,-9 0 14 16,0 0 12-16,0 15-31 15,0 12-159-15,0 15 0 16,0 10 0-16,0 0 0 0,0-6 0 16,0-11 0-16,0-10 0 15,0-8 0-15,0-5 0 0,0-16-40 16,0-21-60-1,8-14 19-15,4-19 45 0,7-3 12 16,2 4 15-16,1 12 3 16,-5 11 15-16,0 15 8 15,-4 3 14-15,4 16 32 0,1 0 53 16,7 24-56-16,1 9-60 16,2 3 0-16,-4 4 0 15,0-2 0-15,1-2-80 0,-5-8-162 16,-4-3-74-16,-3-8-27 15,-5-4 15-15,-8-13 11 16</inkml:trace>
  <inkml:trace contextRef="#ctx0" brushRef="#br0" timeOffset="173690.01">22457 13425 572 0,'3'0'408'16,"0"0"-93"-16,-3 11-144 16,3 6-80-16,5 2-17 0,6 10 2 15,-2 4-3-15,4 5-27 16,-1 1-23-16,1 3-16 15,-2-2-30-15,-6-4-98 0,0 2-104 16,-8-10-87-16,0-4-40 16,-13-12-21-16</inkml:trace>
  <inkml:trace contextRef="#ctx0" brushRef="#br0" timeOffset="173835.85">22225 12992 730 0,'-26'-35'408'0,"4"12"-185"0,8 5-141 16,3 6-133-16,11 3-56 16,0 2-37-16,16 7-34 0,10 0-36 15,14 0-72-15</inkml:trace>
  <inkml:trace contextRef="#ctx0" brushRef="#br0" timeOffset="174103.67">22784 13197 194 0,'35'52'308'15,"-10"5"-55"-15,-11 9-87 0,-10 3-69 0,-4-4-32 16,0-8 28 0,-13-13 48-16,13-10 18 0,-8-15-32 15,8-7-43-15,0-12-22 16,0-19-48-16,0-18-21 0,3-16-4 16,11-4 10-16,6-5-11 15,0 4 2-15,4 11-2 0,-3 10 6 16,-4 13 0-16,-3 12 6 15,3 12 12-15,-1 8-2 0,2 12-15 16,-4 4-27-16,3 5-55 16,12 10-299-16,-21-24 107 15,-2-15 0-15,3 0 6 16</inkml:trace>
  <inkml:trace contextRef="#ctx0" brushRef="#br0" timeOffset="174520.76">23222 13034 198 0,'0'-8'249'0,"0"8"-59"16,-8 0-71-16,-3 8-59 0,2 0-31 16,-4 0-17-16,13-8-8 15,0 9-23-15,0-9-35 0,0 0-26 16,0 0 7-16,0-9 16 16,0-7 22-16,5-5 26 0,3-2 29 15,-4 2 24 1,1 5 37-16,-2 7 14 0,-3 9 16 15,0 0-3-15,12 29 136 16,2 7-125-16,5 14-4 16,4 19 18-16,11 16-7 15,5 20-10-15,4 18 8 0,-4 15-47 16,7 12-77-16,-10 2 0 16,-7-9 0-16,-10-13 0 0,-10-16 0 15,-9-21 0-15,-14-20 0 16,-3-25 0-16,-13-19 0 0,-6-29 0 15,-1-17 0-15,4-23 0 16,1-29 0-16,7-22 0 16,9-13 0-16,16-15 0 15,0-2 0-15,8 7 0 0,12 4-75 16,6 13-138-16,5 15-9 16,6 13 11-16,4 16 0 15,-1 14 10-15,0 21-7 0,-6 8-49 16,-12 10-190-16</inkml:trace>
  <inkml:trace contextRef="#ctx0" brushRef="#br0" timeOffset="175917.81">23178 13047 133 0,'0'0'200'0,"-8"0"-55"16,8 0-46-16,0 0-47 15,0 0-29-15,0 0-8 0,0 0-1 16,8 0 7-16,3 0-2 15,3 0 0-15,-3 0-6 0,-3 0 6 16,-4 0 16-16,2 0 22 16,-3 0 12-16,-3 0 6 15,0 0-3-15,0 0-9 0,0 0-9 16,0 0-9-16,0 0-5 16,0-5 4-16,0 5-5 0,0 0 1 15,0-4 6-15,0 0 27 16,0 4 11-16,0 0 5 0,0 0 7 15,0 0-6-15,0 0-23 16,0 0-34-16,0 0-11 0,0 0-14 16,0 0-3-16,0 0 0 15,-9 0 7-15,9 0 0 0,-8 0-12 16,8 8 0 0,-12 9 0-16,0-1 0 0,4 3 0 15,8-2 0-15,0 0 0 16,0-5 0-16,12 0 0 15,4-3 0-15,10-9 0 0,-3 7 0 16,6-7 0-16,1 0 0 16,-8 0 0-16,3 0 0 15,-4 0 0-15,-7 0 0 0,0 0 0 16,-6 0 0-16,3-5 0 16,-11 3 0-1,-11-7-134 1,-2 4-264-16,1 5-32 0,-7 0 6 15</inkml:trace>
  <inkml:trace contextRef="#ctx0" brushRef="#br0" timeOffset="176550.26">17473 15337 18 0,'-17'14'22'0,"1"-3"-3"16,0 6-7-16,0-5-4 15,2 0-1-15,6-4 3 0,0 1 2 16,8-3 22-16,-6 7 44 16,6-1 72-16,0 2-33 0,0-3-18 15,-13 2-26-15,5-1-11 16,0-1 19-16,8 2 65 16,-14-13 92-16,14 0 46 0,-8 0 44 15,8 0-79 1,0-13-249-16,13-19 0 0,20-22 0 15,24-14 0-15,20-14 0 16,25-7 0-16,19-8 0 16,17 2 0-16,1 9 0 15,-11 10 0-15,-17 15 0 0,-21 11 0 16,-20 15 0-16,-23 10 0 16,-11 9 0-16,-20 7 0 0,-24 18 0 15,-12 7 0 1,-8 1 0-16,-6-5-337 0,7-4-163 15,-3-8-10-15</inkml:trace>
  <inkml:trace contextRef="#ctx0" brushRef="#br0" timeOffset="176849.99">19192 13558 520 0,'3'-43'408'15,"-3"0"-65"-15,0 15-79 16,-12 4-56-16,12 8 14 0,-9 4-140 16,9 4-82-16,0 16 0 15,0 20 0-15,0 21 0 16,18 25 0-16,4 15 0 16,11 17 0-16,3 7 0 0,9 2 0 15,-4-10 0-15,0-7 0 16,-5-13 0-16,-2-15 0 15,-11-18 0-15,-4-10 0 16,-1-14 0-16,-7-8 0 0,1-7-140 16,-7-13-230-16,-5-13-8 15,0-19 19-15,-8-17 21 0</inkml:trace>
  <inkml:trace contextRef="#ctx0" brushRef="#br0" timeOffset="177015.05">18999 13851 520 0,'-62'-20'334'0,"11"1"-64"16,-13-31 35-16,72-36-205 15,80-43-66 1,-12 54-36-16,315-176-495 31,-314 215 230-31,-17 14-46 16</inkml:trace>
  <inkml:trace contextRef="#ctx0" brushRef="#br0" timeOffset="177668.11">19636 13563 1091 0,'0'16'341'15,"0"-16"-283"-15,0-7-22 16,33-31 4-1,-4 10-46-15,116-131-103 32,-104 86 121-17,-41 46 49-15,-8 1 32 0,-12 6 25 16,-12 11 43-16,-14 9-10 0,2 12-151 16,0 20 0-1,3 18 0-15,-12 77 0 16,53-62 0-16,5 4 0 15,16-13 0-15,10-6 0 0,19-17 0 16,10-18 0-16,14-15-172 16,2-20-110-16,3-17 34 0,-11-11 60 15,-11-10 55-15,-10-8 55 16,-4 2 45-16,-18 3 43 0,-11 0 30 16,-14 0 41-16,-8 8 76 15,-9 9 31-15,-3 7 46 0,-4 12 15 16,3 9-74-16,1 13-175 15,-4 10 0-15,0 17 0 16,2 9 0-16,7 3 0 16,7 2 0-16,8-2 0 0,8 1 0 15,7-9 0-15,7-8 0 16,-2-4 0-16,0-3 0 0,0-13-9 16,4 0-96-16,-3-13 32 15,-1-7 32-15,-7-4 25 0,-10-5 17 16,-3-3 23-16,0 4 52 15,-11 0 60-15,0 7-129 0,2 9-7 16,1 0 0-16,-1 7 0 16,9 18 0-1,0 7 0-15,9 8 0 0,8 1 0 16,5-1 0-16,3 1 0 16,4-5 0-16,-6-7 0 0,3-5-363 15,-7-5-34-15,-2-7 60 16,-1 0 51-16,-4-12 28 0,-7-4 78 15,-5-8 69-15</inkml:trace>
  <inkml:trace contextRef="#ctx0" brushRef="#br0" timeOffset="178148.45">20401 13168 26 0,'-17'-84'369'16,"9"38"-146"-1,0 5-36-15,-6 8-43 0,8 5-36 16,6 8-5-16,0 4 26 16,-8 7 31-16,8 6-13 15,0 3 3-15,11 19 46 0,9 15-91 16,5 15-105-16,4 3 0 15,-5 0 0-15,0-2 0 0,-2-5 0 16,-8-9 0-16,-2-7 0 16,-4-9 0-16,-3-8 0 0,-1-12 0 15,-4-8 0-15,0-12 0 16,0-21 0-16,0-15 0 0,0-19 0 16,0-2 0-16,4 4 0 15,1 9 0-15,-1 11 0 0,0 11 0 16,-4 15 0-16,5 18 0 15,6 21 0-15,4 26 0 0,1 18 0 16,6 16 0-16,2 1 0 16,-5 1 0-16,3-12 0 15,-6-14 0-15,0-16 0 0,-8-8 0 16,1-9 0-16,-1-33 0 16,-1-22 0-16,2-30 0 0,4-19 0 15,3-18 0-15,2-11 0 16,8-1 0-16,5 15 0 0,2 19 0 15,-4 18 0-15,4 31 0 16,-1 32 0-16,4 29 0 16,1 23 0-16,0 18 0 0,0 11 0 15,-6 1 0-15,3-9 0 16,-11-3 0-16,-2-9 0 0,-5-14 0 16,-8-9 0-16,-3-11-558 15,-5-7-7-15,-17 1-355 0</inkml:trace>
  <inkml:trace contextRef="#ctx0" brushRef="#br0" timeOffset="179416.67">15203 12724 189 0,'0'0'299'0,"0"0"-86"15,-12 0-51-15,-5 0-51 0,1 0-37 16,4-2-3-16,1-3 13 15,-2-1 5-15,13 4-23 0,-9 2-16 16,9 0-16-16,0 0-8 16,0 0-2-16,0 0 2 0,0 0 8 15,0-5-1-15,0 1-4 16,0-5-11-16,17-3-2 16,14-8 20-16,23-12 14 15,22-17 7-15,35-16 9 0,26-20 13 16,31-14-1-16,18-7-45 15,9 1-33-15,-4 3 0 0,-12 12 0 16,-21 9 0-16,-25 12 0 16,-19 12 0-16,-24 12 0 0,-25 12 0 15,-16 5 0-15,-13 11 0 16,-11 5 0-16,-9 5 0 16,-9-3 0-16,-1 10 0 0</inkml:trace>
  <inkml:trace contextRef="#ctx0" brushRef="#br0" timeOffset="179475.13">17157 11579 1508 0,'-18'14'-449'16,"-10"-2"5"-16</inkml:trace>
  <inkml:trace contextRef="#ctx0" brushRef="#br0" timeOffset="180195.58">14369 10403 378 0,'-23'0'383'16,"15"0"-289"-16,0-7-43 0,0-1-1 15,8 4 30-15,0 0 20 16,0-5 16-16,0 7-8 16,0-7-31-16,0-7-29 0,16-13-11 15,20-11-13-15,24-14-15 16,22-15-2-16,28-9-5 0,16-10-1 15,16-12 8-15,8 3-4 16,9 4 3-16,2 3 0 16,-2 9-1-16,-10 12 3 15,-13 7-11-15,-22 14-2 0,-27 10 5 16,-16 10 4-16,-19 9-1 16,-14 2-2-16,-11 4-5 0,-6 5 10 15,-7 1-3-15,-13 7 1 16,-1-5-15-16,0 5-30 15,0 0-41-15,0 0-54 16,0 0-64-16,0 0-54 0,-15 0-37 16,-14 20-28-16</inkml:trace>
  <inkml:trace contextRef="#ctx0" brushRef="#br0" timeOffset="181849.88">12823 8584 24 0,'-8'0'41'0,"-1"0"-3"16,9 0-10-16,0 0-3 16,0 0 6-16,0 0 25 0,0 0 38 15,0 0 4 1,0 0-38-16,0 0-22 0,0 0-12 15,0 0-11-15,0-4 7 16,0 1 12-16,0-1 2 0,0-1 10 16,0 5 3-16,0-3-11 15,0-2 5-15,0 1-8 0,0 4-9 16,0 0-5-16,0 0-6 16,0 0 2-16,0 0 6 15,-7 0 8-15,7 0 7 0,0 0 2 16,0 0-2-16,-8 0-3 15,8 0 0-15,0 0-1 16,0 0-9-16,0 0-8 16,0 0-5-16,0 0-9 0,0 0 2 15,0 0-6-15,0 0 5 16,0 0 3 0,3 0-8-16,2-5 4 0,2 5 3 15,10 0-2-15,8 0 6 16,11 0 10-16,13 0-3 0,7 0-2 15,9 14-6-15,1-2-5 16,2-5 1-16,-2-7-5 16,-9 12 2-16,0-12-5 0,-9 0 9 15,-3 0-8-15,-5 0 5 16,5 0 16-16,0-8-4 16,3-3 7-16,1-6-6 15,-5-4-5-15,-6 5-3 16,-10 4-6-16,-4 5 5 15,3-5 8-15,-22 7-13 16,-5 5 2-16,0 0-11 0,0 0 11 16,0 0-7-16,0 0 4 15,0 0-6-15,0 0 2 0,0 0-14 16,0 0 0-16,0 0-5 16,0 0-13-16,0 0 2 15,0 0-9-15,0 0-3 16,0 0-4-16,0 0 8 15,0 0-12-15,0 0-17 0,0 0-23 16,0 0-9-16,0 0 4 16,0 0 7-16,-8 0 15 0,8 0-2 15,-8 0-16-15,8 0-22 16,-16 0-39-16</inkml:trace>
  <inkml:trace contextRef="#ctx0" brushRef="#br0" timeOffset="182639.87">13338 8271 42 0,'0'0'137'0,"0"0"62"0,0 0-72 15,0 0-42-15,-9 0-33 16,9 0-18-16,-8 0-7 0,8-3-5 15,0-2-4-15,0 1 0 16,0 4-4-16,0 0 4 16,0 0 1-16,0 0 10 0,0 0 2 15,0 0-7-15,0 0 0 16,0 0-9-16,0 0-2 16,0 0-4-16,0 0 1 0,0 0-2 15,0 12-7-15,0 9 7 16,0 8 14-16,0 15 25 15,0 16-7-15,-10 9 0 16,10 5-6-16,-14 0 0 0,6-6 6 16,0-6 2-16,0-5-12 15,-1-12-7-15,9-9 0 0,0-4-3 16,-6-3-8-16,6-5-5 16,0-7-6-16,0 0 2 15,0-6 0-15,0 5 7 16,0 1-7-16,0-1 2 0,0 0 7 15,0-3 12-15,0-1 2 0,0 0-3 16,0-12 5 0,0 7 10-16,0-7-4 0,0 0-8 15,0 0 3-15,0 0 1 16,0 0-4-16,0 0-8 0,0 0-4 16,0 0-7-16,0 0 4 15,0 0-13-15,0 0 5 0,0 0 0 16,0 0-6-16,0 0 4 15,0 0 0-15,0 0-5 16,0 0 12-16,0 0-9 0,0 0-1 16,0 0-4-1,0 0-8-15,0 0-20 16,0 0-46-16,0 0-60 16,0-2-65-16,0-3-67 0,-12-4-14 15,-5 2-29-15</inkml:trace>
  <inkml:trace contextRef="#ctx0" brushRef="#br0" timeOffset="186443.62">22523 301 82 0,'-15'0'215'16,"-1"0"-59"-16,3 0-55 16,5 0-44-16,8 0-24 15,0 0-8-15,0 0 5 0,0-5 6 16,0 1 8-1,3 4 9-15,-3 0 7 16,0 0 73-16,0 0-69 16,0 0-10-16,0 0-17 15,0 0-12-15,0 0-6 16,0 0-11-16,0 0-2 16,0 0 1-16,0 0-2 0,5 0-1 15,-2 0 14-15,7 12 36 16,-2 5 36-16,0 0-15 15,4 3-2-15,-1 4-17 16,5 1-19-16,-2 0-13 16,2-1-7-16,0 0-5 15,0-1-4-15,1-1-7 16,-1-1 0-16,-3-6 7 0,3 1 4 16,-1 1-6-1,1 0 5-15,-3-1 4 0,0 1-3 16,-1-6-8-16,-1 1 1 15,0 4-2-15,3-3 0 16,2 4 1-16,3-2 15 0,6 5-4 16,1-4-7-16,-2 2 6 15,4 1-7-15,-4-3 7 16,1 5-9-16,-5-4 6 16,0-1-2-16,-3-1 0 15,-3-1 1-15,0-2-1 16,-3 4 5-16,7-4 1 0,1 0 12 15,1 5 2-15,2-1-3 16,-2-1-23-16,0 6-3 16,24 12 0-1,-23-16 0-15,-1 2 0 16,-4-2 0-16,5-1 0 16,1 0 0-16,-8 2 0 15,6-4 0-15,-3 3 0 0,3 3 0 16,0 0 0-16,1 1 0 15,0 3 0-15,2-1 0 16,1 4 0-16,2-4 0 16,-3 7 0-16,2-2 0 15,4 0 0-15,2-3 0 0,3 0 0 16,2-6 0-16,1 1 0 16,3 1 0-16,5 0 0 15,-1-5 0-15,0-4 0 16,-2 0 0-16,-11 0 0 15,2 0 0-15,-4 0 0 0,-6-12 0 16,3 13 0-16,-3-13 0 16,-7 12 0-16,2-12 0 15,-2 7 0-15,-4-7 0 16,-4 0 0-16,0 0 0 16,-5 0 0-16,5 0 0 0,-2 0 0 15,-3 0 0-15,2 0 0 63,-2 0 0-63,2 0 0 15,-1 0 0-15,-1 0 0 16,3 0 0-16,-3 0 0 16,-3-2 0-1,0-3 0-15,0 1 0 16,0-8 0-16,5-9 0 0,-2-8 0 15,5-6 0-15,-5-9 0 16,-3-6 0 0,5 1 0-16,-5 0 0 0,0 4 0 15,0 1 0-15,0 7 0 0,0 13 0 16,0 3 0-16,0 9 0 16,0 4 0-16,0-1 0 15,0 7 0-15,-8 13 0 31,8 13 0-15,0 14 0-16,0 14 0 16,0 12 0-16,0 5 0 0,0 0 0 15,-8-2 0-15,8-6 0 16,0-8 0-16,0-9 0 16,0-8 0-16,0-7 0 15,0-8 0-15,-8-7 0 0,8 1 0 16</inkml:trace>
  <inkml:trace contextRef="#ctx0" brushRef="#br0" timeOffset="186679.53">24250 1827 2047 0,'0'-17'0'0,"0"-14"0"0,-9-23 0 16,9-15 0-16,0-8 0 15,0-1 0-15,0-3 0 16,0 7 0-16,0 10 0 15,0 10 0-15,0 6 0 0,0 7 0 16,0 13 0 0,0 3 0-16,0 5 0 15,0 4 0-15,-7 4 0 0,7 0 0 16,0 3 0-16,-8 9 0 31</inkml:trace>
  <inkml:trace contextRef="#ctx0" brushRef="#br0" timeOffset="187415.82">24226 1026 2047 0,'0'12'0'16,"8"0"0"-16,5 4 0 16,6 0 0-16,6 4 0 0,7-3 0 15,-1 3 0-15,3-2 0 16,-3-4 0-16,-1 0 0 15,-9-3 0-15,-7-3 0 16,0-8 0-16,-6 9 0 16,-5-1 0-16,-3 3 0 15,0-1 0 1,0 2 0-16,0 4 0 16,0 3 0-16,-16 15 0 15,-4 14 0-15,-4 8 0 16,-6 13 0-16,3 2 0 0,-3 1 0 15,4-1 0 1,1-11 0-16,5-9 0 16,3-8 0-16,6-11 0 15,-2-7 0-15,13 23 0 16,0-35 0 0,0-2 0-16,0 3 0 0,0 0 0 15,0 3 0-15,0-4 0 16,0 0 0-16,0-1 0 15,0 0 0-15,0-5 0 16,0 2 0 0,0-13 0 31,0-4 0-47,0-5 0 15,0-7 0-15,0-13 0 16,0-15 0-16,0-23 0 0,0-15 0 15,13-10 0-15,-2-9 0 16,6-2 0-16,-6 5 0 16,2 10 0-16,-8 5 0 15,-5 12 0-15,0 8 0 0,0 19 0 16,0 11 0-16,0 8 0 16,0 10 0-16,-9 6 0 15,9 5 0-15,-9 4 0 16,1 4 0 31,8 0-51-32,0 0-64 1,0 0 0-16,0 0 3 16,0 0-13-16,0 0-12 15,4 0-22-15,0 0-15 0,1 0 7 16,3 8 21-16,-3 4-100 15</inkml:trace>
  <inkml:trace contextRef="#ctx0" brushRef="#br0" timeOffset="189290.21">22824 3150 94 0,'0'-3'206'0,"0"-2"-43"16,0 1-28-1,0 4-38-15,0 0-26 0,-8 0-13 16,8 0 7-16,0 0-6 16,0 0-7-16,0 0-16 15,0 0-13-15,0 0-12 0,0 0-5 16,8 0-2-16,17 0 16 16,19 0 0-16,26 0-5 15,15 0-7-15,16 0-3 16,10-3-4-16,2-2 1 0,-8 5 1 15,-3 0-6-15,-9 0 1 16,-14 0 5-16,-24 0-3 16,-11 0 14-16,-10 0 5 15,-15 0 2-15,-2 0-11 16,-6 0 0-16,-2 0 3 0,0 0 4 16,-1 0-3-16,0 0 9 15,1 0-2-15,-3 0-2 16,2 0 0-16,-3 0-7 15,-1 0 0-15,4 0-2 0,-4 0-10 16,-4 0 3-16,0 0 0 16,0 0 1-16,0 0-6 15,0 0 5-15,0 0 2 0,0 0-7 16,0 0 5-16,0 0-6 16,0 0-1-16,0 0-15 15,0 0-1-15,0 0-26 16,0 0-39-16,0 0-74 15,0 0-68-15,0-8-105 0</inkml:trace>
  <inkml:trace contextRef="#ctx0" brushRef="#br0" timeOffset="190162.39">24193 2881 426 0,'0'-3'235'0,"0"-2"-70"15,-8 5-87-15,8 0-26 0,-8 0 5 16,8 0-4 0,0 0-23-16,0 13-16 0,0 11-5 15,0 16-6-15,0 14 2 16,0 6-8-16,0 11 4 16,0 1-1-16,0 1 5 0,0-4-9 15,0-2 4-15,0-11 2 16,0-11-5-16,0-13-1 15,0-7-2-15,4-10-18 0,-4-15 8 16,0 0-1-16,0-20-26 16,0-20 0-16,4-22 12 15,-1-11 11-15,5-12 13 16,-8-8 7-16,0 3 7 16,0 8 17-16,0 14 12 0,0 10 4 15,-8 18 11-15,8 7 1 16,-7 10 3-16,7 5 6 15,0 10-16-15,-8 0-11 0,8 8-16 16,0 0-12-16,0 0-10 16,0 0 2-16,12 8 3 15,12 7 5-15,14 3-6 16,9 6 1-16,7 1-11 0,0 0 4 16,-3-6 1-16,-11-3-2 15,-7-4 5-15,-8-3 4 16,-13-1-2-16,-4-8 4 15,-8 9-1-15,0-1 0 16,0 0 0-16,-11 7 14 0,-11 6 8 16,-7 12 7-16,-7 12-9 15,-4 3-7-15,-5 9 1 16,2-4-17-16,5 0 6 0,5-4-3 16,9-9 4-16,3-7-12 15,10-5 7-15,-3-7 2 16,14-8-1-16,0-5 2 15,0-8 3-15,0 0 4 0,0 0 13 16,0 0-5-16,0 0 14 16,0 0-7-16,0 0-9 15,0 0 4-15,0 0-7 0,0 0-5 16,0 0-1-16,0 0 4 16,0 0-8-16,0 0-1 15,0 0 0 1,0 0-3-16,0 0 1 15,0 0-1-15,0 0 1 16,0 0-5-16,0 0 2 0,0 0-3 16,5 0 4-1,-5 0-13 1,0 0-1-16,0 0-12 16,0 0-36-16,0 0-34 15,0-5-48-15,0 5-45 0,0 0-32 16,0 0-32-16,3 0-45 15</inkml:trace>
  <inkml:trace contextRef="#ctx0" brushRef="#br0" timeOffset="193389.18">23885 4428 134 0,'0'-12'259'0,"0"0"-97"0,0 4-68 16,0 4-42-16,0 4-23 16,0 0 1-16,0 0 16 15,0 0-5-15,0 7-15 0,0 22 12 16,0 19 36-16,0 30-13 16,0 24-16-16,4 21 8 0,3 15-18 15,1 8-16 1,1 2-15-16,-1-6 0 0,0-16-3 15,1-16-1-15,-6-17 1 16,-3-19 4-16,0-22-1 0,0-10-4 16,0-14 4-16,0-13-2 15,0-7-1-15,5-8-18 16,-5-11-65-16,0-17-61 0,0-26-24 16,4-23-37-16,4-20-56 15</inkml:trace>
  <inkml:trace contextRef="#ctx0" brushRef="#br0" timeOffset="194081.75">23938 4420 196 0,'-22'-8'207'0,"2"4"-74"0,5 0-44 15,2 4-38-15,13 0-15 16,0 0 2-16,-9 0 6 16,9 0-4-16,0 0-3 0,0-5-2 15,0 5 2-15,-8 0 13 16,-1-3 6-16,1-1-2 16,2-1-16-16,-2 0-3 15,-1 3-2-15,1-3 10 0,0 5 4 16,8 0 12-16,0 0-10 15,0 0-2-15,0 0-5 0,0 0-12 16,0 0-12 0,0 0-2-16,0 0-11 0,25 33 33 15,3-1 6-15,17 10-24 16,12 1-10-16,11 11-8 16,10-1 7-16,3-1-7 0,-3-3 1 15,-2 0-5 1,-5-9 2-16,-11-2-2 0,-8-10-1 15,-11-9 0-15,-14-2 3 16,-1-4 7-16,-9-5-8 0,-9 0-5 16,-7-8 11-16,-1 9-7 15,0-9-2-15,0 0 1 0,0 0 1 16,-9 7 4-16,-5 5-8 16,2 6 6-16,-10-3 0 0,0 9-3 15,-7 9 1-15,-4 12 10 16,-7 13-8-1,-5 11 4-15,-4 8-1 0,1 9-2 0,0-1 15 16,3 0-4 0,0-4 2-16,8-7-12 0,6-9-2 15,0-11 2-15,11-14 1 16,6-8 5-16,0-7-5 0,2-6-5 16,12-7 7-16,-8-3-4 15,8-9-5-15,0 0 9 0,0 0-6 16,0 0-2-1,0 0-29-15,0 0-52 16,0-4-83-16,0-1-82 16,0 5-41-16,0 0-36 15,0 0 30-15</inkml:trace>
  <inkml:trace contextRef="#ctx0" brushRef="#br0" timeOffset="195104.64">23437 7949 179 0,'0'-23'229'15,"10"-3"-67"-15,-2 7-23 0,0-2-40 16,0 4-26-16,-1-2 2 15,6-3 17-15,-6 3 14 16,2 2 14-16,-1 1 12 0,0 4 2 16,-8 3 13-16,5 9 8 15,-5 0-21-15,3 21-63 0,3 20-71 16,2 32 0-16,-5 32 0 16,0 23 0-16,5 14 0 15,1 0 0-15,-1-3 0 0,0-9 0 16,4-13 0-16,-3-15 0 15,2-16 0-15,0-22 0 0,-2-15 0 16,-1-15 0-16,0-15 0 16,-3-3-199-16,-5-16-120 0,5-11-58 15,-2-23-10-15,-3-22 28 16</inkml:trace>
  <inkml:trace contextRef="#ctx0" brushRef="#br0" timeOffset="195652.85">23588 7885 410 0,'-20'-42'226'0,"0"1"-58"16,3 10-34-16,5 3-28 16,0 7 9-16,3 4 16 15,9 5-13-15,-7 12-31 0,7 0-39 16,0 0-29-16,0 12-6 15,11 10-3-15,15 6 0 16,8 13-9-16,15-1 5 0,13 5-2 16,8 3-7-16,4-3 4 15,2-5-18-15,1-2-20 0,-7-3-23 16,-5-5-20-16,-9-7 11 16,-13-2 21-16,-6-1 21 0,-9-7 14 15,-6-1 23-15,-11 0 35 16,-11 5 19-16,0 7 35 0,-16 16 9 15,-7 22 14 1,-14 11 23-16,-8 16 15 0,-5 5-119 16,-7 4-41-16,1-1 0 15,-1-3 0-15,0-5 0 0,9-11 0 16,9-9 0-16,-1-12 0 16,15-12 0-16,3-13 0 0,6-7 0 15,3-9 0-15,13-3 0 16,-8-13 0-16,8 0-46 47,0 0-11-47,0 0-2 15,0 0-10-15,0 0-21 16,0 0-14-16,0 0-18 0,5 0-6 16,3 0-31-16,-5 0-23 15,5 7-7-15,1-7-8 16,0 9-44-16,-6-9-160 0</inkml:trace>
  <inkml:trace contextRef="#ctx0" brushRef="#br0" timeOffset="198349.04">23641 10131 107 0,'0'-5'205'15,"0"2"-22"-15,0-6-23 16,0 6-37-16,0-1-43 0,0-1 3 15,0 5 6-15,0 0 6 16,0 0-5-16,0 0-22 16,0 0-27-16,0 0-27 0,0 0-3 15,0 0-8-15,0 0-4 16,0 0-3-16,0 0 8 0,3 0-7 16,5 0 3-16,2 9 14 15,-2-9 14-15,0 8 11 0,-2-8-4 16,0 0 14-16,-6 0 1 15,3 7-2-15,-3-7-13 16,0 0-18-16,5 0-6 0,-2 0-5 16,10 13-1-16,3 0-5 15,9-4 1-15,3-1 2 16,9-1-1-16,7-7-8 0,0 13-1 16,6-1-2-16,-2-12 1 15,-3 7 5-15,0-7 2 0,-2 0-3 16,-1 0-3-16,-11 0 8 15,-2 0-5-15,-4 0 2 0,-5 0 4 16,-4 0 3-16,-3 0-9 16,-5 0 13-16,-3 0-11 0,-2 0 0 15,-3 0 9-15,0 11-6 16,0-11 0-16,0 6 1 16,0-6-8-16,0 0 8 15,0 0-5-15,0 0 2 16,0 0-6-16,0 0 4 15,0 0-12-15,-8 0-5 16,8 0-14-16,0 0-36 16,-12 0-48-16,3-4-60 0,1-4-41 15,-3-1-9-15,-3-3-24 16,3 0 13-16</inkml:trace>
  <inkml:trace contextRef="#ctx0" brushRef="#br0" timeOffset="198814.6">24340 9810 31 0,'0'-5'95'0,"0"5"117"16,0 0-28-16,0 0-14 0,0 0-30 15,0 0-44-15,0 0-3 16,0 0 20-16,0 0 2 0,0 0-6 15,0 0-13-15,0 0-18 16,0 12-2-16,0 13 52 0,0 19 3 16,0 22-27-16,0 10-35 15,0 109-62-15,5-87-7 16,1-6 0-16,2-1 0 16,1-10 0-16,-1-12 0 0,0-8 0 15,0-16 0-15,-4-9 0 16,2-10-83-16,-3-10-54 15,0-16-49-15,0 0-40 0,-3-9-40 16,0-15-23-16,0-21 9 16,0-11 11-16</inkml:trace>
  <inkml:trace contextRef="#ctx0" brushRef="#br0" timeOffset="199663.07">24250 9667 177 0,'-12'-12'230'0,"3"1"-37"0,1-3-40 16,-1 7-41-16,1 7-29 16,8 0 8-16,-8-6 18 0,8 3 4 15,0 3-10-15,0 0-37 16,0 0-36-16,0 0-18 15,8 0 0-15,9 16 2 16,9 0 2-16,1 10 6 16,6 10-1-16,8 8 20 0,3 14 3 15,0 3-14-15,1 0-17 16,4 1-4-16,3-6-8 16,0-8-6-16,4-7 4 0,-4-7-14 15,-5-6-16-15,-4-8-5 16,-9-8 14-16,-4 1 8 0,-5-13 7 15,-10 12 4-15,-4-12 13 16,-6 8 9-16,-5-8 16 0,0 0-4 16,0 0-1-16,0 0-10 15,0 0 1-15,0 0-10 16,0 9 7-16,0-9-5 0,0 12 4 16,0 4 3-16,-8 0 0 0,-8 0 14 15,1 5 10 1,-2 3 14-16,-8 4 4 0,2 1-39 15,-2-1-23-15,-1 5 0 16,7-1 0-16,-6 1 0 0,1 0 0 16,-1 3 0-16,2 1 0 15,-2 4 0-15,3-5 0 0,5-3 0 16,-1 0 0-16,1-5 0 0,6-4 0 16,0-5 0-16,-3 2 0 15,6 1 0-15,-4-7 0 0,0 1 0 16,4 0 0-16,8 1 0 15,-13-5 0-15,4 0 0 16,3 0 0 0,6-3 0 31,0 0 0-16,0-1 0-16,0-21 0 32,0-7 0-47,0-17 0 16,-13-16 0-16,5-16 0 16,-5-12 0-16,-4-12 0 0,6-10 0 15,-3-10-45-15,0-6-122 16,14 6-87-16,0 14-94 0,0 14-98 15</inkml:trace>
  <inkml:trace contextRef="#ctx0" brushRef="#br0" timeOffset="206502.58">27267 11417 134 0,'0'-11'227'0,"0"-2"-55"16,0-3-28-16,0 4-42 16,0 0-26-16,0 3-4 0,0 4 5 15,0 3 15 1,0 2 11-16,0-5-9 0,0 5 73 15,0 0-92 1,0 0-9-16,0 0 9 0,0 0 14 16,0 0-6-16,0 0-4 15,0 0-20-15,0 0-6 0,4 0-45 16,5 12-8-16,-6 5 0 16,5-1 0-16,6 3 0 15,-6 6 0-15,1 8 0 0,9 0 0 16,-6 8 0-16,1 8 0 15,1-1 0-15,0 6 0 16,-3-6 0-16,-2 1 0 16,0-1 0-16,3 1 0 0,-5 0 0 15,1 1 0-15,4-3 0 16,1-2 0-16,-4-5 0 0,-1 3 0 16,-1-6 0-16,1-3 0 15,1 4 0-15,-1-5 0 16,0-5 0-16,0 2 0 0,-4-2 0 15,4-1 0-15,-4-1 0 16,4-3 0-16,-4 1 0 0,6 2 0 16,-2 2 0-16,3 2 0 15,1-3 0-15,-1 4 0 16,7-1 0-16,-5-2 0 16,1-3 0-16,-2-1 0 0,1-3 0 15,4-1 0-15,-5 6 0 16,0-3 0-16,4 1 0 15,4 5 0-15,6-1 0 0,-2-4 0 16,-1 4 0-16,6 1 0 16,-4-1 0-16,3-2 0 15,1-6 0-15,-1 1 0 0,4-1 0 16,4 0 0-16,6 1 0 16,2-6 0-16,3-1 0 0,12-3 0 15,1-11 0 1,5 8 0-16,0-8 0 0,-1 0 0 15,7 0 0-15,2 0 0 16,3 0 0-16,6 0 0 16,4 0 0-16,4 0 0 0,-2 0 0 15,2 0 0-15,4-4 0 16,-3-4 0-16,4-4 0 16,-6 0 0-16,0 0 0 0,1-1 0 15,-2-2 0 1,156-28 0-1,-179 29 0-15,-4 1 0 16,-7 1 0-16,-2-1 0 16,-4 1 0-16,-3 0 0 15,-8 3 0-15,-9 6 0 0,-9-1 0 16,-10-1 0-16,-9-2-298 16,-25-3-424-16</inkml:trace>
  <inkml:trace contextRef="#ctx0" brushRef="#br0" timeOffset="207683.62">27907 13135 125 0,'0'-7'221'15,"0"7"-40"-15,0-4-26 16,0-1-48-16,0 2-26 16,0-2-15-16,0 1-10 0,0-4-22 15,0 3-17-15,6 2 2 16,-2-2-3-16,-4 5 19 16,0 0 38-16,0 0 46 15,0 0 27-15,0 0 19 16,0 0 5-16,0 0-7 0,0 18-65 15,-10 2-98-15,10 3 0 16,0 6 0-16,0 3 0 16,10 9 0-16,-2 0 0 0,4-1 0 15,1 5 0-15,1 0 0 16,3 1 0-16,4-2 0 16,0-3 0-16,-1-1 0 15,-1 1 0-15,2-1 0 16,4 6 0-16,-1-2 0 0,0-3 0 15,4 5 0-15,1-2 0 16,7 1 0-16,10-1 0 16,7 0 0-16,10-2 0 0,10 2 0 15,9-2 0-15,-1-2 0 16,1 1 0-16,-1-1 0 16,-8-3 0-16,-3-5 0 0,-14-2 0 15,-4-3 0-15,-7-3 0 16,-9-3 0-16,-1-5 0 15,-4 1 0-15,-3-5 0 0,3-12 0 16,8 0 0 0,1 0 0-16,5 0 0 0,3 0 0 15,3 0 0-15,-8 0 0 16,2 0 0-16,0 0 0 16,-9 0 0-16,-4-4 0 15,-7 4 0-15,-5 0 0 0,0 0 0 16,-3 0 0-16,2-5 0 15,6 2 0-15,2-6 0 16,7 1 0-16,2 0 0 0,2 0 0 16,3 4 0-16,-6-4 0 15,1-1 0 1,-3 2 0-16,-7 7 0 0,-8-5 0 16,-2 0 0-16,-6 3 0 15,-2 2 0-15,-4 0 0 16,-16 0-88-1,-6 0-588 1,-13 0 60-16</inkml:trace>
  <inkml:trace contextRef="#ctx0" brushRef="#br0" timeOffset="209031.74">27893 13168 150 0,'-11'-5'223'16,"-3"5"-30"-16,2-2-34 15,-1-7-54-15,1 9-4 16,0-8 206-16,4 8-132 16,8 0-21-16,0 0-33 15,0 0-26-15,0-4-22 16,0 4 11-16,0 0-2 0,0 0-57 15,5 7-25 17,2 9 0-17,1 6 0-15,0 1 0 16,0 5 0-16,1 10 0 0,0 4 0 16,-1 0 0-16,1 8 0 15,-1 3 0-15,-2 12 0 16,2 0 0-16,-5 1 0 0,3-1 0 15,2-4 0 1,-4-3 0-16,0-6 0 0,-4 0 0 16,0-3 0-16,0-3 0 15,0-3 0-15,0 2 0 16,4-4 0-16,0 1 0 0,0-6 0 16,2-1 0-16,-3 3 0 15,3 3 0-15,2-1 0 16,0 1 0-16,1-4 0 0,-1-1 0 15,1-2 0-15,3 1 0 16,-4 3 0-16,5 2 0 16,-1 5 0-16,-1-1 0 0,2 5 0 15,11 52 0 1,-7-47 0-16,2-2 0 16,7 5 0-16,0 0 0 15,4 0 0-15,2 5 0 16,1-1 0-16,4 0 0 0,0-3 0 15,0-6 0-15,2-2 0 16,1-2 0-16,2-3 0 16,-2-1 0-16,6-3 0 0,-2 0 0 15,5-1 0 1,-1-2 0-16,5-10 0 0,-1 1 0 16,1-5 0-16,-4-5 0 0,-2 2 0 15,4-4 0 1,2-5 0-16,7 0 0 0,9-12 0 15,8 9 0-15,1-9 0 16,-2 0 0-16,3 7 0 16,-3-7 0-16,-2 0 0 0,-6 0 0 15,-3 8 0-15,0-8 0 16,-9 0 0-16,-2 0 0 16,0 0 0-16,-7 0 0 15,10 0 0-15,5-8 0 0,3 1 0 16,3-2 0-16,1-3 0 15,-4 0 0-15,-3 2 0 16,-11 3 0-16,-9 0 0 16,-11-3 0-16,-6 6 0 15,-5 1 0-15,-8-1 0 16,1 4 0-16,-10 0 0 0,-3-4 0 31,-8-4 0-31,-7-9-592 16,-14 10-860-16</inkml:trace>
  <inkml:trace contextRef="#ctx0" brushRef="#br0" timeOffset="212142.93">31108 12411 109 0,'0'-21'180'0,"0"6"-51"16,0 1-49-16,0 2-29 16,0-1-11-16,8 6 14 0,6-5 27 15,2-1 28 1,-1 6 29-16,1-1 38 0,-3-1 32 16,-5 5 7-16,0 1-9 15,-8 3-26-15,3 16-89 16,3 20-91-16,0 17 0 15,-6 16 0-15,0 13 0 0,8 6 0 16,0-1 0-16,6 0 0 16,-2-6 0-16,0-9 0 15,-4-12 0-15,0-14 0 0,0-12 0 16,-8-14 0-16,0-8 0 16,0-29 0-1,-11-7 0 1,-11-9 0-16,-1-5 0 15,-5 7 0-15,-10 2 0 16,-1 8 0-16,-11 14 0 0,2 7 0 16,-6 12 0-16,6 4 0 15,7 4 0-15,10 8 0 16,10 2 0-16,21 2 0 16,5 5 0-16,18-4 0 15,14-5 0-15,11-4 0 0,8-8 0 16,11-4 0-16,2-12 0 15,7-3 0-15,6-13 0 16,-2-8 0-16,2-9-37 16,-5-9-35-16,-4-2 4 15,-16-8 21-15,-10-2 17 0,-13-3 12 16,-12 4 9-16,-19 4 2 16,-3 6 12-16,-16 0 13 15,-10 11 19-15,0 2 15 0,-8 11 8 16,-6 10 29-16,3 9-62 15,-4 14-27-15,4 5 0 16,9 10 0-16,4 8 0 0,12 8 0 16,12 3 0-16,8 6 0 15,8-1 0 1,12 0 0-16,5-2 0 0,5 4 0 16,-7-10 0-16,6-5 0 15,-1-8 0-15,-1-7 0 16,3-9-111-16,0-16-148 0,2-9-31 15,4-14 18-15,2-15 81 16,-3-5 81-16,2-14 58 16,-8-5 32-16,-9-4 43 0,-12 6 52 15,-7 4 47-15,-6 6 56 16,-3 14 34-16,0 5 14 16,0 12 9-16,0 3-11 0,0 4-214 15,0 7-10 1,0 34 0-1,0 17 0-15,5 14 0 16,-2 13 0-16,6 1 0 16,3 2 0-16,1 7 0 0,4-6 0 15,-3-8 0-15,4-12 0 16,-2-13 0-16,1-10 0 16,-11-15 0-16,2-8 0 0,-4-11 0 15,-4-18 0-15,0-22 0 16,0-18 0-16,-17-15 0 15,2-13 0-15,-1-12 0 16,3-8 0-16,1-4 0 16,12 9 0-16,0 11 0 0,0 16 0 15,0 17 0-15,0 17 0 16,8 16 0-16,9 15 0 16,4 18 0-16,2 19 0 0,-2 19 0 15,-5 11 0-15,-7 4 0 16,-9-1 0-16,-12-4 0 15,-5-8 0-15,0-8 0 0,4-8 0 16,3-8 0-16,-3-9 0 16,-4-16 0-16,1 0 0 15,0 0 0-15,0-9 0 16,-1-9-1-16,5 4-368 16,1-7-14-16,11-2 44 0,0-7 53 15,0-2 0-15</inkml:trace>
  <inkml:trace contextRef="#ctx0" brushRef="#br0" timeOffset="212509.46">32769 11743 358 0,'29'-50'429'0,"-15"8"-55"16,3 4-147-16,-4 9-108 0,-4 5-30 15,-5 7 54-15,4 2 61 16,-8 7-100-16,3 8-104 16,2 0 0-16,-5 23 0 0,3 23 0 15,-3 22 0-15,0 26 0 16,0 20 0-16,-11 12 0 16,-5 9 0-16,-2 0 0 0,1-10 0 15,3-10 0 1,6-22 0-16,8-12 0 0,0-11 0 0,13-18 0 15,5-7 0-15,20-15 0 16,11-18 0-16,16-12 0 16,11-8 0-16,10-9 0 0,-1-11 0 15,-4-6 0-15,-7-2-235 16,-9-3-134-16,-18-4 11 0,-13-2 55 16,-14 5 20-16,-15-1 47 15</inkml:trace>
  <inkml:trace contextRef="#ctx0" brushRef="#br0" timeOffset="212692.85">33053 12354 385 0,'-48'0'254'0,"4"0"-88"0,6 0-81 16,14 0-48-16,8 0-1 16,7-5 24-16,9 5-9 15,0 0-30-15,9 0-11 0,10 0-30 16,15 0-37-16,6 0-39 15,10 0-27-15,7 12-5 0,3 2-15 16,5 1-28-16,-1 6 13 16</inkml:trace>
  <inkml:trace contextRef="#ctx0" brushRef="#br0" timeOffset="214605.75">31138 14206 133 0,'-13'-9'219'0,"-4"-3"-30"16,-7 5-2-16,-4-2-1 16,-6 9 30-16,6 0 17 0,5 0 1 15,6 0-51-15,9 0-90 16,8-3-38-16,12-1-28 15,21-4-14-15,12-5-14 16,15-3-12-16,5-5-7 0,0 0 15 16,-11 1-2-16,-11 8 6 15,14-8 16 1,-36 15 1-16,-4 3 20 16,0 2 14-16,-8 0-41 15,5 16-9-15,-2 12 0 16,0 12 0-16,1 14 0 0,-5 2 0 15,-2 8 0-15,-6-2 0 16,0-5 0-16,0-7 0 16,-14-7 0-16,-3 0 0 15,-9-8 0-15,-5-6 0 0,-6-5 0 16,6-8 0-16,1-4 0 16,6-12 0-16,5 0 0 15,5 0 0-15,3 0-125 16,11 0-12-16,0 0 14 15,16-3-82 1,7-10 110-16,14-6 4 0,8-11 0 16,14-2 35-16,4-5 30 15,10-3 12-15,6-5 24 16,-5 0 11-16,5 5 0 0,-14 7 8 16,-11 5 18-16,-15 8 42 15,-10 6 26-15,-13 7 20 16,-4 3-29-16,-12 4-15 0,0 0-22 15,0 15 13-15,-15 15 0 16,-2 6-24-16,4 1-50 16,13 3-8-16,0-4 0 15,0-3 0-15,9-4-3 16,4-9-31-16,-2-7-3 16,4-13 3-16,-2-6 19 0,0-5 1 15,-5-13 19-15,-8-9 6 16,0-7 4-16,0 2-19 15,-13 2-7-15,5 4-52 0,0 8-86 16,8 4-75-16,0 6-45 16,0 3-2-16,0 3 23 15,11-1-11-15,15 1 48 16</inkml:trace>
  <inkml:trace contextRef="#ctx0" brushRef="#br0" timeOffset="-214724.08">32383 14137 374 0,'24'-9'329'15,"-3"9"-1"-15,-8 0-84 0,-1 0-81 16,-4 9 18-16,-5 11 38 16,-3 13-22-16,0 7-185 15,4 5-12-15,0 0 0 16,1-4 0-16,-5-5 0 0,0-8 0 16,0-7-202-16,0-9-188 15,0-12-27-15,0 0 23 16,-16-12-246-16</inkml:trace>
  <inkml:trace contextRef="#ctx0" brushRef="#br0" timeOffset="-214605.98">32230 13843 735 0,'-28'-40'400'16,"2"9"-207"-16,14 5-189 16,12 9-92-16,9 10-20 0,6 7-65 15,7 0-70-15,-2 11-90 16</inkml:trace>
  <inkml:trace contextRef="#ctx0" brushRef="#br0" timeOffset="-213574.73">32851 14001 1118 0,'4'0'585'15,"0"-7"-296"-15,-4 4-234 0,4 3-55 16,4 0 0-16,-5 10 0 15,3 15 0-15,0 12 0 16,-6 8 0-16,0 1 0 0,0-6 0 16,0-4 0-16,0-8 0 15,0-6 0-15,0-8 0 16,0-4 0-16,0-26 0 16,5-9 0-1,3-8 0-15,4-7 0 16,5-9 0-16,0 1 0 0,-1 6 0 15,-1 10 0-15,-3 12 0 16,5 20 0-16,-1 15 0 16,-1 18 0-16,2 13 0 0,0 5 0 15,-1-1 0-15,-1-5 0 16,-2-13 0-16,-4-9 0 0,-5-1 0 16,-4-10 0-16,0 0 0 15,4-12 0-15,4 0 0 16,13-8 0-16,7-12 0 0,9-10 0 15,10-9 0-15,5-10 0 16,4-8 0-16,0-4 0 0,-5-1 0 16,-5 5 0-16,-10 5 0 15,-7 2 0-15,-9 10 0 0,-8 4 0 16,-8 7 0-16,-4 5 0 16,0-1 0-16,-16 10 0 0,-4 5 0 15,-5 10 0 1,1 0 0-16,-4 12 0 0,0 14 0 0,0 6 0 15,3 9 0-15,4 3 0 16,13 1 0-16,8-4 0 16,3-4 0-16,6-5 0 15,8-6 0-15,-1-7 0 0,-1-3 0 16,7-16 0-16,-2 0 0 16,-3 0 0-16,-1-12 0 0,-1-9 0 15,-3-7 0-15,2-4 0 16,-11-1 0-16,-3 0 0 0,5 9 0 15,-2 9 0-15,2 2 0 16,-2 13 0-16,0 15 0 16,6 17 0-16,-6 59 0 15,-3-30 0-15,0 8 0 16,0 5 0-16,-9 2 0 16,0 2 0-16,-7-9 0 15,-6-8 0-15,3-8 0 0,-2-12 0 16,4-13 0-16,2-4 0 15,-2-10 0-15,0-14 0 0,6-4 0 16,11-18 0-16,0-9 0 16,11-15 0-16,9-7 0 0,6-5 0 15,2 1 0-15,4 0 0 16,-2 10 0-16,-4 6 0 0,4 4 0 16,-1 9 0-16,-1 12 0 15,0 3 0-15,-8 9 0 16,17 4 0-16,-25 0 0 15,-4 8 0-15,-3 1 0 16,-5-2 0-16,0 2 0 16,0-1 0-1,-8-8 0-15,0 0 0 16,-6 0 0-16,6 0 0 0,-5 0-129 16,2 0-132-16,-5 0-27 15,-1 0 12-15,2 0 34 0,-7 0 58 16,7 0 19-16,-1-8 8 15,-1 4 25-15,0-5 30 16</inkml:trace>
  <inkml:trace contextRef="#ctx0" brushRef="#br0" timeOffset="-210364.81">31283 15716 183 0,'0'-4'207'15,"0"-3"67"1,5 2-192-16,-5-4-15 0,3-3 6 16,0-1 13-1,2 3 11-15,-2-7 9 0,3 0-8 16,-3 3 25-16,-3 0 41 15,0 2 25-15,0 4 7 16,0 4-94-16,-12 4-102 16,1 0 0-16,-11 0 0 0,-1 12 0 15,-2 4 0-15,-3 5 0 16,2 3 0-16,8-1 0 16,5 2 0-16,5 0 0 15,8 0 0-15,5-4 0 0,6-2 0 16,4 2 0-16,11-1 0 15,7-3 0-15,7-1 0 16,-1 0 0-16,7 4 0 16,-2 5 0-16,-1 4 0 15,-8-1 0-15,-5 1 0 0,-13-5 0 16,0 0 0-16,-17 1 0 16,0-5 0-16,-20-4 0 15,-4 1 0-15,-9-1 0 16,5-4 0-16,-1-12 0 0,7 8 0 15,0-8 0 1,11 0 0-16,-3 0 0 0,14 0-92 16,0 8-129-1,0-8-46-15,0 8-23 16,14-8 25-16,5 0 51 16,5 0-51-16,6 0 53 0</inkml:trace>
  <inkml:trace contextRef="#ctx0" brushRef="#br0" timeOffset="-209179.05">31876 15891 365 0,'17'-32'257'15,"-17"4"0"-15,0 3-60 16,0 5-64-16,-14 3-24 0,8 10 32 16,-7 7 13-16,1 7-1 15,-4 14-48-15,-2 8-39 16,10 7-21-16,8 4-26 15,0-2-9-15,0-2-2 16,8-8-8-16,6-4-21 0,1-4-33 16,2-7-18-16,-1-13-4 15,4-4 0-15,0-13 15 16,2-7 11-16,-7-4 29 0,-3-8 8 16,-4-1 36-16,-8 5 34 15,0 3 11-15,0 9 0 16,0 2 8-16,0 6 1 15,0 5-16-15,-8 7-20 16,8 0-40-16,0 12-1 16,0 0 0-16,0 5 0 0,8 2 0 15,5-3-29-15,-1-4-22 16,3-12-6-16,1 0-5 16,2 0-6-16,1-16-2 0,6-7 10 15,0-14 7-15,4-7 21 16,-1-9 20-16,1-9 6 15,-10-3 23-15,-4-1 16 16,-7 10 33-16,-8 8 9 16,0 10 24-16,0 10 7 0,0 4-2 15,0 12-104-15,-9 24 0 16,-5 21 0 0,3 14 0-16,-3 11 0 0,14 8 0 15,0-1 0-15,0-1 0 16,14-3 0-16,11-11 0 15,2-10 0-15,6-11 0 0,3-13-87 16,1-4-75-16,2-12 17 16,7-9 24-16,-6-7 31 15,-1-12 44-15,-5-9 21 0,-9-4 19 16,-5-3 12-16,-12-4 10 16,-8-1 34-16,0 12 54 15,0 9 29-15,-13 2 8 0,1 10-20 16,1 4-22-16,0 12-87 15,-7 21-12-15,2 12 0 16,2 7 0-16,5 6 0 16,9-3 0-16,3-3 0 0,3-7 0 15,11-4 0-15,0-9-56 16,8-7-56-16,-5-13 5 16,4 0 32-16,-3-13 27 0,-4-7 24 15,-6-5 13-15,-3-7 9 16,1 0 3-16,-9 4 28 15,0 2 24-15,0 7 14 0,0 2-14 16,0 8-31-16,3 9-11 16,1 0-7-16,4 13 2 15,0 7 3-15,6 4-9 16,-3 1 1-16,5 0 0 0,-4-8 0 16,0-1-4-16,5-5-5 15,-3-11-27-15,8 0-19 0,3 0-6 16,-1-8 0-16,-5-4 26 15,2-7 17 1,1-11 6-16,-6 2 7 0,-1 3 5 0,-3 1 14 16,2 7 25-16,-6 5 2 15,-8 5 6-15,0 7-13 16,3 0 19-16,2 19 4 0,-2 6-6 16,-3 7-29-16,0 1 0 15,0-4-10-15,0-10 2 16,0-2-4-16,0-5-7 0,0-12-2 15,0 0-30-15,5 0 1 16,4-12-2-16,0-12-5 0,9-9 13 16,3 1 14-16,-3 0 2 15,4-2 1-15,-6 10 8 0,0 7-11 16,-3 6 4-16,-5 3 25 16,-2 8 22-16,0 13 0 15,-3 3-2-15,2 3-23 16,-5 2-7-16,0-1-19 0,0-4-43 15,0-4-64-15,0-3-85 16,0-9-84-16,0 0-46 0,0 0 18 16,3-9-20-16</inkml:trace>
  <inkml:trace contextRef="#ctx0" brushRef="#br0" timeOffset="-208901.04">33358 15358 248 0,'8'0'400'16,"-2"0"44"-16,-6 0-168 0,3 0-153 15,5 0-121-15,3 0-55 16,1 0 5-16,9 0 10 0,8 0 11 16,8-7-17-1,3-7-23-15,5-5 9 0,3-5 21 16,-3-5 11-16,-8 4 20 0,-14 4 33 16,-6 9 57-16,-12 12 54 15,-5 0 43-15,-25 33 42 0,-17 24-17 16,-14 25-107-16,-17 28-99 15,-13 20 0-15,-10 16 0 0,-7 8-20 16,-1 2-174-16,-7-1-94 16,2-13-71-16,3-8-1 15,10-16-7-15</inkml:trace>
  <inkml:trace contextRef="#ctx0" brushRef="#br0" timeOffset="-193690.82">1660 15952 776 0,'-16'0'517'0,"0"0"-225"0,2 0-161 16,3-12-79-16,11-12-26 15,-8-3-10-15,8-7-5 16,0 1 1-16,5 4 0 0,6 1 23 15,1 8 59-15,1 3-21 16,-2 5-73-16,5 12 0 16,6 12 0-16,9 22 0 15,11 13 0-15,7 15 0 0,3 7 0 16,0 5 0 0,5 2 0-16,0 2 0 0,-5-5 0 15,-6-8 0-15,-5-15 0 16,-9-10 0-16,-7-12 0 15,-9-8-202-15,-8-3-298 16,-5-17 53-16,-3 0 54 0</inkml:trace>
  <inkml:trace contextRef="#ctx0" brushRef="#br0" timeOffset="-193494.12">2091 16669 589 0,'-14'17'378'0,"6"-6"-95"0,8-11-99 15,0 0-52-15,0-4-15 16,22-17-27-16,10-10-35 16,16-14-30-16,5-8-85 15,1-1-90-15,-6 6-57 16,-11 10-20-16,-8 10-9 16,-10 5 1-16,-7 5-13 0,-7 11 29 15</inkml:trace>
  <inkml:trace contextRef="#ctx0" brushRef="#br0" timeOffset="-193208.21">2069 15598 416 0,'-47'-40'452'0,"6"11"5"15,3 12-127-15,11 13-115 16,5 4-73-16,11 0-107 0,19 8-35 15,17-8 0 1,7 0 0-16,4 0-155 16,2-8-39-16,-5-4 3 15,7-19 18-15,-32 14 183 16,-8 8 20-16,-17 2-89 16,-14 7 46-16,-8 0 12 15,-1 7-13-15,5 5-54 16,2 2-127-16,8 1-68 15,13-2-44-15</inkml:trace>
  <inkml:trace contextRef="#ctx0" brushRef="#br0" timeOffset="-192742.12">2392 15085 303 0,'31'-45'785'16,"-23"33"-478"-16,0 8-51 15,-3 4 1-15,-5 0-118 16,0-5-139 15,0-2 0-15,0-1 0-16,0-1 0 16,0 1 0-16,0 4 0 0,0-3 0 15,0-2 0-15,3-3 0 16,18 0 0-16,12 3 0 15,11 9 0-15,9 0 0 0,0 16 0 16,-4 12 0-16,-6 13 0 16,-10 21 0-16,-11 16 0 15,-11 11 0-15,-11 0 0 16,-8-6 0-16,-4-14 0 16,-4-17 0-16,3-11 0 15,1-13 0-15,12-7 0 16,-7-13 0-16,7-20 0 15,15-12 0-15,18-9 0 16,11-8 0-16,10-4 0 16,7 9 0-16,-1 8 0 15,2 6 0-15,-11 11 0 0,3 11 0 16,-15 0-290-16,0 7-249 16,-16 7 14-16</inkml:trace>
  <inkml:trace contextRef="#ctx0" brushRef="#br0" timeOffset="-191644.21">3661 14519 227 0,'-6'-44'291'16,"-8"-6"-22"-16,-6 1-61 15,-8-3-17-15,-9-1 13 16,-3-5 41-16,-9 2 29 15,-11-1-136-15,-19 0-138 0,-13 8 0 16,-18 0 0-16,-12 9 0 16,-16 11 0-16,-12 22 0 15,-16 26 0-15,-18 43 0 16,-222 170 0 0,191-63 0-16,0 31 0 0,16 25 0 15,25 18 0-15,32 22 0 16,40 25 0-16,42 14 0 15,51 9 0-15,53 6 0 0,49-14 0 16,59-21 0-16,54-39 0 16,61-58 0-16,46-64 0 15,38-71 0-15,22-72 0 0,13-61 0 16,-14-50 0-16,-34-39 0 16,-55-47 0-16,-71-34 0 15,-73-34 0-15,-87-25 0 16,-76-3 0-16,-66 12 0 15,-55 32 0-15,-43 44 0 16,-26 42 0-16,-17 45 0 0,-14 36 0 16,-3 29 0-16,9 29 0 15,24 16-429-15,29 19-72 16,34 9 34-16</inkml:trace>
  <inkml:trace contextRef="#ctx0" brushRef="#br0" timeOffset="-191195.64">7305 15387 1619 0,'-34'-8'428'0,"6"4"-428"16,8-1 0-16,8-3 0 0,12-1 0 16,12-2 0-16,28-6 0 15,38-2 0-15,36-6 0 16,47-5 0-16,48-9 0 0,34-11 0 15,25-7 0-15,13-12 0 16,-6-5 0-16,-11 2 0 0,-20-1 0 16,-25 5 0-16,-37 10 0 15,-35 8 0-15,-34 14 0 0,-28 11 0 16,-27 5 0 0,-18 9 0-16,-11 1 0 0,-14 10 0 0,-10 0 0 15,-21 0 0 1,-8 0 0-16,-13 0 0 15,-5 0-493-15,3 0-116 0</inkml:trace>
  <inkml:trace contextRef="#ctx0" brushRef="#br0" timeOffset="-190945.87">10261 14047 605 0,'16'-23'829'0,"-7"6"-216"0,-9 11-613 15,0 17 0-15,0 17 0 16,0 25 0-16,7 28 0 16,9 33 0-16,4 23 0 0,9 14 0 15,7 4 0-15,10-12 0 16,2-17 0-16,-3-21 0 0,-4-23 0 16,-9-25 0-16,-7-17 0 15,-15-23-60-15,-10-24-325 0,0-26 19 16,-24-25 42-16,-9-19 58 15,-10-17 10-15,-10-12 70 0</inkml:trace>
  <inkml:trace contextRef="#ctx0" brushRef="#br0" timeOffset="-190662.28">10073 14218 282 0,'-49'-77'272'0,"10"12"-2"16,5 15-11-16,11 15-55 16,7 6-55-16,3 8-1 0,13 13 35 15,21 8 8-15,18 0-102 16,26 0-89-16,22 12 0 0,18 0 0 15,130-12-38 1,-112 0-8-16,-6 0 6 0,-7 0 17 16,-17 0 6-16,32 34 33 15,-91-6 45-15,-18 16 26 16,-16 21-87-16,-16 25 0 16,-12 20 0-16,-14 28 0 0,-3 21 0 15,1 12 0-15,0 9 0 16,7 3 0-16,5-5 0 15,10-14 0-15,8-18 0 16,14-28 0-16,-9-28 0 0,9-26-378 16,0-22-309-16</inkml:trace>
  <inkml:trace contextRef="#ctx0" brushRef="#br1" timeOffset="-158922.58">22833 1513 26 0,'0'0'37'0,"0"0"22"16,3 0 25-16,2 0 22 16,-5 0-15-16,0 0-32 15,0 0-24-15,0 0-11 0,0 0-5 16,0 0 0 0,0 0 5-16,0 0-5 0,0 0-2 15,0 0-3-15,0 0-2 16,0 0 12-16,0 0 6 15,0 0 8-15,0 0 4 0,0 0 0 16,0 0 7-16,0 0 9 16,0 0 13-16,0 0 1 15,0 0-8-15,0 0-9 16,0 0-4-16,0 0-8 0,0 0-6 16,0 0-10-16,0-7-11 15,0 2-6 1,3 0-2-16,5-6 4 0,10-9-11 15,2-13 8-15,7-3-3 16,2-2-4-16,-1 3 4 16,1 1 3-16,-7 6 8 0,-8 9-5 15,-2 5 0-15,-4 2 11 16,0 9 3-16,-3 3 0 16,-5 0-22-16,0 0-2 15,0 12 13-15,9 17 68 0,-1 11-11 16,2 17-3-16,4 8-18 15,-3 8-6-15,3 5-25 16,-3-1-10-16,1-4 1 16,2-4-13-16,-3-7 12 15,1-6-16-15,0-10 15 16,-4-10-7-16,0-8-4 0,-2-7 6 16,-3-5-7-16,-3-3 16 15,0-13-4-15,0 0-6 16,0 0-41-16,0-5-72 0,0-3-84 15,0-5-67-15,0 1-4 16,0 0 30-16,0 5 32 16,0 3-10-16,-9 4 20 15</inkml:trace>
  <inkml:trace contextRef="#ctx0" brushRef="#br1" timeOffset="-158679.08">23034 2140 61 0,'-27'17'215'0,"3"-6"0"0,4-11-17 16,3 10-33-16,5-10-26 16,12 0-35-16,0 0-43 15,18-14-27-15,16-5-5 0,19-10-1 16,21-3 12-16,7-1 6 16,-1 0-11-16,-1 8-19 15,-14 5-10-15,-17 9-2 16,-7-1 5-16,-11 7-4 15,-13 5-19-15,-3 0-42 16,-14 0-60-16,0 0-62 0,0 0-62 16,-14 0-72-16</inkml:trace>
  <inkml:trace contextRef="#ctx0" brushRef="#br1" timeOffset="-157818.36">27474 1135 352 0,'-16'0'268'0,"4"0"-17"15,4 0-54-15,8 0-26 16,0 0-31-16,0 0-52 16,20 0-11-16,20 0-14 0,21-8-21 15,17 0-14-15,-1 0-12 16,-5-1-11 0,-15 2-4-16,-10-2 1 15,-16 5 10-15,-11 4-8 0,-5-4 2 16,-7 4-68-16,-8-4-117 15,5 4-157-15,-2-3-61 16,-3-11-348-16</inkml:trace>
  <inkml:trace contextRef="#ctx0" brushRef="#br1" timeOffset="-157432.49">28970 651 507 0,'-47'0'328'0,"-22"16"-147"16,-16 13-86-16,-8 11-33 16,3 13-7-16,14 8-28 15,19 13-13-15,20 2-6 16,22 2-8-16,18-4-18 16,17-10-23-16,17-14-27 15,12-14-14-15,12-24 15 0,-1-15 26 16,2-19 29-16,-8-13 34 15,-15-15 51 1,-15-2 79-16,-11-5 66 0,-13 4 81 16,0 11 36-16,-13 11-335 15,13 6 0-15,-8 9 0 16,8 7 0-16,-8 4 0 16,8 19 0-1,0 10 0-15,0 12 0 16,0 14 0-16,8 2-11 0,5 10-271 15,1 2-68-15,8 2-22 16,2-9 1-16,12-17 47 16</inkml:trace>
  <inkml:trace contextRef="#ctx0" brushRef="#br1" timeOffset="-156984.14">29606 957 391 0,'12'-62'496'0,"-12"5"-144"15,-20 5-115-15,-14 7-56 16,3 7 81-16,-6 6-134 0,6 12-128 16,2 8 0-16,-4 12 0 15,-4 28 0-15,-3 29 0 16,-2 24 0-16,11 26 0 16,2 14 0-16,13 5 0 15,16-8 0-15,0-16-2 16,8-20-60-16,4-24 17 15,5-26 26-15,2-32 4 16,10-45-32-16,4-36 11 16,4-37 18-16,0-30 19 15,-6-23 30-15,-5-3 87 0,-15 6-24 16,-6 23-94 0,-5 26 0-16,0 26 0 0,0 24 0 15,0 20 0-15,-8 16 0 16,0 14 0-16,-1 58 0 15,0 34 0 1,9 34 0-16,-8 18 0 16,8 10 0-16,0-1 0 15,12-8 0-15,13-8 0 16,6-8 0-16,17-11-302 16,3-23-317-16,14-23 69 15</inkml:trace>
  <inkml:trace contextRef="#ctx0" brushRef="#br1" timeOffset="-156584.41">30415 732 996 0,'-46'-72'473'0,"-1"10"-209"16,-7 10-114-16,0 14 14 16,7 10-164-16,6 19 0 15,4 34 0-15,-2 37 0 16,-7 40 0-16,5 24 0 15,4 20 0-15,14 4 0 16,15-11 0-16,8-25 0 16,11-24 0-16,14-38 0 15,7-35 0-15,12-46 0 0,7-40-33 16,6-31 9-16,-5-27 30 16,-11-25 45-16,-13-10-51 15,-13 3 0 1,-15 21 0-16,0 24 0 15,0 31 0-15,-12 26 0 0,4 22 0 16,8 18 0-16,-12 34 0 16,1 39 0-16,-2 34 0 15,13 20 0-15,8 16 0 16,17 5 0-16,15-1 0 16,14 0 0-16,6-3 0 15,-5-7 0-15,-1-10 0 16,-5-8-375-16,-11-5-426 15</inkml:trace>
  <inkml:trace contextRef="#ctx0" brushRef="#br1" timeOffset="-155535.14">22946 3064 440 0,'-8'-11'266'0,"0"2"-73"16,8 9-96-16,0 0-45 0,0 0-23 15,0 0 3-15,0 0 2 16,-8 17 12-16,0 12 26 16,-8 3 15-16,-4 9-24 0,-9-5-23 15,-1 0-15-15,3-7-6 16,3-4 7-16,4-10 10 16,9-15 7-16,-3 0-11 15,6-15-10-15,8-10-20 16,0-7-7-16,8-14-2 0,17-2-2 15,6 0 4-15,14 7 3 16,9 3-4-16,-6 15 7 16,0 14-1-16,37 51 2 15,-48-2 10-15,-9 8-4 16,-11 18 7-16,-12 15 10 16,-5 10 0-16,-30 6-2 15,-9 5-8-15,-10-5-3 0,-5-11-5 16,6-14-2-16,8-18 2 15,12-14 1-15,6-16 20 16,5-12 10-16,9-12 6 0,8-12-10 16,0-4-6-16,0-4-28 15,8-8-2-15,14-5 3 0,7-1-3 16,7 3 2-16,10 3 0 16,1 6-3-16,2 11 0 15,2 11-1-15,8 0 7 0,-7 15 1 16,1 3-1-16,-3 2-7 15,-7-4-2-15,-6 0-17 0,-9-4-72 16,-8 0-90 0,-3-3-110-16,-9-9-53 0,1 0 3 15,-9 0 30-15</inkml:trace>
  <inkml:trace contextRef="#ctx0" brushRef="#br1" timeOffset="-155152">23616 3375 694 0,'0'-9'417'0,"0"2"-117"16,0 7-83-16,-8 0 18 15,8 0-51-15,-6 0-184 0,9-5 0 47,3 0-71-47,2 3-65 16,-3-3 47-16,-5-1 44 15,0-1 28-15,0 3 11 0,0 4 25 16,0 0 16-16,-8 0 0 16,0 0-21-16,8 17-7 15,0 0-2-15,0 6-2 0,0 1-1 16,3 2-6-16,5-7-1 16,0-3-1-16,6-16-14 15,-3 0 17-15,7-11 3 0,-4-13 0 16,-5-5 9-16,-4-4 13 15,-5-1 14-15,0 7-2 16,0 7-4-16,-14 7-23 16,0 9-46-16,-4 4-119 15,-1 17-141-15,-3 15-102 0,-1 13-58 16</inkml:trace>
  <inkml:trace contextRef="#ctx0" brushRef="#br1" timeOffset="-153989.36">22960 5022 236 0,'-8'0'338'15,"-10"0"-63"-15,1 0-89 0,-7 0-68 16,1 0-18-16,-3 0 36 16,6 0-17-16,4 9-24 15,5-9-31-15,11 0-11 0,0 0 4 16,0 0-7-16,0 0-20 16,4-12-20-16,6-6 1 15,20-5-8-15,15-10-7 0,12-5 7 16,3 7 0-16,-4 4-3 15,-2 4 0-15,-9 16-7 0,-5 7 12 16,-6 36 18-16,-18 21 6 16,-16 21-10-16,-13 15-11 0,-16 14-4 15,-7 2-3-15,-10-7 3 16,7-12 4-16,2-16-2 16,9-21 5-16,7-14-5 0,5-14-1 15,7-13 1-15,9-12 19 16,0-12-19-16,12-29-7 15,18-16 4-15,10-8-5 16,12 4 5-16,10 4-12 0,-6 12 2 16,-3 14 4-16,-4 18 3 15,-8 13 6-15,-6 28 0 0,-5 21 1 16,-14 15-5-16,-16 15-2 16,-13 7 0-16,-11-1 0 15,-106 131 0 1,79-171 0-16,0-14 0 15,2-10 0-15,2-21 0 0,1 0 0 16,6-12 0-16,1-5 0 16,5-4 0-16,9 2 0 15,10 3 0-15,2-1 0 16,13 0-131-16,0-2-158 0,8-1-100 16,17-1-6-16,12-4-3 15</inkml:trace>
  <inkml:trace contextRef="#ctx0" brushRef="#br1" timeOffset="-153722.11">23896 5553 377 0,'36'0'344'0,"-10"12"-38"16,-9 12-60-16,-14 12-29 16,-3 4 22-16,0 2-62 15,0-10-81-15,0-3-51 0,0-8-45 16,0-5 0-16,0-16-3 15,0 0-16-15,0-5-3 16,0-11 16-16,0-17-5 0,0-11 17 16,0-6 34-16,0 11-25 15,-12 5-15-15,-1 10 0 16,1 8 0-16,3 4 0 0,9 4 0 16,-8 8 0-16,-3 24-224 15,-3 12-161-15,0 14-71 16,-7 7-17-16</inkml:trace>
  <inkml:trace contextRef="#ctx0" brushRef="#br1" timeOffset="-152091.14">23404 8076 64 0,'17'-36'207'16,"-1"2"-41"0,2 7-46-16,-7 2-45 0,6 0-36 15,-6 1-8-15,2 4 7 16,-5-1 13-16,0 5 7 0,0 4 6 15,-8 0 0-15,0 7 22 16,0 5 14-16,0 0 9 16,0 0 5-16,0 0-3 0,0 0 5 15,0 0 22-15,-12 17-18 16,-9 11-30-16,-14 17-40 0,-15 20-23 16,-7 13-18-16,-3 7-9 15,4-4 0-15,10-7 0 16,10-17 0-16,10-13 0 15,15-7 0-15,11-9 0 0,11-5 0 16,18-5 0-16,13-6 0 16,6-12 0-16,14 0 0 0,2-7 0 15,0-3 0-15,-7-3 0 16,-7 6 0-16,-10 0-48 16,-12-2-75-16,-11 2-87 0,-14-10-131 15,-3-7-9-15,-17-13 26 16,0-5 33-16</inkml:trace>
  <inkml:trace contextRef="#ctx0" brushRef="#br1" timeOffset="-151889.67">23475 7949 407 0,'0'-68'544'0,"-9"43"-283"16,9 9-19-16,-8 5 26 16,8 6-56-16,-8 17-99 15,8 33-113-15,8 41 0 0,5 30 0 16,2 27 0-16,6 16 0 15,3 7 0-15,4-2 0 0,1-5 0 16,-1-9 0-16,-3-7 0 16,-1-13 0-16,1-12 0 0,-6-17 0 15,2-16-160 1,1-23-324-16,3-29 60 0,9-33 3 16</inkml:trace>
  <inkml:trace contextRef="#ctx0" brushRef="#br1" timeOffset="-151626.15">24221 8898 266 0,'17'-62'412'16,"-14"22"-36"-16,-3 11-110 16,0 10-98-16,0 7-11 0,-7 3 20 15,7 5-45-15,0 4-71 16,0 0-29-16,7 0-32 16,10 13 0-16,-1-13 0 15,4 0-20-15,1 0-33 0,0 0-1 16,-6 0 13-16,-7-17 19 15,-8-4 11-15,-11-7 26 0,-14 0 4 16,-7-2 29-16,-9 6-36 16,0 9-6-16,1 2-30 15,2 13-50-15,3 0-85 0,2 20-104 16,5 8-76-16,11 14-51 16</inkml:trace>
  <inkml:trace contextRef="#ctx0" brushRef="#br1" timeOffset="-151019.27">23498 10253 596 0,'-32'0'457'15,"0"0"-96"-15,7 0-140 0,6 0-81 16,2 0 24-16,17 0-56 16,9 0-108-16,13-7 0 15,81-20 0 1,-22 4 0-16,12 7 0 0,9 0 0 15,-4-2 0-15,-4 3 0 16,-15 3 0-16,-11 4 0 16,-21 4 0-16,-12-1-17 15,-5 5-345-15,-14 0-39 0,-8 0 32 16,-19 0-6-16</inkml:trace>
  <inkml:trace contextRef="#ctx0" brushRef="#br1" timeOffset="-150527.37">23576 10078 624 0,'-39'-16'241'16,"4"4"-80"-16,11 3-68 16,9 6 2-16,7 3 34 0,8 12 43 15,3 16 65-15,14 25-18 16,6 20-143-16,2 12-76 16,0 10 0-16,-5-2 0 0,-4-7 0 15,-4-8 0-15,-6-18 0 16,-6-11 0-16,0-13 0 15,0-8 0-15,0-6 0 0,0-14 0 16,-10-8 0-16,2-4 0 16,0-17 0-16,8-12 0 0,0-20 0 15,29-73 0 1,2 70 0-16,11 6 0 0,10 14 0 16,13 20 0-16,8 16 0 15,0 24 0-15,0 17 0 16,-8 16 0-16,-13 13 0 15,-14 6 0-15,-19 7 0 0,-19-2 0 16,-23 0 0-16,-19-8 0 16,-7-8 0-16,-3-8 0 0,0-18 0 15,-2-9 0-15,10-17 0 16,5-13 0-16,5-20 0 0,9-10 0 16,11-2 0-16,0 3 0 15,14 5 0-15,9 3 0 0,10 7 0 16,10 4 0-16,2 5 0 15,7 5 0-15,-6 0 0 0,2 0 0 16,-6 15 0 0,-8-8-60-16,-3 5-317 0,-2-4-44 15,-1-8-13-15,-11 12 60 16</inkml:trace>
  <inkml:trace contextRef="#ctx0" brushRef="#br1" timeOffset="-150078.31">24648 10814 695 0,'0'-7'623'0,"0"0"-150"16,-15 2-217-16,2 5-256 15,1 0 0-15,3 0 0 16,9-4 0 15,0-1 0-31,0 2 0 0,0-1 0 31,0-1 0-31,-8-2 0 0,-6-6 0 16,-3 5 0-16,-5 0 0 16,1 8 0-16,5 0 0 15,-1 0 0-15,6 16 0 0,3 4 0 16,8 8 0-16,0 6 0 15,13-6 0-15,7 2 0 0,-1-11 0 16,7-3 0-16,-3-4 0 16,-2-12 0-16,0 0 0 0,-4-8 0 15,-9-8 0-15,-8-7 0 16,0-7 0-16,-16-2 0 0,-10 0 0 16,1-1 0-16,-3 12 0 15,4 4 0-15,-6 17-217 16,3 0-89-16,-3 21-30 0,8 8-19 15,1 4-32-15</inkml:trace>
  <inkml:trace contextRef="#ctx0" brushRef="#br1" timeOffset="-146699.95">17212 6514 519 0,'-16'0'260'0,"8"0"-98"0,8 0-88 16,0 0-33-16,20 0-22 16,16 0-7-16,18-6-4 0,20-1-5 15,19-3-1-15,16-1-12 16,132-5-113 0,-125 8 5-16,-6-1-7 15,-22 9 12-15,-14 0-27 0,-26 0-16 16,-18 0 16-16</inkml:trace>
  <inkml:trace contextRef="#ctx0" brushRef="#br1" timeOffset="-146561.7">17427 6862 380 0,'-44'24'211'16,"12"-2"-110"-16,15-6-50 0,17 0-25 15,25-4-11-15,19-12-10 16,21 0 2-16,25 0-6 0,23-5-1 15,13-2-32-15,8-5-46 16,-4-1-56-16,-15-3-108 16</inkml:trace>
  <inkml:trace contextRef="#ctx0" brushRef="#br1" timeOffset="-146383.35">17829 7135 407 0,'-84'29'281'0,"13"-4"-101"0,20-10-95 15,10-3-59-15,17-12-22 16,12 9-1-16,15-9-8 0,22 0 7 16,27 0 2-16,26 0-6 15,25-4-23-15,9-5-51 16,10-4-61-16,-4 5-56 16,-12-3-69-16</inkml:trace>
  <inkml:trace contextRef="#ctx0" brushRef="#br1" timeOffset="-146210.33">17818 7714 712 0,'-70'29'261'15,"-15"2"-103"1,61-19-146-16,11-12-8 0,18 0-4 16,24 0 5-16,27 0-1 15,35-3-6-15,16-6-14 16,20 6-60-16,-1 3-69 0,-1 0-57 15,-14 0-86-15</inkml:trace>
  <inkml:trace contextRef="#ctx0" brushRef="#br1" timeOffset="-146038.33">18016 8311 660 0,'-76'38'332'15,"-38"2"-68"-15,85-32-230 16,13-8-18-16,24 0 4 15,29 0-10-15,32-8-3 0,40 0-1 16,30-5-8 0,15 1-48-16,5 0-82 0,-8 5-104 15,-22 1-88-15</inkml:trace>
  <inkml:trace contextRef="#ctx0" brushRef="#br1" timeOffset="-145870.08">18259 8743 788 0,'-96'29'412'0,"15"-9"-175"16,21-7-142-16,17-13-77 16,18 0-14-16,25 0-1 0,34-9 1 15,28-8-4-15,31 2-23 16,23-1-67-16,20-5-87 16,-3 4-77-16,-7 0-28 15,-17 3-36-15</inkml:trace>
  <inkml:trace contextRef="#ctx0" brushRef="#br1" timeOffset="-145713.87">18618 8979 626 0,'-93'50'301'0,"2"-11"-115"0,18-5-94 15,22-10-44-15,14-8-29 16,12-4-3-16,25-4-2 0,20-8-3 16,22 0-5-16,22-8-33 15,22-4-17-15,10-4-63 16,6-5-84-16,-6-3-52 0,-9-1-64 15</inkml:trace>
  <inkml:trace contextRef="#ctx0" brushRef="#br1" timeOffset="-145552.25">18607 9444 367 0,'-79'64'287'0,"11"-14"-89"16,11-10-98-16,15-11-52 15,19-10-25-15,15-7-11 0,16-3 10 16,20-9-13-16,15 0-6 15,27-12 2-15,20-9-24 0,8-7-40 16,-5-5-82-16,-9 2-55 16,-10 1-66-16</inkml:trace>
  <inkml:trace contextRef="#ctx0" brushRef="#br1" timeOffset="-145389.34">18731 9764 194 0,'-60'62'294'16,"4"-5"-106"-16,5-12-89 15,15-4-52-15,12-10-20 0,16-5-11 16,11-7 7-16,18-7-9 16,20-12-9-16,16 0-6 15,19-16-17-15,14-8-26 16,8-5-64-16,-9 1-61 0,-17 4-78 16</inkml:trace>
  <inkml:trace contextRef="#ctx0" brushRef="#br1" timeOffset="-145225.56">18858 10327 374 0,'-50'53'328'16,"10"-8"-120"-16,8-12-101 0,10-5-61 15,14-4-27-15,8-4-2 16,22-6-6-16,10-14-15 0,16-5-23 16,17-7-40-16,13-5-34 15,3-4-57-15,-12 2-54 0,-13-2-28 16</inkml:trace>
  <inkml:trace contextRef="#ctx0" brushRef="#br1" timeOffset="-145069.46">18991 10596 197 0,'-65'45'333'15,"0"0"-73"-15,0-10-82 16,9-2-87-16,10-4-47 0,14-10-11 16,8-7 8-16,12 2-9 15,48-2-39 1,89-20-222-16,-30-12 62 15,1-6-51-15,-6 3-57 16</inkml:trace>
  <inkml:trace contextRef="#ctx0" brushRef="#br1" timeOffset="-144937.75">19101 10945 373 0,'-69'50'343'16,"0"-6"-70"-16,4-7-122 0,11-5-77 15,14-2-29-15,12-11 4 16,15-7 22-16,21 1-8 0,25-13-33 15,24 0-64-15,25-13-110 16,23-11-100-16,17-13-95 16</inkml:trace>
  <inkml:trace contextRef="#ctx0" brushRef="#br1" timeOffset="-139045.78">29297 12797 340 0,'-8'0'321'0,"-5"0"-42"15,4 0-77-15,9 0-65 16,-6 0 3-16,6 0 50 15,0 0 42-15,0 0-26 0,0-4-206 16,0-3 0 0,0-6 0-16,6-3 0 15,8-7 0-15,7-7 0 0,6-7 0 16,7-1 0-16,3-2 0 16,2 4 0-16,-2 3 0 15,-1 10 0-15,-7 1 0 16,-9 10 0-16,-3 5 0 15,-5 2 0-15,-4 5 0 0,0 0 0 16,-4 28 0-16,-4 18 0 16,0 15 0-16,0 16 0 15,0 5 0-15,0-1 0 0,0-3 0 16,0-1 0-16,0-11 0 16,0-14 0-16,0-7 0 15,0-13 0-15,5 9 0 16,-5-29 0-16,3-12 0 15,2 0 0 1,-2-4-120-16,5-13-506 0,1-6 38 16</inkml:trace>
  <inkml:trace contextRef="#ctx0" brushRef="#br1" timeOffset="-138697.16">29508 13408 843 0,'-43'0'306'15,"0"-4"-169"-15,12-8-104 16,3 4-8-16,3-1 34 16,8 2 44-16,6 2 9 0,11-2-38 15,0 2-38-15,0 1-18 16,16 1-8-16,15-6-8 0,23-4 0 15,16-3-3-15,10-4 1 16,13 0-2-16,1 3 2 16,-6 4 5-16,-13 2-7 15,-18 3 5-15,-13 4-3 0,-11-1 4 16,-14 5 14-16,-7 0-5 16,-7 0-15-16,-5 0-31 15,0 0-53-15,-17 0-56 0,6 0-56 16,0 0-55-1,2 0-19-15,-4 0-40 0</inkml:trace>
  <inkml:trace contextRef="#ctx0" brushRef="#br1" timeOffset="-138030.39">30219 12953 347 0,'-16'-19'222'0,"-1"1"-58"16,2 6-77-16,1 3-37 15,3 5-7-15,11 4 11 16,-8 0 23-16,8 0-5 0,-9 0-15 16,9 0-10-16,-6 0-9 15,6 9 13-15,0 2 13 16,0-3-13-16,0 7-23 15,0-5-12-15,3 3-9 0,4-1-4 16,6-12-7 0,-2 0-20-16,3 0-11 0,-2 0 16 15,0 0 8-15,-4-5 3 0,0-2 13 16,-5-3 7 0,-3 4 3-16,0 6-2 0,0 0 4 15,0 0-5-15,0 0-5 16,0 0-3-1,0 12-1-15,0-4-4 16,0 4 3-16,5-4-1 0,-2-8-1 16,6 0-9-16,-1 0-3 15,4 0-9-15,2 0 7 16,-3-12 10-16,-3-4-2 0,1-3 4 16,-9-4 2-16,0 7 15 15,0 5 14-15,-12-1 3 16,-1 12-5-16,2 0-15 15,2 0-5-15,0 16 5 16,9 3-7-16,0 8-1 16,0-8 3-16,12-3-4 0,10 0 0 15,-2-9-3-15,3-7-13 16,2 0 0-16,-2-7 7 16,-1-5-2-16,-10-4 5 0,-4 3 13 15,-8 3 16-15,0-5 3 16,0 7-14-16,-12 1-7 15,0 3-17-15,-1 4-39 16,0 0-43-16,3 7-69 16,10 5-53-16,0 10-22 15,0-2-46-15,0 0 11 0</inkml:trace>
  <inkml:trace contextRef="#ctx0" brushRef="#br1" timeOffset="-135451.93">29556 13969 152 0,'0'-15'261'0,"0"2"-14"0,0 1-20 16,0 4-53-16,0 4-30 16,0 4 1-16,0 0 5 15,0 0 49-15,0 24 68 0,0 13-186 16,8 16-81 0,0 9 0-16,-2 2 0 0,-2-3 0 15,-4-8 0-15,0-8 0 16,0-10 0-16,0-10 0 15,-13-12 0-15,-3-13 0 0,-4-13 0 16,-1-14 0-16,2-18 0 16,2-8 0-16,6-13 0 15,11-3 0-15,0 4 0 16,11 8 0-16,6 13 0 0,2 11 0 16,7 13 0-16,-3 11 0 15,6 9 0-15,4 21 0 16,-2 15 0-16,3 13 0 15,-6 20 0-15,-8 9 0 16,-11 7 0-16,-9 1 0 0,-13-1 0 16,-11-3 0-16,-9-1 0 15,-5-7 0-15,3-14 0 16,-3-11 0-16,12-13 0 0,0-8 0 16,7-11 0-1,7-4 0-15,21-13 0 16,9 0 0-1,15 0 0-15,8 8 0 0,11 0 0 16,2 1 0 0,3 3 0-16,3 0 0 0,4-5 0 15,-7-7 0-15,-3 8 0 16,-10-8 0-16,-7 0 0 16,-9 0 0-16,-7 0 0 0,-8 0 0 15,-3-8-365-15,6-4-113 16,2-7 20-16,1-6 87 15</inkml:trace>
  <inkml:trace contextRef="#ctx0" brushRef="#br1" timeOffset="-135101.08">30480 14475 241 0,'0'-21'346'15,"0"4"-12"-15,-17 5-114 0,0 5-96 16,0 7-24-16,3 0 14 16,-7 16 22-16,-1 12-6 15,6 4-36-15,16 0-38 16,0 2-32-16,8-6-16 0,10-8-8 16,6-6-16-1,7-14-10-15,4 0-17 0,1 0 4 16,-4-14 9-16,-7-6 8 15,-11 0 13-15,-5 3 18 16,-9 5 27-16,-9 5 12 0,-5 7-13 16,-11 0-16-16,1 17-12 15,-4-1-7-15,3-1-5 16,5 6-54-16,3-4-92 16,6-1-134-16,11-4-91 15,0-1-52-15</inkml:trace>
  <inkml:trace contextRef="#ctx0" brushRef="#br1" timeOffset="-132006.08">29898 15594 459 0,'-20'0'386'16,"-6"0"-88"-16,1 0-123 16,-1 0-73-16,9 0 0 0,3 0-12 15,0 0-15-15,14 0-23 16,0 0-28-16,-8 0-4 15,8 0-15-15,0 0 2 16,0 0 0-16,0 0 10 0,0 0-13 16,0 0 0-1,0 0-3-15,8 0 4 0,14-3-7 16,5-6 5-16,4-3-4 16,11 4 1-16,-2 8-3 15,5 0 1-15,-9 0 6 16,-2 12-5-16,-6 8 5 0,-13 13 4 15,-6 6 15-15,-9 11 1 16,-21 7 10-16,-7 1 23 16,-9 2-2-16,1-6-44 15,4-9-11-15,4-9 0 0,7-8 0 16,8-7 0-16,5-13 0 16,13-13 0-1,11-7-24-15,13-4-37 16,8-3-7-16,3 6 19 0,5 4 17 15,-2 9 18-15,-1 24 10 16,40 78 25 0,-51-35-7-16,-2 4 4 15,-8 0 3-15,-9-1-4 0,-12-2-9 16,-17-7 5-16,-11-8-8 16,-12-5-6-16,-14-6-1 15,-3-14 9-15,2-3-7 0,-2-9 2 16,6-5-6-16,8-11-8 15,1 0 3-15,6 0 5 16,7 0-10-16,10 0-6 16,7 0-21-16,12 0-45 15,0 0-37-15,0 8-43 16,0-8-72-16,3 0-47 0,11 0-33 16,3-4 23-16</inkml:trace>
  <inkml:trace contextRef="#ctx0" brushRef="#br1" timeOffset="-131639.25">30893 16339 487 0,'-32'-17'500'15,"-13"10"-81"-15,-57 7-58 16,62 12-302-16,10 5-15 16,13 3-25-16,17 3-10 15,8 6-12-15,15-4-32 16,17-5-40-16,9-9-43 16,8-11-46-16,-3 0 8 0,-5-11 39 15,-15-9 41-15,-13-7 46 16,-21-3 40-16,-13 5 45 15,-13 0 22-15,-16 9-7 16,-11 4-26-16,-4 4-29 0,0 8-44 16,4 0-76-16,13 0-97 15,3 0-98-15,9 13-65 16</inkml:trace>
  <inkml:trace contextRef="#ctx0" brushRef="#br1" timeOffset="-129858.83">24478 13144 423 0,'-16'-4'236'0,"-2"-1"-81"15,1 2-64-15,6-5-39 0,3 3-19 16,8 5-12 0,-6-3 6-16,6-2-22 0,9 1-6 15,21-4 3-15,13-5 0 16,24 2-9-16,10-3-2 15,11 7-7-15,6 0-5 0,1-2-2 16,-12 1-5-16,-5 8 3 16,-8 0 0-16,-18 0 2 0,-13 0 6 15,-9 0 3-15,-11 0 5 16,-6 0-3-16,-4 0-3 16,-9 0-24-16,0 0-47 0,-14 8-25 15,-5-8-84-15,-5 12 15 16</inkml:trace>
  <inkml:trace contextRef="#ctx0" brushRef="#br1" timeOffset="-129461.12">24797 13869 101 0,'0'0'266'15,"-8"7"-62"-15,8-7-41 0,0 0-48 16,0 0-39-1,-8 0-14-15,8 0-9 0,0 0-19 16,0 0-16-16,0 0-1 16,16 0-11-16,13 0-1 0,16 0-4 15,12 0-3-15,11 0-1 16,10 0-5-16,-4 0-8 16,-6 0-26-16,-8 0-35 0,-9 0-41 15,-15 0-20-15,-8 0-20 16,-8 0-43-16,-6 0 28 0</inkml:trace>
  <inkml:trace contextRef="#ctx0" brushRef="#br1" timeOffset="-129222.2">24887 14707 422 0,'-12'24'215'16,"3"-6"-75"-16,9-11-62 0,0-7-33 16,13 0-13-16,13 0-16 15,13-7-3-15,18-11-10 16,16-3 1-16,7-2-15 0,7-2-29 16,-7 0-31-16,-1 10-30 15,-7-2-13-15,-11 5-34 0,-13 7-25 16,-11 5 28-1</inkml:trace>
  <inkml:trace contextRef="#ctx0" brushRef="#br1" timeOffset="-129037.49">25253 15159 99 0,'-37'35'227'0,"9"-6"-62"15,7-8-56-15,5-4-47 0,8-10-36 16,8-7-13-16,11 0 0 15,15-3-10-15,10-11-4 16,13-2-14-16,7 0-12 16,10-4-21-16,3-1-34 0,-4 5-77 15,-5 4-21-15</inkml:trace>
  <inkml:trace contextRef="#ctx0" brushRef="#br1" timeOffset="-128821.24">25382 15822 477 0,'0'17'203'16,"5"-17"-95"-16,11 0-54 16,9 0-31-16,15-17-10 15,16-3-10-15,14-5-5 0,3-4-13 16,4 5-53-16,0 8-38 15,-4-1-21-15,-8 5-57 0,-8 5 11 16</inkml:trace>
  <inkml:trace contextRef="#ctx0" brushRef="#br1" timeOffset="-128627.11">25597 16306 436 0,'-11'12'239'0,"11"-12"-86"16,11 0-85-16,18-16-91 16,20-13-52-16,24-7-4 0,17 1 5 15,12-3 24-15,7 7 16 16,5 5 10-16,-1 9-26 0,-8 5-76 16,-15 12-34-16</inkml:trace>
  <inkml:trace contextRef="#ctx0" brushRef="#br1" timeOffset="-128450.09">25788 16739 565 0,'-36'23'400'0,"6"-7"-108"16,13-3-171-16,17-13-133 0,11-5-88 15,25-11-22-15,21-8 5 16,20 0-14-16,9-1-11 15,7 5-4-15,0 8-67 0,-9 7 20 16</inkml:trace>
  <inkml:trace contextRef="#ctx0" brushRef="#br1" timeOffset="-128294.39">26178 16946 370 0,'-35'28'330'0,"1"-5"-19"16,6-2-119-16,8-4-101 15,12-17-104-15,8 0-52 0,23 0-40 16,19 0-26-16,18-12-25 16,18 0 2-16,8-2-37 0,-2 7-21 15</inkml:trace>
  <inkml:trace contextRef="#ctx0" brushRef="#br1" timeOffset="-128134.22">26443 17349 549 0,'-65'40'308'16,"3"-6"-84"-16,10-11-105 16,16-7-88-16,16-7-74 0,20-9-60 15,26-13-52-15,25-4-27 16,14-6-14-16,16-6-19 16,4 5 49-16</inkml:trace>
  <inkml:trace contextRef="#ctx0" brushRef="#br1" timeOffset="-127953.7">26743 17584 294 0,'-82'45'225'0,"0"-4"-42"0,8-5-68 16,12-8-58-16,13-7-36 16,19-4-17-16,30-8-7 15,9-9-23-15,25 0-23 0,13-9-26 16,15-3-14-16,6 0-12 15,9-2-52-15,1 7-20 16</inkml:trace>
  <inkml:trace contextRef="#ctx0" brushRef="#br1" timeOffset="-127801.83">26946 18033 491 0,'-45'35'245'0,"5"-5"-61"0,3-5-93 16,6-6-69-16,15-10-67 15,16-9-29-15,11 0-38 0,12 0-8 16,15-9-18-16,5-3-51 16,3 5 19-16</inkml:trace>
  <inkml:trace contextRef="#ctx0" brushRef="#br1" timeOffset="-127663.43">27116 18313 387 0,'-20'29'227'0,"-3"-1"-37"16,2 1-85-16,0-8-94 0,21-10-92 16,0-11-58-16,16 0-46 15,13-4-43-15</inkml:trace>
  <inkml:trace contextRef="#ctx0" brushRef="#br1" timeOffset="-127502.2">27178 18679 391 0,'-41'33'305'16,"0"-4"-37"-16,5-6-124 15,4-6-115-15,15-4-107 0,17-13-55 16,17 0-30-16,15-8-5 16,12-1-30-16,10 1 14 0</inkml:trace>
  <inkml:trace contextRef="#ctx0" brushRef="#br1" timeOffset="-127331.16">27503 18842 223 0,'-29'20'357'15,"-11"5"-12"-15,-15-6-83 0,4 3-124 16,6-5-102-16,16-10-85 16,13-7-39-16,16 0-31 15,24-12 119-15,14-9-194 0,18-3 7 16,14-4-48-16,7-6-251 15</inkml:trace>
  <inkml:trace contextRef="#ctx0" brushRef="#br1" timeOffset="-114585">13346 1485 328 0,'0'-48'353'15,"0"-1"-103"-15,0 0-119 16,0 6-41-16,-8 8 47 16,8 2 19-16,0 5-36 15,0 4-46-15,0 7-13 16,0 4-2-16,0 2 7 16,0 3-12-16,0 8-30 15,0 0-18-15,0 0-9 16,0 25-1-16,0 23 9 0,0 25-4 15,5 23 1-15,3 4 0 16,3 1 3-16,10-2-5 16,4-15-6-16,3-10 2 15,9-17 11-15,8-12-3 16,3-12-3-16,4-13 5 0,2-20-3 16,-2-17-2-16,5-19-6 15,3-22 6-15,-3-22 3 16,-8-10 3-16,-8-4-3 15,-13 0-2-15,-11 13 3 16,-17 7 9-16,0 12-10 16,0 11-4-16,-12 10 3 15,4 8-5-15,8 8 1 0,-9 10 1 16,9 3-21 0,0 4-34-16,0 8-52 0,0 0-75 15,0 0-78-15,0 8-44 16,0 4 17-16,0 1-57 15</inkml:trace>
  <inkml:trace contextRef="#ctx0" brushRef="#br1" timeOffset="-114202.97">14881 952 364 0,'-34'-20'188'0,"-17"2"-69"15,2 11-53-15,-6 7-17 16,-4 12 0-16,2 5-14 16,9 4-18-16,8 3-10 15,15 4 0-15,13-4-2 16,17 5-2-16,19-1 1 0,15-4-1 16,15 6 3-1,5-3-6-15,-4 2 0 0,2 3 3 16,-8 2-6-16,-5-4 3 15,-12 0 0-15,-7-2-3 16,-8 0 3-16,-13 1-2 16,-12-3 1-16,-18 2 6 15,-67 28-9-15,36-26 4 16,-3-2 0-16,7-4 0 16,5 0-1-16,6-7-30 15,13-1-47-15,13-5-52 16,4-11-66-16,12 0-34 15</inkml:trace>
  <inkml:trace contextRef="#ctx0" brushRef="#br1" timeOffset="-113902.56">15711 789 360 0,'-39'-32'206'0,"-16"11"-77"15,-18 13-40-15,-17 8-19 16,-8 20-21-16,5 3-13 16,13 4-21-16,19 1-5 0,15 4-1 15,26 1-7-15,20 4-1 16,28 4-1-16,23-1-2 16,17 5 3-16,9 3-1 15,4 7-3-15,-4 4 6 16,-12 2-7-16,-16-3 4 15,-16 3-4-15,-22 0 2 0,-11 3 5 16,-25-3-3-16,-7-7-10 16,-1-13-49-16,1-17-76 15,7-24-123-15</inkml:trace>
  <inkml:trace contextRef="#ctx0" brushRef="#br1" timeOffset="-113685.84">15987 736 548 0,'12'-28'341'16,"-5"8"-151"-16,-7 7-100 15,0 5-47-15,0 8-26 16,0 24-6-16,3 21-8 16,6 24 2-16,-1 21-1 0,0 20 0 15,0 20 3-15,1 8-9 16,-1 5-5-1,-8-17-108-15,0-20-110 0,0-29-68 16</inkml:trace>
  <inkml:trace contextRef="#ctx0" brushRef="#br1" timeOffset="-113404.23">15905 570 597 0,'-37'-57'193'15,"13"7"-68"-15,13 6-56 16,22 12-30-16,29 6-21 16,37 18 5-16,36 21-3 15,23 20-13-15,1 19 1 16,-6 22 6-16,-23 22-9 16,-26 15 7-16,-37 12-2 0,-41 10 4 15,-28 2-2-15,-24-13 1 16,-11-16 1-16,-6-20-2 15,-3-17 2-15,-14-12-8 16,-10-13-17-16,-6-12-48 0,0-11-72 16,10-21-79-16,6-4-127 15</inkml:trace>
  <inkml:trace contextRef="#ctx0" brushRef="#br1" timeOffset="-112088.15">12554 2651 244 0,'-84'23'231'0,"15"-6"-71"16,16-5-71-16,16 0-41 15,17-12-29-15,24 0-3 0,32 0 3 16,46-8-8-16,51-13-2 15,55-12-8 1,51-15 5-16,61-9 2 0,53-9 2 16,28-3 3-16,7-4-5 15,-4 4 4-15,6 0 12 16,1-5 4-16,-10 5 3 16,-27 3-4-16,-46 9-10 0,-55 13-6 15,-60 12-3-15,-46 8 8 16,-41 7 33-16,-32 8 10 15,-23 1-8-15,-13 4-17 16,-19 4-14-16,-2 0-10 16,-5 0-4-16,-4 0-3 0,1 0 1 15,-6 0-6-15,-3 0 3 16,0 0 5 0,0 0-2-16,0 0 1 0,0-5 5 15,0 3 25-15,0-7 49 16,0-3 33-16,0-20-56 15,0-17-28-15,0-25-23 16,0-20 3-16,0-7-13 0,-12-8-1 16,-4-2 6-16,0 1-9 15,-8 1 3-15,-4 2 1 16,-6 10 0-16,3 3-5 16,-4 9 5-16,4 4-12 15,-3 10 7-15,3 7-2 16,2 12 12-16,5 2-2 15,-4 9-3-15,4 5-3 16,-6 8-2-16,3 0 0 16,-6 7 7-16,-7 4-7 0,-13 10 1 15,-17 7-8-15,-18 12-8 16,-23 9-12-16,-19 2 4 16,-16 7 8-16,-24 5 10 15,-17 11 12-15,-28 2-9 16,-28 10 3-16,-30 2 1 15,-28 1 6-15,-20 4-6 0,6 1 3 16,1-2 1 0,6 2-5-16,8-6 4 0,11-3-1 15,16-7 2-15,18-5 4 16,27-5-11-16,39-7 6 16,29-9 5-16,37-4-3 15,40-7-4-15,18-1 8 16,20-12-7-16,12 0 3 15,12 0-6-15,10 0 1 0,3 0 5 16,8 0-10-16,0 0 10 16,0 0-9-1,0 0 11 1,0 0 1-16,0 0-6 16,0 0-1-16,0 0-7 15,0 8 7-15,0 0-6 16,0 4 16-16,0 8-10 15,3 17-1-15,10 21 7 16,4 27-6-16,-2 20 3 0,10 21-4 16,-1 21 4-16,4 12 2 15,5 0 0-15,8-4-5 16,8-10-1-16,3-5 1 16,1-18 3-16,-4-16 1 0,-10-21 3 15,-1-16-1 1,-11-12-7-16,-2-17 8 0,-7-10-5 15,-7-10 0-15,-3-3 1 16,-5-4-1-16,3-13 8 16,-6 0 12-16,0 0 15 15,0 0-1-15,3 0 0 0,5 0-4 16,8 0-13-16,22-11-8 16,35-5-9-16,203-53-46 31,-78 17-241-31,35-12-278 0</inkml:trace>
  <inkml:trace contextRef="#ctx0" brushRef="#br1" timeOffset="-108977.22">18898 1546 543 0,'0'-36'327'0,"-12"-1"-82"16,3 1-68-16,1-19 206 15,8 42-243 1,0-2-67-16,0 12-41 15,8 3-16-15,21 25-2 0,16 10-10 16,15 15 4 0,13 10-11-16,5 1 3 0,-6 1 0 15,-2-1 0-15,-10-9-11 16,-6-7-44-16,-18-11-64 16,-7-6-41-16,-9-13-20 15,-4-6-59-15,-16-9-79 16,0-21-42-16</inkml:trace>
  <inkml:trace contextRef="#ctx0" brushRef="#br1" timeOffset="-108760.74">19252 1496 213 0,'-35'-69'352'0,"24"41"-248"16,5 8-5-16,6 4 13 15,0 4-23-15,0 7-37 16,0 5-30-16,0 23-14 15,0 16 1-15,0 22-1 0,0 16-3 16,-14 13-2-16,-2 3-1 16,-2-1 1-16,7 0-24 15,0-12-68-15,-1-9-84 16,12-14-71-16,-13-17-306 0</inkml:trace>
  <inkml:trace contextRef="#ctx0" brushRef="#br1" timeOffset="-108602.06">18844 1892 368 0,'-22'-8'211'0,"4"0"-83"0,18-1-58 16,0 2-30-16,18-5-21 16,18-4-8-16,24-14-17 15,21-2-70-15,12-9 76 16,-2-6-281-16</inkml:trace>
  <inkml:trace contextRef="#ctx0" brushRef="#br1" timeOffset="-108329.25">19536 1285 410 0,'-9'-28'225'0,"1"3"10"0,8 1 16 15,-13 4 16-15,13 8-7 16,0 0-72-16,0 7-98 16,0 5-48-16,0 0-27 15,16 29 2-15,13 15 3 16,7 20-11-16,5 19-4 16,-4 3 2-16,1 3-11 15,-7-4-43-15,-2-7-124 0,-9-9-121 16,-4-12-97-16,-4-21-54 15</inkml:trace>
  <inkml:trace contextRef="#ctx0" brushRef="#br1" timeOffset="-107861.49">20148 1107 466 0,'-12'-29'310'0,"1"8"-149"16,-2 6-78-1,0 6-37-15,5 2 4 16,-1 7-7-16,1 0-11 0,8-5-17 16,-8 1 5-16,8-4 30 15,0-1 2-15,0 3-17 16,0-12-5-16,0 2-2 16,8-4-11-16,6 4-5 15,-6 4-3-15,0 2-8 0,0 3-4 16,-3 7-1-16,3 0 4 15,3 19 8-15,6 15 11 16,7 12 10-16,0 14-5 16,-7 9-17-16,-9 4-2 15,-8 1 4-15,-16-2-4 16,-13-3-7-16,-13-3 12 0,-6-14-8 16,0-6-2-16,8-10 0 15,7-11 7-15,9-9-5 16,11-4 8-16,13-5-7 15,0-7 0-15,20 0 0 16,25 0 1-16,23 0 4 0,30-7-10 16,18-5 0-1,5-1 0-15,-4 6 3 0,-7-1 1 16,-14-1-20-16,-14 1-101 16,-25-1-141-16,-16-7-77 15,-25-3-65-15</inkml:trace>
  <inkml:trace contextRef="#ctx0" brushRef="#br1" timeOffset="-107511.96">20961 805 263 0,'3'-34'283'0,"2"8"-51"0,-2-2-49 16,-3 7-4-16,4 4 40 15,2 5 14-15,-3 5-57 16,-3 2-78-16,0 5-55 16,0 12-23-16,8 21 3 0,3 15 21 15,3 18-18-15,0 15-1 16,4 5-25-16,-2-1 0 15,1 1 0-15,-3-6 0 16,0-5 0-16,-2-13 0 16,-3-11-106-1,-5-10-166-15,-4-13-69 0,0-16 1 16,0-19-27-16</inkml:trace>
  <inkml:trace contextRef="#ctx0" brushRef="#br1" timeOffset="-106813.41">21342 752 407 0,'0'-28'267'16,"0"4"-70"-16,0 7-55 15,0 5-28-15,0 1-21 16,0 2-22-16,0 4-34 16,0 5-14-16,9 0-16 15,0 0-12-15,2 9 2 16,9 7 4-16,9 9 6 0,2 3-8 15,3-4 6-15,-6-1-2 16,-3 0 2-16,-6-3-1 16,-6-8-4-16,0 0 6 15,-7-12-4-15,0 0 6 16,-6 0 5-16,0 0 8 0,0 0-3 16,0 0-4-16,0 0-1 15,0 0-11-15,0 0 5 16,0 0 3-16,0 0-6 15,0 0 1-15,0 0-4 16,0 0 4-16,0 0-3 16,0 0-5-16,0 0 6 15,0 0-8-15,0 0 11 16,0 0-10-16,0 0 6 16,0 0 5-1,0 0 3-15,3 0 12 0,2 0 7 16,-2 0 2-16,0 0-13 15,-3 0-9-15,0 0-2 16,0 0-16 0,0 0-23-1,0 0-42-15,0 0-54 0,0 0-43 16,-6 8 2-16,6-8 21 16,-8 0 35-16,8 0 40 15,0 0 35-15,0 0 23 16,0 0 30-16,0 0 25 15,0 0 9-15,0 0 18 0,0 0 3 16,0 0 0-16,0-8-2 16,0-1-9-16,0 6-8 15,0-2-9-15,0 5-18 16,0 0-17-16,0-4-7 16,0 4-7-16,0 0-54 15,0 0-44-15,0 0-32 16,0 0-11-16,0 0 18 15,0-3-3-15,-12-6-71 0,12-2 64 16</inkml:trace>
  <inkml:trace contextRef="#ctx0" brushRef="#br1" timeOffset="-106398.16">21538 634 228 0,'0'0'249'15,"0"-7"-59"-15,3 1-70 16,2 4-43-16,-5-3-4 16,3 2 1-16,1-2-26 0,-4 5-35 15,0 0-6-15,0 0-5 16,0 0-1-16,0 0-2 15,0 0-4-15,0 0 2 16,0 0 0-16,0 0 2 16,4 13 10-16,0 2 30 15,5 18 46-15,4 13 52 16,-7 12 15-16,3 26 36 16,-4 9-59-16,-5 9-51 0,3 7-27 15,0 2-32-15,-3-12-3 16,0-15-11-1,0-11 1-15,0-17-12 0,0-11-90 16,0-12-106-16,0-11-67 16,0-22-56-16,0-22-20 0,0-27 25 15,9-23-99 1</inkml:trace>
  <inkml:trace contextRef="#ctx0" brushRef="#br1" timeOffset="-106148.52">21761 871 333 0,'15'-66'221'0,"-1"13"-72"15,-6 4-22-15,-2 9 22 16,3 11 48-16,-1 6 3 0,-3 6-37 16,-5 9-67-16,0 8-41 15,0 0-30-15,0 12-4 16,0 22 51-16,0 13 47 16,0 22-14-16,0 16-90 15,-8 10-15-15,-6 5 0 16,3 3 0-16,0-6 0 15,1-14 0-15,2-15 0 0,8-10-45 16,0-10-124-16,0-12-99 16,0-11-68-16,-11-25-18 15,2-12-63-15</inkml:trace>
  <inkml:trace contextRef="#ctx0" brushRef="#br1" timeOffset="-105922.37">21420 1009 466 0,'-18'-15'284'15,"10"2"-100"-15,8 1-82 16,5-5-24-16,12 1-33 16,10-6-15-16,19-1-5 0,14-5-10 15,13-2-4-15,5 7-1 16,-9 2-7-16,-4 3-6 15,-13 8-23-15,-11 1-44 16,-9 9-87-16,-7 0-63 16,-12 0-59-16,-5 0 33 0</inkml:trace>
  <inkml:trace contextRef="#ctx0" brushRef="#br1" timeOffset="-105616.52">21578 1026 202 0,'-49'24'247'15,"13"-8"-49"-15,7-4-50 0,8-4-13 16,11-8 31-16,10 9-5 16,0-9-30-16,0 0-25 15,0 0-33-15,10 0-14 16,23 0 26-16,20-9-25 16,16-6-18-16,12-2-5 0,4 1-17 15,-3 4-7 1,-9 0-8-16,-8 3-5 0,-13 4 1 15,-10 1 2-15,-14 4-1 16,-8 0 5-16,-8 0-7 16,-8 0-20-16,-4 0-24 15,0 0-52-15,0-2-63 16,-16-4-112-16,-4 3-43 0,-8 3 4 16,-6 0-5-16</inkml:trace>
  <inkml:trace contextRef="#ctx0" brushRef="#br1" timeOffset="-103152.68">14739 7596 270 0,'-25'8'279'0,"6"-8"-35"15,3 0-63-15,3 0-63 0,13 0-6 16,0 0 3-16,0-8-6 15,13-5-35-15,3-4-36 16,12-11-16-16,14-8-8 0,0-5-7 16,9 4-2-16,-11 4 2 15,-4 13 6-15,-8 8 12 0,-7 5 3 16,-1 7 26-16,1 23 23 16,-5 13 10-16,6 18-7 0,-8 11-17 15,0 9-38-15,-3 8-25 16,1-2 0-16,-3-3 0 15,-1-4 0-15,0-6 0 0,0-10-23 16,4-10-166-16,-4-5-101 16,0-10-42-16,17 5-342 15,-18-24 407-15</inkml:trace>
  <inkml:trace contextRef="#ctx0" brushRef="#br1" timeOffset="-103014.5">15122 8263 340 0,'-46'0'563'15,"32"0"-411"-15,0 0-78 0,14 0-40 16,0 0-3-16,14 0-11 16,8-4-11-16,20-8-7 0,9-5 2 15,6-2-7-15,5-2-24 16,-2-1-106-16,-2 3-90 0,-9-1-81 16</inkml:trace>
  <inkml:trace contextRef="#ctx0" brushRef="#br1" timeOffset="-102537.87">16136 6947 281 0,'-12'-52'279'15,"-4"3"-82"-15,-1 8-87 0,0 8-49 16,2 5-17-16,-2 4 31 15,6 4 6-15,11 4-21 0,-8 4-26 16,8-2-16-16,0 7-6 16,0 7-6-16,0 0 23 15,-8 0 16-15,8 0 15 0,-9 0 18 16,2 0-11-16,7 15 0 16,-8 19 54-16,8 18 22 0,-9 18-45 15,9 10-35-15,0 15-45 16,0-6-18-16,13 1 0 15,7-5 0-15,7-12 0 0,5-8 0 16,10-15 0-16,3-15 0 16,4-13 0-16,-2-22 0 0,2-9 0 15,2-16 0-15,-7-7 0 16,-7-9 0-16,-11-6 0 0,-12-3 0 16,-14 1 0-16,-17 12 0 15,-11 10 0-15,-17 9 0 0,-7 15 0 16,-5 3 0-1,-4 21 0-15,-1 2 0 0,10 5 0 16,11-2-97-16,17-7-206 16,11-2-58-16,21-5-43 0,17-12 0 15</inkml:trace>
  <inkml:trace contextRef="#ctx0" brushRef="#br1" timeOffset="-102304.78">16600 6769 574 0,'16'-41'305'0,"-5"13"-122"15,2 3-87-15,-5 5-39 16,3-1-11-16,3 5 2 0,2 4-20 16,0 0-13-16,6 4-3 15,-8 8-2-15,3 0 9 0,-1 16 8 16,1 12 14 0,-2 14 12-16,2 10-3 0,-6 13-17 15,6 8-6-15,0 5-21 16,-2-4 1-16,1-5-4 0,-2-5-76 15,-3-12-122-15,-11-11-95 16,0-8-38-16,-8-16-15 0</inkml:trace>
  <inkml:trace contextRef="#ctx0" brushRef="#br1" timeOffset="-102182.48">16749 7097 373 0,'-14'-23'231'0,"0"3"-80"15,14 5-75-15,0-3-34 0,0 6-19 16,17 0-3-1,6 0-16-15,11-1-3 0,5 10-19 16,1 3-76-16,-1 0-73 16,-16 8-89-16</inkml:trace>
  <inkml:trace contextRef="#ctx0" brushRef="#br1" timeOffset="-101555.7">14033 7831 163 0,'-8'-19'214'0,"-1"-2"-56"0,0 1-54 16,9 4-30-1,-6 4-14-15,6-2 11 0,0 7 2 16,0-1-15-16,0 8-21 16,0 0-9-16,0 20 41 0,12 17 77 15,4 21 23-15,1 18-11 16,-2 17-57-16,-3 8-42 0,-4 6-25 16,-8-5-20-16,0-9-2 15,0-2-12-15,0-15 0 0,0-10-20 16,0-14-56-16,0-11-98 15,-8-8-69-15,8-14-43 16,0-2-1-16,-12-17-18 16</inkml:trace>
  <inkml:trace contextRef="#ctx0" brushRef="#br1" timeOffset="-101372.34">13892 8218 271 0,'0'-28'292'0,"-13"6"-41"15,13 8-66-15,-8-3-79 16,8 5-40-16,0 8-9 0,8 4-15 16,16 0-13-16,17 12-10 15,16 4-5-15,11 1-23 0,1 2-43 16,-4-2-137 0,-3-6-83-16,-10-1-76 0</inkml:trace>
  <inkml:trace contextRef="#ctx0" brushRef="#br1" timeOffset="-101183.35">14224 8002 634 0,'-21'-19'304'16,"1"5"-130"-16,5 7-78 0,-7 7-40 16,-3 12-6-16,-7 16-11 15,-2 13-18-15,-14 15-9 0,1 13-10 16,-2 5-30-16,4 0-45 15,6-9-61-15,4-8-44 16,13-8-14-16,5-16-34 0,9-10-26 16</inkml:trace>
  <inkml:trace contextRef="#ctx0" brushRef="#br1" timeOffset="-100690.25">17351 5837 232 0,'0'21'229'15,"0"-6"-66"-15,-8 2-40 16,8 12 10-16,-9 18 84 0,-4 32 56 16,7 23 63-16,6 23-7 15,-9 18-317-15,9 3-12 16,0 1 0-16,0-9 0 0,9-15 0 16,2-18 0-16,-3-20 0 15,1-16 0-15,7 9-544 16,-8-78 157-16,11-69-250 15,-6-4 416 1,4-29-36-16</inkml:trace>
  <inkml:trace contextRef="#ctx0" brushRef="#br1" timeOffset="-100507.78">17549 6289 202 0,'25'-130'322'0,"-8"28"-50"16,-5 23-65-16,-6 27-84 16,3 12-34-16,-9 16 19 15,0 12 40-15,0 20 43 0,0 27 56 16,0 36-109-16,0 22-138 15,0 21 0-15,0 6 0 0,5 4 0 16,3-6 0-16,0-12 0 16,1-13 0-16,-5-16 0 15,4-12-171-15,-8-15-241 16,0-10-14-16,0-11 12 0</inkml:trace>
  <inkml:trace contextRef="#ctx0" brushRef="#br1" timeOffset="-100324">16953 6732 770 0,'-73'-17'422'0,"7"5"-190"0,18 0-121 15,17-4-56 1,31-4-29-16,14-8-11 0,36-10-1 16,34-5-13-16,39-12-7 15,28-4-17-15,18-7-30 0,2 2-135 16,-16 2-107-16,-18 5-61 15,-28 7 2-15</inkml:trace>
  <inkml:trace contextRef="#ctx0" brushRef="#br1" timeOffset="-100141.45">17054 6793 675 0,'-81'36'311'16,"21"-7"-135"-16,18-13-86 15,22-7-41-15,20-9-3 0,20-12-10 16,29-13-9-16,33-12-14 16,27-12-2-16,24-8-11 0,26 0 0 15,16 0-48-15,0 1-177 16,-9 7-134-16,-16 9-40 0</inkml:trace>
  <inkml:trace contextRef="#ctx0" brushRef="#br1" timeOffset="-98794.22">19970 5035 301 0,'0'-13'216'16,"0"0"-32"-16,0 5-64 0,0 6-45 15,0 2-6-15,0 0 16 16,0 0 7-16,0 0-24 0,0 0-26 16,0 0-24-16,0 15-6 15,13 6-5-15,2 3-5 16,10 0 6-16,9 2-12 0,0-3 4 16,6-1-5-16,1-10-30 15,0-4-15-15,4-8-7 0,-6-12 1 16,4-10-7-16,-7-6 19 15,-7-8 26-15,-6-2 13 16,-7 7 1-16,-8 5 9 0,-8 10 14 16,0 4 0-16,0 9-10 15,0 3 0-15,0 15-3 0,0 10-1 16,13 4 2-16,3 2 3 16,9 2-7-16,7-4 2 0,7-4 0 15,0-8 2-15,4-17-7 16,8-5 0-16,-4-12 5 15,2-11 0-15,-4-13-6 0,-5-8 2 16,-6-8 3 0,-11-4 0-16,-7 3-2 0,-11 14 16 15,-5 7 22-15,0 13-4 0,0 13-18 16,0 11-2-16,-13 24-2 16,1 12-10-16,12 13-3 0,0 3 3 15,0 6 0-15,0-9-2 16,9-8-5-16,7-9-4 15,0-8 6-15,3-7-11 0,6-17 0 16,0 0 1-16,1-21 4 16,-3-12 3-16,1-8 6 0,-3-6 1 15,-6-8 1-15,-2 12 14 16,-5 5 14-16,1 11 4 16,-5 2-4-16,0 13-11 0,0 3-10 15,-4 6-10-15,3 3 2 16,5 15 3-16,4 11-4 15,4 2-4-15,-2 2 1 0,-3-3-82 16,-7 2-122-16,-4-1-73 16,-12-4-56-16</inkml:trace>
  <inkml:trace contextRef="#ctx0" brushRef="#br1" timeOffset="-97794.58">19856 6139 193 0,'-13'0'187'0,"13"0"-57"16,-11-6-40-16,11 4-30 0,0-3-14 16,0 0-12-16,0 5-5 0,0 0-11 15,0 0-11-15,0 0-2 16,0 0-3-16,0 0 1 16,0 0 2-16,0 0 3 15,0 0 14-15,0 0 8 0,0 0 2 16,0 0 1-16,0 0-10 15,0 0-13-15,0 0-7 0,0 0-2 32,0 0 0-32,0 0 1 15,0 0-3-15,0 0 3 16,0 0 3-16,0 0 6 16,0 0 7-16,0 0 19 0,0 0 8 15,0 0 9 1,0 0 4-16,0-3 4 0,0-6-2 15,0 2-12-15,0 2-11 16,0 1-9-16,0-4 0 0,0 0-6 16,0 0-2-16,0 3 1 15,0 3 3-15,0 2-3 16,0 0 7-16,0 0-3 0,0 0-2 16,0 0-3-16,0 0-8 15,0 0-11-15,0 0 4 16,0 7 0-16,0 14 23 15,0 10 8-15,0 14-8 0,0 5-11 16,0 2-7 0,0-2 1-16,0-2-3 0,8-8-6 15,-5-7-2-15,2-4 5 16,-2-8-2-16,2-2-4 0,-2-2-2 16,2 4 4-16,-5-6-6 15,0-2 14-15,9-1-9 0,-1 0-3 16,-5 0 3-16,2 0 1 15,-2-4-1-15,1-8 0 16,2 9-3-16,-3-9 4 0,-3 0 3 16,0 0-1-16,0 0-2 15,0 0-2-15,0 0 5 0,0 0 0 16,0 0-3-16,0 0 5 16,0 0-5-16,0 0-4 15,0 0 7-15,0 0-1 16,0 0 2-16,0 0-17 15,0-5-71-15,-13-7-71 16,5 0-56-16,0-4-37 0,8-4-8 16,0-1 6-16,0-3-16 15</inkml:trace>
  <inkml:trace contextRef="#ctx0" brushRef="#br1" timeOffset="-97445.27">20473 6264 212 0,'8'-8'235'16,"-8"4"-47"-16,0-1-28 0,0 2-28 15,-12 3-7-15,1 0 1 16,2 0-33-16,9 0-38 16,0 0-30-16,0 0-8 15,0 0-12-15,9 0 2 0,6-4-5 16,18-3-5-16,8-3 7 16,6 3-14-16,2-2 6 0,1-3-5 15,-10 4-30-15,-3-1-34 16,-4 6-45-16,-9-1-47 0,0-1-39 15,-9-2-92-15</inkml:trace>
  <inkml:trace contextRef="#ctx0" brushRef="#br1" timeOffset="-97253.33">21700 5907 579 0,'-21'-26'280'0,"2"10"-138"16,2 4-77-16,5 0-42 15,3 8-22-15,9 4-45 16,0 0-75-16,9 13-68 0,3-5-75 16,5-1 27-16</inkml:trace>
  <inkml:trace contextRef="#ctx0" brushRef="#br1" timeOffset="-97129.16">21931 5873 374 0,'23'0'304'16,"-1"0"-44"-16,-10-4-91 16,1 0-60-16,-6 1-2 0,-2-1-22 15,1 4-50-15,-1 0-24 16,-1 0-77-16,-4 0-181 0,0 0-118 16,-9 0-19-16</inkml:trace>
  <inkml:trace contextRef="#ctx0" brushRef="#br1" timeOffset="-96597.23">20275 7615 135 0,'-9'0'214'0,"1"-4"-22"16,-18-8 152-1,20 4-193-15,6 0-1 0,-8 4-7 16,8-4-30-16,0-1-33 16,0 5-31-16,0-8 16 15,0 4-50-15,8 0-7 16,8 0-7-16,4-1-1 16,7 6 0-16,7 3 3 0,2 0-3 15,1 8 7-15,-5 12 13 16,-2 13 14-16,-11 11 20 15,-6 10 15-15,-13 6 7 0,0 2-7 16,0-10-16-16,0-2-51 16,0-14-2-16,0-9 0 0,0 0 0 15,0-12 0-15,11-2 0 16,9-13 0-16,10 0-88 0,2 0-114 16,9-13-106-16,2-11-52 15,6-8 21-15,5-5 12 16</inkml:trace>
  <inkml:trace contextRef="#ctx0" brushRef="#br1" timeOffset="-96458.21">21219 7658 388 0,'46'-29'535'15,"-38"20"-339"-15,0 0-15 16,-2 6 11-16,-3-1-13 0,2-1-67 16,1 2-53-16,7-6-37 15,7 1-20-15,6-5-54 16,5-2-133-16,11-6-117 0,-2-3-66 15,3-5-41-15</inkml:trace>
  <inkml:trace contextRef="#ctx0" brushRef="#br1" timeOffset="-96313.49">22199 7273 840 0,'21'-5'226'15,"-7"3"-118"-15,0-3-50 16,-3 1-23-16,-3-4-24 0,1-1-14 15,4 2-122-15,3-1-113 16,-5-5-81-16,-3 0-271 0</inkml:trace>
  <inkml:trace contextRef="#ctx0" brushRef="#br1" timeOffset="-95698.2">20624 9098 29 0,'0'0'232'16,"0"0"-58"-16,0 0-20 15,0 0-22-15,0 7-9 16,0 2 11-16,0 3 28 0,8-1-26 15,0 1-27-15,3 1-51 16,-3-4-21-16,0-9-16 0,6 12-9 16,-2-12-11-16,5 0 5 15,2 0-11-15,14-12-6 16,3-10-13-16,9-1-4 0,3-1 8 16,0-2 9-16,-2 6 1 15,-10 9 7-15,-7 2 3 0,-7 9 19 16,-14 0 48-16,-8 20 17 15,0 13 16-15,-17 4 6 0,-4 4-4 16,0-2-15-16,4-1-30 16,6-2-40-16,3-8-17 15,8 17 0-15,13-28 0 16,2-6-10-16,4-11-58 0,3 0-21 16,-1 0 5-16,-5 0-13 15,-10 0-18-15,3 0-26 16,-9 0-46-16,0 0-28 0,0 0-4 15,0 0 10-15,0-7-11 16,0-6 37-16</inkml:trace>
  <inkml:trace contextRef="#ctx0" brushRef="#br1" timeOffset="-95470.95">21467 9019 353 0,'29'-15'275'0,"-9"2"-62"16,2 5-84-16,1-4-44 0,5 0 10 15,10 1 0-15,52-23 24 16,-38 22-102 0,5 0-5-16,3 1-13 0,2 1 1 15,-5 3-5-15,-4-1-2 16,-10-1-5-16,-10 5-3 0,-7 4-12 16,-9 0-19-16,-3 0-24 15,-6 0-27-15,-8 0-41 0,0 0-47 16,0 0-54-16,-16 8-16 15</inkml:trace>
  <inkml:trace contextRef="#ctx0" brushRef="#br1" timeOffset="-94383.52">21402 11121 341 0,'14'-25'244'16,"-6"0"-3"-16,1 6-25 0,-8 6-30 15,5 0 25-15,-3 6 60 16,2 7 1-16,-5 0-207 0,8 16-65 16,0 18 0-16,4 9 0 15,1 11 0-15,3 3 0 0,0 2 0 16,-4-2 0-16,4-3 0 16,-4-9 0-16,2-8 0 15,-6-9 0-15,-2-8 0 0,0-7 0 16,-6-6 0-16,0-27 0 15,-12-9 0 1,-4-11 0-16,-2-13 0 16,2-4 0-16,-1 1 0 0,-3-2 0 15,0 5 0-15,3 4 0 16,-2 9 0-16,3 4 0 0,-1 3 0 16,4 4 0-16,2 8 0 15,4 6 0-15,7 2 0 0,-8 5 0 16,8 1 0-16,-8 2 0 15,-1 5 0 1,9 12 0 0,0 9 0-16,0 7 0 15,-13 9 0-15,5 8 0 0,-1-1 0 16,2 5 0-16,-6-4 0 16,2-5 0-16,-1-6 0 0,-5-6 0 15,0-5 0-15,1-2 0 16,4-4 0-16,1-5 0 0,11-21 0 47,8-6 0-47,-2-6-289 15,8 0-122-15,-3 6 34 0,-3 1 37 16,1 11 49-16</inkml:trace>
  <inkml:trace contextRef="#ctx0" brushRef="#br1" timeOffset="-93901.23">21984 10933 67 0,'-25'-62'216'16,"-11"-2"-8"-16,-7 7-11 16,-16 5-23-16,-6 6-44 0,-3 9 3 15,-11 13 8-15,-6 12 15 16,-15 12 11-16,-10 21-1 0,-3 15 10 16,-5 17-60-16,4 21-116 15,11 20 0-15,20 15 0 0,21 13 0 16,30 9 0-16,32 3 0 0,32 0 0 15,30-12 0-15,29-16 0 16,36-25 0-16,23-24 0 16,20-28 0-16,22-29 0 15,7-21 0-15,0-23 0 0,-9-13 0 16,-24-17-92-16,-27-7-52 0,-25-17 62 16,-33-13 42-16,-32-9 24 15,-28-11 13-15,-34-3 29 0,-24 6 61 16,-28 19 38-16,-25 21-19 15,-133-31-73 1,102 86-33-16,0 13 0 0,11 12 0 16,-85 8-428-1,117 8 12-15,13 5-16 0,8 6 54 16</inkml:trace>
  <inkml:trace contextRef="#ctx0" brushRef="#br1" timeOffset="-85174.67">22512 1371 7 0,'0'-8'13'16,"11"8"21"-16,2 0 38 15,-2 0 28-15,3 0 22 16,-6 8-47-16,0-8-20 16,-8 8-8-16,0-8 1 15,0 0 12-15,0 0 16 0,0 0-1 16,0 0-6 0,0 0-11-16,0 0-9 0,0 0 4 15,0 0-7-15,0 0-5 16,0 0-8-16,0 0-18 15,0 0 3-15,0 0-13 16,0 0 0-16,0 20 3 0,0 6 11 16,5 6-4-16,3 7-2 15,3 68 47 1,-3-39-19-16,-4 14 0 16,4 4-2-16,0 9 4 0,0 2-8 15,-3 0 8-15,-5 1-7 16,0-1 33-16,0-3 8 15,-13-8-21-15,2-8-15 16,-3-8 1-16,6-14 8 16,8-12-1-16,0-7-13 0,0-8-2 15,0-5-10-15,0-4-24 16,0 0 0-16,-6 2 0 16,6-3 0-16,0 6 0 0,0 4 0 15,-8 2 0-15,8 2 0 16,0 8 0-16,0 4 0 15,0 0 0-15,0 7 0 0,0 5 0 16,0-3 0 0,0-2 0-16,0-6 0 0,0-6 0 15,0-8 0-15,-9 0 0 16,9-2 0-16,0 3 0 0,0-5 0 16,0 8 0-16,-9 4 0 15,9 14 0-15,-11 3 0 16,2 3 0-16,-4 7 0 0,2-3 0 15,3-3 0-15,0 1 0 16,0-2 0-16,0 9 0 0,-1 9 0 16,-4 7 0-16,-2 5 0 15,-1-1 0-15,-1 0 0 0,5 2 0 16,0-6 0-16,1-4 0 16,3 0 0-16,8-3 0 15,0 0 0-15,0 3 0 16,3 0 0-16,5-3 0 0,4-1 0 15,-1 4 0-15,2-4 0 16,-4 2 0-16,0-7 0 16,-1 1 0-16,1-4 0 0,-9-3 0 15,0-5 0-15,0 1 0 16,0-2 0-16,0 2 0 0,-9-2 0 16,9 2 0-16,0-1 0 0,0-2 0 15,0 3 0 1,0-5 0-16,0 0 0 0,0-4 0 15,0 1 0-15,0-1 0 16,0-1 0-16,0 0 0 0,0 2 0 16,0-2 0-16,3 1 0 15,3 0 0-15,0 1 0 0,-3-2 0 16,5 1 0-16,0 4 0 16,2-1 0-16,-2-1 0 0,0-3 0 15,0 1 0-15,-1 1 0 16,1-2 0-16,-3 1 0 0,-2 7 0 15,2 2 0-15,-5 3 0 16,0 4 0-16,0 0 0 16,0 5 0-16,0 4 0 0,0-2 0 15,0 2 0-15,0-1 0 16,0 0 0-16,0 0 0 0,3 1 0 16,6 3 0-16,-4-3 0 15,3-5 0-15,-4 0 0 0,5 0 0 16,-1-4 0-16,3-3 0 15,1-1 0-15,-4 1 0 0,0-2 0 16,0 3 0-16,1-3 0 16,0 5 0-16,-1-5 0 0,4 2 0 15,-1-1 0-15,0 1 0 16,7 3 0-16,4-5 0 16,-5 2 0-16,5-1 0 0,3 5 0 15,-7-6 0-15,-1 2 0 16,5-1 0-16,-7 4 0 15,2-3 0-15,-6-2 0 0,2-3 0 16,-1 0 0-16,0-3 0 0,5-7 0 16,-4 4 0-16,-4-7 0 15,5 1 0-15,-2-1 0 0,1 2 0 16,-1-2 0-16,-6 1 0 16,8 4 0-16,-3 1 0 0,-3-2 0 15,2 5 0-15,2 0 0 16,-2 0 0-16,4 0 0 15,-3-4 0-15,-3-1 0 0,1-7 0 16,3 0 0-16,2-4 0 16,-6 4 0-16,-2-1 0 0,7 1 0 15,-1-2 0-15,-4 3 0 16,4 0 0-16,2-7 0 0,-3 3 0 16,1 0 0-16,-1-2 0 15,2 0 0-15,0 1 0 0,0-4 0 16,-3-1 0-16,3 0 0 0,-2 1 0 15,3-1 0-15,-2-2 0 16,0-3 0-16,4 7 0 16,1-3 0-16,-1-1 0 15,5 6 0-15,-5 3 0 0,4 0 0 16,0 2 0-16,0 5 0 16,3-3 0-16,3 7 0 0,-1-1 0 15,3-1 0-15,1 5 0 16,-1-3 0-16,-1-1 0 0,-1-1 0 15,-3 1 0-15,2-3 0 0,1-3 0 16,-9 3 0-16,8-6 0 16,-3 1 0-16,-4 4 0 15,7 5 0-15,1-2 0 0,-1 9 0 16,-2 4 0-16,5 0 0 16,6 5 0-16,-2-1 0 15,4-5 0-15,1 1 0 0,-1-4 0 16,1-7 0-16,-6-5 0 15,7-4 0-15,-5-9 0 0,3-3 0 16,-1-5 0-16,-2 1 0 16,1-1 0-16,-3-4 0 0,3 0 0 15,-3 2 0-15,-2-3 0 16,1 7 0-16,-3-7 0 0,3 5 0 16,-4 2 0-16,4-2 0 15,-6 4 0-15,-5 2 0 16,2 3 0-16,-5-2 0 0,1 2 0 15,-6 4 0-15,1-2 0 16,1 7 0-16,0 4 0 0,0 2 0 16,-2 0 0-16,1 3 0 15,-1-8 0-15,2 8 0 0,4-3 0 16,-5-4 0-16,0 2 0 16,-4-5 0-16,0-5 0 15,4-4 0-15,1 1 0 0,-6-5 0 16,7 1 0-16,-3 0 0 15,1-4 0-15,1-1 0 0,-2 5 0 16,-1 3 0-16,-2 1 0 16,-5 4 0-16,2 0 0 15,-5 3 0-15,3 5 0 0,2 1 0 16,-1-3 0-16,4-2 0 16,-5 0 0-16,0 3 0 0,2 2 0 15,3 2 0-15,1-2 0 16,3-2 0-16,5-3 0 0,2 4 0 15,2-3 0-15,7-7 0 16,0-3 0-16,1 2 0 16,4-6 0-16,-5-4 0 0,-2-2 0 15,-4-6 0-15,-1 0 0 16,1-3 0-16,-13-3 0 16,4 3 0-16,-1-4 0 15,-4 0 0-15,1 2 0 0,4 1 0 16,-6 4 0-16,6 5 0 15,-1 4 0-15,-1 3 0 0,-3 4 0 16,10 50 0 0,-10-36 0-16,-5-2 0 0,6-4 0 15,-1 2 0 1,0-2 0-16,0-7 0 0,4 0 0 16,4-5 0-16,-3 1 0 15,3-5 0-15,-4 1 0 0,-1-1 0 16,-2 1 0-16,0 4 0 15,-9 4 0-15,0-1 0 16,0 5 0-16,0-1 0 0,0 6 0 16,0-2 0-16,-13 1 0 15,13-4 0-15,-8-1 0 16,8-4 0-16,-8 6 0 0,-4-1 0 16,4 4 0-16,8-4 0 15,-8-6 0-15,8-6 0 0,0-8 0 16,0-5 0-16,0-4 0 15,0-5 0 1,0 3 0 0,0 2 0-1,5 4 0-15,3-1 0 16,-5 6 0-16,2-1 0 16,-4 5 0-16,-1-5 0 0,0-4 0 15,0 0 0-15,0-3 0 16,0-4 0-16,0-2 0 0,0 1 0 15,0 5 0 1,6-5 0-16,2-1 0 16,0 1 0-16,0 5 0 15,33 32 0 1,-25-28 0-16,-4 2 0 16,1 7 0-16,-1-7 0 15,0 5 0-15,-1 2 0 0,-3-7 0 16,6 3 0-16,-2-3 0 15,0-3 0-15,1 0 0 16,-5-3 0-16,-1-13 0 0,1 0 0 16,0 0 0-16,-4 0 0 15,0 0 0-15,1 0 0 16,-1 0 0 0,5 0 0-16,-1 0 0 0,4 0 0 15,-1 0 0 1,6 0 0-16,3 0 0 0,3 0 0 15,2 0 0-15,4 0 0 16,7 0 0-16,6 0 0 0,6 0 0 16,3 0 0-16,6 0 0 15,10 0 0-15,2 0 0 16,4-8 0-16,0-13 0 0,-4-2 0 16,1-6 0-16,-6 0 0 15,-3-5 0-15,54-39 0 16,-64 42 0-16,-2-2 0 15,-5 9 0-15,-3 3 0 16,-8 5 0-16,-5 4 0 16,1 4 0-16,-7-1 0 0,8-3 0 15,2 0 0-15,14-9 0 16,7-7 0-16,3-4 0 16,10-5 0-16,2 1 0 15,0 8 0-15,-1 3 0 0,-7 4 0 16,-7 5 0-16,-5 9 0 15,-7 2 0-15,-5 5 0 0,-2 0 0 16,-6 0 0-16,-4 0 0 16,-3 0 0-16,-4 9 0 15,-8-9 0-15,5 0 0 0,-2 0 0 16,-4 0 0-16,1 0 0 16,-5 0 0-16,0 0 0 15,1 0 0 1,1 0 0-1,6 0 0-15,1 0 0 0,4 0 0 16,3 0 0-16,3 0 0 16,2 0 0-16,4 0 0 15,-1 0 0-15,-4 0 0 0,2 0 0 16,-8 0 0-16,-2 0 0 16,2 0 0-16,2 7 0 15,-4 1 0-15,1-8 0 0,-2 8 0 16,7 0 0-1,-6-8 0-15,4 12 0 0,9-12 0 16,2 9 0-16,11-9 0 16,6 0 0-16,0 7 0 15,6-7 0-15,2 10 0 0,5-10 0 16,3 0 0-16,6 0 0 16,-1 0 0-16,-1 0 0 15,2 0 0-15,-5 0 0 0,-3 12 0 16,-10-5 0-16,-8 2 0 15,-7-2 0-15,-14 3 0 16,-1-10 0-16,-7 12 0 16,-1-12 0-16,-3 8 0 15,3 0 0-15,-3-8 0 0,0 8 0 16,2-8 0-16,3 0 0 16,7 0 0-16,7 0 0 15,2 7 0-15,9-7 0 16,3 0 0-16,1 0 0 0,4 0 0 15,-2 0 0-15,1 9 0 16,-1-9 0-16,2 12 0 16,8-12 0-16,0 7 0 0,4 4 0 15,56 8 0 1,7 1 0 0,-65-12 0-16,2-8 0 15,-4 11 0-15,-8-1 0 16,-5-10 0-16,-3 7 0 0,-4-7 0 15,-1 9 0-15,1-9 0 16,3 0 0-16,5 0 0 16,4 0 0-16,3 0 0 0,8 0 0 15,10 0 0-15,1-5 0 16,3-6 0-16,5-1 0 16,-9 0 0-16,-5 3 0 0,-8 1 0 15,-9 0 0 1,-3-1 0-16,-10 6 0 0,-5 3 0 15,-7 0 0-15,-2 0 0 16,-8 0 0-16,-2 0 0 16,1 0 0-16,4 0 0 0,5 0 0 15,-1 0 0-15,4 8 0 16,0 0 0-16,6 4 0 0,-3-3 0 16,3-2 0-1,-5 0 0-15,2 3 0 0,-3-10 0 16,-1 11 0-16,3-2 0 0,-1-9 0 15,-2 8 0-15,-2-8 0 16,3 8 0-16,6-8 0 16,-3 0 0-16,6 0 0 0,-1 0 0 15,1 0 0-15,-5-3 0 16,1 3 0-16,-1 0 0 0,0 0 0 16,1 0 0-16,-1 0 0 15,0-5 0-15,3-3 0 0,4-5 0 16,1 1 0-16,1 0 0 15,4 0 0-15,3 0 0 16,0 0 0-16,2-1 0 0,-6 0 0 16,1 6 0-16,-9 0 0 0,-4 2 0 15,0 1 0-15,-2 4 0 16,-6 0 0-16,-6 0 0 16,8 0 0-16,-6 9 0 0,5 3 0 15,-1 1 0-15,0 2 0 0,5 0 0 16,-2 2 0-16,3 4 0 15,-7-5 0-15,-2 1 0 0,-1-2 0 16,0 6 0-16,0-6 0 0,-2 3 0 16,-3-6 0-16,1 0 0 15,0 0 0-15,0-3 0 16,-3-9 0-16,-5 7 0 0,-4-11 0 47,0-4 0-47,0-1 0 15,0-6 0-15,0-6 0 0,0-3 0 16,0-9 0-16,0 0 0 16,0 2 0-16,0 2 0 0,0 3 0 15,0-2 0-15,0 0 0 0,8 3 0 16,3-3 0-16,1 4 0 16,1 0 0-16,0 3 0 0,-2 0 0 15,-3 6 0-15,49-51 0 47,-43 42 0-47,19-42 0 16,-7-22 0-16,-20-201 0 31,-6 198 0-31,0 1 0 16,0 2 0-16,0 3 0 0,0-86 0 15,0 85 0 1,0-4 0-16,0 0 0 0,0-3 0 15,0-10 0-15,0 2 0 16,0 1 0-16,0 0 0 0,0 7 0 16,0 3 0-16,0 9 0 0,0 1 0 15,0-1 0-15,0 2 0 16,0 2 0-16,0 0 0 0,0-1 0 16,0 1 0-16,0 4 0 15,0-1 0-15,0 5 0 0,0 5 0 16,0 2 0-16,0 1 0 0,0 3 0 15,0 6 0-15,0-2 0 16,0 2 0-16,0-1 0 0,0-1 0 16,0 2 0-16,0-1 0 0,0 1 0 15,0-3 0-15,0 4 0 0,0-2 0 16,0 3 0-16,0 2 0 16,0 3 0-16,0 0 0 0,0 0 0 15,0 5 0-15,0-1 0 0,0-4 0 16,0 0 0-16,0 0 0 15,0-3 0-15,0-4 0 16,0-2 0-16,0 1 0 0,0-3 0 16,0-9 0-16,0-10 0 0,0-4 0 15,0-7 0-15,0 0 0 16,0 4 0-16,0 5 0 0,0 4 0 16,0 4 0-16,0 6 0 0,0 7 0 15,0 4 0-15,0-5 0 16,0 4 0-16,0-4 0 0,0-4 0 15,0-5 0-15,0-7 0 0,0-4 0 16,0-9 0-16,0-11 0 0,0-10 0 16,0-7 0-16,0-5 0 15,0-6 0-15,0-1 0 16,0-5 0-16,0 5 0 0,0 5 0 16,0 6 0-16,0 2 0 0,0-2 0 15,0 6 0-15,0-2 0 16,0 2 0-16,0-5 0 15,0 0 0-15,0-8 0 0,0-4 0 0,0-5 0 16,0-3 0-16,0 1 0 0,0-3 0 16,0 6 0-16,0 8 0 15,0-1 0-15,0 6 0 0,0 3 0 16,0 0 0-16,0 3 0 16,0 6 0-16,0 3 0 0,0 5 0 15,0 6 0-15,0 6 0 0,0 4 0 16,0 0 0-16,0 0 0 0,0-2 0 15,0 3 0-15,0-5 0 0,0-9 0 16,0-4 0-16,0 0 0 16,0-2 0-16,0-4 0 0,0 6 0 15,0 1 0-15,0-1 0 0,0 5 0 16,0-1 0-16,0 1 0 0,0 3 0 16,0 0 0-16,0 4 0 15,0 1 0-15,0 1 0 16,0 2 0-16,0 5 0 0,0-1 0 15,0 2 0-15,0-7 0 0,0-3 0 16,0-7 0-16,0-5 0 0,0-3 0 16,0-6 0-16,0-2 0 15,0-5 0-15,0 0 0 0,0-3 0 16,0-1 0-16,0 3 0 0,0 1 0 16,0 3 0-16,0 7 0 15,0-3 0-15,0 5 0 0,0 5 0 16,0-2 0-16,0 2 0 0,0 0 0 15,0 0 0-15,0 1 0 16,0-82 0-16,0 93 0 16,0 8 0-16,0 4 0 15,0 7 0-15,0 5 0 0,0 8 0 16,0 0 0-16,0 5 0 16,0-1 0-16,0 4 0 0,0-1 0 15,0-1 0-15,0-3 0 0,0 2 0 16,0-6 0-16,0-3 0 15,0 0 0-15,0-2 0 0,0-3 0 16,0-4 0-16,0-3 0 0,0-5 0 16,0-2 0-16,0-2 0 15,0 1 0-15,0 4 0 16,0 0 0-16,0-1 0 0,0-4 0 16,0 1 0-16,0-1 0 0,0-7 0 15,0-5 0-15,0-4 0 16,0 2 0-16,0-1 0 0,0 3 0 15,0 4 0-15,0 5 0 16,0 8 0-16,0 5 0 0,0-5 0 16,0 10 0-16,0-1 0 15,0 2 0-15,0 0 0 0,0 3 0 16,0-3 0-16,0 5 0 0,0 0 0 16,0-5 0-16,0 6 0 15,0-5 0-15,0 0 0 0,0 16 0 16</inkml:trace>
  <inkml:trace contextRef="#ctx0" brushRef="#br1" timeOffset="-84182.26">33712 0 2047 0,'-272'0'0'16,"8"0"0"-16,-4 0 0 16,-17 0 0-16,-15 0 0 15,-10 0 0-15,4 0 0 0,9 0 0 16,17 0 0-16,17 0 0 15,26 0 0-15,17 0 0 16,5 0 0-16,0 0 0 16,-9 0 0-16,-2 0 0 15,-2 0 0-15,8 0 0 16,18 0 0-16,15 0 0 16,12 0 0-16,8 0 0 15,12 0 0-15,5 0 0 16,3 0 0-16,2 0 0 15,-4 0 0-15,-10 0 0 16,-12 0 0-16,-8 0 0 16,-3 0 0-16,2 0 0 0,7 0 0 15,6 0 0-15,7 0 0 16,15 0 0-16,-1 0 0 16,-1 0 0-16,5 0 0 15,4 0 0-15,0 0 0 16,-4 0 0-16,-3 0 0 15,-7 0 0-15,-136 0 0 16,163 0 0 0,10 0 0-16,19 0 0 15,7 0 0-15,10 0 0 16,11 0 0-16,3 0 0 0,9 0 0 16,-3 0 0-16,-1 0 0 15,-5 0 0-15,-11 0 0 16,-11 0 0-16,-1 0 0 15,-9 0 0-15,-1 0 0 16,-4 0 0-16,5 0 0 0,1 0 0 16,-3 0 0-16,9 0 0 15,8 0 0 1,14 0 0-16,11 0 0 0,13 0 0 16,12 0 0-16,2 0 0 15,15 0 0-15,3 0 0 16,0 0 0-16,-1 0 0 15,0 0 0-15,4 0 0 16,-5 0 0-16,6 0 0 16,0 0 0-16,-1 0 0 0,0 0 0 15,3 0 0-15,-8 0 0 16,8 0 0 0,-2 0 0-1,0 0 0 1</inkml:trace>
  <inkml:trace contextRef="#ctx0" brushRef="#br1" timeOffset="-83231.35">22353 0 2047 0,'-7'0'0'15,"-1"0"0"-15,-1 0 0 16,-4 0 0-16,2 0 0 0,2 0 0 15,2 0 0 1,-1 0 0 0,0 0 0-1,11 0 0 32,6 0 0-47,-1 0 0 0,0 0 0 16,4 0 0-16,-1 0 0 15,3 0 0-15,-3 0 0 16,-2 0 0-16,3 0 0 0,1 0 0 16,-2 0 0-1,-2 0 0-15,2 0 0 16,2 0 0-16,3 0 0 0,1 0 0 16,-3 24 0-16,4 1 0 15,-2-1 0-15,-4 1 0 16,-4-2 0-16,0-2 0 15,3 4 0-15,3 3 0 16,-6-3 0-16,0-1 0 16,5-4 0-16,-7 5 0 0,2-6 0 15,-3 3 0-15,-5-6 0 16,0-1 0-16,4 1 0 16,1 6 0-1,-2 2 0-15,2-1 0 0,-5 2 0 16,0 0 0-16,0 4 0 15,0-5 0-15,0 1 0 16,0 3 0-16,0 4 0 16,0 5 0-16,0 5 0 15,0-3 0-15,0-2 0 0,8 3 0 16,-5-2 0-16,2-5 0 16,-1-5 0-16,5-4 0 15,-6 0 0-15,2-4 0 16,-2-2 0-16,-3-6 0 15,0 0 0-15,0 0 0 16,0-5 0-16,0 7 0 16,5-7 0-1,-1 5 0-15,-1 0 0 16,-3 0 0-16,0 5 0 0,5-2 0 16,-2 3 0-16,2-2 0 15,-5 0 0-15,0 4 0 16,3 6 0-16,0-2 0 15,2 4 0-15,0-3 0 16,-5 2 0-16,4-2 0 16,0-4 0-16,0-2 0 0,-4-3 0 15,0-4 0-15,0 2 0 16,0-2 0 0,0 0 0-16,0 0 0 0,0 5 0 15,-12 3 0-15,2 8 0 16,-1 5 0-16,3 4 0 15,1-1 0-15,-1 0 0 16,8-7 0-16,-13-8 0 16,13-4 0-16,-8-1 0 0,8-4 0 15,0-5 0 1</inkml:trace>
  <inkml:trace contextRef="#ctx0" brushRef="#br1" timeOffset="-83173.51">22642 1798 1758 0,'-8'0'-415'0,"0"0"-45"0</inkml:trace>
  <inkml:trace contextRef="#ctx0" brushRef="#br1" timeOffset="-71429.47">12497 5537 1142 0,'-89'-5'615'15,"1"-12"-325"-15,6 1-290 16,17-1 0-16,16 17-234 16,18 0-436-16</inkml:trace>
  <inkml:trace contextRef="#ctx0" brushRef="#br1" timeOffset="-47459.94">21505 11393 201 0,'19'8'273'16,"-2"-8"-30"-16,-5 0-38 15,-4 0-51-15,-2 0-20 0,-3 0 22 16,2 0 54-16,-5 0 62 16,0 0-73-16,0-5-199 31,0-6 0-15,-14-6 0-16,-1-12 0 15,-2-6 0-15,-7-10 0 16,-5-12 0-16,1-7 0 0,-8-10 0 15,-8-8 0-15,-3-12 0 16,-5-3 0-16,-1-8 0 0,-9-2 0 16,2-2 0-16,-8-1 0 15,-2-4 0-15,-7-1 0 0,-4 1 0 16,-7-8 0-16,-14-4 0 16,-8 1 0-16,-4-3 0 0,-4 6 0 15,-3 4 0-15,-10 0 0 16,1 5 0-16,-3 3 0 15,-10-1 0-15,-3 2 0 0,-9-1 0 16,-6-1 0-16,-2 2 0 16,2-1 0-16,-7 1 0 15,2 6 0-15,-1 7 0 0,5 1 0 16,4 6 0-16,3 4 0 16,5 2 0-16,12 9 0 0,7 5 0 15,16 5 0-15,4 8 0 16,13 1 0-16,10 7 0 0,6 3 0 15,0 5 0-15,-3 3 0 16,0-4 0-16,-2 4 0 0,-5 2 0 16,-2-2 0-16,-3 3 0 15,-4 6 0-15,-5-1 0 16,-3 1 0-16,3 4 0 16,-3 4 0-16,-2 3 0 0,-2 1 0 15,-5 0 0-15,-4-1 0 16,-8 1 0-16,-4 4 0 15,-11 0 0-15,-10-5 0 0,-5 5 0 16,-1-1 0-16,-5-2 0 16,3 3 0-16,5 0 0 0,3-5 0 15,0 1 0-15,-3-1 0 16,-12 1 0-16,-8-4 0 0,-9-1 0 16,-4-3 0-16,0 0 0 15,0-4 0-15,4-1 0 16,5 1 0-16,2 2 0 15,11 2 0-15,-7 5 0 0,-2 3 0 16,-9 3 0-16,-11 5 0 16,-10 8 0-16,-7 0 0 0,0 0 0 15,3 0 0-15,14 0 0 16,6 16 0-16,14 5 0 16,7 2 0-16,0 6 0 0,4-1 0 15,6 1 0-15,-1 0 0 16,-1 4 0-16,1-6 0 15,-5 3 0-15,4 1 0 16,1 7 0-16,4 2 0 0,0 5 0 16,-1-1 0-16,1 5 0 15,-5 1 0-15,1-2 0 16,4-3 0-16,-1 0 0 16,4-5 0-16,5-3 0 0,3-5 0 15,3 5 0-15,5-5 0 16,6 6 0-16,2 2 0 15,0 6 0-15,3 5 0 16,-7 2 0-16,2 9 0 16,-9 2 0-16,-5 6 0 0,-3 7 0 15,4 1 0-15,4-1 0 16,4 6 0 0,4 2 0-16,0 8 0 0,7 10 0 15,5-2 0-15,12-4 0 16,10 5 0-16,7 3 0 15,6 2 0-15,11-2 0 16,7 5 0-16,7 1 0 16,6-2 0-16,4 13 0 15,7 4 0-15,3 3 0 16,3 7 0-16,7-4 0 16,2 9 0-16,5 4 0 0,9 6 0 15,16 10 0-15,0 4 0 16,14 15 0-1,5 7 0-15,14 12 0 0,12 10 0 16,12 2 0 0,4 1 0-16,7-6 0 0,10 3 0 15,3-7 0-15,7 2 0 16,13 4 0-16,18 7 0 16,15 17 0-16,24 4 0 15,22-4 0 1,7-8 0-16,6-8 0 0,6-8 0 0,-3-13 0 15,-1-7 0-15,-4-5 0 16,-4-4 0-16,-5-4 0 16,4-11 0-16,6-14 0 15,3-12 0-15,210 106 0 16,-190-130 0-16,13-7 0 16,16-7 0-16,24-2 0 15,20-8 0-15,17-9 0 0,7-3 0 16,13-5 0-16,9-4 0 15,3 0 0-15,4 1 0 16,-4-1 0-16,-8 0 0 0,-14-9 0 16,-10-2 0-16,-8-5 0 15,-3-4 0-15,-11-9 0 0,-11-4 0 16,-4-7 0-16,-11-4 0 16,-6-13 0-16,-7-12 0 15,-5 0 0-15,-4 0 0 16,-2-9 0-16,-5 2 0 0,-7-5 0 15,-6 0 0-15,-8 3 0 16,-16 1 0-16,-7 3 0 0,-15 1 0 16,-9 2 0-16,-10 2 0 15,-8 0 0-15,-9 0 0 0,-2 0 0 16,-9 0 0-16,-13 0 0 16,-11 11 0-16,-6-3 0 0,-7 1 0 15,-3-2 0-15,-4 5 0 16,-1 0 0-16,-4 1 0 0,-5 0 0 15,3 4 0 1,-3-6 0-16,0 1 0 0,2 0 0 16,-1 1 0-16,4-3 0 15,0 3 0-15,1 1 0 0,2-2 0 16,1-5 0-16,1-7 0 16,3 0 0-16,0 0 0 0,6 9 0 15,-4-2 0-15,-1 2 0 16,-1-9 0-16,1 13 0 0,3-1 0 15,0-1 0-15,3 2 0 16,7-6 0-16,3 2 0 16,3 3 0-16,4-4 0 15,5-8 0-15,8 9 0 0,4-9 0 16,0 0 0-16,-5 0 0 16,5 0 0-16,0 0 0 0,-4 0 0 15,4-9 0-15,-2-6 0 16,7-6 0-16,-1-7 0 0,-1-9 0 15,2-5 0-15,-5 2 0 16,-1-1 0-16,-4 1 0 16,-2-1 0-16,-7 0 0 0,-1 2 0 15,0-4 0-15,-2 2 0 16,-3 2 0-16,-3-7 0 16,3 3 0-16,-3-7 0 0,-3 1 0 15,3-3 0-15,-9-1 0 16,-7 0 0-16,-2-1 0 0,-7 6 0 15,-6-5 0-15,-3 4 0 16,0 0 0-16,-3 5 0 0,-1-1 0 16,-4 5 0-16,0-2 0 15,3 1 0-15,2 6 0 0,-5-3 0 16,-2-3 0-16,-1-2 0 16,0-7 0-16,-7-2 0 0,-3-5 0 15,3-5 0-15,-4-2 0 16,-3-3 0-16,-7 3 0 15,-4-2 0-15,-4 6 0 16,-6 3 0-16,2 7 0 0,-4 6 0 16,-3-2 0-16,3 7 0 15,4-7 0-15,-2 6 0 0,3-6 0 16,2 2 0-16,-3-1 0 16,-6-3 0-16,-2-2 0 0,-2-7 0 15,-2 0 0-15,-5-3 0 16,-4-6 0-16,0 1 0 15,0-3 0-15,-8 2 0 0,-5 6 0 16,5 2 0-16,-3 5 0 16,2 0 0-16,-2 1 0 15,-2-3 0-15,-3 0 0 0,-1-6 0 16,1 4 0-16,-4-1 0 16,0 2 0-16,-3-1 0 15,-3 0 0-15,1 0 0 0,-3-5 0 16,-4 6 0-16,-1-5 0 15,-3 4 0-15,2 0 0 0,3 3 0 16,-3 1 0-16,11 3 0 16,-2 11 0-16,5 3 0 0,3 3 0 15,3 4 0-15,0 5 0 16,7 7 0-16,7 1 0 0,-8 4 0 16,8-5 0-16,-14 1 0 15,6 1 0-15,0-1 0 16,8-1 0-16,-12 2 0 0,5-8 0 15,-5 4 0-15,-1-5 0 16,0 3 0-16,-4 0 0 16,3-2 0-16,-3-2 0 0,-3 4 0 15,0-2 0-15,0-2 0 0,-1 0 0 16,0-4 0-16,6 1 0 16,-6 1 0-16,0-1 0 0,1-3 0 15,1 3 0-15,-2-1 0 0,-4 1 0 16,3 0 0-1,-4-6 0-15,-2 3 0 0,0-3 0 16,-6 2 0-16,6-4 0 16,-4 0 0-16,2-3 0 0,-1 0 0 15,-3 3 0-15,8-2 0 16,-8 1 0-16,3 1 0 0,2 0 0 16,-4-5 0-16,5 2 0 15,-1-4 0-15,1-1 0 0,-1 0 0 16,1-2 0-16,-1 0 0 15,1 2 0-15,1 4 0 0,-2-5 0 16,-75-86 0 15,25 46 0-31,41 40 0 16,2-3 0-16,-4 0 0 0,2-1 0 16,6 3 0-16,4 1 0 0,-4 0 0 15,4 1 0-15,-5-8 0 16,-4-10 0-16,-11-7-519 0</inkml:trace>
  <inkml:trace contextRef="#ctx0" brushRef="#br1" timeOffset="-45611.53">6740 11657 868 0,'-16'-6'391'16,"3"-4"-157"-16,1 5-120 16,12 3-66-16,0 2-21 15,0 0-19-15,17 0 27 0,23 17 60 16,25 14 44-16,25 23-51 15,27 27-88-15,30 28 0 16,31 29 0-16,33 33 0 0,37 29 0 16,33 20 0-16,28 25 0 15,18 23 0-15,24 21 0 16,13 9 0-16,9 2 0 0,2 1 0 16,-18-7 0-16,-20-13 0 15,-21-13 0-15,-27-16 0 0,-26-19 0 16,-15-26 0-16,-17-20 0 15,-10-24 0-15,-14-24 0 16,-9-21 0-16,-11-16 0 0,-12-16 0 16,-8-14 0-16,-5-11 0 15,-13-3 0-15,-2-6 0 0,-8-2 0 16,-13-6 0-16,-18-4 0 16,-15-4 0-16,-14 2 0 0,-19-7 0 15,-15-5 0-15,-17-7 0 16,-7-2 0-16,-13 0 0 15,-8-1 0-15,-8 1 0 0,-9-2 0 16,2 1 0-16,-2 5 0 16,1-4 0-16,3-5 0 0,5 0 0 15,0-12 0 1,0-5 0 31,-12-26-207-47,0-2-125 0,-9-12 42 15,-2-5 64-15,-8 2 59 16,3 3 65-16,-8 12 47 16,-1 13 31-16,-8 12 22 0,-9 8 25 15,-6 16 38-15,-8 10 36 16,-3 2 31-16,-1 8 36 0,4 12 32 16,-3 9 0-16,11 14-14 15,3 1-26-15,11 6-29 0,18-9-52 16,7-8-75-16,21-13 0 15,16-9 0-15,21-16 0 16,24-12 0-16,23-11 0 0,22-15 0 16,16-15 0-16,16-1 0 15,9-7 0-15,6 7 0 0,4 3 0 16,-2 11 0-16,-11 12 0 16,-14 5 0-16,-18 13 0 15,-19 8 0-15,-20-2 0 0,-17-3 0 16,-10-4 0-16,-14 1 0 15,-12-13 0-15,-12-15 0 16,-20-11 0 0,-4-14 0-1,-9-12 0-15,-15-18 0 0,-9-12 0 0,-4-4 0 16,1 10 0-16,-2 2 0 16,8 17 0-16,15 16 0 0,5 9 0 15,11 8 0-15,2 8 0 16,5 3 0-16,5 13 0 0,-3 0 0 15,0 13 0-15,-12 10 0 16,-7 15 0-16,-11 10 0 16,-13 6 0-16,-8 3 0 0,-4-5 0 15,1-4 0-15,3-3 0 16,3-12 0-16,10-9-155 0,11-12-252 16,-5-12-42-16,6 0 46 15,1-7-229-15</inkml:trace>
  <inkml:trace contextRef="#ctx0" brushRef="#br1" timeOffset="-35177.99">2183 8646 500 0,'-27'-22'157'15,"-3"6"-51"-15,7 4-14 16,-19 0 64 0,30 12-84-16,4-4-18 15,8 1-13-15,0-1-25 0,0-1-4 16,0 5-9-16,5 0-5 15,7 0 4-15,7 0 3 16,15 12 0-16,11 1-3 16,7-1-2-16,10 5 4 15,-2-2 1-15,5 2-3 16,0-1-5 0,-5-5 3-16,-8 1 3 0,-9-12 2 15,-12 11-6-15,-1-11 7 16,-12 0-1-16,-1 0 0 15,-4 0 1-15,-4 0-6 16,-6 0-1-16,4 0-6 16,-7 0 8-16,5 0 1 15,3 0-4-15,-4 0 4 16,4 0-5-16,-3 6 3 16,-2-6-7-16,2 9-24 15,-5-9-39-15,0 0-22 16,0 0-18-16,0 0-12 15,0 0 9-15,0 0-7 16,0 0-31-16,0 0-16 16,0 0-97-16</inkml:trace>
  <inkml:trace contextRef="#ctx0" brushRef="#br1" timeOffset="-34347.18">2536 8854 51 0,'-8'8'129'16,"8"-8"64"0,-8 0-61-16,8 0-37 15,0 0-32-15,0 0-16 0,0 0-7 16,0 0-11-16,0 0-18 16,13 0-2-16,12 0-3 15,6-6-5-15,14-1 3 16,4-6-1-1,4 6-1-15,-5 7 0 0,1 0 4 16,-5 0-4-16,-3 0 4 16,-3 0-5-16,-14 7 0 15,-5 2 5-15,-2-9-5 16,-4 0 23-16,-5 0 17 16,-8 0 20-16,0 0 2 15,0 0 11-15,0-9-16 16,0-10-28-16,-16-10-16 15,-1-4-7-15,1-3-4 16,-1-2-2-16,2 3 2 16,1-3-1-16,14 10-5 15,-8 8 7-15,8 3-5 16,-8 5 2-16,8 4-7 0,0 5 12 16,-8-2-7-16,8 5 2 15,0 0-5 1,0 0 8 15,0 0-1-31,0 0-1 16,0 0-4-16,0 0 0 15,0 0 5-15,0 0-7 16,-7 0 6-16,7-4-5 16,-8-3 1-16,8 2 5 15,-8 0-2-15,8 3 2 16,-8-9-8-16,8 9 3 15,0-3 4-15,0 5-4 16,0-4 3-16,0-4-3 16,-10 4 0-16,10 0 2 15,0 1-3-15,0-6 1 16,0 1 2-16,0 4-2 16,0-1 4-16,0-2-2 15,0 2 0-15,0 5-3 16,0 0-2-16,-8 0 6 15,8 0-6 1,-8 0 2-16,8 12-2 16,-12 9 3-16,-7 3 4 0,-6 14-7 15,-7 5 4-15,0 2-4 16,-1 1-19 0,5-2-30-16,2-3-44 15,1-4-38-15,6-1-21 0,3-3-87 16</inkml:trace>
  <inkml:trace contextRef="#ctx0" brushRef="#br1" timeOffset="-33681.32">969 11434 209 0,'-16'-5'222'16,"-1"2"-56"-16,2-2-59 15,4 1-43-15,-3 4-22 16,14 0-13-16,0 0-6 15,0 0-13-15,0 0-7 0,0 0-2 16,14 21 1-16,9 11 7 16,10 13-2-16,8 11 2 15,3 14-6-15,0-1-3 16,4 0 0-16,2-3 0 16,-5-6-5-16,-6-6-28 15,-4-9-24-15,-8-9-24 16,-7-8-10-16,-8-11 14 15,-12-10-22-15,-15-7-53 16,-15-11 8-16</inkml:trace>
  <inkml:trace contextRef="#ctx0" brushRef="#br1" timeOffset="-32316.63">1051 11931 157 0,'-62'-17'223'16,"1"8"-82"-16,1 9-53 16,6 0-43-16,14 0-27 15,12 0 1-15,3 0-8 16,13-7-6-16,12-5-2 0,9-9 3 15,14-8-3-15,18-6-5 16,13-11 2 0,3 1 3-16,3-4-1 15,-3 9-3-15,-5 3-3 0,-3 9 5 16,-9 4 2-16,-7 12-6 16,-8 3 4-16,-9 1 1 15,-3 8-1-15,-1 0 0 16,-1 0 2-16,2 0-1 15,-1 0-2-15,1 0 0 16,0 0 4-16,1 0-4 16,8-12 0-16,-3-9-10 15,2-7-1-15,-4-5 5 16,-6-3 3-16,-3 0 3 0,-8 8 13 16,0 7 16-1,-11 9 1-15,-6 12-8 16,-28 16-3-16,17 12-16 15,4 9 1-15,8-1 0 16,7 0-6-16,9 1 2 16,12-5 1-16,14-10-7 15,5-10-4-15,9-12-14 16,4-12-17-16,10-10-17 16,3-13 8-16,0-15 15 15,-5-6 20-15,-6-2 5 16,-11-2 10-16,-5 3 0 15,-19 7 10-15,-11 6 15 16,0 10 18-16,-16 15-5 16,-4 7-18-16,0 12-5 15,-5 8-10-15,0 7-3 16,9 8-2-16,5-4 3 0,11 5 2 16,0-4-3-16,8 2 0 15,1-7-1-15,1-2-6 16,3-6 2-16,-1-7-9 15,1 0 4-15,-5 0-3 16,-8-12 5-16,0-4 3 16,0-7 3-16,-16-3 2 15,-1 2 7-15,4 5 3 16,3 2-1-16,10 4-9 16,0 9-6-16,0 4 5 15,15 0-1-15,10 11 0 16,7 7 5-16,1-2-7 15,-2-4-2-15,-2-12-5 16,-1 0-2-16,-6 0 2 16,-4-12 1-16,-4-9 0 15,-6-12 5-15,-8-7 8 0,0-8 1 16,-14-7 13 0,-4 8 12-16,-4 2 7 15,3 11 23-15,-1 10-24 16,2 8-16-16,2 9-12 15,4 7-8-15,12 0 3 0,0 16-4 16,0 8 4-16,9 0-7 16,2-3 0-16,2-4 0 15,8-5-13-15,-1-12-3 16,-1 0-12-16,5 0 2 16,14-33-17-1,-26 5 23-15,-5-14 4 16,-7-8 4-16,0-6 2 15,-15-8 13-15,-10-14 1 16,2-3 11-16,-6 8 13 16,4 7 13-16,6 14-2 15,1 15-16-15,10 9-8 16,8 11-10-16,0 9-2 16,0 16 0-16,16 17 2 15,13 11 5-15,4 9-6 16,2 5 3-16,4-10-7 15,-7-9 4-15,-7-2 0 0,-6-12-1 16,-6-6 6 0,-5-11-3-1,0 0 2-15,-5-7-1 16,-3-62-12-16,0 24 10 16,-8 5 0-16,8 6 1 15,-8 11 4-15,8 11-7 0,0 3 0 16,0 9-1-16,5 0-1 15,6 12 3-15,3 1 2 16,-3-13-6-16,6 0 6 16,-5 0-2-16,-1 0 1 15,6-9-2 1,-6-10 3-16,3-11-1 16,2 1-1-16,-5 1-3 0,2 4 3 15,-5 7-22-15,1 5-30 16,2 12-30-16,4 12-34 15,7 21-112-15</inkml:trace>
  <inkml:trace contextRef="#ctx0" brushRef="#br1" timeOffset="-31219.05">246 14549 316 0,'-20'-34'217'15,"0"13"-44"-15,-13 6-13 16,18 23-135-16,2 20-11 15,13 17 6-15,0 24-5 16,8 17-6-16,12 16-3 16,13 3 1-16,7-3-2 15,5-8-5-15,0-18 2 0,-5-9-7 16,-4-22-2-16,-2-14-4 16,-6-10 1-16,-8-21-1 15,-2-7 6-15,-12-22-3 0,-6-17 0 16,-15-23 5-16,-11-17-2 15,-1-11 4-15,-14-8 8 16,-3-2-1-16,-5 2-4 0,1 16 11 16,6 15 17-16,10 17 3 15,7 16-14 1,9 17-11-16,5 8-5 0,11 4-3 16,0 3 0-16,0 9-2 15,0 0-1-15,0 0 7 0,0 0-5 16,0 0-1-16,11 21 5 15,9 3-1-15,4 4 5 0,8 5-8 16,7 0 5-16,-4-1 1 16,3-4-3-16,-6 0-2 15,-4-3 3-15,-4-9-9 16,-3-4-10-16,-1-3-20 0,-3-9-19 16,-1 0-32-16,-3-9-36 15,-2-15-50-15,-3-16-63 16</inkml:trace>
  <inkml:trace contextRef="#ctx0" brushRef="#br1" timeOffset="-30386.17">218 13676 302 0,'-37'-60'215'0,"9"16"-49"16,4 15-69-16,8 8-55 15,4 9-20-15,21 17-8 16,10 27 1-16,13 24 11 15,25 34 0-15,11 24 0 16,11 17-17-16,2 7-3 0,-4-13 2 16,-9-6-7-1,-6-21 2-15,-9-22 3 0,-13-14-6 16,-7-22-6-16,-9-11 8 16,-13-13-6-16,-11-16-10 15,0-12-23-15,-26-16 10 16,-21-13 9-16,-2-4 12 0,2 9 13 15,7 11 9-15,7 8-12 16,9 14-6-16,7 3 3 16,9 24 0-16,11 9 6 15,19 2-6-15,5 7-1 0,19-5 0 16,6-8-8 0,5-6-4-16,1-6-17 0,-15-17-3 15,-6 0-9-15,-9-12-4 16,-11-16-25-16,-14-22 2 15,-3-19 15-15,-20-21 23 16,-13-15 23-16,-2-4 22 0,-2 10 27 31,4 18 19-31,-11-21 48 0,31 73-80 16,1 12-8-16,12 10-14 16,0 7 7-16,12 24 17 15,8 14-4-15,8 15-1 0,11 3-12 16,-4 5-4-16,2-3-6 15,-9-11 2-15,-3-9-6 16,-10-14 4-16,-1-5 0 16,-6-9 2-16,-5-10 0 15,-3-12-4-15,0-17-5 16,-11-10 2-16,-7-19-5 0,4 0 10 16,0 9 0-16,3 14-8 15,11 5 3-15,0 14-5 16,0 7 4-16,0 9-1 15,0 0 0-15,8 13-2 16,9 4 5-16,-6-2 5 16,1 2-7-16,0-8-7 15,-4-9 4-15,0 0-3 0,-8 0 2 16,0-9 0-16,0-10 1 16,-8-15 1-16,-9-11-2 15,2-5 8-15,4 8-3 16,-3 8 3-16,14 10-4 15,0 15 0-15,0 9 5 0,14 17 1 16,0 7 2-16,12 12-6 16,-3 1-11-16,1-4-41 15,-3-9-48-15,-4-7-38 16,-6-17-56 0,-11-12 5-16</inkml:trace>
  <inkml:trace contextRef="#ctx0" brushRef="#br1" timeOffset="-30238.74">961 13322 209 0,'-11'-40'231'0,"-3"12"-84"16,14 10-67-16,0 7-38 15,-8 3-23-15,8-1-8 0,0 9-7 16,0 0-5-16,0 13-19 16,0 2-54-16,0 10-81 15,0 4-77-15</inkml:trace>
  <inkml:trace contextRef="#ctx0" brushRef="#br1" timeOffset="-30087.34">727 13236 304 0,'-18'-11'158'16,"7"3"-74"-16,11 4-55 0,0-1-38 15,11 1-34-15,7 4-78 16,1-3-48-16</inkml:trace>
  <inkml:trace contextRef="#ctx0" brushRef="#br1" timeOffset="-29853.45">1059 13339 16 0,'27'12'83'16,"-2"0"118"-16,-3-12-69 16,-12 0-42-16,4 0-28 15,-3 9-15-15,-11-9 7 16,0 0 12-16,0 0-22 0,-17-4-21 15,-6-13-14-15,-2-6 4 16,1-11-3-16,4-6-3 16,7-1-3-16,13 4-6 15,0 5 7-15,0 4-8 16,13 3 4-16,12 9-4 16,7 2 1-16,9 3-20 15,0 3-58-15,-1 0-50 16,-4 0-103-16</inkml:trace>
  <inkml:trace contextRef="#ctx0" brushRef="#br1" timeOffset="-28622.84">1993 9561 165 0,'-17'-41'207'0,"-3"1"-61"15,-8 4-22-15,0 7-34 16,-1 3-16-16,-4 7-25 16,2-2-19-16,-7 5-3 15,2 8-14-15,-4 4-7 16,-9 4-3-16,-8 16-3 15,-12 13 10-15,-18 20-4 16,-5 25-4-16,-9 14 3 16,-4 18 2-16,1 9 11 15,8 1-1-15,10 8 5 0,10-1-12 16,14-7 1-16,14 3-13 16,11-1 6-16,12-8-2 15,9-1-5-15,8-6 7 16,8-10 1-16,0-3-2 15,0-1 2-15,13-3-4 16,4-4 9-16,-1-5-2 16,3-4 2-16,2-5-4 15,2-2 1-15,2-5-1 16,1-3 6-16,2-5 5 0,0-6-6 16,4 3-6-16,1-6 4 15,-1-3-5-15,1-4-2 16,-1-4-2-16,1-1 4 15,4-3-3-15,2-1-3 16,15 1 7-16,6-1-3 16,14 1 2-16,2-4 1 15,6-5-4-15,8-8-1 16,-1-12 4-16,0 0-4 16,-4 0-2-16,-3-12 2 15,-6-14 2-15,-2-5-2 16,-6-12 2-16,2-8-1 15,-2-14-3-15,-3-18-4 0,-3-18 0 16,4-21 3-16,-5-12 1 16,-5-13 2-1,-7-12-6-15,-9 9 6 0,-12 12 7 16,-8 24 1-16,-4 18 3 16,-7 16 1-1,-4 16 14-15,-5 3-5 0,0-1 0 16,-17 1 7-16,-8-4 12 15,-8 1 12-15,-7-10-6 16,-12-3-19 0,-13-5-5-16,-8-8-13 0,-6 0-5 15,0 5-7-15,0 11-5 16,11 10-12-16,6 11 0 16,9 13-9-16,13 7-25 15,9 9-4-15,5 7-21 16,7 8-11-16,2 9-26 15,6 0-12 1,-7 14-2-16,-2 5 31 0,-4 4 33 16,0 4 25-16,-4-4 0 15,3-3-16-15,4-4-24 16,2-3-23-16,2-13-6 16,6 0-58-16</inkml:trace>
  <inkml:trace contextRef="#ctx0" brushRef="#br1" timeOffset="-27058.67">1736 13009 179 0,'-11'-7'223'0,"-1"-3"-50"0,0 10-55 16,-1-7-40-16,1-2-31 16,-1 2-19-16,-3-5 12 15,0-4-18-15,-4-6 3 16,-4 3 17-16,-5-2 14 16,-8 1 27-16,-3 3 25 15,-4 6-30-15,-10-1-17 0,2 3-22 16,-5 4-12-16,0 3-12 15,5 2-7-15,-2 0-2 16,11 0 0-16,-2 0-5 16,3 11-3-16,3 1 0 15,-7 4 4-15,-3 9-3 0,-3-1 1 16,-2 4-4-16,-3 0 0 16,6 1 10-16,1-3-4 15,1-2-5-15,9 0 5 16,1-8 2-16,5 2 7 15,3-3 5-15,-2 5-9 0,-5 1-1 16,3 0-5 0,2 3-4-16,0 4 0 0,1 6-1 15,-1-3 2-15,1 7 9 0,4-3-9 16,3 0 2 0,1 8-3-16,3-3-1 0,1 9 2 15,17 5 2-15,3 6 6 0,0 9-3 16,0 4-1-16,0 8-5 15,0 2 2-15,0-2 2 16,0 0 2-16,0-3-5 16,0-2 13-16,0-2-2 15,0-1 16-15,0-4-11 0,0-7-7 16,0-6-2-16,0-3 0 0,0 0 2 16,0 2-9-16,0 1 7 15,0 4-12-15,0 1 11 0,0 0 0 16,0 0-7-16,0-4 6 15,0 0-8-15,0 0 6 16,0 0 0-16,0 1 3 16,20-1-3-16,8-4-1 15,0-1 4-15,-3-2-2 0,3-5-7 16,-4-5 8-16,1 1 5 16,0-1-5-16,1-4 1 0,4 2 2 15,-3-5-5-15,3-2 9 16,-2 2 0-16,1-4-8 15,-1 4-1-15,1-5-1 0,-1-4 4 16,5 5 3-16,-1-5-6 16,4 1 1-16,10-10 2 15,2-2 1-15,8-13 0 16,6 0-1-16,6-13 2 16,3-2 2-16,0-10-12 15,2-7 4-15,6-5 2 0,-3-4 1 16,1-10-1-16,1-11-4 15,-5-7-5 1,0-10 1-16,53-99-10 16,-69 80 13-16,-9-4 1 15,-8-5-3-15,-3-2 1 16,-1-14 6-16,1-11-5 16,-4-7 7-16,-1-9-2 15,2-11-4-15,-2 3 3 16,-5 3 1-16,1 9-2 15,-2 16-3-15,-11 12 1 16,-2 7 6-16,-10 10-4 0,-3 2-2 16,0 7 5-16,-16 2-3 15,-7 5 5-15,-11-2 1 16,-5 6-6-16,-7 5 2 16,-6 6-12-16,-10 4-12 15,-6 14-16-15,-1 10-22 16,4 14-35-16,0 4-49 15,5 7-47-15,3 10-22 0,3 7-32 16,-3 18-60-16</inkml:trace>
  <inkml:trace contextRef="#ctx0" brushRef="#br1" timeOffset="-24712.44">8218 6993 341 0,'-12'-29'183'16,"-9"1"-49"-16,-6 0-50 16,-6-2-14-16,-5 2-10 15,-1 5-3-15,-6 1 35 16,-4 3 0-16,-9 2-37 0,-2 0-27 16,-5 6-11-16,-8 6-11 15,-4 5 1-15,-4 0-7 16,-12 0 0-16,-10 16 4 0,-14 4-5 15,-22 5 4-15,-14 7-9 16,-23 5 4-16,-14 9 4 16,-21 1-3-16,-8 10-2 15,8 5 3-15,3 7-1 16,6 9-1-16,2 11 8 16,1 8-11-16,0 14 6 15,5 3-1-15,2 5-1 16,1 3-4-16,9-1 7 15,7-2-3-15,18-1 3 0,15-4 0 16,14-5 1-16,20-7-2 16,15 0-1-16,14-9-3 15,14-3 3 1,14 0-1-16,9 4 3 0,13 7 0 16,10 17 2-1,19 11-11-15,0 6 9 0,8-1-1 16,8-3-3-16,0-6 6 15,6-1-4-15,0-4 5 16,4 0 3-16,2-6-3 16,8-5 2-16,5-2-2 15,4-5-6-15,12-5 9 16,12 2-4-16,13-7 1 16,7-2-2-16,12-5-2 15,8-7 7-15,8-8 1 16,11-14-7-16,5-12 2 15,8-7 0-15,6-13-1 16,0-12 1-16,3-12-2 16,0-3 11-16,5-13 2 15,3-9-4-15,5-7 4 0,8-13 3 16,2-7 12-16,5-18-7 16,10-15-2-16,2-17-6 15,9-17-3-15,1-12 0 16,3-11-9-16,0-4 6 0,4-5 8 15,-3 7 6-15,-6-1 1 16,-12 15 4-16,-10 7-2 0,-18 10-15 16,-13 6 4-16,-10 7 3 15,-9-7-5-15,-9 2-3 16,-11-5 3-16,-8-5 9 16,-5 6 7-16,-12-1 12 0,-16 1 1 15,-16 7 15-15,-16-1 9 16,-22-3 17-16,-11-3-83 15,-33-9 0-15,-15-4 0 0,-20 0 0 16,-11-1 0-16,-9 6 0 16,-5 11 0-16,-5 8 0 0,-4 9 0 15,-3 2 0-15,-8 6 0 16,-15 4 0-16,-5 3 0 16,-14 13 0-16,-3 5 0 0,4 7 0 15,1 21 0-15,-10 15-225 16,-8 13-364-16,-15 36-20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4T08:47:45.6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13594 2429 344 0,'0'-25'233'15,"0"6"-27"-15,0 2-26 16,0 6-28-16,0 1-13 0,0 7-12 16,0-1 5-16,0 4-16 15,0 0-27-15,5 0-22 16,-5 0-24-16,7 0 27 0,2 12 15 15,-1 0-21-15,-5 0-64 16,2 4 0-16,-5-4 0 16,3 1 0-16,-3 4 0 15,0-4 0-15,0-6 0 0,0 0 0 16,0 2 0 0,0 7 0-1,0 1 0-15,5 12 0 16,-5 4 0-16,0 7 0 15,0 8 0-15,0 6 0 0,-8 6 0 16,8 7 0-16,-13 2 0 16,13 4 0-16,0 8 0 15,0 9 0-15,0 3 0 0,0 3 0 16,0 7 0-16,0 4 0 16,0 2 0-16,0 1 0 15,5 8 0-15,-5 4 0 0,0 4 0 16,0 9 0-16,-8 3 0 15,-1-4 0-15,9 0 0 16,-7-3 0-16,7-1 0 16,0 0 0-16,0 4 0 0,0 6 0 15,7 5 0-15,2 2 0 16,2 3 0-16,2 2 0 0,-4-6 0 16,-6-4 0-16,-3-3 0 15,0-6 0-15,0-6 0 0,0-9 0 16,0-4 0-16,0-5 0 15,0-6 0-15,0-1 0 0,0 0 0 16,0 7 0 0,0 0 0-16,0 11 0 0,0-2 0 15,0 0 0-15,0-2 0 16,0 4 0-16,0-6 0 0,-8 0 0 16,8 0 0-16,-9-5 0 15,9 6 0-15,-11-2 0 0,11 6 0 16,-8 2 0-16,8 10 0 15,-9 7 0-15,9 9 0 0,0 3 0 16,-7 4 0-16,7 2 0 16,0-6 0-16,0 132 0 15,0-156 0-15,0-4 0 16,0-4 0-16,0-1 0 16,0-2 0-16,0 3 0 0,0-5 0 15,0 1 0-15,-8-3 0 16,0-2 0-16,8 2 0 0,0-6 0 15,0 1 0-15,0-8 0 16,0 0 0-16,0-6 0 0,0 3 0 16,0-2 0-16,0 4 0 15,0 1 0-15,3 4 0 0,5 4 0 16,1 0 0-16,-2 0 0 16,6-4 0-16,-2-5 0 0,3-7 0 15,-6-4 0-15,-1-5 0 16,-7-3 0-16,0-2 0 15,0 3 0-15,0-3 0 16,-7-2 0-16,-1-5 0 0,-1-7 0 16,-4-11 0-16,13-6 0 15,0-8 0-15,0-7 0 0,0-7 0 16,0-3 0-16,0-4 0 16,0-4 0-16,-8-12 0 15,8 10 0-15,-8-10 0 0,13 0 0 47,-2 0 0-31,2-5 0-1,-2 0 0-15,5-2 0 0,6-1 0 16,1-1 0-16,10-3 0 16,11 0 0-16,16-9 0 0,21-2 0 15,17-2 0-15,17-3 0 16,9 2 0-16,9 2 0 0,6 5 0 15,4 1 0-15,-6 8 0 16,6 0 0-16,-6 5 0 0,1 5 0 16,-3 0 0-16,-6 0 0 15,4 0 0-15,5 0 0 0,6 0 0 16,2-7 0-16,4-5 0 16,-1 4 0-16,-2 4 0 15,-10 0 0-15,-12 0 0 0,-5 0 0 16,-10 0 0-16,-11 4 0 15,-1-7 0-15,0-3 0 16,-1-2 0-16,-5 5 0 0,6-3 0 16,0-1 0-16,92-14 0 15,-84 16 0-15,-1 2 0 16,0-5 0-16,-2-4 0 16,-1 4 0-16,-10 0 0 0,1-6 0 15,-3 7 0-15,-3-6 0 16,8 6 0-16,7-6 0 15,2 5 0-15,6-1 0 0,3 1 0 16,6-5 0-16,-2 2 0 16,1-2 0-16,-2 1 0 0,3-1 0 15,-2 6 0-15,-7-1 0 16,-3 0 0-16,-8 3 0 0,-1 1 0 16,-9 4 0-16,-3-1 0 0,-5 2 0 15,0-1 0-15,0-6 0 16,5 3 0-16,3 0 0 0,1-7 0 15,0 0 0-15,0 0 0 16,5 2 0-16,-2 0 0 0,1 0 0 16,-2 4 0-16,-2-1 0 15,-6 2 0-15,-7 1 0 16,1 2 0-16,0 1 0 0,-4-1 0 16,5 4 0-16,-1 0 0 15,-6 0 0-15,5 0 0 0,-5 0 0 16,-2 0 0-16,-5 0 0 15,-3 0 0-15,-7 7 0 0,-6 3 0 16,-4-10 0-16,-9 12 0 16,-8-12 0-16,-8 0 0 0,-4 0 0 15,0 0 0-15,-2 0 0 16,-6 7 0-16,3-7 0 31,-3-3 0 0,0-8 0-31,0-11 0 0,-17-6 0 16,1-8 0-16,-8-9 0 16,-4-10 0-16,-6-9 0 0,6-5 0 15,4-12 0-15,8-5 0 16,2-8 0-16,8-4 0 0,6-8 0 16,0-8 0-16,0-3 0 15,0-6 0-15,0-7 0 0,0-4 0 16,0-4 0-16,-8-4 0 15,8-14 0-15,0-7 0 16,0-7 0-16,5-10 0 0,1-6 0 16,2-10 0-16,1-3 0 15,-1-9 0-15,-8 1 0 0,0 3 0 16,0 0 0-16,0 4 0 16,0 0 0-16,0 1 0 0,0-1 0 15,0 6 0-15,0-1 0 16,0 0 0-16,0 12 0 15,0 7 0-15,0 17 0 0,0 8 0 16,0 8 0-16,3 5 0 16,2 5 0-16,-1 2 0 0,-4 5 0 15,0 0 0-15,0 3 0 16,0 6 0-16,0-2 0 16,0 1 0-16,0-3 0 0,0-5 0 15,0 0 0-15,4 7 0 16,5 10 0-16,-2 6 0 0,4 6 0 15,3 0 0-15,2-2 0 16,0 6 0-16,0-2 0 0,1 7 0 16,-6 2 0-16,2 4 0 15,-5 1 0-15,-8 0 0 16,0 0 0-16,0-5 0 16,0 1 0-16,0-5 0 0,-12 0 0 15,0 2 0-15,-4-8 0 16,-1 6 0-16,5 5 0 0,0 4 0 15,-1 5 0-15,1 7 0 16,1 2 0-16,-1 10 0 16,3 5 0-16,-4 3 0 0,5 4 0 15,-1 1 0-15,9 2 0 16,-8 2 0-16,2-4 0 16,6-9 0-16,-11 0 0 0,1-9 0 15,10 2 0-15,0-7 0 16,0 4 0-16,0 1 0 15,0 5 0-15,0 9 0 16,-8 2 0-16,8 9 0 16,0 9 0-16,0 5 0 0,0 2 0 15,0 4 0-15,0 0 0 16,0 1 0-16,0 4 0 16,0-5 0-16,0 2 0 0,0-6 0 15,0-4 0-15,0-7 0 16,0-8 0-16,4-13 0 15,10-8 0-15,-3-4 0 16,3-1 0-16,0 10 0 16,-2 3 0-16,-3 7 0 15,-5 11 0-15,-4 2 0 0,0 4 0 16,0 6 0-16,0 0 0 16,0 8 0-16,0 3 0 15,0 4 0-15,0-1 0 0,0 2 0 16,0 2 0-1,0-3 0-15,0 4 0 16,0-8 0-16,0 0 0 16,0-4 0-16,0 4 0 0,0 3 0 15,0 6 0-15,-13-2 0 16,4 5 0 0,1 0 0-16,-4 0 0 15,4 0 0 1,-3 0 0-16,-10 0 0 15,-12 0 0-15,-16 0 0 0,-12 0 0 16,-7 0 0-16,-18 0 0 16,-12 8 0-16,-14-8 0 15,-13 0 0-15,-11 9 0 0,-2-9 0 16,-4 0 0-16,0 0 0 16,-4 0 0-16,4 0 0 15,4 0 0-15,4 0 0 16,4 0 0-16,9-9 0 15,2 6 0-15,7-7 0 16,1 7 0-16,6 3 0 0,-2 0 0 16,3 0 0-16,-7 0 0 15,-1 0 0-15,-7 0 0 16,-3 13 0-16,-7 2 0 16,-10 1 0-16,-3 5 0 15,1-5 0-15,-1 1 0 16,-138 15 0-16,140-17 0 15,3-2 0-15,-6-1 0 16,1-3 0-16,-5-9 0 0,3 12 0 16,-8-12 0-16,2 0 0 15,3 0 0-15,5 0 0 16,9 0 0-16,7 0 0 16,12 0 0-16,17 0 0 15,7 0 0-15,9 0 0 0,12 0 0 16,4 0 0-16,5 0 0 15,-52 0 0 1,56 0 0-16,4 12 0 16,-4 0 0-16,-3 0 0 0,3 2 0 15,-1-7 0-15,5 1 0 16,8 1 0-16,-2-2 0 16,3 2 0-16,-15 3 0 15,-7 1 0-15,-9-2 0 16,-2 1 0-16,-4 0 0 0,-1 0 0 15,-5 5 0 1,-1-6 0-16,11 3 0 0,2-1 0 16,14-2 0-16,3-3 0 0,8-8 0 15,5 9 0-15,3-9 0 16,4 0 0-16,4 0 0 16,6 0 0-16,5 7 0 15,3-7 0-15,7 9 0 16,0-9 0-16,3 0 0 15,1 0 0-15,0 0 0 0,0 0 0 16,-4 0 0-16,1 0 0 16,-7 0 0-16,7 0 0 15,-6-5 0-15,-4-3 0 16,2 0 0-16,-3 4 0 0,3 1 0 16,3 3 0-16,0 0 0 15,2 0 0-15</inkml:trace>
  <inkml:trace contextRef="#ctx0" brushRef="#br0" timeOffset="205.01">13512 1945 2047 0,'0'-4'0'0,"0"-1"0"0,0 3 0 16,6 2 0-16,-2 0 0 15,0 0 0-15</inkml:trace>
  <inkml:trace contextRef="#ctx0" brushRef="#br0" timeOffset="480.93">13526 1941 2047 0,'0'9'0'0,"0"3"0"15,4-1 0-15,-4 6 0 16,8 7 0-16,4 16 0 16,-1 6 0-16,2 3 0 15,-4-2 0-15,-1 7 0 0,0 0 0 16,-4-1 0-16,3-1 0 16,-2 0 0-16,-2-2 0 15,2-13 0-15,-5-8 0 0,0-5 0 16,0-8 0-1,0 1 0-15,0-5 0 0,0-5 0 16,0 1 0 15,0 1 0-15,3-9 0-16,2 9 0 0,-2-2 0 16,-3 0 0-1</inkml:trace>
  <inkml:trace contextRef="#ctx0" brushRef="#br0" timeOffset="556.97">13634 2686 1786 0,'0'-12'-492'0,"5"-9"28"16,-5-3 51-16</inkml:trace>
  <inkml:trace contextRef="#ctx0" brushRef="#br1" timeOffset="21208.25">16124 732 49 0,'12'-8'125'15,"-3"1"51"-15,-1-2-64 16,-5-3-33-16,-3-1-14 15,0 1-11-15,0 1 16 0,0-3 17 16,-11 7 6-16,-2 0-23 16,-3 7-20-16,-4 0-25 15,-5 0-13-15,-4 0-7 16,-4 14-5-16,1 7 0 0,4 0 0 16,5-1 0-16,2-4 2 15,5 1-4-15,3-1 10 16,13-4-2-16,0 1-4 15,0-1 3-15,17-5 1 0,12 2-3 16,7-9-7 0,9 11 2-16,11-11 3 0,5 12-3 15,0 5 2-15,-9 0-2 16,-2-1 0-16,-10 3 1 16,-12 7 5-16,-8-2-4 15,-6 0 0-15,-11-4 0 0,-12 5 0 16,-13-4 0-16,-12-1 3 15,-6-8-9-15,-5 0 9 16,0-12 0-16,8 0-1 16,1 0 3-16,7 0-8 0,6 0 7 15,3-8 3-15,-2 4-8 16,11 1-8-16,11-2-13 16,0 1-26-16,0-1-37 15,0 2-44-15,0 3-35 16,8 0-78-16</inkml:trace>
  <inkml:trace contextRef="#ctx0" brushRef="#br1" timeOffset="21518.9">16668 611 345 0,'0'-37'271'15,"0"9"-54"-15,-9 2-68 0,3 7-35 16,6 7-16-16,0 3-25 16,0 0-43-16,0 9-18 15,0 0-8-15,0 18-3 16,3 13-3-16,9 19 3 0,4 12 3 16,1 14-8-1,-5 2 9-15,2-1-4 0,-6-8-7 16,-2-7-31-16,2-11-39 15,-5-10-39-15,-3-13-31 0,0-7-13 16,0-10 3-16,-14-11-79 16,-11-11 50-16</inkml:trace>
  <inkml:trace contextRef="#ctx0" brushRef="#br1" timeOffset="21968.26">16583 971 196 0,'-20'-27'231'0,"3"7"-49"15,0 3-66-15,6 5-55 0,5 3-31 16,6 1-5-16,0 4-20 15,6 4 5-15,10-3-5 16,13-1-3-16,11 0-7 0,5-1-3 16,4-3-1-16,-8 4 2 15,-5-4-2-15,-7 3 9 16,-6 1 0-16,-7 1 5 16,-2-2 17-16,-7 5 10 15,-7 0 3-15,0 0-4 16,0 0-8-16,0 0-12 0,0 0-6 15,0 8-4-15,8 13 5 16,1 7 6-16,2 6-8 16,5 2 6-16,5-3-3 15,4-9-6-15,-2-3 2 0,3-5 0 16,-2-16-1-16,-1 0 1 16,7-14-3-16,-6-5 0 15,1-14 3-15,-9-7-1 16,3-38 77-1,-19 46 1-15,0 7 28 16,0 10-7-16,0 0-34 0,0 8-39 16,0 7-14-16,-6 0-11 15,6 18-1-15,0 1-1 16,0 9-5-16,6 6-63 16,7-2-87-16,4-3-34 0,2-5-23 15,10-12-7-15,2-12-52 16,12-12-146-16</inkml:trace>
  <inkml:trace contextRef="#ctx0" brushRef="#br1" timeOffset="22500.67">17492 708 102 0,'0'-17'251'0,"-8"5"-75"0,-3 4-56 16,-6 8-52-16,-2 25-7 16,-7 20-13-16,-2 19-17 15,4 14-6-15,8 8-15 16,2-1-8-16,14-8-12 0,0-16-9 15,8-11 1-15,9-19 6 16,1-19-6-16,4-24-13 16,3-23-2-16,-4-23 13 15,-5-15 14-15,-7-13 5 0,-9-11 6 16,0-6 4 0,-14 2 10-16,0 8 45 15,-7 12 9-15,-1 10 9 0,4 19 7 16,1 16-29-16,4 7-31 15,4 13-20-15,9 16-6 16,-8 28 0-16,8 25 6 16,0 25 0-16,8 15-9 0,14 1 3 15,2-11-3-15,9-4 0 16,2-15-4-16,6-9-4 16,5-19-3-16,3-13-5 15,-2-23-12-15,7 0-15 0,-6-14 0 16,-8-19 17-16,-1-8 12 15,-16-8 3 1,-12-4 14-16,-11 4 28 0,0 8 16 16,-16 10 3-16,-2 10-22 15,-4 8-14-15,-2 9-6 16,3 4-4-16,1 29-2 16,5 11-4-16,6 17 7 0,9 9-6 15,9 3-24-15,6-4-32 16,10-4-48-16,3-8-35 15,6-13-21-15,-3-14-38 16,2-11-11-16</inkml:trace>
  <inkml:trace contextRef="#ctx0" brushRef="#br1" timeOffset="23000">18050 914 381 0,'3'-43'270'0,"-3"10"-53"15,0 9-85-15,0 8-53 16,0 4-31-16,0 12-26 0,0 0-12 15,0 24-4-15,8 12 7 16,0 13-11-16,0 0 6 16,1-5 0-16,-1-6-8 15,-4-10 3-15,1-8 3 0,-2-8 2 16,3-12-5 0,0-8-5-16,5-16-12 15,11-16 4-15,3-17 8 0,-2-5 4 16,2 11 6-16,-9 5 0 15,-5 12-10-15,3 18 1 16,-6 16 2-16,0 13 1 0,3 20 1 16,7 17 4-1,-1 8-6-15,2 0 0 0,1-4-1 16,0-14-2-16,-3-8-8 16,-3-16-2-16,3-16-18 0,1-24-24 15,4-26 11-15,8-18 22 16,-1-21 15-16,-6-13 9 15,2-4 29-15,-5 8 47 16,-6 13 24-16,-8 24 42 16,-6 17-31-16,0 15-64 15,0 13-30-15,0 24-12 0,0 24 6 16,0 25-7-16,0 17 3 16,-6 11-1-16,6 8-9 15,-8-3-1-15,8-4-12 16,0-13-92-16,0-13-93 0,0-10-55 15,8-10-7-15,-2-19-39 16</inkml:trace>
  <inkml:trace contextRef="#ctx0" brushRef="#br1" timeOffset="23149.02">18488 771 610 0,'-32'-26'327'0,"2"1"-128"15,10 8-86-15,9 5-27 16,11 4-19-16,0 0-43 15,11 4-7-15,17 4-9 16,17 0-22-16,12-4-44 0,4 0-80 16,0-4-81-16,-5-1-32 15,-2-3-80-15</inkml:trace>
  <inkml:trace contextRef="#ctx0" brushRef="#br1" timeOffset="24031.95">19576 720 244 0,'0'-7'244'0,"0"-3"-22"15,0 10-53-15,0 0-43 16,0 0-20-16,0 0-25 15,0 0-39-15,0 0-27 16,0 0-14-16,0 17 1 0,0 8 3 16,8 1 0-16,1 13-4 15,-6-3-1-15,-3-4 1 16,0-3 6-16,0-8-3 16,0-9 4-16,0-4 4 15,0-8 8-15,0 0-6 16,-12 0-8-16,4-16-9 0,8-14-13 15,0-9-4-15,0-10-7 16,8-1 19-16,4 10-1 16,5 7 11-16,-2 13-12 15,10 9 10-15,-1 11-5 16,5 11 6-16,-1 14 1 0,1 11 4 16,-6 9-3-16,2-1-2 15,-8-2 0-15,-5-5 2 16,-4-9-5-16,-8-4 6 15,0-7-7-15,0-5 5 16,0-5 1-16,0-7-2 16,-8 0-19-16,8-12-8 0,0-7-13 15,0-14-10-15,11-8 15 16,11-4 18-16,7 5 5 16,2 3 12-16,-7 12-3 15,2 17-5-15,-6 8 24 0,0 20 11 16,-4 18 13-16,-4 9-21 15,0 11-6-15,-4 3-17 16,3-8-66-16,6-8-75 16,4-13-30-16,4-15-25 15,11-21-41-15</inkml:trace>
  <inkml:trace contextRef="#ctx0" brushRef="#br1" timeOffset="24347.63">20624 627 283 0,'16'-33'240'0,"-16"9"-37"15,0 7-61-15,-20 10-45 0,-9 7 1 16,-2 7-20-16,-8 14-31 16,8 7-19-16,2 14-14 15,9 2-9-15,4 0-24 16,16-5-23-16,0 0-26 0,3-11 8 16,10-8-7-1,-2-11 8-15,6-9 8 0,4-17 12 16,-2-12 23-16,-2-10 25 15,-9-7 23-15,-4 1 8 16,-4 5 4-16,0 3 19 16,0 9 4-16,0 7-23 0,0 9-29 15,0 5-13-15,0 7-5 16,0 7 1-16,9 14 2 16,-1 7-55-16,0 4-77 15,0 5-40-15,-1-5-67 0,1-7-5 16</inkml:trace>
  <inkml:trace contextRef="#ctx0" brushRef="#br1" timeOffset="25080.23">20721 553 295 0,'12'-16'208'16,"-4"8"-44"-16,-3 8-61 16,-5 0-28-16,0 17 36 15,0 11-9-15,0 12-25 16,0 13-25-16,0 4-28 0,0 1-11 15,0-14-5-15,0-7-2 16,0-9 1-16,0-12-3 16,0-9 6-16,0-7 21 15,0-7-22-15,0-17-8 16,11-13 0-16,10-8 3 16,4 1-6-16,-1 0 2 0,6 6-4 15,-8 9-2-15,3 15 2 16,-1 9-1-16,4 5-2 15,6 19-8-15,2 10-75 16,-4 4-52-16,1-5-20 0,-1-3 16 16,-1-4 29-16,-1-9 21 15,-1-12 8-15,-6-17 23 16,-1-8 42-16,-7-7 63 16,-1-13 45-16,-11-3-21 15,-3 3-3-15,0 9-8 16,0 7 11-16,-17 13-8 0,5 7-13 15,0 9-4-15,-4 16-6 16,-1 13-16-16,6 11-8 16,3 10-4-16,8-6-16 15,0-7 0-15,0-9 5 0,0-7 10 16,0-9 1-16,0-12 12 16,0 0 8-16,0-12-19 15,-10-4 0-15,10-8 6 16,0-5-6-16,0 4 10 15,0 6-8-15,0 2-1 16,0 4-6-16,0 5 3 0,0 4-4 16,0 4-6-16,0 0 8 15,0 0-7 1,6 0 8-16,2 0-4 16,-1 0 2-16,4 0-1 0,3-4-1 15,2 0 1-15,0-1 0 16,0 5 2-16,1 0-2 15,-1 0 0-15,0 0-3 16,0 0 3-16,1 0 1 0,-4 0-3 16,-3 9-2-1,3-1-24-15,-5-8-44 16,1 13-30-16,-1-13-6 0,-4 8-10 16,2-8-9-16,3 0 7 15,4 0 1-15,4-8-61 16</inkml:trace>
  <inkml:trace contextRef="#ctx0" brushRef="#br1" timeOffset="25712.24">21631 484 81 0,'0'-4'208'15,"0"4"15"-15,0 0-19 16,-13 0-52-16,1 0-50 16,-5 0-20-16,-2 0-10 15,-2 12-19-15,1 4-21 0,1 8-17 16,2 5-3-16,5-1-18 15,12 2-7-15,0-5-9 16,0-2-14-16,8-2-10 16,8-6-1-16,0-5-17 15,4-10-2-15,6 0-5 0,-4-10 18 16,3-10 17-16,-4-8 16 16,-5-6 19-1,-1-1 30-15,-2-2 27 0,-4 8 20 16,-6 5 25-16,-3 8 16 15,0 5-23-15,0 5-37 16,0 6-41-16,0 0-11 0,5 26-5 16,3 14 9-16,0 17 1 15,-3 17 1-15,-5 11-5 16,0 8-5-16,0-3 3 16,-13-9 2-16,0-12-14 15,1-16 2-15,-1-15-1 0,13-15-3 16,0-15-2-16,0-12-25 15,0-21-6-15,8-23-9 16,14-18 8-16,18-15 4 16,17-9 4-16,16-2 13 15,12-6 9-15,0 8 5 16,5 4 3-16,-9 12-2 0,-7 15 9 16,-14 10 9-16,-15 12 16 15,-17 12 29-15,-15 10 19 16,-13 6 22-16,-18 9-27 15,-13 12-9-15,-15 16-3 16,-10 18-14-16,-4 10-20 0,7 11-11 16,8-3-1-16,14 5-3 15,9-3-7-15,22-6-1 16,0 2-62-16,16-11-74 16,12-10-72-16,9-13-30 15,8-11-9-15,3-17-22 0</inkml:trace>
  <inkml:trace contextRef="#ctx0" brushRef="#br1" timeOffset="26078.29">22512 589 236 0,'0'-36'305'0,"0"8"-29"15,0 6-91-15,0 8-75 16,0 5-20-16,0 9-29 16,-8 9-30-16,8 19 10 15,0 16 13-15,0 16-21 0,-8 7-18 16,8-3 0-1,-8-6-7-15,8-18-8 0,0-7 2 16,0-14 7-16,0-7-4 16,0-12 10-16,0-7 6 15,12-17-24-15,8-15-10 16,7-19-3-16,11-8 10 0,3 6 3 16,-1 6-1-16,-4 13-2 15,-10 17 3-15,-6 8-5 16,-6 16 5-16,3 16 21 15,-4 17 4-15,0 4-8 0,-7-2-10 16,2-2 8 0,-3-9-5-16,4-3-7 0,-1-9 3 15,-5-12-1-15,5 0-8 16,2-12-37-16,6-12-46 16,7-13-62-16,6-15-97 15,9-18-87-15</inkml:trace>
  <inkml:trace contextRef="#ctx0" brushRef="#br1" timeOffset="27127.11">23287 289 651 0,'0'12'308'16,"0"-5"-136"-16,0 6-55 16,0 4 28-16,0 15 72 15,0 9-44-15,0 9-76 16,0 2-42-16,0 0-30 0,-8-6-11 15,8-11-10-15,-8-10-3 16,8-8-19-16,0-5-3 16,0-12-14-16,0 0-14 15,0-12-13-15,8-13-1 0,5-6 23 16,3-12 16-16,-1 3 4 16,-2 8 10-16,-2 11 1 15,-2 5-1-15,0 11-4 16,-1 5 12-16,1 26 4 15,2 2 2-15,0 8-11 16,6 1 8-16,3 0 0 0,5-9 0 16,-5-4-9-16,1-7-30 15,-5-8-28-15,6-9-17 16,-5-4-12-16,5-9 24 16,-1-8 25-16,-2-3 29 15,-2 3 8-15,-6 6 11 0,2 2 10 16,-5 5 20-16,0 4-1 15,-8-1-6-15,0 5-11 16,0 0-17-16,0 0 1 16,3 0 3-16,6 0 0 15,-1 9 2-15,0-9-2 16,0 8 0-16,-3-8-12 0,-1 0-11 16,0 0-1-16,1 0-7 15,-5 0-5-15,3 0-1 16,5 0 6-16,1 0 12 15,2 0 10-15,0 0 6 16,3 0-5-16,2-4 9 0,2 0-1 16,-1-5 8-16,5 6-2 15,3-6 14-15,-1 2 16 16,-5-2 19-16,-1 6 6 16,-2-2 13-16,-4-2-12 15,-1 2 0-15,-6 1-1 16,-5 4 9-16,0 0 40 0,0 0 4 15,0 0-2-15,-13 0-37 16,2 0-40-16,2 0-36 16,1 9 0-1,8-2 0-15,0 1 0 16,0 1 0 0,0-9-7-1,0 0-27-15,8 0-9 16,9 0-27-16,3 0-10 15,0-5-10-15,5-7-2 16,3-4 23-16,-3-4 19 16,-5-1 8-16,-5-4 13 0,-2 0 11 15,-4 2 13 1,-9 3 8-16,0 4 12 0,0 4 20 16,0-2 23-16,-14 6 16 15,3 8 16-15,-1 0-11 0,-4 0-17 16,3 0-23-16,5 17-19 15,0-5-5-15,8 5-7 16,0 3-3-16,0 0-1 16,0 4-3-16,8 2 5 15,9-7-8-15,9 5 8 16,5-3-6-16,9-4 0 16,1-1 1-16,-1 0-4 0,-3-4 3 15,-12 1-3-15,-10-6-5 16,-7-7-38-16,-8 17-35 15,-14-1-42-15,-20 5-113 16,-8-1-96-16,2 0-69 0</inkml:trace>
  <inkml:trace contextRef="#ctx0" brushRef="#br1" timeOffset="27525.94">25363 0 380 0,'3'0'343'0,"-3"0"-60"16,0 0-89-16,-20 0-37 0,-12 0 52 15,-12 0-9 1,-7 17-40-16,4 30-59 0,11 8-81 16,12 1-20-16,24 5 0 15,8-5 0 1,20 1 0-16,20-3 0 0,13-1 0 16,3-6 0-16,-3-1 0 15,-10-9 0-15,-20-4 0 0,-10-6 0 16,-21-2 0-16,-17 0 0 15,-18 3 0-15,-24 0-85 16,-6 2-132-16,-3-11-121 16,-6-3-74-16,5-4-8 15</inkml:trace>
  <inkml:trace contextRef="#ctx0" brushRef="#br1" timeOffset="28125.61">25716 415 829 0,'-16'-4'432'0,"3"4"-206"16,5 0-110-16,8 0-50 16,0 0-6-16,0 0-36 15,0 16-9-15,0 18 0 16,4 8-3-16,10 13-8 0,-3 1-31 16,3-7-31-16,8-9-2 15,-1-7-10-15,-7-8 23 16,3-15 19-16,5-10 11 15,-2-10 3-15,0-15 14 16,-1-11 13-16,2-9 33 0,-4 1 32 16,-4 7 49-1,-5 4 16-15,-8 12-43 0,0 9-45 16,0 5-48-16,0 31-7 16,-8 21 0-1,-5 24 0-15,-4 16 0 16,-4 8 0-16,2-3-53 15,2-9-150-15,10-12-118 0,7-15-59 16,7-26-19-16</inkml:trace>
  <inkml:trace contextRef="#ctx0" brushRef="#br1" timeOffset="28324.93">26423 183 515 0,'20'-85'441'16,"-12"23"-149"-16,-5 26-135 15,-3 36-62-15,0 0-14 16,0 0-12-16,-11 0 20 16,-9 45-27-16,0 36-23 0,3 16-14 15,0 5-19-15,9-4 3 16,8-4-45-16,0-9-109 16,0-8-158-16,3-11-72 15,6-17-49-15</inkml:trace>
  <inkml:trace contextRef="#ctx0" brushRef="#br1" timeOffset="28844.89">26191 589 560 0,'-20'-19'345'16,"3"-2"-163"-16,17 4-99 16,0 5-44-16,17-7-18 15,20-2-9-15,23 2-7 16,18-3-2-16,7 6-8 15,0 0-39-15,-8 3-36 0,-9 1-10 16,-14 5 18-16,-14 2 25 16,-15 5 29-16,-9 0 24 15,-7 0 12-15,-9 0 7 16,0 0 11-16,0 0 2 16,-12 0 1-16,12 7-1 15,-8 3-7-15,8 2-7 0,0 0-10 16,0 0-2-16,0 0-8 15,0-3-7-15,3-9-6 16,10 0-1-16,-3 0 6 16,3 0 2-16,0-5-6 15,-5-7 10-15,0 0 0 16,0-4 13-16,-8-1 0 16,0 5 6-16,0 3 3 0,0 1 3 15,0 4-2-15,-8 1 8 16,8 3-17-16,-8 0 6 15,8 0 3-15,0 0 0 16,0 0-2-16,0 0-14 0,0 0-4 16,0 0-2-16,0 0-4 15,0 0 4-15,0 0-8 16,0 0 7-16,0 0 1 16,0 0-7-16,0 0-10 15,0 0-22-15,0 0-52 0,0 0-85 16,0 0-84-1,-18 0-105-15</inkml:trace>
  <inkml:trace contextRef="#ctx0" brushRef="#br1" timeOffset="29307.6">25993 570 420 0,'0'0'241'0,"0"0"-41"15,-8 0-19-15,-1 0 42 0,9 0 45 16,-13 0-35-16,13 0-82 16,-9 0-80-16,9 0-46 15,0 7-21-15,0 14 0 16,0 13-2-16,0 9 1 15,0 6-1-15,5-4-2 0,3-9-2 16,-3-8 3-16,-1-6-3 16,-4-6 0-16,0-4-3 15,0-12 6-15,0 0-13 16,0 0-6-16,0 0-51 16,4-16-45-16,4-13 9 15,9-4 41-15,2-1 29 0,2 8 23 16,-5 5 8-16,-4 10 0 15,-4 1 5-15,-5 10-7 16,2 0-1-16,4 14 11 16,-1 1 1-16,0 5 0 15,-1-3 1-15,-1 0-1 0,-3-5-5 16,2-12-117-16,3 0-171 16,3-9-87-16</inkml:trace>
  <inkml:trace contextRef="#ctx0" brushRef="#br1" timeOffset="29610.97">26728 561 713 0,'-8'0'270'0,"8"0"-137"16,0 0-77-16,0 0-24 15,0 0-24-15,19-3-8 16,13-9-30-16,13-5-43 15,4-9 17-15,4-2 25 0,-8-1 23 16,-13 2 23-16,-11-3 23 16,-12 7 36-16,-9-1 42 15,-14 3 29-15,-2 4-23 16,-1 9-36-16,-3 8-22 16,0 0-27-16,3 8-8 0,6 9-19 15,-1 8-9-15,12 4-21 16,0 3-93-16,8 0-148 15,7 0-89-15,10-11-44 16</inkml:trace>
  <inkml:trace contextRef="#ctx0" brushRef="#br1" timeOffset="29955.14">27262 358 384 0,'13'-16'327'15,"-5"7"-96"-15,-3 6-94 16,-5 3-38-16,0 0-24 15,0 19 43-15,0 14-46 0,0 8-34 16,-8-1-22-16,8-7-4 16,0-4 4-16,0-13-6 15,0-4 0-15,0-12 4 16,0-7-7-16,11-22-5 0,14-17-5 16,11-10 4-16,5-6 2 15,0 1 5 1,-6 18 5-16,-6 10-6 0,-7 12 10 15,-8 18 1-15,3 17 98 16,-5 24 109-16,5 19-151 16,-1 8-74-16,4 1 0 15,1-9 0-15,3-9 0 16,-4-8 0-16,0-11 0 0,-7-8 0 16,-1-9 0-16,-3-12-491 15,-3-12-145-15</inkml:trace>
  <inkml:trace contextRef="#ctx0" brushRef="#br1" timeOffset="34715.32">6528 3711 110 0,'-12'-20'247'16,"0"1"-74"-16,1 2-40 15,-6 0-38-15,1 6-17 16,-4-1 0-16,-6 0-5 16,3-2 11-16,2 3-1 0,-3 11-1 15,-9 0-7-15,-2 21-6 16,-14 11-4-16,-6 20-12 15,-2 14-8-15,6 7-18 16,9-4-9-16,10-3-9 16,16-10-7-16,16-8 9 15,13-10-5-15,19-9-6 16,20-14 0-16,14-15 2 0,8 0-2 16,-1 0 0-16,-5 0 0 15,-8 13-3-15,-11 3 0 16,-8 9 1-16,-9 3-4 15,-15 9 3-15,-12 2 6 0,-5 7 2 16,-25-6 1-16,-7 1-10 16,-9-3-2-16,0-10 11 15,5-4-2-15,-1-8 2 16,4-4-10-16,1-4-24 16,4-8-26-16,6 0-60 0,7-3-91 15,3-10-48-15,12-15-16 16,0-14-52-16</inkml:trace>
  <inkml:trace contextRef="#ctx0" brushRef="#br1" timeOffset="34997.4">6870 3444 463 0,'16'-50'267'0,"-4"15"-34"16,-7 5-41-16,-5 10 5 15,0 8-12-15,0 4-61 16,0 8-62-16,0 12-33 16,8 36-1-16,-2 42 53 15,3 45-9-15,4 27-36 0,3 13-20 16,3 0-3-16,3-7-10 16,-6-18-1-16,0-20-9 15,1-20-55-15,-1-25-73 0,-5-20-80 16,3-21-51-16,-7-10-7 15,-7-23-16-15,-7-22-27 16</inkml:trace>
  <inkml:trace contextRef="#ctx0" brushRef="#br1" timeOffset="35479.86">6870 4339 255 0,'-37'-57'327'0,"2"16"-52"0,1 8-44 15,10 13-84-15,3 4-17 16,10 3-30-16,11 5-42 0,0 0-39 15,8 5-21-15,19-6-7 16,28-3-26-16,9-8-14 16,13-5-5-16,9-4-5 15,-10 6 2-15,-7-2 18 0,-12 0 21 16,-13 10 13-16,-10 1 10 16,-11 2 55-16,-10 5 47 15,-5 2 12-15,-4 1 9 16,-4 4-13-16,0 0-32 15,0 0-32-15,0 0-36 0,0 0-13 16,0 26-4-16,0 9 0 16,0 11 3-16,5 6 2 15,3 2 0-15,2-2-2 16,7-7-5-16,5-8-23 0,1-14-31 16,2-7-6-16,-2-16-14 15,2 0 17-15,0-11 18 16,-2-17 18-16,-6-13 14 15,-4-8 12-15,-10-12 9 16,-3 0 19-16,0 8 40 0,-11 13 29 16,3 11-32-16,8 12-29 15,0 17-22-15,0 30-6 16,0 22-3-16,0 16-1 0,8 14-3 16,3 3-6-16,10-7-86 15,4-13-81 1,35 25-386-16,-19-75 277 0,2-23-38 15,6-20-140-15</inkml:trace>
  <inkml:trace contextRef="#ctx0" brushRef="#br1" timeOffset="36029.01">8128 3744 203 0,'-9'-72'320'0,"-9"17"-44"16,-12 16-51-16,-1 20-83 0,-9 19-31 15,-6 40 23-15,2 36-10 16,-2 30-42-16,10 24-37 15,16 4-30-15,20-3-20 0,9-13-22 16,13-25-29-16,11-19-9 16,8-25-4-16,7-21 11 15,2-28-25-15,-2-32 1 0,-2-25 28 16,-10-29 25-16,-11-20 13 16,-15-20 12-16,-10-20 10 15,-18-13 11-15,-12 0 28 16,-1 12 50-16,-10 21 53 0,-1 21 23 15,6 23 10-15,4 22-33 16,7 19-68-16,5 16-56 16,7 25-21-16,3 33-3 15,10 31 0-15,0 30 0 0,3 20 0 16,17 13 0-16,13 3 0 16,11-8 0-16,14-8 0 15,7-12 0-15,10-22 0 0,7-13 0 16,0-23-45-16,-1-19-76 15,-7-25 3-15,-6-17 9 16,-6-16 8-16,-18-15 24 16,-17-13 33-16,-13-8 31 0,-14-9 32 15,-24 5 40-15,-9 8 44 16,0 8-2-16,1 12-17 16,7 16-37-16,5 10-28 0,4 15-23 15,6 15 14-15,10 22-7 16,0 20 14-16,0 16-9 0,14 9-7 15,1-2-1-15,10 2-13 16,4-14-78-16,-1-11-118 16,5-11-81-16,-6-18-41 15,3-24-40-15</inkml:trace>
  <inkml:trace contextRef="#ctx0" brushRef="#br1" timeOffset="36578.25">8884 3561 437 0,'0'-32'285'0,"0"12"-102"0,0 15-86 16,0 21 32-16,0 30 62 16,0 22-5-16,0 14-64 15,3 7-66-15,2-3-31 0,4-17-13 16,-1-12 4 0,2 12-3-16,-4-56-23 15,-3-13-14-15,5-28-22 16,5-21 19-16,4-26 14 0,-2-11 7 15,2-6 9-15,-1 2 7 16,-4 14 9-16,-4 19 8 16,0 15-8-16,-4 17-19 0,0 25-3 15,4 30 26-15,5 30 6 16,4 22-13-16,2 11-4 16,5-8-11-16,4-11 5 0,2-13-5 15,-6-20-1 1,1-20-9-16,2-30-3 0,6-36-12 15,4-27 0-15,-1-27 10 16,-3-19 11-16,-1-12 1 16,1-12 6-16,-6-8-8 0,-5-5 21 15,-11 3 46-15,-6 22 95 16,-5 25-50-16,0 24-108 16,0 24 0-16,-8 15 0 0,8 26 0 15,0 36 0-15,0 38 0 16,0 32 0-16,0 28 0 15,0 27 0-15,0 23 0 16,8 2 0-16,4-2 0 0,3-13 0 16,7-17 0-16,-2-24 0 15,0-24 0-15,-3-25 0 16,-6-21-170-16,-3-16-128 16,1-28-86-16,-6-65-407 15</inkml:trace>
  <inkml:trace contextRef="#ctx0" brushRef="#br1" timeOffset="36811.91">9298 3285 427 0,'-52'-9'510'0,"8"9"-64"16,9 0-185-16,16-4-126 16,10 0-65-16,9-3-21 15,28-7-15-15,26-5-8 16,31-5-10-16,25-2-8 0,17-2-7 15,-2 8-4-15,-12 4-1 16,-14 4 6-16,-20 0 0 16,-17 3 0-16,-18 6-24 15,-15-2-44-15,-9 5-51 0,-12 0-65 16,-8 0-67-16,0 0-65 16,-19 8-35-16,-11 3 11 0</inkml:trace>
  <inkml:trace contextRef="#ctx0" brushRef="#br1" timeOffset="38209.9">6666 10763 750 0,'0'-58'445'0,"0"10"-115"15,-11 15-149-15,3 9-57 16,-2 15-10-16,10 21-12 0,0 45-101 16,0 50-1-16,5 47 0 15,8 51 0-15,3 30 0 16,7 9 0-16,11-20 0 16,-3-34 0-16,8-33 0 15,-4-41-53-15,-6-33-458 0,-5-43 7 16</inkml:trace>
  <inkml:trace contextRef="#ctx0" brushRef="#br1" timeOffset="38474.81">5871 11434 1197 0,'-65'-8'397'0,"20"-1"-227"0,28-2-114 16,42-15-25-1,49-10-10-15,47-16-9 0,49-17-4 16,39-9-3-16,14-3 5 16,-8-1-10-16,-17 9 3 15,-23 8-2-15,-28 12 5 16,-39 12-1-16,-26 8-6 16,-25 10 7-16,-21 6-2 0,-15 4-4 15,-18 6-216-15,-27 7-45 16,-4 7-92-16,-8 6-64 15</inkml:trace>
  <inkml:trace contextRef="#ctx0" brushRef="#br1" timeOffset="38791.37">7511 10929 362 0,'20'28'299'16,"-6"-7"-78"-16,-8-4-96 0,2-5-48 15,0 0-9-15,-2-12 7 16,-3 0-27-16,10 0-15 15,6 0-23-15,14-8 0 0,7-13-10 16,14-3 2-16,-1-9-7 16,-10 1 0-16,-5 2 10 15,-19 3-5-15,-11-5 9 0,-16-1 9 16,-19 4 15-16,-17 8 31 16,-13 18 36-16,-8 15 30 15,0 17 4-15,2 16-20 16,12 14-12-16,9 11-84 0,19 8-18 15,23-5 0-15,15 1 0 16,27-14 0-16,17-15 0 16,23-17-109-16,20-18-188 0,11-20-82 15,9-18 2-15,1-17-8 16</inkml:trace>
  <inkml:trace contextRef="#ctx0" brushRef="#br1" timeOffset="39108.01">8750 10563 334 0,'0'-44'378'0,"-21"7"-63"0,-12 16-62 16,-10 18-77-16,-14 15-4 16,-4 19 28-16,-4 19-27 0,3 14-127 15,13 15-46-15,18 1 0 16,15 6 0-16,16-5 0 16,12-11 0-16,12-17 0 0,9-13-15 15,7-16-117-15,0-24-2 16,5-7 18-16,-5-22 30 0,-4-17 34 15,-6-18 28-15,-11-9 16 16,-14-12 25-16,-5-6 57 16,-16 6 37-16,-4 12 38 0,-1 12 12 15,5 17-106-15,-1 15-55 16,10 32 0 0,14 35 0-16,10 14 0 15,11 5 0-15,6 0 0 16,5-4-253-16,10-8-126 15,-1-17-17-15,2-16-27 0</inkml:trace>
  <inkml:trace contextRef="#ctx0" brushRef="#br1" timeOffset="39424.87">9123 10346 511 0,'0'-23'390'0,"0"3"-87"15,0 6-114-15,0 2-78 16,0 5-54-16,0-2-20 15,0 6-28-15,0-2-28 0,0 1-25 16,8-3 12-16,6-5 9 16,-3-5 10-16,0-7 13 0,-11-4 0 15,0-10 16-15,0 1 27 16,-19 1 2-16,-6 7 44 16,-4 8 47-16,-2 15 3 0,2 12-36 15,1 27-103-15,3 32 0 16,14 29 0-16,11 17 0 15,11 11 0-15,14-1 0 16,7-7 0-16,10-17 0 0,1-10 0 16,10-27-31-16,0-23-267 15,-1-24-74-15,2-34-12 0,-7-31 13 16,-4-29 86 0</inkml:trace>
  <inkml:trace contextRef="#ctx0" brushRef="#br1" timeOffset="39939.68">9431 9503 311 0,'-27'-129'315'0,"-3"28"-2"0,2 27-95 16,0 22-97-16,8 23-57 16,3 29 68-16,1 53 95 15,5 40-23-15,11 49-62 16,0 38-142-16,0 20 0 0,11 2 0 16,5-10 0-16,6-26 0 15,2-23 0-15,0-32 0 0,-4-29 0 16,-3-26 0-16,-5-23 0 15,-4-33 0-15,0-21 0 16,4-40 0-16,4-32 0 0,1-26 0 16,-5-14-12-16,1 2 7 15,-3 20 2-15,-2 26 6 16,1 25-7-16,-1 31 5 0,5 45 19 16,6 36-20-16,6 30 0 15,4 20 0-15,7 7 0 16,5-6 0-16,3-13 0 15,1-14 0-15,5-19 0 0,-2-20 0 16,1-25 0-16,-2-24 0 16,-1-27 0-16,-1-28 0 0,0-30 0 15,-5-25 0-15,-9-20 0 16,-5-26 0-16,-10-3-3 16,-7 4 6-16,-9 17-3 0,-17 24 0 15,-4 27 0-15,-3 26 0 16,-4 29 0-16,-9 36 0 15,-3 40 0-15,-10 46 0 0,9 44 0 16,19 37 0-16,13 12 0 16,21 0 0-16,25-9 0 15,19-23 0-15,17-20 0 0,13-31 0 16,7-22 0-16,0-33-429 16,-3-33-23-16,-9-13 6 0,-12-23 92 15</inkml:trace>
  <inkml:trace contextRef="#ctx0" brushRef="#br1" timeOffset="40706.16">10683 9399 374 0,'-9'-25'119'0,"9"4"-91"16,0 10-80-16,0-1-41 0,0 3 23 15,0 5 33-15,0 4 22 16,14 0 39-16,1 0 89 0,5 0-22 16,-4 0-14-16,-4 0 5 15,1 0-1-15,-5 13 19 16,1 3 43-16,-1 15 42 15,4 27 41-15,0 27 37 0,4 29-23 16,1 23-72-16,-2 16-168 16,5-3 0-16,2-3 0 15,-7-22 0-15,2-18 0 0,-6-26 0 16,-3-24 0-16,1-16 0 16,-9-25 0-16,0-28 0 15,-9-37 0-15,-2-37 0 0,-2-35 0 16,5-34 0-16,8-25 0 0,4-2 0 15,13 11 0 1,8 23 0-16,3 27 0 0,7 23 0 16,11 21 0-16,3 28 0 15,3 21 0-15,1 28 0 0,-4 19 0 16,-13 22 0-16,-11 20 0 16,-13 17 0-16,-12 3 0 15,-12-3 0-15,-10-13 0 0,3-13 0 16,-1-11 0-16,-1-15 0 15,5-15 0-15,4-11 0 0,-1-11 0 16,13-19 0-16,0-14 0 16,5-9 0-16,12-4 0 15,2 8 0-15,2 4 0 0,-1 9 0 16,-4 3 0-16,1 9-204 16,-9 3-189-16,0 4 30 15,-8 5 31-15,0 9 12 0</inkml:trace>
  <inkml:trace contextRef="#ctx0" brushRef="#br1" timeOffset="43867.11">12105 9081 401 0,'28'-20'241'0,"-8"4"-19"0,-7 4-43 16,-9-2-31-16,-4 7 10 15,0-1 29-15,0-1 27 0,-8 1-4 16,8 4-123 0,-13-3-87-16,-3-2 0 0,-4-3 0 15,-5-8 0-15,-7-9 0 16,-13-3 0-16,-13-9 0 0,-10-4 0 15,-6 0 0-15,-7-5 0 16,1 3 0-16,-2 2 0 16,2 4 0-16,-2 4 0 0,3 6 0 15,3 1 0-15,8 10 0 16,-3 3 0-16,3 5 0 0,-2 5 0 16,2 7 0-16,-6 0 0 15,1 0 0-15,2 7 0 16,-3-7 0-16,9 10 0 15,4-10 0-15,8 0 0 0,1 0 0 16,3 0 0-16,1 0 0 16,-10 0 0-16,-2 0 0 15,-10 0 0-15,-4 0 0 0,-5 0 0 16,-11 0 0-16,-4 0 0 16,1 11 0-16,0 1 0 15,0 4 0-15,2 1 0 0,3-2 0 16,-2 2 0-16,5-1 0 15,-1 5 0-15,2-4 0 0,-3 2 0 16,-1 5 0-16,-13 5 0 16,-10 4 0-16,-6 3 0 15,-9 1 0-15,-12 4 0 16,-4-1 0-16,-2 5 0 16,8 0 0-16,1 0 0 0,1 0 0 15,1-1 0-15,-1 0 0 16,-5 6 0-16,-2-2 0 15,-9 6 0-15,-1-1 0 16,4-1 0-16,5 5 0 0,9 4 0 16,7 3 0-16,12 3 0 15,5 2 0-15,11 0 0 16,4 0 0-16,12 4 0 16,5-3 0-16,9-1 0 15,6 0 0-15,10 2 0 16,3 2 0-16,5 0 0 15,-2-5 0-15,6 2 0 16,5 3 0-16,-4 4 0 16,4 9 0-16,2 4 0 15,-27 109 0 1,35-96 0-16,0-3 0 0,10 2 0 16,2 4 0-16,4 4 0 15,9-4 0-15,0-6 0 16,0 3 0-16,9 4 0 15,4-6 0-15,-2 4 0 16,5 2 0-16,9 2 0 16,-1-4 0-16,9 1 0 15,0-3 0-15,-1-1 0 0,4-5 0 16,4-1 0-16,1-4 0 16,0-2 0-16,0-5 0 15,-4-4 0-15,-1-5 0 16,0-2 0-16,-3-5 0 15,7-2 0-15,0-6 0 0,10 3 0 16,7 5 0-16,11 5 0 16,11 2 0-16,5 6 0 15,6 0 0-15,-1-4 0 16,1-6 0-16,-2-4 0 16,-1-11 0-16,-7-7 0 15,-2-9 0-15,-5-13 0 0,8-7 0 16,4-9 0-16,13-12 0 15,10-9 0-15,18-6 0 16,17-10 0-16,20-7 0 16,10-5 0-16,6 1 0 0,4-5 0 15,-8 4 0-15,-8 1 0 16,-12-5 0-16,-11 1 0 0,-5-10 0 16,-6-3 0-1,3-4 0-15,-2-4 0 0,-1 0 0 16,-2 1 0-16,-6 3 0 15,1-1 0-15,-10 10 0 16,-5 2 0-16,-4 6 0 0,-10 3 0 16,-4 0 0-16,0 1 0 15,0-4 0-15,1-1 0 0,7-3 0 16,0-6 0-16,2-3 0 16,-2 0 0-16,1 0 0 15,-6 5 0-15,-6-1 0 0,-5 0 0 16,-7-1 0-16,-5 3 0 15,-9 2 0-15,-7 5 0 16,-3-1 0-16,-6-5 0 0,-6-3 0 16,-2-8 0-16,-1-5 0 15,1-7 0-15,7-8 0 0,-4 0 0 16,3-1 0-16,1 4 0 16,-1 3 0-16,3-3 0 0,-5 5 0 15,1 4 0-15,-9 5 0 16,-3 2 0-16,-6 4 0 15,-5 5 0-15,-1-3 0 0,-7-1 0 16,8-5 0-16,-1-2 0 16,-2-1 0-16,6 0 0 15,-5 4 0-15,3 0 0 0,-1 9 0 16,-2 2 0-16,20-39 0 16,-20 44 0-16,1 0 0 15,-4-4 0-15,-1 1 0 16,-5-6 0-16,-3-2 0 15,0 0 0-15,1-10 0 0,-4 1 0 16,2 5 0-16,1-2 0 16,-5 10 0-16,6 4 0 0,-4 2 0 15,-2 4 0-15,2 2 0 16,-5 4 0-16,0-4 0 0,0-3 0 16,0-5 0-1,0-8 0-15,-8-10 0 0,0-7 0 16,8-4 0-16,0-4 0 15,-9-65 0-15,9 80 0 16,-11 5 0-16,-1 5 0 16,-2 2 0-16,-2 2 0 0,-3 3 0 15,-6 1 0-15,0-2 0 16,-2 2 0-16,-11-2 0 0,-2 2 0 16,-4-5 0-16,-2-4 0 15,3 4 0-15,-4 4 0 16,8 6 0-16,2-3 0 15,-4 9-338-15,-3 2-237 0,-10 2 40 16</inkml:trace>
  <inkml:trace contextRef="#ctx0" brushRef="#br1" timeOffset="45466.73">10135 2792 354 0,'0'-56'216'0,"-13"-6"-99"15,-3-7-55-15,-1 3-26 16,-2 2 13-16,-2-7 6 15,-4 2-2-15,2 5-6 16,-5 0 23-16,0 6 16 16,-1 4 9-16,-4 1-30 0,-4 4-4 15,-3 6-19-15,-8-3-11 16,-5 9-18-16,-4 2 2 16,-5-4 11-16,-3 3-19 15,-9-4 2 1,-2 5-5-16,-14-3-8 0,-15 9 4 15,-21 5 8-15,-27 12-11 16,-26 8 4-16,-22 4-3 0,-4 21-2 16,-2 7 2-1,12 8 3-15,12 9 5 16,4 3-9-16,4 13 1 16,-4 9 3-16,-3 3 4 15,-17 8-2-15,-13 4 5 16,-3 6-1-16,0 2 0 15,8 1 6-15,12 3 13 16,12 2-4-16,10-5-1 16,-141 93-1-1,173-93-20-15,11 3 8 16,12 0-12-16,21 1 4 16,10 4 1-16,16 4 0 15,8 8-1-15,14 7 5 16,9 10 17-16,12 12 0 15,12 0 26-15,16 2-24 16,16-2-5-16,12 3 2 16,12-3 6-16,9-1 8 15,8 1-6-15,0 3-4 0,0-7-3 16,1-9-3 0,-6-7 5-16,1-10-7 15,-1-11 11-15,1-4-16 0,4-4-12 16,8-2 0-1,8-1 0-15,9-6 0 0,2-3 0 16,14-10 0-16,3-3 0 16,4-11 0-16,5-5 0 15,0-9 0-15,0-3 0 16,1-4 0-16,1-8 0 16,10-10 0-16,3-2 0 15,7-17 0-15,-2 0 0 0,3 0 0 16,0-8 0-1,131-25 0-15,-125 9 0 16,7-4 0-16,9-5 0 16,3-3 0-16,4-6 0 15,1 1 0-15,-1 0 0 16,-4-3 0-16,-3 0 0 0,-5-5 0 16,-11-4 0-16,-9-1 0 15,-9-3 0-15,-2-7 0 16,-7-5 0-16,-1 0 0 0,3-9 0 15,-2-3 0-15,2 0 0 16,-5 2 0-16,-6 6 0 16,-10 9 0-16,-17 7 0 0,-5 7 0 15,-11 2 0 1,-7-1 0-16,-5 2 0 0,0-3 0 16,-6 1 0-16,-5-5 0 15,-1 2 0-15,-1-2 0 0,3-4 0 16,-2 2 0-16,-3-1 0 15,-4 0 0-15,-5 1 0 16,-4 1 0-16,-4 4 0 0,0 1 0 16,-2 1 0-16,-8 5 0 15,2-1 0-15,-3 1 0 16,-2-5 0-16,2-4 0 16,-5-5 0-16,5 3 0 0,-1-7 0 15,-4-4 0-15,0-3 0 16,0-7 0-16,-9-2 0 15,-7-8 0-15,-4-2 0 16,-9-2 0-16,-7-1 0 16,-12-2 0-16,-18-1 0 15,-15 1 0-15,-20 0 0 0,-18-2 0 16,-15 2 0-16,1 4 0 16,7 3 0-16,21 5-32 15,18 4-580-15,19 8-71 16</inkml:trace>
  <inkml:trace contextRef="#ctx0" brushRef="#br1" timeOffset="47627.06">26720 6496 1122 0,'-34'-28'486'16,"-6"12"-217"-16,-10 16-136 15,-10 20-96-15,-17 33-37 16,-9 28 0-16,-11 28 0 0,-1 31 0 16,4 21 0-16,12 20 0 15,11-3 0-15,14-12 0 16,13-19 0-16,10-29 0 15,11-26 0-15,11-28-343 0,12-20-43 16,0-32-6-16,12-32-22 0</inkml:trace>
  <inkml:trace contextRef="#ctx0" brushRef="#br1" timeOffset="47876.82">26350 6516 613 0,'28'-52'453'0,"-12"10"-141"15,-3 14-155-15,-5 9-80 16,0 5-41-16,4 14-8 16,7 22 42-16,10 17 13 15,16 23-7-15,15 19-31 0,10 18-23 16,0 2-6-16,-5 5-8 0,-9-8-8 16,-7-9 4-16,-9-12-3 15,-7-13-6-15,-9-10-28 16,-3-17-68-16,-9-9-72 15,-6-7-63-15,-1-6-41 0,-5-5-11 16,0-15 6-16</inkml:trace>
  <inkml:trace contextRef="#ctx0" brushRef="#br1" timeOffset="48093.27">26114 7212 541 0,'-103'9'355'0,"20"-9"-103"16,16 0-116-16,24 0-68 15,13 0-26-15,30 0 13 16,21-12 22-16,39-6-4 0,43-2-23 16,26-4-21-1,12-4-17-15,-2 4-1 0,-12 0-9 16,-23 2-3-16,-18 12 4 16,-21-3-31-16,-20 1-38 0,-16 3-64 15,-13-3-101-15,-16-4-38 16,0-2-11-16,-12-1-22 15</inkml:trace>
  <inkml:trace contextRef="#ctx0" brushRef="#br1" timeOffset="48560.01">27384 6281 813 0,'25'-46'387'16,"-8"10"-143"-16,-2 8-118 15,-3 4-52-15,-4 8 30 0,-3 6 7 16,-2 10-22-16,11 41 10 16,1 25-99-16,2 27 0 0,-1 18 0 15,1 10 0-15,-2 5 0 16,2-4 0-16,-1-8 0 16,4-15 0-16,1-16 0 0,-5-16 0 15,-1-15 0-15,-2-15 0 16,-5-13 0-16,-5-7 0 15,3-17 0-15,-3-4 0 16,-3-18 0-16,0-13 0 0,-12-15 0 16,-4-2 0-1,-38-51 0-15,23 68 0 16,-6 6 0-16,-3 12 0 0,-10 17 0 16,2 0 0-16,5 12 0 15,9 10 0-15,11-3 0 16,15 7 0-16,8 2 0 0,14 1 0 15,15-1 0-15,7 1 0 16,10-5 0-16,1-8 0 0,-1-5 0 16,-10 2 0-1,-2-13 0-15,-11 0 0 0,-2 0 0 16,-5 0-77-16,-1-13-483 16,1-14 23-16,1-10 103 0</inkml:trace>
  <inkml:trace contextRef="#ctx0" brushRef="#br1" timeOffset="49108.2">27836 6827 352 0,'0'-22'430'16,"-13"6"-84"-16,1-1-124 15,4 5-98-15,8 0 13 0,-8 5 80 16,8-2 2-16,0 25-219 31,16 17 0-31,9 15 0 16,7 9 0-16,4 4 0 15,-3 1 0-15,-1-5 0 0,-3-9 0 16,-9-7 0-16,-7-7 0 16,-6-14 0-16,-2-4 0 15,-5-29 0 1,-12-10 0-16,-1-19 0 16,5-19 0-16,8-9 0 15,0 6 0-15,0 3 0 0,8 13 0 16,0 10 0-16,0 14 0 15,9 12 0-15,12 12 0 16,7 17 0-16,10 11 0 16,-3 8 0-16,-7 0 0 15,-3-3 0-15,-9-5 0 0,-2-6 0 16,-11-6 0-16,-8-4 0 16,-11-12 0-1,-7-8 0-15,-1-9 0 16,4-8 0-16,3-7 0 0,9-9 0 15,0-4 0-15,13-3 0 16,6 3 0-16,30-19 0 16,-24 50 0-16,-1 14 0 15,0 26 0 1,6 14 0-16,-7 8 0 0,2 9 0 16,-5 5 0-16,0-6 0 15,-3-6 0-15,-5-14 0 16,-1-7 0-16,3-8 0 0,-6-9-243 15,0-12-324-15,-1-24 37 16</inkml:trace>
  <inkml:trace contextRef="#ctx0" brushRef="#br1" timeOffset="49290.63">28786 6664 243 0,'21'-49'429'0,"-10"11"-6"16,-3 14-129-16,0 8-120 15,-4 4-45-15,-4 3 14 16,5 9-18-16,6 13-38 0,10 11-87 15,9 12 0-15,1 14 0 16,-2 2 0-16,-7 5 0 16,0-4 0-16,-10-4-276 15,-3-4-149-15,-9-9-9 0,0-8 20 16</inkml:trace>
  <inkml:trace contextRef="#ctx0" brushRef="#br1" timeOffset="49429.8">28668 6195 1054 0,'-45'-102'519'16,"5"21"-241"-16,6 16-146 0,15 15-104 15,7 18-83 1,12 8-101-16,0 7-139 0,20 14-94 16,17 3-59-16</inkml:trace>
  <inkml:trace contextRef="#ctx0" brushRef="#br1" timeOffset="49790.94">29180 6162 548 0,'19'9'395'15,"-2"-9"-171"-15,-5 12-113 16,2 0-48-16,-6 9 98 16,3 15 112-16,4 16-63 0,2 19-148 15,4 10-62-15,-2 0 0 16,-3 0 0-16,1-12 0 15,-4-12 0-15,-1-15 0 16,-3-14 0-16,-6-15 0 0,2-13 0 16,-2-26 0-16,5-23-8 15,9-16-4-15,4-12-3 16,3-8 10-16,-1 12 24 16,3 15-4-16,-6 17-9 15,-1 18-6-15,2 23 0 16,-1 23 0-16,-1 27 0 0,3 15 0 15,-1 8 0-15,-2-4 0 16,-2-7 0-16,-6-14 0 16,2-10 0-16,-5-15 0 15,-3-3 0-15,-5-20-354 0,0-8-349 16</inkml:trace>
  <inkml:trace contextRef="#ctx0" brushRef="#br1" timeOffset="51055.81">30889 5878 579 0,'52'-89'434'0,"-10"3"-76"15,-14 5-66-15,-8 7 24 16,-11 5-248-1,-27-57-68-15,-10 69 0 16,-12 4 0-16,-13 4 0 16,-15 4 0-16,-23 0 0 15,-16-4 0-15,-25 1 0 16,-15-2 0-16,-6 0 0 0,-5 3 0 16,-9-3 0-16,0 2 0 15,-6 4 0-15,-8 2 0 16,4 5 0-16,-2 5 0 15,4 4 0-15,6 7 0 0,-4 1 0 16,9 7 0-16,0 6 0 16,15 7 0-16,15 0 0 15,10 0 0-15,12 12 0 0,3 9 0 16,-2 10 0-16,-1 11 0 16,-7-1 0-16,1 2 0 15,4 2 0-15,5 1 0 16,3-2 0-16,5 1 0 15,3-4 0-15,1 4 0 0,-90 52 0 16,94-40 0 0,-9 16 0-16,0 18 0 0,-2 11 0 15,-3 11 0-15,5 5 0 16,2 0 0-16,5-3 0 16,7-7 0-16,1-1 0 0,13-9 0 15,3-5 0-15,6-8 0 16,8-2 0-16,5-7 0 15,3-2 0-15,4 2 0 16,0 2 0-16,5 2 0 0,4 3 0 16,7 3 0-16,7 3 0 15,12 5 0-15,10-1 0 0,0 5 0 16,0-8 0-16,0-9 0 16,9 0 0-16,0-6 0 15,24 70 0 1,-12-71 0-16,4 4 0 0,7-2 0 15,6 2 0-15,6-2 0 0,11 7 0 16,10-2 0-16,9 0 0 16,12 0 0-16,4-3 0 15,6-9 0-15,6-4 0 16,7-8 0-16,5-9 0 0,4-2 0 16,9-10 0-16,2-3 0 15,9-9 0-15,4 0 0 16,4-3 0-16,1-5 0 0,0-4 0 15,-3-12 0-15,3 0 0 16,3 0 0-16,-3-7 0 0,3-6 0 16,-4-2 0-16,1-6 0 15,-8-4 0-15,-3 2 0 16,-2-6 0-16,0-4 0 0,-1-7 0 16,-1-1 0-1,-7-8 0-15,-4-8 0 0,-5-8 0 16,-3-8 0-16,-5-5 0 15,3 2 0-15,-7-3 0 16,-1 6 0-16,-5 4 0 0,-5 0 0 16,0-1 0-16,-3 2 0 15,-5-6 0-15,0-4 0 16,0-3 0-16,-3 5 0 16,-10-2 0-16,-3 0 0 15,-1 4 0-15,3 1 0 0,0-4 0 16,8-1 0-1,-3 5 0-15,2 4 0 0,-9 9 0 16,-9 6 0-16,-10 6 0 16,-10 2 0-16,-11 2 0 15,-13-1 0-15,-8-3 0 16,-8-9 0-16,-8-5 0 0,-3-12 0 16,2-10 0-16,9-10 0 15,0-12 0-15,0 1 0 16,0 8 0-16,4 6 0 15,1 13 0-15,-5 9 0 16,0 13 0-16,0 3 0 0,-9 3 0 16,-4 7 0-1,-2 1 0-15,-2 6 0 16,0-5 0-16,-2 0-616 0,-7 1-72 16</inkml:trace>
  <inkml:trace contextRef="#ctx0" brushRef="#br1" timeOffset="67334.84">24724 7240 26 0,'5'0'95'0,"4"0"92"16,-5 0-59-16,0 0-44 15,0 0-29-15,-4 0-19 0,0 0 5 16,0 0 11-16,0 0 9 16,0 0-10-16,0 0-11 15,0 0-8-15,0 0 4 0,0 0 0 16,0 0 12-16,0 0 0 15,0 0 2-15,0 0 2 16,0 0 0-16,0 0 7 0,0 0 2 16,0 0-6-16,0 0-5 0,0 0-5 15,0 0 2-15,0 0-14 16,0 0-2-16,0 0-2 16,0 0-6-16,0 0 0 15,0 0 12-15,0 0 15 0,0 0 10 16,0 0-13-16,0 0 0 15,0 0-7-15,-8 0-11 0,8 0-13 16,-10 0 4-16,10 0-11 16,0 0-4-16,0 0 11 0,0 0-14 15,0 0-1-15,0 0 3 16</inkml:trace>
  <inkml:trace contextRef="#ctx0" brushRef="#br1" timeOffset="67524.5">24732 7240 2045 0,'0'0'-14'0,"0"0"4"16,0 0-6-16,0 0 4 0,0 0 8 15,0 0-18-15,0 0-14 16,0 0-8-16,0 0-33 16,0-3-86-16,0 3-108 0,0 0-92 15,-16-12-75-15</inkml:trace>
  <inkml:trace contextRef="#ctx0" brushRef="#br1" timeOffset="69658.73">16048 3406 42 0,'3'-8'114'0,"2"0"101"15,-2 0-61-15,-3 1-43 16,0 2-46-16,0 1-30 16,0-1-6-16,0-2 9 0,0 0 10 15,0-4-11-15,0 4-17 16,0-5 1 0,0 4 14-16,-8 0 10 0,-4-1 0 15,-1 2-6-15,-7 2-15 16,-4 5-20-16,-5 0-1 15,2 17-2-15,-6 15-1 16,-1 14 2-16,2 11-4 0,8 8 3 16,7 4-3-16,11-4 0 15,6-5-1-15,11-10 2 16,6-5 3-16,8-9-9 16,7-12 3-16,4-13-10 0,4-11 6 15,6-14-6-15,-2-24 4 16,-4-10 5-16,-7-18 2 15,-13-8 11-15,-12-2 10 16,-8-2 4-16,-8 5-3 16,-8 4 26-16,-1 12 28 15,0 12-3-15,2 12-6 16,4 10-29-16,2 7-16 0,9 4-16 16,0 3-2-16,0 9-12 15,0 16 10-15,9 13-2 16,2 11 1-16,10 13 5 0,-2 8-3 15,6 4 0-15,4 5 1 16,2-5 2-16,8-4-1 16,-5-13-4-16,4-7 4 15,-5-9 0-15,-1-7-1 16,1-4-1-16,-5-9 5 16,-5-12 1-16,-3 0-1 0,-6 0 2 15,-2-5 2-15,-4-2 3 16,-4-5-6-16,0 3-2 15,-4-4 0-15,0 1-15 0,0 1-17 16,0-2-54-16,0 2-68 16,0-1-62-16,9-10-30 15,-3-6-89-15</inkml:trace>
  <inkml:trace contextRef="#ctx0" brushRef="#br1" timeOffset="70208.91">16721 3272 157 0,'0'-20'264'16,"0"3"-101"-16,0 1-72 15,0 4-37-15,-12 4-2 0,4 3 3 16,0 5-8-16,-1 0-15 16,-2 0-19-16,-3 0-7 15,0 13-2-15,-4 8 3 16,-1 12-3-16,2 7-2 0,2 13-2 15,-2 4 0 1,9 4 0-16,8-4 0 0,0-8-1 16,0-12 1-16,8-5-4 15,-4-12 2-15,5-12 4 16,-3-8 4-16,2-8-5 16,0-21-3-16,1-15-11 0,4-21 5 15,-5-17-6-15,1-6 5 16,-2-7 2-16,1 2 4 15,-8 7 5-15,0 8 4 16,0 9 13-16,-15 9 12 0,1 6 40 16,-2 14 7-1,4 11-23-15,4 10-18 0,8 2-25 16,-7 8-4-16,7 6-6 16,0 3-12-16,0 0 4 15,0 15 4-15,0 14-2 16,7 12 9-16,4 8-7 15,6 7 9-15,5 6-8 16,1 0 4-16,5 2-4 0,9-2 8 16,0-5-9-16,0-5 5 15,-1-4-4-15,-7-5 2 16,-6-15-2-16,1-5-17 16,-7-5-37-16,12 10-211 15,-18-28 60-15,1-5-110 16</inkml:trace>
  <inkml:trace contextRef="#ctx0" brushRef="#br1" timeOffset="70828.5">17269 2967 395 0,'0'-25'214'0,"-8"5"-97"0,-3 5-55 16,2 5-2-1,1 3 12-15,8 3-6 0,-8 4-16 16,0 0-25-16,-1 0-20 16,2 11-1-16,-10 14 5 15,1 7 0-15,-4 9 2 16,0 8-6-16,3 9-4 16,4-1 1-16,13-5 1 0,0-2-5 15,0-10 5 1,0-7-4-16,8-8 2 0,0-9-10 15,0-5 6-15,1-11 3 0,-1-8 6 16,1-11-10-16,3-23-18 16,-1-14-2-1,2-15 9-15,-1-1 7 0,-4-10 6 16,-4 5-1-16,-4 4 9 16,0 9 7-16,0 6-4 15,-7 4 20-15,-6 14-2 16,1 4 7-16,-1 7-9 0,7 8-7 15,-3 9-9-15,0 0-2 16,9 5-5 0,-8 2-1-16,8 0 4 15,0 5-9-15,0 0-6 16,0 22 12-16,0 10 21 0,0 12 7 16,0 13-14-16,13 12-2 15,3 5-10 1,8 3 2-16,0-3 0 0,1-9-10 15,0-4 9-15,-1-8-2 16,-4-13-2-16,-4-4-1 16,-5-7 0-16,-3-8 0 15,1-9 1-15,-1 0 1 0,-8-12-4 16,5 0-17-16,-5 0-40 16,4 0-39-16,5 8-53 15,-5-8-49-15,-2 0-96 16</inkml:trace>
  <inkml:trace contextRef="#ctx0" brushRef="#br1" timeOffset="73170.66">16385 4791 223 0,'0'-12'250'16,"0"-5"-48"-16,0 1-46 0,0-5-54 15,0 1 15-15,-14 3-9 16,6 10-37-16,8 2-34 15,-6 5-26-15,6 0-13 16,0 12-1-16,0 8 0 16,0 9 7-16,0 13-4 15,0 10 1-15,0 5-1 16,0 64 0-16,0-67 0 16,0-8 3-16,0-6-1 15,0-11-18-15,0-10-9 16,0-3 2-16,0-5-7 15,0-11 16-15,-10 0 9 0,-1 0-6 16,-11 0-7-16,-5-6 4 0,-14 6 2 16,-3 0 6-1,-2 0 0-15,3 0 2 0,4 0 2 16,7 16 3-16,8 9-1 16,9-2 4-16,15 3-3 0,3-2-3 15,14 5 5-15,16-6-3 16,10-1 1-16,14-10-3 15,10-12 2-15,-1-4 3 16,5-13-9-16,-2-6 1 0,-4-11 5 16,-8-3-8-16,-14 2 3 15,-1-2 9-15,-13 0-8 0,-10 5 7 16,-6-5-6-16,-5 5 3 16,-8-2 8-16,0 6 5 15,0-2 7-15,-16 10-3 16,0 4 12-16,2 4-12 0,0 4-3 15,2 8-10-15,-2 0-1 16,-2 8 2-16,-4 13 1 16,-4 6 4-16,2 10-4 0,6 5-5 15,10-1 3-15,6 0-2 16,3-6 2-16,8 2-2 0,11-8 3 16,5-10-5-16,6-2 2 15,4-8-6-15,4-9 2 16,5-9-8-16,1-3-5 0,2-16 1 15,-6-7 4-15,-1-15-9 16,-5-15-10-16,-6-13-4 16,0-8 17-16,-8 1 10 15,-7-1 7-15,-3 8 11 0,-5 8 7 16,-8 14 15-16,0 11-1 16,0 14-1-16,0 5-17 15,0 11-10-15,0 6-5 16,0 9-4-16,0 0-2 0,0 17 3 15,-8 16 11-15,-2 15-1 16,2 17 7-16,0 12-7 16,8 8-4-16,0-3-4 15,0-4 5-15,8-6 2 0,6-10-11 16,2-9 7-16,3-7 0 16,2-14-2-16,4-8 2 0,-6-8-4 15,2-7 4-15,-4-9-4 16,-1 0-3-16,5-17 0 15,2-12-16-15,2-11 4 0,1-8-6 16,-9-11 2-16,5 2 8 16,-6 1 7-16,3-45 7 15,-11 59 1 1,-8 10-5-16,0 3 3 0,0 4 6 16,0 10-6-16,0 3 5 15,-11 7-2-15,4 5-6 16,-6 0 0-16,-4 0 3 0,0 17 1 15,0-2 0-15,-5 6 3 16,1 7-2-16,5 6 2 16,1 1 0-16,7 3 2 0,8 39 1 15,8-37-5 1,4-2 0-16,7-2 0 0,10-4-2 16,2-3 0-16,-1-8 5 15,-3-4-10-15,3-9 2 16,-1-8-5-16,-1-8 2 15,0-9-6-15,1-11 0 16,-1-18-3-16,1-10-2 0,-2-14-1 16,-7-7 9-16,2-9 2 15,-12 5 9-15,-2 7-1 16,-8 6 0-16,0 6 16 0,0 10 16 16,-8 7-15-16,2 7 3 15,-2 10-3-15,-2 8-10 16,10 8 3-16,-8 0-8 0,8 4-1 15,-8 8 1-15,8 0-6 16,0 0-6-16,-8 11 4 16,8 15 5-16,0 10 4 0,0 16 2 15,0 10-1 1,5 7-4-16,6 4 2 0,3 0-2 16,-2 4 1-16,-1-4-6 15,-2 1 3-15,-1-9 8 16,0-4-5-16,-8-4-2 0,0-12-8 15,0-7-22-15,3-14-21 16,-3-8-5-16,0-4 9 16,0-12 15-16,0 0-20 0,0-12-57 15,-11-9-10-15,-3-15-16 16,3-9-54-16,4-12-12 16</inkml:trace>
  <inkml:trace contextRef="#ctx0" brushRef="#br1" timeOffset="73736.75">17574 4684 191 0,'-13'0'231'15,"1"0"-92"-15,12 0-60 16,0 0-44-16,0 0-16 0,3 0-11 16,19-3-1-16,10-6-4 15,10-3-2-15,6 1-2 0,9-1 6 16,-3-1-7-1,-7 4 2-15,-6 1 1 0,-14 0 2 16,-5 8-2-16,-12 0 3 16,-1 0 11-16,-9 0-1 15,0 0-7-15,0 8-1 0,0 4-6 16,0 6 1-16,0 1 4 16,0 1-4-16,0 0 3 15,0-3-4-15,8-5 2 0,0-4-2 16,1-8 3-16,7 0-3 15,2 0 0-15,1-11-2 16,4-10-2-16,3-8 8 0,-4-4-5 16,-8-7 2-16,-3-5 3 15,-5 4 3-15,-6 10 25 16,0 2 2-16,-14 13-12 16,0 4-9-16,-3 3-3 0,-4 9 1 15,-6 21 22-15,-1 10 2 16,-1 11-4-16,4 6-5 15,11 5-6-15,14 1-6 0,6-6-6 16,10-4 1-16,12-2 0 16,4-15 2-16,9-2-2 15,0-8-2-15,4-6-4 0,0-11 2 16,-5 0-1 0,1 0 0-16,-3-7-3 0,-4-10 3 15,0-2-2-15,-6-7-24 16,1-2-18-16,-7 3-44 0,-5 1-69 15,-4 4-72-15,-13 8-62 16</inkml:trace>
  <inkml:trace contextRef="#ctx0" brushRef="#br1" timeOffset="74850.77">16425 6912 154 0,'-8'-4'266'16,"-5"-5"-36"-16,2 1-42 15,3 0-57-15,8 3-40 0,-9 1-15 16,9 4-2-16,0 0-32 15,0 0-26-15,0 0-11 0,0 9-2 16,12 7-5-16,8 4 9 16,5 4-8-16,0 5 5 15,3 4-2-15,-2-5 2 0,-1 1 1 16,1-5 2-16,-6 1-9 16,0-1 5-16,-4-7-1 15,1-5-1-15,-5 0 3 16,-4-12-6-16,1 0 8 0,-1 0-5 15,-8 0 8-15,3 0 16 16,2-12-1-16,-5-12-9 0,8-19-11 16,4-5 1-16,4-8-6 15,2-1 4-15,-1 7-4 16,0 10-2-16,1 8-5 0,-2 4-9 16,4 2-43-16,-1 2-54 15,7 8-71-15,-3-1-29 0,2 5-44 16,-5 0 2-16</inkml:trace>
  <inkml:trace contextRef="#ctx0" brushRef="#br1" timeOffset="75016.47">17063 6708 145 0,'8'7'261'16,"-4"-7"-69"-16,-4 13-30 0,0-13-54 16,0 13-36-16,0-2-20 15,0 6 22-15,0 11-12 16,0 9-20-16,0 7-20 0,0 6-9 15,0-1-3-15,0-10-10 16,0-1-38-16,0-9-52 0,0-10-43 16,0-7-47-1,-12-12-81-15</inkml:trace>
  <inkml:trace contextRef="#ctx0" brushRef="#br1" timeOffset="75483.09">16899 6318 377 0,'-11'-50'332'15,"-3"15"-127"-15,3 5-104 16,11 10-52-16,-7 3-25 16,7 5-18-16,0 8-18 0,0 4-37 15,7 9-14-15,10 7-13 16,2 4-1-16,6 8 14 16,4 10 14-16,2 3 15 15,3 3 12-15,-3 0 8 0,3 0 13 16,2 2-2-16,2-1 6 15,-7-5 0-15,6-3-1 16,-4-9 5-16,-1-3-4 0,-1-8 3 16,-1-17-3-16,2 0 2 15,1-8-3-15,-4-13 0 16,-6-7 1-16,-2-5 17 0,-5-8 15 16,-12 1 41-16,-4 3 13 15,-8 0 9-15,-4 8 17 16,-4 6-20-16,-1 1-32 0,1 10-22 15,0 4-20-15,0 8-17 16,-1 13 2-16,2 11-3 16,-2 12 6-16,1 18 2 15,2 2 2-15,14 2-7 0,0-5-7 16,0-5 1-16,8-8 0 16,6-7-29-16,-2-4-43 0,3-9-51 15,1-8-37-15,6-12-17 16,-1 0 30-16,1-16-75 15,3-17 30-15,0-7 69 16</inkml:trace>
  <inkml:trace contextRef="#ctx0" brushRef="#br1" timeOffset="75948.66">17582 6501 183 0,'9'-49'294'15,"-9"8"-54"-15,0 8-55 16,0 8-68-16,0 9-26 0,0 9-11 16,0 2-32-16,0 5-27 15,0 12-10-15,0 12-2 16,0 18 3-16,4 11-8 0,4 7 1 15,-2 1 5-15,8-4-13 16,-3-7 1-16,3-14-21 16,1-8-5-16,5-11-13 0,4-17 4 15,2-7 3-15,2-15 8 16,0-11 17-16,-2-12 2 16,-8-11 5-16,-5-5 18 15,-5 4 25-15,-8 7 47 0,0 19-17 16,0 6-34-16,0 8-24 15,0 17-12-15,0 9 5 16,0 15-2-16,8 14-2 0,9 2-1 16,7 2 3-16,9-8-4 15,7-5 0-15,0-8 2 16,8-9-2-16,3-12 5 0,-7-12 0 16,-4-12-3-16,-7-13 2 15,-9-11 8-15,-12-9 7 16,-4-9 59-16,-8-3 1 15,0 5 14-15,-17-3-28 0,3 6-29 16,-7 8-8-16,0 9-20 16,1 7-11-16,0 9-18 15,3 4-33-15,5 6-38 0,4 7-45 16,0 7-69-16,2 4-45 16,-3 11 3-16,-4 11-53 15</inkml:trace>
  <inkml:trace contextRef="#ctx0" brushRef="#br1" timeOffset="76697.83">16842 8511 118 0,'0'-37'245'16,"-11"-7"-53"-16,-6-5-36 15,-2-1-21-15,-7 11-8 0,3 10-26 16,-6 8-39-16,-7 18-20 15,-9 15-12-15,-8 20 13 16,-1 16-1-16,3 18-23 0,11 7-7 16,14 5-1-16,26-4-11 15,9-5 8-15,23-5-10 16,17-7-6-16,16-7-4 16,8-10-5-16,0-7-12 0,-8-4-6 15,-12-10 3-15,-16-3 6 16,-14 2 7-16,-15 1 10 0,-19 1 6 15,-21 5-4-15,-15 3 9 16,-10 0 14-16,2-3-9 0,-2-4 2 16,8-5-9-16,12-4-5 15,12 0-27-15,11-4-40 0,14-8-30 16,0 0-7 0,11 0-16-16,17-8-24 0,9-11-45 15,8-10 11-15</inkml:trace>
  <inkml:trace contextRef="#ctx0" brushRef="#br1" timeOffset="77313.98">16899 9036 341 0,'43'0'345'16,"-29"0"-268"-16,0 0-28 15,5 12 1-15,7-4 20 16,0-8-21-16,12 0-16 0,2 0-17 16,4-8-3-16,1-7-6 15,0-6-1-15,-8-8-9 0,-9 1 9 16,-12-5-5-16,-13-3-1 15,-3-5 11-15,-16 1 32 0,-7 2 59 16,-6 7-2 0,-2 10-8-16,-6 12-39 0,-1 9-24 15,3 21 0-15,2 16 5 16,5 7-11-16,7 4-11 0,13 6-3 16,8-5-11-16,11-2 0 15,15-5-14-15,10-9-13 0,10-12-26 16,5-21-17-16,5 0 1 15,6-21-11-15,3-15 3 16,0-14-9-16,6-7 17 16,-11-12 33-16,-8 0 22 0,-11-4 16 15,-17 0 34-15,-12 7 33 16,-12 14 63-16,0 15 15 16,-17 12-55-16,-2 18-37 0,-5 7-21 15,-6 25-7-15,7 10-8 16,2 6-1-16,5 3-8 15,2 2-5-15,14-6-4 0,0-2-8 16,9-10-21-16,4-4-30 16,4-12-34-16,1-12-18 0,7-8-7 15,1-12 6 1,-3-14 21-16,1-11 33 0,-3-11 27 16,4-58 55-16,-17 70 41 15,-5 7 16-15,-3 8-11 16,0 13-23-16,0 8-8 15,5 8-1-15,-1 21 14 16,4 7-7-16,4 8-25 0,2 10-8 16,-3-1-6-16,0-9-49 15,1-3-70-15,1-5-67 16,0-11-24-16,-1-10-17 0,-3-7-18 16,-2-21-115-16</inkml:trace>
  <inkml:trace contextRef="#ctx0" brushRef="#br1" timeOffset="77612.64">18001 8316 161 0,'29'-65'437'16,"-23"49"-330"0,2 16-37-16,1 12 15 0,2 16 38 15,-2 21 14-15,0 8-16 16,-1 8-45-16,-8 0-37 16,0-8-21-16,0-13-7 0,0-10 3 15,0 1 43 1,0-35-44-16,0-11-15 0,0-17-19 15,0-21-1-15,13-13 4 16,2-7 11-16,10-4 4 16,-1 8 7-16,3 12-2 15,-2 8 8-15,-4 17 13 0,-5 9 9 16,-4 8 8-16,4 11 18 16,-3 13-2-16,0 12-24 15,-2-1-14-15,1 0-18 0,1-3-83 16,-7-9-118-16,8-12-108 15,-2-4-96-15</inkml:trace>
  <inkml:trace contextRef="#ctx0" brushRef="#br1" timeOffset="77961.77">18748 8018 344 0,'0'0'311'16,"0"0"-113"-16,0 0-97 0,0 0-51 15,-8 0-26-15,8 0-2 16,0 0-13-16,0 0-3 16,0 0-2-16,0 0 2 0,0 0 3 15,0 0 43 1,0 0-4-16,0-4 14 0,0 4-5 16,0-3-18-16,-12-2-6 15,-2 1-10-15,-2 0-4 16,1 4 12-16,-6 0-7 15,0 0-2-15,-2 20-1 16,-2 10 24-16,1 14 29 0,0 13-4 16,7 7-18-16,9 6-19 15,8-4-19-15,16-5-5 0,12-9-5 16,9-15-47-16,8-13-58 16,7-16-83-16,4-19-68 0,3-17-30 15,-7-22 12-15,-8-15-13 16</inkml:trace>
  <inkml:trace contextRef="#ctx0" brushRef="#br1" timeOffset="78296.23">18978 7541 326 0,'-11'-87'285'15,"-1"13"-40"-15,0 16-63 16,-2 19-53-16,3 9-10 0,2 10-15 16,9 15-40-16,0 22 12 15,0 35 30-15,6 34-29 0,5 28-30 16,6 21-26-16,3 4-8 15,0-5-10-15,-1-16 4 16,3-20-5-16,-3-21-4 16,-3-21 5-16,-2-18 11 0,-6-14-6 15,0-24-3-15,8-24-4 0,9-26 7 16,2-24-2 0,8-18 7-16,-4-1 45 0,-2 15 69 15,-10 16-127-15,-7 18 0 16,1 19 0-16,-2 25 0 15,2 22 0-15,6 25 0 0,6 23 0 16,9 12 0-16,6-1 0 16,5-3 0-16,4-14 0 0,-2-11 0 15,7-16-469-15,3-16-65 16,0-21 30-16</inkml:trace>
  <inkml:trace contextRef="#ctx0" brushRef="#br1" timeOffset="86964.56">17163 10408 461 0,'-6'-39'375'0,"-7"5"-60"16,0 6-84-16,1 8-13 15,-1 3 20-15,5 8-29 0,8 1-209 16,-9 8 0-16,9 13 0 16,0 20 0-16,0 24 0 15,14 19 0-15,2 13 0 16,4 3 0-16,9-4 0 0,4-6 0 16,-1-13 0-16,4-12 0 15,1-16 0-15,0-9 0 0,-4-19 0 16,2-18 0-16,-1-19 0 15,-3-16 0-15,2-17 0 0,-9-12 0 16,-5-10 0-16,-1 2 0 16,-10 8 0-16,-8 13 0 15,0 14 0-15,0 14 0 0,0 8 0 16,0 16 0-16,0 11 0 16,0 14 0-16,4 12 0 15,9 8 0-15,6 3 0 0,9 0 0 16,10-7 0-16,2-3 0 15,1-10 0-15,-1-8 0 0,-3-16 0 16,-4 0 0-16,-9 0 0 16,-13-12 0-16,-11-13 0 15,-8-4 0-15,-11-7 0 0,-11-1 0 16,-4 8 0-16,-5 5 0 16,5 11 0-16,-4 11 0 0,5 2 0 15,4 0 0-15,13 11-211 16,16 5-107-16,0-4-14 15,26-3 45-15,13-9 54 0,18 0 33 16,10-12 55-16,6-9 54 16,2-3 51-16,3-9 62 15,-4 0 102-15,-13 2 16 0,-18-2-5 16,-14 9 1-16,-12 3 5 16,-17 5 8-16,-20 8-2 0,-53 8 164 31,30 12-170-31,4 9-37 0,2 6-42 0,6 5-24 15,10 42-10 1,21-37-30-16,15-7-21 0,10-7-14 16,7-7-24-16,10-16-30 15,-2-8 0-15,4-16 17 16,-3-8 20-16,-5-14 26 16,-11 2 20-16,-8-1 24 0,-14 5 35 15,-3 3 34-15,0 12 36 16,-8 4 10-16,8 9-47 0,-8 9-45 15,8 3-19-15,0 29 10 16,8 19-3-16,9 17 4 0,2 12-18 16,-2 13-13-16,-1-4 0 15,2-1 0-15,-12-4 0 0,-6-12 0 16,0-12 0-16,-11-8 0 16,-6-12 0-16,-3-17 0 15,-5-7 0-15,2-13 0 0,2-17 0 16,8-16 0-16,13-15 0 15,8-12 0-15,21-15 0 0,7 0 0 16,10-5-48-16,6 3-14 16,0 0 8-16,-3-1 10 15,-4 9 15-15,-6 0 15 0,0 8 13 16,-12 8-2-16,-3 9 5 0,-2 10 31 16,-12 10 15-16,-1 8 33 15,-4 8 10-15,-5 20-91 16,0 12 0-1,3 17 0-15,5 17 0 0,0 11 0 16,6 8 0-16,-2 1 0 16,5-5 0-16,-6-8 0 0,1-9 0 15,0-11 0-15,-4-8 0 16,1-12 0-16,-5-6 0 0,0-6 0 16,-4-13-19-1,-13-13-460-15,-6-15 35 0,-6-13 57 16,0-16 58-16</inkml:trace>
  <inkml:trace contextRef="#ctx0" brushRef="#br1" timeOffset="87436.59">18585 9658 283 0,'-21'-24'307'0,"2"7"-51"16,-1 6-71-16,-1 3-55 0,8 4 0 16,1-1 5-16,12-3-42 15,0 8-51-15,0 0-24 0,0 0-21 16,9 13-49-16,7-1-109 16,8 5-103-16,9 4-45 0,-1-2-41 15</inkml:trace>
  <inkml:trace contextRef="#ctx0" brushRef="#br1" timeOffset="87846.23">18926 9981 192 0,'11'0'325'0,"-5"0"-37"16,-6 0-55-16,0 0-76 0,4 0-44 16,8 0 47-1,0 19-78-15,3 9 33 16,42 67 103-16,57 185-54 31,-97-218-164-15,-5-17 0-16,-3-11 0 0,-9-15 0 15,0-31 0-15,-9-20 0 16,9-29 0-16,0-22 0 16,0-10 0-16,9 3 0 15,2 9 0-15,0 15 0 0,3 21 0 16,2 21 0-16,3 24 0 15,6 20 0-15,4 22 0 16,4 10 0-16,-1 15 0 0,1 1 0 16,-1-4 0-16,-7-7 0 15,11 29 0-15,-25-57 0 16,-1-8 0-16,-6-5 0 16,-4-4 0-16,-17-12-266 15,-8-9-222-15,-2-10 13 16,-8-14 73-16</inkml:trace>
  <inkml:trace contextRef="#ctx0" brushRef="#br1" timeOffset="92247.86">24449 7643 820 0,'-8'0'498'16,"0"0"-188"-16,8-2-142 0,-9-7-2 16,9 1-81-16,0-1-85 15,-8 5 0-15,8 1 0 16,-8-1 0-16,8-4 0 0,-6-1 0 16,-4-4 0-16,-2-7 0 15,-6-9 0-15,1-3 0 16,-8-7 0-16,-9-7 0 15,-5 2 0-15,-15-6 0 0,-8-3 0 16,-3-4 0-16,-3 0 0 16,-6-4 0-16,1-4 0 15,-1-4 0-15,3-5 0 0,-8-7 0 16,3-1 0-16,0-3 0 16,-3-4 0-16,-4-5 0 0,-8-7 0 15,-7-5 0 1,-1-3 0-16,-4-6 0 0,-3 0 0 15,1 3 0-15,-5 1 0 16,1 9 0-16,0 8 0 0,-7 6 0 16,4 6 0-16,6 1 0 15,2-1 0-15,5 4 0 16,9 6 0-16,8-3 0 16,11 0 0-16,1 0 0 0,4-3 0 15,-2 1 0-15,-1 0 0 16,-3 1 0-16,-2-3 0 15,-4 5 0-15,1 5 0 0,1 1 0 16,2 3 0-16,-2-1 0 16,2 2 0-16,1 2 0 15,3 4 0-15,2 7 0 0,2 6 0 16,7 4 0 0,-2 0 0-16,4 9 0 0,0-2 0 15,0 6 0-15,0 5 0 16,0-2 0-16,2 4 0 15,-4 5 0-15,7 4 0 16,3 4 0-16,0-1 0 0,8 1 0 16,5 8 0-16,3-4 0 15,1 1 0-15,-1-6 0 16,1 2 0-16,0-2 0 16,-1 2 0-16,2-3 0 0,-3 3 0 15,-2 2 0 1,3-3 0-16,4 4 0 0,6-4 0 15,-3 0 0-15,6 0 0 16,1 4 0-16,2-3 0 16,5-3 0-16,-2 8 0 15,6 2 0-15,-1-5 0 0,-5-3 0 16,-6-1 0-16,-5-3 0 16,-6 0 0-16,-3 0 0 15,-2-1 0-15,-10 1 0 16,-5-5 0-16,-6 2 0 15,-4 2 0-15,-1 1 0 0,2-1 0 16,3 3 0-16,4 1 0 16,5 0 0-16,2 6 0 15,10-6 0-15,7 5 0 16,4 1 0-16,2-2 0 16,-2 5 0-16,2 0 0 15,-2 0 0-15,1 0 0 0,-9-4 0 16,-4 4 0-16,-4-3 0 15,-3-2 0-15,0 5 0 16,-5 0 0 0,-4-4 0-16,5 0 0 0,-3 0 0 15,11 0 0-15,9-1 0 0,2 2 0 16,9 3 0-16,4-4 0 16,8 4 0-1,-1 0 0-15</inkml:trace>
  <inkml:trace contextRef="#ctx0" brushRef="#br1" timeOffset="93021.45">17742 3102 2047 0,'3'0'0'0,"0"0"0"0,2 12-282 16,3 0-138-16,4 4 66 15,8 5-62-15</inkml:trace>
  <inkml:trace contextRef="#ctx0" brushRef="#br1" timeOffset="95267.53">24538 7779 121 0,'-8'-8'275'0,"8"3"-57"15,-13 1-65-15,13 0-57 0,-8-4-5 16,0 4 47-16,0 1 42 15,-1-2 22-15,3 1-14 16,-7-3-35-16,1-4-46 0,-8 0-27 16,-5-8-35-16,-7-9-45 15,-4-6 0-15,-6 1 0 0,-1 0 0 16,-8-3 0-16,0-4 0 16,-6-2 0-16,-4 1 0 15,-61-36 0-15,60 40 0 16,2 1 0-1,-9-4 0-15,-4-1 0 0,-8 0 0 16,-9 4 0-16,-3 1 0 16,-5-2 0-16,-3 7 0 0,0-2 0 15,2 0 0-15,11 0 0 16,1 2 0-16,7-2 0 16,7 0 0-16,0-4 0 0,0 0 0 15,4 1 0-15,1-4 0 16,-2 3 0-16,-1 0 0 0,5 5 0 15,-4 0 0-15,5 3 0 16,0 4 0-16,3 0 0 16,6-3 0-16,-1 0 0 0,3 3 0 15,11 2 0 1,-2-4 0-16,0 4 0 0,0-5 0 16,0-1 0-16,-4-4 0 15,6 5 0-15,-5-1 0 0,2-2 0 16,3-2 0-16,-8 4 0 15,8 1 0-15,-2 4 0 16,0-5 0-16,0 1 0 0,0 2 0 16,4 6 0-16,0 0 0 15,1 0 0-15,0-5 0 16,-5 1 0-16,1-4 0 16,-2 3 0-16,3-3 0 15,-2-6 0-15,0 6 0 0,0-5 0 16,-3 1 0-16,2 0 0 15,3-1 0-15,1 4 0 16,2 0 0-16,9 6 0 31,-104-67 0-31,99 70 0 16,-2 3 0-16,2 1 0 16,-4 0 0-16,-1-1 0 0,0 6 0 15,1-6 0-15,-1 4 0 0,0 1 0 16,5 1 0-1,2-1 0-15,8 3 0 0,0 2 0 16,2-1 0-16,-1-2 0 16,1 3 0-16,-1-2 0 0,0 2 0 15,3-2 0-15,1 1 0 16,-2 1 0-16,-3-3 0 16,-4 3 0-16,-1 3 0 0,-6-5 0 15,-2 5 0 1,-3 0 0-16,6-5 0 0,3 6 0 15,5-6 0-15,4 9 0 0,3-3 0 16,4-1 0 0,6-1 0-16,3 5 0 15,-5 0 0 1,2 0 0 0,-6 0 0-16,1-4 0 15,-4 1 0-15,3-2 0 0,0 5 0 16,0 0 0-16,-1 0 0 15,-4 0 0-15,3-5 0 16,4 3 0-16,-6-4 0 0,4 6 0 16,1 0 0-16,0 0 0 15,5 0 0-15,-3 0 0 0,14-2 0 32,0-4 0-17,0 3 0 1,0-1 0-16</inkml:trace>
  <inkml:trace contextRef="#ctx0" brushRef="#br1" timeOffset="95376.41">18801 4986 2047 0</inkml:trace>
  <inkml:trace contextRef="#ctx0" brushRef="#br1" timeOffset="95438.05">18793 4986 2047 0</inkml:trace>
  <inkml:trace contextRef="#ctx0" brushRef="#br1" timeOffset="95569.7">18784 4986 1787 0,'-8'0'-554'15,"0"7"-7"-15</inkml:trace>
  <inkml:trace contextRef="#ctx0" brushRef="#br1" timeOffset="103886.82">10983 3872 2 0,'0'0'2'0,"0"0"6"16,0 0 15-16,0 7 55 16,4 0 119-16,1 2-75 0,-5-9-43 15,0 12-31-15,4-12-16 16,-4 0 8-16,0 8-1 16,0-8 2-16,0 0-1 0,0 0 9 15,0 0-5-15,0 0 6 16,0 0 12-16,0 0 3 15,0 0 10-15,0 0 7 16,0 0 4-16,0 0-9 0,0 0-12 16,0 0-24-16,4 0-14 15,4 9 15-15,9 3 42 16,5 9 8-16,12 3-10 16,6 4-9-16,8 1-5 15,6 7-30-15,3 1-17 0,4 3-12 16,64 41 14-1,-52-39-4-15,9-5 1 16,3-1-18-16,1-3-2 0,-5-1 0 16,-4-4 0-16,-9 0 0 15,-6-2 0-15,-9-2 0 16,-2 4 0-16,3 1 0 0,-1-1 0 16,4 6 0-1,3-3 0-15,5 2 0 0,-3-1 0 16,-6-3 0-16,-3 3 0 15,-1-4 0-15,-6-1 0 16,-5-4 0-16,-9-2 0 0,-4-2 0 16,1 2 0-16,-5-4 0 15,-4 2 0-15,0 2 0 0,5-2 0 16,-2 7 0-16,7-2 0 16,2 0 0-16,1 2 0 15,2 2 0-15,3 1 0 0,-2-1 0 16,-3 2 0-1,0-3 0-15,-6 2 0 0,3-1 0 16,-3 1 0-16,3-1 0 16,-3 4 0-16,3 1 0 15,2-1 0-15,-1 2 0 0,-1-4 0 16,-2 0 0-16,0-2 0 16,-3 0 0-16,2 6 0 15,10-2 0-15,5 5 0 0,6-1 0 16,5 6 0-16,4 2 0 15,8 0 0-15,3 1 0 16,0 0 0-16,6 0 0 16,-4-4 0-16,56 35 0 15,-69-38 0-15,-5-6 0 16,-4 0 0-16,-2-3 0 16,-7 4 0-16,-1-5 0 15,-3 5 0-15,8-1 0 0,1 0 0 16,-1 2 0-16,7-1 0 15,2-6 0-15,1 3 0 0,4-2 0 16,-4-4 0-16,-1 5 0 16,1-5 0-16,-7 0 0 15,-2 1 0-15,-3-1 0 0,-1 0 0 16,1 0 0-16,0-3 0 16,-2 0 0-16,3-1 0 15,3 1 0-15,-2-2 0 16,7 2 0-16,1-1 0 15,3 1 0-15,0 0 0 0,-1-1 0 16,-2-4 0-16,3 0 0 16,-5 3 0-16,-2-2 0 0,-1-4 0 15,-6 0 0-15,-7-6 0 16,-5-7 0-16,1 8 0 0,-6-8 0 16,-2 0 0-16,-4 0 0 15,-5 0 0-15,-6 0 0 0,-20 0 0 47,-12 0-118-31,-13-3-585-16</inkml:trace>
  <inkml:trace contextRef="#ctx0" brushRef="#br1" timeOffset="105763.54">11011 4022 36 0,'0'-13'74'16,"0"1"50"-16,8 0 35 0,1-1-56 15,-6 1-20-15,2-1-11 16,-5 7 0-16,0 1 5 16,0-3 11-16,0 4 8 15,0-1 0-15,0-3 7 16,0 4-3-16,0 4 9 15,0-4-4-15,0 4-21 0,-8 0-32 16,8 0-29-16,0 0-14 16,0 16-9-16,0 6 12 15,16 9 3-15,9 14 36 0,10 12 19 16,11 4-22-16,3 8-10 16,0 5-12-16,8-1-3 15,4 4-3-15,-1 1-12 0,5-2 1 16,3-2 1-16,5-1-5 15,6 1 10-15,-3-1-3 16,6-4-6-16,-1 5 2 16,0 0-2-16,-4 2-6 0,-4 2 0 15,-5 3 0-15,3 1 0 16,-3 4 0-16,5 7 0 16,-5 0 0-16,3 4 0 0,-2 5 0 15,-4 0 0-15,0 5 0 16,-1-7 0-16,-3-1 0 15,-4-5 0-15,-5-5 0 0,3-8 0 16,-7-4 0-16,-2-4 0 16,-7-7 0-16,1-1 0 15,2-4 0-15,-2 1 0 16,0-5 0-16,2-5 0 16,3 1 0-16,-3-4 0 0,4 4 0 15,2-6 0-15,2 3 0 16,-1 3 0-16,-1 0 0 0,5 5 0 15,4-6 0-15,-6 5 0 16,3 0 0-16,-1 0 0 16,-1 0 0-16,-4 0 0 0,-1 1 0 15,-7-9 0-15,-4-1 0 16,1-4 0-16,-1-3 0 16,-3-3 0-16,0-6 0 15,-1 0 0-15,4-3 0 0,4 4 0 16,6-2 0-16,1 2 0 15,7 1 0-15,0-6 0 16,-7 0 0-16,-1-4 0 0,-6 0 0 16,-4 2 0-16,1-3 0 15,-6 2 0-15,8-1 0 0,-7-4 0 16,-4 2 0-16,0 1 0 16,0-3 0-16,5 6 0 15,-1-2 0-15,2-1 0 0,-2 2 0 16,1 0 0-16,-1-1 0 15,-4-3 0-15,1-1 0 16,-5-4 0-16,-1 1 0 16,-1-1 0-16,-2-5 0 0,-5 2 0 15,7-1 0-15,-2 0 0 16,3 1 0-16,2-1 0 0,4 1 0 16,4-2 0-16,3 6 0 15,4-5 0-15,2 0 0 0,-7 0 0 16,2-1 0-16,-1 0 0 15,1 1 0-15,0-5 0 16,0 2 0-16,-6-9 0 0,3 7 0 16,-3 2 0-16,2-9 0 15,-4 7 0-15,-4-7 0 16,-2 0 0-16,-3 0 0 0,-3 8 0 16,-6-8 0-16,2 0 0 15,-4 0 0-15,-1 0 0 16,-4 10 0-16,1-10 0 0,-2 0 0 31,3 0 0-31,-5 0 0 0,4 0 0 31,-2 0 0-15,2 0 0 0,3 0 0-16,-5 6 0 15,3-6 0-15,-6 10 0 16,3-10 0-16,2 0 0 0</inkml:trace>
  <inkml:trace contextRef="#ctx0" brushRef="#br1" timeOffset="105828.37">16263 9102 2047 0,'-14'0'0'15,"-2"0"0"1,-3-10-665-16</inkml:trace>
  <inkml:trace contextRef="#ctx0" brushRef="#br1" timeOffset="110376.45">11077 3985 82 0,'16'0'243'16,"-5"0"-63"-16,-11 0-53 0,0 0-37 16,0 0-41-16,-8 0-8 15,-1 0 4-15,-5 0-1 16,2 0-3-16,12 0-12 15,-8 0-2-15,8 0-3 16,0 0-13-16,0 0-5 0,0 15 1 16,0 7 13-16,0 13 46 15,8 9 5-15,4 14-17 16,2 8-18-16,3 6 18 0,8 13-1 16,4 9-1-1,4 9-3-15,7 2-9 0,5 2-6 16,3 2-2-16,4 10-6 15,13 6-4-15,14 11-5 16,9 6 15-16,10 4 24 0,4 5 14 16,-1-5-7-16,1-7-11 15,-5-10-4-15,-4-6-20 16,1-9-2-16,-4-9-26 16,-11-3 0-16,0-7 0 0,-3-7 0 15,-2 2 0-15,-9-4 0 16,0-6 0-16,-4 1 0 15,-4 2 0-15,0 3 0 16,-6 0 0-16,0 2 0 0,-7-6 0 16,0 0 0-16,1-5 0 15,0 0 0-15,-2-6 0 16,7 0 0-16,-2-2 0 0,3 5 0 16,1 0 0-16,9-1 0 15,7 0 0-15,8 4 0 16,6 1 0-16,7-4 0 15,6-6 0-15,-2-6 0 0,4-3 0 16,1-2 0-16,-10-3 0 16,-6-1 0-16,-9 0 0 0,-5-3 0 15,-6-3 0 1,-10 3 0-16,-2-3 0 0,-5 8 0 16,-5-3 0-16,0 1 0 15,-3 3 0-15,-1 6 0 0,4 3 0 16,6 1 0-16,-2-2 0 15,2 1 0-15,-2-3 0 16,5-6 0-16,-4-3 0 0,3 1 0 16,0-7 0-16,2 3 0 15,-1-2 0-15,-1 2 0 16,6-2 0-16,6 0 0 0,5-2 0 16,-1 0 0-1,1-7 0-15,0 3 0 0,-3-5 0 16,-9-5 0-16,-4 5 0 15,-9-1 0-15,0-3 0 0,2 3 0 16,-10-3 0-16,-1 0 0 16,-1-1 0-16,-6-8 0 15,-8 1 0-15,-5-4 0 0,3-5 0 16,-6-9 0-16,-5-7 0 16,2 8 0-16,-2-8 0 0,-11-8 0 46,-8 1 0-30,-4-9 0-16,-4-11-582 0,-1-3-104 16</inkml:trace>
  <inkml:trace contextRef="#ctx0" brushRef="#br1" timeOffset="111917.53">25047 7596 152 0,'0'-5'287'0,"-9"5"-54"15,-3 0-75-15,-2 0-64 16,6 0-31-16,0 0 14 0,0 0-1 15,1 0-5-15,-1 0-25 16,0 0-9-16,-5 0 9 0,0 0 23 16,-3 17 40-16,-7 4 32 15,-6 2-10-15,-7 6 8 16,-5 4-21-16,-3 3-118 16,-7 5 0-16,3-1 0 0,-4 6 0 15,-4 6 0-15,-6 5 0 16,-8 5 0-16,4-1 0 15,-5-2 0-15,1-1 0 0,2-1 0 16,-2 0 0-16,2 4 0 16,-6 0 0-16,1 0 0 15,-1-4 0-15,3 0 0 16,-2-1 0-16,2 2 0 16,0-4 0-16,-2-5 0 0,-1-5 0 15,4 0 0-15,2-3 0 0,0 0 0 16,2-4 0-16,1-6 0 15,-4 7 0-15,1-6 0 0,-1-4 0 16,5 1 0-16,-2 0 0 16,-1-4 0-16,2-1 0 15,0 0 0-15,5-8 0 0,7 0 0 16,5-3 0-16,-1-2 0 16,1 1 0-16,0-2 0 0,-2-3 0 15,5 6 0-15,0-1 0 16,1 1 0-16,0 4 0 0,1-3 0 15,4 3 0 1,2 3 0-16,1-1 0 0,4 3 0 16,-1 2 0-16,1 5 0 15,1-5 0-15,-4 1 0 16,-1 3 0-16,-1-3 0 0,-2-2 0 16,-4 2 0-16,4 0 0 15,-6-5 0-15,-4 0 0 0,2 1 0 16,-4 0 0-16,2-1 0 15,2-3 0-15,1-3 0 16,2 4 0-16,-2-6 0 0,6 1 0 16,1-6 0-16,-4 5 0 15,8-2 0-15,2-10 0 16,5 8 0-16,4-8 0 16,3 0 0-16,4 0 0 0,6 0 0 15,0 0 0-15,-2 6 0 16,0-6 0-16,1 9 0 0,-1-9 0 15,2 0 0-15,-1 0 0 16,0 0 0-16,-2 0 0 0,-2 0 0 16,-2 8 0-16,-3-8 0 15,-5 0 0-15,3 9 0 16,-2-9 0-16,1 7 0 16,0 1 0-16,0-8 0 0,2 0 0 15,2 0 0-15,1 9 0 16,2-9 0-16,-3 0 0 15,5 0 0-15,-1 0 0 0,-6 0 0 16,1 0 0-16,-1 0 0 16,0 0 0-16,1 0 0 0,-4 0 0 15,3 7 0-15,-7 2 0 16,1-9 0-16,-1 12 0 0,1-12 0 16,3 8 0-16,0-8 0 15,5 0 0-15,8 0 0 16,1 9 0-16,3-9 0 0,-2 0 0 31,10 7 0-31</inkml:trace>
  <inkml:trace contextRef="#ctx0" brushRef="#br1" timeOffset="111989.34">19892 10102 1969 0,'-11'9'-524'0,"-2"-9"14"0,-12 0 50 16</inkml:trace>
  <inkml:trace contextRef="#ctx0" brushRef="#br1" timeOffset="114759.78">12458 9236 16 0,'0'0'25'0,"0"0"10"15,0 0 13-15,0 0 20 16,0 0 41-16,0-5 1 0,0 5-52 16,0 0-21-16,0-2-16 0,0 2-10 15,0 0-6-15,0 0 0 16,0 0-1-16,0 0 5 16,0 0 1-16,0 0 0 15,0 0 4-15,0 0 5 0,0 0-2 16,0 0 4-16,0 0-5 15,0 0 3-15,0 0 1 0,0 0 0 16,0 0 5-16,0 0-6 16,0 0 5-16,0 0-7 15,0 0-1-15,0 0 2 0,0 0-6 16,0 0-4-16,0 0 0 16,0 0 0-16,0 0-10 15,0 0 1-15,0 0 2 16,0 0 0-16,0 0 5 15,0 0 1 1,0 0 9-16,0 0 11 0,0 0 7 16,0 0 9-16,0 0 2 15,0 0 3-15,0 0 5 0,0 0-6 16,0 0 0-16,0 0-14 16,0 0 14-16,0 0-7 15,0-6-1-15,0 2-6 0,0 4-2 16,0 0-7-16,0 0-3 15,0 0-1-15,0 0-10 0,0 0-1 16,0 0-3-16,0 0-1 16,0 0-3-1,0 0-5-15,-8 0 6 16,8 0 4-16,0 0-6 0,0 0-6 16,0 0 3-1,0 0-2-15,0 0 10 16,0 0-2-16,0 0-5 15,0 0-3-15,0 0 3 16,0 0-1-16,0 0 4 0,0 0 0 16,0 0-1-1,0 0 1-15,0 0 0 0,0 0 4 16,0 0-2-16,0 0-8 16,0 0 0-1,0 0 1 1,0 0-12-16,0 0-17 15,0 0-16-15,0 0-31 16,0 0-235-16,4 0 102 16,3 0-21-16,-4 0-36 0</inkml:trace>
  <inkml:trace contextRef="#ctx0" brushRef="#br1" timeOffset="115933.98">12404 9264 53 0,'0'0'147'0,"0"9"44"16,0-9-61-16,0 0-33 15,0 0-33-15,0 0-12 0,0 0 13 16,0 0 6-16,0 0 0 15,0 0-6-15,0 0-18 16,0 0-14-16,0 0-6 16,0 0-3-16,0-12-5 0,12-5-9 15,9-11 2-15,15-5 0 16,9-8-2-16,12-3 4 16,4-6 6-16,7-3-9 0,11 0 5 15,10-3-5-15,9-9 8 16,6-5 9-16,10 0 10 0,9-3-3 15,10 4-11-15,6 0-10 16,2 0-3-16,1-1-5 16,-1 2-6-16,-2-1 5 0,-9 4-5 15,-7 4 0 1,-14 4 1-16,-16 0 1 0,-7 3-2 16,-13 2 2-16,-8 3 2 15,-9 5-5-15,-3-1 2 16,-1-5-4-16,-2-2 4 15,-2-2 3-15,3 6-2 0,-9 3-4 16,-4 8 6-16,-11 9-5 16,-1 3 3-16,-6 8-1 0,-4 2 3 15,0 2-5-15,1 5 5 16,-1-4-7-16,1 0 2 0,-3 3 1 16,4 1 0-16,-2-1 6 15,-1 2-8-15,1-5-1 16,1 0 5-16,0 3-3 15,-2-3 5-15,1 0-1 0,1-1-4 16,4 2-1-16,-2-1 10 16,3-1-8-16,2-2 1 0,-3 2-1 15,-1 5-6-15,0 3 7 16,-4 5-1-16,-3 0 2 16,-2 0 0-16,0 0 6 0,3 0-2 15,-6 0 5-15,0 0-13 16,1 0 2-16,-2 0 1 15,1 0 1-15,0 0 3 16,-5 0-10-16,6 0 10 16,-4 0-3-16,-5 0 3 0,0 0-3 15,0 0-40-15,0 0-97 16,-17 0-94-16,-6 13-69 0,-19 3-32 16</inkml:trace>
  <inkml:trace contextRef="#ctx0" brushRef="#br1" timeOffset="117315.72">12478 9273 39 0,'-14'0'118'0,"4"0"83"15,-2 0-49-15,12 0-24 0,-13 0-25 16,13 0-6-16,-8 0 6 16,8 0 4-16,0 0-3 15,0 0-39-15,0 0-31 16,0 0-16-16,3 0-3 0,15 0 1 15,4-9 29-15,20 1 42 0,11 4 19 16,13 0-20 0,5 4-25-16,16 0-17 0,2 0-20 15,6 0-4-15,-8 0-9 16,-2 8-3-16,-3 0-9 0,-9 1 3 16,-5-2-2-16,-2-7 3 15,-6 0 3-15,2 9-5 16,-2-9 4-16,-3 0-2 0,3 0 9 15,2 0 2-15,7 0-2 16,1-9 1-16,3 2 4 0,4-2-10 16,-1-3 6-16,-2 4-9 15,-6 0 3-15,-6 1 2 16,-5 1 4-16,-9 2-13 0,-6 4 12 16,-2 0-1-16,-1 0-3 15,-1 0-3-15,-2 0 3 16,4 0 1-16,1 0-9 15,-1 0 3-15,2 0 0 0,-2 0-3 16,6 0 6-16,-7 0-6 16,1 0-3-16,-2 0 5 0,-6 0-4 15,-4 0 12-15,1 0-16 16,-4 0 8-16,-2 0-1 16,-1 0-4-16,1 0 3 15,-3 0 2-15,5 0 8 0,4 0-10 16,-5 0-7-16,4 0 7 15,-4 0 1-15,1 0 1 0,-4 0-7 16,-1 0 10-16,-1 0-9 16,-3 0 8-16,1 0-2 15,-2 0-5-15,2 0 3 0,0 0 2 16,4 0 1-16,3 0-3 16,1 10 4-16,-1-10-4 15,6 7-5-15,-8-7 7 0,-1 0-3 16,0 0-6-16,-6 0 7 15,2 0 5-15,-6 0-7 0,3 0 3 16,-2 0 2 0,-1 0-1-16,6 8-2 0,2-8 1 15,7 0-1-15,2 0-1 16,0 0 1-16,1 0 1 0,-6 0-2 16,3 0 3-16,-7 0-2 15,1 0-4-15,-4 0 4 16,-2 0 0-16,-2 0 2 0,0 0-6 15,-1 0 7-15,2 0-6 16,3 0 2-16,0 0 5 0,4 0-8 16,0 0 1-16,1 0 4 15,-4 0 8-15,1 0-8 0,-4 0 2 16,-3 0-10-16,3 0 6 16,-2 0 4-16,0 0-7 15,4-5 5-15,1 2-7 16,-1-2 9-16,-3 5 0 0,-2-2-7 15,0-4 11-15,-2 2-8 16,-1 4 7-16,-8 0-1 0,5 0 19 16,-2 0-24-16,1 0 0 15</inkml:trace>
  <inkml:trace contextRef="#ctx0" brushRef="#br1" timeOffset="117437.12">16401 9219 2047 0,'-13'0'-226'16,"-4"0"-149"0,-3 0-15-16,-3 0-18 15</inkml:trace>
  <inkml:trace contextRef="#ctx0" brushRef="#br1" timeOffset="126035.04">14674 16202 247 0,'-20'-11'252'16,"-1"0"2"-16,-2-1-40 0,2 5-43 16,2-2 5-16,2 1 54 15,5-1 53-15,12 2-63 16,-9-2-220-16,9 25 0 31,13 21 0-15,6 24 0-16,15 21 0 15,1 17 0-15,6 9 0 0,5 6 0 16,2 0 0-16,5-5 0 0,4-10 0 16,-1-14 0-16,1-16 0 15,4-15 0-15,0-14 0 0,0-20 0 16,4-20 0-1,0-20 0-15,4-20 0 0,-9-22 0 16,-4-11 0-16,-9-9 0 16,-12-8 0-16,-10-3 0 0,-9-1 0 15,-7 1 0-15,-9 8 0 16,0 11 0-16,-9 13 0 0,1 13 0 16,0 10 0-16,-3 14 0 15,2 12 0-15,1 5 0 16,0 7 0-16,0 0 0 15,0 0 0-15,8 15 0 0,0-2 0 16,0 2-238-16,8 2-96 0,11-1 18 16,6 0 39-16,12-8 41 15,8-8-3-15,3 0 44 16</inkml:trace>
  <inkml:trace contextRef="#ctx0" brushRef="#br1" timeOffset="126434.73">16360 16191 104 0,'33'-23'245'0,"-9"-1"-32"16,-12 3-41-16,-12-3-38 0,0-4-27 16,-12-4-1-16,-1 2 56 15,2 6 45-15,-3 8 17 0,-2 4-20 16,0 12-51-16,-3 0-137 16,-6 28-16-16,-3 13 0 15,-1 11 0-15,1 3 0 0,12-4 0 16,16 2 0-16,0-3 0 15,12-7 0-15,12 2 0 0,4-4 0 16,4-4 0-16,6-4 0 16,-6-4 0-16,1-5 0 0,-5 1 0 15,1-5 0-15,-6-4 0 16,-2-1 0-16,-5 6 0 16,-5 3 0-16,-11 9 0 0,0 13 0 15,-14 6 0-15,-11 9 0 16,-7-4 0-16,-1 0 0 0,1-9 0 15,2-10 0-15,-19 7 0 16,30-38 0 0,-1-7 0-16,-1-5 0 0,5-11-81 15,10-8-99-15,6-12-46 16,0-8-29-16,0-6-19 0,0 2 2 16,9-6-24-16</inkml:trace>
  <inkml:trace contextRef="#ctx0" brushRef="#br1" timeOffset="126784.56">16681 16458 328 0,'20'0'300'15,"-4"0"-78"1,-3 0-93-16,-2 0-56 0,0 12 6 16,6-12 9-16,5 0-17 15,1 0-32-15,14-12-16 0,3-13-10 16,5-12-11-16,0-7 1 15,0-10-1-15,-8-3-5 0,-11-4 14 16,-4 0 9-16,-14 4 37 16,-8 4 15-16,-13 8 20 0,-10 9 16 15,-11 12 18-15,-5 15 4 16,-1 26-68-16,-2 18-62 0,2 23 0 16,8 20 0-16,10 11 0 15,22 5 0-15,5 4 0 16,16-9 0-16,15-12 0 0,10-11 0 15,5-18 0-15,5-15 0 16,6-21 0-16,-5-12-437 0,0-12 6 16,-5-17 75-1,-3-16 50-15,-12-7 78 0,-14-5 86 16</inkml:trace>
  <inkml:trace contextRef="#ctx0" brushRef="#br1" timeOffset="127149.52">17411 16147 175 0,'-12'-60'268'0,"-1"4"-32"0,-1 6-49 16,-7 9-45-16,7 9 10 15,3 7 32-15,11 13-10 16,0 12 39-16,0 29 43 0,17 23-196 16,7 17-60-16,3 17 0 15,3 4 0-15,-3 0 0 16,-2-9 0-16,-4-8 0 0,-5-16 0 16,-2-12 0-16,-8-14 0 15,-6-5 0-15,0-14 0 0,-12-21 0 16,0-20 0-16,0-27 0 15,-1-29 0-15,13-21 0 0,0-7 0 16,5-2 0-16,11 18 0 16,6 14 0-16,0 26 0 15,7 17 0-15,2 24 0 16,8 16 0-16,1 28 0 0,-4 14 0 16,1 5 0-16,-9 7 0 15,-7-5 0-15,-5-4 0 0,-9-9 0 16,-7-10 0-16,0-7 0 15,0-10 0-15,-7-9 0 0,-4-14 0 16,-3-10 0-16,6-16-462 16,0-10-61-16,8-6 27 0</inkml:trace>
  <inkml:trace contextRef="#ctx0" brushRef="#br1" timeOffset="127548.88">20863 15322 511 0,'16'-21'611'15,"-7"1"-93"-15,-9 4-250 16,0 2-138-16,0-2-121 0,0 0-9 15,0 0 0-15,-14-5 0 16,6 1 0-16,-1 1 0 0,-9-6 0 16,-12 4 0-16,-4 5 0 15,-20 8 0-15,-8 8 0 0,-6 12 0 16,-5 12 0-16,-1 17 0 16,1 16 0-16,8 20 0 15,17 22 0-15,11 14 0 0,17 10 0 16,20 3 0-16,25-9 0 15,21-6 0-15,18-18 0 0,16-19 0 16,13-23 0-16,14-17 0 16,-2-18 0-16,-9-16 0 0,-1-16 0 15,-9-18-369-15,-9-5-127 16,-4-14 52-16,-8-13 82 16</inkml:trace>
  <inkml:trace contextRef="#ctx0" brushRef="#br1" timeOffset="128197.68">21793 15171 520 0,'-21'-24'420'0,"-12"3"-79"15,-6 13-115-15,-4 8 3 0,-11 19 82 16,0 15-311-16,-2 11 0 16,6 15 0-16,9 10 0 15,17 6 0-15,17 3 0 16,12-6 0-16,13-8 0 0,16-8 0 15,11-12 0-15,3-17 0 16,9-16 0-16,-4-12 0 0,-2-23 0 16,-5-15 0-16,-5-5-22 15,3-76-74-15,-36 57 82 16,-8 3 37-16,-11 1 66 16,-6 9-69-16,0 13-20 0,5 10 0 15,1 6 0-15,2 12 0 16,9 19 0-16,0 14 0 15,0 17 0-15,4 2 0 16,9 9 0-16,16 0 0 0,7 1 0 16,10-2 0-16,1-7 0 15,5-8 0-15,-4-9 0 0,3-4 0 16,-7-12 0-16,-3-12 0 16,-5-8 0-16,-2-13 0 0,-8-14 0 15,-1-13 0-15,-12-10 0 16,-9-12 0-16,-4-7 0 0,-12-1 0 15,-10 9 0-15,-3 7 0 16,3 15 0-16,-4 5 0 16,11 10 0-16,4 7 0 0,3 9 0 15,8 0 0-15,11 4 0 16,12 8 0-16,24 4 0 0,9 12 0 16,8 12 0-16,5 13 0 15,-3 8 0-15,-10 12 0 16,-7 3 0-16,-13 6 0 0,-7-1 0 15,-16-5 0-15,-13-2 0 16,0-8 0-16,-13-10 0 0,-3-6 0 16,3-15 0-16,5-7 0 15,0-12 0-15,-1-8 0 0,1-15 0 16,8-20-498-16,-6-6 24 16,6-11 77-16,0-5 83 15</inkml:trace>
  <inkml:trace contextRef="#ctx0" brushRef="#br1" timeOffset="128530.74">22646 15118 135 0,'25'-33'350'0,"1"-8"387"16,-16 33-504-16,2 8-60 16,0 8-12-16,8 5 0 0,5 3-64 15,7-4-97-15,9 0 0 16,8-12 0-16,-1-4 0 0,5-8 0 16,-4-7 0-16,-1-11 0 15,-6-2 0-15,-10-1 0 16,-8-8 0-16,-8 1 0 0,-12-1 0 15,-4-4 0-15,-11 4 0 16,-6 4 0-16,-2 9 0 16,-2 8 0-16,-4 15 0 0,-3 18 0 15,-49 73 0 1,38-17 0-16,8 8 0 0,7 9 0 16,11-1 0-16,13 1 0 15,8-9 0 1,49 41 0-16,-15-76 0 0,6-13 0 15,9-15 0-15,3-14 0 0,2 0 0 16,3-14 0 0,9-12 0-16,2-6-382 0,14-10-128 15,6-1 37-15</inkml:trace>
  <inkml:trace contextRef="#ctx0" brushRef="#br1" timeOffset="128927.52">26389 14413 38 0,'-16'-16'88'0,"1"-1"50"16,3 5-19-16,3 5-42 15,9 2-14-15,0 0-11 16,0 5 18-16,0 0 22 0,0 0 19 16,0 0 10-16,0 0-1 15,0 14-11-15,0-5-7 16,0 2 13-16,0-2 14 0,0-9 1 15,0 7-3-15,0-7-11 16,0 0-14-16,0 0-74 16</inkml:trace>
  <inkml:trace contextRef="#ctx0" brushRef="#br1" timeOffset="129662.93">26337 14394 2047 0,'0'-18'0'0,"0"-2"0"16,0-8 0-16,0-1 0 15,0 1 0-15,0 0 0 16,-8-2 0-16,0 7 0 0,0-1 0 16,8 2 0-16,-14 3 0 15,14 2 0-15,-8 2 0 0,8 2 0 16,0 4 0-16,0 1 0 15,0 4 0 1,0 21 0 0,0 23 0-16,0 34 0 15,8 24 0-15,6 15 0 0,2 12 0 16,1-1 0-16,6-6 0 16,2-10 0-16,4-8 0 15,-1-14 0-15,-4-17 0 16,-2-18 0-16,-6-14 0 0,-7-12 0 15,0-8 0-15,-9-10 0 16,-10-19 0-16,-14-12 0 16,-11-18 0-16,-9-5 0 15,-10-6 0-15,-6 3 0 0,-2 10 0 16,7 7 0-16,3 16 0 16,6 10 0-16,6 14 0 0,7 14 0 15,10 12 0-15,23 3 0 16,12 5 0-16,20-1 0 0,23-7 0 15,16-5 0 1,8-7 0-16,12-5 0 0,2-16 0 16,-3 0 0-16,-10 0 0 15,-10 0 0-15,-16-12 0 0,-15-5 0 16,-10-7 0-16,-12-9 0 16,-14-3 0-16,-3 1 0 0,-20-8-68 15,-1 2-244-15,2 2 19 16,2-1 32-16,6 3 64 15,3-1 83-15,8 2 60 0,3-1 61 16,10 1 51-16,-2 3 47 16,1 4 65-16,-4 5 51 15,0 3 72-15,2 6 51 0,-7 6-243 16,2 33-101 0,3 14 0-16,4 15 0 15,2 12 0-15,4 8 0 16,3 4 0-16,-3-8 0 15,4-4 0-15,-2-12 0 0,-3-11 0 16,-6-10 0-16,-3-13 0 16,1-19-104-16,-6-7-488 0,2-21 80 15,-5-22 118-15</inkml:trace>
  <inkml:trace contextRef="#ctx0" brushRef="#br1" timeOffset="129768.73">26858 14466 296 0,'-39'-81'424'16,"0"16"-29"-16,2 13-128 15,0 10-134-15,14 13-67 0,1 10-31 16,16 7-14-16,6 12-67 16,6 0-162-16,10 19-155 0,10 7-66 15</inkml:trace>
  <inkml:trace contextRef="#ctx0" brushRef="#br1" timeOffset="130628.02">27379 14491 422 0,'0'-21'378'0,"0"2"-45"16,-14-7-54-16,-3 2-1 15,-3 3 79-15,-3 6-357 16,-2 1 0-16,-4 12 0 0,1 9 0 16,-1 22 0-16,4 16 0 15,3 16 0-15,4 8 0 0,10 5 0 16,8-5 0-16,8-8 0 15,13-8 0-15,1-13 0 0,13-7 0 16,-4-17 0-16,2-16 0 16,4-20 0-16,-1-13 0 15,-2-13 0-15,-8-10 0 16,-4-4 0-16,-10-2 0 16,-12 5 0-16,0 11 0 0,0 14 0 15,-12 17 0-15,-5 15 0 16,1 20 0-16,2 18 0 0,14 5 0 15,0 11 0-15,5-1 0 16,12-2 0-16,12-5 0 16,2-11 0-16,11-9-155 0,6-14-365 15,6-12 80-15,5-12 91 0,12-16 103 16,5-10 99-16,3-15 69 16,-8-8 55-16,-9-8 87 15,-10-8 134-15,-14 0 11 16,-24 0 3-16,-14 11 7 15,-11 14 18-15,-14 16 39 0,-4 10 36 16,-7 26-81-16,-4 26-231 16,1 26 0-16,-1 17 0 15,15 7 0-15,8 3 0 0,17-6 0 16,17 36 0 0,0-75 0-16,13-15 0 0,2-19 0 15,5-23-3-15,-4-23-164 16,-5-14 70-16,-7-9 54 15,-13-9 26-15,-8-3 65 16,0 8 64-16,-17 7 47 16,0 9-151-16,1 16-8 0,4 10 0 15,4 5 0-15,8 18 0 16,0 21 0-16,8 23 0 16,9 30 0-16,11 24 0 0,6 22 0 15,40 149 0 1,-36-126 0-16,-11-5 0 15,-5-12 0-15,-11-9 0 0,-11-19 0 16,0-16 0-16,-16-18 0 16,-7-15 0-16,-10-20 0 0,1-21 0 15,-1-21 0 1,1-20 0-16,4-28 0 0,7-16 0 16,8-13 0-16,13 1 0 15,0 12 0-15,13 11 0 16,3 17 0-16,0 12 0 0,6 12 0 15,-8 10-259-15,3 1-216 16,1 10 3-16,-2 5 63 16</inkml:trace>
  <inkml:trace contextRef="#ctx0" brushRef="#br1" timeOffset="131443.29">28408 14282 155 0,'-12'-35'304'0,"4"-1"49"16,8-1-29-16,-11 7-53 16,11 7 17-16,-9 6 41 0,9 6-306 15,0-2-23-15,0 26 0 16,0 22 0 0,12 22 0-16,4 16 0 15,8 13 0-15,6 0 0 16,-4-1 0-16,4-12 0 0,-6-11 0 15,-5-13 0-15,-2-12 0 16,-5-17 0-16,-7-20 0 0,-5-7 0 16,0-23 0-16,-8-20 0 15,-1-18 0-15,9-14 0 16,0-12 0-16,5 6 0 0,10 5 0 16,7 19 0-16,-2 18 0 15,3 18 0-15,2 12 0 16,3 16 0-16,1 0 0 15,-6 12 0-15,2 4 0 16,-8 5 0-16,-5-1 0 0,-7-4 0 16,-5 0 0-16,0-4 0 15,-8-1 0-15,-5-11 0 0,-3 0 0 16,-1 0-288-16,6 0-238 16,11-6 65-16,0-6 88 15</inkml:trace>
  <inkml:trace contextRef="#ctx0" brushRef="#br1" timeOffset="131776.42">29196 13954 353 0,'12'-37'300'0,"-12"8"-33"15,0 10-39-15,-23 5 26 16,-7 14 125-16,-5 28-113 16,-7 18-266-16,2 11 0 15,7 12 0-15,7 1 0 0,17-1 0 16,9-5 0-16,9-6 0 15,13-13 0-15,7-12 0 16,2-14 0-16,3-19 0 0,-3-7 0 16,3-23 0-16,-1-14 0 15,-10-17 0-15,-3-9 0 16,-6-3 0-16,-11 8 0 16,-3 9 0-16,0-22 0 15,0 61 0-15,0 34 0 16,0 20 0-1,0 16 0-15,0 4 0 16,11-5 0-16,1-6 0 0,5-7 0 16,0-5-365-16,2-13-189 15,1-21 83-15,2 0 145 16</inkml:trace>
  <inkml:trace contextRef="#ctx0" brushRef="#br1" timeOffset="132242.39">29451 14031 186 0,'6'-62'325'16,"-3"10"-17"-16,-3 11-93 15,0 6-66-15,5 9 16 16,-2 18 121-16,5 8 127 0,-3 34-413 16,4 18 0-16,-6 17 0 15,3 9 0-15,-1-2 0 16,-1-7 0-16,0-11 0 0,-4-13 0 16,0-13 0-16,5-15 0 15,3-17 0-15,5-21 0 16,2-24 0-16,4-15 0 0,11-19 0 15,2-10 0-15,0-13 0 16,1 2 0-16,0 5 0 16,-9 21 0-16,-2 26 0 15,-8 24 0-15,-5 24 0 16,-5 36 0-16,-4 16 0 0,-13 15 0 16,-1-7 0-16,-8-3 0 15,2-17 0-15,0-7 0 16,9-12 0-16,2-21 0 15,9-16 0-15,12-25 0 16,16-25 0-16,20-15 0 0,12 5 0 16,14 9 0-16,1 23 0 15,-4 24 0-15,-2 28 0 0,-2 32 0 16,-10 22 0 0,-6 16 0-16,-6 5 0 0,-8 0 0 15,-12-6 0-15,-11-8 0 16,-9-12 0-16,-18-12 0 15,-18-17-728-15,-26-12 71 0</inkml:trace>
  <inkml:trace contextRef="#ctx0" brushRef="#br1" timeOffset="133287.69">4198 2401 427 0,'-12'-33'329'0,"-2"5"-54"16,8 4-84-16,-2 3-46 16,8 4-29-16,-8 10-41 0,8 7-34 15,0 15-13-15,16 22 1 16,11 13-2-16,14 11-15 15,11 3-9-15,5-2 3 16,5-9-3-16,-1-13-1 16,-4-11 4-16,-6-18-2 15,-1-13 3-15,-5-24-7 0,-9-17 3 16,-6-14 6 0,-11-14-12-16,-11-2 10 15,-8 4 23-15,0 3 38 16,-13 10-20-16,-1 4-21 0,0 6-14 15,3 9-6-15,-3 9-3 16,14 3-16-16,-7 9-50 16,7 8-95-16,0 4-129 15,0 4-77-15,0 0-3 16</inkml:trace>
  <inkml:trace contextRef="#ctx0" brushRef="#br1" timeOffset="133589.6">5261 1791 492 0,'-20'-28'274'0,"-8"6"-71"0,-9 19-80 16,-2 3-37-16,-4 15-23 16,15 2-23-16,8 6-21 15,20 16-9-15,0 0-13 16,20 7 6-16,17-1-2 15,8 0 0-15,5-6 0 16,-2 3-2-16,-4-9-3 0,-11-1 2 16,-14-4 0-16,-5-2 1 15,-14 2-2 1,-14 0 5-16,-10 4-3 0,-4 1-50 16,-1 0-86-16,6-9-77 15,6-12-27-15,4-12-47 16</inkml:trace>
  <inkml:trace contextRef="#ctx0" brushRef="#br1" timeOffset="133856.99">5464 1962 339 0,'9'-17'199'16,"-1"6"-62"-16,0-2-62 16,-1 5-30-16,10-1-22 15,8 1-9-15,12-9-7 16,7-2-3-16,5-9-6 15,-8-2 3-15,-14 2 9 16,-10-5 7-16,-17 2 20 16,-12-2 56-16,-9 4 23 0,-6 8-10 15,-6 9-29-15,4 12-30 16,4 0-24-16,5 29-9 16,4 11-8-16,16 10-1 15,13 7 0-15,10 0-57 16,19-4-113-16,6-13-87 15,9-24-39-15,-1-20-23 16</inkml:trace>
  <inkml:trace contextRef="#ctx0" brushRef="#br1" timeOffset="134189.68">5992 1591 262 0,'-11'-49'301'0,"-2"8"-46"0,1 13-100 0,4 8-68 15,8 6-37-15,0 14-22 16,3 18-14-16,14 14 7 15,13 21-5-15,-4 8-1 16,4 7-6-16,-6-1-4 0,-4-14 3 16,-7-12 1-16,-7-18 46 15,-6-23 53-15,0-7-46 16,0-31-26-16,0-21-15 16,6-23-10-16,10-12-5 15,13 4 17-15,7 13 32 16,-1 15 20-16,4 12 7 15,4 24 26-15,3 10 2 16,1 16-50-16,-1 7-60 16,-5 9 0-16,-9 3 0 0,-7-1 0 15,-10 3 0-15,-3-5 0 16,1 2-82-16,-13 1-384 16,-8 4-154-16</inkml:trace>
  <inkml:trace contextRef="#ctx0" brushRef="#br1" timeOffset="134904.84">5254 9073 510 0,'-16'-37'429'0,"-1"7"-57"15,4 11-154 1,5 8-110-16,8 6-62 15,0 5-26-15,0 24-4 0,13 17 6 16,20 21 0-16,11 7-9 16,13-5-3-16,9-3 4 15,2-16-4-15,0-16 3 16,-3-29 6-16,-3-17-2 0,-10-19 12 16,-14-21 16-16,-14-12 14 15,-13-9-10-15,-11-12-43 16,-16-3-6-16,-8 3 0 15,-1 9 0-15,5 17 0 16,5 15-21-16,7 15-185 16,8 19-91-16,8 15-16 0,19 12-6 15,11 12-22-15</inkml:trace>
  <inkml:trace contextRef="#ctx0" brushRef="#br1" timeOffset="135186.51">6171 8767 146 0,'20'-7'222'15,"-12"-2"-34"-15,-8-4-24 16,-11 6 33-16,-6-1-7 0,-2 8-14 16,-7 0-42-1,6 0-56-15,9 15-39 0,11 11-16 16,8 6 0-16,15 8-5 16,25 3-11-16,17-4-2 15,14-2 2-15,-3-1-7 16,-7-3-2-16,-13-1-3 0,-17 1-1 15,-21 4 9-15,-18-1-8 16,-18 6 5-16,-21-2-2 16,-4-4-24-16,-1-12-69 0,3-11-78 15,8-13-64 1,18-20-12-16,15-16-23 0,11-21 11 16</inkml:trace>
  <inkml:trace contextRef="#ctx0" brushRef="#br1" timeOffset="135453.69">6699 8698 336 0,'25'-19'236'16,"-9"5"-45"-16,-5 7-53 16,-3-1-45-16,1 0-22 0,-1 3-32 15,5 5-11-15,6-3-15 16,11-7-6-16,5-2-3 16,3-7-1-16,-2-1-13 0,-9-5 0 15,-5-3-1-15,-14-5 3 16,-8 4 13-16,-16 5 30 15,-9 8 26-15,-3 11 17 16,-4 15-1-16,2 13 4 16,6 12-28-16,8 15-6 15,16 7-14-15,5 1-12 0,19 0-14 16,12-14-38-16,5-8-115 16,3-12-110-16,4-15-35 15,2-21-17-15,-5-17 36 0</inkml:trace>
  <inkml:trace contextRef="#ctx0" brushRef="#br1" timeOffset="135769.35">7260 8479 269 0,'11'-73'256'0,"-3"7"-16"16,0 18-47-16,-8 7-61 0,0 13-30 15,0 11-31-15,6 17-7 16,2 29 99-16,4 19-24 16,8 18-57-16,0 10-31 15,0 7-12-15,0-3-14 0,-4-14-20 16,-2-14 9-16,-8-15-6 15,-6-20 27-15,0-22-19 16,0-27-19-16,5-26 9 0,8-19-6 16,3-17 1-16,7-7 15 15,7 7 51-15,2 18-11 16,-7 14-56-16,-1 22 0 0,-5 11 0 16,-2 17 0-1,-1 12 0-15,0 7 0 0,0 5 0 16,-2 1 0-16,-3 0 0 15,-3-13 0-15,-5 8 0 16,3-8 0-16,-15 0-246 16,-10 0-403-16,-14 0-499 15</inkml:trace>
  <inkml:trace contextRef="#ctx0" brushRef="#br1" timeOffset="136534.67">27322 3513 621 0,'-17'-53'345'0,"-5"11"-165"15,6 10-93-15,3 7-44 16,5 13-22-16,8 12-8 15,0 41 87-15,0 25-12 16,13 27-36-16,11 18-27 16,12 1-12-16,10-5-5 15,6-17 0-15,8-26-9 0,11-23 11 16,0-41 3-16,2-29-7 16,1-28 15-16,-12-36 12 15,-14-25 30-15,-17-8 16 16,-5 4 46-16,-12 9-47 0,-11 10-62 15,-3 22-16-15,0 20 0 16,0 16-138 0,0 16-187-16,0 17-79 0,3 12 80 15,5 21-12-15</inkml:trace>
  <inkml:trace contextRef="#ctx0" brushRef="#br1" timeOffset="136785.54">28311 3304 154 0,'12'-15'247'15,"-12"-6"-10"-15,-17 0-60 16,-12 6-18-16,-7 2 3 16,0 5-8-16,1 4-36 15,5 4-54-15,9 0-34 16,10 12-20-16,11 9 7 0,11 7-15 16,18 8-8-1,10 9 2-15,15 4 4 16,3 4 0-16,-7-3-3 0,-13-10 0 15,-14-7-3-15,-7-1 6 16,-16-4 2-16,-13 1 1 16,-13-1-13-16,-11-3-70 15,0-5-138-15,9-3-106 0,3-17-67 16</inkml:trace>
  <inkml:trace contextRef="#ctx0" brushRef="#br1" timeOffset="137084.01">28595 3484 410 0,'0'-12'307'16,"0"3"-152"-16,5 6-80 15,3 3-40-15,3 0-12 16,6-4-10-16,4-1-7 0,7-2-5 16,-5-5 10-16,2-2-9 15,-5 2 6-15,-9-8 8 16,-3-5 31-16,-8-2 97 15,-8-6 16-15,-6 8-11 16,-3 5-54-16,5 4-41 0,-1 8-34 16,1 8-12-1,12 12-3-15,-6 16-7 16,6 17 8-16,0 13-12 0,9 6-54 16,9 1-93-16,6-8-113 15,13-12-35-15,8-20-9 16,7-25-340-16</inkml:trace>
  <inkml:trace contextRef="#ctx0" brushRef="#br1" timeOffset="137450.69">29232 3223 245 0,'18'-45'253'0,"-10"17"-91"16,-2 8-85-16,-3 8-36 16,-3 12 2-16,0 20 47 15,0 20 51-15,0 14-45 16,0 3-48-16,0 1-18 15,0-15-16-15,0-5 1 16,0-15 43-16,0-7 53 0,-6-16 59 16,6-16-53-16,0-19-58 15,0-20-24-15,6-9-24 16,20-10 3-16,7 5-3 16,4 7-4-16,3 19-1 15,-4 10 0-15,1 21 10 16,4 12 27-16,-5 19-1 15,-3 11 3-15,-4 2-4 16,-15-3-41-16,0-8 0 16,-6-6 0-16,-5-2 0 15,-3-5 0 1</inkml:trace>
  <inkml:trace contextRef="#ctx0" brushRef="#br1" timeOffset="137482.6">29643 3163 1718 0,'-20'-16'-618'15,"-9"-1"-478"-15</inkml:trace>
  <inkml:trace contextRef="#ctx0" brushRef="#br1" timeOffset="159447.6">26641 16766 286 0,'-48'-4'432'16,"-5"0"48"-16,1 4-109 16,-5 0-102-16,7 0-60 0,6 0-209 15,3 0 0-15,9 8 0 16,10-8 0-16,8 0 0 0,20 0 0 31,20-8 0-31,21-4 0 16,32-5 0-16,26-7 0 15,30-9 0-15,32-7 0 0,32-13 0 16,35-8 0 0,46-16 0-16,45-8 0 0,40-13 0 15,25-13 0-15,25-3 0 0,15-3 0 16,5 3 0-16,-13 3 0 16,-18 14 0-16,-40 15 0 15,-36 14 0-15,-46 15 0 16,-52 8 0-16,-46 13 0 15,-46 7 0-15,-42 4 0 0,-34 9 0 16,-34 4 0-16,-28 4 0 16,-41 4 0-16,-19 0 0 15,-17 7 0-15,-18 3 0 0,-10-10 0 16,-13 0 0-16,-4 0-236 16,-3 0-456-16,-10 11-426 15</inkml:trace>
  <inkml:trace contextRef="#ctx0" brushRef="#br1" timeOffset="160147.82">26584 17511 478 0,'-56'20'326'15,"-13"-3"-7"-15,-9 3-98 0,-4-4-71 16,3 1 31-16,-3-1 61 16,9 1-112-16,4-5-130 15,13 0 0-15,7-5 0 0,16-7 0 16,9 0 0-16,11 0 0 15,18 0 0-15,27-7 0 16,33-17 0-16,36-14 0 16,49-15 0-16,54-11 0 0,52-9 0 15,48-10 0-15,49-5 0 16,57-10 0-16,42-8 0 16,26-13 0-16,22-7 0 0,3-8 0 15,-14 4 0-15,-34 11 0 16,-42 14 0-16,-43 16 0 15,-46 13 0-15,-40 9 0 0,-40 19 0 16,-40 7 0-16,-41 11 0 16,-43 11 0-16,-30 3 0 0,-29 4 0 15,-21 3 0 1,-15 7 0-16,-13 2 0 0,-24 0 0 16,-10 0 0-1,-1 0 0-15,-6 6 0 0,-1 3 0 16,13-9 0-16,-1 8 0 15,6-8 0-15,4 0 0 16,8 7 0-16,-8 7-32 0,-3-2-614 16,-5 4 39-16</inkml:trace>
  <inkml:trace contextRef="#ctx0" brushRef="#br1" timeOffset="189466.56">1405 8071 301 0,'-74'0'253'0,"12"0"-66"0,18-3-64 15,17-10-50-15,27-15-24 16,19-20 12-16,47-31 8 15,47-35-3 1,49-14-15-16,30-12-10 0,1 9-19 16,-5 12-4-16,-21 19-12 15,-26 15-1-15,-27 11-3 16,-24 17-2-16,-22 13-4 16,-19 10-39-16,-11 15-77 15,-14 7-73-15,-8 12-35 16,-8 0-52-16</inkml:trace>
  <inkml:trace contextRef="#ctx0" brushRef="#br1" timeOffset="189700.13">1993 8166 450 0,'-102'97'219'0,"18"-23"-53"15,13-22-40-15,23-16-18 16,16-19-38-16,36-29-26 15,49-33-13-15,57-44-6 16,43-34 18-16,35-19-6 16,2-4-11-16,-16 11-11 0,-19 21-8 15,-29 24-4-15,-29 21-6 16,-23 16-18-16,-23 16-73 16,-18 14-89-1,-11 0-71-15,-22 4-111 0</inkml:trace>
  <inkml:trace contextRef="#ctx0" brushRef="#br1" timeOffset="190249.28">2561 6772 532 0,'-33'-40'198'16,"9"8"-93"-16,5 11-54 15,10 14-21-15,12 7-10 16,22 31 10-16,16 26 19 0,15 26 39 15,14 17-12-15,2 19-26 16,1 8-22 0,2-2-12-16,-15-12-5 0,-7-18-5 15,-9-21-4-15,-11-22 4 16,-12-19 0-16,-13-33-4 16,-8-23-4-16,-21-36-4 15,-15-30 4-15,-18-22-5 16,-19-11 1-16,-15-3 3 15,-23 1 0-15,-6 8 2 16,0 9-2-16,10 14 10 16,22 15 4-1,24 14-1-15,26 8-5 0,35 6-2 16,40 1-5-16,45 0 7 16,45-3-9-16,28 6 2 15,13 18 0-15,4 21-2 16,-4 18-1-16,-21 26-1 0,-28 15 6 15,-38 26 4-15,-42 19 1 16,-42 25 2-16,-47 17 5 16,-16 16 27-16,-19 11 27 15,-2 5 32-15,-2-11-7 16,12-15-33-16,14-18-27 16,14-21-10-16,19-17-15 15,14-15-3-15,13-18-22 16,5-11-129-16,3-16-105 15,2-12-70-15,4-29-95 16</inkml:trace>
  <inkml:trace contextRef="#ctx0" brushRef="#br1" timeOffset="190832.6">2743 14491 536 0,'-32'16'309'15,"4"-4"-68"-15,7-5-86 16,10-7-45-16,11 0-28 0,0-2-31 15,20-23 49-15,28-23 12 16,34-38-28-16,28-32-25 16,19-21-31-16,17-7-8 15,12 3-12-15,-2 10-46 16,-15 5-69-16,-18 14-92 16,-26 26-40-16,-29 22-8 0,-19 30 29 15,-27 36 8-15,-36 32-49 16</inkml:trace>
  <inkml:trace contextRef="#ctx0" brushRef="#br1" timeOffset="191014.15">3257 14560 495 0,'-82'134'341'0,"17"-35"-108"16,19-30-115-16,19-30-76 16,27-39-3-16,19-27 30 0,35-42 13 15,31-37-23-15,29-21-28 16,20-3-16-16,7 4-50 15,-7 11-96-15,-12 14-92 16,-19 15-54-16,-24 13-15 16,-25 4 17-16</inkml:trace>
  <inkml:trace contextRef="#ctx0" brushRef="#br1" timeOffset="191466.39">3845 13363 980 0,'-74'-41'261'0,"6"9"-102"16,14 8-48-16,13 5-14 15,9 4-35-15,12 15-38 16,20 22-9-16,17 35 16 16,23 45 15-16,29 43 3 0,17 40-21 15,16 10-13-15,3-5-12 16,-4-19-2-16,-11-33-36 16,-22-26-22-16,-16-32 9 15,-19-27-4-15,-19-32-69 16,-28-42-23-16,-22-43 40 15,-24-55 47-15,-30-52 34 16,-24-41 22-16,-19-21 26 16,-5 7 62-16,6 22 89 15,-66-88 185-15,133 197-288 16,24 26-39-16,33 13-17 16,45 6-9-16,56 6 4 15,57 2-11-15,34 10-3 16,14 16 1-16,-6 16 1 0,-26 29-2 15,-32 16 7 1,-32 19 0-16,-38 26-1 16,-40 19 0-16,-41 29-4 0,-34 34 0 15,-34 15 0-15,-135 204 0 16,111-216 0 0,14-24-51-16,19-34-123 15,19 83-888 1</inkml:trace>
  <inkml:trace contextRef="#ctx0" brushRef="#br1" timeOffset="192328.59">32331 11325 818 0,'-45'7'346'16,"-5"-7"-168"0,-2-7-89-16,-4-14-45 0,-9-15 70 15,-3-13 130-15,3-16-30 0,0-18-214 16,-6-19 0-16,1-19 0 16,-1-26 0-16,-6-20 0 15,-4-16 0-15,-9-7 0 16,-4 0 0-16,1 24 0 15,5 19 0-15,-2 26 0 0,4 15 0 16,5 17 0-16,7 11 0 16,6 13 0-16,11 13 0 15,13 7 0-15,6 11 0 0,16 14 0 16,5 5 0-16,4 6 0 16,13 4-157-16,8 5-306 15,14 10 9-15,9 1 21 16</inkml:trace>
  <inkml:trace contextRef="#ctx0" brushRef="#br1" timeOffset="193394.24">31444 9239 354 0,'0'0'305'16,"-8"13"-115"-16,-7 4-103 15,-1 6-58-15,3 6-23 0,1 8 2 16,12 4-11-16,0 4 7 15,0 12 2-15,8 7-2 16,14 5 1-16,4 5 7 0,8 4 19 16,5-1 26-1,-1-4 21-15,0-4 12 0,-7-5 5 16,-2-7 20-16,-8-10 13 16,-6-12-16-16,-3-5 19 15,-4-10 52-15,-8-8-163 0,0-33-20 16,-16-20 0-1,-3-23 0-15,-11-35 0 16,-10-22 0-16,-4-22 0 0,-5-15 0 16,-5-18 0-16,2-2 0 15,-5-2 0-15,0 9 0 16,0 17 0-16,4 24 0 0,5 19 0 16,7 30 0-1,5 20 0-15,7 11 0 0,10 15 0 16,2 10 0-16,9 8 0 15,8 10 0-15,0 2 0 16,0 5-13 15,4 12-206-31,0 2 6 16,-1-7 5-16,2 1 7 16,-5 1 20-16,3-9 31 0,3 7 57 15,-3-7 49-15,-3 0 40 16,0 0 28-16,0-7 30 15,0-2 45-15,0-3 44 16,0 0 42-16,0 0 31 16,-9 0 12-16,-2 0-10 15,-10 0-59-15,-12 3-159 0,-11 9 0 16,-21 21 0-16,-21 27 0 16,-30 46 0-16,-27 49 0 0,-24 47 0 15,-8 43 0-15,5 31 0 16,8 14 0-16,15-7 0 15,23-21 0-15,30-40 0 0,29-39 0 16,27-40 0-16,26-37 0 16,17-34 0-16,18-38 0 15,23-40 0-15,10-43 0 16,18-44 0-16,11-42 0 16,16-40 0-16,15-29 0 0,5-17 0 15,4-9 0-15,-3-8 0 16,-13-2 0-16,-19 4 0 15,-18 19 0-15,-19 27 0 0,-11 31 0 16,-15 33 0-16,-6 27 0 16,-3 30 0-16,-9 19 0 15,4 21 0-15,4 13 0 16,12 20 0-16,18 21 0 0,23 15 0 16,19 22 0-1,16 19 0-15,19 12 0 0,5 16 0 16,4 5 0-16,6 4 0 15,-3 0 0-15,0-9 0 16,-23-11 0-16,-20-13 0 0,-22-16 0 16,-32-9 0-16,-39 6 0 15,-53 6 0-15,-48 15 0 16,-58 19 0-16,-48 10 0 0,-31 15 0 16,-19-1 0-16,6-1 0 15,16-3 0 1,23-7 0-16,28-14 0 0,29-8 0 0,27-12 0 15,30-7 0 1,27-5 0-16,17-9 0 0,21-7-253 16,16-8-369-16,17-7 49 15</inkml:trace>
  <inkml:trace contextRef="#ctx0" brushRef="#br1" timeOffset="-203684.19">16453 7658 21 0,'0'0'37'0,"-9"0"24"15,9-6 28-15,0 2 25 16,0 4-39-16,0 0-36 16,0 0-19-16,0-5-9 0,0 3 1 15,0 2 8-15,0 0 12 16,0 0 10-16,0 0 7 0,0-5 0 16,0 1 3-16,0 4-5 15,0 0 3-15,0 0-8 0,0 0-4 16,0 0-3-16,0 0-7 15,0 0 0-15,0 0-8 0,0 0 7 16,0 0-6-16,0 0 1 16,0 0 8-16,0 0 13 0,0 0-6 15,0 0 3-15,0-3-7 16,0 3-3-16,0 0-6 16,0 0 1-16,0 0 1 0,0 0-6 15,0-5-2-15,0-4-12 16,9 5-1-16,-1-3-3 0,9-1 2 15,7-5-1-15,8-4 0 16,10-3 0-16,15-8-1 0,3-1-1 16,8 1 1-16,10 0 3 15,3-6-9-15,5 6 1 16,3-4 4-16,4 4 1 0,-4-6-4 16,1 6-2-16,-6 4 7 15,-2-2-3-15,-6 3 1 0,-2 2-7 16,-4 6 9-16,-5 2-5 15,-8 0 2-15,-4-4-3 0,-5 6 6 16,-8 3-2-16,-3 1 0 16,-4-6-1-16,-1 4 1 0,-7 1 0 15,-1-5-1-15,3 1 0 16,-2 1 0-16,1-1 0 0,-6 4-4 16,-1 0 4-16,-2 3 2 15,-5 2-2-15,2-2 5 16,-3-2-10-16,0 2 1 0,1 0 6 15,1 1-2-15,-5-3 1 16,2 2 2-16,1 2-9 0,0-1 10 16,-2-1-6-16,-1-2 2 15,4 3-4-15,1-2 4 0,-3-1 6 16,3 3-11-16,-1-4 4 16,-4 3 5-16,6 1-4 0,-2 4 4 15,-1-3-8-15,1-2 2 16,-4 1 2-16,0 4 1 0,-3 0 1 15,-1 0-5-15,0 0 3 16,-4-4-3-16,0 4 4 0,4 0-1 16,4 0 0-16,0 0 0 15,2 0 0-15,1-3 2 16,0-2 1-16,1 1-4 0,-4 4 1 16,5 0-2-16,-4 0 3 15,0 0-1-15,-1-3-2 0,-2-1 3 16,3-1 1-16,-6 5-6 15,2 0 4-15,-5 0-4 0,0-5 1 16,0 3 8-16,0-3-4 0,3-1 2 16,2 6-3-16,-2 0 0 15,3 0 0-15,-6 0-2 0,0 0 4 16,0-2-5-16,0 2 10 16,0 0-11-16,0 0 8 15,0 0-6-15,0 0 5 16,0 0 0-16,0 0-7 15,0 0 2-15,0 0 4 0,0 0-4 32,0 0 5-32,0 0-9 0,0 0 1 15,0 0-24-15,0 0-51 16,0 0-57-16,0 0-60 0,0 0-27 16,0 0-26-16,0 0 12 15</inkml:trace>
  <inkml:trace contextRef="#ctx0" brushRef="#br1" timeOffset="-202024.94">17079 9553 47 0,'-38'8'143'16,"3"4"38"-16,-1-4-69 15,2 0-25-15,2 1-29 0,-1-1-7 16,1-8 3-16,2 8 11 16,12-8 19-16,1 0-3 0,4 0-12 15,4 0-19-15,9 0-12 0,0 0-4 16,0 0-17-16,6 0-3 16,14-8 0-16,16-9-4 0,21-7 1 15,25-10-7-15,22-5-1 16,27-9 1-16,27-7-6 15,34-4 2-15,31-7 0 16,24-3-8-16,18-8-5 0,-2-1 4 16,-3 5 0-16,-13 8-1 0,-19 8 0 15,-24 12 5-15,-30 9 5 16,-32 8 4-16,-31 7-1 16,-27 4 10-16,-23 5 22 0,-17 5 23 15,-10-2 16-15,-14 4-6 16,-4 5 1-16,-8 0-13 0,-8 0-3 15,0 0-4-15,0 0 13 16,0 0-51-16,0-3-13 16,0 3 8-16,0 0-5 15,0-4 1-15,0 0 1 0,0 0-9 16,0 4 4-16,0 0 4 16,0 0-5-16,0 0-1 0,0 0 6 15,0 0 2-15,0 0-1 16,0 0-12-16,0 0 13 15,0 0-2-15,0 0-3 16,0 0-1-16,0 0 0 0,0 0 1 16,0 0 6-1,0 0-3-15,0 0 3 16,0 0-10-16,0 0 17 31,0 0 2-15,0 0-2-16,0 0-3 0,0 0 5 15,3 0 2 1,-3 0-10-16,0 0-5 0,0 0 4 16,0 0 1-1,0 0 0-15,0 0 1 0,0 0-4 16,0 0 6-16,0 0-4 16,0 0 1-16,0 0 2 15,0 0-3-15,0 0-8 16,0 0 8-1,0 0 1-15,0 0-8 16,0 0 0 0,0 0-4-16,0 0 11 15,0 0-7-15,0 0-3 16,0 0 0-16,0 0-32 0,0 0-37 16,0 0-53-16,0 0-59 15,0 8-71-15,0 13-307 16,0-9 278-16</inkml:trace>
  <inkml:trace contextRef="#ctx0" brushRef="#br1" timeOffset="-200257.09">17122 11719 49 0,'-16'0'102'0,"-1"0"65"0,3 0-57 15,-4 0-35-15,-1 0-29 16,-1 8-16-16,4-8-8 15,-2 9 7-15,4-9 16 0,0 7 4 16,0-7 6-16,-4 8 2 16,1-8-1-16,1 13 4 0,-1-13 3 15,3 12 2-15,-7-12-1 16,5 8-13-16,-1 0-12 0,6-8-5 16,-2 0-9-16,5 0-7 15,8 0-1-15,0 0 7 0,0 0-13 16,0 0 10-16,0 0-9 15,0 0-4-15,0 0-5 0,0 0 2 16,4 0-3-16,0 0 3 16,1 0 4-16,-5 0-6 15,0 0 4-15,0 0 1 0,0 0-4 16,0 0 3-16,0 0-4 16,0 0 5-16,0 0-4 0,4 0-4 15,-4 0 2 16,0 0-6-31,0 0 5 16,0 0 2 0,0 0 0-16,0 0-4 0,0 0 2 15,0 0 1-15,0 0-3 16,0 0 5-16,0 0-1 0,0 0 6 16,0 0 1-16,0 0-1 15,0 0-3-15,0 0-3 16,0 0-1-16,0 0 1 0,0 0-7 15,0 0 5-15,0 0 0 16,0 0 1-16,0 0-5 0,0 0 5 16,0 0-7-16,0 0 10 0,0 0-9 15,0 0 8-15,0 0-7 16,0 0 4-16,0 0 3 0,0 0-5 16,0 0 7-16,0 0-2 15,0 0 4-15,0 0-4 16,0 0 5-16,0 0-10 0,4 0 4 15,4 0-1-15,7 0 0 16,15 0-3-16,10-8 5 0,20 0-4 16,21-8-3-16,26-5 6 15,21-8-9-15,35 5-4 0,28-9-17 16,29-3-13-16,19-4-3 16,17-1-4-16,0-1 16 0,-4 2-6 15,-17-1 13-15,-23 5 9 16,-25 7 9-16,-26 6 2 15,-29 2 7-15,-32-1-3 0,-22 11 5 0,-21-1 15 16,-21 4 15-16,-9 3 14 16,-11 1 9-16,-7 1-11 15,-9-1-15-15,-17-1-12 0,0 5 13 16,-9 0-10-16,-2 0 4 16,3 0-9-16,0 0-9 0,5 0 3 15,5 0-8-15,-1 0-1 16,3 0-4-16,13 0-2 0,-8 0-4 15,8 0 3-15,0 0-9 16,0 0 3-16,0 0-2 0,0 0 8 16,0 0-3-16,3 0 5 31,5 0-5-31,2 0-1 0,-2 0-20 16,12 0-292 15,-20 0 150-31,0 0-18 0,0-4-20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4T08:50:52.682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12344 4074 286 0,'-16'-24'244'0,"2"0"-32"16,6 7-50-16,8 1-31 16,-7 8 1-16,7-1 1 15,0 5-11-15,0 1-34 16,-8 3-51-16,8 0-29 0,-9 19-4 15,9 15-6-15,0 22 10 16,0 29 26-16,0 26 21 16,0 23 31-16,-8 26 28 0,0 22 2 15,0 46-39-15,-4 33-77 16,4 24 0-16,8 8 0 16,-11-5 0-16,-2-3 0 15,0 9 0-15,-4 7 0 0,-5 11 0 16,-4 2 0-16,3-9 0 15,-6-8 0-15,1-6 0 0,3 1 0 16,5 4 0-16,3 1 0 16,1-7 0-16,7-12 0 15,9-22 0-15,0-16 0 0,9-22 0 16,4-8 0-16,-2-15 0 16,-2-8 0-16,-2-12 0 15,-2-17 0-15,-5-11 0 16,0-17 0-16,0-19 0 0,-8-14 0 15,0-17 0-15,0-13 0 16,8-15 0-16,-8-15 0 0,8-7 0 16,0-16 0-16,11-5 0 15,18-9 0-15,28-11 0 16,36-14 0-16,46-12 0 0,52-13 0 16,40-7 0-16,49-3 0 15,49-2 0-15,47 1 0 0,40 5 0 16,30 8 0-1,38-2 0-15,22 14 0 0,6 7 0 16,-12 8 0-16,-20 14 0 16,-30 7 0-16,-35 0 0 0,-46 16 0 15,-48 9 0-15,-52-2 0 16,-51 3 0-16,-48-7 0 16,-43-2 0-16,-39-10 0 0,-23-7 0 15,-20-7 0-15,-20-29 0 16,-14-35 0-16,-11-26 0 0,-11-37 0 15,-6-37 0-15,-3-45 0 16,0-57 0-16,4-52 0 16,16-25 0-16,0-13 0 15,0-12 0-15,8-14 0 16,3-18 0-16,6 3 0 0,0 10 0 16,-2 2 0-16,1-7 0 15,1-7 0-15,-1 13 0 16,2 33 0-16,-4 30 0 0,3 32 0 15,-9 30 0-15,-8 24 0 16,0 28 0-16,-13 23 0 16,-5 27 0-16,-12 21 0 0,-2 10 0 15,-8 13 0-15,-10 8 0 16,-7 13 0-16,-8 15 0 16,-11 17 0-16,-14 11 0 15,-24 14 0-15,-24 6 0 16,-29 14 0-16,-23 8 0 15,-17 4 0-15,-13 0 0 0,-14 0 0 16,-31 3 0-16,-36 1 0 16,-31 8 0-16,-22 0 0 15,-19 0 0-15,-26 17 0 16,-26 7 0-16,-10 4 0 16,13 17 0-16,16 8 0 0,17 13 0 15,15 7 0-15,20 4 0 16,33 4 0-16,37-3 0 15,39-9 0-15,47-12 0 16,43-12 0-16,33-12 0 16,34-9 0-16,26-8 0 15,19-4 0-15,10-4 0 0,13-8 0 16,4 9 0-16,7-9 0 16,0 0 0-1,1 0 0-15</inkml:trace>
  <inkml:trace contextRef="#ctx0" brushRef="#br0" timeOffset="28.7">11551 4026 1995 0,'0'12'-382'16,"-12"-12"-190"-16</inkml:trace>
  <inkml:trace contextRef="#ctx0" brushRef="#br0" timeOffset="9855.68">13014 4665 361 0,'0'-9'207'0,"-8"6"-72"16,-6 3-59-16,-5 19-26 0,-5 17 15 16,-1 9 5-16,-3 12-10 15,-1 12-11-15,2 5-5 0,-3-1-6 16,11-2-16-16,2-11-7 15,4-6-2-15,13-11-8 0,-8-10-3 16,8-12-3-16,0-4 9 16,0-17-1-16,0 0-4 15,8-13-3-15,0-12-5 16,6-15-5-16,2-13 0 16,0-9 1-16,3-3 5 0,3 5 6 15,-2-2 0-15,0 10-1 16,-3 8-1-16,-6 5 7 0,1 11 3 15,-3 3-3-15,-1 1 2 16,-4 4 0-16,0 8 1 0,-4-1-7 16,0 1 9-16,6 4-1 15,-6 5 1-15,3-2 5 0,0 5 0 16,-3 0-3-16,0 0-1 16,0 0 1-16,8 0 23 15,0 16 23-15,4 4-7 16,5 6-5-16,-2 2 17 0,1 1-19 15,1-1-15-15,-1 3-8 16,5 3 4-16,-1 1-3 0,-4-1-10 16,1 3 13-16,3-1 1 15,-3 0-5-15,-3-3 0 0,3 0-17 16,1-5 2-16,-2-3 0 16,-10-4-7-16,-1-5-1 0,-5 2-2 15,0-11 2-15,0-7-27 16,0 0-63-16,0 0-85 0,0 0-133 15,0 0-61-15,-15-13 2 16</inkml:trace>
  <inkml:trace contextRef="#ctx0" brushRef="#br0" timeOffset="10036.58">12758 5206 279 0,'-14'-9'214'0,"14"2"-65"15,0-1-71-15,0-5-42 16,17 1-10-16,13-5 6 0,10 2-7 16,9-1-11-16,7 0-9 15,6-1-15-15,-2 0-56 16,-4 5-54-16,-6 0-97 0</inkml:trace>
  <inkml:trace contextRef="#ctx0" brushRef="#br0" timeOffset="10436.37">13610 4596 587 0,'0'-33'489'16,"0"33"-395"-16,0 12-46 15,0 20-9-15,0 17 12 0,0 13-22 16,8 7-10-16,8 4-9 15,9 0-8-15,4-7 0 0,-1-15-4 16,1-8 0-16,-9-11 0 16,-4-8-1-16,-5-7 3 0,-5-17-3 15,-6 0-9-15,0-9-21 16,-22-16-26-16,-1-7-10 0,-14-13 9 16,-3-1 21-16,-5 6 15 15,0 8 17-15,9 7 15 0,-2 13-1 16,7 12-6-1,7 12 8-15,3 9 0 0,10 11-1 0,11 4 1 16,0 6 2 0,6 2-6-16,15-3-2 0,3-7-3 15,12-6-2-15,10-12-26 16,2-4-85-16,5-12-72 0,-4-7-60 16,1-14-15-16</inkml:trace>
  <inkml:trace contextRef="#ctx0" brushRef="#br0" timeOffset="11065.39">14004 4921 139 0,'0'-16'260'0,"0"4"-60"16,0 7-56-16,0 5-59 15,0 0-31-15,0 0-2 0,0 17 31 16,3 11-9-16,6 8-19 16,4 9-12-16,4 0-19 0,-5 5-7 15,-1-5-8-15,1-9-4 16,-4-8-5-16,-3-3 10 0,-2-9-5 15,2-16-1-15,0 0 9 16,3-5-12-16,-2-10 1 0,2-13-3 16,6-14 1-16,2-2 0 15,0-1-2-15,0 0 4 0,1 9-5 16,-6 6 11-16,-2 11-8 16,-6 6 1-16,-3 13-2 0,5 0 1 15,3 16 24-15,0 9 6 16,5 6-9-16,-2 7-9 15,-3-2-3-15,1-7 1 0,-1-4-7 16,-5-8 6-16,5-17-10 16,6 0 9-16,43-71-7 15,-22 19 6 1,3-5-11-16,2-5 4 0,-4 10 9 16,-4 7-1-16,-4 17-3 15,-6 10 6-15,-4 18 24 0,-1 22 50 16,5 18 18-16,-6 12-36 15,0 10-26-15,-8 0-15 16,1-2-17-16,-9-6-1 16,0-9-8-16,0-14-32 0,3-10-20 15,2-5-31-15,3-16-18 0,-5-3-45 16,5-15-36-16,1-13 9 16,3-19 10-16,8-11 45 0,-1-9 49 15,7 2 33-15,-6-1 40 16,8-30 89-1,-20 71-35-15,-3 9 1 16,-5 9-12-16,8 10 46 0,8 21 68 16,0 7-37-16,4 14-28 0,1 2-40 15,-2 1-27-15,-2 0-18 16,0-4-11-16,-5-8-94 16,-4-9-129-16,-4-5-78 0,0-6-41 15</inkml:trace>
  <inkml:trace contextRef="#ctx0" brushRef="#br0" timeOffset="11189.47">15056 4380 612 0,'-16'-45'280'15,"-5"11"-117"-15,5 11-81 16,4 7-39-16,1 8-27 16,-1 8-24-16,3 12-112 0,9 12-96 15,-8 10-95-15</inkml:trace>
  <inkml:trace contextRef="#ctx0" brushRef="#br0" timeOffset="11498.53">15203 4603 228 0,'20'12'281'15,"-9"-1"-88"-15,3 12-58 16,1 4 1-16,2 5-1 0,-1 6 31 16,1 7-10-16,-2 7-61 15,-2 5-44-15,-1 0-22 0,-4-5-8 16,-8-6-15-16,0-14 4 15,0-7 3-15,-11-12-1 16,-2-17-17-16,0-17-4 0,2-12-16 16,11-15-8-16,0-14 0 15,0-12 2-15,15-2 24 0,7 2 6 16,-2 13 13-16,-1 15 0 16,6 16 36-16,2 13 9 0,3 17-6 15,2 20-10-15,1 5-12 16,-4 7-13-16,-6 5-14 0,-4 3-34 15,-1-4-119-15,-2 2-154 16,-4-7-104-16,-4-1-25 0</inkml:trace>
  <inkml:trace contextRef="#ctx0" brushRef="#br0" timeOffset="11996.82">17221 4237 482 0,'0'-12'334'15,"-9"3"-18"-15,9 1-87 16,0 4-38-16,0 0-3 0,0 4-28 16,0 0-63-1,0 28-47-15,0 29-50 0,0 26 0 0,0 15 0 16,9 15 0-16,0 4 0 16,-1 6 0-16,-2-13 0 0,3-13 0 15,-4-14 0-15,-2-23 0 16,5-16 0-16,-8-10 0 15,0-13 0-15,0-38 0 16,0-21 0-16,-11-21 0 16,3-19 0-16,-1-20 0 15,-2-16 0-15,-2-9 0 0,0-7 0 16,-3 8 0-16,-1 13 0 16,3 23 0-16,1 20 0 0,0 18 0 15,4 11 0-15,9 13 0 16,-8 6 0-16,8 11 0 0,-16 32 0 15,-3 19 0 1,-14 18 0-16,-16 19-371 16,-15 9-249-16</inkml:trace>
  <inkml:trace contextRef="#ctx0" brushRef="#br0" timeOffset="13511.45">13261 6341 346 0,'0'-32'257'16,"0"4"-19"-16,0 8-51 0,0 6-41 16,0 2-14-16,0 12-18 15,0 0-33-15,0 17-23 0,0 22 60 16,0 28 24-16,0 14-56 16,0 17-37-16,3-1-18 0,6 1-18 15,-1-3-13 1,-3-14-21-16,-2-8-67 0,-3-13-83 0,0-15-88 15,0-12-56-15,0-9 4 16,0-12 5-16</inkml:trace>
  <inkml:trace contextRef="#ctx0" brushRef="#br0" timeOffset="13632.62">12981 6602 555 0,'-36'-49'233'0,"7"10"-84"0,9 5-83 16,12 6-34-16,11-2-18 15,19 2-1-15,18 0-7 0,16-1-2 16,14 1-49-16,7 0-82 16,4 3-85-16,0 4-88 0</inkml:trace>
  <inkml:trace contextRef="#ctx0" brushRef="#br0" timeOffset="13943.63">13776 6514 544 0,'-23'15'227'16,"7"2"-94"-16,3-2-57 0,13 1-6 16,0 1 22-16,8-1-23 15,13 1-32-15,7-1-14 0,13-4-12 16,3-12-5-16,4 0-18 16,-2-12-8-16,-5-4-7 15,-9-5-8-15,-7-3 15 0,-10 0 13 16,-15-1 11-16,-9 0 21 15,-5 8 13-15,-7 10 14 0,-7 7-19 16,3 0-6-16,1 17-11 16,3 15-4-16,4 17 2 0,17 8-8 15,0 4-4-15,17-1-20 16,12-4-66-16,15-1-77 0,13-14-54 16,3-17-8-16,10-24-8 15,1-5 27-15</inkml:trace>
  <inkml:trace contextRef="#ctx0" brushRef="#br0" timeOffset="14993.26">14541 6658 230 0,'0'-43'228'0,"-13"5"-28"16,-2 14-33-16,-7 8-53 0,-2 4-40 15,0 12 0-15,-1 8-5 16,6 12-34-16,3 4-15 16,16 9-9-16,0 0-3 0,8 3-6 15,7-7-11-15,2-5-20 16,-1-8-15-16,1-16 0 0,-2 0-8 15,2-7-11-15,-6-14 17 16,3-8 23-16,-8-4 15 0,-1-3 15 16,-5 0 8-16,0 3 22 15,0 9 17-15,0 9-10 0,0 4-12 16,0 11-5-16,0 17 18 16,8 9-1-16,5 2-14 15,3 4-11-15,-1 1-10 0,7-6-5 16,-6-2 2-16,2-8-10 15,-4-5 7-15,3-12-11 0,2 0-3 16,2-12-13-16,-4-9-4 16,-1-2 2-16,0-7 10 0,-3-2 8 15,-2 0 0-15,1 8 8 16,-4 3 0-16,0 10 0 0,-5 0 9 16,3 11 6-16,2 11 21 15,0 4-8-15,4 4-6 16,0 7-11-16,-4-2-4 0,3 0-7 15,3-3 6-15,-2-6-9 16,1-7-5-16,2-8-5 0,2 0-11 16,2-11-12-16,5-17-5 15,6-10 4-15,-2-3 12 0,1-4 22 16,-9 2 11-16,-9 1 22 16,-6 11 44-16,-5 5 38 0,0 11 16 15,-13 2-42-15,1 13-24 16,-4 13-18-16,-4 11-16 0,0 9-8 15,3 8 18-15,6 6-20 16,-3 3 2-16,14-5-8 0,0-9-6 16,0-3 0-16,0-4-8 15,5-10-3-15,4-7-29 16,2-12-52-16,6 0-86 16,7-15-78-16,8-13-12 0,6-17 29 15,-2-8 18-15,-3-18 51 16,-6-5 51-16,3-10 49 15,-7 6 78-15,2-3 125 0,-8 10 3 16,-6 8 13-16,-3 12 12 0,-8 16-3 16,0 9 14-16,0 15-3 15,0 47 224-15,0 27-168 16,0 20-141-16,0 21-90 16,0 8 0-16,0-1 0 15,0-1 0-15,0-16 0 0,5-14 0 16,8-18 0-16,-2-15 0 15,1-18 0-15,-1-9 0 0,7-23 0 16,2-19 0-16,-1-12 0 16,3-13-26-16,-2-13-10 0,0-2 17 15,-4-5 8-15,-4 8 6 16,-4 15 18-16,0 11-2 0,-3 10 10 16,-5 13 1-16,4 7-6 15,0 5-2-15,-4 17-14 0,5 0 0 16,1 2 0-1,2 5 0-15,6-3 0 0,0 0 0 16,12-6 0-16,2-1-1 16,5-2-43-16,2-12-6 0,4-5-4 15,-4-11 10-15,2-4 26 16,-9-6 15-16,0 3-1 0,-7 2 28 16,-3 9 21-16,-12 4 8 15,2 8 17-15,-4 0-44 0,1 13-26 16,3 2 0-16,3 2 0 15,3 2 0-15,1 3-46 0,5-6-328 16,2-4-114-16,1-12-15 16</inkml:trace>
  <inkml:trace contextRef="#ctx0" brushRef="#br0" timeOffset="15542.86">17312 5922 192 0,'-14'-13'282'0,"14"5"-44"15,-8 0-57-15,8 8-57 16,0 0-3-16,0 0 19 0,0 0 20 15,0 0-23-15,0 0-41 16,0-3-32-16,-8 3-4 16,-2-4 48-16,2-4 36 0,-3-5-144 15,-4 1 0-15,-2-4 0 16,0-4 0-16,1-1 0 0,4 1 0 16,12 3 0-16,0 5 0 15,0 1 0-15,12 1 0 0,12 10 0 16,14 13 0-16,6 20 0 15,8 19 0-15,5 21 0 16,-12 17 0-16,-9 8 0 0,-11 7 0 16,-16 2 0-16,-18-6 0 15,-16-3 0-15,-14-8 0 0,-15-10 0 16,-8-10 0-16,2-17 0 16,8-15 0-16,3-15 0 0,-21-23 0 15,51-16 0 1,7-13 0-16,12-11 0 0,12-5 0 15,15 0 0-15,15 4 0 16,14 5 0-16,17 12 0 0,13 11 0 16,10 13 0-16,15 16 0 15,7 9 0-15,17 7 0 16,10 0-161-16,8-2-482 0,-1-6 30 16</inkml:trace>
  <inkml:trace contextRef="#ctx0" brushRef="#br0" timeOffset="17474.68">13798 7990 99 0,'0'-41'248'16,"0"1"-43"-16,-9-1-25 0,-7 4-27 16,-4 8-12-16,-9 10 29 15,-7 10 15-15,-4 9-34 0,-14 25-39 16,2 12-17-16,-2 12-1 16,5 3-19-16,13 6-32 0,16-1-17 15,20 0-21-15,8 0 0 16,17 0-1-16,16-5-1 0,11-3 1 15,5 0-4-15,3 1-13 16,-6-3 2-16,-15 3 6 16,-13-5-5-16,-13 2-2 15,-13-1 7-15,-26 0 3 0,-1-12-3 16,-6 0-21-16,0-10-52 0,9-3-79 16,0-9-56-16,7-12-36 15,9 0 12-15,8-17 10 0,11-16 10 16,15-15 11-16,10-18 52 15</inkml:trace>
  <inkml:trace contextRef="#ctx0" brushRef="#br0" timeOffset="17638.32">14042 8083 263 0,'60'-85'237'15,"-11"13"-33"-15,-12 14-31 0,-9 19-46 16,-13 12-12-16,-2 21 37 16,-5 16 130-16,-4 27 23 0,2 25-116 15,-6 23-189-15,0 12 0 16,0 10 0-16,3-5 0 0,0-9 0 15,5-12 0-15,3-12-40 16,3-15-353-16,-3-13-39 0,-1-10 41 16,-2-10 43-16</inkml:trace>
  <inkml:trace contextRef="#ctx0" brushRef="#br0" timeOffset="18087.63">14143 8454 372 0,'-36'-31'274'0,"7"1"-53"16,9 10-95-16,8 3-59 15,12 1-30-15,0 5-8 0,18 6-4 16,20 5-9-16,11 0-11 16,11 0 2-16,10 0-5 0,-5 0-2 15,-5 0 0-15,-3 0-3 16,-4 0 2-16,-8 0 5 0,-5 0-2 16,-8 0-1-16,-7 0-3 15,-9 0 3-15,-3 0-1 0,-8 0 7 16,-5 0 9-16,0 0 2 15,0 0 16-15,0 0-10 0,0 0 7 16,0 0-3-16,0 0-4 16,0 0 0-16,0 0 1 15,3 0-8-15,5 0-7 0,3 0-3 16,6 0-7-16,4-3 0 16,0-7 5-16,-1-2 3 0,-6 0 6 15,0 0 24-15,-6 5 27 16,0-7 46-16,-8 7 27 0,0 2 28 15,0 5-112-15,4 9-54 16,5 11 0 0,-1 8 0-16,3 2 0 15,1 2 0-15,5 0 0 16,0-2 0-16,-6-11 0 0,1 1 0 16,1-3-252-16,4-4-111 15,-5-13 6-15,2 0 51 0,8-18 21 16,-2-5 73-16,0-10 78 15</inkml:trace>
  <inkml:trace contextRef="#ctx0" brushRef="#br0" timeOffset="18652.7">15149 8268 44 0,'28'-38'191'16,"-2"6"42"-16,-11 7-38 0,1 6-52 15,-2 2-54-15,-11 5-8 16,2 8 18-16,-5 4 3 0,0 0 25 16,0 19 52-16,0 9-1 15,0 10-47-15,0 3-42 16,0-1-48-16,0-3-21 0,0-7-5 15,0-7-19-15,0-7-16 16,0-8-13-16,0-8-26 0,-8-12-4 16,8-12 10-16,-14-17 22 15,6-12 17-15,8-7 3 0,-8-83 51 16,-4 73 27 0,12 9 61-16,-11 12 15 0,2-10-143 15,0 49 0 1,9 22 0-16,0 21 0 0,0 24 0 15,14 12 0-15,4 9 0 16,12-1 0-16,2-9 0 16,10-10 0-16,-2-13 0 0,5-17 0 15,-5-11 0 1,41-34 0-16,-44-11 0 0,-5-13 0 16,1-11 0-16,-7-10 0 15,-12-2 0-15,-6-6 0 0,-8 5 0 16,0 8 0-16,-11 8 0 15,0 17 0-15,-3 7 0 0,14 17 0 16,-8 19 0-16,8 18 0 16,0 17 0-16,13 10 0 0,7 1 0 15,3-7 0 1,11-10 0-16,-3-8 0 0,3-7 0 16,-6-17 0-16,-3-8 0 15,-2-8 0-15,-6-8 0 0,-6-6 0 16,-6 3 0-16,-5-2 0 15,0 2 0-15,0-3 0 0,0 2 0 16,0 1 0-16,0-4-149 16,7 0-266-16,10-5-6 0,16-5 20 15,20 1-259-15</inkml:trace>
  <inkml:trace contextRef="#ctx0" brushRef="#br0" timeOffset="19202.16">17029 7538 159 0,'-6'0'215'15,"-2"13"-56"-15,8-13-22 0,0 7-10 16,0-7 14-16,0 0 46 15,0 0 49-15,-9 0 29 16,9 0 10-16,0 0-129 0,-9 0-146 16,1-4 0-1,8-4 0-15,-13-8 0 0,13-1 0 16,0-7 0-16,0-4 0 16,17 0 0-16,8-1 0 15,3 0 0-15,5 8 0 0,2 6 0 16,2 6 0-16,0 9 0 0,0 22 0 15,-4 13 0-15,-9 15 0 16,-12 6 0-16,-12 5 0 0,0 5 0 16,-22-5 0-16,-6-4 0 15,-4-9 0-15,-1-10 0 16,5-10 0-16,8-8 0 0,3-7 0 16,17-26 0-1,14-7 0-15,9-3 0 0,14-7 0 16,8 5 0-16,4 9 0 15,3 16 0-15,0 13 0 0,-1 15 0 16,-12 16 0-16,-10 18 0 16,-16 12 0-16,-13 2 0 0,-13 6 0 15,-16-6 0-15,-14-2 0 16,-14-7 0-16,-13-11 0 0,-3-8 0 16,-9-12-160-16,-2-10-527 15,-7-10-510-15</inkml:trace>
  <inkml:trace contextRef="#ctx0" brushRef="#br0" timeOffset="21981.54">25120 8624 342 0,'-54'0'304'0,"6"0"-67"16,3-2-111-16,8-8-56 15,6 3-10-15,9 3 34 16,10-4 32-16,12-1-1 0,25-2-27 16,40-11-3-16,48-6-16 15,62-8-26-15,67-9-3 0,76-4 0 16,60-4-14-16,44-4-1 15,33-3-13-15,20-7-11 16,-4 3-4-16,-20-5-5 0,-32 2-1 16,-35 9 6-16,-38 3-5 15,-45 14 6-15,-50 13-4 16,-44 9-1-16,-45 2-3 16,-35 6 0-16,-38 0 0 0,-24 5 0 15,-19 1 0-15,-23 1 0 16,-7 4 0-16,-12 0 0 15,-12 0 0 1,8 13 0 15,8 19 0-15,9 24 0-16,6 30 0 16,7 24 0-16,5 17 0 15,7 16 0-15,-2 7 0 0,5-3 0 16,-1-2 0-16,0-6 0 15,1-12 0-15,-9-22 0 16,-1-19 0-16,-16-22 0 0,-5-15 0 16,-8-16 0-16,-6-13 0 15,-23-7 0-15,-19-13 0 16,-23 0 0-16,-31 0 0 16,-35-9 0-16,-35-3 0 15,-35 8 0-15,-25 4 0 0,-25 0 0 16,-26 16 0-16,-23 8 0 15,-22 4 0-15,-335 39 0 16,341-31 0-16,7 1 0 16,4 4 0-16,9 0 0 15,2-1 0-15,6 1 0 0,17-5 0 16,21 0 0-16,25-2 0 16,34-3 0-16,30-2 0 0,26-4 0 15,29-6 0-15,21-2 0 16,25-4 0-16,14-1 0 15,18-12 0-15,8 8 0 0,6-8 0 16,6 0 0-16,21 0 0 31,-1 0 0-31,5 0 0 16,-5 0 0-16,-1 0 0 0,-3 0 0 16,-3 0 0-16,-5-16 0 46,0-8 0-46,0-21 0 16,-13-17 0-16,7-19 0 16,-2-13 0-16,8-11 0 0,-9-5 0 15,9-8 0-15,4 0 0 16,12-5 0-16,9 5 0 0,4 9 0 16,2 18 0-16,-2 18 0 15,-8 20 0-15,-4 18 0 0,-9 9 0 16,-8 11-357-16,0 6-77 15,0 9 4-15,0 0 35 0</inkml:trace>
  <inkml:trace contextRef="#ctx0" brushRef="#br0" timeOffset="23030.01">24961 5703 796 0,'-9'-12'381'16,"9"3"-183"-16,-13 9-102 15,5 21-50-15,0 19-8 0,-2 17 30 16,-7 16 25-16,-4 13-3 16,-3 4-15-16,-1 0-22 15,5-13-15-15,3-12-15 0,6-13-4 16,3-10-6-16,8-14 2 15,0 8-10-15,0-28-5 16,19-8 0-16,35 0 0 16,42-13 0-16,48-18 0 0,54-23 0 15,58-14 0-15,53-10 0 16,36 1 0-16,12 3 0 16,-4 13 0-16,-19 9 0 15,-26 6 0-15,-32 6 0 16,-33 4 0-16,-36 8 0 0,-35 3 0 15,-38 4 0-15,-33 4 0 16,-27 6 0-16,-22-1 0 16,-16 3 0-16,-12-3 0 0,-6-5 0 15,-10-11 0-15,-8-13 0 16,0-11 0-16,0-17 0 16,-13-5 0-16,-3-11 0 0,-5-5 0 15,-2-8 0-15,-6-4 0 16,-1 0 0-16,-1 0 0 15,-4 9 0-15,-8 8 0 16,-9 16 0-16,-25 19 0 16,-30 19 0-16,-35 19 0 0,-36 19 0 15,-40 22 0-15,-36 21 0 16,-25 14 0-16,-22 9 0 0,1 9 0 16,7 3 0-16,18 5 0 15,19-2 0-15,20-1 0 0,25 0 0 16,19-8 0-16,31 0 0 15,31-15 0-15,28-11 0 16,29-8 0-16,21-5 0 16,23-2-249-16,29 2-221 0,9 1 24 15,19-1 9-15</inkml:trace>
  <inkml:trace contextRef="#ctx0" brushRef="#br0" timeOffset="25159.77">26723 9118 675 0,'-57'-9'396'15,"0"-2"-143"-15,0 2-114 0,13 1-39 16,15 0 30-16,21-1 3 16,34-7-51-16,42-3-37 0,50-11-26 15,48-2-9-15,41-4-10 16,34-2 4-16,17 7-6 15,3-2 2-15,214-12-2 16,-282 28 0-16,-30 5 2 16,-38 5 1-16,-35-3 14 15,-25 3 36-15,-27 3-51 0,-33 0 0 16,-39 0 0 0,-40 4 0-16,-38 0 0 0,-35 17 0 15,-19 2 0-15,-13 2 0 16,1 3 0-16,15 5 0 0,24-4 0 15,25 0 0-15,35-6 0 0,22-3 0 16,27 1 0-16,30-6 0 16,25-3 0-16,29-8 0 15,30 0 0-15,29-12 0 16,20-4 0-16,19-8 0 0,2 0 0 16,-8-1 0-16,-16 0 0 15,-27 1 0-15,-35 3 0 0,-32 2 0 16,-36 2 0-1,-45 5 0-15,-40 12 0 0,-40 0 0 16,-29 20 0-16,-20 5 0 0,-10 7 0 16,-168 41 0-1,201-40 0-15,30-5 0 16,31-6 0-16,28-3 0 0,38-3 0 16,36-9 0-16,33-7 0 15,36 0 0-15,31-11 0 0,37-8 0 16,21-7 0-16,22-6 0 15,6-5 0-15,-3-8 0 16,-20 1-26-16,-30 0-51 0,-40-6 40 16,-44 2 9-16,-52-1 22 15,-54 8 19-15,-49 8 20 16,-48 17 18-16,-35 13-1 0,-30 3-23 16,-30 23-27-16,-15 6 0 15,-7-1 0-15,10 1 0 16,31-4 0-16,35-5 0 0,46-1 0 15,42-2 0-15,47 0 0 16,48-5 0-16,44-1 0 0,47-11 0 16,37 0 0-16,42 0 0 15,35-11 0-15,30-6 0 16,20-2 0-16,18-7 0 0,4 3 0 16,-22-7 0-16,-31 2 0 15,-44 0 0-15,-44-1 0 16,-57 1 0-16,-53 3 0 15,-60 5 0-15,-57 12 0 0,-64 8 0 16,-48 8 0-16,-36 12 0 16,-18 14 0-16,-6 6 0 0,3 5 0 15,24 4 0-15,37 0 0 16,41-2 0-16,48-1 0 0,57-6 0 16,53-8 0-16,53-7 0 15,45-8 0-15,39-17 0 16,38 0 0-16,33-17 0 0,27-8 0 15,21-7 0-15,5-4 0 16,-19-9 0-16,-31 0-47 0,-40-3 10 16,-54-6-2-16,-57 6 15 15,-60-1 6-15,-63 8 15 16,-63 13 20-16,-56 11 29 16,-49 17 18-16,-33 25-23 0,-26 16-41 15,-10 7 0-15,8 9 0 16,27 1 0-16,42-7 0 0,53-6 0 15,56-7 0-15,70-6 0 16,64-7 0-16,66-9 0 16,62-9 0-16,56-7 0 0,39-7 0 15,42-6 0-15,32-2 0 16,16-10 0-16,-7-4 0 0,-30-2-12 16,-42-7-141-16,-47-2 50 15,-57 4 46-15,-59-6 16 16,-66 5 18-16,-68 9 18 15,-64 7 12-15,-69 8 10 16,-52 13 28-16,-32 0 13 0,-20 18 24 16,-8-2-2-16,8 5-27 15,25-1-18-15,31 1-18 0,41-2-17 16,50-3 0-16,43 1 0 16,53 0 0-16,48-1 0 15,46-4-12-15,45-5-30 0,37-7-7 16,41 0 11-16,30-2 10 0,29-12 6 15,17 3 11 1,0-6-9-16,-16 2-14 0,-34-2-12 16,-38 5 22-16,-52-1 12 15,-60-2 0-15,-56 1 12 16,-68 6-7-16,-62 4 11 0,-51 4 1 16,-34 0 8-16,-21 0 10 15,-8 12 7-15,1 2 0 0,14-2-6 16,23 4-3-16,31-4-11 15,42 0-3-15,39 0-12 0,49 5 3 16,45-1 3 0,45-4-3-16,49 0 3 0,35-12-9 15,41 0 8-15,34 0-2 16,19 0-2-16,6-7 1 0,-11-2-9 16,-28 1-10-16,-39 4 8 15,-46 0 2-15,-51-4 10 16,-54 4 8-16,-54 4 0 0,-47 0 15 15,-46 0 9-15,-32 0 0 16,-19 0-8-16,-14 8-5 0,-3 4-10 16,12 0-7-16,16-5-50 15,26 3-114-15,26-3-150 0,33-7-81 16,29 12-43-16</inkml:trace>
  <inkml:trace contextRef="#ctx0" brushRef="#br0" timeOffset="44572.55">17437 8354 1141 0,'0'0'740'15,"0"0"-574"-15,3 0-166 47,-3 0-354-47,0 0-470 16</inkml:trace>
  <inkml:trace contextRef="#ctx0" brushRef="#br0" timeOffset="46426.41">3219 4506 215 0,'-27'-40'282'15,"1"6"-89"-15,3 10-72 16,6 15-62-16,1 18-31 16,3 27-9-16,2 42 34 0,-2 44 15 15,1 56 19 1,4 71-10-16,-5 69-18 16,-3 40 15-16,0 45-11 0,-9 45-9 15,-2 25-13-15,-6 7-13 16,1-8-12-16,-1 4-3 15,0-11 10-15,6-23-7 16,-3-31-4-16,-2-27 1 16,-1-34-7-16,1-25-8 15,-5-28 6-15,1-36-4 0,-1-42-5 16,9-48 10-16,4-44-4 16,8-38-1-16,16-25-4 15,3-21 5-15,26-24 0 16,32-19-4-16,39-28 0 15,44-29-6-15,55-24 6 16,65-16-3-16,56-10 14 16,38 2 0-16,19 15-1 0,21 21 13 15,7 19 8 1,-2 27 3-16,-20 18 8 0,-24 17 10 16,-26 16 9-16,-23 10 22 0,-26 1 22 15,-27-1-82-15,-26-6-20 16,-32-8 0-16,-30-10 0 15,-30-14 0-15,-26-9 0 0,-20-25 0 16,-22-18 0-16,-20-34 0 16,-18-32 0-16,-21-39 0 0,-12-55 0 15,-28-61 0-15,-8-57 0 16,-5-37 0-16,1-40 0 0,7-32 0 16,13-13 0-16,8 17 0 15,12 20 0-15,0 19 0 16,0 18 0-16,3 17 0 0,2 21 0 15,-1 31 0-15,5 37 0 16,-6 28 0-16,0 25 0 0,2 14 0 16,-5 17 0-16,0 14 0 15,0 16 0-15,0 10 0 16,-11 18 0-16,-10 21 0 16,-9 10 0-16,-5 22 0 0,-15 8 0 15,-10 16 0-15,-13 8 0 16,-9 12 0-16,-3 4 0 15,-9 10 0-15,-4 3 0 0,2 4 0 16,-9 7 0-16,-5 5-4 16,-12 0 1-16,-16 0 6 15,-26 13-6-15,-21 7 9 0,-35 9-8 16,-23 11 4-16,-14 13-8 16,-2 9 13-16,-5 7-10 15,-8 3 6-15,-4 6-3 16,-4-1 0-16,3 1 0 15,14-6-1-15,20-6-1 16,26-4 1-16,23-9 5 16,15-6-4-16,13 3 0 15,11-5 0-15,14-5 0 0,9-7 0 16,24-4-3-16,18-10 1 16,22-7 7-16,19-3-5 15,11-9 0-15,19 0 0 16,6 0-3-16,13 0-9 15,0 0 5-15,5 0-6 16,6 0-4-16,5 0-30 16,9 0-48-16,0 0-63 15,-2 12-49-15,7-4-52 0,-2-8-29 16,1 9-14-16,-6-9-13 16</inkml:trace>
  <inkml:trace contextRef="#ctx0" brushRef="#br0" timeOffset="48006.35">4308 6289 285 0,'0'-25'259'0,"0"1"-77"16,0 0-85-16,0 3-50 15,0 4-21-15,0 1-7 0,0 4-2 16,0 3-6-16,3 1-3 16,-3 8-1-16,0 0 8 15,0 0 6-15,0 0 1 16,0 0 0-16,0 0-11 15,0 17 1-15,0 8 3 16,0 11 24-16,0 9-10 16,0 13-5-16,-8-2 3 0,-1 6-11 15,1-3 0-15,2-2-5 16,6 1 4-16,-8-9-4 16,8-1-9-16,0-7-3 15,0-4 2-15,0-9 0 16,0-3 0-16,0-9 2 0,0-4-3 15,0-3 4-15,0-9-3 16,0 0 0-16,0 0 2 16,0 0-2-16,0 0 7 15,3 0-6-15,8-16 0 16,14-12-2-16,12-13 0 16,7-4-4-16,5-5-1 0,5 2 6 15,-7-1-1-15,2 3 0 16,-4 6-3-16,-3 7 6 15,-2 5-5-15,-9 3 2 16,-2 9-2-16,-7 4 2 0,-11 5 6 16,-3-2-4-1,-8 6 9-15,0-2-1 0,0 5 4 16,0 0-6-16,0 0 2 16,0 0 0-16,0 0-7 15,0 0 5-15,0 0-2 16,0 0-5-16,0 0 10 15,0 0 2-15,-13 0-3 0,7 8-7 16,-8 8-2-16,3 8 3 16,-2 5-2-16,5 8-6 15,8-1 9-15,0-3-6 16,0-4 1-16,3-5 2 0,7-8 0 16,1-4 0-16,11-12-2 15,-3 0-3-15,1 0 2 16,4-7 3-16,1-10-2 15,-4-4 1-15,-5-3 3 0,-5-4 0 16,-3-6 6 0,-8-1-7-16,0-6-3 0,-11 4 0 15,-2 0 0-15,-3 9 6 16,-4 5 3-16,-1 5 4 16,-3 10-7-16,-4 8-5 15,0 0-5-15,-1 13 3 0,4 2-41 16,6 2-55-16,-2 3-39 15,5-3-39-15,7 0-21 16,9-5-5-16,5-12-38 16</inkml:trace>
  <inkml:trace contextRef="#ctx0" brushRef="#br0" timeOffset="48621.57">5314 6045 435 0,'-11'-17'225'0,"-11"10"-73"16,-1 7-71-16,-5 0-40 16,-2 12-17-16,6 4-12 15,4 8-1-15,5 12-8 16,15 14-3-16,0 2 2 16,0 1-2-16,10 4 2 15,12-8-4-15,-3-4-2 0,5-13-6 16,-2-7-3-16,-6-8 3 15,0-17 2-15,0 0 4 16,-4-14 2-16,1-9-1 16,-6-11 5-16,-7-6 10 0,0-8 4 15,0-1 8-15,0 1 15 16,0 5 13-16,0 7 20 16,-12 8 16-16,12 7-2 15,-8 6-13-15,8 2-30 16,0 5-12-16,0 1-25 0,0 7 1 15,0 0-8 1,0 0-2-16,0 0 1 0,13 19 4 16,7 5-5-16,9 4 1 15,2 10 3-15,7 2-6 16,2 5 8-16,-4 3 2 16,2 9-3-16,-6 4 0 0,-4 6 1 15,-12 2 2-15,-7 0 6 16,-9-9-9-16,-14-3 11 15,-6-4-7-15,-7-4 13 16,-5-9-6-16,-2-7 7 0,2-9 9 16,-1-10 7-16,4-14 1 15,5-10-18-15,1-9-1 16,5-10-8-16,18-8-5 16,0-11 1-16,14-6-12 15,4 2-4-15,7-1-19 16,1 0-56-16,2 4-58 0,-8 4-53 15,-4 9-31-15,-4 3-16 16,0 5-61-16</inkml:trace>
  <inkml:trace contextRef="#ctx0" brushRef="#br0" timeOffset="48921.7">5761 6244 173 0,'0'-21'287'0,"0"5"-44"15,0-1-59-15,-11 5-25 16,2 0 1-16,9 0 3 16,-8-1-31-16,8 11-49 15,0 2-37-15,0 0-27 0,0 0-6 16,0 0-14-16,0 15 1 16,0 18 7-16,8 13 7 15,4 10-4-15,1 13 3 16,-2 0-9-16,2 0 3 0,-2-7-5 15,-3-5-1 1,1-14-5-16,-4-1 4 0,-2-14-27 16,-3-8-55-16,0-3-47 15,0-17-75-15,0 0-89 16,-11-21-1-16,-6-20 6 16</inkml:trace>
  <inkml:trace contextRef="#ctx0" brushRef="#br0" timeOffset="49076.5">5766 5703 547 0,'-25'-50'213'16,"4"9"-80"-16,5 5-70 15,0 8-17-15,4 6-11 16,12 7-17-16,0 7-18 16,0 4-39-16,0 4-51 15,0 8-8-15,8 17-30 0,4 8-96 16</inkml:trace>
  <inkml:trace contextRef="#ctx0" brushRef="#br0" timeOffset="49628.43">5976 6114 366 0,'0'0'217'15,"0"0"-39"-15,5 0-70 0,-2 0-24 16,2-5-5-16,-5 5-16 15,3 0-27-15,3 0-23 16,1 12-2-16,4 14 13 0,6 14 2 16,-1 17 1-16,1 8-5 15,-2 9-7-15,-1 3-10 16,-3-4 2-16,-6-8-1 16,-5-5 5-16,0-10 1 0,0-14 4 15,0-11 14-15,-13-13 10 16,-4-12-15-16,2-9-7 15,-5-11-15-15,-2-17-6 16,6-12 0-16,6-7 3 16,10-1 2-16,0 5 4 0,0 3 6 15,7 3-7-15,4 1-3 16,11 9 0-16,-2 2-4 16,3 11-1-16,2 7 3 15,0 4 5-15,4 12 2 0,2 0 2 16,7 16 4-16,2 9 0 15,1 3 5-15,-1 12 23 16,-4 5 18-16,0 5-4 0,-2-3 10 16,-6-1 2-1,-3-1-17-15,-6-9-10 0,-6-8-10 16,-5-2 3-16,1-11-1 16,-6 1-5-16,-3-4-12 15,0-12-7-15,5 9-8 0,-2-9 0 16</inkml:trace>
  <inkml:trace contextRef="#ctx0" brushRef="#br0" timeOffset="49680.5">6569 6720 2013 0,'-8'-8'-205'0,"-4"-1"-117"0,-4-3-77 16,-4-7-45-1</inkml:trace>
  <inkml:trace contextRef="#ctx0" brushRef="#br0" timeOffset="53480.22">4376 7933 115 0,'-28'-7'253'15,"-9"-3"-73"-15,1 7-6 16,-5 3-50-16,5 0-5 16,4 0 6-16,2 0 2 15,11 0-14-15,6 0-49 16,13 0-19-16,0 0-25 15,8 0-7-15,24-4-9 0,39-5-2 16,33-10 0-16,38-14-2 16,37-13 3-16,33-6-2 15,22-5 4-15,11 5-9 16,-9 7 2-16,-21 3 0 0,-24 10 0 16,-30 7 2-16,-23 0 3 15,-19 7 1-15,-23-3-7 16,-17 4 6-16,-19 5-5 15,-15-1 11-15,-17 5 20 16,-8 5 26-16,-7-2 20 16,-5 5 16-16,0 0-24 0,-8 0-14 15,0 0-21-15,0 0-8 16,0 0-12-16,0 0-14 0,0 0 1 16,0 12 2-1,0 9-4-15,3 15 15 16,5 22 4-16,1 14 1 0,-1 14-8 15,5 4-4-15,0 0-6 16,-7-4 3-16,2-6-1 16,-3-3-3-16,-2-6 7 15,3-12-5-15,-6-9 2 16,0-9 0-16,0-5-7 0,0-11 11 16,0-9-2-16,0-4-2 15,0-12 0-15,0 0 1 16,0 0 3-16,0 0-5 0,-17 0-3 15,-7-8 8-15,-9-4-3 16,-7-5-9-16,-18 5 4 16,-7-1 2-16,-15 3-4 15,-14 5 1-15,-20 5 6 16,-20 15-2-16,-16 10-1 0,-12 8 0 16,-1 8-7-16,5-1 10 15,3 1 0-15,10-1-5 16,10-3 1-16,14-3 1 15,10-6 0-15,23-4 8 0,15-5-3 16,16-2-7-16,8-4 9 16,13-5-11-16,2-8 6 15,11 7-4-15,2-7 3 16,5 10 0-16,3-10-3 0,7 0 5 16,-3 0 1-1,1 0-6-15,-5 0 9 16,4 0-4-16,1 0-1 0,-2 0 1 15,1 0-5-15,1 0 2 16,8 0 5 0,0 0 0-16,0-10-5 31,-13-9 0-15,1-7 0-16,-8-9 0 15,-5-15 0-15,-3-10 0 16,-1-14 0-16,1-7 0 0,0-1 0 15,2 10 0 1,7 6 0-16,7 10 0 16,-1 15 0-16,13 8 0 0,-8 8 0 15,8 9-63-15,0 4-186 16,0 12 67 0,0 0-23-16,0 0 7 15,5 16 33-15,6 5 8 16,6 7 3-16,-1 0-55 0,1 10-18 15</inkml:trace>
  <inkml:trace contextRef="#ctx0" brushRef="#br0" timeOffset="54662.89">4729 9447 134 0,'-27'-16'249'15,"-2"0"-67"-15,9 4-33 16,3 3-50-16,5 2-33 16,12 1-12-16,0 2-2 15,0 1-22-15,5-1-11 0,19-5-9 16,16-3-2-16,24-4 0 16,27-9-7-16,22-3 1 15,17-4 0-15,25-5 1 0,12 1-4 16,3-2 1-1,-9 6-6-15,-14 8-5 0,-25 4 11 16,-21 4-6-16,-24 4 4 16,-20 3 6-16,-17 4-1 15,-10 3 3-15,-10 2 13 0,-8 0 16 16,-4 0 4-16,1 0-8 16,-9 0-13-16,0 0-10 15,0 0-4-15,0 0 2 0,0 0-8 16,0 0 8-1,0 0-1-15,0 0 11 16,0 0-3-16,0 12 8 16,3 11 30-16,5 14 23 15,14 90 12 1,-11-42-63-16,6 13 4 0,-1 6-8 16,3-1-12-16,5-6-5 15,-2-11-2-15,-3-12 1 0,-3-13-2 16,1-16 1-16,-9-9 3 15,-1-13-2-15,-1-1-1 16,-3-10 3-16,-3-12 5 16,0 0-7-16,-19 0-4 15,-11 0 0-15,-5 0 1 16,-15 0 0-16,-7 0 0 0,-8 0 7 16,-8 0-10-1,-9 12 7-15,-11 0 2 0,-7 0-6 16,-10 4 3-16,0 1 3 15,0 4-1-15,8 0 9 16,6 2-5-16,3 2-1 16,3 3 4-16,4-2-2 0,10-7-7 15,5 2 7-15,16-4 4 16,6-5-7-16,12-5-4 16,4-7 6-16,9 9-3 15,7-9-8-15,6 0 12 0,3 0-11 16,8 0 12-16,-8 0 5 15,8 0 0 1,0 0-9-16,0 0 8 0,0 0-2 16,0 0-2-16,0 0-7 15,0 0 12-15,0 0-7 16,0 0 5-16,0 0 2 16,-9 0-4-16,9 0 1 0,0 0-3 15,0 0 1-15,0 0 1 16,0-4 4-16,0-6-1 15,0 3 0-15,0-13-7 16,0-12-2-16,0-17-7 0,5-16 3 16,-1-13 1-16,1-12-3 15,-5-8-9-15,0-8 1 16,0-8-11-16,0 4 5 16,-14 8 6-16,3 16 15 15,3 18-9-15,-2 20 2 16,2 11-10-16,8 12 0 0,-6 9-13 15,6 4-41-15,0 8-46 16,0 4-39-16,0 0-35 16,0 16-12-16,0 8-8 15,0 9-8-15,3 0-56 0</inkml:trace>
  <inkml:trace contextRef="#ctx0" brushRef="#br0" timeOffset="59136.38">17984 6036 273 0,'-16'-3'194'0,"-1"3"-61"16,6-5-63-16,-1 0-37 0,12 3-16 15,-9 2-7-15,9 0-4 16,0 0-4-16,0 0-3 15,0 0-3-15,0 0 3 16,0 0 5-16,0 0 11 16,0 0 16-16,0 0 19 15,0 0 13-15,0 0 18 0,0 0 0 16,0 0 5-16,0 0 5 16,-8 0 0-16,8 0-4 15,0 0-2-15,0 0-9 0,0 0 3 16,0 0-15-16,0-5-9 15,0 1-7-15,0 4-12 0,0-4 2 16,0 0-3 0,0 4-5-16,0-4 7 0,8-1 0 15,-5 1-22-15,3 0-15 16,-3 0 0-16,2-1 0 0,3 3 0 16,-4-8 0-16,2 3 0 15,8-5 0-15,34-45 0 16,-3 4 0-16,12-20 0 15,3-17 0-15,-1-4 0 16,-4-7 0-16,-1-10 0 0,-8-3 0 16,-7 0 0-16,-4 0 0 15,-5 5 0-15,-6 2 0 16,-5 2 0-16,-5-1 0 0,-3 1 0 16,2-7 0-16,-1-1 0 15,0-9 0-15,2-8 0 16,-11-8 0-16,-3-9 0 0,0 1 0 15,-8-1 0-15,-9 0 0 16,-12 5 0-16,-7 3 0 16,-13 1 0-16,-13 4 0 0,-6 0 0 15,-13 4 0-15,-11-5 0 16,-15 4 0-16,-8 1 0 16,-6 4 0-16,-8 5 0 15,-17 2 0-15,-21 13 0 16,-20 18 0-16,-11 8 0 15,-13 12 0-15,-12 11 0 0,-5 9 0 16,4 7 0-16,5 8 0 16,-1 10 0-16,-7 6 0 15,-18 17 0-15,-13 0 0 16,-19 19 0-16,-2 18 0 0,2 21 0 16,0 11 0-16,2 12 0 15,-5 9 0-15,-5 7 0 16,-7 5 0-16,7 3 0 15,10 6 0-15,11 3 0 16,11 0 0-16,2 0 0 16,4-4 0-16,-1-8 0 15,3-5 0-15,11-4 0 0,14-7 0 16,26-3 0-16,24-7 0 16,23-2 0-16,21-1 0 15,15 0 0-15,18 8 0 0,12 5 0 16,9 3 0-16,2 4 0 15,10 6 0-15,-2-2 0 16,5 0 0-16,-3 3 0 0,-1-8 0 16,-1-2 0-16,2-9 0 15,3-8 0-15,4-12 0 16,8-12 0-16,10-9 0 16,5-6 0-16,10-10 0 15,5-8 0-15,2-4 0 0,13-3 0 16,-9-9 0-16</inkml:trace>
  <inkml:trace contextRef="#ctx0" brushRef="#br0" timeOffset="59197.21">8424 4453 1967 0,'0'0'-168'16,"0"0"-303"-16,0-13 155 15,0-7-8-15,0-13-4 16</inkml:trace>
  <inkml:trace contextRef="#ctx0" brushRef="#br0" timeOffset="59687.45">8433 3686 233 0,'0'-26'266'15,"-9"0"-69"-15,9 9-81 16,0 6-62-16,0 4-28 0,-8 7-13 15,-3 11-5-15,-5 22-3 16,-9 20 4-16,-8 23-2 16,-4 19 3-16,-2 7 2 15,2 0-7-15,4-14 3 0,6-6-5 16,10-17-3-16,9-8 5 16,8-12 2-16,19-9-5 15,19-6 1-15,14-7 3 0,18-7-2 16,2-4 3-16,5-12-7 15,-3 0 5-15,-13 0 5 16,-4 0 7-16,-14 0-1 0,-5 0-7 16,-6-3-3-16,-7-1-4 15,-5-1 5-15,-4 5-3 16,-3 0 11-16,-5 0 21 16,-5 0 9-16,-3-3 16 0,0-6 24 15,0-3-26-15,-8-3-32 16,-3-19-16-16,-6-7-4 15,-7-11-6-15,-33-95 2 16,27 71-6-16,8 2 8 16,1 9-4-16,4 16-6 15,4 8-30-15,7 18-56 0,6 6-57 16,0 12-14-16,14 5 2 16,19 24-18-16,8 13-116 15</inkml:trace>
  <inkml:trace contextRef="#ctx0" brushRef="#br0" timeOffset="61602.52">13436 8665 166 0,'12'-7'217'15,"-3"3"-51"-15,-5 0-23 0,-4 4-41 16,0 0-28-16,0 0-5 16,0 0 10-16,0 0 4 0,0 0 0 15,0 0 5 1,0 0-14-16,0 0-4 0,0 0-9 16,0 0-13-16,-17 12-20 15,-11 7-7-15,-9 6 0 0,-13 5-4 16,-6 1-5-16,-16 2 1 15,-18 0-1-15,-20-4 2 0,-24-1 6 16,-21-4-9-16,-19 0 2 16,-16 2 9-16,-9-7 7 15,3-7 8-15,14-1-2 0,7 2 12 16,10-13-20-16,6 0 0 0,5 0 2 16,4 0 3-16,-2 0 0 15,7 0-7-15,-2-2-25 16,1-3 0-16,-4-1 0 0,8-1 0 15,7-1 0-15,10 0 0 16,15 1 0-16,-69-19 0 16,111 14 0-16,-83-20 0 31,119 19 0-31,3 1 0 0,5 0 0 16,4 5 0-16,4-6 0 15,4 5 0-15,0 0 0 0,-2-1 0 16,3 6 0-1,2-1 0-15,9-1 0 0,-11 1 0 16,3 1 0 0,8-2 0-16,-8 5 0 31,-1 0 0-15,0 0 0 15,-2-4 0-16,-1 0 0 1,12 0 0-16,-8 4 0 0,8 0-137 63,0 0-82-63,0 0-43 15,0 0-4-15,0 0 29 0,0-4 40 16,8-8 35-16,1-5-49 15,2-7 51-15,1-3-35 16</inkml:trace>
  <inkml:trace contextRef="#ctx0" brushRef="#br0" timeOffset="62017.18">9176 8410 109 0,'17'-56'222'0,"-5"1"-69"16,-1 10-33 0,-3 14-27-16,1 6-37 0,-4 8-13 0,-5 4 6 15,0 6 18-15,0 7 13 16,0 0-2-16,-14 18-4 15,-8 14-15-15,-21 20-8 16,-9 16-18-16,-17 14-7 0,-3 4-6 16,-7-5-13-16,7-3-5 15,7-13 4-15,11-16-5 0,19-9 2 16,10-11-3-16,9-8 0 16,16-2 2-16,19 2 2 15,20 3-3-15,12 0 0 0,19 5-3 16,10 9 8-16,7 1-9 15,-3 3 3-15,-6-3 0 16,-9-1 2-16,-9-2-5 0,-11-8 3 16,-12-6 1-16,-12-7 12 15,-5-15 54-15,-8 0 30 16,-12-12-30-16,0-16-36 0,-18-21-6 16,-1-20-16-16,-9-16-6 15,-1-17-1-15,1-12-1 16,-4-12-4-16,-1-5 0 0,5 5 6 15,7 13-10-15,5 18-4 0,4 23-46 16,12 15-78-16,0 19-85 16,0 14-35-16,9 12-16 15,10 12-60-15</inkml:trace>
  <inkml:trace contextRef="#ctx0" brushRef="#br0" timeOffset="62932.83">12554 5093 399 0,'0'-13'237'0,"0"0"-42"0,0 5-70 16,0-1-59-16,0-3-27 15,0 0-9-15,0 5-9 0,0-3-3 16,0 0 6-16,-8-8 17 15,-3 2 4-15,-6 1 19 16,-7-6-12-16,-9-1-25 0,-15 3-9 16,-17-1-12-16,-20 3 1 15,-21 4-1-15,-17 13-4 0,-10 0-2 16,-9 26 0-16,-13 6 6 16,-16 13-9-16,-14 7 4 15,-16 14 2-15,-8 12-4 16,-12 9 6-16,3 5 0 0,1 14-4 15,20 9-2-15,10-2 6 16,20-4-5-16,22-6-3 16,19-10 9-16,15-12-2 0,18-12-1 15,17-8-5-15,10-11 6 16,13-10 4-16,11-12-1 0,10-8-2 16,13-3-5-16,2-5 2 15,6-12-2-15,11 8-3 16,0-8 6-16,0 0-2 0,0 0 2 15,0 0-9-15,0 0 3 16,0 0-10-16,0 0-20 16,0 0-21-16,0 0-1 15,0 0-16-15,0 0-16 0,0 0-18 16,8 0-20-16,-5 0-33 16,5-8-19-16,1-7-91 0</inkml:trace>
  <inkml:trace contextRef="#ctx0" brushRef="#br0" timeOffset="63415.05">9151 5612 298 0,'8'-36'229'16,"-3"-8"32"-16,-5 31-208 15,-8 13-25-15,-12 25-8 16,-17 20 1-16,-20 23-3 0,-15 31-6 15,-19 18-1-15,-10 14 1 16,5 4-2-16,2-13-3 16,17-17-1-16,20-19-3 0,16-18-5 15,21-14 3-15,20-13 4 16,15-10-4-16,26-5-3 0,24-7 3 16,17-7 1-16,10 0-5 15,6-3 2-15,-8-1 2 16,-8 4 2-16,-9 2 3 15,-13-3 3-15,-12 1-2 0,-6-4 2 16,10 4 31 0,-36-12 10-16,-4 0 24 15,-3 0 8-15,-9 0 15 0,0 0 11 16,0-8 7-16,0-16-59 16,-21-17-37-16,-4-15-6 0,-6-22-4 15,-6-15-3-15,1-10-4 16,-1 2-8-16,0-1 3 15,5 12 1-15,8 13-26 16,4 8-23-16,2 11-34 0,7 15-54 16,3 9-53-16,8 15-23 15,0 10-3-15,0 9-27 16,8 12-7-16</inkml:trace>
  <inkml:trace contextRef="#ctx0" brushRef="#br0" timeOffset="65810.99">13538 9370 127 0,'-68'24'195'0,"-11"1"-68"16,3 0-25-16,-2 4-32 0,9-6-22 15,7-3-5-15,14-5-8 16,12-2 9-16,12-4-4 0,10-1-6 16,14 1-1-16,17-9 15 15,15 0 3-15,17 0-7 16,17-5-17-16,28-11-5 0,32-8-11 15,36-9-7-15,35-8 1 16,36-4-2-16,31-3-3 0,17 3-5 16,10 1 7-16,6 6-14 15,-6 6-36-15,-3 4-17 0,-14 6-2 16,-18 6 8-16,-20 1 10 16,-21 2 12-16,-26 0 17 0,-21 2 4 15,-21-2 11 1,-27 6 4-16,-19-2-3 0,-20-3 7 15,-19 5 10-15,-17 3 9 16,-16-1 16-16,-15 0 4 0,-9-2 3 16,-5-1-14-16,0 3-4 15,-11-3 0-15,-1 8-1 0,-1-4 5 16,13 0-2-16,0 0-5 16,0 1 1-16,0 3-5 0,0 0 1 15,0 0 1-15,0 0-7 16,0 0-10-16,0 0 0 0,0 0-1 15,-8 0 0 1,8 0-5-16,0 0-2 0,-9 0 0 16,9 0 5-16,-12 0 4 15,1 7-2-15,0-7 14 16,-3 12 12-16,2-12 9 0,0 9-7 16,-1-9-1-16,5 0-6 15,-1 0-13-15,1 0-2 0,8 0 1 16,-6 0 1-16,6 0-4 15,0 0 5-15,0 0 2 0,0 0-6 16,0 0 1-16,0 0 0 16,0 0 6-16,0 8 0 0,0-8 2 15,0 0 3-15,0 0 13 16,0 0 1-16,0 0-4 0,0 0-4 16,0 0-14-16,0 0 0 15,0 0-2-15,0 0-4 16,0 0-2-16,0 0 14 15,0 0-2-15,0 0-2 0,0 0-11 16,0 0-2 0,0 0 5-16,0 0-6 15,0 0-8-15,0 0-2 16,-8 0-81-16,-2 0-90 0,-1 0-115 16,-2 0-81-16,-4-6-33 15</inkml:trace>
  <inkml:trace contextRef="#ctx0" brushRef="#br0" timeOffset="69272.56">7088 7191 88 0,'0'-11'183'0,"0"-1"-52"0,0-1-44 15,0 1-22-15,0 0-6 16,0 4-2-16,0-1 6 15,0 6-3-15,0-1-3 0,0-6-2 16,0 8-9-16,0 2-16 16,0 0-15-16,0 0 2 15,0 12-11-15,8 8 7 16,9 5-1-16,4 6-14 16,3 2 3-16,1 0-1 0,3-5 3 15,1-3 3-15,-6-9-6 16,1-4 0-16,-2-12 4 15,-6 0-2-15,-5 0 5 0,-6-16-7 16,-5-8 7-16,0-9 7 16,0-8-5-16,-16-11 0 15,0-5-5-15,0-5 3 0,-1 2-5 16,4 3 2-16,1 7-1 16,1 11-7-16,11 9 0 15,-8 10-6-15,8 8-22 16,0 12-28-16,0 0-30 15,11 12-33-15,2 4 3 0,2 1-1 16,7 0-33-16,1-6 9 16,-3 1 40-16,2-12 40 15,-4 0 32-15,-1 0 23 0,-4 0 32 16,-4 0 54-16,-1-12 86 16,-8 1-40-16,0-1-22 15,0-1-1-15,-14 4 4 0,3 9-14 16,-2 0-11-1,4 0-24-15,9 0-19 0,0 11-5 16,9 7-1-16,7-2-4 16,12 8-7-16,9 1-2 15,8 0-1-15,8 3-8 0,-1 1-1 16,-6 4 5-16,-13-2 2 16,-11-2 10-16,-4-1 0 0,-14-3-8 15,-4 0-10-15,-12-1-3 16,-4-9-3-16,3-2-6 15,4-5-50-15,9-8-43 0,0 0-22 16,0-13 16-16,0-10 23 16,6-13 23-16,2-9 23 15,6-57 17 1,-14 56 57-16,0 11 27 0,0 6 14 16,0 8-3-16,0 5-9 15,0 4-19-15,0 5-18 0,0 2-15 16,0 5-11-16,0 0-1 15,14 0 2-15,-2 0-4 16,0-6-2-16,4 6 6 0,4-2-4 16,6-7-3-16,-7-3 4 15,1-4 0-15,2-9 0 16,-12 1 2-16,-10-4 1 16,-16-29 0-16,0 36 25 15,-4 14-6-15,-4 7-11 16,3 15-9-16,4 13 4 0,6 14-6 15,11 10 2-15,0 5-9 16,11 5-31-16,11-5-54 16,3 0-45-16,2-1-47 0,-3-7-86 15</inkml:trace>
  <inkml:trace contextRef="#ctx0" brushRef="#br0" timeOffset="70420.72">7296 8983 321 0,'-9'-12'182'15,"9"5"-56"-15,0 2-58 0,0 5-34 16,0 8 3-16,0 12 27 16,9 12-11-16,4 13-13 15,6 5-24-15,2-2-6 0,3-4-6 16,-4-2 3-16,2-14-9 16,-8-3 3-16,4-9-1 15,-2-16-6-15,1 0-1 0,-6-9 4 16,0-10 3-16,-2-9-4 15,0-10 5-15,-9 2-1 16,0-2 6-16,0 10 10 16,0 5 7-16,0 6 9 0,0 9-9 15,0 3-12-15,0 5-5 16,8 13 3-16,9 4-2 16,2 3-5-16,9 4-1 0,1-4 3 15,4-7-9-15,-1-1 1 16,-4-12 2-16,1-4 6 0,-4-12-6 15,-5-4 4-15,-9-6-3 16,-6-3-2-16,-5-2 7 0,-13-1-4 16,-4-2 15-16,-2 10 8 15,3 8 12-15,0 3-16 16,4 6-13-16,4 7-3 16,8 0-2-16,0 0-4 0,0 0 0 15,11 0 5-15,6 7-1 16,-2-7-10-16,2 0-6 15,2 0 0-15,3 0-2 0,-1-7-2 16,-2-6-2-16,-2-7 9 16,-6-8 3-16,-2-1 7 0,-9-4 2 15,0 0 1-15,0 9 24 16,-9 5 9-16,-2 2 5 0,3 8-8 16,8 9-12-1,0 0-13-15,0 0 0 0,0 9-3 16,8 3-3-16,9 5-1 15,6-1 5-15,5-1 0 0,1-2 0 16,-1 0-10-16,0 3 3 16,-2-1-1-16,-7 3 5 0,-2 2 2 15,-6-1-3-15,-1 2 1 16,-10-4-1-16,0 0 2 0,-13-1-2 16,-3-1 4-16,-1-3-5 15,6-12 1-15,-2 0 0 16,0 0 7-16,5 0-3 0,8 0-1 15,0-12-7-15,0-8 4 16,0-1-6-16,0-3-7 16,5 0-6-16,3-2-9 0,-4 7-26 15,5-2-39 1,-5 5-29-16,0 0-32 0,-1 0-57 0,-3 0-42 16</inkml:trace>
  <inkml:trace contextRef="#ctx0" brushRef="#br1" timeOffset="100054.17">13254 9520 249 0,'-8'0'297'0,"-5"0"-40"0,1-4-85 15,-2 4-51-15,3 0-8 16,-3 0 65-16,0 0 72 0,2 0 40 16,12 0-170-16,-8 0-120 15,24 0 0 1,21-4 0-1,26-7 0-15,48-10 0 0,52-8 0 16,64-3 0-16,58 0 0 16,39-2 0-16,30 2 0 0,22-4 0 15,15-1 0-15,-2 5 0 16,-10-5 0-16,-31 5 0 0,-35-1 0 16,-33 0 0-16,-36 4 0 15,-40 6 0-15,-33 0 0 0,-40 8 0 16,-27 0 0-16,-33 3 0 15,-17 3 0-15,-18 4 0 0,-10 5 0 16,-12 0 0-16,-5 0 0 16,-1 0 0-16,-3 0 0 0</inkml:trace>
  <inkml:trace contextRef="#ctx0" brushRef="#br1" timeOffset="100162.88">18284 8950 2047 0,'5'0'0'31,"-2"0"0"-15</inkml:trace>
  <inkml:trace contextRef="#ctx0" brushRef="#br1" timeOffset="101537.25">18297 8950 2047 0,'4'0'0'31,"0"0"0"-15,-4-2 0-16,0-4 0 15,0 2 0-15,0-3 0 0,0-6 0 16,5-12 0-16,3-14 0 16,1-23 0-16,2-15 0 15,-3-9 0-15,-2-7 0 16,0-1 0-16,-6 1 0 0,0 3 0 16,0-1 0-16,-9 6 0 15,-2 4 0-15,0 8 0 0,2 4 0 16,1 5 0-16,-1 2 0 15,0 1 0-15,9 8 0 0,-11-1 0 16,3 10 0-16,8 4 0 16,-14 2 0-16,14 10 0 0,-11-1 0 15,11 6 0-15,-11 0 0 16,11 4 0-16,-10 3 0 0,2 0 0 16,8 3 0-16,-8 2 0 15,8 2 0-15,0 1 0 16,0 4 0-16,0-4 0 15,0 4 0-15,0-1 0 0,0 2 0 16,0-1 0-16,0-1 0 16,-8 1 0-16,-1 4 0 0,9-3 0 15,-11-7 0-15,0 8 0 16,-6-6 0-16,-4-1 0 0,-7-3 0 16,-9 3 0-16,-7 2 0 15,-13 2 0-15,-13 5 0 0,-13 0 0 16,-12 0 0-16,-11 8 0 15,-7 5 0-15,-16-5 0 0,-18 5 0 16,-21-3 0-16,-21 7 0 16,-31 0 0-16,-11 3 0 15,3 0 0-15,8 1 0 0,13-1 0 16,10-4 0-16,-185 13 0 16,202-17 0-16,14 0 0 15,11-4 0-15,14-8 0 16,9 0 0-16,19 0 0 15,11 0 0-15,19 0 0 0,5 0 0 16,9 0 0-16,11-4 0 16,6 0 0-16,7 1 0 0,6 3 0 15,6 0 0-15,4 0 0 16,1 0 0-16,4 0 0 16,-6 0 0-16,3 0 0 0,-6 0 0 15,1 0 0-15,-1 7 0 16,-40 17 0-16,33-11 0 15,-5 0 0-15,-1-1 0 16,7 0 0-16,-3-5 0 16,8 2 0-16,0-9 0 0,6 7 0 15,3-7 0-15,4 0 0 16,1 0 0-16,4 0 0 16,5 0 0-16,-2 0 0 15,5 0 0 1,0 0 0-1,8 13 0 32,0 15 0-31,0 18 0-16,0 24 0 16,0 18 0-16,3 23 0 0,-3 16 0 15,0 10 0-15,0 1 0 16,0 5 0-16,0-5 0 0,-9-3 0 15,9-5 0-15,-11-8 0 16,11-13 0-16,-8-14 0 16,8-14 0-16,-6-12 0 0,6-16 0 15,-10-9 0-15,10-11 0 16,0-8 0-16,0 0 0 0,0-6 0 16,0-2 0-16,0-1 0 15,4 0 0-15,-4-3 0 16,0-1 0-16,6-12 0 0,-3 0 0 15,0 7 0-15,-3-7-45 32,0-13-519-17,-6-10 23-15,-8-10 95 0</inkml:trace>
  <inkml:trace contextRef="#ctx0" brushRef="#br1" timeOffset="102718.72">26816 902 199 0,'-8'-24'231'0,"-4"4"-33"16,1 6-26-16,-7-1-23 16,-1 7-47-16,-9 4-9 15,-9 4-7-15,-12 0-2 0,-6 16-21 16,4 6-18 0,6-3-16-16,-15 14 4 15,52-12-27 1,16 8 2-16,23 2-3 0,28 7-1 15,16 7-4-15,11 3 0 16,-5 2 0-16,-9-6 1 16,-7 0-7-16,-14-5 8 0,-23 0-5 15,-21-3 6-15,-22 4-3 16,-27 6 0-16,-18-7 1 16,-8-1-1-16,6-9-9 0,8-10-75 15,11-5-104 1,10-14-98-16,10 0-53 0,6-14 43 15</inkml:trace>
  <inkml:trace contextRef="#ctx0" brushRef="#br1" timeOffset="102968.34">27246 829 601 0,'21'-43'433'15,"-13"5"-150"-15,-3 14-77 16,-5 3 15-16,0 9 54 15,0 4-247-15,0 38-28 32,3 14 0-32,5 20 0 15,1 17 0-15,-4 5 0 0,-2 4 0 16,-3-4 0-16,5-8 0 16,-2-9 0-16,-3-11-264 15,0-11-93-15,0-15-19 16,0-15 25-16,-8-17 34 15</inkml:trace>
  <inkml:trace contextRef="#ctx0" brushRef="#br1" timeOffset="103368.31">27218 1285 338 0,'-24'-40'317'0,"2"8"-50"15,3 7-117-15,-1 6-61 16,8 2 29-16,12 4 0 16,0 1-25-16,0 4-44 15,8 0-28-15,13-1-17 0,15 2 2 16,9-2-3-16,4 1-6 15,3 1 4-15,-5-2 0 16,-4 4 1-16,-12 5-5 16,-7 0 14-16,-6 0 18 0,-2 17 30 15,-4 11 53-15,4 16-9 16,-4 18-39-16,-4 7-26 16,-4 5-9-16,-4-9-13 15,0-8-11-15,0-17 3 16,0-7-6-16,0-12-2 15,0-13 0-15,0-13 0 16,0-19 0-16,4-21 0 0,6-17 0 16,1-6 0-16,6-1 0 15,-3 12 0-15,4 8 0 16,-2 17 0-16,-5 12 0 16,1 7 0-16,-4 13 0 15,0 0 0-15,1 21 0 0,-4 7 0 16,-5 5-16-16,0 3-289 15,0 4-143-15,0-3-13 16,0-9 59-16</inkml:trace>
  <inkml:trace contextRef="#ctx0" brushRef="#br1" timeOffset="103650.48">27843 1152 618 0,'13'-29'352'0,"-4"8"-144"15,-9 9-89-15,0 4-20 16,0 8-25-16,0 0-36 15,0 20-11-15,8 9-20 16,1 4-3-16,2-5 2 16,0-4-2-16,-2-8-9 15,-1-3-1-15,4-13 7 0,2-13 1 16,0-11 4 0,-3-8 4-16,6 0 40 15,-4-1 6-15,0 8-1 0,-5 10-8 16,-5 1-25-16,-3 14-18 15,8 9-13-15,4 11-20 16,4 13-100-16,5 12-117 16,9-1-61-16,5 2-17 15,4-18-10-15</inkml:trace>
  <inkml:trace contextRef="#ctx0" brushRef="#br1" timeOffset="104116.52">28566 1021 563 0,'0'-21'281'15,"0"6"-128"-15,-12 6-73 16,12 2-9-16,0 7-13 16,0 0-30-16,0 0-10 15,0 0-10-15,0 0-6 16,0-5-1-16,0 1-1 0,0-4-5 16,0 4 1-16,0 0 9 15,0 4-7-15,0 0 8 16,-13 0-3-16,2 13 2 15,-5 6-1-15,-6 10-6 16,11 8 4-16,3 3-6 16,8 1 8-16,11-5-2 15,15-7-1-15,10-4-9 16,10-13 0-16,9-12-30 16,10-21 6-16,9-14 4 0,-6-15 16 15,-6-12 5 1,-13-7 29-16,-13-5 34 15,-16 6 42-15,-11 4 27 0,-9 10 23 16,0 9-30-16,-13 13-50 16,1 13-24-16,3 1-22 15,9 10-10-15,0 8-24 16,-9 8 6-16,1 22 16 16,2 17-8-16,6 19-2 15,0 10-2-15,0 5 3 0,0 1-5 16,6 0-78-16,2-8-179 15,6-5-137-15,-6-13-74 16</inkml:trace>
  <inkml:trace contextRef="#ctx0" brushRef="#br1" timeOffset="104256.27">28815 1086 982 0,'-25'-41'295'0,"4"13"-145"16,8 5-75-16,13 0 7 15,0 4-44-15,22-1-46 16,26 0-109-16,14-1-103 16,6 1-90-16,11-1-61 15</inkml:trace>
  <inkml:trace contextRef="#ctx0" brushRef="#br1" timeOffset="104665.3">30618 644 696 0,'-13'-38'372'0,"-8"9"-165"16,-7 5-89-16,-17 3 0 15,-11 14 46-15,-9 7-34 16,8 0-59-16,8 12-39 16,13 4-18-16,16 8-1 15,20 13-12-15,20 12 10 16,20 8-14-16,18 5 6 15,2 2-2-15,0-3-1 16,-7-4-3-16,-16-4-12 16,-15-8-12-16,-22-5-14 15,-13-3-99-15,-7-5-138 16,-2-11-94-16,-2-21-65 16</inkml:trace>
  <inkml:trace contextRef="#ctx0" brushRef="#br1" timeOffset="104914.41">31019 517 768 0,'29'-37'502'0,"-9"8"-238"15,-7 10-112-15,-6 6-3 16,1 9-7-16,-8 4-72 16,4 0-70-16,4 31 0 15,0 24 0-15,1 14 0 16,-1 12 0-16,0 4 0 15,-3-7 0-15,-1-6 0 16,-4-10 0-16,3-10 0 16,-3-2-238-16,0-14-197 15,0-3-50-15,-7-13 46 16</inkml:trace>
  <inkml:trace contextRef="#ctx0" brushRef="#br1" timeOffset="105314.46">31036 900 586 0,'-30'-37'291'0,"7"7"-142"0,7 7-71 16,16 7 5 0,0 4 24-16,4-1-57 0,11 5-33 15,18-1-14-15,8 2-3 16,7-2-27-16,5 5-18 16,-8 0 15-16,-8 4 13 15,-9 0 5-15,-11 0 5 16,-6 0 5-16,-2 20 31 15,-1 3 3-15,-1 16-7 16,1 1-10-16,6 1-6 16,2-4-4-16,3-5-3 15,6-7 3-15,5-10 6 16,-3-6-3-16,3-9-2 16,1-15 20-16,1-15 40 15,-2-2 59-15,-8 0 75 16,-4 3 49-16,-10 4-239 15,-5 8-10-15,-3 9 0 16,0 33 0 0,-8 15 0-1,8 14 0-15,0 2-78 16,0-2-325-16,17-5-25 0,19-13 73 16,15-14 16-16</inkml:trace>
  <inkml:trace contextRef="#ctx0" brushRef="#br1" timeOffset="105680.53">32180 902 293 0,'16'-56'415'0,"-16"4"-97"16,-12 10-134-16,-2 10-46 15,-3 8-8-15,-5 11-30 16,-1 13-37-16,-5 17-31 16,-1 11-11-16,-1 15-13 15,7 12-2-15,11-3-9 16,12-6-14-16,4-10-30 15,9-8-2-15,10-16 11 16,10-18-18-16,-1-24 10 16,5-20 21-16,-4-14 24 0,-6-17 74 15,-2-9 53-15,-8 9 36 16,-6 12 40 0,-8 15-144-16,-3 18-58 15,0 12 0-15,0 8 0 0,0 6 0 16,0 36 0-1,0 20 0-15,-9 18 0 16,0 22 0-16,9 6 0 16,0-1 0-16,0-7 0 15,10-5-284-15,3-19-186 16,0-11-15-16,3-13-320 16</inkml:trace>
  <inkml:trace contextRef="#ctx0" brushRef="#br1" timeOffset="106079.79">32834 192 827 0,'-13'-50'332'0,"1"17"-168"0,1 10-86 0,0 6-20 16,-3 12-8-16,-2 5-26 15,-3 25-11-15,-11 21-3 16,-2 11 2-16,-1 12-5 15,4 3-1-15,9-2-11 16,9-10 4-16,11-6-16 16,20-1-51-16,13-9-50 15,10-7-21-15,8-9 34 16,-8-4 50-16,-10-7 31 16,-10-1 46-16,-5-4 22 15,-10-3 4-15,-4-9-14 0,-4 7-18 16,0 6-3-16,0 4-5 15,0 3-2-15,0 4-2 16,0 9 1-16,7-2-5 16,1 3 2-16,-2-1-3 15,0-6 2-15,-1-2-1 16,-2-4-1-16,2-1 5 16,-2-4-3-16,3 1-58 15,-3-1-127-15,-3 0-129 16,0 1-34-16</inkml:trace>
  <inkml:trace contextRef="#ctx0" brushRef="#br1" timeOffset="106861.79">28497 4091 552 0,'5'-25'434'16,"-5"9"-104"-16,0 4-141 0,0 7-72 15,0 5-40-15,0 0-29 16,8 0-30-16,3 0-5 16,14 12 2-16,12 4-11 15,8 5-7-15,3 4 2 16,-3 3-2-16,-5 5-12 0,-7-4-3 15,-9 2 12-15,-4 3 9 16,-7-6 3-16,-5-5 6 16,-8 3-9-16,0-11-2 15,3 11 4-15,1-14-8 16,5 4 6-16,7 1 2 16,9 2-5-16,3 5 3 15,6 2-4-15,-3 2-2 16,1 1 13-16,-4-1 3 15,-2-4 5-15,-7-3 8 0,-2-6 6 16,-6-1-11-16,-5-2 4 16,-6-1-14-16,0 1-7 15,0-12-2-15,0 13 4 0,0-6 5 16,0-7 18-16,-14 14-3 16,-6-7-17-16,-7 1-4 15,-11 5-10-15,-6-6-6 0,1 1-106 16,-3 1-116-16,2-9-129 15,1 8-39-15,4-8-1 16</inkml:trace>
  <inkml:trace contextRef="#ctx0" brushRef="#br1" timeOffset="108109.76">17928 6548 227 0,'-17'0'314'15,"1"0"-33"-15,4 0-58 0,0 0-60 16,12 0 2-16,-9 0 17 16,9 0 11-16,0-2-35 0,13-3-68 15,23-7-39-15,37-3-51 16,46-10 0-16,37-8 0 15,37-5 0-15,13-2 0 0,5 3 0 16,-12 0 0-16,-24 5 0 16,-29 4 0-16,-32 7 0 15,-30 5 0-15,-22 4 0 16,-21 4 0-16,-13-1 0 0,-12 6 0 16,-8 3 0-16,-24 0 0 31,-7 0-265-31,-3 12-289 15,2 0 21-15</inkml:trace>
  <inkml:trace contextRef="#ctx0" brushRef="#br1" timeOffset="108610.32">19658 6233 397 0,'0'0'615'16,"0"0"-411"-16,0 0-35 0,-9 0 24 15,9 0 0-15,0 0-65 16,0 0-58-16,0 0-49 16,0 19-1-16,0 13-3 0,0 14 0 15,0 7-15-15,0 3-1 16,4-6-1-16,1-6 0 16,-2-12 0-16,-3-8 0 0,4-7-39 15,0-17-7-15,0 0-25 16,0-20 2-16,-4-18 28 0,0-19 17 15,0-16 8 1,-8-12 14-16,-3-4 2 0,2 4 14 16,-4 11 16-16,5 17 13 15,8 16 0-15,0 9-21 16,0 12-11-16,0 7-4 0,8 13 3 16,14 0 2-16,15 21-5 15,10 7-4-15,10 5 0 16,8 3 4-16,1-3-17 0,2-1-18 15,-6-4-16-15,-14-7 13 16,-11-4 17-16,-13-5 15 0,-12 0 18 16,-12-4 1-16,-25 8 15 15,-11 0 39-15,-10 10 0 16,-2 2-74-16,-4 1 0 16,2 2 0-16,10 7 0 15,4-3 0-15,8 3 0 0,2-7 0 16,9-2 0-16,3-1-128 15,6 1-305-15,8 0-121 0</inkml:trace>
  <inkml:trace contextRef="#ctx0" brushRef="#br1" timeOffset="109574.41">27003 11703 471 0,'-11'-52'292'0,"-7"-3"-69"16,-7 7-60-16,-3 3-11 15,-4 8 24-15,1 13-43 16,-11 8 32-16,-11 16 56 0,-4 12-170 16,1 9-51-16,7 2 0 15,13 10 0-15,15 57 0 16,47-34 0-16,13 4 0 15,18 3 0-15,5 3 0 16,42 51 0-16,-68-68 0 16,-12-4 0-16,-15-4 0 15,-9-1 0-15,-17-6-103 16,-2-6-101-16,-1-9-50 16,2-7-37-16,7-12-27 0,3 0 19 15,8-19 39-15</inkml:trace>
  <inkml:trace contextRef="#ctx0" brushRef="#br1" timeOffset="109757.46">27210 11475 463 0,'36'-79'335'15,"-7"15"-86"-15,-7 11-101 0,-11 16-12 16,0 9 29-16,-8 10 17 0,3 18 6 16,-2 18-7-16,4 22-181 15,0 26 0-15,6 23 0 16,-3 13 0-16,0 8 0 15,1-10-123-15,1-4-223 0,0-15-54 16,-5-12 18-16,-4-17 25 16</inkml:trace>
  <inkml:trace contextRef="#ctx0" brushRef="#br1" timeOffset="110073.44">27194 11934 419 0,'-22'-41'294'15,"11"1"-124"-15,14 4-85 16,22 3-39-16,12 0 30 15,12 3 36-15,8 7 11 0,7 7-10 16,6 8-13 0,-5 8 29-16,-3 19-33 0,-14 9-10 15,-8 6-20-15,-11-1-13 16,-4-4-8-16,-11-5-11 16,-9-4-34-16,-5-3 0 0,-13-17 0 15,2-5 0 1,2-11 0-16,9-17 0 15,0-12-52-15,14-2 14 0,0 1 21 16,3 6 10-16,0 7 4 16,-5 9 3-16,-4 6 13 15,-3 7-5-15,-2 11-2 16,2 11 0-16,2 11-10 16,-7 6-106-16,5 4-168 0,-2 1-105 15,5 0-21-15,-4-9 41 16</inkml:trace>
  <inkml:trace contextRef="#ctx0" brushRef="#br1" timeOffset="110356.25">28023 11571 478 0,'11'-28'405'15,"-2"8"-102"-15,-9 4-129 16,0 7-18-16,8 76 375 31,41 47-559-15,13-78-236-1,-28-41 130 1,47-52-34-16,-43 13 137 16,-5-5 27-16,-4 4 45 15,-10 9 59-15,-4 8 26 16,-6 3-14-16,-1 12-42 0,-4 13-31 16,-4 0-14-16,9 21-10 15,3 11-33-15,-1 5-177 16,9 3-173-16,10-6-78 0,10-10 2 15</inkml:trace>
  <inkml:trace contextRef="#ctx0" brushRef="#br1" timeOffset="110789.7">29087 11296 601 0,'-9'-25'351'0,"-11"5"-153"15,-3 4-93-15,-3 0-11 16,4 4-13-16,5 1-36 0,0 11-26 15,4-2-15-15,0-3-9 16,-3 5 4-16,-4 0 1 16,-5 0 6-16,-3 18-5 0,-3 10 33 15,-4 8 56 1,10 13-6-16,3 11-26 0,22 11-31 16,16 1-15-16,21-2-9 15,14-10-42-15,16-15-57 16,7-24-46-16,8-21-59 0,8-21-25 15,0-24 33-15,-1-15 53 16,-2-18 59-16,-14-11 48 16,-13-17 58-16,-11-12 37 15,-16 4 53-15,-13 4 83 0,-9 15 82 16,-11 19 9-16,0 19-30 16,0 17-96-16,-11 12-163 15,-3 17 0-15,3 26 0 16,-1 20 0-16,0 27 0 15,0 19 0-15,2 12 0 0,2 4 0 16,0 3 0-16,8-8 0 16,0-11 0-16,0-7-292 15,0-16-258-15,0-19 15 16</inkml:trace>
  <inkml:trace contextRef="#ctx0" brushRef="#br1" timeOffset="110912.49">29564 11219 509 0,'-23'-42'528'0,"-1"5"-175"16,3 9-172-16,6 8-62 16,2 4-17-16,13-1-41 15,8 4-58-15,15 2-200 16,19-1-201-16,7 0-97 0</inkml:trace>
  <inkml:trace contextRef="#ctx0" brushRef="#br1" timeOffset="111172.2">31076 10444 1004 0,'-28'-56'545'0,"2"7"-244"15,7 17-155-15,-1 28-95 16,4 33-51-16,3 35 0 15,13 38 0-15,0 28 0 16,8 16 0-16,9 13 0 0,4-4 0 16,-2-8 0-1,2-14 0-15,-5-22-105 16,1-23-460-16,-9-21 32 0,-8-27 113 16</inkml:trace>
  <inkml:trace contextRef="#ctx0" brushRef="#br1" timeOffset="112404.23">30845 11235 834 0,'-29'-69'387'16,"9"11"-190"-16,20 14-117 16,20 6-39-16,17 10-16 15,20 3-10-15,16 6-10 16,9 10-5-16,6 9 3 0,5 17 16 16,-8 11-10-16,-6 8-5 15,-11 2 1-15,-12-2-8 16,-11-8-3-16,-12-7-29 15,-9-9-22-15,-7-12-18 0,-4 0-13 16,-12-4 28 0,-1-13 33-16,0-7 48 0,-17-4 40 15,-8-1 35-15,-1 9 12 16,3 4-4-16,-1 4-35 16,-2 12-15-16,6 0 7 15,6 20-19-15,4 13-18 0,10 3-12 16,10 4-21-16,4 5-97 15,11-7-87-15,4-15-32 16,7-10-3-16,4-13 14 16,5-20 46-16,-2-8 59 0,0-17 51 15,-10-9 33-15,-11-6 41 16,-4 3 34-16,-18 7 51 16,0 18 16-16,-21 15 17 15,-7 17 23-15,-5 17-19 16,-1 15-48-16,8 18-31 15,5 1-25-15,10 7-22 0,11-5-8 16,0-8-19-16,6-12-16 16,11-14-18-16,9-19-30 15,-3-3-7-15,6-18 19 16,-5-13 30-16,4-8 21 0,-4-8 10 16,1 5 40-1,-9 9 24-15,-4 8 7 0,0 6 0 16,-4 15 20-16,-2 7 47 15,-3 24 6-15,-3 12-51 16,5 9-49-16,6 5-24 16,4-5-44-16,-2-4-79 0,4-9-35 15,0-12-21-15,1-20-7 16,8 0 8-16,2-20 45 16,5-17 38-16,-1-8 42 15,1-12 25-15,-1-12 16 0,-2-8 7 16,-8-6 17-16,-5 12 42 15,-17 9 57-15,0 13-10 0,-21 17-5 16,-6 16 49 0,-11 16 45-16,-2 16-6 15,3 16-39-15,6 17-82 0,6 8-77 16,7 5 0-16,18-2 0 16,10-8 0-16,6-2 0 15,9-10 0-15,6-11-153 0,11-9-74 16,7-7-53-16,-2-13-3 15,-1-17 34-15,-2-11 36 16,-8-17 28-16,1-13 36 0,-4-19 54 16,-9-12 63-16,0-13 99 15,-7 0 135-15,-3 5 13 16,-5 11 24-16,-4 22-13 0,-5 15-30 16,0 19-8-1,0 19 27-15,0 27 37 0,-17 25-186 16,-2 24-66-16,2 17 0 15,1 6 0-15,16 2 0 16,0-9 0-16,0-15 0 0,0-13 0 16,8-18 0-16,5-9 0 15,7-26 0-15,3-5 0 16,11-18 0-16,39-75-86 16,-37 29 77-1,-4 7 23-15,-2 13 12 0,-11 13-1 16,-3 15-3-16,-10 21-14 15,-6 12-8-15,0 17 0 0,0 12 0 16,0 8 0-16,0 0 0 16,0-4 0-16,0-9 0 15,0-11 0-15,8-9 0 0,3-16 0 16,9-4 0-16,9-21 0 16,2-11 0-16,11-14 0 15,-3 3 0-15,-1 2 0 0,-8 11 0 16,-8 10 0-16,-4 8 0 15,-1 12 0-15,-3 4 0 16,3 20 0-16,3 10 0 16,0 9 0-16,5 10 0 0,-5 7 0 15,-8 1-536-15,-12 0-132 16</inkml:trace>
  <inkml:trace contextRef="#ctx0" brushRef="#br1" timeOffset="113135.45">28733 12724 172 0,'-43'0'266'0,"-11"-7"-20"16,-7-10-68-16,0 1-51 15,0-1 9-15,1 5 54 0,-2 0 7 16,8 3-48-16,15 9-74 15,10 0-43-15,13 0-11 16,16 0-11-16,0 13-10 16,16-1-15-16,13 1-3 15,2-1-13-15,6 0 12 0,-4-4 4 16,-4 5 4-16,-9-1 10 16,-12 9 5-16,-8 2-1 15,-11 9-7-15,-6 5 5 0,4 5 1 16,13 50-3-1,8-38-3-15,25 56 2 16,-5-61 3-16,1-6-1 16,-6-9-2-16,-2-6 7 15,-4-6 16-15,-5-10 29 16,0-1 30-16,-4 1 48 16,-5 5-52-16,-3-1-76 15,0 4 0-15,0 1 0 0,0-2 0 16,0 3 0-16,0-6 0 15,0 3 0-15,14 6-65 16,1 7-411-16,10 13-36 0,0 12 32 16</inkml:trace>
  <inkml:trace contextRef="#ctx0" brushRef="#br1" timeOffset="113517.34">28984 15802 305 0,'3'102'269'0,"-3"-9"0"15,0-7-78-15,-9-8-76 16,9-18-35-16,0-8 3 0,0-10-7 16,0-10-31-16,0-7-14 15,15-10-18-15,13-15-9 16,17 0-45-16,9 0-20 15,-3-7 9-15,2-1 18 0,-10 8 25 16,-4 0 40 0,-12 0 67-16,-6 12 84 0,-9 7 32 15,-3 7-39-15,-9 6-112 16,0 1-63-16,0-5 0 16,0 1 0-16,0-6 0 0,0 6 0 15,-9 4 0-15,-3 3 0 16,-1-3 0-16,-2 1 0 15,-9-3 0-15,-11-5 0 0,4-7-178 16,-6-10-194-16,-2-9-62 16,-7-5 11-16</inkml:trace>
  <inkml:trace contextRef="#ctx0" brushRef="#br1" timeOffset="114746.43">12810 6211 215 0,'-32'0'198'0,"12"0"-61"15,6 0-50-15,14 0-33 16,22-4-19-16,30-4 12 16,38-13 9-16,48-16 3 0,77-19 2 15,98-25 7-15,77-26 19 16,52-6-3-16,41 3-3 15,17 8-17-15,-21 12-30 16,-49 18-15-16,-55 11-12 0,-55 15-1 16,-55 11-4-16,-58 10 17 15,-54 6 60-15,-43 1 63 16,-31 6 52-16,-29 3-9 0,-18 2-158 16,-7 3-27-16,-8-1 0 15,-8 2 0-15</inkml:trace>
  <inkml:trace contextRef="#ctx0" brushRef="#br1" timeOffset="114808.26">17940 5162 2047 0,'-12'0'-527'32,"-5"0"108"-32,-5 16-23 15</inkml:trace>
  <inkml:trace contextRef="#ctx0" brushRef="#br1" timeOffset="116130.19">19214 14987 344 0,'-14'-40'198'0,"-3"2"-91"15,4 10-55-15,0 4-31 16,13 4-10-16,-8 7 14 0,8 6 9 16,0 2 23-1,0 5-23-15,0 0 18 16,0 7 49-16,0 23 86 0,-8 14 83 16,-3 25-5-16,-1 17-6 15,-9 16-229-15,0 16-30 16,-15 115 0-16,24-136 0 15,12-16 0-15,0-19 0 16,0-17 0-16,0-22 0 0,9-13 0 16,-3-23 0-1,2-24 0-15,5-20 0 0,-4-16 0 16,-1-4 0-16,3-1 0 16,2 9 0-16,-5 16 0 0,-3 13 0 15,-2 7 0-15,0 12 0 16,3 4 0-16,-3 14 0 15,5 3 0-15,3 13 0 0,7 2 0 16,4 10 0-16,-5 4 0 16,0 3 0-16,-4-3 0 15,-5 2 0-15,-8 3 0 0,0 3 0 16,-24 4 0 0,-7-1 0-16,-15 5 0 0,-8 0 0 15,-1-9 0-15,1-3 0 16,8-8 0-16,7-6 0 0,6-6 0 15,9-6-2-15,8-7-415 16,16 0-14-16,5-16 5 0,14-7 57 16</inkml:trace>
  <inkml:trace contextRef="#ctx0" brushRef="#br1" timeOffset="116363.7">19488 15057 364 0,'10'-33'321'0,"-2"9"-18"16,-8 7-57-16,0 5-44 16,0-4 95-16,0 23-173 15,5 18 35-15,-2 16-128 16,2 12-31-16,3 13 0 16,-3 6 0-16,3 6 0 0,-4-5 0 15,3-4 0-15,2-7 0 16,-6-13-113-16,-3-8-222 0,0-10-47 15,0-10 22-15,0-21 5 16</inkml:trace>
  <inkml:trace contextRef="#ctx0" brushRef="#br1" timeOffset="117179.65">19418 15415 407 0,'-8'-45'334'0,"8"0"-94"16,0 9-103-16,0 3-63 15,8 9-4-15,6-1 46 0,12 8-8 16,10 9-44-16,6 8-24 15,6 8-19-15,1 9-11 16,-1 4-11-16,-3 2 15 0,-3 7 16 16,-8-2 5-16,-4 0-3 15,-11-3-6-15,-2-4-8 16,-4-6-6-16,-5-5-4 16,-8-10 0-16,0 0-3 15,0-21-16-15,0-13-1 0,3-13-3 16,7-11 7-16,-2 0-6 15,0 1 8-15,-5 9 7 0,0 11 0 16,3 13-3-16,-3 7 0 16,10 17 48-16,3 25 28 15,5 12-9-15,2 12-25 0,2 4-15 16,1-1-10-16,-9-7-1 16,5-4-14-16,-6-13 2 15,-3-12 2-15,-2-3-14 16,1-13-6-16,9-15-10 15,0-18 4-15,2-9 7 0,2-2 10 16,-5 2-1-16,2 6 7 16,-8 13-7-16,-2 6 11 0,-4 12 26 15,5 14 6-15,0 16-5 16,-2 7-15-16,1 5-12 16,1-1-5-16,-2-8-12 0,7-3-54 15,2-4-42-15,4-9-27 16,4-12-2-16,1-12 19 15,3-13 28-15,1-16 47 16,-2-8 23-16,1-8 24 0,-7 4 32 16,-3 7 64-16,-7 14 7 15,-6 17-11-15,-1 15 20 16,-8 20-31-16,0 13-32 0,0 15-28 16,0 6-13-16,8-1-7 15,9-4-9-15,2-9-18 0,2-7-29 16,4-14-1-16,-6-2 16 15,-2-17-1-15,1-17 0 16,-9-14 16-16,-1-23 12 0,0-11 14 16,6-17 13-16,-6-7 7 15,0-9 31-15,0 5 62 16,-3 8 19-16,1 11-137 16,-1 10 0-16,-2 11 0 0,2 12 0 15,-5 11 0-15,0 15 0 16,0 35 0-1,0 30 0-15,4 26 0 0,1 21 0 16,3 9 0-16,7-3 0 16,7-6 0-16,1-7 0 15,6-14 0-15,1-19 0 0,-4-11 0 16,-5-18 0-16,-3-7-454 16,-4-21-227-16</inkml:trace>
  <inkml:trace contextRef="#ctx0" brushRef="#br1" timeOffset="117977.74">22358 14568 299 0,'-9'-42'324'15,"9"-5"-48"-15,-8-2-100 16,8-1-72-16,0 2-8 0,0 8 1 15,0 2 33-15,0 10 9 16,0 13-21-16,0 5-6 16,-9 10 10-16,-2 17-68 0,-14 23-54 15,-7 18 0-15,1 15 0 16,-8 4 0-16,13 6 0 0,4-10 0 16,10-4 0-16,12-11 0 15,0-7 0-15,12-10 0 16,5-8 0-16,6-8 0 15,3-10 0-15,1-15 0 16,1 0 0-16,1-24 0 0,4-17 0 16,-4-20 0-16,-9-17 0 15,-9-10 0-15,-11-2 0 16,0 12 0-16,-11 13 0 0,0 16 0 16,2 13 0-16,0 14 0 15,9 20 0-15,-8 21 0 16,8 26 0-16,0 24 0 15,17 17 0-15,8 8 0 0,6-5 0 16,6-7 0-16,0-9 0 0,-2-11 0 16,-2-18 0-1,-7-11 0-15,-7-14 0 0,-7-7 0 16,1-12 0-16,-10-12 0 16,-3-12 0-16,0-13-6 15,-11-11-215-15,-6-1-29 0,1 0-42 16,0-1 8-16,0 11 16 15,2 2-11-15,14 9-164 0</inkml:trace>
  <inkml:trace contextRef="#ctx0" brushRef="#br1" timeOffset="119109.53">22991 14299 326 0,'12'-88'277'0,"-3"-19"-58"16,-9-3-36-16,0 13 36 0,-9 19 96 16,-3 16 19-16,-2 19-160 15,0 26-174-15,-6 38 0 16,-1 44 0-16,0 40 0 0,10 38 0 16,11 23 0-16,0 5 0 15,11-7 0-15,5-17 0 16,5-26 0-16,1-20 0 15,-5-24 0-15,1-19 0 0,-6-18 0 16,-3-15 0-16,-9-12 0 16,0-22 0-16,0-20 0 15,-17-15 0-15,-5-17 0 0,5-9 0 16,-9-7 0-16,-2 2 0 16,-5 5 0-16,-7 9 0 0,-1 15 0 15,0 18 0-15,1 16 0 16,7 19 0-16,10 19 0 15,10 10 0-15,17 13 0 0,16 0 0 16,16 1 0 0,13-6 0-16,8-13 0 0,13-6 0 15,4-12 0-15,2-13 0 16,9-13-163-16,0-17-295 16,0-10 66-16,-7-13 83 0,-13-8 60 15,-16-3 88-15,-13 2 66 16,-10 5 99-16,-15 5 160 15,-11 7 27-15,-8 4 1 0,-4 9-15 16,-5 8-6-16,0 4 4 16,6 10-7-16,-1 10 0 15,-1 34 66-15,5 14-51 16,8 13-183-16,0 13 0 0,0 2 0 16,0-2 0-16,8-8 0 15,0-14 0-15,1-11 0 16,-1-13 0-16,0-7 0 0,-5-9 0 15,5-16 0-15,1-20 0 16,3-17 0-16,5-13 0 16,-3-11 0-16,8-4 0 0,-6 0 0 15,0 12 0-15,-5 13 0 16,-3 11 0-16,-2 16 0 16,-3 17 0-16,5 21 0 0,-3 20 0 15,-2 11 0 1,-3 10 0-16,5-5 0 0,3-8 0 15,-3-8 0-15,3-13 0 16,-2-11 0-16,8-17 0 16,5-14 0-16,10-17 0 0,8-19 0 15,5-15 0-15,-3-4 0 16,1-1 0-16,-6 7 0 16,-6 9 0-16,-5 14 0 0,-6 14 0 15,-5 26 0-15,2 14 0 16,-3 12 0-16,-3 17 0 15,-5 0 0-15,6-1 0 0,-1-10 0 16,-5-7 0 0,2-10 0-16,3-2 0 0,5-13 0 15,3 0 0-15,4-8 0 16,5-9 0-16,-1 1 0 16,-5 4 0-16,-2 4 0 0,-4-1 0 15,0 9 0-15,-5 0 0 16,0 9 0-16,-2 3 0 15,-1-4 0-15,-5 1 0 0,-11-18-121 32,-5-15-210-32,-10-12-2 15,-2-14 26-15,4-2 60 16,-1-9 44-16,-3-8 53 16,8-5 64-16,-2 5 57 15,11 12 36-15,11 12-9 16,0 16-19-16,0 17-24 0,0 12-11 15,8 24 1-15</inkml:trace>
  <inkml:trace contextRef="#ctx0" brushRef="#br1" timeOffset="119235.75">24131 14068 64 0,'26'44'254'0,"-6"-2"-12"15,-1-2-13-15,-3-4-13 16,-2-3 5-16,-2-2 57 16,5 3 8-16,-6-6-92 0,-3-4-131 15,1-3-63 1,-1-4 0-16,-5-5-105 0,1-5-195 15,0-7-86-15,5 0 11 16,3-12-4-16</inkml:trace>
  <inkml:trace contextRef="#ctx0" brushRef="#br1" timeOffset="119624.25">25063 13499 667 0,'31'-55'425'0,"-10"19"-81"16,-5 3-61-16,-4 9 45 16,-7 8-328-16,-5 3 0 0,0 7 0 15,0 18 0 1,0 11 0 0,-12 18 0-16,12 16 0 0,-8 12 0 15,8 4 0-15,0-4 0 16,0-3 0-16,3-5 0 15,2-7 0-15,2-12 0 0,1-4 0 16,17 15 0 0,4-36 0-16,7-9 0 15,12-8 0-15,-2 0 0 0,-10 0 0 16,-4 15 0-16,-2 11 0 16,-12 2 0-16,-5 12 0 15,-5 6 0-15,-8 6 0 16,0 5 0-16,0 4 0 0,-12 4 0 15,0 0 0-15,-11 7-333 16,-11 7-378-16</inkml:trace>
  <inkml:trace contextRef="#ctx0" brushRef="#br1" timeOffset="120040.34">23938 17437 701 0,'0'0'554'0,"-9"0"-162"0,9 0-173 15,-8 0-72-15,8 0-113 16,8 0-34-16,21-7 0 15,16 0 0-15,18-3 0 0,10 6 0 16,0 4 0-16,-2 21 0 16,-9 15 0-16,-11 18 0 15,-14 10 0-15,-13 14 0 16,-11 8 0-16,-13-1 0 0,0 0 0 16,0 1 0-16,0 4 0 15,3 3 0-15,13 5 0 16,9-2 0-16,4 7 0 0,2-6 0 15,3-6 0-15,-3-9 0 16,-2-10 0-16,-6-11 0 0,-10-8 0 16,-13-4 0-16,-13-5 0 15,-18-27-62-15,-12-17-457 16,-23 0 15-16,-12 0 55 16</inkml:trace>
  <inkml:trace contextRef="#ctx0" brushRef="#br1" timeOffset="125465.48">6802 15444 224 0,'-10'-33'282'0,"-1"1"-23"15,-2-1-24-15,1 1-5 0,-1 7 50 16,2 4 52-16,-2 9-127 15,13 4-205-15,-8 8 0 16,8 33 0 0,8 16 0-16,10 24 0 15,4 20 0-15,3 5 0 16,4 4 0-16,-1-5 0 0,1-7 0 16,-4-12 0-16,-6-8 0 15,-7-14-371-15,-3-15-70 16,-9-13 43-16,0-12 23 0</inkml:trace>
  <inkml:trace contextRef="#ctx0" brushRef="#br1" timeOffset="125815.17">6655 15985 457 0,'-32'-33'281'15,"7"4"-100"1,9 6-86-16,16 1-48 0,0-1-27 16,16-5 4-16,12-6-11 15,17 10 0-15,8 3 1 16,7 9 9-16,2 4-14 15,-2 8-2-15,2 0-3 0,-5 0 0 16,-10 13 1-16,-1-13-10 16,-6 0-13-16,-7 0 6 15,-5 0-11-15,-4-8-3 0,1-9-2 16,-6-10 6-16,-5-6 12 16,-6-4 8-16,-8 0 17 15,-8 5 27-15,-6 7 66 16,-2 8 9-16,-4 10-6 15,1 7 1-15,-2 21-27 16,4 15-15-16,9 14-13 0,8 8-22 16,8 4-14-1,46 53-50-15,-15-75-129 16,15-15-90-16,11-14-53 0,3-14 5 16,9-22-3-16,-4-16 59 15</inkml:trace>
  <inkml:trace contextRef="#ctx0" brushRef="#br1" timeOffset="126131.25">7878 15489 316 0,'-25'-29'319'0,"-11"8"-96"0,-7 14-49 16,0 7-52-1,1 0-21-15,10 12-22 0,8 4-27 16,12 8-18-16,12 8-17 16,0 2-8-16,12-2-6 15,9-6-29-15,3-7-44 0,4-7-35 16,1-12 5-16,-1-8 8 15,-9-13 32-15,-2-7 26 16,-8-4 28-16,-9-10 29 0,0 6 22 16,-20 1 24-16,0-4 43 15,3 11 35-15,1 9-25 16,4 5-46-16,12 14-35 16,0 16 6-16,12 22-1 0,8 10-20 15,13 19-9-15,4 1-27 16,2-3-98-16,1-4-84 15,2-13-66-15,-2-6-20 0,-3-13 7 16,-1-17 23-16,-2-12 70 16</inkml:trace>
  <inkml:trace contextRef="#ctx0" brushRef="#br1" timeOffset="126981.53">8076 15379 69 0,'-13'-26'195'15,"1"10"22"-15,4 4-23 16,8 5-43-16,-7 7-39 16,7 0-11-16,0 0 2 0,0 0-12 15,0 0-23-15,0 0-22 0,0 0-18 16,0 0-15-16,7 0 0 16,1 0-7-16,0 0 3 15,1 0-5-15,-1 0-1 0,-8 0 11 16,0-9 0-16,0 1-1 15,0-4 44-15,-13 4 55 16,1-1 49-16,-3 9-20 16,2 0-29-16,1 0-112 0,-5 17 0 15,1 16 0-15,4 11 0 16,12 12 0-16,0 6 0 16,37 64 0-16,-8-72 0 15,2-10 0-15,11-11 0 16,-3-12-146-16,2-21-172 15,0-14-22-15,-4-14 31 0,-6-13 87 16,-5-11 23-16,-15-13 29 16,-6-8 35-16,-5-5 45 0,-12-3 69 15,-10-1 151 1,-6 5 118-16,-4 7 14 0,-1 13-21 16,5 8-26-16,5 16-44 15,1 14-46-15,11 7-62 0,11 24-3 16,0 23 68-16,3 23-16 15,13 20-26-15,6 11-31 16,5 2-17-16,3-2-22 0,2-7-16 16,-4-13 0-16,-3-12 0 15,-5-17 0-15,-3-12 0 0,-6-10-15 16,-3-18-44-16,4-18-9 16,1-14 7-16,-5-13 23 15,0-8 15-15,-5-8 3 16,-3 8 13-16,0 8 21 0,0 9 9 15,0 11 2-15,0 13-7 16,5 12 34-16,3 28 33 16,9 13-25-16,10 13-46 0,6 2-14 15,4 2 0-15,2-10 0 16,7-8-22-16,-5-15-62 0,-6-16-9 16,3-22-13-16,-6-11 4 15,1-13 13-15,-9-11 31 16,-7-10 20-16,-6-3 19 0,-11-3 10 15,0-3 31-15,-11 11 35 16,-2 10 68-16,1 11 32 16,0 9-1-16,3 14-57 15,9 12-95-15,-8 22-4 0,8 13 0 16,0 15 0-16,8 2 0 16,4 2 0-16,14-6 0 0,1-3 0 15,6-9 0-15,0-7 0 16,3-13-143-16,1-16-266 15,3-7-39-15,-4-14-10 0</inkml:trace>
  <inkml:trace contextRef="#ctx0" brushRef="#br1" timeOffset="127629.4">9103 15097 472 0,'0'-21'366'0,"0"7"-72"15,0 0-102-15,0 6-65 0,0 8-21 16,25 41 335-1,-2 4-392-15,2 19-49 16,4 11 0-16,-1 2 0 0,0 3 0 16,-8-1 0-1,-3-15 0-15,-4-10 0 0,-6-14 0 16,2 1 0 0,-9-50 0-16,0-23 0 0,0-19 0 15,-9-20 0 1,9-6 0-16,0 0 0 15,0 12 0-15,4 12 0 0,9 7 0 0,6 14 0 16,6 7 0 0,4 13 0-16,2 9 0 0,3 3 0 15,-11 12 0-15,-1 4 0 0,-6-1 0 16,-4-2 0-16,-8 0 0 16,-4-1 0-16,0-5 0 15,0 2 0 1,-7-9 0-1,-7-12-420 1,6-4-88-16,8-10 11 16</inkml:trace>
  <inkml:trace contextRef="#ctx0" brushRef="#br1" timeOffset="128377.47">11336 14899 27 0,'0'0'28'16,"0"0"-3"-16,0 0-10 15,0-6-10-15,5 6-9 16,3-3-3-16,-4-1 3 0,0-1 5 15,5 0 11-15,-1 3 27 16,-1-3 40-16,1 1 53 0,-4 1-30 16,1-2-38-16,-2-3-20 15,2 0-18-15,-2 0 4 16,2-6 21-16,-2 2 31 16,-3 1 13-16,0-6 12 15,0 2 20-15,0 0 41 0,-11-8 32 16,-6 7 16-16,2 5-16 15,-10 3-58-15,-5 8-97 0,-5 8-45 16,-6 15 0-16,0 14 0 16,0 11 0-16,6 10 0 15,10 3 0-15,11-4 0 0,14 0 0 16,0-7 0-16,14-9 0 16,6-10 0-16,9-11 0 15,4-8 0-15,2-12 0 16,6-7 0-16,-4-14 0 0,-6-8 0 15,-1-7 0-15,-13-3 0 16,-10-4 0-16,-7 0 0 16,0-2 0-16,-7 4 0 0,-5 4 0 15,3 8 0-15,-3 10 0 16,12 2 0-16,0 13 0 16,0 16 0-16,0 11 0 0,16 20 0 15,3 4 0-15,11 3 0 16,-3-2 0-16,3-4 0 15,-2-5 0-15,4-11-239 0,1-3-195 16,1-9 18-16,-3-16 10 16</inkml:trace>
  <inkml:trace contextRef="#ctx0" brushRef="#br1" timeOffset="128710.27">11912 14292 346 0,'-16'-62'360'0,"1"14"-32"16,-1 7-68-16,-2 8-42 16,7 8 15-16,11 10-5 0,-8 6-154 15,11 43-74 1,13 14 0-16,6 22 0 16,2 13 0-16,-5 12 0 15,3 3 0-15,-6-5 0 0,0-8 0 16,1-7 0-16,-1-14 0 15,0-9 0-15,3-16 0 16,3-6 0-16,2-8 0 0,9-8 0 16,11-17 0-16,5 0 0 15,48 0 0 1,-56-5 0-16,-13 1 0 16,-4-4-74-16,-7-1-357 0,-14-7 2 15,-3-9 41-15,-12-8 51 16</inkml:trace>
  <inkml:trace contextRef="#ctx0" brushRef="#br1" timeOffset="128836.38">11974 14349 243 0,'-62'-61'324'0,"11"8"-75"0,9 8-82 16,15 4-70-16,10 0-44 0,17 4-32 31,56-33-28-31,1 43-105 0,16 7-75 16,0-1-91-16,6 5-4 0</inkml:trace>
  <inkml:trace contextRef="#ctx0" brushRef="#br1" timeOffset="129259.38">12823 13726 339 0,'-8'-12'351'0,"-5"3"-75"0,5 1-66 16,8-1-19-16,-8 2-20 15,8 2-71-15,0 5-40 16,13-7-28-16,14-2-21 16,63-15-1-16,-36 7-5 15,47-11-3-15,-52 16-3 16,-5 1-3 0,-7 1 11-16,-14 3-4 0,-5 7 11 15,-6 0 18-15,-2 12 62 16,4 11 50-16,-3 20-144 15,3 16 0-15,1 20 0 0,2 9 0 16,7 7 0-16,5-2 0 16,-1 1 0-16,4-5 0 0,-4-7 0 15,-3-14 0-15,0-10 0 16,-9-5 0-16,-8-8 0 16,-8-5 0-16,-12-4 0 0,-8 2 0 15,-10-5 0 1,-1-5 0-16,-1-4 0 0,-5-6 0 15,0-8 0-15,-3-10 0 16,-2-3-266-16,2-15-237 0,-1-5 34 16,9-10 77-16</inkml:trace>
  <inkml:trace contextRef="#ctx0" brushRef="#br1" timeOffset="129424.19">13639 13729 611 0,'33'-43'523'0,"-14"6"-67"16,-2 7-103-16,-6 7-249 16,-3 2-104-16,-8 4 0 15,0 6 0-15,0 2 0 0,0 1-79 16,0 0-472-16,0 8 5 16,0 0-322-16</inkml:trace>
  <inkml:trace contextRef="#ctx0" brushRef="#br1" timeOffset="129581.09">13960 14097 663 0,'36'35'415'0,"5"-1"20"15,0-3 26 1,2 2-388-16,-2-5-73 0,-3 2 0 16,-10 2 0-16,-8-1 0 15,-20 12 0-15,-20 9 0 0,-29 9-54 16,-28 12-734-16</inkml:trace>
  <inkml:trace contextRef="#ctx0" brushRef="#br1" timeOffset="132120.97">7633 17492 381 0,'-12'-41'259'0,"-1"3"-18"16,-6 5-19-16,-3 5 16 15,3 8 91-15,-5 9-2 0,-6 11-277 16,-1 6-50-16,-3 19 0 15,3 3 0-15,6 1 0 16,10 3 0-16,15-2 0 16,8 3 0-16,19-1 0 0,18 9 0 15,11-1 0-15,9 1 0 16,-3-1 0-16,-10 5 0 16,-11 0 0-16,-12-4 0 15,-12-1 0-15,-17 2 0 0,0-10 0 16,-17-4 0-16,-3-16 0 15,0-12-311-15,-2-12-107 16,6-11 35-16,16-27 2 0</inkml:trace>
  <inkml:trace contextRef="#ctx0" brushRef="#br1" timeOffset="132621">8006 16962 475 0,'21'-50'387'16,"-5"19"-57"-16,-3 9-64 15,2 22 60-15,7 30-63 0,1 22-263 16,2 18 0-16,3 18 0 16,4 11 0-16,1-2 0 0,-1-3 0 15,1-9 0-15,-4-11 0 16,-9-14-284-16,-9-14-163 16,-3-14 86-16,-8-14 65 0,-19-18 60 15,-13-11 77-15,-13-8 76 16,-3-13 90-16,1-5 168 15,12 0 12-15,7 5-4 0,12 4-39 16,6 1-13-16,10 8 1 16,18-2 23-16,10 10-13 15,12-1-24-15,13 3-29 16,12 2-21-16,3 7-18 0,2 0-7 16,-4 0-10-16,-15 0-10 15,-6 0-14-15,-11 0 3 0,-6 0-5 16,-3-9-8-16,-7-7-20 15,-1-9 8-15,-9-4 4 16,0-3 12-16,-8 0 28 0,0 8 72 16,0 7-38-16,0 5-65 15,0 8 0-15,0 20 0 16,0 7 0 0,8 11 0-16,8-1 0 0,6-1 0 15,6-4 0-15,9-3 0 16,-1-9 0-16,1-2 0 0,-6-14-225 15,1 0-184-15,-2 0-11 16,-5 0-21-16</inkml:trace>
  <inkml:trace contextRef="#ctx0" brushRef="#br1" timeOffset="133319.65">9335 16997 779 0,'-17'-7'520'0,"-6"7"-128"15,-11 21-91-15,2 11-246 0,-4 5-55 16,7 8 0-16,10 3 0 16,5-3 0-16,14-4 0 0,8-9 0 15,4-7 0-15,10-14 0 16,-2-11-87-16,3-11-167 16,-1-22 70-16,-11-15 86 0,-3-14 51 15,-8-12 56-15,-11-11 26 16,-11-3 39-16,0-2 61 15,-4 16 101 1,-5-19-55-16,22 76-181 0,9 54 0 16,3 20 0-1,14 12 0-15,8 5 0 0,2-1 0 16,14-8 0-16,-1-9 0 16,6-14 0-16,-7-13 0 15,3-17 0-15,3-12 0 0,-2-21 0 16,6-15 0-16,1-14 0 15,-5-12 0-15,-5-2 0 16,-9 3 0-16,-6 8 0 0,-3 17 0 16,-12 11 0-16,-2 13 0 15,-2 12 0-15,-3 16 0 0,-3 8 0 16,0 14 0 0,0-3 0-16,8-1 0 0,0-6 0 15,24 9 0 1,-7-37 0-16,3-4 0 0,1-12 0 15,7-13 0-15,2-8 0 16,-6 5 0-16,-7 4 0 16,-6 2 0-16,-3 10 0 0,-2 4 0 15,-6 12 0-15,3 0 0 16,5 16 0-16,0 6 0 0,4-3 0 16,2-3 0-16,2 0 0 15,3-8 0-15,8-8 0 16,-4 0 0-16,6-8 0 15,-4-3 0-15,-1-1 0 0,-4-4 0 16,-3-6-190-16,-1-2 0 16,-8 3 36-16,0 7-1 0,-7-4-18 15,-6 10-20-15,-3 4 10 16,0 4 29-16,0 0 22 0,8 8 19 16,0 1 16-16,6-9-2 15,4 13 5-15</inkml:trace>
  <inkml:trace contextRef="#ctx0" brushRef="#br1" timeOffset="133935.68">11686 16147 87 0,'0'-7'121'15,"0"7"23"-15,3 0-50 16,5 0-28-16,1 0-16 16,-4 0 12-16,2 0 26 0,-2 0 33 15,-2-5 29-15,-3 5 29 16,0-2-12-16,0 2-41 0,0-5-50 15,0 5-34-15,0 0-17 16,0 0-2-16,0 0 16 16,0 0 15-16,0 0 14 0,-12 0 4 15,12 0-17-15,-11 0-9 16,2 0-9-16,1 0-4 16,8 0-11-16,-8 0-22 0,0 0 0 15,-4 0 0 1,4 12 0-1,-4 9 0-15,-5 7 0 0,-3 8 0 16,4 9 0-16,-1 3 0 16,8 2 0-16,9-4 0 15,5-2 0-15,8-8 0 0,3-8 0 16,7-11 0-16,3-5 0 16,-4-12 0-16,3 0 0 0,0-8 0 15,-4-5 0-15,-5-2 0 16,1-2 0-16,-10 5 0 15,1-2 0-15,-8 3 0 0,0 3 0 16,0-1 0-16,0 6 0 16</inkml:trace>
  <inkml:trace contextRef="#ctx0" brushRef="#br1" timeOffset="134368.26">11783 16437 2047 0,'0'-4'0'16,"0"-5"0"-16,0 1 0 16,0-5 0-16,0 1 0 15,0-4 0-15,0-3 0 16,0 2 0-16,0 0 0 0,0-3 0 15,-12 1 0-15,0-6 0 16,-1 4 0-16,2 0 0 16,2 2 0-16,-3-2 0 0,4 6 0 15,-1-6 0-15,1 0 0 16,0-3 0-16,8 0 0 0,-8-6 0 16,8 10 0-16,0 4 0 15,0 4 0-15,0 24 0 16,0 9-326-1,-12 7-96-15,1 5 36 16,-1 3 32-16,-2-3 81 16</inkml:trace>
  <inkml:trace contextRef="#ctx0" brushRef="#br1" timeOffset="134584.21">11449 15908 435 0,'-16'-46'392'15,"-3"11"-7"-15,3 5-36 0,2 10-42 16,4 12-128-16,2 36-179 16,8 22 0-16,0 15 0 15,0 13 0-15,8 3 0 16,2-5 0-16,7-2 0 16,-1-5-233-16,5-12-206 15,4-3 37-15,0-14 32 0,-2-4 77 16</inkml:trace>
  <inkml:trace contextRef="#ctx0" brushRef="#br1" timeOffset="135183.79">12461 15664 7 0,'12'-37'20'0,"1"1"47"16,-5 3 142-16,-5 4 8 0,-3 6 18 15,0 6-15-15,0 4-24 16,0 13 12-16,0 17 89 16,0 19 49-16,0 26-321 15,0 13-25-15,14 17 0 0,4-3 0 16,16-8 0-16,11-7 0 16,8-10 0-16,4-7 0 0,3-16 0 15,2-14 0-15,-11-4 0 16,-9-7 0-16,-8-9 0 15,-17-7 0-15,-3 0 0 16,-23 0 0-16,-7 0 0 16,-4 8 0-16,3 0 0 15,0-8 0-15,6 8 0 0,2 1 0 16,9-2 0 15,0 6 0-15,6-5 0-1,2-8 0-15,6 0 0 16,8 0 0-16,5 0 0 16,6-8 0-16,7 1 0 0,-1-6 0 15,1-4 0-15,-4-3 0 16,-7-4-368-16,-6-5-49 0,-6-4 4 16,-8-7 33-1</inkml:trace>
  <inkml:trace contextRef="#ctx0" brushRef="#br1" timeOffset="135332.32">12750 15619 415 0,'-57'-16'389'15,"8"4"-86"-15,13-1-128 16,-9-12-36-16,45 9-125 16,20-5-34-16,22-6-74 15,17-2-86-15,18-5-54 0,13 6-21 16,0 0-29-16</inkml:trace>
  <inkml:trace contextRef="#ctx0" brushRef="#br1" timeOffset="135666.37">13727 15207 457 0,'0'0'370'15,"0"0"-127"-15,0 0-98 0,-8 0-6 16,8 0 35-16,0 0 7 15,0 0-54-15,0 0-56 16,0 0-2-16,13 9 2 16,13 10-71-16,5 11 0 0,7 11 0 15,1 4 0-15,1-2 0 0,6 7 0 16,3-5 0-16,0-9 0 16,-2 1 0-16,2-8 0 15,-4-1 0-15,-8-4 0 16,-9-3 0-16,-8-1 0 0,-9 12 0 15,-11 14 0-15,-19 6 0 16,-13 10 0-16,-13-2 0 0,-8-3 0 16,1-3 0-16,3-11-203 15,5-10-181-15,7-12-24 0,9-13 27 16,11-16 58-16</inkml:trace>
  <inkml:trace contextRef="#ctx0" brushRef="#br1" timeOffset="135848.94">14553 15187 643 0,'-8'-82'953'0,"-5"53"-740"16,0 4-4-16,7 10-180 0,6 3-29 16,-8 4 0-16,8-1 0 15,0 6 0-15,0-1 0 16,0 4-282-16,0 0-279 15,0 0 32-15</inkml:trace>
  <inkml:trace contextRef="#ctx0" brushRef="#br1" timeOffset="135998.47">14850 15472 570 0,'31'50'409'15,"-1"-2"-112"-15,-7 4-89 0,-3 3-42 16,-12-8-27-16,-8 6-63 15,-33 9-99-15,-24 7-201 0,-22 8-178 16,-27 4-40-16</inkml:trace>
  <inkml:trace contextRef="#ctx0" brushRef="#br1" timeOffset="136781.57">10103 18123 141 0,'-33'-10'366'0,"-13"10"14"0,-11 0-89 15,-3 17-118-15,-6 7-44 16,6 9 40-16,3 20 56 16,9 16-52-16,7 16-173 0,13 10 0 15,15-5 0-15,13-9 0 16,21-12 0-16,7-17 0 15,8-14 0-15,4-19 0 0,7-19 0 16,-4-19 0-16,6-23-102 16,-4-18-62-16,0-14 56 15,-8-11 52-15,-14-6 29 0,-7 5 40 16,-11 11 57-16,-5 9 41 16,0 18 14-16,-13 10 12 0,2 19-136 15,19 115-1 1,11-18 0-1,14 12 0-15,13 0 0 16,6-5 0-16,5-11 0 16,5-17 0-16,-7-17-272 0,-6-23-205 15,-4-23 37-15,-5-21 45 16</inkml:trace>
  <inkml:trace contextRef="#ctx0" brushRef="#br1" timeOffset="137113">10383 17715 437 0,'-38'-86'381'0,"2"17"-71"16,9 17-92-16,6 15-75 16,7 20 28-16,23 17 138 0,17 38-231 15,13 26-78-15,15 22 0 16,11 6 0-16,3 7 0 16,70 77 0-16,-77-112 0 15,-12-11 0-15,-12-16 0 16,-9-13 0-16,-11-12 0 15,-34-12 0-15,-19-7 0 16,-13-2-47-16,-4 9 36 16,-4 9 31-16,5 7 18 0,2 13-38 15,14 7 0-15,16 4 0 16,11 1 0-16,12-3 0 16,19-10 0-16,10-5 0 15,9-10 0-15,8-13 0 0,0 0-123 16,-1-8-181-16,0-9-62 15,-6-3-1-15,-6-4-11 16</inkml:trace>
  <inkml:trace contextRef="#ctx0" brushRef="#br1" timeOffset="137679.31">11169 17883 549 0,'9'-16'415'16,"-1"5"-92"-16,-3 4-129 0,3 7-34 15,4 18 100-15,3 10-114 16,10 8-146-16,4 4 0 16,-1 6 0-16,0-7 0 0,-2-5 0 15,-12-11 0-15,-1-6 0 16,-1-5 0-16,-7-12 0 0,-5-16 0 16,-13-12 0-1,4-14-32-15,9-59-21 16,0 57 40-16,0 12 11 15,9 7 0-15,-1 12 22 16,8 13 50-16,5 15-58 16,-1 12-12-16,1 4 0 15,-1-2 0-15,1-4 0 0,-5-6 0 16,-7-2 0-16,-3-9 0 16,-1-8 0-16,3-8 0 15,-4-13 0-15,5-7 0 0,-1-9-42 16,0-2 3-16,0 1 14 15,-1 6 9-15,1 7 11 0,5 8-1 16,0 10 12-16,3 7 6 16,4 12 1-16,-4 0-6 15,13 21-96 1,-17-21-91-16,-1-4-83 16,2-8-31-16,-1 0 37 0,0-16 55 15,5-5 76-15,-1 2 105 16,-1 0 60-16,1 8 42 0,-2 3 19 15,-6 3 28-15,4 5 42 16,0 0 33-16,4 13 20 16,4 3-63-16,1 10-77 0,-2-2-44 15,-2-4-78-15,-1-1-137 16,-7-6-104-16,-2 1-43 0,-7-14-5 16,0 0 37-16</inkml:trace>
  <inkml:trace contextRef="#ctx0" brushRef="#br1" timeOffset="137804.28">11865 17423 492 0,'-29'-46'411'16,"1"9"-88"-16,-1 8-125 15,1 9-85-15,7 4-51 0,5 4-36 16,16 8-107-16,0 4-173 16,9 0-110-16,6 12-61 0</inkml:trace>
  <inkml:trace contextRef="#ctx0" brushRef="#br1" timeOffset="138095.66">12408 17499 761 0,'46'24'471'15,"-11"-4"-215"-15,-3-3-121 0,-7-4-2 16,-8-6 126-16,-5-7-227 16,-4 0-32-16,0 0 0 0,-8-12 0 15,-12-13 0 1,-8-3 0-16,-1-6 0 0,1-1 0 15,-4-9 0-15,3-6 0 16,9 9 0-16,12 10 0 16,0 5 0-16,9 13 0 0,10 13 0 15,13 22 0-15,10 10 0 16,-2 10 0-16,5 1 0 0,-5 7 0 16,2-6 0-1,-11-7 0-15,-1-9-233 0,-6-2-226 16,1-14 0-16,-6-12 33 15</inkml:trace>
  <inkml:trace contextRef="#ctx0" brushRef="#br1" timeOffset="138427.59">13906 16969 100 0,'5'0'236'0,"-5"0"-62"0,3 0-51 15,3 0-54-15,-6 0-20 16,3-7 7-16,2-1 10 0,-2-5 10 16,2 5 16-16,-5 4 38 15,0 4 50-15,0 0 41 16,0 12 54-16,0 16-75 15,-13 17-200-15,1 9 0 0,12 7 0 16,0 0 0-16,12 1 0 16,12-6 0-16,14-8 0 0,10-2 0 15,13-14 0-15,4-12-395 16,4-12-83-16,-4-8 7 16</inkml:trace>
  <inkml:trace contextRef="#ctx0" brushRef="#br1" timeOffset="139875.32">14785 16539 125 0,'8'-33'264'0,"-5"4"-31"0,-3 10-16 15,0 2-28-15,0 5-16 16,0 3 15-16,0 5 12 16,0 4-4-16,0 0-34 0,0 0-62 15,0 17-100 1,0 15 0-16,0 13 0 0,0 11 0 0,11 14 0 15,3 8 0-15,6 6 0 16,0 2 0-16,8-1 0 16,4-2 0-16,6-14 0 0,-6-7 0 15,1-15 0-15,-9-6 0 16,-4-13 0-16,-4-6 0 0,-4-6 0 16,-4-9 0-16,-3-7 0 31,-5 8 0-16,0 1 0 17,8-9 0 15,5 0 0-32,6 0 0-15,9-9 0 16,4-3 0-16,10-5 0 0,-5-2 0 15,-1-5 0 1,-7-2-375-16,-12-5-204 0,-17-2 48 16</inkml:trace>
  <inkml:trace contextRef="#ctx0" brushRef="#br1" timeOffset="140020.32">14793 16546 956 0,'-14'-16'176'16,"14"-4"-141"-16,22-4-68 16,14-4-12-16,16-6-56 0,10 6-80 15,3-4-111-15</inkml:trace>
  <inkml:trace contextRef="#ctx0" brushRef="#br1" timeOffset="140408.63">15585 16133 777 0,'-17'7'419'15,"1"0"-188"-15,3-7-123 16,13 0-52-16,0 0-32 0,13 0-8 16,11-7-60-16,7-10-85 15,12-7-41-15,1-4 24 0,0-2 63 16,-2 7 33-16,-11 7 37 15,-6 7 40-15,-8 1 40 16,-5 8 53-16,-4 0 26 0,0 17-8 16,4 12-18-16,4 11-16 15,5 12-10-15,2 14-18 16,11 3-9-16,5 3-21 0,6-1-16 16,4-7-16-16,1-7-12 15,-10-5-2-15,-4-11 0 16,-11-4 0-16,-7 0 0 0,-4-4 0 15,-11 3 0-15,-3 2 0 16,-17-7 0-16,-6 1 0 16,-5 2-87-16,-8-11-155 0,-2-1-70 15,2-11-37-15,-1-11 26 16,5-3 1-16</inkml:trace>
  <inkml:trace contextRef="#ctx0" brushRef="#br1" timeOffset="140568.79">16218 15973 638 0,'0'-28'413'15,"0"2"-117"-15,0 2-128 0,0 5-62 16,0-2-53 0,0 9-30-16,0 0-114 0,0 8-157 15,0-1-115-15,0 5-67 16</inkml:trace>
  <inkml:trace contextRef="#ctx0" brushRef="#br1" timeOffset="140732.28">16684 16311 749 0,'37'28'548'0,"-6"1"-111"0,8 4-124 15,-7-1-313-15,-4 0 0 0,-16 5 0 16,-19 16 0-16,-35 12 0 15,-34 16 0-15,-43 14-116 16,-39 2-684-16</inkml:trace>
  <inkml:trace contextRef="#ctx0" brushRef="#br1" timeOffset="143337.14">16997 13912 329 0,'-13'0'410'0,"2"0"-10"16,-6-3-65-16,3-9-80 15,-4-4-49-15,1-1-94 0,1-4-112 16,-1 2 0-16,-1-6 0 16,-4-2 0-16,2-7 0 0,-3 1 0 15,-7 0 0-15,4 2 0 16,-8-3 0-16,-8 2 0 16,-1 0 0-16,-10 7 0 0,-8 1 0 15,-3-1 0-15,-6 5 0 16,0 0 0-16,-5-1 0 0,-6-1 0 15,-5 4 0-15,-4 1 0 16,-8 1 0-16,2 9 0 0,-4 1 0 16,7 6 0-16,9 0 0 15,3 13 0-15,4 3 0 0,8 1 0 16,0-1 0-16,5 1 0 16,-3-2 0-16,7 1 0 15,3 5 0-15,0 4 0 0,0 3 0 16,-1 0 0-16,7 6 0 15,2 1 0-15,3 3 0 0,11-7 0 16,7-6 0-16,3-4 0 16,4-6 0-16,10-2 0 15,11-4 0-15,-8-9 0 0,8 0-85 47,0 0-345-47,3-9-15 16,5-19 13-16,-5-9-222 0</inkml:trace>
  <inkml:trace contextRef="#ctx0" brushRef="#br1" timeOffset="143752.57">14801 13172 337 0,'0'0'348'0,"0"13"-27"0,-13 6-58 15,-2 13-47-15,-2 14-13 16,-8 7 28-16,0 4-103 0,-7 4-128 15,-4 4 0-15,-1 0 0 16,0-12 0-16,10-8 0 16,6-12 0-16,4-4 0 0,6-15 0 15,11-4 0-15,17-10 0 16,10-5 0 0,14 0 0-16,18 5 0 0,7 0 0 15,12 15 0-15,4 0 0 16,-2 5 0-16,-2-3 0 0,-13 0 0 15,-8-7 0-15,-12-10 0 16,-13 0 0-16,-8 0 0 0,-12-2 0 16,-12-16 0-16,-12-10 0 15,-18-8 0-15,-5-9 0 16,-9-8 0-16,-5-5 0 0,0-2 0 16,3-5 0-16,3-1 0 15,7 9 0-15,7 10 0 16,9 9 0-16,3 14 0 0,17 12 0 15,0 12-322-15,6 19-36 16,5 14 20-16,0 12 20 0,1 8 9 16</inkml:trace>
  <inkml:trace contextRef="#ctx0" brushRef="#br1" timeOffset="144867.32">2479 786 426 0,'-11'-34'365'16,"3"14"-59"-16,-5 5-130 15,13 1-74-15,-8 7-51 16,8 7-22-16,0 0-23 16,0 12-12-16,5 21 10 15,7 20-6-15,0 16 8 16,-1 12-2-16,3 3-1 16,-3 2-3-16,-2-4-2 15,-2-5 5-15,1-8-3 16,-8-7-48-16,0-13-154 15,0-8-45-15,0-14-42 0,-8-9-30 16</inkml:trace>
  <inkml:trace contextRef="#ctx0" brushRef="#br1" timeOffset="145649.32">2286 1351 203 0,'-41'-28'236'16,"4"1"-79"-16,4 8-57 15,14 3-42-15,6 0-15 16,13 3 3-16,16 2-4 15,21-2-6-15,23 1-21 16,22 1-7-16,11-5-3 16,9-1 0-16,-1 0-1 15,-8 1-3-15,-15 4 2 16,-14 0 0-16,-15 7 15 16,-16 1 47-16,-10 4 8 15,-9 0-18-15,-6 0-3 16,-8 0-15-16,0 0-19 15,0 0-15-15,0 9 3 16,0-9-13-16,0 0 2 16,3 0-3-16,6 0 8 15,-1 0-5-15,0 0-3 16,-1 0 8-16,2-9-9 16,-1-6-9-16,0-6 1 0,-8-8 2 15,0 2 10 1,0 4 20-16,-11 9-8 15,-5 5-1-15,0 9-8 16,-6 12-2-16,5 22 10 16,2 14 6-16,4 17-8 15,11 13 1-15,8 3-4 0,10-5 2 16,16-7-11-16,6-15-94 16,4-18-68-16,10-18-14 15,6-31-14-15,10-24-10 16,-2-21 42-16,-2-11 68 15,-9-3 49-15,-16-2 58 16,-13 5 155-16,-21-1 23 16,-7 9-32-16,-24 13-50 15,-4 7 13-15,-9 17-44 16,1 12-24-16,-1 12-21 16,0 24-11-16,-19 126 18 31,56-93-35-31,8-7 2 15,8-14-3-15,5-11-6 16,4-13-6-16,-2-12 8 16,-3-12-8-16,2-21-1 15,-2-8 8-15,-4-8 8 16,-3 1 20-16,-5 6 26 16,-8 11 21-16,0 10-30 15,0 9-27-15,3 12-3 16,-3 16-5-16,8 13 2 15,4 11-8-15,4 10 2 16,8-2-3-16,6-3-70 16,5-9-93-16,15-11-22 0,7-18-63 15,8-18 8-15</inkml:trace>
  <inkml:trace contextRef="#ctx0" brushRef="#br1" timeOffset="146348.65">4150 850 415 0,'0'-40'211'0,"-25"7"-57"15,-15 8-67-15,-14 9-36 16,1 12-12-16,1 4-19 16,7 16-6-16,9 18-5 15,4 10-3-15,10 8-2 16,22 10 3-16,0-2-4 16,17-3 3-16,15-7-1 15,9-13 1-15,7-10-6 16,9-13-38-16,1-14-37 15,-1-16-64-15,0-18-29 16,-5-15-41-16,-11-16 26 16,-9-8 73-16,-12-8 55 15,-7 3 67-15,-13 2 208 16,-8 2-25-16,-14 9-40 0,3 8-43 16,-5 11-16-16,4 14-15 15,3 16-38-15,9 16-20 16,8 23-6-16,3 23 5 15,11 20-4-15,-3 15-1 16,6 8-6-16,3 0-7 16,0-11-2-16,0-13-2 15,-4-11 4-15,1-14-2 16,-5-12 1-16,-4-11 3 16,1-9 0-16,-1-8 4 15,0-12-7-15,3-9-3 16,5-3 1-16,-3-5 0 15,-1 4 7-15,-4 5 0 0,0 8-8 16,1 12 4-16,-1 7-3 16,13 16 2-16,3 9-6 15,7-1 7-15,1 2-8 16,7-9 8-16,-4-3-11 16,3-21-17-16,-6-4-24 15,-1-20-5-15,-5-17 20 16,-6-11 13-16,-12-10 9 15,-8-4 14-15,0 9 28 16,-20 10 15-16,-20-11 48 16,2 62-57-1,22 25-6 1,5 19-16-16,11 14-6 0,3 3-1 16,12-1-3-16,10-6-12 15,8-10-94-15,4-11-90 16,3-17-44-1,-3-20-71-15</inkml:trace>
  <inkml:trace contextRef="#ctx0" brushRef="#br1" timeOffset="146716.22">4990 874 325 0,'0'-30'228'16,"0"3"-51"-16,0 8-79 16,0 10-48-16,0 9-25 15,0 21 19-15,0 15 23 16,8 18 13-16,4 6-12 15,-4 6-16-15,0-6-28 0,0-7-9 16,-5-12 5-16,3-8 2 16,-6-14 22-1,0-19-12-15,0 0-11 0,0-16-13 16,-9-15-2-16,9-10-2 16,0-8-2-16,0 4 1 15,9 4 4-15,3 8-6 16,5 14-4-16,2 6 1 15,9 13 6-15,4 16 6 16,1 9-6-16,-1 4-2 16,-2-5 12-16,-10 0-2 15,-8-8 17-15,-9-4 13 16,-3-3-19-16,0-9-10 0,-11 0-7 16,-5 0-20-16,0-13-136 15,-1-2-170 1,4-11-113-16</inkml:trace>
  <inkml:trace contextRef="#ctx0" brushRef="#br1" timeOffset="146936.15">5421 1146 557 0,'10'13'299'15,"4"-3"-47"-15,-3-10 15 16,-3 0 14-16,-3 0 5 15,4 0-181-15,-6 0-105 16,2 0 0-16,-2 0 0 16,-3-5 0 15,0 0 0-31,0 3 0 16,0-9-386-16,0 0-149 15,-11-5-7-15</inkml:trace>
  <inkml:trace contextRef="#ctx0" brushRef="#br1" timeOffset="148079.38">6286 632 242 0,'0'-13'265'0,"0"0"-37"15,0 5-50-15,0 8-68 16,-8 0-57-16,-1 13-32 16,1 10-4-16,-5 18-9 15,1 16 6-15,1 16 0 16,-1 5-4-16,3-4-2 16,9-14-3-16,0-11-3 15,0-13 9-15,0-15-3 0,0-21 1 16,0-12-6-16,0-21-7 15,0-17 4-15,0-18-5 16,0-14 3 0,9-60 48-16,-6 89-13 15,6 21-29-15,2 15 0 16,9 17 4-16,12 29 0 16,6 16-1-16,6 8 8 15,5 7-6-15,-5-3-11 16,-3-3 9-16,-4-10-2 15,-12-11 25-15,-6-14 75 16,-6-5 76-16,-10-14 43 0,-3-14-78 16,0-5-124-16,-8-19-22 15,8-5 0 1,0-14 0-16,5 0 0 0,6-5-43 16,6 10-220-16,12 3-127 15,10 4-25-15,10 4-13 16</inkml:trace>
  <inkml:trace contextRef="#ctx0" brushRef="#br1" timeOffset="148661.93">7004 532 384 0,'0'26'336'16,"-44"62"-47"0,19 27-153 15,25-87-119-31,4-3-5 15,9-10-9-15,-2-6 1 16,5-9 4-16,1-9-5 16,4-6-1-16,-2-13 2 15,-2-6 27-15,-1-1 40 16,-4 1 61-16,-5 11-5 0,-2 7-39 16,-2 4-49-16,-3 7-30 15,5 5-1-15,4 12-3 16,-1 9-16-16,3 2-82 15,3 2-74-15,1-1-89 16,-3-8 7-16,4-7 46 16,4-9 17-16,1-16 7 15,0-12 50-15,2-10 70 16,-1 2 128-16,-2 3 127 0,-5 4-21 16,-7 10-24-16,-3 7-45 15,-5 3-28 1,0 9-35-16,3 0-25 0,2 16-6 15,4 8 1-15,-1 5-7 16,-1-3-6-16,5-7 1 16,-4-3 2-16,0-4 1 0,0-12 3 15,1 0 3-15,-1-12 2 16,4-11 9 0,1-10 10-16,2-1 47 0,2 10 13 15,-6 8-21-15,3 8-17 16,2 8-1-16,8 12-5 15,4 8-9-15,9 8-12 16,4 2-11-16,3-3-10 16,1-2-20-16,-9-5-81 0,-7-3-115 15,-12-5-75-15,-14-12-87 16</inkml:trace>
  <inkml:trace contextRef="#ctx0" brushRef="#br1" timeOffset="149628.1">2623 2470 290 0,'11'-61'244'0,"1"-4"18"16,-12 7-38-16,0 10 1 15,0 6 9-15,0 14-28 16,0 13-83-16,0 7-73 16,0 8-26-16,0 28-7 15,0 20-6-15,8 21-13 16,6 17 3-16,-2-1-6 15,2 2-77-15,3-13-152 16,-4-14-135-16,-4-15-47 16,-9-17 17-16</inkml:trace>
  <inkml:trace contextRef="#ctx0" brushRef="#br1" timeOffset="149788.57">2406 2581 369 0,'-40'-38'227'16,"9"6"-19"-16,9 3-89 15,15-4-51-15,14 1-31 16,29-9-15-16,26-3-4 16,23-10-8-16,17 6-20 15,11-1-88-15,-2 8-71 16,-7 8-52-16,-14 14-56 0</inkml:trace>
  <inkml:trace contextRef="#ctx0" brushRef="#br1" timeOffset="150608.46">3304 2299 349 0,'0'33'162'0,"-11"-4"-37"16,11-5-30-16,0-5-13 15,0-6-22-15,0-13-17 16,0 9-20-16,0-9-9 16,8 0-6-16,8 0-6 15,3-13 6-15,3 1-7 16,-2 0 3-16,-12-4 5 15,-8-5-7-15,0 1 3 16,-14 4 26-16,0 7 2 0,-3 1-11 16,1 8-8-16,3 12 4 15,5 12-5-15,8 14-4 16,0 6-6-16,16 5 0 16,8 3-3-1,13-3-32-15,8-11-80 0,20-14-46 16,12-24-6-16,10-7-25 15,-3-22 24-15,-2-8 43 16,-14-8 68-16,-14-5 96 16,-19 2 144-16,-13 3-15 15,-22 9-27-15,0 8-8 16,-14 6-37-16,-1 16-22 0,-7 6-14 16,8 0-21-16,0 19-16 15,14 9-13-15,0 6-8 16,5 1 1-1,7-1 1-15,4-6-7 0,5-7-3 16,-1-10-15-16,-1-11-9 16,6-11 8-16,-4-10 5 15,-5-12 14-15,-4-3 8 16,1 3 11-16,-5 9 20 16,0 3-14-16,0 4-11 15,0 13-9-15,3 13 3 16,46 40-1-1,-12-17-4-15,3 1 2 0,1 0-1 16,0-9 0 0,-3-8-13-16,-3-16-8 15,2-7-9-15,-3-19-6 0,-6-10 14 16,-9-13 10-16,-2-8 17 16,-3 0 15-16,-11 14 11 15,-4 9 15-15,-1 10-7 16,-3 11-27-16,2 13-5 15,3 0 0-15,3 21-7 16,9 7-2-16,9 5 0 0,-1-4-1 16,-3-5-2-16,1-5 11 15,-7-2-4-15,1-8 2 16,-4-9-6-16,0 0 0 16,0-9 2-16,1-8-8 15,-1-2-15-15,-3-2-34 16,-2 1-53-16,3 4-71 15,0-2-91-15,3 0-63 16</inkml:trace>
  <inkml:trace contextRef="#ctx0" brushRef="#br1" timeOffset="150772.01">5562 2104 536 0,'16'19'224'16,"-3"-2"-70"-16,-10-4-43 15,-3-5 1-15,0-8-37 16,6 0-39-16,-3 12-13 0,5 0-19 16,0-1-88-1,1 0-140-15,-6-11-108 0</inkml:trace>
  <inkml:trace contextRef="#ctx0" brushRef="#br1" timeOffset="151226.15">6321 1753 341 0,'13'-15'381'15,"-13"2"-34"-15,0 9-146 16,0 4-103-16,0 20-45 16,-13 18 2-16,13 15 15 15,0 11-25-15,0 5-23 16,13 1-7-16,-1-13-4 0,4-13-4 15,-3-7-5-15,-2-14-2 16,-3-10 11-16,1-13 2 16,-9-2-4-16,0-24-5 15,0-19-7-15,0-20 1 16,-17-24 5-16,6-14 1 0,3 3-1 16,8 3 10-1,8 13 14-15,3 20-14 16,9 15-11-16,10 17-2 15,5 16-4-15,7 16 1 16,-2 20 0-16,-3 12 3 0,-4 13-2 16,-14 8 8-1,-27 70-3-15,-11-66-3 16,-14-10-12-16,-5-1-21 16,3-14-102-16,5-7-74 0,7-18-57 15,7-7 8-15,16-7 31 16,0-14 3-1,11-8 41-15</inkml:trace>
  <inkml:trace contextRef="#ctx0" brushRef="#br1" timeOffset="151826.32">6711 1624 29 0,'40'-21'130'0,"-2"9"104"16,-11 3-62-16,11 18 52 15,-26 15-139-15,-8 13-31 16,-4 5-7-16,0 5-22 15,3 3-11-15,5-5-5 16,1-10-2-16,4-2-4 16,-2-8-4-16,1-9-13 15,5-16 1-15,0-9-4 16,-3-10 9-16,3-19-1 16,-4-2 9-16,0-6 10 15,-5 10 23-15,-5 8 9 16,-3 9-8-16,3 5-14 0,-3 12-10 15,0 2-4-15,0 11-3 16,5 5-2-16,4 4 3 16,-6 2 0-16,5-6 1 15,-3-4-4-15,3-12 2 16,1 0 3-16,1-5-8 0,6-7 5 16,6-9 1-1,2-3 0-15,-4 5-2 0,1 3 5 16,-6 6 11-16,2 10 27 15,-4 0 10 1,-1 0 6-16,0 12-5 0,4 5 6 16,-5-5-4-16,3 4-20 15,-2-4-10-15,0 2-16 16,-1-7 2-16,2-7-5 0,-1 8-6 16,0-8-1-16,-4 0 5 15,1 0-9-15,-1 0 2 16,0 0 0-16,1 0 3 31,-1 0-4-31,7 0-4 0,-11 0 11 16,1 0-9-16,-1 0 4 15,-4 0 5-15,0 0-10 16,0 0 5-16,0 0-8 0,0 0-21 16,0 0-49-16,0 0-78 15,0-8-116-15,-13-9-104 16</inkml:trace>
  <inkml:trace contextRef="#ctx0" brushRef="#br1" timeOffset="153604.29">10943 13530 734 0,'0'-31'657'0,"0"4"-69"0,0 8-520 16,-8 2-68-16,-1 6 0 15,9 2 0-15,-8 9 0 0,8 9 0 16,0 23 0-16,0 26 0 15,12 27 0-15,4 20 0 16,1 16 0-16,-1-2 0 0,5-9 0 16,-2-16 0-16,1-13 0 15,-3-17 0-15,-4-14 0 0,-5-14 0 16,2-8 0 0,-10-6 0-16,1-10 0 0,4-12 0 15,-5-5-382 1,0-14-86-16,-12-19 63 0,-4-5 69 15,-10-6 113-15</inkml:trace>
  <inkml:trace contextRef="#ctx0" brushRef="#br1" timeOffset="154037.64">10881 14166 27 0,'-20'0'88'0,"-20"12"238"16,24-5-238-16,0 5-30 16,4 2-13-16,-1-7 7 15,13-7 22-15,0 8 13 16,0-8-5-16,0 9 20 0,8-1 27 15,9 0 19-15,2 4 38 16,14 7 73-16,4 11-8 0,7 9-206 16,2 11-45-16,2 7 0 15,-3-4 0-15,-2-4 0 16,-5-4 0-16,-5-9 0 0,-9-8 0 16,-5-6 0-16,-3-10 0 15,-7-12 0-15,-1 0 0 0,-3 0 0 16,-5-9 0-1,0-16 0-15,0-10 0 16,0-19 0-16,0-7 0 16,0-4 0-16,0 5 0 0,0 3 0 15,0 12 0-15,0 7 0 16,0 10 0-16,0 8 0 0,0 4 0 16,0 4 0-1,-13 3 0-15,1 9 0 0,-4 0 0 16,-5 0 0-16,-7 16 0 0,-4 0 0 15,-1 7 0-15,1-4 0 16,-1 1 0-16,1 5 0 0,-1-1 0 16,0 1-282-16,6 3-136 15,-3 1 7-15,7-1-5 0</inkml:trace>
  <inkml:trace contextRef="#ctx0" brushRef="#br1" timeOffset="155284.64">2306 1342 410 0,'-42'0'238'16,"9"0"-40"-16,7-3-63 15,9-6-19-15,20-7-23 16,34-9 6-16,45-15-17 16,44-9-24-16,45-12-13 0,31 0 1 15,42 0 1-15,23 4-5 16,11 4-1-16,-12 13-4 16,-21 2-15-1,-35 10-1-15,-39 9-7 16,-40 6-6-16,-39 1 22 0,-27 3 28 15,-21 6-6 1,-22-1-23-16,-22 4-33 0,-25-5-57 16,-19 5-89-16,-21 0-137 15,-16 0-75-15,-22 0 32 16,-15 0-27-16</inkml:trace>
  <inkml:trace contextRef="#ctx0" brushRef="#br1" timeOffset="155550.57">3228 1026 351 0,'-118'45'220'0,"7"-9"-51"0,15-8-53 16,18-6-13-16,18-10 17 15,14-1-11-15,18-11-13 16,13 0-41-16,15 12-12 16,24 0 84-16,24-3 22 15,29-9-11-15,29 0-19 16,24-5 13-16,20-11-132 15,25-5 0-15,4-4 0 16,-5-2 0-16,-16 3 0 16,-24 0 0-16,-29 3 0 15,-23 4 0-15,-33 1 0 16,-33-1-278-16,-45 2-258 16,-43 1-23-16</inkml:trace>
  <inkml:trace contextRef="#ctx0" brushRef="#br1" timeOffset="156166.82">910 1404 53 0,'-9'-12'116'0,"1"-4"64"15,0-2-74-15,-1 2-25 16,1 0-17-16,0 1 11 15,1 0 19-15,7 4 18 16,-14 3 12-16,3 1-33 16,-6-2-38-16,-3 9-20 15,-8 0-4-15,-8 16-3 0,-7 26-5 16,-4 27-6-16,-2 28 1 16,1 16-10-16,11 10-2 15,11-1 4-15,26-12-3 0,0-21-1 16,22-20 1-16,10-19 5 15,9-26-2-15,8-31-6 16,3-31-19-16,2-31-3 16,-10-20 11-16,-12-17 3 15,-15-7 6-15,-14-2 24 0,-3 21 45 16,-9 17 50 0,-2 16-9-16,3 21-42 0,1 10-32 15,7 14-30-15,0 16-7 16,0 39 6-16,7 17 2 15,12 20-7-15,6 10 1 16,4-2 0-16,4-2-1 16,-1-14-12-16,1-13-84 0,-5-14-97 15,-7-13-70-15,-1-28-27 16,-1-16-66-16</inkml:trace>
  <inkml:trace contextRef="#ctx0" brushRef="#br1" timeOffset="156416.21">1143 1216 485 0,'0'-77'256'16,"-7"12"-33"-16,-1 17-37 16,8 10-7-16,-9 14-35 0,1 12-70 15,8 12-44-15,0 24-3 16,0 28 7-16,0 27 16 16,0 22-3-16,0 14-13 15,5 1-16-15,3-9-11 16,4-17 1-16,9-16 4 15,-2-17-8-15,6-17 0 0,7-15 3 16,4-14-3-16,10-15-16 16,-2-16-91-1,-4-20-100-15,-2-18-108 16,-14-19-45-16,-12-13-22 0</inkml:trace>
  <inkml:trace contextRef="#ctx0" brushRef="#br1" timeOffset="156552.26">1091 994 224 0,'-32'-25'275'16,"11"4"-50"-16,6 5-101 16,15-2-64-16,6 4-27 15,24-8-17-15,22 2-29 16,13-5-83-16,14 2-58 16,5-1-101-16</inkml:trace>
  <inkml:trace contextRef="#ctx0" brushRef="#br1" timeOffset="156848.85">1781 777 477 0,'-28'9'259'0,"-4"3"-117"16,-1 11-69-16,-2 14-33 15,5 7-20-15,10 14-6 16,20 8-7-16,3-2-1 15,19-8-5-15,10-6 0 16,9-18 3-16,3-11-10 16,0-13-1-16,2-16 7 0,-10-13-4 15,-7-15 6-15,-18-10-3 16,-11-5 4-16,-20-2 6 16,-12 5-2-16,-4-2-25 15,-6 8-58-15,2 7-86 16,3-3-111-16</inkml:trace>
  <inkml:trace contextRef="#ctx0" brushRef="#br1" timeOffset="157130.97">1903 525 510 0,'0'0'276'0,"0"0"-126"15,0 0-76-15,0 0-38 16,8 12-21-16,17 0-7 15,20 0-4-15,12 1-41 16,3-5 1-16,-2-8 13 16,-9 0 11-16,-14 7 8 0,-11 2-3 15,-2-1 10 1,-10 0-5-16,0 10 3 16,-1 1 4-16,3 5 6 15,-3 14 2-15,6 1-6 16,-1 7-5-16,0 6 3 0,-5 0-1 15,-3 3-21-15,-8 2-78 16,-8 3-131-16,-12 10-98 16</inkml:trace>
  <inkml:trace contextRef="#ctx0" brushRef="#br1" timeOffset="157646.62">633 3264 286 0,'-17'-3'246'15,"0"3"-35"-15,-2 0-76 16,-5 11-60-16,-1 9-19 0,0 9-2 16,10 11-19-16,7 10-8 15,24 68-9 1,8-61-11-16,4-9-4 0,4-10 1 15,6-14-9-15,-3-13-11 16,1-18-3-16,-7-18-9 16,-9-16 3-16,-3-15 13 15,-9-5 14-15,-8-5 35 0,0 5 11 16,-12 7 45 0,-1 15 36-16,2 10-25 0,2 8-40 15,9 6-36-15,0 6-25 16,0 9 0-16,14 12-6 15,5 9-19-15,9 8-121 16,4 3-101-16,7 0-37 0,-4-6-20 16,1-15 34-16</inkml:trace>
  <inkml:trace contextRef="#ctx0" brushRef="#br1" timeOffset="157946.87">1157 3073 360 0,'8'-50'244'16,"-8"15"5"-16,0 6-36 15,0 12-65-15,0 10-63 0,0 7-36 16,0 32 56-16,11 22 14 16,11 17-23-16,-3 23-29 15,10 9-23-15,-1-2-21 16,1-12-9-16,-6-15-5 16,-1-17-7-16,-6-16 7 0,-5-13 3 15,-3-7-4-15,-3-14 42 16,-5-7 18-16,0 0-5 15,0 0-53-15,0-7-10 16,0 3 0-16,3-6 0 16,5 3 0-16,1 0 0 15,7-10 0-15,8-4 0 16,9-3 0-16,-1-4 0 0,4-1-212 16,-3-4-119-16,-4-3-66 15,-4-9-39-15</inkml:trace>
  <inkml:trace contextRef="#ctx0" brushRef="#br1" timeOffset="158100.84">1351 2942 371 0,'-48'-20'208'16,"11"5"-40"-16,12-2-41 16,6 5-54-16,9-1-35 15,15 1-21-15,16-5-7 16,15-2-55-16,13-6-84 15,8 0-55-15,0-3-76 0</inkml:trace>
  <inkml:trace contextRef="#ctx0" brushRef="#br1" timeOffset="158362.43">1789 2625 282 0,'0'0'207'15,"0"0"-24"1,0 9-51-16,-8 3-58 15,0 3-15-15,8 6 1 16,0 4-22-16,0 4-16 16,16-5-11-16,10 0 0 0,5-8-1 15,6-5-5-15,-1-11-4 16,-4 0 1-16,-2-7 6 16,-10-5-2-16,-8-13-4 15,-9-3-9-15,-3-8-12 16,-12-2-35-16,-32-34-200 15,17 35 41 1,-3-1-46-16</inkml:trace>
  <inkml:trace contextRef="#ctx0" brushRef="#br1" timeOffset="158645.6">1903 2307 159 0,'13'-17'263'16,"-1"3"-27"-16,-4 4-44 15,-3 3-46-15,-5 7-28 16,0 0-46-16,0 0-38 15,10 7-10-15,12 5-7 16,6 9-9-16,4-2-4 16,9-2-1-16,0 0-3 0,0-1-10 15,-1 1 0-15,-5-1-8 16,-2 0 0 0,1 3 3-16,-2 6 10 15,-5 4-2-15,2 9 1 0,-9-1 10 16,-7 3-1-16,-13 1-1 15,-8 4 5-15,-11 3-7 16,-16 5-2-16,-4 0-93 16,-6 9-187-16,-15 3-123 15</inkml:trace>
  <inkml:trace contextRef="#ctx0" brushRef="#br1" timeOffset="159229.38">1095 4993 131 0,'-16'-19'249'0,"-1"-2"-56"15,1 1 10-15,-1-1-9 16,-2 9-30-16,-5 8-51 15,-4 4-22-15,-6 16-36 16,3 17-19-16,1 15-17 16,6 14-9-16,8 4 0 15,16 72-3 1,33-23-8 0,27-43-62-16,-23-56 1 15,4-16 0-15,3-20 9 0,-3-16 23 16,-4-9 21-16,-10-13 11 15,-10 2 32-15,-9-1 25 16,-8-1 23-16,0 9 36 16,0 13-2-16,0 8-29 0,0 2-47 15,0 11-23-15,0 6-15 16,0 9-1-16,13 12 3 16,4 8-15-16,7 10-69 15,4 6-61-15,-1 1-80 16,8-1-73-16,-8-7-43 15,-2-13 3-15</inkml:trace>
  <inkml:trace contextRef="#ctx0" brushRef="#br1" timeOffset="159611.72">1679 4596 382 0,'0'-33'330'0,"0"4"-8"15,0 5-75-15,-8 3-28 16,0 6 15-16,8 7-34 16,-7 3-95-16,7 5-97 15,0 24-8-15,12 16 0 0,8 17 0 16,13 21 0-16,7 12 0 16,6 3 0-16,1 1 0 15,2-12 0-15,-4-14 0 16,-3-11 0-16,-10-11 0 15,-8-18 0-15,-4-7 0 0,9-13-80 32,-21-8-11-32,-5-8 33 0,-3-5 30 15,0 0 15-15,0 1 5 16,5 1-2-16,2 3 7 16,1-5-3-16,5 1-17 15,7-5-41-15,1 2-74 16,4-1-66-16,-2 4-61 0,-3-2-32 15,-12 7-59-15</inkml:trace>
  <inkml:trace contextRef="#ctx0" brushRef="#br1" timeOffset="159752.53">1773 4879 356 0,'-57'-43'197'16,"9"-6"-42"-16,11-1-61 15,12 6-47-15,25 0-28 0,14-2-55 16,13 1-71-16,19 0-93 16,11 0-57-16</inkml:trace>
  <inkml:trace contextRef="#ctx0" brushRef="#br1" timeOffset="160159.85">2363 4254 514 0,'0'-13'364'0,"-9"0"-74"16,9 1-85-16,-11 8-39 0,11 4-12 15,0 0-56-15,0 0-58 16,0 20-18-16,20 14 9 16,9 18 16-16,7 17 5 15,7 12 12-15,3 9-64 16,-5 1 0-16,-1-7 0 0,-9-2 0 15,-1-14 0-15,-9-10 0 16,-7-18 0-16,0-12 0 16,-14-11 0-16,-22-34 0 15,-2-14-31-15,-4-23-29 16,-5-19 21 0,-7-13 14-16,-1-11 20 15,-3-1-1-15,-1 10 47 0,9 14 48 16,4 20-53-16,4 13-36 15,3 18 0-15,1 11 0 16,2 12 0-16,3 16 0 16,-2 14-72-16,2 4-262 15,2 12-128-15,4-1-37 0</inkml:trace>
  <inkml:trace contextRef="#ctx0" brushRef="#br1" timeOffset="160576.84">2700 3822 341 0,'-14'-34'367'0,"4"6"-44"15,2 9-149-15,8 2-83 16,0 4-52-16,8 2-19 0,10-3-7 15,15 3-25 1,13-1-14-16,-3 4 11 0,2 4 2 16,-3 4 7-16,-6 9 14 15,-4 6 20-15,-7 6 21 16,-8 7 1-16,-1 1-6 16,0-1 0-16,0 1-7 15,9 7-11-15,2 1-11 16,6 4-1-16,4-1-8 15,-1-4-2-15,-2 2-5 0,-2-5 2 16,-8 3 1-16,0 4-7 16,-4 1 8-16,-7 8-5 15,-13 4 1-15,-8 8 1 16,-14 0-4-16,-5-5-3 16,-6 1-99-16,-7-7-130 15,-1-10-109-15,-5-6-58 16</inkml:trace>
  <inkml:trace contextRef="#ctx0" brushRef="#br1" timeOffset="161058.29">4416 3667 414 0,'-11'0'306'0,"-2"0"-56"16,2-4-117-16,3-4-60 15,8 4 3-15,0 0 32 16,0 0 17-16,0 4-22 0,0 0-36 15,0 0-9-15,0 0 14 16,0 0 9-16,0 0 14 16,0 0-9-16</inkml:trace>
  <inkml:trace contextRef="#ctx0" brushRef="#br1" timeOffset="161120.6">4365 3643 2047 0</inkml:trace>
  <inkml:trace contextRef="#ctx0" brushRef="#br1" timeOffset="161441.13">4365 3638 2047 0,'11'-4'0'16,"5"-3"0"-16,8-3 0 0,6 3 0 15,2 0 0-15,1-2 0 16,-5 1 0-16,1 0 0 15,-6-1 0-15,-1 1 0 16,5-4 0-16,6-5 0 16,7-2 0-16,14-10 0 15,1-4 0-15,7 0-83 16,-5 5-48-16,-8-1-51 0,-5 4-52 16,-12 6-57-16,-7-1-39 15,-8-1-43-15</inkml:trace>
  <inkml:trace contextRef="#ctx0" brushRef="#br1" timeOffset="161924.31">5951 2995 440 0,'30'-16'278'15,"-13"4"48"-15,-10 4-31 16,-7 8-76-16,0 0-84 15,0 0-63-15,0 25-25 0,0 14 43 16,0 19 15-16,8 11-65 16,3 4-40-16,3-4 0 15,-3-12 0-15,2-12 0 16,-5-11 0-16,0-15 0 16,-5-10 0-16,-3-9-18 15,0-17-29-15,0-16 21 16,0-14 12-16,0-8 10 0,0-2 17 15,0 4 12-15,0 9 22 16,0 12-23-16,0 6-24 16,0 12 0-16,0 5 0 15,9 9 0-15,12 21 0 0,7 11 0 16,7 9 0-16,7 3 0 16,-2-4 0-16,-8-7 0 15,-2-9 0-15,-10-7 0 16,-4-9 0-16,-3-8 0 0,-10-16 0 15,-3-17 0-15,0-12 0 16,0-6 0 0,0 2 0-16,0 4 0 0,0 4 0 15,0 8-125-15,8 1-334 16,17 2 17-16,12 7 7 16</inkml:trace>
  <inkml:trace contextRef="#ctx0" brushRef="#br1" timeOffset="162322.26">6732 2931 412 0,'-13'11'228'16,"2"6"-49"-16,-6 0-51 0,6-1-3 15,-3-1-13-15,6 6-26 16,8 0-41-16,0-6-20 16,5 2-9-16,7-6-11 15,4-11-5-15,4 0-34 16,6-7-22-16,1-14-9 15,1-9 23-15,-4-9 23 0,-2 3 28 16,-11-1 19 0,-3 1 24-16,-3 11 29 0,-5 9-15 15,0 5-31-15,4 11-14 16,3 16-6-16,1 12-2 0,6 8-3 16,2 0 1-16,4 2-13 15,4-10 5 1,4-8 8-16,1-12-12 0,4-8 1 15,3-10 2-15,1-17 2 16,3-1-4-16,-4-1 11 16,-3 5-9-16,-9 8-2 15,-7 3-11-15,-6 9-62 0,-6 4-60 16,-5 17-29-16,0 15-59 16,-24 18-79-16,-22 15-314 15</inkml:trace>
  <inkml:trace contextRef="#ctx0" brushRef="#br1" timeOffset="162744.67">1679 6858 192 0,'-19'0'304'0,"3"0"-46"0,0 0-52 16,2 0-97-1,6-3-41-15,8-6-28 0,0-3-21 16,8-8-12-16,9-5-50 15,12-6-64-15,7-12-65 16,9 0-42-16,0-2-80 16</inkml:trace>
  <inkml:trace contextRef="#ctx0" brushRef="#br1" timeOffset="162873.76">2196 6422 190 0,'41'-7'223'15,"-5"3"-97"-15,-8-1-68 0,1-3-39 16,-2-3-23-16,2-6-15 15,4-4-26 1,4-7-64-16,3-4-54 0,5-1 30 16</inkml:trace>
  <inkml:trace contextRef="#ctx0" brushRef="#br1" timeOffset="163021.4">2708 6147 59 0,'25'-14'262'0,"-10"7"-8"16,-7-1 20-16,-8 4-50 0,0 4-70 15,0 0-44-15,0 0-24 16,0-5-40-16,4 5-26 15,1 0-14-15,-5 0-25 16,0 0-49-16,0 0-150 16,0 0-112-16,-9 0-59 0</inkml:trace>
  <inkml:trace contextRef="#ctx0" brushRef="#br1" timeOffset="165090.99">17922 6606 185 0,'-16'0'262'0,"-1"0"-64"16,3 0-46-16,-4 0-44 0,2 9-6 15,1-2 30-15,4-7 25 16,11 0 23-16,0 0-30 16,0 0-27-16,0 0-25 0,18 0 27 15,37-12-50 1,33-12-75-16,51-14 0 0,51-14 0 16,38-17 0-16,35-21 0 15,33-14 0-15,38-24 0 16,26-11 0-16,10-6 0 0,-17 2 0 15,-35 9 0-15,-48 15 0 16,-46 14 0-16,-49 11 0 16,-40 12 0-16,-46 9 0 0,-33 3 0 15,-22-52 0 1,-46 65 0-16,-14 4 0 0,-7 9 0 16,-2 3 0-16,-3 6 0 15,7 5 0-15,-1 7 0 16,4 6 0-16,6 6 0 15,7-3 0-15,1 6 0 16,14 0 0-16,0 0 0 0,-8 3 0 16,8 2 0-16,-6-6 0 15,-8-7 0-15,-1-13 0 16,-7-7 0-16,-4-14 0 0,-13-14 0 16,-9-13 0-16,-8-17 0 15,-21-15 0-15,-17-22 0 16,-21-11 0-16,-15 4 0 0,-15 3 0 15,-7 4 0-15,-12 10 0 16,-3 11 0-16,12 8 0 16,13 12 0-16,13 17 0 15,-98-44 0 1,123 67 0-16,8 11 0 16,2 2 0-16,1 8 0 15,0 1 0-15,-4 2 0 0,-4 5 0 16,-6 6 0-16,-3-2 0 15,1 1 0-15,-1 0 0 16,1-4 0-16,-10 3 0 16,-6 1 0-16,-5-5 0 0,1 5 0 15,-2-4 0 1,1-6 0-16,0-2 0 16,5 1 0-16,-5 2 0 0,-4 1 0 15,-8 2 0-15,-4 3 0 16,-8 3 0-16,-5 4 0 15,-8-1 0-15,1 4 0 16,0 2 0-16,6 7 0 16,2 0 0-16,-5 16 0 0,-11 9 0 15,-20 10 0-15,-23 11 0 16,-9 2 0-16,-13 1 0 16,7 5 0-16,4-1 0 15,5-1 0-15,0-3 0 16,-9 5 0-16,-7 0 0 0,-14 2 0 15,-5 1 0 1,4 3 0-16,16 6 0 16,15 3 0-16,20-5 0 0,11 3 0 15,18-3 0-15,11 1 0 16,10 1 0-16,9-2 0 16,19 3 0-16,10-11 0 15,19 4 0-15,7-3 0 0,8 5 0 16,-1-6 0-16,6 2 0 15,2-1 0-15,1 0 0 16,-4 0 0-16,-4-5 0 16,-1 3 0-16,6-7 0 15,2-4 0-15,9-3 0 16,3-1 0-16,-3 6 0 0,-6 3 0 16,-8 3 0-16,-5 5 0 15,-6-1 0-15,-8 2 0 16,-6-1 0-16,-10 1 0 15,1-2 0-15,-2-4 0 0,9-6 0 16,13-11 0-16,17-5 0 16,18-5 0-16,13-11 0 0,12 0 0 15,14-6 0 1,5-8 0-16,8 0 0 0</inkml:trace>
  <inkml:trace contextRef="#ctx0" brushRef="#br1" timeOffset="165634.75">8116 4929 2047 0,'3'0'0'0,"6"0"0"16,-1 0 0-16,0-8 0 15,9-6 0-15,-2 0 0 0,7-11 0 16,3-5 0-16,-1-1 0 16,0-11 0-16,-1-1 0 15,3 2 0-15,-6-3 0 0,-1 3 0 16,-2 3 0-16,-4 10 0 16,-5 4 0-16,-8 7 0 15,0 10 0-15,-16 14 0 16,-14 17 0-16,-19 17 0 15,-15 24 0-15,-8 12 0 16,3 9 0-16,8 0 0 16,11-4 0-16,14-10 0 15,15-7 0-15,21-12 0 0,8-8 0 16,21-6 0-16,24-16 0 16,25-11 0-16,18-12 0 15,19-5 0-15,6-6 0 0,-7-6 0 16,-9 2 0-1,-19-2 0-15,-17 5 0 0,-21-1 0 16,-20 6 0-16,-10-6 0 0,-18-8 0 16,-18-7 0-16,-13-9 0 15,-14-7 0-15,-12-6 0 16,-7-2 0-16,-1-1 0 0,-6-1 0 16,6 6 0-1,13 8 0-15,12 11 0 0,10 4 0 16,11 10 0-16,3 1 0 15,8 14 0-15,12 14-269 16,7 5-147-16,3 10 11 16,-3 11-46-1</inkml:trace>
  <inkml:trace contextRef="#ctx0" brushRef="#br1" timeOffset="166403.4">19385 6330 467 0,'16'0'188'15,"-4"0"-88"-15,-4 0-51 16,-3 0-16-16,-2 0 41 0,-3 0 20 16,0 0-17-16,0 0-14 15,0 0-33-15,0 0-6 16,0 0-4-16,0 0-6 0,0 0-12 15,0 7-6 1,0-7-32-16,0 9-55 0,0-9-35 16,-11 7-21-1,3 1-12-15,-1-8-34 0,9 0-16 16</inkml:trace>
  <inkml:trace contextRef="#ctx0" brushRef="#br1" timeOffset="166600.54">19536 6272 216 0,'0'0'189'16,"-14"0"-76"-16,3 0-47 15,-6 0-32-15,-2 0-17 0,-2-4-1 16,-1-3-5-16,0 2-8 15,-11 1-43-15,-5 4-136 16</inkml:trace>
  <inkml:trace contextRef="#ctx0" brushRef="#br1" timeOffset="167431.23">4726 8125 120 0,'-8'8'264'16,"-5"-8"-70"-16,1 0-31 15,5 0-15-15,7 0-25 16,0 0 20-16,0 0-19 16,0 0-7-16,10 0-3 15,29-8 5-15,29-13-23 0,25-12-6 16,34-11-27-16,34-9 1 16,26-5-12-16,9 6-28 15,-13 7-16-15,-25 9 1 16,-33 3-6-16,-27 10 6 15,-25 6-9-15,-21 5 0 16,-20 2 0-16,-7 3 0 16,-12 3 0-16,-5-4 0 15,1 8 0-15,-9 0-258 32,-22 17-280-32,-11 2 12 0</inkml:trace>
  <inkml:trace contextRef="#ctx0" brushRef="#br1" timeOffset="168413.15">5241 9805 226 0,'-25'16'159'0,"-2"-4"-68"16,3 1-36-16,2-4-5 15,12-9 2-15,1 0 5 0,9 0 12 16,0 0 29-16,0 0 35 16,0 0 30-16,0 0 30 15,0 0 3-15,0 0-43 16,0 0-48-16,19-9-7 15,22-11-11-15,24-5-25 16,20-5-62-16,26 3 0 16,6-2 0-16,5 10 0 15,-13-2 0-15,-11 4 0 16,-21 5 0-16,-21 5 0 16,-14 2 0-16,-13-2 0 15,-13 7 0-15,-4-4 0 16,-9-2 0-16,-3 3 0 0,0 0 0 15,0-2 0 1,0 0 0-16,0 2 0 16,0-1 0 31,0-1 0-47,0 2 0 15,0-2 0 16,0 1 0-15,5 0 0-16,-2 4 0 0,6 0 0 16,-5-8 0-16,1 4 0 15,-5 1 0 1,0-2 0-16,0 1 0 16,0-1 0-16,3 3 0 15,-3-3 0 1,0-1 0-1,5 6 0-15,-2 0 0 16,-3-2 0-16,0-7 0 0,5 5 0 16,-2 0 0-16,0 0 0 15,2-1 0-15,-5 3 0 32,0-3 0-1,0 1 0-16,0 1 0 1,0-2 0-16,0 1 0 16,0-1 0-1,0 3 0-15,0 2-307 16,-8 0-268-16,0-6 12 16</inkml:trace>
  <inkml:trace contextRef="#ctx0" brushRef="#br1" timeOffset="174188.04">6805 6858 29 0,'0'0'72'15,"0"0"66"-15,0 0 12 0,0 0-42 16,0 0-18-16,0 0-12 16,0 0-5-16,0 0 6 15,0 0 3-15,0-3-2 16,0-2-5-16,0 5-13 0,0-4-5 16,0 4-6-16,0 0 8 15,0 0 15 1,0-3 123-16,0-1-77 15,0-1 11-15,0 5-9 16,0-5-16-16,3 3-92 16,2-9-14-16,-2 4 0 0,5-5 0 15,6 1 0-15,-3-10 0 16,6 0 0-16,-2-3 0 16,2-5 0-16,-1 4 0 15,1-2 0-15,4-2 0 16,-2 1 0-16,6-1 0 0,0 1 0 15,-1-1 0-15,-5 5 0 16,3-1 0-16,-4 0 0 16,-1 1 0-16,0 4 0 15,-1-5 0-15,0 2 0 16,-3 2 0-16,-2-7 0 16,1-6 0-16,5-6 0 0,3-8 0 15,0-9 0-15,4-5 0 16,2 0 0-16,-3 3 0 15,2 2 0-15,-1 3 0 16,-3 2 0-16,-1 3 0 16,1 7 0-16,-2 2 0 0,-2-1 0 15,2 1 0-15,-1-1 0 16,-2 6 0-16,-1-3 0 16,7 5 0-16,-6 1 0 15,0 4 0-15,0-6 0 16,1 2 0-16,2-5 0 0,2-3 0 15,4-5 0-15,3-4 0 16,1-1 0-16,-7 1 0 16,4 1 0-1,-6-5 0-15,21-44 0 0,-22 47 0 16,3 2 0-16,-3-1 0 16,18-56 0-16,-17 43 0 15,5-2 0-15,0-7 0 16,-2 2 0-16,-3-4 0 15,6 4 0-15,2 0 0 16,-3 4 0-16,-7-3 0 16,4 1 0-16,3 3 0 15,-6 3 0-15,2-2 0 0,-4 8 0 16,2 2 0-16,2 0 0 16,4 7 0-16,-6 2 0 15,6-1 0-15,-1 4 0 0,4 1 0 16,1-5 0-1,-1 0 0-15,1 4 0 0,-1 5 0 16,-1-4 0-16,3-1 0 16,-3 1 0-16,3-2 0 0,-6 5 0 15,-4 2 0 1,-4 1 0-16,1 2 0 0,-2 2 0 16,2 3 0-16,-4-2 0 15,-1 1 0-15,0-1 0 16,-4 1 0-16,1 4 0 15,-1 0 0-15,0-5 0 16,0 1 0-16,-1-2 0 0,1 1 0 16,-3 1 0-16,3-1 0 15,-5 6 0-15,2-2 0 16,0 4 0-16,-1 2 0 16,-4 2 0-16,4-4 0 0,4 5 0 15,-5-1 0-15,0 3 0 16,6-3 0-1,-4 0 0-15,3-4 0 0,-5 2 0 16,5-5 0 0,-2-1 0-16,2-5 0 0,-4-1 0 15,-1-7 0-15,0-2 0 16,5-5 0-16,-2-3 0 0,-3 3 0 16,-3-4 0-16,0 4 0 15,0 4 0 1,0 5 0-16,0 2 0 0,0 2 0 15,0 0 0-15,0 0 0 16,0-4 0-16,0-2 0 16,0 2 0-16,0-2 0 0,0 3 0 15,0 1 0 1,0 2 0-16,0 0 0 0,0 4 0 16,-9 4 0-16,9-2 0 15,-11 10 0-15,11 1 0 16,-7 1 0-16,7 2 0 15,-8-1 0-15,-1 2 0 16,9-1 0-16,-13 0 0 0,5 0 0 16,-1-1 0-16,3 1 0 15,-2 0 0-15,0 0 0 16,8-5 0-16,-13 5 0 16,13 0 0-16,-13-1 0 15,5 5 0-15,1 1 0 16,-1-3 0-16,0 3 0 15,-5 0 0-15,1-6 0 16,0 5 0-16,0 0 0 16,-1-6 0-16,-4 7 0 0,2 0 0 15,-2-2 0-15,1 1 0 16,4-1 0-16,-3 6 0 16,-2-5 0-16,1 3 0 15,-1 2 0-15,1-6 0 16,0 7 0-16,-6-9 0 15,0 7 0-15,-11 1 0 16,-5 3 0-16,-2 0 0 16,-1 0 0-16,6 0 0 15,2 0 0-15,5 0 0 0,4-5 0 16,2 5 0-16,6 0 0 16,0 0 0-16,5 0 0 15,2 0 0-15,-4 0 0 16,2 0 0-16,2 0 0 15,1 0 0-15,-4 0 0 0,0 0 0 16,4 0 0 0,-5 0 0-16,-2 0 0 15,-5 0 0-15,-5 0 0 16,0 0 0-16,-4 0 0 0,1 0 0 16,3 0 0-16,7 0 0 15,-4 0 0-15,5 0 0 16,6 0 0-16,-1 0 0 15,3 0 0 1,9 8 0 0,0 1 0-1,0 3 0 17,0 1 0-32,0-2 0 15,0 6 0-15,0 4 0 0,0-1 0 16,0 5 0-16,0-1 0 15,6 9 0-15,-3-2 0 16,2 2 0-16,-5 3 0 16,0 2 0-16,0 2 0 15,0 10 0-15,0 2 0 16,0 0 0-16,0-2 0 16,2-2 0-16,3 2 0 0,-2-5 0 15,-3-9 0-15,0 0 0 16,0-8 0-1,0 2 0-15,0-3 0 0,0-2 0 16,0 0 0-16,0-4 0 16,0-2 0-16,0-3 0 15,0-4 0-15,0 1 0 16,0-4 0-16,0 3 0 16,0 0 0-16,0-1 0 15,0 6 0-15,-8 2 0 16,1 3 0-16,-2-6 0 15,9 4 0-15,-8-3 0 16,8-1 0-16,-8-4 0 0,8 4 0 16,0-4 0-16,0 1 0 15,0 3 0-15,-8 1 0 16,8 3 0-16,-9-1 0 16,9 3 0-16,0 1 0 15,0 1 0 1,0 26 0-16,0-26 0 0,0 0 0 15,0-3 0-15,0-4 0 16,0-1 0-16,0 1 0 16,0-2 0-16,0 1 0 15,0 5 0-15,0 0 0 16,0 4 0-16,0 2 0 16,5 2 0-16,-5-5 0 15,0-3 0-15,0 0 0 16,0-5 0-16,0 0 0 0,0 0 0 15,0 1 0 1,0-4 0-16,0 2 0 0,0 2 0 16,0-5 0-16,0 4 0 15,0 1 0-15,0 2 0 16,0-2 0-16,0 3 0 0,0-1 0 16,0 4 0-1,0-4 0-15,0 1 0 0,0 0 0 16,0-3 0-16,0-1 0 15,0 0 0-15,0-4 0 16,0 6 0-16,0-2 0 16,0 0 0-16,0 1 0 15,0 2 0-15,0-2 0 16,-8-1 0-16,8 1 0 0,-8-1 0 16,8 0 0-16,0 0 0 15,0 0 0-15,-7 1 0 16,-6 2 0-16,4 7 0 15,-2-2 0-15,-3 0 0 16,3 4 0-16,-6 5 0 16,6 1 0-16,-1-3 0 15,0 1 0-15,-1 2 0 0,1-2 0 16,4 0 0-16,8-3 0 16,-13 0 0-16,13-1 0 15,-8 0 0-15,0 1 0 16,0 4 0-16,0 0 0 0,8-2 0 15,-9-3 0-15,9 2 0 16,0-5 0-16,0-1 0 16,0-5 0-16,0 2 0 15,0 0 0-15,0-2 0 0,0 3 0 16,0-3 0 0,0 2 0-16,0-4 0 15,0 0 0-15,0-3 0 0,0 0 0 16,0-3 0-16,-8 1 0 15,8 1 0-15,0-1 0 16,-8 0 0-16,8 4 0 0,-6-4 0 16,-4 5 0-1,10 0 0-15,-8-2 0 0,8 2 0 16,0-5 0-16,-8 0 0 16,8 1 0-16,0-1 0 15,0-1 0-15,0-2 0 16,0 3 0-16,-9 0 0 0,9 0 0 15,-8-3 0-15,8-1 0 16,-8 3 0-16,8 2 0 16,-6-4 0-16,6-2 0 15,0 2 0 32,0 3 0-31,0-4 0-1,-9-8 0-15,9 9 0 32,0-2 0-17,-8-7 0 1,0 8 0 0,-1-8 0-16,0 0 0 15,1 0 0-15,-3 0 0 16,-1 0 0-16,-1 0 0 0,-3-3 0 15,0-9 0-15,-4-5 0 16,-1-4 0-16,-3-8 0 16,-1 1 0-16,5-1 0 15,-3 2 0-15,1 2 0 16,7 4 0-16,2 5 0 16,2 4 0-16,11 5 0 15,-9 2 0-15,18 17 0 47,2 4 0-31,6 9 0-16,2 3 0 15,7 0 0-15,-3 1 0 16,-2-4 0-16,-4-1 0 16,-2 0 0-16,2-3 0 0,-6-4 0 15,3-1 0-15,-8-3 0 16,-1-3 0-16,3-10 0 15,-3 9 0-15,-1-9 0 16,0 0 0-16,-1 0 0 16,2 0 0-16,-2 0 0 31,2 0 0-31,4 0 0 16,-3 0 0-16,7 0 0 15,-1-9 0-15,8-1 0 16,5-7 0-16,3 0 0 15,1-3 0-15,-1 0 0 0,-4-1 0 16,-8 4 0 0,1 2 0-16,-4 0 0 0,-7-3 0 15,4 6 0-15,-6 0 0 16,0-1 0-16,-4 6 0 16,0 2 0-16,0-3 0 0,0 3 0 15,0-2 0-15,0-2 0 16,0-3 0-16,0-4 0 15,0-1 0-15,0 2 0 16,0-2 0-16,0 1 0 16,0-18 0-1,-12 19 0-15,3 0 0 16,-2-13 0-16,3 14 0 16,8 2 0-16,-14 4 0 15,3-1 0-15,-5 6 0 0,-14 3 0 16,-2 0 0-16,-9 0 0 15,-2 12 0-15,-7 1 0 16,1-2 0-16,6 1 0 16,2 0 0-16,3 2 0 15,11-7 0-15,3-7 0 0,7 13 0 16,4-3 0-16,13 13-342 16,0 9-184-1,0 16-48-15</inkml:trace>
  <inkml:trace contextRef="#ctx0" brushRef="#br1" timeOffset="175302.29">15629 15162 376 0,'-28'-12'257'0,"-2"5"-124"0,6-3-68 16,0 8-32-16,4-3-17 16,4 0 15-16,3 5 31 15,13 0 7-15,-8 0 1 0,8 0-15 16,0 0 13-16,0 0 7 15,0 0 8-15,0 0-2 16,0 0 0-16,8-3-17 0,21-10 58 16,28-16 6-16,47-23-17 15,68-33-44-15,72-42-67 16,64-32 0-16,62-28 0 16,56-16 0-16,42-5 0 15,1 13 0-15,-5 16 0 0,-17 16 0 16,-29 17 0-16,-36 21 0 15,-50 13 0-15,-55 19 0 16,-54 15 0-16,-52 21 0 0,-45 11 0 16,-37 11 0-16,-33 6 0 15,-30 9 0-15,-35 8 0 0,-42 12 0 16,-57 26-423-16,-53 17-272 16</inkml:trace>
  <inkml:trace contextRef="#ctx0" brushRef="#br1" timeOffset="176083.44">15565 14707 309 0,'11'-20'234'0,"-2"-2"-45"16,-1 7-52-16,-5-1-32 0,-3 4 19 16,0-2 14-16,0 7-9 15,5 2-36-15,-5 5-40 16,0 0-9-16,0 16 5 0,-16 22 5 16,-9 19-9-16,-7 20-6 15,-7 8-2-15,4-4 3 16,3-7-13-16,2-17-11 0,14-17 1 15,16-7 8-15,0-9-7 16,22-8 5-16,12-7 6 16,21-9 0-16,26-13 5 15,23-2-24-15,18-1-10 16,10 0 0-16,-2 6 0 0,-13 3 0 16,-15 2 0-16,-20 5 0 15,-22 0 0-15,-16 0 0 0,-15 0 0 16,-17 0 0-16,-36-7 0 15,-16-6 0 1,-13-7 0-16,-9-10 0 0,-4-9 0 16,-7-14 0-16,-7-16 0 15,-6-14 0-15,6-2 0 16,7 4 0-16,8 5 0 16,11 10-180-16,15 13-286 15,4 20-32-15,16 21-401 0</inkml:trace>
  <inkml:trace contextRef="#ctx0" brushRef="#br1" timeOffset="179012.85">17465 15748 311 0,'-9'0'237'0,"-2"0"-43"16,-1 0-60-16,-5 0 2 15,4 0 49-15,1 0 70 0,-1 0 34 16,7 0 0-16,6 0-272 16,0-12-17-1,19-12 0 1,27-22 0-16,30-17 0 15,34-28 0-15,40-18 0 16,40-22 0-16,30-10 0 16,20-14 0-16,8-4 0 0,-4-1 0 15,-10 2 0-15,-11 15 0 16,-16 13 0-16,-23 20 0 16,96-61 0-16,-178 109 0 15,-26 20 0-15,-17 4 0 16,9-8 0-1,-48 35 0-15,-9 8 0 16,-27 3 0-16,-20 19-435 16,-106 68-653-1</inkml:trace>
  <inkml:trace contextRef="#ctx0" brushRef="#br1" timeOffset="179661.81">17600 15484 111 0,'-9'-4'12'16,"9"-4"6"-16,-9 1 13 16,9-2 44-16,0-21 140 15,0 12-142-15,0-3-9 16,0-4-10-16,0-3 4 16,-21-25 88-16,21 33-27 15,-9 3-2-15,3-11 72 16,6 19-119-1,0 1 1-15,0-1 2 0,0 9 7 16,0 0 5-16,-8 0-12 16,8 0-2-16,-8 22 29 15,-4 14 27-15,-5 25-112 16,-8 24-15-16,-3 22 0 0,-1 0 0 16,4-10 0-16,9-16 0 15,5-17 0-15,11-14 0 16,0-14 0-16,9-8 0 0,6-7 0 15,10-4 0-15,10-5 0 16,11 5 0-16,9-1 0 0,11 8 0 16,4 4 0-16,-5 6 0 15,44 17 0 1,-73-31 0-16,-12-8 0 16,-6-12 0-16,-10 0 0 15,-16-25 0-15,-18-14 0 0,-9-18 0 16,-11-17 0-16,-2-11 0 15,-4-8 0-15,2-2 0 0,6 11 0 16,8 11 0-16,7 16 0 16,4 16-213-16,9 13-292 15,16 7 52-15,0 16 52 0</inkml:trace>
  <inkml:trace contextRef="#ctx0" brushRef="#br1" timeOffset="197716.96">4514 14703 1108 0,'-24'-38'428'0,"3"14"-222"0,7 12-110 16,14 20-51-16,19 29 19 16,33 27 0-16,38 26-28 15,29 16-36-15,22 11 0 16,20-2 0-16,26-13 0 15,20-17 0-15,13-30 0 16,4-31 0-16,-4-24 0 16,-22-21 0-16,-31-11 0 15,-34-1 0-15,-35-4 0 0,-33 0 0 16,-23 5-68-16,-19 8-104 16,-11 7-22-16,-12 12-40 15,0 14-22-15,-17 20 1 16,3 11-48-16</inkml:trace>
  <inkml:trace contextRef="#ctx0" brushRef="#br1" timeOffset="198299.08">5063 17670 761 0,'-70'-28'365'0,"13"8"-95"16,17 3-123-16,12 5-34 16,8-1 1-16,11 10-42 15,18 3-15-15,27 7 13 16,33 14-8-16,29 11-46 16,24 5-16-16,23 4 0 15,23-1 0-15,14-2 0 16,1-5 0-16,157 20 0 15,-197-34 0 1,-26-6-48-16,-24-1-41 16,-22-12-7-16,-23 0-8 0,-17 0-14 15,-17 0-70-15,-14-12-85 16,-25-9-33-16,-21-13-38 16</inkml:trace>
  <inkml:trace contextRef="#ctx0" brushRef="#br1" timeOffset="198681.41">6081 17237 718 0,'-23'-2'249'16,"-2"-3"-122"-16,5 5-61 16,7-4-28-16,13 4-3 15,0 0-14-15,24 11 2 16,22 11-15-16,23 10-5 15,21 4 0-15,10 10-2 16,3 6 0-16,-7 10 4 0,-9 7 0 16,-16 9 2-1,-9 7 25-15,-21 5 6 0,-14 3-1 16,-13-8-12-16,-14-11 2 16,-17-12 5-16,-7-18-11 15,-14-12-10-15,-5-20-7 16,-14-12 3-16,-9-28 1 15,-6-25-15-15,-9-28-12 0,-5-28 1 16,4-19 7-16,9-5 3 16,8-3-2-16,-12-116-50 15,66 151-3 1,19 20-75-16,19 27-82 16,26 34-41-16,12 28-95 15</inkml:trace>
  <inkml:trace contextRef="#ctx0" brushRef="#br1" timeOffset="199348.24">7048 18354 545 0,'-12'16'170'0,"1"6"-88"16,-2 6-35-16,13 8-15 15,0 4 26-15,13 6 25 16,18 3 40-16,26 3-29 15,24 1-19-15,34-4-14 16,27-8-12-16,28-17-9 16,17-8-11-16,8-16-15 0,-5 0-4 15,-16-7-9-15,-19-7 1 16,-29 3 3-16,-24-2-20 16,-25 6-22-16,-20 2-46 0,-13 0-49 15,-14-3-45-15,-15 0-43 16,-12-7-65-16,-3-10 3 15</inkml:trace>
  <inkml:trace contextRef="#ctx0" brushRef="#br1" timeOffset="199796.51">8913 18366 216 0,'0'-20'299'16,"0"-1"-6"-16,-12 5-73 15,3 0-41 1,22 40-29-1,10 17-47-15,15 21-43 0,5 14-31 16,6 7-9-16,0-2-14 16,0 0-2-16,0-8-1 15,-8-11-3-15,-9-19 0 0,-7-6 3 16,-10-12 3 0,-2-8 1-16,-13-10 14 0,0-7-16 15,-17-19-13-15,-11-27-27 16,-12-23-18-16,-9-28 3 15,-9-22 17-15,2-7 25 16,4 8 59-16,11 20 54 0,9 22 5 16,7 19-33-16,5 12-40 15,8 12-18-15,12 12-9 16,0 8-7-16,8 11 1 0,16 2-3 16,16 13 0-16,18 2 2 15,10 0-10-15,6 11-6 16,-6 2-15-16,-6 8 2 15,-11 14 6-15,-9 7 6 16,-13 16 8-16,-15 12 4 16,-14 9 12-16,0 3-7 0,-19 2-15 15,-5-11-82-15,-1-6-127 16,0-17-102-16,1-12-62 16</inkml:trace>
  <inkml:trace contextRef="#ctx0" brushRef="#br1" timeOffset="-184288.64">17346 12370 324 0,'-28'-69'157'0,"0"3"-50"16,2 15-18-16,6 9 17 0,6 9 13 15,1 9 17-15,13 7-4 16,-9 6-20-16,9-1-28 0,0 3-19 16,0 9-2-16,9 0 38 15,12 21 166-15,10 19-82 16,12 17-185-16,8 17 0 0,10 19 0 15,7 21 0-15,193 323 0 32,-157-262 0-32,10 20 0 15,389 688 0 1,-237-440 0 0,-141-232 0-16,-4-3 0 15,-6-5 0-15,-7-2 0 16,-4-10 0-16,-16-11 0 15,-6-9 0-15,-5-14 0 0,-4-6 0 16,-8-17 0-16,-8-11 0 16,28 76 0-16,-57-126 0 15,-7-16 0-15,-8-16 0 16,-5-12 0-16,-8-14 0 0,-14-15-226 16,-9-7-202-16,-7-9 46 15,3-5 76-15,-6 0 23 0,1 1-135 16</inkml:trace>
  <inkml:trace contextRef="#ctx0" brushRef="#br1" timeOffset="-183824.61">19266 16958 239 0,'-10'0'327'0,"1"0"-2"15,9 0-54-15,0 0-96 0,13-9-70 16,18-7-21-16,26-5 64 15,21-2 34-15,15 6-1 0,16 9-171 16,10 8-10 0,2 17 0-16,-3 11 0 0,-5 12 0 15,-11 8 0-15,-14 7 0 16,-9-3 0-16,-19 1 0 0,-11-4 0 16,-11-14 0-16,-15-5 0 15,-1-10 0-15,-11-7 0 0,-5-18 0 16,-6-23 0-16,-14-30 0 15,-2-18 0-15,-5-21 0 16,1-14 0-16,-5-3 0 0,5 0 0 16,0 4 0-16,0 8 0 15,4 14 0-15,-2 9 0 0,2 15 0 16,-1 10 0-16,-1 11 0 16,-4 5 0-16,2 10 0 15,-2 8 0-15,-43 4 0 16,19 16 0-16,-11 19 0 15,-8 10 0-15,-8 11 0 0,-9 15 0 16,-8 13 0-16,-1 14 0 16,-8 15 0-16,1 5 0 15,5-1 0-15,8-12-85 16,17-11-461-16,14-20-30 0</inkml:trace>
  <inkml:trace contextRef="#ctx0" brushRef="#br1" timeOffset="-178647.73">6456 14943 260 0,'-12'-9'202'15,"-4"1"-48"-15,-1 1-23 16,0 2 5-16,-2 0 18 0,-2 5-12 16,1-3-27-1,4 3-38-15,3 0-38 16,4 0-18-16,9 0-7 16,0 0-8-16,5 0-4 0,12-5-5 15,65-6 8 1,-26 7-3-16,1-1-7 15,-1 5 5-15,1 0-5 16,-8 9 4-16,-13 7 2 16,-7 4-2-16,-13 13 3 15,-16 12-1-15,-13 20 4 16,-14 9-10-16,-18 6 5 16,-3 15 6-16,-9 9-5 15,-5 15-8-15,-2-1 5 0,2-8 4 16,10-17-4-16,12-19 5 15,10-20-3-15,10-18 2 16,5-8-4-16,15-11 6 16,0-5 0-16,0-12-8 15,0 0 9-15,0 0-4 0,0 0 2 16,0 0-2 0,0-8 8-16,0-17-1 0,0-28-7 15,4-25 1-15,2-19-1 16,2-9 0-16,1-2 3 15,-9-4 2-15,0 3-12 16,0 6 9-16,0 13-7 16,-12 17 5-16,5 21 2 15,7 11-4-15,-13 13-8 16,13 11-5-16,-9 5-13 16,9 8-30-16,0 4-34 0,0 16-13 15,9 8-42-15,6 9-35 16,10 3-10-16,5 6-70 15</inkml:trace>
  <inkml:trace contextRef="#ctx0" brushRef="#br1" timeOffset="-170778.71">26751 2318 465 0,'-85'0'502'16,"7"0"-22"-16,12 0-178 15,23-2-103-15,15-3-100 16,28-2-99-16,32-11 0 0,58-14 0 16,65-13 0-16,60-15 0 15,68-5 0-15,68-9 0 16,44-2 0-16,34-7 0 16,32-5 0-16,40-6 0 15,18 4 0-15,-7 7 0 16,-30 14 0-16,-42 13 0 15,-49 15 0-15,-51 13 0 0,-52 8 0 16,-57 8 0-16,-48 3 0 16,-49 5 0-16,-33 4 0 15,-32 0 0-15,-21 0 0 16,-14 0 0-16,-14 0 0 0,-12 0 0 16,-8-3 0-16,0-2 0 15,-20 1 0 1,-14 4-365-16,-18 12-319 15</inkml:trace>
  <inkml:trace contextRef="#ctx0" brushRef="#br1" timeOffset="-169896.98">26927 12280 1039 0,'-46'9'767'0,"2"-9"-526"0,8 0-241 16,6 0 0-16,10 0 0 15,8 0 0-15,36 0 0 16,29-9 0-16,37-15 0 16,47-16 0-16,55-10 0 0,47-7 0 15,58-7 0 1,413-78 0-16,-316 63 0 15,15-2 0-15,12-1 0 16,-11 0 0-16,-22 6 0 0,-24 2 0 16,-28 10 0-16,-41 8 0 15,-31 10 0-15,-36 13 0 0,-38 14 0 16,-35 4 0-16,-37 13 0 16,-33 2 0-16,-29 0 0 15,-36 17 0-15,-40 2 0 16,-42 10-365-16,-45 4-232 0,-48 7 82 15</inkml:trace>
  <inkml:trace contextRef="#ctx0" brushRef="#br1" timeOffset="-168989.67">19876 16498 43 0,'-44'-16'100'15,"-11"-5"73"-15,-13 1-65 16,3 3 46-16,0 1 37 0,5 4 25 16,3 3 35-16,5 2 0 15,-2 2 3-15,5 5-24 0,5 0-154 16,4 0-76-16,9 0 0 15,1 0 0-15,14 0 0 16,16 9 0-16,3 3 0 16,74-5 0-16,1-19 0 15,28-20 0-15,28-16 0 0,31-18 0 16,39-15 0-16,39-12 0 16,29-14 0-16,24-2 0 0,9-1 0 15,4 4 0-15,-8 4 0 16,-13 9 0-16,-21 7 0 0,-21 4 0 15,-23 13 0-15,-24 12 0 16,-27 12 0-16,-25 9 0 0,-24 7 0 16,-23 8 0-1,-18 2 0-15,-20 6 0 0,-8 2 0 16,-15 2 0-16,-10 4 0 16,-9 5 0-16,-9 0 0 0,-3-3 0 15,0 3 0-15,-3 0 0 16</inkml:trace>
  <inkml:trace contextRef="#ctx0" brushRef="#br1" timeOffset="-168805.76">23726 14959 2047 0,'4'0'0'16,"-4"8"0"46,0 1 0-62,0-2 0 16,-13-7 0 15,13 8 0-31,-16 1-246 16,-1 3-153-16,3 4 10 15,1 0 27-15,-3 4 42 0</inkml:trace>
  <inkml:trace contextRef="#ctx0" brushRef="#br1" timeOffset="-165362.33">23588 15081 308 0,'0'-8'259'16,"-12"-1"-34"-16,4 7-89 15,8-3-70-15,-9 5-32 0,9 0-14 16,0 0 5-16,0-6 3 16,0 3 19-16,3-1-3 0,6 0 1 15,4 0 32-15,8 0 41 16,-2 0 29-16,6 0 6 16,-4-1 13-16,2 2-17 15,1 3-149-15,5 0 0 0,2 0 0 16,12-4 0-16,1-4 0 15,0-5 0-15,6 0 0 0,6 2 0 16,1-6 0-16,0-2 0 16,3-3 0-16,2 3 0 0,-5-6 0 15,-2 5 0-15,-1-6 0 16,0 7 0-16,-7-2 0 0,-1 1 0 16,-6-1 0-16,-1 2 0 15,4-1 0-15,-7 0 0 0,-4-2 0 16,-4 6 0-16,-3 0 0 15,-5 3 0-15,-3 6 0 0,-1-2 0 16,-4 6 0-16,-4-2 0 16,-4 1 0-16,0 4 0 31,5 0 0-15,0 0 0-16,-6 0 0 0,2 0 0 15,-2 0 0-15,2 0 0 16,-3 0 0-16,3 0 0 0,-2 0 0 15,2 0 0 1,-2 0 0-16,-3-8 0 31,0-3 0-31,0-3 0 16,-8-5 0-16,0-10 0 16,-2-8 0-16,2-4 0 15,-5-8 0-15,-4-7 0 0,1-10 0 16,-3-6 0-16,-3-6 0 15,1 0 0-15,-3 2 0 0,1 2 0 16,-3 10 0-16,1 2 0 16,-2 5 0-16,-3 8 0 0,-1 5 0 15,-3 2 0-15,8 6 0 16,-8 8 0-16,1 0 0 0,6 3 0 16,-3 0 0-16,5 1 0 15,-1 4 0-15,4-1 0 16,8 5 0-16,-3-3 0 0,1-3 0 15,3 6 0-15,5-1 0 16,8 5 0-16,-12-1 0 0,12 6 0 16,-11 3 0-16,3 4 0 15,0 0 0-15,-1 0 0 16,-3 0 0-16,-2 0 0 0,-2 0 0 16,-3 0 0-16,-1 0 0 15,-6 7 0-15,0 8 0 0,-13-4 0 16,-1 1 0-16,-8 4 0 15,-6 4 0-15,-6 4 0 16,-9 4 0-16,-9 0 0 0,-6 6 0 16,-4-1 0-16,-7 3 0 15,-8 5 0-15,-9 4 0 0,-15-1 0 16,-10 2 0-16,-18 3 0 16,-6-1 0-16,-6 5 0 0,-8 1 0 15,4-2 0-15,0 1 0 16,1-8 0-16,4-5 0 0,4 1 0 15,-2-4 0-15,3 0 0 16,3 0 0-16,3-5 0 0,4 5 0 16,1 3 0-16,9 1 0 15,2-1 0-15,10 1 0 0,10-1 0 16,15-3 0-16,10-5 0 16,12-3 0-16,14-4 0 15,3-5 0-15,8 1 0 0,9-5 0 16,1 1 0-16,7-2 0 15,3 1 0-15,1 0 0 0,-1 1 0 16,6-1 0-16,-6 1 0 16,0 0 0-16,0-3 0 0,1-2 0 15,-1 6 0-15,4-6 0 16,1 1 0-16,4-1 0 0,4 0 0 16,2-5 0-16,6-7 0 15,4 8 0-15,6-8 0 16,6 8 0 15,-8 2 0-31,-1-3 0 16,-4 1 0-1,5-8 0-15,1 9 0 32,-2-9 0-17,1 7 0-15,-3 2 0 16,3-1 0-1,-1-8 0-15,0 9 0 0,1-9 0 16,-4 0 0-16,-1 0 0 16,-4 0 0-16,-1 11 0 0,-4-11 0 15,6 13 0-15,-2-6 0 0,0 2 0 16,2-9 0-16,-1 8 0 16,6-8 0-16,0 0 0 0,1 8 0 15,2 0 0 1,8 0 0-16,-8-8 0 0,-4 9 0 15,4-9 0-15,0 12 0 16,-6-5 0-16,3 7 0 16,-26 5 0-1,17-10 0-15,-4 4 0 0,-17 10 0 16,27-11 0-16,0-12 0 16,2 9 0-16,4-9 0 15,-1 0 0 1</inkml:trace>
  <inkml:trace contextRef="#ctx0" brushRef="#br1" timeOffset="-164799.46">18349 15182 2047 0,'0'8'0'0,"3"1"0"0,6 4 0 16,-4-2 0-16,3 6 0 15,4 4 0-15,5 2 0 0,3 11 0 16,0 1 0-16,0 3 0 15,5 3 0-15,0-1 0 0,-2 0 0 16,-3 6 0-16,5-1 0 16,-5-1 0-16,0 5 0 15,-3 0 0-15,-1-4 0 0,1-4 0 16,0-10 0-16,-7 2 0 16,-2-9 0-16,-3 2 0 0,-5-2 0 15,3 0 0-15,-3-3 0 16,5 4 0-16,-5-2 0 15,0-2 0-15,0-1 0 0,0 0 0 16,3 1 0-16,3-1 0 16,-6 0 0-16,0-2 0 0,3-6 0 15,2-1 0-15,3-3 0 16,-1 4 0-16,5 1 0 0,1-1 0 16,-2 1 0-16,3-2 0 15,-2 6 0-15,0-1 0 0,-1-4 0 16,2 1 0-16,-4-1 0 15,-2-1 0-15,1 1 0 0,-4 2 0 16,1-1 0-16,3-13 0 16,-3 10 0-16,-2 3 0 15,5-1 0-15,-5-3 0 0,3-9 0 16,-6 7 0-16,3-7 0 16,-3 7 0-16,0 3 0 31,0 2 0 0,0 0 0-15,0-3 0-16,0 3 0 15,0-5 0 1</inkml:trace>
  <inkml:trace contextRef="#ctx0" brushRef="#br1" timeOffset="-164604.64">18921 16534 2047 0,'5'0'0'0,"3"0"0"15,5 0 0-15,-1 0 0 16,6 0 0-16,-1-4 0 0,5-4 0 16,-1 4 0-16,1 1 0 15,3-10 0-15,9-3 0 0,5-9 0 16,4-3 0-16,0-2 0 15,5-1 0-15,0-2 0 0,-2 0 0 16,-2 4-265-16,-2 5-72 16,-10 12-30-16,-8 4 22 15,-11 8 27-15</inkml:trace>
  <inkml:trace contextRef="#ctx0" brushRef="#br1" timeOffset="-128029.6">961 8856 291 0,'-28'-27'153'16,"-1"-6"-67"-16,5 4-33 16,0 10-12-16,4 7-2 0,-2 3-10 15,8 9-2-15,-4 16-5 16,-1 17 5-16,2 20-3 16,9 16 3-16,8 12-11 15,20 1-7-15,13-10 2 16,15-15-8-16,14-18 1 15,15-29-2-15,4-20 4 16,-4-29-2-16,-12-18 2 16,-16-20-8-16,-30-15 3 15,-19-16 3-15,-36 12 2 16,-13 10-8-16,-16 24 2 16,-3 30-6-16,-10 32-23 15,6 37-20-15,-50 113-158 16,84-55-37-1</inkml:trace>
  <inkml:trace contextRef="#ctx0" brushRef="#br1" timeOffset="-127714.29">1656 8634 373 0,'-53'-22'236'15,"-1"3"-62"-15,11 6-63 16,7 1-46-16,11 0-12 0,7-1-22 16,18-7-16-1,34-11-6-15,26-19-5 0,25-11-2 16,13-9 4-1,8 1-15-15,-5 6-35 16,-11 5-17-16,-14 13-33 16,-19 12-27-16,-11 13-34 15,-21 20-101-15</inkml:trace>
  <inkml:trace contextRef="#ctx0" brushRef="#br1" timeOffset="-127247.75">1461 10246 194 0,'-13'-54'194'0,"-4"-7"-58"15,2-1-21-15,-2 6-16 16,1 12-12-1,4 7-21-15,12 12-27 0,0 9-22 16,0 16-10-16,25 37 7 16,16 35 38-16,20 35 4 15,15 28-23-15,6 15-16 16,3-3-8-16,-3-17-2 16,-11-16-9-16,-9-21 2 15,-14-24-6-15,-11-19-11 16,-9-14-30-16,-6-8-25 15,-10-16-44-15,-12-19-96 16,0-26-100 0</inkml:trace>
  <inkml:trace contextRef="#ctx0" brushRef="#br1" timeOffset="-127023.83">2379 9871 737 0,'-13'-25'340'15,"1"5"-178"-15,12-1-131 16,0-7-25-16,20-25-4 16,29-25-7-16,24-10-26 15,20-7-68 1,4 6-85-16,1 7-60 0,-16 9-90 15</inkml:trace>
  <inkml:trace contextRef="#ctx0" brushRef="#br1" timeOffset="-125617.8">749 9855 62 0,'-11'16'124'0,"-6"-1"37"15,5-1-64-15,1-2-36 16,2-5-18-16,9-7-13 16,0 0-7-16,0 0-12 15,0-7-2-15,12-14-3 16,8-7 3-16,17-14 8 16,16-15 3-1,21-11 12-15,14-5-11 0,10-1-8 16,4 5-6-16,-1 4-2 15,-4 8-1-15,-3 0 2 16,-5 0-2 0,-7 3 2-16,-9 6 5 0,-9 4 31 15,-11 7 26-15,-11 5 11 16,-16 7-11 0,-9 8-12-16,-4 6-25 0,-4-1-16 15,-1-2-4-15,-8 6-11 16,0 8-33-16,0 0-46 15,0 0-43-15,0 0-38 16,0 0-22 0,0 17-63-16</inkml:trace>
  <inkml:trace contextRef="#ctx0" brushRef="#br1" timeOffset="-124085.78">1778 11760 35 0,'-9'0'70'0,"1"7"110"15,8 2-49-15,-11-1-46 16,11 0-29-16,-9-8-20 16,9 9 4-16,0-9 13 15,0 0 6-15,0 0 1 16,0 0-15-16,0-5-4 16,0-7-15-16,9-12-8 15,14-17-5-15,27-27 0 16,21-18 1-16,25-13 2 15,5 1 0-15,-1 1-11 16,-2 8 4-16,-8 7-5 16,-13 13-7-16,-13 7 5 15,-12 19-2-15,-6 5 5 16,-13 10-2-16,-13 8 8 16,-5 4 14-16,-1 4 6 15,-6 2-9-15,-8 8-7 16,0-3 1-16,0 5-4 15,0 0-6-15,0 0-8 16,0 0-20-16,0 0-33 16,0 0-26-16,0 0-24 15,0 0-32-15,0 7-26 16,-8 5-73-16</inkml:trace>
  <inkml:trace contextRef="#ctx0" brushRef="#br1" timeOffset="-118029.42">26508 2565 439 0,'-20'7'256'16,"3"-7"-74"-16,5 0-85 15,4 0-36-15,8 0-6 16,0 0 7-16,0 0 15 0,11-7-8 15,40-19 26-15,58-19 30 16,77-28 18-16,82-25-15 16,102-29-47-16,91-18-37 15,96-14-19-15,102 1-20 16,48 6-8-16,-18 27-14 16,-39 22-2-16,-52 22-8 15,-67 21-110-15,-68 18-230 16,-77 15-105-16</inkml:trace>
  <inkml:trace contextRef="#ctx0" brushRef="#br1" timeOffset="-117031.1">27917 12842 625 0,'-70'-73'227'15,"-14"-5"-90"-15,-15 4-57 16,-2 1-42-16,7 8-17 0,12 8 10 16,14 13 49-16,16 13 5 15,16 5-9-15,7 14-12 16,13 12 7-16,16 0 23 0,8 16 41 15,16 6 46-15,25 6-79 16,36 3-102-16,40 2 0 0,56-5 0 16,57-3 0-16,59-25 0 15,45-17 0-15,42-28 0 16,38-31 0-16,24-26 0 16,3-12 0-16,-24 4 0 0,-30 13 0 15,-50 19 0-15,-57 26-304 16,-61 15-266-16,-63 16 44 15</inkml:trace>
  <inkml:trace contextRef="#ctx0" brushRef="#br1" timeOffset="-15310.34">23033 1090 43 0,'-17'-12'133'0,"0"0"36"0,1 3-58 16,1 2-35-16,-1 2-27 15,-2-2-2-15,6 7 12 16,4-5 20-16,0 5 24 0,8-5 17 15,-8 3 10-15,8 2 24 16,-8 0 34-16,-1 0 24 16,-2 0 38-16,-7 0-126 0,2 0-124 15,-4 0 0 1,-4 0 0-16,3 0 0 0,4 7 0 16,3 2 0-16,5-9 0 15,9 15 0-15,9 10 0 16,13 4 0-16,21 6 0 0,17 7 0 15,27-2 0-15,17-2 0 16,21-2 0-16,16-3 0 16,148 20 0-1,-148-33 0-15,-12-3 0 16,95 6 0-16,-133-10 0 16,-9-13 0-16,-9 0 0 15,-8 0 0-15,-8 0 0 16,-4 0 0-16,-13 0 0 0,-7 0 0 15,-7 0 0-15,-12 0 0 16,-5 0 0-16,-1-4 0 16,-8 0 0-16,0-1 0 31,0 1 0-31,0-3-173 16,-14-3-414-16,5-6 75 0,-4-3 130 15</inkml:trace>
  <inkml:trace contextRef="#ctx0" brushRef="#br1" timeOffset="-14725.08">24716 1038 272 0,'0'-21'450'16,"0"9"5"-16,0 3-126 16,0 7-119-16,-12 2-16 15,12 0-57-15,-8 0-137 0,8 11 0 16,-6 26 0-16,-3 32 0 15,0 33 0-15,-3 24 0 16,12 17 0-16,-9-1 0 0,9-9 0 16,0-11 0-1,0-19 0-15,5-21 0 0,-1-23 0 16,0-9 0-16,-4-16 0 16,0-15 0-16,0-27 0 15,0-29 0 1,0-130 0-16,0 37 0 15,0-16 0-15,0-1 0 0,0 13 0 16,-13 16 0-16,1 21 0 16,1 19 0-16,0 16 0 15,-3 17 0-15,2 14 0 0,3 10 0 16,9 4 0 0,0 10 0-16,9 7 0 15,20 13 0-15,23 7 0 16,29 4 0-16,17 0 0 15,8 4 0-15,-5 1 0 0,-8-2 0 16,-11 7 0-16,-14 2 0 16,-11 9 0-16,-15 8 0 15,-22 81 0-15,-40-43 0 16,-25 6 0-16,-12 5 0 16,-14-1 0-16,-2-4 0 15,5-7 0-15,3-9 0 0,13-15 0 16,11-18 0-16,9-10 0 15,7-15 0-15,8-1 0 16,11-10 0-16,6-12-142 31,0 0-429-31,0-5 35 0</inkml:trace>
  <inkml:trace contextRef="#ctx0" brushRef="#br1" timeOffset="-13778.66">23608 10461 773 0,'-57'-36'550'0,"-3"7"-203"0,-2 8-183 16,10 6-73-16,6 1 10 16,15 7-80-16,5 3-21 0,12 4 0 15,14 11 0-15,14 18 0 16,25 16 0-16,21 8 0 16,30 8 0-16,23 8 0 15,25-3 0-15,20-2 0 0,18-6 0 16,5-5 0-16,-2-9 0 15,-5-3 0-15,-14-8 0 0,-19-5 0 16,-12-4 0-16,-13-3 0 16,-17-4 0-16,-12-5 0 0,-19 0 0 15,-16-5 0-15,-10-7 0 16,-14 9 0-16,-8-9 0 0,-7 0 0 16,0 0 0-1,-10 0 0-15,-23-12-358 16,0-4-218-1,-2-9 76-15</inkml:trace>
  <inkml:trace contextRef="#ctx0" brushRef="#br1" timeOffset="-13313.79">25553 10686 355 0,'16'-22'510'16,"-7"10"-57"-16,-9 4-173 15,0 8-137-15,0 20 68 0,0 21-116 16,-9 21-95-16,-2 15 0 15,-1 12 0-15,12 9 0 0,-9 3 0 16,9 9 0-16,0-4 0 16,0-8 0-16,0-12 0 15,0-17 0-15,5-17 0 16,-1-14 0-16,0-19 0 0,-1-50 0 16,-3-31 0-1,0-27 0-15,0-22 0 0,0-14 0 16,-16-13 0-16,-5 3 0 15,-4 12 0-15,2 13 0 0,-3 22 0 16,1 14 0-16,-1 17 0 16,6 11 0-16,4 14 0 15,4 13 0-15,12 10 0 0,8 9 0 16,23 16 0-16,29 8 0 16,27 2 0-16,24-2 0 15,10 4 0-15,4 0 0 0,-3 1 0 16,-9 6 0-16,-18 4 0 15,-21 1 0-15,-27 5 0 16,-20 0 0-16,-27 3 0 0,-14 5 0 16,-20 1 0-16,-9-5 0 15,-10-1 0-15,-4-2 0 0,-5-2 0 16,2 0-238-16,-1 1-374 16,4 4 46-16</inkml:trace>
  <inkml:trace contextRef="#ctx0" brushRef="#br1" timeOffset="-10818.21">21671 11157 49 0,'-11'-8'150'15,"-1"-1"37"-15,3 7-52 0,9-8-51 16,0 10-33-16,0 0-9 16,0-2 4-16,0 2 6 0,0 0-2 15,0 0 0-15,0-5 14 16,0 5 17-16,0 0 32 16,0 0 22-16,0 0 29 0,0 0 5 15,0 0 6 1,0 7 52-16,0 19-204 0,0 14-23 15,9 20 0-15,3 25 0 0,-1 30 0 16,0 15 0-16,11 13 0 16,-3-5 0-16,6-3 0 0,3-13 0 15,6-12 0-15,-7-13 0 16,2-15 0-16,-1-18 0 16,-7-10 0-16,-5-14 0 0,-2-11 0 15,-8-10 0-15,-3-2 0 16,2-4 0-16,-5-5 0 15,0-16 0 32,0-10-91-31,-11-5-353-16,0-11 19 0,-7-2 52 16,2 1 52-16</inkml:trace>
  <inkml:trace contextRef="#ctx0" brushRef="#br1" timeOffset="-10217.07">21643 12411 288 0,'-16'0'242'0,"3"0"-41"0,5 0-40 16,8 0-28-16,-8 0 29 16,8 0 48-16,0 0 2 15,0 0-32-15,0 0-50 0,0 0-2 16,16 17-128-16,18 2 0 15,14 9 0-15,17 6 0 0,11 1 0 16,6 3 0-16,0 2 0 16,-2-3 0-16,2-5 0 0,-12-1 0 15,-14-8 0-15,-13-7 0 16,-8-4 0-16,-13-4 0 16,-5-8 0-16,-1 10 0 15,-16-24 0 1,0-13 0-16,0-14 0 15,-8-9 0-15,0-8 0 16,8-7 0-16,-12 1 0 0,4 3 0 16,-3 4 0-16,-3 4 0 15,2 4 0-15,-8-19 0 16,12 43 0 0,8 8 0-16,-8 5 0 0,8 4 0 0,0 0 0 15,0 3 0 1,-12 5 0-1,0 0 0-15,-10 13 0 16,-6 3 0-16,-12 7 0 0,-13 6 0 16,-3 4 0-16,-6 5 0 15,-4 2 0-15,-2 1 0 0,3-1 0 16,0-4 0-16,5 5 0 16,7-8 0-16,8-5 0 0,14-4 0 15,5-7 0-15,6-6 0 16,7-1 0-16,7-10 0 0,-2 0 0 31</inkml:trace>
  <inkml:trace contextRef="#ctx0" brushRef="#br1" timeOffset="-9906.41">21510 12582 2047 0,'14'0'0'0,"11"0"0"0,9 0 0 15,5 0 0-15,5 0 0 16,10 7 0-16,11 5 0 16,0 2 0-16,0 5 0 0,4 2 0 15,-1-1 0-15,-2 1 0 16,-1-6 0-16,-5 3 0 0,-2-6 0 15,-10-12 0-15,-8 9 0 16,-7-9 0-16,-4 0 0 0,-9 0 0 16,-3 0 0-16,-5 0 0 15,-4 0 0-15,-4 0 0 0,0 0 0 16</inkml:trace>
  <inkml:trace contextRef="#ctx0" brushRef="#br1" timeOffset="-9756.25">22504 12741 2047 0,'-16'-7'-219'0,"-1"-3"-166"0,3 3-3 16,-3-6 18-16,4 5 43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4T09:27:48.52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11401 3675 223 0,'-20'0'197'16,"1"0"-50"-16,1 0-35 0,1 0-22 16,6 0 20-16,0 0 13 15,11 0-2-15,0 0-32 16,0-3-31-16,14-6-12 0,24-3 9 16,28-5 20-16,34 0 0 15,38-1-26-15,29-7-8 16,20 4-13-16,4 0-15 15,-12 6-5-15,-21 2-5 0,-25 1-2 16,-26 4 3-16,-27-1-3 16,-24 6 4-16,9-2 12 15,-48 5-12 1,-9-4 2-16,-8-3-14 0,0 2-31 16,-17-2-59-16,-2-2-58 15,-5 9-72-15,-9 0-44 0,-11 9-32 16,-13 7 4-16</inkml:trace>
  <inkml:trace contextRef="#ctx0" brushRef="#br0" timeOffset="748.98">12162 3617 68 0,'0'-2'132'16,"0"-3"49"-16,0-2-39 0,-9-2-13 16,9 4-15-16,0 2-3 15,0-1 9-15,0 0 0 16,0 4-33-16,0 0-43 16,0 21-21-16,0 18 2 0,-8 26 9 15,8 25 18-15,-9 17-9 16,9 15-5-16,0 7 2 15,0-2-18-15,0-6-6 16,0-10-5-16,0-14 0 0,9-11-10 16,3-17 4-16,1-16-3 15,-2-13 1-15,1-16 2 16,-4-7 1-16,0-8-17 0,0-9-67 16,2-22-115-16,1-12-45 0,0-16 8 15,6-8-1-15,16-72-182 16</inkml:trace>
  <inkml:trace contextRef="#ctx0" brushRef="#br0" timeOffset="1115.63">12351 4290 51 0,'0'-21'150'15,"0"6"56"-15,0 2-53 16,0 4-20-16,0 9-45 16,0 0-33-16,5 0-14 0,3 9 22 15,9 12 12-15,3 2-21 16,3 10-24-16,7 0-16 0,2-4-7 15,3-1-3 1,3-8 3-16,0-4-3 16,-4-16-1-16,0 0-3 0,-6 0 4 15,0-12-4-15,1-8 6 16,-5-5 12-16,-4-4 28 0,-4 1 32 16,-3 4 19-16,-5 3 23 15,-8 5-4-15,0 9-34 0,0 2-37 16,0 5-32-16,0 21-6 15,0 14 3-15,0 20 17 0,-8 17 1 16,0 10-11-16,-5-1-10 16,5-3 2-16,8-6-9 0,-8-6 0 15,8-9 0 1,0-12 0-16,0-9-33 0,0-7-77 16,0-8-80-16,0-9-61 15,0-12-26-15,13 0 19 0,3-26-88 16</inkml:trace>
  <inkml:trace contextRef="#ctx0" brushRef="#br0" timeOffset="1348.52">13201 4285 145 0,'20'-53'263'16,"-8"9"-73"-16,-3 12-36 0,-5 7-46 16,-4 13-34-16,0 12 5 15,0 21 38-15,4 15-20 0,0 16-15 16,3 14-11-16,1 8-19 15,1 2-15-15,-1 2-16 0,-5-4-7 16,2-5-11-16,4-9-3 16,-6-6 0-16,2-11-16 15,-5-5-61-15,4-10-64 0,-1-9-50 16,0-5-5-16,2-18 14 16,-2-20-38-16,6-26 10 0</inkml:trace>
  <inkml:trace contextRef="#ctx0" brushRef="#br0" timeOffset="1581.15">13371 4363 166 0,'0'-89'239'0,"0"8"-66"16,-12 12-25-16,4 6-43 0,0 11-12 16,8 7 9-16,0 12-25 15,0 5-34-15,8 8-27 16,9 9-12-16,6 11 5 0,43 52 13 16,-39-4-17-1,-2 9 0-15,0 73 7 16,-25-4 9-1,-22-68-5-15,-20 31 17 16,20-55-23-16,2-11 1 16,8-6-15-16,-1-5-35 15,1-20-228 1,12-8 70-16,0-17-23 16,0-12-28-16</inkml:trace>
  <inkml:trace contextRef="#ctx0" brushRef="#br0" timeOffset="2130.91">13577 4180 63 0,'17'-8'239'16,"-1"-1"-54"-16,-3 5-56 16,-5 4-45-16,-5 0-37 0,2 0-6 15,4 0-12-15,6 13 6 16,7 3-13-16,25 8-2 16,-18-15-12-1,2-9-3-15,10 0-5 0,0-5 1 16,-1-11 2-16,6-4-3 15,-5-9 3-15,0-8-6 0,-5-3 6 16,-7-5-3-16,-7 1 5 16,-5 0 19-16,-9-42 41 15,-8 49-9-15,0 5 1 16,-11 3 5-16,-3 4 17 16,0 4 4-16,-4 10-23 0,2-3-10 15,-4 11-7-15,1 3-10 16,-2 0-13-16,4 0-15 15,-2 13 6-15,-6 10 6 16,1 18 33-16,-6 17-2 16,-2 10 10-16,-1 15-12 15,6 2-15-15,11-4-14 0,2-4-8 16,14-7 4-16,0-9-5 16,17-8 3-16,9-5 3 0,10-7 12 15,7-13 5-15,15-3 0 16,7-9 17-16,85-7-26 15,-77-9-22-15,-8-5 0 16,-5-7 0-16,-6-4 0 0,-14 4 0 16,-12 0 0-16,-3 0 0 15,-8 0 0-15,-5 4 0 0,-7 0 0 16,-5-2 0 0,0 3 0-16,0-2 0 0,0-3 0 15,-9 0 0-15,-3 0 0 16,-1 0-224-16,-3-5-218 0,-1 0 23 15,3 2 6-15</inkml:trace>
  <inkml:trace contextRef="#ctx0" brushRef="#br0" timeOffset="5192.64">12684 6207 245 0,'-11'-8'277'15,"11"-1"-27"-15,-12 6-59 16,12-6-63-16,-9 6-20 16,9-6 9-16,0 2-15 0,9-31-7 15,6 7-85 1,10-7 1-16,8-2-10 16,-1-1-2-16,4 5 7 0,-4 2-4 15,-7 6 2-15,-4 5 12 16,-10 6 11-16,3 8 17 15,-14 9-34-15,0 17-9 16,3 11-1-16,5 17 10 16,0 17-1-16,25 195 39 31,11 125-7-15,-27-245-49-1,-8-88 12-15,-3-11-2 16,2-15 2-16,0 10-2 15,-8-33 3-15,0 0-23 16,0 0-44-16,0-17-69 16,0-3-51-16,-16-9-37 0,1-3-10 15,3-5 26-15,-5 9-20 16,4 4 7-16</inkml:trace>
  <inkml:trace contextRef="#ctx0" brushRef="#br0" timeOffset="5617.01">12766 6850 100 0,'-8'8'218'0,"0"0"-69"15,0-8-39-15,8 12-22 0,-12-12-20 16,12 8-3-16,-9-8 20 15,9 0 0-15,0 0-13 0,0 0-11 16,0 0-13-16,9 0-8 16,5 0-10-16,20-8 14 15,19-8 3-15,7-3-14 16,10-2-5-16,2 0-6 0,1-3 13 16,-3 5-18-16,-4-3-2 15,-11 6-10-15,-6 4 2 0,-7 4 2 16,-11-1-9-16,-6 2 4 15,-4 2-2-15,-10 5 0 16,1 0 0-16,-4 0 9 16,-3 0-2-16,-5 0-5 0,0 0-6 31,0 0-1-31,0 0-14 0,0 0-29 16,0 0-37-16,0 0-24 15,-13 0-34-15,6 0-47 0,-1 0-13 16,0 0-64-16,-5 0-194 15</inkml:trace>
  <inkml:trace contextRef="#ctx0" brushRef="#br0" timeOffset="6350.25">14350 6033 62 0,'-16'7'154'0,"-1"-7"26"0,4 12-49 16,2-12-21-16,-1 10-16 15,-1-10 3-15,1 0 14 0,0 0 11 16,4 0 9-16,-4 0 1 15,4 0-4-15,8 0-8 0,-8 0-13 16,8 0 3-16,0 0-27 16,0 0-28-16,3-5-19 15,14 0-13-15,11-2 11 0,20-5-7 16,17 0-27-16,5-1 0 16,-1 0 0-16,-7 1 0 15,-6 5 0-15,-3-3 0 16,-9 3 0-16,-2-2 0 0,-6 2 0 15,-8-1 0-15,-4-1 0 16,-5 2 0-16,-2 7 0 16,-4-5 0-16,-4 5 0 0,-2-5 0 15,-4 5 0-15</inkml:trace>
  <inkml:trace contextRef="#ctx0" brushRef="#br0" timeOffset="6415.07">14915 5909 2047 0,'-8'0'0'0,"8"0"-254"16,-13 0-91 0,13 0-25-16,-13 0 0 0,4 0 26 15</inkml:trace>
  <inkml:trace contextRef="#ctx0" brushRef="#br0" timeOffset="8287.53">16769 5162 130 0,'9'-18'233'16,"-5"6"-39"-16,1 1-23 0,-5 2-23 15,0 1-16-15,0 1 2 16,0 7-9-16,0 0-29 16,-9 0-45-16,-3 0-22 0,-5 28-9 15,-11 16 2-15,-9 26 11 16,-14 23-4-16,-10 17-14 0,1 8-10 16,-2 0 6-16,5-3-8 15,8-15 1-15,8-10-3 0,9-11 3 16,7-20-13-1,11-9-37-15,5 12-230 16,9-51 65-16,15-11-28 16,13-33-51-16</inkml:trace>
  <inkml:trace contextRef="#ctx0" brushRef="#br0" timeOffset="8707.6">16787 5231 377 0,'0'-41'200'0,"0"5"-71"15,-9 7-37-15,-3 8 0 16,-2 0 14-16,8 5 13 0,6 4-29 16,-8 4-30-16,8-1-35 15,0 9-13-15,0-3-6 0,0 3-4 16,0-4-2-16,0-1 6 16,0 5-5-1,0 0 1-15,0 0 0 0,0 0-3 16,0 0-1-16,0 0 3 15,0 0-3-15,0 0 3 16,0 0 2 0,0 0-9-16,0 0 7 0,0 0-3 31,0 0 7-31,0 0-7 0,0 0 1 16,0 0-4-1,0 0 0 1,0 0-16-16,0 0-2 15,0 0-7-15,0 0-27 16,0 0 40-16,0 0-2 16,0 0 1-16,0 0 3 0,0 0-7 15,0 0-23-15,3 0-40 16,2 0-38-16,-2 0-16 0,-3 0-37 16,0-4-42-16</inkml:trace>
  <inkml:trace contextRef="#ctx0" brushRef="#br0" timeOffset="10284.39">16249 6178 62 0,'-11'0'166'16,"5"0"24"-16,6-7-45 15,-9-2-22-15,9 1-18 16,0 1-22-16,0-1-12 0,10-10-20 16,11-1-27-16,20-6-8 15,21-3-6-15,14 0-8 0,9 7 0 16,5 12-1-16,-5 9 6 15,-9 17-6-15,-11 11 6 0,-11 13-2 16,-18 8-4 0,-15 8 1-16,-21 7 0 0,-25 3 6 15,-21 2 4-15,-90 49 11 16,54-66-1-16,-2-7-4 16,2-4 6-16,4-8-11 0,-47 7 9 15,79-28-21 1,15-12-5-16,10 0-12 15,21 0-30-15,0-9-51 0,8-6-72 16,18-19-19-16,5-5-57 16,10-14 21-16</inkml:trace>
  <inkml:trace contextRef="#ctx0" brushRef="#br0" timeOffset="10550.51">17144 5397 385 0,'7'-65'227'16,"-1"13"-57"-16,-6 6-51 0,0 6-6 16,3 12 43-16,0 2 20 15,2 14-20-15,-5 0-65 0,0 5-50 16,3 7-22-16,10 16-6 16,4 16 9-16,7 24 0 0,1 27-15 15,2 22 9-15,8 13-2 16,-10 13-15-16,5-2 4 15,19 104 0-15,-25-136-2 16,1-16-18-16,-9-15-76 16,-5-13-107-16,2-16-80 0,-5-13-14 15,-8-24-30 1</inkml:trace>
  <inkml:trace contextRef="#ctx0" brushRef="#br0" timeOffset="11083.88">17233 5878 467 0,'-32'-33'241'0,"2"5"-98"16,10 7-70-16,8 4-38 16,12 2-13-16,0 2-9 15,9 1-6-15,19-5-4 16,13 2-4-16,11-5-2 0,8-2-6 16,5-2 3-16,-3 5-2 15,-9-2 8-15,-10 0-1 0,-4 6 16 16,-16 3 48-16,-6-2 29 15,-9 1 26-15,-5 6 6 16,-3 3-6-16,0 4-39 0,0 0-25 16,0 0-32-16,0 0-13 15,6 0-6-15,2 17-1 16,-1 11-3-16,4 13 1 0,6 4 1 16,-1 3-3-16,5-3 5 15,-1-5 1-15,21 26-10 16,-20-42 6-16,2-7-4 15,-2-17-9 1,4 0-2-16,-6-5 11 0,2-11-3 16,0-12 13-16,-7-4 3 15,0-9 0-15,-6-4 37 0,-5-5 46 16,-3 6 31-16,0 3 8 16,0 10-131-16,0 4 0 0,0 12 0 15,0 11 0-15,0 21 0 16,5 12 0-16,4 11 0 15,2 13 0-15,7 4 0 16,1-4 0-16,22 44 0 16,-17-57-296-16,7-7-31 15,8-12-4-15,1-21 63 16,3 0 1-16,8-16 75 16,-3-14 21-16</inkml:trace>
  <inkml:trace contextRef="#ctx0" brushRef="#br0" timeOffset="11665.42">18556 5556 316 0,'21'-86'242'15,"-13"13"15"-15,-8 13-11 0,-12 10-50 16,-5 10-11-16,-3 11 48 16,0 8 6-16,3 9-106 0,-3 9-133 15,1 11 0-15,-7 26 0 16,1 17 0-16,2 23 0 16,7 16 0-16,4 8 0 0,12-1 0 15,0-9 0-15,8-10 0 16,8-16 0-16,2-17 0 0,-1-13 0 15,5-16 0-15,2-21-4 16,4-23-105-16,6-29 1 16,2-32 8-16,0-30 39 0,21-156 11 15,-40 132 41 1,-13 1 36-16,-4 7 31 0,-13 16 35 16,-11-56 131-1,12 118-185-15,4 16-39 0,0 17 0 16,-1 16 0-16,9 21 0 15,-8 27 0-15,0 25 0 16,8 25 0-16,0 15 0 16,4 9 0-16,8 4 0 0,13-7 0 15,7-9 0-15,4-14 0 16,10-14 0-16,1-17 0 16,7-19 0-16,3-19 0 15,56-43-55-15,-56-21-45 16,41-97-65-16,-64 56 119 15,-11-188 40 1,-40 202 92-16,-3 15 21 16,-4 16-19-16,0 13-23 15,4 7-39-15,3 8-26 0,5 13 0 16,-1 22 0 0,13 13 0-16,0 18 0 0,0 18 0 15,8 1 0-15,13-1 0 16,-2-7-13-16,9-3-94 0,3-8-105 15,60 41-671 1,-58-94 649-16,-4-16-38 16</inkml:trace>
  <inkml:trace contextRef="#ctx0" brushRef="#br0" timeOffset="12198.63">19441 5014 279 0,'5'-61'286'0,"-5"4"-20"0,0 12-72 15,0 9-64-15,0 12-21 16,0 7-22-16,0 5-37 0,0 12-31 15,0 20-4-15,8 17 3 16,0 20 18-16,1 17 12 0,0 2-12 16,-6 2-15-16,2-8-12 15,1-13-2-15,3-13-6 16,-6-11 1-16,2-13 5 0,3-8 14 16,0-24-18-1,1-13-7-15,1-19-5 0,7-21 2 16,4-13-3-16,-1-7 2 15,1 4 11 1,-2 10-3-16,-2 14 14 0,-5 17-17 16,2 11-2-16,-3 17 9 15,9 21 10-15,4 20-2 0,5 14 4 16,2 11-9-16,4 3-5 16,-4-4 5-16,6-8-5 15,-4-5-1-15,-1-11 3 0,1-13-3 16,-5-16-8-16,4-12-17 0,1-16-4 15,-1-22 7-15,4-14-4 16,26-119-41-16,-34 60 34 16,1-23 13-16,-1-17 3 15,-3-4 21-15,-7 9 41 0,-4 27 29 16,-6 28 11 0,-5 26-20-16,-3 33-33 0,0 44 7 15,0 40 122-15,-11 41-75 16,-3 38-87-16,0 24 0 0,6 11 0 15,8 5 0-15,4-9 0 16,8-7 0-16,8-17 0 16,5-20 0-16,3-13 0 0,0-19 0 15,0-17 0 1,-4-12-370-16,-4-12-79 0,-3-26-14 16</inkml:trace>
  <inkml:trace contextRef="#ctx0" brushRef="#br0" timeOffset="12369.27">20193 4468 763 0,'-54'-36'482'0,"11"8"-213"0,13 6-135 15,11 3-61-15,11 7-18 16,16-4-26-16,24 5-22 16,34-2-5-16,21 3-1 0,17 6-65 15,98 13-438 1,-116 9 98-16,-26 1-15 0</inkml:trace>
  <inkml:trace contextRef="#ctx0" brushRef="#br0" timeOffset="13324.6">13577 9098 230 0,'-11'-12'279'0,"3"-1"-56"15,0 4-62-15,8 6-79 16,-8-2-21-16,8 5-4 16,-8 0 14-16,8 0-9 0,-12 0-13 15,12 12-14-15,-13 1-14 16,0-2-10-16,1 6-2 16,1-5 2-16,-1-12 6 15,-1 0-1-15,1 0 5 0,1-7 2 16,-3-9-5-16,14-9-12 0,0-3 18 15,0-11-13-15,17 4-4 16,7-1-10-16,8 7 3 0,10 9-2 16,1 8 0-16,11 12 3 15,8 12 0-15,-2 12 8 16,1 16 4-16,-9 14-2 0,-7 10 7 16,-17 17 14-16,-15 18 3 15,-13 11-7-15,-30 7-16 16,-13 6-2-16,-14-6 6 0,-8-6 9 15,1-18-5-15,-3-16-4 16,10-16-1-16,8-20 0 16,-32-20 38-16,53-29-39 15,8-46 9 1,37-32-10 0,144-68-4-1,-71 118 13-15,17 7 1 16,6 13-11-16,4 11-7 0,2 5-2 15,-10 13 4-15,-16 4-13 16,-11-1 10-16,-17 1-9 0,-16 3-23 16,-13-5-25-16,-13-2-44 15,-6 0-45-15,-9-5-46 0,-5-8-57 16,-3 0-28-16,0 0 1 16,0-8-46-16</inkml:trace>
  <inkml:trace contextRef="#ctx0" brushRef="#br0" timeOffset="13844.94">14918 9105 343 0,'0'-16'340'0,"-11"3"-74"15,11 5-98-15,-9 4-87 16,9 1-44-16,0-2-20 0,0 5-3 15,0 0-13-15,0 0 5 16,0 0-5-16,4 0 0 16,1 0 1-16,-1 8-3 15,-4-8 7-15,0 0 6 16,0 0 16-16,0 0 7 0,0 0-5 16,0 9-8-16,0-9-2 15,0 0-9-15,0 0-2 0,0 0 8 16,-9 0 2-16,9 0 6 15,-13 0-3-15,2 0 16 0,-6 0 40 16,3 0 17-16,0 8 7 16,2-8 8-16,-2 0-18 0,32 0-92 31,10 0 0-15,8-8 0-16,13-4 0 15,4-4 0-15,8 0 0 16,0-7 0-16,-8 4 0 0,-1 3 0 15,-7 0 0-15,-9 3 0 16,-7 2 0-16,-4 2 0 0,-8 1 0 16,-6 4 0-16,-8 4 0 15,-3-4 0-15,0 4-233 32,0 0-126-32,0 0-37 15,0 0-14-15</inkml:trace>
  <inkml:trace contextRef="#ctx0" brushRef="#br0" timeOffset="14943.79">17351 7620 644 0,'-17'-24'304'16,"4"2"-107"-16,4 10-98 0,-1 4-51 16,10 8-28-16,0 25 23 15,0 28 64-15,10 31-12 0,-1 31-41 16,7 10-24-16,6 11-10 15,-3-5-12-15,6-5-13 16,-4-13 9-16,0-15-23 16,-1-12-59-16,28 76-548 31,-40-125 120-31,-8-46 68 0</inkml:trace>
  <inkml:trace contextRef="#ctx0" brushRef="#br0" timeOffset="15181.72">16948 7812 580 0,'-57'-21'272'0,"14"4"-98"0,4 5-88 16,17 0-42-16,9 0-24 16,13 3-10-16,13 2-3 15,23-5-3-15,24-5-1 16,27-3-6-16,18-5 7 0,8 1-6 15,5-4-1-15,-5-2-52 16,-2 5-41-16,-15 2-15 0,-6-2-11 16,-17 4-3-16,-13 5-26 15,-14 0-52-15</inkml:trace>
  <inkml:trace contextRef="#ctx0" brushRef="#br0" timeOffset="15542.2">17988 7909 459 0,'-17'20'243'0,"6"-3"-116"15,11 4-68-15,0-2-25 0,0 1-13 16,3-3 1-16,13 0-4 0,13-2-4 16,13-2-8-16,6-13-1 15,9 0-1-15,-1-13-15 0,1-2-14 16,-4-7-7-16,-13-1 13 15,-6-3 7-15,-15-6 3 16,-16 0 5-16,-3-1 15 16,-17 1 7-16,-13 4 12 0,-48-5 87 15,37 33-49 1,6 7-1-16,-3 13-19 0,11 14-13 16,5 11-9-16,11 7-9 15,19 70 1 1,12-60-15-16,17-10-6 15,7-7-27-15,81 8-222 16,-51-53 67-16,93-32-263 16</inkml:trace>
  <inkml:trace contextRef="#ctx0" brushRef="#br0" timeOffset="15858.81">19019 7716 212 0,'-17'-96'510'0,"-8"63"-353"16,-15 17-57-16,1 16-15 15,-1 20 23-15,-5 13 9 0,8 8-46 16,9 10-30-16,11 4-21 16,17-2-11-16,0-5 0 0,17-7-15 15,11-8-24-15,4-12-25 16,9-21-30-16,5 0-31 16,-7-18 17-16,-2-15 28 0,-6-2 33 15,-9-10 23 1,-9-5 25-16,-13 7 30 0,0-2 28 15,-13 7 48-15,-3 10 24 16,2 7-10-16,3 6-42 0,11 15-48 16,-6 0-14-16,6 28 1 0,0 8-17 15,6 9-4-15,13 0 4 16,7-4-10-16,5-3 4 16,7-7-28-16,3-6-58 0,-1-5-79 15,-1-9-80-15,4-11-41 16</inkml:trace>
  <inkml:trace contextRef="#ctx0" brushRef="#br0" timeOffset="16175.22">19571 7437 517 0,'-11'-41'346'0,"-5"13"-110"0,-1-1-98 16,1 8-39-16,3 5 32 15,4-1 18-15,9 5-57 0,0 5-50 16,0-2-16-1,0 5-22-15,0 0-14 0,5-5 3 0,4 2-11 16,-1-1 3 0,-5-1 9-16,-3 2 7 0,0-3-9 15,-11 2 13-15,-4 8 6 16,-6 0 5-16,-5 13 22 0,3 11 18 16,-2 16 33-16,-4 18 3 15,-2 98-69-15,31-72-23 16,6 2 0-16,16-9 0 15,10-7 0-15,13-17 0 0,5-17 0 16,6-11 0-16,1-25-53 16,0-13-233-16,0-10-91 0,-4-18-24 15,-5-12 2-15</inkml:trace>
  <inkml:trace contextRef="#ctx0" brushRef="#br0" timeOffset="17073.29">19918 7000 296 0,'-29'-92'304'15,"-1"13"-44"-15,-18-30 106 16,14 47-20 0,20 47-163-16,14 11-75 15,0 20 32-15,0 29-96 0,14 27-44 16,3 27 0-16,5 11 0 16,2 11 0-16,38 118 0 15,-31-131 0-15,-2-23 0 16,18 29 0-16,-30-81 0 15,-4-16 0-15,-1-22 0 16,11-80 0 0,-15 11 0-16,-8-6 0 0,0-6 0 15,0 3 0-15,0 14 0 16,0 17 0-16,0 11 0 0,6 1 0 16,5 40 0-1,10 24 0-15,12 12 0 0,7 10 0 16,5 2 0-16,5-2 0 15,-6-7 0-15,0-7 0 16,-4-11 0-16,2-5 0 16,-5-16 0-16,-3-4 0 0,0-15 0 15,-3-15 0-15,-5-10 0 16,-12-6 0-16,-5-10 0 0,-9-6 0 16,0-3 0-16,-11 9 0 15,-5 11 0-15,-1 8 0 0,4 12 0 16,4 18 0-16,-5 11 0 15,2 28 0-15,12 17 0 0,0 8 0 16,12 7 0-16,49 63 0 16,-18-66 0-16,14-10 0 15,14-4 0-15,5-13-30 16,9-12-318-16,1-18-36 0,-1 0 35 16,46-45-205-1,-68-44 301 1,-54-34 428-16,-25 49 43 15,-29-76 227 1,-53-98 536 15,98 228-882-31,0 8-99 16,16 86 0 0,5-5 0-16,4 12 0 15,3 9 0-15,20 81 0 16,-27-99 0-16,-5-11 0 15,-2-16 0-15,-6-12 0 16,0-16 0-16,-8-43 0 16,7-19 0-16,1-15 0 15,8-18 0-15,5-10 0 0,40-97 0 16,-26 108 0 0,8 16 0-16,-4 13 0 0,6 15 0 15,4 17 0-15,4 11 0 16,-2 5 0-1,0 13 0-15,-9 3 0 0,-8-4 0 0,-11 1 0 16,-6-1 0-16,-4-3 0 16,-5-9 0-16,-8 8 0 0,0 4 0 15,-13 0 0 1,-18 4-523-16,-14 0-111 0</inkml:trace>
  <inkml:trace contextRef="#ctx0" brushRef="#br0" timeOffset="18121.43">14406 12252 218 0,'-11'-5'308'0,"11"5"-80"15,-12 0-103-15,3 9-65 0,1 8-26 16,0 2 13-16,0 2 41 15,-4 13 64-15,12-22-117 16,0-5 30 0,0-7-11-16,0 0 21 0,0 0 9 15,0-12-33-15,12-41-13 16,7 13-27-16,11-5-11 16,5 5 2-16,8 2-7 15,-4 4 7-15,6 15 0 16,0 10-2-16,-2 9 12 0,3 26 15 15,-10 14 8-15,-2 13 22 16,-11 16 23-16,-7 9 4 0,-16 2-19 16,0-1-52-16,-16-8-13 15,-4-4 0 1,-20 28 0-16,26-68 0 0,3-15 0 16,19-28 0-1,12-5 0-15,9-4 0 16,7 5 0-16,5 1 0 15,0 6 0-15,-1 13 0 0,4 0 0 16,-3 20 0-16,0 12 0 16,-9 10 0-16,-12 8 0 0,-7 6 0 15,-13 1 0-15,-13 0 0 16,-10-4 0-16,-10-8 0 0,-7-5 0 16,-1-4 0-16,-3-7 0 15,-2-8 0-15,10-5 0 0,-29-16 0 16,36 0 0-1,10 0 0-15,5-9 0 0,14 2 0 16,0-1 0-16,0-5 0 16,14 0 0-16,5 2 0 15,2 3 0-15,-2-1 0 0,3 2 0 16,-2 7 0-16,-4 0 0 16,-3 0 0-16,-5 0 0 15,-2 0-154-15,-1 0-128 0,-5 0-59 16,0 0-10-16,0 0-9 0,3 7-198 15</inkml:trace>
  <inkml:trace contextRef="#ctx0" brushRef="#br0" timeOffset="18504.65">16136 12228 275 0,'-32'0'372'0,"-4"0"-42"16,2 0-115-16,3 0-99 0,5 7-23 15,10-7 13-15,4 0-3 16,12 0-11-16,17-3-19 15,20-11-16-15,23-5-24 0,22-9-7 16,11-5 6-16,8-3-15 16,-7-2-12-16,-9 8-4 0,-12 0 0 15,-11 2 6-15,-14 3 5 16,-8 5-6-16,-7 3-2 0,-8 1-2 16,-10 4-5-16,-3 4-25 15,-12 3-81-15,0-3-113 0,0 0-91 16,-12-8-377-1,4 11 392-15</inkml:trace>
  <inkml:trace contextRef="#ctx0" brushRef="#br0" timeOffset="19187.52">18722 10694 313 0,'-11'-23'326'16,"-2"9"-85"-16,-2 1-88 15,-1 5-73-15,3 8-31 16,0 12 55-16,-2 11 70 0,-1 23 12 16,-1 20-15-16,-3 20-43 15,0 14-45-15,3 11-44 0,1-2-39 16,0 1 0-16,8-8 0 15,8-9 0-15,0-20-43 16,0-15-134-16,8-18-77 0,4-14-28 16,5-26-21-16,3-17 27 0,0-23 15 15,0-17 58-15,-6-13-43 16</inkml:trace>
  <inkml:trace contextRef="#ctx0" brushRef="#br0" timeOffset="19387.02">18621 11023 161 0,'0'-183'510'16,"0"44"-182"-16,0 51-85 15,-6 62-82 1,6 10 144 0,17 36-125-16,13 25-21 0,11 17-159 15,10 14 0-15,8 14 0 0,1 0 0 16,1-5 0-16,-1-3 0 16,-3-9 0-16,33 42 0 15,-53-76-99 1,-9-7-186-16,-8-6-8 0,-7-11 7 15,-5-15 1-15,-8-8-18 0,-8-12 61 16</inkml:trace>
  <inkml:trace contextRef="#ctx0" brushRef="#br0" timeOffset="19545.36">18714 11230 279 0,'-73'9'292'15,"9"3"-36"-15,12-4-71 0,15-8-74 16,12 0-49-16,14 0-14 0,19 0-7 15,15-8-3-15,27-8-20 16,18-5-10-16,19-8-31 0,1-2-74 16,-3-2-93-16,-9 0-83 15,-5-1-68-15</inkml:trace>
  <inkml:trace contextRef="#ctx0" brushRef="#br0" timeOffset="20018.59">19622 10270 820 0,'0'-32'495'16,"-9"7"-217"-16,9 4-151 16,-9-2-27-16,9 23-14 15,12 27 55-15,13 23-141 0,3 15 0 16,9 20 0-1,-1 8 0-15,5 5 0 0,0-3 0 16,-1-10 0-16,-2-8 0 16,-7-8 0-16,-2-16 0 0,-8-12 0 15,-6-13 0-15,-4-9 0 0,-6-4 0 16,-13-32 0 0,-6-12 0-16,-16-8-7 0,-8-4-41 15,-5 5 20-15,-6 3 15 16,-5 14 15-1,-43 6 53-15,49 38-16 16,8 15-39-16,7 8 0 0,9 9 0 16,10 0 0-16,14-2 0 15,18-8 0-15,13-6 0 0,11-13 0 16,10-7 0-16,9-21 0 16,77-17 0-16,-72-6 0 15,-4-6-202-15,-11 1-61 0,-12-6-6 16,-9 6 5-16,-14 0 25 15,-16 4 15-15,0 3 8 0,-16 9-152 16</inkml:trace>
  <inkml:trace contextRef="#ctx0" brushRef="#br0" timeOffset="20634.49">20425 10510 556 0,'-29'-28'370'0,"4"7"-108"16,5 4-111-16,5 5-68 0,2 12-1 16,13 12 73-16,0 17 70 15,13 12-62-15,5 12-163 16,12 8 0-16,2 0 0 0,1-4 0 15,27 37 0 1,-35-58 0-16,-4-8 0 0,-8-11 0 16,-4-5 0-16,-9-16 0 15,0-16 0-15,0-13 0 16,0-15 0-16,0-13 0 16,0-12 0-16,0-6 0 0,1 8 0 15,7 9 0-15,5 17 0 16,0 9 0-16,-1 15 0 0,-2 12 0 15,7 9 0-15,-1 30 0 16,83 233 0 15,-90-238 0-15,38-147 0 15,-26 56 0-15,61-136 0-1,-54 156 0 1,1 18 0-16,2 16 0 0,42 48 0 16,74 229 0 15,-131-224 0-15,-4-9 0-16,0-6 0 0,-4-11-321 15,25-56-811 1,-21 0 869-1,0-11-67-15</inkml:trace>
  <inkml:trace contextRef="#ctx0" brushRef="#br0" timeOffset="20789.09">21391 10114 304 0,'8'-60'349'0,"-8"6"-2"15,0 14-61-15,0 16-103 16,0 2-39-16,3 15 35 0,7 14 76 16,2 19-255-16,4 15 0 15,8 11 0-15,1 10 0 0,2 4 0 16,-2-2 0-16,1 0 0 15,-7-7 0-15,-2-7 0 0,-6-9-17 16,-3-8-400-16,-3-9-29 16,-5-8 39-16,0-16 38 0</inkml:trace>
  <inkml:trace contextRef="#ctx0" brushRef="#br0" timeOffset="20925.41">21249 9675 687 0,'-62'-98'353'0,"7"22"-153"15,6 10-95-15,12 18-57 16,9 10-19-16,8 14-23 0,7 3-26 16,13 9-81-16,16 12-118 15,12 0-73-15,9 16-64 16</inkml:trace>
  <inkml:trace contextRef="#ctx0" brushRef="#br0" timeOffset="21320.14">21679 9810 587 0,'0'-24'300'16,"0"-1"-131"-16,9 0-76 0,3 2-3 15,8 6 67-15,4 13 60 16,8 12-10-16,10 16-27 16,3 16-133-16,-2 13-47 0,-1 4 0 15,-6 5 0-15,-4-10 0 16,-12-2 0-16,-4-14 0 15,-7-8 0-15,-9-7 0 16,0-8 0-16,-20-13 0 0,-5 0 0 16,1-13 0-16,0-12 0 0,7-11 0 15,17-17 0-15,0-16 0 16,20 0 0-16,10 3 0 16,10 9 0-16,6 17 0 0,1 15 0 15,10 25 0-15,3 20 0 16,5 25 0-16,2 21 0 0,-7 6 0 15,-7 11 0-15,-10-11 0 16,-5-6 0-16,-11-9 0 0,-5-13 0 16,-11-10 0-16,-2-10 0 15,-5-8 0-15,-4-9 0 0,0-9-92 16,0-19-492-16,-13-12 23 16</inkml:trace>
  <inkml:trace contextRef="#ctx0" brushRef="#br0" timeOffset="22797.67">15707 15154 60 0,'0'-7'169'0,"0"3"16"16,-9-2-22 0,1 2-27-16,8 2-32 0,-9-8-14 15,0 3 3-15,1-2 12 16,8 1 18-16,-11 1 18 0,11-2-11 16,-6 1-16-16,6 8-18 15,-14 0 15-15,6 0 29 0,-5 0-53 16,2 20-87-16,-11 13 0 15,3 12 0-15,-2 16 0 16,5 13 0-16,4 11 0 16,12 8 0-16,3 5 0 0,14 4 0 15,8 0 0-15,7-5 0 16,9-11 0-16,8-8 0 16,-1-18 0-16,6-11 0 0,2-21 0 15,1-21 0-15,3-14 0 16,2-21 0-16,-6-21 0 0,-3-11 0 15,-7-18 0 1,-14-13 0-16,-20-1 0 0,-12-5 0 0,-12 2 0 16,-9 9 0-16,-10 4 0 15,-60-63 0 1,38 87 0-16,-7 10 0 16,-2 10 0-16,2 15 0 0,4 10 0 15,-1 13 0-15,-1 0 0 16,6 25 0-16,3 3 0 0,11 5 0 15,11-4 0-15,3-1-81 16,10 0-216-16,14 1-20 16,22 0 19-16,13-6 30 0,15-1-24 15,11 1-201-15</inkml:trace>
  <inkml:trace contextRef="#ctx0" brushRef="#br0" timeOffset="23213.33">17241 15093 299 0,'-11'0'221'0,"-7"0"-19"16,2 0-27-16,4 0-20 15,-1 0 28-15,5 0 31 16,8 0 16-16,0-3-28 0,0-2-58 16,5-4-122-16,20-3-22 15,20-4 0-15,19-13 0 0,25-3 0 16,25-5 0-16,12-4 0 15,4 6 0-15,-3-2 0 16,-11 0 0-16,-8 5 0 0,-21 2 0 16,-18 7 0-16,-16 2 0 15,-16 6 0-15,-13 1-65 0,-6 6-219 16,-12 1-82 0,2 3-36-16,-8-1-24 0</inkml:trace>
  <inkml:trace contextRef="#ctx0" brushRef="#br0" timeOffset="24212.83">19859 13733 327 0,'-19'-11'288'15,"3"3"-46"-15,0-1-93 16,2 5-67-16,14 4-33 0,0 0-1 16,0 13-1-16,14-1-1 15,10 0-13-15,12-4-18 16,14-8-4-16,67-20 0 15,-56-5-12-15,-1-7-1 16,-6-5-4-16,-18-4-10 0,-7 1 4 16,-16-1-4-16,-13-3 8 15,-13 7 1-15,-16 0-1 16,-10 3 8-16,-12 11 0 0,-6 16 6 16,-7 7 8-16,-1 11 22 15,0 13 16-15,8 21 28 0,8 13 11 16,13 14-22-16,20 14-2 15,16 4-23-15,21-1-16 16,19-4-14-16,20-7-7 0,18-13-2 16,101 16-24-1,-78-65-59-15,5-16-62 16,3-12-83-16,-8-11-67 16,-9-11-21-16,-10-1 3 0</inkml:trace>
  <inkml:trace contextRef="#ctx0" brushRef="#br0" timeOffset="24450.17">20716 13290 298 0,'-23'-32'262'0,"3"6"-58"16,3 7-63-16,4 7-55 0,13 12 3 16,8 0 59-16,17 20-13 15,15 8-16-15,19 9-30 0,13-1-37 16,17 5-17-16,7 0-14 15,8-1-12-15,-12-6 1 16,-11-6-15-16,-12-4-38 16,-13-7-50-16,12-6-290 15,-57-11 118-15,-11-3-2 16,-17-9-8-16</inkml:trace>
  <inkml:trace contextRef="#ctx0" brushRef="#br0" timeOffset="24661.67">21205 13172 249 0,'-26'-48'274'16,"1"2"-61"-16,7 10-50 16,-3 7-34-16,9 8 22 0,0 14 31 15,1 7 23-15,-6 28 50 16,0 25-31-16,-3 21-222 0,-2 18-2 16,3 15 0-16,6 7 0 15,13 1 0-15,0-11 0 0,10-14 0 16,1-11 0-16,6-15-1 15,2-15-308-15,2-12-49 0,4-9-2 16,3-16 17-16,1-17 25 16</inkml:trace>
  <inkml:trace contextRef="#ctx0" brushRef="#br0" timeOffset="24894.41">21583 13075 347 0,'12'-57'293'15,"2"-33"193"1,-14 62-266-16,0 7 31 16,0 9-4-16,0 12-44 0,0 9-203 15,0 19 0-15,0 21 0 16,0 16 0-16,5 11 0 0,-1 6 0 16,5-4 0-16,-1-2 0 15,5-5 0-15,-1-11 0 0,-1-11 0 16,0-8 0-16,3-13-65 15,-6-7-341-15,-8-10 4 0,0-11 32 16,0-25 17 0</inkml:trace>
  <inkml:trace contextRef="#ctx0" brushRef="#br0" timeOffset="25194.04">21589 12354 301 0,'-36'-78'296'16,"-36"-27"106"-1,34 81-307-15,2 15-25 16,7 9 1-16,6 16-14 16,6 8-24-16,17 5-12 0,0-1-8 0,17 1-8 15,6-8-1 1,39 3-37-16,-35-24 12 16,-1-8-16-16,-9-4 1 15,-6-9 8-15,-8-7 8 0,-3-1 7 16,-14-28-2-1,-7 37 7-15,-1 12 2 0,-2 8 6 16,1 0 0-16,-3 12-7 16,8 9-36-16,5-2-57 15,13 7-63-15,0-2-20 0</inkml:trace>
  <inkml:trace contextRef="#ctx0" brushRef="#br0" timeOffset="25465.36">22109 11942 290 0,'29'-106'710'15,"-15"71"-400"1,-11 6-66-16,-3 5-10 0,0 8 4 16,0 16-217-16,8 19-21 15,3 34 0-15,9 36 0 0,2 29 0 16,1 25 0-16,5 12 0 15,1 3 0-15,4-8 0 16,5-6 0-16,-2-17 0 0,4-23 0 16,5-18 0-16,-2-17 0 15,3-19 0-15,32 7 0 16,-47-57-14-16,6 0-387 16,45-46-368-16,-38 1 415 15</inkml:trace>
  <inkml:trace contextRef="#ctx0" brushRef="#br0" timeOffset="25763.53">22251 12639 249 0,'-77'20'309'16,"12"0"-57"-16,17-8-61 0,15-3-61 16,18-9-25-16,21 0 18 15,36-16-5-15,31-13-27 0,32-11-33 16,26-10-37-16,7-6-3 16,0 3-10-16,-13-1-13 15,-15 6-6-15,-17 7-15 16,-19 8-18-16,-23 5-48 0,-12 8-88 15,-19 4-81-15,-17 4-24 16,-3 7-32-16</inkml:trace>
  <inkml:trace contextRef="#ctx0" brushRef="#br0" timeOffset="33692.79">17343 18009 8 0,'0'0'6'0,"-9"0"-2"15,9 0-7 1,0 0 0-16,0 0 0 16,0 0 4-1,0 0 2-15,0 0 4 16,0 0 10-16,0 0 19 15,0 0 45-15,-8 12 71 0,8-4-29 16,-11-8-37-16,-2 8-33 16,13 0-9-16,-12-8 7 15,4 11 17-15,-5-11 11 0,5 10 133 16,-3-10-66 0,11 0 40-16,-12 0 18 0,12 0-6 15,0 0-15-15,0 0-75 16,6-10-108-1,19-6 0-15,12-7 0 0,16-7 0 16,72-43 0 0,-51 38 0-16,-6 2 0 15,-6-1 0-15,-8 10 0 16,-15 3 0-16,-10 9 0 0,-10 8 0 16,-2 4 0-16,-9 0 0 15,-21 9 0 1,-2-2 0-16,-4 7 0 15,-3-2 0-15,1 0 0 16,2-5 0-16,2 7 0 0,-4-3 0 16,2 1 0-16,-3 1 0 15,4-1 0-15,-4 0 0 16,2 0 0-16,1 1 0 16,-2 2 0-16,-4 2 0 15,-3 3 0-15,-1 0 0 0,-4 6 0 16,1-6 0-16,-1 0 0 15,-27 16 0 1,36-19 0-16,4-6 0 16,7 2 0-16,2-13 0 0,11-3 0 15,14-11 0 1,16-5 0 0,67-42 0-16,-37 24 0 15,11 0 0-15,-1 0 0 16,-7 5 0-16,-2 8 0 15,-4-1 0-15,-5 9 0 0,-6 4 0 16,-14 3 0-16,-7 7 0 16,-7 2 0-16,-4 0 0 0,-3 0 0 15,-6 0 0-15,-5 0-34 16,0 0 1 0,-8 11-3-16,-5 1-2 0,-2 0 11 15,-5 1 9-15,-2 3 16 16,-1-4-5-16,-11 4 4 15,3 0 1-15,-6 4 0 16,-2-3 3-16,1 3 3 0,0 0-10 16,3 1 7-16,4 0-4 15,1-1 9-15,1 1 1 16,9-8 2-16,4-7 5 0,3 3 1 16,5-1 12-16,8-8-8 15,0 0 5-15,0 0-1 0,0-4-8 16,8-9-2-16,13-4-15 15,7-6 10-15,9-5-2 16,3-2 3-16,5-2-9 0,-1 0-3 16,2-1 6-16,-6 10-6 15,-4 2-2-15,-11 8-13 16,-4 1 11-16,-8 3 8 16,-3 6-7-16,-5 3 6 0,-5 0-3 15,0 0-4-15,-15 0 4 16,-11 17-1-16,-7-2 2 15,-3 6 4-15,-4 3-4 0,0 4 1 16,-7 1 1-16,4-1 0 16,-2-2 2-16,8-2-1 15,5-5 5-15,4-3-11 16,6-4 14-16,3-12 12 16,19 0-15-16,5 0 2 15,9-7-7-15,11-5 2 16,12-8-1-16,3-5 1 0,5-3-1 15,1 0 0-15,-2-2-1 16,2 2 3-16,-7 5-11 16,-2 5 5-16,-14 6-4 0,-2 1 8 15,-8 2-2-15,-5 9 8 16,-8 0-5-16,-16 0 1 0,-13 16-4 16,-8 0-3-16,-8 9 4 15,-7 3-3-15,0 1 0 16,0-5 7-16,-2 4-2 15,9-2-3-15,3-2 0 16,10-8 0-16,8-4 0 16,7 0 0-16,7-12 0 0,20 0 0 31,12-12 0-31,3-4 0 16,1-4 0-16,4 4 0 15,-1-6 0-15,-1 6 0 0,0 4 0 16,-2 1 0-1,-12 3-51-15,-2 3-13 0,-4 1 9 16,-3 4 25-16,-2 0 24 0,-3 0 5 16,0 0-1-1,-8 0 3-15,-3 0 14 16,2 9 6-16,9-9 8 16,-11 8 5-16,11-8 8 0,-8 0 1 15,0 0-19-15,-1 0-24 16,1 0 0-16,-1 0 0 15,0 7 0-15,3-7 0 16</inkml:trace>
  <inkml:trace contextRef="#ctx0" brushRef="#br0" timeOffset="34040.73">17546 17955 2035 0,'0'0'-18'0,"0"0"10"0,3 0 4 15,-3 0 1 1,0 0 5 0,0 0 7-16,0 0-4 15,0 0 15-15,0 0-11 16,-8 13-9 0,-3-5 0-16,-1-8 0 15,3 7 0-15,-3-7 0 16,-1 9 0-16,2-9 0 0,-3 7 0 15,3 3 0-15,0-10 0 16,1 8 0-16,2-8 0 16,13 0 0 46,8-5 0-62,-5 5 0 16,3 0-12-16,6-8-217 15,-14 8 60-15,5-5-40 16,-3 5-17-16,-2 0-14 16,-3-2-4-16,0-3-25 0,0-4-177 15</inkml:trace>
  <inkml:trace contextRef="#ctx0" brushRef="#br0" timeOffset="34362.5">17473 18056 338 0,'-22'0'376'0,"-2"10"-106"16,0-10-130-16,-3 7-64 16,5-7-17-16,5 12 2 15,6-12-24-15,3 0-23 0,8 13-34 16,8-13-1-16,9 8-20 15,7-8-42-15,8 0-33 16,6 0-12-16,-2-8 16 0,0-5 32 16,-7 7 34-16,-9-5 30 15,-8 4 18-15,-12-17 45 16,-21 12-14-16,2-4-2 16,-2 4-15-16,1-2-10 15,-1-1-16-15,1-1-55 0,9-1-68 16,-2-7-109-16</inkml:trace>
  <inkml:trace contextRef="#ctx0" brushRef="#br0" timeOffset="37257.01">23300 12964 17 0,'0'0'28'16,"0"0"20"-16,0 9 29 0,-8 3 45 16,8-5-4-16,-9-7-42 0,9 10-30 15,-9-10-23-15,9 7-7 16,0-7-13-16,0 0-1 0,0 0 2 15,0 0-6 1,0 0 8 0,0 0-5-1,0 0 5-15,0 0 6 16,0 0 2-16,0 0 4 16,0 0-7-16,0 0 0 0,0 0 5 15,0 0 5-15,0 0 1 16,0 0 3-16,0 0 10 0,0 0-1 15,0 0 7 1,0 0-6-16,9 0 0 0,4 0-7 16,7-12-12-16,46-21-11 15,-22 13-4-15,1-5 0 16,3 1-2-16,-8 1-3 16,3 1 0-16,-12 6-3 0,-7 1 5 15,-8 1 6-15,-5 6-4 16,-2 8 1-16,-1 0 4 15,-8 0-3-15,-8 0 3 16,-7 13-5 0,-11 3 2-16,-7 0-1 0,2 3 2 15,-6-1-3-15,5-2 2 16,7-4 0-16,2-3 1 16,7-9 3-16,2 7-5 15,14-7 0-15,-7 0 5 0,7 0-5 16,0 0 0-16,3 0-3 15,10 0 2-15,8-7 2 0,2-5-6 16,6-4 6-16,-1 0-2 16,1 3 0-16,-4 1-3 15,-6 3 3-15,-2 2 2 16,7-2 3-16,-16 9-5 16,-3 0 8-16,-5 0 3 0,0 0 9 15,0 0-12 1,-21 9-3-16,-3 7-1 0,-47 25 3 15,32-18 1 1,-1 2-2-16,4-4 1 0,2-5 1 16,6-4-5-16,8 0-3 15,8-12 0-15,3 0-2 0,9 0-13 16,9 0 15-16,15-7-9 16,17-10-9-16,7-9 0 15,5 2-3-15,4-4 9 0,0 0 1 16,0-1 6-1,-4 1 2-15,37-17 3 16,-64 30 0-16,-4 1 16 16,-10 7 14-16,-9 2-14 0,-3 5-5 15,-15 0-7-15,-15 0-2 16,-1 12 10-16,-12 5-7 0,1 7 2 16,-3 2 5-16,-40 21 23 15,48-25-25-15,6-6 5 16,5-4-14-16,9-5-1 15,6-7 6-15,3 0-9 16,8 0-6-16,0 0 3 0,11 0 7 16,40-28-6-1,-20 8 2-15,6-5-2 0,2-4 0 16,-2 5 6-16,-1 4-1 16,-7 0 3-16,-9 3-3 15,-9 4 1-15,-1 11 6 0,-6 2 9 16,-4 0-6-1,-17 0-2-15,-5 8-3 0,-8 9-1 16,-2-1-3-16,-6 3 1 0,2 3-1 16,0-3 0-1,-21 9 7-15,36-19-10 16,5-9 6-16,8 7-8 16,8-7 11-16,0 0-12 15,0 0 0-15,13 0 5 0,11-4-4 16,6-8 4-1,1-4-2-15,1-1-2 0,4-2 1 16,1 2 1-16,-9 1-1 16,-2 4 1-16,-9 5 1 0,-6 2 7 15,-3 5-8-15,-5 0 15 16,-3 0-2-16,-8 0-7 16,-6 0-2-16,-12 16 0 15,-43 16 1 1,31-12-3-16,7-3 0 0,-3 0-2 0,8-1 2 15,5-2 0-15,5 1 1 16,3-7-21 0,13-8 0-16,13 0 4 15,7 0 10-15,6-8 3 16,-4-7-2-16,7 4 1 16,-1-1-4-16,5-4 2 0,-4 4-1 15,-6-1 0-15,-2 2 5 16,-5 2 3-16,-8 5-3 15,-2 4 1-15,-6 0 9 0,0 0-7 16,-9 0 4 0,-8 8-8-16,-8 4 3 0,-3 0-4 15,-34 17 10 1,35-16-10-16,5-13 4 0,8 7 2 16,6-7-2-1,8 0-2-15,0 0-8 0,0 0-9 16,0 0 7-16,5 0 5 15,4-7-2-15,13-6 7 0,-2 1-3 16,20-13 4 0,-24 19 4-16,-3-4-5 15,-5 6 6-15,0 4 1 16,-8 0 7 0,0 0-13-16,-24 33 7 31,-9-1-9 0,33-32 0-31,0 0-73 47,3 0 65-47,22 0 10 16,1-11 8 15,-23 11 41-31,-3 0-10 15,0 0 31 1,0 0-35-16,-8 0 34 16,8 0-45-1,-8 0-4-15,8 0-8 0,0 0-6 16,0 0-10 0,0 0 1-1,0 0-4-15,0 0-2 16,0 0 0-16,0 0 5 15,0 0-4-15,0 0 0 16,0 0-1-16,0 0-4 0,0 0-6 16,0 0 6-16,0 0-2 15,0 0-27 1,0 0 16-16,0 0-7 0,0 0-54 16,0 0 43-1,0 0 8-15,5 0-1 0,-2 0-19 16,-3 0-36-1,5 0-46-15,-5 0-54 0,0-5 12 16</inkml:trace>
  <inkml:trace contextRef="#ctx0" brushRef="#br0" timeOffset="45877.67">9099 3582 328 0,'-8'-41'154'0,"-3"1"-56"16,-3 2-24-16,6 7-23 16,8 5-19-16,-8 10-20 15,8 4 0-15,0 4-6 0,0 8-5 16,0 0 1-16,0 20 2 16,0 18 16-16,0 18 3 15,0 21 15-15,0 25-3 16,0 16-6-16,0 16 2 15,0 17 8-15,0 8 26 0,0 8-9 16,0 9-9-16,0 9-2 16,5 301 6-1,3-210-39-15,0 9 14 16,1-8 10-16,-1-8-3 16,16 271 34-1,-8-250-26-15,1-1-2 16,-3-4 25-16,3-12 15 15,0-13 3-15,-2-16-16 0,6 1-4 16,-1 2-14-16,4 10-17 16,6 4-7-16,2 3-11 0,4-3-13 15,5-8 2-15,3-5 4 16,9 8-3-16,7 13-6 16,6 11 1-16,0 5-3 15,3 4 9-15,-1 1 0 0,6-6-4 16,3 5-4-16,-1 13 1 15,5 7 3-15,4 4 1 16,5-7-8-16,4-13 5 0,92 278 2 31,-92-283 3-31,0 5-3 0,-2 0-1 0,1 0 1 16,6-3 2 0,-3-5 2-16,7 3-5 0,1 6-9 15,124 300 4 1,-102-302 7-16,5-2 3 15,2-6-10-15,-3 9 4 16,1-219-1-16,-5-74 1 0,-4 0-4 16,-14 0 1-16,-7 0-1 0,-11 0 0 15,-8 0-1-15,-13 0 0 0,-8 0 7 16,-12 0-15-16,-9 0 1 16,-4 0-21-16,-7 0-23 0,-9 0-36 15,-4 0-50-15,-4 0-22 0,-12 0-44 16,0 0-28-16,-15 0-9 0,-10 0-31 15</inkml:trace>
  <inkml:trace contextRef="#ctx0" brushRef="#br0" timeOffset="47774.39">9094 3085 23 0,'-14'12'70'0,"0"5"100"15,-2-5-26-15,4 0-68 16,5 0-35-1,7 1-11-15,0-1-4 0,0-1-9 16,0 2 0-16,11-1 8 16,10 0 11-16,7-3-2 15,17-1 11-15,24-8 3 16,37 0 11-16,69-21 4 16,88-14-2-16,74-23-9 15,69-19-16-15,102-22-10 16,64-17-10-16,87-27 1 15,67-20-8-15,62-25-2 16,51-16-2-16,31-8 1 16,23 13 4-16,-19 20-2 15,-18 25-8-15,-38 23 0 16,-85 27 15-16,-81 18 15 16,-97 15 6-16,-89 19-10 15,-93 11-14-15,124-8 22 16,-344 37 21-1,-42-1 8-15,-34 6 5 16,-25 2-14-16,-15 5-6 16,-9 0-23-16,-11 0-10 15,-5 0-5-15,-4 0 0 0,-8 0-3 16,0 0-1-16,0 0-1 16,0 0-8-16,5 0 3 15,-1 0-3 1,-1 0 4-16,-3 0 0 15,0 0 1-15,5 0-1 16,-2 0-4-16,2 0 5 16,-5 0-7-16,0 0 7 15,0 0 1-15,0 0-2 0,0 0-6 16,0 0 6-16,0 0-5 16,0 0-6-16,0 0 7 15,0 0-1-15,3 23 9 16,5 4-6-16,9 21-1 15,9 27 5-15,13 42-5 16,21 49 9 0,22 39-1-16,20 26 0 0,8 18-9 15,3 10 3-15,1 23 0 16,-8 32 0-16,-15 19 0 16,-9 9 1-16,-9-5-3 15,-13 2 17-15,-3 23 69 16,2 29 7-16,6 13 3 0,20 7-19 15,25 12-75 1,186 529 0-16,-117-455 0 16,11 20 0-16,4 23 0 15,-1 1 0-15,-16-11 0 0,-6-5 0 16,-11-7 0-16,-18-21 0 16,-9-30 0-16,107 412 0 15,-135-451 0-15,-7-9 0 16,-13-16 0-16,-8-4 0 15,-12-5 0-15,28 397 0 16,-67-404 0-16,-15-9 0 16,-28 347 0-1,-6-380 0-15,-10-14 0 0,-5-18 0 16,7-28 0-16,-3-28 0 16,1-38 0-16,11-32 0 15,1-37 0-15,7-133 0 16,14-17-117-1,0 0-341 1,14 0 8-16,-2 0 4 16</inkml:trace>
  <inkml:trace contextRef="#ctx0" brushRef="#br0" timeOffset="50403.39">4624 4204 357 0,'-17'-36'210'0,"-2"-8"-85"16,-1-6-51-16,-6 2-11 16,2 3 0-16,-4 7 2 15,-1 6-9-15,-2 12-25 16,-10 20-20-16,-15 33 1 15,-18 36-5-15,-16 29 6 16,0 15-2-16,11 7-3 16,17-7-1-16,26-8-4 15,27-10 0-15,29-24 3 16,42-17-1-16,34-22 0 16,31-32-2-16,23-12-1 15,8-17-2-15,-3-11 4 16,-10-1-5-16,-18 8 1 15,-23 9 0-15,-17 16-4 16,-27 8-4-16,-20 25 2 16,-26 24 6-16,-31 20-1 15,-23 19-2-15,-126 154 6 16,52-104-3 0,-12-3 0-16,-4-13-4 15,3-21 2-15,17-24 5 16,21-20-2-16,-20 5-18 15,85-62-44 1,48-81-220-16,17 2 44 16</inkml:trace>
  <inkml:trace contextRef="#ctx0" brushRef="#br0" timeOffset="50919.18">5119 4343 291 0,'0'-30'256'16,"0"11"-60"-16,0 7-86 15,0 4-53-15,0 8-36 0,5 0-12 16,4 20 0 0,6 10-6-16,5 0-1 15,10 8 4-15,2-2-3 16,4-8 0-16,1-8 0 15,-1-7-5-15,29-26 2 16,-33-10 0-16,1-18 0 16,-9-13 2-1,-12-7 0-15,-12 1 11 0,0 3 13 16,-9 8 22-16,2 12-17 16,-1 17-19-1,8 17-9-15,0 18-2 16,0 18-4-16,12 11 6 0,16 5-1 15,21-4-1-15,12-12-1 16,12-12 4-16,5-21 3 16,-5 0-10-16,-9-21 5 15,-15-20 2-15,-12-11-1 16,-21-14 0-16,-16-4 0 16,-23 2 2-1,-11 3 2-15,-2 9-12 0,-1 10 2 16,9 8 2-16,2 15-1 15,7 7-17-15,7 3-48 16,4 9-47-16,8 4-18 16,8 0-2-16,1 12-99 15</inkml:trace>
  <inkml:trace contextRef="#ctx0" brushRef="#br0" timeOffset="51152.21">6334 3536 383 0,'0'-27'327'0,"0"6"-72"16,-8 5-108-16,8 7-85 15,-8 9-27 1,8 29-23-16,0 20 0 16,11 20-6-16,6 12-7 15,4 9 6-15,3-4-4 0,-1-10-13 16,3-6-37-16,-6-12-78 15,-4-15-51 1,-8-10-52-16,-8-17-415 16</inkml:trace>
  <inkml:trace contextRef="#ctx0" brushRef="#br0" timeOffset="51769.06">5823 3064 166 0,'-38'-20'180'0,"11"10"-74"16,5-3-45-16,11 3-26 15,2 3-1 1,9 3-15-16,-7-1-3 16,7 2-4-16,0 3 9 15,0 0 0 1,-8 0 5-16,8 0-11 15,-8 0-3-15,8 0-8 16,0 0 0-16,0 0 1 16,0 0-1-1,0-4 4-15,0 0 3 16,0-1 4-16,0 5 6 16,0 0 0-16,0 0-5 15,0 0-1-15,0 0-11 16,0 0-5-16,0 0 4 15,0 0-5-15,0 0 4 16,3 0 0 0,5 0-1-16,8 0 1 15,5 0-4-15,4 9 2 16,-1-9 0-16,1 7 4 16,-3-7-3-16,0 0-1 15,-6 0 3-15,-5 0 0 16,-3 0-2-16,-3-7-1 15,-5-5 3-15,0 0 5 16,-13-5-5 0,-2 8-3-16,-5 6-4 0,-8 3-1 15,-10 7 5-15,-3 15 1 16,6 2-3-16,-3-1 3 16,15 0-6-16,3-4 2 15,11-3-3 1,12 12-59-16,11-16-5 15,7 1-52-15,-2-13-110 16</inkml:trace>
  <inkml:trace contextRef="#ctx0" brushRef="#br0" timeOffset="52485.71">6634 2605 372 0,'0'-40'200'0,"0"7"-49"15,0 7-50-15,0 10-53 16,0 8-25-16,3 8-12 15,11 29-2-15,15 20 22 16,10 20-8-16,10 24-2 16,4 14-10-1,-4 14-8-15,-2 14-1 0,-1 3 1 16,-10-7-6-16,-4-18 3 16,-7-11-52-16,5 48-185 15,-23-104 6 1</inkml:trace>
  <inkml:trace contextRef="#ctx0" brushRef="#br0" timeOffset="52649.29">6708 3301 548 0,'-33'-33'225'16,"9"5"-112"-16,7 4-56 15,17-2-25-15,17-1-17 16,26-6-8-16,22 0-6 15,17 0-10 1,3 3-78-16,-4 0-69 16,-2-2-104-16</inkml:trace>
  <inkml:trace contextRef="#ctx0" brushRef="#br0" timeOffset="52966.43">7344 2836 57 0,'9'0'274'0,"-9"0"-84"15,0 0-56-15,0 0-62 16,0 9-31-16,0-9-10 15,0 0-13-15,0 0-6 16,0 0-3-16,8-4-4 16,7-3-3-16,7-5 0 15,-5-6 0-15,-3-7 3 16,-1 1-5-16,-8 0 2 16,-5 3 12-16,0 4 8 15,-21 10-5-15,-7 7-5 16,-4 21 16-16,-6 11-9 15,6 8 0-15,7 5-10 16,10-4 4 0,15 1-2-16,7-7-2 0,23-10-6 15,13-8 4 1,22-17-11-16,14 0-60 0,0-17-70 16,0-12-62-16,-19-16-97 15</inkml:trace>
  <inkml:trace contextRef="#ctx0" brushRef="#br0" timeOffset="53306.93">7689 2413 375 0,'-32'-90'168'0,"8"2"-25"16,4 10-41-16,4 16-9 15,3 18-21 1,5 11-34-16,8 22-20 16,8 30 4-16,54 136 150 15,-13-37-87-15,2 12-24 16,11 1-24-16,-1-12-25 15,-4-22 1 1,-5-23-4-16,-11-21 1 0,-9-21 24 16,-4-32-9-16,2-25-11 15,2-32-9-15,3-29-1 16,3-22 0-16,6-19-7 16,0-1 7-16,2 23 11 15,-1 24-18-15,-5 27-2 16,8 35 16-16,10 31 7 15,7 27 16-15,13 24-14 16,91 112-1 0,-79-74-28-16,-5 5-129 0,1-4-152 31</inkml:trace>
  <inkml:trace contextRef="#ctx0" brushRef="#br0" timeOffset="53517.7">9866 2661 526 0,'-57'9'376'16,"-28"28"-123"-16,-48 40-78 15,-76 70 6-15,-93 97-10 16,-85 82-37-16,-80 64-50 0,-113 87-38 16,-49 51-16-16,-38 6-13 15,-7-9-16-15,41-8-10 16,56-17-175-16,46-35-119 15,39-46-49-15,37-57-18 16</inkml:trace>
  <inkml:trace contextRef="#ctx0" brushRef="#br0" timeOffset="54802.66">5168 7119 524 0,'-17'-12'254'0,"3"7"-128"15,1 5-70-15,5-5-30 16,8 3-7-16,0-3-11 16,0 1 1-16,0 1-2 15,0-6-5-15,3 1 9 0,5-4 26 16,-8-1 22-1,0 5 60-15,0 3 8 0,0 3-28 16,-11 2-45-16,-6 0-27 16,1 28-15-16,-1 13-6 15,2 11 4-15,7 13-7 16,11 6 4-16,23-2-4 16,13-10-3-16,23-16 11 15,26-32-13-15,34-27-22 16,33-25-42-16,11-26-29 15,1-8-9-15,-17-15 28 16,-28-8 35-16,-29 1 27 0,-33-1 34 16,-30 4 35-1,-30 17 35-15,-21 16-16 0,-20 20-26 16,-16 25-28 0,-7 16 0-16,-1 33-5 0,8 12-8 15,17 15 12-15,18 5-10 16,22 0-8-16,25-3 2 15,21-9 0-15,14-14-6 16,13-10-20-16,3-12-13 16,-5-17 3-16,30-23 8 15,-76-16 20-15,-13-14 5 16,-12-16 1 0,-8-8 3-16,-10 4 36 0,2 11 36 15,1 14-21-15,2 16-32 16,13 11-16-16,0 14-10 15,8 7 0-15,17 19 7 16,4 10-4-16,7-1 2 16,1 2-2-16,-1-7 3 15,-9-7-6-15,-2-4 9 16,-8-12 0-16,-1 0-5 0,1-12 7 16,12-16-12-1,2-17 6-15,9-8 1 16,1 1 0-16,0 2-8 0,-4 14 3 15,-12 12-4-15,-6 12 4 16,-7 12-5-16,-3 15 10 16,-9 14 2-16,0 8 0 0,0-1-4 15,0-3 4 1,0-9-3-16,0-7 1 16,0-17-4-16,12 0-1 0,12-24-1 15,9-17 0-15,8-16-5 16,0-9-1-16,2-15 2 15,3-16-1-15,-2-17 5 16,-3-9 3-16,-14-6 4 16,-5 3 8-16,-12 12 42 15,-10 18 85-15,0 28 16 0,-14 20-114 16,-7 22-41 0,-3 26 0-16,0 46 0 15,2 27 0-15,8 20 0 0,14 9 0 16,27 97 0-1,14-113 0-15,81 28 0 16</inkml:trace>
  <inkml:trace contextRef="#ctx0" brushRef="#br0" timeOffset="59339.77">21598 4474 201 0,'-15'8'213'0,"-1"-1"-77"16,2-7-48-16,14 8-35 16,-7-8-19-16,7 0-1 0,0 0-5 15,0 0-3-15,0 0-2 16,7 0-11-16,26-12-2 15,32-12 3-15,48-9 8 16,54-8 0-16,40-3-5 0,30-2-5 16,14-2 3-16,1 3 9 15,-9-3-3-15,-11 6 0 16,-23 6-12-16,-28 3-2 16,-39 10 3-16,-38 6 14 0,-30 5 29 15,-21 4 19 1,-16-1 18-16,-17 2 3 0,-12-2-23 15,-8 2-27-15,0-3-15 16,0 8-7-16,0-3-19 16,-8 0-1-16,8 2 6 15,-12-1-9-15,12-1-12 16,-8 5-47-16,-1 0-73 16,-7 0-76-16,-4 0-33 0,-9 0-68 15</inkml:trace>
  <inkml:trace contextRef="#ctx0" brushRef="#br0" timeOffset="61385.29">22561 6630 813 0,'0'0'672'16,"0"0"-563"-16,12-12-54 15,19-8-33-15,36-13 8 16,33-18-3-16,46-16-11 0,42-14 2 15,46-13 1-15,402-116 36 32,70-11 1-32,-378 119-40 15,221-61 10 1,-342 106-29-16,-41 13 6 0,-40 8-1 16,-34 11-3-16,-21 8-1 15,0-4-73 1,-63 21-124-16,-17 8-136 15,-25 14-106-15</inkml:trace>
  <inkml:trace contextRef="#ctx0" brushRef="#br0" timeOffset="62052.02">23799 10083 721 0,'-44'-26'633'0,"-5"-14"-194"16,-5-13-201-16,10-4-222 16,7 5-16-16,17-5 0 15,23-5 0-15,39-7 0 16,32 0 0-16,47-4 0 0,49 4 0 16,54 0 0-16,48 3 0 15,24 1 0-15,14 4 0 16,1 3 0-16,2 10 0 0,-4 7 0 15,-15 5 0-15,-36 11 0 16,-47 5 0-16,-52 12 0 16,-52 8-282-16,-56 0-263 0,-51 17 5 15</inkml:trace>
  <inkml:trace contextRef="#ctx0" brushRef="#br0" timeOffset="64699.89">24263 12349 594 0,'0'-2'432'15,"0"-3"-101"-15,-8 5-156 16,8-6-90-16,0 4-38 16,0-3-11-16,11 1-2 0,9-8 26 15,17-4 35-15,28-5-7 16,31-3-18-16,40-5-70 0,38 1 0 15,33-6 0-15,25-1 0 16,17-1 0-16,8-6 0 16,15-2 0-16,7-6 0 0,-12 1 0 15,-16 1 0 1,-25 2 0-16,-25 11 0 0,-35 2 0 16,-33 9 0-16,-30-2 0 15,-26 12 0-15,-17-4 0 16,-15 8 0-16,-17 0 0 15,-7 5 0-15,-4 5 0 16,-9 0 0-16,-5 0 0 0,-14-7-98 47,-1-9-434-47,-9-13-6 16</inkml:trace>
  <inkml:trace contextRef="#ctx0" brushRef="#br0" timeOffset="70116.49">18649 17323 931 0,'-17'-40'824'16,"6"11"-532"-16,0 5-292 0,2 12 0 15,9 3 0-15,-8 2 0 16,16 14 0 0,37 47 0-16,-8-13 0 15,8 16 0-15,3 7 0 0,1 19 0 16,44 88 0 0,-52-95 0-16,-6-5 0 15,-5-11 0-15,10 22 0 16,-28-58 0-16,-4-7 0 15,-3-17 0-15,-5-12 0 16,-25-22 0-16,-11-18 0 0,-15-5 0 16,-11 3 0-16,0 9 0 15,2 13 0-15,3 15 0 0,1 15 0 16,2 13 0-16,5 12 0 16,8 20 0-16,9 9 0 15,16 5 0-15,16-4 0 0,25-4 0 16,15-4 0-16,17-14 0 15,84-9 0-15,-59-31 0 16,0-16 0-16,2-14 0 16,1-15 0-16,216-287 0 31,-257 234 0-31,-15 1 0 16,-20 5 0-16,-9 11 0 0,-21 12 0 15,-53-27 0 1,30 81 0-16,-1 24 0 0,5 24 0 15,6 21 0-15,17 15 0 16,17 9 0-16,42 78 0 16,3-80 0-16,12-11 0 15,8-8 0-15,5-7 0 16,-1-8 0-16,-5-12 0 16,-3-9 0-16,0-4 0 0,-4-8 0 15,-3-8-127-15,-2-9-344 16,68-61-319-16</inkml:trace>
  <inkml:trace contextRef="#ctx0" brushRef="#br0" timeOffset="70358.78">20421 16209 369 0,'-16'-98'380'16,"-13"18"0"-16,-7 18-111 15,-7 21-103-15,0 17-10 0,-1 20 100 16,-2 16-185-16,10 23-71 15,12 23 0-15,8 24 0 0,16 11 0 16,37 128 0 0,2-104 0-16,10-3 0 0,4-5 0 15,0 2 0-15,-4-9 0 16,-4-16 0-16,-9-14 0 0,-8-11 0 16,10 13-470-1,-32-58 18-15,-6-16 73 16,-15-9 29-16</inkml:trace>
  <inkml:trace contextRef="#ctx0" brushRef="#br0" timeOffset="71481.47">20108 17129 507 0,'-178'-25'1095'15,"140"18"-929"1,10-3-95-16,28-1-54 0,17-6-17 16,26-7-24-16,31-4-32 15,24-10-46-15,19-2-49 0,14-5-32 16,2 1 7-16,2-5 38 15,-9-1 56-15,-21 2 51 16,-20 7 48-16,-20 4 65 16,-26 13 67-16,-17 5 39 0,-22 11 75 15,-17 8 42-15,-59 60-175 16,32-12-130-16,-7 14 0 16,12 2 0-16,7 2 0 15,12-4 0-15,11-14 0 0,9-8 0 16,17-11 0-16,9-13 0 15,8-16 0-15,5-16 0 0,4-13 0 16,-7-16 0-16,-7-12 0 16,-9-8 0-16,-9-8 0 0,-11 4 0 15,0 8 0-15,0 13 0 16,0 7 0-16,-8 16 0 0,8 10 0 16,0 34 0-1,8 13 0-15,8 5 0 16,10 4 0-16,2-4 0 0,4-9 0 15,50-8 0 1,-29-20 0-16,7-24 0 16,5-16 0-16,57-79-190 15,-66 50 81-15,-8-5 61 16,-6 5 61-16,-14 12 41 0,-7 17 38 16,-9 12-2-16,-4 10 8 15,-5 18-98-15,-3 18 0 16,0 10 0-16,0 12 0 0,0 1 0 15,8-3 0-15,5-3 0 16,7-6 0-16,9-8 0 0,4-13 0 16,4-8 0-16,-3-16 0 15,6-16-173-15,-6-13 25 16,19-78-10-16,-36 46 129 16,-6-89 62-1,-11 88 41-15,0 9 85 0,0 16 0 16,0 16-76-16,0 17-83 15,13 35 0-15,3 14 0 16,12 8 0-16,5-1 0 16,53 33 0-16,-33-48 0 15,-2-9 0-15,6-12 0 16,5-12 0-16,-5-16-175 16,-4-13-24-16,-10-11 34 0,-5-5 64 15,-17-9 77-15,-13 1 84 16,-8 8 106-16,-16 8 66 0,-2 8-26 15,2 13-206-15,-4 16 0 16,1 12 0-16,1 12 0 0,7 8 0 16,11 5 0-16,8-1 0 15,13 1 0-15,6-5 0 0,14-3 0 16,3-17 0-16,7 0 0 16,1 0 0-16,0-13 0 0,-3-3 0 15,-4-1 0 1,-11 1 0-16,-4-1 0 0,-9 5 0 15,-10 5 0-15,1-2 0 16,-4 5 0-16,-3 4 0 16,-2 0 0-16,2 0 0 15,4 8 0-15,3 4 0 16,3 4 0-16,9-3 0 0,2-1 0 16,-6-3 0-16,-4-9 0 15,16 0 0 1,-26 7 0-16,-3-7 0 15,-16 0 0 17,1 0 0-32,0 9 0 0,-5-9 0 15,6 12 0-15,-1-12 0 16,-5 17 0-16,8-10 0 16,9 3-289-16,-8 4-428 15,8 0 369 1,0-3 23-16</inkml:trace>
  <inkml:trace contextRef="#ctx0" brushRef="#br0" timeOffset="72581.58">24944 16372 403 0,'-44'12'461'16,"-2"-5"24"-16,2-7-166 16,4 10-159-16,8-10-75 0,7 0-41 15,8 0 26-15,6 0-50 16,11-10-20-16,101-37 0 15,13-3 0 1,55-14 0-16,60-19 0 0,54-10 0 16,51-21 0-16,42-12 0 15,27-9 0-15,10-3 0 0,3 5 0 16,-18 6 0-16,-28 12 0 16,-42 13 0-16,-51 14 0 15,-59 11 0-15,-56 15 0 16,-38 13 0-16,-39 12 0 0,-20 12 0 15,-21 6 0 1,-15 6 0-16,-9 6 0 0,-9 7 0 16,-2 0 0-16</inkml:trace>
  <inkml:trace contextRef="#ctx0" brushRef="#br0" timeOffset="73165.46">29672 14703 2047 0,'16'23'0'15,"7"19"0"-15,6 14 0 0,9 13 0 16,1 14 0-16,5 3 0 16,6 6 0-16,-1 2 0 15,-5-5 0-15,-6-4 0 16,9 55 0-1,-55-25 0 1,-74-27 0 0,-896 140 0 15,704-174 0-15,-333 75 0-1,295-52 0-15,4 4 0 0,6 9 0 16,14 4 0-16,16 0 0 15,17-1 0-15,-220 91 0 16,260-104 0-16,-163 60 0 16,223-83 0-1,22-10 0-15,17-6 0 0,28-8 0 16,15-12 0-16,19-2 0 16,-11 6 0-16,48-25 0 15,11 0 0-15,12-8 0 31,8-4 0-31,6-9 0 16,2-3 0-16,20-40 0 16,-13-19 0-1,-20 40 0-15,-9-2 0 16,0-5 0-16,-12-6 0 16,-4-1 0-16,-5-1 0 0,-1 1 0 15,4 5 0-15,1 2 0 16,4 6 0-16,13 3 0 0,0 0 0 15,0 1 0-15,9 6 0 16,8 6-98-16,-3 4-314 16,8 7 10-16,-3 5 9 0,2 8 36 15</inkml:trace>
  <inkml:trace contextRef="#ctx0" brushRef="#br0" timeOffset="75768.47">25675 16461 466 0,'-8'0'476'0,"-5"0"-156"16,2 0-156-16,0 16-86 16,-3 1-43-16,6 7-12 0,8 4-4 15,8 5-13-15,9-4-32 16,7-5-63-16,14-8-54 0,4-16-12 15,65-24-72 1,-55 0 174-16,-7-4 32 16,-12-5 32-16,-7 0 24 15,-12 4 32-15,-6 5 33 16,1 4 35-16,-9 7 29 0,0 7-4 16,0 6-13-16,0 6-25 0,0 15-27 15,0 10-32-15,8 15-13 16,8 0-25-16,8-2-25 15,9-4 0-15,11-7-47 0,14-13-52 16,8-20-63-16,2 0-60 0,0-20-15 16,-7-13 25-16,-9-12 55 15,-5-7 60-15,1-62 56 16,-40 61 88 0,-8 8 30-16,-17 4 21 0,-7 9 3 15,-4 11 17-15,-1 9-1 16,1 12-12-16,-18 28 44 15,35-2-99-15,11-2-22 16,8-1-35-16,12-1-26 16,17-6-45-16,12-16-27 0,8 0-16 15,7-16 1-15,1-10 32 16,-5-6 26-16,-6 4 47 16,-13 3 35-16,-12 5 38 0,-10 4 29 15,-7 4 12-15,-4 4 18 16,-8 3-9-16,0 5-12 0,-11 0-31 15,-6 0-17-15,6 0-23 16,3 0-15-16,8 13-8 16,0-13-75-16,27 0-216 31,-7-8 192-31,1-13 28 0,0-3 32 16,-3-1 18-16,0-4 17 15,-6 1 14-15,0 7 25 0,-3 1 18 16,-4 4-8-16,1 4 5 15,2 9 2-15,1 3 13 16,7 0-2-16,5 12-18 0,7 0-27 16,1-5-7-1,-5-7-11-15,-1 0-22 0,-2 0-14 16,1 0-6-16,0-3-29 16,-19-18 54-1,-3 9 19-15,0 0-1 16,0-14 19-1,0 15-5-15,0-2 24 0,0 6 14 16,0 3 20-16,6 4-3 16,2 0 5-16,4 11-6 0,5 6-26 15,2 4-15-15,1-1-15 16,6 1-9-16,-3-9-12 16,1 0-8-16,2-12-13 0,-6-5 14 15,0-7 3-15,0-7 7 16,-3-7 2-16,-1-2 6 15,12-46 21-15,-15 43 3 16,-5 2 16-16,0 8-38 16,7-2-7-1,-10 13 0-15,-2 10 0 32,5 14 0-32,0-3 0 0,-2 6-71 15,2 2-123-15,-8-1-38 0,4-2-14 16,0 3 12-16,0 2 31 15,4 12-139 1,-4-26 170-16,4-7 13 0</inkml:trace>
  <inkml:trace contextRef="#ctx0" brushRef="#br0" timeOffset="80205.12">10614 4254 285 0,'-16'-50'154'0,"-1"-3"-59"0,10-4-33 15,7-4-26-15,0 4 7 16,0 9 19-16,0 6 19 16,0 11-10-16,0 5-15 15,0 11-30-15,0 2-10 16,0 5-8-16,0 8-5 0,0 0 0 16,0 12 4-16,7 62 50 15,2-10-8 1,2 22-11-16,5 16-9 0,5 16-4 15,-1 8 6-15,1 5 7 16,-1 2-12-16,1 7 12 16,-2 10 7-16,-2 21 18 0,23 216 40 15,-23-176-69 1,2-2-8-16,3-2-3 16,-3-7 2-16,2 0 20 0,-1-11 1 15,1 3-3 1,-2 3-1-16,1 5 42 15,42 456 45 1,-42-434-129-16,1 3 0 16,20 236 0-16,2 31 0 15,-18-244 0-15,4 0 0 16,4-7 0-16,3-5 0 16,-1-4 0-16,8-9 0 15,1-2 0-15,-4-2 0 0,2-4 0 16,-2-3 0-16,0-8 0 15,0-9 0-15,6-3 0 0,-3-6 0 16,11-6 0-16,-2-5 0 0,2-7 0 16,1-10 0-1,2-3 0-15,5-1 0 0,0 6 0 16,-2-6 0-16,-4 0 0 16,6 1 0-16,52 134 0 15,-13-37 0-15,-61-133 0 31,107 283 0-15,-116-313 0-16,-1-3 0 16,-3-1 0-16,-2 1 0 0,-5 0 0 15,0-8 0-15,2-4 0 16,-3-3 0-16,2 8 0 16,-1-2 0-16,-4 0 0 0,1 1 0 15,-1-2 0-15,16 66 0 16,-15-75 0-16,-5-15 0 15,1-11 0-15,-6-8 0 0,1-14 0 16,-5-2 0-16,2-17 0 16,-5-12 0-1,0-17 0-15,-13-16 0 16,-19-85-444-16,21 44-15 16,-3-2 15-16</inkml:trace>
  <inkml:trace contextRef="#ctx0" brushRef="#br0" timeOffset="81517.37">29111 15712 170 0,'9'0'219'0,"-6"0"-46"16,-3-4-28-16,0 4-32 0,0 0 1 15,3 0 43-15,5 12 62 16,6 4 36-16,-2 13 44 15,-1 8-116-15,3 4-183 0,-6-1 0 16,-2-4 0 0,7 30 0-16,-9-46 0 15,-4-4 0-15,0-4 0 16,4-4 0-16,0-8 0 16,4-10 0-1,10-19 0-15,5-16 0 0,10-12 0 16,2-9 0-16,7 1 0 15,-6 8 0-15,-4 9 0 16,-7 11 0-16,7-8 0 16,-19 33 0-16,-4 12 0 15,-1 12 0-15,1 14 0 16,-9 2 0-16,0 2 0 16,0 0 0-16,0-6 0 15,0-3 0-15,0-9 0 16,3-12 0-16,3 0 0 0,2 0 0 15,14-20 0-15,7-8 0 16,7-11 0-16,1 4 0 16,-2 7 0-16,-2 3 0 15,-10 9 0-15,-1 4 0 0,-10 8 0 16,2 4 0-16,-5 19 0 16,4 3 0-16,4 27 0 15,-14-26 0 1,6-3 0-16,0 1-307 0,2-5-146 15,5-8 56-15,1-8 50 16,7 0 87 0</inkml:trace>
  <inkml:trace contextRef="#ctx0" brushRef="#br0" timeOffset="82006.37">30288 15394 151 0,'28'-72'767'0,"-28"44"-437"16,-12 2-63-16,-11 14-25 15,-15 12 44-15,-2 16-282 16,-1 9-4-16,5 8 0 16,3 7 0-16,13 1 0 0,8-1 0 15,12 2 0-15,3-13 0 16,6-5 0-16,7-8 0 16,1-16-155-16,3 0 12 15,3-16 63-15,3-14 36 16,-6-6 44-16,-1-7 37 15,-2-3 31-15,-5 1 24 16,-4 8 32-16,1 9-23 0,-1 8-101 16,-3 7 0-16,-2 13 0 15,5 8 0-15,1 12 0 16,2 10 0-16,1-2 0 16,2 0-34-16,12 4-487 15,-13-32 270 1,4 0 30-16,3-15 61 15,3-18 78-15,7-12 66 0,-1-12 41 16,2-5 42-16,-2 6 74 16,-4 6 70-16,-6 14 16 15,-2 8 4-15,-5 7-14 16,-3 13-61-16,-4 8-146 0,-4 24-10 16,-1 13 0-16,0 9 0 15,5 1 0-15,-2-2 0 16,2-4-73-16,-5-8-423 15,0-5-40-15,0-11 71 0</inkml:trace>
  <inkml:trace contextRef="#ctx0" brushRef="#br0" timeOffset="82158.86">30731 14494 1128 0,'-45'-52'410'16,"3"7"-201"-16,11 13-118 15,6 7-54-15,7 9-78 0,9 8-152 16,13 8-164 0,19 12-71-16,16 11 16 0</inkml:trace>
  <inkml:trace contextRef="#ctx0" brushRef="#br0" timeOffset="82477.41">31000 14726 584 0,'0'17'429'15,"0"-4"-129"-15,0 3-105 16,0 12 36-16,0 13 77 16,-14 4-308-16,14 0 0 0,-7 0 0 15,7-9 0-15,0-8 0 16,0-11 0-16,0-10 0 16,4-31 0-1,16-12 0-15,8-18 0 16,14-3 0-16,10-8 0 0,0 5 0 15,-3 7 0 1,-9 12 0-16,-7 13 0 0,-4 16 0 16,-4 12 0-16,-8 23 0 15,-7 19 0-15,2 10 0 16,1 4 0-16,-5 2 0 16,-8-1 0-16,8 45-148 15,-8-57-393-15,0-9 8 16</inkml:trace>
  <inkml:trace contextRef="#ctx0" brushRef="#br0" timeOffset="82909.46">32339 14292 585 0,'0'-68'682'0,"0"10"-139"16,-8 17-306-16,0 13-237 16,-1 19 0-16,-2 25 0 15,3 21 0-15,8 23 0 16,-9 14 0-16,9 2 0 0,0 3 0 15,0-10 0-15,9-3-278 16,-1-13-136-16,12 16-422 16</inkml:trace>
  <inkml:trace contextRef="#ctx0" brushRef="#br0" timeOffset="83109.78">32713 13783 421 0,'25'-69'275'0,"-6"20"-111"0,-3 16-62 16,6 25 13-16,-8 25 125 16,15 92 388-1,-25-28-526-15,-4 14-102 16,-13-2 0-16,-4 0 0 16,3-11 0-16,-3-13-217 0,5-16-156 15,0-13-40-15,12-16 11 16,0-24 84-16</inkml:trace>
  <inkml:trace contextRef="#ctx0" brushRef="#br0" timeOffset="83233.39">33176 13425 416 0,'15'-67'281'0,"-7"20"-101"16,-8-15-55-16,0 45-117 15,0 6-51-15,0 11-101 16,-11 0-123-16</inkml:trace>
  <inkml:trace contextRef="#ctx0" brushRef="#br0" timeOffset="83426.13">33233 13705 558 0,'0'13'484'15,"0"-5"-171"-15,0 4-109 16,0 12 97-16,0 13-114 0,0 7-187 15,8 79 0 1,-29 32 0 0,-11-75 0-16,-17 7 0 15,-20 1-334-15,-13 2-296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string.h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62759-D4CD-4E2C-B357-A26AE4702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Online Class</a:t>
            </a:r>
          </a:p>
        </p:txBody>
      </p: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4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2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04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96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88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8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0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1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13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A523-2A0B-4B63-8245-1479C00A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DF70-169D-4109-B3E6-524EFE807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6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9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642E80-75FE-4CAF-8101-F24C006E3C0B}"/>
                  </a:ext>
                </a:extLst>
              </p14:cNvPr>
              <p14:cNvContentPartPr/>
              <p14:nvPr/>
            </p14:nvContentPartPr>
            <p14:xfrm>
              <a:off x="0" y="0"/>
              <a:ext cx="12192480" cy="685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642E80-75FE-4CAF-8101-F24C006E3C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211200" cy="68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415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906B43-282E-48C4-8E94-C67B7FAB39E6}"/>
                  </a:ext>
                </a:extLst>
              </p14:cNvPr>
              <p14:cNvContentPartPr/>
              <p14:nvPr/>
            </p14:nvContentPartPr>
            <p14:xfrm>
              <a:off x="431280" y="0"/>
              <a:ext cx="11423160" cy="635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906B43-282E-48C4-8E94-C67B7FAB39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920" y="-9360"/>
                <a:ext cx="11441880" cy="63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770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D311A6-ED07-421A-89E4-3E09A7E6E3DB}"/>
                  </a:ext>
                </a:extLst>
              </p14:cNvPr>
              <p14:cNvContentPartPr/>
              <p14:nvPr/>
            </p14:nvContentPartPr>
            <p14:xfrm>
              <a:off x="171720" y="23040"/>
              <a:ext cx="11787840" cy="683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D311A6-ED07-421A-89E4-3E09A7E6E3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360" y="13680"/>
                <a:ext cx="11806560" cy="685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860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8C736A-02E0-417A-951F-6497F4F3DFE7}"/>
                  </a:ext>
                </a:extLst>
              </p14:cNvPr>
              <p14:cNvContentPartPr/>
              <p14:nvPr/>
            </p14:nvContentPartPr>
            <p14:xfrm>
              <a:off x="1075680" y="295560"/>
              <a:ext cx="10891440" cy="656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8C736A-02E0-417A-951F-6497F4F3DF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6320" y="286200"/>
                <a:ext cx="10910160" cy="65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5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4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28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198</TotalTime>
  <Words>8</Words>
  <Application>Microsoft Office PowerPoint</Application>
  <PresentationFormat>Widescreen</PresentationFormat>
  <Paragraphs>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Calisto MT</vt:lpstr>
      <vt:lpstr>Wingdings 2</vt:lpstr>
      <vt:lpstr>Slate</vt:lpstr>
      <vt:lpstr>string.h</vt:lpstr>
      <vt:lpstr>Project day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2</cp:revision>
  <dcterms:created xsi:type="dcterms:W3CDTF">2022-05-07T14:03:55Z</dcterms:created>
  <dcterms:modified xsi:type="dcterms:W3CDTF">2022-05-14T11:40:13Z</dcterms:modified>
</cp:coreProperties>
</file>