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16:02:18.561"/>
    </inkml:context>
    <inkml:brush xml:id="br0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9129 5206 11760,'-37'0'0,"5"0"0</inkml:trace>
  <inkml:trace contextRef="#ctx0" brushRef="#br0" timeOffset="1234">8653 5396 17337,'-11'-11'5487,"2"3"-4857,-3-3 89,7 7-449,4 2 0,7 2 180,20 0-181,36 12-224,-24-5 0,5 1-45,2 1 0,5 1 0,0 0 0,2 0 0,1-1 0,0 0-274,3-2 0,1 0 1,-1 0 273,0-1 0,-1 0 0,0 1 0,-3 0 0,0 0 0,-1 1-102,0-1 0,-1 1 0,0 1 102,-1 0 0,0 0 0,2 0 0,6 2 0,2 0 0,0-3 0,-3-1 0,-1-3 0,4 1 0,1 0 0,5 0 0,0 0 0,-2-1 0,-8-1 0,-2-1 0,-1 0 0,0 0 0,0 0 0,-1 1 0,0-1 0,-2 0 0,9 1 0,-2 0 0,-3 0 0,8 2 0,-2-1 0,-9-1 0,3 0 0,0 0 0,3 1 0,0 1 0,0-1-60,-3 1 0,0-1 0,-1 0 60,2-1 0,-1 0 0,-3 0 0,2 1 0,-6-2 0,12-2-90,-40 0 885,-10 4-705,-8-3-2006,0 3-7915,-11-8 9140,1-1 1,-10-4-1,4 0 1</inkml:trace>
  <inkml:trace contextRef="#ctx0" brushRef="#br0" timeOffset="2625">11898 5278 21295,'-22'-35'4048,"12"18"-3959,6-12 1,34 39-90,15 9 0,8 5 0,4 2 0,5 3-114,-16-9 0,5 2 0,1-1 0,-3-1 114,4 2 0,-2-3 0,-1 0 37,-4-3 1,-2-1-1,-4-1 188,-1 0 0,-8-3-135,-12-6 0,-28 9-90,-16 13 0,-7 7 45,-6 10 0,-3 5-45,4-2 0,-1 4 0,1-1 30,7-7 0,1 0 0,1-1-30,0 2 0,0-1 0,2-2 172,-1 1 0,3-3-172,2-3 0,2-3 0,-4 4 90,16-14 180,1-14 0,6-4-91,-3-1-89,4-4 360,0 0-90,-3-6-270,-2-5 0,-12-18 90,-1-12-180,-4-6 0,0-10 0,7 9 0,-1-1 0,3 10 0,-1-2 0,0-2 0,-1-5 0,1 3 0,-3-6 0,1 2-45,3 1 0,0 3-180,0 4 0,2 5-764,5 5-181,-1 11-269,7 18-1079,4 8 2518,2 5 0,1 4 0,0 2 0</inkml:trace>
  <inkml:trace contextRef="#ctx0" brushRef="#br0" timeOffset="6775">14627 5084 19316,'25'-14'4857,"-7"5"-4047,-10 5-361,-6 14-89,-35 29-180,10-12 0,-5 3-60,-13 5 0,-8 4 0,0-1-212,6-6 0,2-1 0,-4 1 114,2-3 1,-3 2-1,1-1 1,5-4-23,-11 6 0,10-1 90,13-2 0,17-3 90,64-3-135,-12-10 0,4 0-16,-1 0 1,2 1 0,-1 3 60,13 12 0,-2 4-90,-1 0 0,-3 3 225,-6 0 0,-5-1 861,2 0-1086,-17-12 0,-20-21 0,-6-34 0,0-6 0,0-7 0,-2 1 0,-1-4 0,0-2-111,1-14 0,-1-2 1,-1 0 110,0 2 0,0 1 0,0 2 0,1 8 0,0 2 0,1 4 0,-1-1 0,2 8 0,1 1 0,0 34 0,27 35 0,-2 4 0,4 8 0,-3-1 0,3 4 0,-2 1 0,-1 1 0,-2 0 0,-2 1 0,-2 6 0,-4 1 0,-3-5 0,-4-1 0,-7-6 0,-19 16 332,0-73-332,-4-42 0,16 19 0,3-3-720,5 5 0,2 1-3777,11-21 4497,11 20 0,0 9 0,3 2 0</inkml:trace>
  <inkml:trace contextRef="#ctx0" brushRef="#br0" timeOffset="7347">15317 5025 21655,'13'-50'3777,"-5"16"-3057,-1-13-360,-4 30 0,3 2 89,0 19-179,0 14 0,2 20-90,-1 8 0,0 11-60,-3 3 0,-2 8 0,1 1-274,0-10 1,-1 2 0,1 1 0,-1-1 153,-1 1 0,0 1 0,0-1 0,0-5 0,-1 2 0,0-5 0,0-11 0,0-2 0,0-87 0,0-38 0,0 37 0,1-6 0,-1-3 0,0-2 0,-1-1-532,-3-3 1,-1-2-1,-1-2 1,0-1-1,0 2 1,0 2 531,2-3 0,0 2 0,1 0 0,-3 2 0,-3 0 0,-5-3 0,-2-1 0,-3 2 0,-1 4 0,1 9-230,-8-12 0,-5 7 230,4 16 0,-5-2 0,-2 2 0,3 6 0,-9-1 0,-3 7 0,-6 5 0,-8 2 0,5 8 0,5 9 0,0 7 0,-3 5 0,-5 5 0,7 3 0,9 4 0,3 6 0,2 5 0,0 5 0,7-1 0,8-3 0,10 3 94,10 11 0,11 5 0,8-4-94,15-10 0,10-4 0,-1-1 0,-3 4 0,-1 0 0,3-4-186,7-6 1,4-4 0,-5-5 185,-10-5 0,-1-4 1161,9-2 1,-1-2-1162,16 2 0,-26-6 0,-3 0 0,1 0 617,-9 0-617,-6 0 136,-6 0-675,-5-2-404,-4-5-136,-3 4-1287,0-3 28,-5 6 2338,-2 0 0,-7 0 0,0 0 0</inkml:trace>
  <inkml:trace contextRef="#ctx0" brushRef="#br0" timeOffset="8232">14566 4903 21115,'-47'-9'2698,"2"-2"-2248,3 1 0,5-1-90,3 4-90,9 1-91,5 3 1,11 1-90,8 2 0,12 0 0,15 0 0,23 4 0,-14-3 0,3-1-504,11 2 0,3 0 459,12-1 0,2-2-1075,-16 1 1,1 0 0,1 0 1029,4 0 0,2 0 0,-1 0 0,3 0 0,1 0 0,-1 0-689,1 0 1,0 0 0,0 0 688,-1 0 0,-1 0 0,0 0-157,-4 1 1,0 1-1,1-1 157,10 0 0,2-2 0,-5 2 0,-16 2 0,-3 0 0,0-1 30,7-1 0,1-1 0,-5 0 105,-9 2 0,-3 0 315,21-2 89,-13 0-89,-13 0 274,-8 0-724,-8 0 2013,-6 0-2013,-4 4 3010,0 11-3010,-2 3 1154,4 7-1154,1-5 0,8 4 0,-2-6 0,27-3 0,-1-15 0,16-20 0,-17-2 0,-11-27 0,-18 13 0,-17-12 0,-7 14 0,-17 4 0,-5 6 0,-10 10 0,-4 5 0,-4 17 0,0 11 0,20 9 0,3 6 0,10-7 0,3 2 0,-5 12 0,9 4 0,23 11 0,17 0 0,17-9 0,13-5 0,-9-10 0,4-2 0,2-5 0,-1-7 0,2-5 0,-2-4 0,6-8 0,-7-2 0,-4 9 0,-72 28 0,0-14 0,-8-1 0,-11 3 0,-9 0 0,-3-5 0,7-10 0,-3-4 0,-1-2 0,0-2-129,-1 1 0,0-2 0,0-2 0,0-7 129,-5-8 0,-2-7 0,5-4 0,7-2 0,8-3 0,7-4 0,6-4 0,2-13 0,7-5 0,8 4 0,10 3 0,10 4-45,5-3 0,6 7-585,9 8-269,2 11-360,1 5-91,3 6-539,5 7-719,4 3 2608,4 4 0,3 8 0,1 2 0</inkml:trace>
  <inkml:trace contextRef="#ctx0" brushRef="#br0" timeOffset="8580">17039 4831 24263,'4'-25'2429,"0"2"-2159,-4 5-1,0 2-89,0 5-90,0 2 0,2 4 180,0 9 0,4 10 180,7 49-450,-6-31 0,-2 4-418,1 15 0,1 10 0,-2 4 418,-1-3 0,-1 3 0,-1 3 0,1 1 0,-1-9 0,0 3 0,0 0 0,0 0 0,0-1 0,0-2 0,0 0 0,0-1 0,0-2 0,0-2 0,1 2 0,-1 0 0,1-6 0,1-12-1709,5 5 1709,0-76 0,-1-23 0,-3 4 0,-2-6 0,1-4 0,-1-1 0,1 1 0</inkml:trace>
  <inkml:trace contextRef="#ctx0" brushRef="#br0" timeOffset="9067">16690 4867 23634,'-58'-27'1888,"7"2"-1618,11 2-90,11 3-180,15 4 90,14 0-90,23 5 90,26 0-663,-11 7 1,4 1 572,10-1 0,3 1-1233,9 0 1,1 0 1232,-19 1 0,2 0 0,-1 0 0,0 0 0,1-1 0,-1 0-732,-1 1 0,-1 1 0,-1-1 822,17-1 0,-2-1 135,-7 1 0,-3 0-600,-8 1 1,-2 1 1273,21-5-443,-8-7-456,-38 6-179,-9 17 179,-37 46 0,17-22 0,1 5 563,-3 14 1,3 2-564,4-6 0,3 4 0,2-2 0,2 5 0,3 3 416,3-7 1,2 2 0,3 1 0,3-1-417,5 4 0,3 1 0,3-1 0,3-3 0,1-5 0,1-1 0,3-4 0,6-7 0,7-6 0,6-7 0,2-5 0,-3-6-120,-1-6 0,-1-8 0,0-7-1587,6-11 1,-1-8 0,-9-6 1706,-8-16 0,-10-5 0,-3-3 0,-8-2 0,-10 7 0,0-1 0</inkml:trace>
  <inkml:trace contextRef="#ctx0" brushRef="#br0" timeOffset="9512">18501 4885 18674,'18'-57'2789,"-1"5"-1980,-5 11 1644,-6 8-1733,-2 5 904,-12 4-1534,-20 31-90,-6 8 0,7 8 0,0 6 0,4-3 0,1 4 0,-8 19 0,3 2 168,6-13 0,5 3-168,4 15 0,5 9 0,11-9 543,22-10 0,10-6-543,-4-2 0,4-1 0,3-10 0,21-15 0,1-20 0,-2-23 0,-9-14 0,-23 1 0,-10-6 0,-9 0 0,-6-4 0,-2 3 0,-3 1 0,-4 2-331,-6-7 1,-3 6 330,-4 6 0,-1 5 0,-1 8 0,3 5 0,-10-3-360,14 14-1439,-4-2-5576,8 18 7375,4 3 0,-9 6 0,2 0 0</inkml:trace>
  <inkml:trace contextRef="#ctx0" brushRef="#br0" timeOffset="9777">18135 4704 14902,'-34'3'1169,"-1"-1"1,1 0-1,1 0 1932,-28-2-2381,8 0 1326,5-4-2046,27 1 867,14-3-867,34 2 0,18 3 0,-5-2 0,3-1 535,2 2 1,4 0 0,-1-1-536,18-1 0,1-1 0,-22 2 0,1 0 0,-1 0 0,20-1 0,3-1-212,-8 0 0,5-1 1,-5 0 211,1-1 0,-2-1 0,-10 2 0,2 0 0,-10-2-2069,-4-8-2878,-42 9 4947,-22 1 0,-17 14 0,7 2 0</inkml:trace>
  <inkml:trace contextRef="#ctx0" brushRef="#br0" timeOffset="10683">21498 4862 21835,'-4'-20'3957,"-1"0"-3597,-3 4 0,-2 2-90,-7 15-180,-1 7 0,-7 19-90,0 3 0,-1 6 0,-3 0 90,3-4 89,3-5 181,-1-6-270,15-32-90,3-4 90,18-27-90,11 3 90,8-2 0,3 5 0,1 2 90,-2 9 90,-7 11-180,-4 6-90,-4 22 0,-1 15 0,-3 26-364,-7-18 0,-2 3 364,0 4 0,-2 5 0,0-4 0,-1 7 0,0 1 0,1-2-66,0 9 1,0-2-1,1 2 66,-1-9 0,0 3 0,1-1 0,1-7 0,0 13 0,6-21 0,14-44 0,-6-41 0,-9 5 0,-8 1 0,-37-14 356,4 33 0,-8 4-356,-6 7 0,-7 3 0,2-1 0,4 0 0,2-2 0,-1-3 0,-13-10 0,0-5 0,6-4 106,0-9 1,11-8-107,15 5 0,5-5 0,7 3 0,6 3 0,8 3-161,8-10 0,5 6 161,15-3 0,3 5 0,0 6 0,-3 8 0,6 1 0,-12 10 0,5-1-719,-14 14-91,-5 1 142,-4 4-411,-4 0-181,0 4-539,0 3-629,0 4 2428,0 1 0,0-1 0,0-2 0</inkml:trace>
  <inkml:trace contextRef="#ctx0" brushRef="#br0" timeOffset="11472">22281 4772 24353,'27'-23'2609,"-4"3"-1980,-5 2 91,-4 0-540,-8 10-90,0 0-90,-10 12 0,-6 7 0,-10 10 0,-11 12 0,-8 12 0,18-18 0,-2 1 0,-8 14 0,0 2 0,4-3 0,2 3 0,-3 10 0,7 2 0,16-7 0,9 0 0,8-7 0,10-1 0,7-9 0,9-2 0,-1-1 0,12 3 0,2-2 0,-8-5 0,1 1 0,-4-4 0,-2-2 0,-4-4 0,15 10 0,-32-28 0,-13-54 0,-10-3 0,-3-8 0,3 6 0,-1-3 0,0-1-492,-1 0 0,-1 0 0,1 3 492,1 11 0,1 2 0,1 4 0,-2-7 0,3 8 0,3 4 0,-3-9 0,4 31 0,15 3 0,15 19 0,10 8 0,9 11 0,-8 4 0,-1 5 0,-3 6 0,-13-3 0,-4 1 0,0 17 0,1 8 1476,-26-33-1476,-7-16 0,0-5 0,-3-17 0,10 0 0,2-12-90,3 9-810,0 1-1708,0-7 719,0 6-810,0-8 2699,0 5 0,0-1 0,0 2 0</inkml:trace>
  <inkml:trace contextRef="#ctx0" brushRef="#br0" timeOffset="11844">21928 4690 19322,'-53'-9'2518,"6"0"-1978,10 0 1153,11 2-1243,23-3-360,46 4 60,12 1 0,15 0 0,2 1-644,-15 1 0,1 1 1,2 1-1,3-1 539,-10 0 0,3 0 0,1-1 0,1 1 0,-1 0 0,-3 0 90,15-1 0,-2 0 0,-2 0 0,-3 0 194,7 0 1,-2-1 0,-6 0-150,6-1 0,-7 0 93,-19 1 1,-7 0-634,-3 1-2518,-15 1-2879,-43 8 5757,10 0 0,-24 1 0,17-3 0</inkml:trace>
  <inkml:trace contextRef="#ctx0" brushRef="#br0" timeOffset="12271">23093 4595 22734,'0'-27'4228,"0"10"-3869,0 23-89,-5 43-180,-2 10-45,-2 3 0,-1 4-217,3-19 1,0 0 171,1 5 0,1 5 0,2-3 42,3 6 1,5-2-43,4-11 0,4 1 0,8-8-90,19-3 0,9-15 90,11-21 0,2-16 30,-22-4 0,-2-7 0,-2-4 119,-3-6 1,-3-5 0,-5-1 75,-2-14 0,-8 3-225,-4 17 0,-4 4 0,-7-15 0,-7 44 259,-9 14-259,0 12 0,-5 16 0,5 3 0,1 3 0,6-9 0,1-1-360,-4 17 0,3-5-2968,5-11 3328,4-39 0,0-25 0,0-23 0</inkml:trace>
  <inkml:trace contextRef="#ctx0" brushRef="#br0" timeOffset="12731">23284 4650 22464,'-14'-21'3688,"-4"-23"-3238,11 16-360,5-21 0,29 3 0,-5 14 0,15-9 0,-18 21 89,-3 4 181,-4-1 0,-6 3-180,-2 2-90,-4 4 0,-7 3 0,-22-4 0,-7 4-45,-9 1 0,-7 1-45,-9-1 0,-3 0-619,-1 2 1,-2-1 618,20-1 0,-1 0 0,4-1 0,-3-2 0,2 0 0,5 0 0,1-2 0,5 0 0,1-2-682,-18-12 682,13 0 0,13-3 0,13 3 0,14-2 0,13 4 0,17 1 0,15 2 0,14 2 348,-25 9 0,3 0-348,19 3 0,2 1-150,-14 1 0,0 0 150,15 4 0,-2 2 0,-21 0 0,-3 0-180,-1 2 0,-1 2-810,26 7-1927,-20 3 0,-2 2 2917,8 8 0,-15-4 0,-5 1 0,-5 7 0</inkml:trace>
  <inkml:trace contextRef="#ctx0" brushRef="#br0" timeOffset="13159">23357 4591 23903,'0'-11'1709,"18"-19"-2068,36 10 269,-2-6 135,-1 17 0,0 4 944,-2 1 270,7-10-179,-41-2-1080,-11-7 0,-3-2 0,2 6 0,3 4 0,7 60 0,-3-4 0,-2 14 0,1 15 0,-2-4-1280,-1-8 0,-1-1 1280,-1 5 0,1 5 0,-1-4 0,-1-16 0,0-2 0,-1-1-130,-1 22 0,0-3-770,1-6 1,0-7 899,0-10 0,0-53 0,0-43 0</inkml:trace>
  <inkml:trace contextRef="#ctx0" brushRef="#br0" timeOffset="13336">23824 4550 24623,'-6'-48'3418,"6"17"-3148,35 1-270,4 23 0,10 6-600,11-2 0,8 0 1,0 1-1361,-5 0 1,0 0 0,0 0 1959,2-2 0,1-1 0,-6 1 0,-3-1 0,-8 0 0,5-4 0</inkml:trace>
  <inkml:trace contextRef="#ctx0" brushRef="#br0" timeOffset="14735">25522 4351 23004,'-8'-11'1979,"3"2"-1530,2 0 1,3 2-180,0 3-90,0-1 0,5 3 0,5 0 0,12 2 0,7 0-1,6 6-89,2 3 0,-3 11 0,-1 7-90,-5 7 45,-15-4 0,-3 3 0,-4 2 0,-5 1 0,-14 17 0,-6-1-45,5-17 0,-3-2 0,-11 2 0,0-5 0,-3-8 0,5-3 0,7-6 90,3-2-90,10-6 0,0-1 90,6-4-90,13 0 0,3 4 90,17-3-90,4 7-3392,28 3 3392,-13 4 0,-18-5 0,0 2 0,13 11 0,-17-5 0,-1 1 0,12 11 0,-9-3 0,-1-1 90,-5-3-90,3-14 0,-21-44 0,-8-17 45,0 8 0,0-2 1364,1-14 1,1 1-1410,-1 20 0,3 5 0,7-5 0,15-1 0,16 16 0,22 16 0,-26 18 0,-2 7 0,-5 0 0,-3 4 0,-1 4 0,-3 1 0,2 12 0,-5-4 0,-7-4 90,-8-6-1,-2-8 575,-4-7-574,0-5-90,0-4 0,-6-2 0,1-4-90,-7-6-180,2-8-90,0-5-270,0-5-179,5-3-270,-2-1-181,6-1-2787,-2-10 4047,6 14 0,5-6 0,5 17 0</inkml:trace>
  <inkml:trace contextRef="#ctx0" brushRef="#br0" timeOffset="15008">26691 4410 21655,'5'-49'5307,"0"30"-5217,-1-17 89,3 42-89,3 6 180,2 10-90,2 12 0,2 17 0,-1 9-90,-6 1 0,-2 2-496,1-12 1,0 3 0,-1-2 405,-5-6 0,-1-1 0,-1-2 0,0 3 0,0 1-315,2 18 0,0 0-1214,-1-21 0,1-4 1529,2 20 0,-3-62 0,-1-49 0</inkml:trace>
  <inkml:trace contextRef="#ctx0" brushRef="#br0" timeOffset="15744">25899 4374 19496,'-35'-9'3508,"3"2"-3058,10 0-181,9 5-89,6 0 0,12 2-90,11 0-90,18 0 90,23-2-557,-17 1 0,3-1 467,8-1 0,2 0-619,9-1 0,1 1 619,1-1 0,4 1 0,-7-1 0,3-1 0,-4 1 45,6-1 0,-2 0 15,-12 1 0,0-1 0,-5 0-287,-7 0 1,-5-1 676,24-1-218,-15 1 218,-11 3 526,-11 1-796,-8 2 1188,-4 0-1368,-6 0 1125,0 0-1036,-2 6 95,2 4-184,8 14-90,-1-4 180,7 6-90,-2-10 0,11-2 0,-4-7 0,8-3 0,-7-4 0,1-4 90,1-3-1,-5-5 91,-3-5-90,-7-18 0,-6 4-90,-6-10 0,-6 14 0,-12-4 0,1 13-180,-22-1-179,10 14-1710,-31 27 989,29-4-899,6 9 1,3 4 1130,7 6 0,2 16 0,11-12 0</inkml:trace>
  <inkml:trace contextRef="#ctx0" brushRef="#br0" timeOffset="15903">27081 4722 21025,'42'39'656,"1"0"1,-1 0 0,0 0-1,0 0 1,1 0 0,2 2-1,2 1 1,-3-2 0,-6-2-1,-10-4-701,-8 5 0,-9-6 45,-2 4 0,-6-38 0,-6-16 0</inkml:trace>
  <inkml:trace contextRef="#ctx0" brushRef="#br0" timeOffset="17087">27637 4505 18506,'15'-32'6657,"10"-1"-6298,7 27 1,8 17 0,1 12-225,-12 11 0,-2 5-135,8-4 0,-6 2 0,-19 5 0,-10-4 0,-10-11 90,-9-2-90,-5-7 0,-1-2 0,-8-9 0,21-31 0,51-17 0,-14 19 0,4 3 0,22-3 0,2 9 0,11 15 120,-33-35 0,-2-16 0,1 16 239,26 32-179,-19-48 0,-4 11 45,-8 64 0,-4 20-90,-1 17 0,-6 2-90,-3-20 0,-2-1-189,0 18-1,-3-6 145,-4-10 0,0-8 0,-2-6 0,0-6 0,0 1 0,0-9 90,0-3-90,0-11-1169,0-4-1421,2-8 2590,-2-16 0,-5 2 0,-4-10 0</inkml:trace>
  <inkml:trace contextRef="#ctx0" brushRef="#br0" timeOffset="18057">29018 4808 22734,'8'-25'2249,"-1"2"-1979,-3 5-1,-3 3-89,-1 5-90,0 4 360,-7 20-270,-13 14-90,0 6-90,-8 3 0,10-14 0,2-7 0,1-7 0,1-5 90,4-6 0,0-13 0,6 0-90,0-14 90,6 4 90,9-12-180,1 11 0,9-4 0,0 14 89,5 7-89,3 2 0,5 5 90,1 6-90,3 5 0,-1 9 90,2 8-90,-5 3 0,-3 1 0,4 9 0,-12-13 0,2 4 90,-13-21-90,-4 4 180,-4-12 270,-2 5-180,0-6-90,0 0-90,0-18-90,0-1 0,-2-20 0,0 0 0,-5-6 0,0-3 0,-1 14 0,-2-2 0,1 1 0,0-1 0,0-5 0,1 0 0,-8-14 0,10 14 0,0 19-180,4 5-90,0 6 0,0 5 0,-3 6-90,2 0-629,-3 0-450,0 0-450,4 0 360,-4 0-810,-2 0 2339,-2 0 0,-7 4 0,-1 1 0</inkml:trace>
  <inkml:trace contextRef="#ctx0" brushRef="#br0" timeOffset="18655">28458 4342 17787,'-49'0'4677,"4"-2"-3597,-1 0-361,19-1-449,4 1-90,23 0-180,16 0 90,17-3-90,21 1 45,-17 1 0,3 1-329,7-1 0,6 0 314,6-1 0,6-1 0,-2 0-1057,-12 1 0,-1 0 0,2 0 1027,-2 0 0,4-1 0,-1 1 0,-4-1 30,-1 1 0,-4 0 0,2-1 150,8-2 0,1 1 0,-4-1-203,3 1 0,-2-1 247,8-1 1,-6-1-1943,-4 0 2077,-13 0-722,-9 2 543,-10 0 1708,4 5-1618,-9 0 269,-1 2-89,-6 0 2339,-6 0-2789,0 0 1820,-6 8-1820,-2 8 0,-8 16 0,-3 13 0,-1 14 0,10-26 0,1 4 0,0 19 0,2 6 0,6-19 0,2 2 0,1 0-518,1 22 0,4-2 518,6-1 0,4-6 0,0-20 0,5-3-24,7-2 0,6 1 1,0-6 23,5-1 0,3-6-315,16 5 0,-2-16-2429,-22-34 1,-8-11 2743,5-23 0,-25 16 0,-7 0 0,-7-2 0</inkml:trace>
  <inkml:trace contextRef="#ctx0" brushRef="#br0" timeOffset="19507">30281 4433 22374,'23'-50'2249,"-1"2"-1619,-2 5-91,-2 7-179,-3 9-180,-5 7 0,-6 6-180,-2 7 90,-9 3 0,-8 14 90,-31 27-180,4 1-203,11-8 0,1 0 203,-9 13 0,17-12 0,4 3 90,5 18-90,13-16 0,9-2 0,13-5 0,7-3 0,-3-4 0,3-2 0,3-1 0,-1-1 0,11 7 0,-7-5 90,-5 0-90,-5-4 90,-7-6 315,-2 0-315,-6-9 360,0 3-180,-5-4 0,-2 0-90,-1-4-180,0-5 90,4-9-90,1-29 45,-5 14 0,0-4-45,0-11 0,0-2 0,-2-2 0,0 1 0,-3 10 0,0 3 0,-2-23 0,-5 29 0,6 8 0,0 6 0,1 4 0,4 7 0,1 3 0,10 10 0,25 12 0,-3 2 0,17 10 0,-10-4 0,0 3 0,-4 0 0,8 11 0,-18-12-270,7 6-540,-24-24-4137,-5-18 4947,-9-20 0,-6-8 0,0-4 0</inkml:trace>
  <inkml:trace contextRef="#ctx0" brushRef="#br0" timeOffset="19923">29891 4184 20845,'-55'-2'4498,"-8"-3"-3689,24 0-89,1 1-271,27 2 181,22 0-180,22-1-360,27-2 0,12 0-613,-28 2 1,0 0-1,3 1 523,4-1 0,3-1 0,2 1 0,2 0-498,-4 0 0,3 0 0,1 1 0,-1-1 0,-3 1 498,1-1 0,-4 1 0,1-1 0,1 1 0,12-2 0,4 1 0,-2 0 0,-7-1-382,-9 1 1,-5-1 0,-1 0 381,14 0 0,-3-1 0,-10-1 0,-2 1 0,7 1 0,-5 1 731,-6-2-731,-64 39 0,-29-14 0,-4 4 0,0 0 0</inkml:trace>
  <inkml:trace contextRef="#ctx0" brushRef="#br0" timeOffset="21021">15065 6766 23004,'-23'-61'4677,"-23"56"-4377,0 22 0,-9 16 0,4 10-300,15 2 0,4 9 0,3 5 0,-1 1-366,0-7 0,-1 2 0,1 2 0,4 0 1,7 2 365,8 3 0,4 3 0,7 0 0,5-2 0,6-6 0,10-4 0,7-5 0,5-3 0,2-3 142,-2-2 1,2-2-1,3-4 1,3-8-143,6-8 0,5-6 0,0-6 0,-6-4 0,5-5 0,-6-9-300,2-9 0,-11-8-4647,-26-26 4947,-11-1 0,-4 10 0,2 16 0</inkml:trace>
  <inkml:trace contextRef="#ctx0" brushRef="#br0" timeOffset="21672">15646 6993 21475,'4'-34'2563,"0"1"1,1 0-2474,-2-1 0,-14 82-45,7-8 0,0 5-45,-3 5 0,2 1 0,5-5 0,6-5-90,20 0 90,10-35 0,6-10 0,-8-4 0,1-4 45,15-6 0,-4 1 224,-3 4 91,-14 43 0,-40 22-90,-4-6 0,-8 0-225,-14-6 0,-5-5 0,1-5 0,-4-7-45,-14-8 0,-2-13 0,13-19 0,3-9 0,2-4 0,7-8 0,16 0 0,6-7 0,3 1 0,2-17 0,6-1-45,2-3 0,2 3-630,-1 15 0,0 5-2473,0-5-6683,0 29 8131,0 16 0,0 2 0</inkml:trace>
  <inkml:trace contextRef="#ctx0" brushRef="#br0" timeOffset="22514">14956 6852 22194,'-55'-8'3149,"92"-4"-2940,9 5 1,15 0 0,6 1-180,-14 3 0,4 0 0,4 0 0,3 1 0,0 0 0,1 0-547,-2 0 0,3 0 1,1 0-1,0 0 0,0 0 1,-1 0-1,-2 1 592,3 0 0,-1-1 0,0 1 0,-2 0 0,-2 1 0,-1-1 176,0 1 1,-1 0 0,-2 0 0,-4 0 0,-7-1 590,11-1 1,-11-2-843,5-1 591,-66 0-591,-39 15 0,14 10 0,-1 6 0,2 7 0,3 7 0,3 12 0,9 9 0,16-10 0,7 4 0,7 0-112,8 2 1,7 0 0,4 0 111,-1-10 0,2 0 0,3-2 0,2-3 0,8 4 0,2-4 0,3-6 0,0-7 0,2-5 0,-3-6 0,-5-3 0,-3-8 1977,28-19-4316,-43-19-899,-17-14 3238,-21-12 0,-1 18 0,-5-2 0</inkml:trace>
  <inkml:trace contextRef="#ctx0" brushRef="#br0" timeOffset="23282">17295 6947 22284,'16'-33'2159,"1"0"0,-1-5-1709,-12 2-271,-33 49 1,-12 17-135,2 0 0,-3 4-15,2 0 0,-2 4 0,4-1-30,0 3 0,11 1 0,12 6 0,16-1 45,24-6 0,12-5-90,5 3 0,5-3 45,6 0 0,0-1 225,-7-6 0,-4-3 225,9 7-360,-12-9-90,-33-29 0,-9-59 0,0 23 0,1-6 0,-2-7 0,1-7 0,0 3 0,1 9 0,1 3 0,-1-2 0,0-7 0,-1-2 0,1 5 0,1 5 0,1 5 0,-2-21 0,39 55 0,13 32 0,1 12 0,2 7 0,-11-4 0,-3 4 0,-8-5 0,-1 2 0,-5-2 0,-5-2 0,-5-2 0,1 25 0,-33-42 0,-2-8-630,-5-14-1529,14 4-449,6-6-1710,1 2 4318,-4-2 0,-1-3 0,-2 2 0</inkml:trace>
  <inkml:trace contextRef="#ctx0" brushRef="#br0" timeOffset="23693">16799 6893 21835,'-37'-17'1664,"-1"0"0,7-5-1395,16-12-149,47 22 0,28 8 0,6 2-84,-17-2 0,4 1 0,2 0 0,2 1 0,-1-1-268,3 1 0,1-1 1,1 0-1,0 1 1,0-1 231,3 2 0,2-1 0,0 1 0,-4 0 0,-7-1-88,1 1 0,-6-1 1,-4-1-2207,11-1 0,-14-3 2294,-25-1 0,-26-1 0,-14 5 0</inkml:trace>
  <inkml:trace contextRef="#ctx0" brushRef="#br0" timeOffset="25124">20876 6708 20215,'8'-11'6387,"-3"7"-5848,-1-4-359,-4 8 540,-11 26-585,-5 2 0,-2 3-135,0 3 0,-2 1 0,-5 11 0,2-2 0,2 8 0,28-14 0,23-23 0,27-11 0,-20-4 0,2 0 0,-2 0 0,-1 0 90,29 0-90,-31 0 0,-21 0 0,-13 0 90,0 10-90,0-8 0,0 8 0,0-10-4498,0 0 4498,-4 0 0,-1 0 0,-3 0 0</inkml:trace>
  <inkml:trace contextRef="#ctx0" brushRef="#br0" timeOffset="25958">20905 6893 18776,'-22'-26'6477,"7"4"-5218,13 5-360,2 7-719,2 1-90,4 13-90,2 12 270,19 33-270,-10-15 0,0 1 0,3 3 0,0-1 45,-5-5 0,0-3-45,19 15-90,-22-25-90,7-2-360,-18-20-1438,-4-14-2880,-9-15 4858,0 3 0,-4-6 0,7 12 0</inkml:trace>
  <inkml:trace contextRef="#ctx0" brushRef="#br0" timeOffset="26456">21010 6880 17607,'-4'-13'5217,"0"8"-4318,4-5-359,0 10 0,0-2-450,0 0 90,2-3-90,17 1 449,28 1-179,14 1-270,-23 2 0,1 0 180,27 0 0,-25 8 0,-12-2-270,-22 7 89,-7-8-89,0-1-1169,0-4-720,0-8 1889,0-2 0,-5-4 0,-2 1 0</inkml:trace>
  <inkml:trace contextRef="#ctx0" brushRef="#br0" timeOffset="27224">20361 6785 19406,'27'-20'2203,"30"9"1,15 3-2204,-15 1 0,3 2 0,9 0-437,-15 2 1,7 1 0,5 0 0,2 0 0,-1 1 0,-2 0 0,-6 0 508,1 0 0,-4 0 0,-2 0 0,0 1 0,3-1 89,10 0 1,5 0 0,-1 0 0,-6-1 0,-11-2 726,1-6 0,-14-2-618,-16-5 1358,-14-16-1088,-7 25 270,-1-12-720,1 17 1405,-4 11-1495,0 22 0,1 13 0,0-1 0,-1 6 0,0 1 0,0 6 0,1 3 0,0 1-172,-1-9 1,-1 2 0,1 0 0,1-5 171,0 15 0,1-5 0,-2-3 0,1-9 0,3-16-1978,-4-38-3060,0-50 5038,3 20 0,1 0 0,-1 0 0,1 1 0,10-25 0</inkml:trace>
  <inkml:trace contextRef="#ctx0" brushRef="#br0" timeOffset="27868">22464 6699 20485,'34'-30'2518,"-1"0"1,6-5-2069,11 0-180,-54 86-225,-2-16 0,-2 3 0,-4 23 0,1 1-90,3-18 0,4-3 45,13 21 90,38-42-90,-10-26 0,4-6 90,2 3 0,-1-1-45,-9-2 0,-3 2 45,0 2 269,-37 26 1,-32 2-315,-4-6 0,-6-1 0,-5-3 0,-4-3 15,5-4 0,-3-2 0,4-1 120,-4-3 0,3-2 0,-4-4 0,9-7-180,13-27 0,22-13 0,21 17 0,6-1 0,6-21-135,-10 26 0,-2 2-315,-1-4-359,-7 15-1260,0 14-990,4 8 3059,-1 12 0,4-3 0,0 10 0</inkml:trace>
  <inkml:trace contextRef="#ctx0" brushRef="#br0" timeOffset="28366">22525 6712 20845,'5'-39'4498,"13"13"-4409,24 15-89,13 25 0,-10 2 0,1 2 0,-9-1 0,1 0 0,12 2 0,-1-3 45,-15-7 0,-2-4 495,24 3-90,-28-8-90,-17 0 449,-9 11-359,-6 19 0,-4 10-450,-4 13 0,1 8-422,2-6 0,1 7 1,0 3-1,1-2 422,0-7 0,0-2 0,1 2 0,2 1 0,2-1 0,1 2 0,1 1 0,1-2 0,1-5 0,2 10 0,2-5 0,2-3-270,3 17 0,5-20-5936,3-43 6206,-10-36 0,-9-8 0,-3-3 0,-4-20 0</inkml:trace>
  <inkml:trace contextRef="#ctx0" brushRef="#br0" timeOffset="28778">22066 6907 22914,'15'-63'1979,"21"33"0,17 7-1979,-4 9 0,10 3 0,4 3 0,2 0-589,-4 1 0,4 1 1,0 1-1,1 0 1,-3 1-258,-6 0 1,0 0-1,-2 0 1,0 1-1,-3 0 738,4-1 1,-1 1-1,-4-1 1,-4 2 0,11 1-1,-13-1 1,-22-2 0</inkml:trace>
  <inkml:trace contextRef="#ctx0" brushRef="#br0" timeOffset="29982">25550 6527 23634,'0'-49'4227,"0"18"-3867,0-15 0,-16 41-360,-19 31 0,-8 15 0,-3 0 0,-4 5-576,12-9 0,-4 5 1,1-1-1,4-3 576,-11 10 0,7-1 174,11-7 0,2 2 0,20-7-174,30-13 0,13-5 0,16 14 0,7-2 0,-10-12 0,5-4 0,-3 0 0,16 5 0,-4 0 0,-14 0 0,-7-1 0,-5-3 0,-15-2 1781,-15-23-1781,-6-24 0,0-1 0,0-7 0,0-3 0,0-6 0,0 1 0,0-2 0,0-1 0,0 1 0,0 1 0,0 0 0,0 2 0,-1-10 0,2 7 0,0 2 0,11 20 0,36 52 0,-18-1 0,1 7 0,14 13 0,-1 6 0,-16-10 0,-1 3 0,-4-1 0,3 11 0,-5-1 0,-8-5 0,-9-5 0,-22-1 0,-2-25 0,1-16 0,15-7-2609,6-19 810,-2 4 1799,2-21 0,-2 26 0,0-7 0</inkml:trace>
  <inkml:trace contextRef="#ctx0" brushRef="#br0" timeOffset="30928">24840 6423 19946,'-48'0'5037,"105"-6"-4857,-7 3 0,14 0-734,-16 1 1,9 0-1,6 0 1,3-1-1,-1 1 1,-2 0 583,-5 0 0,0 1 0,0-1 0,1 1 0,1-1 0,2 1 93,-5-1 1,3 0 0,2 0-1,1 0 1,0 1 0,-2-1 0,-2 0-1,-4-1 249,11 1 1,-3-1-1,-3 0 1,-2 0-1,-1 0-305,6 0 1,-2 0 0,-4 0-1,-7 0 96,3-1 0,-14 0-1242,-15 2 539,-22 2 270,-2 0 2272,2 0-1642,0 0 390,0 0-570,-9 14-46,-17 14 1,-10 8-75,4-5 0,-2 3 0,-1 0-60,-3 2 0,0 1 0,1 0 0,1 0 0,0-1 0,8-2 90,0 21-90,45-11 0,19-24 0,8-5 45,-4-1 0,2-1 0,10-1 0,-2-2 225,-14-1 0,-3-3 0,12-1-270,-19-5 0,-22-11 0,-27-50 0,7 12 0,1-6 0,3 9 0,1-2 0,0 0-540,3 0 0,0 1 1,1 4-991,2 0 1,-1 8 1529,-6 8 0,-1 47 0,-5 14 0</inkml:trace>
  <inkml:trace contextRef="#ctx0" brushRef="#br0" timeOffset="31141">26419 7318 23094,'-35'52'2518,"19"-29"-6206,-6 11 3688,22-38 0,0-5 0,0-5 0</inkml:trace>
  <inkml:trace contextRef="#ctx0" brushRef="#br0" timeOffset="31784">27138 6454 24263,'24'-53'3958,"-12"21"-3778,1 6 0,-13 88-180,0-2 0,0 9 0,-1-17 0,-1 3 0,1 2 0,1-6 0,0 4 0,0-2 0,-1-3 0,-1 17 0,1-3 0,2 3 0,1-9 0,-1-11 0,5-38 0,3-56 0,-3 7 0,1-7 0,0 0 0,2-7 0,1-4 0,-1 3 0,1-8 0,1-1 0,2 9 0,7-10 0,2 4 0,-4 7 0,2-2 0,6 8 0,15 5 0,5 12 0,-10 17 0,0 9 0,29 16 0,-44 26 0,-8 11 0,-6 3 0,-4 6 0,-1 3 0,-2 6 0,2-2 0,-1-14 0,1-1 0,4 1 0,7 12 0,4 2 0,6-8 0,9-4 0,8-7 0,-7-15 0,5-2 0,1-8 0,21-9 0,-2-13-945,-15-5 1,-5-9 944,-4-22 0,-9-5 0,-13-17 0,-17 19 0,-1-1 0</inkml:trace>
  <inkml:trace contextRef="#ctx0" brushRef="#br0" timeOffset="32734">28149 6771 22014,'6'-32'5307,"-3"18"-5307,0 4 180,-6 35-90,-2-1 180,-3 0-180,4-22 0,18-32-90,18-3 45,0 7 0,4 2 135,25 8-45,-22 29 0,-3 9-135,2 28 0,-20-10 0,-5-2 0,-3-11 0,-2-50 0,-6-39 0,0 13 0,0-5 0,0-4 0,-2 1 0,1 19 0,-2-1 0,-1-12 0,-3 4 0,-11 12 0,-13-14 0,-6 35 0,-7 5 0,-2 2 0,-6 2 0,-3 2 0,-6 0 0,3 1 0,-10 1 0,5 2 0,1 3 0,26 0-180,61-2 120,14-2 0,13-3 0,3-2 150,4-1 0,2-3 0,0-2-140,3-2 0,-1-3 0,-5-1 50,6-2 0,-9-4 0,-19 0 0,-6 1 0,2-3 0,-6 5 0,-13 38 0,-6 11 0,-2 9 0,1 15 0,-2 11 0,0 1 0,1-2 0,0 2 0,-1 3-227,-2-14 0,1 4 1,0 1-1,-1-2 1,0-4 226,0 7 0,-1-4 0,0-2 0,0-1 0,0-2 0,-1-7-5307,0 16 5307,-2-37 0,0-16 0,0-16 0</inkml:trace>
  <inkml:trace contextRef="#ctx0" brushRef="#br0" timeOffset="33707">29985 6328 21745,'-20'-17'5846,"26"10"-5396,22 25-360,16 29-45,-21 8 0,-10 7-45,-19 0 0,-9 0 45,-1-1 0,-5-4-45,-7-10 0,0-9 0,2-4 90,29-19-180,46-11 135,-17 2 0,5 2-15,5 2 0,4 1 0,-1 2 15,11 6 0,-2 1-45,7 5 0,-2-3 0,-18-10 0,-6-3 0,3-1 0,-19-55 0,-17 12 0,-3-6 0,-1 0 0,-1-5 0,0-3-166,0-11 1,0-5-1,0 3 166,0 10 0,0 1 0,-1 0 0,0-1 0,-1-1 0,1 6 0,-1 5 0,1 7-180,0 4-2788,0 32-810,-7 24 3778,3 5 0,-13-6 0,4-9 0</inkml:trace>
  <inkml:trace contextRef="#ctx0" brushRef="#br0" timeOffset="34217">29855 6382 22104,'-36'0'1439,"58"-14"1,16-2-1530,4 9 0,7 2 67,-1-3 1,8-3-1,2 1 1,-4 2 52,0 4 0,-2 2 0,0-1 329,4-3 1,-1 0 0,-8-2 450,15-7 269,-20-15-539,-29 10-270,0-6-270,-1 12 0,-1 5 0,1 5 0,7 26 0,8 36 0,-11-10 0,0 9 0,0 2-249,-1-3 0,-1 2 0,0 2 249,-2-4 0,0 2 0,0 0 0,-2-2 0,1 10 0,-1-3 0,-1-4 0,0 4 0,-1-6-270,-2-3 0,0-17-3598,-5-34 3868,5-49 0,1-15 0,-1 20 0,0 0 0</inkml:trace>
  <inkml:trace contextRef="#ctx0" brushRef="#br0" timeOffset="34775">31065 6504 21115,'16'-32'2833,"1"0"1,5 3-2475,20-19 1,-14 44-180,3 12 0,4 6-90,-1 12 0,-3 7 0,-8 6-90,-11 4 0,-10 2 90,-11-1-90,-18 10 0,-5-8 0,0-5 0,7-13 0,19-20 0,2-2 0,6-2 0,6-3 0,8 3 0,32 0 0,-6-3 0,21 9 0,-20-9 90,10 11 90,-8-2-90,1-2-90,-21 0 0,-12-12 0,-11-23 0,-1-14 0,0-5 0,1 10 0,0-2 0,1-6 0,0-6 0,1 3 0,1-7 0,-1 3 0,0 2 0,0 2 0,-2 7 0,0 6-450,-2 6-3148,-18 45 1529,2-1 2069,-17 28 0,6-8 0,-1 3 0</inkml:trace>
  <inkml:trace contextRef="#ctx0" brushRef="#br0" timeOffset="35047">31130 7395 23903,'0'5'2429,"0"-1"-810,0-4-1619,2 0 0,0 0-270,0 0-270,0 0-449,-2-4-450,0-5-720,0-7 2159,0-11 0,0-3 0,0-6 0</inkml:trace>
  <inkml:trace contextRef="#ctx0" brushRef="#br0" timeOffset="35550">30716 6414 22914,'-28'-28'2024,"53"11"0,19 3-1755,1 7 1,6 3 0,2 0-1022,8-1 1,2 1-1,1 0 812,1 2 0,1 1 0,-5 0 75,6 1 0,-1 0-135,-13-1 0,2-2 0,-3 1 0,2 0 0,-2-1 0,8-3 0,-4 1 788,-2-2-788,-1-4 0,-21 5 0,-1-2-26,-20 5-2223,-6 1 540,-7 2-900,-8 0 2960,-14 0 0,-13 0 0,-8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16:03:33.399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6871 7323 22284,'7'-5'5667,"-2"5"-5037,13 37-630,-2-9 0,3 3 0,3 4 0,5 3 0,4 3-348,1-4 1,3 2 0,5 2 0,3 1-1,5 1 348,-8-9 0,3 2 0,2 1 0,3 0 0,2 1 0,2 1 0,1 0 0,1 1 0,2 0-196,-8-5 0,2 0 0,2 2 0,2-1 0,0 1 1,1 1-1,2-1 0,-1 1 0,1 0 0,-1 0 1,1-1-1,-1 0 0,-1 0 196,-3-3 0,-1 0 0,0-1 0,0 1 0,0-1 0,0 0 0,0 1 0,0-1 0,1 0 0,0 1 0,1 0 0,0 0 0,1 0 0,0 1-124,0-1 1,1 1 0,1 0-1,1 1 1,0-1 0,1 1-1,0 0 1,0 0 0,0 0-1,0 0 1,-1 0 0,-1-1 0,0 0-1,-2 0 1,-1-1 0,-2 0 123,5 3 0,-2-1 0,-1 0 0,-1-1 0,-2 1 0,1-1 0,-1 0 0,-1-1 0,0 1 0,1 1 0,0-1 0,0 1-94,1 0 1,0 0 0,0 1 0,1 0 0,0 1 0,-1-1 0,0 0 0,-1-1 0,-1 0 0,-2 0 0,0-1 0,-3-2 93,8 7 0,-2 0 0,-2-2 0,-1 0 0,-1-1 0,-1-1 0,-2 0 0,0-2 37,4 5 0,-1-1 0,-1-1 0,-2-2 1,-2-2-1,-2-2-37,13 8 0,-4-4 0,-1-3 510,-2-5 0,-1-2 1,-3-3-511,5 0 0,-4-5 1144,-7-9 0,-4-3-1144,5-1 2692,0-4-2872,-19 0-800,-9-4 980,-25-31 0,3 10 0,-13-24 0</inkml:trace>
  <inkml:trace contextRef="#ctx0" brushRef="#br0" timeOffset="876">12345 10647 23094,'0'0'5487,"34"25"-5487,-1 1 0,8 5 0,2 1 0,6 1 0,3 1 0,1-1-412,4 2 0,1 0 0,-4-2 412,8 2 0,-14 1 197,-29-2 0,-15 2-197,-35 16 0,-19 2 0,14-10 0,-3 2 0,-4 4-114,8-9 1,-4 5 0,-1 0 0,0 1-1,4-2 114,-2 2 0,2-1 0,2-1 0,-1 0 0,2 0 0,1 0 0,1-1 0,3-5 0,-3 8 0,5-10 0,5-7 587,20-74-587,4 1 0,4-10 0,-1-1 0,-2 3 0,-1-1 0,2-3-97,0 1 0,2-4 0,0 0 0,0 3 97,0-7 0,-1 2 0,1 2 0,1 6 0,0 2 0,-1 2 0,5-17 0,-1 3 79,0 11 0,0 4-3497,-2-15-1529,0 1 4947,-9 24 0,-3 9 0,-2 17 0</inkml:trace>
  <inkml:trace contextRef="#ctx0" brushRef="#br0" timeOffset="15662">14891 10914 22104,'-41'-6'4138,"7"-2"-3958,-5 1 90,19-1 179,20 5-269,14 1-90,21 0 0,10 2-90,9-1 0,8 2-150,-11-1 1,7 0 0,1 0-1,0 0 172,-4 0 1,0 0 0,-1 0-1,0 0 128,13 0 0,-1 0 0,-4 0 30,-12 0 0,-3 0 0,-7 0-180,7 0 0,-21 22 0,-21 16 0,-5 8 0,2-9 0,-1 6 0,0 4 0,1 8 0,-2 4 0,1-2 0,-2-1 0,0 0 0,0 0 0,0 0-53,1 1 1,0 1 0,0 0 0,-1-2 52,0 14 0,0-2 0,0-12 585,1 3-585,0-47 0,-8-63 0,-4 2 0,-6-10 0,0 4 0,-7-6 0,-2 0 0,4 3 0,-2-2 0,-3 10 0,-8 13 0,-1 11 0,-11 7 0,-18 21 222,20 36-222,4 11 0,28-17 0,4 3 0,1 27 0,9-12 0,0-36 0,-16-61-45,1-1 0,-5-5 45,1 13 0,-4-1 0,-2 3 0,-12-11 0,-3 6 0,-2 12 0,-3 13 0,-2 25 0,2 15 45,10 5 0,6 12-45,8 17 0,6 13 0,5-3 0,6-19 0,4-2 0,2 2 0,2 13 0,3 1 0,4-8 0,3-12 0,2-9 0,7-6 0,-5-25-540,-3-39-1439,-8 7-4047,12 0 6026,-7 25 0,11 15 0,-2 5 0</inkml:trace>
  <inkml:trace contextRef="#ctx0" brushRef="#br0" timeOffset="16098">15739 12375 22734,'7'33'1169,"0"1"1,-4 18-1,-6 5-1109,-6-9 0,-5 3 0,-2-1-60,-1-2 0,-2 0 0,-6-4 30,-11 0 0,-6-3 0,-2-12 15,-17-12 0,2-21 0,1-29 0,14-18 75,30 4 0,11-6 0,8 0 149,7 0 1,9 2 0,9 8-30,21 7 0,12 11 0,1 15-685,-16 15 0,1 11 0,0 5 1,-1 2 444,1 0 0,-1 4 0,-1 2 0,-2 3-113,1 5 1,-2 4-1,-2 1 1,-4-3-820,7 14 0,-5-4-552,-8-9 0,-5-13 758,-8-25 1,-24-37 0,-5-26 0</inkml:trace>
  <inkml:trace contextRef="#ctx0" brushRef="#br0" timeOffset="16514">16414 11502 23454,'4'-50'2068,"0"2"1,1 0-1889,5 1-45,8 11 0,6 10 135,28 41-180,-5 21 0,0 13-60,-19-11 0,-3 5 0,-1 2-30,2 4 0,-2 3 0,-3-3 0,-2 11 0,-4-6 0,1 11 0,-11-72 0,5-27 0,4-13 0,3 6 0,4-4 0,0-1 0,2-4 0,1-1 0,5 1-265,0 9 0,4 0 0,1 2 0,-2 3-545,15-11 1,0 6-1215,6 0 1,-7 9 2023,-15 18 0,-27 17 0,-36 21 0</inkml:trace>
  <inkml:trace contextRef="#ctx0" brushRef="#br0" timeOffset="17056">16507 11262 22194,'-39'-39'1619,"0"0"0,65-23-1619,-3 17 0,12 5 22,8 25 1,12 9 0,4 4-1,-6 1-22,-4-1 0,-3 4 0,3 3-45,5 7 0,5 5 0,-4 2 1,-9-2-1,-9 1 0,-4 0 45,19 13 0,-6-6 90,-24-18 449,-6-23 900,-8-27-269,-2-8-1080,-2 2-90,-2 14 0,7 29 0,2 38 0,-2 6 0,1 10 0,-1 6 0,-2-6 0,-1 5 0,0 3 0,0 2 0,0-1-264,0 4 0,0 0 0,0 2 1,0 1-1,0 1 264,-2-9 0,0 4 0,0 0 0,0 1 0,-1-2 0,0-3 0,0-4 0,1 7 0,-1-5 0,0-2 0,0 2 0,-1 12 0,1 3 0,-1-5 0,0-12 0,1 12-2429,0-51 810,-2-40 0,-3-32 0,0-4 1619,1 14 0,0-3 0,-1-2 0,1 1 0,0 0 0,0-2 0,0 2 0,0 1 0,0-4 0,-1 1 0,1-1 0</inkml:trace>
  <inkml:trace contextRef="#ctx0" brushRef="#br0" timeOffset="17365">17380 11262 21835,'-21'-59'6296,"17"22"-6026,20-17-180,17 41 0,12 8-90,6 1 0,7 3 0,1 0-358,0 0 1,1 0 0,-1 1 357,-1 0 0,0 0 0,-6 0 83,5 0 1,-11 0-894,-15 0-4047,-22 0 4857,-16 0 0,-7 0 0,-1 0 0</inkml:trace>
  <inkml:trace contextRef="#ctx0" brushRef="#br0" timeOffset="22819">20730 10927 22464,'-16'-61'6117,"12"25"-6117,-27-1 0,0 88 0,9-12 0,-3 8 0,-1 7-467,5-5 0,0 6 0,-1 4 0,0 3 1,0 1-1,1-3 467,2-2 0,-1-1 0,1 1 0,1 1 0,0 2 0,2 2 0,1-2 0,0 2 0,-1 4 0,2 0 0,1 0 0,3 0 0,3-3 0,3-3 0,4 4 0,5-1 0,2-3 0,3-1 0,2-2 0,2-1 0,1 5 0,2 0 0,4-2 0,3-5 0,8-7 62,15 0 0,10-7 1,3-8-1,-1-11-872,7-10 1,0-14-1,-4-9-929,-3-11 0,-4-10 0,-6-3 1739,0-10 0,-13-7 0,-21-8 0,-12-1 0,-6 24 0,-1 0 0</inkml:trace>
  <inkml:trace contextRef="#ctx0" brushRef="#br0" timeOffset="23577">21319 11163 17626,'2'-53'5666,"0"29"-3332,11-11-2244,11 56-90,5 7 0,2 24 0,-5 11 0,-15-4 0,-8 6 121,-2-2 1,-3 6 0,-4-5-122,-3-13 0,-3-3 0,-2-2 187,-4-1 0,-1-1 0,3-7-187,0 12 1480,47-5-1480,28-23 0,-8-3 0,4 0 0,-13-4 0,0 0 0,2 1 0,-5-1 0,-2 0 459,-16-44-459,-16-13 0,-4-10 0,3 7 0,1-3 0,0 0 0,1-1 0,1 0 0,2 2 0,6-14 0,8 10 0,9 24 0,5 15 0,2 24 0,0 15 0,5 12 0,-4 8 0,-7 4 0,-7 1 0,-8-4 0,-10-6 0,-15-16 0,-23-46-270,8-11 0,1-5-810,-2-3 1,2-2 1079,4-9 0,4 3 0,2-1 0,7 5 0</inkml:trace>
  <inkml:trace contextRef="#ctx0" brushRef="#br0" timeOffset="23898">22444 11307 23274,'5'-38'2653,"0"0"1,1-16-2654,-2 16 0,1 5 0,6 15 0,6 48 0,1 25 0,-6 3 0,-2 9 0,0 3-354,-1-11 1,-1 3 0,1 1-1,-2 3 354,-3-12 0,-1 4 0,0 1 0,0 0 0,-1-2 0,-1-2 0,1 10 0,-1-3 0,-1-2 0,-1-1-639,-1 12 1,-1-3 0,-1-10-1386,1-11 1,-3-21 2023,-14-66 0,14 4 0,2-5 0,0-15 0,-1 1 0</inkml:trace>
  <inkml:trace contextRef="#ctx0" brushRef="#br0" timeOffset="24271">21534 11063 20935,'-37'-14'2069,"0"0"0,29-1-1755,33 1 1,21 1-270,6 5 0,11 3 0,8 1 0,1 0-545,-12-1 0,4 1 1,2-1-1,2 0 1,0 1-1,-1-2 512,-5 2 1,1-2 0,1 1 0,0-1 0,-1 1 0,-2 0 0,-3 0-13,8 0 0,-2 0 0,-2 0 0,-2 0 0,-1 1-180,10-2 0,1 1 0,-7 0 1,-18 2-1633,-11 1 1812,-4 10 0,-70 2 0,-9 10 0</inkml:trace>
  <inkml:trace contextRef="#ctx0" brushRef="#br0" timeOffset="24663">23244 11022 21475,'-13'-57'5846,"6"15"-5576,-19 24 0,5 36-135,2 13 0,2 8-45,8 11 0,4 1-90,-4-6 0,8-2 45,31 9 0,11-12-45,11-21 45,-3-16 0,-3-13 45,-9-44-90,-30 14 0,-9-1 0,-6 5 0,-8 4-675,-6 5 0,-6 8-4272,-36 10 4947,23 12 0,-5 15 0,28 1 0</inkml:trace>
  <inkml:trace contextRef="#ctx0" brushRef="#br0" timeOffset="24962">23126 11574 23993,'-19'27'2294,"27"2"0,10 4-2294,10 6 0,6 6 0,-8-7 0,4 5 0,1 2 0,-4-2 0,3 7 0,-3-2 0,-2 4 0,1 10 0,-1 3 0,-6-7 0,-6-10 0,-5-4-765,-5 3 1,-10-13-4723,-11-32 5487,1-10 0,0-35 0,13-7 0</inkml:trace>
  <inkml:trace contextRef="#ctx0" brushRef="#br0" timeOffset="25805">23780 11371 22014,'23'-31'1379,"0"0"1,2 6-1,3 3-1244,2-7 0,3 8 90,3 20 0,-2 14 44,-12 17 1,-6 9-180,1 6 0,-6 3 0,-11 8 0,-10 0-45,-11-4 0,-6-6 0,-3-10 0,-4-6-45,2-2 0,1-13 0,-13-42 0,45-23 45,19 6 0,13 2 0,15 16 0,8 9-15,-11 11 0,2 5 0,0 5 15,14 8 0,-4 8 90,-8 5 0,-11 2-135,-25-2 0,-68-33 0,14-15 0,0-10 0,-7-4 0,6-8 0,21 4 0,6-4 0,9 2-405,15-11 0,12 3 45,4 4 1,8 7 89,8 14 0,4 10 180,0 10 0,-2 6 225,-7 2 0,-1 1 494,22-2 631,-21-16-1170,-21-24-90,-1-3 0,-8 2 0,-1 35 0,-1 35 0,-2 23 0,-1-13 0,0 4 0,0 6-416,0 1 0,0 7 0,1 3 1,-1 0-1,0-3 416,0 4 0,-1-1 0,1 0 0,0 2 0,1-3 0,0 3 0,0 0 0,0-2 0,0-5-241,2 8 1,0-5-1,-1-4-1693,3 11 1,-1-11 1933,0-15 0,-5-49 0,0-21 0</inkml:trace>
  <inkml:trace contextRef="#ctx0" brushRef="#br0" timeOffset="26389">24499 11131 22824,'-40'-26'2519,"105"10"-2519,-17 11 0,10 2 0,3 2-349,-6-1 1,3 2 0,2-1 0,2 2 563,-3 0 1,4 1 0,0 0 0,-2 0 0,-7-1 420,5 0 0,-5-1 0,-4-1-321,20-7 0,-30 4-71,-51 9-244,-40 21 0,21 8 0,-4 15 0,1 7 0,6 1-304,9-8 0,4 3 1,2 1-1,1 2 1,0 2 303,-1-4 0,0 3 0,0 0 0,2 1 0,3 0 0,5-1 0,3 1 0,4 1 0,3-1 0,2 0 0,3-4 0,0-4 3,5 5 0,3-5 0,2-4 1,2-2-1474,5 4 1,3-3 0,2-12 1469,4-10 0,-1-16 0,-9-21 0,-4-11 0,12-29 0</inkml:trace>
  <inkml:trace contextRef="#ctx0" brushRef="#br0" timeOffset="26906">25895 11579 23184,'-34'1'3598,"8"1"-3149,-11 30 1,22-17-180,11-35-90,38-30-45,-13 21 0,4 2-45,17-1 0,5 9-90,-6 18 0,-1 13 0,10 23 0,-4 14 0,-13 2 0,-5 3 0,-2-2 0,-6-4 0,-3 3 0,-6-113 0,-8 21 0,-1-6 0,0-2 0,1-4 0,0-3 0,0-1 0,-1-9 0,0-3 0,-1 6 0,-2 1 0,-1 4 0,0 7 0,-1 7-2699,-9 2-3327,-9 25 6026,0 15 0,-10 8 0,6 2 0</inkml:trace>
  <inkml:trace contextRef="#ctx0" brushRef="#br0" timeOffset="27380">25656 11059 21745,'-65'-13'1619,"0"1"0,64 0-1619,24-1 0,18 3-23,0 6 1,8 3-1,5 2 1,2-1-221,2 0 0,5 0 0,2 0 0,-2 0 0,-3 0 512,2 0 1,-3 0 0,-2 0 0,0 0 112,-4 0 0,-1 0 1,-2 0-1,-5 0 154,12 0 0,-11 0-266,-10 0-40,-38 4-230,-29 46 0,9-1 0,1 8 0,7-13 0,1 2 0,4 3 0,4 14 0,4 3 0,5-5 0,8 3 0,8-9 0,11-3 0,4-24 361,-5-46 1,-3-21-362,-7-3 0,-4-9 0,-5-3-90,-5 3 0,-3-4 0,-3 0 0,-1 4-983,-1-6 1,-2 4 0,-6 3 1072,-11-11 0,-7 19 0,-15 40 0,-7 22 0</inkml:trace>
  <inkml:trace contextRef="#ctx0" brushRef="#br0" timeOffset="27539">26253 12424 23993,'-4'48'-158,"0"-1"1,0 0 0,3 5 0,2-23 157,14-80 0,-4 15 0,0-5 0,1-13 0,-1 0 0</inkml:trace>
  <inkml:trace contextRef="#ctx0" brushRef="#br0" timeOffset="27736">26407 11221 24893,'-6'-42'1484,"1"0"0,37-4-2069,5 6 1,11 6-2693,2 22 0,9 10 0,-4 0 1977,7-2 0,-2 2 0,7 2 0,-8 0 1,-17 0-1</inkml:trace>
  <inkml:trace contextRef="#ctx0" brushRef="#br0" timeOffset="29224">29355 11086 21295,'8'-46'4947,"6"3"-3958,-2-3 1,3 15-630,-7 48-360,-4 31 0,-3 16 0,-2-15 0,-1 5 0,-1 4-220,1-4 1,-2 4 0,1 3 0,-1 0 0,0-5 219,1 0 0,-1-3 0,-1-1 0,1 1 0,-1 4 0,0 3 0,0-4 0,1-9 0,2 2 0,0-24 0,-7-56 0,3-15 0,0-10 0,-5-5 0,-3-6 0,-2 5 0,2 15 0,-1 4 0,-6 3 0,-22-14 0,-6 16 0,-13 30 0,24 33 0,-1 16 0,7 1 0,10 0 0,4 2 548,-11 24 0,3-25-908,6-80 450,-4-10 0,-7-5-30,4 16 0,-3 0 0,-4 5-60,-21-7 0,-4 19 0,0 36 0,4 21 0,23 0 0,5 8 0,3 0 0,-2 11 0,5 2 0,9-12 0,1 1 0,4-5 0,4 21-990,5-24-1798,3-38 2788,2-18 0,0-1 0,-4-5 0</inkml:trace>
  <inkml:trace contextRef="#ctx0" brushRef="#br0" timeOffset="29810">29209 12533 23634,'37'-34'4947,"-28"70"-4947,-15 9 0,-11 7 0,-1-5 0,-4 3 0,-5 1 0,1-7 0,-4 2 0,-2-3 0,-3-4 0,-15 3 0,-5-7 0,0-8 0,10-9 0,1-5 0,1-12 0,0-15 0,2-11 0,11-6 0,12-19 0,16-8 0,6 9 0,7-3 0,9 8 0,30 1 0,11 21 0,-15 27 0,2 12 0,1 7-158,-5 1 1,1 7-1,-1 2 1,-4 0-863,4 8 1,-4 1 0,-2-2 1019,10 11 0,-10-19 0,-21-36 0,-14-32 0</inkml:trace>
  <inkml:trace contextRef="#ctx0" brushRef="#br0" timeOffset="30243">29615 11221 15712,'8'-60'3598,"0"28"-1979,26 69 0,5 29-1619,-12-8 0,-2 5 0,-4-17 0,3 6 0,0-1 0,-4-3 0,3 18 0,-5-12 1452,-4-22-1452,8-55 0,-4-18 0,2-8 0,7-6 0,7-1 0,0 10 0,5 0 0,0 4 452,8 0 1,3 5-1443,6 1 1,-1 7 1452,4 6-463,-34 25 0,-32 7 0,-20 11 0</inkml:trace>
  <inkml:trace contextRef="#ctx0" brushRef="#br0" timeOffset="30751">29717 11230 21025,'-46'-19'2563,"1"-1"1,46-20-2519,16 12 0,10 4-45,32 4 0,12 10-120,-20 7 0,3 5 0,-3 3-195,11 2 1,-3 5 44,-5 8 0,-4 0 225,-15-6 0,-4-2 1034,15 11 181,-32-31 89,-8-13-719,-6-28-540,1 5 0,0 5 0,11 51 0,-3 18 0,-2 12 0,0 0 0,1 6 0,0 5-260,-3-4 1,1 6 0,-2 2-1,1 0 1,-1-2 259,-1 7 0,0-1 0,0 0 0,-1 2 0,0-2 0,0 3 0,0 1 0,0-3 0,-1-6 0,0 2 0,-1-5 0,-1-3-2474,0 16 1,-3-13 2473,-5-30 0,-9-30 0,-3-25 0</inkml:trace>
  <inkml:trace contextRef="#ctx0" brushRef="#br0" timeOffset="31401">28478 11221 21565,'-48'-16'5756,"27"2"-5486,28-20-225,26 20 0,16 3 0,-4 1 0,8 0 0,3 0 0,-2 1-239,-2 2 0,-1 2 0,2 0 0,2 0 247,-1 0 1,4 0 0,1 0 0,-2 1 0,-6 1 36,7 0 0,-5 1 0,-2 0-45,18 0 0,-10 0 75,-14 2-930,-29-2-989,-9 2-1529,-7 0 3328,0 0 0,-5 0 0,-2 0 0</inkml:trace>
  <inkml:trace contextRef="#ctx0" brushRef="#br0" timeOffset="32796">30590 10615 20755,'-18'-25'6476,"8"6"-5486,-3-10-810,27 24-90,12 15 0,8 14-90,6 8 0,7 10 0,3 6 0,-3 2-851,-7-4 1,-1 3 0,0 1-1,0 3 1,1-1 850,-3-4 0,1 2 0,1 0 0,-1 0 0,-3 1 0,-2 1-154,2 6 0,-3 1 0,-3 1 0,-2 0 0,-2 1 154,-3 0 0,-2 1 0,-3 1 0,-1-2 0,-1-3 0,0-2 0,-2-3 0,-2 0 0,-1 4 0,0 3 0,-1 4 0,-1 1 0,-3-1 0,-5-5-235,-5-2 1,-5-3 0,-2-3 0,2-1 234,0 7 0,-1-2 0,-2-3-75,-6-4 0,-2-3 1,1-8 74,-13 3 0,5-10 0,3-6 2009,7-5-2009,4-10 1895,4-3-1895,2-6 933,-4-12-2012,3-1-634,-4-26 544,8 11-270,-4-11-450,8 14 1889,-3 0 0,4 5 0,0 0 0</inkml:trace>
  <inkml:trace contextRef="#ctx0" brushRef="#br0" timeOffset="58715">14217 15201 22554,'-45'0'6027,"23"0"-6027,-13-4 0,31 1 0,14-7 0,20 2 0,9 2 0,6-2 0,8 0-208,-7 2 1,6 0 0,3 1-1,-2 0 208,10-1 0,-1 1 0,4-1 0,-10 1 0,4-2 0,1 1 0,-1 0 0,-6 0 0,5 1 0,-4 0 0,6-1 0,-11 0 0,6-1 0,2 0 0,1 0 0,-1 0 0,-5 1 0,5 1 0,-4 0 0,-1 1 0,6-1 0,-5 0 0,4 0 0,2-1 0,1 0 0,-2 1 0,-4 0-316,11 0 0,-3 0 1,-1 1-1,-1-1 316,-1 0 0,-1 0 0,0 0 0,-1 0 0,-2 0 0,-1-1 0,-1 0 0,2 1-154,-1 0 1,0 0 0,1 0 0,1 1 153,-3 0 0,1 0 0,1 1 0,0-1 0,-1 1 0,7-1 0,-1 1 0,1 0 0,3 0-454,-1 1 1,4 0 0,1 0 0,-2 0 0,-5 1 453,-8-1 0,-5 0 0,2 0 0,6 1 0,-4 0 0,4 0 0,5 0 0,3 0 0,1 0 0,0 0 0,-2 1 0,-4-1-178,8 1 0,-2-1 0,-2 1 0,1-1 1,1 1-1,4 0 178,-12-1 0,2 1 0,1-1 0,1 1 0,1-1 0,1 1 0,0 0 0,1 0 0,-1 1 0,-3-1 0,2 2 0,0-1 0,1 1 0,-1 0 0,1 0 0,-1-1 0,-1 1 0,-2 0 0,-1 0 0,3-1 0,-3 1 0,0-1 0,-2 0 0,0 1 0,1-1 0,0 1 0,3 0 0,-2 0 0,2 0 0,0 1 0,1-1 0,0 1 0,0 0 0,0-1 0,-1 1 0,0-1 0,5 0 0,-1 0 0,1 0 0,-1-1 0,0 1 0,-1-1 0,0 1 0,-1-1 0,1 0 0,-1 0 0,-1-1 0,0 1 0,1-1 0,2 1 0,3 0-53,-9 0 1,3 0 0,1 0-1,1 0 1,1 0 0,1 1 0,0-1-1,0 0 1,-1 1 0,-1-1 52,-2 0 0,1 1 0,-1-1 0,0 0 0,-1 1 0,1-1 0,0 0 0,0 1 0,1-1 0,-1 1-88,2 0 0,0 0 1,0 0-1,0 0 1,0 0-1,0 1 1,1-1-1,1 0 1,-1 0-1,2 0 88,-7 0 0,1 0 0,1-1 0,1 1 0,1 0 0,-1-1 0,0 1 0,-1-1 0,0 1 0,-2-1 0,-1 0 0,-1 1 0,11-1 0,-2 1 0,-2 0 0,-2 0 0,1-1 0,0 0 0,2 0 0,3 0 0,-8-1 0,3 0 0,0-1 0,2 1 0,1-1 0,0 0 0,0 0 0,-2 0 0,0 0 0,-2 0 0,-3 0 0,7 0 0,-3 0 0,-1-1 0,-2 1 0,0 0 0,1-1 0,0 1 0,2-1 0,-1 0 0,1-1 0,1 1 0,1-1 0,-1 0 0,1 0 0,-1 0 0,0 0 0,-1 1 16,-2-1 1,-1 1 0,1-1 0,-1 1 0,0-1 0,-1 1 0,-1-1 0,0 1 0,-1-1-17,7 0 0,-1-1 0,-2 1 0,-1-1 0,1 1 0,2-1 0,1 0 0,-7 0 0,2 1 0,2-1 0,0 0 0,0 0 0,-1 1 0,-1-1 0,-2 0 0,-4 1 0,8-1 0,-4 0 0,-2 0 0,-1 0 0,0 1 0,1-1 0,2 1 0,1-1 0,0 0 0,-1 1 0,-1 0 0,-2 1 196,14-1 1,-3 1 0,-2 1 0,0 0-197,-4 2 0,0 0 0,-1 0 0,-1 0 0,-3 0 0,-1-1 0,-1 0 0,-1 1 0,11 0 0,-2 0 0,-3 1 597,9-2 0,-2 0-597,-12-2 0,1 0 0,-1-1 0,-7 1 0,-1-1 0,3-1 0,15-2 0,4-1 0,-4 0 1034,3-2 1,-3 1-1035,-16 1 0,1 0 0,-6 1 0,16-1 2498,-15 1-2498,-33 6 738,-2 0-738,-9 0-1979,-6 8 1979,-13 4 0,-10 14 0,-8 4 0</inkml:trace>
  <inkml:trace contextRef="#ctx0" brushRef="#br0" timeOffset="72125">8666 15807 25163,'25'24'1709,"1"0"0,11 11-1709,1 6 0,2 3-351,-13-15 0,1-1 351,14 9 0,2-2 0,-13-11 0,2-2 0,15 8 0,0-9 228,12-27-228,-3-15 0,-32-5 0,-5-6-778,-3-3 0,-1-2 778,1-6 0,2-3 0,-2-2 0,6-8-223,1 8 1,6-8 0,4-5 0,2 2-1,-1 3 223,-1 8 0,1 2 0,2 1 0,0-1 0,0-1 0,-1-2 0,1-2 0,0-2 0,1 2 0,-1 2 0,1 5-315,8-3 0,1 3 1,-1 6-1,-7 5-1176,0 2 1,-7 10-8341,-7 12 8893,-40 28 0,-29 23 0,-1-1 0</inkml:trace>
  <inkml:trace contextRef="#ctx0" brushRef="#br0" timeOffset="72555">9311 15446 24353,'-26'-14'4138,"32"0"-4048,39 20-90,-1 32 0,2 18 0,-14-16 0,0 3 0,-4 5 0,-5-3 0,-2 4 0,-2 0 0,-1 0 0,0 8 0,-3 0 0,-1-7 0,-1-2 0,0-8 0,14 17 0,-7-75 0,10-20 0,-9 9 0,1-3-202,5-7 0,4-4 202,1 0 0,5-5 0,2-3 0,-1 3-222,-5 6 0,-1 1 0,1 0 0,3-3 222,-1 2 0,2-3 0,2-1 0,0-1 0,-1 3 0,-2 3 0,5-5 0,-2 4 0,-1 2 0,0 1 0,6-8 0,-1 2 0,-4 6-270,-1 3 0,-7 9-3868,-11 10 4138,-20 17 0,-12 9 0,-9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16:05:07.735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9803 6409 25073,'0'-11'2698,"-4"0"-2248,3 3-90,-6 2-360,6 3 0,-3 1 0,4 8 0,4 10 0,2 18 0,5 20 0,-4-16 0,0 3-505,-1 7 0,0 6 505,0 6 0,-2 8 0,0-3-543,-1-13 1,-1-1 0,0 2 542,0-1 0,0 3 0,0 0 0,-1-4 0,0-2 0,0-4 0,0 2 0,0 9 0,2 3 0,-2-3-256,0-8 0,0-3 1,0 0 255,1 19 0,0-5-1349,-2-14 0,0-20-2789,0-29-5693,0-19 9530,-3-8 1,0-6-1,1-3 1,-1-1-1,-2-6 1,0 0-1</inkml:trace>
  <inkml:trace contextRef="#ctx0" brushRef="#br0" timeOffset="349">9746 6671 21115,'-16'-34'3148,"-1"3"-2608,3 3 449,2-4-539,11 3-270,31-9-90,12 14-45,11 12 0,8 7-1533,1 9 0,1 6 1578,1-2 0,0 5-1,-17 3 1,-1 5 0,-6 0 45,-9 1 0,-3 1 0,2 6 0,-5 1-197,-11 13 242,-19 0-212,-16-4 32,-18-3 0,-12-4 90,-8-7-90,16-14 0,-1-2 0,-19 1-90,24-7 0,2 0 0,-4-3-809,3-6 179,20 0 2555,2-3-3544,16 0-121,3 2 1830,5-6 0,9 3 0,3-3 0</inkml:trace>
  <inkml:trace contextRef="#ctx0" brushRef="#br0" timeOffset="984">10631 6518 25432,'0'-14'2969,"0"3"-2789,-4-1-180,9 11 0,11 23 0,6 6 0,1 8 0,1 5 0,6 13-1696,-11-15 0,-1 0 1696,0 12 0,-4-4-439,-8-9 439,-2-6 0,-4-9 0,-11-8 0,-2-30 0,-1-6 1587,6-16 0,5-8-1587,11-9 0,4 0 0,-5 9 0,2 1-340,7-5 1,3 8 339,8 14 0,1 9 0,17 13 0,-13 12 0,4 3 0,-23 5-900,-9-10 797,-4-1-6823,0-4-2249,2-16 15022,9-16-1889,1-3-630,20-14-1799,-7 22 90,5 4-810,-10 19 271,0 27-810,-7 6-270,5 17 0,-8-8 0,2 19 0,-4-16-270,1 9-450,-4-23-359,0-7-180,-3-2-2249,0-10-6323,-6-2 9118,-2-10 0,-7-5 0,-1-6 0</inkml:trace>
  <inkml:trace contextRef="#ctx0" brushRef="#br0" timeOffset="1138">11175 6138 23544,'-8'-48'2788,"0"3"-2248,0 4-181,3 5-179,-2 4 0,6 5-270,-2 7-359,3 2-541,0 6-449,0 5-810,1 3 2249,3 8 0,-1 5 0,1 5 0</inkml:trace>
  <inkml:trace contextRef="#ctx0" brushRef="#br0" timeOffset="1882">11476 6368 24353,'10'-15'3418,"0"1"-2608,-2-6-810,-2 12 0,0-2 0,0 22 0,0 7 0,3 17 0,-1 11 0,-3-8 0,0 1 0,1 23 0,0-15 0,0-3 0,-1 0 0,2 0 0,-3-25 0,0-11 0,4-3 0,-1-14 0,12-24-3392,9-17 3392,1-2 0,8 4-130,1 26 130,-5 9 0,3 22 0,3 9 0,-10-3 0,0 2 0,6 7 0,0 1 0,-6-3 0,-2-5 0,13-13 0,-1-11 0,-3-31 0,-6-17-309,-14 18 0,-1-2 309,2-7 0,-2-3 0,1-7 0,-1-1 0,0-6 0,-1-1 0,-2 1 0,-2-3 0,-4 10 0,0-2 0,-2 4 0,1-3 0,-2 3 0,0-10 0,-2 6 2615,-1 7-2615,0 20 168,-4 23-168,0 61 0,2-22 0,-1 5 0,1 14 0,1 10 0,1 1-424,2-11 0,1 1 0,1 0 0,-1-1 424,0 6 0,0-1 0,2 0 0,3 9 0,2 0 0,1-12 555,5 2-1004,3 0-991,-9-32 4,-5-11-903,-2-12-7492,-10-14 9095,-4-15 1,-9-14 0,-3-10-1</inkml:trace>
  <inkml:trace contextRef="#ctx0" brushRef="#br0" timeOffset="2019">12105 6120 22374,'-35'-9'2879,"6"2"-2520,11 2-89,10 3 0,8 0-90,25-6-180,6-3-675,9 1 1,5-1-1215,17-6 1409,-17 6 1,-2 2 0,12-5 0,-2 3 0</inkml:trace>
  <inkml:trace contextRef="#ctx0" brushRef="#br0" timeOffset="2631">13218 5559 12172,'6'-45'4318,"-2"-3"-409,-7-15-3100,-13 26 1,-4 2 215,1 4 1,-5 7-666,-9 13 0,-1 13-360,-12 42-191,25 3 0,7 9 191,5 5 0,5 8 0,2-15 0,1 7 0,1 0 0,0-2 0,1 3 0,1-1 0,1 4 0,1-7 0,0 6 0,2 2 0,-1-2 0,1-8 313,1 3 1,0-6 0,2 1-314,2 12 0,2 2 0,0-7 0,2-4 0,-1-5 0,1-6 0,0-2 0,-1-5 0,-1-3-457,10 22-173,-5-10-539,-6-14-180,-6-10 1174,-2-12-2883,-26-22 3375,0-12-587,-9-10 1,-3-3 1033,10 8 1,0 0-64,-8-10 0,-1 0-252,11 11 1,0 0 172,-6-8 1,1-2 6,5 3 1,2-1-315,-1 1 0,3 0 494,1-32-359,30 23-360,5 0-90,24 8 90,5 9-765,10-3 270,-25 15 0,1-1-360,-1 2 1,0-1-1664,28-9 2428,-5 1 0,-8 7 0,-3 1 0</inkml:trace>
  <inkml:trace contextRef="#ctx0" brushRef="#br0" timeOffset="3006">14192 5505 23364,'0'-32'3777,"-5"2"-3057,-4 3-90,-5 5-540,-2 5-90,-1 8 0,-2 15 0,-6 23 0,10-1 0,0 5-670,-3 14 0,1 5 670,4-9 0,2 1 0,0 6 0,2 6 0,1 5 0,1 4 0,2-1 0,2-11 0,2 1 0,0 0 0,1 1 0,1-1-404,0 0 1,0 1 0,1 0 0,1-2 0,2 0 403,3 7 0,2-1 0,2-2 0,2-6 0,3-3 0,3-6 0,1-1 0,1-1 0,3-3 0,1-1 0,14 14 0,2-5 0,0-4 0,1-5-360,-1-4 0,0-5-855,-4-5 1,1-5 1176,5-7 0,-1-6 1,12-10-1,5-15 0</inkml:trace>
  <inkml:trace contextRef="#ctx0" brushRef="#br0" timeOffset="3632">14696 5726 23634,'-4'-13'3867,"0"-1"-3327,-1 2-180,2 1-180,3 2-180,0 0 0,12 34 0,9 27 0,-8-20 0,1 3 0,6 15 0,2-2 0,3 1 0,-8-18 0,1-4 0,6-4 0,3-12 0,1-11 0,17-31 0,-11-5 0,-9-4 0,-3-4 0,-4-12 0,-9 19 0,-3 2 0,-4-6 0,-2 10 0,0 8 0,0 7 0,3 19 0,2 10 0,5 17 0,2 8 0,4 3-900,3 2-1169,-1 0-809,0-4 2878,-2-5 0,2-3 0,1-4 0</inkml:trace>
  <inkml:trace contextRef="#ctx0" brushRef="#br0" timeOffset="6472">15841 5645 22194,'-16'-25'2879,"0"0"-2430,1 0 181,1 0 270,4 1-541,3 7-269,4 4 720,3 39-675,3 9 0,1 8-135,-1 3 0,-1 6-259,2 9 0,-1 8 0,0 0 259,-1-3 0,-1 0 0,0 0-444,0-15 0,0 0 0,0 0 0,0-1 444,0 13 0,-1-1 0,1-5 0,1 3 0,0-4 0,0-6 0,0 0 0,0-7 0,-1-1 0,-1-6 0,1-2 0,3 33 0,-3-22 0,3-13 631,-4-26-631,0-25 0,-6-12 0,5-10 1922,-5-7-1922,10-2 0,3 16 0,3 0 0,9-16 0,10-9 0,-4 24 0,14-1 0,-10 13 0,11 4 0,-14 15 0,-2 8 0,1 5 0,-1 9 0,0 7 0,1 9 0,-7-6 0,1 1 0,10 17 0,-10-17 0,-1-2 0,10 7 0,13-1 0,-7-13 0,13-3 0,-12-15 0,20-20-135,-26-2 0,-1-3 135,1-1 0,-1-5 0,2-19 0,-4-3 0,-13 17 0,-2 0 0,2-12 0,-4 0 90,-7 4 0,-4 3 0,-7-19-435,-5-7 345,-4 33 0,1 10 0,-3 6 0,7 31 0,3 7 0,8 13 0,4 5 0,6 19-180,-2-20 1,3 0 179,11 16 0,-3-22 0,1 0 0,11 12-2937,11 5 2937,-12-26 0,1-8 0,-1-7-90,0-5-89,3-10-1,1-5-45,-7-10 0,-1-7 135,3-12 0,-1-4 15,0-2 0,-1-3 75,-7 1 0,-1-3 0,-2 0 0,-1-14 0,-2 2 1232,1-1 0,-2 0-1187,-4 7 0,-3 5 45,0 17 0,-2 0 5,0-9 0,-1 1 175,0-20-225,0 24 0,-2 2-45,1-4 0,0-3 408,-3 15-408,2 4 879,-3 21-879,4 15 299,0 20-299,0 19 0,0-16 0,0 3-347,0 4 1,0 4 346,2 1 0,1 5 0,0-2-626,0 7 1,1 0 625,1-7 0,1 2 0,0-3 0,2-2 0,1-1 0,4 9 0,2-1-95,-5-17 1,2-2 94,2 7 0,1-4 0,8-1 589,15-5-589,19-28 0,-7-8 335,6-29-515,-24-6 90,-2-10-103,3-7 193,-10 12 0,-1-5 0,-1-6 0,-1 0-286,1-1 0,-3 0 331,-3 0 0,-4 3 0,-5 15 0,-2 1 45,-2 1 0,0-1-45,-1 3 0,-1 0-45,0-30 0,-2 28 0,-1 1 821,-2-24-821,-7 8 106,-3 68-106,4 20 0,3 11 0,-2 7 0,2 4 93,4-11 0,0 2 1,1-2-94,0 11 0,2-2-1100,1-2 1,0 1 1099,2-4 0,0 0 0,0-4 0,2 0 0,5 7 0,3 0 0,1-6 0,2-3 0,0-3 0,1-4 0,16 14 0,-6-34 0,4-9 0,7-9 0,4-9 0,4-11 0,-1-10 0,-12 3 0,1-7 0,4-13 0,-1-3 0,-6 12 0,-2-1 0,-1-7 0,-6 3 25,-11 5-25,-6 4 2207,-2 2-2207,-7-7 0,-7 5 0,0 4 0,-11 13 0,12 13 0,-7 14 0,4 4 0,1 16 554,-1 6-554,4 7 0,4 7 0,2 2 0,4 0 0,2 0 0,4-2 0,6-3 0,6-3 0,9-6 0,5-6 0,29-7 0,-10-11 0,-4-12 0,3-6 0,-11-9 0,-1-5-171,0 1 0,-1-3 171,-5-6 0,-6-3 0,1-19 0,-7-2 0,-12 0 0,-2 1 0,-12 15 0,-5 0 0,-4-2 0,-4 1 0,-3 1 0,-2 3-170,-5 1 0,-3 5 170,-23-2 0,-6 9 0,-2 9-945,18 8 1,1 4-1125,-21 9 2069,15 4 0,2 4 0,-2 17 0,20-10 0,0 0 0</inkml:trace>
  <inkml:trace contextRef="#ctx0" brushRef="#br0" timeOffset="7099">18866 5468 24353,'0'-29'3058,"0"-4"-2608,0 10-90,0 2-270,0 12 90,0 4-180,0 15 90,4 9-90,0 20 0,4 6 0,1 10 0,-1-1 0,0 3 0,0-7 0,7 7 0,1-22 0,0-4 0,0-25 0,-6-15 0,0-11 0,0-10 0,2-31 0,-5 17 0,-2 8 0,-2 1 0,-1 5 0,-2-2 0,0 19 0,5 24 0,2 1 0,5 21-270,0-6-2519,8 15-2068,6-4 4857,4-5 0,4-12 0,-6-17 0</inkml:trace>
  <inkml:trace contextRef="#ctx0" brushRef="#br0" timeOffset="7382">19516 5021 25612,'0'-33'2429,"0"6"-2069,0 7-180,2 11-180,7 9 0,13 17 0,19 21 0,-13-9 0,1 6-916,5 11 1,1 9-1,-2-1 916,-7-10 0,-2 1 0,1 5 0,-3-1 0,1 5 0,0 4 0,-3-1 0,-3-2-519,-3 3 0,-4-1 1,-2-1-1,-1 1 519,1-1 0,0 0 0,-2 0 0,-3-3 0,-3 11 0,-3-2 0,-4-6-537,-4-2 0,-4-6 537,-1-3 0,-1-4 0,1-5 0,-2-2-135,-14 7 0,0-3-1754,-6 2 2118,6-17 0,2-10 1,9-21-1,-2-15 1</inkml:trace>
  <inkml:trace contextRef="#ctx0" brushRef="#br0" timeOffset="7665">20365 5622 24173,'2'-18'2879,"0"2"-2430,-2 5-179,0 6-180,0 1 0,0 4-90,2 0-90,2 0 0,0 0 0,2 0 0,0 0 0,-3 0 90,0-4-90,-3-5 90,0-15 0,0 3-809,0-11 809,-5 51 0,0-3 0,-5 39 0</inkml:trace>
  <inkml:trace contextRef="#ctx0" brushRef="#br0" timeOffset="7869">20426 6142 24983,'8'16'3598,"0"0"-3598,4 0 0,4 4 0,5 7 0,-2-1 0,0 2 0,9 16 0,-6-3 0,-3 1 0,-5 6 0,-7 17-180,-19-22-1619,-16 2-1817,-17-2 2177,14-20 0,-4-2 1439,-6 1 0,-2-2 0,-7 0 0,-2-1 0,-2 0 0,0 0 0</inkml:trace>
  <inkml:trace contextRef="#ctx0" brushRef="#br1" timeOffset="17855">8077 3343 14099,'0'-9'6566,"0"2"-5756,0 0-271,0 3-269,0-1 0,0 3 360,0-1-180,2 3-91,0-2 91,2 2-90,-2-4 449,0 1-539,-2 1 270,0 0-540,-4 2 90,4 10 0,-4 9 0,4 19 0,0 16-1786,0-20 0,0 2 1741,-2 5 0,0 0-45,2 3 0,-1 1-637,0-2 1,-1 0 636,2-2 0,0 0-51,0-6 0,0 0 51,0 24 0,0-14 0,0-9 0,0-5-90,0-16-180,0-1-2429,0-14 3431,-6-22-732,-2-5 0,-7-29 0,-1-1 0</inkml:trace>
  <inkml:trace contextRef="#ctx0" brushRef="#br1" timeOffset="18033">8052 2800 13024,'-5'-34'1799,"4"2"847,-8 5-2646,8 2 935,-3 13-2374,8 2-49,2 16 1488,4 3 0,3 15 0,-1 5 0</inkml:trace>
  <inkml:trace contextRef="#ctx0" brushRef="#br1" timeOffset="18717">8341 3492 20755,'14'7'2789,"4"-1"-2610,-9-6 1,4 7 90,-4 4-180,3 10 90,2 8 0,4 5-90,-1 7-90,1 2 90,-4 0-90,-1-2 0,-4-5 0,-2-6 0,-1-6 90,-4-8-90,0-7 90,-2-5 0,0-4-90,0-6 0,0-7 0,2-10 0,2-13 0,4-5 0,6-5 90,-2 13 0,1 1-90,10-10 0,4-9 90,-10 30 179,-1 10-179,5 25 0,-1 7-90,6 21 0,-6-1 0,2 4 0,1 1 0,-1-1 0,0-6 0,-1-6 0,-3-8 0,0-4 0,-2-12 0,1-11 0,-1-14 0,0-18 0,0-17 0,-3-3 0,-2-5-509,-2 9 0,-2-1 509,-1 5 0,0-4 0,-2 3 0,0-6 0,-3 0 59,-2 8 1,-3-1 0,0 1 120,-1-15 0,-1 2-135,-1-7 0,-3 8 45,-4 21-90,8 38 0,2 26 0,4 14 45,0-3 0,0 3-45,1 2 0,-1 4 0,3 2 0,3 0 0,3 3 0,0 0 0,-1-3-204,-3 1 0,1-3 0,1 0-6,7 14 0,4 0 1,-3-14-331,1-13 592,4 2-1402,-14-28-808,-2-3 2158,-4-12 0,-6-3 0,-1-7 0</inkml:trace>
  <inkml:trace contextRef="#ctx0" brushRef="#br1" timeOffset="18967">8824 3429 21475,'-20'-9'2878,"1"-2"-2518,3 1 0,4-3-270,5 5 0,20-4-90,11 4 0,26-5 0,10 4-151,-25 3 1,1 1 15,1 2 0,-1 1-90,1-1 1,0 2 224,-3 0 0,-1 2-1350,28-1-808,-10 0 2158,-9 0 0,-11 4 0,-5 1 0</inkml:trace>
  <inkml:trace contextRef="#ctx0" brushRef="#br1" timeOffset="20074">10469 3320 23094,'0'-11'1169,"0"-1"-989,0 3 0,0 2-180,0 1 0,0 3 90,0 1-90,3 2 0,4 0 0,-2 0 90,2 0 180,-7 0 539,2 0-719,0 0-90,-2 0 0,2 6 90,2 4 180,2 10-90,10 29-90,-3-3-45,0 0 0,-1 4 0,-2-4 0,0 0-45,1 9 0,0 0 0,-3-13 0,-1-3 0,-3-2 0,-1-5 90,-1-5-90,-2-6 90,0-14-90,0-7 0,-4-5 0,-2-8 0,-4-14 90,-2-18-90,1-14-45,7 8 0,2-3 45,-1 14 0,2-1 45,2-12 0,2 1-90,1 11 0,4 3 45,3 6 0,2 2 0,13-23 90,6 28-90,-6 23 0,18 31 45,-17-1-1,-1 7-44,9 16 0,-2 4-212,-7-6 1,-2 2 256,2 11 0,-4-3-45,-1 1 0,-10-25 0,-1-4 0,-4-3 0,-2-2 0,-10-15 0,0-5 0,-7-15 0,3-11 333,4-12-333,2-11 0,4-10-249,4-3 249,4-3 0,4 2 0,8 5 0,1 7 0,5 8 0,1 10 0,1 9 0,1 9 0,14 31 0,-11 5 0,-10-2 0,-2 3 0,7 22 0,-11-11 0,0 0 90,4 18-135,-8-20 0,-1-3 45,-1 3 90,-2 0-90,-3-9 249,-4-6-339,-1-6-89,0-15-91,0 7-180,0-7-6476,0 3 6926,2-16 0,2-3 0,3-13 0</inkml:trace>
  <inkml:trace contextRef="#ctx0" brushRef="#br1" timeOffset="20734">11833 3487 21295,'2'-13'2788,"0"-1"-2518,-2 1-90,0-1 0,0 1-90,0-1-90,0 0 270,0-5-90,0 6 269,-4-6-359,-2 11 90,-11 2-90,-8 4 0,-1 2-90,-12 18 0,6 8 0,0 12 0,7 2 0,13-9 0,5 1 90,4 14-90,4-13 0,4 8 0,8-10 0,8-11 0,2 1-90,5-13 90,-6-4-180,15-8 90,-7-4 0,5-7 90,-13-6 0,0-22 0,-10 5 0,-1-14 0,-9 13 0,-2-1 90,-5 1 0,-2-2-90,-5 3 90,1 1 0,1 6-90,2 4 180,4 0-180,-4 10 0,8 4 0,-4 9 90,4 10 0,0 3 0,0 14 0,4 8 0,2 12-90,4 8-1696,0-11 0,1 0 1696,7 17-1494,10 2 0,1-3 684,-5-14 315,-1-8 1,-1-7-945,-10-20-630,-2-12 2069,2-6 0,2-11 0,1-8 0</inkml:trace>
  <inkml:trace contextRef="#ctx0" brushRef="#br1" timeOffset="20969">12166 3347 19946,'2'-27'3418,"0"0"-2789,-2 2 361,0-6-810,2 13 0,-2-3-1,6 22 631,14 53-720,-4-2-306,-1-5 1,-1 4 215,-2 6 0,-2-2 45,-3-15 0,0 1-135,4 26 0,-1-3-270,-1-1 45,-5-26 0,0-3-674,1 2-360,-4-11-990,0-5 2339,-1-10 0,-5-10 0,-2-8 0</inkml:trace>
  <inkml:trace contextRef="#ctx0" brushRef="#br1" timeOffset="21135">12190 2800 21745,'-18'-41'2338,"2"5"-2158,2 8-90,7 8-90,1 5-180,6 3-270,0 5-2068,0 9 2518,4 8 0,1 10 0,3 3 0</inkml:trace>
  <inkml:trace contextRef="#ctx0" brushRef="#br1" timeOffset="21719">12475 3198 21565,'10'12'2069,"-2"-1"-1620,-2 0 361,5 18-450,4 24-270,2 5-278,-8-23 1,0 0 277,3 17-44,-3-16 0,0 0 44,4 29 0,-1-5 0,-6-19 0,-6-25 90,0-9 0,0-3 192,0-4-282,-4-16-90,0-31 0,-4-9-232,5 15 1,1 0 231,0 6 0,0-1 90,2-10 0,0 0-90,4-19 45,-3 28 0,3 2 45,15-10-90,-1 19 270,28 8-180,-10 28 90,15 20-1,-10 11-349,-2 10 350,-3 4-180,-3 2 90,-7-1-90,-6-5 90,-4-4-90,-5-8 0,-5-6 0,-1-6 0,-2-6 0,-1-3-180,0-3 633,-2-7-723,0 4-179,0-11-1530,0 3 1079,0-18 451,0 1-91,0-18-2698,0-13 3238,0 4 0,-8-12 0,-1 11 0</inkml:trace>
  <inkml:trace contextRef="#ctx0" brushRef="#br1" timeOffset="24503">14099 2927 21025,'0'-12'2249,"0"1"-1710,0 2-89,0 2 90,0-2-180,0 4 89,0-1-89,0 1 270,0-1-91,0 3-269,-4-1-90,0 4-90,-4 6 90,-4 9 0,-2 19-90,-5 18-45,9-17 0,0 3-642,0 4 0,1 2 597,0 3 0,2 2 0,2 0 0,1 1 45,2-1 0,3 0-45,1-3 0,4 0-109,0-2 0,6-2 109,10 8 0,9-3 0,11-5 0,5-5 0,-1-1 0,4-5-402,4-11 1,0-6 221,-15-9 0,-1-2-135,-3-2 0,-1-2-584,27-5-450,-12-6-540,-14-8-810,-13-12 2699,-12-4 0,-7-7 0,-3-3 0</inkml:trace>
  <inkml:trace contextRef="#ctx0" brushRef="#br1" timeOffset="24950">15683 2818 21835,'0'-32'3328,"0"1"-2609,0 1 91,0 3-91,0 2-179,0 5-180,3 2-180,2 4-90,6 3-90,6 6 0,9 1 0,9 12 0,9 12 0,9 21-189,-25-12 1,0 7 188,-2 6 0,0 6 0,-2-1-611,3 11 1,-3 3 610,-4-8 0,0 4 0,-4-3 0,-4 5 0,-4 0 0,-5-10 0,-1 3 0,-2-4 0,-2 5 0,-1-2-403,-4 11 1,-3-4 402,-8 2 0,4-28 0,-1-1 0,-6 9 0,-4 3 0,12-21-1680,3 2-29,2-6 700,4-1 1009,-5-10 0,0-3 0,-5-4 0</inkml:trace>
  <inkml:trace contextRef="#ctx0" brushRef="#br1" timeOffset="26668">9591 4645 18416,'0'-9'4318,"0"0"-3958,-3 0-90,2 0-90,-13-2-90,5 3-1,-12-2 91,8 7-90,-3-1 0,2 4 0,-2 0-90,-4 4 90,-17 11 0,5 1-90,-13 10 0,12-6 0,-14 15 0,15-9 0,-7 8 90,21-11 90,4 10-90,8-4-90,6 0 90,6-7-90,6-8 0,6-3 0,5 0 0,3-2 0,3 0 0,-3 2 0,6-1 90,-6 1-90,-6-6 90,-8-1 0,-10 0 0,-2-3-90,0 9 0,-4-2 0,-4 7 0,-7 5 0,-7 7 0,-3 6 0,-1 5 0,1-2 0,5 1 0,4-6 0,4-4 0,5-4 0,4-5 90,8 2-180,4-12 90,5 6 90,13-13-90,-8 3 0,8-4 0,-14 0 90,-1 4-90,-8-3 89,0 7 1,-4-7-90,-4 9 0,-2 0 0,-6 8 0,-3 3 0,1 3 90,0 3-90,7 3 0,2 2 90,5 15-90,3-11 0,4 12 0,3-16 0,2-3 0,2-2 0,8 2 0,-4-15-180,7 6-359,-6-19-541,-1 5-988,0 0 2068,-2-4 0,-1 12 0,-1-4 0</inkml:trace>
  <inkml:trace contextRef="#ctx0" brushRef="#br1" timeOffset="28324">9778 10127 16707,'0'-9'5217,"0"2"-4497,0 0-90,0 3 359,0-1 91,0 3-271,0-2-539,0 1 0,0-1-180,0 1-90,2 1 90,4 2-90,6 0 0,8 0 0,9 0 0,4 0 0,3 6 0,12 12 90,-7 14 0,-6 2-1,-16 3 1,-21-8 90,-19 19-90,-2-10-90,-11 10 0,8-19 0,3-6 0,5-5 90,7-5-180,2-5 90,9 0 0,-4-7 0,11 7 90,0-3-90,9 4-90,-3 0 90,3-4 0,-4 5 0,0-5 90,-2 6-90,-3 0 0,-1 1 0,-4 2 0,0-1 0,-2 1 0,0-1 0,0-1 0,1 1 0,3-4 0,3 3 0,3-1 0,9 6 0,1-2 0,15 11 0,-11-11 0,4 5 0,-14-7 90,-4 1 0,-6-1 0,-2 3 0,-2 2-90,-5 3 0,-4 3 90,-3-1-90,-2 0 0,-4 7 0,10-11 0,-3 8 0,11-11 0,0 2 0,6 7 0,0-6 0,5 9 0,-5-13 0,-2 2 0,-10-8 0,-4 1-180,-23-5-90,1-1-359,-12-4-271,10 0-539,2-4 1439,-8-16 0,9-2 0,-4-14 0</inkml:trace>
  <inkml:trace contextRef="#ctx0" brushRef="#br1" timeOffset="29326">9819 8992 25972,'4'15'360,"2"7"-180,10 41-90,-3-5-577,-4-15 1,0 2 531,-3-9 0,0-2-45,-1 2 0,0-1 0,1-2 0,0-1 45,0 5 0,0-3-45,3 13 403,-1-2-223,-6-25 71,-2-10-161,0-4 0,-17-52-90,11 8 0,-1-4-193,-2-10 1,0-2 192,3-6 0,3 1 0,2 13 0,2 2 0,-1 2 0,0 2 0,1 2 0,1 1 0,5-26 0,5 9 0,2 11 0,6 7 0,3 11 0,3 11 0,6 6 0,1 18 90,6 6-90,-2 14 0,-13-3 0,-1 2 90,7 15-90,-10-8 0,-2-1 90,-6-2 0,-1 3-90,-9-22 883,-2-7-883,0-3-90,-6-4-180,-1-4 1,-5-5-271,0-9-180,0-7-1259,-2-21 450,3 14 1529,-1-13 0,8 32 0,0 1 0</inkml:trace>
  <inkml:trace contextRef="#ctx0" brushRef="#br1" timeOffset="30084">10509 9168 22644,'11'5'1799,"-3"3"-1529,-1-7-180,0 3 0,1 0 0,4-3-90,2 7 0,6-7 0,5 3 0,18-4 0,-9-4 0,20-11 0,-27 0 0,0-12 90,-19 5 0,-4-5 269,-10-13-269,-2 8 0,-8-5 0,-6 12-90,-3 6 382,1 48 0,-5 31 1,2 8-1,6-15-1369,10-22 1,1 1 986,-11 22 0,-6 16 0,7-3 0,22-23-424,49-28 1,13-17 423,-29 2 0,3-5-113,9-6 1,10-5 0,1-4-1,-6-2 53,-9-4 0,-4-3 0,1-1-240,11-4 1,1-2-1,-5-1 255,1-9 0,-7-2 90,-11 1 0,-6-6 105,-12 3 0,-5-6 0,-1 4-60,4-5 0,-3 1 0,-8 8 0,-2-1 0,-4 7 90,-14-4 0,1 4-91,-4 5 1,3 6 0,1 6 1557,-2 2-1647,9 9 1012,1 7-832,8 15 1061,4 15-1241,0 41 0,0-2-1211,0-16 0,0 0 1211,0-7 0,0-2 0,2 3 0,0-1-1295,0-1 0,0 0 1295,3-2 0,0 0 0,0-3 0,1 0-99,2 9 0,1-1 99,3 17 0,-3-19 0,1-2 0,-1-3-90,1 2-810,-4-19 1379,-4-4-1828,0-7 2903,-2 1-3803,0-7 2346,0 3 0,-4-4 1,0 0-1</inkml:trace>
  <inkml:trace contextRef="#ctx0" brushRef="#br1" timeOffset="30592">11029 8811 20485,'-20'0'2789,"1"0"-1890,-4 0-539,9 0-90,0 0 0,11 0-180,4 0 0,7 0 0,10 0-90,13 0 89,12 0-89,11 0-1578,8-2 1578,3-3 0,-31 3 0,-1-1-1067,28-5 1067,-4 1 0,-10-2-90,-9 0-720,0 1 91,-17 4-361,-1 2-719,-14 2 934,-4 0 865,0 0 0,-2 0 0</inkml:trace>
  <inkml:trace contextRef="#ctx0" brushRef="#br1" timeOffset="31069">11593 8761 25432,'0'11'540,"0"3"-450,0 6 90,2 7-180,4 29 0,3-10 0,3 18 90,2-24-90,8 7 0,-4-17 0,5 2 0,-9-18 0,4-7 0,-5-3-90,14-21 90,6-19 0,1-10 0,-7 6 0,-2-2 135,-7 6 0,-2 1 90,1 0 0,-2 2 224,4-21-89,-14 29 180,-2 3-360,-3 12-90,0 6-90,-3 25 0,2 4 0,-3 17 0,6-1 0,2 0 0,4 2 0,8 10-360,-3-16-989,7 13-900,-7-22 720,-3-3-450,-4-12-450,-4-6 2429,-2-7 0,0 0 0</inkml:trace>
  <inkml:trace contextRef="#ctx0" brushRef="#br1" timeOffset="31585">12182 8838 21745,'0'-18'3508,"0"0"-2879,0 0 1,0 2 269,0-4-719,0 11-90,0-1 0,0 10-90,7 10 90,1 7 0,17 35-90,-9-7 0,-3-12 0,-1 0 0,3 15 0,-1-5 0,-4-5 0,-2-8 0,-2-5 90,-2-7-90,-1-9 0,-2 1 0,-1-9 0,0 3 0,0-30 0,0 4 0,-3-29 0,2 10 0,-3-6 0,8 1 0,6-13 0,1 19 0,14-10 0,-7 33 90,20 2-90,-12 23 90,9 5 0,-13 12-90,-1-2 90,-5 1-90,-4-5 0,-4-2 90,-4-5-90,-2-5 0,-2-3-1350,0-4-808,-4-12 719,-2-1-540,-2-12-7852,1 3 9432,0 1 1,6 3 0,-3 2 0</inkml:trace>
  <inkml:trace contextRef="#ctx0" brushRef="#br1" timeOffset="32192">12799 8716 24803,'0'-5'1709,"0"1"-1439,0 4-90,0 14-1,4 3 1,2 21 0,3 5-45,-2-4 0,0 1-45,2 21-90,-4-21 0,-1 0 90,1 24-90,-4-21 0,-1 2 90,0-25-90,0-4 0,0-9 0,0-1 0,0-6 0,0-6-90,0-23 90,0-6 0,0-23 0,2 3 0,4 15 0,1 0 0,5-21-118,-1 23 1,2 2 117,7-7 0,3 7 0,1 4 90,-1 7 0,1 5 0,-4 9 90,4 4-90,-3 11 235,1 8-325,-2 8 0,1 9 0,-1 6 0,0 5 0,6 20 0,-8-15 0,-5-12 0,-1 0 0,-1 8 0,1 2 0,-6-16 0,-2-8 0,0-5-1889,-2 13 899,0-7-1528,-2 14 539,0-19 1979,-4-2 0,-2-9 0,-4-4 0</inkml:trace>
  <inkml:trace contextRef="#ctx0" brushRef="#br1" timeOffset="33168">14464 8345 18776,'5'-7'5757,"-1"-2"-5217,-4 0 539,-4-4-719,-1 5 359,-8-2-539,3 7-90,-5-1 0,3 4 0,-3 10 0,-1 6 180,-9 42-180,6-5 0,5-1 0,1 4 0,7-9 0,3 0-90,-1 0 0,2 0 45,7 5 0,4-4-45,7 3 0,11 9 0,0-28 0,7-3 0,5-6 0,4-3 0,3-10 0,1-4 0,0-6 0,-2-4 0,-3-5 0,-3-7 0,-2-7 0,4-20 0,-14 5 0,2-17 0,-17 10 0,-5-5-707,-4-4 707,-3-3 0,-5-1 0,-2 1 0,-7 3 0,-2 6 0,-5 3-29,-5 6 29,-4 3 0,-7 3 0,-4 3 0,12 11 0,-1 1 0,-17-5 0,-9-3 0,19 15 0,3 6 0,5 1-630,-6 16 0,12-1-194,-8 27-166,22-8-58,-2 19-661,11-8-719,0 2 2428,3 0 0,5-5 0,5 1 0</inkml:trace>
  <inkml:trace contextRef="#ctx0" brushRef="#br1" timeOffset="33824">15496 8386 21565,'-8'-12'3238,"3"1"-2788,-2 8 269,2 1-629,1 2 0,0 0 0,4 0-90,0 13 0,2-4 0,2 10 0,3-5 90,2-3-90,2-4 0,-1 1 0,0-7 0,-2 3 0,0-8 0,-1-11 0,-3-2 90,-2-10-90,-2 6 0,-11-3 0,3 9 0,-10 2 0,6 9-90,-2 4-270,1 0-1259,-8 16 180,7-2 1439,-9 27 0,15-13 0,-1 9 0</inkml:trace>
  <inkml:trace contextRef="#ctx0" brushRef="#br1" timeOffset="34419">15610 9005 22554,'0'-9'3418,"0"0"-2968,0 0-90,0 2-180,0 1-90,-4 3-90,3 1 89,-3 2-89,1 0 0,2 0 0,-6 0 0,6 0 0,-6 0 0,2 0 0,1 0 0,0 0 0,0 0 0,3 0 0,-2 0 0,3-4 0,0-1 90,0-4-90,0 0 90,0 0-90,0 4 180,7 1-90,7 20 90,6 4-90,-2 10 90,-6 5-180,-8-13 0,-7 8-540,-11-3-269,-4-1-540,-8 3-720,4-6-7762,-1-3 8735,1 2 1,5 1 0,2 2 0</inkml:trace>
  <inkml:trace contextRef="#ctx0" brushRef="#br1" timeOffset="38572">8191 1235 19136,'0'-14'3688,"-4"-1"-3238,3-1-1,-6-2-89,6 2-90,-3 0 0,1 5-180,2-1 90,-3 7-90,4 1 90,0 41-90,0-2-45,1 2 0,-2 3-45,-1-5 0,-1 3 44,-2 23 1,-1 2-511,1-15 1,-1 0 465,-1 15 0,1-2 0,0-21 0,2-3-114,1-2 1,1-2 113,-4 24 0,3-10 90,2-11-90,-3-7 0,4-8 0,0-9 0,0-6 0,0-6-260,0 0-639,0-8-202,0-3-1237,0-11 2338,6-3 0,0-6 0,7-4 0</inkml:trace>
  <inkml:trace contextRef="#ctx0" brushRef="#br1" timeOffset="38952">8658 1199 21835,'8'-27'1888,"-2"2"-1348,0 4-180,-4 3-90,0 7-180,-2 2 90,0 4 0,0 25-1,0 6 1,0 27 0,0 6-637,-1-5 0,-2 3 502,0-12 0,0 1 0,-2 18 0,0-1-335,-1-18 0,-1-2 290,1 0 0,0-2 0,1-2 0,0-1 0,-1-4 0,0 0-348,-2 25 348,1-10 0,0-8 0,6-9 0,-3-10-270,4-4 624,0-11-2513,0 0 803,0-24-8475,0-5 9522,0-20 1,0-6 0,0-4 0</inkml:trace>
  <inkml:trace contextRef="#ctx0" brushRef="#br1" timeOffset="39503">7650 1742 17067,'-4'5'5217,"0"-1"-4407,4-4-540,6 0 0,4-4-1,14-3-179,16-7 0,19-4-376,-20 6 0,5-1 406,10-1 0,6-2 0,-1 1-733,-11 2 0,0 0 1,2 0 634,0 1 0,3-1 1,0 0-1,0 1 38,14-3 0,-1 1 0,-4 1-60,-16 4 0,-2 0 0,0 0 30,8-2 0,2 1 0,-7 1-38,-9 1 0,-3 2 98,22-5-90,-15 4 89,-5 0-89,-14 5 652,-2 0-742,-13 2 1628,-4 0-3247,-2 0 328,-9 6-958,-4 1 2339,-11 9 0,-7 2 0,-4 3 0</inkml:trace>
  <inkml:trace contextRef="#ctx0" brushRef="#br1" timeOffset="40071">7650 2063 18506,'-34'4'3418,"3"-3"-2968,5 3 0,6-4 0,3 0-90,9 0-1,2 0-179,6 0 270,0 0-270,4 0 90,6-4-90,10-1 89,16-6 1,15-5-90,3 2 0,8-3-90,-11 4 0,3-2 0,5 0-72,-7 3 0,6 0 0,1 0 0,0 0 0,-5 0-866,-1 1 0,-3 0 0,-2 0 0,3 1 848,5-1 0,4 1 0,-4 0 0,-7 3 0,-2-1 0,-5 2-422,-4 0 1,-3 1 511,24-2 0,-13 0 360,-2 1-270,-15 3-90,-2-1 0,-15 4-90,-4 0 3064,-4 0-3064,-2 0-2518,-2 0 270,-6 0 2248,1 0 0,-6 0 0,0 0 0</inkml:trace>
  <inkml:trace contextRef="#ctx0" brushRef="#br1" timeOffset="42322">9713 1267 17157,'0'-9'5397,"0"0"-4767,0-2-91,0-1 1,0 0-90,0 1-90,0 4-90,0 1-1,0 1-269,0 3 0,0 10 0,0 10 0,0 21 90,0 13-90,0 14-359,0-29 1,0 1 358,0 0 0,0 1-45,1-1 0,0-1 45,0-3 0,0 0-180,3 3 0,0-1-360,1 11-89,1 0-271,-4-27-629,-2-10-899,0-10 2607,0-16 0,-4-18 1,0-10-1</inkml:trace>
  <inkml:trace contextRef="#ctx0" brushRef="#br1" timeOffset="42490">9624 891 19766,'0'-36'2518,"0"4"-2338,0 3-90,0 6 0,2 5-270,5 5-539,2 6-1260,7 9 1979,-3 7 0,3 13 0,-2 4 0</inkml:trace>
  <inkml:trace contextRef="#ctx0" brushRef="#br1" timeOffset="43019">10063 1651 21655,'10'0'2968,"0"-4"-2518,-6-1-270,0-2 89,-2-1-269,0 5 0,8 13 0,-1 7 0,5 19 0,-2 3 0,0 2 90,0 1-90,-2-5 0,0-3 0,-5-7 0,-2-6 0,-3-10 0,0-5 0,0-6 0,0-18 0,0-27 0,0-11-291,0 17 0,0-1 291,0 6 0,0-1 0,4-13 0,0 0 0,-1 13 0,1 1-5,2-6 1,2 3 4,8-2 0,2 12 0,7 9 90,19 17-90,-7 13 0,14 20 45,-24 2 0,-3 5-45,-6-9 0,0 2 45,10 23 0,-2 2-90,-10-16 0,-2-1 90,0-2 0,-1-2-45,2 18-90,-11-30-90,-2-6-270,-2-8-179,0 0 221,0-9-1301,0 3-800,0-10 2509,0-6 0,0-12 0,0-6 0</inkml:trace>
  <inkml:trace contextRef="#ctx0" brushRef="#br1" timeOffset="43420">11045 1416 22194,'4'-12'1170,"-1"3"-1080,-2 3 0,1-1-90,0 2 0,2-1 90,-1 1-1,-1-3 91,-10-6-90,-4 0 0,-11-2 0,-3 7 270,-19 10-90,-2 27-90,0 7-299,26-5 1,4 2 208,-2 25 0,9 9 0,4-3-45,13-20 0,3-2 44,8 17-89,0-25 0,4-3 0,21-1 0,-9-18 0,3-4-135,-4-4 1,1-3-496,32-8-359,-24-12-361,-22-10-718,-7-6 2068,-7-9 0,-3-5 0,-3-4 0</inkml:trace>
  <inkml:trace contextRef="#ctx0" brushRef="#br1" timeOffset="43738">11232 842 20935,'8'-33'2429,"-2"4"-2070,0 7 1,-3 6-180,0 11 90,1 16 0,1 20-90,1 24-316,-3-19 0,0 2 181,-1 7 0,0 1 0,2 5 0,0 2-45,-1-2 0,0 4 0,1-3-446,1 6 0,0 1 446,0-10 0,0 3 0,-1-6 0,2-3 0,-1-4 0,0-3 0,0-2 0,1 22 0,2-13-180,-4-9-180,2-11-359,-2-8-9112,-2-22 8690,0-10 1,-2-22 0,0-4 0</inkml:trace>
  <inkml:trace contextRef="#ctx0" brushRef="#br1" timeOffset="44185">11415 1466 17841,'2'-23'4318,"0"3"-3451,-2 1-508,2 6-67,0 2-202,4 6 56,5 7-56,12 19-90,1 5 170,5 11-170,-3-5 0,1-2 0,2-5-90,6-1 90,-8-14 0,2-2 0,-11-14 0,6-22 0,-5-18 90,0-5 0,-8-6 270,-9 19 0,0 4 89,-2 4-89,0 8 0,0 4-180,0 6-180,10 36 0,9 32 0,3 9 0,-4-17 0,10-1 0,-8 3 0,1 0 0,-1 0 0,1-1 0</inkml:trace>
  <inkml:trace contextRef="#ctx0" brushRef="#br1" timeOffset="44753">12337 986 21835,'0'-43'2698,"0"2"-2158,0 7 179,0-5-539,0 20-180,5 28 0,0 23 90,1 1 0,0 3-45,-2-1 0,0 0-239,2 5 1,0 0 238,-1 2 0,0 2-45,1-1 0,1 0 0,-1 0 0,2 0 0,-1-3 0,0-1 0,1-3 0,0 1 0,5 13 0,1-1 90,5 13-90,-7-26 0,0-4 0,-4-8 0,-5-19 0,-3-5 477,0-9-477,0-14 0,-9-29-45,0 10 0,-4-2 45,-2 3 0,-4 0 0,-4-4 0,-2 5 0,-11 4 0,-1 14 0,9 16 0,-1 12 0,-6 10 0,1 15 0,-3 13 0,15-6 0,2 2 0,6-10 0,1 1-121,0 9 1,3-1 120,5 8 0,19 4 90,17-13-90,8-8 0,11-16 0,-8-14-180,15-6-629,-6-10-91,-5-5-118,-18-8-1051,-20 0 2069,-5-1 0,-3-2 0,0 1 0</inkml:trace>
  <inkml:trace contextRef="#ctx0" brushRef="#br1" timeOffset="45236">12641 1380 22104,'0'7'990,"2"5"-900,2-4 0,2 5 0,2 1 0,10-2-90,-3-1 90,11-6-90,-5-1 90,10-4-90,4-14 0,-2 0 0,1-15 0,-13 2 89,5-16 1,-9-7 90,-3-9-90,-17 15 90,-23 3 90,-21 28-90,-1 7 90,-5 20-1,29 10 1,3 5-90,-9 20-224,14-12 1,5 2 133,3 23 0,12-20 0,3 1 0,7 20-90,-3-24 0,4-2 0,15 4 0,3-7-90,22-6-270,-14-14-1979,24-8-269,-31-18 2608,7-11 0,-21-8 0,0-6 0</inkml:trace>
  <inkml:trace contextRef="#ctx0" brushRef="#br1" timeOffset="46279">14387 973 19766,'11'-7'3508,"-3"0"-2879,-4 0 451,-2-3-720,-2 6-181,-8-2 1,-4 10 180,-14 7-180,-13 12-45,-2 6 0,-5 6-105,9-6 0,-1 2 0,-1 0-156,0 0 1,0 0 0,-2 1 155,-8 8 0,-1 1 0,5-4-320,5-7 1,3-2 289,-7 7 0,2-3 0,-2-1 0,11-8 0,11-5 0,10-11 354,6-1-354,13-6 691,13 0-691,12-2 0,2 2 90,3-2-90,-7 2 0,11 0 0,5 4 45,-1 1 0,3 1-377,-8-1 1,2 0 331,15 4 0,2-1-45,-14-2 1,0 0-451,15-1 0,2 1-1079,-6 3 0,-1 0 1574,-2-6 0,-2 0 0,-11 3 0,-5-2 0,5-4 0</inkml:trace>
  <inkml:trace contextRef="#ctx0" brushRef="#br1" timeOffset="47024">15191 846 17247,'0'-7'5127,"0"-1"-4677,-5 0-90,-2-1-90,-5 2-1,-2 3 91,-4 2 0,-5 2-90,-3 4-90,-5 5 0,-1 7-90,-1 9 0,-3 4 0,5 5-1,1 5-89,7-3 90,10 17 0,12-6-90,11 0 0,8-13 90,7-14-90,5-4 0,5-2 0,23-3 0,8-6 90,-3-1-90,1 4 90,-28 6 0,-3 17 90,-17 9-180,-14-3 90,-13 0-90,-11-11 0,-28 6 0,19-21 0,-2-1 0,1 1 0,0-3 0,-6-2 0,2-6-90,-8-12-90,3 3-90,16-12-269,19 7-91,2-4-180,4 2-269,4 0-720,4 0-540,4 3 2339,5-1 0,-1 1 0,0-1 0</inkml:trace>
  <inkml:trace contextRef="#ctx0" brushRef="#br1" timeOffset="47376">15423 729 21205,'12'-26'2698,"-2"4"-2158,-2 4 0,-2 2-180,-3 5-181,-2 3-89,-1 4-90,0 4 90,4 7 180,2 8-180,6 19 0,-1 7 0,0 4-45,-2-4 0,0 1-568,2 17 0,0 1 523,-4-11 0,0-1 45,-1-1 0,0 0-90,0-2 0,0 0-249,1 9 0,0-2 114,-1-16 1,-1-2-136,1 6 0,0-3-495,-2-2-269,0-9-630,-4-14-540,0-6 2249,-6-16 0,0-9 0,-7-8 0</inkml:trace>
  <inkml:trace contextRef="#ctx0" brushRef="#br1" timeOffset="47605">15329 1131 18596,'-26'-23'3958,"1"3"-3508,7 2-90,7 4-90,6 3-1,9 2-179,6 0-90,10 0 90,12 0-90,11-2 0,-6 5 0,1 0-90,17-1 0,-20 3 0,0 2-1619,13 2-449,-19-2 2158,2-3 0,-19-2 0,-2-2 0</inkml:trace>
  <inkml:trace contextRef="#ctx0" brushRef="#br1" timeOffset="48187">15849 765 21295,'10'-16'2518,"2"0"-1888,-3 4-180,1 3-90,-2 1-91,0 5-89,-2-1 0,2 4 0,-2 8 90,4 4-90,2 17-90,5 9 90,-4 8 0,1 5-635,-2-10 0,-1 2 455,3 17 0,1 5 30,-4-12 0,0 2 0,0-3-36,2 6 1,-1-1 5,-1-8 0,0 2 0,-1-7 90,2 17-90,-4-33 0,-8-20 0,0-12 908,0-9-908,-4-12 12,-4-18-12,-2 3 0,-2-3 0,2 9 0,-2-1 0,-7-22 0,-4 1-45,3 19 1,-2 3 44,-5 1 0,-1 4 0,-16 4 0,2 32 0,14 19 0,1 8 0,5 6 89,4 24-89,9-16 0,11 13 0,9-27 90,25 3-90,-4-14 0,14 0 0,-12-16 0,-5 1 0,-3-7 0,-7 3 0,-3-4-179,-4 0-451,-4 0 630,-2-2-990,-2-2 1,-2-5-2249,2-9 3238,0 1 0,0-7 0,0 3 0</inkml:trace>
  <inkml:trace contextRef="#ctx0" brushRef="#br1" timeOffset="48492">16328 1203 22374,'4'-22'2699,"0"-3"-2070,2 2-89,1 0-180,-1 5-90,0 3-180,-2 3 0,0 5-1,0 3 91,2 12-90,2 6 90,11 40-180,-7-17 0,0 2 45,0 2 0,-1 0-90,1 4 0,-3-3 135,2 13-135,-5-22 0,0 0-225,-1 10-89,0 2-451,-5-25-359,0-11-630,0-3-810,-4-12 2609,-2-7 0,-3-16 0,0-8 0</inkml:trace>
  <inkml:trace contextRef="#ctx0" brushRef="#br1" timeOffset="48659">16422 674 22104,'-21'-43'2249,"1"2"-1709,2 5-270,3 6-180,3 2-180,8 11-1260,0 4 1350,4 19 0,0 6 0,0 11 0</inkml:trace>
  <inkml:trace contextRef="#ctx0" brushRef="#br1" timeOffset="49224">16751 973 22554,'0'-18'1979,"-6"2"-1619,-1 0-90,-3 4-90,4 3-91,-1 5 1,0 16-90,-3 8 0,-2 20 0,-1 9 90,-1 11-322,7-27 0,0 2 232,-1-1 0,2 2 45,0 14 0,3 2 0,2-1 0,2-2 0,2 0 0,3-2-45,1-8 0,4-5 0,11 1 90,25-11-90,-9-14 0,19-15 135,-28-12 0,-4-7-45,12-21-218,-16 9 1,-4-3 172,-10 7 0,-4-2 0,-2-14 0,-5-2 0,-8 1 0,-4 3-45,2 1 0,-3 3-45,-5 7 0,-2 6-135,-11 2-270,1 9-1171,-9 9-178,9 9 1799,-14 15 0,23 0 0,-4 9 0</inkml:trace>
  <inkml:trace contextRef="#ctx0" brushRef="#br1" timeOffset="49603">17380 1398 20935,'12'4'3598,"-1"-3"-2878,-5 3-91,-1-4-179,-2 0-180,-1 0-90,3 0-90,-4 4-90,3 1 0,-2 4 0,2 0 0,0 0 0,2-4 90,-2-1-90,-2-4 0,0 0-270,-2-6-1259,0-11 179,0-2-988,0-7 2338,0 6 0,0 0 0,0-3 0</inkml:trace>
  <inkml:trace contextRef="#ctx0" brushRef="#br1" timeOffset="50185">17599 647 22644,'0'-41'1889,"0"5"-1439,0 9-180,0 4-180,0 9-1,0 5 181,6 13-90,0 12 270,12 42-270,-10-13 0,-1 4-120,0-3 0,0 2 0,-1 0-590,0 16 0,-1 0 530,0 1 0,0-3 0,-2-18 0,-1-2-126,1-3 1,-1-1 125,1-2 0,0-2 0,3 23 0,-2-10 0,2-11 0,-2-9 0,-2-9 0,0-9 1120,-2-5-1210,0-6 371,0-6-191,2-32-90,2-2-45,-1 9 0,0-2 45,9-22 45,-3 19 0,2-1-90,3 4 0,1 1 90,-1 1 0,2 2-45,15-10 90,-5 27-1,14 32-44,-18 5 0,0 4-45,0 1 0,-2 4-1696,4 16 0,-4 0 1786,1 6-135,-9-21 0,-1-1-134,1 9-901,-5-15 181,0-7-181,-7-23-179,2-17 1259,-1-11 0,0-4 0,1-26 0,0 15 0,0-1 0</inkml:trace>
  <inkml:trace contextRef="#ctx0" brushRef="#br1" timeOffset="50602">18135 534 18416,'0'-28'4408,"0"4"-3958,0 6-1,0 4 1,0 5-90,2 5 0,4 2-90,4 2-90,8 4-1,5 5-89,27 19-45,-15-9 0,2 1-45,2 2 0,0-1-882,5 1 1,-2-2 881,-8-6 0,-3-1 0,1 0 0,0-1 0,27 8 0,-26-8 0,-1-2 0,16 5 0,-8-4 0,-19-3 0,-17-7 1853,0 3-1763,-4 4 0,-5 6 90,-6 13 90,-9 13 0,-10 11-546,12-20 0,-1 1 366,-2 3 0,-1 0-45,-1 2 0,-1 1 0,-7 16 0,-1 1-90,3-3 0,0-1-146,1 0 1,2-2 55,6-9 0,2-5-764,1 6-450,1-5 1349,-5 10 0,5-15 0,-7 7 0</inkml:trace>
  <inkml:trace contextRef="#ctx0" brushRef="#br1" timeOffset="62965">8288 12827 17697,'-5'-5'4857,"2"-1"-4407,3 3-90,0-1-270,0 1 899,0 1-179,-4 2-181,3 0-89,-6 0-540,6 0 809,-2 0-539,3 6 0,0 8 0,0 13-90,0 12-90,0 9 0,0 6-90,0-15 0,0 3 0,-2-5 0,0 1 0,-1-1 0,0-1 0,-2 16 0,-4-27 0,8-5-90,-3-11 0,4-2-540,0-7-2698,0 0 2159,-3-7-180,-4-2-540,-1-11-270,-2-5 2159,2-9 0,3-5 0,2-4 0</inkml:trace>
  <inkml:trace contextRef="#ctx0" brushRef="#br1" timeOffset="63156">8162 12262 20755,'-4'-46'2519,"-4"5"-2249,7 10-180,-6 6-1,6 7 1,-2 2-90,3 7-179,0 2-91,0 5-900,3 12-539,4 7 1709,3 14 0,0 12 0,0 5 0</inkml:trace>
  <inkml:trace contextRef="#ctx0" brushRef="#br1" timeOffset="63853">8511 12845 24533,'0'5'2249,"0"-1"-2069,0-4-1,0 4-89,0 3 0,4 7-90,4 4 90,7 8-90,5 11 0,2 8 0,3 8 0,-3 1 0,-1-4-835,-5-3 835,-4-8 0,-2-7 90,-4-10-90,-2-10-90,-2-6 0,-2-12 0,0-8 835,7-37-655,8-14-90,-8 30 0,2-1 0,10-24 0,-5 28 90,8 7-90,-3 13 90,16 12-90,-10 12 0,8 11 0,6 16 0,-9-8 0,-6-7 0,0-1-180,8-2 90,-1-2-89,-8-19 89,-7-11-180,-1-10 90,3-13 90,0-11 0,3-14-256,-12 24 1,0-2 390,0-3 0,-2-2 0,0 0 0,-2 0 90,0 2 0,-1 0-45,-2 5 0,0 0 90,-1-23 90,-1-8-180,0 23 0,0-4-90,-3 24 0,2 5 90,-3 7 89,4 14-179,0 16 435,0 12 1,0 7-436,4 11 0,1 4 0,-2 0 0,0 2-345,4 3 0,0-3 345,-2-16 0,0-1 0,1 8 0,0 1-135,0-7 1,0-2-46,0-1 0,-1-3-1079,3 20-990,-6-34 540,0-3 1709,-8-17 0,5-7 0,-5-5 0</inkml:trace>
  <inkml:trace contextRef="#ctx0" brushRef="#br1" timeOffset="64225">9023 12569 21295,'-10'0'2878,"3"0"-2428,4 0 629,3 0-899,12 0-90,6 0 0,13-4 0,5-2-90,23-2-228,-14-2 0,3 0 228,2 1 0,-1 0 0,-13 2 0,0-1 45,18-2 0,-4 1-45,-12 3-90,5-2-719,-37 8-91,-4 0-449,-2 0-444,-6 0 1793,0 0 0,-8 4 0,-1 1 0</inkml:trace>
  <inkml:trace contextRef="#ctx0" brushRef="#br1" timeOffset="69277">11886 12605 22464,'4'0'2879,"0"0"-2250,-4 0-179,4 4-450,-2-3 90,2 9-90,0-8 90,-2 4-90,2-2 0,-1-3 90,-2 3 0,-1-10 0,-3-14 0,-5-2 89,-7-11 1,-7 7 0,-26 4 0,4 10 0,-21 14 0,13 18-255,24-2 0,1 3 120,-1 3 0,1 2-797,1 3 0,2 1 797,3 0 0,2 1-45,3 0 0,3 2 0,5 11 0,6 1 45,9-3 0,4-2-45,2 1 0,4-3 0,9-8 0,4-7 0,25-2-90,-8-15 0,3-3 0,-12-3 0,0-3-180,24-5 1,-1-7-1573,-24-2 0,-3-3 1482,0 0 0,-4-3-539,-1-23-332,-22 10 151,-12-1 244,-6 3-1503,-5 0 2339,-5 3 0,1-1 0,0 1 0</inkml:trace>
  <inkml:trace contextRef="#ctx0" brushRef="#br1" timeOffset="69653">12077 12144 21565,'0'-16'3508,"0"0"-2969,0 7-89,0 2 450,0 5-631,0 22 1,1 8 0,4 27-90,1 9-450,-1-26 1,0 1 314,0 3 0,0 0-1,1 2 1,0 0 0,1 2 0,0-1 0,0-2 0,-1 0-45,1-2 0,0-2 0,-1-4 0,0 0 0,6 21 0,-1-8 0,-3-10 0,-2-9 0,-4 2 0,0-17 0,-2 4 0,0-17-1259,0 3 1259,0-12-2789,0-16-808,0-6 3597,2-4 0,0 8 0,2 8 0</inkml:trace>
  <inkml:trace contextRef="#ctx0" brushRef="#br1" timeOffset="70953">12726 12682 20665,'0'-22'3058,"0"-1"-2068,-12-8-450,1 9-181,-10-6 1,6 12-180,-1 0-90,2 4 0,-2 3 0,0 5 90,-1 2 0,-1 10 0,-2 8 44,1 10 1,1 4-45,-12 23-471,10-13 1,1 1 290,7-8 0,1 0-98,1 11 1,2 2 142,3-4 0,2 0-90,1-3 0,2-2 45,6 17-180,5-30 1,3-6-1,2-8 0,2-4 0,1-8 0,-1-4 90,-2-8 658,-1-9-658,-3-8 298,-6-30-163,-6 25 0,-2-1 0,0 1 0,-2-1 90,-4-6 0,-2 4 45,-4-1 89,-1-13 1,3 26-180,7 4 0,-4 13-90,8 8 0,-3 2 90,4 10 0,4 5-90,4 14 0,5 7 0,7 7 90,0 5-90,7 4 0,-1 0 0,3 0 0,-10-19 0,1-2 0,9 12 0,-6-14 0,0-3 0,0-3 0,6 0 0,-14-16 0,-2-3 0,0-10 0,-3-7-90,2-15 0,-2-10 0,1-16 90,-2-10-479,-3 13 0,-2-3 479,-1 13 0,-1-1 45,1-20 0,0 0-132,-3 22 1,0 3 176,0 0 0,0 3 0,0-11 0,0 25 90,0-2-90,0 11-90,0-1 1021,3 15-1021,4 5 290,5 12-290,6 5 0,4 11 0,7 5 0,2 11-1978,3 5 1978,-18-27 0,1 3-1369,5 13 1,-1 0 1368,-7-12 0,0 0 0,2 8 0,-2-1-406,-1 4 406,-4-9 0,-4-9 0,-1-3 1226,-4-19-1226,0-9 3143,0-23-3143,0-6 0,0-5 381,0-26-381,0 17 0,0 0 0,0 12 0,0 2 0,0-33-38,-4 10 38,-1 20 0,-2 2 0,-3-12 0,-5-8 0,10 29 0,-2 5 0,6 6 0,-2 1 369,8 8-369,7 3 40,11 11-40,9 11 0,9 10 0,4 12 0,-21-17 0,-1 1-132,0 2 0,-1 2 132,-1 2 0,-2 0 0,-1-1 0,-3 1 0,11 30 0,-9-4 0,-9-8 0,-5-2 0,-10-10 0,-2-6 0,-7-7 0,0-9 0,1-7 0,1-1 0,7-9 264,2-2-264,5-8 0,0-7 0,2-11 0,0 6 0,6-7-1619,-3 14 179,1 4-179,-5 6-719,-1 6 2338,0 0 0,-5 0 0,-2 0 0</inkml:trace>
  <inkml:trace contextRef="#ctx0" brushRef="#br1" timeOffset="71971">15342 11913 20305,'0'-13'3059,"0"1"-2700,0 1 1,0 2 0,0 0 180,0 2-91,0-1-89,0 5-90,0-2 360,0 5 269,-13 17-449,-1 5 90,-14 24-540,10 0 0,2 3-372,3-9 1,1 2 371,2 9 0,1 5 0,1-4 0,3-4 0,2 0 0,1 12 0,4 2 0,6-8 0,5-3 0,-2-15 0,3-1 0,5 7 0,3-3 0,19 2 0,4-11 0,4-10 0,-4-11-989,21-13-810,-26-14 450,3-4-181,-30-7-718,-13 5 2248,-6-2 0,1 1 0,-5 1 0</inkml:trace>
  <inkml:trace contextRef="#ctx0" brushRef="#br1" timeOffset="72412">16129 11705 21745,'0'-18'2968,"0"2"-2518,0 3 89,0 2 1,0-1-90,4 3-1,2-2-179,8 6 90,8 1-90,11 10 90,13 9-270,-3 13 0,2 10-1221,-12-2 0,-1 5 1,0 1 1130,1 0 0,0 2 0,-3 1 0,-1 6 0,-3 3 0,-3-3-1135,-2 7 1,-3-1 1134,-3 0 0,-2-1-185,-4-3 0,-3-1 185,-1-4 0,-3-1 0,-5-5 0,-1-3 0,0-4 0,-3-2-38,-8 5 0,-3-3 38,-10 10 0,3-16 0,-2-5 0,-2-8 0,-6-2 0,16-14 1418,5-6-2768,8-4 2793,0-6-3512,6-6-7762,0-1 9388,0-6 1,0 1 0,0-1 0</inkml:trace>
  <inkml:trace contextRef="#ctx0" brushRef="#br1" timeOffset="74344">10554 13894 19406,'0'-9'3328,"-4"2"-2878,3-1-90,-8 3-1,4-2 1,-6 3 0,0-3-90,-1 2 0,-2-1-1,1 1-89,-2 3 0,-2 0 0,-3 2 0,-4 6 90,-6 5-90,-3 10 0,-6 8-90,0 5 0,12-5 0,1 1-1,-10 18-89,15-18 0,3 1 0,6 20 0,17-7-89,23-6-1,18-13 90,-3-18-90,-2 1 90,-21-7 90,-5 7 0,-7-7-90,-5 7 89,-12-1-89,-5 7 90,-13 4-90,-6 3 0,-1 3 0,-14 11 0,16-7 0,-2 7 0,20-15 0,7-2 0,4-2-90,6 2 1,2-10-1,5 6 0,2-13 0,11 3 90,-6-4 0,4 4 0,-11-3 90,-5 7-90,-2-3 90,-6 6-90,-5 3 90,-7 4-1,-16 11 1,4 1-90,-3 9 0,16-9 0,8-2 0,12-5 0,0 0-90,8-3 1,1-2-1,1-4-90,-1-7-90,-1 1-180,-2-7-180,-2 3-359,0-4-360,-2 0 1349,-1 0 0,-3 6 0,-3 2 0</inkml:trace>
  <inkml:trace contextRef="#ctx0" brushRef="#br1" timeOffset="75522">10420 18245 22734,'-5'-7'2878,"-2"-1"-2158,6 5-90,-2-1-271,3 1-89,0-1-270,0 0 90,1-3-90,7-2 0,5-1 0,7 1 0,4 2 0,3 3 0,1 2 0,-1 2 0,-3 4 0,-3 1 90,-5 6 0,-4 3 0,-6 2 90,-2 2-90,-8 0 90,-2 0 0,-4 0-180,-2-2 0,-2 2 0,-6 0 0,4-8 0,2 4 0,5-13 0,8 3-90,-1-4 0,8 0 0,5 0 0,5 0 90,2 0 0,3 0 0,-3 4 0,6 1 0,-10 6 90,3-1-90,-11 3 90,-2-1 0,-2 1 0,-2 3-90,-4-8 0,3 6 0,-2-9 0,3 2 0,0-2 0,3-5-90,11 8 90,2 0 0,6 7 0,-4 3 0,-4 0 90,-2 7-90,-3 0 0,-5 2 0,-6 0 0,-6 1 0,-7-3 0,-18 3 0,4-8 0,-13 1 0,10-9 0,1-5-180,1-3-450,5-4-359,1 0-2159,0-4 539,12-3 2609,-4-5 0,15-3 0,-3-1 0</inkml:trace>
  <inkml:trace contextRef="#ctx0" brushRef="#br1" timeOffset="84744">10700 16423 20126,'8'-12'4767,"-3"3"-3958,-2 4-179,-3 3 629,0 2-1169,0 8 0,0 13 0,4 19-45,0 13 0,2 6-45,-1-10 0,1 2-366,-1-3 0,1 4 1,-1-3 365,0 6 0,0-1 0,0-8 0,-1 2 0,1-2-135,0 15 0,1-2-90,-1-1 0,0-3 0,-2-16 0,0-5-404,-1 0-1260,-2-10 809,0-12-2248,-4-22 3328,-6-45 0,5 22 0,1-2 0,-3-14 0,0 0 0</inkml:trace>
  <inkml:trace contextRef="#ctx0" brushRef="#br1" timeOffset="85048">10647 16486 17517,'-14'-37'5037,"5"4"-4497,0 5-90,8 0-271,-2 6 91,8 0-90,7 6-90,13 5-90,9 4 90,13 3-90,4 8 180,6 7-90,-2 10 90,-6 10 45,-21-3 0,-4 3-46,2 19-134,-14-16 0,-4 0 45,-18 16 0,-14-2-346,-12-3 346,-8-6-90,-1-8 90,2-8-90,-8-8 0,17-8-90,-3-3-90,19-8-269,9-5-181,4 1-90,5-2-269,0 5-2803,13 1 3792,-3 1 0,13 1 0,-4 2 0</inkml:trace>
  <inkml:trace contextRef="#ctx0" brushRef="#br1" timeOffset="85555">11151 16499 21924,'8'-25'2339,"-2"1"-2159,2 3 809,7 3-719,-1 21 90,21 30-270,-19 2 0,0 5-45,1-1 0,-1 0-174,0 5 0,-2-1 129,2 16 90,-4-7-90,-6-8 90,-2-9-90,-4-9 0,0-8-90,0-9 0,0-9 0,-5-11 0,-2-14 0,-3-16 90,4-2 0,2-3 0,1 9 0,1 0 45,-1-14 0,2 1-45,7-13 90,-1 29 0,2 2 0,8-8 90,9 5 0,9 47-90,-3 12 0,9 22 0,-13 2-90,-1 2 0,-5 0 0,-4-7 0,0 4-90,-9-14 0,1-8-552,-8-13-77,-6-20-271,1-4 1,-6-12-181,2-6-2428,3-20 1710,2 12 1888,6-20 0,2 30 0,2-4 0</inkml:trace>
  <inkml:trace contextRef="#ctx0" brushRef="#br1" timeOffset="85746">11598 16463 13829,'21'-21'8095,"-2"2"-7375,-7 9 0,0 4-91,-1 4 1,-1 6-90,0 3-91,2 8 1,8 26-405,-8-11 0,1 4-180,1 11 0,-1 2-90,-2-7 0,-2 1-674,-1 4 0,-2-3-451,-2 1-8481,-2 8 9163,-2-35 0,0-2 0,0-14 0</inkml:trace>
  <inkml:trace contextRef="#ctx0" brushRef="#br1" timeOffset="85899">11667 16016 22104,'-32'-58'1170,"8"12"-1890,3 6-539,12 22 1259,9 22 0,0 9 0,0 9 0</inkml:trace>
  <inkml:trace contextRef="#ctx0" brushRef="#br1" timeOffset="86580">11906 16273 22284,'6'6'2339,"-1"0"-2069,-2 7 90,1 3 89,10 30-359,-1 4-464,-3-11 1,0 2 373,-1-4 0,-2 1 0,1 0 0,-1 1 0,-1-1 0,0 1 45,-1 7 0,0-1-45,-1 15 182,0 4-272,-4-39 0,0-11 0,0-16-90,-5-36 180,3-10 0,-1 12 0,1-1-1304,4-29 1304,2 4 90,2 8 103,2 13-103,0 10-1,2 17 91,15 22-180,-4 14 90,16 23-90,-8 7-339,-13-23 0,1 1 339,0 1 0,0-1 1210,18 27-1255,-11-24 0,1-2 360,13 7-450,-5-23 0,0-8 135,1-18-90,12-27 90,-24-12 0,-12 19 0,-1-3 77,0-5 0,-2-1-32,-1-6 0,-1-1-353,-2-3 0,-1 0 398,0-1 0,-2 2 0,1 2 0,-2 1-1,0 4 1,-1 0 135,-4-6 0,0 2 45,-6-17-180,3 28 0,1 3 90,1 1-90,-2 10 614,8 10-164,-3 47-450,8 7 226,-1-6 0,2 9 0,2 3-316,4 3 0,3 5 0,1 1 0,-1-3-30,2 8 0,-1-1 0,2 2-128,0-6 1,1 4 0,0-3-1,-2-9-998,0-2 0,-1-6-553,-3-4 0,-1-7-449,-4-11 2158,-7-4 0,-9-27 0,-5-8 0</inkml:trace>
  <inkml:trace contextRef="#ctx0" brushRef="#br1" timeOffset="86777">12369 16468 23454,'-21'-11'1978,"3"-1"-1888,10-3 0,8-1-90,14-5-315,28-2 1,14 0-646,-8 8 1,3 2-1,-1 0-1019,-1-4 0,0 0 1,-1 3 1978,2 2 0,0 3 0,-10 2 0,3 0 0,-9 3 0</inkml:trace>
  <inkml:trace contextRef="#ctx0" brushRef="#br1" timeOffset="87437">13567 15988 12137,'-5'-60'1559,"-21"14"0,-12-5 1,3 5-363,9 6 1,-5 11-928,-13 20 0,-9 12 0,13 15-504,24 19 1,14 16 0,5 8 0,-3-3 233,-6 0 0,0 1 0,1 1 0,3 0 269,7 5 1,3 1 0,2-1 0,-2-7-240,-1-11-1,0-4 1,0 4-102,0 3 0,1 7 0,1 1 0,0-2 1,-2-7 932,4 15 0,-2-1-861,-3-4 0,0 9 0,-3-5 0,-5-21 0,-7-19 0,-19 1 0</inkml:trace>
  <inkml:trace contextRef="#ctx0" brushRef="#br1" timeOffset="87659">12938 16694 15129,'-1'-50'2698,"18"24"-1528,3-1 1,6 3-1216,5 13 0,3 4 45,1-2 0,2 0-135,1 1 0,1 0-45,-2 0 0,-1 0 311,0 2 0,-1 1-940,28-4-361,-6 0-2281,-10 4 3451,-9 1 0,-9 2 0,-5 2 0</inkml:trace>
  <inkml:trace contextRef="#ctx0" brushRef="#br1" timeOffset="88309">14326 15803 19136,'0'-11'3058,"0"-3"-2608,0-2-270,-5-2 90,4 2 0,-5 1 0,3 3-1,2 3 1,-3 4 630,-1 7-271,-2 9-89,-5 14-90,-2 18-90,-3 20-1088,7-20 1,0 2 817,-1 7 0,1 5-60,2 4 0,-1 6 0,2-3-941,3-14 1,0-2 0,1 2 910,0 15 0,1 3 0,3-6 0,4-1 0,6-4-335,5-10 1,3 0 0,2-4 154,4 1 1,5-2-435,5-6 1,6 0 0,-2-8 28,-2-11 0,2-6-1436,22 2 1,-1-8-319,3-21 2339,-26 4 0,-4-3 0,2-26 0,-7-5 0</inkml:trace>
  <inkml:trace contextRef="#ctx0" brushRef="#br1" timeOffset="88806">14777 15789 22014,'0'-28'2789,"0"8"-2429,0-2-91,0 11-89,0 6-90,0 1 0,0 20-90,2 0 0,7 35 0,10 4 0,-8-23 0,1 0 0,13 17 0,-4-11 0,-4-27 0,6-5 90,1-34-90,-3 0 180,-2-21 0,-7 15 90,-3 0 0,-3 7 179,-1-2-269,-4 14-90,3 0 0,-4 13-90,1 2 90,2 8-90,1 6 0,0 36-135,-2-17 0,0 1-135,0 2 1,0 0-271,0 1 0,0-2-809,2 10-990,0-4 2339,0-7 0,-2-3 0,0-4 0</inkml:trace>
  <inkml:trace contextRef="#ctx0" brushRef="#br1" timeOffset="92108">15788 16020 26152,'0'17'1439,"2"12"-2293,1 10 1,3 19 0,0 11-1,1 3 1,-1-5 0,-1-12 853,-1-8 0,0-6 0,0 6 0,1 8 0,1 13 0,1 4 0,-1-2 0,-1-10 0,-1-16 1408,-3 5-1408,-1-16 860,0-15-950,0-16 0,-3-22 0,-2-17 0,0-7 45,2 2 0,0-4 808,-1 1 0,-1-4 0,1 1-808,3-14 0,1-1-547,-1-1 1,-1-1 591,1 4 0,2 2 0,0 4 0,1 1 0,5-5 0,5 1 0,8 11 0,3 4 45,-1 1 0,4 6-45,5 11 0,3 7 0,19 7 45,-13 18 0,1 8-45,-3 11 0,-3 5 44,2 2 1,-5 5 282,-5 21 1,-10 5-283,-15-14 0,-6-2 588,1 1 1,-5-3-634,-13-3 0,-5-9 0,-6-10-90,-13-2 0,10-38 0,12-2-90,1-32 545,17 12-545,10-10-179,4 18-181,7 4-180,1 5-1438,8-3 449,-9 11-630,6 0 2339,-10 11 0,0 2 0,0 0 0</inkml:trace>
  <inkml:trace contextRef="#ctx0" brushRef="#br1" timeOffset="92633">16381 16011 21385,'6'-18'3508,"0"2"-3058,-3 2-1,-2 7-89,-1 3 90,2 8 0,9 21-361,1 6 1,10 26 0,-4 2-402,-8-24 0,-1 0 312,0 3 0,0-1 0,-1 0 0,0-1 0,0 0 0,0-2 0,9 25-139,-5-25 1,1-2 138,7 8-180,15 1 0,0-43 90,-1-12 0,3-24 0,-8-7 90,-9 6 0,-1-3 64,-6 10 0,0-2-64,3-10 0,-2 1 460,-1-14-280,-10 23 0,0 0 180,1-23-270,-4 6 180,0 11 89,0 23-89,0 3-270,0 16 494,0 12-494,7 40 0,2-4 0,3 4 0,3 2-117,-5-20 1,1-1 116,3 12 0,3 0 0,-2-7 0,1-3-630,9 16-685,-7-19 1,-1-2-485,0-5-720,1-5 2519,-8-20 0,-2-13 0,0-6 0</inkml:trace>
  <inkml:trace contextRef="#ctx0" brushRef="#br1" timeOffset="93102">17132 16070 14308,'0'-30'2878,"0"3"11,0 2-2529,0 5 1404,0 0-1494,0 6 1215,11 9-1125,10 32-270,3 10 1477,-8-5 1,-2 3-1523,-4-3 0,-2 2 45,3 16 0,0 3-42,-3 4 1,-1 0-49,0-3 0,-2-3 0,-1-6 0,-2-7-180,-2-12-180,0-30 270,0-17 0,0-22-3077,0-13 3167,0-9 0,0 30 0,1 0-685,4-31 685,1 9 0,4 10 89,2 11-89,4 9 0,6 9 90,3 9 90,5 13 0,3 14 0,2 14-90,-1 15 1483,-1 10-1528,-19-25 0,-2 2 0,0 1 0,-1 0 362,-3-1 1,0 0-408,-2 9 0,-2 0-405,0-8 0,-2-2-405,0 28-449,-2-25-270,0-26-2339,-13-22-5936,3-11 9804,-12-24 0,6-5 0,0-7 0</inkml:trace>
  <inkml:trace contextRef="#ctx0" brushRef="#br1" timeOffset="93755">17538 16106 19226,'0'-37'3958,"0"4"-2699,4-3-539,11 18-1349,3 3 1348,8 45 1,8 35 0,0 6-1,-8-23-931,0-18 144,-2 14 1,7 19 0,-4-7 0,-12-33-660,-27-85 637,5 1 45,6 26 0,1-1 7,-2 2 0,0-2-7,3-10 0,2 2 45,1-15 392,3 22 0,3 4-302,6 12 90,10 11 0,-2 26 0,5 18-90,1 14 0,-7-3 0,0 3 152,-7-9 0,0 1-242,-2 3 0,1 4 0,-2-4-3,-2-5 1,-3-3-133,1 9 1,-2-3-226,-1-1-360,-4-10-359,-2-16-1260,-6-14 990,0-14-2609,-1-48-4137,2 5 7566,4 14 0,2-4 3092,2-1 1,1 2-450,-2 12 0,1 0 89,4-14 1,2 2-315,1-11-1349,3 6 90,-5 16 179,-1 22 360,12 14-899,2 11 268,11 18-448,-11-2 0,0 2-90,11 21-1696,-10-16 0,-1 0 1696,6 13-90,-3-5-1170,2 3 1,-12-16-1799,-1 0 899,-11-16 2159,-2-9 0,-7-8 0,-2-6 0</inkml:trace>
  <inkml:trace contextRef="#ctx0" brushRef="#br1" timeOffset="93921">18168 15360 22284,'-15'-62'2339,"1"6"-2249,8 6 0,0 7-180,6 9-450,4 1-269,2 15-1080,5 4 1889,-1 12 0,-4 10 0,-2 2 0</inkml:trace>
  <inkml:trace contextRef="#ctx0" brushRef="#br1" timeOffset="94550">18647 15780 22284,'0'-11'3328,"0"0"-2788,0-3 90,0 3-91,0 0-179,0 6-180,0 1-90,0 4 90,0 10-90,0 10 0,4 15 0,1 5-90,-1-5 0,0 1-373,3 20 0,1 0 373,-2-9 0,-1-1 45,0 1 0,0 0-45,-2-1 0,0-2-176,-1-3 1,0-2 175,0 27 0,-2-15 0,0-12 0,0-16-180,0-14 90,0-38 90,2-12 0,-1 7 0,2-5-1276,3-19 1,1-1 1275,0 13 0,0-1-45,3-14 0,2 2-786,-4 22 1,2 4 830,10-19 0,2 12 0,15 15 90,-7 19 0,24 43 0,-22 11-90,-13-10 0,-1 6 45,-3 10 0,-3 1-45,-3-15 0,-2 2-300,-1 2 0,0 4 0,-2-6-509,0 14 269,-3-19 0,-1-7 1544,0-15-2534,0-7 2246,6-31 1,1-2 0,5-22 0</inkml:trace>
  <inkml:trace contextRef="#ctx0" brushRef="#br1" timeOffset="95195">19475 15789 23364,'5'-18'3058,"-2"2"-2518,-3 1-91,0 3-89,0 1-180,-5 4-90,-2 2 0,-21 34-90,6-2 0,5 2 0,1 2 0,-4 21 90,1 7-90,7 2 0,4 2 0,5-20 0,2 0 0,1 17-45,1-23 0,2-2-315,7 9 90,3-23 0,7-1 91,-2-28-1,6-6 90,8-41 90,-7 2-237,-11 12 0,-3-2 327,-5 7 0,-2 1 0,-1 0 0,-2 0 180,1-31-1,-2 9 1,0 10 0,0 11-90,0 1-180,0 15 0,0 17 0,0 22 0,4 28 0,-1-4 0,1 8 0,0-3 0,2 4 0,0 1-25,0 3 1,1 6 0,-1-1 24,1-1 0,1-1 0,-1-2-397,-1-10 1,0-2-1,0 2 397,2 14 0,-1 3 0,0-3 0,0 4 0,-2-4 0,-1 0 0,-2-2 0,-1-2 0,-4-1-293,-2-11 1,-2 0 0,-2-2 292,-2 2 0,-4 0 0,-14 15 0,-8-7 0,4-27 0,-4-9 0,-12-6 0,1-14 0,10-22 0,7-14 0,10 1 0,5-7 0,4-1-124,4-17 1,7-1 123,4-3 0,4 3 0,2 18 0,1 2-849,2 3 1,2 0 668,0 1 0,1 1-270,0 3 1,2 0-1379,7-11 1,-1 0 882,-5 13 1,-1 0-494,4-7 1,-1 2 1437,0-6 0,-6 6 0,-4 6 0</inkml:trace>
  <inkml:trace contextRef="#ctx0" brushRef="#br1" timeOffset="95703">19760 15789 11513,'26'-40'3778,"2"1"76,8-7-3045,-11 14 2349,9-9-2349,-20 21 544,-2-1-1173,-7 9 2800,-4 1-2980,0 14 147,1 9-147,-1 18 0,4 29 0,0-13 0,3 17 0,0-27 0,2-2 0,-2-9 0,17-7 0,-1-29 0,7-4 0,-5-27 0,-10 6 0,0-17 0,-5 5 0,-3 4 0,-5 14 0,-3 19 0,2 4 0,1 17 0,1 9 0,0 36-270,-3-22 0,0 1-360,1 1 1,-1-1-1080,2 32 1709,-1-16 0,0-17 0,-2 3 0</inkml:trace>
  <inkml:trace contextRef="#ctx0" brushRef="#br1" timeOffset="96136">20434 15287 23274,'-5'-27'2518,"-2"2"-2248,6 2 0,-1 5 90,10 9 0,6 9-1,11 15-179,4 17 0,3 10-60,-6 2 0,-1 6 0,1 1-744,1 2 1,0 2-1,-2 2 669,-5-6 0,-1 1 0,-2 1 0,-3 2-23,-3 6 1,-2 1 0,-3 1-1,-1-4-22,0 3 0,-1-2 0,-4 5 0,-3-4 0,-3 6 0,-2 2 0,-1-3 0,-1-8-459,-5 1 1,-1-7-1,-2 2 459,-1 9 0,-2 2 0,0-11-60,-2-12 1,1-11 59,-2-2 0,2-10 0,5-10-540,1-7 1047,9-7-1856,-4-4-469,3-19 1818,-7-11 0,6-4 0,2-3 0</inkml:trace>
  <inkml:trace contextRef="#ctx0" brushRef="#br1" timeOffset="100267">21473 15817 21475,'0'5'2338,"0"7"-1978,0-10-180,2 10 0,0-11-90,2 3-90,2-4 0,-1 0 90,1-4 180,-4-11-90,0-1-90,-10-10 0,-8-1-1,-9 3-89,1 4 0,5 9-179,9 9-91,6 2-360,0 6-179,4 6-631,0 8 1440,0 17 0,0-4 0,0 8 0</inkml:trace>
  <inkml:trace contextRef="#ctx0" brushRef="#br1" timeOffset="100630">21429 16463 19789,'0'21'2159,"0"-3"-635,0-8-714,0 0 104,0-9 885,0 3-1473,0-16-56,3-4 360,4-11-270,14-6-360,-1 11 0,24 2 0,-14 26 0,-2 17 0,-2 9 0,0 30 0,-15-17 0,-1 9 0,-4-4 0,-6 2 0,-4-1-307,0-4 1,-2 2 0,-3-3-369,-5 1 1,-5-1-1575,-12 12 0,-3-2 2249,8-17 0,-1-3 0,-11 10 0,0-4 0,10-18 0,0 0 0</inkml:trace>
  <inkml:trace contextRef="#ctx0" brushRef="#br1" timeOffset="174174">19638 12339 21745,'14'-12'359,"0"3"-539,-2 2 1,2 5 89,1 0-90,-1 2-540,0 4-449,-2-3-720,-1 9 1889,-1-9 0,-4 11 0,0-4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  <a:p>
            <a:r>
              <a:rPr lang="en-US" dirty="0"/>
              <a:t>Recursion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E830B0-FC12-E347-725D-3DD601309B75}"/>
                  </a:ext>
                </a:extLst>
              </p14:cNvPr>
              <p14:cNvContentPartPr/>
              <p14:nvPr/>
            </p14:nvContentPartPr>
            <p14:xfrm>
              <a:off x="3101400" y="1432800"/>
              <a:ext cx="8414280" cy="145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E830B0-FC12-E347-725D-3DD601309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5200" y="1416600"/>
                <a:ext cx="844668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F9592A-2182-AC01-8DB7-52E2FF12233B}"/>
                  </a:ext>
                </a:extLst>
              </p14:cNvPr>
              <p14:cNvContentPartPr/>
              <p14:nvPr/>
            </p14:nvContentPartPr>
            <p14:xfrm>
              <a:off x="2473560" y="2634480"/>
              <a:ext cx="8882280" cy="319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F9592A-2182-AC01-8DB7-52E2FF1223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7360" y="2618280"/>
                <a:ext cx="8914680" cy="32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BE5D45-69AF-0E17-D901-AFE2E8596905}"/>
                  </a:ext>
                </a:extLst>
              </p14:cNvPr>
              <p14:cNvContentPartPr/>
              <p14:nvPr/>
            </p14:nvContentPartPr>
            <p14:xfrm>
              <a:off x="2702880" y="156600"/>
              <a:ext cx="5095440" cy="661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BE5D45-69AF-0E17-D901-AFE2E8596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6680" y="140400"/>
                <a:ext cx="5127840" cy="66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7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5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8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8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3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1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2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5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9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9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0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85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7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3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8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1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3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Temp" id="{ABB0FD77-7A1B-1844-A643-8C0028321333}" vid="{E68E3886-2554-394E-89D7-3894569483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</TotalTime>
  <Words>46</Words>
  <Application>Microsoft Macintosh PowerPoint</Application>
  <PresentationFormat>Widescreen</PresentationFormat>
  <Paragraphs>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Kowshique Roy</dc:title>
  <dc:creator>Kowshique Roy</dc:creator>
  <cp:lastModifiedBy>Kowshique Roy</cp:lastModifiedBy>
  <cp:revision>3</cp:revision>
  <dcterms:created xsi:type="dcterms:W3CDTF">2022-08-05T15:06:26Z</dcterms:created>
  <dcterms:modified xsi:type="dcterms:W3CDTF">2022-08-08T16:08:42Z</dcterms:modified>
</cp:coreProperties>
</file>