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30D4-FBD7-E6E4-AFC1-5D2E7C05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F222-989F-C1DB-1EFE-FC146FB1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4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Kowshique Roy</dc:creator>
  <cp:lastModifiedBy>Kowshique Roy</cp:lastModifiedBy>
  <cp:revision>1</cp:revision>
  <dcterms:created xsi:type="dcterms:W3CDTF">2022-07-03T08:26:05Z</dcterms:created>
  <dcterms:modified xsi:type="dcterms:W3CDTF">2022-07-03T08:28:51Z</dcterms:modified>
</cp:coreProperties>
</file>