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24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9:13:13.932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10590 12411 21295,'-4'-37'3328,"-3"2"-2788,6 5 89,-6 5-89,6 5-90,-3 4-180,4 7-91,0 2-179,0 5 180,0 10 0,0 14 90,2 27-180,0-11 0,2 4-1579,1 11 1,0 3 1518,0-13 0,-1 2 0,2 0-30,-1 5 0,1 0 0,1 0-304,-1 2 1,0 0 0,0 3 325,1-1 1,0 2-1,1 1 1,-1-3-23,1 2 0,-1-3 0,1 1 0,1 12 0,1 2 0,-1-6-135,-1-4 0,0-3-495,1 5 1,-1-1-745,-1-12 1,-1-3 518,0-5 1,-1-5-1485,0 2 2339,-10-38 0,-6-14 0,-5-10 0</inkml:trace>
  <inkml:trace contextRef="#ctx0" brushRef="#br0" timeOffset="342">10639 13664 20935,'-7'0'2788,"-2"4"-2338,8-3-90,-2 3 180,3-4-91,0 0-269,5 0 90,26 0-180,8 0 0,13-1 0,4 0-45,-14 0 0,1 1-415,18-1 0,0 0 370,-17 1 0,-3 0 45,0 0 0,0 0-137,5 0 1,-1 0 181,15 0-90,2 0 90,-36 0-90,-10 0 0,-6 0 0,-6 0-1170,-2 0-269,-2 0-174,-5 0 1613,-4-6 0,-9-3 0,-3-7 0</inkml:trace>
  <inkml:trace contextRef="#ctx0" brushRef="#br0" timeOffset="833">11500 13523 22914,'0'6'1349,"0"2"-1169,0-7-90,0 3 0,4-4-90,13 0 90,5-2-90,14-5 0,20-15 0,-12 0 0,-13 5 0,-1-1 0,8-12 0,4-12 90,-15 12 0,-4-7 0,-17 15 0,-4 1 90,-8 1-90,0 4-1,-7 2 1,-1 5-90,0 5 0,-4 10 90,-2 6 0,-1 15-90,-1 5 90,5 8-90,7 6 0,4 1 0,8 1 90,6-3-90,4-4 0,10-7 0,7-5 90,7-8-90,7-5 0,4-9 0,0-3 0,0-4 0,10-6 0,-18 2-90,3-2-90,-24 4-539,-6-2-1,-5-1-179,-4-4-361,-10-3 1260,-7-15 0,-4 3 0,-4-13 0</inkml:trace>
  <inkml:trace contextRef="#ctx0" brushRef="#br0" timeOffset="1133">12312 12501 23454,'5'-54'2428,"-2"6"-1528,-3 2-630,2 18-181,-1 3 1,0 14-90,-1 6 0,2 5 90,2 17 0,6 21-90,-2-8 0,0 6-258,3 12 1,1 8 0,1 3 257,-3-8 0,1 3 0,-1 0 0,1 1-754,0 1 0,0 0 0,1 1 0,-2 0 754,1 0 0,-1 1 0,-1-1 0,0-5 0,1-2 0,-2-3 0,1-1-260,-1-1 1,0-1 0,0-2 259,3 16 0,-1-3-135,-1-6 0,0-3-135,-2-6 1,0-3-652,5 22-428,-3-16-29,-4-18 1378,-12-28 0,-8-17 0,-9-21 0</inkml:trace>
  <inkml:trace contextRef="#ctx0" brushRef="#br0" timeOffset="1356">12154 13198 21025,'-49'-23'2519,"6"3"-2250,8 6-89,11 5-90,6 0 90,10 4-90,6-1-90,17 3 0,16-3 90,23-1-431,-17 1 1,2-1 340,6-1 0,2 0 0,3-1 0,2 0-1093,0 0 0,-1 2 1048,-2-1 0,-1 0-45,-6 2 0,1 0-225,1 1 1,-1 1-1575,20 0-360,-11 2 2249,-27 2 0,-19 6 0,-5 1 0</inkml:trace>
  <inkml:trace contextRef="#ctx0" brushRef="#br0" timeOffset="1866">13262 12922 20755,'0'-12'2789,"0"1"-2250,-5 4 91,-13 3 0,-15 18-451,-3 2 1,-6 17-90,12-3 0,3 1-90,7-1 90,9-1-90,6-4 0,7-2 90,5-5-90,8-8 0,24-4 0,-3-6 0,17 0 0,-10 0-90,2 4 90,-3 5 0,14 21 0,-18 4-151,-15-9 1,-3 3 150,0 25 45,-16-11 0,-5 2-45,-1-9 0,-3-1-45,-6 11 0,-4-1 45,-2-14 0,-3-3 90,-23 23-90,-4-11 0,2-12 0,7-14-90,5-11 90,7-13-90,6-9 90,5-10-90,7-4 90,8-2 0,8 1 0,8 6 301,7 6-391,4 12-180,1 5-359,0 12-271,-1 5-2608,6 18 3508,-12-4 0,4 6 0,-13-11 0</inkml:trace>
  <inkml:trace contextRef="#ctx0" brushRef="#br0" timeOffset="2603">15459 12198 20845,'13'-38'3238,"-5"-5"-2878,-8 18 90,-8 4 0,-8 17-91,-10 12 1,-7 8-180,3 9 0,-1 4-135,8-5 0,0 1-235,-7 10 1,1 2 189,-3 17 45,18-18 0,4 1-45,3-1 0,6 1 0,9 3 0,6-2-203,21 14 203,-6-33 0,4-6 0,30-3 0,-29-5 0,0 2 0,1-2 0,-1 2 0,-2 3 0,-1 4-45,8 13 0,-3 8 90,-7 12 0,-5 5-90,1 0 0,-6 2-84,-11 8 0,-8-1 129,-7-17 0,-5-2 0,-4 0 0,-3-2 45,-3-3 0,-3-2 0,1-3-1,-3-3 1,-2-3 0,-1-4 45,-27 10-45,17-25 0,0-7 45,-17-10-90,13-25 0,5-10-115,12-8 115,10 7 0,7 0 0,18 3 0,24 17 0,8 6 0,4 6 0,9 7 0,2 14 133,-14 31 0,-7 6 0,14-5 0,-24-5 0,-1 0 0</inkml:trace>
  <inkml:trace contextRef="#ctx0" brushRef="#br0" timeOffset="2905">16121 12144 18905,'-5'-53'1169,"4"18"1,0 1 1520,-4-4-2420,5-6 1104,5 81-1194,6 17-180,-2 3 0,0 6-144,-1-20 0,0 0 1,1 5 143,0 7 0,0 5 0,1 2 0,-1-4 81,1 5 0,-1-3 0,1 5-81,-1-7 0,1 6 0,0 2 0,-1-2 0,-1-8 0,1 2 0,-2-6 0,0 3 0,1-1 0,1 5 0,-1-2 0,0-7-1050,1 8 1,-1-7 374,-1-4 1,-1-7-945,1-4-450,-7-42 2069,-18-56 0,11 29 0,-1-2 0,-8-20 0,0 1 0</inkml:trace>
  <inkml:trace contextRef="#ctx0" brushRef="#br0" timeOffset="3201">15959 12687 14769,'-33'0'1619,"6"0"1078,7 0-2697,12 0 1394,4 0-1304,12 0 699,10 0-789,13 0 0,11 0 90,11-4-90,8-1 0,-28-1 0,1 1 0,2 0 0,0 0 1272,-1 0 1,1-1-1273,12-2 0,0-1 0,-14 4 0,-2-1 0,9-3 0,-2 1 0,0 1 0,-9 2 0,-10 3 0,-6 2-90,-4 0-179,-5 0-1441,0 0-448,-5 0 2158,2 4 0,-2-3 0,0 3 0</inkml:trace>
  <inkml:trace contextRef="#ctx0" brushRef="#br0" timeOffset="3638">17112 12655 22104,'-19'0'1979,"-6"0"-1349,-10 6 89,-7 4-5839,-5 10 5480,-4 7-347,25 9 0,-2 19 0,-1 7 0,3-2 1,4-10-14,-3 3 0,5 2-126,8 3 1,0 14 0,3 4 0,6-9-1,9-21-323,35-5 269,7-9 0,0-14 0,-5-45 90,-3-13 0,-3-15 180,-17 2 0,-4-4 0,-6 11 0,-2-2-153,-1 4 0,-1-3 0,-2 3 288,-3-5 0,-2 2 0,-4-11 0,-1 3 879,3 19 1,-1 2-1015,-3-6 0,-1 9 2182,4 21-2182,0 20 0,4 23 0,2 9-90,0-7 0,2 2 53,0 16 1,2 4-99,6 3 0,3-2-12,-4-16 1,1 0-349,3 9 0,3-3-1555,3-15 0,1-6 1960,12 2 0,15-5 0,-12-27 0</inkml:trace>
  <inkml:trace contextRef="#ctx0" brushRef="#br0" timeOffset="4312">17514 12777 22464,'0'-36'2968,"-4"-4"-2788,0 15 180,-1 2 0,2 46-270,3 8-45,-2 2 0,0 6 0,-1 17 0,0 3-45,1-14 0,-1 2-267,-1 3 1,1 4 0,-1-6 311,1-8 0,1-2-90,-1 8 0,0-1 675,-4 20-540,6-40-90,-3 0 0,4-49 0,0-17 0,4-14 0,-2 22 0,2-1 125,1-4 1,2 1-126,2-3 0,0 0 0,1 2 0,3-1 0,11-12 0,4 3 0,-8 14 0,7 7-30,20 7 0,12 8 0,-9 11 30,-16 18 0,-2 7 0,31 6 0,-11 7 0,-45 4 0,-12 1 0,-12 17 45,-14-16 0,-5-3-45,-6 2 0,6-7 0,5-18-321,28-60 0,17-37 0,0 12 0,-8 35 0,2-1 0,6-21 0,1 0 0,0 0 0,0 0 0</inkml:trace>
  <inkml:trace contextRef="#ctx0" brushRef="#br0" timeOffset="4608">18505 12158 23723,'2'-41'1619,"0"0"0,1 84 1,-2 34-1620,-2-23 0,0 4 0,-1 8-107,2-11 0,-1 7 0,0 3 0,1 3 1,1-2-1,1-3 107,3 3 0,2-1 0,1-1 0,1-2 0,1-2 52,-1 2 0,1-1 1,3-4-1,7-4-262,15 9 0,7-6 0,2-18-330,-2-25 1,1-14 179,3-7 0,-6-9-629,-5-25-2115,-30-2 1,-7-3 3103,-4-7 0,-3 5 0,-4 3 0,-12 3 0</inkml:trace>
  <inkml:trace contextRef="#ctx0" brushRef="#br0" timeOffset="5012">17827 12723 21205,'-52'0'2878,"6"0"-1708,54-4-1170,24-3 89,9 0 1,15-2 0,6 0 0,-7 0-640,-6 1 0,-3 1 0,6-1 586,4 0 0,7-2 0,3 0 0,-2 1 0,-9 1-36,-6 2 0,-5 0 0,2 1 60,8-2 0,2 0 0,-5 2 345,-1 0 1,-5 1-136,10-1-90,-3 1 0,-34 4-90,-6 0-90,-4 0 0,-2-2 302,-4 1-7767,-23 9 7509,-3 1 0,-24 10 0,5-3 0</inkml:trace>
  <inkml:trace contextRef="#ctx0" brushRef="#br0" timeOffset="5811">10371 16246 21385,'-18'-6'2249,"3"-1"-2160,7-7 91,8-2 90,10-4 0,10-3 0,15-6 90,13-3-452,-18 15 0,5-2 332,9-1 0,6-1 0,-1-1-659,-5 3 0,-1 0 1,4-1 485,3-1 1,4-1-1,1 0 1,-1 1-388,-2 0 1,0 0 0,0 1 0,3-2 355,-5 3 0,1-1 0,1 1 0,2-2 0,0 1-357,-3 1 0,1-1 1,1 0-1,1 0 0,0 0 1,1-1 350,6-1 0,0 0 0,1-1 0,1 0 0,0 0 0,1 0-195,-4 2 1,0-1 0,1 0-1,0 0 1,1 0 0,0-1-1,0 1 187,-4 2 1,1-1-1,-1 1 1,2-1-1,-1 0 1,1 0 0,0 1-1,0-1-71,-4 2 1,-1 0-1,0 0 1,0 1-1,1-1 1,1 0-1,1-1 1,2 1-1,3-1 69,-7 2 1,2-1 0,3 0 0,1 0 0,1 0-1,1-1 1,1 0 0,-1 1 0,1 0 0,-2 0-1,0 0 1,-2 1 0,-2 1-47,6-2 1,-2 1-1,-2 0 1,-1 1-1,0 0 1,0 0-1,2 1 1,1-2-1,3 1 1,4-2 25,-14 5 0,2-1 0,3-1 0,2 0 0,1 0 0,1-1 0,2 1 0,0-1 0,0 1 0,-1-1 0,1 1 0,-2 0 0,-1 1 0,-2 0 0,-1 1 0,-3 1 0,-3 0 0,12-2 0,-4 1 0,-2 2 0,-2-1 0,-1 2 0,-1-1 0,0 1 0,2-1 0,0 1 0,3-2 0,-2 2 0,1-1 0,1-1 0,1 1 0,0 0 0,1-1 0,0 1 0,-1 0 0,0 0 0,-1 1 0,-1 0 0,-2 0 0,4 1 0,-1-1 0,0 1 0,-1 1 0,-1 0 0,0 0 0,-2 0 0,0 0 0,-3 1 0,0 0 0,6-2 0,-3 2 0,-2-1 0,0 1 0,-1 0 0,1-1 0,1 1 49,6-1 0,2 0 1,1-1-1,0 1 1,-2 0-1,-3 0 0,-4 2-49,14-3 0,-4 2 0,-5 0 0,-3 1 0,-5 0 0,-4 0 0,0 1 0,2-1 0,0 0 0,-7 2 1164,20 0-1164,-29 1 1762,-13 4-1942,-28 0 2185,-12 0-2815,-11 0-89,-5 6-181,-11 1 1675,-9 11-1540,22-8 1,-3 1-3972,-5 1 1,-2 1 4477,-7 2 0,-2 1 0,-9 1 0,-3 0 0,17-4 0,1 0 0,-1 0 0</inkml:trace>
  <inkml:trace contextRef="#ctx0" brushRef="#br0" timeOffset="6269">11496 16373 18881,'-46'26'419,"-1"1"1,7-5 0,3-1 148,-10 6-568,33-18 90,39-23 0,20-11 0,4 0 0,6-3-742,-10 5 1,5-2 0,2-1 0,1 0 718,4-1 1,2 0-1,1 0 1,3-1-231,-6 3 1,3 0 0,0 0-1,3-1 1,0 0 177,-4 3 0,1 0 0,1-1 0,2 1 0,0-1 0,0 1-142,-3 1 0,0 0 1,0 1-1,2-1 1,0 0-1,0 1 1,1-1 171,-5 3 0,1-1 0,0 0 0,1 1 0,0-1 0,1 1 0,-1-1 0,1 1-83,-4 1 1,0 0 0,0 1 0,0-1 0,1 0 0,0 1 0,0-1 0,0 1 0,1-1 106,1 1 1,0-1 0,0 0 0,0 1 0,1-1 0,0 1 0,0 0 0,-1 0 0,1 0 20,1 0 0,-1 1 0,1-1 0,0 1 0,-1 0 0,1 0 0,0 0 0,0 0 0,0 1-10,-1 0 0,1-1 0,-1 1 0,1 1 0,-1-1 0,1 1 0,-1-1 0,1 1 0,-1 1-21,-1-1 1,0 1 0,0 0 0,0 1 0,0-1 0,0 1 0,0-1 0,-1 1 0,0 1-15,6-2 0,-1 0 0,1 1 0,-1-1 0,0 1 0,0 0 0,-1 1 0,0 0-23,-2 0 1,0 0-1,0 1 1,-1 0-1,0 1 1,0-1-1,0 1 1,-1-1-23,4 0 0,0 0 0,-1 0 0,0 1 0,1-1 0,0 1 0,2 0 36,-1 0 1,1 1 0,1 0-1,1-1 1,-1 2 0,1-1 0,-3 0-1,-1 0-36,1 1 0,-2-1 0,-1 1 0,0 0 0,-2 0 0,1 0 0,-1 1 0,7-1 0,0 0 0,-1 0 0,-1 1 0,-2 0 0,-5 0 0,8-1 0,-3 1 0,-6 0 0,-6 2 0,0 1 0,-7 1 1160,23-2-1250,-23 4 1015,-24 0-2454,-51 12 180,-14 2 0,-8 3 134,-7 2 1,-3 1 1237,8-1 1,-3 0 0,0 1-1,5-3 1,0 0 0,-1 1 0,-3 1-1,-1 0 1,0 0 0</inkml:trace>
  <inkml:trace contextRef="#ctx0" brushRef="#br1" timeOffset="13726">21351 12121 23723,'7'-32'2429,"-1"3"-1979,-4 6 179,0 5-89,-2 5-180,0 6 0,1 7-270,4 17-90,1 23 0,-1-8 0,0 4 0,0 12 0,0 4-1671,1 8 1,0 3 1670,-2-17 0,0 1 0,1 0 0,-1 2 0,1 0 0,0 3-572,-1-1 1,0 4 0,0 0-1,0-4 572,0 2 0,1-3 0,-1 1 0,0 11 0,-1 2 0,0-3-175,-2-13 1,1-3 0,-2-2 174,1 3 0,-2-2-330,1 7 0,0-3-480,0 0-179,0-8 1699,0-10-1880,0-6 1144,-12-12-1953,-2-8 1012,-14-15 967,-2-7 0,-5-12 0,-4-2 0</inkml:trace>
  <inkml:trace contextRef="#ctx0" brushRef="#br1" timeOffset="13924">21108 13361 17607,'-45'-41'5487,"0"2"-4858,1 3-179,16 15 0,0 0-180,-8-6-90,-3-5 0,29 15-180,15 2 90,18 1-90,14 3 0,7 1 0,-5 1 0,3 0-614,19-4 0,3 0 614,-9 3 0,0-1-90,2 0 0,2 0-135,-1 0 0,0 1-180,-2-1 1,0 0-921,-5 2 1,-2-1 199,-6 0 1,-1-2 1124,-7 1 0,-3-2 0,19-15 0,-12-4 0</inkml:trace>
  <inkml:trace contextRef="#ctx0" brushRef="#br1" timeOffset="14634">21965 12515 22734,'4'-32'2609,"0"-3"-1980,0 12 1,-2 2-1,0 12-269,-2 4-90,0 3 450,0 32-720,0 12 0,0-3 0,0 5-1540,-3 4 1,-1 2 1539,0 6 0,-1 3 0,-3 3 0,-1 3-791,2-6 0,0 3 1,0-3 790,-2 6 0,2-1 0,2-12 0,0 1 0,1-6-216,-1-8 0,1-4 216,3 22 0,-3-17 0,4-15 1874,4-15-1874,4-15 3086,10-18-3086,5-8 0,2-4 0,-3 5 0,2-2 0,5-5 0,3-5 0,0 3 0,3-3 0,-1 3-543,1-2 0,-1 5 543,12-1 0,-24 33 0,-4 18 0,0 15 0,-3 12 0,0 11 0,2 5-207,3 0 207,4-3 0,-4-23 0,1-2 0,15 9 0,11-2 0,-8-27 0,0-11 1959,3-10-1959,1-10 0,0-10 0,-3-7 0,-5-6-245,-5-7 245,-3-4 0,-5-6 0,-2 1 125,-9 22 1,-2-1-126,1-25 0,-7 4 0,-11 24 0,-8 23 0,-5 8 0,-5 10 0,-3 7 251,-3 12-251,-1 9 0,15-4 0,4 4 0,6 3 0,5 1 0,0 1 0,4-1 0,10-2 0,4-3 0,18 10 0,-1-18 0,2-2 0,17 11 0,-15-15 0,0-3 0,11-3 0,-4-5 0,-5-6-900,4-4-629,-15-7-360,0-7-629,-19-12 2518,-8-4 0,-8-4 0,-5-3 0</inkml:trace>
  <inkml:trace contextRef="#ctx0" brushRef="#br1" timeOffset="15184">24381 12637 24623,'2'-14'1799,"0"3"-1529,-2 2 539,2 4-449,2 3-270,2 2 0,2 0 0,2 0-90,2 4 0,3-3 90,-1 3-90,0-4 0,-4 0 0,0 0 90,-3-10 0,-3 0 0,-10-12 0,-6 3-90,-29-5 0,5 13 0,-19 13 0,10 24 0,21-4 0,1 5-524,-3 6 0,1 2 524,1 5 0,1 2 0,0 3 0,1 1 0,5 2 0,3 1 0,2-2 0,6 1 0,14 17 0,8 0 0,-1-19 0,6-1 0,13 10 0,6-4 0,-1-21 0,3-6 0,3-1 0,4-3 0,-3-7 0,4-2 0,0-2 0,-5-2 0,1-1 0,-1-2 0,22 5 0,-4-6-45,-10-7 0,-12-10-1326,-17-26 472,-15-10 359,-16 17 0,-6 1-809,-14-23-661,-3-4 840,14 27 1,1-1 1050,0-3 1,-1 0 0,1-3-1,0 0 1,1-1 0,0-1 0</inkml:trace>
  <inkml:trace contextRef="#ctx0" brushRef="#br1" timeOffset="15477">24771 12275 21025,'4'-55'3598,"0"4"-2968,-4 7 89,0 8 810,0-1-989,0 14-90,0-2-360,0 15-90,3 14 0,4 14 0,3 21 0,1 7 0,-2-4 0,0 2-361,0 0 1,1 3-1,-1 3 361,1 13 0,0 4 0,-1-3-388,-2-12 1,0-2 0,0 5 387,-1-5 0,2 5 0,-1 3 0,0-3 0,-1-5 0,1 2 0,-2-4 0,1 1 0,2 11 0,1 3 0,0-4 0,-2-12 0,2-2 0,-2-3-247,2 2 0,1-2 112,0 7 0,1-4-1394,-1-4-450,-4-12-629,-2-13 2608,-4-12 0,0-9 0</inkml:trace>
  <inkml:trace contextRef="#ctx0" brushRef="#br1" timeOffset="16610">25449 12945 21295,'20'-42'2428,"-1"4"-988,-7-6-721,-6 16 1,-2-6-91,-4 18-179,0 0 0,0 3-360,-4 5 0,-2 2 90,-8 14-90,-5 8-90,-5 16 0,-5 15 0,14-18 0,0 2-201,-2 4 1,1 2 200,1 1 0,1 1 0,1 1 0,0 2 0,3 13 0,2-1 0,2-14 0,1-1 0,3 9 0,3-3 0,7 4-180,8-8-90,6-11-180,7-10-89,20-17 269,-11-13 180,13-17 90,-20-13 90,-7-15 0,-14 23 0,-1-2-119,-3-3 0,-2 0 164,-1-2 0,0 0-1043,-2 1 1,0 1 1177,-1-29 0,0 10-180,-4 13 0,3 9 0,-3 12-90,4 6 90,0 9-90,0 37 188,0 5-188,2-1 0,0 3 0,3 27 0,3 1 0,-2-22 0,1 0 2445,6 17-2445,-1-18 0,2-2 0,7-5-90,7-5-90,13-24 90,-7-15 90,13-9-45,-20-10 0,-3-6-246,-5 5 0,-1-2 336,5-14 0,-2-1 0,-8 9 0,-1 1 0,-2 4 0,0 1 45,6-26-1,-4 14-89,-4 7 0,-2 5 0,2 12 0,-1 4 0,4 17 0,2 11 583,3 12-583,4 13 0,3 10 0,-1 9 0,-11-25 0,-1 1-710,-2 1 0,0 1 710,-1-2 0,0 2-7,-1 8 0,-2 1 7,0-7 0,-1-1 0,0 30 0,-3-25 0,2-30 0,0-5 0,4-14 1418,-1-10-1418,2-16 0,3-18 0,2 1 0,3-4-418,-1 12 1,1-1 417,6-18 0,2 2 0,-3 19 0,1 4 0,0 2 0,2 3 0,2 4 0,1 3-188,27-11 188,6 18 0,-2 18 0,2 22 0,-32-4 0,-1 5 0,6 26 0,-5 6-527,-8-11 0,-3 1 527,2 19 0,-6 1 0,-11-16 0,-4-3 0,-3 0 0,-4-1 0,-4-2 0,-5-2-1349,-16 10 0,-5-3 1349,7-14 0,-1-3 0,-11 6 0,0-5 246,14-14 1,1-4-247,-4-6 0,2-2 122,-10-4-122,-1-16 0,31-13 0,10-16 784,16-12-784,7 11 0,4 1 0,-5 11 0,2 2 1588,9-8 1,1 5-1589,11 6 0,10 19 0,-17 12 0,5 14 0,-23 2 0,-4 3 0,-6-2-2698,-3 5 449,-4-9-7582,-1 3 8879,-5-9 0,-2-6 1,-5-1-1</inkml:trace>
  <inkml:trace contextRef="#ctx0" brushRef="#br1" timeOffset="16993">27536 12230 23993,'0'-39'809,"0"0"1,-2 2 0,0 2-180,1-22 89,-2 12 1,3 12-630,0 8-90,0 9 0,0 21 0,2 16 0,2 31 0,-1-17 0,0 5-484,0 8 1,1 8 0,-1-3 483,-1-8 0,1-1 0,-1 3-465,0 15 0,0 5 1,0-4 464,-1-16 0,0-2 0,0-1 0,0 21 0,0-1 0,2-4 0,0 0 0,0-12 0,0 2 0,-1-3 0,2 4 0,-1-2 0,1 10 0,0-3 0,2 3 0,-2-12 0,2-11-1170,-2-1-718,-2-15 499,0-3 1389,-2-9 0,-5-3 0,-2 4 0</inkml:trace>
  <inkml:trace contextRef="#ctx0" brushRef="#br1" timeOffset="17309">27430 13795 21475,'-10'22'2968,"0"3"-2428,6 4-1,-4 5 91,7 9-270,1-7 0,0 2-270,9 23-190,-3-19 0,4-1 100,16 16 0,9-5-90,6-7 0,2-11-90,-3-9 0,4-22 180,-17-35 0,-4-11-80,-21 7 1,-6-1 79,-7-25 45,1 30 0,-3 1-45,-18-26-552,-10 9 462,-6 12-449,-5 14-632,11 18 0,-2 9 1171,-2 9 0,0 5 0,-1 0 0,2 2 0,4 9 0,0 0 0</inkml:trace>
  <inkml:trace contextRef="#ctx0" brushRef="#br1" timeOffset="17892">22549 15586 22194,'-42'0'809,"0"0"1,4 0 0,1 0-720,-24-2-90,18-3 90,24-2 0,33-4-90,39-4 0,-8 4 0,11-1-753,-1 1 0,10-1 1,4-1-1,-3 1 730,-7 2 1,-2-1-1,2 1 1,4-1-358,-6 1 1,3-1 0,2 0 0,1 0 0,-1 0 0,-2 1 397,3 0 0,-3 0 0,0 1 0,2-1 0,4-1-136,-9 1 0,3 0 0,2-1 0,2 0 0,1 0 0,1 0 0,-1 0 0,0 0 217,-4 1 1,-1 0 0,2-1 0,-1 1 0,1 0 0,0 0 0,0 0 0,0 0 0,-1 0-172,1 0 1,-1 0 0,1-1 0,0 1 0,0 0 0,0 0 0,-1-1 0,-1 1 0,0 1 127,3-2 0,1 1 0,-1 0 1,0 0-1,-2 0 0,-1 0 1,-3 1-1,-2 1 42,9-2 1,-4 1 0,-2 1-1,-2 0 1,1 0 13,9-2 1,-1 1-1,-1 0 1,-1 0 45,-7 2 1,-1 0 0,-1 1 0,-2-1-159,9 0 0,-3-1 0,-2 1 0,-9 2 0,-2-1 0,-2 1 0,9-2 0,-4 0 566,-11 4 0,-3-1-566,14 0 1853,-14 4-1853,-24 8 1376,-8 3-2725,-18 7 540,-25 8-1350,1-6 2159,9-7 0,-1-2 0,-27 3 0,-5-3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9:13:36.351"/>
    </inkml:context>
    <inkml:brush xml:id="br0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11082 10308 20305,'21'-61'1754,"-12"29"0,-2-1-1439,-2-3 0,-2-1-1645,0-2 1,-2-1 1689,-4-2 0,-2 0-45,0-1 0,-2 0 38,-4 1 1,-3 0-129,0 2 0,-6 1 249,-13-10 1,-9 5-385,-13 10 0,-5 6-60,19 9 0,0 2 0,-2 4-331,-5 7 1,-1 6-1,2 3 301,-10 8 0,0 8 30,5 4 0,-3 6 0,3 3-452,3 1 1,1 4-1,2-1 422,0 0 0,0 1 0,5 0 0,-6 15 0,10-3 254,9 8-254,19-3 0,20-6 0,23-1 0,-8-25 0,5-1-134,6 0 0,7-1 134,4-2 0,7-1 0,2 2 0,-12-3 0,2 1 0,0 0 0,2 3-161,-2 1 1,2 2 0,1 1 0,-2 1 0,-2 1 160,1 1 0,-2 0 0,-2 2 0,-2 3 0,10 13 0,-4 3 0,-7 2 0,-15-8 0,-4 1 0,-4 0 0,-1 3 0,-3 1 0,-3 1 0,-3 1 0,-3 2 0,-5 3 0,-7 4 0,-6 5 0,-3 1 0,0-4 0,2-11 0,-1-3 0,-2 0 0,-4 4 0,-4 0 0,-4 5 0,-3 2 0,-1-1 0,-1-3 0,3-5 0,-4-2 0,2-5 0,-2-1 0,-2 1-293,0-1 1,-3 2 0,-1 0 0,0-2 0,2-6 322,-9 3 0,2-7 0,-1-1-116,2-4 0,-1-2 1,2-4 85,-16 2 0,1-7 330,6-8 1,3-8-331,7-10 0,4-8 0,6-7 0,5-7-45,6-10 1,7-5 44,6-7 0,7-2 0,7-5 0,7-1 0,6 1 0,9 1 0,7 10 0,8 1 0,5 4 29,7 8 1,5 4 0,0 3 241,0 0 1,1 1 0,1 7-242,1 9 0,0 5 0,-3 7-75,2 8 0,-4 6 45,-3 1 0,-2 3 0,-6 3 0,-1 3 862,-5 0 1,-3 1-863,-6-1 0,-1 1 0,17 19-90,-11-7 851,-11-7-2380,-2-9 270,-11-9 342,-2-15-1512,-7-14 2519,-7-23 0,-2-22 0,1 26 0,0-1 0</inkml:trace>
  <inkml:trace contextRef="#ctx0" brushRef="#br0" timeOffset="340">11492 9322 24173,'9'-38'569,"0"0"1,0 4 0,-1 3-390,6-17 0,-6 15 0,-2 10-90,-4 10 180,-2 12 179,2 21 181,4 33-405,-2-6 0,2 7-886,-1-6 0,1 4 0,-1 2 661,0-5 0,0 1 0,0 3 0,0 0-613,1 6 1,0 2 0,-1 1 0,1 0 612,-1-9 0,0 0 0,0 0 0,1 1 0,-1-1 0,1 2 0,0 0 0,0 0 0,0 0 0,0 0 0,1-2 0,-1 1 0,1 0 0,-1-1 0,1 0 0,2 11 0,0 0 0,1-1 0,-1-1 0,0-3 0,-1-1 0,1 0 0,0-2-301,-1-2 1,1-2 0,0 0-1,-1-2 301,2 11 0,-1-2 0,1-2 0,-1-6 0,0-2 0,-1-2 0,2 11 0,-1-3 0,-1-10 0,-1-2 0,-1-3 0,0-3-270,5 8 684,-3-3-1583,0-33 389,2-13-1558,4-20 2338,5-26 0,-8 15 0,0-3 0,0-5 0,0-1 0</inkml:trace>
  <inkml:trace contextRef="#ctx0" brushRef="#br0" timeOffset="684">12609 10760 21205,'12'-35'3238,"-4"10"-2698,0-5-91,-4 14 271,0-2-540,-2 10-90,0 0 270,2 20 179,4 15-179,4 20 0,1 9-270,-1-7 0,-1 3-696,0 0 1,1 4 0,-1-1 635,-3-9 0,0 0 0,0 3-30,0 1 0,0 4 0,0 0 0,0-2 30,-1 0 0,1-1 0,-1 0-30,2 12 0,-1 1 0,0-4-690,2 3 0,-2-7 375,-3-17 1,-1-4-855,6 24-451,-12-51-358,-6-34-721,-8-31 2699,5 13 0,1-5 0,-2-13 0,0-5 0,4 18 0,-1-1 0,1 0 0</inkml:trace>
  <inkml:trace contextRef="#ctx0" brushRef="#br0" timeOffset="953">12584 9833 22824,'-24'-23'1349,"-2"59"-1079,12 18-180,8-3 0,5 5 45,9 6 0,7-1-654,-3-17 1,3-2 563,5 10 0,3-5-45,18-3 333,18-19-333,-16-25 90,6-19 0,-35-14 0,-8-7 0,-8-22-129,-4 15 0,-4 0 84,-7 14 0,-3 2-45,0 2 0,-2 1-90,-27-15 0,0 14-269,-2 15-271,2 16-269,1 14-631,4 16-988,8 7 2518,13 7 0,15-1 0,9 0 0</inkml:trace>
  <inkml:trace contextRef="#ctx0" brushRef="#br0" timeOffset="1526">13770 9571 23903,'43'-44'1799,"-4"6"-1709,-11 11 0,-8 8 90,-4 10 180,0 23 270,2 29-406,-5-4 1,1 8-757,-3 1 1,1 7 0,0 4-1,0-3 592,1 8 0,-1 0 0,1 4-24,-2-14 0,0 5 0,0 0 0,-1 0 0,0-3-36,0 0 0,-2-2 0,0-1 0,1 0 22,0 0 1,-1 0-1,1-1 1,-1 0-23,2 13 0,0-1 0,1 2-340,-1-8 1,1 1-1,-1 0 1,0-4 339,-1-2 0,-1-3 0,1 0-133,1 8 1,1 1-1,-2-8 133,-1-10 0,-2-5 0,5 20 0,-3-16 0,-2-16-89,-4-17 2018,0-23-2199,-2-27 135,-1 9 0,-2-6 94,-2-12 0,-3-7 1,0 1 40,1 9 0,-1 2 0,-1-3-23,-1 2 1,0-4-1,-2 1 1,-4 3 22,-9-9 0,-6 3 0,0 6 45,-6-3 0,-5 8-45,5 10 0,-4 2 0,0 10-32,-6 13 1,1 12 76,-1 6 0,2 7 0,0 7 0,4 6-45,3 8 0,3 4 45,5 6 0,5 3-964,3 3 1,5 2 918,6 2 0,4 0 44,5-4 1,4 1-175,3-4 0,7-1 175,12 7 0,8-3-45,-7-17 0,4-4 0,13 4 0,3-8 35,-9-17 1,1-6-36,3-4 0,0-4-45,0-2 0,-1-4 105,-2-2 1,0-2-106,-3-2 0,-2-2 45,23-20-180,-27 10 0,-4-1-179,5-11 1753,-6-9-2113,-29 24-1264,-23-2 184,-1 11 887,-15 1 912,14 4 0,3 2 0,1-2 0</inkml:trace>
  <inkml:trace contextRef="#ctx0" brushRef="#br0" timeOffset="1982">14399 11068 22374,'23'0'1170,"1"0"-811,2 8 1,7 2-90,5 8-90,7 0 0,6-2-180,5-6 90,8-4-90,-30-8 0,1-2-590,0-1 0,1-2 590,0-3 0,-1-3-45,0-1 0,-1-3 45,-1-3 0,-3-3-45,-1-3 0,-3-2 90,-1-4 0,-3-2-45,-3-4 0,-3-1 0,-3-3 0,-2-2 45,-4-2 0,-2-1 135,-1-1 0,-2 1-45,-5 1 0,-2 1-45,2 3 0,-4 2 130,-10-1 1,-3 4-131,-16-5 90,-19 14-1992,2 49 2037,24 1 0,1 7-90,-4 11 0,1 6-592,0 10 0,3 4 517,8-14 0,1 1 0,2 1-60,1 3 0,2 0 0,2 1 30,2 0 0,2 1 0,3-1 0,0-2 0,2 1 0,3-2-30,3-2 0,3-1 0,1-1 0,5 14 0,7-2 30,5-15 0,6 0 0,1-5 15,6 0 0,5-6-45,-3-6 0,3-3 0,-1-6 0,10-8 0,-1-7-63,1-1 1,1-5-28,0-2 0,-2-4 0,-3 0 0,-2-3-180,-3-2 0,-1-1-90,-6-2 0,-3-1-90,-4-2 1,-3-1-720,11-27-675,-22 11 0,-5-3 1844,-7-19 0,-4 20 0,-3 2 0,-13-13 0</inkml:trace>
  <inkml:trace contextRef="#ctx0" brushRef="#br0" timeOffset="2791">17214 9381 23903,'22'-40'1260,"-3"7"-1080,-5 12-91,-6 10 91,-4 17 0,-2 15-90,-10 19 0,-2 19-359,0-23 0,-1 1 269,-1 5 0,-2 0 45,-1 1 0,-1-2-45,0-1 0,-2-2 0,0-4 0,-1-3 90,-16 19-90,3-16 90,3-16-90,5-18 180,4-18-90,9-18-1,4-16-89,14-14-421,0 28 0,2-1 421,6-1 0,3 0 0,4-1 0,3 1 0,3 2 0,3 3 0,1 2 0,1 2 0,0 6 0,1 3 121,-1 4 0,1 4-121,29 2 90,-2 24 90,-8 26-90,-27-5 0,-5 6-424,-3 9 1,-5 8 423,-7-6 0,-4 6 0,-2 3 0,-1-3-814,-2 6 1,-3-2 0,-2 4 745,-1-1 1,-1 5-1,-3 0 1,-2-5 7,-5 1 0,-4-3 0,-1-2 0,-2 1 0,-1-1 0,-3-2 0,0-2 0,-3-2 0,0-2-205,-2-3 1,0-1 0,-2-2 204,1-3 0,0-2 0,-1-2-30,0-4 0,0-3 0,0-1 45,-14 10 0,-2-5 15,12-15 0,-1-1 0,2-4-107,-2-2 1,2-4 46,-6-4 0,3-7 0,2-26 0,13-17 0,13-12 0,12 24 0,4-2 0,10-13 0,5 0 0,-1 12 0,3 1 0,8-9 0,6 3 0,-2 17 0,3 5 0,4 3 0,3 5 0,4 2 0,5 6 0,6 10 0,6 6 0,-1 1-232,-9-2 1,0 3 0,3 1 231,-1 1 0,4 3 0,0 0 0,-2 1 0,7 3 0,-2 1 0,0 1 0,-13-7 0,1 0 0,0 1 0,0-1 47,1 0 1,0 0 0,1 0 0,-1-1-48,1-1 0,-1 0 0,0-1 0,0 0 0,15 3 0,0-1 0,-1-1 0,-3-2 0,0 0 0,0-2 0,-5-3 0,0-1 0,-2-1 148,-4-1 1,-2-2 0,-1-1-149,15-2 0,-3-2 0,-9-3 0,-3-3 0,-7-1 0,-2-2 195,16-14-195,-14-2 0,-15-4 1460,-7-1-1460,-10-1 0,-1-1 0,-2 4 2221,-1 2-2221,0 5 1147,-2 3-1147,0 4 75,0 3-3313,-6-4 359,-4 3 2879,-12-6 0,-14 5 0,-8-1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9:12:50.236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9413 9023 21025,'-8'-34'1619,"0"0"-1259,-1 5-90,5 2-90,-3 4-90,6 5-90,-3 4 90,4 7 269,0 11-89,2 12 270,0 18-90,2 16-271,-2-16 1,0 4-1741,0 8 0,0 3 1696,1 10 0,0 4-45,0-17 0,-1 3 0,1 3-23,2 7 1,0 6-1,1 1 1,0-4-46,-1-10 1,-1-3-1,1 1 1,1 2-342,-1 0 0,1 3 1,0 1-1,1-2 1,-1-3 348,2 12 0,1-5 0,0 0-299,0-2 1,-1-1-1,2-1 269,-2-3 0,1-1 0,0-1 0,-1-5 0,0 0 0,1-1 0,2 15 0,0-1 45,-2-7 0,0-3-45,0-5 0,0-2-68,1 4 1,0-3 67,4 10 0,1 4 2138,-9-34-2138,-2-5 1956,-2-5-1956,-2-6 1521,0-1-1521,0-4 311,0-8-311,0 0 0,-4-8 0,4 2 0,-11-5 0,5 2 0,-5-21 0,6-17 0,1-7-326,4 23 1,0-1 325,0 3 0,0 1 0,3-4 0,0-1 0,0-2 0,2-3 0,3 3 0,3-3 0,1 0 0,3 1 0,3 1 0,0-1 0,-1 2 0,1-1 0,2 3-900,12-11 1,2 9 899,19 7-140,-13 31 1,1 10 49,20 20 90,-21 2 0,-2 7-288,-11 4 1,-3 3 287,0 5 0,-2 3-241,1 6 1,-1 2 240,0 1 0,-1 2 0,-3 0 0,1 0 45,-1-2 0,0-1-45,-3-4 0,0-1 423,0-5 0,1-2-378,-3-6 0,0-3-135,13 23 90,-3-14 364,-3-16-364,-2-13 546,-1-8-546,1-18 1134,2-10-1223,2-25-1,-9 13 0,-1-4-110,0-10 1,-2-3 154,1-8 0,-1-2 0,-2-3 0,0-7 22,-4 10 1,0-7-1,-1-1 1,0 4 22,0-3 0,0 4 0,-2-4 0,-2 2 0,-1-4 0,-1 2 0,0 7 0,-1-5 0,-3 10 0,-4 15 0,-2 7 0,-5 7 180,-15 40-180,6 20-216,7 1 1,2 5 260,5 4 0,2 2-518,2 7 1,1 2 517,2 2 0,2 2 0,3-1 0,2 0 0,2-3 0,4 1-706,3-12 1,3 2-1,1-3 661,3 3 0,2-3 0,9 9 0,4-7-85,-6-23 0,2-5 85,32 2 0,-27-15 0,0-6-45,1-4 0,0-5 0,0-3 0,-1-4-90,0-6 0,-1-3-492,-1-6 1,-3-4 491,0-7 0,-3-9 67,-9 7 1,0-6 0,-1-3 0,-1 2 37,0-7 0,0 0 0,-2-3 30,0 0 0,0-3 0,-1-2 0,-1 0-18,-4 11 0,0-2 0,-2 1 0,0 1 0,0 3 18,0 0 0,-1 3 0,0 0 0,0-2 22,0-10 1,0-4-1,-1 2 1,-1 7 26,0 7 0,0 5 0,-1-1 11,0-4 0,0-2 0,0 5-60,0-2 0,0 3 0,-2-5 0,1 5 2315,0 8-2135,-7 29 180,-3 62-270,5-14 0,0 6-587,0 1 0,1 6 0,0 1 526,2 1 1,1 1 0,1 2-70,-1 6 1,1 1-1,0 2 40,1-16 0,1 1 0,-1 0 0,1-1 30,1 16 0,0 1 0,0-2-125,0-5 0,2 0 1,0 1 116,2-11 0,2 3 1,-1-2-1,1-3-22,0-2 0,0-3 0,2 1 0,0 4 0,1 1 0,5-7-46,10-2 0,3-11 46,8-6-90,21-22 0,-25-54-135,-16 12 1,-2-4 134,3-14 0,-2-4 60,-4 14 0,0-1 0,-1-6-114,1-5 1,0-6-1,0-2 1,0 4 143,-3 13 0,0 2 0,0 0 0,-1-3 0,2-12 0,1-4 0,-1 2 0,-2 5-50,0 5 0,-1 5 0,-1 2 50,-1 3 0,0 1 0,-1 1-15,-1-12 1,0 1 59,-1-2 0,0 3-45,-2 20 0,0 1 834,0-2 0,0 4-834,0 7 2798,0 11-2708,-4 22 90,3 22 0,-6 33-282,6-19 0,1 5 147,-2 12 0,0 4-15,3-15 0,0 1 0,1 0-30,0 5 0,1 0 0,0 1 0,2 0 0,0 1 0,1-1 29,2-2 1,0 0 0,1-1-30,1-4 0,0-1 0,2-1 45,7 17 0,3-4-45,-1-6 0,5-4 0,13 4 0,3-6-383,-9-15 1,2-5 382,11 3 0,2-7 0,-11-17 0,0-6 0,0-3 0,3-5-30,-1-11 0,3-7 0,-2-1-15,6-9 0,-1-5-386,-4 1 1,2-4 0,-6-2 400,-10 5 0,-3-1 0,-1-1 30,-1-1 0,0-2 0,-1 0-163,-2 2 0,-1-2 1,-1-1 162,1-10 0,-1-3 0,-2 4 0,1-5 0,-3 2 45,0-10 0,-3 5-45,-7-2 0,-8 15 1416,-2 15-1326,-5 13 837,-2 17-747,-8 48-90,12 17 162,1-8 1,3 5-253,4 0 0,4 3 30,1-2 0,3 4 0,1-1-30,3-4 0,2 0 0,1-1 0,0-2 0,2 0 0,3-5 0,9 9 0,5-11 0,23-12 0,4-25 523,6-24-523,-30-4 0,-1-5 0,1-8 0,-2-5-1442,1-6 0,-2-5 1487,-1-5 0,-3-2-45,-1-3 0,-3-2-312,-2 2 1,-3-1 266,-4 3 0,-3 1 90,-4 4 0,-2 1-45,-5 6 0,-2 2 0,-4 4 0,-2 2 761,-16-20-761,-10 16 77,5 23 0,-6 5-122,-3 6 0,-2 5 45,0 1 0,0 4 467,0 4 0,2 3-557,-14 12 90,2 2 834,6-2-1284,-4 4 0,17-10-179,0 1-91,21-9-989,4-2 1637,5-4-2087,0-1 2159,0-4 0,0 0 0</inkml:trace>
  <inkml:trace contextRef="#ctx0" brushRef="#br0" timeOffset="1712">14935 8987 17157,'-5'9'4857,"4"-4"-4317,-10 3-180,6-7-180,-1 7 539,-2-7-539,7 3 90,-2-4-90,10 0 180,36-8-1876,4-2 0,5-2 1606,4-2 0,2-1-61,-8 2 1,3-1 0,-2 1-206,-7 1 0,-1 0 1,2 0 175,4 0 0,3 0 0,1 1 0,-3-1 0,3 0 0,-3 1 0,2 0 0,12-2 0,2 0 0,-3 2 0,-13 1 0,-3 1 0,-3 1 0,3 1 0,-2-1 0,3 0 0,-4 1 0,-6 3-810,-13 2 1,-20 2-91,-14 6 2367,-22 5-1467,-3 5 0,-5 1 0,5-1 0,-2 0 0,-15 6 0,1 0 0</inkml:trace>
  <inkml:trace contextRef="#ctx0" brushRef="#br0" timeOffset="2080">14948 9326 20126,'-64'19'2518,"9"-1"-2338,11-11 90,13 3 0,9-9 0,8 3-1,8-4 1,2 0-90,13 0 0,11-2-90,21-4 0,20-6 0,-23 3 0,3 0-1741,7-2 0,2-1 1696,6-1 0,3-1-15,-16 4 0,1-1 0,1 1-465,5-2 0,0 1 0,1-1 435,2 1 0,2-1 0,0 1 0,0 0 0,1-1 0,0 2 0,-1 0 0,-1 1 0,0 0-185,-4 0 0,0 1 1,-2 0 184,16-1 0,-1 0 59,-18 3 1,0 0 0,-3 1 30,-1-1 0,-1 2 29,2-2 0,-4 1 61,-6 2 0,-11 1 2320,-9 2-2500,-6 0 1804,-4 0-1984,-1 0 1092,2 0-1452,1 0-292,-2 0-2406,0 0 3238,-15 4 0,-3-3 0,-12 3 0</inkml:trace>
  <inkml:trace contextRef="#ctx0" brushRef="#br0" timeOffset="3330">18038 8182 20485,'0'-56'2519,"-4"-1"-2069,3 0 89,-2 3-89,3 6-180,0 5 0,0 7-180,0 7 0,2 6 90,0 11 89,4 12 91,2 22 0,2 21-180,-3-9 0,0 7-387,1 8 1,0 9 0,0 1 251,-2-8 0,0 3 0,-1 0 0,2 1-544,-1 0 1,1 0 0,0 1 0,-1-1 498,0-1 0,-1 1 0,1-2 0,-1-4 0,3 18 0,0-3-656,-1-13 1,1 1-1,-1-3 116,0 2 1,0-2-226,2 8 1,-1-4 764,0 3 0,-9-29 0,-2-5 0</inkml:trace>
  <inkml:trace contextRef="#ctx0" brushRef="#br0" timeOffset="3729">18139 8865 21295,'-12'-9'2159,"5"2"-1890,-2 2 1,9 3 450,-4 2-360,4-4-270,5-1 90,7-6-91,28-7 1,12-1 45,7-1 0,5-1-578,-14 5 0,2-1 0,-1 2 473,0 2 0,0 2 0,-4 2 60,4 2 0,-4 3-137,-3 3 1,0 4 136,7 7 0,-2 6 0,-15-2 0,-1 4-265,6 7 0,-4 3 265,5 24-90,-11 7 45,-14-18 0,-3 1-45,2 21 197,-7-25 0,-1-2-197,-4 5 182,0-9-182,-2-10 291,0-4-741,0-7-269,0-4-361,0-3-2422,0-4 3502,-7-10 0,-2-4 0,-7-11 0</inkml:trace>
  <inkml:trace contextRef="#ctx0" brushRef="#br0" timeOffset="4045">19378 8806 18383,'11'-23'3868,"0"37"-2823,15 14-1045,-8 28 45,-7-23 0,-1-1-45,3 18 527,1-4-707,-2-3-539,-2-7-451,-2-5-901,-4-5 2071,-5-12 0,-8-10 0,-3-9 0</inkml:trace>
  <inkml:trace contextRef="#ctx0" brushRef="#br0" timeOffset="4314">19447 8074 13643,'-10'-60'1709,"0"12"1092,2 21-2711,3 26 1319,1 18-1319,10 18 769,2 3-859,7 1 3302,8 5-3482,-5-18 91,4-3-91,-8-23 180,-4-9-90,-2-9 90,-3-7 0,-4-3 0,-1 1 0,-5 4-1170,-11 1-539,-4 12 1709,-11 6 0,-2 17 0,-4 8 0</inkml:trace>
  <inkml:trace contextRef="#ctx0" brushRef="#br0" timeOffset="5314">9766 13067 21475,'-34'8'1079,"0"0"1,-26 1-901,11-3-89,12-6 0,13 0 0,12 0 0,19-8 90,23-10-90,1 2 0,6-2-835,16-8 1,6-2 804,-9 6 0,4-2 0,2 0-755,-5 2 0,2-2 0,1 0 1,1-1 730,-5 3 0,1 0 0,1-1 0,2-1 0,0 0-341,-4 1 0,2 0 0,0-1 0,1 0 1,1 0-1,0 0 317,-2 1 1,0 1 0,1-1 0,1 0 0,0 0 0,1 0 0,0 0-174,-2 1 1,0 0 0,1 0-1,1 0 1,0 0 0,0 0-1,1 0 1,1 0 160,-3 2 0,1-1 0,0 1 0,1 0 0,0 0 0,1 0 0,0 1 0,0-1 0,1 1-61,3-2 1,0 1 0,1-1 0,0 1 0,1 0-1,0 0 1,0 0 0,1 0 0,0 1 69,-4 1 0,-1 0 0,0 1 0,0-1 0,0 1 0,2 0 0,0-1 0,3 1 0,1-1 0,2-1-9,-12 4 0,2 0 0,1-1 0,2 1 0,2-1 0,0-1 0,1 1 0,0 0 0,1-1 0,-1 1 0,1 0 0,-2 0 0,0 0 0,-1 1 0,-1 0 0,-2 0 30,8-2 0,-1 1 0,-2 0 0,-1 0 0,0 1 0,-1-1 0,0 1 0,1 0 0,1-1 0,0 1 0,3-1 0,1 0-8,-8 1 0,2 0 1,2 0-1,1-1 1,1 1-1,0-1 1,1 0-1,0 1 1,0-1-1,-1 0 1,0 1-1,-1 0 1,-1 0-1,-1 0 1,-2 1-1,-2 1 10,10-3 1,-2 1 0,-2 0 0,-1 1-1,-1 0 1,-1 0 0,0 0 0,-1 1 0,1-1-1,0 1 1,0-1-9,0 1 1,-1-1-1,1 1 1,-1 0-1,1 0 1,-1 0 0,0 0-1,0 0 1,-1 1-1,1-1 1,-1 0-7,4 0 0,-1 0 0,0 0 0,0 0 0,0 0 0,0 0 0,-1 0 0,0 0 0,0 1 0,-1-1 2,4 0 0,-1 0 0,0 0 0,0 0 0,0 1 0,-1-1 0,0 1 0,-1 0 0,0 0-20,4 0 0,-1-1 0,-1 1 0,1 0 0,-2 0 0,1 1 0,-2-1 0,1 1 0,3-1 0,-1 1 0,0 0 0,0 0 0,-2 0 0,0 0 0,0 1 15,4 0 0,-1-1 0,-1 1 0,0 1 0,-1-1 0,-2 1-15,6 0 0,-1 0 0,-2 0 0,0 0 0,-2 1 22,6-1 1,-1 0-1,-2 1 1,-1 0 22,-9 1 0,-1 1 0,-1 0 0,-3 0 14,7-1 1,-3 0 0,-2 1 441,13-1 0,-5 0-366,-14 1 0,-3 1 643,-9 2 1,-2-1-599,22-2 1969,-23 3-2149,-5 1 3079,-17 2-3079,-4 0 945,-1 0-945,1 0 0,-1 0 0,-2 0-1529,0 0-1800,-11 6 541,-12 2 2788,-19 9 0,-23 4 0,26-9 0,0 1 0</inkml:trace>
  <inkml:trace contextRef="#ctx0" brushRef="#br1" timeOffset="53598">20889 8833 25343,'0'-5'1259,"0"-1"-540,0 4-179,0-5-270,0-2 0,0-6-90,0-8-180,0-41 0,-6 5-403,1 12 1,-4-2 402,-3 7 0,-4 0 0,-6-7 0,-5-1 0,-5-5 0,-5-1-699,8 15 1,-3 0 0,-2 0 698,-4-3 0,-3-1 0,-2 1 0,8 10 0,-2-1 0,0 2 0,-2-1 0,-3-1 0,0 0 0,-2 0 0,-1 2-450,-1-1 0,-1 1 0,-2 0 0,-6 1 450,3 5 0,-6-1 0,-3 0 0,-2 2 0,2 1 0,2 1-367,-1 0 0,1 3 0,1 0 0,-1 1 0,-4 0 367,5 3 0,-2-1 0,-2 1 0,-2 0 0,1 0 0,2 2 0,2 2-204,-9-1 1,2 3 0,2 1 0,0 0 0,-2 1 203,10 2 0,-1 0 0,1 0 0,-1 1 0,0 0 0,0 1-63,-1-1 0,0 1 0,0 0 0,1 0 0,-2 1 0,1 0 63,-1 0 0,-1 0 0,0 1 0,0 0 0,0 1 0,0-1-44,-1 1 0,0 0 0,0 0 0,0 1 1,0 0-1,0 0 44,-1 1 0,0 1 0,1 0 0,-1 0 0,-1 1 0,1-1 0,-1 1 0,0 1 0,0-1 0,0 1 0,0 0 0,-1 1 0,0 1 0,0 0 0,-1 1 0,0 0 0,1 1 0,-1 0 0,8-1 0,0 0 0,0 0 0,0 1 0,-1 0 0,1 1 0,-1-1 0,0 2 0,0 0 0,0 0 0,-1 1 0,1 0 0,-1 0 0,1 1 0,-1 0 0,-1 0 0,1 1 0,0-1 0,0 2 0,0 0 0,0 0 0,-1 1 0,0 0 0,0 1 0,1 0 0,-1 1 0,0 0 0,1 0 0,-2 0 0,1 1 0,-1 1 0,1-1 0,-1 1 0,0 0 0,1 0 0,-2 1 0,0 1 0,0-1 0,0 1 0,1 0 0,-1 0 0,0 1 0,0-1 0,-1 1 0,1 1 0,0-1 0,0 0 0,0 1 0,-1 0 0,2 0 0,-1-1 0,0 1 0,1 0 0,-1 0 0,1 1 0,0-1 0,0 0 0,0 1 0,1-1 0,0 1 0,0 0 0,0 0 0,0-1 0,1 1 0,0-1 0,0 1 0,0 0 0,0-1 0,0 1 0,1 0 0,0-1 0,1 0 0,1 0 0,-1 0 0,-1 1 0,-1 0 0,-2 3 0,9-4 0,-2 1 0,-1 1 0,-1 0 0,0 1 0,-1 1 0,0 0 0,1 1 0,0 1 0,1 0 0,-1 2 0,1 2 0,0 0 0,0 1 0,0 0 0,0 1 0,1 0 0,0 1 0,-1-1 0,1 0 0,0-1 0,0 1 0,0-1 0,0 0 0,0 1 0,0 0 0,2 0 0,-1 1 0,2 0 0,1 2 0,-2 2 0,0 2 0,0 1 0,1 1 0,1 0 0,2-1 0,1 0 0,2 0 0,2-2 0,-7 7 0,5-1 0,1-1 0,2 0 0,-1 3 0,-2 2 0,5-3 0,-2 3 0,0 1 0,0 2 0,0 0 0,1 0 0,1-2 0,3-1 0,-4 3 0,3-1 0,2-1 0,0 0 0,0 2 0,-1 2 0,5-6 0,-1 2 0,-1 2 0,1 0 0,0 0 0,2 0 0,2-2 0,2-2 0,-3 11 0,3-2 0,2-1 0,2 0 0,0 1 0,2 0 0,1 0 0,0 0 0,3 1 0,0 0 0,1-2 0,2 1 0,1-1 0,1 1 0,2-1 20,1-1 0,1 0 1,2 0-1,0-1 1,2 0-21,1 12 0,1 0 0,3-1 0,2-1 12,1-1 1,3-1 0,2-1 0,3 0-13,0-2 0,3 0 0,2-1 0,2-1 0,2 0 0,2 0 0,3-2 0,1 0 0,3 0 0,2 0 0,1-2 0,2 0 0,2 0 0,2 0 0,2-1 0,1-1 0,-6-11 0,0 0 0,2-1 0,1 0 0,1-1 0,0 0 0,-1 0 0,3-2 0,2 1 0,4-1 0,0-3 0,4-1 0,3 1 0,1 0 0,1-2 0,0-1 0,-3-2 0,-1-2 0,-1-1 0,-1-1 0,1-2 0,1 0 0,4 0 0,-4-2 0,2 0 0,3 0 0,0 0 0,1-1 0,-1-2 0,-1-1 0,-1-4 0,7 0 0,-2-4 0,-1-2 0,0-1 0,1-2 0,1 0-15,-5 0 0,0-2 0,1 0 1,0-1-1,1-1 0,0-1 0,0-1 15,4 0 0,-2-1 0,1-1 0,1-1 0,2-1 0,2-1 0,3-1-5,-13 0 1,2 0 0,3-1 0,1-1 0,2-1 0,0 0 0,1-1 0,0 1 0,-1-1 0,-1 0 0,-1 0 0,-2 1 4,4-1 0,-3 0 0,-1 1 0,0-1 0,-1 0 0,1-1 0,0 1 0,1-1 0,2 0 0,2-1 0,-9 1 0,2 0 0,1 0 0,2 0 0,0-1 0,1 0 0,0-1 0,0 1 0,0-1 0,0 1 0,-1 0 0,-2 0 0,-1 0 0,-1 0 0,10-2 0,-2 0 0,0 0 0,-2 0 0,-1 0 0,0 1 0,0-1 0,0 0 0,1 0 0,0 0 0,-5 1 0,1 1 0,0-1 0,0 0 0,-1 0 0,1 0 0,0-1 0,0 1 0,0 0 0,0 0 0,1 0 0,-1 0 0,1-1 0,-1 1 0,1 0 0,0-1 0,0 1 0,0-1 0,-1 1 0,1-1 0,0 1 0,0 0 0,-1-1 0,1 1 0,0-1 0,0 1 0,0 0 0,-1-1 0,1 1 0,0 0 0,0-1 0,-1 0 0,1 1 0,-1-1 0,1 0 0,-1 0 0,0 1 0,1-1 0,-1 0 0,0 0 0,0 0 0,0-1 0,0 1 0,0 0 0,0 0 0,-1-1 0,0 1 0,0 0 0,0-1 0,0 1 0,0-1 0,0 0 0,0 0 0,-1 0 0,1 0 0,4-2 0,1 0 0,-1 0 0,0 0 0,0-1 0,0 0 0,0 1 0,0-2 0,-1 1 0,0-1 0,-1 1 0,0-1 0,0 0 0,0 0 0,-1-1 0,0 0 0,1 0 0,-2 0 0,1 0 0,-1-1 0,-1 0 0,0 1 0,0-1 0,0-1 0,-1 1 0,0-1 0,0 1 0,-1-2 0,1 1 0,-1-1 0,4-2 0,0-1 0,0 1 0,-1-2 0,0 1 0,0-1 0,-1 0 0,0 0 0,-1-1 0,-2 2 0,0-1 0,-1-1 0,0 1 0,-1-1 0,0 0 0,0 0 0,-2 0 0,1-1 0,2-2 0,1-1 0,-2 0 0,0 0 0,0 0 0,-2-1 0,0 0 0,-1 0 0,4-3 0,-2-1 0,0-1 0,-1 1 0,-1-1 0,-1-1 0,-1 0 0,-4 2 0,-1 0 0,-1-1 0,-1 0 0,-1 0 0,-1-1 0,-2 0 0,3-5 0,-1 1 0,-2 0 0,-2-2 0,-1-3 0,-3-2 0,-4-2 0,-2-4 0,-1-2 0,-2-1 0,-2 0 0,-2 2 0,-1 2 0,-1-6 0,-2 3 0,-3 0 0,-2 0 0,-2-3 0,-2 0 0,-1-3 0,-1-1 0,-3 1 0,-4 2 0,-3 5 41,-7-5 1,-6 5-1,-3 3 1,-3 0-42,-2 1 0,-2 1 0,-4 1 0,-2 3 0,-3 0 0,-1 2 0,-5 0 0,-6 2 0,10 11 0,-6 1 0,-3-1 0,-1 1 0,-1 1 0,1 2 0,1 0 0,1 2 0,2 1 0,0 2 0,-1 0 0,-1 1 0,-3-1 0,-4-2 0,-3 0 0,-2 0 0,-1 1 0,0 0 0,1 3 0,3 2 0,3 2 0,1 3 0,0 1 0,2 1 0,-2 2 0,0-1 0,-2 0 0,0 1 0,0 1 0,-1 0 0,0 1 0,0 0-202,0 1 0,1 1 0,-1 0 1,0 1-1,-2 1 0,-3 1-372,4 1 1,-4 1-1,-2 1 1,0 0 0,-1 1-1,1 0 1,1 1 0,4-1 563,-7 1 1,4 0-1,1 1 1,1 0-1,-2 0 1,-3 1-1,8 1 1,-2 0-1,-2 0 1,0 0-1,0 1 1,1 0-1,3 1 1,3-1-1,-8 3 1,1-1-1,-1 1 1,1-1-1,-1 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30D4-FBD7-E6E4-AFC1-5D2E7C058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3F222-989F-C1DB-1EFE-FC146FB1F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FD989B-FACD-69C1-44F1-91677091551D}"/>
                  </a:ext>
                </a:extLst>
              </p14:cNvPr>
              <p14:cNvContentPartPr/>
              <p14:nvPr/>
            </p14:nvContentPartPr>
            <p14:xfrm>
              <a:off x="3718800" y="4285440"/>
              <a:ext cx="6254640" cy="165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FD989B-FACD-69C1-44F1-916770915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2600" y="4269240"/>
                <a:ext cx="6287040" cy="16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53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4967-6B16-26F7-CAB9-5F3F1476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C3A2-C9DD-A2BB-2038-5F394592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A696BD-C3F5-3CD3-6A1E-A1D76DC9CAD8}"/>
                  </a:ext>
                </a:extLst>
              </p14:cNvPr>
              <p14:cNvContentPartPr/>
              <p14:nvPr/>
            </p14:nvContentPartPr>
            <p14:xfrm>
              <a:off x="3509640" y="3262680"/>
              <a:ext cx="3387960" cy="122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A696BD-C3F5-3CD3-6A1E-A1D76DC9CA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3440" y="3246480"/>
                <a:ext cx="3420360" cy="12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62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42AD-9ECB-95E1-6857-6C4F9DEB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09BF-15B6-EBAF-9C2A-4800BC39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9AFB85-E0D0-EC62-F04D-6A474F5AC611}"/>
                  </a:ext>
                </a:extLst>
              </p14:cNvPr>
              <p14:cNvContentPartPr/>
              <p14:nvPr/>
            </p14:nvContentPartPr>
            <p14:xfrm>
              <a:off x="2864160" y="2543040"/>
              <a:ext cx="4953960" cy="275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9AFB85-E0D0-EC62-F04D-6A474F5AC6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7960" y="2526840"/>
                <a:ext cx="4986360" cy="27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0788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1</vt:lpstr>
      <vt:lpstr>2</vt:lpstr>
      <vt:lpstr>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Kowshique Roy</dc:creator>
  <cp:lastModifiedBy>Kowshique Roy</cp:lastModifiedBy>
  <cp:revision>2</cp:revision>
  <dcterms:created xsi:type="dcterms:W3CDTF">2022-07-03T08:26:05Z</dcterms:created>
  <dcterms:modified xsi:type="dcterms:W3CDTF">2022-07-11T09:14:09Z</dcterms:modified>
</cp:coreProperties>
</file>