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62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97" r:id="rId38"/>
    <p:sldId id="398" r:id="rId39"/>
    <p:sldId id="399" r:id="rId40"/>
    <p:sldId id="400" r:id="rId41"/>
    <p:sldId id="401" r:id="rId42"/>
    <p:sldId id="402" r:id="rId43"/>
    <p:sldId id="403" r:id="rId44"/>
    <p:sldId id="404" r:id="rId45"/>
    <p:sldId id="405" r:id="rId46"/>
    <p:sldId id="406" r:id="rId47"/>
    <p:sldId id="407" r:id="rId48"/>
    <p:sldId id="408" r:id="rId49"/>
    <p:sldId id="409" r:id="rId50"/>
    <p:sldId id="410" r:id="rId51"/>
    <p:sldId id="411" r:id="rId52"/>
    <p:sldId id="412" r:id="rId53"/>
    <p:sldId id="413" r:id="rId54"/>
    <p:sldId id="414" r:id="rId55"/>
    <p:sldId id="415" r:id="rId56"/>
    <p:sldId id="416" r:id="rId57"/>
    <p:sldId id="417" r:id="rId58"/>
    <p:sldId id="418" r:id="rId59"/>
    <p:sldId id="419" r:id="rId60"/>
    <p:sldId id="420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28"/>
  </p:normalViewPr>
  <p:slideViewPr>
    <p:cSldViewPr snapToGrid="0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9453" y="3899158"/>
            <a:ext cx="4673093" cy="872725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326680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62759-D4CD-4E2C-B357-A26AE4702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1314" y="4785687"/>
            <a:ext cx="5127524" cy="1217240"/>
          </a:xfrm>
        </p:spPr>
        <p:txBody>
          <a:bodyPr>
            <a:normAutofit/>
          </a:bodyPr>
          <a:lstStyle/>
          <a:p>
            <a:pPr algn="r"/>
            <a:r>
              <a:rPr lang="en-US" sz="1600" dirty="0"/>
              <a:t>Studying MSc in Computer Science (PMSCS) at</a:t>
            </a:r>
          </a:p>
          <a:p>
            <a:pPr algn="r"/>
            <a:r>
              <a:rPr lang="en-US" sz="2400" b="1" dirty="0"/>
              <a:t>Jahangirnagar University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8432546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62318" y="449453"/>
            <a:ext cx="8649417" cy="15885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40678" y="2472656"/>
            <a:ext cx="12476285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printf</a:t>
            </a:r>
            <a:r>
              <a:rPr lang="en-US" sz="4000" dirty="0"/>
              <a:t> ( “Hello World” ) 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98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64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28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18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35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07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00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65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65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4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53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79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41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73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75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38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04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13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68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92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9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72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80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75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08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84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60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96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586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388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531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7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73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54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84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25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07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217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325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251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091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145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5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998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56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302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858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674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43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031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480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911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114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6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235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3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09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3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0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Temp" id="{ABB0FD77-7A1B-1844-A643-8C0028321333}" vid="{E68E3886-2554-394E-89D7-3894569483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0</TotalTime>
  <Words>43</Words>
  <Application>Microsoft Macintosh PowerPoint</Application>
  <PresentationFormat>Widescreen</PresentationFormat>
  <Paragraphs>6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3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Kowshique Roy</dc:title>
  <dc:creator>Kowshique Roy</dc:creator>
  <cp:lastModifiedBy>Kowshique Roy</cp:lastModifiedBy>
  <cp:revision>1</cp:revision>
  <dcterms:created xsi:type="dcterms:W3CDTF">2022-08-05T15:06:26Z</dcterms:created>
  <dcterms:modified xsi:type="dcterms:W3CDTF">2022-08-05T15:06:46Z</dcterms:modified>
</cp:coreProperties>
</file>