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62" r:id="rId3"/>
    <p:sldId id="363" r:id="rId4"/>
    <p:sldId id="364" r:id="rId5"/>
    <p:sldId id="365" r:id="rId6"/>
    <p:sldId id="366" r:id="rId7"/>
    <p:sldId id="367" r:id="rId8"/>
    <p:sldId id="368" r:id="rId9"/>
    <p:sldId id="369" r:id="rId10"/>
    <p:sldId id="370" r:id="rId11"/>
    <p:sldId id="371" r:id="rId12"/>
    <p:sldId id="372" r:id="rId13"/>
    <p:sldId id="373" r:id="rId14"/>
    <p:sldId id="374" r:id="rId15"/>
    <p:sldId id="375" r:id="rId16"/>
    <p:sldId id="376" r:id="rId17"/>
    <p:sldId id="377" r:id="rId18"/>
    <p:sldId id="378" r:id="rId19"/>
    <p:sldId id="379" r:id="rId20"/>
    <p:sldId id="380" r:id="rId21"/>
    <p:sldId id="381" r:id="rId22"/>
    <p:sldId id="382" r:id="rId23"/>
    <p:sldId id="383" r:id="rId24"/>
    <p:sldId id="384" r:id="rId25"/>
    <p:sldId id="420" r:id="rId26"/>
    <p:sldId id="421" r:id="rId27"/>
    <p:sldId id="422" r:id="rId28"/>
    <p:sldId id="423" r:id="rId29"/>
    <p:sldId id="424" r:id="rId30"/>
    <p:sldId id="425" r:id="rId31"/>
    <p:sldId id="42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728"/>
  </p:normalViewPr>
  <p:slideViewPr>
    <p:cSldViewPr snapToGrid="0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6T16:16:48.359"/>
    </inkml:context>
    <inkml:brush xml:id="br0">
      <inkml:brushProperty name="width" value="0.09071" units="cm"/>
      <inkml:brushProperty name="height" value="0.09071" units="cm"/>
      <inkml:brushProperty name="color" value="#FFFFFF"/>
    </inkml:brush>
    <inkml:brush xml:id="br1">
      <inkml:brushProperty name="width" value="0.09071" units="cm"/>
      <inkml:brushProperty name="height" value="0.09071" units="cm"/>
      <inkml:brushProperty name="color" value="#FFFF00"/>
    </inkml:brush>
  </inkml:definitions>
  <inkml:trace contextRef="#ctx0" brushRef="#br0">9596 4736 15088,'-7'0'4408,"-2"0"-4138,2 0-90,-3 0 179,-2 0 271,0 0-180,1 0-90,5 0-181,-3 0 91,8 4-90,-5-3 180,6 3-90,0 0 270,0-3 539,0 3-629,2-4-1,0 0-89,2 0 270,0 4-270,0 3-180,2 8-1,1 8 1,13 39-180,-7-15 0,0 2 0,3 3 0,2 0-1254,-1 7 0,-1-4 1254,-2-16 0,-1-3 0,-1-2 0,0-2 0,9 22 0,-5-9-2471,-4-9 2471,-4-7 0,-4-10 0,2-8 1857,-2-9-1857,2-10 0,0-15 0,0-15 0,2-21 0,-2 23 0,1-3 0,2-2 0,2-5 0,1 0 656,1 1 0,2-1 0,-1 1-656,2-2 0,-1 1 0,1 2-45,8-12 0,-1 6-1007,8-9 962,-3 11 0,-1 10-180,4-3 180,-8 15-180,4-2-90,-13 17 446,0 4-896,-7 5 1133,0 2-4281,-1 20 3958,-3-3 0,6 19 0,-4-9 0</inkml:trace>
  <inkml:trace contextRef="#ctx0" brushRef="#br0" timeOffset="514">10582 4813 21115,'-8'-32'2159,"-2"2"-1979,0 3 179,0-4-179,0 11 90,5-7-270,1 18 90,4-1 90,-3 10-90,-5 4 180,-12 15-180,0 8 0,-1 4 0,0 3-90,-7 25-308,8-20 0,1 1 308,6-6 0,1 0 45,1 15 0,2 0-45,3-14 0,1 0 0,0 9 0,3 0 0,8 16 0,6-20 0,10-8 0,9-22 0,24-26 0,-12-4 0,-14 2 0,-1-4-1094,8-25 1094,-5-8 89,-7-4-235,-7 0 146,-9 2 90,-5 3 0,-8 4 0,-4 3 446,-14-4-536,4 16-89,-6-1-91,7 18-90,3 4 1054,-1 5-1773,1 2 445,7 5-536,-1 6-988,9 3 2068,0 9 0,5 4 0,2 3 0</inkml:trace>
  <inkml:trace contextRef="#ctx0" brushRef="#br0" timeOffset="788">10976 4785 21115,'39'-45'4587,"-8"23"-4497,-22 42 0,-3 20-90,3 10 90,-3 11-90,-3-27 0,0 0-210,0 2 0,0 1 210,-2-3 0,0 2 0,3 9 0,0 0-270,-4-6 1,0-1-1,2-1 0,0-1-436,-2 11-464,0-24-808,-7-11 1978,-2-6 0,-7-12 0,-1-2 0</inkml:trace>
  <inkml:trace contextRef="#ctx0" brushRef="#br0" timeOffset="998">11017 4243 21655,'-12'-48'2158,"-1"3"-1708,7 6-90,-3 7-180,8 8-90,-3 6-90,4 4-90,0 7-450,0 3-179,4 4-631,4 6 1350,15 18 0,0-1 0,8 15 0</inkml:trace>
  <inkml:trace contextRef="#ctx0" brushRef="#br0" timeOffset="1603">11788 4292 23004,'7'-25'2069,"-3"3"-1889,-2 4-1,-2 2 1,0 4-90,0 5 0,3 3 90,2 29-180,3 1 0,2 33-489,-2 5 489,-3-25 0,0 3-985,-1 5 1,-1 1 984,0 3 0,-1 1 0,1 1 0,0 2-119,0-10 0,1 3 1,-1-2 118,2 17 0,-1 0 0,1 3 0,0-3-135,-1-11 0,0-8 125,-1-7-80,0-25-45,-12-53 0,-7-24 225,-3 5 905,3-2 0,-11 2-815,-20 25 0,-7 17-135,14 18 0,-1 7 237,-25 2 0,5 15-252,36 15 0,10 12 0,6-2 15,7 4 0,11-2-45,12 11 0,15-10-45,23-28 0,5-15-90,-21-5 0,-2-6-540,9-1 1,-8-11 674,-18-39 0,-16 21 0,-11-16 0</inkml:trace>
  <inkml:trace contextRef="#ctx0" brushRef="#br0" timeOffset="2449">13388 4831 20305,'17'-18'2519,"-1"4"-2249,-2 4-90,0 4 90,-2 2-1,-1-1 91,-3 0-90,1 3 0,-2 2-90,5 6-90,-2 4 90,6 14-90,1 8-90,1 19 90,0 11-90,-6-8 0,0 1 0,-3-13 0,0 0-189,2 11 0,-1-3 189,1 8 90,-4-15-90,-4-11 0,0-16 0,-2-8-90,1-16 90,-6-38 0,3 3 0,1-6 0,2 6 0,2-4 0,-1 1-255,1-18 0,3 3 255,3 2 0,3 6 0,7-10 0,1 13 0,3 12 0,-3 13 90,3 11-90,-2 12 0,4 16 0,-3 11 0,-4 5 0,-1 5 0,5 21 0,-7-17 0,-1 1 0,2 10 0,-1 5 0,-9-19-90,0-6 0,-5-24 888,0-22-888,4-12 90,4-14 0,6-11 0,7-4 0,-3 17 0,2-1 0,0 7 0,0 2 45,1 0 0,-1 3-45,14-7 90,-13 26 179,14 26-179,-5 14-45,-10-3 0,-1 6-497,2 19 1,-2 3 496,-6-12 0,-1 1-90,5 14 0,-3-1 90,-6-19 0,-2-3-135,7 26-139,-3-11 49,-2-10-450,-4-8-899,0-21 1529,11-57 0,-3-2 0,-1 2 0,0 0 0</inkml:trace>
  <inkml:trace contextRef="#ctx0" brushRef="#br0" timeOffset="2988">15183 4826 14271,'0'-29'1798,"0"-3"841,-5-7-2459,0 8 1382,-2-1-1472,0 16 835,-3 7-925,-1 5 2788,-14 16-2788,-9 19 0,1 9 80,12-13 1,0 0-81,-7 19 0,1 4 0,5-2 0,4 1 0,9-3 0,4-1-270,21 2 0,3-18-89,18-5 89,2-18 45,-7-13 0,1-4 135,15-8 90,-16 1 0,-2-6 90,-6-7 0,-4-3 90,9-22 22,-16 17 1,-3 0 247,-2-16 0,-12 1-180,-2 4 179,-10-5-269,2 20-90,-3 1-90,10 20 0,2 9 90,5 1-90,0 22 0,0 5 253,0 22-253,0 3 0,2-9 0,1 2-90,4 20 45,-1-19 0,2-1-314,6 11-541,-2-19 1,2 0-990,4 10 1889,7 4 0,-7-33 0,1-6 0</inkml:trace>
  <inkml:trace contextRef="#ctx0" brushRef="#br0" timeOffset="3264">15646 4758 23184,'0'-32'2248,"0"1"-1888,0 8-90,0 3-90,0 6-90,0 5 0,0 5-90,0 66 0,0-6 0,0 11-630,-1-16 0,0 7 1,0 0-1,0-4 150,1-1 1,0-4-1,0-2 480,-2 35 0,0-34 0,2-51 0,0-17 0</inkml:trace>
  <inkml:trace contextRef="#ctx0" brushRef="#br0" timeOffset="3436">15695 4166 23364,'-9'-37'1169,"0"-1"0,-4-11-1079,3-3-90,6 33-90,4 12-359,0 3-271,0 2-2158,0 2 2878,2 6 0,0 3 0,2 7 0</inkml:trace>
  <inkml:trace contextRef="#ctx0" brushRef="#br0" timeOffset="3965">16020 4654 25612,'6'32'360,"0"4"-360,6 22-90,-3-9 90,-5-14 0,0 0 90,-1 10-90,-4-5 0,-1-1 0,-3 2 90,-3 20-90,-2-49 0,5-12 0,0-30 0,10-29 0,5 13 0,4-7 0,0 2 45,2-7 0,2 1-45,-4 11 0,2-1 0,4 8 180,12 6 0,1 15 0,-2 18 0,8 24 0,-1 15-91,-17 13 1,-6 6-90,6-3 0,-3 2-90,-3 6 1,-5-5-2430,-5-7 2519,0-14 0,-5-24 0,0-22 0</inkml:trace>
  <inkml:trace contextRef="#ctx0" brushRef="#br0" timeOffset="4521">17664 4428 21205,'-5'-12'5037,"-20"4"-4677,-8 32-270,6 3 0,2 6-90,4 4 0,3 2 0,-1 9 0,5 8 0,10-8 0,3 7 0,3 0 0,1-6-135,2 7 0,2-2-1123,2 11 1,3 5 0,6-14 717,3-25 1,4-8-181,4-2 1,3-4 647,17-5 0,2-7 0,-9-2 0,0-5 1,12-6-1,1 0 0</inkml:trace>
  <inkml:trace contextRef="#ctx0" brushRef="#br0" timeOffset="5001">19877 4451 20607,'-15'-24'3598,"2"8"-2896,2-3-162,6 12 234,5 2-324,0 3 27,12 2-297,2 10-90,18 7 0,-1 17-45,-6-2 0,-1 3-45,-6-7 0,-1 2 27,-2 10 1,1 5 0,-5-3-163,-4 1 0,-6-1-2024,-10 24 1,-7-3 2158,2-30 0,-4-3 0,-10 5 0,-2-4 0,-13 1 0</inkml:trace>
  <inkml:trace contextRef="#ctx0" brushRef="#br0" timeOffset="6395">11139 6396 21025,'-18'-9'1889,"-3"-3"-1799,-3 3 0,-3 0 0,-1 4 90,-1 3-90,1 2-90,0 0 0,1 6 0,1 4 90,3 8-90,1 7 0,4 4 0,3 5 0,7 3 0,4-3 0,8-1 0,2-1-90,16 6 0,5-9 90,1-2 0,-3-16 0,-11-7 90,-5 0-90,-3-3 0,-12 3 0,-6 0 90,-27 9-90,1 2 90,-16 9-90,10-3 0,1 1 89,4-3-178,-1 4 89,18-5 0,3 2 89,22-5-89,30 7 0,2-9 0,20 2 0,-10-4-89,-2-10 178,3 13-89,-17-12 0,-6 12 90,-27 4 0,-24 18 0,-3 3-238,8-14 1,0 0 237,-13 16-90,1 4 0,4 5 0,5 0 90,8 6-90,7 3 0,8 4 0,10-1 0,8-1 90,6-9 0,7-7 0,13 4 90,-9-21-90,7-3 90,-10-19-90,-5-12-180,-3 1-180,-10-8-180,-9 3-154,-2-1 604,0 6 0,0 1 0,0 4 0</inkml:trace>
  <inkml:trace contextRef="#ctx0" brushRef="#br0" timeOffset="7753">11346 17906 26782,'21'-4'0,"6"-1"0,10 1-90,2 1 90,5 1 0,-7 2-90,-2 6 180,-11 10-90,-15 3 90,-12 12 0,-17-2 90,-11 4-91,-6 0-89,-1-5 90,-1-3-90,8-7 0,5-5 0,8-6-90,9 1 90,4-7 0,9 9 0,4-8 0,4 8-89,6-9 89,-3 3 0,6 2 0,-12 0 89,1 1-89,-10 5 0,0-2 0,0 6 0,0-1 0,0-3 0,0 1 0,0-8 0,0 6-89,2-10 89,10 13 0,1-8 0,20 17 0,-3-4 0,-2 2 0,-7 3 89,-17-5 1,-11 13 0,-18 2-90,-5-4 0,-8-4-90,8-19-179,3 5-91,1-4-360,1-1-269,3-1-270,2-1-720,3-4-7852,9 3 9410,-3-4 0,10 4 1,-5 1-1</inkml:trace>
  <inkml:trace contextRef="#ctx0" brushRef="#br0" timeOffset="8982">12613 8037 14549,'-6'-7'-180,"5"1"360,-8 6 269,8 0 5668,-3 0-5397,1 0-271,2 0 2250,-3 0-2339,4 4-271,0 5 91,0 33-180,0 13 0,0 6 45,0-14 0,0 3-320,1 6 1,-1 5 0,1-7 274,1-13 0,0-3 0,0 7 0,1-1-269,3 11-91,-4-23-180,0-6-1169,-2-20 90,-6-13-540,-1-8 2364,-5-12 1,0-12 0,0-7 0</inkml:trace>
  <inkml:trace contextRef="#ctx0" brushRef="#br0" timeOffset="9329">12580 7413 19856,'0'-20'3058,"-3"4"-2788,2 4-180,-3 8 0,4 2 0,-4 2-90,4 8 90,-4 6-90,6 13 0,2 9 0,6 6 0,5-6 0,2 1-90,4 3-90,14 14-180,-21-51 180,-8-20 90,0-10 90,-10-16 0,-2 7-90,-6 2 90,-1 4-180,-3 12-359,2 7-2610,-4 15 3149,5 6 0,3 12 0,6 1 0</inkml:trace>
  <inkml:trace contextRef="#ctx0" brushRef="#br0" timeOffset="10116">12933 8209 22194,'13'-4'2249,"-1"-1"-2069,-4 1-90,-2 1 0,2 1 90,0 2-90,6 6 90,15 18-1,9 26-179,-3 1 45,-19-19 0,-3 0-45,-3 13 90,-6 20-180,-2-31-89,-2 8 89,0-42 0,0-12 0,0-10 90,2-12-90,3-10 90,4-3 0,-1 12 0,2 0 0,3-14 0,5-11 0,-4 28 0,0 7 0,6 5 0,1 10 0,5 4 180,15 32-90,-9 3-90,-10-2 0,-1 4-562,-6-1 1,-2 1 561,1 2 0,-1 2 0,0 2 0,0 1 45,-1-1 0,0 1-90,5 6 0,0-2 135,6 16-180,8-3 0,-11-39 0,4-12 0,6-19 0,3-14 0,6-23 194,-19 17 1,-2-2-150,3-8 0,-1-3 45,1-8 0,-1-1 0,-7 14 0,0 0 0,0-1-671,-1-2 0,0-2 0,0 0 701,0-1 0,-1-1 0,0 1 0,-1 1 0,0 0 0,-1 1 30,0 2 0,0 1 0,-1 2-501,2-17 1,-1 2 530,-2 10 0,-2 1 26,-1 7 1,-2 2 153,0-20 454,-2 7-724,-4 20 2018,0 30-2018,-6 27 45,4 5 0,1 4-45,-1 3 0,0 2 92,2 9 0,1 2-92,0 3 0,1 1 0,1 5 0,2 1 0,1-1 0,1 0 0,2 0 0,1 0 0,3-2 0,2-2-45,1-5 0,3 0-1423,5 9 1,3-3 1422,-5-18 0,0-3-45,2 6 0,1-4-329,7-1-31,-7-12-179,-1-13-181,-6-7 780,0-12-2039,-2-9 2882,-1-13 0,-5-11 1,-2-4-1</inkml:trace>
  <inkml:trace contextRef="#ctx0" brushRef="#br0" timeOffset="10555">13819 7680 16707,'-26'11'5397,"1"1"-4857,-1 1-180,3-5-90,10-2 0,4-6-91,9 0 181,25 0-180,41 0-90,-7-2 0,5 0-543,-3-1 1,0 1 497,6-1 0,-3 1 0,-20-1 0,-4 0-45,-3 2 0,-1-1 90,23-4-90,-11 1-90,-15 0-180,-9 3-1709,-13 2 1979,-11 0 0,-9 0 0,-5 0 0</inkml:trace>
  <inkml:trace contextRef="#ctx0" brushRef="#br0" timeOffset="11256">16775 7056 21655,'14'-30'2518,"-3"-1"-1798,-25 36-450,-6 10-180,0 10 0,-2 9-31,1 5 1,-1 4 0,0 3-741,-4 8 1,-1 3 0,0 3 680,1-5 0,-1 3 0,0 0 0,2-2-384,-3 5 0,1-1 1,2-3 323,2-6 0,1-1 0,1-4-390,-2 5 0,3-5-286,-6 14-163,0-2-450,19-38-1170,4-11 2519,6-15 0,5-13 0,5-11 0</inkml:trace>
  <inkml:trace contextRef="#ctx0" brushRef="#br0" timeOffset="11568">16657 7097 21475,'11'-35'2428,"-3"4"-2068,-4 4 90,-1 2 0,0 6 89,2-2-449,0 8 0,1 2-90,-2 7 0,2 4 0,2 6 0,6 8 0,4 11 0,7 17 0,5 13 0,-14-20 0,1 2-409,1 5 0,0 2 409,1 3 0,-1 2 0,0 1 0,1 4-30,-4-8 0,1 4 0,0-4-60,2 7 0,0-2-45,2 10 0,-1-3-314,5 3-91,-8-16-1349,0-7 1889,-7-25 0,-3-6 0,-5-18 0</inkml:trace>
  <inkml:trace contextRef="#ctx0" brushRef="#br0" timeOffset="11967">16336 7558 20126,'-6'0'2788,"-3"0"-2518,8 0-90,-3 4 0,4-3-1,6 7 1,4-7-90,12 3 0,10-4 0,10 0 0,8-4 90,7-1-180,8-4-167,-30 5 1,1 1 166,2 0 0,0 1 0,-1 1 0,1 0 0,-3 0 0,-1 0 0,29-1 0,-28-2 0,-1-1 90,13-2-180,4-4 90,-27 4-449,-4 0-1350,-9 1-810,-4-3 2714,-5-1 1,-6 3 0,0 3 0</inkml:trace>
  <inkml:trace contextRef="#ctx0" brushRef="#br0" timeOffset="12365">17859 7128 20395,'-5'-18'2069,"0"2"-1889,-5 3 0,2 3-90,0 4-90,3 3 90,-2-1-90,2 4 0,-3-2 0,4 8 90,-5 3-90,7 10 0,-3-1 0,5 4 0,0-5 0,0 0 0,0-9 0,0 2 0,0-9-90,0 1 90,0-8 0,0 0-90,2-7 0,2 4-90,2-3-270,-1 3-719,-2 5 1169,-3 6 0,-5 9 0,-2 5 0</inkml:trace>
  <inkml:trace contextRef="#ctx0" brushRef="#br0" timeOffset="12666">17847 7789 21835,'0'-5'2878,"0"-3"-2518,2 2 179,-2-1-89,6 1 0,0 1 90,6 1-1,6 1 451,39 29-990,-16 4 0,-8-4 0,-2 5 0,-9 11 0,-7 1 0,2 21 0,-11-20 0,-5-1-886,-18 13-553,-19-3 314,14-27 1,-3-1 1124,-4 0 0,-3-2 0,-2 0 0,-1-1 0,-2 0 0,0-1 0</inkml:trace>
  <inkml:trace contextRef="#ctx0" brushRef="#br0" timeOffset="14732">12897 9421 21295,'-5'-4'2968,"-4"1"-2698,8 1 0,-10 2-180,10 4 0,-8 1-90,8 4 90,-8 10-90,0 13 0,-6 12 0,-2 7 0,2-7 0,0 3-458,0-3 1,0 4 0,0-2 457,-4 10 0,-1 2 0,0-3 0,-3 4 0,0-3-30,4-13 0,0-2 0,-1 1 30,-6 12 0,-1 2 0,-1-5-90,-6 0 0,-1-4 0,1-3 1,-1-2-91,-1-5 0,1-2-90,1-5 0,0-1-45,5-6 0,1-1-404,-18 12-2969,13-18 3688,16-20 0,19-23 0,12-18 0</inkml:trace>
  <inkml:trace contextRef="#ctx0" brushRef="#br0" timeOffset="15133">12925 9638 21025,'7'-40'1709,"0"1"-1439,-2 1 90,3 2-1,-2 1 91,2 4-180,0 4 0,0 6-180,-1 5-90,-2 7 90,-1 11 0,2 7 0,1 18 0,4 12 44,1 7 1,0 4-135,0-7 0,0 1-367,-1-2 0,1 4 0,-1-3 367,3 9 0,0-1 0,0 1 0,-1 0 0,0-2 0,0-1 0,-1-3 0,1-1-267,-1-2 1,0-2 266,0-4 0,0-2-90,9 26 0,-3-9-179,-4-13-721,-5 2 271,-3-24-181,-5 7 223,-1-23 677,0-1 0,-3-7 0,-2-4 0</inkml:trace>
  <inkml:trace contextRef="#ctx0" brushRef="#br0" timeOffset="15951">12633 10168 19136,'-8'0'3778,"3"0"-3148,-2 0-271,6 0 811,-2 0-1080,12 0-90,4-2 90,18-1-90,10-3 0,16-2 0,9-1-162,-32 6 1,-1-1 161,31-4 0,-8 1 0,-11 2 90,-7 1 179,-4 4 1,-16 0-90,-3 0-90,-13 0-180,-2 0 323,2 0-503,0 0-179,0 0-811,0 0 1,-2 0 0</inkml:trace>
  <inkml:trace contextRef="#ctx0" brushRef="#br0" timeOffset="16633">13953 9851 21115,'-11'0'3598,"1"0"-3328,6 0-90,0 0-90,15 0-90,10-2 0,21-3 0,17-2-345,-21 2 0,2-1 345,3 0 0,2 1 0,3 0 0,1 0 0,-1 2 0,0 0 0,-2 0 0,0 2 45,6 0 0,-1 1-144,-17-1 0,-1 0 99,3 1 0,-3 0 0,1 0 0,-16 0-90,-5 0-270,-11 0-776,-2 0 1,-6 6-1,-1 2 1</inkml:trace>
  <inkml:trace contextRef="#ctx0" brushRef="#br0" timeOffset="17133">14006 10222 16707,'-5'0'5667,"-4"0"-5037,8 0-270,-5 0-1,6 4-179,0-3 450,0 3-540,4-4 0,4 0 90,26 0-90,2-2 0,22-1 0,-2-1-509,9-3 509,-28 4 0,4-1 0,23-3 0,2-1-45,-15 2 0,0 0-45,15-2 0,-2 0 45,-24 2 0,-4 1 45,26-4 90,-13 4-90,-12 1 89,-11 2-179,-10-1 0,-8-1 0,-4-1-179,-4 1-991,-6-1 91,1 3-212,-1 0-8540,-3 2 9298,4 0 0,-1 0 0,2 0 0</inkml:trace>
  <inkml:trace contextRef="#ctx0" brushRef="#br0" timeOffset="18111">16040 9272 20755,'-5'-9'2429,"-4"4"-2249,8 1-180,-10 4 90,6 4-90,-6 1 90,0 8-90,-1 1 0,0 4 0,0 0 0,-1 0 90,1-1-90,0-2 0,0-7 89,2-2-89,3-2 0,0-3-89,17-19 178,-2-2-178,18-18 89,-1 9 0,3 2 0,2 4 0,-1 3 89,1 8-89,-1 6 0,-1 4 90,2 2-90,1 6 0,11 11 0,-11 5 90,-7 7 0,-2 4-90,-3 19 0,-7-11 0,-3 2-119,-5-6 1,-4 1 118,-7 19 0,-3 0-304,4-15 0,-1 0 349,-6 11 0,-3-2 44,-7 8-89,-3-14 0,-17 3 0,-9-20 0,-1-4 0,-13-16 0,32-12 224,-5-3-224,19-5 802,-1-3-532,10 5-180,-1 1-90,12 7 90,0 2-90,0-2 90,5 0-90,7-3 0,11 3 90,11 0-90,11 2 45,-1 4 0,5 2-395,-7-2 0,1 0 350,18 5 0,1 0 0,-12-2 0,1-1 0,-4-1 0,2-1 0,-3 1 0,6 1 0,-2-1 0,12-1 0,-3-1 0,2 1 0,-15-4-180,-13 0 90,-11 0-90,-12-4-90,-4-3-359,-6-4-1620,-15-11 700,6 5 1549,-14-9 0,9 9 0,-3-1 0</inkml:trace>
  <inkml:trace contextRef="#ctx0" brushRef="#br0" timeOffset="18669">17258 9109 19676,'-3'-7'3058,"2"3"-2878,-3 2 270,4 2-270,0 4-90,2-3-1,0 9 1,0-9-90,0 11 0,-2-2 0,2-2 90,0 6-90,4-8 0,-1 1 0,-1-3 180,-3-4-90,-1 0 90,0-4-90,0-1-90,0-5 0,0 1-90,0 2-90,0 1-90,0 3 270,-18 1 0,9 10 0,-16 2 0</inkml:trace>
  <inkml:trace contextRef="#ctx0" brushRef="#br0" timeOffset="18888">17400 9855 23184,'8'0'2069,"1"7"-1620,-1-6 181,5 11 0,4-6 269,38 27-899,-21-9 45,-3-2 0,-3 0-369,-5 10 144,-3 1-989,-20 16-270,-13-8-990,-22 14 2342,10-32 0,-4-3 1,-6 3-1,-3 0 1,-6-1-1,1 1 1</inkml:trace>
  <inkml:trace contextRef="#ctx0" brushRef="#br0" timeOffset="20679">12678 11475 22194,'-8'-7'540,"-1"2"-450,-1-3 90,0 3-90,-4-2 90,-8-2-180,3 2 90,-18-8-90,12 3 0,-23-6 0,17 6 0,-11 1 0,12 7 0,3 2 0,5 2 0,2 8 0,6 2 0,0 8 0,1 2-90,3 12 90,0-6 0,6 11 0,0-14 0,4 0 90,0-1-90,9 2 0,2-2 0,11-6 0,5-8 0,21-2 0,-7 2 0,16-1 0,-3 11 0,-14-9 0,5 11 90,-8 14-90,-21-10 90,3 21-90,-28-8 0,-4-7 0,-5 1 0,-18 17-673,9-16 0,-3-1 673,-19 6-164,11-14 0,-2-1 164,1-4 0,0-1 0,1-1 0,1-1 90,-23 0 0,29-11 0,0-8 0,16-3-90,1-6 0,14-3 0,0-5 1223,0 1-1403,0-15-540,0 10 91,0-6-540,0 15 1169,5 9 0,0 3 0,5 4 0</inkml:trace>
  <inkml:trace contextRef="#ctx0" brushRef="#br0" timeOffset="21185">13153 11674 15988,'-5'-4'5847,"2"-1"-5218,-3-6-269,-1-3-90,-5-4 0,0-3 0,2-1-1,0 1 181,-2-1-360,3 9 90,1 3 0,-5 8-90,6 2-90,-11 4 90,2 5 0,-3 7-90,-14 35 0,12-7-193,5-8 0,3 2 193,1 22 0,5 3-45,10-22 0,3-1-45,10 18 0,-2-23 0,2-3-90,19 2-90,3-7-89,5-5-91,0-6 0,0-6-90,-6 0-449,-3-9-720,-6 3-450,-3-4 2255,-3-4 1,0-1-1,0-4 1</inkml:trace>
  <inkml:trace contextRef="#ctx0" brushRef="#br0" timeOffset="21700">13920 11633 21385,'-16'-27'2338,"-2"2"-2248,-2 2 90,-1 3-90,-1 4 0,0 2-90,1 7 0,-1 3 0,2 4 0,-1 8 0,1 6 0,0 14 0,-15 28-3392,9-2 3392,8-17 0,1 1 0,-3 24-50,3-3 50,9-7-90,2-5-179,10-2-181,17-16 270,0-7 90,15-16 0,-8-12 3457,10-20-3367,-13-2 90,4-20-90,-19 4 180,-4-3 90,-10-1-90,-2 1 90,-7 5-106,-4-2-74,9 17-90,-9 1 0,16 17 0,-4 5-90,6 18 90,3 2 0,5 17-90,10 15-269,-1-10-361,11 14-989,-2-19 1709,4-4 0,1-7 0,1-2 0</inkml:trace>
  <inkml:trace contextRef="#ctx0" brushRef="#br0" timeOffset="22223">14233 11619 22374,'-8'-22'1799,"0"1"-1709,-2 1 0,5 4-90,-1 6 0,8 4 0,2 6 0,4 6 0,5 8 0,1 9 0,0 11-90,6 25 135,-11-26 0,-1 2-45,-1-1 0,-1 0 0,3 23 0,-9-26 0,0-8 0,0-7-90,0-7 0,-4-5 90,4-4-180,-8-14 90,7-4 0,0-39 90,7 10 0,-3 13 0,2 0 0,7-15 0,2 3 0,1 7 0,1 6 90,0 10 0,-1 3 0,2 10 90,0 10 0,16 26-90,-10 8 0,12 20-1367,-14 2 1277,3 4 0,-4 3-90,1-6 90,-5-3-270,-2-13-179,-4-7-271,-1-10-1978,-4-12 3036,-2-8 0,-2-15 1,-1-5-1</inkml:trace>
  <inkml:trace contextRef="#ctx0" brushRef="#br0" timeOffset="22679">15455 11239 20845,'0'-22'2609,"0"-1"-2519,-3-1 0,2-2-90,-3-1 0,0-2 89,0-2 1,-4-4-90,3-1 180,2 4-90,-4 3 0,-4 4-90,-8 5 90,-1 4-90,-2 5 90,-3 6-90,-10 3 180,-5 26-180,2 2-350,1 30 350,14 2 0,12-23 0,0 1 0,2 2 0,2 1 0,-1 3 0,2 1 0,2 0 0,1 1-381,0 2 1,1 0 380,1 2 0,2-1 0,-2 0 0,2 2 0,1-6 0,1 2 0,1 2-60,2 4 0,1 1 0,0 2-1259,0 6 0,0 1 0,0-4 1262,4 6 1,-2-7 0,-5-11 0,-5-14-1,-3-25 1</inkml:trace>
  <inkml:trace contextRef="#ctx0" brushRef="#br0" timeOffset="22903">14749 11742 21924,'-15'-10'2069,"7"-3"-1979,6-1 0,14-4-90,12 0 0,17 0-405,2 6 1,5 0-519,-11 2 0,2 0-202,15-1 1,0 0 1124,-19 3 0,-3 1 0,25-5 0,-9 1 0</inkml:trace>
  <inkml:trace contextRef="#ctx0" brushRef="#br0" timeOffset="23364">16150 10982 18335,'-36'-12'2249,"-18"49"-908,0 2-1341,23 5 0,6 7 45,12-5 0,5 1-159,3 6 0,2 3 114,5 5 0,3 0-45,3 3 0,4-1-869,3 0 0,4-1 824,2-1 0,3-2-90,3-5 1,3-3 52,1-6 1,3-2-1538,14 3 0,3-6 1664,-14-15 0,0-4 0,10 1 0,0-7 0,11-11 0</inkml:trace>
  <inkml:trace contextRef="#ctx0" brushRef="#br0" timeOffset="23849">16742 11199 22374,'-5'-25'1709,"4"0"-1349,-8-2-270,8 10 0,-3-2-90,4 14 0,0 1 0,4 20 0,0 2 0,8 15 0,-1 1 0,3 0-585,22 4 1,5-3 494,-9-8-904,10 2 1,-2-10 993,-18-30 0,-1-6 90,1-5 90,-4-3-90,-2-4 180,-3-1-90,-3-2 179,-2 3 91,-2 3-90,-2 6 0,0 7-90,-4 4 1806,2 4-1986,-2 1 0,0 4-90,0-2 0,2 10-540,4 18-179,0 4-361,4 14 1080,0 2 0,-3-9 0,1 7 0</inkml:trace>
  <inkml:trace contextRef="#ctx0" brushRef="#br0" timeOffset="24335">18298 10977 20549,'0'-11'2609,"0"0"-2192,0 1-147,0 5 19,0 1-109,0 4-80,-4 0-10,3 4 29,-6 10-29,-3 37 0,-1 4-90,1-11 0,0 3-369,2-6 0,0 1 369,-3 5 0,0 1 0,0 1 0,1 0 0,-1 1 0,0 0 0,1-2 0,1-1-45,1-3 0,2-2-90,1-3 0,2-3-405,-1 25-359,4-18-1170,0-16 2069,-4-18 0,0-14 0,-4-9 0</inkml:trace>
  <inkml:trace contextRef="#ctx0" brushRef="#br0" timeOffset="24999">17754 11167 23004,'0'14'270,"0"-1"-180,1-1-90,3-1 0,-1-6 0,4 5 90,-2-9-90,3 5 0,0-6 0,0 0 0,-3 0 0,-2-4 0,-3-1 0,0 0-90,-3 1 90,2 4 0,-3 0 0,4 8-90,4-6 90,2 13-90,5-14 0,-1 5 90,2-6 0,-6 0 0,2-2 0,-6-5 0,0-4 90,-7-5 0,-2 2-90,-3 1 90,-6 8-90,7 1 0,-7 10 0,8 13-90,2 4 180,2 10-90,4-8-90,0-2 90,0-5-90,0-5 90,0-5-90,0-4 0,5-8 0,0-4 90,3-3-90,-2-5 90,-3 0-180,-7-6 0,-3 7-90,-5 2-449,2 9-1440,3 4 2159,4 0 0,3 6 0,0 2 0</inkml:trace>
  <inkml:trace contextRef="#ctx0" brushRef="#br0" timeOffset="25801">18631 11628 23544,'-5'6'90,"2"2"-90,3 0 0,0-2-90,1-6 90,2 0 0,-1-4 0,0-1 0,-2-5 90,0 3-90,0-1 0,0 5 0,-4-1 0,-2 2 0,-5-1 0,-3 1 0,0 0 89,-2 10-89,1 2 0,1 10 0,4 1 0,4 1 0,6 11 0,8-10 90,6 5-269,19-18 89,4-14 90,1-5 0,-7-14 90,-17 3-1,-6-6 1,-11-9 0,-17 3-90,-10 0 0,-2 17 0,-2 9 0,17 6-90,2 0-89,12 6-181,3 5-180,3 6-449,3 3-720,5-4-7826,1-6 9535,-2 0 0,4-9 0,-1 3 0</inkml:trace>
  <inkml:trace contextRef="#ctx0" brushRef="#br0" timeOffset="26699">19203 10860 20665,'0'-9'2429,"0"-1"-2249,0 5 0,0 1-90,4 4 0,0 0-1,5 0-89,-5 0 180,3 4 0,-2 7-90,5 12 0,2 9 45,-1 4 0,0 3-90,-3-7 0,0 2-182,4 15 1,-1 1 181,-4-9 0,-2-1 0,2 2 0,0 0 0,2 14 0,0 0-45,-2-14 0,0-1 0,1 7 0,-1-3 90,3 9-90,-2-13 0,1-7 0,-1-9 90,0-9-90,-4-7 453,0-15-453,-4-11 0,-11-35 0,3 7-45,-1 12 0,0 0-45,-3-15 0,-2 3 0,2 4 90,-4 5-90,-6-4 90,4 11 0,-5-2-90,1 5 90,-7 9 0,3 1 0,-3 10 0,9 6 0,-10 0-90,8 0 180,-8 8-90,12 4 0,2 11 0,2 6 0,0 23 0,3-7 0,3 17 0,4-17 0,4 14 0,0-16 0,7 7 0,8-25 0,11-5 0,9-7 90,29-5-90,-13-4-45,-6-5 0,2-4-270,-6-9 0,-3-2-134,21-5-271,-11-15-2698,-48 2 3418,-7 14 0,-5-14 0,-2 16 0</inkml:trace>
  <inkml:trace contextRef="#ctx0" brushRef="#br0" timeOffset="27484">19796 10860 19766,'0'-14'3328,"0"0"-2878,0 3-91,0 0 1,0 2-180,0 2 0,0 2-90,0 3 0,0 2-90,9 12 0,-5-1 0,9 11 0,-5-5 0,10 2-90,5-2 90,1-5-90,-1-4 0,-7-8 0,0 0 0,1 0 90,-1-4-90,-2-3 90,0-9 0,-3-15 0,-5 4 90,-2-10 180,-8-3-180,0 12 90,-1-4-90,1 14 90,1 5-180,2 3 0,-3 3 0,4 5 0,0 2 0,0 19 0,0-3 0,4 21 0,2-3-90,5 3-270,3 3-360,0-1-539,4 0-1080,2 1 2339,1-5 0,1-2 0,-1-4 0</inkml:trace>
  <inkml:trace contextRef="#ctx0" brushRef="#br0" timeOffset="28122">20742 11330 21655,'0'9'2338,"0"-4"-2248,0 5 0,0-8 0,2 4-90,0-6 90,2 0-90,1 0 0,-3 0 0,0 0 0,1-6 0,2 0 0,3-5 0,-2 4 0,0 0 0,-2 1-90,0 3 90,-2-1 0,0 4 0,-2 4 90,0 13-90,0-1 90,0 10-90,-3-8 0,-2-2 0,-5-6 90,-7-4-90,3-8 0,-6-3 0,10-2 0,3-12 0,4 2 0,10-8 0,4 3 90,18-1-90,-2 8 0,8 3 0,-6 10 90,1 8-90,1 3 90,-1 13-90,-1 8 0,-13-1 0,-2 3 0,0 21-90,-6-16 0,-5 0-360,-15 20-809,-4-20 0,-3-1-1260,-17 14 2458,11-20 0,-1-2 1,-17 1-1,0 0 1</inkml:trace>
  <inkml:trace contextRef="#ctx0" brushRef="#br0" timeOffset="29050">22350 11081 20935,'8'-11'3058,"-3"0"-2788,-1 6 90,-4 1-90,1 2-270,0 1 90,4-1 0,0 12 0,3 5 0,0 14 0,-2 7-1,-2 3 1,-5 6 0,-8-6 0,-7 1-90,-24 2 90,-1-14-90,-18 0-90,4-21 45,3-9 0,-3-4-45,11-5 0,1-3-918,-15-9 1,4-4 1007,24 4 0,8-2 0,-5-32-252,33-4 162,9 13 90,15-11-90,7 19 45,-7 11 0,3-1 45,3-3 0,1-2 0,0 0 0,-2 0-206,0 0 1,-3 2 205,8-17 0,-1-2 0,-6 0 0,-5-2 90,-4 2-151,-7 0 61,-3 6 0,-8 3 0,-2 7 1787,-10 5-1787,-13-11 0,-4 12 275,-11-7-185,2 18 508,-1 6-508,-3 9-1,-1 12-9,1 8 10,-1 20-90,4 12 0,13 1 0,3 5 0,7-12 0,3 3 0,0 9 0,1 5 0,4-5-436,6-3 1,2-3 435,3 17 0,3-2 0,0-22 0,4-2 0,13 12 0,2-2 0,-6-14 0,0-1 0,10 7 0,1-2 0,15 1 0,-4-8 0,-6-7-270,-7-7-180,-5-5-449,-7-6-540,-4-3-1080,-6-4 2519,-5 0 0,-4-4 0,-3-1 0</inkml:trace>
  <inkml:trace contextRef="#ctx0" brushRef="#br0" timeOffset="29549">23301 10285 21025,'10'-27'2069,"0"0"-1709,-2 2-1,0 2 361,0 1-360,-1 7-270,-3 4 0,-3 17 180,-1 17-91,-3 22-44,-1-11 0,0 2-831,-3 9 0,-1 3 741,-2 8 0,-2 2 0,-1 5 0,0 1-45,3-20 0,0 1 0,-1-1 0,0-1 0,0 0 0,-1 1 0,-4 9 0,0 3 0,0-3-60,2-6 0,-1-2 0,1 0-60,0-1 0,0 0 0,1-4-195,-2 3 0,3-6-584,0 3-2249,2-15 3148,5-11 0,-2-14 0,2-10 0</inkml:trace>
  <inkml:trace contextRef="#ctx0" brushRef="#br0" timeOffset="29917">23260 10330 19316,'4'-27'3598,"2"2"-3148,0 7-91,1 4-89,-3 3 90,1 6-90,0-3 0,-1 3-90,0 0 0,-3 1-1,5 4-89,3 8 0,5 6 90,4 12 0,4 7 0,3 10 0,5 11-425,-15-21 1,-1 2 244,3 4 0,0 1 45,1 3 0,1 1-45,0 1 0,1 0-169,-1-1 0,2 1 124,7 11 0,1 0 45,-7-16 0,-1 0-90,4 6 0,-1-3-180,4 4-270,-8-11-179,-3-11-91,-5-5-359,-6-13 1169,-2-9 0,-4-10 0,0-8 0</inkml:trace>
  <inkml:trace contextRef="#ctx0" brushRef="#br0" timeOffset="30301">23179 10896 19496,'-12'5'3688,"-1"-1"-3149,3-4-89,4 0-90,2 0 180,4 0-540,11 0 90,6 0-90,19 0 0,11 4 0,12-3-90,7 3 0,-3-4-180,-4 0-270,-12 0-89,-9 0-271,-9-4-719,-9-5-630,-8-7 2249,-6-5 0,-4-4 0,-2 0 0</inkml:trace>
  <inkml:trace contextRef="#ctx0" brushRef="#br0" timeOffset="30700">23764 9851 19586,'0'-12'3238,"0"3"-2788,0 3-180,0 3-1,7 1 91,4 2-90,12 6-180,10 8 0,12 15-45,-17-8 0,2 3-461,5 6 1,0 4 460,4 4 0,1 5-15,-1 4 0,3 6 0,-3-1-553,-8-10 1,-1-1-1,-1 2 545,-1 0 1,1 2-1,-1 1 1,-3-3-23,-2 2 0,-3-2 0,-2 0 0,-1 0 0,-2 0 0,-2 3 30,-1 13 0,-2 5 0,-4 1-30,-6-12 0,-3 2 0,-2-1 0,0-1-30,1 6 0,0-2 0,-4 0-60,-3-2 0,-4 0 0,-2-10-727,-3-12 0,1-6-892,-8 5 1709,-5-4 0,22-22 0,2-6 0</inkml:trace>
  <inkml:trace contextRef="#ctx0" brushRef="#br0" timeOffset="31134">25144 10407 20575,'2'-34'2879,"0"4"-2070,-2 2-629,0 11-90,0 2-90,0 10 90,0 3-90,9 26 0,1-8-90,8 21 0,0-18 0,4-4 90,-6-8-90,-1-3 90,-11-6 90,-2-8-90,-7-1 0,-2-6 0,-11-1-180,5 5-90,-7 0-269,4 9-2160,-12 16 2699,0 15 0,0 12 0,4 7 0</inkml:trace>
  <inkml:trace contextRef="#ctx0" brushRef="#br0" timeOffset="31507">25136 10964 20215,'6'13'2609,"-2"-1"-2069,-2 1-1,-2-2 1,0 3 0,0-1-180,0 1-91,-3-2-89,2-5-90,-8-3 90,7-4-90,-7 0 0,8 0 90,-2 0-90,3-2 0,0-3 0,0-4-90,3-4 90,6-4 0,5 1 0,4 1 0,14 3 89,0 11-179,-3 7 0,-6 14 0,-16 5-90,-4 7-359,-10 6-541,-8-7 1,-4 1 89,0-4 1,-3-1-750,-10 9 1,-3 0 1648,2-6 0,1-1 0,-4 0 0,0 1 0,-1 2 0,-1-1 0</inkml:trace>
  <inkml:trace contextRef="#ctx0" brushRef="#br0" timeOffset="34950">12462 13162 20575,'11'-18'3148,"-1"-1"-2698,-6 3 0,0 3 0,-4 0-1,0 1-89,0 1-90,0 4-90,0 1-90,0 5-90,-4-1 90,-2 10-90,-17 18 0,3 0 0,-1 3 0,0 0 0,-1 2-362,-5 5 1,0 1 316,7-8 0,2 0 45,-1 0 0,1 1-225,-3 9 0,0-1-135,-6 15 135,12-21 1,0-1-1126,-3 8 451,5-13-360,3 1-2609,6-19 3868,8-2 0,2-12 0,4-2 0</inkml:trace>
  <inkml:trace contextRef="#ctx0" brushRef="#br0" timeOffset="35556">12458 12904 16258,'0'-5'4677,"0"1"-1259,0 4-2968,0-2-180,0-1-180,0-1 0,0 1 0,0 1-90,0 12 89,13 29-89,1 8 45,-1-10 0,2 4-45,7 15 0,1 1-492,-5-11 0,0 1 492,-1-6 0,0 2 0,0-2 45,2 2 0,1-2-90,-1-2 0,0-1 45,1-4 0,1-1 0,-2-3 0,1-1-45,3 3 0,1-2-674,13 18 89,-3-8-180,-16-16-269,-12-17 1079,-10-9 0,-4-9 0,-7-8 0</inkml:trace>
  <inkml:trace contextRef="#ctx0" brushRef="#br0" timeOffset="36086">12235 13478 14908,'-14'0'6297,"1"0"-5578,7 0-269,-1 0-90,6 4-180,-3-3 90,4 3 449,0-4-629,2 0-90,9 0 0,7 0 0,14-4 0,6 1 45,-2-3 0,2 0-1786,4 0 0,1 2 1741,0-1 0,-1 0 0,-3 1 0,-4 2 0,6 2-270,-3-2 1,-16 2-91,-5-2-270,-14 2-202,-3 0 0,0 4 0,0 1 0</inkml:trace>
  <inkml:trace contextRef="#ctx0" brushRef="#br0" timeOffset="36786">13372 13392 20036,'-10'5'2698,"0"-1"-2428,5-4-90,2 4 0,3-3-90,0 3 90,5-4 89,25 0-224,15-1 0,18-2 0,5 0 0,-11 0-45,-2 2 0,1 0-289,4-2 0,11 0 0,-3 0 0,-17 0 289,2-2 0,-10-2-89,-7 0-91,-11 3 0,-5 0-90,-12 3 0,-2-3-270,-6 2 617,-7-1-77,-19-5 0,-3 7 0,-15-5 0</inkml:trace>
  <inkml:trace contextRef="#ctx0" brushRef="#br0" timeOffset="37235">13583 13234 16618,'0'-5'5486,"0"-1"-4946,0 1-180,0 0-90,0-1 90,0 1-91,0 3-89,2 0 0,0 2-90,2 0-90,-1 0 90,0 0-90,-2 0 0,0 0 0,1 8 90,1 8-90,1 14 90,1 10-90,2 10 0,-1 7 0,2 6-305,-4 3 305,0-32 0,0 0-90,0 32 90,4-5-180,-2-7 0,3-11-269,-3-11-181,0-8-359,0-8-990,0-2 1979,2-7 0,4-7 0,0-5 0</inkml:trace>
  <inkml:trace contextRef="#ctx0" brushRef="#br0" timeOffset="37656">14566 13392 24083,'6'0'540,"-2"0"-360,2 0-90,0-2 0,10 2 0,37-8-90,5 4-523,-10-1 0,2 0 523,-5 2 0,4 1 0,-1-2 0,3 1 0,-2-1 0,7 0 0,-1 1 0,-10 0 0,2 0 0,-5 0-45,-4-1 0,-3 1-135,20-2-179,-13 1-811,-10-3-89,-17 2-180,-11 1 1439,-26 0 0,-1 3 0,-10-1 0</inkml:trace>
  <inkml:trace contextRef="#ctx0" brushRef="#br0" timeOffset="38053">15114 13180 20126,'-4'-18'3058,"-4"0"-2698,7 1 89,-2 4-89,3 0 0,0 3-180,0-1-90,0 2 90,3 2-180,0 3-90,3 2 90,-4 2 0,0 0 90,2 8-90,2 6 0,6 15 0,8 34 0,-4-5-283,-7-19 1,-1 1 282,2 23 0,-1-4 0,-6-19 0,0-1-90,1 16 0,-2 6-90,-2-30-90,2-8-90,0-5-90,2-9 476,-2-3-2365,2-2 270,-4-3 2069,6 3 0,-2-8 0,4-1 0</inkml:trace>
  <inkml:trace contextRef="#ctx0" brushRef="#br0" timeOffset="38790">16259 13239 21655,'-9'4'1349,"2"1"-1349,9 0-90,4 3 180,-1-7-90,1 3 0,-5-4 0,-1 0 0,0-4 90,0-1-90,-5-4 0,-2 0 0,-5 0 0,0 3 0,1 0 0,5 6 0,-1-2-90,6 2 90,-6 12-270,2 3 180,1 4 0,0-2 0,4-12 90,0-1 90,0-4-90,4-4 90,-3-1-90,2-4-90,-1 0 90,-2 2-180,2 1-180,-2 3 0,0 1 1,0 2-1</inkml:trace>
  <inkml:trace contextRef="#ctx0" brushRef="#br0" timeOffset="39200">16385 13637 24263,'-4'-9'810,"-4"-1"-630,8 1-1,-4 0 1,4-4 90,5 5-180,2 0 90,5 6-90,2 8 0,1 5-90,-1 12 0,-2 11 0,-5 9-270,-9 11-495,-7-13 1,-5 1-1350,-7 3 0,-3 0 2114,0-1 0,-2-2 0,-4-3 0,-1-4 0,-16 12 0</inkml:trace>
  <inkml:trace contextRef="#ctx0" brushRef="#br0" timeOffset="42200">12142 15161 20935,'2'-3'2339,"0"1"-1800,-2 2-449,-4 0 0,3 0-90,-2 0 0,3 8 0,0 8 0,0 16 0,0 17 0,0 17-846,-2-25 1,0 2 845,0 6 0,-1 1-45,1 5 0,0 2-544,0 1 1,0 2 408,2-1 0,0 0-45,0-3 0,0-1-135,2-7 1,0-1-316,0-6 1,0-1 647,5 1 1,0-2-1,2 8 1,5 4 0</inkml:trace>
  <inkml:trace contextRef="#ctx0" brushRef="#br0" timeOffset="42601">12097 15220 19046,'-7'-17'3328,"2"0"-3058,8-3-180,4 1-90,9-3 90,8 5-90,12 2 0,10 3 0,6 3 0,3 5 0,2 2 90,-2 8-90,-2 5 0,-8 12 0,-6 9 90,-15 8-90,-10 8 90,-23 2-180,-16 2 135,-10-17 0,-6-2-529,10-7 1,-2-2 438,-13 8 1,0-3 44,13-12 0,3-2 0,-26 10-90,10-14 0,13-1-90,9-9 0,10 1-360,0-12-359,9-1-990,0-6 2130,7 1 1,3 0-1,4-2 1</inkml:trace>
  <inkml:trace contextRef="#ctx0" brushRef="#br0" timeOffset="43151">12804 15174 20215,'18'-16'2969,"-2"1"-2789,-2 3-90,-2 3 0,-3 5-90,1 2 90,-2 2-1,2 10 1,4 4-90,0 15 90,12 32-90,-16-24 0,0 1-136,2 1 0,-2 0 136,-4-2 0,-2-2 0,0 10 0,-4-8 0,0-8 0,0-7-90,0-12 0,0-4 0,-11-18 90,8-5 0,-8-19 0,11-7 0,4-9 273,4-3-273,2 19 0,5 0 0,5 3 0,3 3 0,0 1 0,2 3 0,28-8 0,-9 25 0,1 5 0,0 4 0,13 14 89,-22-5-89,4 13 0,-29-11 90,-4 3-90,-14-9-90,0 5-89,-5-9-1,5 3-270,4-4-2008,3 0 0,0-4 1,0-1-1</inkml:trace>
  <inkml:trace contextRef="#ctx0" brushRef="#br0" timeOffset="43400">13729 15048 22014,'4'-9'2159,"1"0"-1979,-1 0 90,-2 4-180,1 0-90,2 12 0,1 4 90,4 14-180,0 7 180,1 11-90,-2 4-334,0 8 154,-5-1-269,0 1-181,-4-8-359,-6-6-810,-1-9-540,1-8 2339,-3-8 0,2-7 0,-3-4 0</inkml:trace>
  <inkml:trace contextRef="#ctx0" brushRef="#br0" timeOffset="43569">13636 14460 21025,'-18'-28'1529,"1"3"-1619,5 13-90,6 4-269,2 16-1350,4 6 1799,0 10 0,4 3 0,0 0 0</inkml:trace>
  <inkml:trace contextRef="#ctx0" brushRef="#br0" timeOffset="44356">14030 14980 21475,'2'-9'2788,"-2"4"-2698,6 1 0,-6 4-90,6 0 0,-2 8 0,4 6 0,8 17 0,3 10 0,7 15-357,-13-23 0,-1 0 357,1 2 0,0 1 0,-1 1 0,-1-1 0,-1-4 0,0-1-250,4 26 340,-6-14-180,-9-1-90,-8-24 0,-7 0 0,-1-22 786,1-5-786,2-11 359,7-10-179,2-10 0,10-8 0,3 13 0,2 0 45,1 3 0,2 1-45,14-26 0,-2 22 89,-8 26 91,1 5-90,0 12 0,2 6-90,6 16 90,5 10-90,4 11 0,-18-24 0,2 2 0,7 10 0,1 1 45,-1-4 0,-1-2-45,1 0 0,-2-4 0,17 11 0,-18-29 0,-1-6 0,-2-10 0,9-25 0,-8-7-45,-6 4 0,-1-4-245,-5-1 1,-1-3 289,0-7 0,0-3-826,-1-6 1,-2-2 825,0-3 0,0-1 45,-1 1 0,-2 0-45,1 3 0,-2 2-188,1 5 1,-2 1 232,0 7 0,0 2-74,0-5 1,0 2 118,0-9 0,0-5 0,0 38-90,0 4 439,0 9-439,0 11 1596,0 14-1596,2 22 0,0 18 45,3 1 0,0 5-45,-2-14 0,1 2-904,0-6 1,1 4 0,0-4 903,-1 5 0,2 0 0,0-7 0,2 2 0,-1-3-101,2 6 0,0-2 56,3 12 0,2-3-225,6 3-286,-1-12-164,-1-11-179,-4-11-810,-2-7-5862,-2-9 7571,-5-9 0,-2-7 0,-3-4 0</inkml:trace>
  <inkml:trace contextRef="#ctx0" brushRef="#br0" timeOffset="44876">14590 15061 16490,'-10'-4'3148,"4"1"-1217,-2 1-1662,7 2 1191,-2 0-1460,23-2 384,3-2-384,25-1 0,3-2 0,8 3 0,4-3 0,-2 0 0,-4-2 226,-10 4-226,-11 1-90,0-2-180,-16 2-359,1-4-361,-14 5 517,-4 1 1,-14 2 0,-2 0 0</inkml:trace>
  <inkml:trace contextRef="#ctx0" brushRef="#br0" timeOffset="46051">15959 14663 22194,'-5'0'630,"-2"-4"-540,3-5 0,-1-5 0,-4-4 90,2-2-90,-5-1-90,-2-3 90,-2 1-90,-6-2 0,-21-2 0,6 8 0,-17 1 0,14 12 0,-2 4 0,3 2 90,-15 12-90,6 3 0,2 6 0,16 2 90,21-4-90,4 10 89,5 7-89,3 3 0,3 4 0,-2-5 0,1 1-1409,4 17 0,0 1 1409,-1-8 0,0-1 0,0 2 0,-1 0-228,0 1 1,0 0 227,0 0 0,0-1 0,0-1 0,0 0 0,1-3 0,0-1 0,0-4 0,-1-1-73,0-4 1,0-2 72,7 23 0,0-10-90,1-11 90,-3-9-180,-2-5-90,-2-8-90,0 0 2377,-3-9-3276,0-1 858,-5-4 0,-5-12 1,-4-4-1</inkml:trace>
  <inkml:trace contextRef="#ctx0" brushRef="#br0" timeOffset="46660">15358 15097 18237,'-5'0'4407,"-2"0"-3957,6 0-90,-2 0-1,3 4 1,0-3-90,0 9-90,0-8-90,0 4 0,3-6-90,5 0 90,10 0-90,9 0 0,9 0 0,7-4 0,4 1 0,0-2-90,-2 1-180,-5 2-90,-3-3-269,-5 1-1440,-1-5 2069,-6 4 0,-11-2 0,-5 5 0</inkml:trace>
  <inkml:trace contextRef="#ctx0" brushRef="#br0" timeOffset="47334">16763 14537 21295,'0'-28'2249,"0"3"-1890,0 5 91,0 2 0,0 5 0,0 3-181,0 3-179,-4 3 90,-2 8-90,-6 9 90,-3 19-90,-1 24-45,8-18 0,2 3-192,0 6 0,3 4 177,3 0 0,3 3 0,5 1-776,6 1 0,6 1 1,0 0 535,0-2 0,1 0 0,3-3-180,6-3 0,4-2 1,0-7-738,6-2 1,3-6 1126,11 5 0,-1-5 0,-14-12 0,-2-3 0,8 2 0,-1 0 0</inkml:trace>
  <inkml:trace contextRef="#ctx0" brushRef="#br0" timeOffset="48173">17205 14550 20935,'0'-18'3418,"0"-4"-3148,0 7-180,0 0 90,0 10-180,0 3 0,0 2 0,0 8 0,2 6 0,0 12 0,3 5 0,-1 3-180,7 13 90,-3-17-270,14 10 180,-10-29 90,11 2 90,-8-26 0,3-12 0,-5-4 90,-1-10 90,-6 11 90,-2 1-90,-2 4 180,-2-1-180,2 9-90,-2-2-1,2 12-89,0 1 0,-2 4 0,2 0 0,0 0 0,2 0-89,2 8 89,4 6-270,2 7-270,1 4-1619,10 7 2159,0 1 0,3 0 0,-3-5 0</inkml:trace>
  <inkml:trace contextRef="#ctx0" brushRef="#br0" timeOffset="49610">18367 14460 20395,'10'-18'2519,"-2"0"-2159,-4-1-90,-2 3-91,-2 1 1,0 7-90,0 2-90,0 6 90,0 0-90,-3 6 90,-4 6 90,-16 41-542,2 0 407,4-9 0,-1 2-346,3-4 1,0 0 345,-3 4 0,-1 1-45,0 0 0,-1 2-30,1-6 0,-2 2 0,1-2 30,-2 4 0,0-1 0,-6 11 0,1-3-270,-1 5-90,8-14-269,6-11 629,7-12-1709,4-6-630,-1-9 2339,0-9 0,-4-8 0,-1-6 0</inkml:trace>
  <inkml:trace contextRef="#ctx0" brushRef="#br0" timeOffset="49991">17875 14451 19766,'-21'-9'2698,"5"4"-2518,-7 1-90,8 2 0,1 1 0,2-1-90,5 6 0,2-3 0,5 7 0,0-3-90,7 8 90,-2-3 0,9-1-90,-6-5 90,2-4 0,-1 0 0,-5-4 0,0-3 90,-4-2-90,-6-2 0,1 2 0,-5 2-90,0 2-90,5 3-90,-4 2-719,9 0 989,-8 4 0,7 5 0,-2 5 0</inkml:trace>
  <inkml:trace contextRef="#ctx0" brushRef="#br0" timeOffset="50525">18777 15070 22644,'-4'-7'1259,"3"3"-1079,-2 0 0,3 3-90,0-1-90,0 6 0,0 9 0,0 0 0,0 5 0,2-7-90,2-6 0,0 3 0,4-7 0,-4 3-180,4-6 270,-5-2-89,0-6 89,-3-3 0,-10-15 89,3 7-89,-10-5 0,8 14 90,-4 8-90,8 2-90,-6 2 90,10 0-449,-3 8-91,8-2-629,2 7-990,6-8 2159,3-1 0,3-4 0,0 0 0</inkml:trace>
  <inkml:trace contextRef="#ctx0" brushRef="#br0" timeOffset="51192">19471 14030 20485,'11'-25'2429,"-3"2"-1979,-2 7 269,-2 1-449,-2 10-180,5 17-90,0 12 0,5 26 90,0 10-508,-5-23 0,0 1 418,0 6 0,-1 1 0,2 3 0,0 1 0,-2 1 0,0 0 0,2 0 0,0 0 0,-1-4 0,-1-1 0,0-3 0,0-1-6,-1-5 0,0-2 6,3 25 0,-2 0 0,0-23 0,-4 2 0,2-28 0,-3 2 0,0-11 737,-1 1-827,0-11 111,0-5-21,-5-12-90,-13-33 90,-2 10-262,6 13 1,-2 0 261,-10-11 0,-4 1 0,-3 8 0,-22 4 90,14 17-90,-13 13 0,19 20 90,2 16-90,5 11 0,5 9 0,11 7 0,8-16 0,6 1 45,9-2 0,3-2-45,-3 2 0,4-3 0,6-9 0,3-4 433,14 1-433,7-13 0,2-6-180,18-12 0,-19-5-90,6-7-179,-29-9-91,-8-4-629,-7-5-990,-4-5 2159,-2 1 0,-5-3 0,-2 0 0</inkml:trace>
  <inkml:trace contextRef="#ctx0" brushRef="#br0" timeOffset="51804">19930 14048 19586,'0'-7'3148,"0"1"-2878,0 3-90,0-1-90,0 4 90,0-2 0,0 8-1,11 23-89,-1 2-90,12 22 0,5 4 0,5 0 0,-1-6 0,-3-14 0,-10-25 0,-2-6 0,0-6-90,6-16 180,-6 0-90,1-24 0,-7-1 0,-2-9 90,1-4 0,-1 1 180,-2 6-90,-2 6 0,-2 9 0,-2 8-90,0 8-90,0 4 0,0 8 0,0 2 90,0 12-90,2 5 0,0 14 0,4 7-270,0 9-270,4 3-359,2 2-990,6-3 1889,3-1 0,5-3 0,1 0 0</inkml:trace>
  <inkml:trace contextRef="#ctx0" brushRef="#br0" timeOffset="53019">21136 14917 23634,'7'5'1259,"-3"3"-1169,-3-7 180,-4 3-270,2-4 0,-6 4 0,6 1 0,-6 0-90,2-1 90,1-4-90,0 0-90,4 0 180,0-8 0,0 2-90,2-5 90,2-2 0,-2 9 90,2-4-90,-4 8 90,-4 0-90,-2-2 0,-8-3 0,-3-2 0,-3 0 0,2-1 0,1 3 0,5-4 0,6 2-90,2-2 90,8 2 90,4 3-90,8 2 90,5 2 0,16 4 90,-9 7-180,7 9 89,-15 12-89,-4 7 0,-3 6-225,-10-10 1,0 2-496,0 16 180,-6-17 1,-3-2-1350,-7 5 1889,-15-8 0,-10-4 0,-8-5 0</inkml:trace>
  <inkml:trace contextRef="#ctx0" brushRef="#br0" timeOffset="53735">21965 14093 21745,'0'-23'2158,"0"1"-1888,0 6 0,0 0-90,0 7 0,0 2-180,0 5 90,0 2 0,0 29-90,-6 4 0,3-1 0,-2 7 45,-9 22 0,-1 3-495,3-13 0,-2 3 450,-1 8 0,-2 5 0,1-5 0,1-9 0,-1-2 0,-3 14 0,1-4-45,6-26 1,1-3-496,2 2 0,0-2-269,-3 11-721,6-3-718,2-22 2248,4-10 0,0-6 0,0-7 0</inkml:trace>
  <inkml:trace contextRef="#ctx0" brushRef="#br0" timeOffset="54108">21879 14102 20845,'0'-29'2249,"0"0"-1889,0 3-91,0 4 1,0 4 90,0 2-180,0 5 0,0 0 90,0 0-270,0 5 0,2 0 0,0 6 90,6 6-90,2 8 90,8 11-90,3 15 90,4 10-90,-12-17 0,0 1-223,1 4 1,0 0 222,2 5 0,1 2 0,1-1 0,0 1 0,1-1 0,1 0 0,0-3 0,1 0 0,6 5 0,1-2-45,-9-14 0,0-2-45,5 4 0,-3-2-449,-1-5-1800,-4-11 2339,-9-22 0,-5-12 0,-7-16 0</inkml:trace>
  <inkml:trace contextRef="#ctx0" brushRef="#br0" timeOffset="54504">21843 14586 19316,'-12'5'3508,"-1"5"-3058,1-4-180,5 1 89,2-3-89,5-4 180,0 0-450,9 0 90,8 0-180,13 0 90,15-4 45,-7 2 0,2-1-45,24-4 0,-12 2 0,-2-1-360,9-3-1259,0-9-270,-30 2 1889,-17-6 0,-16 3 0,-5-1 0</inkml:trace>
  <inkml:trace contextRef="#ctx0" brushRef="#br0" timeOffset="55187">22444 13836 21385,'-7'-15'2069,"-2"2"-1800,8 8-179,-3-3 0,4 7 0,6-5-90,8 6 90,12-2-90,17 14 90,10 13-497,-21-2 1,-1 6 451,4 6 0,-1 5-45,1 8 0,-2 3 45,0 5 0,-3 2-634,-11-16 0,-1 1 1,-2 1 618,-2-1 0,-1 1 0,-1 1 0,-2-2 0,-1 1 0,-2 0-489,0 19 0,-2-1 459,-1-5 0,-2-1 0,-4-7 0,0-3 0,0-5 0,-1-3 0,-1 23-90,-3-16-180,2-11 284,-3-17-733,0-7 892,0-14-2422,3-9 2559,-2-13 0,6-10 1,-2-8-1</inkml:trace>
  <inkml:trace contextRef="#ctx0" brushRef="#br0" timeOffset="55626">23556 14134 19496,'0'-25'2968,"0"-4"-2788,-5 10 0,4-1-90,-10 11 90,6 5-90,-7 2-90,7 2 90,-4 0-90,8 0 0,-2 0 90,3 6-180,1-1 90,11 8 0,7-7 0,-1 0 90,-1-6-90,-13-2 90,-2-3-90,-2-4 0,-6-2 0,0-3 0,-16-4 0,6 10-180,-7-2-270,5 16-270,1 5-1169,1 6 1889,2 5 0,1 3 0,1 2 0</inkml:trace>
  <inkml:trace contextRef="#ctx0" brushRef="#br0" timeOffset="56152">23565 14808 19766,'4'0'3148,"0"0"-1529,-4 0-1619,-9 0 0,1 0 0,-8 0 0,2-4 0,0-1 90,-6-10 0,5 6 0,2-3 0,8 7-90,5-1 90,2-1 0,18-4 90,3 5 89,19 0 1,-5 14-90,0 4 0,-5 11-90,-5 6-90,-7 7 0,-10 7-180,-4 7-360,-15 2-539,-8 3 1079,-16-12 0,-6 0 0,13-15 0,-1-2 0,-17 12 0,-1 1 0</inkml:trace>
  <inkml:trace contextRef="#ctx0" brushRef="#br0" timeOffset="63636">9880 1574 20755,'0'-13'2429,"-4"1"-2249,3 5 90,-2 1-181,3 6 1,0-2 0,-4 2 0,3 0-90,-6 8 90,-1 10-90,-8 22 45,5-10 0,-1 3-454,-3 9 0,0 3 409,-3 8 0,-1 2-790,-1 6 1,-1 1 789,6-18 0,0 1 0,1-1 0,-1 1 0,0 0 0,0 0-339,1-1 0,0 1 0,1-1 339,-6 17 0,1-2 0,3-3 0,2-3 0,1-8 0,2-2 0,1-5 0,1-4-206,0 17 26,2-16 403,6-19-853,0-10 1019,8-20-389,4-14 0,3-6 0,0 0 0,1-2 0,8-19 0,0 1 0</inkml:trace>
  <inkml:trace contextRef="#ctx0" brushRef="#br0" timeOffset="63987">10168 1592 20755,'8'-22'1529,"0"-1"-989,6-8-270,-3 11-90,5-4 0,-7 15 179,-4 5 1,1 34-270,-5 6 45,-1 20 0,-2 12-135,-2-18 0,-2 2 0,0 1-374,0 3 0,1 0 0,-2 0 374,-1 3 0,0 1 0,0-4 0,-1 5 0,0-2 0,1-2 0,0 1-441,1 8 1,-1-2 350,2-19 0,0-2-61,3 3 0,0-4-388,-1-4-1440,-1-17 1979,4-16 0,-5-17 0,6-14 0</inkml:trace>
  <inkml:trace contextRef="#ctx0" brushRef="#br0" timeOffset="64491">9076 2140 20485,'-25'0'2249,"1"0"-1979,0 0 0,3-2 0,3-1-180,9 1 89,4 0-179,16-2 0,15-1 0,27-7 45,-14 7 0,5-1-789,11-1 0,3 0 744,-11 3 0,1-1 0,2 1-536,5 0 1,3 0 0,0 0 535,5 0 0,1-1 0,0 1-789,2 0 0,0 1 0,0-1 789,0-1 0,-1 1 0,0-1 0,-5 0 0,0 1 0,-1-1-192,-5 2 1,0-1 0,-2 0 191,16-2 0,-4 1 45,-9 1 0,-2 1 350,-4-2 1,-5-1-307,9-1 993,-9-4-1082,-34 2 2921,-7 2-3011,-8 0 486,-9 5-396,-4 6-1852,-7 3 1852,0 7 0,-3-1 0,-3 1 0</inkml:trace>
  <inkml:trace contextRef="#ctx0" brushRef="#br0" timeOffset="64968">9088 2379 15818,'-16'0'2159,"1"0"-27,1 0-1952,8 0 700,0 0-790,6 0 515,0 0-515,4 0 1410,6 0-1500,14 0 90,16 0-90,19-2-477,-19 0 0,3 0 522,7-2 0,4-1 0,8-1 0,4 0-45,-19 1 0,0 0 0,2 0-466,1 0 0,1 0 0,0 1 496,-1-1 0,-1-1 0,3 1-30,13-1 0,3-1 0,-4 0 0,-17 2 0,-3 0 0,1 0 30,7-1 0,2 1 0,-5-1-73,2-1 0,-7 1 223,12-2-90,-2 0-90,-35 5-90,-6 1-1259,-7 2-1674,-2 0 3023,-4 0 0,0 0 0</inkml:trace>
  <inkml:trace contextRef="#ctx0" brushRef="#br0" timeOffset="65692">11500 1728 21565,'4'-12'1979,"-2"1"-1710,0 4 91,-2 3-90,0 2-180,0 2 0,0 8-90,0 10 0,-5 20 90,-2 21-90,1-22 0,0 3-612,0 8 0,0 1 612,0 3 0,-1 3-120,2-2 0,-1 3 0,2-3-60,0 7 1,0-1-1,1-11 0,-1 1 0,2-2-1889,2 9 0,0-7 2069,-5-2 0,-2-2 0,-5-58 0</inkml:trace>
  <inkml:trace contextRef="#ctx0" brushRef="#br0" timeOffset="65952">11500 1104 18528,'-16'-44'1529,"0"6"54,1 11-1583,1 11 655,2 7-655,5 13 297,2 6-297,5 6 952,0 2-952,0-2 0,0 0 0,0-9 0,0-1 0,2-2 0,-2-3-180,2 3-1889,-2-4-360,2 4 2429,0 3 0,6 7 0,0 2 0</inkml:trace>
  <inkml:trace contextRef="#ctx0" brushRef="#br0" timeOffset="66902">11805 1859 22554,'0'-11'1259,"0"4"-1169,0 0 0,0 3-90,0 4 0,0-2 0,3 8 90,-2 5 0,3 12-90,-2 10 90,-2 29-90,1-25 0,0 1 0,-1-2 0,0-1 0,0 28 0,0-32 90,0-6-90,0-13 0,-4-8 0,3-15 0,-2-10 0,3-30 0,0 5-45,0 12 0,1 0-45,4-18 0,2 13 0,4-3 45,5 1 0,1 0 0,1 0 0,1 2 45,2 5 0,0 5 0,7-2 0,-1 10 0,-7 3 0,-2 7 0,-4 0 0,-3 6 0,-3 1 0,-2 4 0,-4 0 0,0 0 0,0 0 0,0 0 0,2 0 0,0 0 0,0 0 0,2 0 0,0 0 0,10 4 0,-3 1 0,7 0 0,7 5 0,-6-3 0,10 7 0,-10 0 90,3 1 0,-2 3-90,4 3 90,-3 8-90,-1 1 90,-5 8 0,-3 1-90,-4 1 0,-2 1 90,-2 16-180,-2-15 180,0 11-90,0-20 0,0-3 0,0-3-90,0-6 90,-1-4-90,0-9-90,1 2 0,1-9-89,-1 3-181,-2-4 0,-2 0 0,0-4-359,0-3-91,0-7-449,1-4 1349,3-16 0,1 3 0,1-10 0</inkml:trace>
  <inkml:trace contextRef="#ctx0" brushRef="#br0" timeOffset="67419">13035 1615 23184,'0'-7'90,"0"-2"-90,0 2 0,-5-4 0,0-2-90,-5-1 90,0-4 0,-13 2 180,0 6-90,-14 8 0,2 13 0,-7 12-1,-2 11-44,12-1 0,2 7-45,5 8 0,4 2-402,-1 0 1,4 1 401,10 0 0,7-2 0,18 14 0,5-25 0,6-3 0,-4-10 0,2-2-200,8 4 0,3-5-70,20-8 0,-2-6-179,-4-12-361,-6-5-989,-7-9-8032,-9-9 9477,-7-8 1,-6-5 0,-4-3 0</inkml:trace>
  <inkml:trace contextRef="#ctx0" brushRef="#br0" timeOffset="67759">13299 1108 20575,'0'-27'2159,"2"2"-1889,-2 3-90,2 3-90,0 8 180,0 4-91,0 15 1,0 13-90,-2 20 0,-3 18-332,0-23 1,-1 2 241,0 6 0,0 3 30,0 1 0,1 5 0,0-2-30,0 10 0,1 0-585,1-8 0,-1 3 1,2-4 584,-1 2 0,2-3 0,-1-3 0,0-1-382,-1-5 0,2-1 382,-1-5 0,1-2-180,3 25-1169,6-2-540,-4-26 1995,3-4 0,-7-29 0,2-5 0</inkml:trace>
  <inkml:trace contextRef="#ctx0" brushRef="#br0" timeOffset="68252">13518 1629 20126,'2'-24'2788,"0"4"-2518,2 9-270,-1 4 90,-2 5 0,-1 10-90,0 8 90,0 16-90,0 9 0,4 7 0,-1-12 0,0 0 0,8 15-45,-4-18 0,2-1-45,9 2 90,1-7-90,3-13 0,-4-6 90,2-8-90,-1-6 90,-1-5 0,-4-14 0,0-9 90,-3-7-90,-1-7 90,-6 1 180,0-19-180,-1 18 89,0-8 91,1 26-180,-2 8 90,0 6-90,-2 9-90,2 3 90,0 4 90,0 6 0,6 26-180,-1 5 0,2 28 90,1-4-90,-1-15 0,0 0 0,-1-11 0,0 0-45,2 9 0,1-3-315,9 9-360,1-9-2428,18-12 3148,-9-13 0,11-14 0,-13-9 0</inkml:trace>
  <inkml:trace contextRef="#ctx0" brushRef="#br0" timeOffset="68853">14452 1199 21295,'10'-25'1529,"1"2"-1259,1 5-90,0 4 180,4 3-1,0 12-179,1 9 0,-3 15 0,-4 13-90,-2 8 0,2 12-329,-5-24 0,0 0 239,0 3 0,1 2 45,3 17 0,1 1-45,-3-14 0,0 0 0,3 10 0,1-2 0,6 10-64,-3-9 64,0-11 0,-2-5 0,-5-19-180,-5-9 90,-7-21 475,-5-15-385,-7-24 0,-3-7 0,6 28 0,0 1-72,-11-31 1,-2 4-18,-12 20 89,-2 8 0,-3 13 0,1 8 0,0 16 0,3 8 0,1 16 89,2 9-395,5 6 306,7 8 0,5 1 0,12-1 0,2-3 0,12-7 0,8-6 0,12-10 0,13-6-90,8-14 24,4-3-564,-17-10 0,-1-4-899,16-7-899,6-16 2428,-28-3 0,-8-5 0,-5-2 0</inkml:trace>
  <inkml:trace contextRef="#ctx0" brushRef="#br0" timeOffset="69375">14724 1737 19946,'14'0'1978,"1"0"-1888,5 0 0,2 0 90,7 0-90,1 0-90,3 0 90,-3 0 0,1 0 90,-3 0-90,-1-2-90,-3-2 0,-4-1 90,2-8-90,-5 5 0,1-7 0,-4 1 0,-2-4 0,-1-4 0,-1-4 90,-6-15 0,0 9 0,-11-10 0,-4 15 0,-10 6 90,-3 6 89,-4 8-89,-5 2 0,-2 16 0,-1 3-90,1 13 90,-1 5-90,3 6 0,1 3 0,17-8 0,3 2 0,-3 17-90,12-17 0,4-2 0,14 10 0,15-4 0,11-8 45,0-13 0,3-5-382,-11-4 1,0-2 246,12 1 0,0-2-180,11-6-190,-9-4-80,-3-3-90,-9-4-719,-3-7-1079,-5-1 2428,-3-5 0,-5-1 0,-3-3 0</inkml:trace>
  <inkml:trace contextRef="#ctx0" brushRef="#br0" timeOffset="70187">16653 1330 20395,'2'-18'1889,"0"2"-1349,-7-4-270,-2 8 0,-5 1 0,-4 7-1,-4 4-89,-10 6 0,-7 5-90,-10 12 0,8 0 0,-4 4-90,-5 6 0,-2 3-484,7-5 0,-1 2 1,2-1 483,-10 8 0,4-2 0,4-1 0,3-2-54,-6 3 144,6-4-90,9-9 0,6-5 0,9-6 0,4-3 90,8-6 1352,1-1-1442,4-4 153,0 0-153,9 0 0,6 0-90,14 0 180,9 0-90,13 0-90,12 0 90,-25 0 0,3 0-1741,3 0 0,2 0 1606,3 2 0,1 0-90,-1 0 0,2 1-426,-6 0 1,2 0 0,-3 0 380,4 0 1,-1-1-500,11 0 0,-3 0-1210,6-2 1979,-11 0 0,-11-4 0,-5-1 0</inkml:trace>
  <inkml:trace contextRef="#ctx0" brushRef="#br0" timeOffset="70769">17506 1104 20215,'4'-25'2519,"0"0"-2249,-4 5 0,-5 1-90,-2 4 0,-7 1-1,-2 7 1,-6 1 0,-7 12-90,-6 7 0,-5 10-90,-1 11 90,-2 7-366,4 7 276,7 4 0,9 2 0,11-2 0,16-4-9,8-5 9,15-7 90,7-6-90,9-8 0,8-10 0,4-6-90,2-6 90,-2-2 0,10 1 0,-22-1 0,5 2 0,-23 8 0,-5 6 275,-6 12-275,-5 5 0,-6 5 0,-25 23 0,3-15 0,-1-15 0,-2-2 0,-13 5 10,-5-9-190,1-5-180,-2-11-269,3-3-2340,-8-6 2969,15-3 0,-4-6 0,17-3 0</inkml:trace>
  <inkml:trace contextRef="#ctx0" brushRef="#br0" timeOffset="71160">17981 950 20755,'0'-25'2609,"0"4"-1710,-4-7-719,3 11 0,-2-1-90,3 12 0,0 4 0,0 22-90,0 5 0,0 26 0,0 10 45,3-3 0,1 5-287,-2-12 0,0 2 242,1-6 0,2 3 0,0-2-918,0 6 0,0-2 918,3-2 0,0 0-45,1-2 0,1-1-45,-1-5 0,0 0-135,0-6 1,0 0-726,0 1 1,-1-3-1300,3 8 2249,-4-8 0,-5-30 0,-2-9 0</inkml:trace>
  <inkml:trace contextRef="#ctx0" brushRef="#br0" timeOffset="71419">17632 1529 21835,'13'-9'629,"8"0"-539,13 0-90,11-2 0,10-1-45,-10 0 0,2-1-846,-11 3 0,0-1-144,12-4 1,-1-3 1034,-15 3 0,-2-1 0,25-18 0,-2-7 0</inkml:trace>
  <inkml:trace contextRef="#ctx0" brushRef="#br0" timeOffset="72021">18639 742 21835,'6'-16'1079,"2"2"-899,-2 3 270,11 12-271,-3 7 1,8 17-90,-6 7 0,0 12 45,-5-3 0,-2 3-135,-1-8 0,0 1-772,0 16 0,-1 1 772,-1-12 0,-2-2 0,1 3 0,0 0-242,0-1 1,-1 0 241,1-1 0,0-1 0,0-3 0,0-1 0,5 30-236,2-14 236,-1-9 90,-1-12-180,-4-8 1407,0-12-1496,-4-5 557,0-14-467,-2-4 385,0-14-386,0-10 90,-6 2 0,-3-2 0,-9-23-197,1 21 1,-4 2 196,-20-11 0,-6 8 0,-3 7 90,-1 12-90,-2 9 135,18 16 0,-1 6-135,-17 12 45,20-1 0,3 5-86,-7 23 131,13 9-90,10 0 0,10 0 45,12-21 0,4-2 45,11 13-90,5-15 0,4-4 0,12-8 0,12-2 0,-3-16-270,-16-4 212,9-4-572,-19-4-766,-1-3-8435,-3-7 9140,-3 0 1,-4-5-1,-2 1 1</inkml:trace>
  <inkml:trace contextRef="#ctx0" brushRef="#br0" timeOffset="72520">19203 1244 21835,'15'-7'1978,"-3"1"-1798,-2 3-90,-4 1-90,0 2 90,-2 6 0,2 8-90,4 11 45,0 5 0,0 4-45,8 24-368,-6-16 1,-1 0 367,-3-8 0,-1-2-359,5 25-306,-2-5-235,-2-12-1168,-2-10 2068,-2-14 0,-2-8 0,-2-8 0</inkml:trace>
  <inkml:trace contextRef="#ctx0" brushRef="#br0" timeOffset="72760">19349 923 20036,'-14'-43'2608,"0"-4"-2158,7 5-450,2 16 0,5 8 0,2 18-90,-2 6-180,2 3-360,0 9 630,2 13 0,-1-4 0,0 8 0</inkml:trace>
  <inkml:trace contextRef="#ctx0" brushRef="#br0" timeOffset="73286">19756 1212 19766,'4'-16'3148,"0"1"-2788,-4 1-180,0 3 0,0 2-91,-4 4-89,0 3 90,-6 8 0,-1 6-90,-5 8 180,-13 30-90,4-7-90,8-11 0,0 4 0,2 3 0,1 0 0,-3 22 0,7-22 0,3-2 0,9 6 0,5-4-180,10-8 90,6-6-179,10-5 179,5-10 0,9-8 0,2-11 90,4-11 0,-17-5 0,-1-4 0,-10 5 0,0-3-153,5-9 1,-4-3 152,-13 8 0,-3 0 0,-3-2 0,-3 0 44,-4-1 1,-3-1-45,-2 1 0,-3 1 90,-16-27-90,-7 9-90,-5 10 90,-21 11-629,-5 20-361,3 12-1258,9 18 2248,21 3 0,9 4 0,2 0 0</inkml:trace>
  <inkml:trace contextRef="#ctx0" brushRef="#br0" timeOffset="74185">20377 1529 21835,'-5'0'269,"2"0"-269,3 0 180,0-2-90,-6 2 0,0-2 0,-7 2-90,3 0 90,4 6-90,-3 1 90,4 9-90,-2-2 0,4 1 0,3-1 90,0-1-90,0-5 0,0-2 0,3-6 0,2 0 0,5-2 0,-2-3 0,2-4 0,-3-4 0,-3-1 90,-3-2-90,-1 5 0,-3 2 0,2 4 0,-8 3 0,4 16 0,-1 2 0,2 5 0,4-8-180,2-9-540,6-14-449,1-1-900,6-9 2069,0 0 0,3 0 0,0-3 0</inkml:trace>
  <inkml:trace contextRef="#ctx0" brushRef="#br0" timeOffset="74920">20681 747 17337,'-3'-14'4767,"2"0"-4407,-3 5-180,4 2 0,0 5 360,0 2-450,4 0 0,0 6 0,6 8-1,1 13 1,3 16 0,0 12-316,-7-22 1,1 1 225,0 4 0,-1 1 0,1 3 0,-1 0 0,1 1 0,0 1 0,0-1 0,0 0 0,0-4 0,1-1 44,-2-2 1,0 0-145,5 25 190,-2-9-90,-4-7 0,-2-13 180,-2-5-90,-2-15 0,-3-10 451,-4-14-541,-1-12 11,-2-10-11,7 1 0,1-2 0,-1-22-45,6 5 0,5-1 45,2 8 0,2 2 0,1 2 0,1 2 0,1 4 0,1 5-90,8 3 180,-1 9-180,1 9 180,2 13-90,3 12 0,1 16 0,3 9 0,-12-6 0,-1 4 0,1 0 0,-1 2 0,0 7 0,-1-2 0,-4-11 0,-2-3 0,1 13-90,-7-25-180,-4-10-179,-1-4-451,-2-6-1079,0 0 1979,0-8 0,-6-6 0,-1-9 0</inkml:trace>
  <inkml:trace contextRef="#ctx0" brushRef="#br0" timeOffset="75555">21416 792 19946,'0'-23'2698,"-3"1"-2338,2 6-180,-3 2 90,4 7-1,0-1-89,2 7 90,-1-3-90,2 4 0,-1 0 0,1 0-90,-2 0 0,1 0 0,4 6-90,8 3 0,12 10 90,13 7-90,14 6 0,-3-1 0,3 1-465,-10-7 0,2 1 435,-6-3 0,3 1 0,-1-1 30,1-2 0,-1-1 0,-2-1-45,3 2 0,-1 0 45,9 3 0,-4-3-622,-3-2 622,-12-8 0,-12-7 0,-10 0 0,-4-3 0,-12 3 867,-6-4-867,-2 0 685,-1 0-685,10 0 0,-1 0 0,6 0 90,-8 4 0,-5 11-90,-7 6 90,-10 19 0,2-2 0,-3 4-46,-4 10 1,-1 2-323,11-18 0,0 1 0,0-1 323,-11 18 0,4-3-45,11-19 0,3-1 0,-14 23 0,7-9 0,4-8 0,4-10-90,0-7-90,5-7-450,5-6 476,-1-3-2005,4-4 2159,-5-4 0,5-1 0,2-4 0</inkml:trace>
  <inkml:trace contextRef="#ctx0" brushRef="#br1" timeOffset="97612">5112 4641 21745,'-38'16'1169,"3"-1"-989,7-3 0,5-5 0,13-3 179,10-12-179,18-8 0,20-18-135,-8 9 0,4-2-872,13-8 0,5-2 857,-8 6 0,2 0 0,2-2-464,-4 5 0,1 0 0,1-1 0,2 1 456,5-4 1,2-1-1,1 1 1,0-1-411,-7 6 1,1-1 0,0 0 0,1 1 0,0-1 387,1 0 0,2 0 0,-1 1 0,1-1 0,-1 0-308,1 1 0,0-1 1,0 1-1,0 0 1,-1 1 307,0 1 0,0 0 0,-1 1 0,1 0 0,-2 1 0,10-4 0,-1 1 0,0-1 0,2 1-43,-7 3 1,3 0 0,0 0 0,-1 1 0,-5 1 102,12-4 0,-5 3 0,1-1 49,-10 4 0,1-1 0,-2 2 0,-6 2-19,1-1 0,-6 3 1465,21-7-1466,-18 6 1,-13 3 2242,-10 7-2332,-6 1 2263,-6 4-2263,-2 0-2209,-4 0-309,0-2 2518,0-4 0,-4-8 0,0-4 0</inkml:trace>
  <inkml:trace contextRef="#ctx0" brushRef="#br1" timeOffset="98150">7508 2777 22554,'-35'-20'1349,"3"4"-1259,8 1 0,5 5-90,11-1 0,14 6 0,20 1 0,24 4 0,-14 0 0,4 0-589,7 3 0,3 0 589,5-2 0,1-1 0,2 4 0,0-2-45,-2-2 0,-2 0 45,-4 3 0,-2 1 0,-4-2 0,-3 1 45,-7 4 0,-3-1-45,22 0 180,-19 0-90,-12-6 0,-12 0-90,-10 6 0,-8 3 1268,-6 11-1268,-7 16 45,1 6 0,-2 6-45,5-5 0,1 2-1131,0-2 0,0 3 1,1-2 1130,0 9 0,2-2 0,1 1 0,1 0-237,4-4 1,2 0 236,0-4 0,2 0 0,3 5 0,0-1 0,-1-10 0,-1-2 90,1 28-90,-8-35 0,-2-25 0,-7-14 90,-8-13-90,-8-17 45,12 10 0,1-1 1249,-5-6 0,-1-4-1234,-2-2 0,-3-5 0,1 2-396,-4-7 1,-1-1 335,4 7 0,-1-2 0,2 4 0,1 0 0,1 3-38,3 3 1,1 2 37,4 4 0,0 2-90,-13-18-720,3 2 91,16 24 237,2 3-1946,16 24 2805,2 9 0,3 10 1,0 7-1</inkml:trace>
  <inkml:trace contextRef="#ctx0" brushRef="#br1" timeOffset="99857">2883 6368 19676,'0'-15'2968,"0"-1"-2698,0 0-90,0 0 0,2 5-90,0 2-90,0 2 90,0 4 0,0 9-90,4 11 0,4 14 90,5 12-90,-3 1 0,1 3 0,-2-9 0,0 0-356,4 17 1,0 0 355,-4-14 0,0-1 0,1 0 0,0 0 0,0-2 0,-1-1-132,0-4 0,0-1 132,10 23 0,-3-11 0,-6-9 0,-2-8 0,-6-7 780,-2-7-780,-2-6 284,0-3-373,2-18 89,0-7 0,4-20 0,2-9 89,3-9-468,1-2 379,0-3 90,2 8-180,0 8 180,1 10-180,4 2 180,4 18-90,11 14 0,-2 17 0,4 18 0,-6 1 0,1 6 0,3 1 0,1 0 0,0-3 0,13-2 0,-13-17 200,9-3-200,-19-22 0,-1-6-90,-7-17 90,-3-10 0,-16-8 0,-7-12 0,1 6 45,3 15 0,0 1-45,-5-14 0,-2-6 0,-2 11 0,-12 4 0,4 19 0,-2 8 0,8 26 89,9 16-89,2 16 0,5 11 0,7 7 0,6 5 0,5-24 0,6-1 0,6-6 0,4-3 0,1 1 0,1-5-160,3-11 0,-1-5-20,21-4-179,-6-14-271,1-6-899,-6-17-810,-2-12 2339,-25 14 0,-3-3 0,0-3 0,-2-1 0,-1-4 0,0 1 0</inkml:trace>
  <inkml:trace contextRef="#ctx0" brushRef="#br1" timeOffset="100294">4373 5966 20845,'-16'-16'1619,"-2"6"-1439,-15 10-90,2 14 0,0 9 0,0 9-45,3 14 0,3 4-45,-3 0 0,3 3-362,4 7 0,5 0 362,8-16 0,4-2 0,2-2 0,2 0-285,3-3 0,2-2 285,12 24 0,5-14 0,5-11-90,1-18 90,-1-6 0,-1-20-90,-3-10 855,-3-17-765,-4-17 0,-6-10-118,-6 26 0,-2-1 163,-3 0 0,-1-1 45,-1 0 0,-1 0-85,-2 3 0,0 2 85,-6-27 0,1 13-90,1 13 0,6 11 0,0 13 0,4 12 0,11 30 0,3 3-90,12 22 180,2-9-270,-6-15 0,1-3-270,15 9-359,11 3-720,-12-31-7527,-2-9 9056,-5-11 0,-2-14 0,-3-5 0</inkml:trace>
  <inkml:trace contextRef="#ctx0" brushRef="#br1" timeOffset="101105">4658 5188 21655,'-4'-34'674,"0"-1"1,-5-24-585,5 15 0,0 12-90,4 15 90,0 15 0,8 28 0,4 25-45,-1-12 0,1 3-1164,2 8 0,0 3 1119,2 6 0,1 2 0,0 2 0,0 1-597,2 0 0,-1-1 597,-1-1 0,1-2-185,-1-5 0,0-3 230,-3-3 0,1-3-45,-1-8 0,0-1 0,7 23 0,-3-16 0,-6-15-90,-4-16 0,-4-15 1800,-8-16-1710,-6-11 0,-6-6 0,-8-4 0,-2-2 0,0-1 0,-2 2 583,-3 4 0,-1 7-494,-11 6 541,2 19-630,5 19-1602,13 15 0,4 7 1602,-1 23 0,9-14 0,4 2-600,12-14 1,4-2 599,18 27 79,-7-32 1,4-2-80,4-5 0,2-4-90,2-4 0,3-3-106,-1-2 0,1-4 16,0-4 1,-1-4-271,29-11-225,-21-9 1,-3-7 269,-11 3 0,-2-3 1063,8-14 1,-4-5-389,-11 8 0,-5 0 179,-1-2 1,-2 1 462,-2 2 1,-2 0-778,-2 5 0,-1 2-32,-1-24 167,-3 12 323,-5 2-593,0 18 1239,-1 4-1239,2 16 458,4 5-458,0 2 207,0 6-207,0 0 0,7 1 0,2-3 90,9-4-90,1-4-90,3-5 90,-1-9 0,-1-18 0,-9 2 90,-4-10-90,-12 8 90,-4 6 0,-7 5 179,-15 19 1,-6 36-225,13 5 0,3 5 0,7 1 0,2 1-465,0 9 1,6-1 419,9-11 0,5-3 0,1 0 0,3-2 0,5 0 0,5-2-90,2-2 0,4-3-135,4-4 0,1-3-288,3-5 0,2-3-72,1-3 0,1-5-449,-1-5 0,0-4 1034,-2-3 0,-1-4 0,-2-6 0,-1-3 0,-2-3 0,0 0 0</inkml:trace>
  <inkml:trace contextRef="#ctx0" brushRef="#br1" timeOffset="101556">5819 5030 20126,'-13'-16'2158,"5"4"-1888,5 6-90,4 3 0,4 14 360,17 21-360,-1 6-91,-3-9 1,0 1 90,10 24-304,-13-23 1,-1 0 123,0 1 0,0 2 45,5 11 0,0 0-45,-6-12 0,-1-1 0,3 6 0,-1-2 0,-4 2 90,-4-11-90,-4-13 0,-11-16 0,-4-20-45,-4-17 0,0-6 45,5 6 0,1-3-611,-2-19 0,2-2 611,7 14 0,1 3 0,3 1 0,0 1 0,0 6 0,0 1 296,6-24-296,4 16 0,10 14 0,7 10 0,5 12 0,3 15 0,0 9 0,-4 14 0,-5 5 1353,-6 3-1443,-5-3 90,-4-5 0,-3-8-270,-1-3-179,-1-11-451,-4-1-989,0-6 1889,-2-8 0,3-4 0,2-9 0</inkml:trace>
  <inkml:trace contextRef="#ctx0" brushRef="#br1" timeOffset="102073">6899 4297 20305,'5'-54'2429,"-2"1"-3703,-3 6 1544,0 6 396,0 7-486,-3 9 164,2 7-164,-3 9-90,4 17 0,0 15 0,0 22 0,0 21-46,2-2 1,2 4-283,0-14 0,0 2 238,0-4 0,0 3 0,1-3 0,3 6 0,0-3 44,-1 3 1,0 0-45,0-1 0,1-1 0,-1-3 0,-1-1-319,0-5 0,-1-1 319,-2-6 0,0-2-167,1 24 167,-4-17 0,0-14 0,0-25 1166,0-46-1211,-4-12 0,-1-8 45,3 17 0,0-1 0,0-3-327,-2-12 0,-1-2 1,0 0 326,2 8 0,0 2 0,-1-1 0,1-3 0,1 1 0,-1-1 0,1 2 0,-1 0 0,2 0 30,-1 4 0,1 1 0,0 0-75,0-15 0,2 0 45,1 17 0,2 0 0,1 3 0,0 0 0,3 1 0,4-4 0,4 4 170,17 8-170,7 14-180,7 12-180,4 12 0,0 5-268,-2 11-91,-4 5-323,-20-2 0,-3 2 1042,8 13 0,-4 17 0,-18-17 0</inkml:trace>
  <inkml:trace contextRef="#ctx0" brushRef="#br1" timeOffset="102481">6920 4605 21025,'-47'37'1799,"18"-12"-1709,24-11-90,23-18 0,30-16-90,1-3 0,6-2-45,-17 7 0,1-1-321,17-9 456,-22 11 0,-2 0-90,5-6 180,-7 0 0,-7 3 90,-5 0 0,-4 4 90,-4 0 0,-2 4 366,0 3-457,-2 5-89,-1 0 0,-2 1 270,-3 1-90,4 6-90,2 7-90,3 10 0,6 28-90,-5-8 0,3 23-90,-3-19-360,-1-1-359,1-4-721,-2-8-988,-4-3 2518,0-8 0,-4-10 0,0-5 0</inkml:trace>
  <inkml:trace contextRef="#ctx0" brushRef="#br1" timeOffset="102672">7488 3971 22914,'-20'-16'1169,"-1"1"-1169,5 3 90,5 5-360,6 3-269,5 8-811,0 3-8481,0 5 9320,0 3 1,4-1 0,0 2-1</inkml:trace>
  <inkml:trace contextRef="#ctx0" brushRef="#br1" timeOffset="102905">7585 4026 22464,'0'-18'1529,"0"1"-1439,0 8 90,2 3-90,2 14-90,6 8 45,2 12 0,2 6-45,9 27-383,-6-15 0,1 3 338,-5-8 0,-1-1-180,1 1 0,0 0-90,-2-2 1,0 1-1171,4 8 1,0-1 1484,3 16 0,-6-28 0,-1-2 0,1 3 0</inkml:trace>
  <inkml:trace contextRef="#ctx0" brushRef="#br1" timeOffset="103271">8057 4396 19766,'0'-18'2608,"0"0"-2428,1 2 0,5-3-180,6 4-180,20-15 0,4-8 180,2-1 0,-7-7 90,-16 14 90,-7-12 90,-5 14 0,-10-9 90,-2 20-1,-11 8-89,-2 5 180,-16 32-360,9 3 0,10-1 0,3 3-90,-5 27 90,11 7-90,12-21 0,6 0-90,2-12 0,3-1-45,8 8 0,6-4-585,30-1-854,-8-19 0,4-3 1508,-13-7 0,0-2 0,11-1 0,-2-1 0,11-10 0</inkml:trace>
  <inkml:trace contextRef="#ctx0" brushRef="#br1" timeOffset="104123">4012 9774 20575,'-29'25'1799,"5"-2"-1619,6-7 0,9-7 90,4-5 0,5-4 90,7-6-181,7-10 91,17-15 0,11-17-928,-13 16 0,1-1 748,6-7 0,3-2-61,-9 10 1,1-1 0,1-1 0,5-6 0,0 0 0,1-2-671,6-4 1,0 0-1,2-3 641,-9 9 0,0-1 0,1 0 0,1-1-525,2-3 0,2-1 0,0 0 0,0-1 543,-6 8 0,0-1 0,0 0 0,1 0 0,0 0-18,1-1 0,1 0 0,0 0 0,0 0 0,0 0 0,1 1 0,-1 0 0,1 0 0,1-1 0,2-1 0,-4 4 0,2-1 0,2-1 0,1 0 0,-1 1 0,-1 0 0,-1 3 0,5-5 0,-2 2 0,-1 1 0,2 1 0,1-3 0,1 1 0,1-2 0,2-1 0,0 1 0,-2 2 0,-2 3 0,6-3 0,-2 4 0,-2 2 0,1 0 0,0 0 0,-1 1 0,0 1 0,1 0-384,-1 2 1,-1 1-1,1 0 1,-1 0 383,-1 2 0,-1-1 0,0 2 0,0 0 0,13-7 0,-1 2 0,2-1-146,-5 2 1,3-2 0,0 1-1,-5 2 146,1-1 0,-3 2 0,1 0 39,-7 2 0,3 0 0,-2 0 1,-5 2 5,9-6 0,-7 2 562,-5 2 1,-2 0-383,1-3 0,-2 1-45,8-8-90,-1-2 0,-26 22 1747,-6 3-1837,-5 1 2703,-2 6-2703,-1 1 2085,-1 4-2085,0 0 267,-1 4-267,0-3-90,0 9 0,0-8-90,2 4-540,2-6-629,1 0-1079,-1-14-1,-1-4 2429,0-18 0,4-4 0,2-6 0</inkml:trace>
  <inkml:trace contextRef="#ctx0" brushRef="#br1" timeOffset="104821">7935 5948 20575,'-15'0'2879,"3"0"-2520,0 0-179,4-2 0,1 1-90,4-3 0,5 0-90,4-3 0,29-8 90,8 0-90,-7 5 0,3 0-806,0 1 1,0 0 805,4-2 0,2 0 0,-1 0 0,3-1-1429,15-7 0,-2 0 1429,-17 7 0,-1 1 0,8-4 0,-4 2 0,-1 2 180,-5 6-90,-18 1-1,-3 12 1079,-15 6-988,-10 48-180,-1-6 1208,0-8 0,-2 1-1208,3-9 0,0 0 0,1 3 0,1 0 0,1-2 0,1 0 0,1-3 0,2 0 0,-1-3 0,0-2 0,0 26 45,3-21 0,1-2-45,1 5 0,4 7 0,-6-39 0,-8-9 886,-6-9-886,-25-27 0,0-6-213,8 10 1,0-3 212,3 1 0,1-2-45,-1-1 0,-1-1 90,1-1 0,-2-1-1746,-8-12 0,1 3 1656,9 14 0,0 1-45,-5-7 1,2 3-362,-6-1-89,5 7-90,1 10-629,7 6-810,1 7 2069,4 5 0,0 6 0,-1 3 0</inkml:trace>
  <inkml:trace contextRef="#ctx0" brushRef="#br1" timeOffset="106345">2485 10493 21115,'-54'-18'1619,"-3"6"-1349,-4 14-493,1 16 493,3 16-135,32-8 0,3 4-372,3 6 0,4 3 327,3 10 0,5 4-45,5 8 0,4 4-471,2-15 0,3 2 0,1 0 426,2 5 0,2 0 0,0 2 0,3 2 0,0 0 0,2 5 0,-1-15 0,1 4 0,1 1 0,0-1 0,-1-3-45,0-1 0,0-3 0,0 0 0,1 2-45,4 10 0,2 4 0,-1-3 1,0-5-151,-3-8 0,0-5 0,-1-1-300,8 16 1,-1-3-696,-4-10 0,0-4 1235,-4-7 0,-1-2 0,6 13 0,-8-12 0</inkml:trace>
  <inkml:trace contextRef="#ctx0" brushRef="#br1" timeOffset="106874">2079 12411 21924,'-47'-9'1979,"8"-2"-1799,24-15-270,29 0 0,13-3-135,1-1 1,5 1-647,1 2 0,4 0 1,0 1 555,15-6 0,0 1-90,2 0 0,0 1-143,-1 0 0,-2 1 503,-2 0 0,-2 1 5,-6 4 1,-3 0 264,-4 0 0,-3-1 225,17-16 449,-15-3 1276,-23 2-1815,-10 14 839,-14 5-1109,-1 18 863,4 1-863,4 4-90,2 12 0,8 5 0,4 20 0,8 9 0,5 11 0,5 2-327,2-2 327,1-7-90,1-12 1,-1-10-181,-3-11 90,-1-10 0,-5-13 0,-4-16 225,-8-16 0,-3-8 90,-1-6 0,-2-3-75,-3 10 0,-1-2 0,-1 2 103,1-12 0,-1 5-163,-2 0 0,12 36-270,11 39-449,9 11-900,1 5-8212,1 0 9477,-3-3 1,-3-9 0,-3 0 0</inkml:trace>
  <inkml:trace contextRef="#ctx0" brushRef="#br1" timeOffset="107228">3269 11316 22734,'0'-23'1169,"0"7"-1079,0 8 0,4 16 0,4 6-90,10 17 0,3 6 0,3 6 0,6 15 0,-10-20 0,2 2-90,-14-28 90,-5-6 0,-10-16 0,-2-7 0,-7-16 0,1-6 0,7-5 0,2 2 0,10-7 0,6 18 0,10 4-90,13 29 90,8 14-270,7 15-854,-12-3 0,-1 2-91,-8-8 1,0-1 1214,7 7 0,-1-4 0,7-7 0,-1-7 0</inkml:trace>
  <inkml:trace contextRef="#ctx0" brushRef="#br1" timeOffset="107776">3923 11063 21745,'-12'-25'1529,"1"2"-1439,5 5-90,2 3 0,4-1 0,4 0 0,2 0 0,5-2 90,-1 2 0,-4-2 269,-2 0 91,-11 2-180,-2 2-90,-8 5-90,1 5 90,-13 52-180,23-16 0,4 3 0,-1 20 0,7 2-45,5-12 0,6-4-227,5-4 1,4-6 91,19 2-90,2-8-341,2-13 161,-3-4-90,-3-14 90,-1-7-89,-3-17-181,-14-8 1,-4-11 958,-6 4 1,-3-5 0,-1-1-440,1-2 1,-1-1-1,-3-1 410,-2-7 0,-3-2 0,-3-1 59,-1 15 1,-2 0 0,-1-1 0,-3-2-489,-5-9 0,-2-2 0,-2 0 1,3 5 248,2 0 0,1 3 0,-1 2-30,-5-10 0,-2 1 0,6 35 187,11 40-187,10 25 0,-1-3 0,1 5-275,5 7 0,2 3 275,2 6 0,1 2-45,2 2 0,1 0 0,0-1 0,2-1-135,-1-3 0,1-1-225,0-5 1,1-1 54,-2-5 1,0-3-776,1-5 1,-1-2 1124,16 18 0,-5-16 0,-4-10 0</inkml:trace>
  <inkml:trace contextRef="#ctx0" brushRef="#br1" timeOffset="108124">4114 10629 22644,'-36'-18'990,"10"0"-901,12 0-178,23-2-181,20-3-90,26-4 135,-20 11 0,3 0 90,5-1 0,0 0-698,2-2 1,0 0 877,-2 1 0,-1-1 45,-3 0 0,-2-2 322,1-6 0,-3-1 217,10-15-77,-7-9-12,-28 20-181,-7 7-89,-3 1 893,0 14-1163,0 0 0,4 18 0,2 10 474,8 16-474,7 12 0,4 10-90,3 3-293,-14-28 1,0 0-427,13 27-361,-4-7-988,-4-9 2133,-6-10 0,-5-15 0,-4-7 1</inkml:trace>
  <inkml:trace contextRef="#ctx0" brushRef="#br1" timeOffset="108278">4650 9720 22464,'-33'-46'1349,"2"7"-1439,9 10-1169,9 9-900,10 11 2159,9 11 0,8 14 0,3 9 0</inkml:trace>
  <inkml:trace contextRef="#ctx0" brushRef="#br1" timeOffset="108617">5064 9729 25522,'4'29'270,"2"11"-270,2 14-566,-2-21 1,2 1 565,0 2 0,2 0 0,3-2 0,0-1 0,18 25 51,4-14-141,1-15 239,-1-16-329,-2-15 180,-7-16-90,-5-14 466,-13-7 0,-6-7-196,-8-5 0,-4-1-91,1-2 1,-4 1-115,-7 4 1,-4 5 24,-15-5-90,-1 14-270,3 6-449,3 13-361,5 5-1078,7 7 2248,4 2 0,9 2 0,4 0 0</inkml:trace>
  <inkml:trace contextRef="#ctx0" brushRef="#br1" timeOffset="109072">5380 9444 23723,'9'-23'1620,"-5"3"-1531,2 8 1,-4 6-90,5 12 0,6 10 90,7 15-90,8 13 0,7 8 0,-7-10 0,1 1-240,-8-12 0,-1 0 240,7 9 0,-3-3 0,0 2 0,-9-10 0,-8-17 0,-10-14-90,-6-21 90,-7-21 0,-2-18-267,8 22 0,1-2 267,0-4 0,2-1 0,2-1 0,1-2 0,1 2 0,1-1 0,3-7 0,3 1 45,1 18 0,2 2 227,2-4 1,3 7-183,20 11 90,7 19-90,10 19-1,-8 5 1,0 5-45,-10-5 0,0 2-447,12 9 0,-2 2 402,-15-8 0,-3 0 0,0-1 0,-2 1 513,18 25-603,-7-7-270,-1-2-1349,2 7 270,-12-10-989,0 1 2428,-17-14 0,-8-2 0,-2 0 0</inkml:trace>
  <inkml:trace contextRef="#ctx0" brushRef="#br1" timeOffset="110879">11654 3913 19676,'-4'0'3238,"-5"0"-2968,4 0-90,-5 0 809,11 0-989,9-6 90,20-6-90,19-11 0,-17 7 0,2-1-374,5-3 1,1-2 373,2 0 0,2-1 0,-6 2 0,3 0 0,0-1 45,14-8 0,-1-1-45,-1 3 0,-2 0 45,-13 4 0,-5 3 45,2 0-90,-5 1 0,-13 12 0,-3-4 0,-11 11-90,-3-3-630,0 4-332,4 0-1016,-1 0 2068,2 0 0,0 0 0,-1 0 0</inkml:trace>
  <inkml:trace contextRef="#ctx0" brushRef="#br1" timeOffset="111463">12783 3316 20665,'-5'-10'2159,"3"1"-1979,-3 2-90,5 1 0,0 3 0,0-1-90,0 2 0,0-1 0,2 1 0,2 2 0,2 8 0,4 4 0,-1 11 90,1 6-90,-2 7 0,0 10 90,0 4-90,2 4 0,-1-4 0,-3-4 0,1-10 0,-6-9 0,3-7 90,-4-10-90,1-4 0,0-22 0,1-7 0,-1-21 0,0-11 0,4-8-115,-2 28 1,1-1 114,3-14 0,1 0 0,-1 15 0,0 0 0,2-8 0,0 2 0,3 1 0,0 8 0,0 7 0,2 9 0,1 7 0,1 5 0,2 10 0,-1 6 0,1 9 229,-4 6-139,2 16-90,-7-9 0,2 7 0,-8-19 0,0-2 0,-3-5 0,0-6-180,0-5-135,0-4 0,4-10 0,1-3 0</inkml:trace>
  <inkml:trace contextRef="#ctx0" brushRef="#br1" timeOffset="111878">13287 3383 21385,'0'21'989,"0"-3"-899,2-2-90,2-9 90,2 3-90,6-9-90,2 3 180,17-10-90,-5-1 0,7-11 0,-13 0 0,-5-7 90,-4-2-90,-4-3 90,-3-2-90,-2 3 90,-10-10-90,1 13 0,-7-4 90,-2 18-90,1 6 90,-1 10 90,0 5-90,2 13 0,-4 8 0,1 9-90,1 8 45,10-8 0,3 2-45,2 23 0,3-21 0,6-1 0,5-8 0,3-4 0,11 13-180,14-3-90,-13-28-180,-2-8-449,-2-11-990,-5-8 1889,0-12 0,-4-12 0,-1-7 0</inkml:trace>
  <inkml:trace contextRef="#ctx0" brushRef="#br1" timeOffset="112192">13733 2899 20215,'0'-18'2429,"0"0"-2249,0 7-90,0 2 0,0 2-90,0 3 90,0 1 0,2 1 0,2 2 0,3 6-90,3 8 90,0 11-90,0 11 0,0 11 90,-3 8-90,-3 10-263,-3-31 0,1 1 263,0 2 0,0 0 0,1 0 0,1-1 0,0 0 0,0 0-45,-1-2 0,2 0-283,2 7 0,1 0-302,4 12-719,4 7-810,-6-35 2159,-2-11 0,0-10 0,0-9 0</inkml:trace>
  <inkml:trace contextRef="#ctx0" brushRef="#br1" timeOffset="112747">13677 3438 18506,'-25'0'3239,"4"0"-3060,11 0 1,5 0-270,25-6-1259,24-14-90,11-3 381,-20 7 0,0-3-652,18-14 271,-3-2 1574,-21 11 0,-2 0 1754,9-7 270,-2-5-180,-25 22-990,-6 3-449,-3 4-270,0 3 587,0-1-677,0 3-180,0 12 90,0 3-90,0 15 0,0 4 0,4 5 90,2 3-90,4-1 0,3-5 0,-1-5 0,7-8-90,1-9 90,2-8 0,-2-11 0,-4-9 0,-1-9 0,-1-7 0,-2-6 135,-6-4 0,0 1-45,3 7-180,0-28 90,-3 72 0,4 5 0,3 14-180,1 1-270,0 2-629,2-3-900,-3-6 1979,-1-5 0,-2-9 0,-2-5 0</inkml:trace>
  <inkml:trace contextRef="#ctx0" brushRef="#br1" timeOffset="113196">14509 3175 21565,'0'-13'2158,"0"1"-1978,0 5-90,0 3-90,0 4 90,4 6-90,0 6 0,6 8 0,2 7 0,3 3 0,1 4 0,0 0 0,-1 2 0,-1-4 0,-2-3 0,-2-8 0,-3-3 90,-4-7-90,-3-4 0,0-3 0,0-4 0,-5-12 0,3-1-90,-3-16 90,9-4 0,2-8-90,6-9 90,2 2 0,3 0 0,-1 10 0,7 0 0,-5 20 0,6 2 0,-6 22 0,-1 1 0,1 9 0,-4 0 0,-2 0-90,-4-2-179,-3-3-361,-4-6-360,-1 3-898,0-7 1888,0 1 0,0-9 0,0-2 0</inkml:trace>
  <inkml:trace contextRef="#ctx0" brushRef="#br1" timeOffset="113631">14972 2985 20575,'0'-11'2429,"0"2"-2249,0 4-90,0 3-90,4 2 90,2 0-90,4 0 90,12 18 0,-6-1-90,9 20 0,-8-5 0,1 10 90,-6 0-90,0 5 0,-4-5 0,-1 8 89,-3-15-89,-3-6 0,-1-29 0,0-13 0,0-16 0,0-1 0,4-6 0,2-5 0,7-2-89,1-2 89,4 2 89,2 4-89,14 3 180,4 27-180,-2 9 0,-3 25 0,-13 7 0,-5 0-90,0 1-179,-6 1-361,1-2-719,-6-2 1349,0-7 0,-1-16 0,2-6 0</inkml:trace>
  <inkml:trace contextRef="#ctx0" brushRef="#br1" timeOffset="113896">15601 2637 21385,'0'-48'1799,"0"7"-1619,0 8-90,0 4 0,0 16-90,0 9 179,2 22-89,2 20-90,3 21-287,-4-21 0,0 1 287,-1 5 0,0 1 0,-1 3 0,0 1 0,-1-1 0,0 0-872,0-2 0,2 1 827,-1-4 0,2 0-180,0-6 0,0-2-319,3 26-625,-2-14-900,-2-12 2069,-2-17 0,-3-8 0,-2-10 0</inkml:trace>
  <inkml:trace contextRef="#ctx0" brushRef="#br1" timeOffset="114180">15256 2592 19586,'-14'-7'2788,"5"2"-2608,4-3-180,10 1 90,7-4-90,15-1 90,10-1-90,11-3 0,9-2 0,5-1 0,1-1-90,-2 4-90,-6 3-449,-5 2 629,4-5 0,-18 6 0,2-5 0</inkml:trace>
  <inkml:trace contextRef="#ctx0" brushRef="#br1" timeOffset="114640">15833 2687 21205,'0'-9'1889,"0"4"-1709,0 1-90,2 14-90,5 4 90,4 18-90,7 4 0,-1 9 0,1 3 0,0 0 0,8 7 0,-8-20 0,12-4 0,-14-29 0,6-14 0,-4-13 90,6-29-90,-4 10 90,0-15-1,-9 27-89,-4 6 0,-3 7 0,-3 2 0,-1 3 0,0 7 90,0 9-90,0 12 0,0 17 90,-5 12-90,-3 14-329,2-22 0,-1 2 329,-1 2 0,0 2-649,1 3 0,0 2 604,-2-1 0,0 1-90,1-1 0,1 0-159,-2-2 1,2-2 23,3-3 0,1-1-989,-8 29 1259,6-2 0,-6-24 0,0 0 0</inkml:trace>
  <inkml:trace contextRef="#ctx0" brushRef="#br1" timeOffset="115173">16479 2782 21835,'9'-41'1529,"0"4"-1439,1 10 0,-4 9 0,-2 9-1,-2 5 1,0 12-90,0 10 90,0 16-90,2 16 0,-3 10 0,2 3 0,-3-19 0,1 0 0,0 15 0,0-24 0,-2-2 90,1-1-90,0-9 0,0-8 0,0-22 0,0-10 0,0-30 0,2-14-401,1 23 0,0-2 401,2-3 0,0 0 0,3-2 0,1-1 0,0 3 0,2 0 45,-1 3 0,1 0 0,0 6 0,0 1-318,7-26 273,0 14 90,-1 6-180,1 12 90,15 19 0,5 28 779,4 31-734,-29-17 0,-7 1-45,-7 28 0,-26-8 0,-10-23 296,-4-3-386,-3-7-270,1-3-179,4-10-451,5 1-1168,7-9 2158,7 1 0,9-2 0,6-2 0</inkml:trace>
  <inkml:trace contextRef="#ctx0" brushRef="#br1" timeOffset="115913">16844 2868 21924,'0'13'270,"0"1"-180,0 1 0,0 2 0,0 3 0,2-2 0,2 2-90,2-2 90,2-1 0,8 2-90,-1-10 0,9 1 90,0-10-90,16-14 0,-11 0 0,10-17 0,-16 2 0,-3-7 0,-4-3 90,-7-4-90,-4 0 90,-8 0-90,-4 2 0,-5 5 0,-2 4 0,-4 5 0,-3 4 90,-1 7-90,-1 7 90,-1 5 0,0 12 0,-3 4 90,-1 13-91,-1 9 1,3 9-717,3 11 717,7 4-90,8 2 0,10-1-18,8-22 1,8-1-73,12-5 0,5-4-45,0-2 0,4-4-577,11-6 1,2-8 261,-7-7 1,-2-4-541,4 0 1,0-3 989,0-4 0,-2-3 0,-2-3 0,-1-2 0,-1-4 0,-1 0 0</inkml:trace>
  <inkml:trace contextRef="#ctx0" brushRef="#br1" timeOffset="116764">16718 4084 15898,'0'14'6116,"0"0"-5576,0-7-180,0 3-180,0-5 270,11 0-181,4-3-89,17-8 0,11-6-45,6-3 0,6-2-823,-8 0 1,3 0 717,0 0 0,4-1 0,-1 0-548,-3-1 0,-2 0 0,2 0 518,9-3 0,2-1 0,2 0-606,-11 4 1,1 0-1,2 0 1,0-1 605,6-1 0,0 0 0,1 0 0,1 0 0,-12 4 0,0 1 0,1-1 0,1 1 0,3-2-270,4 0 0,3-2 0,2 0 0,1 0 0,-2 1 1,-4 1 269,-3 1 0,-3 1 0,-1 0 0,1 0 0,4-1-84,-3 1 1,5-2 0,2 0-1,1 0 1,-3 0 0,-3 2-1,-6 1 84,2-1 0,-5 2 0,-3 0 0,2 0 96,8-2 0,2 0 1,-3 0-1,-6 1-51,5-1 0,-6 1 0,-9 2 0,-3 1-45,15-6 1473,-18 5-1563,-12 1 2251,-8 7-2341,-5 1 2469,-4 4-2829,-3 0-589,2 4 1129,-2 1 0,2 7 0,-2-1 0</inkml:trace>
  <inkml:trace contextRef="#ctx0" brushRef="#br1" timeOffset="117774">20405 2605 20755,'0'-11'2699,"0"4"-2519,0 3-1,0 4-89,0 12 90,0 9-180,0 20 90,0 15-560,0-23 0,0 2 470,0 6 0,0 2 0,0 1 0,0 1 0,0 0 0,0 1 0,0-4 0,0 2-272,0 5 1,0-1 271,0 14 0,0 3 0,-3-41-90,-4-12-90,-8-26 90,3-41 45,6 20 0,2-3 143,5-16 1,4-1-144,1 6 0,4-2 45,4 1 0,3-4 0,3 1 0,0 1 0,2 1 0,3-1-30,5-7 0,3-1 0,0 4 30,-6 13 0,0 3 0,1 4 0,11-8 0,1 8 0,-11 15 0,0 4-45,1 2 0,1 2-135,30-5 98,-20 11 0,-1 3-3156,26 6 3238,-9 3 0,-29 13 0,-22 0 0</inkml:trace>
  <inkml:trace contextRef="#ctx0" brushRef="#br1" timeOffset="118345">20296 2610 20126,'-48'5'2338,"8"-1"-2158,13-4-90,13 0-90,16 0 0,16 0 90,18 0-90,18 0-246,-21 0 0,3 0 246,1 0 0,3 0-45,16-3 0,1 0 90,-16 1 0,-1 0-45,9-1 0,-4 0 180,1 1-90,-13 0 90,-11 1 0,-8-1-91,-8 0 91,-2 0 0,-4-3-90,0 3 90,0 0 222,-4 8-402,0 7 0,-5 15 0,5 12 0,2-1 0,0 3 0,2-8 0,0 0 0,1 11 0,0 0 0,3 14-90,3-7 0,2-9-90,2-7 1,3-11-91,-2-11 90,4-14 90,-1-12 0,3-11 90,0-8 0,4-8 0,1-6 90,-6 14 0,-1 0 0,7-12-90,6-6 0,-14 26 90,-3 7-90,-2 7 90,-2 15-90,0 15 90,6 35-270,-5-3-90,-4-18 0,0 0-1259,0 15 1529,-1-7 0,1-4 0,1-6 0</inkml:trace>
  <inkml:trace contextRef="#ctx0" brushRef="#br1" timeOffset="118731">21380 2854 21115,'4'-46'1709,"0"8"-1619,-2 7 0,2 10-90,-2 7 90,2 8-90,2 14 0,-1 11 90,0 19-90,-1 0 0,-2 2 90,1 24-90,-1-10 0,0-2 0,-2-2 90,0 6-90,0-35 0,-4-10-90,3-13 90,-1-26 0,13-12 0,4-5 0,-6 11 0,1 0-149,7-17 0,3 1 149,11-6 0,-1 26 0,-1 11 0,-4 33 0,-8 16-180,1 9-629,-2 2-1260,2 0 2069,-1-7 0,-1-5 0,0-4 0</inkml:trace>
  <inkml:trace contextRef="#ctx0" brushRef="#br1" timeOffset="119323">22017 2678 19406,'0'-25'2698,"0"4"-2518,0-1-90,0 12-90,0-5 0,0 8 0,0-4 90,0 0-90,0 1 90,-3 0 270,-13 3-90,-11 8-90,-14 16-90,3 14 0,3 15-90,10 3 0,7 1 0,8 6 0,8-19 0,4-1 0,8 19 0,10 6-180,7-30 0,5-6 0,5-9-90,0-7 90,1-11 0,-1-11 90,-1-15 90,3-12-413,-1-12 413,-17 21 0,-1-2-428,1-1 1,0-2 472,0-3 0,0-1 0,0-1 0,0 0 89,-2 0 1,1-2 90,6-14 0,-1 1-90,-9 15 0,0 1 90,4-9 0,-3 2 135,-3-3-180,-8 10-180,-2 11 89,-4 8 1,0 10 0,-4 21 288,-2 16-333,-2 12 0,0 5-45,0-6 0,1 0 245,-3 17 1,2 4-291,1 4 1,1-1-342,3-15 0,0 1 161,1 12 1,0-3-406,2 8-270,0-8-899,0-15 1799,0-9 0,0-12 0,0-7 0</inkml:trace>
  <inkml:trace contextRef="#ctx0" brushRef="#br1" timeOffset="119688">22196 2569 21115,'0'-20'1259,"0"2"-1169,9 4-90,8 3 0,15 4 90,13 2-180,8 3 90,10 2-45,-19 1 0,1-2 135,19-1-45,-24 3 0,-3-2 135,0-5 90,-7 1 90,-9-2-1,-6-2-179,-4 6 0,-3-1-180,-4 4 0,0 0 0,-2 0 0,2 0 0,0 10 0,-2 7 0,2 29 0,0-6-180,0 17-359,4-14-2789,-2 14 3328,2-17 0,-3 3 0,-1-20 0</inkml:trace>
  <inkml:trace contextRef="#ctx0" brushRef="#br1" timeOffset="119862">22915 2321 21924,'0'-44'1080,"0"6"-1080,0 4-90,0 7-270,0 6-719,2 10-1080,2 5 2159,2 6 0,2 4 0,0 1 0</inkml:trace>
  <inkml:trace contextRef="#ctx0" brushRef="#br1" timeOffset="120241">23053 2492 22914,'0'8'360,"0"6"-270,0-2-90,2 9 90,0 5-90,4 4 90,2 4-90,2 0 0,2 0 0,1-8 90,-1-4-90,2-13 89,2-3-89,3-8 0,3-6 0,-2-6 0,1-9 0,-5-6 90,-7-7-90,-4-5 0,-10-1 0,-15-12 0,-4 20 0,-14-4 0,3 26-269,-1 6-1351,-14 20-718,16-2 2338,-1 14 0,23-4 0,9 4 0</inkml:trace>
  <inkml:trace contextRef="#ctx0" brushRef="#br1" timeOffset="120732">23451 2434 22194,'20'-30'1350,"-3"3"-1260,-5 6-1,-4 6-89,-1 14 0,-2 8 0,3 38 0,-6 20 0,-1-20 0,0 0 45,-1-7 0,0-3-45,0 25 0,0-30 0,0-9 0,0-10-179,0-19-1,4-24 180,4-9-90,6-21 90,8 7-424,5-6 424,2 9 0,3 4 4,-7 12-4,3 7 0,-8 10 90,3 8-90,-3 7 0,-2 14 0,-1 7 419,-3 15-329,0 30-270,-4-8-45,-4-18 1,0 0-945,4 12-1080,0-5 2249,3-13 0,1-4 0,0-8 0</inkml:trace>
  <inkml:trace contextRef="#ctx0" brushRef="#br1" timeOffset="121013">24161 2126 22194,'10'-43'1709,"-1"4"-1439,-1 5-180,-2 7 0,-2 7 0,2 4-90,-2 9 0,4 11 0,-2 14 90,3 16-90,-3 16 0,1 11 0,-3-25 0,-1 1 0,0 0 0,0 3-315,0 20 0,0 2-318,-2-17 1,0-1 92,0 14 0,0-3-1438,1 7 1978,-2-15 0,2-17 0,-2-9 0</inkml:trace>
  <inkml:trace contextRef="#ctx0" brushRef="#br1" timeOffset="121473">24235 2067 12024,'0'-36'2248,"0"4"464,0 5-2622,1 7 1498,2 6-1498,2 5 950,2 5-860,1 2 3392,2 2-3393,2 8-89,4 4-90,3 12 90,1 6-90,2 8 0,-5-6 0,0 1 0,11 23 0,-4-10 0,-1 0-418,6 7 418,-12-22 0,-1-1 0,6 1 90,-3-6 0,-3-9 0,-4-7 0,0-13 0,-2-14 0,3-14 0,1-15 0,2-8-45,-8 23 0,0-1 138,1-1 0,0-1-138,1 0 0,-1 0 0,-1 0 0,0 0-45,8-29 0,-2 5-90,-3 12-90,-1 8-180,-6 12-269,0 9-2250,-4 17 2879,0 9 0,-6 17 0,0 2 0</inkml:trace>
  <inkml:trace contextRef="#ctx0" brushRef="#br1" timeOffset="121946">25100 2180 21924,'6'-13'1889,"0"-1"-1619,-4 1 0,0-1-90,-2 2-90,0 5-90,0 3 0,0 4 0,-13 15 0,1 4 0,-12 19 0,2 8 0,1 6 0,1 3 0,4-1-90,7-4-90,7 3 0,7-16 90,6-9-90,4-18 90,7-14 0,1-7 1,5-9 178,-3-12-89,-1-9 180,-4-5-90,-1-1 90,-5-1 180,0-5-270,-7 16-90,-2 0 0,-5 22 0,2 8 90,0 3-90,4 14 0,0 6 0,4 14-180,4 6-360,3 3-539,5 0 1079,11 1 0,-7-16 0,7 0 0</inkml:trace>
  <inkml:trace contextRef="#ctx0" brushRef="#br1" timeOffset="122574">25477 2189 21115,'6'-16'2249,"0"3"-2159,1 2 90,-3 4-180,-1 2 89,1 3-89,5 2 0,1 8 0,4 4 0,2 11 90,1 6-90,-1 1 0,-4 4 0,-4-3 0,-4-3 0,-2-3 0,-2-7 90,0-9-90,0-3 0,0-8 0,0-6-90,2-20 0,6-4 90,4-15 0,10 4 0,3 4 0,2-1 0,-3 7-89,-3 6 89,-3 7 89,-4 11-89,-2 9 90,-4 11 0,-2 14 0,-4 9-90,0 11 0,-2-10 0,0 1 90,0 13 0,0 9 90,0-36-90,0-10 0,2-10-90,2-11 0,4-11 0,4-10 0,6-11 90,5-4-180,2-3 90,3 5 0,4-4 0,-8 20 0,3 3 0,-14 18-90,-3 12 180,-4 4-90,-4 10 0,0 7 0,-2 7-90,0 5-899,7 18-2969,9-15 3958,6-3 0,11-23 0,-2-16 0</inkml:trace>
  <inkml:trace contextRef="#ctx0" brushRef="#br1" timeOffset="123125">26431 2099 22014,'4'11'360,"4"-6"-360,8 8 0,5-12 0,5 5-90,3-6 90,3 0-90,1 0 90,1-4 0,-1-3 90,-2-9-90,-3-2 0,-2-9 90,-5 0-90,-1-5 90,-6-2 0,-2 0 0,-5-2 0,-4 2 0,-8 2 0,-5 5 180,-9 6-90,-7 6 90,-5 8-1,-5 9-89,-5 13 0,-4 13-45,13 1 0,1 3-135,8-8 0,1 0 45,-6 10 0,3 0-45,3 9 90,10-2-90,6-5 90,12-4-90,9-3 0,16-4 0,20-3-367,-18-12 1,3-3 411,5-2 0,3-1-45,6 0 0,0 0 0,2-4 0,2 1 0,-7 0 0,3 1 0,-3-1 0,6-1 0,-2 0 0,10-2 0,-4 0 0,6-3 0,-16-2-90,-13 0-180,-11 3-359,-9 1-361,-8 1 495,-3 2 0,-15 0 1,-4 0-1</inkml:trace>
  <inkml:trace contextRef="#ctx0" brushRef="#br1" timeOffset="126931">19220 6857 20755,'-11'-11'3238,"8"5"-2968,-8 0 90,11 6 180,0 0-360,6 0-1,9-4 1,20-5-90,22-7-672,-15 4 0,6 0 582,11-3 0,6 0-560,-13 3 0,3 0 1,6 0 559,-3 0 0,6 0 0,3-1 0,0 1 0,-3 0-476,-10 2 1,-1 0-1,-1 1 1,1-1-1,3 1 491,3-1 0,3-1 0,1 0 0,1 1 0,-3 0 0,-3 0-15,9 0 0,-4 0 0,0 0 0,2 0-268,-11 2 1,3-1 0,0 1 0,1-1 0,-2 1 0,-3 0 267,9-2 0,-4 1 0,-1 0 0,3-1-50,-5 1 0,3 0 0,0-1 0,-3 1 0,-5 0 50,2 1 0,-5 0 0,0-1-167,4 0 1,-1-1-1,-4 1 167,-1 1 0,-3 1 0,5-4 0,-6 2 1222,-8 4-1222,-11-3 1657,-7 7-2107,-6-3 854,-3 4-1843,-4 0 2222,-10-2-783,-6-2 0,-14-3 0,-8-2 0</inkml:trace>
  <inkml:trace contextRef="#ctx0" brushRef="#br1" timeOffset="128563">23114 5844 22644,'-5'-18'1619,"-2"2"-1439,6 0-90,-2 4-90,3 5 0,3 7 0,9 14 90,9 13-90,9 18 0,-11-16 0,1 3-545,0 6 1,1 1 544,0 5 0,1 1 0,-1 0 0,0 1 0,-1-1 0,-1-2 44,-1-4 1,0-3 0,-1-5 0,-1-3 45,12 15 0,-5-24-90,-3-22 90,-9-24 0,-2-11-45,-1 3 0,1-2-419,0-20 0,0-3 329,-2 8 0,0 0 90,0-3 0,2-1-90,-2 0 0,2-2-75,0 10 0,1-2 0,1 1-645,3-12 1,1 3-136,0 1 1,1 6 1088,-2 16 1,0 8 0,8 6 0,1 6 0</inkml:trace>
  <inkml:trace contextRef="#ctx0" brushRef="#br1" timeOffset="128965">24226 5726 23004,'-34'0'1439,"-2"4"-1349,-3 5 0,-2 9 0,2 11-90,3 16 0,5 13 0,17-6 0,4 4 0,2-14 0,3 0-1428,2 15 0,4-2 1338,3-20 0,3-3-90,11 23 0,5-12 90,1-16-90,1-15 0,6-31 180,-7-11 0,6-28 90,-10-5 90,-6 9 0,0-1-269,-4 12 1,0 1 222,3-12 1,-1 2-45,1-9 0,-3 15-90,-6 10 2550,-2 16-2550,-2 13 0,1 16 90,3 14-180,3 13-45,-1-1 0,1 2-494,8 17 241,-5-16 0,1-2-2130,7 5 2518,0-9 0,0-12 0,1-5 0</inkml:trace>
  <inkml:trace contextRef="#ctx0" brushRef="#br1" timeOffset="129380">24596 5776 17456,'0'-39'1889,"-5"3"117,3 8-1916,-7 8 771,8 11-861,-2 5 414,6 16-414,2 9 1367,7 18-1367,-1-1 0,1 2 0,-2-8 0,1 0-68,3 10 0,1-1 68,4 11 0,-3-11 0,-4-10 90,-9-26-90,-4-16 0,-4-32 0,2-12-45,3 22 0,1-1 45,3-5 0,2-1-203,2-3 1,2 1 157,4 0 0,3 0 45,11-7 0,3 3 0,-8 15 0,2 4 45,7-3 0,0 7 80,9 10-35,-1 21-90,4 29 0,-13 2 0,2 17-3135,-17-19 3135,-5-3 339,-5-7-519,-5-7-1079,-1-2 1259,0-14 0,0-5 0,0-11 0</inkml:trace>
  <inkml:trace contextRef="#ctx0" brushRef="#br1" timeOffset="129590">25489 5419 21385,'21'-14'2698,"-5"3"-2518,0 6-90,-5 3 0,-2 2 0,0 10 0,0 7-90,2 18 0,1 0 0,1 4-135,0 6 0,2 0-180,0 1 0,1 0-135,-2-3 1,0-4-9382,6 17 8848,-11-27 0,0-3 0,-9-26 1</inkml:trace>
  <inkml:trace contextRef="#ctx0" brushRef="#br1" timeOffset="129747">25461 4740 22554,'-9'-36'330,"-1"-1"0,3 3 0,0 3-330,-1-19-90,4 14 0,4 11-360,4 13-899,4 12 1349,10 8 0,5 10 0,5 0 0</inkml:trace>
  <inkml:trace contextRef="#ctx0" brushRef="#br1" timeOffset="130297">26163 5278 22644,'0'-22'1799,"0"1"-1529,0 1 90,0 4-270,0 2 0,0 3 0,0 4-1,0 3 1,0 2-90,-5 2 0,-5 10 90,-11 8-90,-5 17 0,-7 12 0,0 10 0,17-25 0,2 2 0,1 1 0,3 2-205,3-2 0,2 1 205,2-1 0,2 0-89,9 26-91,8-9 0,27-7 180,-4-27 0,14-13 0,-16-30 0,-7-11 0,-5-14 90,-15 8 0,-2-5 44,-5-3 1,-1-2-90,-2 1 0,-1 1-55,-4 3 1,-1 5 99,-4-8-90,4 10-217,2 10 217,4 10 0,0 15 0,6 32 0,4 2 0,4 6-225,10 15 0,3 1-439,-1-5 0,2-3 214,4 1 0,0-6-989,9 1-674,-1-14 2113,-7-14 0,-3-16 0,-3-7 0</inkml:trace>
  <inkml:trace contextRef="#ctx0" brushRef="#br1" timeOffset="130808">26797 4822 22374,'0'-58'2159,"0"7"-1799,0 10-90,0 9-180,0 6 0,0 7-90,0 3 0,2 9 0,2 9 0,2 14 0,-1 15 0,0 6 0,-1-1 0,-1 3-1492,1 21 0,-1 4 1492,-1-6 0,-1 0 0,1 3 0,-1 1-385,0-3 0,-1 0 385,1-4 0,0-2-277,0-5 0,-1-3 277,1-5 0,-1-3 0,2 22 0,-1-16 0,0-16-90,1-14 2439,3-13-2349,5-15-45,10-12 0,2-4 45,-2 4 0,2 0 497,9-14 0,3 0-497,4 4 0,1 3-45,-12 11 0,1 1 90,13-4 0,0 5-45,-5 13 875,5 15-875,-23 21 0,-6 35 0,-9-11 0,-4-18 0,-3-1 0,-10 8 0,-10-7 0,-5-7 90,-6-13-90,-3-6-90,1-10-180,-12-17 0,15-1-270,-3-18-179,19 2-810,4-5-990,7-4 2519,-2-5 0,8 2 0,-2-1 0</inkml:trace>
  <inkml:trace contextRef="#ctx0" brushRef="#br1" timeOffset="131106">27369 4632 23184,'3'-44'1619,"-1"4"-1529,-2 10 0,0 5-90,0 12 90,0 6-90,3 3 0,2 14 0,3 8 0,5 47 0,-1-4-454,-6-19 1,0 7-1,-1-4 454,1 1 0,-1 0 0,1 19 0,0-1-90,-3-18 0,0-2-378,-1 0 1,0-1-28,-1-1 0,0-1-450,-1-3 1,0-1 944,0 29 0,-5-14 0,-2-8 0</inkml:trace>
  <inkml:trace contextRef="#ctx0" brushRef="#br1" timeOffset="131574">27759 4939 22374,'7'-23'1799,"0"3"-1619,-2 8-180,2 2 90,5 7 0,5 5-90,5-1 0,5 5 0,1-6 0,3 0 90,3-4-90,1-5 0,1-5 0,-3-8 90,-3-5-90,-7-5 90,-7-6 0,-8 1-90,-4-1 0,-9 6 0,-6 5 90,-9 8 90,-7 10 0,-9 17-91,-3 16 1,-4 19-45,21-16 0,2 3-219,1 4 0,2 1 219,0 3 0,2 2-45,4 1 0,2 2 0,2-1 0,2 0 0,2-2 0,2-1 45,3-1 0,2-2-45,6 30 0,8-3 0,8-8 0,13-7 0,13-8-90,-19-26 0,2-3-180,4-1 0,3-4-135,2-4 1,0-4-316,1-3 1,0-4-631,-4-2 1,-1-5 1349,-3-2 0,-3-2 0,-5-2 0,-3 0 0,-2-2 0,0 1 0</inkml:trace>
  <inkml:trace contextRef="#ctx0" brushRef="#br1" timeOffset="132648">19098 9399 21295,'-12'11'2159,"5"-4"-1979,-4-3-1,10 0 1,-5-3-90,6 3 270,0-4-270,4 0-90,8 0 90,12-4-90,20-5 45,-11 0 0,3-2-1741,13-3 0,6-1 1696,-8 1 0,3 0 0,3-1 22,-5 2 1,3-1-1,1 1 1,2-1-375,-4 0 1,2 1 0,0-1 0,2 1 0,0-1 369,6-1 0,0 0 0,2 0 0,0 0 0,0-1-295,-6 3 1,0-1 0,1 0 0,0 0 0,0 0 0,0 0 276,2 0 0,0 0 0,0 1 0,1-1 0,-1 1 0,1-1 0,-1 0 0,1 1 0,0-1 0,0 0 0,-1 1 0,1 0-170,-1 0 0,0 0 1,0 1-1,0-1 1,-1 1-1,0 0 170,-2 0 0,0 0 0,-1 0 0,1 1 0,-2-1 0,1 1 23,6-2 1,0 0 0,-1 1 0,0-1 0,-1 1-47,7-3 1,0 1-1,-1 0 1,-2 0 22,-7 1 0,0 1 0,-2 0 0,-1 1-30,7-2 0,-2 0 0,-2 1 183,-8 2 1,-3 0-1,-2 1-288,9-2 1,-3 1 449,-2-1 0,-5 0-1125,9 1-809,-3-1 2157,-30 7 0,-9 2 1,-4-3-1</inkml:trace>
  <inkml:trace contextRef="#ctx0" brushRef="#br1" timeOffset="133275">25043 7703 21475,'-7'-37'1619,"-2"-11"-1439,8 19-90,-3-5 0,4 27-90,0 3 90,0 4 0,-5 16-1,-4 11-89,-7 28 0,6-19 0,0 1-356,-3 10 0,0 1 356,-3 5 0,-1 1-840,-1 6 0,-1 0 750,-1-2 0,0 0-90,1 0 0,1 0-90,0-7 1,1 0-1542,2 5 0,2-2 1811,4-19 0,3-2 0,-2 33 0,13-42 0</inkml:trace>
  <inkml:trace contextRef="#ctx0" brushRef="#br1" timeOffset="133541">25043 7725 22644,'3'-34'539,"0"-1"1,1-25-360,0 14-180,-2 11 90,0 10-90,2 6 0,2 14 0,8 15 90,12 17-90,11 20 0,0 4 0,3 6-833,-8-10 1,0 2 832,-2-4 0,0 3 0,-1-2-45,2 6 0,-1-2-370,-1-1 0,-1-1 235,-3-2 0,-1-1-90,-1-5 0,-2-1-135,-4-5 1,-1-2-1305,12 20-630,-11-18 2339,-7-16 0,-7-10 0,-3-8 0</inkml:trace>
  <inkml:trace contextRef="#ctx0" brushRef="#br1" timeOffset="133749">24884 8245 20395,'-50'8'1799,"12"-2"-1619,23-6-90,25-2-90,23-3 0,26-4 0,-21 4 0,2-1-532,6-1 1,3 0 486,3 0 0,0-1-868,2 0 0,-2 0 238,-1-1 1,-2-1-4242,-3 0 1,-3-2 4773,-3 0 1,-2-3 0,-6 0-1,-1-2 1,25-19 0</inkml:trace>
  <inkml:trace contextRef="#ctx0" brushRef="#br1" timeOffset="134224">26176 7676 20845,'4'-26'1799,"-2"2"-1529,0 3 0,-2 3-180,0 2 90,0 3-90,0 1 0,-11 3 89,1 5-89,-13 8 0,-20 23 0,6 6-90,11-7 0,1 1 0,-10 19 90,11 1-90,6-1 0,17 9 0,33-3 0,11-8 0,-9-28 0,4-6-109,-4-4 0,1-4 109,0-1 0,1-2 0,1 1 0,0 0 0,6 0 0,-1 0 0,14 6 0,6 4 0,-34 16 0,-13-2-89,-4 12 89,-20-5 89,-6 5-178,-11 1-1,3-12 0,-1-2 38,-11 10-398,-8 2-360,19-24-1259,6-5 2069,0-6 0,5-6 0,1-1 0</inkml:trace>
  <inkml:trace contextRef="#ctx0" brushRef="#br1" timeOffset="134665">26825 7458 20395,'8'-59'1169,"-5"23"1,-1 2-990,2-11-90,-12-5 90,-8 28-90,-4 10 90,-18 20-90,13 14-90,-9 18 0,12 6 90,4 1-321,7 3 321,7 0-90,12-2 0,12-5 0,11-5 0,14-8-3315,11-6 3315,-24-15 0,2-2 0,2-1 0,1-3-61,0 0 1,-1-1 60,0 0 0,-2 0 0,29-1 0,-14 9 0,-2 9 151,-24 4-151,-2 14 0,-25-5 3331,-16 22-3510,-11-3-181,-3 0-270,0-12-625,12-21-1174,4-6 2429,0-12 0,9-12 0,1-6 0</inkml:trace>
  <inkml:trace contextRef="#ctx0" brushRef="#br1" timeOffset="134899">27418 7268 22014,'11'-39'1530,"-2"6"-1351,0 8-179,-3 7 90,0 6-90,0 6 0,0 14 0,4 8 0,2 20 0,3 12 0,3 11 0,-10-26 0,0 2-180,4 13 1,0 0-470,-3-12 0,-1-1-26,3 8 0,-2-1 675,3 11 0,-5-21 0,-4 0 0</inkml:trace>
  <inkml:trace contextRef="#ctx0" brushRef="#br1" timeOffset="135056">27313 7033 22104,'-23'-57'900,"6"9"-990,7 11-180,7 13-809,8 11-8752,7 7 9163,11 10 0,11 5 0,6 5 0</inkml:trace>
  <inkml:trace contextRef="#ctx0" brushRef="#br1" timeOffset="135635">27946 7115 22374,'-10'-21'1170,"3"3"-1170,0 0 90,1 10-90,1 10 0,-4 17 0,8 17 0,-8 12 0,2 9-90,0 4-397,2 2 307,5-5-38,0-9 38,4-10 1,0-14-91,4-12 90,8-29 270,-3-11 90,5-27 89,-6 1 1,-5-3 0,-4 5 0,-3 4 305,-3 11-395,-2 6-141,1 8 51,0 8-90,4 3 0,0 13 0,0 13 0,5 19 0,4 23 0,-1-20 0,0 3-369,2 6 0,-1 3 369,0 6 0,0 1-522,0 4 0,-1 0 522,-4 1 0,0 1 0,0-1 0,-3 0 0,-4-3 0,-3 0 0,2-3 0,-3-2 0,-3-4 0,-2-2 0,2-6 0,-1-1 0,0-7 0,0-3 0,-7 18 90,-2-17-180,3-11 0,1-11 478,2-11-658,2-9-630,5-40-539,7-4-3477,4 10 1,2-3 4803,4 2 0,1-1 0,2-5 0,2-2 1,2-3-1,-1 0 0</inkml:trace>
  <inkml:trace contextRef="#ctx0" brushRef="#br1" timeOffset="136057">28198 7106 22554,'0'-23'1259,"0"4"-1169,0 2 0,0 7-90,7 4 0,4 4 0,13 10 0,5 8 0,5 16 0,1 13-520,-2 10 520,-19-24 0,-2 1 0,-1 1 0,-1 0-26,-2 0 1,-1 0 25,4 28 0,-5-7 0,-2-11 0,-4-9-180,0-17 0,-8-11 90,1-19 338,-5-17-428,6-19 135,5 16 0,2-3-220,2-4 0,2-2 310,3-1 0,2 0 0,1 0 0,1 0-45,1 5 0,1 1 0,-1 3 0,0 2 90,9-15-90,0 13 90,2 18-90,16 32 0,-8 12 0,-11 0 0,-1 4-135,-6 0 0,-2 2-332,-1 3 1,-1 1-254,-1 0 1,0-1-361,-2-2 1,0-2 1079,3 20 0,-2-13 0,-2-9 0</inkml:trace>
  <inkml:trace contextRef="#ctx0" brushRef="#br1" timeOffset="136708">28937 6929 21295,'12'-36'1979,"6"-6"-1619,1 17-91,1 7-179,4 21 90,-3 17-90,5 12-90,0 11 0,3 7 90,-3 7-90,-11-18 0,-2 3 0,-1-7 0,-2 0 45,-2 0 0,0-3-45,0 6 0,-7-29 0,-6-11-90,0-12 0,-1-13 0,2-13-90,4-15 180,5-9-189,-1 30 0,3-2 189,9-15 0,3 0-214,-4 14 0,2 2 214,6-11 0,1 3 90,11-2 0,1 9-90,-1 11 90,1 11 0,1 16 183,-3 14-183,-1 14-90,-6 13 0,-7 5 0,-6 6 533,-8-4-533,-2-4 90,-4-2-90,0-23 90,-6-15-180,5-26 90,-4-18 0,5-7-90,5-7 90,5-5 0,7 0 0,7 3-90,-1 8 90,3 10 0,-2 15 0,1 11 90,1 18-90,1 8 0,14 34 0,-10-9-117,-10-11 0,-1-1 117,7 10-180,-3-3-269,-2-6-361,-3-4-1079,-3-7 1889,-2-3 0,-2-9 0,1-3 0</inkml:trace>
  <inkml:trace contextRef="#ctx0" brushRef="#br1" timeOffset="137113">30277 6644 21745,'16'0'539,"4"0"-539,5 0 0,5-4 0,3-3 0,-2-4 0,1-3 0,-4-3 90,4-20 0,-11 2 0,-4-16 0,-19-6 0,-9 18 0,-7-8 0,-5 29 0,-5 7 0,-2 11 180,-3 11-90,-3 13-46,14 5 1,2 3-135,-8 24 45,14-17 0,3 1-45,10 19 0,9-3 0,6-3-269,8-8-271,5-9-719,2-7-1260,-3-14 2519,0-5 0,-3-14 0,1-1 0</inkml:trace>
  <inkml:trace contextRef="#ctx0" brushRef="#br1" timeOffset="137896">30744 6368 19856,'6'-18'2608,"4"2"-2428,-2 3 180,10 6-270,-3 3 90,7 8 0,-4 5-90,1 9 0,-1 9-1,-2 7 1,-1 7-90,-3 2 0,-6 2 90,-2-2-90,-4-2 0,0-7 0,0-5 0,0-8-90,0-9-89,-4-6-91,0-14-270,-4-25 360,3-6 180,7-24-90,8 5 180,9 0 0,-4 22 0,3 0 0,0 6 0,0 2-90,16-22 90,-3 20-90,-11 23 0,4 9 0,5 10 90,5 10-90,5 8 0,4 6 90,0 3-90,1 0-226,-1-1 226,0-6 90,-5-5-90,-3-7 0,-7-10 90,-4-4-90,-1-6 0,-3-6 0,2-6 316,8-30-316,-6-1 0,-10 9 0,0-3-178,-4 5 0,-1-1 178,1-5 0,-1-1 45,0-3 0,0 0 0,0-1 0,-1-1 45,-2 2 0,0-2 44,-1-10 1,0 1-90,-3 16 0,0 1 0,0-8 0,0 4-45,-2 1 0,0 10 0,0 9 90,0 26 0,0 14 0,0 30 0,0 15-372,0-28 0,0 2 282,0 4 0,0 2 45,1-2 0,2 3-45,2 18 0,3 0-45,-1-18 0,2 0 0,2 12 0,2-4-404,9 8-316,-9-29 1,0-3-1575,5 8 2339,1-6 0,-14-24 0,-2-8 0</inkml:trace>
  <inkml:trace contextRef="#ctx0" brushRef="#br1" timeOffset="138192">31544 6228 21924,'-35'-15'1710,"3"-1"-1351,9-3 91,11 1-270,4 0-90,14 2 0,6 1-90,14 1 0,18 0 0,21 3-361,-6 3 0,4 1 361,-13 2 0,0 0 0,17-2 0,-1 1 45,-24 2 0,-2 1-90,-2 0 0,-1 1 45,22 0 0,-13 2 0,-11 0-270,-9 0-270,-8 0-359,-4 0-990,-7 0 2069,-4 0 1,-10 0-1,-2 0 1</inkml:trace>
  <inkml:trace contextRef="#ctx0" brushRef="#br1" timeOffset="139225">26001 10498 16078,'-18'4'5667,"-1"3"-5038,1-2 181,-4 1-450,12-6-1,0 0-89,10 0-90,0 0-90,19-18 0,15-4-90,-1-1 0,5-1-1038,9-4 0,5 0 1068,-9 5 0,2-1 0,3 0 30,6-3 0,3-1 0,1-1-505,-9 6 1,1 0-1,1 0 1,0-1 489,3 0 0,1-2 0,0 1 0,1 1-518,2-1 0,1 1 0,-1 0 0,1 1 495,-2 0 1,0 0-1,1 1 1,2-1 30,0 2 1,3-1 0,1 1 0,-1 0 0,-4 1-32,-3 2 1,-3 1 0,-1 1-1,3-1 23,9-3 0,2 0 0,-1 0 0,-6 3-215,-12 2 0,-4 2 0,-1 0 260,13-4 0,-3 0 0,-9 1 0,-3 1-45,-7 2 0,-3 1 879,16-9-834,-11 8 1260,-9 4-1350,-8 4 2551,-4 3-2731,-7 2 1514,-2 0-2054,-4 0-172,0 0-547,-4 0-990,2 0 2429,-6 0 0,6 6 0,-3 2 0</inkml:trace>
  <inkml:trace contextRef="#ctx0" brushRef="#br1" timeOffset="139636">29335 9114 22824,'6'-18'1979,"-2"2"-1709,2 0 0,-2 2-91,0 3-179,0 2 0,-1 4 0,0 3 90,7 14-90,-1 1-90,7 14 90,-4 2-90,0 3-89,0 7-181,-1-1-450,-3 3-269,-2-2-810,-4-5 1889,0-5 0,-2-10 0,0-4 0</inkml:trace>
  <inkml:trace contextRef="#ctx0" brushRef="#br1" timeOffset="139831">29302 8643 23078,'-12'-54'810,"0"4"-810,8 11-128,0 2-321,8 21-703,2 0-1277,8 16 2431,4 8 0,5 8 1,1 10-1</inkml:trace>
  <inkml:trace contextRef="#ctx0" brushRef="#br1" timeOffset="140230">29631 9064 23813,'4'13'0,"2"5"90,6 9-90,3 7 0,-1 3 0,0 1 0,-2-5 90,-1-8-90,-3-12-90,-4-9 90,-2-14-90,-2-11 90,0-15 0,2-10 0,3-10 0,6-1 0,6 10 0,4 3 0,8-7 0,-6 17 0,3 6 0,8 17 0,1 17 90,18 28-90,-13 8-232,-13-10 1,-1 1-129,9 24-540,-3-1-1483,-5-3 2383,-5-8 0,-6-9 0,-2-5 0</inkml:trace>
  <inkml:trace contextRef="#ctx0" brushRef="#br1" timeOffset="140474">30549 8860 22374,'14'-34'1619,"-1"3"-1529,-3 8-90,-4 7 90,0 7 0,0 13 0,-2 16-90,2 21 90,-4 20-90,0-3 0,0 6-30,-1-16 0,-1 2 0,1-1-441,0 0 1,0 0-1,-1-1 66,1 20 1,0-6-451,-1-25 1,0-4 854,0 17 0,0-14 0,0-12 0</inkml:trace>
  <inkml:trace contextRef="#ctx0" brushRef="#br1" timeOffset="140741">30533 8666 21655,'0'-55'1709,"3"5"-1529,9 10-1,12 10-89,17 12 0,14 14 0,9 13-90,-31 0 0,-1 4 0,0 3 0,-3 2 45,-3 4 0,-3 2-45,12 26 0,-17 2 0,-18 0 0,-13-2-180,-13-5-89,-8-4-271,-6-7-360,0-9-809,1-7 1709,-13-9 0,13-5 0,-12-4 0</inkml:trace>
  <inkml:trace contextRef="#ctx0" brushRef="#br1" timeOffset="141448">31317 8413 21924,'12'-34'1799,"0"4"-1619,-2 7-90,-2 8 0,-2 8-90,-3 7 0,-2 13 0,1 10 0,2 15 0,2 8 0,2-10 0,0 0 0,4 19 0,-3-21 0,1-2-90,6 4 90,1-9-90,3-13-90,-2-6 91,3-16 89,1-8 0,7-42 0,-6 5 44,-8 12 1,-1 0 135,1-20-90,2 4-90,-4-1 0,-4 26 90,0 4-90,-9 34 0,4 13 0,2 43 0,0-7 0,1-15 0,0 1 0,10 13 0,3-6 90,17-4-90,-6-25-90,15-14 180,-6-32-180,3-20 90,-21 11 0,1-5 0,-1-1-449,3-8 0,-1-6 471,-5 6 1,0-8 0,-1-1-1,-2 5-503,-3 5 1,-3 3 0,1-3 480,1-15 0,0-4 0,-2 4 45,-2-3 0,-4 4 0,0 2 0,-2 2 0,0 7 0,-2 2-109,-2 9 1,-1 3 153,-4-21 0,-5 29 0,-2 32 0,-1 41 0,8-4 0,0 6-403,-1 12 1,2 4 342,3-14 0,1 1 0,0 4-8,0 2 1,0 4-1,1 1 1,1 0-23,1 0 0,1 0 0,1 0 0,0-1 0,-1 0 0,-1-1 0,1 0 0,0-3 0,3 10 0,1-3 0,-1-6-45,0-6 0,1-5 595,-1-6 1,0-2-911,3 18-359,-2-15-403,-2-17-1127,-2-13 2249,-2-17 0,0-15 0,0-12 0</inkml:trace>
  <inkml:trace contextRef="#ctx0" brushRef="#br1" timeOffset="141723">31905 8218 21835,'-41'-13'2068,"7"1"-1708,8 1 0,15 2-180,2 2-90,9 0-90,3 3 90,9 1-90,16 1 0,15 2-317,18 0 361,-26 3 1,1 0-90,3 0 1,0 0-1615,2 3 1,-1 1 1613,-1-2 0,0 0-156,-2-2 1,1 1 20,-3 1 0,-1 0-360,27-4-179,-8 9-2609,-5-9 3328,-22 7 0,-9-3 0,-17 4 0</inkml:trace>
  <inkml:trace contextRef="#ctx0" brushRef="#br1" timeOffset="143174">18338 13392 21025,'-18'5'2249,"2"3"-1979,2-7-180,7 7 89,-2-7-89,8 3 0,-3-4 0,8 0 0,11 0-90,20 0 90,31 0-685,-23-2 0,8-2 1,4-1-1,-2 0 640,-1 2 0,-1-1 0,2 0 0,4-1-400,-4 1 1,3-2 0,2 1 0,3-1 0,2 0 0,2 0 414,-7 1 0,4 0 0,1 0 0,3 0 0,0-1 0,0 1 0,0 0 0,-1 0 0,-2 0-253,0 1 0,-1-1 1,-2 1-1,1-1 1,0 1-1,0 0 1,3-1-1,3 1 217,-6-1 1,2 1-1,2-1 1,2 1-1,1-1 1,0 0 0,0 1-1,-1-1 1,0 0-1,-2 1 1,-3 0-140,4 0 1,-2 0-1,-1 0 1,-1 0-1,-1 1 1,1-1-1,-1 0 1,1 1-1,1-1 125,2 0 0,0 0 0,0 0 0,1 0 0,-1 0 0,1 0 0,0 0 0,-1 0 0,1 0-28,-6 0 1,0 0-1,0 0 1,0 0-1,0 0 1,0 0-1,0 0 1,0 0-1,0 0 1,0-1 17,6 1 0,0-1 0,0 1 0,1-1 0,-1 0 0,0 0 0,0 0 0,-1 0 0,1 0-15,-2 0 0,0 0 1,1-1-1,-1 1 1,-1-1-1,1 1 0,-1-1 1,1 0-1,-2 0 25,-1 1 0,-1-1 0,0 0 0,0 1 0,0-1 0,-1 0 0,1 0 0,-2 0 0,1 0-10,4 0 0,-1-1 0,0 0 0,0 0 0,0 1 0,-1-1 0,0 0 0,-1 0 0,5-1 0,0 1 0,-1-1 0,-1 0 0,0 0 0,0 0 0,-1 1 0,5-2 0,0 1 0,-1-1 0,0 1 0,-1 0 0,-2-1 0,-5 2 0,-1-1 0,-1 0 0,0 0 0,0 0 0,1 0 67,2 0 0,2-1 0,-1 0 0,0 1 0,-2-1 0,-4 1 45,5-1 1,-4 1-1,-2-1 1,1 1 178,4-2 1,1 1-1,-3 0 1,-8 0-157,1 0 0,-7 0 1479,21-5-1524,-14 5 2055,-23 5-2235,-7 2 2711,-15 2-3521,-4 0 1504,-7 0-1414,-1-4-359,-6-1-360,2-6-900,-4-1 2429,-4-3 0,-8-2 0,-5-1 0</inkml:trace>
  <inkml:trace contextRef="#ctx0" brushRef="#br1" timeOffset="145643">27755 12072 21655,'-10'-21'2428,"2"1"-2338,1 6 0,4 1 0,-1 8-90,3 1 0,-2 18 0,3 9 0,1 25 0,5 11-247,-1-25 1,1 0 201,1 2 0,0 1-135,1-2 1,0 0-91,0-1 0,-1 0-540,5 25-719,-6-7-809,-2-13 2338,-4-14 0,0-14 0,0-10 0</inkml:trace>
  <inkml:trace contextRef="#ctx0" brushRef="#br1" timeOffset="145793">27597 11570 21655,'0'-53'1169,"0"8"-1169,0 11 0,0 11-180,0 10-450,5 6-1438,4 5 2068,5 10 0,3 10 0,-1 11 0</inkml:trace>
  <inkml:trace contextRef="#ctx0" brushRef="#br1" timeOffset="146191">27914 12049 22284,'0'-12'900,"1"1"-900,0 6 90,2 1-90,3 16 0,3 10 0,7 18 0,0 17 0,-6-25 0,1 2-906,-1 4 1,0 1 905,0-1 0,-1 1 0,-1 0 0,0-1-68,-1-4 0,0-2 158,3 25-90,-2-19-90,-4-17 0,-2-17 90,-7-18 1781,0-15-1736,-1-9 0,2-5-45,3 5 0,3-3-687,0-18 1,2-3 686,4 14 0,3 2 0,1 0 0,2 2-165,0 6 1,1 3 164,2 5 0,2 4 0,20-2 0,6 22 90,2 28-90,1 21-537,-15 7 0,-3 4 222,-6-12 0,-1 1-630,6 18 1,-3-2 944,-10-20 0,-1-5 0,11 25 0,-4-10 0</inkml:trace>
  <inkml:trace contextRef="#ctx0" brushRef="#br1" timeOffset="146525">28998 12045 21565,'2'-32'989,"0"2"-989,-2 1 0,-6 4-90,2 0 90,-6 3 0,0-5 90,-1-1 0,-3 1 0,-2 2 90,-4 5 0,-6 4 0,-3 6-90,-7 14 90,-1 17-180,-2 18 0,4 15-247,20-21 1,2 2 246,1 3 0,3 1 0,3 1 0,2 0 0,4 0 0,4-1 0,1-3 0,4-2-90,7-2 0,2-2-270,26 19 90,-18-28 0,3-3-1169,32 7-1266,-4-12 2705,0-13 0,-10-11 0,-3-8 0</inkml:trace>
  <inkml:trace contextRef="#ctx0" brushRef="#br1" timeOffset="146952">29205 11755 22284,'0'-29'1889,"0"5"-1889,0 6 0,2 10 0,2 16 0,0 12 0,0 11 0,0 7 45,-2 11 0,-1 2-45,1 0 0,-1 0-1696,0 2 0,-2-4 1696,1 7 0,0-8 0,0-14 0,0-9 90,0-14-90,0-11 0,0-16 0,2-13-45,4-7 0,3-4 45,-1 7 0,2-2 1395,13-26 1,2 1-1396,-9 25 0,1 2 0,5-6 0,1 4 0,3 4 90,-2 15-90,-1 8 0,-1 14 0,-3 6 0,-1 8 601,-2 3-601,-3-5 0,-2 0-450,-6 2-359,-2-11-810,-3 7 1619,0-15 0,0 1 0,0-5 0</inkml:trace>
  <inkml:trace contextRef="#ctx0" brushRef="#br1" timeOffset="147325">29725 11719 21924,'10'0'540,"2"0"-450,9-4-90,14-7 0,0-2 0,6-6 0,-16 3 180,-3-5 90,-8-1 90,-6-5-90,-4-3-1,-9 2-89,-6 4 0,-7 6-90,-3 8 90,-12 26-90,14 10-90,-8 25 90,20 5-558,2 6 468,5-27 0,2 0-580,1-2 0,1 0 580,9 33-180,7-9-270,3-10-1348,16 2-271,-10-28 2069,13-5 0,-14-25 0,0-7 0</inkml:trace>
  <inkml:trace contextRef="#ctx0" brushRef="#br1" timeOffset="148698">30285 11506 22374,'-4'-11'1529,"0"0"-1169,4 2-90,0 4-180,0 1 0,0 4-90,0 6 0,4 3 0,2 15 0,8 8 0,3 14 0,3 6 0,-2 3 0,0-1 0,-3-6 0,-3-8 0,-2-8 90,-4-9-90,-2-8-90,-2-16 90,-2-11 0,0-17-90,4-12 90,4-9 0,6-7 0,8 0 0,1 1 0,-5 24 0,1 2 0,21-16 0,0 10 0,1 19 90,-8 26-90,0 5 0,14 29 0,-15-9 0,5 16 0,-19-23 90,-6-2-90,-4-5 0,-4-6 0,-2-9 0,-2-8-90,0-22 90,4-3 0,4-12 0,15-10-90,0 16 90,6-6 0,-6 23 0,-3 8 0,0 5 90,13 27-180,12 14 180,1 9-90,-20-20 0,1-1-273,11 8 183,3-5 90,0-7 0,-1-10 0,1-11 0,-2-9-90,-3-13 90,-5-9 0,-5-13 0,-6-5 0,-5-3 0,-7 0 0,-4 7 90,-4-10 183,0 20-273,-8 0 0,-3 24 90,-9 13-90,-2 10 0,-1 12 0,5 8 0,7 13 0,9 5-45,12-9 0,5 1-180,-2-10 0,3 0-225,7 8 1,2-2-1440,22 5 1889,0-11 0,0-12 0,-1-7 0</inkml:trace>
  <inkml:trace contextRef="#ctx0" brushRef="#br1" timeOffset="149348">31873 11212 22284,'0'-23'990,"0"3"-900,0 7 0,0 6 0,0 2-90,2 14 90,2 5-90,4 13 0,2 9 0,1 5 89,-5 6-89,-2-1-89,-4-3 89,0-4 0,0-10-90,0-6-90,0-12-270,0-7 360,0-22 90,5-5 90,7-19-45,3 11 0,2 1-45,10-15 90,10-8 0,-14 32 0,-1 10 0,0 13 0,1 10 0,3 10-90,0 10 45,-5-6 0,-1 1-45,12 11 0,9 10 0,-13-28 0,3-8 0,-1-12 89,3-12-89,-8-10 0,-1-5 0,12-21-237,-11 9 0,-3-3 237,-6 4 0,-4-1-407,1-6 1,-1-3 451,-1-3 0,-2-2-1152,0-5 0,-2-2 1242,-1-1 0,-1 0 0,-2-1 0,0 1-224,-2 3 1,-1 2 133,1 6 0,-2 1-45,1 8 0,0 3 90,0-23 207,0 22-297,0 25 582,0 24-582,0 28 45,2 14 0,0 7-45,-2-9 0,1 3 767,0-3 0,1 4 1,0-2-768,0 8 0,0-2-846,0 2 1,1-1 800,1-3 0,1 0-180,0-3 1,-1 0-274,1-6 0,0-1-42,1-6 1,0-1 47,-1 4 1,0-2 0,6 7-1,-1 5 1</inkml:trace>
  <inkml:trace contextRef="#ctx0" brushRef="#br1" timeOffset="149658">32397 11099 23274,'-45'-29'1259,"6"1"-899,9 6-180,9 2-180,11 4 90,17 2-90,18 5 0,27 3 0,-16 4 0,2 1-596,8 0 1,2 0 550,4 1 0,2 0 45,1 2 0,2 0-1499,-2-2 0,0 1 1454,-4 3 1,0 0-91,-7-3 0,-1-1-90,-7 2 0,-3 0-405,18-2 1,-19 0-451,-16 0-12,-16 4 1092,-18 1 0,-18 6 0,-12 1 0</inkml:trace>
  <inkml:trace contextRef="#ctx0" brushRef="#br1" timeOffset="150636">25522 14283 20036,'-10'0'2428,"0"0"-2158,-3 0 90,3 0 0,-2 0-1,7 0 91,0 0-90,5 4-180,0-3 180,0 3-1,14-4-89,10 0-90,26-2-45,-14 0 0,4 0-1078,14-3 0,5-1 1062,-9 1 1,3 1 0,3-1-30,-9 0 0,2 0 0,2 0 0,5 0-15,0-1 0,5 0 0,4 0 0,0-1 0,-1 1 0,-3 0-593,2 0 1,-4 0-1,1 1 1,0-1-1,3 0 530,-6 1 1,2 0 0,1-1 0,1 0 0,-1 1 0,-1 0 0,-4 0-13,4 0 0,-3 0 0,-2 1 0,0 0 0,-1 0-319,11 0 1,0 0 0,-1 1-1,-2 0 341,-4 0 1,-1-1 0,-2 1-1,-1 0-237,10 0 1,-3 0 0,-2 0 244,-9 0 0,-1 0 0,-3 0 15,10-1 0,-3 1-45,-12-1 0,-3-1 0,19-2 1021,-19-2-1111,-13 4 2099,-14-3-3178,-5 7 2127,-12-3-2487,-2 4 963,-11 0 566,0 0 0,-3 0 0,1 0 0</inkml:trace>
  <inkml:trace contextRef="#ctx0" brushRef="#br1" timeOffset="151131">29026 14048 17691,'0'-16'3058,"0"0"-2141,0 9-738,0-5 350,0 6-259,0-5 42,0 6-42,0 1 138,-3 4-319,-2 0-89,-3 8 90,-4 4 0,0 15 0,-12 31 0,13-6-45,3-14 0,2 2-45,10 17 0,4 2 0,10-7 0,8-7 90,11-10-90,8-17 0,6-8 0,4-18 0,0-8 90,-8-15 180,-9-13 0,-15-10 0,-11-7-659,-21-3 434,-1 32 0,-3 1-45,-7 1 0,-3 3 0,-4 1 0,-1 2 0,-2 3 0,-2 1-90,1 5 0,-1 1-450,-27-8-1818,-3 10 199,24 5 2159,4 12 0,28 4 0,4 7 0</inkml:trace>
  <inkml:trace contextRef="#ctx0" brushRef="#br1" timeOffset="151750">29339 14021 21745,'27'-20'1978,"-5"1"-1888,-2 3 0,-6 5 0,-1 7 0,-3 2 0,1 10-90,4 6 0,3 13 0,4 11 0,1 6 0,1 4 0,1-3-90,-1-7 90,-3-8-90,-1-10 0,-4-11 0,2-15 90,0-10-90,3-16 180,-3-9 90,0-6 45,-8 11 0,-2 1-45,5-14-90,-3-8-90,-6 32 90,-4 8-90,0 9 0,0 32 0,11 29-45,-3-11 0,4 2-90,9 3 0,3-4 0,-6-12 0,3-6 45,28 4 0,-14-44 0,1-19 180,-1-19-90,-18 19 0,-1-4 120,-3-3 0,0-4 0,-2 1-312,1-8 1,-1-3 430,-1-4 1,1-6 0,-4 7-150,-2 7 0,-2 3 45,1-21 0,-1 5-135,-3 9 0,0 2 0,0 45 0,0 19 0,0 24 0,-5 25 0,2-24 0,1 2-65,-2 5 1,1 2 64,1 2 0,1 1-135,0 1 0,2 0-180,0-1 0,1-1-135,1-2 1,1-1-422,0-5 0,2-2-1378,8 27 2249,-1-18 0,2-13 0,0-11 0</inkml:trace>
  <inkml:trace contextRef="#ctx0" brushRef="#br1" timeOffset="151941">29993 13827 22644,'-35'-14'1439,"4"0"-1349,11 3 0,17 2-540,37 2-269,13 1-226,-8 3 1,2 1 848,-4-2 1,0 1 0,1 1 0,-1 0 0,1-1 0,-1 1-1</inkml:trace>
  <inkml:trace contextRef="#ctx0" brushRef="#br1" timeOffset="152416">30577 13673 21295,'-6'-5'2698,"-5"-1"-2518,6 5-180,-1-1 90,2 10-90,6 6 90,4 17-90,4 15 0,6 13 0,-2-6 0,2 3 0,-4-14 0,0 0-397,5 15 0,0-1 397,-6-20 0,0-4 0,11 29-150,-1 1 60,-10-26 0,-2-7 90,-14-35-90,-4-17 135,-1-18 0,0-5-45,3 7 0,0-2 124,0-20 1,1-2-35,3 14 0,2 1-297,3 3 1,2 1 296,-1 1 0,2 1-45,2 5 0,1 1 45,10-27-90,0 13 0,4 12 0,3 11 0,1 12 0,1 11 578,-5 16-578,-5 28 0,-17-1 0,-9 22 0,-15-15-180,-7-1-180,-3-6 620,-1-7-1069,2-8-450,3-8-990,4-7 2249,3-5 0,10-10 0,6-1 0</inkml:trace>
  <inkml:trace contextRef="#ctx0" brushRef="#br1" timeOffset="153048">31044 13546 20935,'23'-14'2069,"-4"5"-1889,-7 5 0,-6 12-90,-5 6 0,-1 11-90,0 9 0,0 5 90,0 2-90,4 1 0,0-5-90,5-5 90,1-12-90,2-9 90,4-11 0,2-9 0,5-9 0,-3-11 90,2-9 0,-1-10 89,-3-2 46,-7 14 0,-2 2-135,4-11 0,-3-14 90,-6 51-180,-4 8 0,0 34 0,2-1 0,1 4 0,4 23 0,-1-20 0,2-1 90,10 13-90,6-11-90,9-9-90,33-22 180,-26-19 0,2-10-30,-4-2 0,2-6 0,-2-2-674,9-14 0,-4-5 764,-14 9 0,-1-2 0,-4-1 165,0-11 0,-5-2 45,-1-3 0,-3 0-1,-4 0 1,-2 0-442,-3 3 0,-2 1 307,-5 7 0,0 1-90,1 8 0,-1 1 45,-10-19 0,9 20-90,-3 18 89,5 26-89,0 24 90,4 29-90,0-21 0,2 2 114,1 7 0,2 2-114,4 1 0,2 1-45,0 0 0,1 0 0,2-2 0,1-2-90,-1-6 0,0 0-557,4 6 1,-2-3-479,7 11-684,2 3-665,-22-43 2519,-2-7 0,-10-18 0,-2-2 0</inkml:trace>
  <inkml:trace contextRef="#ctx0" brushRef="#br1" timeOffset="153293">31808 13334 23634,'-56'-5'1709,"9"2"-1530,17 1 181,18 2-270,56 0 0,15 0-721,-4 0 0,5 0 721,0 0 0,1 0-90,-15 0 0,2 0 0,0 0 0,3 0 0,1 0 0,0 0-838,1 0 1,1 0 0,0 0 837,-2 1 0,-1-1 0,3-1-60,10 1 0,2-1 0,-5 0-183,3 0 0,-1 0-387,-10 0 0,3-1 1,-10 0-990,10 0-810,-7-2 2606,-42-3 1,-17 2 0,-10-4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6T16:47:08.706"/>
    </inkml:context>
    <inkml:brush xml:id="br0">
      <inkml:brushProperty name="width" value="0.09071" units="cm"/>
      <inkml:brushProperty name="height" value="0.09071" units="cm"/>
      <inkml:brushProperty name="color" value="#00B05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7094 7106 23903,'-14'0'1440,"0"0"-1171,7 0 181,2 0 90,8 6-1,5 9-269,14 11-90,13 8-90,14 2-289,-20-18 0,3-2 199,1 0 0,3-2 45,21-1 0,3-3-45,-13-3 0,1-3 0,14 0 0,2-6 30,-18-7 0,0-6 0,-4 0-30,-6-1 0,-3-4 0,16-12 0,-12-5 0,-33-20 0,-21-5 0,4 30 0,-4 1 0,-5 2 0,-3 1 45,-2 1 0,-3 2-45,-4 4 0,-1 3 0,-2 6 0,-2 3 45,-2 5 0,-1 4-45,-1 8 0,1 6 90,-3 7 0,2 6-612,0 10 0,3 6 552,13-7 0,3 2 0,1 2-467,2 6 1,2 2-1,2 1 437,2 4 0,2 2 0,3 1-797,2 1 0,4 0 0,3 1 797,1-2 0,2 0 0,6 2 0,4-4 0,4 1 0,4 0 0,3-4-427,3-4 0,4-3 0,2-2 1,0 0 268,-1-1 1,0 0-1,1-2 1,3-5-139,12 0 0,3-6 1,-2-8-380,1-7 1,-1-12-1170,16-17 0,-3-12 1844,-16 0 0,-3-8 0,-7 0 0,0-4 0,-4-2 0,-11 2 0,0 1 0,1-1 0</inkml:trace>
  <inkml:trace contextRef="#ctx0" brushRef="#br0" timeOffset="272">8755 5907 23665,'14'-55'1529,"-1"10"-1259,-7 15 741,-2 23-291,-4 22-91,0 37-509,-1-5 0,0 11 0,-1 0-933,0-5 0,-1 0 1,0 4 812,0 5 0,0 4 0,0 1 0,-1-2-509,0-7 0,0-2 1,0 0-1,0 1 509,-1 4 0,1 0 0,-1 1 0,1-1 0,0 1 0,-1 0 0,1 0 0,0-1-299,0 0 1,0-1 0,0 0-1,0 0 299,0-4 0,1 1 0,-1-1 0,1-1 0,0-4 0,0 0 0,1-1 0,0-1 0,-1 11 0,1-2 0,0-1-94,1-8 1,0 0-1,0-1-56,1 3 0,0 0 1,0-3-1740,-2 6 0,0-3-3027,2-7 1,-1-8 3729,-2-11 1,3-48 0,0-12 0</inkml:trace>
  <inkml:trace contextRef="#ctx0" brushRef="#br0" timeOffset="717">9819 6884 23544,'-29'-48'1439,"-1"3"-1079,0 6 89,-1 6 1,-1 12-90,-1 8 0,-1 19-91,-3 14 1,1 23-180,18-12 0,3 3-579,-2 9 1,3 3 533,3 7 0,2 3 0,1 4 0,3 2-45,1 2 0,3-1 45,3-2 0,5 1-45,3-12 0,3 2 0,2-5 0,6 4 0,4-3 0,10 9 0,5-7 0,-5-22 0,1-6 0,2-2 0,0-2 0,1-1 0,-1-1-40,-3-2 0,0 0 40,24 15 90,-15-4-90,-13 2 0,-17 0 270,-28 20-180,-10-10-45,3-11 0,-6 0-45,-9-3 0,-2-2 0,7-4 0,-1-2-201,-11 3 1,0-3 110,-21-4-495,24-7 1,0-2-855,-17-4 651,-7-6-1820,32-8 2608,9-13 0,11-8 0,6-6 0</inkml:trace>
  <inkml:trace contextRef="#ctx0" brushRef="#br0" timeOffset="1188">10404 7458 22644,'24'-11'1799,"-3"2"-1619,-7 4 0,-3 3 0,0 2-90,5 0 0,22 12-90,0-9 0,22 9 0,-5-12 90,2-6-90,0-1 0,-2-11 90,-7-2-90,-5-9 179,-4-6 1,-7-5 0,-3-4 180,-9-1-45,-11 13 0,-4-1-135,-4-13-1,-12-13-89,-13 32 90,-13 5 0,-9 12 90,-11 14-90,-6 17-232,28-1 1,2 4 141,-1 7 0,3 4-534,1 7 0,3 3 444,2 4 0,5 4 0,4 1 0,5 1 0,5 0 0,4 1 0,6-1 0,4-2 0,7-2 0,5-2-315,3-4 1,5-3-316,4-4 1,3-4-316,3-6 1,1-4-496,2-3 1,0-4 1439,1-6 0,1-3 0,1-2 0,-1-2 0,1-4 0,0 0 0</inkml:trace>
  <inkml:trace contextRef="#ctx0" brushRef="#br0" timeOffset="1410">12743 6803 25612,'-6'-51'2249,"-1"8"-1709,-3 7-360,4 11-180,2 5 0,4 17 0,0 14 0,4 27 0,2 28 0,-2-21 0,0 8 0,0-2-1681,2 12 1,-1 2 1680,-1-6 0,0 3 0,0-3 0,-1 3 0,0-2-379,0-4 0,0-1 64,-2-5 0,0-1-405,0-6 1,0-2-271,0-6 1,-2-2-1934,-4 15 2923,-4-17 0,-5-17 0,-3-8 0</inkml:trace>
  <inkml:trace contextRef="#ctx0" brushRef="#br0" timeOffset="1572">12913 6070 23993,'-16'-33'569,"0"0"1,0 3 0,1 1-570,-15-25-90,5 13-449,5 5-721,9 9 1260,6 4 0,12 11 0,2 4 0</inkml:trace>
  <inkml:trace contextRef="#ctx0" brushRef="#br0" timeOffset="1953">14789 5238 23093,'-2'-66'629,"-1"0"1,-1 4 0,-1 1-405,-3 8 0,-2 2-441,0 8 1,-2 2 394,0 8 1,-3 1 194,-4 3-1,-3 5-283,-10 5 0,4 36 0,-1 18 90,7 16 0,4 14 0,0 1-856,3-15 0,0 1 0,0 1 0,0 4 712,2-1 0,-1 3 0,1 2 0,0-1 0,1-1 9,0 4 0,0-2 0,1 0 0,-1 0-411,1 3 0,0-1 0,1 1 0,0 0 366,0-1 0,0 1 0,1 0 0,1 0 0,0 0 0,1-1 0,1 0 0,0 0 0,2-1 0,0-1 0,0 0 0,2 0 0,0-2 0,0-1 0,2 1 0,2 3 0,2-3 0,1 4 0,2 0 0,2 0 0,0-1-36,2-3 0,1-1 0,1-1 0,1 1 0,0-2-72,0-1 0,-1 0 0,1-1 1,1-1-1,1-3-72,4 3 0,0-2 0,1-3 0,-1-6-360,6 6 1,-1-6-181,-4-9 1,0-3-1035,14 9 1754,-9-38 0,-11-23 0,-6-26 0</inkml:trace>
  <inkml:trace contextRef="#ctx0" brushRef="#br0" timeOffset="2135">14127 7101 20416,'-37'-39'1529,"10"3"324,21 7-1763,20 4 90,25 5-90,25 6-188,-20 6 1,4 1 97,9 1 0,4 0-206,-15 1 0,1 0 1,0 0 145,4 0 0,0 0 0,0 1-240,1-1 0,-1 0 0,0 1-210,-3-1 1,0 1-1,-2 0-749,15-1 0,-3 0 1259,-10 2 0,-3-1 0,14 0 0,-14 4 0</inkml:trace>
  <inkml:trace contextRef="#ctx0" brushRef="#br0" timeOffset="2818">10818 2605 13733,'-8'-50'1229,"0"0"0,2 15 1,-1 1 305,-1-9 1,0 4-1176,-4 3 1588,-6 11-1678,5 35 90,-7 30-180,11 4 0,2 9-129,1-11 0,-1 4 0,0 4-15,0-1 0,0 5 0,-1 3 0,0 2 0,-1-2-36,-1 4 0,0 1 0,-1 1 0,1 0 0,-1-1 0,1 1 0,0-1 0,0 1 0,0-2 0,0-1 0,-2 8 0,-1-1 0,1-3 0,0-6 0,3-10 0,0-4 0,1-3-174,-1 13 1,0-4-412,0-10 0,2-5-1304,0 4-809,-2-31 2698,8-43 0,2 2 0,0-4 0,2-11 0,1 1 0</inkml:trace>
  <inkml:trace contextRef="#ctx0" brushRef="#br0" timeOffset="2984">10607 1678 23903,'-25'-38'330,"1"-1"0,0 3 0,1 0-240,-1-3 0,0 2-180,-7-10-360,6 2-539,21 34-1260,18 19 2249,14 13 0,19 20 0,-18-18 0,0 0 0</inkml:trace>
  <inkml:trace contextRef="#ctx0" brushRef="#br0" timeOffset="3317">12272 1226 21244,'-23'-42'539,"1"0"1,1 1 0,-1 3 302,3 5 0,-3 2-662,-2 1 0,-3 6-90,-12 6 0,-10 24 90,14 49-571,17-12 1,2 5 450,4-6 0,1 3 0,1 1-311,-1 7 0,1 2 0,0 1 281,0 5 0,1 2 0,0 6-174,2-10 0,1 4 0,0 3 0,1 1 0,1 1 159,1-8 0,1 0 0,0 1 0,1 1 0,0 1 0,0 2-261,0-9 0,0 3 1,1 1-1,0 0 1,0 1-1,0-2 1,0 0-1,1-3 231,0 6 0,0 0 0,0-2 0,1-1 0,0-2 0,1 0 15,0 5 0,0 0 0,1-2 0,-1-4 0,1-3 0,-1 4 0,1-6 0,-1 1-450,2 5 0,-1 0 0,1-3-135,1 0 1,-1-1-226,0 4 1,0-5-1889,-1-9 2698,-2-20 0,-9-21 0,-2-12 0</inkml:trace>
  <inkml:trace contextRef="#ctx0" brushRef="#br0" timeOffset="3540">11403 3089 23723,'-44'-37'1889,"8"4"-1709,17 12 0,13 10 0,24 5 0,24 6-135,20-1 0,9 0-976,-7-2 0,3-1 931,-19 2 0,3 0 0,1 0 0,-2-1-60,4-1 0,-1-1 1,3 0-301,-5 1 0,4 0 0,-1 0 0,-3 1 0,-1-1 0,-4 0 1,3 0-541,13-1 1,2 0 0,-10 1-226,-18 2 1,-5-1 1124,22-1 0,-49 4 0,-13 0 0</inkml:trace>
  <inkml:trace contextRef="#ctx0" brushRef="#br0" timeOffset="5367">7512 11836 23364,'-9'-18'1439,"2"4"-1349,7 1 0,0 8-90,6 1 0,9 4 0,20-2 0,20-4 0,-20 0 0,3-2-353,5-1 0,0-3 353,3-1 0,0-3 0,-1 0 0,-1-2 0,-2-1 0,-2-3 0,-4-1 0,-3-3 0,-5 0 0,-3-3 0,-6-1 0,-5-3 0,-6 0 0,-4 0-234,-14-33 234,-4 34 0,-7 1 90,-26-8 0,-8 5-567,10 10 1,-4 3 536,4 4 0,-5 3 0,3 4-15,-10 6 0,2 6 0,0 5 0,0 6 0,0 5 0,1 7 0,1 5 0,4 7-45,2 10 0,6 5 30,16-12 0,2 2 0,4 2-549,2 4 0,3 2 1,4 1 548,3 4 0,4 0 0,3 1-30,3 0 0,4 0 0,3 0 0,4 0 0,3-2 0,5-1 0,3-2 0,3-1 0,4-3-30,2-3 0,2-3 0,8-4-128,4-7 1,8-3-1,1-3 1,-2-4-23,4 0 0,-2-5 0,3-3 67,-2-3 1,2-2 0,2-4 0,-3-9-46,0-10 1,-2-9-1,-1-4 1,-4 0-239,4-5 0,-4-2 0,1-6 396,-13 9 0,1-4 0,0-1 0,-2-2 0,-4 1 0,-3-5 0,-3 1 0,-3-2 0,-1 0 22,2-3 1,-2-1-1,-1-1 1,0 0 44,-2-1 1,-2 0-1,0-1 1,-1-5 52,-4 7 0,-1-4 0,0-2 0,-1 0 0,-1 0 0,-1 4-31,3-12 1,-2 4 0,-1-1 0,-1-2-256,0 0 1,-1-4 0,0 0 0,-1 2 0,-2 5 277,-2 6 1,-1 4 0,-1 1-1,-1-2 90,0-8 1,-1-2-1,-1 1 1,1 4-38,0 2 1,0 5 0,-1-1-136,-1-6 0,-2 1 0,1 9 60,-2-4 1087,-7 49-997,2 51-135,4-1 0,0 8 105,1-9 1,0 2 0,1 3-121,-1 7 0,1 2 0,0 2-155,1-14 1,0 2-1,0 0 1,0 0 124,1 3 0,0 0 0,1 1 0,0 0 0,-1 0 0,1 1 0,0 0 0,1-1-274,1 0 1,1 0 0,0 0 0,0-1 273,1-2 0,0 0 0,0 0 0,1-1-162,2 11 0,1-1 1,3 0 161,-1-10 0,2 1 0,1-1 0,2-4-30,4 4 0,2-5 0,1-1-60,7 17 0,5-12 0,-1-30 0,-1-14-180,16-46 225,-23 6 0,-1-7 0,0-10 0,-1-4 45,1-6 0,0-3 0,-9 19 0,-1 0 0,1-4 0,0 1 0,0-3 0,1 0 0,-1 3 30,-1-1 0,0 3 0,-1-2-30,4-11 0,0-1 0,-1 5 45,-1 5 0,2 5-45,8-4 0,4 5 315,-4 18 0,3 6-315,10 0 0,1 10 45,-3 18 0,-1 11 0,5 7 0,-2 7 447,2 8 0,-2 7-492,-13-13 0,-1 4 0,-1 4 22,-2 6 1,-1 5-1,-2 3 1,-2-4 417,1 2 1,-3-1 0,-1 5-441,-3 0 0,-1 7 0,0 2 0,-1-2 0,-1-9 30,0-1 0,-1-6 0,-1 1-30,0 11 0,-1 1 0,5-13-90,17-3 659,12-63-719,-7-12 0,3-11 1,0-1-1,-3 2 0,0 0 0,1-3-129,1-4 1,3-3-1,1-3 1,-1-1 242,-2 0 0,0-2 0,1-1 0,-2 0 0,-1 2-73,0-1 0,-1 3 0,-1-1 0,0-3 127,0 0 0,1-2 0,0-1 0,-1 1 0,-5 4 42,3-8 0,-4 4 0,-4 0-184,-2 4 0,-3 0 0,-4 2 259,3-15 0,-12 3 114,-18 5 0,-11 9-70,3 23 1,-5 10-135,-17 10 0,-2 14 45,5 22 0,5 13-95,11-8 0,2 3 0,2 2 5,-1 3 0,3 3 0,3 5-23,4 5 1,3 5-1,4 3 1,4 1-302,5-10 0,5 0 0,2 2 0,2-1 1,0 0 46,-1 0 1,1-1 0,0 0-1,3-1 1,4-1-102,4-2 0,2 0 1,4-1-1,1-4 0,1-5 378,13 7 0,2-7 0,4-3 0,3-3 0,4-2 0,1-3 0,3-3 0,-1 0 0,1 0 0</inkml:trace>
  <inkml:trace contextRef="#ctx0" brushRef="#br0" timeOffset="5601">13644 11004 25163,'-22'-59'1259,"-1"7"-989,5 9 0,2 13-1,0 14-89,0 22-90,2 25 0,2 10-45,1 0 0,2 4-686,1-1 0,0 4 0,2 0 641,1-4 0,0 0 0,1 3-45,1 2 0,1 4 0,0 0 0,-1-2-195,0 1 0,-1-3 0,1 3-520,0 11 0,2 3 0,-2-7-230,-1-5 1,-1-6 989,4-10 0,-3-3 0,-9 12 0,0-19 0</inkml:trace>
  <inkml:trace contextRef="#ctx0" brushRef="#br0" timeOffset="5768">13522 9955 22360,'3'-66'450,"-1"-1"0,0 7 0,-1 3-406,-1 10 1,0 3-87,0 2 0,4 7-1397,10 13-838,7 18 2277,18 49 0,-14-17 0,1 1 0,5 2 0,0 0 0</inkml:trace>
  <inkml:trace contextRef="#ctx0" brushRef="#br0" timeOffset="6017">15248 9028 23094,'-4'-37'629,"-1"0"1,-13-24-360,-17 26 180,-17 29-181,20 17 1,0 7-970,-7 10 1,1 11 856,8 6 1,1 11-1,0 4 1,3-1-688,2-7 0,3 0 1,0 1-1,0 5 530,3-5 0,0 3 0,-1 3 0,1 0 0,1 0 0,2-3-398,1 4 1,2-2-1,0-1 1,2 1-1,-1 0 398,1 2 0,0 0 0,0 0 0,2 0 0,-1 1-278,1 0 0,1 0 0,0 0 1,0 0-1,2 0 278,0-1 0,2 0 0,-1 0 0,2 0 0,-1-1-18,1 0 0,0-1 0,0 0 0,1 0 0,1-1-145,1-3 1,0-1 0,0 0-1,1 0 1,1 2-468,0 6 1,0 3-1,1 0 1,0-3-1,0-3 630,1 9 0,-1-4 0,1 0 0,1 6 0,-1 1 0,0-11 0,-4-19 0,1-1 0</inkml:trace>
  <inkml:trace contextRef="#ctx0" brushRef="#br0" timeOffset="6166">14071 11167 20036,'-14'-34'404,"0"-1"1,-2-26 1456,16 16-1951,22 14-270,23 10-1349,8 15 0,6 3 1709,-10 1 0,2 0 0,-3 4 0,2 1 0,-2 0 0,7 2 0,0 0 0</inkml:trace>
  <inkml:trace contextRef="#ctx0" brushRef="#br0" timeOffset="7524">6903 15025 22284,'42'33'1619,"11"-9"-1529,-21-18 0,3-5-602,4-2 1,3-7 541,3-6 0,4-5 0,-2-1-690,8-6 0,-1-4 660,-5 2 0,1-3 0,-4 0 90,3-9 0,-6-2-45,-3-1 0,-4-2 90,-5-2 0,-4-1-1,-7 0 1,-5-2 0,-6 3 0,-6-1-73,-4 2 0,-6 2 27,-7 4 1,-4 4 0,-5 4 0,-5 5 90,-7 6 0,-3 6 45,-7 8 0,-2 7 0,-6 7 0,0 8-431,-3 11 1,0 11 272,17-1 1,-1 9-1,2 2 1,3-1-336,-1 6 0,4 1 0,1 3 268,2 0 0,0 5 0,2 1 0,7-4-280,7 3 0,5-3 1,5 0 279,3 0 0,4-2 0,4 0-30,4-2 0,4 0 0,3-3-118,5-4 0,3-1 0,3-3 88,4-2 0,3-3 0,3-4 0,1-3 0,3-3 0,1-3-90,2-4 0,1-2 1,4-5-54,-1-5 1,4-4-1,2-4 1,-1-5 22,2-7 0,1-6 0,-1-3 0,0-2-58,0 0 0,-1-2 0,0-3 0,-4-4 220,-10-1 0,-1-3 0,-3-3 0,-2-1 0,-3-1 40,-1-7 1,-4-2-1,-3-1 1,-1-1 44,2-5 1,-2-1-1,0-1 1,-2-1-118,0-2 0,0 0 0,-2-1 0,-1 0 140,-1 2 0,-1 0 0,0 0 0,-1 2 22,-2 3 1,-1 1-1,0 1 1,-1 2 198,3-11 0,-2 3 1,-1-1-222,-1-1 0,-2-1 0,0 4-45,0-7 0,-1 4-45,-2 8 0,-3 10 759,-4 18-579,-8 72-135,2-4 0,0 7 79,-1-4 1,1 3 0,-1 3-95,-1 9 0,1 3 0,-1 2-30,2-12 0,1 1 0,-1 1 0,0 0 116,1 1 1,-1 1-1,1 0 1,1 0-117,0-1 0,1 0 0,1 0 0,1-1 0,1-3 0,0 0 0,2-2 0,1 0-151,2 12 1,1-2 0,4-1 120,1-7 0,3-2 0,3-1 0,1-7 0,2-1 0,3-3-150,12 11 1,8-7-413,0-18 1,7-4 0,-1-6 321,8-4 0,2-9-106,-6-5 1,3-6 0,-5-6 255,-10-5 0,-4-7 1,0-2 89,2-7 0,-1-2 0,-2-4 41,1-4 0,-2-3 0,-1-1 138,0-5 1,-1-1 0,-2-2-212,-2 0 1,-1-1 0,-2-1 211,-2 3 0,-1 0 0,-3 1-30,-2 3-1,-1 1 1,-3 1 20,-2 5 1,-2 0 0,-2 2-6,1-14 0,-4 3 724,-1 9 0,-2 2-724,-4-1 0,0 4-45,1-7 1609,-2 8-1699,6 50 0,9 24 0,-3-1 0,3 6 750,4 11 0,4 6 0,0 3-750,-4-11 0,1 2 0,-1 2 0,1 1 18,-2-2 0,1 2 0,0 1 0,-2-1 0,0-3-153,1 1 0,-2-1 0,0-2 0,-3-2 135,1 8 0,-3-2 0,-2-6 0,-3-5 0,-3-3 0,0 23 0,0-14 0,0-13-90,0-12-90,6-10 717,6-10-897,16-15 90,17-14 807,-16 7 1,5-5-718,7-9 0,6-6 0,-2 0-947,-7 6 0,-3 1 1,3-4 1103,0-1 1,3-3-1,0-1 1,-4 1 22,1-5 0,-4 1 0,0 0-441,0-3 1,-2 1-1,-1-2 501,-1 1 0,-3 0 0,0 0-168,-3 3 0,-2 0 0,-1 0 168,-2 4 0,-2-1 0,-2 1 29,2-13 1,-4 2-45,-2 6 0,-6 3 73,-5 7 0,-9 4 242,-38-7-270,11 51 0,-2 17-60,5 6 0,1 8 0,4 6-30,6 1 0,4 7 0,2 2 0,3-2-45,1-4 0,2-1 0,3 1 0,2-1-90,4 1 0,1 1 0,4-2 0,2-4-147,11 18 0,7-7-348,5-3 1,5-6-316,5-6 1,6-6-360,3-8 0,3-6 1304,4-7 0,2-7 0,4-7 0,2-6 0,1-4 0,0-1 0</inkml:trace>
  <inkml:trace contextRef="#ctx0" brushRef="#br0" timeOffset="7717">12767 14247 24443,'30'-39'869,"0"0"1,-4 4 0,-1 2-511,9-10 1,-12 19 0,-12 34 0,-4 26-315,-5 19 0,-2 7-1277,1-8 0,0 3 1232,0-5 0,0 4 0,2-3 0,0 10 0,1-2-540,1-2 1,1-2-91,1-4 1,0-2-361,0-5 1,0-4-450,-1-6 0,-1-3 1439,4 21 0,-4-20 0,0-8 0</inkml:trace>
  <inkml:trace contextRef="#ctx0" brushRef="#br0" timeOffset="7884">13189 13352 24533,'-9'-52'270,"0"1"0,0 2 0,2 3-450,2 9 0,1 1-180,-1-22-180,10 15-179,7 10-451,11 7-988,11 8 2158,5 7 0,10 7 0,0 2 0</inkml:trace>
  <inkml:trace contextRef="#ctx0" brushRef="#br0" timeOffset="8142">14286 12619 24533,'-35'-34'1169,"-1"8"-809,-3 11 360,0 25 89,5 24-449,17-2 0,3 6-856,2 11 0,2 6 496,3-11 0,1 3 0,1 2-925,1 7 1,1 2-1,1 2 925,1-9 0,-1 0 0,2 2 0,0 0 0,0 5 0,2 1 0,-1 0 0,1 1-514,1 2 0,-1 1 1,1 1-1,0-1 514,0 2 0,1 0 0,1-1 0,-1 1-264,0-3 0,0 0 1,0 0-1,1-1 264,-1-4 0,0-2 0,1 2 0,0 2-882,0 3 1,1 3 0,1 2-1,-1-4 1,-1-5-109,-1 1 1,0-6 0,0 2 989,1 1 0,2 5 0,-3-6 0,-4-14 0,-12-7 0,-5-18 0</inkml:trace>
  <inkml:trace contextRef="#ctx0" brushRef="#br0" timeOffset="8284">13758 14315 24983,'-11'-42'389,"1"-1"1,1 7 0,9 4-390,21 3 0,14 7-210,5 10 0,8 7 0,1 0-2037,4 1 1,2 1 0,2 2 1728,-5 2 1,2 0 0,0 2 0,-2 0 517,6 1 0,-2 0 0,-1 1 0,-3 0 0,-1 1 0,0-1 0,-2 0 0,0 1 0,1-1 0</inkml:trace>
  <inkml:trace contextRef="#ctx0" brushRef="#br0" timeOffset="10184">7935 17947 21565,'-5'0'3148,"-2"0"-2788,6 0 179,-3 0-359,10 4-90,6-3-90,16 3 90,13-4-90,13-7 0,15-4 0,-7 1 0,-11 0 0,1-1-149,-4 1 1,6 0 0,-1-2-1,-7-2 149,1-10 0,-9-2 90,12-16-90,-26 14 0,-6-1 90,-18-17 0,-17 1-90,-15 4 90,-15 5-45,3 22 0,-7 9-45,-9 14 0,-2 10-418,20-6 1,0 2-1,0 5 418,-1 8 0,1 5 0,4 2 45,-5 15 0,6 4-45,13-16 0,2 2 0,1 0 0,2 3 0,2 1 0,2 0 30,4 2 0,2 0 0,2 0-30,2 1 0,2-1 0,4 0 0,3-1 0,3-1 0,4-1-330,8 17 0,6-5 330,7-5 0,6-7-45,4-4 1,7-8-166,1-11 0,6-6 0,-1-5-242,9-4 1,1-8 331,-7-3 0,2-4 1,-4-7-31,-12-5 0,-5-5 0,0-3 60,2-4 0,-2-4 0,-1-1-462,1-5 1,-2-2 0,-1-2 551,-1-3 0,-2-1 0,-1-2-30,-2-2 0,-3-2 0,-1 0 60,-1 0 0,-3-1 0,-2-5-170,-7 13 1,-1-4 0,-1-1 0,0 0 0,-2 4 274,0 0 0,-1 3 0,-1 0 0,0-2-46,0-11 1,-1-4 0,-1 2 0,-1 6-229,-2 8 1,-1 5 0,0 2 228,-1-16 0,0 3 194,-1 10 1,-2 4-285,-7-22 1204,-3 52-1204,-5 42 45,8 10 0,2 8 618,-2 13 0,0 5-633,3-16 0,0 3 0,0 0 88,0 7 0,0 0 1,1 2-119,-1 2 0,1 0 0,1 1 0,1 0 0,1 1 0,1 0-30,-1-1 0,1 0 0,1-1 60,3-2 0,1 0 0,2-2-60,0-3 0,1-1 0,1-1 30,2-5 0,1-2 0,2-1-45,7 14 0,3-5-359,0-9 0,4-5 224,2-10 0,3-7 0,0-11 0,2-8-45,2-9 0,0-8 90,4-11 1,-3-8 89,4-9 0,-2-6-300,-11 10 1,-1-3 0,-1-2 374,0-4 0,0-2 0,-1-4 172,-1-3 1,-2-5-1,0-1 1,-2 4-54,0-3 1,-2 4 0,-1-3-60,-2 4 0,1-3 0,-3 2 0,-1 5 90,-2-13 0,-3 6 360,-2 6 1,-1 3-406,-1 6 0,-1 3-45,-1-21 1444,2 18-1534,4 20 742,12 24-742,11 26 0,5 13 0,-3-3 0,2 5-168,-1 2 0,3 4 1,-3 1 167,-4-5 0,-3 2 0,0 0 30,0 5 0,-1 1 0,-2 0-30,-1 2 0,-1 0 0,-2 0 0,0 2 0,-2-1 0,-2 0 0,-1-2 0,-1 0 0,-2-1 0,0-4 0,-1 0 0,-2-1-147,2 17 1,-3-3 146,-2-10 0,-1-1 45,-1-2 0,0-3-135,8 7 0,4-17-180,18-55 120,-7-12 0,3-12 0,0 1 478,-3 4 0,1 0 1,2-4-347,2-4 0,4-5 0,2-2 0,-1-2 0,0 3-435,-4 6 0,0 0 0,-1 1 0,1 0 0,-1-1 471,1 1 0,-1-1 0,0 0 0,0 0 0,-1 2 49,4-6 1,0 1-1,-2 2 1,-4 3-246,7-14 1,-5 5 267,-3 5 0,-3 1 0,-3 5 0,-4 1 0,-6 7 0,-3 1-47,0-25 137,-18 16 722,-12 16-722,-13 22-180,-13 28 0,20-1 0,1 6 995,-4 11 1,2 4-996,-1 8 0,1 6 0,13-15 0,0 6 0,1 0 0,2-2-204,1 2 1,3-1 0,0 2 203,-1 13 0,1 4 0,6-5 0,9 0 0,6-5 0,3-2 0,6-2 0,5-6 0,5-5 0,6-4 0,4-6 0,4-4 0,5-6 0,4-5 0,4-4 0,4-4 0,3-5 0,-18-3 0,0-3 0,1-2 0,2 1 0,0-2 0,0-2-107,-2 0 1,1-2-1,1 0 107,10-2 0,1 0 0,-3-1 0,-9 1 0,-3-1 0,0 1-135,17-3 0,-5 0-1124,6-2-540,-47 7-810,-12 5 2609,-14-1 0,-12 8 0,-9 3 0</inkml:trace>
  <inkml:trace contextRef="#ctx0" brushRef="#br0" timeOffset="11874">8942 1081 23364,'-41'-22'359,"0"-1"1,2 2 0,3 1-225,6 2 0,2 0-45,-12-11 0,20 8 0,30 3 0,40 3-522,-9 8 1,10 1 0,6 1 0,4 1 456,-10 0 1,2 2 0,3-1 0,3 1-1,2 0 1,2 1 0,2-1-247,-11 1 1,4 0-1,1 0 1,2 0 0,1 1-1,1-1 1,1 1 0,-1 0-1,0 0 1,0 0 0,-2 0 228,5 1 1,-1-1 0,0 1 0,-1 1 0,1-1 0,0 0 0,0 1 0,0 0 0,1 0 0,0 1-185,-3-1 1,2 1 0,0-1 0,0 1-1,1 0 1,-1 1 0,0-1 0,-1 1 0,-1 0-1,-2 0 1,-1 0 175,8 1 0,-2 0 0,-1 1 0,-2 0 0,-1 0 0,1 1 0,-1-1 0,2 1-173,-1-1 1,0 1 0,0 0-1,-1 0 1,1 0 0,0 0-1,-1 1 1,0-1 172,0 1 0,-1 0 0,-1-1 0,1 1 0,0 0 0,-1 0 0,0 1 0,0-1-70,-1-1 1,-1 1-1,1 0 1,-1 0 0,-1 0-1,1 0 1,0 0 0,-1 0 69,6 2 0,1-1 0,-1 0 0,-1 1 0,1-1 0,-1 1 0,0-1 12,-3-1 1,0 1 0,-1-1 0,0 1 0,0-1 0,-1 1 0,0-1-28,6 2 0,-1 0 0,0-1 0,-1 1 0,-1 0 0,0-1 46,6 2 0,-1-1 1,-1 0-1,-1 0 1,-1 0-32,-6-1 0,0 1 0,-1-1 0,-2 1 0,0-1 0,5 1 0,-2 0 0,-2-1 0,-1 1 111,9 1 1,-3 0-1,-3 0-21,-9-2 0,-2-1 0,-2 0 615,8 3 1,-4-2-481,-11-3 0,-2-2 1915,13 2-1781,-15-6 2285,-10 4-2464,-8-3 2515,-2 3-2605,-6 0 250,-2-3-340,-2 9 0,0 18 90,4 8-90,4 27 0,5-9 0,4 6-704,-1-10 1,2 3 0,0 1 703,1 3 0,0 1 0,2 1 0,-4-10 0,2 1 0,0 1 0,-2-2 0,4 6 0,-1-1 0,1 4 0,-4-5 0,2 3 0,0 3 0,0 0 0,-1-3 0,-1 1 0,0-1 0,-1-1 0,1 4-533,0 0 0,0 3 1,1 2-1,-1-2 1,-3-4 532,0-1 0,-3-3 0,0-1 0,0 1 0,-1 0 0,0 0 0,0 0 0,-1 1-328,0-2 0,-1 0 0,0 1 0,0 5 328,-3-6 0,1 3 0,-1 2 0,0 2 0,-1 0 0,0 1-193,-1-5 1,-1 0 0,0 1-1,0 0 1,-1 2 0,1 1-1,-1 2 193,-1-5 0,1 2 0,-1 3 0,0 0 0,0 0 0,0 0 0,-1 0 0,0-2 0,0-1-58,-1 6 1,1-1-1,-1-1 1,-1-1-1,0 0 1,0 0-1,0 0 58,-1-2 0,0 1 0,0 0 0,-1 0 0,0-2 0,0-2 0,-1-1 0,-1 5 0,0-3 0,-1-2 0,0 1 0,0 0 0,0 3 0,0 0 0,0 0 0,0 0 0,-1 1-54,0 1 1,-1 0 0,0 0-1,1 1 1,-1 0 53,0-1 0,1 0 0,-1 0 0,0 2 0,0 3 0,0-6 0,0 4 0,-1 1 0,0 2 0,0-2 0,0 0 0,1-4 0,-1-2 0,2-2 0,-1-2 0,0 0 0,0 2 0,0 2 0,0 1 0,-1 1 0,0 2 0,1 1 0,-1 1 0,0-1 0,0 0 0,2-7 0,-1 2 0,0-1 0,0 1 0,1-1 0,-1-1 0,1 0 0,0-3 0,-1 8 0,0-3 0,1-1 0,0 0 0,-1 1 0,1 3 0,0-6 0,-1 3 0,1 2 0,-1 1 0,0-1 0,1 0 0,0-3 0,0-3 0,-1 14 0,0-3 0,0-3 0,1 1 0,-1 0 0,2-10 0,-1 1 0,0 0 0,0-1 0,1 1 0,-1 0 0,1 0 0,-1 0 0,1 0 0,0 0 0,0 0 0,0 0 0,0 1 0,0-2 0,0 1 0,0 1 0,0 1 0,-1 3 0,2-1 0,-2 2 0,1 3 0,0 1 0,0 0 0,-1 0 0,1-2 0,1-3 0,-2 7 0,1-3 0,0-2 0,1 1 0,-1 1 0,0 3 0,0-7 0,0 4 0,0 1 0,0 1 0,1-1 0,-1 0 0,1-3 0,0-2 0,-1 3 0,2-2 0,-1-2 0,1-1 0,0 0 0,0 1 0,0 2 0,-1 1 0,1-1 0,-1 1 0,1-1 0,0 1 0,0 1 0,0 0 0,1-1 0,-1 1 0,0 0 0,1 0 0,-1 1 0,0-1 0,0 1 0,0-1 0,-1 1 0,1-1 0,0 0 0,0 1 0,-1-1 0,1 0 0,-1 0 0,1 0 0,0-1 0,0 1 0,0 0 0,0-1 0,0 1 0,-1 0 0,1-1 0,-1 0 0,0 0 0,1 0 0,-1 0 0,0-1 0,1 1 0,-1 0 0,1-1 0,0 1 0,-1 0 0,1-1 0,-1 0 0,1-1 0,0 1 0,-1-1 0,1 1 0,-1-1 0,0-1 0,1 0 0,-1 0 0,0-1 0,1 0 0,-1 1 0,1-3 0,0 0 0,0 1 0,0-1 0,0-1 0,-1 0 0,0 9 0,0-1 0,-1 0 0,1 0 0,0-2 33,0-2 1,1-1-1,-1-1 1,1 0-1,0-1-33,-1-2 0,1-2 0,-1 1 0,1-1 0,-1-1 0,1 9 0,-1-1 0,0 0 0,1-2 0,0-3 0,0-2 0,0 0 0,0 1 0,-1 7 0,0 1 0,0-1 0,0-4 0,1-4 0,0-3 0,-1 0 0,-1 6 0,0 0 0,-2-10 1098,-8 9-2268,-6-32-1304,1-42 1,-1-14 2473,2-2 0,0-5 0,1-5 0,-1-6 0,2 0 0,2 3 0,0 0 0,1 0 0</inkml:trace>
  <inkml:trace contextRef="#ctx0" brushRef="#br0" timeOffset="13433">9100 760 21115,'-5'-20'2249,"-4"1"-2069,-9 6-1,-4 6 181,-9 3 0,-7 4 90,-9 0-90,-10 0-91,4-1 1,-4 2-180,9 1 0,-3 2-711,3-1 0,-3-1 0,0 2 651,7 2 0,0 0 0,-2 1 0,-4 0 0,-2 0 0,0 1-1,-1 0 1,-1 0 0,-4 1-8,-4 1 1,-4 0 0,-2 0-1,4-1-22,12-1 0,3 0 0,-1-1 0,-2 1-258,0-1 1,-2 1 0,-1-1-1,0 1 1,4-1 287,-14 2 0,3 0 0,1-1 0,0 1 0,0-1 0,1 1 0,2-1 0,0 2 0,2-1-319,4-1 1,0 0 0,3 1 288,3-1 0,2 1 0,2 0 0,-12 4 0,2 0-80,9 0 1,2 1 79,7 0 0,3 1 0,-20 17 0,28-1 0,4 4 0,-1 25 0,8-13 0,4 3 0,7-5 0,1 0-77,-4 7 1,-1 3 76,2 5 0,-1 2 0,0-17 0,-2 1 0,0 0 0,0 4 0,0 1 0,-2 0 0,-1 5 0,0 0 0,-1 2 0,-1 2 0,1 1 0,-2 5 0,1-8 0,-1 5 0,-1 2 0,0 2 0,0 1-112,1-5 1,-1 1 0,0 2 0,0 0 0,0 0 0,0 0 123,1-9 1,0 1 0,0-1 0,0 1 0,0 0 0,-1-1 0,1 1-148,-1 1 0,0 1 1,0 1-1,0-2 0,0 1 1,0-3-1,0-1 153,-2 8 0,0-3 0,-1-2 0,1 1 0,0 1-230,-1 2 0,-1 1 0,1 1 1,0-1-1,-1 1 227,2-9 0,1 1 0,-1-1 0,0 1 0,0 0 0,0 0-80,-1 0 1,1 0 0,0 1 0,0-1 0,-1 1-1,1-1 80,-1 1 0,0 0 0,1 0 0,-1 1 0,0-1 0,0 0 0,0-1 0,0 1 0,1 0 0,-1-1 0,1 1 0,-1-1 0,1 0 0,-1-1 0,1 0 0,0 1 0,-1 1 0,0 4 15,2-9 0,-1 3 0,1 2 0,-1 1 0,0 1 0,0 0 0,0-1 0,1-2 0,0-2-18,-1 5 1,1-3 0,0-1 0,0 0 0,0 0 0,0 2 0,-1 2-13,2-3 0,-2 2 0,1 2 0,-1 0 0,0 1 0,0 0 0,1-2 0,0-2 0,0-2 15,-2 11 0,1-3 0,0-2 0,1-1 0,0 1 0,-1 0-15,0 3 0,1-1 0,-1 1 0,1 0 0,-1-1 0,1 1 0,1-9 0,1 0 0,-1 0 0,1 0 0,-1 0 0,1 0 0,-1 0 0,1 2 0,0-1 0,0 1 0,-1 0 0,1 0 0,0 0 0,0 0 0,0-1 0,1-1 0,-1 1 0,1-1 0,-1 2 0,1 1 0,-1 3 0,0-1 0,0 2 0,-1 2 0,0 2 0,1 0 0,-1 0 0,1-1 0,0-1 0,1-4 0,-1 5 0,1-3 0,0-2 0,0 0 0,1 0 0,-1 2 0,0 2 16,0-4 0,1 1 1,-1 2-1,-1 1 0,1 0 1,0 0-1,1-2 0,0-2 1,1-3-17,-2 9 0,1-3 0,1-3 0,0 0 0,0 0 0,0 0 0,-1 1 0,1-1 0,0 0 0,0 0 0,0 0 0,0 0 0,0-2 0,0 1 0,1-1 0,-1 0 0,0 0 0,0 0 0,1-1 0,-1 0 0,0-1 0,0 1 0,0-1 0,0 1 0,1-1 0,-1-1 0,1 1 0,-1 0 0,1 0 0,0-1 15,-1 0 0,1 0 0,0-1 0,0 1 0,0-1 0,0 0-15,-1 12 0,0-1 0,0 0 0,0 0 0,0 0-1,0-2 1,1-1 0,-1 1 0,1-1 0,0 0 17,0-2 1,0 0 0,1 0 0,0-1 0,0 0-49,0-3 1,0 1 0,1-1-1,-1-1 1,1 1 30,0-3 0,1 0 0,-1 0 0,0-1 0,1 1 0,-1 9 0,1 0 0,-1 0 0,1-1 73,-1-1 1,0-1-1,0 0 1,0 0-74,0-2 0,1 0 0,0-1 0,0 1-23,0-2 1,-1-1-1,0 0 1,1 1 22,0-1 0,0 0 0,0-1 0,0 0 0,-1-1 0,1-1 0,-1 0 0,0 0 22,1 0 1,-1-1-1,1 0 1,-1 0 129,0-1 0,0-2 1,0 2-1,0 1-152,-2 2 0,1 3 0,-2 1 0,1-1 0,1-3 0,-1 1 0,1-4 0,0 1 0,-1 4 0,0 0 0,-2 4 0,1 2 0,-1 1 0,0-4 0,1-4 0,1-1 0,0-5 0,0 0 0,0 2 103,-1 13 0,-2 3 0,1-1 0,1-5-103,1-3 0,1-4 0,0-2 0,2-1 0,0-1 0,1 0 595,-1 17 1,2-1-596,0-7 0,2-1-45,1-7 0,0-3 45,0-5 0,0-2 1337,4 23-1517,-2-14 1093,4-13-1723,2-8 1834,-3-14-2463,1-10 750,-5-17-1829,-6-13 2518,-4-14 0,-7-15 0,-2-6 0</inkml:trace>
  <inkml:trace contextRef="#ctx0" brushRef="#br0" timeOffset="18773">21908 1434 23364,'-19'-28'1709,"3"6"-1439,2 10 269,0 22 271,1 28-541,6-2 1,0 5-1069,1 16 0,2 6 889,1-11 0,1 3 0,1 3-381,0-7 1,2 3 0,-1 1 0,2 1 312,-1 8 1,1 2-1,0 1 1,1 2-5,0-10 0,-1 0 0,1 2 0,0 2 0,1 3-7,-2-10 0,1 2 0,0 2 1,0 2-1,0 1 0,0 1 1,0-1-1,0 0-295,0 2 0,0 1 1,0 1-1,-1-1 0,1 1 1,0 0-1,-1 0 0,1-1 284,-1 1 0,0 0 0,1-1 0,-1 1 0,0 0 0,0-1 0,0-1 0,0 0-190,-1-3 0,1-1 1,0 1-1,-1-1 1,1 0-1,-1-3 0,0-1 1,0-2 189,-1 11 0,1-4 0,-1-2 0,-1 0 0,1 0-129,-1-2 1,0 0 0,-1-1-1,0 1 1,0-2 150,0 11 1,-1-1-1,0-1 1,-1-1-31,-1-4 0,0 0 1,-1-2-1,-1 0 8,1-5 0,-1 0 0,-1-1 0,1 0 0,-3 11 0,0 0 0,-1-2 0,0-3 0,0-2 0,-1-1 0,1-4 0,-1-2 0,-2 1 184,-4 10 1,-4 1-1,2-4-184,-3 2 0,0-2 0,3-13 0,0 1 0,1-5 0,2-8 0,2-3 0,-10 14 1414,9-12-1414,17-17 2114,17-6-2114,27-16 0,0 0 0,10-3 0,1 0 27,-3-1 1,0 0 0,10-1-28,-16 3 0,7-2 0,4 0 0,4-1 0,0 0 0,1 1 0,-2-1 0,-3 2-179,-1 0 0,-2 0 0,0 1 0,-1 0 0,1-1 0,2 1 0,4-1 179,-6 1 0,3-1 0,2 0 0,2-1 0,0 1 0,1-1 0,0 1 0,0 0 0,-1 0 0,-2 1-192,1 0 0,-1 1 0,-2-1 0,0 2 1,1-1-1,0 0 0,3 0 0,2 0 1,3 0 191,-10 2 0,1-1 0,3 1 0,2-1 0,1 0 0,2 1 0,0-1 0,1 0 0,0 1 0,0-1 0,-1 1 0,0-1 0,-1 1 0,-2 0 0,-1 1-97,6-1 1,-2 0 0,-1 0 0,0 1-1,-2-1 1,1 1 0,0 0 0,0 0 0,1 0-1,2 0 1,1 0 0,2-1 96,-11 2 0,3 0 0,0-1 0,2 1 0,1-1 0,1 0 0,0 1 0,0-1 0,1 1 0,-1-1 0,0 1 0,0 0 0,-1 0 0,-1 0 0,-1 0 0,-1 1 0,-2 0-22,5 0 0,0 0 0,-2 0 1,0 0-1,-2 1 0,0 0 0,0-1 1,-1 1-1,0 1 0,0-1 0,1 0 1,0 0-1,0 0 22,2 0 0,-1 1 0,0-1 0,0 0 0,1 1 0,-1-1 0,0 1 0,1 0 0,-1-1 0,0 1 0,0 0 0,0 0 0,0 0 0,5-1 0,-2 1 0,0 0 0,0 0 0,0 0 0,0 0 0,0 0 0,1 0 0,0 1 0,2-1 0,1 0 0,1 1 0,-8 0 0,2 0 0,1 0 0,1 0 0,1 0 0,1 0 0,0 0 0,0 0 0,0 1 0,0-1 0,0 0 0,-2 1 0,0-1 0,-1 1 0,-2 0 0,-2-1 0,6 1 0,-1 0 0,-2 0 0,-2 0 0,0 0 0,0 0 0,-1 1 0,0-1 0,1 0 0,0 1 0,2-1 0,1 0 0,-2 1 0,2-1 0,1 1 0,2-1 0,0 1 0,0-1 0,0 1 0,0-1 0,-2 1 0,0 0 0,-1 0 0,-3 0 0,-2 0 0,-2 0 0,15 1 0,-3 1 0,-2-1 0,-3 1 0,-1-1 0,-1 1 0,0 0 0,1 0 0,4 0 0,-1 0 0,-1 0 0,-1 0 0,1 0 0,0 1 0,1-1 0,-3 1 0,2-1 0,1 1 0,0 0 0,-1 0 0,-2 0 0,-5 0 0,-4 0-315,13 2 0,-8 0 0,-3 0 1,3-3-676,12 0 1,7-1 0,-11-4-1,-30-8 990,-35-9 0</inkml:trace>
  <inkml:trace contextRef="#ctx0" brushRef="#br0" timeOffset="19568">24036 2547 21385,'-15'-5'3058,"3"3"-2698,2 0 0,6 2 89,0 0-89,4 4 90,0 11-90,4 14-180,0 23-135,-2-19 0,1 2-304,-1 9 0,-1 0 304,-1 4 0,0 0-426,0 4 1,0 0 380,0-1 0,0-2 0,0-1 0,0 1-90,0 11 0,0-1-855,-2-11 1,1-1 44,0-2 1,1-4-1799,-4 0 2698,4-35 0,0-23 0,0-8 0</inkml:trace>
  <inkml:trace contextRef="#ctx0" brushRef="#br0" timeOffset="19767">24084 1773 23993,'-34'-43'1260,"1"4"-1170,5 14-90,5 8-90,10 10-1170,6 3-269,25 16-989,-1-1 2518,19 13 0,0-4 0,3 3 0</inkml:trace>
  <inkml:trace contextRef="#ctx0" brushRef="#br0" timeOffset="20169">25319 1312 22194,'-14'-59'1350,"-2"2"-1081,3 24 1,0 2 0,-11-11 0,-4 1-180,6 28 629,-11 24-269,2 18-471,10 0 0,0 7 291,2 7 0,2 4-754,-2 11 1,1 4 572,6-15 1,2 2 0,-1 0-920,1 4 0,0 1 1,2 1 889,0 2 0,1 1 0,2 1-31,0 0 1,1 2 0,2-1-477,1 4 0,1 0 1,1 0 468,1-14 1,2 1-1,0-1 1,0 1-325,1 0 1,0 1 0,2 0 0,-1-1 301,1 1 0,1 0 0,1-1 0,0 1 0,2 13 0,2 0 0,-1 0 36,1-4 1,0 1-1,0-3-36,0-4 0,-1-1 0,2 1-60,1 8 0,1 2 1,0-2-241,-3-10 0,0-2 0,0-1 30,-1-4 0,-1 0 1,-1-4-361,1 2 0,-3-9 250,-4-10-2229,-6-14 3002,-6-13 1,-6-12-1,-5-7 1</inkml:trace>
  <inkml:trace contextRef="#ctx0" brushRef="#br0" timeOffset="20707">24840 2741 20935,'-25'-11'2968,"3"2"-2608,0 0 0,3 2 90,5-2-180,6 2-1,4 0 91,4 3-90,0 1 90,0 1 0,0 0-91,0 0 1,0-5-90,0 4-90,0-1 720,0 4-810,4-2 0,7-2 0,17-3 0,21-2-252,-16 4 1,5 1 251,6-1 0,5-1 0,-1 1-599,9 0 0,0 0 599,-6 0 0,3-1 0,-4 2 0,2 0 0,-4 1-205,-4 0 0,-1 1 205,-5 0 0,-3 0 0,24 2 0,-16-2 0,-13 2-389,-12-2-1590,-10 1 2279,-24 7 0,-12 10 0,-22 10 0</inkml:trace>
  <inkml:trace contextRef="#ctx0" brushRef="#br0" timeOffset="22259">21567 9105 22464,'-6'-36'2609,"-1"1"-2250,1 6 451,-3-2-630,8 13 0,-8 1 0,7 13 449,-14 50-494,12-14 0,0 4-669,-2 7 1,0 5 0,-1 6 587,1 0 0,0 6 0,-1 3 0,1 1 0,0-3-591,0-7 1,1-2-1,-1 0 1,0 1-1,0 4 552,-1 4 0,-1 4 0,0 1 0,1 2 0,-1-3 0,0-3 3,0 0 0,1-4 0,-1 0 0,0-1 0,0 0-352,0 2 1,0-1 0,0 1 0,0-1 0,0 0 333,0 0 0,0 1 0,0-2 0,1 1 0,-1 0 0,0-2 0,0-1 0,0 0 0,0 1 0,0 3 0,-1 1 0,0 3 0,-1 1 0,1 1 0,0-3 0,0-2 0,0-5 0,1-2 0,0-2 0,0 1 0,0 2 0,-2 9 0,-1 4 0,1-1 0,-1-2 0,2-6 0,-1 4 0,1-6 0,0 1 30,-3 6 0,0 2 0,0-5-242,0 3 0,0-3 212,1-15 0,1 2 0,-1-6 0,-7 21 0,0-9 783,3-16-783,3-2 2125,19-20-2125,17-5 0,28-20 0,16-9-62,-22 9 1,5 0 0,3-1 0,2 0 0,-1 0 61,6-2 0,1 0 0,1 0 0,3 0 0,2 0-192,-16 3 1,1 1 0,0-1 0,2 0 0,2 0 0,3 1-1,4-1 1,4 1 191,-17 3 0,3 0 0,3-1 0,3 1 0,2 0 0,2-1 0,1 1 0,2 0 0,1 0 0,0 0 0,0 1 0,0-1 0,0 0 0,-2 1 0,0 0 0,-2 0 0,-3 0 0,-1 1-117,8-1 0,-2 0 1,-3 0-1,0 1 0,-2 0 1,0 0-1,0 1 0,1-1 1,0 1-1,3-1 1,1 0-1,2 1 0,4-1 117,-14 1 0,2-1 0,2 1 0,2 0 0,1-1 0,2 0 0,0 1 0,2-1 0,0 0 0,0 1 0,1-1 0,0 1 0,0 0 0,0-1 0,-1 1 0,-1 1 0,0-1 0,-1 1 0,-2 0 0,-1 0 0,-2 0 0,-2 1-68,10 0 0,-3 0 1,-1 1-1,-2 0 1,-2 0-1,0 1 1,0-1-1,-1 1 0,0 0 1,1 1-1,0-1 1,2 1-1,2 0 1,1 0-1,3 0 68,-10-1 0,2 1 0,0 1 0,2-1 0,0 0 0,1 1 0,1 0 0,0-1 0,1 1 0,1 0 0,-1 1 0,2-1 0,-1 0 0,1 1 0,0-1 0,-1 1 0,1 0 0,0-1 0,-1 1 0,0 0 0,0 0 0,-1 0 0,-2 0 0,1 0 0,-1 0 0,0 0 0,1 1 0,0-1 0,-1 1 0,1 0 0,0-1 0,0 1 0,-1 0 0,1 0 0,0 0 0,0 0 0,0 0 0,-1 0 0,1 0 0,0 0 0,0 0 0,-1 0 0,1 0 0,-1 0 0,1 0 0,-1 0 0,-1 0 0,1 0 0,0-1 0,-1 1 0,1 0 0,-1 0 0,1 0 0,-1 0 0,1 0 0,-1-1 0,0 1 0,1 0 0,-1 0 0,1 0 0,-1 1 0,1-1 0,-1 0 0,1 0 0,0 1 0,-1-1 0,1 1 0,0-1 0,1 1 0,2 0 0,0 0 0,1 0 0,1 1 0,0-1 0,0 1 0,1-1 0,-1 1 0,1 0 0,-1-1 0,-1 1 0,0 0 0,-1-1 0,-1 1 0,-1-1 0,-1 0 0,-2 1 0,-2-1 0,-1 0 0,-2-1 0,-3 1 0,-2-1 0,23 3 0,-5-1 0,-3 1 0,-4-1 0,-2-1 0,-1 1 0,-1-1 0,1 1 0,0-1 0,2 1-293,3 0 1,4 1 0,1 1 0,0-1 0,0 1 0,-3-2 0,-4-1 0,-5-1-1,-7-3 1,-8-3 292,37-7 0,-33-12 0</inkml:trace>
  <inkml:trace contextRef="#ctx0" brushRef="#br0" timeOffset="22874">24332 8652 23364,'-10'-13'2518,"0"-1"-1708,5 1-450,2 5-181,-1 2-89,3 6-90,-3 0 0,4 6 90,0 10-90,4 17 0,1 18 0,-1-18 0,0 2-183,-1 4 1,0 1 182,0 2 0,0 0-1131,-2 2 0,0 0 906,0-2 0,0-2-135,-1-1 1,0-1-851,0 26-320,-7-8-628,0-15 2158,-7-11 0,0-15 0,-1-9 0</inkml:trace>
  <inkml:trace contextRef="#ctx0" brushRef="#br0" timeOffset="23068">24312 7780 23634,'-8'-48'329,"-1"0"1,2 5 0,0 2-285,0 4 0,0 2-45,-3-17 0,3 11-180,4 12-180,3 11-449,0 7-720,5 19 1529,6 13 0,7 15 0,5 8 0</inkml:trace>
  <inkml:trace contextRef="#ctx0" brushRef="#br0" timeOffset="23405">25542 7273 16136,'-8'-36'599,"0"-1"1,0 3 0,0 2 1994,-9-20-2594,1 10 0,2 12 1195,2 8-1195,5 16 686,-4 20-686,1 28 45,-1-8 0,-1 3 928,0 9 1,-2 7-885,1-6 1,-1 5 0,-1 2 0,1-2-1132,-2 7 1,2-3 0,-2 5 1063,0-2 1,-2 5-1,1 0 1,1-4 7,0 3 0,0-4 0,1 0-443,1-1 0,0 0 0,1-1 413,1-2 0,1 0 0,2-1 0,1-2 0,1-2 0,1 0 0,2-2 0,0-2 0,2 0-252,3 19 0,2-3 117,2-5 0,3-3-180,3-4 0,2-3-270,1-5 1,3-2-406,-1-6 1,2-3 989,17 17 0,-2-15 0,-3-11 0</inkml:trace>
  <inkml:trace contextRef="#ctx0" brushRef="#br0" timeOffset="23590">24896 8675 24263,'-28'-30'1259,"3"3"-1259,13 3 0,4 1 0,17 0-90,12 1-449,19-1-361,21 5-380,-23 11 0,2 2 1280,3 1 0,2 2 0,-1 5 0,0 2 0,-1 0 0,0 0 0</inkml:trace>
  <inkml:trace contextRef="#ctx0" brushRef="#br0" timeOffset="24935">24271 11172 23364,'0'10'1259,"0"-2"-1079,15-8-90,3 0-90,20-8 90,8-6-90,9-12-152,-22 11 1,1-3 151,13-9 0,-1-3-256,-11 6 1,-2-2 255,8-7 0,-4-2 0,-4-19 90,-13-5 180,-18 0-228,-14 4 138,-15 8-90,-12 13-90,-9 9 90,-7 14-90,-6 19-353,29 1 1,1 5 396,0 8 1,2 4 45,2 4 0,3 3-90,4 4 0,3 3 45,6 5 0,4 1-45,4 1 0,4 1 0,4 2 0,5 0 45,2 0 0,4-1-45,3-1 0,3-2-45,2-1 0,3-2 0,1-4 0,3-3 0,0-5 0,3-3-90,-2-4 1,5-5-181,16-8 0,3-6 180,-13-3 0,0-5 45,15-7 0,-2-7-28,-16 0 1,-3-7 117,-4-6 0,0-6 0,-3-1 0,6-9 0,-4-3-408,-4 2 1,0-3-1,-4 0 438,-8 6 0,-4 1 0,1-2 30,0-2 0,0 0 0,-1-2 30,-2-1 0,-1-1 0,0 0 30,0 1 0,-1 0 0,0 1-241,-2 2 0,0 0 1,0 2 300,0-18 0,0 2 0,-2 9 0,0 2-46,-1 7 1,0 2-45,-1-20 658,0 16-748,-2 22 463,0 43-463,-4 26 45,2-1 0,0 5-489,-2 6 0,0 3 444,1 5 0,1 4 0,1-20 0,-1 4 0,1 1 0,2-1-185,2 15 1,1-1-1,1 0 185,-1-1 0,0 0 0,2-3-166,2-10 0,1-3 1,0-5 165,2-4 0,1-4 0,3 3 0,3-4-180,18 10 90,0-9-90,1-38 2329,-9-21-2239,1-16 90,3-17 695,-18 25 1,-1 0-696,2-4 0,-2 0 0,-2-2 0,-1 0 0,-1-1 0,0-2 0,-1-16 0,-2-1 0,-2 15 0,-1 0 0,1-9 0,-1 2 0,-3-5 0,2 13 829,2 12-829,2 13 0,6 11 0,4 14 0,3 12 0,3 9 0,2 10 0,-3-4 0,-1 2 45,-4-6 0,-1 1-31,5 12 0,-1 0-14,-8-11 0,-2-2 0,7 29 0,-2-4-47,-2-10 137,2-4-90,1-7 0,1-6 0,2-8 0,17-10 0,-6-10 525,17-15-525,-10-10 0,3-13-285,2-14 285,-21 22 0,0-3-808,1-5 0,-1-2 808,-1-3 0,-1 0 0,-1-4 0,0-1-420,-1 1 1,-2-1 419,-1 1 0,-1 0 0,0 3 0,-2 0 0,-1 2 0,-2 1 45,-2 4 0,-1 2-45,1-26 90,-5 14 0,-7 11 162,-4 13-162,-11 10 1501,-4 15-1501,-5 14 180,-5 23 130,17-14 0,1 3-265,-3 9 0,1 3-1114,0 4 0,0 1 979,1 5 0,1 1 0,0-1 0,3 0-358,5-2 0,3 0 358,1-4 0,3-2 0,7-2 0,3-2 0,3-3 0,3-2-189,5-3 1,4-3 188,6-2 0,3-4 0,6-3 0,3-4-154,7-4 0,2-5 154,6-1 0,2-2-333,4-4 0,0-2 333,0 0 0,3 0 0,-10-1 0,2 0 0,-3-1 116,4 0 1,-1-1-117,-10 1 0,0 0 0,-4 1-45,-6-1 0,-3 1-765,24-4 65,-16 5-784,-13-2 11,-14 3 1518,-6-1 0,-15 8 0,-5 2 0</inkml:trace>
  <inkml:trace contextRef="#ctx0" brushRef="#br0" timeOffset="26056">21193 14297 23274,'-14'-3'1709,"0"11"-1260,1 21-89,6 2 0,0 5 90,0 17 0,0 7-2067,1-7 0,0 4 0,0 2 1774,1-6 0,0 1 1,0 2-1,0 1-323,0-5 1,0 1-1,0 2 1,0-1 0,0 2 165,0 2 0,0 1 0,-1 0 0,1 3 0,0 4-62,0-10 0,1 3 0,0 3 0,-1 1 0,1 1 0,0-1 0,0-1 1,0-4 61,0 7 0,0-3 0,0-1 0,0 0 0,1 1 0,-1 3-24,1-7 0,1 3 1,-1 2-1,0 0 1,1 1-1,0-3 1,0-2-1,0-3 24,0 10 0,1-4 0,0-2 0,0-1 0,0 0 35,1-4 1,0 0 0,0-1 0,0 1-1,0 2-71,1 5 0,0 3 0,0-1 0,1 0 1,-1-3-618,0 3 1,1-2 0,0-1 0,0-1-563,-1 0 1,1 1 0,0-4 0,-1-6 1495,4 7 1,-4-14 0,-7-23-1,0-45 1</inkml:trace>
  <inkml:trace contextRef="#ctx0" brushRef="#br0" timeOffset="26868">21201 14632 22824,'-53'-37'989,"-1"7"-899,-1 12 0,-2 16-1541,5 24 0,22 5 1504,34-22 1,4-1 0,5 0 0,5-1 0,4 0 0,5 0 0,3-1 0,5 1 0,3-2 0,5 1 0,2 0 0,4-1 0,4 0 0,2-1 0,4 1 0,2-1 0,3 0 0,3 0 0,2 0 0,2-1 0,3 1 0,2-1 0,1 0 0,2 0 0,2 0 0,1 0 0,1-1 0,2 1 0,1-1 0,0 1 0,2-1 0,0 0 0,0 1 0,1-1 0,-1 0 0,1 0 0,0 1 0,0-1 0,-1 0 0,-1 0 0,0 1 0,0-1 0,-2 0 0,-1 1 0,-1-1 0,-2 1-1,-1 0 1,-1-1 0,-3 1 0,-1 0 0,-3 1 0,-1-1 0,-3 0 0,-3 1 0,-2 0 0,-3 0 0,-3 0 0,-3 0 0,-3 1 0,-3 0-137,34 1 0,-5 0 0,-6 1 0,-5 0 0,-3 0 0,-4 0 1,-1 1-1,-2-1 0,0 1 0,0-1 0,2 0 0,2 1 1,3-1-1,4-1 0,5 1 0,5-1 0,6 0 83,-36-1 0,3 0 0,1-1 0,3 1 0,3-1 0,1 1 0,3-1 0,2 0 0,1 0 0,3 0 0,1 0 0,1 0 0,3 0 0,0 0 0,2 0 0,1-1 0,2 1 0,0 0 0,1-1 0,2 1 0,-1-1 0,2 0 0,0 1 0,1-1 0,0 0 0,0 1 0,1-1 0,0 0 0,-1 0 0,1 0 0,-1 1 0,1-1 0,-2 0 0,1 0 0,-1 0 0,-1 0 0,-1 0 0,0 1 0,-2-1 0,0 0 0,-1 0 0,-2 0 0,-1 0 0,-2 0 0,-1 1 0,-1-1 0,-2 0 0,-2 0 0,-2 1 0,-2-1 0,-2 0 0,-2 1 0,-2-1 0,-3 1 0,-2-1 0,-2 1 0,-3-1 0,-3 1 0,-3 0 0,-3 0 0,-2 0 0,-4-1 0,-3 1 0,53 1 0,-23 0 0,-10 0 0,3-2 0,20 0 0,-3-2 0,-18-2 0,-19-3 0,14 6 0,4 9 0,12 5 0,-5 1 0,-4 0 0,0 2 0,5-2 0,6 2 0,-9-2 1073,-18-2 1,-7 0-1074,0 3 0,3-1 0,13 7 0,-2-11 0,20 7 0,-9-15 0,-2 9 0,-2-9 0,-5 9 0,-1-9 0,-3 3 3331,-1-4-3331,0 0 183,-5 0-993,-5 0-809,-5-2 1619,-9-12 0,-13 0 0,-5-10 0</inkml:trace>
  <inkml:trace contextRef="#ctx0" brushRef="#br0" timeOffset="28126">23857 15532 20665,'-4'-5'1979,"0"1"-1439,-4 2-180,3 1-1,2-1 91,3 0 540,0 2-361,-4-4-449,3 1-90,-3 0 90,1 1-90,2 2 270,-3 27-270,4 3 0,0 29-372,0-1 282,0 6 0,-3 1 90,2-1-90,-8-3 0,7-9 0,-3-2 0,5-11 0,0-5 0,0-10 0,0-8-90,0-7-90,0-1 282,0-7-642,0 3-180,2-4-89,0-6-180,0-5-2519,0-28 3508,-2 3 0,-3-18 0,-2 10 0</inkml:trace>
  <inkml:trace contextRef="#ctx0" brushRef="#br0" timeOffset="28560">23792 15147 20665,'0'-7'3148,"0"3"-2968,-5 2 90,3 2 0,-3 0-90,5 0-720,0 0-359,3 0-720,2 8-8212,5 0 9140,2 9 1,2 1-1,3 3 1</inkml:trace>
  <inkml:trace contextRef="#ctx0" brushRef="#br0" timeOffset="29138">24970 15238 21924,'-6'-54'1440,"-1"-1"-1170,-5-2-1,-2 3-2063,-2 4 2064,-4 7 457,-5 7-727,0 9 337,1 13-247,2 12-90,0 21 0,1 22 45,10-10 0,0 4-419,0 8 1,2 2 373,-1 6 0,-1 5 29,2-2 1,0 5 0,0-2-30,-1 9 0,1 0-28,3-10 0,0 2 1,1-5 27,1-1 0,2-2-180,6 8 0,1-1-834,1-12 0,0-1 249,1-4 1,1-3 764,5 5 0,-8-34 0,-2-7 0</inkml:trace>
  <inkml:trace contextRef="#ctx0" brushRef="#br0" timeOffset="29408">24409 15731 23364,'-26'-18'1619,"1"1"-1439,7 2-90,2 1 0,9 1-1,9 1-89,16 1 0,17 0-45,10 4 1,6 0-46,-10 1 0,1 0-45,18 1 0,3-1-90,-6 2 0,-4 0 90,-15 1 0,-1 1-495,9-1 1,-4 1-9202,-11 0 8825,-14 2 1,-28 6 0,-12 2 0</inkml:trace>
  <inkml:trace contextRef="#ctx0" brushRef="#br0" timeOffset="31259">23447 17458 21565,'-21'4'1709,"3"-3"-1439,2 9 89,7-8-89,4 10 0,8-5-180,4 9-90,7 0 90,10 0-90,7-2 0,8-1 0,3-8-90,1 1 90,-8-11 0,0-4 0,8-2 0,13-15 0,-40 1 0,-6-5 0,-8-4 0,-6-2 0,-11-12 0,-5 15 0,-8-6 90,3 23-90,1 7 90,0 11 90,-8 29-90,16-2 0,2 6-45,2 18 0,3 3-345,1-6 0,3-1 300,6 6 0,4-3 0,0-17 0,4-2 0,8 10 0,5-2-180,16 12 45,-11-22 0,5-6-225,5-16 1,2-6-1,26-6 225,-21-8 0,-1-5 45,-9-3 0,-3-3 45,1-6 0,-1-3 0,0-5 0,-1-2-455,-1-5 0,-1-5 589,-5-4 1,-2-6 0,-2 1-388,-3 13 0,-2 1 1,-1-3 386,2-13 1,-1-4 0,-3 4 90,-3 0 0,-3 3 0,-2 4 0,-1 2-58,-1 5 0,-2 2 13,-4-1 0,-1 3 44,-2-16-89,-9 18 0,3 42 0,-1 36-90,7-8 0,2 4-278,1 7 0,1 2 278,1 7 0,1 0 0,2 4 0,1-1 21,2 0 1,0-1-22,2-1 0,1-2 0,1-5 0,2 0 779,3 5 0,4-2-824,-1-8 1,3-2-91,-2-4 0,2-4-2741,17 2 2606,-7-24 468,3-12-378,3-9 671,-1-10-581,-8-6 0,-1-4 90,10-21 45,-12 16 0,-1-3 45,-5 4 0,-2-1 90,-5 3 0,-2-1-90,2-2 0,-3 2-90,-4-13 3392,-2 19-3302,0 25 90,5 32-180,0 5 0,7 25 0,0-9 0,0-15 0,3 0-45,4-2 0,1-2 0,2-2 0,1-3-135,29 6 0,-19-28 0,2-4 90,19-10 45,-17 3 0,-1-3-45,13-17 180,-6-5-90,-7-7 0,-7-4 45,-15 11 0,-3-2 45,-4 1 0,-2-1 0,2-7 0,-3 2-90,-10-17 180,-2 15-90,-7 22 0,-1 6 0,2 4 0,0 4-90,2 0 90,5 5-90,-2 0 0,4 2 0,1 0 0,-5 0 90,0 8-90,2-2 0,-6 3 0,12-1 0,-8-7 0,4 9 0,1-5 0,-5 2 89,4 3 1,-1-4 0,-3 9 0,4-1 180,-11 20-90,7-2 45,-1 15 0,1 5-135,5-8 0,2 0-259,-1 11 1,2 0 168,6-13 0,2-3 0,14 13 0,11-9 0,3-7-154,10-9 154,2-7-90,2-10-180,1-4-270,-3-12-269,-2-6-361,-4-10-539,-5-8-809,0-6 2518,-1-5 0,1-2 0,1-2 0</inkml:trace>
  <inkml:trace contextRef="#ctx0" brushRef="#br0" timeOffset="31508">26281 16766 17425,'7'-32'2608,"-2"3"-135,-5 8-1843,0 16 640,4 16-1180,0 24 0,3 19-45,-1-2 0,-1 2-137,-2-9 0,-1-1 92,4 17 0,0-2-45,-5-19 0,0-2 434,2 10 1,-2-2-1380,-1 13-539,0 5-989,0-41 2518,0-18 0,0-9 0</inkml:trace>
  <inkml:trace contextRef="#ctx0" brushRef="#br0" timeOffset="31686">26362 16201 22374,'-24'-59'1799,"0"6"-1709,1 11 0,5 10-180,4 7-1259,7 3-450,7 12 1799,8 0 0,9 14 0,3 1 0</inkml:trace>
  <inkml:trace contextRef="#ctx0" brushRef="#br0" timeOffset="32136">27629 15722 22014,'0'-35'1620,"-3"4"-1351,-4 4 1,-3 2 90,-2 4-180,0 3-90,-2 3 0,1 5 0,-3 4 180,-2 4-1,-4 8-89,-5 3 90,-21 25-180,13-1 0,9-8 0,1 3-117,-4 22 207,3 8-1160,15-22 0,2 2 1070,0 5 0,1 3 0,3 7 0,2 2-494,-1 6 0,2 1 433,3-18 1,1 2 0,1-1 0,-1 3 0,1-1 0,0 1-30,3 1 0,0-1 0,0 0 0,1 0 0,1 0 0,0 1 0,3 11 0,1 3 0,1-1-803,-2-6 1,1 0 0,-1-2 772,0-2 0,0-1 0,0-3-60,1 8 1,-1-7 185,2-2-1086,-7-13 1205,-3-9-1654,-3-14-30,-5-5 1469,-3-12 0,-7-7 0,-1-8 0</inkml:trace>
  <inkml:trace contextRef="#ctx0" brushRef="#br0" timeOffset="32417">27101 16798 16422,'-26'-9'1530,"3"0"956,11 2-2396,12-2 0,19 0 0,18 0-90,19-2 363,-22 6 0,2 1-318,5-1 0,0 1-13,4-1 0,0 1-32,2-1 0,-1 0 0,-2 0 0,-2-1 0,-1 2 0,-3-1 1903,26-6-1993,-14 4 0,-12 2-90,-9 3-29,-9 2-601,-8 0 12,-6 0-1451,-8 0 2249,-8 0 0,-6 6 0,-7 2 0</inkml:trace>
  <inkml:trace contextRef="#ctx0" brushRef="#br0" timeOffset="33877">16556 14812 21655,'-44'0'1709,"6"0"-1529,10 0-90,7-2-1,11 0 1,28-5-90,20 0 45,2 2 0,6-1 45,12-1 0,6-1-1161,-11 1 1,4 0-1,2 0 1093,-9 1 1,2 0-1,1-1 1,1 1-23,5 0 0,1 0 0,1 0 0,5 1-363,-5 0 0,4 1 0,2 0 0,2 0 0,-3 0 0,-2 1 363,-1 0 0,-3 1 0,0 0 0,0 0 0,3 0 0,1 0 0,3 0 0,1 0 0,-1 0 0,-2 1 0,-5 0-260,6 2 1,-4 0 0,-3 1 0,0 0 259,-3 0 0,-1-1 0,-1 1 0,-1 1 0,10 1 0,-1 1 0,-2-1-140,-8 0 0,-2 0 0,-2 0 185,12 2 0,-3-1 891,-1-2 0,-5-1-666,13 2 2116,-6-4-2296,-38 0 1859,-12 0-1859,-4 0 1069,-4 0-1069,0 8 380,0 10-380,3 18 90,2 25-910,0-20 1,0 4 954,0 11 0,0 5-105,0-13 0,-1 2 0,1 1-31,0 8 1,1 3 0,-1 0-598,0-10 1,0 0 0,-1 1 0,1 1 552,0 4 0,-1 0 0,1 2 0,-1 4 0,1-6 0,0 5 0,0 2 0,0 0 0,0-2 0,-1-2-389,1-2 1,-1-3 0,1-1-1,-1 1 1,1 3 358,0 0 0,0 4 0,1 1 0,-1-1 0,0-2 0,0-4 7,1 3 1,-1-3-1,0-3 1,0 1-23,0-3 0,0 0 0,-1-1 0,0 0 0,1 12 0,-1 0 0,-1-2 0,1-5 0,-2-2 0,1 2-146,-2-6 0,0 2 1,0 1-1,0-1-4,-1 12 0,1 0 1,-1 0-181,1-2 0,-1 0 0,-1-3-210,1-7 1,-2-3-1,1-5-630,-1-4 1,-1-4 1334,-7 20 0,-5-28 1,-4-14-1</inkml:trace>
  <inkml:trace contextRef="#ctx0" brushRef="#br0" timeOffset="34509">16698 14971 21205,'0'-30'2698,"0"1"-2338,0 6 0,0 3 0,0 4-90,0 5-91,0 2 181,0 22 135,1 30 0,0 13-271,0 3 1,0 7-903,0-14 0,-1 5 0,1 2 0,-1 0 745,0 2 1,-1 0 0,0 1-1,0 1-49,-1-5 0,0 1 0,0 1 0,0 1 0,-1 1-3,1-7 0,-1 1 0,0 0 0,0 1 0,0 0 0,0 0 0,0 2 0,0 1 0,-1-1 0,1 1 0,-1 0 0,1 0-15,0 0 0,0 0 0,0 0 0,0-1 0,1 1 0,-1-1-396,1 0 0,0-1 1,1 1-1,-1-1 0,0-1 1,1 1 395,0 8 0,-1-1 0,1 0 0,0-1 0,1 0-135,-1-4 0,1-2 0,-1 1 0,2 0 0,0 1 120,0-4 0,1 1 0,1 1 0,0-1 0,0 0 0,1-3-8,1 15 1,1-2 0,0-2-1,1-1-202,0-2 0,0-1 1,1-2-1,0-5-225,1-5 0,1-4 1,0-9-1170,8 5 1619,2-48 0,-8-24 0,1-30 0</inkml:trace>
  <inkml:trace contextRef="#ctx0" brushRef="#br0" timeOffset="35138">17140 15346 20126,'3'-9'3418,"-2"2"-2879,-1 1-89,0 3 180,0 1-271,2 2-89,2 8-180,4 8 90,3 16-90,1 15-45,-4 2 0,0 4-45,-2-10 0,-1 1-409,2 17 0,0 0 364,-4-18 0,0-2-180,0-3 0,0-1-976,-2 4 1,0-3-509,1 12 1709,-2-13 0,0-42 0,0-19 0</inkml:trace>
  <inkml:trace contextRef="#ctx0" brushRef="#br0" timeOffset="35292">17116 14840 21904,'-14'-35'990,"5"8"-892,4 9-548,5 19-206,3 7-1413,5 15 2069,5 2 0,5 2 0,1 0 0</inkml:trace>
  <inkml:trace contextRef="#ctx0" brushRef="#br0" timeOffset="35577">17607 14613 21385,'-12'-29'2249,"0"4"-1980,-2 5-179,1 6 0,-2 7 270,4 35-180,-3 14-135,11-1 0,1 5-1588,-1 3 1,1 2 1542,3 7 0,3 2 45,2 5 0,0 0-552,3 0 1,1 1 506,-1-21 0,0-1 0,0 0-369,4 20 0,0 0 279,0-4 0,1 0-180,0-6 0,0-2-180,-3-5 1,1-3-361,-1-7 1,0-2-1710,3 21 2519,-5-11 0,-11-13 0,-5-3 0</inkml:trace>
  <inkml:trace contextRef="#ctx0" brushRef="#br0" timeOffset="35753">17490 15618 22914,'-15'-35'989,"7"2"-899,2 3-90,6 5 0,7 3-90,10 6-269,13 2-541,13 7-1079,10 3 1979,-1 10 0,-3 6 0,-7 6 0</inkml:trace>
  <inkml:trace contextRef="#ctx0" brushRef="#br0" timeOffset="37603">17201 16816 13919,'0'-7'3418,"0"1"-2608,0 3 89,0-1 91,0 1-91,0 1 810,0 0-1349,0 10-90,0-2-90,0 9 0,0-1-1,0 10-179,0-4 90,0 6-90,4-8 0,0-2 0,8-2 0,12-7 0,-4-5-180,21-19 180,-20 1 0,6-19 0,-17 5 90,-9-24-90,-8 15 90,-9-8 0,-3 24 0,-1 9 90,0 8-90,-1 10 90,1 9-90,0 17-90,1 13 90,3 14-90,7 8-221,6-30 0,1 1 266,4-1 0,1 0-45,2-1 0,1 0 0,12 27-45,-2-25 0,2-1 45,9 10-180,10 2 0,-13-33-180,4-6 180,1-16-180,12-30 270,-5-5-198,-15 8 1,-1-3 287,-4 3 0,-2 0 45,-1-3 0,-3-1-45,1-4 0,-2 0 45,-3 1 0,-1-1 0,-2 1 0,-1 1 45,0 3 0,-2 1 90,0-29 0,0 12 418,0 1-508,0 23-90,0 0 0,0 23 0,0 3 90,-5 12-90,3 6 0,-3 16 0,5 8 0,0 8 0,4 8 0,0 3 90,4 6-90,0-17 0,1 2 0,0-1 0,0-1 0,2-1 0,1-2-45,-3-6 0,0-5 45,5 4 507,0-6-507,0-7-88,8-12 88,-5-9-180,7-11 90,-6-9-90,12-27 90,-10 6 90,-3 6 0,-1-1 0,5-15 0,0 3 0,-4 9 0,-8 12 0,-1 4 0,-2-1 0,0 2 0,2-5-90,0-12 90,0 7 0,-3-10 0,-2 15 0,-3-3 0,0 8 0,0 0 90,0 3-90,0 7 90,0-5-90,-3 6 90,2 0-90,-3 4 0,1 1 0,2 4 90,-3 0-90,-1 6 0,-2-5 90,-5 13 0,0-2-90,1 9 90,5 2 0,2 1-90,1 5 90,2 3-90,-3 7 0,4 1 90,2 24-90,2-31 0,1 0 0,5 32 0,0-30 0,1-3 90,6 2-90,5 4 0,2-18-90,3-11 90,20-3 0,-9-8-90,11-2 0,-16-3 0,-7-6 0,-3-4-90,-7-3-90,-4-5 91,-2 0-271,-2-2-180,-3 0-449,-2-2-8752,-3-13 9455,0 9 0,0-6 1,0 15-1</inkml:trace>
  <inkml:trace contextRef="#ctx0" brushRef="#br0" timeOffset="38453">18176 17119 16618,'18'12'5576,"-1"-5"-4946,1-3-270,-2-4-90,-2 0-1,-1 0 1,-5 0 0,-2 6 90,-4 3-180,0 9 0,-2 7 0,-6 5-90,-10 26-90,0-12 0,-7 14 0,5-23-90,-1-8-180,1-7-450,0-7-1618,0-10 179,8-6 2159,1-12 0,9-8 0,0-4 0</inkml:trace>
  <inkml:trace contextRef="#ctx0" brushRef="#br0" timeOffset="38804">18298 16757 21115,'0'-11'2069,"2"-4"-2069,3 9 90,8-2-90,9 14 0,25-5-90,-6 5 0,17-10 90,0-17 0,-19-4 0,7-17 180,-29 1 0,-7-2 89,-10 0 91,-9 2-90,-5 5 0,-15 4-90,6 15 90,-8 17-90,10 23-1,5 20-89,5 18-390,8-26 0,3 1 300,1 4 0,3 1-45,2 1 0,1 0-135,1-1 0,2-2-225,1-2 0,2-1-674,16 22-1187,-6-32 0,3-4 2266,12-2 0,15-17 0,-16-22 0</inkml:trace>
  <inkml:trace contextRef="#ctx0" brushRef="#br0" timeOffset="38975">18996 16540 21115,'9'-36'1664,"1"-1"0,6-27-1304,-4 15-90,-6 13 89,-2 15-89,-4 10-90,0 21-180,0 16 0,0 22 0,0 11-450,0 5-1079,0-20 0,0-1 1529,0 16 0,0-24 0,0-3 0,0 1 0</inkml:trace>
  <inkml:trace contextRef="#ctx0" brushRef="#br0" timeOffset="39147">19033 15708 23004,'-16'-55'989,"1"7"-989,6 2-270,4 25-2248,10 17 2518,4 24 0,9 16 0,3 1 0</inkml:trace>
  <inkml:trace contextRef="#ctx0" brushRef="#br0" timeOffset="39352">19366 15523 21924,'0'-24'2699,"-4"4"-2429,3 11 90,-6 15-181,6 17 1,-3 30-135,4-17 0,0 4-712,2 9 1,0 6 486,1 4 0,0 7 1,1-2-657,0-13 0,-1-2 0,1 3 431,0-1 0,0 2 0,0 0 1,0-5-901,1 20 1,-1-4 1304,-1-4 0,0-2 0,-2-8 0,-1-1 0,0-4 0,0 0 0</inkml:trace>
  <inkml:trace contextRef="#ctx0" brushRef="#br0" timeOffset="39503">19130 16504 16385,'12'-52'540,"2"19"0,6 0-55,10 3 1,3 2-846,0 1 0,1 4-630,5 6 1,0 8 989,10 19 0,-12 20 0,-7 19 0</inkml:trace>
  <inkml:trace contextRef="#ctx0" brushRef="#br0" timeOffset="40945">17681 18399 20755,'-13'-7'2609,"3"2"-2429,4 3-1,2 2 1,4 0-180,0 7 90,5 2-90,4 7 0,9 0 0,5-6 0,3-4-90,3-6 0,1-4-89,-1-3-1,1-11 90,-3-3 90,-7-10 0,-4-3 0,-10-5 180,-9-18-1,-6 17 1,-7-6-90,-4 28 90,-1 15 0,-3 19-180,1 14 90,3 17-90,9 12 0,7-26 0,1 0-1173,3 3 1,2 1 1172,1-2 0,1 0-90,11 29-504,7-10 324,7-13-809,21-14 629,-7-17 90,16-14 181,-14-14-91,-4-11 90,-6-9 90,-7-12-90,-10-9 180,-10 27 0,-2-2-508,-1-2 0,-2 0 643,0-2 0,-2-1-1,0 0 1,0 1 921,-1 0 1,0 1-787,0-29-2478,0 12 2478,0 9 0,-4 11-1,4 7 1289,-8 2-1468,7 15 270,-6 10-180,6 18 3302,-2 19-3392,3 12 0,0 13-90,0-29 0,1 2 0,5 14 0,2 1-243,-2-16 0,2 0 243,3 10 0,3-4 90,11 6-337,18 0 158,-7-22-181,15-2 90,-16-22-90,14-18 180,-16-3 90,-6-5 0,-4-4-90,0-15 180,2-10 0,-18 13 568,-4 7-388,-6-9-16,2 19-254,-3-3 90,4 21-90,0 7 0,0 11 90,2 12-90,2 13 0,4 8 0,4 5 0,3-1 0,1-9 0,2-3-270,17-15 90,-4-12-90,15-10 180,-8-18-45,-9 0 1,-1-2 134,17-19 0,-10 0 0,-2-3 90,1-11-1,-15 17 1,-2 0 180,-1-11-90,-3 10 270,-7-4-180,-2 17-90,-10-3 0,-1 17-91,-7 2 91,0 4 0,-2 3 0,-2 8 0,-1 6 0,1 8-90,-2 7 90,3 5-90,1 2 270,2 18 89,7-3-359,5 3 0,10-14-90,9-10 90,7-5-90,9 2 0,5-4 0,7-1 0,2-4 0,0-1-90,-2-7 0,-7 2-539,4-9 89,-17 3-899,1-6 629,-19-2-179,-2-4-540,-5-1-630,0-4 2159,-7-3 0,-4-4 0,-7-3 0</inkml:trace>
  <inkml:trace contextRef="#ctx0" brushRef="#br0" timeOffset="41691">17506 9326 23094,'-14'-43'1259,"-4"6"-1169,-6 19 270,-9 30-46,13 11 1,1 10-2541,-4 21 1,2 11 2344,4-8 1,2 6 0,0 3-75,2-7 0,1 2 0,0 2 0,0 1-27,2-6 0,0 0 0,0 1 0,1 1 0,-1 0-283,0 4 1,0 0-1,1 1 1,-1-1-1,0 2 265,2-11 0,0 1 0,1 0 0,-1 0 0,0 0 0,1 0 0,-2 10 0,0 0 0,0 0 0,1 0 0,0-1 0,0-2 0,1 0 0,1-1 0,0 0 0,0-2-73,0-3 1,1 0-1,0-1 1,1-1-1,0-1-17,0 7 0,2-1 0,-1-1 0,1-1-284,0 9 1,0-2-1,1-3 104,1-9 0,1-3 1,0-2-226,0 9 0,2-5-1214,5 14 463,4-44 1246,4-44 0,-7-8 0,-1-6 0,1-9 0,0-1 0</inkml:trace>
  <inkml:trace contextRef="#ctx0" brushRef="#br0" timeOffset="42335">17291 9525 23357,'3'-50'419,"0"-1"1,0 6 0,2 2-375,-1 8 0,2 3 45,13-20-90,14 10-736,17 5 736,-14 20 0,5 3-1752,11-2 0,5 3 1752,-11 3 0,3 2 0,6 0 0,-2 2 0,6 0 0,3 0 0,2 0 0,0 2-238,-8 0 1,1 2 0,1-1-1,0 2 1,0-1 0,0 0 222,1 1 0,1-1 0,0 1 0,-1 0 0,0 0 0,-1 1 15,6 1 0,0 0 0,-1 1 0,-2 1 0,-5 0-225,8 3 1,-5 1 0,-2 0 224,-4 0 0,-2-1 0,2 0 60,5 0 0,2 0 0,-5 0 75,3 1 0,-3 0 0,7-3 0,-5-1 0,0 1 135,-15-4 2001,5 16-1641,-8 30-450,-19-15 0,-1 5 787,-2 16 0,-3 4-878,1 6 1,-2 3-43,-3-13 1,-1 1 0,1 3-18,1 6 0,-1 1 0,1 2-357,-2-13 1,0 1 0,0 0 0,1 0 326,-1 3 0,0-1 0,0 1 0,1-1 0,0 0 0,0 0 0,1-1 0,0 1 0,0-3 0,-1 0 0,1 0 0,2 2 0,-1-3 0,2 2 0,0 1 0,0-1 0,0-4 0,4 15 0,0-4 0,0 2-134,-1-9 1,0 2-1,0 0 1,1-4 133,3 5 0,0-3 0,0-4 0,1 5 0,1-3-45,4 10 0,0-1 198,-4-13 0,-2-4-198,-7-11 0,-1-1 0,3 5 0,-1-1-45,-3 3 841,-6 8-931,-15-11 90,-15 10 90,-25-10 861,16-16 1,-3 0-862,-7 0 0,-4 0-113,-6 3 0,-3-1 113,14-7 0,-1 0 0,0-1 0,-4 2 0,-1-1 0,-4 0 0,-5 0 0,-5 0 0,-1 0 0,2-1 22,10-2 1,2-1 0,0 0-1,-3 1-486,-1-1 0,-3 1 0,-1 0 0,1-1 1,3 0 508,0 0 0,2-1 0,1 0 0,-1-1-23,-1 2 1,0-1-1,0 0 1,0 0-229,2-1 0,0 1 1,0-1-1,-3 1 228,-11 2 1,-4 0-1,1 0 1,4 0-53,-1 0 0,4-1 0,-3 1 30,9-2 0,-2 0 0,0 1 0,3-1-120,-5 2 0,2 0 0,4 0-212,-5 0 0,2 0 17,-9 3 0,6 0-584,-1 2-361,16-6 267,13 0-1256,10-9 2881,10 3 0,4-6 0,6-1 0</inkml:trace>
  <inkml:trace contextRef="#ctx0" brushRef="#br0" timeOffset="42827">17802 9742 20485,'-8'-16'2249,"4"1"-1979,0 3 0,-1 3 0,3 9-1,-3 35-179,5 8-90,1-5 0,2 2-1127,-1-2 1,0 1 1126,2 2 0,0 0-45,0 0 0,0 2-270,1 9 1,0-1 89,-2-16 0,-1-1-135,2 5 0,-1-4-1169,1-3 1529,8-21 0,-2-19 0,3-18 0</inkml:trace>
  <inkml:trace contextRef="#ctx0" brushRef="#br0" timeOffset="42985">17920 9136 20127,'-20'-55'990,"1"6"141,3 13-1131,7 7-180,4 8 233,5 5-773,0 9-775,7 7-8336,2 7 9577,13 3 1,5 1 0,6-2 0</inkml:trace>
  <inkml:trace contextRef="#ctx0" brushRef="#br0" timeOffset="43244">18472 8639 21745,'-26'-34'1799,"-2"4"-7280,-3 7 5751,-16 10 1319,15 10-1409,-11 14 179,23 21-89,1 22-90,14-11 0,3 10 0,1 3-194,0-3 1,2 4-1,-1 1 1,2 0 13,-1 2 0,1 1 0,1 0 0,0 0 0,0 6 0,1 0 0,0 0 0,1-5 0,1-1 0,0-4 0,2 2-596,0-7 1,1 3 0,0-1 0,0-4 115,0-2 1,0-3-1,1 0-330,2 7 1,1 0-1,-1-7 810,8 18 0,-3-23 0,-3-9 0</inkml:trace>
  <inkml:trace contextRef="#ctx0" brushRef="#br0" timeOffset="43393">18022 9819 23993,'-25'-43'450,"10"0"-630,15 3 90,24-1-4521,25 2 4251,-15 20 0,5 2-405,8 1 1,4 2-428,3 2 1,2 2 1191,3 4 0,0 4 0,-2 6 0,-1 3 0,-2 5 0,0 0 0</inkml:trace>
  <inkml:trace contextRef="#ctx0" brushRef="#br0" timeOffset="44637">17656 11086 20215,'-12'11'2249,"5"2"-2069,2 3 540,17 21-630,22-12 0,8 5-180,16-22 0,-9-14 0,-2-4 90,-1-8 0,-5-2-90,-6-7 90,-9-1 0,-10-5 90,-8-1-90,-11-3 180,-8 1-90,-8 2 0,-21-2-1,8 18 1,-21 6 90,-4 39-180,13 4-141,18-4 1,2 3 230,0 25-90,7 6 0,11 3 0,8-3 0,6-22 0,5-1-135,9-10 0,2-3 0,0 2 0,1-4-45,7-12 1,1-5-91,20-2-135,-13-10 0,0-4-134,23-8-975,-21 2 0,-1-4 1109,-12 1 0,-2-2 90,1-2 1,-2-2-48,0-3 0,-2-3 497,-2-1 0,-3-1 449,0-3 1,-2-1-90,-3 1 0,-3-1-226,-1 0 1,-2 0-45,-3 1 0,-2 2 225,1-30-180,-4 7-91,-5 12 569,-6-1-568,3 16-180,-6 0 90,13 17 2289,-5 6-2289,6 13 0,0 38-90,0 5 45,0-10 0,0 1 44,4 24 1,4 2-90,8-3 0,1-21 0,1-1-46,14 18 1,-10-24 0,1-3-134,12-1-91,0-8-90,-1-6-270,9-9 450,-13-8-89,10-32 269,-22-3 0,-4-25 89,-9 8 181,-5-3-90,0 5 503,-9-11-593,7 22 0,-7-1-90,5 22 89,3 7-89,-2 0 90,19 10-90,1 8 0,13 11 0,-4 9 0,-2 3 0,-1 2 0,-3-1 0,-2-1 0,-1-3-359,8-6-1,-5-10 180,9-5-90,-6-14 90,16-26 180,-9-2 45,-9 7 0,-1-1-1219,5-22 1354,-3-3 180,-6-4 90,-4 6 269,-4-6-449,-4 24-90,-2 1 0,-2 25-90,-4 11 0,4 11 0,-4 17-90,4 13 0,5 12-90,4 10-450,1-17 0,2 0 354,-4-11 1,2 0-670,1 8 1,1-1-1574,2 7 2428,-5-5 0,-4-6 0,-5-1 0</inkml:trace>
  <inkml:trace contextRef="#ctx0" brushRef="#br0" timeOffset="44976">18200 11755 21924,'-12'18'1350,"5"2"-1260,2 7-90,5 3 90,4 2-180,2-1-180,4-3-989,6 7-450,-5-21 1709,1 2 0,-8-22 0,-2-4 0</inkml:trace>
  <inkml:trace contextRef="#ctx0" brushRef="#br0" timeOffset="45135">18074 11434 19586,'-6'-12'2249,"-3"5"-2249,8 1-180,-3 6-360,8-2-449,0 2-631,8 0 1620,2 0 0,3 0 0,1 0 0</inkml:trace>
  <inkml:trace contextRef="#ctx0" brushRef="#br0" timeOffset="45736">19613 10389 21655,'5'0'2248,"-1"4"-1978,-4 7-90,0 10 0,1 11-90,3 8 0,3 8-90,1 4 0,-2 5-1206,2-3 756,0 1-359,1-8-384,0-6-875,0-9 2068,-5-16 0,0-8 0,-4-10 0</inkml:trace>
  <inkml:trace contextRef="#ctx0" brushRef="#br0" timeOffset="45892">19597 10077 18951,'-7'-34'1034,"0"-1"1,-5-28 227,5 18-1262,0 9-179,6 13-472,-2 8-968,8 8-497,2 3 2116,8 12 0,4 2 0,4 8 0</inkml:trace>
  <inkml:trace contextRef="#ctx0" brushRef="#br0" timeOffset="46105">19881 9783 21924,'-16'-5'1889,"0"9"-1619,0 16-180,1 23 0,7 19-685,4-21 0,2 3 640,3 5 0,2 2-45,1 4 0,2 2-45,3 0 0,2 3-105,1-8 0,2 1 1,0 0-391,-1-5 0,0-1 1,0 0-31,-1-2 0,-1-1 1,-1-2-601,3 6 1,-7-6 1134,-13-5 0,-8-11 1,-10-8-1</inkml:trace>
  <inkml:trace contextRef="#ctx0" brushRef="#br0" timeOffset="46210">19861 10670 15808,'18'-28'5307,"2"3"-4947,9 9-360,3 5-1349,5 7 1349,2 2 0,-2 2 0,-1 0 0</inkml:trace>
  <inkml:trace contextRef="#ctx0" brushRef="#br0" timeOffset="47635">17900 11936 20485,'18'5'1529,"4"-1"-1439,23-6 0,-5-3-90,16-6 0,-12-3 0,-13-1 0,1-2 0,15-10 45,-16 6 0,-3 0 135,5-13 90,-9 2-90,-8-2 90,-8 7-90,-11 2 0,-10 4-1,-11 10 91,-11 4-90,-6 11 0,-7 8-90,-2 9 0,2 12 0,3 6-45,20 0 0,2 4-45,7-10 0,3 2-171,-2 13 0,5 1 171,10-14 0,4-2 0,2 0 0,4-1 0,23 25-90,8-9 0,10-14 0,4-16-180,5-10 90,2-14 0,1-9 0,-6-13 135,-29 8 0,-2-3 0,-2-1 0,-2-2 45,-2-3 0,-2-3 90,0-17 0,-2-2 0,-5 13 0,-2-1 45,-1-11 0,-1 0 45,-3-9 0,-4 10-90,0 10 0,-8 6-90,7 18 90,-10 13-90,10 16 89,-3 48 1,6-10-249,0-10 0,2 1 114,0-8 0,0-2 45,3 1 0,0-1 0,8 28 0,5-9-180,0-14 0,7-17 0,-1-9 90,4-22 0,12-24 90,-21 2 0,-1-3 0,-1 2 0,-1-2-297,-4-6 1,-3 2 296,1-14 90,-7 3 697,0 9-697,-5 2 90,2 20-180,-2 31 0,4 14 0,0 6 0,2 3 0,3 5 647,7 6-917,-4-24 0,4-10 0,3-6 91,3-14-1,11-16 90,-8-8 180,6-7-90,-13 6 180,-3 8-91,-3 4 1,-4 4 90,-4 9-90,0 2 0,-4 10 0,6 5 0,-5 7-90,6 5 0,1 2 0,5-1-90,3 1 0,2-3-90,0-3-269,12-8 359,-8-9 0,6-9 90,-10-6 90,-4-7-90,-2 3 90,-3-3 89,-4 6 1,-2 0-90,-1 3-90,-2 1 90,0 1-90,0 6 0,1 1-180,0 10-269,2-4-181,1 4-359,3 0-451,-1-5-179,4 5 0,-4-8 360,6-4 359,4-12 1710,-3-1 629,5-8 450,-4 4-90,-1 1-810,-3 3 181,-4 4-720,-4 8-271,-2 7 91,0 13-270,0 0-90,0 8-1169,-4-3 0,3-7-630,-2-1 1889,3-10 0,-4-2 0,-1-1 0</inkml:trace>
  <inkml:trace contextRef="#ctx0" brushRef="#br0" timeOffset="47769">19467 11443 18416,'-10'-19'4318,"-7"-4"-4228,10 14-180,-3-3-270,6 12-3238,3-2 3598,-3 1 0,12-1 0,1 2 0</inkml:trace>
  <inkml:trace contextRef="#ctx0" brushRef="#br0" timeOffset="48008">19894 11230 21924,'-8'-20'2789,"1"0"-2429,-7 4-90,7 2-1,-3 7 91,5 9-90,-2 8-90,4 14-90,6 8-90,2 15 90,3 14-252,-4-27 1,0 3 161,2 18 0,0 3-675,-2 1 1,-1 0-46,1-1 0,0-1-584,-1-7 0,-1-4 1304,-1 8 0,3-9 0,-4-5 0</inkml:trace>
  <inkml:trace contextRef="#ctx0" brushRef="#br0" timeOffset="48160">19666 11800 24173,'-14'-32'1259,"5"1"-1079,4 8-90,12 1 0,7 2-180,20-1-449,14 0-1080,15 1 674,-29 11 1,1 0-3972,0 1 1,0 0 4089,28-7 1,-8 3-1,-7 1 1</inkml:trace>
  <inkml:trace contextRef="#ctx0" brushRef="#br0" timeOffset="49455">17725 2918 23903,'-7'-49'869,"0"0"1,1 3 0,0 1-735,-1 7 0,0 1-45,-4-22 0,1 17-90,2 17 90,4 26-90,4 36 45,2 4-1,2 6-708,-1-2 1,1 4-1,-1 2 724,1 10 0,-1 4 0,-1 6-30,-2-14 0,0 4 0,0 5 0,-1 0 0,0-1 0,0-2-553,-1 1 1,0-1-1,0-2 1,-1 2-1,0 4 535,1-7 1,-1 3 0,-1 2 0,1 0 0,-1 0 0,0-1 0,0-4-346,-1 7 1,0-4 0,0 0-1,0 0 1,0 5 332,1-7 0,0 4 0,-1 1 0,1 1 0,0 0 0,-1-2 0,2-4-252,-2 8 1,1-3 0,0-2 0,0 0-1,1 4 252,0-12 0,1 3 0,-1 1 0,1 0 0,0-2 0,0-2 0,0-4 77,-1 10 1,0-5-1,0-2 1,1 2-78,0 6 0,0 2 0,1-1 0,-1-3 30,0 5 0,0-2 0,-1-1-60,1-4 0,0-1 0,1-6 30,0 0 0,2-10 1320,6-10-1320,8-21 1865,19-18-1955,17-20 90,-13 8 0,4-1 986,10-7 1,6 0-987,-12 7 0,3 0 0,5-1-408,0 2 0,5-2 1,3 0-1,1 1 0,-3 0 430,3 0 1,-1 0 0,0 1-1,4 0-7,-10 3 0,4-1 0,1 1 0,1 0 0,-2 1 0,-4 1-494,11-1 0,-3 1 0,-1 1 0,0 1 501,-1 1 1,1 0-1,0 2 1,-1-1-310,-2 2 0,-1 0 0,1 1 0,-2 1 287,-1 0 0,-2 1 0,1 0 0,-2 1 30,13 0 0,-1 1 0,-2 1-30,-5 0 0,-2 0 0,0 2-116,2 2 0,1 1 0,-5 0 206,2-3 0,-4 2-90,3 2 0,-7 0 1087,-9-6-1087,-19-7 0,-22-29 0,-10-12 0,4 9 0,-1-4 136,-3-7 1,-3-8 0,2 1-137,3 7 0,1 0 0,1-6 0,1 2 0,1-5 0,0-4 0,0 1 0,1 2-49,1 8 0,0 2 0,0 1 0,1-2 0,0-3 49,0-4 0,0-4 0,0-1 0,0-1 0,1 1 0,1 4 0,0-2 0,1 3 0,1 1 0,-1-1 0,1 0 0,-1-2 0,0-1 0,1 0 0,-1 1 0,0-1 0,1 2 0,0 1 0,0 0 0,-1-2 0,1-1-110,-2 0 0,1-1 1,-1-2-1,0 0 0,-1 0 1,-1 3 109,0 4 0,-1 1 0,0 1 0,-1 0 0,0 1 0,1-1-62,-1-8 0,0 0 0,0 0 0,-1 3 0,-1 2 62,-2-1 0,-1 1 0,0 5 0,-1 4 0,-4-11 0,-2 7 480,1 7 0,-3 3-480,2 6 0,-6 4 0,-14-3 0,-9 7 0,3 17 0,-5 6 0,-1 1 0,-3-1 0,0 1 0,-3 4 168,4 5 0,-2 4 0,-1 1 0,1 1-168,-13 4 0,2 2 0,-2 1-117,10-3 1,-1 0 0,-1 1-1,-1 0 117,-3 2 0,-1-1 0,0 1 0,-1 0 0,10-3 0,0-1 0,0 1 0,0-1 0,0 0 0,1 1 0,-1-1 0,0 1 0,1-1 0,-1 0 0,-11 1 0,-1-1 0,1 0 0,1 0 0,4 0 0,0 0 0,1 0 0,0-1 0,5-2 0,1-1 0,0 0 0,2 1 123,-11 1 0,3 0 0,2-1-243,9-1 0,1-1 1,3-1-385,-11 2 1,5 0-172,12-2 0,7 3-2730,6 12 3405,30-1 0,39 12 0,11-3 0</inkml:trace>
  <inkml:trace contextRef="#ctx0" brushRef="#br0" timeOffset="49994">18355 3234 22104,'-6'-14'1709,"5"5"-1529,-10 5-90,10 10 180,-8 8-90,8 15-90,-3 14 0,4 18-1227,0-26 0,0 3 1137,0 5 0,0 2-45,2 2 0,0 1-134,-1 1 0,0 0-1,2-1 0,0-1-180,-1-6 0,0-2-135,0-4 1,0-3-1665,1 16 2159,-2-18 0,-1-21 0,0-13 0</inkml:trace>
  <inkml:trace contextRef="#ctx0" brushRef="#br0" timeOffset="50149">18168 2678 20403,'-19'-39'-270,"7"5"1371,6 11-1641,12 12-156,6 5-1552,10 6 2309,11 0 1,8 8 0,4 2-1</inkml:trace>
  <inkml:trace contextRef="#ctx0" brushRef="#br0" timeOffset="50380">18903 2334 22104,'-19'-5'1170,"3"5"-1080,2 13 90,2 16-90,5 25-46,4-17 1,1 3-1886,1 10 0,2 2 1841,-1 9 0,0 1 44,0 3 1,0 2-56,0-22 0,-1 2 1,2 1-140,0 11 0,0 4 0,0-3-840,1-5 1,-1-1 0,1-2 989,0-2 0,0-1 0,-2-3 0,0 5 0,-3-8 0,-6-1 0</inkml:trace>
  <inkml:trace contextRef="#ctx0" brushRef="#br0" timeOffset="50544">18578 3239 21237,'0'-25'1349,"2"4"-1141,5 5-208,11 5 40,13 2-220,16 2-360,10 3-989,8 2 1529,-19 10 0,-1 4 0,17 11 0,-25-2 0,1 1 0</inkml:trace>
  <inkml:trace contextRef="#ctx0" brushRef="#br0" timeOffset="51821">18070 4718 18866,'-4'8'3418,"0"0"-3148,4 1-90,0 3-90,0-10-90,0 8 90,6-9-90,2 3 90,8-4-90,5-6 0,1-4 0,4-6 0,-1-2 0,0-2 0,-5-3 0,-6-2 0,-5-4 0,-6-3 90,-3-2-90,-5 2 90,-11-3-90,-4 19 0,-8 0 0,2 22 90,-1 5-90,1 12 0,1 9 0,5 8 0,6 8 90,5 4-90,6 1 0,10-4-45,11-14 0,4-2-45,13 5 0,-6-15 0,4-4-90,31-11 45,-31-13 0,1-4 90,0 2 0,-2-3-45,23-26 90,-23-5 90,-7-7-127,-7-6 127,-8-3 90,-6-1-1,-2-1-89,-2 2 45,0 22 0,0 2-45,0-13-90,0-1 90,0 21 180,2 25-180,2 10 0,2 29-90,2 19-189,-3-24 1,-1 2 188,0 3 0,0 1 0,0 0 0,2 0 0,-1-2 0,2 0-45,0-3 0,2 0-225,10 25 0,3-11 0,2-14-90,1-18 180,3-12 1,-2-17 89,1-11 90,-1-14 45,-11 1 0,-2-4 0,-2 9 0,-2-2 44,2-13 1,-1-2 45,-3 2 0,-2 2-135,2-21 45,-1 22 0,-1 4 45,-2 10 685,7 11-685,-6 29 0,4 17-90,0 12 0,2 8 90,3 6-90,-1-3 0,2-7 0,0-9-90,2-10 0,1-8 0,1-9 0,0-11 0,11-24 90,-8-2 0,6-15 0,-12 11 90,-1 1-180,-4 5 180,0 3-90,-2 9 90,0 7 0,0 9 90,4 17-180,1 5 0,-1 4-90,-2-6 90,0-13 0,-2-3 0,5-4 0,-1 0 0,0-4 0,2-3 0,-1-5 0,-1-2 90,-2 5-1,-4 2 1,-2 11-180,0 18-89,-4-1-361,2 10-180,0-11-2968,5 2 3688,1-11 0,7-1 0,-2-12 0</inkml:trace>
  <inkml:trace contextRef="#ctx0" brushRef="#br0" timeOffset="51972">19626 4320 18778,'10'-22'2788,"0"3"-1503,-6 9-1015,2 4 276,-4 12-546,4 8 90,0 11-180,4 7-1260,-1 18-718,-1-14 2115,-4 9 0,-2-24 0,-2-3 0</inkml:trace>
  <inkml:trace contextRef="#ctx0" brushRef="#br0" timeOffset="52132">19691 3944 22734,'-9'-46'1259,"5"8"-1439,0 7-179,4 10-451,2 5-1079,4 5 1889,8 2 0,9 2 0,5 1 0</inkml:trace>
  <inkml:trace contextRef="#ctx0" brushRef="#br0" timeOffset="52322">20154 3465 17211,'-11'-25'1529,"5"2"924,2 27-2363,4 18-90,4 37 0,-1-20 0,2 3-21,1 7 0,1 0-204,1 5 0,0-1-180,0 3 1,0-1-406,-1-2 1,-1-1-4107,-1-3 1,0-1 4469,-3-3 0,0-2 0,-3-6 0,0-1 0,-1-3 0,-1 1 0</inkml:trace>
  <inkml:trace contextRef="#ctx0" brushRef="#br0" timeOffset="52465">20109 4188 16503,'26'-27'989,"2"2"-989,11 3-629,4 1 1141,4 7-2671,0 5 2159,-8 5 0,-11 14 0,-8 3 0</inkml:trace>
  <inkml:trace contextRef="#ctx0" brushRef="#br0" timeOffset="53553">18355 5468 17517,'-21'0'4228,"3"6"-3869,3-4-179,7 8-90,5-3 90,4 13-180,5-5 90,6 5-90,7-13 0,5-3 0,5-4 0,0-2 0,1-5-90,-4-6 90,-1-6 0,-7-5 90,-7-4 0,-6-3 0,-10-3 0,-4 1 0,-7 4 0,-17 7 0,0 10 0,-2 14-90,15 12 90,13 15-90,7 3 0,9 5 0,6-3 0,11-3-90,7-5 90,2-8-90,1-9-180,13-9 90,-13-7 0,9-9 0,-18-4 90,8-22 90,-12 5 0,4-14 180,-13 13 0,-4 1 90,-3 4 0,-4 7-180,-3 6 90,0 11-90,0 9 0,0 13-1,0 6-89,0 10 0,0 3 0,4 2 0,2 0 0,6-2-89,5-5-1,1-6-270,15-10 270,-6-5 0,11-10 0,-12-3 90,-1-8 0,-3 0 0,-4-6 0,-2 0 90,-2-4 90,-3 0-90,-5 2 90,-2 5-90,-4 4 0,0 7-90,0 7 89,1 23-178,5 17-1,1 4-90,5 4-90,-2-19 0,2-4 0,2-11 90,1-5 90,3-9 0,0-9 90,3-5 0,-1-13 360,9-19 90,-4 0-270,-1 5 90,-10 11-90,-7 22 89,3 6-179,1 9-90,3 5 0,-2 2-359,2-1-91,-1-1-450,1-5-989,-4-3 1889,0-4 0,-5 0 0,-2 0 0</inkml:trace>
  <inkml:trace contextRef="#ctx0" brushRef="#br0" timeOffset="53704">19504 5048 22284,'0'-30'2429,"0"5"-2249,0 5-90,0 6 0,0 7-90,0 3-900,2 0-359,3-1-990,2-4 2249,3 4 0,0 1 0,0 4 0</inkml:trace>
  <inkml:trace contextRef="#ctx0" brushRef="#br0" timeOffset="53960">19950 4808 22644,'5'-5'2609,"-3"1"-2250,0 4-89,-1 4 0,3 3-180,3 11 0,1 7-90,2 13 0,0 10-45,-3-9 0,0 1-135,2 20-90,-4-22 0,0-2-2068,1 11 89,-4-24 2249,2-5 0,-4-28 0,0-5 0</inkml:trace>
  <inkml:trace contextRef="#ctx0" brushRef="#br0" timeOffset="54137">20020 4654 21924,'-4'-45'1530,"3"4"-1440,-3 9-90,4 8-90,0 5-360,6 4-1979,22-3 270,2 4 2159,22-6 0,-9 4 0,1-2 0</inkml:trace>
  <inkml:trace contextRef="#ctx0" brushRef="#br0" timeOffset="54275">20348 4288 20126,'-23'20'3867,"0"9"-3597,6 14-180,1 18-983,10-7 0,3 3 893,1-11 0,1 1 0,2 16 0,2 1-605,2-4 1,2-4-26,-2-14 1,1-1-541,1 8 1,0-3 1184,-1 4 0,-8-9 0,-4-6 0</inkml:trace>
  <inkml:trace contextRef="#ctx0" brushRef="#br0" timeOffset="54422">20101 5088 20845,'11'-22'1259,"4"-1"-1259,25-5-539,-5 10-900,18 0-720,-18 14 2159,-5 10 0,-9 12 0,-5 8 0</inkml:trace>
  <inkml:trace contextRef="#ctx0" brushRef="#br0" timeOffset="55927">18452 6106 20935,'-12'5'2069,"5"9"-1889,2-1-180,10 3 90,20-1-90,17-6 0,5-4 0,4 0 0,-14-5 0,-2-7-90,-1 0 180,-5-9-90,-3 0 0,-6-4 0,-4 0 0,-3-5 0,-7 0 90,-2 0-90,-8 0 90,-4 4 0,-5 3 89,-3 7 1,-2 4-90,-2 5 180,-12 18-180,2 17-90,14-4 0,3 3 0,-3 28 0,11 5 0,10-30 0,2-2 0,4 16-90,14 7-270,7-23-269,9-17 269,0-2 45,-7-25 0,0-6 315,1-9-45,-7 2 0,-1-4-214,-6-8 0,-4-2 259,8-23 0,-9 17 0,-3-1 0,-5 10 0,-2 2 90,0-4 0,0 1 0,-1 3 0,-1 0 90,2-28 0,-5 15 90,-1 9-90,0 12 0,-3 7-90,2 8 0,-8 6-90,8 10 607,-5 6-607,6 13 90,0 9-90,0 13 45,1-3 0,0 5-45,2 7 0,2 1-386,-1 1 0,1 0 386,1-2 0,2-5-90,4 10-92,-3-28 1,1-2 1,6 7-360,15-6 450,-11-30-90,11-16 270,3-31-90,-7 0 269,-10 11 0,-1-1-179,2-21 90,-1-3 0,-5 4 270,0-9-270,-6 24 194,0-3-285,-4 27 1,0 7 0,2 9-90,2 9 90,2 9-90,1 9 0,0 8 404,0 3-404,12 19 0,-7-16-180,8 6-180,-8-22 90,-2-9 1,2-7 89,4-11 90,3-7 0,3-9 90,-1-5 0,-3-2 0,-2 0 0,-3 2 90,-3 7 0,-4 3 0,-2 8 179,-2 1-179,0 10 0,2 6-90,-2 2 0,4 2 90,4-9-90,2-3-90,7-10 90,-1-4-90,4-8 90,1-5-90,10-24 180,-10 9-90,2-21 180,-14 17 270,-7-12-180,-6 18 90,-6-3 89,-8 28 91,-3 15 0,-7 18-181,5 15 1,1 6-270,3-7 0,2 2-288,-5 17 1,3 0 242,7-14 0,5 0 0,7 9 0,5-1-135,0-16 0,6-3-405,23 8 1,7-9-91,-11-20 1,3-6-646,7-5 1,5-4 0,-3-2 1229,-2-4 0,-2-3 0,11-6 0,-2-3 0,-19 5 0,0 0 0</inkml:trace>
  <inkml:trace contextRef="#ctx0" brushRef="#br0" timeOffset="60346">9799 3248 23184,'-23'-7'1619,"-1"-2"-1529,-4-2 180,-5-1-1,-5-1 91,-7 3-90,-8-1-90,-8 2-90,26 4 0,-2 1-614,-5 1 0,-1 1 568,-9-1 1,-3 0-1483,-9 2 0,-4 0 1438,15 0 0,-3 0 0,-1 0 0,8 1 0,-2 1 0,-1-1 0,-1 1-523,-5 1 0,-1-1 0,-1 1 0,-2 0 523,9 0 0,-1 0 0,0 0 0,-1 0 0,-1 0 18,-2 0 0,0 1 0,-1 0 0,-1-1 0,1 1-18,-4-1 0,0 1 0,0-1 0,-1 0 0,0 0-204,9 0 1,0 1 0,-1-1 0,0 0 0,0 0 0,0 1 218,-1 0 0,0-1 0,-1 1 0,0 0 0,0 0 0,1 1-115,0-1 1,-1 0 0,1 0-1,0 1 1,0-1 0,0 1 117,-9 1 0,-1 0 0,1 0 0,0 0 0,0 0-18,3 1 0,1 0 0,-1 0 0,2 0 0,0-1 18,3 1 0,0-1 0,1 1 0,1-1 0,0 1 42,-9 1 1,0 1 0,1-1 0,2 0-61,4 0 0,1-1 0,1 0 0,2 0 152,-11 1 1,2 0 0,2 0-153,7-1 0,2 0 0,1 0 576,-11 0 1,3 1-532,-1 0 0,5 0-90,21-3 0,1-1 135,-32 3 1798,39-2-1888,8-3 2138,0 9-2138,4 0 1887,-3 12-1797,-1 10-90,-2 15 0,3 9 0,1 7-715,1-5 0,1 2 715,1-1 0,-1 6 0,1-2-659,2-3 0,1-2 0,-1 3 659,2-11 0,1 0 0,-1 3 0,0 4 0,1 0 0,-1 4 0,0 4 0,0 0 0,0 0 0,0-3-425,1 2 1,-1-3-1,1 0 1,0 2-1,-1 3 425,1-7 0,0 4 0,0 1 0,0 1 0,-1-1 0,1-1 0,0-3-237,1-2 0,-1-2 1,1-2-1,0 0 1,-1 1-1,1 0 237,-1 2 0,0 0 0,0 0 0,0 0 0,-1 1 0,1 0-88,-1 1 1,0 0-1,0 1 1,0 0-1,-1 0 1,1 1 87,0 1 0,-1 0 0,1 1 0,-1-1 0,1 1 0,-1 0-22,0 0 1,0 0 0,0-1-1,-1 2 1,0 1 0,0 4 11,2-11 0,-1 2 0,-1 2 0,1 2 0,-1 0 0,1 1 0,-1 0 0,0 0 0,0 0 10,1-5 0,1 1 0,-1 0 0,0 0 0,0 0 0,0 0 0,0 1 0,0-1 0,0 0 0,0 0 0,0 0 0,0 0 0,0 0 0,0 0 0,0 0 0,0 0 0,0-1 0,0 0 0,0 0 0,1 0 0,-1 3 0,0 0 0,0 1 0,0-1 0,1 0 0,0-2 0,0 0 0,0-3 0,1-2 0,-1 10 0,0-4 0,1-1 0,0-2 0,1 0 0,-1 1 53,1-2 0,0-1 0,0-1 0,0 2 0,0 2 0,0 6-53,1-9 0,-1 5 0,0 3 0,1 3 0,-1 1 0,0 0 0,0-1 0,1-1 0,-1-3 0,1-4-27,0 4 0,0-4 0,0-3 0,1 0 0,-1 0 1,0 3-1,0 4 27,0-4 0,0 3 0,0 3 0,0 2 0,-1 0 0,1 0 0,0-1 0,0-3 0,0-3 0,1-5 0,0 7 0,-1-5 0,1-4 0,1 0 0,-1-1 0,0 2 0,-1 10 0,1-1 0,-1 1 0,0 1 0,1 4 26,0-16 0,1 3 1,0 1-1,0 1 0,-1 1 1,1 0-1,0-1 1,0 0-39,0 1 1,0-1 0,0 0 0,0 0-1,0 0 1,0 1 0,0 1 0,0 1 11,0 0 0,0 2 0,0 1 0,-1 1 0,1 0 0,0-1 0,-1-1 0,1-1 0,0-3-46,0 3 0,0-1 0,0-2 0,0-1 1,1-1-1,-1-1 0,0 0 46,0 2 0,-1 0 0,1-1 0,0-2 0,-1-3 0,1-2 286,-3 17 1,1-6 0,-1 2-287,2-5 0,0 2 0,-1 0 0,2-4-30,0 1 0,0-4 0,0 2 7,0-7 1,0 2-1,0-1 1,2 0-68,1 8 0,1-2 0,0-3 45,-4 9 0,1-1 15,1-9 0,0 2 0,-1-4 30,-1 5 0,0-3 0,0 3 0,1 0 0,1 1 0,1-1 0,-1 2 0,0 0 0,2-2 0,-1 1-45,-1-3 0,1 0 45,0-3 0,2 0 0,-1-5 0,0 0 0,0-3 0,0 0 638,0-3 1,0 0-639,0 0 0,0 1-225,0 12 0,0 0 135,0-16 0,0-1 45,0 8 0,0-2 2030,0-3-1985,0-6 478,0-9-388,1-6 286,4-9-376,4-2 3392,4-6-3392,7 0 0,4-4 90,11-1-90,9-8 90,15-1-90,-24 4 0,3-1-209,7 1 0,5 0 239,6 0 0,6 1 0,4 1-652,-7 3 0,3 0 1,2 1-1,-1 1 599,1-2 1,1 1 0,0 0-1,0 2 23,-11 0 0,2 1 0,-1 0 0,-1 1 0,-2 0-850,14-1 0,-2 1 1,-1 1 849,2 0 0,0 0 0,-1 1-30,-1-1 0,0 0 0,-1 2-549,-1 0 1,0 0 0,0 2 578,-4-1 0,-1 0 0,-1 1-150,-1 1 0,-1 0 0,-2 0 150,-2 1 0,-2 0 0,0 0 0,19 5 0,-2 1 285,-6-1 0,-2 1-285,-7 0 0,-1 1 0,-6-2 0,-3 1 0,-4-2 0,-3 1 0,21 6 1748,-11-9-1838,-9 1 90,0-9 0,-14 3 2615,1 0-2615,-15-3 1339,-1 7-1429,-4-7 648,-15 7-1278,6-7-269,-12 3-631,9-8-808,-1-3 2428,1-6 0,-3-7 0,-2-3 0</inkml:trace>
  <inkml:trace contextRef="#ctx0" brushRef="#br0" timeOffset="62886">2274 7246 23813,'-37'-14'2069,"3"5"-1799,1 5 0,5 2 0,5-1-90,5 1 89,10 0 1,-1 2-90,8 0 180,-3 0 0,8 6-90,9 3-270,19 7 0,31-6 0,-16-5 0,7-2-756,-8-2 1,5-1 0,1-1 755,-3 1 0,1 0 0,3 0 0,0 0-661,10 1 1,2 1 0,2-1 0,0 1 660,-6 0 0,0 0 0,2 1 0,0-1 0,1 1-295,-7 0 1,0 0-1,1 0 1,0 1 0,0 0-1,1 0 295,0 0 0,-1 0 0,1 0 0,1 1 0,1 0 0,2 0-139,-4-1 0,1 1 1,2 0-1,1 1 1,1-1-1,0 0 0,-1 1 1,-1-1 138,-3 1 0,1-1 0,-1 1 0,0 0 0,-1-1 0,1 1 0,-1 0 0,0-1-50,7 1 0,0 1 1,-1-1-1,1 1 1,-2-1-1,-1 0 1,-2 0 49,-1 1 0,0-1 0,-2 0 0,-1 1 0,-3-1 0,-2 0 0,6 1 0,-3-1 0,-3 1 0,-3-1 97,19 3 0,-4-1-97,5 3 0,-8-3 1141,-12-2-1141,-11 0 1555,-13-6-1555,-4 0 2477,-9 0-2477,-9-4 2763,-5 1-2763,-16-8 0,-1-2 0,1 0 0,2 0 0,12 5-900,2 3-899,3 0-719,-6 3 2518,0-2 0,-8 1 0,-1-3 0</inkml:trace>
  <inkml:trace contextRef="#ctx0" brushRef="#br0" timeOffset="63348">5941 6993 25882,'-24'-21'1259,"5"3"-1169,3 4 0,9 3-90,6 6 90,16 1-90,15 4 0,27 8 0,-20-2 0,2 0-257,6 4 1,1 1 211,3 1 0,0 1-45,1 0 0,-2 1 45,-1 0 0,0 1 0,10 4 0,-4 8 255,-23 6 0,-4 8 0,-4-1-30,6 5 0,-8 3-257,-14 0 1,-8 6 0,-6-5 211,-16 8 0,-6-3-682,10-14 1,-1 1-1,-1 1 547,0 2 0,-1 0 0,1 1 0,0-1 0,0 0 0,1 0 0,0-1 0,1-1 0,1 0 0,-6 15 0,2-1-58,3-7 0,3-2 58,3-8 0,2-2-4,-6 22 4,9-19 475,0-24-475,8-26 0,-2-35 0,2 8 0,2-3 5,-1-13 0,0-3-5,0-9 0,0-2 0,-2 19 0,0 0 0,0-4-225,1 3 0,0-4 0,0 1 1,-1 2-316,1 0 0,-2 3 1,1-2-181,-1-9 0,0-1 1,0 5 719,1 6 0,-1 4 0,-3 7 0,-1 1 0,-6-28 0</inkml:trace>
  <inkml:trace contextRef="#ctx0" brushRef="#br1" timeOffset="172564">22184 1850 21475,'-37'-20'2608,"3"-3"-1978,1-6-90,5-7 89,7-7-179,9-9 0,8-5-1164,10-6 804,1 29 0,2 0 0,3-2 0,6 0 0,7 0 0,5 0 0,2 1-917,12-8 1,5 1 886,-3 5 0,4-1 0,1 4 0,-4 6 0,2 3 0,1 1-31,5-2 1,1 1 0,2 1-393,-12 5 1,1 0 0,1 1-1,0 0 385,2 0 1,0 1 0,2 0-1,-1 0 0,3 0 1,0 0 0,0 0-1,1 1-502,1 0 1,0 1-1,1 1 1,0 0 501,0 0 1,1 1-1,1 1 1,-1 0-312,-1 1 0,1 1 0,0 0 0,-1 1 289,-1 1 0,-1 1 0,1 0 0,-2 0-73,-1 1 1,-1 0 0,-1 1-1,0-1 73,14 0 0,-2 0 0,0 0 46,-3 2 0,0 1 1,-1 1-47,-4-1 0,0 1 0,-1 1 210,-1 2 0,0 1 1,-1 1-211,-1 0 0,-1 1 0,-1 0 280,1 2 1,-1 1 0,0 1-281,0 1 0,0 0 0,3 2 0,3 1 0,5 0 0,0 2 0,-3-2 0,4 2 0,-3 0 0,3 1 56,-2-1 0,3 1 0,-1 0 0,-4 0-56,-3 0 0,-3 0 0,-1 0 0,-2 0 0,-1 1 0,0 1 215,-4 0 1,-1 1 0,-1 1-216,15 8 0,-1 2 0,-6 0 0,-1 4 233,-8-3 0,0 3 1,0 1-234,-1 3 0,0 1 0,-1 1 0,0 0 0,0 0 0,-1 1 71,-3 1 0,-1-1 1,-2 0-72,2 5 0,-3 0 0,1 1 0,-2 1 0,-1 1 0,-1 1 0,0 0 0,-3 1 0,0 2 0,-3 0 0,-2 2 0,-1 1 0,-3 2 0,-2 1 0,-1 1 0,-2 0 0,-1 4 0,-2 0 0,0 1 0,-1 3 0,-3-3 0,-1 5 0,-1-3 0,-1-13 0,-2-3 0,0 3 0,0-4 0,-1 3 0,0-1 0,-1-3 158,-3-1 1,-1-3-1,0-1-158,-4 22 0,-3-1 0,-1-4 0,-1 0 0,-2-2 0,-1-1 0,-4-2 0,-1-2 0,-1-1 0,-3 0 0,-1-6 0,-5 1 0,1-2 0,7-10 0,0-2 0,-4 2-407,-9 4 0,-5 3 0,-2-1 1,2-5 406,4-5 0,1-4 0,-3 0 0,2 0 0,-4 0 0,0-1 0,1-2-104,0-1 0,0-3 0,-2 1 104,-2-1 0,-4 0 0,-1 0 0,3-1 0,-3-1 0,2 0 0,-3-1-100,3-1 1,-3 0 0,0-1 0,4-2 99,-2-1 0,3-3 0,-1-1 0,-2 0 0,0-1 0,-2-1 0,-1-1 0,-1-1 0,-1-2 0,-3 0 0,-1-1 0,-1-2-129,13 0 1,-1-2 0,-1-1 0,1-1 128,-4 0 0,1-1 0,-2-2 0,1 0 0,-3-1 0,0-1 0,0-2 0,0 0 0,0-1 0,0-1 0,-1-1 0,-2-4 45,8 1 0,-2-3 1,-2-1-1,0-2 1,2 1-1,3 0-45,1 1 0,3 0 0,1 0 0,-1-2 0,-3-5 0,0-2 0,-5-4 0,-1-3 0,0-1 0,1-1 0,4 0 0,5 3 0,-6-10 0,6 2 0,3-1 0,-2-4 0,8 9 0,-1-3 0,-1-1 0,1-1 0,4 0 0,3 2 0,-1-8 0,5 2 0,3-1 0,1 0 0,1 0 0,1 0 0,2 0 0,2 0-231,2 2 1,2 0 0,2 0 0,1 0 230,0-13 0,3 1 0,2 0 0,4 2 0,4 1 0,1 1-3,3 2 0,1 1 0,4 1 3,2 2 0,3 1 0,5-1 0,2 2 0,4-3 0,3 1 0,-2 4 0,3-2 0,-1 2 0,6 0-378,0 5 0,5-2 0,2 0 1,0 3-1,-4 4-222,5 0 0,-3 5 1,4 1-143,-2 1 0,4 0 0,0 2 0,-2 4 779,-1 4 1,-2 4-1,1 1 1,-1 2 0,1 1-1,-1 2 1,22-2 0,0-1-1</inkml:trace>
  <inkml:trace contextRef="#ctx0" brushRef="#br1" timeOffset="174978">27211 9195 21385,'23'-11'2069,"-3"-2"-1620,-4 1 91,-2-2-90,-3 1 89,-2-5-179,-2 0 90,0-7 180,-2-16-181,-1-12-179,-2-6-247,-2-7 156,-6 9 1,-1 8 0,-3-1-90,-1 9 0,0 1-670,-5-17 1,0 0 579,1 14 0,-1 0 0,1-2 0,-2 0 0,-2-2 0,0 1 0,-1-3 0,-1 1 0,-3-2 0,-1 0 0,1-1 0,-1 0 0,0 1 0,-3-2 0,4 6 0,-2-3 0,2 3 0,-3-5 0,-1 0 0,0-2 0,-2-3 0,2 5 0,4 11 0,1 1 0,-4-10 0,-3 1 0,2 11 0,-2 2-415,0-1 0,-1 2 415,-1 0 0,1 2 0,-1 3 0,1 2 0,-16-7-194,-4 0 194,-3 5 0,-1 1 0,-4 6 0,0 0 0,-2 3 0,17 6 0,-2 0 0,11 5 0,-1 2 0,-27-2 0,-1 2 0,24 4 0,1 2-857,-14 0 1,0 0 856,14 0 0,1 0 0,-1 1 0,-1 2 114,-19 1 0,0 1-114,14 1 0,0 0 0,-13 1 0,1 0 0,17-2 0,2 1 121,2-1 0,-1 1-121,3-1 0,-1 1 163,-28 6-163,5-1 2105,1 0-2105,10-4 0,-1 1 0,-9 7 0,7-7 0,4 0 0,10 3 798,-7 0-798,7-2 608,12-2-608,-4-3 0,13 4 0,4-2 0,-3 3 0,4-1 0,-4-1 0,-15-1 0,6 6 0,-13-6 0,14 7 0,0-4 0,3-2 0,-1-3 0,0 2 0,-4-4 0,-5 10 0,-3-5 0,-3 9 0,-1 0 0,-1 6 0,4 3 0,1 9 0,12-6 0,1 3 0,-11 19 0,8-3 0,0 2 0,0 10-217,7-17 0,1 0 217,-5 20 0,3-15 0,-1 2 0,4-10 0,-1 1-341,-4 12 0,-1 1 341,4-12 0,1-1 0,0 3 0,0 0 0,-1 2 0,0 1 0,1-1 0,-1 3 0,1-6 0,-1 4 0,1-3 0,-3 7 0,1 0 0,-5 11 0,-2 2 0,1-4 0,-1-2 0,6-14 0,0 1 0,0 2 0,-2 4 0,2-5 0,3-3 0,0 1 0,-1 3 0,0 4 0,1-3-437,3 0 1,2 0 436,-6 17 0,1 1 0,5-12 0,1-1 0,-1 5 0,0 1-1083,1 1 1,0 2 1082,0 1 0,1 0 0,2 2 0,2-1-274,0 0 0,0 1 274,3-2 0,0 0 0,2-1 0,0 0 0,1-1 0,2 0 0,1-2 0,3 0 0,1-2 0,2 1 0,-1-2 0,2 0 0,2-1 0,1-1 0,-1-3 0,0 0 0,2-2 0,1-2 0,-1-2 0,0-2 0,1-1 0,1 0 124,0-3 0,2 0-124,8 14 0,1-1 0,-6-13 0,1-1 62,7 12 1,1-2-63,-10-15 0,3-1 0,14 11 0,3 0 0,-8-11 0,2 0 0,13 7 0,2-2 0,-9-11 0,0-3 53,3 1 0,3-1-53,1 0 0,2-1 0,3 0 0,1-1-75,1-1 1,0-2 74,3-1 0,0-2 0,0-1 0,0-1 0,0-2 0,0-2-283,0-3 0,-1-1 283,-1 0 0,-1-2 0,-1-1 0,-1-2 0,-2 1 0,0 0 0,-2 1 0,1-2 0,-1 0 0,-1-2 175,-1 2 1,6-5-176,2-7 0,11-6 0,1-2 0,-8 2 0,-10 5 0,-4 0 0,4-2-43,-1-1 1,5-3 0,2 0 0,-3-1 0,-8 3 42,14-9 0,-8 1 0,1 0 0,0 0 220,-5 1 0,-1 0-220,-2 1 0,-3-1 0,-2 2 0,-2 0 0,-3 1 0,-1-1 328,-3 3 0,0-1-328,-1 2 0,-1 0 0,24-15 0,-2 0 0,-7 5 0,-1 0 0,-4-1 0,-1 1 99,-3-3-99,12-14 0,-13 13 2547,7-8-2547,-6 8 814,-10 9-814,6-7 242,-11 6-242,11-16 0,-6 6 0,7-15 0,-12 9 0,-2-2 0,-5 10 0,1-1 0,7-21-1055,-7 17 0,-1-1 1055,-3 7 0,-2-1 0,1-4 0,-1-1-297,0-4 0,0-2 297,0-3 0,0-3 0,-1 3 0,-1-4 0,1 3 0,1-10 0,-1 0-253,-1 10 1,-1-2 0,0 4 252,0 0 0,-2 2 0,0 0 0,-2 0 0,1 3 0,-2 0 0,-2 0 0,-1-3-234,-4-16 1,-2 0 233,-1 15 0,0 1 0,-3-14 0,-2 1 0,3 22 0,0 2 0,0 2 0,-1-1 0,-4-7 0,-1 1 0,-5-12 0,-8-9 1638,16 28-1638,0 6-1981,-5-4-1168,4 12 3388,-7 2 0,6 15 1,-3 5-1</inkml:trace>
  <inkml:trace contextRef="#ctx0" brushRef="#br1" timeOffset="177164">26480 15536 19958,'-24'-55'4858,"15"33"-4409,-11-23 562,20 40-381,-3-11-166,-4-2-284,-3-15 0,-8-5 0,-6-9 0,2 3-897,0 3 1,0-2 746,-6-10 0,-3-5 0,1 4-30,1 5 0,0 3 0,-2-4 0,0-1 0,-1-2 0,-2-3-872,1 5 1,-2-2 0,1 1 871,7 12 0,1 1 0,-4-2 0,-6-2 0,-5-4 0,-1 1 0,2 6-640,5 8 1,1 4 0,-3 0 639,-10-6 0,-4-1 0,2 5-260,-10 3 1,0 5 259,0 0 0,-6 1 0,17 8 0,-4 1 0,-1 1 0,2 1 0,-4-1 0,2 2 0,-2 1-72,0-1 1,-2 1-1,-1 1 1,4 1 71,0 2 0,3 2 0,-3 1 0,0 0 0,-3 1 0,-2 1 0,1 1 0,-2 2 0,0 3 0,0 0 0,-1 1 0,-1-1 0,0 1 0,0 2 0,1 1 0,2 2 0,0 1 0,2 2 0,3 1 0,-6 5 0,4 1 0,-1 2 0,-2 1 0,0 1 0,0 2 0,14-6 0,1 0 0,-1 1 0,0 1 0,1 0 0,-1 0 0,1 1 0,0 0 0,-13 9 0,1 0 0,1 1 0,1 1 0,2-1 0,1 2 0,2-1 0,2 0 0,1 2 350,3 0 1,0 1 0,3 1-351,2 0 0,1 2 0,2 1 0,3 1 0,0 1 0,3 1-25,1 1 0,2 1 1,3 4 24,4 0 0,3 5 0,1 1 0,2-3 0,1 4 0,4-2 0,1 3 0,2-5 0,2 2 0,3 2 0,4-1 0,8 2 0,5 1 0,3-2 0,0-2 0,-3-10 0,0-2 0,2-1 0,1 3 0,1-1 0,2 4 0,1 0 0,0-2 0,1-3-184,8 11 1,1-3 0,1-2 183,1 1 0,1 0 0,1-1 0,-1-2 0,1-1 0,1-1 0,1 0 0,1-1 0,0-2 0,-2-1 0,1-2 0,3 2-205,1-3 1,4 3-1,0-2 1,-1-2 204,3 1 0,-2-2 0,3 0 14,-4-3 1,3 2-1,1-1 1,2-3-15,3-2 0,2-2 0,1-1 0,2-2 0,-6-3 0,1-2 0,2 0 0,0 0 0,1-1 107,-2 1 1,0-1-1,1 0 1,1 0 0,3-1-108,-7-4 0,3 0 0,2 0 0,0-1 0,-1 0 0,-2-1 0,-5-2 69,12 3 1,-5-2 0,-1-1 0,4 1-70,0 0 0,3 0 0,2 0 0,-3 0 0,-3-2 0,-5 0 0,-2-2 0,-2 0 0,1 0 0,1 0 0,-1-1 0,1 0 0,0-1 0,-1 1 0,1 0 0,0-1 0,0-1 0,1 1 0,1-1 0,0-1 0,0 0 0,1 0 0,0 0 0,1-1 0,-1 0 0,2-1 0,1 0 0,-1-1 0,1 0 0,1 0 0,0-1 0,0 1 0,0-1 0,-1-1 0,0 0 0,0 0 0,0 0 84,-1 0 0,0 0 0,0 0 1,3 0-85,-1 0 0,3 0 0,2 0 0,-3 0 0,-2 0 0,-2 0 0,-2 0 0,-1 0 0,2 0 0,-3-1 0,3 1 0,0-1 0,-2 0 0,-5 0 0,8-2 0,-4-1 0,-2 0 48,-2-1 0,-1-1 1,-1-2-49,-3-1 0,0-1 0,-2-2 0,17-7 0,-2-3 0,-4-2 0,-3-4 0,-4-2 0,-2-3 0,-5-1 0,-3-3 0,-2-1 0,-3-3 0,-4 0 0,-1-2 0,-3-1 0,-2-2 0,-1-3 0,-3-1 0,-1-3 0,-2-3 0,0-5 0,-3-4 0,-5 19 0,-2-2 0,0 0 31,0-6 1,-1-1 0,-2-1-32,-1-3 0,-2 0 0,-1-1 0,-1-3 0,-2-1 0,-1-1 0,-2 1 0,-1 0 0,-3-1 95,-1 1 1,-1 0 0,-2 0-96,-2 2 0,-2 0 0,-2 1 0,-3 0 0,-1 2 0,-3 0 0,-2 1 0,-2 2 0,-3 0 0,5 14 0,-1 0 0,-1 2 0,-3-1 0,-1 1 0,-2 0 0,-1 2 0,-2 0 0,-5 0 0,-2 0 0,-2 2 0,-2 1-243,7 6 0,-1 1 0,-1 1 0,-1 1 1,-2 0-226,-4 0 0,-2 1 0,-1 1 1,-1 0-1,-1 1-211,6 4 1,0 0-1,-1 0 1,-2 2 0,1-1-1,-1 2 679,-4-1 0,-1 0 0,0 1 0,-1 1 0,-1 1 0,0 0 0,7 2 0,-1 1 0,-1 0 0,1 1 0,-1 0 0,0 0 0,0 1 0,-3 0 0,1 0 0,0 0 0,-1 0 0,1 1 0,0-1 0,0 0 0</inkml:trace>
  <inkml:trace contextRef="#ctx0" brushRef="#br1" timeOffset="181133">20872 3361 21924,'-22'0'2249,"1"-6"-1799,5-8 0,4-13-91,6-18 1,2-16-1128,4 21 0,0-1 948,0-6 0,0-4 30,0 0 0,0-5 0,0 2-75,0-12 0,0-1-76,-1 9 1,0-3 0,-2 3-15,-2-7 0,-4-1 0,-2 18 0,-3-3 0,-2-1 0,-1 3-15,-2-4 0,-1 2 0,-3-1-765,-1 1 0,-2-3 0,-2 1 0,1 4 795,-6-2 0,-1 3 0,-1 2 0,-2 0 0,-2 0 0,0 1-131,0 1 0,-1 1 0,-1 2 71,2 3 0,-1 1 0,-1 3-235,3 2 0,-1 1 1,0 3 234,-16-8 0,-1 4 22,4 7 1,0 5-23,3 6 0,-1 5 0,2 7 0,1 6 0,-1 7 0,1 6 0,-3 7 0,0 6 614,-3 8 1,1 3-615,13-9 0,1 0 0,-1 2-293,-2 4 0,0 0 1,-1 1 292,-2 2 0,0 0 0,0 0 0,-1 2 0,0 1 0,0 0-182,1 0 0,-1 0 0,0 0 182,3-1 0,-1 1 0,-2 2-272,2-1 0,-2 4 1,0 0-1,2-3 272,-2 5 0,3-3 0,-2 3 0,4-2 0,-2 2 0,1 1 0,4-3-95,1 1 1,4-2 0,1 1 94,0 3 0,2 0 0,1 0 0,1-1 0,1 1 0,0 0 0,2-1 0,1 1 0,1 0 0,1 0 0,1-1 0,0 0 173,2-1 1,2-1-1,-1 4-173,3-2 0,1 4 0,0 0 0,2-3 0,-1 3 0,2-2 0,1 2 217,1-4 0,1 3 1,1-1-1,2-4-217,0-1 0,1-3 0,2 2 0,2 2 0,1 2 0,1 0 0,0-2 0,1 4 0,-1-3 0,2 3 0,-1-3 0,1 3 0,1-1 0,1-2 0,1 1 0,0-3 0,2 0 0,0 1 0,1-1 0,0 0 0,1-1 0,0-1 0,5 5-97,1-5 0,5 5 0,2 3 0,1 1 0,2-2 0,-2-4 97,8 8 0,0-5 0,2 1 0,1 3 52,-6-8 1,0 4 0,2 1 0,0 0 0,1-5 0,-1-4-53,6-1 0,1-5 0,0-4 0,-2-2-329,4 1 1,0-5 0,0-1 328,3 0 0,0-1 0,1-2 0,1 0 0,0-1 0,0-2 48,0-1 0,-1-2 1,3 1-49,12 3 0,3-1 0,0-1 0,-4-3 0,0-2 0,-1-1 0,0 1 0,-1 0 0,-3-2 0,-7-3 0,-3-2 0,-3-2 491,0-1 0,0-3-491,18-4 0,1-2 0,-12-2 0,1-1 480,-7 1 0,3-2 0,-3 0-480,7-5 0,-1-1 0,1 0 0,0-2 0,1-2 0,-1-2 0,0 0 0,0-1-49,0-3 0,-1-1 49,0-1 0,0-1 0,-2-1 0,1-4 712,-5-1 0,2-3 1,-1-3-713,-11 3 0,0-2 0,-2-2 0,1 0 0,0 0 0,1 0 0,-2-2 0,-1-1-344,-2-4 0,0-2 1,-3-1-1,-1 1 344,-1-5 0,-3 1 0,0-1 0,0-2 0,-1-1 0,-1-4 0,-5 10 0,-1-4 0,0-2 0,0 0 0,-2 3 0,1-2 0,-2 2 0,-1-1 0,0-2 0,0-2 0,-1-3 0,-1-1 0,0 0 0,-2 4 0,-1-2 0,-1 4 0,-2-1 0,-1-4-270,-1 5 1,-2-3 0,0-3-1,-1-1 1,0 3 0,0 2 269,0 2 0,1 3 0,-2 1 0,1-1 0,-2-2 0,-1-1 0,0-3 0,0-1 0,-1 0 0,-1 3 0,0 5-184,-3-3 0,0 4 0,-1 2 0,-2 1 184,-5-12 0,-2 1 0,-3 3 0,-1 6 0,-2 3 0,-2 2-150,-1 5 0,-2 3 0,-2 2-338,-2 5 0,-2 2 1,0 3-113,0 3 0,0 2 1,-5 3 599,-16 1 0,-5 4 0,2 4 0,14 4 0,3 3 0,-3 1 0,-15 3 0,1 0 0,-1 1 0</inkml:trace>
  <inkml:trace contextRef="#ctx0" brushRef="#br1" timeOffset="184078">20527 10665 21745,'-17'-6'2068,"2"1"-1888,4-2 0,5 0 0,2-2 90,4 0-90,0-2 0,0 4-90,0-2 0,0 2 90,0-4-1,2-2 1,0-6 180,4-5-90,-3-8 0,2-9-90,-4-8 90,1-12-462,-2 26 1,0 0 281,0-4 0,0-4 0,-5 0 0,-3-5 0,1 2-45,-2-11 0,-2-1-488,-1 7 1,-3-2 0,-1 2 532,-4-9 0,-1 4-45,-3-1 0,-1 1 0,0 3 0,-1-3-45,3 8 0,-1-3 0,0 2 45,-2-5 0,1 0-45,4 8 0,-1-1 0,2 3-45,0-1 0,0 4-380,1 1 1,-1 1 424,0 0 0,0 1 0,0 3 0,1 0-168,0 1 0,0 0 168,0 2 0,-1 1 0,1 0 0,-1 1-998,0 1 0,0 1 998,-1 0 0,-1 2 0,-22-22 180,11 17 0,-3-1-135,-1 3 0,-2 1 66,2-1 0,0 2-111,2 5 0,0 3 200,-12-3-200,14 9 0,-2 2 0,-19-5 0,20 6 0,0 1 0,-15 0 0,-3 0 0,-2 2 0,12 3 0,-1-1 0,9 2 0,0-1 1301,-11 0 1,0-1-1302,-20-4 0,0 2 0,2 1 0,3 3 0,6 1 0,3 2 798,6 0-798,5 0 0,4 0 626,3 0-626,1 0 0,-1 0 0,2 4 0,1-3 351,0 9-351,-1-2 0,-3 3 0,-21 8 0,-8 1 0,31-9 0,-1 1 0,-8 3 0,3 0 0,-11 7 0,18-7 0,1 1 0,-13 11 0,1 2 0,3 3 0,4-2 0,3-1 0,4-2 0,-1 2 0,3 5 0,0 2 0,1 5 0,6-11 0,-1 1 0,-7 13 0,7-15 0,1 0 0,-4 7 0,1-2 0,4-2 0,1-3 0,3-2 0,-5 17 0,3-9 0,-6 15 0,4-11 0,-2 3 0,-4 0 0,-3 0 0,1-1 0,-1 0 0,5 5 0,0 5 0,7-11 0,2 3-289,4-11 0,0 1 289,-3 11 0,1-1 0,-2 16 0,1 2 0,0-2 0,6-18 0,2 1 0,0-9 0,1 1 0,1 9 0,1 1 0,1 22 0,0-31 0,0 0 0,0 0 0,0 0 0,0 1 0,2 0 0,-1 2 0,2-1 0,-1-1 0,2 1 0,1 0 0,0 0 0,-1-2 0,0 0 0,1 0 0,0 0-121,5 29 121,-1-3 0,-1-5 0,-2-4 0,-2-4 0,-2-3 0,0-8 0,-2-2 0,0-3 0,2-2 0,2-1 0,2-4 0,2 1 0,8 28 0,-6-18 0,5 22 0,-7-27 570,0 1-570,0 2 0,2-4 0,-1 1 129,1-4-129,0-2 0,-2 4 0,4-4 0,9 31 0,5-6 0,-13-20 0,1 1 0,3 3 0,-1-2 0,0 7 0,5 13 0,-3-13 0,-6-11 0,3 6 0,-5-11 0,0 2 0,1 2 0,0 0 0,0 2 0,6 15 0,-5-11 0,3 10 0,-1-3 0,-3-10 0,5 11 0,-4-11 0,2 1 0,1 1 0,1 0 0,2-1 0,2-1 0,1-1 0,-1-4 0,0 0 0,6 5 0,-4-9 0,7 5 0,-6-13 0,3 1 0,4 1 0,27 3 0,-24-6 0,1-1 45,2-2 0,0-1-90,-2 2 0,-1-1 135,30 1-90,-15 3 0,13-8-1119,-16 5 1119,1-5 0,1 1 0,0 4 0,-12-7 0,0-1 0,17 5 0,-17-5 0,1 0 0,-2 0 0,-1 0 0,16-1 0,-12 1 0,-1 0 0,4-2 0,7 0-90,-15 0 180,1 0 1029,-1 0-1119,21 0 0,-12-2 0,19 0 0,-16-5 0,2 0 0,-1-4 0,-2 2 0,-5-3 0,-1 3 0,-5 0 0,1-2 0,19-12 0,-9 0 0,0-3 0,4-5 0,-2-3 0,2-2-592,3-2 1,1-2 591,-15 9 0,-1-1 0,-1-1 0,8-10 0,1-4 0,-12 8 0,1-5 0,2-2 0,-1-1 44,3-2 1,0-1 0,1-2 0,0-2-570,-1 1 0,1-4 1,1 0-1,-2 1 1,-1 2 524,0 1 0,-1 2 0,-1 0 0,-1-1 0,3-6 0,-1-3 0,-2 2 0,-4 7-398,2-8 0,-4 3 398,-5 10 0,0-3 0,-5 5-45,-4 1 0,-4 2-135,-1 1 0,-4 0-180,-2 1 0,-3 0-434,-2 1 1,-3-2 793,-3-1 0,-4-3 0,0 2 0,-6-5 0,-2-1 0,1 4 0,0 0 0,1 0 0</inkml:trace>
  <inkml:trace contextRef="#ctx0" brushRef="#br1" timeOffset="190503">12921 1800 24533,'-3'-9'1889,"-4"0"-1439,-3 0 89,0-2 181,0-2-540,2-1-90,3-4 90,1 2-180,-1-4 0,-2-5 0,-7-6 0,-2-10 0,-2-7 0,-6-8-360,3 9 0,-1-2 360,3 11 0,-1 0 0,-7-16 0,-1 1 0,5 15 0,0 2 0,-1-3 0,-1 1 0,-3-1 0,-1 1 0,2 0 0,-3-1 0,0 5 0,-3-1 0,1 3 0,-6-5 0,-1 1 0,5 6 0,-3 0 0,2 4 0,-4 0 0,0 4 0,-1 1 0,0 1 0,1 3 0,0 0 0,0 2 0,-1 1 0,2 1 0,1 1 0,0 1 0,1 2 0,0 0 0,1 2 0,1 3 0,1 1 0,-32-1 0,0 4-148,4 6 148,0 1 0,19 4 0,0 0 0,-21 5-521,21-5 1,0 1 520,-21 6 0,31-7 0,-1 1-206,-3 0 0,-1 1 206,1 1 0,0 1 0,-2 1 0,0 0 0,-1 1 0,0 0 0,-1 1 0,-1 0 0,-1 1 0,-1 0 0,-1 2 0,0 1-62,0 1 0,-1 0 62,0 2 0,1 2 0,0-1 0,0 2 0,1 1 0,1 1 0,1 1 0,1 1 0,1 1 0,1 0 0,2 1 0,0 2 0,2-1 0,0 0 0,2 3 0,1 0 0,0 1 0,1 0 0,0 1 0,1 1 0,1 0 0,1 0 0,2-1 0,1 1 0,1-1 0,2 0 0,1-1 0,3 0 0,2 1 0,1-1-100,1 0 1,0 0 99,5-2 0,0 3 0,-2 12 0,0 0 0,4-14 0,1 2 0,0 24 0,0 4 0,1-8 0,1 0 0,2 1 0,1 1-941,-2 5 0,0-2 941,2-15 0,0 0 0,0 1 0,0 0-177,0-1 0,0 1 177,2-1 0,0 0 0,1 0 0,0 1 0,3-1 0,1 0 0,1-1 0,2 0-5,0-3 1,2 0 4,0-3 0,3 0 0,6 14 0,2 0 0,-3-17 0,2 0-540,4 3 0,3 2 0,1-5 540,2-6 0,3-2 0,3 2 0,5 1 0,-3-4 733,-1-3 1,-1-3-734,12 6 0,-2-1 0,-15-11 0,-2-2 0,0-1 0,0-1 316,-1 0 0,3 0-316,12 2 0,3 1 0,3-1 0,1-1 77,1 0 1,0-2-78,-1-2 0,-3-2 0,-14-4 0,0 1 0,12 1 0,0 1 0,-12-2 0,0-1 0,6 4 0,0-1 0,13-3 0,-5 4 0,2-3 2965,-3 3-2965,3-3 0,0-3 0,3-4 654,3 0-654,-14 0 0,0 0 0,-9-1 0,0 0 0,10-1 0,-2-1 0,17-4 0,-2-4 636,0-1-636,-16 2 0,2-3 0,0-1 0,1 0-190,0-2 1,1-1 189,12-7 0,-3-1 0,-18 7 0,-2 1 0,14-9 0,1-1 0,-11 4 0,-2-1-305,3-3 0,0-3 305,2-3 0,-1-2-506,0-1 0,0-2 506,-1-2 0,-1 0 0,-2 0 0,-1-1 0,-2 1 0,-1-4-173,-3-6 1,0-7 0,-3 0 172,-7 8 0,-2 0 0,-1-3 0,0-1 0,0-3 0,-1-1 0,-3 5 0,-3 4 0,-4 3 0,-1 0 0,0-6 0,-2-1 0,0 5 0,0 5 0,-2 0 0,-4-23 0,-3 0 0,3 24 0,-2 0 0,-3-2 0,-3-3 0,1 4 0,-1 2 0,-1 2 0,-4-13 0,-2 1 0,4 16 0,0 1 0,1-2 0,-1-2 0,-1 1 0,0 0 0,1-2 0,1-1 0,-1 0 0,0-1 0,1-1 0,0 0 0,-1 2 0,1-1 0,0 1 0,0 1-1,0 3 0,-1 0 1,2 2 0,0 0 391,-12-23-391,5 6 0,4 9 996,2 8-996,7 7 610,-2 8-610,4 5-255,-4 8-1364,0 1-122,-1 4-1047,2 6 2788,3 4 0,2 12 0,3 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6T16:48:22.200"/>
    </inkml:context>
    <inkml:brush xml:id="br0">
      <inkml:brushProperty name="width" value="0.09071" units="cm"/>
      <inkml:brushProperty name="height" value="0.09071" units="cm"/>
      <inkml:brushProperty name="color" value="#00B050"/>
    </inkml:brush>
    <inkml:brush xml:id="br1">
      <inkml:brushProperty name="width" value="0.09071" units="cm"/>
      <inkml:brushProperty name="height" value="0.09071" units="cm"/>
      <inkml:brushProperty name="color" value="#FFFF00"/>
    </inkml:brush>
  </inkml:definitions>
  <inkml:trace contextRef="#ctx0" brushRef="#br0">9612 2949 23004,'-16'-18'2788,"1"4"-2608,3 1 0,2 6-180,2 2 90,3 3-90,2 16 90,3 12 0,0 24-90,0-18 0,0 4 45,0 22 0,0 2-462,0-13 0,0 0 417,0 14 0,0-3 0,0-21 0,0-3-180,0 27-1979,-6 0-269,-2-21 2428,-10-1 0,-5-28 0,-3-5 0</inkml:trace>
  <inkml:trace contextRef="#ctx0" brushRef="#br0" timeOffset="183">9482 2370 24353,'-10'-36'359,"0"-1"1,0 3 0,-1 1-270,-9-24-90,3 10-179,3 12-451,8 9-270,2 10-719,12 7 1619,26 31 0,5 4 0,-8 0 0,-1 0 0</inkml:trace>
  <inkml:trace contextRef="#ctx0" brushRef="#br0" timeOffset="552">10481 2212 22824,'-26'-50'1889,"-3"2"-1439,-7 1-181,-1 6 1,0 1-90,6 10-180,5 3 90,6 11-90,4 5 0,2 6 0,-7 32 135,8 7 0,2 7-90,-2 4 0,1 3-413,4-3 0,0 2 0,2 0 368,-1 17 0,2 1 0,2-17 0,1 2 0,1-1-999,-1 3 0,1-1 1,0 1 998,1 1 0,0 0 0,0 0 30,0-3 0,1 0 0,0-1-292,0-1 0,1-1 0,1-1 217,1 17 0,2-2 90,0-6 0,1-1-45,0-7 0,2-2-128,-3-5 1,0-3 127,10 26-360,-3-11-269,-1-15 402,-2-9-943,-4-15 1884,3-11 1,-5-14 0,1-7 0</inkml:trace>
  <inkml:trace contextRef="#ctx0" brushRef="#br0" timeOffset="751">10075 3166 16071,'-23'-25'2519,"3"3"309,4 3-2648,7 6 1222,4 0-1402,14 1 774,13 1-684,24 0-90,-13 5 0,6 1 282,5-1 0,6 1 0,-2 0-687,9-1 0,-1 1-45,-6 1 0,2 1 1,-3 0 346,7 1 1,-5 2 0,13 4 0,1 1 0</inkml:trace>
  <inkml:trace contextRef="#ctx0" brushRef="#br0" timeOffset="2237">9007 6011 23544,'-11'0'1619,"5"0"-1529,2 0 359,8 10-269,11 5-90,7 2-90,12-4 90,3-9-90,2-6 90,1-5-90,-1-8 0,-2-10 0,-7-9 90,-7-7-90,-11-2 90,-12-3-90,-12 5 90,-9 7-90,-7 11 90,-5 12-90,-2 19 0,1 17 0,1 21 0,19-14 0,2 4-226,1 4 0,3 3 226,3 5 0,4 0-484,4 4 0,4 0 484,3-1 0,5-2 0,1-2 0,6-3-90,16 9 0,7-5-534,4-11 0,4-5 489,0 0 0,2-8 0,-2-14 1,-2-10-1,-14-8 0,-3-7 45,1-6 0,-1-5 45,0-5 0,-3-4 45,1-6 0,-3-4 45,-2-6 0,-5-2 0,-2-4 0,-3-2-292,-3-3 0,-4-1 427,-3 3 0,-4-2 149,-3 12 1,-3-1 0,-1 4-195,-1-2 0,-2 2-45,-3-7 0,-2 5 400,-5 7-490,3 20 840,2 22-750,5 34 0,2 30-90,5-19 0,2 5-1145,1 6 1,2 2 1189,-1 4 0,4 5-45,1-8 0,2 3 0,9 1-438,10-8 0,8 0 0,2-1 0,-5-4 408,-8-2 0,-3-4 0,6-4-49,18 7 0,7-5 0,-11-25 79,-6-55 0,-19 11 0,-1-3 45,-1-3 0,-1-2 0,-1-3 0,-2-3 90,0-16 0,-2 0-90,-5 16 0,-1 0 0,1-8 0,-3 3-45,-3-3 0,2 28 2269,4 16-2269,2 33 0,6 15 90,3 14 1225,-8-27 1,2 3-1316,6 15 0,1 0-45,-3-14 0,1-1 0,9 17 0,6-6-315,3-24 0,1-6 181,24 9-1,-13-32 0,0-12 135,-10-7 0,-3-4 45,1-2 0,-1-2 0,-2-1 0,-5-3 135,-8-2 0,-4 1-45,5-13-90,-11 19 0,-2 3 90,-3 7 400,-3 10-490,0 8 0,7 33 0,-1-7 0,7 22-90,-2-18 0,3-11 269,2-4-359,3-16 0,3-8 90,11-38 135,-18 18 0,-3-5 135,2-11 0,-4-1-45,-6 10 0,-4 3-45,-2 4 0,-5 5 0,-11 2 179,0 15 1,-3 16-90,3 18 180,1 23-90,9 19-1831,6-25 0,2 3 1606,4 4 0,2 0-45,3 1 0,4 1-284,5-5 0,5 0 1,0-2 283,6 4 0,3-3-188,-3-6 0,2-1 0,4-5 188,22 1 0,1-8 0,-13-7 0,-1-4-45,14 0 0,-1-8-225,-7-13 0,-5-5-112,-12 2 0,-2-3-1012,9-17 0,-5-5-1394,-13-10 2788,-13-16 0,-26 30 0,-10 5 0</inkml:trace>
  <inkml:trace contextRef="#ctx0" brushRef="#br0" timeOffset="2534">12808 5726 24263,'0'-32'2429,"-4"3"-2159,-2 8 449,1 24-269,-1 18-90,6 36-315,0-18 0,0 3-426,0 8 0,0 3 381,0 5 0,0 2 0,1 1 0,0 2 0,1-9 0,0 2 0,0-3-606,0 5 0,1-2 111,1 10 1,0-5-1035,-2-2 1529,0-17 0,-8-29 0,-1-11 0</inkml:trace>
  <inkml:trace contextRef="#ctx0" brushRef="#br0" timeOffset="2711">12653 4867 19899,'-18'-43'270,"-1"1"0,0 0 0,-8-20 0,8 14 280,18 34-2169,14 9 1619,18 19 0,5 10 0,-4-5 0,0 0 0,17 10 0,-1 0 0</inkml:trace>
  <inkml:trace contextRef="#ctx0" brushRef="#br0" timeOffset="2938">13717 4555 24443,'-28'-25'2698,"-2"10"-2158,-3 11 180,-2 24-540,5 28-180,14-7 0,3 6-863,4-5 0,2 3 0,1 2 863,0 10 0,2 2 0,1 2 0,1-10 0,-1 1 0,2 1 0,0 0-537,1 3 0,1 2 0,0 0 0,0-1 537,1 0 0,0 0 0,0 1 0,1 2 0,0-1 0,1 3 0,1 1 0,-1 0 0,1-2-594,0-4 1,-1 0 0,1-2 0,0 1 0,0-1 98,1 12 0,1-1 1,-1 0-1,0-4-493,0 4 0,-1-2 0,0-9 988,-1-10 0,-2-6 0,-10 19 0,-3-16 0</inkml:trace>
  <inkml:trace contextRef="#ctx0" brushRef="#br0" timeOffset="3077">13206 6310 23053,'-17'-46'1529,"6"5"-5691,15 6 4252,16 3-180,21 0 460,-12 15 1,5 1-1271,7 0 1,6 0 0,-1 1 899,10-3 0,2 1 0,-7 4 0,2 0 0,-3 2 0,3 1 0,1 0 0</inkml:trace>
  <inkml:trace contextRef="#ctx0" brushRef="#br0" timeOffset="4611">9271 13125 22284,'-5'35'2339,"2"-4"-1889,3-2-91,0-3 91,3-4 0,22 4-360,2-14-90,25 2-90,-3-20 90,6-6 0,0-12 0,-4-8 0,-22 0 0,-5-3 0,3-23 45,-17 19 0,-8 1-265,-27-17 580,-20 12-135,18 25 0,-5 4 134,-15 9 1,-2 6-180,12 5 0,1 5-135,-12 10 0,4 10-45,20 5 0,6 8 0,2-1-660,-1 12 0,4 2 660,4-4 0,3 3 0,3-3 0,9 9 0,6-3 0,3 0 0,7-1 0,5-12 0,5 0 0,2-5 0,7 3 0,4-6-60,-4-10 0,4-3 0,-1-6-75,10-9 1,0-10-1,3-6 0,0-6-1412,2-2 1,0-6 1456,-1-6 1,-2-6 29,-19 9 0,-1-2 0,1-5-231,-2-5 1,0-7 0,-1-2 0,-3 2 320,2-5 0,-3 0 0,0-3 15,-2 2 0,0-2 0,-1-2 0,-3-1 135,-5 2 0,-2-2 0,-2 1 0,-1 2-288,0 1 1,-1 2 0,-1-1 137,1-7 0,-1-2 0,-3 7-30,-4 10 0,-2 5 0,-5-8 611,-5 32-611,-5 33 0,-2 35 745,7-15 0,1 5-745,1 6 0,2 7 0,3 2 0,1 6 0,2-2 0,-1-13 0,2-2 0,1 2-243,-1-3 1,1 3 0,1-1 0,1-4 242,1-1 0,0-3 0,2-2 0,6 17 0,1-2 426,-1-7 0,4-2-426,9 2 0,3-6 0,-8-17 0,1-5-180,8 1 0,1-8-269,15-29 89,3-25 225,-26 10 0,0-7 75,-2-6 0,1-7 0,-2 1-275,3-10 1,-2-1 364,-2 6 0,-1-2 0,-2 3 105,-1-1 0,-3 4-45,0 6 0,0 2 45,-2 8 0,1 3 790,8-11-655,-2 21-90,-2 24 2706,2 21-2886,3 19 0,-3 0 0,1 5-196,-3-11 0,0 2 196,4 13 0,3 2 0,2-4 0,1-3 0,-9-15 0,3-3 514,10 8 0,1-7-514,3-17 0,5-19 0,-22-20 0,-3-7 0,-2 1 0,0-1-1043,5-16 0,0-2 1088,-4 9 0,0 0-45,0 3 0,1 1-291,5-2 0,1 5 291,10-2 141,12 20-141,-17 36 0,-1 12 0,-3-5 0,1 2-149,9 13 0,1 2 149,-5-10 0,0-2 625,3 0 0,2-1-625,2-2 0,1-1 0,-1-3 0,0-1 0,-2-2 0,1-3-899,24 9-1350,-10-13-809,-15-17 3382,-15-12 1,-16-17 0,-9-6 0</inkml:trace>
  <inkml:trace contextRef="#ctx0" brushRef="#br0" timeOffset="5219">9328 8585 19856,'-27'4'4047,"4"-3"-3507,4 7-180,9-7-180,3 3 90,11-4 89,13 0 1,23 0-708,-3 0 1,5 0 617,19 0 0,7 0-922,-11-2 0,5 0 0,7 0 793,-17 0 0,5 0 1,5 0-1,1-1 0,1 1 1,0 0-1,-4-1-501,4 0 1,-3 0 0,0 1-1,1-1 1,2 0 0,3-1 359,-10 2 0,3-1 0,0 1 0,3-1 0,0 0 0,1 0 0,0 1 0,0-1 0,1 0-145,-4 1 1,2 0 0,1-1 0,1 1 0,-1 0 0,0 0-1,0-1 1,-2 1 0,-1 0 0,-1 0 144,1 0 0,-1 0 0,-2 0 0,-1 0 0,-1 0 0,2 1 0,0-1 0,3 0-78,2 1 1,2-1-1,2 0 1,1 1-1,-1-1 1,0 1 0,-3-1-1,-2 1 1,-5 0 77,15 0 0,-5 0 0,-3 0 0,-1 1 0,-1-1-1,-6 1 0,-1 0 1,0 0-1,-2 0 1,-2 0-90,4 0 0,-1 0 0,-2 0 0,-2 0 253,4 0 0,-3 0 0,-2 0-343,5 0 0,-5 0-360,8 0 1246,-40 0-1605,-37 0-451,-20 6 1,-12 2 1349,2 0 0,-4 0 0,-1 2 0,-3 1 0,0 1 0,-3 0 0,10-1 0,1 0 0,-1-1 0,0 1 0</inkml:trace>
  <inkml:trace contextRef="#ctx0" brushRef="#br0" timeOffset="5664">9181 10163 23993,'-34'3'1259,"0"-1"1,-23 2-1170,24-4 0,31 6 0,34 0-45,4-3 0,7 1 0,14-2 0,12 0-526,-15-2 1,10 0-1,3 0 1,2 0-1,-4 0 607,-7-1 0,-1 1 0,-1 0 0,3-1 0,3 1-451,-3-1 1,4 1 0,2 0 0,2-1 0,-1 1 0,-1 0 0,-2-1 324,0 1 0,-2-1 0,-1 0 0,1 0 0,-1 0 0,1 1-253,2-1 0,1 1 0,0-1 1,1 1-1,-1 0 0,0-1 253,1 1 0,0-1 0,0 0 0,-1 1 0,1-1 0,0 0-169,-1 0 0,0 1 0,1-1 0,-1 0 0,-1 0 0,1 1 169,-3-1 0,-1 0 0,-1 0 0,1 1 0,2-1 0,0 0 0,1-1 0,1 1 0,3-1 0,-1 1 0,-1-1 0,-2 1 0,-3-1 0,4 1 0,-3-1 0,-3 1 0,1-1 0,2 0 70,-5 1 1,3-1 0,1 0 0,-2 0-1,-4 0 1,-5 0-71,10 0 0,-7 0 0,-3-1 0,14-1 0,-4 0 0,-13 1 0,-3-1 1225,16-7-1225,-23-3 0,-20-2 1831,-24-2-2911,-13 2-69,-10 9 0,-5 2 1149,2 3 0,-1 2 0,-17 3 0,-3 3 0,7 2 0,0 1 0</inkml:trace>
  <inkml:trace contextRef="#ctx0" brushRef="#br0" timeOffset="6048">9271 11524 18776,'-48'8'2428,"8"-2"-382,19-10-1957,15-3 746,35-5-476,32-5-134,-10 8 0,7 1-603,-8 1 1,4-1 0,2 1 534,-5 2 1,2-1-1,1 1 1,2 0-285,6 0 0,1-1 1,3 1-1,5-1 139,-11 1 1,5 1 0,2-1 0,3 0 0,-1 0 0,-1 1 0,-3-1-329,-1 1 0,-2 0 0,-1 0 0,0 1 0,1-1 0,3 0 316,-4 1 0,3-1 0,1 0 0,1 0 0,0 1 0,-1-1 0,-2 1 0,-3 0-212,2 0 1,-2 1 0,-2 0 0,-2 0 0,1 0-1,0-1 212,-1 1 0,0 0 0,0 0 0,0 0 0,-1-1 0,-1 1-67,9 0 1,-1 0 0,-1 0 0,0-1 0,-1 1 66,-4-1 0,-2 1 0,-1-1 0,2 0 0,0 0 6,6 0 1,2 0-1,-1-1 1,-1 1-1,-4 1-6,10-1 0,-5 0 0,1 1 195,-11-1 1,3 1 0,-4 0 0,-7 1-196,-2-1 0,-7-1-719,13-4 247,-26-4 472,-51-11 0,-18 9 0,4 3 0,1 1 0</inkml:trace>
  <inkml:trace contextRef="#ctx0" brushRef="#br1" timeOffset="10347">7545 2850 23364,'-4'-14'2248,"3"7"-1978,-8-1-90,8 7-180,-8-1 90,10 18-90,3 4 90,9 18 0,7 1-90,2 4 0,1-4 90,3 11 180,-1-13 0,-6-7-91,-4-16-89,-9-14 90,-2 0-180,4-8 90,2-6-90,6-18 0,7-15 0,-9 17 0,2-2-259,3-6 0,1-1 259,2-1 0,1 1 0,0-1 0,2 0 0,8-10 0,-1 2 0,-8 14 0,0 2 0,4-7 0,0 2-90,7-1 0,-5 5-179,-1 5 89,-7 3-180,-4 7 0,-6 7-180,-2 4-269,-5 3 158,-2 4 201,-3-2 0,-7 2 0,-2 0 1</inkml:trace>
  <inkml:trace contextRef="#ctx0" brushRef="#br1" timeOffset="10919">7789 2542 21565,'-13'-11'2428,"7"0"-2158,0 6 0,8 0-90,6 14-90,6 1 0,9 10 0,7 4 0,5 6-45,-7-5 0,0 2-45,18 18-877,-18-16 1,-1-1 966,7 11 180,-7-5 90,-7-9 0,-4-11-90,-4-6-1,-4-8-179,2 0 1843,-4-4-1844,2-3-89,4-9 0,6-8 90,10-11-90,11-12-237,-15 21 0,1-1 326,3-3 1,1 0-45,2 0 0,1 0 0,1 1 0,1 2 45,0 1 0,0 2-45,-2 1 0,0 1-82,-2 2 0,0 1 127,22-15 90,-9 5-90,-8 8-90,-9 4 0,-6 5 0,-6 3 0,0 5 547,-7 2-1446,-1 2-179,-5 0-991,-1 0 2069,0 14 0,-5-1 0,-2 14 0</inkml:trace>
  <inkml:trace contextRef="#ctx0" brushRef="#br1" timeOffset="12319">8950 4614 19586,'-10'-19'3508,"0"1"-2968,-3 2-1,1 1-89,2 3 0,0 3-1,2 3 1,-2 3 90,-10 1-450,-3 8 0,-18 6 0,-14 6-279,18-5 0,-3 1 189,-9 0 0,-4 0 45,-5 2 0,-10 1 104,18-6 1,-9 1 0,-6 0 0,0 0 0,2-1 0,8 0-525,-13 2 1,7-1 0,-6 1 374,12-3 0,-6 1 0,-3 0 0,1 0 0,5-1 0,10-2-1418,-11 3 1,9-2 1462,5-2 0,0 0-290,-4 3 0,2-1 335,-3-2 110,-4 9-200,46-2 827,4 13-827,4 13 90,2 19-90,-2-23 0,1 3 1164,0 6 0,-1 2-1164,1 9 0,-2 1-318,-1 7 1,-1 3 347,1-17 0,0 1 0,-1 2-755,-1 5 0,-1 2 0,0 0 725,2-10 0,-1 0 0,1 0 0,-1 2 22,-1 3 1,0 1-1,0 1 1,0 1-23,0 4 0,-1 0 0,0 1 0,0 1 18,1-10 0,-1 0 0,1 1 0,-1 0 0,0 1-18,0 0 0,1 0 0,-1 1 0,0 3 0,-2 5-213,2-8 0,-2 6 1,0 3-1,-1 3 0,0 1 1,1 0-1,-1-2 0,0-2 1,1-5 212,-1 6 0,1-4 0,0-2 0,0 0 0,-1 2 0,-1 5-96,3-13 0,-1 4 0,-1 3 1,0 1-1,0 1 0,0-1 0,0 0 1,1-3-1,-1-3 0,1-4 96,-3 17 0,1-5 0,-1-4 0,1 0 0,-1 1-119,1 3 1,-1 0-1,0-1 1,0 1 0,0 0 118,0-1 0,0 1 0,0-1 0,0 0 0,0 0 43,0-1 1,1-2 0,-1 0 0,0 2 0,0 2-44,2-8 0,-1 4 0,0 0 0,0 2 0,0-2 0,1 0 0,1-4 0,-2 8 0,2-3 0,0-1 0,0 0 0,0 3 0,0 0 0,0 2 0,0 2 0,0-1 0,0-1 0,2-5 0,0 7 0,1-3 0,2-2 0,-1 1 60,1-1 0,1 1 0,0-1 1,1 0-61,-1-2 0,0-1 0,1 1 0,0 4 0,1-2 0,0 3 0,0 2 0,1 0 0,0-1-18,0-1 0,1-1 0,-1 1 0,1 0 0,0-1 18,-1-1 0,0 1 0,1-1 0,-1 0 0,1-3 0,-1-4 0,1-1 0,0-2 0,0-1 0,-1-3 0,0 11 0,1-5 0,-1 1 261,-1-2 1,0-1 0,0 4-262,-2-2 0,1 4 0,-2 1 0,1-5 0,0 3 0,0-4 0,-1 3-23,0-5 1,0 2-1,-1 1 1,0-3 22,-1 10 0,0-3 0,-1-3 0,1 8 0,-1-2-30,1-13 0,0 2 0,2-5 30,0-3 0,1-4 408,-2-3 0,1-2-408,2 28 0,-3-11 0,4 0 0,4-5 0,0 5 0,6 2 0,1 3 0,1 2 0,-2 2 0,-3 0 0,-4-2 0,-1-4-90,0-10-90,1-9 2123,2-5-2033,1-16 2404,8-3-2314,8-14 90,14-2 45,12-5 0,6-1 30,-3-1 0,7 0-111,-9 1 0,8-1 0,4 0 0,1 0 0,-4 0-768,1 0 1,-2 0 0,0 0 0,5-1 668,-7 2 0,4 0 0,3-1 0,-1 0 0,0 1 0,-2 0-570,3 0 0,-1 1 1,-1-1-1,-1 1 1,2 0 164,3-1 0,0 0 0,1 0 1,-1 0-1,1 0 366,0 0 1,1 1 0,0-1-1,-1 0 1,1 0 0,-2-1-1,0 1 1,1 0 0,-1-1-1,0 0 1,-1 0 0,0 1-1,0-1 1,0 0 0,1 0-1</inkml:trace>
  <inkml:trace contextRef="#ctx0" brushRef="#br1" timeOffset="17695">14972 5826 24623,'15'51'989,"-1"0"1,1 0-1,4 19 1,-4-12-990,-10-27 0,-5-4 0,2-6 0,-2-5 0,0-3 0,2-8 0,0-1 0,4-4 0,13-18 0,19-33 0,-7 6 0,0-4-760,-1 3 0,0-1 760,3-4 0,-1 2 0,-9 16 0,-1 1 0,0 2 0,1 1 0,-3 1 0,0 2 0,17-22 0,-7 12 0,-5 6 0,-7 10-2158,3 3 1258,-12 9-3507,-2 0 4407,-21 8 0,-4 6 0,-6 1 0</inkml:trace>
  <inkml:trace contextRef="#ctx0" brushRef="#br1" timeOffset="18770">15244 5667 22464,'-8'0'2429,"3"0"-1260,-2 0-719,6 0-90,0 0-1,5 0 181,9 12-180,-1 0-90,7 16-90,6 25-180,-4 2-184,-6-15 0,0 0 184,-5-6 0,0 0 0,-1-1 0,0 0 0,8 30 0,-3-4-55,-7-25 1,0-2 54,2 13 0,0 0 0,-5-25 0,0-10 0,0-4 364,0-6-364,0 0 113,9-16-113,5-2 0,10-22 0,10-5 0,-17 19 0,1-1-140,4-2 0,3-1 140,13-9 0,2 1-388,-10 10 1,0 1 387,10-6 0,0 3 0,13-1 0,-4 6 0,-6 7-33,4 2 33,-21 7 0,2 2 0,-23 3 257,0 2-257,-4-1 794,-5 1-794,1 10 37,-3-6-487,3 10-4137,0-11 4587,-8-13 0,-6-6 0,-7-16 0</inkml:trace>
  <inkml:trace contextRef="#ctx0" brushRef="#br1" timeOffset="19584">14931 2334 20215,'-5'-5'2789,"4"1"-2249,-5 2-1,3 2 1,-2-6 90,1 5-1,0-4-89,4 3 269,0-2-449,0 1-180,-4-1 540,7 12-630,7 6-90,35 25 0,4 0-1351,-13-11 1,1 0 1350,-3-3 0,-1-1 0,3 3 0,-1 1-119,1 0 0,2 1 119,11 6 0,0 0 0,-15-8 0,-1-2 0,7 2 0,-3-2 0,-1 2 0,-7-9 0,-7-2 0,-4-5 2615,-7-4-2615,-2-3 324,-5-4-324,-1-6-1080,-2-5 91,-1-4-270,-5-6-91,4 2 1350,-26-36 0,10 18 0,0 6 0,-1 0 0</inkml:trace>
  <inkml:trace contextRef="#ctx0" brushRef="#br1" timeOffset="20030">15382 2366 20845,'-5'-7'2699,"3"0"-2250,-3 1-89,1 1 90,3 0 0,-6 3-91,6 0 1,-2 2 90,3-2 269,-6 2-359,5 0 0,-4 4 0,-1 7 0,-2 11-360,-12 12 0,-9 16-337,3-4 1,-3 3 336,6-9 0,-1 0 0,-6 14 0,1-1 0,9-19 0,1-3-994,-13 26 994,5-12 0,3-7 0,6-6 0,2-7 0,3-5 603,7-4-1323,-1-9-359,8-1-270,-3-6 703,8 0 646,11 0 0,0 10 0,8 3 0</inkml:trace>
  <inkml:trace contextRef="#ctx0" brushRef="#br1" timeOffset="21486">14306 7703 23903,'-17'0'2429,"3"4"-2159,8-3-90,2 3 90,22 8-225,12-3-1,5 1-44,2 3 0,5 0-773,14 1 1,9 0 0,-4-1 772,-16-4 0,-3-1 0,3 0-30,14 3 0,3 0 0,-4-2 30,3 0 0,-4-2 0,-3-3 0,-1-1 45,-7-1 0,-2 0 90,-5-2 0,-3 0 404,21 0 91,-13 0-630,-13 0 0,-9 0 0,-6 0 0,-6 0 0,-2 6 0,-4 13 0,0 18 0,0 24 0,0-22 0,0 7 317,-1 10 0,-1 7 0,0 4-317,-1-7 0,1 4 0,-1 1 0,1 1-588,-2-11 0,1 0 0,-1 1 1,0 1-1,0 0 588,0 3 0,0 2 0,0-1 0,0 0 0,0-3 0,1 3 0,-1-2 0,0 0 0,1 4-328,0-5 0,0 3 1,1 3-1,-1 0 1,0-1-1,1-3 328,-1 0 0,1-3 0,-1-1 0,0 1 0,1 3 0,0 1 0,0 1 0,0 2 0,0 1 0,1-1 0,0-1 0,0-1 0,0 0 0,1 0 0,-1-1 0,1-1 0,0-2-263,-1-2 0,1-2 0,-1-1 1,1 1-1,0 2 263,1 1 0,0 2 0,0 1 0,1 0 0,-1-2 0,0-4-97,2 7 1,-1-3 0,1-2 0,0 0 96,0-1 0,1-1 0,0 0 0,0 3 73,0-3 1,0 3-1,1 0 1,-1-1 0,0-4-74,2 14 0,0-5 0,0 1 0,-3-8 0,1 1 0,0 0 0,0-5 0,-1-1 0,1-4 0,-2-3 621,0 3 1,0-1-622,4 15 0,-1-3 0,-4 1 0,0-12 0,-3-1 0,-7 13 0,2-19 0,-3-1 0,-14 22 0,4-14 0,-3 1 0,2-12 0,-1 1 0,-6 10 0,-2-1 0,7-14 0,-4-2 0,-19 9 0,-5-3 0,8-8 0,-3-2 0,2-3 0,-3 0 0,0-3 0,-15 1 0,-2-4 0,16-3 0,-1 0 0,-6 0 6,-7 2 1,-7 2 0,-1-1-1,3 0-6,9-2 0,3 0 0,-2 0 0,-6 1 0,6-1 0,-5 2 0,-4 1 0,-1 0 0,1 0 0,2-1 0,5-1-109,-1 1 0,4-2 0,2 0 0,-1 1 0,-3 0 109,-2 0 0,-3 1 0,-1 0 0,1 0 0,1 0 0,3-2 0,-7 2 0,4 0 0,1-2 0,1 0-178,0-1 1,1 0 0,0-1 0,1 0 177,3-1 0,0 0 0,1 0 0,1-2-15,-11 2 1,1-3-1,-1-1 15,-5-2 0,-1-2 0,5-3 0,0-3 0,4-4 0,-7-4 0,1-1 0</inkml:trace>
  <inkml:trace contextRef="#ctx0" brushRef="#br1" timeOffset="25085">16438 8263 20485,'-5'0'1709,"2"0"-1169,3 0-360,0 4 90,-4 2 0,3-1-1,-6-1 271,6-4-270,-6 0 0,6 0 270,-6 0-181,6 0 1440,-3 0-1259,1 0-450,2 0 0,-3 0 0,4 4 0,2 3 0,6 8 0,4 4-90,19 17 0,-3-7 0,9 10 0,2-4 0,-11-10 0,5 3 0,-17-14 0,-4-7 0,-4-3 0,0-4-270,-4 0-270,0 0-359,-2 0-2070,-2 0 2969,0-20 0,0-3 0,0-20 0</inkml:trace>
  <inkml:trace contextRef="#ctx0" brushRef="#br1" timeOffset="25847">17624 2140 19005,'-6'-26'2699,"5"2"-907,-10-3-1612,10 10 478,-5 2-28,23 35-270,5 2-225,0 1 0,3 2-261,4-3 1,2-1 170,5 3 0,3 0-222,3 1 0,2 0 177,1 0 0,1-1 0,0 1 0,0-2 0,-1-1 0,-1-1 45,-3-1 0,0-1-45,-5-3 0,1-1-315,12 5 0,-3-3-135,4 1 45,-16-7 1,-4-2-676,-16-9-2277,-8-8 3357,-8-10 0,-6-13 0,-7-7 0</inkml:trace>
  <inkml:trace contextRef="#ctx0" brushRef="#br1" timeOffset="26063">18314 2013 22014,'-20'-30'1889,"5"5"-1619,5 5-90,3 7 0,6 1-90,-6 7 0,6 1 90,-8 12 90,-4 25-270,-6 2 0,-7 25 0,-4-6-450,2-8 0,-2 1-1921,6-7 1,0 0 1065,-10 15 1,1 2 1304,7-11 0,4 0 0,0 6 0,2 2 0,-1 3 0,0 0 0</inkml:trace>
  <inkml:trace contextRef="#ctx0" brushRef="#br1" timeOffset="26553">17632 5645 18588,'0'-39'2519,"0"5"-858,0 5-1121,0 6 445,0 5-625,0 4-90,0 3 51,2 6-141,3 1 818,8 14-908,9 9 0,10 15-90,13 11-322,-18-19 0,1 1 322,4 1 0,1 0 0,2 2 0,1-1 0,1 0 0,0-1-135,-1-2 0,1-2-45,-4-2 0,-1-1-449,27 11-181,-12-12-449,-9-9-900,-9-13 2159,-9-11 0,-8-14 0,-4-8 0</inkml:trace>
  <inkml:trace contextRef="#ctx0" brushRef="#br1" timeOffset="26747">18265 5405 20575,'-14'-30'2969,"0"5"-2610,7 5 1,-2 7-90,8 2-90,-2 4 0,3 2-90,-4 9 90,-13 30-180,-5 10 0,5-7 0,-1 4-479,1 0 0,0 2 119,-1 5 0,0 1-882,-2 5 0,1 1-18,-1 1 1,1 1 1259,0 1 0,1 0 0,3-1 0,0 1 0,1-1 0,0-1 0</inkml:trace>
  <inkml:trace contextRef="#ctx0" brushRef="#br1" timeOffset="27279">17644 8123 23634,'-5'-7'2158,"2"-1"-1888,3 5 90,0-1-90,9 12 90,24 14-271,3 5-44,-7-6 0,0 2-45,16 16-324,-2 8 324,-3-1 90,-9-3-90,-3-5 90,-8-8 90,-4-7-1,-3-12-89,6-19 0,7-40-90,8-7-1472,-12 12 1,0-2 1471,-1 7 0,1 1-90,2-3 0,0 0-139,2 0 1,1 1-42,0 2 0,-1 2-180,2 0 1,-1 2-91,-1 2 0,-1 1-135,-2 4 1,-1 2-1485,16-19 2159,-11 9 0,-9 9 0,-6 3 0</inkml:trace>
  <inkml:trace contextRef="#ctx0" brushRef="#br1" timeOffset="27648">18156 7911 21745,'-11'-4'3328,"5"-1"-2879,2-2-89,4 2 0,4 3-90,2 8 0,10 6-180,7 10-90,9 12 0,9 7 45,-8-9 0,2 0 0,-8-8 0,1 0-154,7 4 0,0-2 199,10 1-1,10-13 91,-8-16-90,-2-12 0,-13-16-90,-14-6 0,-2-9 0,0-9-72,4-6 72,3-1 0,3 2-45,-8 23 1,2 0-136,-3 5 0,0 2-180,16-26-180,-12 21 1,-9 20-361,-5 3-179,-3 6-2879,-3 5 3958,-1 5 0,0 8 0,0 1 0</inkml:trace>
  <inkml:trace contextRef="#ctx0" brushRef="#br1" timeOffset="28846">17685 9480 22104,'-21'-11'2969,"5"-1"-2699,0 5-91,9 1-89,2-1 0,8 2 0,13-1-90,14-1 0,15 2 0,6-1 0,-5 1 0,1 0-943,0 1 0,2 0 0,0 1 943,12 0 0,-2 0 45,2 0 0,0-1-163,-3 0 1,0-1 446,-12 1 1,0-1 0,-3 0 74,1 0 1,-2 0-90,6 0 0,-4 0-225,-6 0-90,-11 3 0,-7-4 0,-8 5 2670,-6 7-2670,-2 20 0,-4 35-81,0-17 0,0 9 81,1-1 0,0 7 0,1 3 0,-1-2-600,1-9 0,-1-1 0,0 1 0,0 3 600,1 4 0,1 3 0,0 3 0,0-2 0,0-3-589,0 2 1,1-2 0,-1-1 0,1 0 588,1 3 0,-1-1 0,2 2 0,0 3 0,-1-7 0,2 4 0,-1 1 0,1 1 0,1 1 0,-1 0-194,0-8 0,0 0 1,0 1-1,1 0 1,0 0-1,-1 2 1,2 1 193,-1 2 0,1 2 0,0 1 0,0 1 0,0 0 0,0-2 0,0 0 0,0-3-159,2 6 1,-1-1 0,0-2 0,0-1 0,0-1 0,0 0 158,0-4 0,-1 0 0,0-1 0,0-1 0,0-1 0,0 0 0,2 7 0,-1 0 0,0-1 0,1-2 0,-2-2 101,1 0 1,-1-3-1,0 0 1,1 5-102,-1-2 0,1 4 0,0 3 0,1 0 0,-2-4 0,0-5 135,0-1 1,-2-6 0,1 0 0,-1 2-136,3 13 0,-1 2 0,0 0 0,-1-5 0,-2-5 0,-1-3 0,-2 1 0,-1-4 0,-1 3 0,-1 0 0,-1-4 184,-1 1 1,-2-4 0,-2 2-185,-1 12 0,-2 1 0,-3-5 0,-9-1 0,-5-5 0,-5 1 0,-4-1 0,-8-1 0,-4-3-37,11-16 0,-2-1 1,-2-2 36,-5 2 0,-2-1 0,-2-2 26,-6 0 0,-2-3 0,-2-1-26,11-5 0,0-1 0,-2-1 0,-1-1-192,-4-1 1,-1 0 0,-1-1 0,-1-1 191,-1-1 0,-1-1 0,-2-1 0,-4-1-219,13-3 1,-3-1-1,-2-1 1,-2 0-1,0 0 1,2-1 0,3 0-52,-10-1 0,3 0 0,1 0 0,-1-2 0,-2 1 0,7-1 0,-3-1 0,-1 1 1,-1-2-1,2 1 0,2-2 1,3 0-398,-3-1 0,3-1 0,2-1 0,1 0 0,-1-1 667,-10-2 0,1-1 0,0-1 0,1 0 0,5-1 0,1-1 0,0 0 0,2-1 0,2 0 0,0-1 0,0 1 0,1-1 0</inkml:trace>
  <inkml:trace contextRef="#ctx0" brushRef="#br1" timeOffset="31296">23597 1746 22554,'-4'-28'1529,"4"8"-1439,-4 9 0,4 7 360,4 18-270,9 16 0,17 22-135,-6-16 0,3 1-614,8 5 1,3 2 568,5 3 0,2 1-1155,-13-14 0,1 0 0,0 0 885,1 1 0,-1 0 0,0-1-240,-1 0 1,0-1-1,0 0-4406,13 14 1,-1-1 4487,-5-5 0,-2-3 0,-5-7 0,-2-2 1,-4-5-1,0 0 0</inkml:trace>
  <inkml:trace contextRef="#ctx0" brushRef="#br1" timeOffset="31464">24405 1959 24173,'-14'-58'1170,"1"11"-1170,2 15 89,-1 20-89,-5 24 0,-5 26-555,7-6 1,0 6 194,-6 14 0,-2 6-730,3-9 1,0 4 0,-1 2 391,2-6 1,-1 2 0,0 1 0,-1 1 551,-1 6 1,-2 2 0,0 1 0,1 1 0,2-10 0,1 1-1,0 0 1,-1 0 0,1 1 0,-1 1 0,-1 0 0,1 1 0,0-1-1,0 0 1</inkml:trace>
  <inkml:trace contextRef="#ctx0" brushRef="#br1" timeOffset="31846">23475 5722 24533,'7'-37'1169,"2"9"-1079,1 13-90,10 9 0,12 16 0,17 4 0,-15 0 0,3 2-634,7 0 1,3 2 228,6 3 1,1 0-181,3 2 1,0 0-451,-1 0 1,0 0 1034,-4-3 0,0-1 0,-6-5 0,-1-1 0,-2-4 0,-1 1 0</inkml:trace>
  <inkml:trace contextRef="#ctx0" brushRef="#br1" timeOffset="31998">24442 5351 24893,'-33'-37'1079,"-3"13"-989,0 31 0,-9 31-715,18 0 1,0 9 0,-1 5 241,4-1 1,0 3 0,0 4 0,-1 2 197,4-9 1,-1 2 0,-1 3-1,1 0 1,0-1 0,2 0 0,-2 4-1,1 1 1,1-2 0,1 1 0,-1 0-1,2-2 1,-1 1 0,0-1 0,1 1-1,-1 0 1</inkml:trace>
  <inkml:trace contextRef="#ctx0" brushRef="#br1" timeOffset="32314">23520 8019 25253,'-21'-45'809,"3"6"-719,9 12-90,6 17 0,14 19 90,12 21-180,21 20-442,-13-18 0,3 1 37,7 5 1,2 0-790,4 4 0,2-1 69,1 0 1,0-2 1214,-4-2 0,0-1 0,-5-5 0,-1-1 0,-4-5 0,0 1 0</inkml:trace>
  <inkml:trace contextRef="#ctx0" brushRef="#br1" timeOffset="32487">24027 8064 24893,'-11'-35'569,"0"0"1,-9-5 0,-4 10-570,-3 25 0,-21 33-270,29 19 0,5 12-1590,1-13 1,-1 2-1,1 1 1260,-2 6 1,0 1-1,0 1-2677,-2 5 0,-1 0 0,0 0 2789,0 2 0,0-1 0,-1 1 0,0-1 0,-1 1 0,0-1 0,0-1 0,-1 1 0,1-1 0</inkml:trace>
  <inkml:trace contextRef="#ctx0" brushRef="#br1" timeOffset="32746">23345 10303 27411,'-1'-11'-270,"13"4"270,25 15 90,18 9-90,-18-1 0,1 3-643,5 2 0,2 2 508,3 3 0,1 2-658,2 2 1,-1 1 117,0 2 1,-1 0-316,-4-1 1,0 2 989,5 7 0,-3-1 0,-16-13 0,-1 0 0,1 4 0,0-1 0</inkml:trace>
  <inkml:trace contextRef="#ctx0" brushRef="#br1" timeOffset="32913">23865 10303 25522,'-27'-28'1530,"-1"10"-1441,0 28-44,-1 25 0,0 11-135,3-4 1,0 3-1569,1 1 1,-1 5 0,0-2 1177,5-8 1,1-2-1,0 1-330,-1 1 1,1-1 0,0 0 848,-7 17 1,1-1-1,3-6 1,1-1-1,3-3 1,0 0-1</inkml:trace>
  <inkml:trace contextRef="#ctx0" brushRef="#br1" timeOffset="33170">23418 12031 24803,'-12'-5'1979,"4"3"-1889,15 0 0,15 8-90,25 6 0,-14-2 0,3 2-825,8 5 0,3 2 825,7 3 0,1 2-225,4 4 0,0 2-75,-19-8 0,-1 1 1,0 0-151,0 0 0,-1 1 1,-1 0-721,15 11 1,-2 0 1169,-5-3 0,-3 0 0,-6-5 0,-3 0 0,-4-2 0,0-1 0</inkml:trace>
  <inkml:trace contextRef="#ctx0" brushRef="#br1" timeOffset="33353">24088 12167 27321,'-30'-23'1260,"1"16"-1260,3 24 0,-2 30-983,12-11 0,0 3 983,-4 8 0,-1 2-405,-1 5 1,-1 3-406,-2 2 1,-1 2-375,8-20 0,0 1 1,0-1 1183,0 1 0,-1 0 0,0-1 0,-11 19 0,0-2 0,0-1 0,1 1 0</inkml:trace>
  <inkml:trace contextRef="#ctx0" brushRef="#br1" timeOffset="34636">13920 13528 23454,'-18'5'2878,"0"-1"-2698,3-4 0,3 0 629,15 16-179,19 2-405,6 0 0,8 0-1921,16 2 0,9-2 1696,-7-3 0,4 0 0,3 0 0,-6-1 0,4 0 0,1 0 0,3 1-454,-4-2 0,1 0 1,2 1-1,2-1 0,0 1 454,-3 0 0,-1-1 0,1 1 0,3 0 0,3 0 0,4 1-127,-17-5 1,2 2-1,4-1 1,1 0 0,2 1-1,2 0 1,0 0 0,0 0-1,0 0 1,-2-1 0,0 1-1,-3-1 127,4 0 0,-1 1 0,-1-1 0,-1 0 0,0 0 0,0 0 0,1 0 0,1 0 0,2 1 0,2 0-73,-8-2 1,2 0-1,2 1 1,1 0 0,1 0-1,1 0 1,0 0-1,0 0 1,1 1 0,-2-2-1,0 1 1,-2 0-1,-1-1 1,-2 0 72,5 0 0,-3 1 0,-2-2 0,0 1 0,-2-1 0,1 1 0,0-1 0,1 1 0,1 0 0,2 0 0,2 0 0,-7 0 0,3 0 0,1 0 0,1 1 0,2-1 0,0 1 0,0 0 0,1 0 0,0 0 0,-1 0 0,-1 0 0,0 0 0,-1 0 0,-2-1 0,-2 1 0,9 1 0,-2-1 0,-2 1 0,-1-1 0,0 1 0,-1-1 0,0 1 0,1 0 0,0-1 0,2 1 0,1 1 0,-6-2 0,2 1 0,1-1 0,1 1 0,1 0 0,1 0 0,-1 1 0,0-1 0,-1 0 0,-1 0 0,-1 0 0,-1 0 0,-3 0 0,-2-1 0,9 3 0,-3-1 0,-2 0 0,-2 0 0,-1 0 0,0 0 0,0 0 0,2 1 0,2 0 0,-3 0 0,1 0 0,1 1 0,0 0 0,2 0 0,-1 1 0,-1-1 0,0 0 0,-1 0 0,-3-1 0,-1 0 0,13 3 0,-4 0 0,-1-1 0,-1 0 0,-1-1 0,1 2 0,3-1 51,-3 0 1,2 1 0,1 1 0,0-1-1,0 0 1,-2 0 0,-2-2 0,-2 0-52,1 1 0,-2-2 0,-1 0 0,-2-1 0,-3 0 0,-1-1 0,5 1 0,-3-1 0,-2-1 0,2 0 0,5 1 0,1 1 0,-2-2 0,-7-2 540,3-2 0,-7-3-540,-7 0 0,-4-2 0,18-6 0,-13-7 1755,-9-7-1755,-9-7 2624,-4-3-2624,-6 3 0,-3 1 1933,-5 3-1933,1 1-424,-4 8-1375,3 1-539,-4 5 2338,0-1 0,0-6 0,0-1 0</inkml:trace>
  <inkml:trace contextRef="#ctx0" brushRef="#br1" timeOffset="35246">24109 14944 23364,'16'13'3508,"-2"-1"-2789,2 1 271,0 0-990,7 12 0,3 9 0,-2 12 0,1 6-753,-4-9 0,0 3 753,-2-1 0,1 4 0,-1-2 0,4 10 0,0-1-1189,0 2 0,-1 0 1189,1-2 0,-1-1 0,-2-2 0,0-2-251,-1-5 1,-1-1 250,-1-5 0,0-1 0,-2-5 0,-1-3 0,12 20 0,-5-11 0,0-13 742,20-49-742,1-19 0,3-12 252,-13 14 0,0-4 1,2-2-253,0-1 0,2-3 0,0-1 0,-1 1-428,-2 3 0,0 2 1,0-1-1,0 0 428,4-5 0,1 0 0,0-1 0,1 0-374,-6 10 0,1-1 0,0 1 0,1 0 1,0 0 373,2-1 0,1 0 0,0 1 0,1 0 0,0 1 0,0 0 0,1 1 0,1 0 0,0 1 0,0 1-234,0 0 0,1 1 1,1 1-1,0 0 1,-1 1 233,9-5 0,1 0 0,-1 2 0,1 1-93,-3 2 0,0 1 1,0 2-1,-1 0 93,-2 3 0,-1 0 0,-1 2 0,0 0 0,9-5 0,-2 2 0,0 0 217,-7 4 0,0 1 1,-2 1-218,11-6 0,-3 2 0,-9 5 0,-3 3 0,20-10 1430,-17 11-1520,-15 9 135,-26 13-2563,-21 8 2518,-36 16 0,18-8 0,-3 1 0,-8 5 0,1-1 0</inkml:trace>
  <inkml:trace contextRef="#ctx0" brushRef="#br1" timeOffset="35682">25075 14898 23454,'0'-18'3777,"0"0"-2877,0 0-450,0 0-450,0 2 0,0 2 0,4 19 0,2 25 0,1 0 0,0 5-346,3 14 1,0 4 345,0-10 0,0 1 0,1 1-642,2 5 1,1 1 0,1 0 641,2 4 0,1-1 0,2 1 0,2-2 0,1-1 0,1 0 0,2-2 0,0 0 0,3-3 0,1-5 0,1-2 0,2-2-321,0-3 0,2-2 0,2-4 321,2-2 0,3-4 0,0-3 0,2-4 0,2-4 0,5-5 0,7-4 0,8-4 0,0-3 0,-2-2-446,-9 0 0,-2-3 1,0-1-1,3-2 446,2 0 0,4-2 0,1-2 0,0 0 0,-4-2-345,3-3 0,-2-1 0,-2-2 0,1-1 345,-8 3 0,-1-1 0,0-1 0,1-1 0,-1-1-23,2-1 1,0-1 0,0 0 0,1-3-1,4-2 23,-9 4 0,2-2 0,2-2 0,1 0 0,1-2 0,0 0 0,0-1 0,0 1 0,-4 2 0,1-1 0,-1 0 0,0 0 0,1-1 0,1 0 0,0-1 0,1 1 0,1-2-122,-3 4 1,1-2 0,1 0 0,2 0-1,-1-1 1,1 0 0,0 0 0,-1 1 0,-1 0-1,-1 2 1,-2 0-205,8-6 0,-1 1 0,-1 1 0,-1 0 0,-1 1 0,0 1 0,-1 0 0,0 2 311,2-2 1,1 1 0,-1 1 0,-1 0 0,-2 2 0,-1 1 0,-4 3 0,12-6 0,-5 4 0,-2 1 0,1 0 0,-2 2-1,-1 0 1,1 0 0,0-1 0</inkml:trace>
  <inkml:trace contextRef="#ctx0" brushRef="#br1" timeOffset="47164">4223 3248 22014,'0'-12'3239,"0"1"-2700,-3 6 1,2 1-180,-3 2-90,4 2-1,4-4-89,6 3 0,8-1 0,27 2-180,-8 4 90,16 5-90,-19 11 90,-1 8-90,-8 10 0,-11 9 90,-10 12-237,-9-25 0,-2 0 147,-4 4 0,-2-1 0,-5 1 0,-1-1 0,-3-1 0,-2-2 0,2-2 0,-1-2 90,-17 20-90,7-12 0,11-13 0,17-12 0,12-7 0,19-10 0,29-7 0,-4 1-580,-14 4 0,1 1 580,27 1 0,-30 3 0,1 2-316,2 1 1,0 2 315,-1-1 0,-1 1-137,-2 3 1,-1 0 136,24 4 0,-10-4 90,-13 2 1367,-7-8-1367,-11 3 730,-8-12-820,-4-9 351,-4-14-351,0-12 0,-6-10 0,5-6 0,-5-4-241,6 29 1,0 0 240,0-32 0,0 1 0,4 6 0,1 9 0,3 7 0,7 3 0,-1 22 0,9 4 0,0 25 0,5 11 0,-4 9 0,1 7 0,0 10 0,-1 4-252,3 1 0,-2 2 252,-4 3 0,-3-3 0,-6-18 0,-1-1 0,-1 6 0,-1-3 0,3 12 0,-3-2 0,-7-44 0,-6-19 0,0-30 0,0 11 0,0-7-609,2-13 1,0-8 0,1 1 608,0 9 0,0 0 0,0-2 0,0-1 0,1-4 0,0 0 0,1 4 0,0-2 0,2 3 0,0 0 0,0 3 0,1 0 0,1 1 59,7-17 1,3 3-60,2 6 0,4 3 0,6 6 0,4 4 0,5 4 0,4 5 0,6 2 0,4 5-383,1 4 1,2 3 382,1 4 0,0 4-45,-4 3 0,2 5-960,9 8 0,-2 6 375,-19-2 1,-3 6-758,7 19 1,-11 7 1386,-25 15 0,-13-12 0,-8 1 0,-9-11 0,0 0 0</inkml:trace>
  <inkml:trace contextRef="#ctx0" brushRef="#br1" timeOffset="47530">5596 2985 22464,'0'-9'2249,"-6"4"-1709,5 1-181,-4 12 1,8 10-180,3 17-90,8 12 0,1 12-397,3 5 307,-9-31 0,0 0 90,10 28-90,1-9 0,-1-9 0,-3-13 0,-2-14 0,0-8 0,2-20 0,3-9 90,3-22 90,0-8-90,1-4 0,-3 8-1,-4 13 1,-2 15 307,-1 21-397,1 19 90,2 20-90,4 16-165,-8-24 0,1 2 120,0 0 0,0 1 0,1-2 0,1 0-494,9 24-361,0-10-449,-3-10-900,-3-19 2249,-3-13 0,-7-21 0,-5-9 0</inkml:trace>
  <inkml:trace contextRef="#ctx0" brushRef="#br1" timeOffset="47725">5433 3107 23163,'-41'-6'839,"0"-1"1,5 2-1,1 0-479,-22-1-90,20 0-80,17-1-100,24-3-90,29 3 0,15 3 0,-1-1 0,4 1-972,4 1 1,6 0 0,-1 0 641,-3 1 0,0 1 0,1-1-180,2 0 1,1 1-1,0 0-360,-2 1 1,-1 0 0,0 0 869,-5 0 0,-2 0 0,-1 0 0,16 3 0,-3 0 0,-7 1 0,-1 0 0</inkml:trace>
  <inkml:trace contextRef="#ctx0" brushRef="#br1" timeOffset="48454">4520 5898 22374,'10'-9'3418,"-4"0"-3148,-2 6 0,-4 1 0,0 17 90,4 8-181,0 24-89,6 15-345,-4-27 0,0 1 255,2 1 0,0 0 45,2 0 0,1-1-45,0-4 0,0 0 0,10 22 90,-1-11-90,-6-12 0,-3-8-90,-5-12 0,-5-11 0,-4-13 600,-7-12-599,-9-11 89,-11-4-90,-9 2 90,-8 8 0,-5 14 45,12 16 0,1 6 44,-18 14-44,20-4 0,2 4 45,-4 20 0,7 2-90,9 0 0,7-3 90,10-5-180,2-7 90,4-7-180,-3-4-449,2-8-541,-3-2-449,4-10-899,0-7 2518,-3-16 0,2-12 0,-3-12 0</inkml:trace>
  <inkml:trace contextRef="#ctx0" brushRef="#br1" timeOffset="48999">4016 6106 22194,'-16'-13'1799,"7"-1"-1709,3-2 0,18 0 0,12-2 0,19-2-864,20 0 774,-24 8 0,3 1-378,6-1 1,2-1 422,5 0 0,2-1-45,0 0 0,2-2 60,-8 3 0,4 0 0,-2 0 60,-2 1 0,-1 1 0,-1 0-60,-3 1 0,0 0 0,-3 2 75,10 1 0,-7 4 44,-4 12 1,-13 12 90,-13 10-90,-14 24 439,-9-10-484,-6-8 0,-4-3 1045,-9-10-1090,-4-3 0,20-51 0,13 0-90,11-17 0,4 11 0,6 4 0,17 5 0,4 23 0,-1 14 0,-8 22 0,-20 7 0,-8 4 89,-13 0-89,-12 0 90,-16 2-336,-11-6 336,-8-1-90,-6-8 0,-2-7 0,3-12 90,3-9-90,7-13 0,8-9-90,10-10-90,15-4-180,9 0-269,9 2-271,6 5-359,6 4-540,5 5-630,5 5 2490,0 6 1,3 11 0,-1 6 0</inkml:trace>
  <inkml:trace contextRef="#ctx0" brushRef="#br1" timeOffset="49303">5129 6400 21115,'4'57'2788,"0"-1"-2338,-10-4-90,-2-2-90,-7-5 0,-4-6-91,1-5 1,-3-11-180,4-10 90,-1-7 0,4-10-90,1-7 90,7-9 0,2-10 0,6-6 90,6 1 0,5 2 90,7 5-90,6 8 0,3 8-180,5 6 89,3 6-89,0 0-989,12 10-90,-15-3-91,5 4-449,-21-7-629,0-8 2248,-4-9 0,1-10 0,-1-9 0</inkml:trace>
  <inkml:trace contextRef="#ctx0" brushRef="#br1" timeOffset="49759">5490 6029 21835,'5'-37'1754,"-1"-1"0,3-28-1215,-7 12-179,-5 20 90,-4 11-90,-7 19-181,-1 15-89,1 14 0,8 14-45,7-6 0,3 2-45,11 16-45,-2-18 0,2-3-45,18-1 0,4-9 0,3-10 1,-3-17 89,-2-11-90,-11-18 90,-9-10 0,-8-8 0,-16-1 90,-2 1-90,-15 4 0,2 7 0,0 7-90,6 6-90,9 10-90,4 4 0,14 9 0,8 1 0,29 4 270,-3-7 90,17 0 180,-18-7 270,-5 0 179,-7 0-89,-7 0-90,-6 5-450,-6 10-90,-1 12 0,-6 25 0,-1 8 0,2 11 0,1 1 0,1 6 0,0 2-922,0-11 0,1 2 0,-1-1 0,1-1-428,2 11 0,0-1 0,0-5 1350,3 11 0,1-14 0,0-23 0,0-8 0</inkml:trace>
  <inkml:trace contextRef="#ctx0" brushRef="#br1" timeOffset="50372">6217 5604 22824,'14'-42'2159,"0"15"-1530,-3 20-89,-1 23-270,-6 18-90,0 16-135,-3-8 0,-2 2 45,-5 20-930,4-23 0,-1-2 840,-3 2 302,3-12-392,3-13-90,0-8 0,5-10 90,14-14 0,4-2 1378,13-14-1288,-4 9 0,3 5 90,3 9 0,1 11 0,2 8 0,-4 10-90,-1 3 90,-7 2 0,-5-4 0,-6-6 0,-6-8 0,-4-11 0,-4-14-90,-2-48 90,2 0-1271,-2 16 1,0-1 1225,3 8 0,0 2 0,1 1 0,0 2 0,1 2 0,1 2 45,8-20 0,0 13 89,1 14-89,1 13 270,13 48-270,-8 7-45,-6-1 0,-1 4 878,-6-8 0,-1 1-878,-1 1 0,0-1 0,-1-4 0,0 0 45,3 21-90,0-13 0,-4-14 0,0-20 0,-3-20 0,0-28 0,-1 7 0,0-4-366,3-7 0,0-4 366,3-9 0,0-1-360,3-4 0,1 0 360,2-1 0,2-1 0,2 3 0,1 2 0,1 1 0,3 3 0,-1 4 0,3 4 0,-2 3 0,2 4 0,-1 5 0,-1 4-1060,18-20-738,-6 18-811,-11 20 2609,-11 25 0,-17 32 0,-10 17 0</inkml:trace>
  <inkml:trace contextRef="#ctx0" brushRef="#br1" timeOffset="50707">7070 5419 22374,'8'-3'3418,"2"1"-2608,0 6-91,2 5-179,1 7-180,1 9-270,4 5 0,4 6 0,5 0-90,-1 1 0,1-6-180,6-6 90,-5-11 0,8-14 0,-6-14 180,-3-9 0,-1-6 0,-3 1 90,-5 1-90,0 15-90,-7 14 0,2 21 0,-6 14 0,6 8 0,0 3-720,1-2-809,-1-4-720,-5-7-7582,-2-10 8533,-4-12 1,-4-9-1,-2-6 1</inkml:trace>
  <inkml:trace contextRef="#ctx0" brushRef="#br1" timeOffset="50850">7220 5491 23274,'-17'-23'1529,"7"1"-1529,10-1-180,14-1-360,14 0-449,15 6-720,10 7 1709,-12 20 0,-1 8 0,14 21 0,-21-4 0,1-1 0</inkml:trace>
  <inkml:trace contextRef="#ctx0" brushRef="#br1" timeOffset="51339">5149 8236 22824,'0'25'2608,"0"4"-2158,0 5 0,0 7-270,2 2 0,2 4-180,2-3 0,4-1-810,8-1 181,-2-21-1,9-3 0,-6-30 450,1-15 360,0-17 495,-5 3 0,-1-1 44,7-18-404,-7 21 0,0 3 134,-2 2 181,1 7-450,-2 15-900,8 14-719,-3 8-1079,5 11 2518,-2-1 0,-1 4 0,1 4 0</inkml:trace>
  <inkml:trace contextRef="#ctx0" brushRef="#br1" timeOffset="52022">5011 10457 24353,'-12'10'1439,"-2"7"-1349,1 16 0,-1 9-90,7 7 0,2 2-180,10 0-90,6-7-179,11-8-1,7-17 90,6-13 180,1-23 270,1-15 450,-3-19-414,-18 21 0,-1-1 189,-2-1 0,-2 0 135,7-25-363,-5 8 93,-5 14-180,-4 13 0,-2 11 0,-2 19-360,0 13-256,1 20-1183,0 13-8032,1 12 8870,-5-28 1,0 1 0,1 2 0,-1 2 0,-2 1 0,0 0 0</inkml:trace>
  <inkml:trace contextRef="#ctx0" brushRef="#br1" timeOffset="52464">4743 12045 23993,'4'-24'2609,"2"4"-2339,2 7-180,2 6 0,4 7-90,3 9 89,3 5-178,6 6-361,5 1-90,5-3-90,5-6 1,4-10 179,3-13-121,0-12 661,-2-13 270,-7-6 359,-7-1 1,-7 7 0,-7 5-181,-6 7-89,-2 4-270,-4 11-90,2 9-90,0 9-239,2 11-1110,3 4-720,1 3 2069,0 0 0,1 4 0,-2 1 0</inkml:trace>
  <inkml:trace contextRef="#ctx0" brushRef="#br1" timeOffset="53390">4203 14419 22194,'-29'0'3328,"3"0"-3058,7-2 0,5 1-180,12-3-90,12 0 0,20-3 0,21-4 0,-17 4 0,1 0-169,6-1 0,0-2 259,1 0 0,2 0 180,10-3 0,0 1-135,-16 4 0,-1 3-1,6 0 1,-3 6 135,0 19 101,-9 17-11,-9 21-315,-15-21 0,-2 3-493,0 5 0,-2 1 448,0 6 0,0 0 0,-1 1 0,0-1 0,2-1 0,0 0 0,-1-5 0,0-1 0,2-5 0,0-1 0,4 24-270,1-13-180,-4-14 215,-2-17-35,-7-11 74,-13-19 196,-33-14 90,0 4 281,13 9 0,0 3-191,-21 9-90,1 11-90,0 14 90,7 7-180,9 5-540,13-1-629,13-4-990,14-7 2249,12-11 0,13-8 0,6-9 0</inkml:trace>
  <inkml:trace contextRef="#ctx0" brushRef="#br1" timeOffset="53839">5218 14496 23184,'7'6'2338,"-7"7"-1978,-12 13-90,-9 8-90,-4 2-90,-3 1 0,5-10-90,1-11-180,6-8 90,7-16 90,4-10-90,10-14 180,4-7-90,9-4 0,9 14 0,4 3 0,9 0 45,-6 10 0,-1 8-45,-2 24 135,-16 21 0,-10 8-90,-9-2 0,-12 2-893,-12-2 0,-10 7 0,-4-7 0,1-18 848,-13-32 0,-1-7 0,6 28 0,-2 8 0,13-20 0,29-59 0,-1 0 0</inkml:trace>
  <inkml:trace contextRef="#ctx0" brushRef="#br1" timeOffset="54119">5356 15061 13013,'-21'50'899,"1"0"1,-1-1-1,0 1 1,2-6 0,-2-2-332,-3 2 0,-4 6 0,-1-2 0,3-15-568,-16-10 90,5-12 1450,3-15-1450,7-19-90,7-18 90,9-13 0,13-12 179,13 17 1,6 1 164,-3 13 1,4 1-300,9-7 0,5 5 45,-7 16 0,1 6 1286,2 4 0,1 4-1466,1 3 0,-1 4 45,0 4 0,0 3-45,-1 4 0,-2 1 90,25 20-180,-4 3-270,-8-4-360,-7-3-88,-7-6-991,-7-3-540,-8-10 2339,-2-8 0,-7-16 0,-2-7 0</inkml:trace>
  <inkml:trace contextRef="#ctx0" brushRef="#br1" timeOffset="54681">5815 13994 22284,'-4'-44'3059,"-4"16"-2610,-8 32 1,-7 29-270,10-4 0,0 5-592,-1 5 0,1 2 457,2 4 0,1 1-1,3-1 1,2 1 86,2-3 1,3 0-177,2-6 0,3-1-45,8 22-90,9-17-90,3-20 90,-2-21 90,-3-23 0,-12-20 90,-2-20 97,-10 25 1,-3-2-53,0-3 0,-3 0 45,-5-1 0,-3 1-45,0 3 0,-1 1 0,-1 4 0,0 2 0,0 3 0,1 2 45,-18-18-90,7 8 0,5 13 0,9 11-180,8 12-180,10 11-1169,28 19 540,6-6 539,-5-6 0,2-2-449,28-4 719,-27-7 0,1-2 585,13-9 0,1-3 13,-14 2 0,-2-3 31,9-5 1,-4-3 360,0-16-1,-8-3-89,-9-4 809,-2-8-1169,-10 14-180,-1 6-180,-6 31 0,1 29 0,4 34-667,-2-9 1,2 10-1,0 0 667,-1-9 0,0-1 0,0 4 0,1 1 0,0 5 0,0 0 0,0-3 0,1 2 0,0-2 0,0-2 0,1 0 0,-1 0 0,2-2 0,-1-4 0,2-1 0,-1 0-27,-1-6 1,1 0 0,0-1-1084,2 5 1,0 0 0,-1-4-330,1 0 0,-1-2 1439,1 5 0,-3-6 0,-3-13 0,-4-11 0</inkml:trace>
  <inkml:trace contextRef="#ctx0" brushRef="#br1" timeOffset="55064">5068 14283 19316,'-39'6'3418,"4"0"-2878,5 1-1,6 1 91,3-7 90,5 3-1,8-4 361,2 0-721,24-6-89,12-4-180,0 0 0,4-2-652,9-3 0,3-1 517,12-3 0,3-2-587,-15 6 1,2-2 0,0 0 451,3 0 0,0 0 0,1-1-120,0 0 0,0 0 0,0-1-90,-2 1 1,-1 0-1,-1 0-180,-4 1 0,0-1 1,-2 1-825,16-7 0,-4 0 1394,-10 2 0,-3-1 0,-9 6 0,-3-1 0,16-12 0</inkml:trace>
  <inkml:trace contextRef="#ctx0" brushRef="#br1" timeOffset="60698">3805 3112 22014,'-33'-7'2159,"1"4"-1439,-1-1-91,5 4-179,3 0 0,7 0-90,10 4 179,2 4 1,13 5 0,8 5-360,17 3-180,20-1 0,-14-12 0,3-4-743,13 1 0,4-2 743,-13-2 0,3-1 0,1-1-967,7 2 1,1-1-1,1-1 967,4 1 0,1-1 0,0 0 0,1 0 0,1 0 0,-1-1-372,-2 1 0,0-1 0,2 0 372,-8-2 0,3-1 0,-2 0 0,-2 0 0,-2 1 0,-2 0 0,0-1 0,7-3 0,2 0 0,-8 0-68,-7 0 1,-7 0 67,25-8 0,-18 4 0,-13 1 781,-12 2-781,-4 2 2667,-6 1-2667,-2 3 1897,-2 1-2167,-2 2-967,-1 6-1012,-2-4 2249,-1 8 0,-5-1 0,-2 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6T16:49:41.733"/>
    </inkml:context>
    <inkml:brush xml:id="br0">
      <inkml:brushProperty name="width" value="0.09071" units="cm"/>
      <inkml:brushProperty name="height" value="0.09071" units="cm"/>
      <inkml:brushProperty name="color" value="#FFFF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9750 7590 24713,'-34'-3'869,"1"1"1,-1 3-1,1 4-689,-27 13 0,8 20-461,29-12 1,5 3 370,5 4 0,5 2 0,2 2 0,6 1-45,7 1 0,6-3 0,6-1 0,6-4-313,8-3 0,6-6 313,7-2 0,6-6-1355,6-6 0,4-6 1265,3-5 0,2-6 15,-20-1 0,0-2 0,0-2-266,-1-3 1,1-2-1,-2-2 266,0-2 0,-2-3 0,-1-2 30,-1-2 0,-1-3 0,-3-1 0,-2-1 0,-3-3 0,-3 0 30,-1-1 0,-3-1 0,-5-4 98,1-11 1,-5-5 0,-13-2-129,-15 5 0,-12-3 0,-6 2 0,-5 9 0,-12 6 0,-7 9 0,-3 4-249,10 3 0,-2 0 0,0 8 1,2 14 248,1 21 0,-1 15 0,5 8 0,7 1 0,6 12 0,10 5 0,2 2 0,3-10 0,2 1 0,2 2 0,3 4-16,2 5 1,4 6 0,1 1 0,2 0 0,0-4 15,2 0 0,1-2 0,2-1 0,2 2-199,1 0 0,1 2 1,2 1-1,1-2 1,3-6 198,1-7 0,1-4 0,3-2 0,0-1-154,8 12 1,2-3 0,6-1 153,0-8 0,5-1 0,1-3 0,-1-3 0,1-3 0,-1-4 0,4-3 0,11 3 0,4-2 0,-2-12 0,5-15 0,-3-14 0,-19-1 0,-2-6 0,0-4 0,2-5 0,-2-5 0,0-9 0,-5-3 0,0-9 0,0-4 0,-2-2 0,-1 3-98,-5 7 0,-2 2 0,-1-1 0,1-2 1,0-3 84,-2 4 0,0-4 0,1-2 0,0-1 0,-1 0 1,-1 1-1,-2 2 31,3-8 0,-3 1 0,-1 2 0,0-3 0,1-4-18,-6 14 0,1-4 0,-1-1 0,1-1 0,-1-1 0,0-1 0,0 1 0,-2 1 11,1 2 0,-2 0 0,0-1 1,0 1-1,0-1 0,-1 1 0,0 0 1,1 1-12,0-7 0,1-1 0,-1 1 0,0 0 0,-1 1 0,0 2 0,-1 1 96,1-11 0,-1 1 0,0 2 0,-2 4 0,-2 7-96,0 1 0,-2 6 0,-1 4 244,2-19 1,-2 28-245,-9 74 0,-1 13 0,-1 16 0,0 3 0,2-10 0,1 3 0,0 2 0,-1 3 0,1-12 0,0 2 0,0 1 0,-1 1 0,2-1 0,0-2 58,1 1 1,0-3 0,1 0-1,1 2 1,-1 2-59,2-4 0,0 4 0,0 1 0,1 1 0,0-1 0,0-1 0,0-4-112,1 7 1,0-2 0,1-2 0,0 0 0,0 3 111,1-1 0,-1 2 0,2 2 0,-1-1 0,1-3 0,0-5 0,2 0 0,0-3 0,0-4 0,1 1 0,3 9 0,0-1 0,2-3 0,-2-6 0,0-2 0,1-2-205,5 9 0,1-4 205,-1-10 0,0-4 1458,16 8-1458,21-65 0,-32-2 0,-3-8 210,1-5 1,0-6 0,-3-2-211,-2-2 0,-2-2 0,-1-5 0,2-6 0,0-6 0,0-1 0,-1 3 0,-1 13 0,0 2 0,-1 0 0,3-3 0,1-7 0,1-5 0,1-2 0,1 3 0,1 6 0,6-8 0,1 6 0,4 2 539,5 1 1,2 3 0,3 9-540,6 6 0,2 18-793,0 28 1,-4 17 792,-7 16 0,-6 9 0,-9-9 0,-3 4 0,0 1-237,0 6 0,-2 2 1,0 1 236,-3 4 0,0 0 0,-2 1 14,-1-1 1,-1 2-1,-1-2-14,0-2 0,-1 0 0,-1-1 0,-1-4 0,0-2 0,-1 0 0,3 16 0,0-3 0,-2-9 0,0-2 0,0-10 0,0-3 513,8 20-513,24-41 0,0-31 0,-4-14 0,0-9 0,0-10 0,1-7 0,-8 9 0,1-2 0,0-2 0,3-6 0,0-2 0,3-5-219,-6 9 1,3-6-1,0-1 1,0 0 0,-2 4 218,1-2 0,-2 3 0,0 1 0,1-4-58,-1 2 1,2-3-1,0-1 1,-1 3 0,-2 3 57,3-7 0,-3 3 0,-1 2 0,-2 5 0,0 0 0,-3 1 0,-2 6 0,-1 0 0,-2 0 0,-2-2 0,-1 0 0,-3 3 0,-2 0 0,-3 3 0,-2-3 0,-11 10 0,-55 39 0,32 7 0,0 8 474,-19 17 0,1 9-474,21-12 0,3 3 0,2 2 250,-2 6 0,2 3 1,2 1-251,1 2 0,1 2 0,3 0 0,1 1 0,2 0 0,4 3 0,5-4 0,4 4 0,2 0 0,2-5 0,0 1 0,4-3 0,7 1 0,9 3 0,8 3 0,4-2 0,2-9 0,1-11 0,2-8 0,5-2 0,1 0 0,4-1 0,1-2 0,0-5 0,9-4 0,0-7 0,0-1-63,4-1 1,1-1-1,1-1 63,-16-2 0,1-1 0,-1 0 0,0-1 0,16-1 0,-1 0 0,-1-1-558,-2 0 1,-1 0 0,-2-1 557,-5-1 0,-2 0 0,-2-2 0,17-2 0,-4-2 249,-12 2 1,-3-4-250,-1-7 0,-5-3 1070,7-13-1790,-29 0 1,-8-3-1170,-16-8-719,-16-17 2608,-5 24 0,-6 5 0,-3 3 0</inkml:trace>
  <inkml:trace contextRef="#ctx0" brushRef="#br0" timeOffset="1232">5177 5794 21556,'-37'-29'509,"-1"-1"1,3 1 0,2-3-465,6 1 0,3-3-208,7 0 0,4-2 208,5-4 0,6-1-45,6-2 0,6-1 45,4-1 0,5-1-505,6-1 0,4 2 505,6 1 0,3 2 45,6 0 0,4 4-45,3 4 0,6 6 45,-1 13 0,5 5 0,-2 5-299,-14 5 1,-2 5-1,2 3 239,12 3 0,1 5 0,-7 11 0,-10 17 0,-8 13 0,-5-1-60,-8-12 0,-4-1 0,-2 3 60,0 18 0,-3 3 0,-7-3-30,-8-17 0,-4-3 0,-3-1 0,-9 20 0,-3-3 45,-1-6 0,-3-4-45,0-8 0,-1-5 45,3-7 0,0-6 160,-15 4-205,19-26 389,19-25-389,24-20 0,-1 14 0,5 0 117,6-4 1,5 1-118,5-1 0,4 2 0,4 2 0,2 5 0,1 5 0,2 4 0,-3 6 0,0 5 0,-3 7 0,-3 5 0,-5 3 0,-4 6 608,-7 2 0,-5 5-608,5 28 90,-26 5-90,-24 0 90,-21-5-45,15-31 0,-3-3 0,-2-4 0,-2-5 45,-30-5-45,22-22 0,3-8-366,12 2 0,4-5 321,-7-16 0,6-5-90,16 3 0,6-2-45,1-3 1,4-2-46,5-5 0,4 1-191,2 0 1,3 1 100,2-2 0,3-1 30,-1 12 0,3-1 0,-2 3 195,3-5 0,-1 1 45,8-9 0,-2 4 77,-2-2 103,-11 8 180,-10 6 179,-12 3 91,-2 1 438,-5 3-708,1 4 1036,6 7-1307,-3 5 118,6 10 63,24 32 0,7 18-136,1 1 1,2 6-597,-11-10 1,-1 2-1,0 3 552,3 8 0,1 3 0,-1 2-668,-5-8 0,-1 2 0,0 0 1,0 1 599,1 5 1,-1 0-1,0 1 1,-1 1-23,-1 1 0,0 1 0,-1 0 0,-1 1 0,0 0 0,-1 0 0,-1 0 0,-1 0-222,0-2 1,-2-1 0,0 1 0,-3 2 221,-1-1 0,-2 3 0,-1 1 0,-2 0 0,-2-2 18,-3-4 0,-1 0 0,-2-1 0,-1-1 0,0 0-252,0-1 1,0 1 0,0-2 0,-3-1 0,-1-3 233,-5 3 0,-3-2 0,-1-4 0,-1-6 0,-12 6 0,-3-8 204,1-8 1,-1-6-205,1-10 0,0-7 776,2-11 0,1-8-776,3-8 0,5-6 45,3-6 0,6-7-45,11-22 0,9-2 0,4 16 0,7 1 171,10-14 1,10 5-172,0 22 0,9 8 0,6 6 0,8 4 0,-2 4 0,-11 3 0,0 2 0,2 2 5,15 1 1,4 3 0,-5 2-186,3 6 0,-4 5-540,-12 2 1,0 3 0,-4-1 184,1 2 1,-2 1-366,4 5 1,-6 0-1328,-10 0 2227,-15-17 0,-12-18 0,-7-13 0</inkml:trace>
  <inkml:trace contextRef="#ctx0" brushRef="#br0" timeOffset="1575">7447 5979 17514,'0'-54'562,"0"0"0,0 0 0,0-1 0,0 1 1,1-12-1,-1 1 0,0 0 0,-1-4-278,0 13 1,0-3 0,-1-2 0,0 1 0,0 2 0,0 4-1300,-1-9 0,1 4 0,0 1 0,-1-1 1087,-1 4 0,0-3 0,-1 1 0,1 3 0,-1 6 18,-2-20 0,-3 12 901,-3 13 1,-3 20-812,-8 75-135,14-9 0,2 7-269,5 7 1,2 8 0,3 0 223,3-7 0,3 1 0,1-1 0,1 0 0,2 1 0,2-1-136,1-3 1,2-1-1,4 0 46,9 5 0,4 0 0,0-6 0,4 0 0,2-6 0,11 3 1,0-15-1,8-33 90,-12-34 0,-29 3 0,-6-7 30,-5-10 0,-5-8 0,-4-2 14,-2 8 1,-3-3 0,-1-1 0,0 1 274,0 0 1,-1-1-1,0 0 1,-2 2-298,-1-1 1,-2 1-1,-1 1 1,1 6-23,-8-13 0,-1 7-152,0 7 0,-2 5 107,0 7 0,-1 6-405,-31-1-269,-2 19 1092,0 17-1992,2 12-900,8 1 2732,6 0 1,12-6 0,6-2-1</inkml:trace>
  <inkml:trace contextRef="#ctx0" brushRef="#br0" timeOffset="1750">7159 3184 21294,'-19'-45'337,"1"-1"0,-1 0 1,-10-15-1,-1 4-247,0 11 0,-4 8 45,3 14 0,-3 11-45,-27 25-45,31 16 0,5 11-45,1 17 0,5 6-1050,9-10 1,2 3-1,3 2 750,2 6 0,4 1 1,1 2-241,2-13 0,2 1 1,1 0-1,1 0 540,2 1 0,1 0 0,2 0 0,0 0 0,1 1 0,0 0 0,2 0 0,-1 0 0,2 0 0,0-1 0,0 0 0,0 1 0</inkml:trace>
  <inkml:trace contextRef="#ctx0" brushRef="#br0" timeOffset="2101">7784 5455 23364,'16'40'479,"-1"0"1,0 4 0,-1 1-300,-2 7 0,-2 2-904,0 6 0,-2 2 814,-4-18 0,-1 1 0,-1 0-429,-1 3 0,0 0 0,-1 1 369,-3-1 0,-1-1 0,-1 1-30,-1-1 0,-1-1 0,-1-1 45,-7 19 0,-2-3-132,-1-7 0,-1-4 132,-3-6 0,-1-4 0,3-10 0,-3-6 135,-25 6-117,3-30 27,2-27-45,23 1 0,3-5 177,1-8 0,4-8-162,5-4 0,5-6 0,5-1-96,7 0 0,5-1 0,2 1 36,0 0 0,3 1 0,6 4 30,5 6 0,6 5 0,2 9-30,14 5 0,6 10-606,0 10 1,7 6-1,-3 2 576,-14 1 0,-2 2 0,1 2 0,15 4 0,2 2 0,-5 3-266,-4 5 0,-4 3-424,5 3 1,-3 1 179,-20-8 0,-1-1-135,1 0 1,-5-4-1377,-11-5 2051,-10-16 0,-16-10 0,-3-10 0</inkml:trace>
  <inkml:trace contextRef="#ctx0" brushRef="#br0" timeOffset="2351">7845 4546 24713,'-42'-23'929,"-1"0"1,3 2-1,2 1-794,5 2 0,1 1 45,-15-9-90,19 0 90,25 3-90,29-6-90,3 11 0,7 0-718,14-5 0,5 1 718,-10 4 0,3 0 0,1-1 0,6 0 0,1-1 0,2 0-992,1 0 0,0-1 0,0 1 962,0 0 0,0 0 0,-1 1-60,-5 1 0,0 0 0,-2 0-331,-6 1 0,-1 0 0,-1 1-29,10-5 0,-3 1-90,-10 3 1,-3 0-3599,16-16 4138,-34 15 0,-22 1 0,-25 13 0</inkml:trace>
  <inkml:trace contextRef="#ctx0" brushRef="#br0" timeOffset="3752">20864 7445 23364,'-42'-46'689,"-1"1"1,0 2-1,-1 2-554,0 4 0,0 2-677,2 4 1,2 3 631,6 4 0,1 3 430,-18-13-430,24 17 223,27 27-313,23 32 45,-1-4 0,1 5-811,4 12 1,0 6 795,-9-15 0,0 3 0,-1 1-30,-1 4 0,0 1 0,-3 2 30,-1 0 0,-3 2 0,-1 0-30,-3-1 0,-2 1 0,-3 0 30,-3-3 0,-2 0 0,-3 0-30,-3-3 0,-1 0 0,-4-1 0,-2-3 0,-2-1 0,-3-2 0,0-3 0,-3-1 0,-3-1-330,-10 8 0,-5-1 0,2-4-210,-6 2 1,-2-3-798,4-8 0,-3 0 0,5-7 1337,11-12 0,3-5 0,-31-3 0,37-23 0</inkml:trace>
  <inkml:trace contextRef="#ctx0" brushRef="#br0" timeOffset="4407">20482 8331 23274,'30'-23'539,"0"1"1,-3 1 0,1 3-360,22-11 179,-2 15-89,9 14-180,-11 16 0,2 8-45,-9-3 0,1 4-1265,12 11 1,0 3 1219,-14-5 0,-3 0 0,-1-1 0,-1 0 0,-3-2 0,-1-1 348,-3-3 1,-1-2-259,14 14-90,-7-12 316,-10-21-316,-7-24 0,-14-23 0,-7-8 0,-3 1 0,-4-2-858,1 0 0,-3-4 0,0 1 858,-2 4 0,0 1 0,-1-2 0,-1-4 0,0-1 0,0-1 0,1-2 0,0-1 0,1 1 0,1-1 0,1 1 0,1 0-464,2 2 1,0 0 0,3 1 433,3 4 0,2 1 0,2 1 30,2 3 0,2 2 0,4 1-241,8-16 0,6 5 286,7 5 0,7 5-45,7 5 0,6 5 0,6 6 0,4 7 0,5 3 0,6 8 0,-20 9 0,5 3 0,0 3 0,-3 1-247,3 2 0,-3 2 0,2 4 247,-3 0 0,2 3 0,-2 2 0,-5 2 0,-4 6 0,-5 3 0,-2 2-72,-3 2 1,-2 3-1,-3 1 102,-3 1 0,-3 3 0,-3 0 436,2 21 0,-7 1-466,-6-2 0,-7 2 56,-8-13 1,-5 1 0,-2-4 123,-1 4 0,-4-4 222,-10 7 0,-3-9-222,-12-12-90,6-27 2412,10-23-2413,15-25-89,16-22-81,9 21 0,6-4 1,1 2 80,4-10 0,3 2 0,0 5 0,2-1 0,1 5 0,4 3 0,1 7 0,0 10 0,1 5 840,29 7-840,-2 34 44,-15 18 1,-2 8-389,-9-9 1,-1 1 343,-4-2 0,1 3 0,-1-3 0,1 1 0,-2-2 45,-2-5 0,0-1 0,-4-4 0,0-4 45,10 6 0,-9-19 1476,-10-30-1476,-9-21 0,-6-8-90,1 3 0,-2-4-370,-1 3 0,0-4 0,-2 1 370,-2-14 0,-2 1 0,1-2 0,-1 1-483,1 2 0,0 1 303,1 6 0,0 2-270,1 8 1,2 2-901,-3-23-359,4 19-809,5 19 2518,3 14 0,5 23 0,5 8 0</inkml:trace>
  <inkml:trace contextRef="#ctx0" brushRef="#br0" timeOffset="4816">22886 7888 20848,'-3'41'629,"0"0"1,-1 6 0,2-3-360,2 11 697,15-2-787,1-39-180,18-14 212,0-16-212,5-14 224,-14-1 1,-2-2 225,9-17-225,-17 11 0,-7 2-45,-14 11 107,-21 10-107,-17 34-45,0 10 0,0 5-446,9-7 1,0 2 310,-11 11 0,4 3 45,18-13 0,5 1-45,-3 26 0,20-1 0,21-21 0,7-1-269,-1-7 1,3-2 268,13 7 0,4-3 0,-10-8 0,1 0-45,8 8 0,-2 1 45,-15-6 0,-2 1 0,3 6 0,-7 2 0,-16 9 0,-19 1 90,-21-5-90,-6-11 0,-5-2 121,8-8 0,-2-1-211,-14 5 0,-4-4-450,1-9 1,0-6-2285,5-5 0,2-3 1654,1-1 1,5-6 1169,13-5 0,8-6 0,15-27 0,13-10 0</inkml:trace>
  <inkml:trace contextRef="#ctx0" brushRef="#br0" timeOffset="5216">24166 6635 22985,'18'-37'1439,"-17"12"-1169,-24 29 180,-25 24-270,18-2 0,-2 4-587,-4 6 0,-1 3 452,-1 7 0,0 5-426,7 0 1,0 5 0,2-1 380,8-13 0,2-1 0,0 3 0,-2 10 0,0 4 0,5-5 0,6-1 0,5-4 0,5-4 0,5-2-45,3-7 0,5-2 129,26 19-84,12-18 0,6-12-90,0-13 177,-4-9-87,-8-9 0,-11-13 90,-7-10 0,-11-16-90,-8-10-1033,-5 2 1,-2-3 1032,-4 11 0,0 0 0,3 3 0,0-3 0,-1 3 287,-4-6 0,-1 0-317,0 3 0,0-3 0,-1 0-120,-2 0 0,0 0 1,-1-1-211,-4-8 0,-2-2 0,1 4-45,-1-7 1,0 5-91,0 11 0,1 5-2488,-7-9-6848,9 23 9609,-8 5 1,4 27-1,-6 5 1</inkml:trace>
  <inkml:trace contextRef="#ctx0" brushRef="#br0" timeOffset="5585">21985 6852 22265,'-54'4'323,"1"-1"1,-1 0 0,2 1 0,0-2 0,0 0-862,1-1 0,1-1 0,0-1 567,4 1 1,-1 0 0,2 0 60,-17 0 0,3 0 45,8 0 0,3 0-90,11 1 0,5-2 662,-5-3-707,40-7 0,48-8 0,23 0 0,-25 6 0,3 1 0,5-2-341,-7 3 0,5-2 0,2 0 0,4 0 0,2 0 397,-8 3 0,4-1 0,2 0 1,2 0-1,0 0 0,1 1 1,-2-1-1,-2 1-360,0 0 0,-1 1 0,-1-1 0,-1 1 0,2 0 0,1-1 0,3 0 314,-2 1 0,3-2 0,1 1 0,2-1 0,1 0 0,-1 1 0,-2 0 0,-1 0 0,-3 1-174,1 1 0,-2 0 0,-3 1 0,0 0 0,1 0 0,0-1 0,3 1 186,2-1 1,3-1-1,1 1 1,0 0-1,1-1 1,-2 1-1,-2 0 1,-4 0-188,3 1 1,-4 0-1,-2 0 1,0 0-1,0 0 1,2 0 224,6-1 0,4-1 0,0 1 0,-2-1 0,-4 1 0,-6 0 81,9-3 0,-7 1 1,-4 0-113,-9 0 1,-2 1 0,-2-2 15,8-4 0,-4-2-135,-12 1 1,-5-1 836,15-17-3355,-21-19 89,-12 15 3000,-7-12 1,-2 25-1,0 1 1</inkml:trace>
  <inkml:trace contextRef="#ctx0" brushRef="#br0" timeOffset="6034">26318 5961 25073,'20'4'1259,"-1"1"-1169,-11 8 0,-8 2 90,-8 3-90,-11-4 0,-1-5 0,-6-5 0,-1-4 89,0-2-89,3-9-90,4-7 90,5-38 0,13 3-372,3 15 1,4-1 281,5 6 0,2 2 0,4 1 0,3 1 0,3 1 0,3 2 0,3 3 0,5 3 0,23-1 0,4 6 0,-13 5 0,2 3-1069,-5 3 1,2 3 0,-2 2 1068,2 4 0,-3 4 0,-2 3 0,-2 3 33,-6 0 0,-5 6 12,-2 18 0,-9 6 0,-11-9 0,-7 3-261,-4 20 0,-9 1 306,-9-8 0,-8 0-23,7-12 1,-4 2-1,-2 2 1,1 0-23,-1 4 0,0 0 0,0 2 0,0-2-472,-1 1 1,0 0-1,0-1 1,2 0 426,3-2 0,0 0 0,2-2 0,3-2 0,-5 17 0,5-3 474,3-1 1,4-1-475,4-3 0,3 0 0,4-1 0,3-1-135,4-4 1,2-1-539,0-2 0,3-1-137,1-5 1,2-1-1889,8 27 2698,1-9 0,-5-4 0,-2-4 0</inkml:trace>
  <inkml:trace contextRef="#ctx0" brushRef="#br0" timeOffset="6357">26399 8815 23723,'-4'44'1620,"3"-6"-1171,-2-11-89,3-7-180,3-6 0,6-7-180,7-7 90,21-17-90,-7-5 0,9-12 90,-18 0 0,-9 2 90,-6-1 269,-17-7-89,0 14-180,-10 3 0,5 23 0,-1 11-90,1 12-90,7 7 90,5 20-270,11-12-270,5 10-2338,6-21 2788,-5-17 0,-1-3 0,-8-13 0</inkml:trace>
  <inkml:trace contextRef="#ctx0" brushRef="#br1" timeOffset="9633">12056 14717 23544,'-48'-15'689,"0"-1"1,5 1-1,2 0-599,9 1 0,5-3-90,0-15 0,41-2 45,11 15 0,9 2-1021,17-3 0,7 2 1005,-9 3 1,3 1 0,2 0-563,-7 3 1,1 0 0,2 0 0,1 0 554,4 0 1,1 0 0,1-1-1,1 1-22,2 0 0,0-1 0,1 1 0,0 0-375,1 1 1,1-1 0,-1 1 0,0 0 396,-4 1 1,1-1 0,-1 0-1,3 1 14,-4-1 1,2 0-1,1 1 1,0-1 0,-3 1 232,5-1 1,-2 1 0,-1 0 0,1 0-354,2-1 1,1-1 0,-2 1 0,-5 1 83,-7 1 0,-5 1 0,-4 1 0,0 1 0,-7 6 1325,-3 20-1325,-7 31 0,-12-9 0,-3 5 237,0 12 0,-1 5-237,-2-15 0,0 1 0,1 2 0,-1 2 0,0 1 0,1 3 0,1 1 0,1 3 0,1 0 0,0-3 0,0 0 0,0-2 0,0 1 0,0-6 0,1 3 0,-1-2 0,1-5-601,3 10 0,0-7 601,-3-6 0,1-4 0,-1-7 0,0-3 1862,2 14-1862,-15-31 0,-14-25 0,-27-32-286,13 15 1,-3-2 285,-8-3 0,-3 2 0,-9-2 0,-2 3 0,-3 3 0,-3 5 0,-2 4 0,-2 5 0,3 7 0,0 6-327,4 4 0,1 6 327,6 3 0,3 6 0,8 3 0,4 4 975,8 1 1,5 3-976,7 2 0,8 4 0,15 11 0,10 1 0,-1-14 0,5-1 0,12 8 0,4-5 0,-5-18 0,1-6 0,9-2 0,-2-8 0,10-20 719,-11-15-719,-47-26 0,-20-1-450,0 12 0,-1 0 0,8 12 1,0 1 655,-5-9 1,1 2-1736,-2-7-720,15 6 2327,10 3 0,17 5 0,7 3 0</inkml:trace>
  <inkml:trace contextRef="#ctx0" brushRef="#br1" timeOffset="9917">14830 14225 23854,'15'-45'584,"0"0"1,0 0 0,7-18 0,-2 2-450,-2 7 0,-1 3 44,-2 7 1,-1 3 270,6-23 562,-6 21-922,-2 21-21,0 32-69,4 39 0,-7-5 0,1 7-572,-3-6 0,1 3 1,0 2 571,1 8 0,0 2 0,0 2-681,-1-12 1,0 2 0,0 0 0,1 0 680,-1 2 0,0 1 0,0 0 0,0-1 0,1 0 0,-1-1 0,1 2 0,0 1-326,0-3 1,1 4-1,0 0 1,0-2-1,-1-3 326,3 13 0,-2-4 0,1 2 0,0-8 0,0 2 0,0-2 0,-1-6-45,0 7 0,-2-6-551,0-7 0,-2-2-1023,1 17-539,-4-21 188,-8-24 1970,-4-22 0,-7-27 0,-2-13 0</inkml:trace>
  <inkml:trace contextRef="#ctx0" brushRef="#br1" timeOffset="10240">14477 14130 23101,'-55'-29'479,"-1"1"1,7 3 0,0-1-300,-3-2 0,5 0 0,0-5 1012,18-6-922,63 21-150,3 8 0,11 1 0,3 2-404,-1 2 0,3 2 0,3 0 0,5 0 284,-2 0 0,5 0 0,3 0 0,1-1 0,0 1 0,-4 0-376,-6 1 1,-2-1 0,0 1 0,0-1 0,-1 1 0,-1 0 393,10 0 0,0 0 0,0 1 0,-5-2 0,-5 0-18,4-3 0,-6-1 0,-7 0 342,20-6-342,-16-7 0,-27 5-90,-11-3 792,-21 11-1062,-10 3 3033,-9 10-5372,-22 16 181,8 3 2518,15-7 0,-1 2 0,-13 17 0,-1 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6T16:50:39.253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6871 5907 20755,'-12'0'2968,"-1"0"-2788,7 0 0,-3 0-90,8 0 2968,-3 0-2878,4-4-90,0-5-90,-3-5 0,-4-8 0,-3-3 0,-4-7 0,-2-2 0,-7-4 0,-7 3 0,-7-1 0,-11 11 0,-11 9-350,25 10 0,-1 4 350,-4 5 0,0 4 45,-2 0 0,-1 4-45,1 5 0,1 4 44,-2 5 1,2 2 0,1 5 0,1 4 0,2 3 0,3 6 15,5 2 0,2 5 0,3 3-60,3 3 0,4 3 0,1 1 30,-1-1 0,2 1 0,4-1-1084,5-2 1,3 0 0,4-5 1053,5 0 0,4-4 0,3-2 0,3-3-100,3-5 0,2-3 100,2-4 0,2-3 0,1-5 0,3-2 0,-1-4 0,1-2 0,31 5 0,-1-10 0,1-6 0,0-8 90,-2-5-90,-2-2 0,-4-7 0,-4 2 0,-6-2 0,-5 3 90,-7 1-90,-5-1 454,-8 4-364,0-2 3196,-11 6-4276,0 1-937,-7 4-2211,0 0 4138,4 0 0,2 0 0,5 0 0</inkml:trace>
  <inkml:trace contextRef="#ctx0" brushRef="#br0" timeOffset="457">7553 6581 21565,'-5'-25'2248,"-6"0"-1978,-5 3 90,-5 1 90,1 3-180,1 4-1,0 7 1,0 3 270,-10 18-360,4 4 0,-6 20-90,10 7-45,8-5 0,3 3-45,0 21 45,4-21 0,4-1-45,11 5 0,9-6-90,8-9 90,9-10 0,4-10-90,1-6 90,-1-14 0,-2-8 0,1-28 0,-16 0 0,-3-16 0,-32-4 0,-1 17 0,-20-7 0,5 22-450,-18 5-270,11 10-359,-9 7-540,19 8-900,5 2 2519,11-4 0,8 3 0,7-3 0</inkml:trace>
  <inkml:trace contextRef="#ctx0" brushRef="#br0" timeOffset="870">8016 6418 23723,'0'-9'1530,"0"4"-1261,0 1-179,0 22-90,5 5 90,2 24-90,7 7 0,2 8-476,-7-29 1,-1 1 475,1 0 0,0-2 0,4 28 0,-3-9 230,-6-10-320,-10-15 180,-5-17-90,-7-19 0,-1-17 0,3-14 0,8-11 0,6-9-223,10-3 223,8 1 0,3 27 0,3 3 0,14-10 90,18 7 0,-12 38 0,-1 14 0,0 16-90,-7 11 90,-3 5-90,-9 6-90,-4-3 90,-7-4-360,-4-8 346,-1-6-886,-1-8-359,2-5-900,0-10 2159,3-10 0,2-12 0,2-6 0</inkml:trace>
  <inkml:trace contextRef="#ctx0" brushRef="#br0" timeOffset="1434">9035 5817 22644,'22'-47'839,"-1"0"1,-1 5 0,-1 2-661,-3 5 1,0 3 90,10-16 90,-3 19 90,-3 19-180,2 26-1,2 27-224,-10-10 0,-1 4-525,1 10 1,-1 4 524,-1 6 0,0 2 0,-1 3 0,-2 5-45,-1-8 0,-1 4 0,0-3 0,1 6 0,-1-1 0,-1-13 0,0 1 0,0-4 0,1 4 0,0-7-108,4 14 19,-3-2-91,-5-42 0,-3-14 90,-3-20 90,-13-46-45,0 19 0,-4-2 45,2 0 0,-3 0 406,-4 2 0,-2 6-316,-15 4 180,-24 38-180,15 18-45,16 4 0,4 6-45,10 0 0,5 2 0,0 2 0,3 3 0,3-2 0,6 2 0,9 10 0,8-1-90,0-14 0,5-3-135,10 6 0,5-5-135,-1-14 1,3-7-46,2-5 0,1-3-45,3-2 1,3-5-315,-2-7 0,3-6 0,-2-1 764,7-3 0,-1-4 30,-7 1 0,1-2 0,-4-1 240,0-5 0,-3-2 89,-3 1 1,-1-2 90,-5 1 0,-1 0-1,-3 2 1,-2 0 314,-2-5 1,-2 1-315,7-17-450,-7 12 0,-7 29 0,-8 33 273,6 17-273,-4 20 0,0-22 0,0 2-271,1 2 0,0 2 271,-1 2 0,1 0 0,1-1 0,-1 0-760,0-3 1,-1-1 174,1-2 1,0-2-1125,1 23-900,-2-12 2609,-2-17 0,-2-13 0,0-11 0</inkml:trace>
  <inkml:trace contextRef="#ctx0" brushRef="#br0" timeOffset="1623">10050 5473 23184,'-37'-55'1349,"1"5"-1259,7 8-900,5-5-539,11 21 1349,10 1 0,13 29 0,5 6 0</inkml:trace>
  <inkml:trace contextRef="#ctx0" brushRef="#br0" timeOffset="1935">11021 5111 22284,'-19'-36'2699,"3"2"-2250,4 2-89,6 7 0,-2 7 90,8 9-90,-4 17-91,4 19 1,0 25-180,1-13 0,2 3-568,-1 11 1,0 3 537,0-12 0,0 1 0,0 2-1036,1 4 1,0 2 0,-1 0 975,-1 3 0,0 1 0,0 0 30,0-1 0,0 1 0,0 0-703,0-1 1,-2 0 0,1-1 672,0-2 0,0-1 0,0 0-205,0-3 1,0-1 0,0-1 159,0 18 0,0-3 0,0-6 0,0-3-180,0-9 1,0-2-155,0 23-970,0-16 1118,0-16-9600,0-15 9726,0-20 0,0-15 0,0-11 0</inkml:trace>
  <inkml:trace contextRef="#ctx0" brushRef="#br0" timeOffset="2267">10643 6160 23094,'-49'-18'2249,"8"0"-2160,14 0-89,17 2 90,22 0-90,19 3-3661,23-1 3391,-17 7 0,2 1 0,6-1 0,2 0-153,3 2 1,4-1 332,-6-1 0,3 0 0,-3 0 180,6-1 0,-1 0 134,12-4 1,-4 0 180,-26 3 0,-5 0 494,19-9-179,-13 2-180,-11 2-180,-9 3-91,-8 6 3063,-4 7-3152,-4 18-1,-4 16 1,3 23-180,-1-22 0,0 1-422,2 5 0,0 0 422,0 3 0,0-1 0,2 0 0,0-1-166,0-3 1,1 1-510,1 6 1,1-3-585,2 15-3329,1 2 4588,-6-45 0,0-17 0,-2-13 0</inkml:trace>
  <inkml:trace contextRef="#ctx0" brushRef="#br0" timeOffset="2417">11305 5491 21076,'-11'-49'509,"0"0"1,-1 3 0,1 2-465,2 6 0,0 3-45,-9-24-270,5 14 523,5 16-1243,5 13-708,4 14 1698,7 11 0,3 7 0,5 5 0</inkml:trace>
  <inkml:trace contextRef="#ctx0" brushRef="#br0" timeOffset="2767">11772 5622 21745,'-3'20'2518,"-2"5"-1888,0 7-1,-4 6-89,4 14-90,-1 9-270,3-10 0,3 7-120,4-7 0,4 4 0,-1-2-670,1 10 1,2-1 609,1-15 0,2 1 0,4-8 0,9-8 0,3-8 237,19 4-237,11-10 0,-10-50 90,-19-7-45,-15 6 0,-3-3-154,-10 1 1,-4-1 153,-3-2 0,-5-3 0,-12-18 0,-4 0-45,6 15 0,-2 1 134,-8-10 0,-1 2-269,10 22 0,0 4-441,-18-16-593,2 14-2699,-6 14 3868,17 13 0,-4 9 0,18 7 0</inkml:trace>
  <inkml:trace contextRef="#ctx0" brushRef="#br0" timeOffset="3168">12134 5767 22464,'22'-23'2879,"-2"3"-2520,-3 4-89,-3 5 180,1 12-180,4 13 0,7 19-91,5 22-134,-5-1 0,1 5-305,-8-13 0,1 2 260,-1 5 0,1 5 0,-3-6 0,-4-8 0,-2-2 0,1 10 0,-3-4 0,-3-1 0,-4-17 0,-7-15 0,-4-37 90,2-9-135,2 0 0,3-4 45,1 0 0,3-3 0,3-4 0,2-5 0,0 2-1610,3-10 0,2 0 1610,-1 7 0,2-2 0,0 4 0,4 1 0,2 3 9,6 1 1,1 5-10,15-2 90,11 22-45,-25 39 0,-4 12 0,-5-6 0,0 3-703,4 17 1,-1 1 657,-9-9 0,-2 0-135,0 0 0,-2 0 1091,-2-2 1,-1 1-2486,-2 7 0,-1-1-1259,0 16 2788,-5 3 0,2-36 0,-3-7 0</inkml:trace>
  <inkml:trace contextRef="#ctx0" brushRef="#br0" timeOffset="3874">13506 5654 23454,'-14'-34'2698,"1"0"-2338,-1 6 0,0 4-91,0 8-89,-4 7 0,-1 11-90,1 13-90,-2 17 90,2 18-90,3 1 0,2 6-337,3-13 0,2 4 337,1 5 0,0 7 0,3-6 0,1-7 0,2-2 0,7 23 0,5-4-90,8-8-135,4-24 0,4-6-135,11-10 0,15-14 0,-12-18 225,-13-7 1,-1-6 134,10-25-789,-13 13 1,-4-2 878,-9 6 0,-3 1 90,-1-3 0,0 1 10,-2 2 0,-2-1 214,-3-10 1,-2 0 45,-3-16-315,0 26 0,-4 2 597,-10 2-732,3 24 0,-4 51 0,14 19-381,4-9 1,2 3 380,2-7 0,4 2 0,2-3 0,2 3 0,1-3 0,2 4 0,1-2 0,6 13 0,2-5 1608,10-1-2597,19-17 539,-11-27 180,16-24 180,-16-33-484,-20 11 0,-1-5 574,1-8 0,-2-5-728,1-10 1,-1-3 727,-6 16 0,0-1 0,-1-2 30,0-5 0,-1-2 0,-1 0-592,0-4 0,-1-1 0,0-1 629,-3 16 1,0 0-1,0-1 1,-1-2 111,0-1 1,0-3 0,-1-1 0,0 1 0,0 4-347,0-14 1,0 3-1,0-1 167,-1 8 0,0-2 0,0 2 0,-1 6-138,-1-9 0,0 8 138,0 9 0,0 4 785,0-16-785,0 47 0,2 36 0,1 9 0,1 8 0,4 12 0,1 6 0,-1-13 0,2 2 0,0 1 0,3 7 0,0 2 0,2 0-169,-3-13 0,1 1 1,0-1-1,2 1 169,-1-1 0,2 1 0,0-1 0,1-1 170,5 13 1,1 0-1,3 0-170,0-8 0,3 1 0,1-1 0,-2-4-246,1-2 0,-1-3 1,2 0-205,6 7 0,2 0 1,-1-8-451,-1-9 1,-1-6 577,-3-7 0,1-4 322,26 3 0,-8-19 0,-5-10 0</inkml:trace>
  <inkml:trace contextRef="#ctx0" brushRef="#br0" timeOffset="4773">19955 4365 22194,'-27'-56'2609,"-1"-1"-2384,11 27 0,0 1 44,-2 0 1,-1 1 45,-3 2 0,-2 2-502,-4 3 1,-3 3 456,-4 5 0,-3 6-531,-7 4 1,-2 8 530,-6 7 0,-1 7-1066,14-1 0,-1 3 1,1 3 795,-5 5 0,-1 3 0,2 3 0,-4 4 0,2 3 0,0 1-319,10-8 1,1 1-1,0 1 1,2 0 318,0 2 0,2 1 0,0 0 0,1 0 0,-8 13 0,2 1 0,2 1 0,5-3 0,2 1 0,2 0 0,4-4 0,2-1 0,3 0 0,2 19 0,7-3 0,8-8 0,9-3-27,10-6 1,8-6 26,10-6 0,6-6-169,10-6 0,6-6 169,-15-7 0,3-4 0,0-2 0,5-2 0,1-3 0,5-2 0,3 0 0,5-2 0,0 0 0,-3 0 0,3-1 0,-3 1 0,5 2 0,-11 3 0,5 1 0,1 2 0,-3 2 0,-8 2 0,-2 3 0,-6 3 0,-1 4 0,7 6 0,0 5 0,-10 3 0,-12 12 0,-11 3 0,-8 6 0,-8 2 680,-6 4 0,-11 2-680,-2-17 0,-6 3 0,-4 0 0,-2-2 0,-5 3 0,-4-1 0,-3-1 0,1 0-56,-2 1 0,1 0 0,-2-2 0,-2-3 56,-2-3 0,-1-1 0,-1-3 0,2-4 0,-1-1 0,1-5 0,-1-1 0,1-1 0,-1-3 0,0 0 0,0-2 0,0-1 0,0-2-520,3-3 1,0-1 0,0-2 519,-19 2 0,2-4 0,6-2 0,0-6 197,-7-11 0,4-5-332,19 5 1,4-6-1171,-6-19 1,10-5-765,23-15 2119,13 17 1,8 1-1,7 8 1,5 3-1,3-3 1,-1 0 0</inkml:trace>
  <inkml:trace contextRef="#ctx0" brushRef="#br0" timeOffset="5101">20332 4053 15891,'14'-37'495,"1"0"0,13-22 2732,17 35-2778,-13 38-224,-8 11 0,-3 9 98,-6 15 0,-4 6-264,-2-11 1,-1 2 0,0 3-354,-1 8 0,0 3 0,-1 1 316,-1-11 1,0 1-1,-1 0 1,0 1-23,0 5 0,0 0 0,-1 0 0,1 1 237,-1 0 0,1-1 0,-1 1 0,1 3-237,-1 1 0,1 3 0,-1 1 0,1-2 0,-1-3 0,1-3 0,-1-3 0,0-1 0,1 2-420,0 9 1,1 3 0,0-1 0,0-8 329,0-11 0,0-5 0,0-1-315,2 12 1,0-4-104,0-10 0,0-3-1201,3 13 956,-3-30 753,-11-25 0,-9-28 0,-7-14 0</inkml:trace>
  <inkml:trace contextRef="#ctx0" brushRef="#br0" timeOffset="5767">20223 5278 21835,'-33'-43'2158,"6"0"-2068,14 5 0,21 2-90,26 6 0,16 13 0,12 5-889,-6 5 0,5 2 0,4 0 754,-3 1 0,5 1 0,1 0 0,-2 0-226,-7 2 1,-1 0-1,-1 0 1,-1 0 360,-1 0 0,1 0 0,-3 0 0,-4 0 45,16-1 0,-6-1 134,-7 0 1,-2-1 0,-9-1 0,-3 0 180,19-5 90,-23-2-91,-16 5 1,-20 3 0,-12 16-180,-13 12 0,-6 19 378,15-15 1,1 3-514,0 3 0,2 2-90,2 3 0,3 1 45,1 1 0,4 0-45,4-1 0,4 0-135,2-4 0,4-2-449,18 23-91,9-17 2225,7-19-1864,2-21 179,0-23 180,-6-20 90,-22 15 0,-2-5-250,0-27 0,-5-5 430,-3 14 0,-2-1-61,-1 7 1,-2-3 0,-1 3 60,-2-2 0,-3 4-135,1 7 0,-1 1 135,-8-19 179,-4 38-359,9 31-90,-1 44 45,10-17 0,2 3-320,2 6 1,2 3 274,2 3 0,3 3-150,2-9 0,2 1 0,1-2-567,4 4 0,1-2 402,8 9 1,3-8-1,-8-29 0,1-7-135,30-3 90,2-33 270,-28-3 0,-1-9 60,0-13 0,0-10 1,-2 1 58,-5 7 1,-3 1 0,1-4-360,0-2 0,1-4 0,-1-1 1,-3 3 419,-1-5 0,-3 1 0,0 0 59,0-4 1,-1-1 0,-2-1-279,0 2 0,-2-1 1,0-3 375,-3 2 0,-1-4 1,0-1-1,-1 6-127,0-1 0,0 4 0,-2-2-53,0 6 1,-2-1-1,0 0 1,-2 7 67,-2-16 0,-6 13 535,-13 15-580,0 36-90,10 35 0,4 16 0,2 5 0,2 4 71,2-15 0,1 2 0,1 4-71,0 5 0,0 4 0,2 3 0,0-1-65,1 1 0,2 1 0,1 0 0,-1-1-205,0 2 0,-1-1 1,2 0-1,-1-3-113,2-7 1,0-1 0,0-2 0,0-5-786,2 11 0,1-6 1168,-2-10 0,0-3 0,3 17 0,0-17 0</inkml:trace>
  <inkml:trace contextRef="#ctx0" brushRef="#br0" timeOffset="6137">22229 4473 22194,'-27'-34'1799,"4"5"-1619,11 12 90,19 19-180,13 11-90,22 16 0,11 1-243,-2-6 0,8 0 3,-14-11 0,2-1 0,0 0-776,1 0 0,0-1 1,-1-2 985,0-3 0,-1-1 0,-4-4-15,0-4 0,-3-5 17,7-12 1,-5-5 207,-13 3 0,-3-4 0,3-9 0,-5-3 90,-11-25 90,-14 1-91,-10 6-122,-9 26 0,-4 4 123,-17-2-90,-23 14 90,13 36-180,23-1 0,1 4-214,-1 6 1,2 5 168,0 7 0,3 3 704,2 5 1,4 2-705,2 5 0,5 2-45,2 2 0,4 1-1119,5 0 1,4 1 983,3-2 0,4-2-225,5-3 1,3-3-864,2-5 0,3-5 368,1-5 1,3-5-243,-2-7 1,3-5 1096,26 4 0,-1-20 0,-1-14 0</inkml:trace>
  <inkml:trace contextRef="#ctx0" brushRef="#br0" timeOffset="6700">23325 4446 22194,'10'-39'2339,"0"10"-1979,0 33 449,11 32-539,-4 11-180,-3-9 0,-1 4-356,-3-3 0,-1 4 266,-1 0 0,0 5 0,0-2 0,-1 7 0,0 0 30,-2-7 0,0 1 0,-1-4-30,-1-2 0,-1-3 0,0 25 173,0-17-83,-2-21-90,0-29 0,0-22 0,3-28-45,1 20 0,2-3-364,2-5 1,1-2 408,4-4 0,2-1 0,0-3 0,1-1 0,3 2 0,0 0 0,0 3 0,-1 3 246,-2 7 1,1 3-67,18-21-90,-13 36 0,6 20 0,-12 29-90,1 17 90,-9 10-45,-4-10 0,-3 0-226,0-11 0,-2-1 181,0 9 0,-1-3 90,-3 2-90,1-12 0,-7-14 0,6-10 919,-4-15-919,6-11-90,3-14 90,5-16 0,9-9 198,-3 26-1,3-2-152,11-12 0,3 0 0,-8 14 0,1 2 45,6-7 0,1 7 180,6 11-90,-5 22 0,1 20 0,-5 19-135,-7-3 0,-1 1-45,-4-7 0,-1 1-1652,4 9 1,-1-1 1111,3 14-449,-1-5-540,-5-8-3238,3-2 4767,-5-19 0,3-3 0,-5-18 0</inkml:trace>
  <inkml:trace contextRef="#ctx0" brushRef="#br0" timeOffset="7052">24547 4501 23454,'2'15'1439,"4"5"-989,19 11-271,0-4-179,17 2 90,16-17-1831,-24-10 0,1-2 1741,1-3 0,-1-3-45,-1-4 0,-2-2 45,7-19 45,-17 0 0,-3-4-54,6-23 99,-13 18 0,-3 0 270,-7-20 0,-12 5-1,-10 9 1,-11 12 180,-33 28-360,9 23 933,17 4 0,2 8-1113,7 5 0,5 5 0,1 5 0,2 5 0,3 3 0,4 2 0,4 2 0,4 2-135,3-1 0,6 1-405,5-9 1,4 1-1,2-4-135,4 5 1,3-3-271,9 9 1,5-9-506,-7-25 1,2-7 1449,29 4 0,-4-28 0,-3-10 0</inkml:trace>
  <inkml:trace contextRef="#ctx0" brushRef="#br0" timeOffset="7769">25323 4351 22464,'8'-21'1709,"-2"6"-1259,2 8 0,0 13-1,2 10 1,4 46-360,-5-5-45,-2 3 0,-2 2-45,-4-24 0,0-2-107,1 13 0,0-2 107,0 3 0,0-2-90,2-27 0,2-11 0,2-30 0,8-19 90,7-15 45,1 1 0,2-2 0,-4 10 0,1 0-292,-3 5 0,1-3 0,0 4 292,1-2 0,0 4-1,-2 5 1,1 3 225,14-12 0,-5 25-90,-4 25-90,-2 21 90,-1 22-307,-12-21 0,-2 2 127,0 3 0,0 1 0,0 0 0,0 1 45,0-3 0,-1 0-45,10 28 0,-2-8 0,1-12 1006,1-11-1006,2-10 0,8-13 0,3-11 0,7-16 0,5-14 0,-21 9 0,1-3-551,2-4 0,0-2 551,1-6 0,-1-3 0,2-5 0,-1-2-45,1-8 0,-1-2-303,-8 16 1,-1-2 0,1-1 347,-1-1 0,1-2 0,0-3 45,-1-2 0,1-4 0,-1-1 0,0 3-15,-1-1 0,-1 1 0,0-1 14,-2 5 1,1-3 0,-2 1 0,-1 5 45,-1-13 0,-2 4 45,-3-5 0,-2 3-168,-1 21 1,-1 3 77,2-7 0,-6 16 134,-11 42-89,1 29-610,-2 3 1,-1 7 519,2 4 0,-1 7 0,3-12 0,-2 5 0,1 2 0,0-3 0,-1 4 0,0-2 0,1 2-206,0-1 1,-1 4 0,1 0 0,2-6 205,0-1 0,2-5 0,2 0 0,1-3 0,1 1 0,1-2 0,3 17 0,4-1 190,5-8 0,6-4-190,6-6 0,5-5 0,6-7 0,5-4-45,6-5 0,4-6-45,3-6 0,4-7-150,-2-5 0,4-5 1,-2-2 14,6-4 0,0-4 15,-8 0 0,1-2 0,-5-2-150,-2-5 1,-4-2-91,-2-1 0,-2-1-45,-6 0 1,-4-1-1,-2 2 0,-4 0-1124,6-24-720,-13 4 2370,-9 3 1,-16 4-1,-2 4 1</inkml:trace>
  <inkml:trace contextRef="#ctx0" brushRef="#br0" timeOffset="8301">26021 4071 20575,'-48'4'3868,"2"-3"-3148,8 3-181,7-4-89,17 0 0,8 0-270,18 0 0,16 0-1,21 0-44,-14 0 0,4 0-1500,9 0 1,2 0 1454,10-1 0,2 0-90,-17 0 0,1-1 0,0 0-358,3 0 0,2 0 1,-1-1 357,0 0 0,0 0 0,3 0 22,-2 1 1,4-1-1,0 0 1,-4 0-23,1 0 0,-3 0 0,2 0 0,10 0 0,2 0 0,-6 0-473,-7-2 1,-4 1 382,-6 2 0,-2-1-630,18-3-539,-14 3 1298,-23 1-39,-17 2 0,-28 0 0,-13 0 0</inkml:trace>
  <inkml:trace contextRef="#ctx0" brushRef="#br0" timeOffset="10858">6615 8965 22194,'-14'7'1979,"5"-1"-1799,4-6-90,8 4 0,7-3 90,10 7 0,15-7-90,12 3 0,14-4-269,-26 0 1,3 0 223,2 0 0,1 0-268,5-1 1,1 0 222,2 1 0,0 0-1345,3-3 0,2 0 1390,1 0 0,1 1 45,1-3 0,4 1-386,0-1 0,5 0 0,-2-1 326,-13 2 0,-1-1 0,3 0 15,-2 0 0,3-1 0,1 1 0,-4-1 15,2-1 0,-4-1 0,4 0 30,2 0 0,4-1 0,0 0 0,-3 0-60,2 0 0,-2 0 0,2-1-8,-3 1 1,2 0-1,-1-1 1,-3 2-23,-4 0 0,-3 0 0,-1 1 29,0-2 1,0 1 0,-1 0-30,19-4 0,-1 1 45,0 1 0,-2 0-45,-1-1 0,2 0 60,-7 1 0,3-1 0,-2 1 30,10-2 0,-1-1-60,-11 2 0,3 0 0,-3 0 15,4 0 0,-3 0-45,2-1 0,0 1 0,0 1 0,0-1-97,0 0 1,3 0 96,-3 3 0,4 0 0,-2 0 30,-12 1 0,-2 0 0,2 1-549,14-2 1,2 1 0,-2 0 518,5 0 0,-2 1 0,1-1 0,0 0 525,-3 1 1,2 1-556,-7 0 0,3-1 0,-2 2 30,6-1 0,1 2-198,-11-1 0,3-1 1,-3 1 197,0 1 0,1-1 0,-5-1 0,4-1 0,1 0-156,5 0 0,1-1 1,1 1 185,-2 0 0,1-1 0,3 1-8,-3-1 1,3 1-1,0-1 1,-5 2-23,-7 0 0,-3 1 0,2 0 0,15-3 0,3 0 0,-3 1 0,-18 1 0,-1 1 0,-1-1 0,0 1 0,1 1 0,-1-1 0,21-2 0,0 1 655,-2 0 0,0 1-655,-3-2 0,0 1 0,-2-1 0,-1 0 0,0-1 0,0 0-579,0 1 1,-1-1 578,1 0 0,0 0 0,2 0 0,0 1 530,0 0 0,0 0-530,1 1 0,0-1 0,0 2 0,0-1 0,1 1 0,1-1-463,0 1 1,0-1 462,1 0 0,0-1 45,0 1 0,0 0-161,-2 0 1,2-1 115,-6 2 0,2 1 0,-2-1 0,-12 2 0,-2 0 0,1 1 0,12-1 0,1-1 0,-3 2 0,5 1 0,-4 0 0,2-1 0,-1 0 0,1 0 0,2-1 0,-2 0 0,3 0 0,-2 0 0,-11-1 0,-2 1 0,2 0-56,14-1 1,2 1-1,-2 0 56,-16-1 0,-2 0 0,0 0 0,1 2 0,0 0 0,-1 0 6,20-2 0,2 0-6,-9 2 0,4 0 0,-4 1 0,8-3 0,0 1 30,-12 0 0,2 0 0,-1-1-60,-1 0 0,0-1 0,-3 0 75,10 0 0,0-2 17,-8 2 1,3-2 0,-4 1-108,6 0 0,-2-1 45,3-1 0,0 0 45,0 0 0,1 1-45,1-1 0,-1 0 0,0 1 0,-1 0 0,0 1 0,-2-1 0,-2 0 0,2-1-30,-8 2 0,3-1 0,-3-1 30,7-1 0,0-1 0,-10 3 0,3-1 0,-4 1-45,2-1 0,-3 0 0,1 1 0,-1 0 874,-1 1 1,1-1-920,19 0 0,1-1 45,-14 2 0,-1 0-447,17-1 1,-1-1 491,-18 3 0,-2 1 0,2 0 0,-1 0 828,-1-1 1,2 1-829,16-1 0,1-1 0,-15 1 0,1 1 0,2-2 0,5 0 0,-2 0 0,12-3 0,-1 0 0,-20 3 0,0 0 0,0 0 23,21-5 1,-4 1-24,-14 5 0,2 0 0,-4 0 0,4-1 0,-2 2 0,8 1 0,-1 0 0,-8 0 0,2-2 0,-4 2 0,3 1 0,-3 0 0,-2-1 0,0-1 0,-2 0 0,-1-1 97,-3 0 0,-1-1-97,-1-1 0,-1-1 0,25-9 0,-1-2 2181,-5 2-2181,-11 4 0,3 0 0,9 1 0,2 0-115,1 1 0,4-1 115,-7 4 0,4 0 0,-1 0-61,-5 1 0,-2 1 0,1 0 61,1 0 0,0 0 0,-1 1 0,-2-2 0,0 1 0,-3 0 0,4 1 0,-2-1 0,0 1 0,1-1 0,-1 1 0,0-1 0,-1 1 0,1-1-1388,0 2 1,-1-1 1387,2-1 0,-1 0 0,1-1 0,0 0-183,1 0 0,2-2 183,-3 0 0,4-1 0,-3 0 0,9 1 0,0 0-105,-7 1 1,2-2 0,-2 2 104,5 0 0,-2 0 0,3 0 0,-1 1 0,1-1 0,0 0 0,1 1 0,0 0 0,0 1 0,0-1 45,-1 2 0,4-1-45,-6 1 0,5 0 0,-3-1 0,-12 2 0,-2 0 0,2-1 0,12-1 0,2 0 0,0 0 0,0 1 0,0 0 0,-2 1 0,-13-1 0,-2 1 0,5 0 0,6 0 0,6-1 0,0 1 0,-6 0-113,13 1 1,-3-1 112,-9 0 0,3 0 0,0 0 0,-3 1 0,0 0 0,0 0 0,3 0 0,0 1 0,0-1 0,-3 0 0,0 0 0,-1-1 0,-5 1 0,-2 0 0,-3 0 45,-2 0 0,-3-1 0,-2-1 0,-1-1 45,27 0 2295,-6-3-2295,-7 5 90,-3-5 397,1 5-442,-10-4 0,4-1 89,4 1 1,1-1-13,1 0 0,-1 0-212,1 0 0,-2 1 0,13 2 0,2-1 0,-6 3-862,-9 0 0,0 0 862,2-2 0,-10 2 0,-5 1 58,-17 0-58,-4 2-540,-3 0-3328,-5 0 4003,-3 4 1,-6 5 0,-2 5-1</inkml:trace>
  <inkml:trace contextRef="#ctx0" brushRef="#br0" timeOffset="16385">11886 11981 25432,'-12'-18'2789,"-2"6"-2429,-3 10-360,-3 17 0,-4 19 0,-3 25-658,14-18 0,1 4 658,0 8 0,2 5 0,1 6 0,2 3 0,2-18 0,0 0 0,1 5 0,1-1 0,1 5 0,-1 1 0,1 0 0,-2 0 0,-1 1 0,1-1 0,-1 0-563,2-1 1,1 0 0,-1-2 0,0-1 262,-3 9 0,0-2 0,0-7-330,0-5 1,0-7-181,0-6 1,0-3-1350,-8 9-449,-2-29 2608,-3-33 0,-3-32 0,11 16 0,-1 0 0</inkml:trace>
  <inkml:trace contextRef="#ctx0" brushRef="#br0" timeOffset="16673">11541 11384 24353,'-6'-19'2429,"-1"12"-2249,-5 17-1,6 15 1,0 4-90,8 4 0,11-2-180,41 0-90,3-17-14,-13-10 1,1-5 148,-8-6 0,-2-6 45,-2-5 0,-1-4 0,-3-4 0,-3-3 0,-3-2 0,-9-4 90,-21-29 0,-15 1-1679,5 28 0,-5 2 1619,-7-2 0,-5 0 0,-2 9-30,-7 13 0,-4 10-289,4 7 0,-4 6 0,2 3-281,3 2 0,2 4 1,2 5-781,-1 7 1,3 4 0,7 2 1349,1 9 0,12 1 0,21 3 0,12-3 0,5-12 0,0-1 0</inkml:trace>
  <inkml:trace contextRef="#ctx0" brushRef="#br0" timeOffset="16958">13839 10661 16161,'2'-46'742,"-1"0"0,1 1 0,-4-19 1,-2 3-276,-1 8 0,-3 2-198,-2 9 1,-3 3 1210,-13-16-1480,0 34 0,-6 47 0,14 10 0,3 9-40,2-1 0,2 4 1,0 3 39,2-4 0,2 2 0,-1 3 0,1 0 0,0 7 0,0 2 0,1 1 0,0 1 0,2-8 0,0 1 0,0 1 0,1 0 0,0 1 74,0 2 1,0-1 0,1 2-1,1 1 1,-1 4-75,1-4 0,1 3 0,-1 3 0,1 1 0,0-1 0,0-1 0,0-3-221,1-4 0,0-2 1,-1-1-1,1-1 1,0 2-1,0 2 221,0 1 0,-1 3 0,1 1 0,0 1 0,-1-2 0,1-3 0,-1-3-132,1 0 1,0-4-1,0-2 1,0-1 0,-1 1-274,0 8 0,1-1 0,-1 0 0,-1-2-39,0-5 1,0-1 0,-1-1 0,1-1-457,-1 7 1,0-1 0,-1-3 899,-4 10 0,-2-4 0,-2-16 0,-2-3 0,-16 17 0</inkml:trace>
  <inkml:trace contextRef="#ctx0" brushRef="#br0" timeOffset="17123">12767 12931 24263,'-31'-51'809,"0"-1"1,3 5 0,3-3-675,7-12 0,7 0-2966,9 18 1,5 0 2875,9-14 0,10 3-45,8 19 0,11 4-449,11 1 0,10 1 0,-1 4 119,-8 4 0,-1 4 1,5-1-78,0 2 0,5-1 0,1 1 0,-3 2-553,6 3 1,-2 2 0,0 1 959,1 0 0,0 2 0,0 0 0,-1 2 0,-1 0 0,-1 2 0,0 0 0,-1 0 0,1 0 0</inkml:trace>
  <inkml:trace contextRef="#ctx0" brushRef="#br0" timeOffset="18435">16052 12063 22464,'11'6'3148,"-2"-1"-2698,0 8-90,-1 1-4252,5 4 4072,6 0 860,11 1-1040,9-10 0,0-5 0,3-4-45,-7-3 0,0-2-461,15-4 1,-1-2 505,-12-2 0,-3-5-114,8-13 0,-4-8 204,-12-6 0,-4-3 45,0 1 0,-10 0 315,-21-14 0,-12 6-270,-21 3-180,7 24 0,-3 7 0,-24 21 1130,30 12 0,1 7-1130,-1 9 0,1 9-574,4 15 0,0 10 1,4-1 573,6-11 0,1 1 0,2 2 0,1 2 0,0 3 0,3 1 0,3-3 0,4 0 0,5-3 0,3-1 0,1 0 0,4-2 0,2 0 0,2-4 0,3-1 0,5 0 17,13 4 1,8 0-1,-1-6-17,-8-11 0,0-3 0,3-2 0,12 3 0,4-2 0,-2-7 0,6-8 0,1-11 0,-3-7 0,4-8 0,-1-6-135,-13-3 0,-1-5 0,0-3 1,-1 0 89,1 1 0,1 0 0,-2-4 0,-1-8 32,-8-2 0,-1-8 0,0-5 0,-1-2 0,-2-1 1,-2 3-1,-3 4-459,1-7 1,-4 5-1,-2-1 1,2-5 483,-4 9 1,2-3 0,0-4 0,0 0 0,-2 1 0,-1 3 0,-4 4 32,-2-7 0,-3 5 0,-3 1 0,1 0-220,0 0 0,-1 1 1,0 0-1,-1 0 265,0-14 0,-1 1 0,-2 2-200,-1 3 1,-1 1 0,-1 2 109,-1 3 0,0 2 0,0 1 0,-5-16 0,-1 3 222,1 8 0,0 3-222,2 6 0,-1 8 1715,-1 11-1715,5 45 0,3 19 0,3 10 138,-1-5 0,0 4 0,1 1-138,0 8 0,1 3 0,1 5 0,-2-4 0,1 5 0,-1 4 0,1-1 0,0-4 0,0 3 0,0-3 0,0 0 0,1 4 0,-1-12 0,-1 4 0,1 2 0,0-1 0,0-3 0,0-3 0,2 6 0,-1-4 0,1-2 0,0-1-365,0 0 0,1-2 1,1 0-1,-1-2 365,4 12 0,1-3 0,0-1 0,-1-5 0,2-3 0,0-1 0,5 13 0,3-4 0,-1-10 0,1-4-70,0-10 1,1-4 69,29 6 0,4-27 0,8-29 0,-31-8 0,1-8 0,-2-2 59,7-13 1,-1-5-60,-5 2 0,0-5 0,-2-4 85,-9 4 0,-1-3 0,-2-2 0,-1 4-85,-2 10 0,-2 3 0,-1-2 0,2-3 0,-1 0 0,0-5 0,1-3 0,-1 1 0,-1 3 0,0 5 0,1-13 0,-1 6 0,1-2 0,-2 7 0,0-2 0,1 0 0,0 6 364,2 1 0,0 4 0,1 5-364,3 1 0,2 5 0,6 0 0,5 12 0,24 35 0,-20 5 0,0 7 0,6 10 0,0 7 0,-10-9 0,1 4 0,-1 1-338,2 6 0,0 3 0,0 2 338,2 4 0,0 2 0,-1 1 0,-8-12 0,0 1 0,-1 1 0,0-1-206,0 2 1,-1-1 0,0 1 0,-1 0 205,-2-2 0,0 1 0,-1-1 0,-1 1 0,4 10 0,-1 1 0,-4 1 103,-4-7 1,-3 1-1,-1 1 1,-2-4-104,-2-3 0,-2-2 0,-5 1-63,-6 16 0,-6 3 0,-4-11 63,-4-14 0,-5-7 389,-8 8 0,-3-7-389,-12-7 0,11-13 2037,9-16-2037,22-39 0,14-4 538,7 5 0,4-2-538,4 3 0,3-1 194,6-7 0,3-1-194,-8 12 0,0 0 0,2-1-275,2-2 0,1-1 0,1-1 275,2-3 0,1 0 0,2-1-494,1-1 1,1 0-1,1-1 494,1-1 0,1-1 0,0 0 0,0 1 0,0 1 0,2-4 0,-11 12 0,3-2 0,0-2 0,-1 1 0,-2 2 0,9-11 0,-2 2 0,0-2-419,-2 5 1,1-3-1,-1 0 1,-5 4 418,-4 4 0,-4 3 0,-1 0 0,9-17 0,-4 1 82,-4 3 0,-3-1-82,-9 8 0,-3-1 0,-1 2 0,2-5 0,-5 0 0,-7-19 0,-12 6 0,-9 31 0,-6 8 0,-3 3 0,-4 8 0,-9 19 0,0 12 0,3 10 0,1 11-94,11-4 1,-1 8 0,1 2-1,2-2 94,-2 7 0,3-1 0,1 4 0,2-1 0,-1 5 0,3 1 0,4-3 0,4 4 0,4-2 0,4 0 0,4 0 0,3 1 0,3-2 0,2-3 0,3 0 0,6 1 0,6-5 0,6 2 0,3-1 0,0-5 0,2 1 0,2-5 0,4 0 0,-2-3 0,5 0 0,0-2 0,0-7-220,3-5 1,1-6 0,0-2 219,1-3 0,1-1 0,1-3 0,0-3 0,0-2 0,0-2 318,0-2 0,1-1 0,-1-2-318,-1-2 0,-1-2 0,0-1 0,0-1 0,-1-1 0,-1-2 0,19-5 0,-3-2 0,-5 0 0,-2-2 0,-8 0 0,-3 0 0,-7 1 0,-3-1 255,14-21-5382,-46-15 5127,-34 18 0,-9 15 0,-9 6 0,-5 9 0,0 1 0</inkml:trace>
  <inkml:trace contextRef="#ctx0" brushRef="#br0" timeOffset="20242">10497 14867 23094,'-38'12'809,"1"1"1,1-2-1,0 0-719,2 1 0,2-1 90,-24 9 0,10 1 720,11 1-361,25-8-3801,57 8 3307,-11-18 0,6-2-45,3 2 0,6 0 0,2-2-346,5-1 1,2-1-1,2-1 346,-5 1 0,1 0 0,3 0 0,1 0-328,-5 0 0,2 0 0,2 0 0,1 0 0,1 0 328,-5 0 0,2 0 0,0 0 0,2 0 0,0 0 0,1 0-157,-4 0 0,0 0 1,1 0-1,0 1 0,3-1 1,2-1-1,4 1 157,-12 0 0,3-1 0,2 1 0,3-1 0,1 0 0,1 1 0,1-1 0,0 0 0,-1 0 0,-1 0 0,-1 1 0,-2-1 0,3 1 0,-1-1 0,-2 1 0,-1-1 0,1 1 0,-1 0 0,1-1 0,2 1 0,1 0 0,3-1 0,-9 1 0,2-1 0,1 0 0,2 1 0,1-1 0,1 0 0,0 0 0,-1 1 0,1-1 0,-1 0 0,0 1 0,-2-1 0,-1 1 0,-3 0-16,6-1 1,-2 1 0,-2 0 0,0 0 0,-1 1 0,0-1 0,-1 0 0,0 0 0,1 1 0,0-1 0,0 1 15,2-1 0,0 1 0,0-1 0,0 1 0,0 0 0,0 0 0,0 0 0,1 0 0,-1 0 0,0 0 0,0 0 0,0 0 0,-1 0 0,-1 0 0,1 0 0,-1 0 0,1 0 0,1 1 0,0-1 0,2 1 0,0-1 0,3 1 0,-9-1 0,2 1 0,1-1 0,1 1 0,0 0 0,2-1 0,0 1 0,0 0 0,1 0 0,-1 0 0,1 0 0,0 0 0,-1 0 0,0 1 0,-1-1 0,1 0 0,-1 1 0,0-1 0,1 1 0,-1-1 0,0 1 0,1 0 0,-1 0 0,0-1 0,0 1 0,1 0 0,-1 0 0,0 0 0,0 0 0,-1 0 0,4 0 0,1-1 0,-1 1 0,1 0 0,0 0 0,-1 0 0,0 0 0,0 0 0,0 0 0,-1 0 0,0 0 0,0 1 0,-2-1 0,0 1 0,4 0 0,0 0 0,0 0 0,-1 0 0,1 1 0,-2-1 0,0 1 0,-2-1 0,-1 1 0,-2 0 0,-2-1 0,-1 1 0,13 0 0,-2 1 0,-3 0 0,-3 0 0,0 0 0,-1 0 0,1 0 14,5 0 0,-1 1 1,0 0-1,-2 0 1,0 0-1,-1-1-14,4 2 0,0-1 0,-1-1 0,-2 1 0,-2 0 0,-7-2 0,-2 1 0,-1-1 0,-1 1 0,-1-1 0,3 0 0,-2 1 0,-1-1 0,-2-1 0,4 0 0,-3-2 0,-1 1 0,-2 1 0,-1 0 0,-3-2 487,3-1 1,-3-1-488,-5 3 0,-5-2 1540,2-1-1540,-23 0 2303,-4 0-2303,3 0 3024,-5 0-3024,7 0 0,3-28 0,3-9-274,-6 1 1,0-6 273,0-5 0,-2-7-649,-2 5 0,0-8 1,0-2-1,0 2 649,-2 6 0,0 1 0,0-1 0,1-3-453,-1-4 0,2-4 1,-1-2-1,0 0 0,1 3 453,-2 6 0,0 3 0,0 0 0,1-1 0,-1 0 0,2-4 0,-1 1 0,1-1 0,0-2 0,1-4-190,-2 9 1,1-3 0,0-3 0,0-1 0,0 0 0,0 0 0,0 2-1,0 2 190,0-6 0,1 2 0,-1 2 0,0 0 0,1-2 0,-1-3-105,-1 6 1,1-3-1,0-1 1,0-2-1,-1 1 1,0 1-1,0 3 1,0 2 104,1-12 0,-1 3 0,0 2 0,0 1 0,-1-1 43,0 3 1,-1 0 0,0 0 0,0-1 0,0-3-44,-1 9 0,0-4 0,1-1 0,-1-1 0,1 1 0,-1 1 0,0 4 32,0-8 1,0 3-1,0 2 1,-1-1 0,2-3-33,-1 1 0,0-3 0,0-2 0,1 1 0,-1 3 0,0 4 0,0-6 0,0 5 0,0 1 0,0 1 0,0 1 0,0 2 0,0 0 0,0-3 108,1 5 0,0-2 0,0-1 0,0 1 0,0 5-108,1-12 0,1 5 0,-1-2 0,0 8 0,-1-2 0,1 2 0,-1 7 0,1-4 0,0 5 0,-3 7 0,0 2 1556,0-17-1556,-8 10 0,-8 10 1201,-12 6-1201,-13 3 0,-15 5 0,19 10 0,-1 1 948,-7 2 0,-2 1-948,-6 0 0,-3 2 311,-5 1 1,-4 0-312,16 0 0,-1 0 0,-2 0 0,-7-1 0,-1 1 0,-1-1-697,8 0 0,-2 0 0,-1 0 0,-1-1 697,-5 1 0,-1-1 0,-4 1 0,-4-2 0,8 1 0,-5-1 0,-3 0 0,-1 0 0,-2 0 0,2-1 0,3 1-311,-2 0 0,2 0 0,0-1 0,0 1 1,-2 0-1,-3-1 311,11 1 0,-3 0 0,-2-1 0,-2 1 0,1-1 0,-1 1 0,1-1 0,1 0 0,3 1-157,-6-1 1,3 0 0,1 0-1,0 0 1,-1-1 0,-2 1-1,-5 0 157,16 0 0,-3 1 0,-2-1 0,-2 1 0,-1-1 0,-1 0 0,0 0 0,0 1 0,1-1 0,1 0 0,1 1 0,2-1-70,-8 0 1,2 0 0,3 0 0,0 0 0,0 0 0,-1 1 0,-3-1 0,-2 0 0,-4 0 69,14 1 0,-2-1 0,-3 1 0,-1 0 0,-1-1 0,-2 1 0,-1-1 0,-1 1 0,0-1 0,-1 1 0,1-1 0,0 1 0,1 0 0,0 0 0,2 1 0,1-1 0,-2 1 0,0-1 0,0 1 0,1 1 0,0-1 0,0 0 0,1 1 0,0-1 0,0 1 0,0-1 0,0 1 0,0 0 0,-1-1 0,1 1 0,-1-1 0,-1 1 0,1-1 0,0 1 0,0-1 0,-1 1 0,1 0 0,0-1 0,0 1 0,0 0 0,0 0 0,0 0 0,1 0 0,0 1 0,-3 0 0,-1-1 0,1 1 0,-1 0 0,0 0 0,0 1 0,1-1 0,1 1 0,0-1 0,2 1 0,1 0 0,2 0 0,1 0 0,-8 0 0,3 1 0,2-1 0,1 1 0,2 0 0,-1 0 0,-1 0 0,-2 1 0,-2 0 0,7 0 0,-1 0 0,-2 0 0,-2 1 0,0-1 0,0 1 0,0 0 0,0 0 0,2 0 0,0 0 0,2-1 0,2 1 0,-4 0 0,2 0 0,3 0 0,0 0 0,1 0 0,-1 0 0,-1 1 0,-2-1 0,-3 1 0,3 0 0,-3 1 0,-3 0 0,-2 0 0,0 0 0,-1 0 0,1 1 0,1-1 0,2 1 0,2-1 0,4 0 0,4 0 0,-15 2 0,6 0 0,4 0 0,1 0 0,0 1 0,-3 0 0,1-1 0,-3 1 0,0 0 0,-1 1 0,3-1 0,3 0 0,4 0 0,-8 3 0,5-1 0,3 0 0,0 1 0,5-1 0,1 0 0,2 1 0,0-1 0,-8 2 0,2 0 0,0 1 184,-3 3 1,-1 1 0,3 0-185,9-1 0,1 1 0,2-1 587,-18 6 1,3-1-588,15-4 0,5-2 0,-5-1 1871,-6-7-1871,3 2 2797,-7-11-2797,15 1 1493,3-5-1493,13 0 302,-3 3-302,1 2 0,-2 12 0,5-5 0,3 12 0,4-7 0,2 11 0,-1 4 0,-1 15-258,0 9 258,8-18 0,0 4-647,-2 10 0,0 6 0,1 0 647,1-8 0,0 0 0,0 6 0,-1 4 0,0 9 0,-1 2 0,1 1 0,1-6-666,0-2 0,1-3 0,0 0 1,0 4 665,1-7 0,-1 3 0,0 3 0,0-1 0,1 0 0,0-2 0,0 2 0,1-3 0,0 1 0,0 1 0,0 4 0,-1 0 0,0 4 0,0 3 0,0 0 0,0 1 0,0-2 0,1-3-297,-1-2 0,1-2 0,0-2 0,0 0 0,0 2 0,0 2 297,0-6 0,0 3 0,-1 2 0,1 0 0,-1 0 0,1-1 0,0-3 0,1-2-226,-1 10 0,0-4 0,0-1 1,1-2-1,0 1 226,1-1 0,-1 0 0,1-1 0,0 1 0,0-2-84,1-1 0,-1-1 0,1 0 1,1-1-1,-1 0 84,1 11 0,1 0 0,-1-1 0,1-1 0,1-1 0,-1-1 0,1 0 0,0-1 0,0-2 0,1-1 0,0 0 0,1-1 105,-1-2 1,0-1 0,1 0 0,0-1-106,2 12 0,0-2 0,2 1 152,-2-11 1,0 1 0,1-1 0,-1-4-153,4 20 0,1-5 615,0 6 0,-1-7-615,1-7 0,-4-18 2135,-4-11-2135,-2-8 1544,0-5-1544,0-5 1589,2-3-1589,-1 0 660,0-7-660,-1 2 0,6-10 0,1-1 0,3 1 0,0 0 0,4 1 0,2 3 0,7-1 0,3 1 0,12-4-540,4-1 0,6-2 135,-4 2 1,2-1-599,0 0 0,4 0 0,-1-1 403,-6 3 0,-1-1 1,5 1 599,6 0 0,6-1 0,0 1 0,-2 1 0,6-1 0,-2 1 0,3 1 0,-1 0 0,1 1 0,-1-1 0,0 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6T16:51:06.971"/>
    </inkml:context>
    <inkml:brush xml:id="br0">
      <inkml:brushProperty name="width" value="0.09071" units="cm"/>
      <inkml:brushProperty name="height" value="0.09071" units="cm"/>
      <inkml:brushProperty name="color" value="#92D050"/>
    </inkml:brush>
  </inkml:definitions>
  <inkml:trace contextRef="#ctx0" brushRef="#br0">9734 4035 24533,'-29'0'1259,"4"0"-1169,3-6-90,6 0 90,7-9-90,4-1 0,5-7 0,0-6 0,5-5 0,-1-5 90,1 1 0,-8-1 0,-9 7 90,-11 5 90,-13 13 90,-11 14 89,-14 20-698,26-1 1,1 5 427,-5 7 1,1 6-681,-3 7 0,2 5 530,13-13 1,0 2 0,2 1 0,1 2 0,1 1 0,2 4-30,5 2 0,1 5 0,3 0 0,2-2 0,2 2 0,2-2 0,3 2 0,0-3 0,0 3 0,5 0 0,8-2-180,15 4 0,10 0 1,4-3-1,-2-6 30,-2-6 0,-1-4 0,5-1 15,5 3 0,6 2 0,3-5 0,0-13-23,-2-16 1,1-11 0,0-4 0,-3-1 127,3 0 0,-2-2 0,2-5 75,6-6 0,4-5 0,-2-3 0,-7-1 164,-6-6 1,-6-3 0,-3 0-60,1 1 0,-2 0 0,-6-1 30,-2-15 0,-12 3 90,-16-10-90,-12 11-90,-11 11-90,-3 14 0,-3 13 0,6 22 749,11 36-749,14 4-90,11-2 0,6-1 477,-2-17 0,3-3-477,8 7 0,2-3 0,19-2 0,-2-13 90,-8-16 0,-7-14 0,-13-16-45,-28-20 0,-9-4-895,-7-2 580,-5 2 0,-4 6-899,-12 20-450,-2 7-720,5 10 2429,4 6 0,11 11 0,4 4 0</inkml:trace>
  <inkml:trace contextRef="#ctx0" brushRef="#br0" timeOffset="878">10793 4464 23723,'28'-13'2699,"-5"5"-2429,-8 2-90,-2 16 0,-2 5-1,3 18-89,0 10 0,6 14-90,-10-25 0,1 2-530,0 1 1,0 0 574,0 0 0,-1-1-45,6 27 0,-4-11 0,-4-16 0,-4-16 0,-2-22 0,-2-17 0,0-24 0,0-12-306,2 20 1,2-1 305,-1 0 0,4-2 0,8-13 0,3 1 45,-5 16 0,4 3 90,11-8 0,3 9-135,8 20 1068,12 20-978,-15 26-90,-11 3 0,-3 4-135,-4-9 0,-2 0-225,5 12 1,-3-1-631,2 10-269,-2-13-180,-1-18-450,-1-16-2339,15-50-2968,-4-7 7390,-7 7 1,3-7 1904,-2 1 0,0-6 0,1 2-1362,-3 8 1,0 1-1,1-3-265,0 0 0,1-3 1,1-1-1,-2 4-907,3-4 0,-2 4 1,1 0 763,-1 1 1,0 1 0,0 0-150,-2 4 0,-1 1 0,0 2-48,5-11 1,0 5 137,-4 8 0,1 6 359,12-3 314,-2 38-493,-1 35-240,-15-1 0,-1 10 0,-1-1-34,3 11 1,-1 3-177,-1-4 0,0 5 0,-2-4 123,2 7 1,-1-3-124,-1-1 0,0-2 0,1-4 0,0-1 31,-1-7 0,-1-1-31,0-8 0,0-1 0,7 19 0,-7-20-90,-4-28 692,-21-45-602,-1-11 0,-1 9 0,-2 0 1226,2 8 1,-2 1-1182,-2 2 0,-3 1 0,-10 0 0,-3 5-45,-19 3 144,19 15 0,1 8-144,-5 32 0,5 19 0,25-22 0,5 4 0,4 18 0,7 0-276,4-15 1,4-1 230,6 11 0,6-5-225,0-20 1,3-5-226,3-2 0,2-4-135,0-4 1,1-4-91,0-4 1,1-4-46,-1-4 1,-1-4-136,1-4 1,-1-4-177,-2-3 0,-1-3 311,0-2 1,-1-3 404,-2-2 0,-1-1 945,-2-1 0,-1-2 764,-2 0 0,0 0-1066,-2 1 0,-1-1 346,-3 4 1,0-1 89,2-3 1,-2 2-360,3-8 271,1 1-2,-11 35 651,7 34-1010,-5 11-225,0-5 0,-1 2-713,-2-2 1,-1 0 667,2 2 0,0 1-90,0-1 0,0 1 345,0-3 0,0 0-1515,7 26-3507,1-3 4767,-9-30 0,0-10 0,-7-25 0</inkml:trace>
  <inkml:trace contextRef="#ctx0" brushRef="#br0" timeOffset="1020">12909 3614 22969,'-26'-60'1259,"1"8"-988,1 14-271,5 11-1259,9 9-900,4 9 2206,6 5 0,2 14 0,1 3 0</inkml:trace>
  <inkml:trace contextRef="#ctx0" brushRef="#br0" timeOffset="2003">13786 3279 21835,'-10'-18'2428,"0"-2"-1888,2 4 0,0 0-91,3 2-89,2 3 0,-3 4-90,5 3 89,-5 0-89,6 3 270,0-5-270,0 3 0,0-3-180,0-1-90,-3 2 0,2-3 0,-6 3 0,2-2 0,-3 5 0,0 0 0,-2 2 0,-2 0 0,1 0 0,3 6 0,-1 5 0,2 10 0,0 10 0,2 8 0,5 14 0,0 0 0,0 2-399,0-8 0,0 0 399,0-2 0,0 1 0,0-1 0,0 5 0,0 0 0,0-5 0,0 3 0,0-3 0,1 3 0,0 0 0,0 13 0,2-3 0,5 6 0,4-6 0,2-8 0,1-5 0,-3-4 0,-2-5 0,-2-3 0,-2-5 0,2 5 0,-5-15 798,0 3-798,-3-12 0,2-4 0,1-1 0,2 6 0,2 3 0,-1 13 0,0 2 0,3 24 0,-1-12 0,5 17 0,5-6 0,-4-16 0,5 14 0,-12-31 0,0 6 0,-5-19 0,2-1 0,-1-8 0,-2-5-720,-1-22 90,0 1 1,0-14-181,0 6-1348,0-19 2158,0 0 0,0-3 0,0 10 0</inkml:trace>
  <inkml:trace contextRef="#ctx0" brushRef="#br0" timeOffset="2528">13409 4044 23454,'-25'0'2518,"4"0"-2248,9 0-180,10 0-90,18 0 0,16 0 90,23-4-1092,-17 0 1,3-1 956,9-2 0,4 0-45,7-2 0,2-1-207,-19 4 1,1 0 0,3 0 236,15-1 0,5 0 0,-5-1 90,-16 2 0,-2 1 0,1-1 90,9 0 0,2 0 0,-7 1 105,-6-1 0,-6 1 315,23-7-1,-19 1 1,-16-3-270,-12 1-270,-8-1 0,-4 3 1729,-2 0-1729,-4 14 0,3 37 0,-2 13 195,4-11 0,1 3-195,1-5 0,1 3 0,3 18 0,1 3-2204,2-8 0,-1 0 2204,0-1 0,-1-3 0,0-16 0,0-5 0,0-3 0</inkml:trace>
  <inkml:trace contextRef="#ctx0" brushRef="#br0" timeOffset="2700">14607 3284 24443,'-24'-51'569,"1"-1"1,0 4 0,1 1-525,1 7 0,1 1-1936,3 5 0,0 3 1351,-10-19 603,7 12-1592,12 15-581,4 16 2110,12 20 0,8 27 0,7 14 0</inkml:trace>
  <inkml:trace contextRef="#ctx0" brushRef="#br0" timeOffset="3036">15199 4003 26422,'-10'-4'989,"0"1"-809,2-2 180,3 3-180,2 2-90,3 8 0,5 9 0,7 14-90,11 10 0,11 7-371,9 2 281,6-6 0,-11-21 0,1-4 90,16 1 0,-20-13 0,-2-6-90,3-17 90,-11-16 90,-11-11-45,-20 5 0,-8-2-45,2 9 0,-4 0-345,-10-10 1,-4 2 344,5 14 0,-3 2-405,-7-3 0,1 1-817,-14-5-307,0 1-287,28 22 1816,12 3 0,2 4 0,6 0 0</inkml:trace>
  <inkml:trace contextRef="#ctx0" brushRef="#br0" timeOffset="3402">15735 3781 24623,'21'-25'2249,"-3"3"-1980,-6 4 91,-3 4 90,-2 7-90,0 19-90,4 16-270,2 22-212,-5-18 0,0 2 212,1 3 0,0 1 0,-1 1 0,-1 2 0,1-1 0,-2 1 0,-2-5 0,-2-1 0,2 3 0,0-1 0,-4 5 0,-7-11 0,-1-41 0,-4-24 0,7-20 0,6 19 0,5-3-116,7-20 0,4-2 116,-1 13 0,3 2-362,7-10 1,3 6 361,-6 21 0,1 6 0,25-1-47,1 19 47,1 24 0,2 15-228,-27-12 1,-1 2 227,-1 2 0,-1 2-135,6 12 0,-1 1-585,-8-11 1,-2 0-361,5 6 1,-3-1-1979,2 2 3058,-5-6 0,-2-7 0,0-3 0</inkml:trace>
  <inkml:trace contextRef="#ctx0" brushRef="#br0" timeOffset="4079">17437 3451 23454,'-4'-48'2878,"-6"7"-2518,-8 10-90,-11 15-1,-4 16 1,-3 16-180,1 19 0,3 18-410,17-20 0,1 4 320,2 4 0,2 2-822,2 2 1,3 1 731,1 0 0,1 1-45,2-4 0,2 0-221,-1-3 1,2-1-95,2 25 0,2-14 0,4-15 90,0-18 181,3-13 560,1-22-381,-2-14 180,0-20 225,-6 2 0,-2-4 358,0 11 0,-1-1-404,-1-14 1,0 0-135,-1 20 0,-1 2 135,0-23 35,0 13-305,0 19 179,0 40-269,0 16 0,3 3 0,0 3-959,0 2 1,1 1 1003,3 3 0,1 0-90,2 2 0,1 0 307,2-3 1,2 0-443,0-4 0,1-2 0,2-4 0,0-3-180,17 13 0,2-19 91,15-45 179,-11-17 135,-13 1 0,-3-6 0,-6 0 0,-2-8-167,-6 9 0,0-8 0,0-4 0,-2 0 1,0 2 255,1-6 1,-2 1 0,0 0 0,-1-4-45,-1 8 0,1-4 0,-1-1 0,-1 0 0,0 2 0,-1 6-331,0-2 1,-1 4-1,-1 2 1,-2 2 240,0-5 0,-3 2 0,1 6 0,-1 7 0,-1 4 0,-3-19 0,-4 14 0,10 17 2816,-8 21-2816,5 28 0,-5 38 0,7-17 0,0 8-219,1-5 0,0 7 0,1 2 0,0-3 219,1 7 0,1-3 0,1 5 0,-1-15 0,0 3 0,1 1 0,0-1 0,1-4-842,3 13 0,2-4 0,1-1 842,1-2 0,1-1 0,4 1 0,1-7 0,4 2 0,0-1 0,0-4-223,0 0 0,1-4 0,1 0 223,7 7 0,1 1 0,0-8-696,-1-7 1,2-6-1734,7-6 1,0-5 2796,13 0 1,5-20 0,-30-16-1</inkml:trace>
  <inkml:trace contextRef="#ctx0" brushRef="#br0" timeOffset="4768">22740 3193 21807,'-34'-26'2879,"-3"0"-2430,-5-5 181,-7 5 90,-8 6-271,-6 9-224,29 12 0,-1 6-424,-1 4 1,1 5 243,-2 8 0,3 8-45,3 12 0,2 8 0,3 0 0,8-8 0,2 0 0,1 4-423,1-1 1,0 5-1,3 0 1,3-3 422,5 1 0,5-1 0,5 1 0,7 14 0,6 1 0,3-5 0,-3-14 0,1-5 0,4 1 0,8 8 0,5 0 0,2-8 0,9-6 0,4-11 0,1-5 0,2-7-90,0-6 0,2-12-594,-8-15 0,1-11 0,-4-2 684,-12 2 0,-3-3 0,-1-4 0,-1-2 0,0-5 0,-3-2 0,-6-1-169,-3-9 1,-7-2 0,-5-4 222,-4 12 0,-3-3 0,-1-2 0,-2 1 0,-1 3-54,-2-14 0,-3 3 0,-3-1-191,-1 7 0,-2-3 0,-3 3 0,-2 8 191,-15-8 0,-6 10-45,-1 10 1,-4 7-181,2 7 0,-2 7 100,2 9 1,1 7-461,5 7 1,2 5-226,5 7 1,5 5-316,9 5 1,5 3 1124,5 4 0,7 1 0,9 3 0,6 0 0,2 0 0,0 1 0</inkml:trace>
  <inkml:trace contextRef="#ctx0" brushRef="#br0" timeOffset="5184">23593 3275 17929,'29'-37'1799,"-5"5"-1619,-10 8 2542,-4 12-2362,-4 16 179,-2 31-359,0-3 0,0 4-72,-2 16 0,1 5-108,0-12 0,0 2 0,1 2-20,-1 3 0,0 1 1,1 3 19,0 1 0,2 4 0,0 0 0,1-1 0,0-4 0,1-1 0,0-1 0,0 0 0,0-2 0,1 0 0,-1-1 0,1-3 0,2 2 0,0-3 0,-1-7-180,8 10 2045,-6-27-1865,-5-34-90,-9-32 90,-1 6 0,-1-3-578,-3-13 0,0-3 608,2 11 0,-1-2 0,1-1-307,-2-8 0,0-1 0,0-2 337,0-5 0,-1-1 0,1-1-38,1 14 1,0 0-1,1 0 1,-1-4-273,1 2 0,0-3 1,0-1-1,0 1 1,1 4 249,0-14 0,0 4 0,1-1 0,1 8 0,0-1 0,2 2 0,2 7-58,4-3 1,6 9 57,4 9 0,5 8 0,30 6 0,10 37 204,-28 5 1,-2 7-205,0 9 0,-3 6 411,-3 6 0,-3 2-411,-4 6 0,-4 1 0,-3 2 0,-5 0-225,-5-2 0,-6 1-555,-5-9 1,-5 1-1,-1-3-120,-4 3 1,-3-2 29,2-10 1,-3 0 0,0-6 869,-4-6 0,-1-7 0,-29 12 0,0-10 0</inkml:trace>
  <inkml:trace contextRef="#ctx0" brushRef="#br0" timeOffset="5519">24300 3505 23723,'51'21'1170,"1"-3"-900,-1-8-1,2-4-179,-1-6 0,-1 0 0,-2-8-90,-1-6-695,-2-13 695,0-14 0,-5-9 0,-22 19 0,-1-1 0,-3-2 0,-2-1 45,-3-1 0,-1-2 45,-3 1 0,-3-1 90,-3 2 0,-3-1 89,-6-9 1,-4 2-90,-12-14-135,7 26 0,-3 6 135,-14 8 0,-5 26 198,-5 20-333,13 20 0,3 10-1,6-8 1,2 2-542,4 0 0,1 3 0,3-1 452,2 11 0,8 2-405,5-7 0,5 3 1,2-4-226,3 6 0,5-3 135,0-11 1,4 0-1,1-6-584,8-8 0,2-7 1124,0-5 0,3-6 0,-2-6 0,1-4 0,0-5 0,-1 0 0</inkml:trace>
  <inkml:trace contextRef="#ctx0" brushRef="#br0" timeOffset="5885">25254 3320 22104,'9'-65'959,"0"0"1,0 6 0,0 0-646,0-1 1,-1 3-180,-4 21 0,1 2 45,2-25 180,-4 60-90,2 31-135,-1 0 0,0 6-90,0 10 0,0 7-306,0 2 1,0 6-1,0 0 261,-1-1 0,0 1 0,0-1-317,0-1 1,0 0 0,-1-4 316,0 15 0,0-10 180,-2-4-180,0-19 90,-6-23-90,1-57 0,-1-19-248,6 4 0,4-4 293,1 1 0,4-5-45,4 2 0,3-5 0,0 3 30,-4 17 0,1 2 0,1-1-30,3-11 0,2 0 0,0 7 0,-1 12 0,1 6 0,13-17 0,-2 28 1195,-1 17-1195,-1 20 0,1 13-270,-11 1 0,-1 3-810,8 18 360,-10-16 1,-1 0-3328,9 21 4047,-5-25 0,8-2 0,-8-25 0</inkml:trace>
  <inkml:trace contextRef="#ctx0" brushRef="#br0" timeOffset="6501">26415 2682 21924,'9'-27'3149,"-11"4"-2610,-16 12 1,-19 15-90,-12 18-270,20-1 0,1 3-1539,-3 9 0,1 4 1404,0 4 0,3 5-16,5 0 1,2 5 0,2-2-201,-2 8 1,4 0 140,4-10 0,2 2 0,4-3-105,4-2 0,5-2-90,3-5 1,3-2-226,19 20 135,0-34 0,5-6 225,21-12 90,-17-10 0,-1-7 45,-8-9 0,-3-4-593,0-8 0,-2-2 683,-1-5 0,-2-3 0,-2-3 0,-2-2 609,-3-1 1,-2 0-521,-3 2 1,-1 1-45,-3 3 0,-1 1-45,-1 7 0,-2 2-45,-5-24 957,-2 17-1047,0 14 0,-4 16 90,3 54-90,1 11 679,2-4 0,2 6-679,5-5 0,1 2 0,1-1-264,3 10 0,1 0 234,0-8 0,1 1 0,3-4-105,5-1 0,4-5 0,0-5 0,3-3-45,1-7 0,3-4-89,29 3-398,4-24 577,-29-13 0,1-9 30,-1-14 0,1-10 0,-2 0 30,-5 5 0,-1-1 0,0-3-371,0-4 1,1-4 0,-1-2 0,-1 2 430,1-7 0,-2 0 0,0-1 59,1-4 1,-1-2 0,-1 1 0,-5 14 0,-1 1 0,0-2 0,-1-2 144,-1-2 0,-1-3 0,0-1 0,-1-1 0,-1 2-569,1-8 0,-2 1 1,-1 0-1,0 0 335,0 2 0,-1-1 0,0 2 0,-2 3 0,-1-2 0,-2 4 0,-2 9 699,-1-12-699,0 40 0,-5 47 0,1 7 0,1 7-355,-3 19 0,0 5 355,2-12 0,0 3 0,1 2-64,1-10 1,1 1 0,-1 1 0,1 1 63,0 3 0,0 1 0,0 0 0,0 0 69,1 2 1,0-1 0,0 1 0,0-1-205,1-1 0,0-1 0,0 0 0,0 0-180,1-5 0,-1 0 0,2 0 1,-1-2-396,2 10 1,1-2 0,1 1 709,2 0 0,2 1 0,-1-6 0,1-2 0,1-4 0,2 2 0,1 0 0</inkml:trace>
  <inkml:trace contextRef="#ctx0" brushRef="#br0" timeOffset="6928">27085 2587 24173,'-23'-34'270,"-1"0"0,2 2 0,1 3-180,-9-15 0,13 13-90,10 11 0,20 11 0,15 3-90,23 10-90,5 1 0,8 1 120,-15-4 0,2 0 0,0 0-277,1 2 0,0 0 0,-1-2 427,-2-2 0,-1-1 0,-4-2 135,-2 0 0,-5-1 494,26-7-89,-16-3 0,-13 1-181,-12 1-179,-12 5-90,-4 3 90,-24 26-270,6 8 90,-13 28-90,19-24 0,3 2 134,-1 4 1,3 2-135,3 2 0,3 1 0,0 0 0,3 0-45,3-3 0,2-2 0,1-4 0,3-2 45,17 23 0,14-25 90,-14-31-45,-13-27 0,-4-10-45,-8 0 0,-4-2-289,-3-18 0,-3-1 199,-4 12 0,-2 2-270,-3-1 1,-1 2-271,-1 2 0,0 2-31,-1 3 1,1 1-1949,-9-25 2609,3 9 0,10 11 0,2 6 0</inkml:trace>
  <inkml:trace contextRef="#ctx0" brushRef="#br0" timeOffset="7339">28470 2302 23723,'31'16'1979,"-3"6"-1079,-8 18-181,-5 17-1006,-9-21 0,-2 3 422,-2 5 0,0 0 0,-1 2 0,0 2-90,-1 14 0,0-1-45,0-19 0,0-3 0,0 9 0,0-6 0,0-5 384,1-59-384,5-16 0,0-7 0,2-6-247,3 1 1,3-2 246,2 2 0,3-2 0,0 2 0,3-5 0,2 2 0,-3 11 0,1-1 0,0 6 0,21-13 0,3 25 0,2 21 0,4 22 0,4 16 141,-29-10 1,-2 2-142,0 0 0,-2 1 0,18 25 0,-9-7 0,-7-9 0,-7-6 0,-6-7 713,-6-16-1882,-6-10-1710,-8-13 2879,-10-9 0,-10-2 0,-7-5 0</inkml:trace>
  <inkml:trace contextRef="#ctx0" brushRef="#br0" timeOffset="8059">9608 5808 10585,'-43'7'1409,"0"1"0,3 0 0,1 0-381,3 0 1,1 0-490,-26 8 1482,8-3-1572,8 1-179,9-2 0,7-5 995,9 1-995,4-7 2902,10 3-2722,4 0 1519,17-3-1429,19 3-90,33-6-2123,-15-2 1,6-3 1672,-4 0 0,3-1 0,4-1 0,-4-1 0,3 0 0,2-2 0,2 0-454,-3 1 0,3-1 1,0-1-1,3 0 0,0-1 454,-11 3 0,1-1 0,0 1 0,2-1 0,0-1 0,2 1 0,0 0-190,-2 0 0,1-1 1,1 1-1,1 0 1,0-1-1,1 0 1,1 0-1,0 1 190,-7 0 0,0 1 0,1-1 0,0 1 0,0-1 0,2 0 0,-1 1 0,1-1 0,1 1 0,0-1-93,-1 1 1,0 0 0,1-1 0,1 1 0,0 0 0,0 0 0,1 0-1,0 0 1,0-1 0,1 1 0,0 0 92,-2 1 0,0-1 0,0 1 0,0-1 0,0 1 0,1-1 0,0 1 0,2-1 0,2 1 0,1-1 0,2 1 0,2-1 0,-14 2 0,2 1 0,2-1 0,1 0 0,2 0 0,0 0 0,2 0 0,1 0 0,0 0 0,1 0 0,0 0 0,0 0 0,0 0 0,-1 0 0,0 0 0,0 1 0,-1-1 0,-1 1 0,-2 0 0,0 0 0,2 0 0,-1 0 0,-1 0 0,-1 0 0,-1 0 0,0 1 0,0-1 0,-1 1 0,1 0 0,0-1 0,0 1 0,0 0 0,2-1 0,0 1 0,1-1 0,2 1 0,1-1 0,-8 2 0,0-1 0,0 0 0,1 0 0,0 0 0,1 0 0,0 0 0,1 1 0,0-1 0,0 0 0,1 0 0,1 0 0,0 0 0,0 0 0,1 0 0,0 0 0,1 0 0,1 0 0,0 0 0,1 0 0,0 1 0,0-1 0,2 0 0,-12 1 0,1 1 0,2-1 0,0 0 0,1 0 0,1 1 0,1-1 0,0 0 0,1 0 0,1 1 0,0-1 0,0 0 0,0 0 0,1 1 0,0-1 0,0 0 0,0 1 0,-1-1 0,1 0 0,0 1 0,-1-1 0,0 1 0,-1-1 0,0 1 0,0 0 0,-2 0 0,1-1 0,-2 1 0,-1 0 0,0 0 0,-2 0 0,0 0 0,-2 1 0,15-2 0,-3 0 0,-1 0 0,-1 1 0,-2 0 0,-1-1 0,-1 1 0,0 0 0,-1 0 0,0 0 0,0 0 0,0 1 0,0-1 0,0 0 0,2 0 0,0 0 0,1 0 0,2-1 0,1 1 0,2 0 0,2-1 0,-14 1 0,2 1 0,1-1 0,1 0 0,2 0 0,0 0 0,2 0 0,0-1 0,1 1 0,1 0 0,0-1 0,0 1 0,1 0 0,0-1 0,1 1 0,-1-1 0,1 1 0,-1-1 0,0 1 0,-1 0 0,0 0 0,0-1 0,-1 1 0,-1 0 0,0 0 0,-2 1 0,-1-1 0,0 0 0,-2 1 0,-2 0 0,-1 0 0,-1 0 0,-2 0 0,20-1 0,-3 0 0,-3 1 0,-2 0 0,-2-1 0,-1 1 0,-1 1 0,-1-1 0,-1 0 0,1 1 0,-1-1 0,1 1 0,1 0 0,1 0 0,1 0 0,2-1 0,3 1 0,-12 1 0,2-1 0,0 1 0,1-1 0,1 1 0,0-1 0,1 1 0,0 0 0,1-1 0,0 1 0,0 0 0,1 0 0,-1 0 0,1 0 0,0 0 0,0 0 0,0 0 0,1 1 0,-2-1 0,1 1 0,0-1 0,-1 1 0,0 0 0,-1 0 0,1 0 0,-1 1 0,0-1 0,0 1 0,0-1 0,1 1 0,-1 0 0,0 0 0,0 0 0,1 0 0,-1 0 0,0 0 0,0 1 0,0-1 0,1 1 0,-1-1 0,0 1 0,0-1 0,-1 1 0,1-1 0,0 1 0,0-1 0,-1 1 0,1-1 0,1 1 0,1-1 0,-1 0 0,1 1 0,0-1 0,-1 1 0,1-1 0,0 1 0,-1-1 0,1 1 0,-1-1 0,0 1 0,0-1 0,0 1 0,0 0 0,-1 0 0,0 0 0,0 0 0,0 0 0,-1 1 0,0-1 0,-1 1 0,0 0 0,6 0 0,0 0 0,1 1 0,-1-1 0,0 1 0,0 0 0,0-1 0,-1 2 0,0-1 0,0 0 0,-2 0 0,0 0 0,-1 1 0,0-1 0,-2 1 0,-1-1 0,-2 1 0,-1-1 0,-1 1 0,16 1 0,-3 0 0,-2 0 0,-2 0 0,-1 0 0,-1 0 0,-2 0 0,0 1 0,0-1 0,0 0 0,0 1 0,1-1 0,0 1 0,-1-1 0,0 1 0,-1-1 0,0 1 0,-1-1 0,0 1 0,-1-1 0,-1 1 0,7 0 0,0 0 0,-2 0 0,0 1 0,0-1 0,-2 0 0,-1 0 0,-1 0 0,10 1 0,-2 0 0,-1 0 0,-1 0 0,-2 0 0,-1-1 0,1 1 0,-1-1 0,-1 0 0,-3 1 0,-1-1 65,1 0 0,-2 0 0,-2 0 0,-2 0-65,5 1 0,-3-1 0,-3-1 485,8 3 1,-5-2-486,-11-2 0,-4-1 0,14 1 1624,-17-4-2343,-14 0-181,-26-4 900,-23-5 0,-3 0 0,-4 0 0,-9-3 0,0 1 0</inkml:trace>
  <inkml:trace contextRef="#ctx0" brushRef="#br0" timeOffset="29070">12280 8793 22194,'-11'-12'2969,"0"3"-2700,0 5-89,-1 2 0,0 10 90,0 6-90,-2 19-90,-3 15 0,8-17 0,0 5-541,-2 6 1,0 4 0,0-1 495,-2 8 0,-1 1-15,2-5 0,-1 3 0,0-1-383,2-5 1,1-2 0,-1-3 352,-1 5 0,1-2-18,-1 8 1,2-5 107,2-4 0,4-11-90,4-34-90,0-47 45,2 17 0,2-3 479,-1-14 0,2-4-434,3 10 0,2-2 0,-1 3 77,2-8 1,1 0-78,-1 7 0,1-3 0,-1 5 0,0 1 0,0 3 45,-1 2 0,0 2-45,9-24 232,-5 12-142,0-1-90,-5 18 90,0 5 391,1 25-391,3 14 1066,5 15-1066,2 17-90,4 9-205,-10-23 0,-1 2 205,1 0 0,0 1 0,0-1 0,1 1 45,5 6 0,1-1-135,9 18 90,-11-27 0,0-3 0,2-1 0,1-13-90,-4-12 90,10-31 0,-6-7 0,5-25 0,-13 2 0,-2-5 45,-1 11 0,-2 0-346,1-13 1,-2 1 300,-2 22 0,-1 4 0,0-6 476,6 16-386,0 11 0,7 18 269,13 34-179,-6 9-90,-6-9 0,-2 3-1168,-5 0 0,-2-1 1078,2 3 0,-2 1 0,0 3 0,-1 0 107,-1-3 0,0 2-107,2 13 0,-1-2 0,-2-16 0,0-2 0,2 8 0,0-4 0,1 0-990,0-6-269,-6-17-360,0-12-990,-4-22 2609,-5-16 0,3-9 0,-3-7 0</inkml:trace>
  <inkml:trace contextRef="#ctx0" brushRef="#br0" timeOffset="29839">13457 8888 21115,'0'-18'3238,"-3"1"-2518,-4 2-91,-3 3-179,0 3-90,3 5 90,0 2-181,6 16-179,5-1-90,12 16 90,15 0-135,5-6 0,9 0 0,9 2 0,4-2-233,0 1 1,3-2 247,-10-7 0,2-2 0,-5-2 30,-8-2 0,-2-1 0,9 1 0,-4-1 90,-2-3 90,-12-1 0,-15 2 0,-12 4 0,-12 10 89,-12 7-89,-13 11-135,12-14 0,-1 4-726,-17 22 0,0 4 681,9-10 0,0 1 0,4-5 0,0 1 0,2-1 0,0 2 0,3-3 0,2-3 0,1-2 0,4-3 0,0-3 0,-10 17-180,5-11-180,7-11 112,6-12-3170,4-5 3418,17-28 0,-1 1 0,12-22 0</inkml:trace>
  <inkml:trace contextRef="#ctx0" brushRef="#br0" timeOffset="30879">14919 8838 17697,'5'-23'4138,"-2"1"-3689,-1 1 181,-1-11 179,0 1-539,-4 2 0,-4 4-90,-5 17 90,-8 2 180,-4 4-91,-11 2 1,-2 10-180,-1 4 0,1 14-90,4 1-90,9 5 90,9 2 0,22 15-90,13-13 0,22 9-210,9-18 210,-5-5 0,2 0-1467,-9-4 0,-1 0 1467,13 6 0,-2 1-45,-16-8 0,-2 0 45,21 20 0,-11-3 0,-14-2 0,-13-2 0,-18-3 148,-33 6-148,-4-18 0,10-6 0,-1-2 90,-19-9 2816,6 0-2906,6-4 0,13-17 0,13-4 0,13-19-45,10 8 0,4-2 90,-2 7 0,1-1-45,5-14 0,-1 0-931,-3 10 1,-1 2 930,-1-1 0,-1 1 0,5-29 0,-8 7 0,-8-6-90,-6 22 0,-7-1-180,-3 25-180,-2 9-270,1 3-1888,-4 12 2041,13 2 567,-3 6 0,11 2 0,0-2 0</inkml:trace>
  <inkml:trace contextRef="#ctx0" brushRef="#br0" timeOffset="31359">15658 8661 22104,'0'-22'3149,"-7"1"-2880,-2 3 1,-7 5-90,-2 6 0,-1 7-90,-1 11 0,-9 27 0,8 5-90,7-13 0,3 2 90,2 22 0,4-2 0,8-2-90,5-5 0,5-4 0,5-7 0,0-5 90,3-8-90,3-5 0,6-9 0,-4-7 0,2-7 0,-9-9 0,-2-7 0,-2-6 0,-5-5 0,-6-7 0,-6 0 0,-5-4 0,-5 0 0,-2 3 0,-2 2 0,-2 6-90,-10-8 90,4 13 0,-15-8-90,15 22-270,-11 2 90,17 11-90,2 6-89,7 1-91,8 7-90,-3 1 1,4 3-2699,4 12 3328,2-7 0,3 9 0,1-9 0</inkml:trace>
  <inkml:trace contextRef="#ctx0" brushRef="#br0" timeOffset="32471">14318 9069 19946,'0'7'3238,"-3"-1"-2788,2-6-181,-7 0 1,8 0-90,-8 0 0,7 0 0,-2 0-180,10-4 90,4-1-90,9-2 0,1-2 0,3 2 0,-2-2 0,10-2 0,-9 6 0,4-1-90,-4 6-180,-5 0-90,4 0 0,-10 0-269,-4 0-91,-2 0-539,-2 0-2429,-2 4 3688,0 1 0,-7 0 0,-2-1 0</inkml:trace>
  <inkml:trace contextRef="#ctx0" brushRef="#br0" timeOffset="32810">14408 9258 15628,'0'6'5937,"0"-2"-5038,0-4-269,-4 0-180,3 0 629,-3 0-1079,12 0 0,2 0-90,9 0-90,3 0-90,2-4-90,3 3-3661,0-4 2941,-3 3-1078,-4-2 2158,-5-1 0,-7-4 0,-4 2 0</inkml:trace>
  <inkml:trace contextRef="#ctx0" brushRef="#br0" timeOffset="33865">17254 8734 21475,'-4'-4'2698,"0"-1"-2338,4-4-90,0 4 0,-4-1-180,4 5 90,-4-1-1,6 10-89,2 4 90,2 11-90,2 6 0,-1 19 0,-7-10-90,-23 24 0,-8-31 0,5-9 0,-5-3 0,-16-8 0,-2-3-612,8-1 1,0-1 566,-13-1 0,-2-4-90,2-5 0,2-4-10,7-2 0,3-5 55,-3-5 0,10-8 90,20-5 0,13-3-45,23-9 0,13 1 45,0 6 0,6 2-468,12-4 1,2 4 467,-11 10 0,0 2-45,1 0 0,1 0 45,-3 1 0,0 1-96,-3 2 0,-1 1 96,-5 3 0,-3-1 0,21-14 1133,-16 3-1223,-11-3 288,-12 1-198,-6-1 0,-14-3 1240,-7 2-1240,-9-2 90,-23 0 0,9 12-1,-17 3-89,14 15 90,-2 14-90,5 13 0,1 20 0,20-16 0,2 5-254,-4 20 1,4 4 253,4-11 0,1 1 0,0 15 0,3-1 0,6-17 0,2-3-45,2-1 0,1-1 0,0-3 0,4 1-630,6 7 1,4-1-1170,4-5 0,2-2 1844,1-2 0,2-4 0,26 5 0,-15-26 0</inkml:trace>
  <inkml:trace contextRef="#ctx0" brushRef="#br0" timeOffset="34403">17725 8621 21655,'25'-16'2338,"-1"0"-1978,-2 9 0,4 1 90,-1 14-270,5 6-1,-1 15-134,-9-1 0,-1 3 45,5 19-90,-11-16 0,-3 0 90,-5 11-90,-16-8 0,-6-4 0,-15-10 0,-5-9 0,-6-5 0,-1-12 0,-18-9 0,17-1-90,-5-11 0,27 1 0,11-4 90,7-5 0,12-6 0,7-5-90,15-5 90,9-6-1222,-15 26 0,0 0 1222,1-3 0,0 0 0,-1-1 0,-1-1-194,0 0 1,-1 0 193,-3-1 0,-1 0 45,-2 1 0,0 0 0,-4 1 0,-1-1 45,4-30 0,-9 2-90,-3 2 90,-9 2 0,-6 7 0,-11 7 0,-7 9 90,-3 16-90,-5 7 0,0 25 0,-1 12-90,3 24 45,20-19 0,1 1-45,2 3 0,2 3 45,2 21 0,3 2-45,3-15 0,2-1 968,3 15 1,4-2-1059,3-21 0,1-4-270,16 28-360,1-11-269,4-7-450,3-9-502,2-7 1941,-1-9 0,-1-9 0,-3-5 0</inkml:trace>
  <inkml:trace contextRef="#ctx0" brushRef="#br0" timeOffset="36071">19004 8055 21745,'-12'-20'2698,"0"2"-2248,5 0 0,-2 4-1,8 5-89,-2 5 0,3 14-180,0 13 0,0 22-180,0 18 45,0-24 0,0 2-238,0 4 0,0 3 193,0 0 0,0 2-336,0-1 1,0 1 380,0-3 0,0-1-45,0-4 0,0-2-45,0-5 0,0 0 45,0 29-90,0-25 0,3-39 90,4-29 0,-2-7 0,0-4 45,2-3 0,0-2-466,2-6 0,0-1 421,1-5 0,1-1 45,1-2 0,0 2-1,0 2 1,0 2-45,0 5 0,-1 1 305,1 1 0,2 5-215,14-6-90,0 23 0,3 45 0,-4 23 0,-7-6 0,-1 3 0,9 18 0,0-4 0,0-4 1289,-6-15-1289,16 13 0,-26-54 0,0-10-89,2-14 89,0-15 0,0 3 0,1-3 45,-3 11-1,1-1-191,4-11 1,0 3 146,7-5 0,-3 14 90,-2 24 0,2 20-90,1 28 0,3 21-527,-9-1 0,-1 4 527,-2-13 0,-1 1-60,-3-7 0,0 3 0,0-4-75,2 1 0,0-2-180,-1-3 0,1-2-494,9 25-360,2-11-540,-2-16-810,6-20 2583,5-19 1,6-18 0,2-9 0</inkml:trace>
  <inkml:trace contextRef="#ctx0" brushRef="#br0" timeOffset="36427">20746 7875 20845,'4'-12'3148,"-1"3"-2698,-1 4 90,-2 3-270,0 2-1,-8 6 271,-13 24-450,-8 7 0,8-6 0,-3 3-117,-12 13 1,-4 4 86,11-17 0,-1 0 0,-1 1-60,-13 16 0,1-2 44,4-8 1,4-5 45,3 1-90,12-10 90,10-7-90,13 2 0,14-9 0,15 0 0,15-3-180,14-9 45,-28 4 1,2 0-663,0-4 1,1-1 346,-1 2 1,-1 0-811,31-2-916,-6 0 2176,-6 0 0,-7 0 0,-3 0 0</inkml:trace>
  <inkml:trace contextRef="#ctx0" brushRef="#br0" timeOffset="36960">21368 8114 18147,'-17'14'4047,"1"-3"-3597,0 0-90,3-2-90,5-4 0,1 4 89,6-8-179,-3 3 0,4-4 0,0 0-90,4 0 0,4 0 0,28-6-90,3 0 0,24-5 0,-5 0-319,2 1 139,-2-1 0,-4 4-89,-7 1-181,-8 1-1169,-1 1-270,-20-1 1889,-1 1 0,-24 1 0,-5 1 0</inkml:trace>
  <inkml:trace contextRef="#ctx0" brushRef="#br0" timeOffset="37140">21420 8372 19946,'12'0'2338,"4"0"-2158,7 0-90,7-4 0,9-3 0,4-5-90,7-1-90,3-1-810,-16 5 1,-1-1-1350,17-7 2249,8-6 0,-28 7 0,-3 1 0</inkml:trace>
  <inkml:trace contextRef="#ctx0" brushRef="#br0" timeOffset="37404">22330 7838 23184,'2'-20'2608,"0"2"-2068,-2 4-180,0 3-180,-3 6-90,2 1 0,-3 4-90,4 10 0,4 11 0,2 19 0,3 17 0,-4-23 0,-1 0-314,1 5 1,-1-1 133,0 1 0,0 0-90,0-2 0,0 1-135,0-4 1,0-1-586,0 24-359,2-10-450,-2-8 1799,2-12 0,2-11 0,0-8 0</inkml:trace>
  <inkml:trace contextRef="#ctx0" brushRef="#br0" timeOffset="37719">22667 7870 21475,'12'-44'2428,"-5"6"-2158,-2 11 90,-5 9-90,-5 9 0,-2 21-90,-10 38-90,9 10-360,2-17 0,1 0 270,4-8 0,2 1 0,1 10 0,3 0-89,6 17 44,-3-26 0,4-3-45,12-2 222,5-16-312,0-8 0,10-28 180,-14-5 0,1-28 90,-19-3-1891,-14-9 1846,1 32 0,-3 0-45,-3 1 0,-3 0 243,-15-24-558,8 26 0,1 2-584,-9-6-540,-5 1-810,21 22 2249,2 7 0,7 6 0,2 3 0</inkml:trace>
  <inkml:trace contextRef="#ctx0" brushRef="#br0" timeOffset="38121">23187 7662 22464,'-12'-23'1709,"-13"-1"-1439,5 13 0,-8 13-180,11 15 0,1 19-90,2 7 90,5 5-90,4 4 90,5-4 0,3-3-90,5-4 0,9-7 0,5-5 0,7-4 0,1-9 90,3-5-90,-2-9 0,-3-8 90,-2-6 269,2-22-89,-8 1-90,-4-17-90,-11 5 0,-14-3-355,-4 0 175,-13 1-180,-5 4-180,-2 2-359,1 7-450,5 7-1080,3 8 2339,6 10 0,0 13 0,1 6 0</inkml:trace>
  <inkml:trace contextRef="#ctx0" brushRef="#br0" timeOffset="38737">23093 6943 21025,'-9'-27'2339,"-4"0"-1980,1 1-89,-2 4 90,3 4-90,5 4-90,2 5-90,8 3 0,6 3 270,37 11-181,-6 13 1,3 7-135,3 3 0,0 6-683,-9-1 1,-1 5 0,-2 2 637,-7 1 0,-3 3 0,-1 2 30,2 5 0,-2 3 0,-1 0-30,0 5 0,-2 1 0,-1 1 0,-7-15 0,1 0 0,-2 0 0,0 1-613,2 15 0,-2 0 1,0 0 582,-2-3 0,-2 0 0,0 0 0,-2-4 0,0-1 0,-2 0-30,0-6 0,-1 0 0,-2-2-75,-1 18 0,-3-3-255,-2-8 0,-3-3-60,-3-7 1,-2-4-361,-1-7 1,-3-4 809,-19 16 0,-5-20 0,-2-10 0</inkml:trace>
  <inkml:trace contextRef="#ctx0" brushRef="#br0" timeOffset="39626">11447 8309 23454,'-7'-55'2338,"-4"3"-1888,-9 4 0,-6 8 449,-30 20-449,18 42 0,-1 19-428,11-6 1,0 7-1,0 4 1,3 1-1324,1 2 1,2 2 0,1 2 0,2 2 1300,2-2 0,1 3 0,1 2 0,2-1 0,2-2 0,2 3 0,3-1 0,2 0 0,0 0 0,1 3 0,2 0 0,0 1 0,3-1 0,0-2 0,2 0 0,3 1 0,2 1-262,3 0 1,4 2 0,2 1 0,0-2-1,0-4 194,0-3 1,0-3 0,2 0 0,5 0-491,6 5 0,6 2 0,4 0 1,-1-4-1,-2-8-425,4-4 0,-1-7 0,3-3 983,-2-3 0,3-1 0,1-4 0,-3-4 0,18-3 0,-2-8 0,0-4 0,0 0 0</inkml:trace>
  <inkml:trace contextRef="#ctx0" brushRef="#br0" timeOffset="41272">24588 6880 21115,'-12'-7'2519,"-1"2"-2340,0-4 91,-2 2-90,-1-2 90,0 0-180,1 0 0,3 0-90,6 0 90,2 0-90,4-2 0,2-3 0,4-4 0,8-2 0,6-3 0,11-1 0,23-12 0,-8 11 0,-15 9 0,2 2 0,1 4 0,-1 2 0,19-2 0,-19 5 0,0 1 0,12 2 90,11 2-90,-16 0 0,3 0 0,-21 0 90,-6 4-90,-2 3 0,-4 5 0,-2 4 0,-2 0 0,-4 4 0,2 2 0,-3 6 0,0 3 90,-1 3-180,0 1 90,0 14 0,-5-11 0,-4 24-90,-1-27 0,-2 11 90,4-19 0,-2 4-90,-4 13 90,1-9 0,-1 11 0,2-14 0,-6 11 0,1-6 0,-9 9 0,4-7 0,-5-3 0,1 4 0,-5 1 0,1 4 90,-3 1-90,3 1 0,1-3 0,3-2 0,3-1 90,5 0 0,2 18 0,6-14 0,3 16-90,4-16 90,6 1-90,4 3 45,1-16 0,1 0-45,7 19 44,-5-19 1,0-1-45,5 13 90,0-1-90,-1-4 0,6 13 0,-7-18-90,5 8 90,-6-20-179,-1-5-91,-2-2-180,-2-5-90,-2-4-179,-2-3-451,-2-4-898,2 0 2068,-4 0 0,2 0 0,-2 0 0</inkml:trace>
  <inkml:trace contextRef="#ctx0" brushRef="#br0" timeOffset="41721">24892 9290 21115,'-16'0'2698,"0"0"-2518,0 0 180,-2 0 0,-1 6-180,2 8 0,3 9-90,8 7-90,3 3 0,10 3 90,20 17-90,1-17 0,15 5-90,-9-29 90,8-12 0,-14-12 90,-3-7-180,-20-9 90,-14-2 90,-2-5-180,-11 4-270,-1 4-450,1 2-719,1 2-989,3 1 2518,2 3 0,-2 4 0,-1 4 0</inkml:trace>
  <inkml:trace contextRef="#ctx0" brushRef="#br0" timeOffset="45489">26318 7183 21835,'-8'-17'3058,"-1"4"-2608,5 4-271,0 4 91,4 9-90,0 14 0,0 18-135,4 11 0,1 5-45,0-6 0,0 2-367,1-5 1,1 4-1,0-3 277,2 9 0,0-2-45,0-2 0,1-2-135,-1-4 1,0 0-451,2 4 1,-1-2-1,6 15-179,2 0-91,-12-33-719,-2-15-7646,-4-10 9355,-7-18 0,-3-13 0,-6-10 0</inkml:trace>
  <inkml:trace contextRef="#ctx0" brushRef="#br0" timeOffset="45788">26379 7223 20575,'-13'-50'2609,"1"1"-2249,2 6-91,4 2 181,2-3-360,4 12-90,4-1 0,6 15 90,26 9-90,-1 9-90,16 13 90,-16 10 0,-7 9 90,-7 4 0,-16 23-90,-21 1 0,-9 0 0,-16-8 0,5-20-90,-2 2-540,-6-1 91,15-11-271,-2-4-539,23-14 1349,2-10 0,10-2 0,0-6 0</inkml:trace>
  <inkml:trace contextRef="#ctx0" brushRef="#br0" timeOffset="46160">26838 7083 22284,'6'0'1799,"-2"6"-1529,-2 4 0,-2 12-90,3 9 0,2 15-180,-1 6 0,2 5 90,-4-5-90,0-6 90,2-10 0,-4-11-90,2-34 90,-2-12-90,2-35 0,4-5 0,3 14 0,3-1 0,2 7 0,2 1 0,-1 2 0,2 3 0,16 0 0,-11 35 0,1 13 0,-3 12 0,-2 12 0,-2 2-90,1-2-180,-5-6-990,-2-3-1708,-2-16 2968,-2-7 0,4-19 0,1-6 0</inkml:trace>
  <inkml:trace contextRef="#ctx0" brushRef="#br0" timeOffset="46339">27414 6956 21565,'23'-11'2248,"-5"4"-1798,-2 9-90,-6 9 0,-2 14-180,0 9-90,-3 9-90,1 9-360,-2-1-180,0 3-449,0-7-451,-2-7-988,0-9 2428,-2-17 0,0-6 0,0-8 0</inkml:trace>
  <inkml:trace contextRef="#ctx0" brushRef="#br0" timeOffset="46470">27459 6721 21745,'-5'-34'539,"-2"4"-1258,6 12-1170,-2 7 1889,3 7 0,3 6 0,2 3 0</inkml:trace>
  <inkml:trace contextRef="#ctx0" brushRef="#br0" timeOffset="47077">27735 6952 21115,'4'13'2519,"0"5"-2160,0 7-89,0 11-180,4 1 0,1 4-45,-2-8 0,0 2-495,4 12 0,0 1 450,-3-14 0,0-3-90,8 26 0,1-12 107,-1-21-107,0-16 90,2-28 0,3-18 179,-5-9 1,-1-8 90,1-7 0,-2-3-465,-3 20 1,0 1 0,-2 0 239,2-17 0,-2 6 45,3-7 464,-6 16-554,2 19 0,0 16 0,2 24 90,11 43-180,-6-2-28,-4-13 1,1 1 117,0 17 0,2-2 0,-1-11 967,-3-12-967,0-18-90,7-14 0,8-44-1247,-7 1 1,-1-6 1381,-1-5-1,-2-3-14,-4 11 0,-1-2 0,-1 1 37,-1-9 0,-2-1 83,-1 9 0,0-3 0,-2 4-60,1-3 0,-2 2-90,1-10 0,-2 5 0,0 5 0,0 10 0,0 20 0,0 14 0,0 24 0,2 19 90,-1 24 1007,-1-26 0,1 2-1052,0 5 0,0 1-238,1 1 1,0 0 192,1-1 0,1 1-90,-1-5 0,2 0-90,-1-4 0,0-1-269,4 25-271,0-11-90,-2-13-89,0-8-900,-2-17-8032,-1-8 9725,-2-17 1,-1-7-1,0-7 1</inkml:trace>
  <inkml:trace contextRef="#ctx0" brushRef="#br0" timeOffset="47270">28113 6775 22104,'-32'0'1530,"10"0"-1441,14-2 1,16-2-90,18-3 0,17 0-179,18-2-496,-11 2 0,2-1-449,-11 1 0,0-1 1042,11-2 0,-3-2 1,9-6-1,-6 0 1</inkml:trace>
  <inkml:trace contextRef="#ctx0" brushRef="#br0" timeOffset="48955">29489 6242 20395,'11'-12'3149,"-3"1"-2700,-4 6 181,-2 1-90,-2 12-1,-6 8-179,-1 18-180,-5 22-90,5-20 0,0 3-1503,-1 9 0,0 2 1458,-2 4 0,0 3-45,-1 4 0,-1 2-1213,0 1 0,0-1 1213,0 0 0,1 0-135,1-4 0,0-1-270,1-7 1,2-2-46,2-6 0,1-2-719,-1 22-3238,5-30 4407,3-31 0,5-33 0,5-17 0</inkml:trace>
  <inkml:trace contextRef="#ctx0" brushRef="#br0" timeOffset="49184">29514 6373 21655,'4'-48'2338,"0"5"-2068,-3 13 90,4 14 90,3 18-1,15 51-449,-3 8 30,-5-15 0,1 7 0,-1-2-741,1 4 0,-2-1 711,-1-6 0,1 3 0,-2-3-45,3 4 0,-2-3-90,0-2 0,-1-1-135,0-3 0,-1-2-135,-1-4 1,0-1-1080,-1 0 0,0-3 1484,4 0 0,-3-3 0,-7-30 0</inkml:trace>
  <inkml:trace contextRef="#ctx0" brushRef="#br0" timeOffset="49387">29380 6884 23094,'-36'-4'1529,"6"-3"-1439,15 2 0,12-4-90,18 2-270,18-4-270,18 0-449,13-1-208,-30 6 0,1-1 1197,0 1 0,-1-1 0,29-10 0,-2-1 0</inkml:trace>
  <inkml:trace contextRef="#ctx0" brushRef="#br0" timeOffset="49610">30037 6635 20935,'0'-11'2069,"4"-4"-1889,8-2-180,12-1 90,17 4-90,14 5-45,-22 7 0,1 0-180,3 1 0,0 0-180,0 1 0,-1 0-1573,29 0 1978,-10 0 0,-14 0 0,-7 0 0</inkml:trace>
  <inkml:trace contextRef="#ctx0" brushRef="#br0" timeOffset="49839">30309 6364 21565,'-20'-14'2428,"2"1"-2068,4-1 0,7 5-180,1 0 0,6 7 0,0 6-180,4 7 90,13 42-225,-4-15 0,0 3-135,3 3 0,0 1-529,-2 4 1,0-2-12,-5-13 1,0-2-1710,5 29 2479,-4-6 0,-4-6 0,-2-4 0</inkml:trace>
  <inkml:trace contextRef="#ctx0" brushRef="#br0" timeOffset="50708">28973 6219 19316,'0'-16'3058,"-3"-1"-2698,2 0-90,-6-1 0,6 2 0,-3 1-1,1 1 1,2 3-90,-3-1 0,4 3 0,0 4-90,0 1 450,0 4-91,-4 18 1,-4 11-90,-10 33-180,6-21 0,-2 2-756,-5 12 1,-1 3 635,6-14 0,-1 2 0,1 1-1014,-1 4 0,-1 2 1,2 1 953,-1 3 0,2 0 0,0 1 0,2 2 0,1 1 0,2 0-301,2 0 0,2 0 1,2 0 300,2-2 0,2-1 0,2 0-30,3-2 0,3-1 0,2-1-60,1-5 0,2-1 0,5 0-938,13 8 0,6 0 0,0-5 578,-9-14 0,0-4 0,2 0-180,10 5 1,3-2-1,-2-7 693,1-10 1,-1-8-1,-4-6 1,-1-4 0,0-6-1,-1 0 1</inkml:trace>
  <inkml:trace contextRef="#ctx0" brushRef="#br0" timeOffset="51106">30314 5857 21565,'-7'-11'1259,"7"4"-1079,12 3 0,14 12 90,17 8-716,-15 1 1,3 4 535,7 5 0,3 4-550,5 10 0,1 4 490,-12-11 0,-1 2 0,0 1-502,-1 4 1,0 1 0,-3 1 471,0 1 0,-2 1 0,-3 1 0,-3-3 0,-2 1 0,-4 3-270,-4 11 1,-4 3 0,-7 0-361,-6-2 0,-6 0 1,-2-2-181,0-1 1,-1-1-1,-5-3 588,-5-6 1,-3-2-1,-1-6 1,-6-3 0,-1-5-1,-2-2 1,0 0-1</inkml:trace>
  <inkml:trace contextRef="#ctx0" brushRef="#br0" timeOffset="51939">28925 6522 19856,'-11'0'2518,"5"0"-2338,-1 0-90,6 6-90,-3 0 90,4 1-90,0 3 0,0-3 0,0 5-90,2-1 90,2-6 0,2-1 0,3-4 0,1 0 180,5-18 0,-1 5 0,3-15 0,-6 12 0,-3 3-1,-2 4-89,0 4-90,0 3-90,2 2-359,-3 4-361,-2 3-989,-3 5 1799,-3 3 0,-9 1 0,-5 2 0</inkml:trace>
  <inkml:trace contextRef="#ctx0" brushRef="#br0" timeOffset="52438">28332 6359 20305,'2'-11'2429,"2"2"-2069,2 4-180,-1 3 0,2 2 0,-3 0-180,4 0 89,8 12-89,-3-3 0,11 11 0,-3-13 0,3 0 0,-2-7 0,8-7 90,-12 0 0,5-11 90,-12 0 0,-1-5-90,-4 5 0,0 0-90,-4 6 0,0 3 0,0 5-360,7 18-89,2 2-271,9 17-809,1-1-810,1 2 2339,4 0 0,3 2 0,1-2 0</inkml:trace>
  <inkml:trace contextRef="#ctx0" brushRef="#br0" timeOffset="53460">30305 6233 20575,'-14'-5'2339,"2"1"-2159,5 4 0,4 0-180,3 0 90,0 8-90,0 2 0,0 8 0,2 0 0,4 0 0,0-2 0,6-6 0,0-4 0,4-6 0,3 0 0,3-6 180,-1-4-1,-3-8 1,-2-1 270,-6-5-360,-3 9-90,-4 0 0,-3 11-90,2 2-180,2 2-179,3 8-271,1 2-539,0 8-900,0 0 2159,0-2 0,0 0 0,0-3 0</inkml:trace>
  <inkml:trace contextRef="#ctx0" brushRef="#br0" timeOffset="53789">31203 6169 24983,'-4'-9'360,"3"0"-720,-2 4-1979,3-1 2339,2 6 0,-2 6 0,2 4 0</inkml:trace>
  <inkml:trace contextRef="#ctx0" brushRef="#br0" timeOffset="53971">31365 6604 21475,'24'26'1019,"0"0"0,-4 10 1,-2 3-1155,3-2 0,-4 2-1640,-10 4 1,-8-2-385,-20 8 2159,-18 4 0,13-23 0,-1 2 0,-1 0 0,-1 0 0</inkml:trace>
  <inkml:trace contextRef="#ctx0" brushRef="#br0" timeOffset="55888">31191 6156 17787,'-10'-5'4857,"5"1"-4227,-4-1-181,2 3 1,-1 0-90,-2 2-90,5-2-90,2 1-90,-1-1 0,3 2-90,-2 0 0,4 6 90,4 4-90,3 6 0,2 0 0,4 0 0,2-5 90,5-4-180,16 1 90,-8-7 0,11 3-90,-14-4 90,4-16 0,-8-10 0,-4-10 0,-11-3 90,-14 7 0,-4 0-1,-9 5-89,-5 0 0,-1 8 90,-3 4-90,3 6 0,-4 4 90,10 17-90,4 2 0,14 13 0,10-3 0,9 1 0,3 2-90,7-1 0,-3-4 90,4-4-89,-3-8 89,1-4 0,-3-6-90,-5-2 180,-4-7-180,-13-17 90,-6 3 90,-11-12-90,-2 14 0,-4 5 89,-1 7-89,-1 5 0,1 4 0,1 8 0,5 4-89,1 17-1,10 0 0,0-2-90,6-11-90,0-4-270,2-11-179,-2 5-1800,2-6 180,-2 6 2339,0-4 0,-5 14 0,-2-3 0</inkml:trace>
  <inkml:trace contextRef="#ctx0" brushRef="#br0" timeOffset="57230">31369 6875 18596,'0'-14'4048,"-5"1"-3598,-2-1-180,-3 3 0,3 2-91,0 4-89,6 3 0,-2 6-90,3 3 0,0 7 90,3 4-90,2 2 0,5 5 0,2-2 0,6 0 0,3-3-90,5-4-90,4-2 180,3-7-90,2-3 90,-3-10 90,-5-4-90,-7-8 270,-9-5-180,-6 0 90,-12-1-90,-2 1 90,-11 2-90,-1 3 0,-3 5-90,1 6 90,3 3 0,2 4 0,3 8-90,1 4 0,8 8 90,0 3-180,6 2 180,0 0-90,4 0-90,4-3 90,5-3-90,3-10 90,2-3-90,2-12 90,3-3 0,-1-12 0,-1-6 0,-7-5 90,-6-4 0,-10 0 0,-8 2 0,-8 2-90,-3 5 0,-1 6 0,0 10 90,-3 5-1,-3 12-89,-5 5 90,0 12-90,1 6 0,5 4 0,7 14 90,15-11-180,10 7 0,15-18 1,7-4-1,5-12 0,1-3 90,2-12-90,-3-5 90,-3-14 0,-6-7 90,-11-25 0,-14 14-90,-9-12 0,-9 24 0,-5 6 90,-1 11-1,-4 6 91,-21 40-180,23-6 90,-8 29-90,32-13 0,14 0 0,6-2 0,13-6 0,6-6-90,23-16 90,-14-13 0,11-17 0,-27-12 0,-9-8 90,-9-6 0,-16-13-90,-9 17 0,-11-5 0,-5 26 90,-3 8 0,-3 13-90,0 12 0,2 9 0,5 10 0,9 4 0,9 4 0,7-4 90,14 6-90,0-15 90,11-4-90,0-16 0,3-14 0,-2-6 90,-5-8 0,-8-9 0,-4-3-90,-8-3-90,-2 4-90,-5 4-180,-1 6-449,0 5-361,0 9-808,-2 3-7853,-1 4 9095,-1 8 1,0 4-1,0 9 1</inkml:trace>
  <inkml:trace contextRef="#ctx0" brushRef="#br0" timeOffset="58099">31922 6083 12300,'2'-11'180,"0"0"180,-2 2 359,0 2 91,0 2 269,0 3 91,0 2 89,0-2 180,0 0 720,0-3-1530,0 3-179,0 0 0,0 0 0,-4 1 89,3-1-89,-6 2-90,6 0-90,-3 0 89,4-2-269,0 2-90,2-2 90,2 12 0,4 10-90,3 21 0,3 18-426,-8-25 1,0 3 425,1 5 0,0 1 0,1 1 0,0 3 0,-1-2 0,1 2 0,-1-1 0,2 6 0,0-1 0,2 14 0,0-4-135,-4-23 0,0-3-361,5 26-313,0-12-181,-2-8-629,-2-11 1619,2-22 0,-5-16 0,1-18 0</inkml:trace>
  <inkml:trace contextRef="#ctx0" brushRef="#br0" timeOffset="58375">32068 6215 20575,'-7'-62'2069,"2"6"-1889,5 10 90,0 10-90,3 7 0,4 6-90,8 7 0,6 5 89,20 11-89,-11 9-90,9 11 90,-19 10 0,-7 26 0,-12-10-90,-12 15 0,-12-20 0,-5-5-90,-5-2-180,-2-4-269,-3-1-271,-1-4-4471,-1-3 5281,1-9 0,4-5 0,3-8 0</inkml:trace>
  <inkml:trace contextRef="#ctx0" brushRef="#br0" timeOffset="59388">32161 6337 18643,'25'0'1619,"-3"0"-11,-2 0-1428,-2 8 498,1 6-498,1 11 170,-4 5-350,3 3 0,-7-1 915,-4 0-915,-1-7 0,-6-5 90,3-6 0,-4-7-90,0-3 0,0-4 90,-5-18-90,3-5 0,2-19 90,7-4 0,7 1-90,0 1 0,4 8 0,5 9 90,-8 19-90,3 14 0,-10 21 0,-2 9 0,0 6 0,-4-2 0,0-4 0,-2-6 0,0-5 90,0-9-90,0-7 0,0-5 0,4-4 0,2-6 0,6-8 0,4-9 0,5-6 0,-1-3 0,2 2 0,-5 7 0,-1 6 0,-6 7 0,-2 6 0,-2 2 0,4 8 0,-5 0 0,6 1 0,-8-3 0,10-8 0,-6-3 0,11-7 0,-4-2 0,8-8 0,-6 8-90,0 1 180,-10 11-90,-5 12 0,-1 4 0,0 9 0,0 1 0,0 1 0,0-2 0,2-3 0,-1-3 90,2-7-90,1-2 0,3-6 0,1 0 0,0-4 0,0-1 0,2-6 0,-2 1 90,2-1-90,-3 6 90,-3 1-90,-1 4 90,0 0-90,3 0 0,-2 0 90,4 0-90,-4 0 0,2 0 0,0 0 0,2 0-90,1 0 90,-1 0-90,-1 0 0,-4 0 0,1 0-720,-4 0 1,0-2-271,0 0-809,0-3-7942,0 1 9478,0 1 0,0 1 0,0 2 0</inkml:trace>
  <inkml:trace contextRef="#ctx0" brushRef="#br0" timeOffset="60244">33042 5735 19496,'3'-15'3058,"-2"1"-2698,-1-2 0,0 4-90,0 5-91,0 3 1,0 4 0,4 6 0,2 8 0,5 11-90,1 15 0,0 2 0,1 3-90,-5-8 0,1 2-417,5 17 0,1 0 417,-6-15 0,0 0 0,3 15 0,0-1 45,-3-15 0,0-1-90,0 8 0,-1-1 45,6 17-180,-5-22-90,3-1-269,-8-22-1,2-11-449,-4-1 1197,2-16 0,-2-6 1,0-12-1</inkml:trace>
  <inkml:trace contextRef="#ctx0" brushRef="#br0" timeOffset="60521">33103 5749 19046,'-10'-25'3238,"4"2"-2878,-2 5-90,7 4-90,-2 3 0,5 2 0,13 0-90,3 4-90,12 1 0,0 4 0,1 0 0,14 0-180,-13 0 0,7 0-540,-15 4 180,-7-3-899,0 3-719,-6-4 2158,-3 0 0,-4 0 0,-2 0 0</inkml:trace>
  <inkml:trace contextRef="#ctx0" brushRef="#br0" timeOffset="60838">33002 6038 17787,'-5'4'4407,"2"1"-4137,3 0-90,0-1-90,1-4 0,3 0 0,5 0 0,5 0-90,8 0 0,8 0 0,7 0 0,6-2 0,-4 2-90,-1-4-270,-5 1-270,-8 1-539,-7-2 1169,-8 1 0,-15-3 0,-5-1 0</inkml:trace>
  <inkml:trace contextRef="#ctx0" brushRef="#br0" timeOffset="61172">32847 5695 18956,'0'-17'3328,"0"4"-2968,0 2-180,0 2 90,0 4-90,0 1 90,-7 10-91,5 5 1,-10 14-90,5 13-90,-3 12 90,3 16-429,5-30 0,1 1 339,2 3 0,1 1 0,1 0 0,1 0 0,2-1 0,3 1-360,5 11 0,2-1-135,-2-15 1,1-1-451,3 8 1,0-4 944,6-2 0,-4-9 0,-2-7 0</inkml:trace>
  <inkml:trace contextRef="#ctx0" brushRef="#br0" timeOffset="61596">33371 5428 16887,'0'-25'4498,"0"2"-4048,0-2-271,0 5 1,0 0 90,4 4-90,-3 2 90,4 5 0,-1 4-90,3 3 0,-1 2 89,3-2-89,7 2 0,13 2-90,17 9 0,-14 1 0,1 3-686,8 5 1,1 5 640,9 6 0,-4 6-45,-12 5 0,-5 4 45,-1 6 0,-8 3-45,-14 1 0</inkml:trace>
  <inkml:trace contextRef="#ctx0" brushRef="#br0" timeOffset="61596">33866 6664 18395,'-14'41'0,"-6"-2"0,-1 0 0,0-1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6T16:52:40.176"/>
    </inkml:context>
    <inkml:brush xml:id="br0">
      <inkml:brushProperty name="width" value="0.09071" units="cm"/>
      <inkml:brushProperty name="height" value="0.09071" units="cm"/>
      <inkml:brushProperty name="color" value="#FFFF00"/>
    </inkml:brush>
    <inkml:brush xml:id="br1">
      <inkml:brushProperty name="width" value="0.09071" units="cm"/>
      <inkml:brushProperty name="height" value="0.09071" units="cm"/>
      <inkml:brushProperty name="color" value="#00B050"/>
    </inkml:brush>
    <inkml:brush xml:id="br2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8089 6567 21655,'2'-31'3508,"0"3"-2789,-2 4-269,0 5-180,0 6-90,-4 6-3302,0 9 4111,-15 50-929,6-16 0,-5 13 0,-4 10 0,-2 8 0,-1 3 0,-1 1 0,1-3 0,2-5 0,4-9-514,0 1 0,2-8 1,1-1-1,-1 2 0,-2 8 454,0-5 0,-2 8 0,-2 5 0,-1 3 0,-1 2 0,0-2 0,2-3 0,1-4 0,2-7 0,4-10-153,-5 9 0,5-10 1,0-2 17,-5 15 0,1-4-529,3-10 1,2-3-1046,-7 14 1288,11-25 421,4-31 0,12-34 0,2-21 0</inkml:trace>
  <inkml:trace contextRef="#ctx0" brushRef="#br0" timeOffset="295">7902 6622 20162,'15'-55'2519,"-1"5"-891,-4 9-1178,4 6-91,-2 17 1,8 16 225,17 39 0,3 16-451,-12-14 1,0 4-750,5 5 0,4 7 1,-4-2 614,-10-9 0,-3-2 0,0 1 0,1 5 0,-1 0 0,0 2 0,0 1 0,-1 2 0,-1-1 0,0 0 0,0 1 0,-1-1 0,-1-1 0,1 0 0,-2-1 53,0-4 1,0 1 0,0 0-54,2 7 0,1 1 0,-1-3 0,0 1 0,-1-1-390,-1-8 0,0 2 0,-3-8-308,2 3-2540,-6-22 3238,-27-74 0,8 22 0,-1-4 0,-6-14 0,0 0 0</inkml:trace>
  <inkml:trace contextRef="#ctx0" brushRef="#br0" timeOffset="574">7853 7332 20305,'-59'-2'3239,"3"1"-2520,6-1-179,8-2-90,9-1-181,11 0 1,10 1-90,10 4 180,14 0-90,16 6 0,20 2-446,-13-2 0,2 1 221,4-1 0,4 0-45,-1-2 0,4 1 0,-3-1-347,6 1 0,-1-1 347,13 0 0,-2 0 0,-25-2 0,-3 0-226,24-2-44,-11 4-449,-11-3-451,-10 3-989,-10-4 2280,-8 0 1,-4-4 0,-3-1-1</inkml:trace>
  <inkml:trace contextRef="#ctx0" brushRef="#br0" timeOffset="1153">9311 6364 22374,'-12'0'3058,"0"0"-2698,2 0-180,0 0 90,5 0-90,5 4 0,12 5-90,14 7 0,17 5-90,-13-9 0,3 0-251,4 2 0,1-1 251,7 1 0,2 0-1003,2 0 1,1-1 1002,4-1 0,0-1 0,0-1 0,-1 0-223,-3-2 0,-1 0 223,-5 0 0,-2 0 0,-8-2 0,-1-1 90,17 2 180,-15-3 375,-13 2-105,-12 6 2076,-15 14-2616,-20 19 0,3-12 0,-4 4-621,-8 13 0,-2 6 621,8-12 0,-2 3 0,1 2-556,-3 6 1,-1 3-1,1 0 556,8-11 0,-1 0 0,1 1 0,0 1 0,-1-1 0,1 0 0,0 0 0,1 1 0,2-3 0,1-1 0,0 2 0,-1 0-558,-2 9 0,-1 3 0,1-1 0,3-4 558,0-3 0,3-2 0,-1 0 0,-1 8 0,-1 0 0,4-6 0,4-12 0,4-3-900,-3 28-186,6-40 1086,19-41 0,4-34 0,-1 9 0,-1-1 0</inkml:trace>
  <inkml:trace contextRef="#ctx0" brushRef="#br0" timeOffset="1725">10891 6929 22644,'-13'0'2699,"5"0"-2160,5 0-359,22 0-90,8 0-90,29-2 90,9-4-90,-27 2 0,6 0 30,16-1 0,9 0 0,-4 0-75,-3 0 0,2 0-135,-3 1 0,9 0 0,-1 0 0,-12 1-679,-10 0 1,-5 0 318,19 0 1,-9 0-3419,-26 3 3958,-23 4 0,-18 3 0,-16 5 0</inkml:trace>
  <inkml:trace contextRef="#ctx0" brushRef="#br0" timeOffset="1974">11078 7341 22638,'-38'7'1979,"6"5"-1440,17-10-269,6 4 181,18-6-91,12-4-1,23-3-89,21-1-548,-21 4 1,3 0 322,8 2 0,2 1 0,8 0 0,1 0-45,-19 1 0,1 0 0,-1 0-545,1 2 1,0 0 0,-1 0 544,-2 0 0,0 1 0,0 0-30,4 2 0,2 2 0,-5-2-125,2 0 0,-4-1-385,6 2 1,-6-2-901,-9-4 1440,-11-14 0,-19-2 0,-6-13 0</inkml:trace>
  <inkml:trace contextRef="#ctx0" brushRef="#br0" timeOffset="2723">12986 6219 23094,'15'-29'2069,"-1"3"-1710,-4 6 1,-2 5 0,0 3-90,-4 3-90,4 3 0,-2 3-90,2 1 0,1 2 89,-1 0 91,-2 0-90,-2 0 0,-2 4 270,-2 7-180,-5 10-270,-8 12 0,-9 13 0,5-18 0,-1 2-340,-1 3 1,-1 1 339,-2 2 0,0 0 0,1-2 0,0 0 0,3 0 0,0-2 0,-10 23 0,13-6 0,7-10 0,16-4 0,12-7 0,15-4 0,17-11 0,-18-9 0,2 0 0,2-3 0,5-2 0,13-5 0,7-2 0,0-3-648,-7 0 1,-1-1 0,1-1 647,3 0 0,1 0 0,-4-2 0,5-6 0,-11-1 0,-18-3 0,-6 0 0,-7-4 541,-5-1-541,-8-3 0,-2-4 0,-4-3 0,0-5 0,-4-1 0,-1-3 0,1 1 2080,0 0-2080,1 5 0,2 3 0,-3 7 0,4 4 0,0 9 0,0 18 0,0 23 0,4 31 0,-2-13 0,0 3-508,1 10 0,-1 3 508,0 7 0,-1 1-1019,0-17 1,-1 1-1,-1 0 1019,1 2 0,0-1 0,0 1 0,0 0 0,0 0 0,0 0-236,0-2 1,0 0 0,0 0 235,0 19 0,0-1 0,1-6 0,0-3 0,1-6 0,0-2 0,1-9 0,1-1 0,2 20-360,0-11-1619,-4-25-27,0-16 2006,2-33 0,2-21 0,4-14 0</inkml:trace>
  <inkml:trace contextRef="#ctx0" brushRef="#br0" timeOffset="3053">14554 6188 23004,'7'-33'2968,"-2"6"-2518,-5 11 90,-7 8 89,-4 18-179,-9 13-90,-3 24-180,0 15-646,13-25-1,2 3 467,2 1 0,2 2 0,2 1 0,4 0 0,3-1 0,4-2 0,4-1 0,4-3 0,3-4 0,5-4 0,4-3 0,3-3 0,3-3 0,3-4 0,2-4 0,2-5 0,-1-1 0,1-6 0,1-6 0,-2-5 0,-4-3 0,-1-5 0,-3-5 0,-3-5 0,-3-5 0,-5-3 0,-4-4 0,-5-4 0,-5-4 0,-4-2-350,-6 0 1,-4 0 349,-6 0 0,-5 2 0,-3 3 0,-5 3 0,-4 4 0,-5 4 0,-1 7 0,-3 3-675,-3 4 1,-2 5-361,-1 5 1,-1 6-450,0 2 0,0 4 1484,1 3 0,1 3 0,2 4 0,2 3 0,2 1 0,0 0 0</inkml:trace>
  <inkml:trace contextRef="#ctx0" brushRef="#br0" timeOffset="5127">17173 5315 22284,'0'-16'2969,"0"2"-2250,-4 5 271,0 4-631,-4 3-179,-4 2-90,-2 0 0,-7 0-90,0 0 90,-1-2 90,4-2 0,-2-7 90,-6-27-180,10-1 0,-2-24-90,24 17 0,6 1-220,0 8 1,2 0 219,9-14 0,4 1-303,-2 16 0,3 2 303,2 2 0,2 2-476,2 2 0,2 2 476,2 2 0,1 3 0,2 4 0,1 3-270,1 2 1,0 4 269,1 1 0,1 4 0,-2 3 0,0 4 0,-2 1 0,-1 4 0,-4 2 0,-3 6 0,6 16 0,-4 6 0,-13-9 0,-3 3 0,2 17 0,-6 3 0,-11-7 0,-5 0 0,-2 5 0,-5 3-395,-5 1 1,-3 4-1,-1-3 395,3-12 0,-1-2 0,-1 3 0,-6 13 0,-4 2 0,2-4 0,5-15 0,0-3 0,-1 0 0,-10 17 0,0-1 0,1-2 0,-2 0 0,5-9 0,-3 2 0,2-3 0,-2 6 0,1 0 0,4-10 0,-1 1 0,2-2 0,3-1 0,1-2 103,2-2 0,0 0-103,2-3 0,2 1 0,0 0 0,1 1 0,-6 29 0,9-29 0,2 3 0,1 15 0,2 1 0,0-9 0,1 0 150,1 15 0,1 1-150,2-15 0,1 2 0,2-3 0,0 3 0,0-2 0,2 6 0,0-1 0,3 14 0,-1-2 0,-2-24 0,-1-4 492,5 26-492,-2-12-1529,0-11 1133,-2-8-2573,-2-8 3046,-2-11 0,-2-3 1,0-6-1</inkml:trace>
  <inkml:trace contextRef="#ctx0" brushRef="#br0" timeOffset="5487">17214 8625 21835,'0'39'2248,"0"-5"-899,0 11-719,1-16-180,3 8-90,5-19-91,5-9-179,6-3 90,8-6-90,7-6 90,4-1 630,16-23-720,-16 7-90,2-17 0,-27 11 0,-9-3 0,-27-12 0,3 14 0,-21-5 0,7 17-180,5 7-4138,-11 2 4318,13 4 0,-7 9 0,13 4 0</inkml:trace>
  <inkml:trace contextRef="#ctx0" brushRef="#br0" timeOffset="6320">15447 5030 23903,'0'-46'2249,"0"7"-2069,2 6-90,6 10 90,11 9 90,16 14-90,18 28-296,-19-1 0,1 7 206,-7-3 0,0 5 0,-1 7-597,-2 3 0,1 7 1,-1 4-1,-1 1 1,-3-3 528,2 5 1,-3-1-1,-2 1 1,1 3-8,-4-7 0,1 1 0,0 3 0,-2 1 0,-2 1 0,-3 0-15,-4 3 0,-4 2 0,-2 0 0,-2 0 0,-1-2 0,0-2 0,0-1 0,0-3 0,-2-1 0,0 1 0,-2 2 0,0 0 0,-2 4 0,0 0 0,-1 0 0,-1-2 0,0-6-650,-3 5 1,-1-5 0,-1-2-1,0 0 447,0-3 1,-1-1 0,-1-2 0,0 0-368,-5 9 0,-1-2 1,-1-2-606,-1-5 0,-1-3 0,-2-2 1175,0-5 0,-1-3 0,-3-2 0,-3-4 0,-1-2 0,-2-3 0,-2-2 0,0 0 0,0 0 0</inkml:trace>
  <inkml:trace contextRef="#ctx0" brushRef="#br0" timeOffset="6969">7082 5722 23544,'-12'-16'2518,"0"4"-1978,-4 12 89,-10 25-224,5 4 0,-2 7-1039,2-1 0,-1 5 0,-1 3 634,-5 12 0,-2 4 0,1 3-433,4-7 0,0 2 0,0 2 0,2 1 433,2-6 0,1 2 0,1 1 0,0 1 0,1 0-402,0 4 0,0 0 0,2 2 0,0 0 1,2 0 401,3-9 0,1 0 0,1 0 0,1 1 0,1 0 0,1-1-269,0 10 0,1 0 0,2 0 1,2 0-1,1-1 269,3-3 0,1 0 0,2-1 0,2-1 0,2-1 0,1-3 0,2-1 0,2-1 0,2-1 0,2-1-204,6 8 0,4-1 0,2-2 0,2-3-291,2-4 0,3-2 1,2-2-1,2-3-319,0-3 1,3-2 0,1-2 0,1-3 813,-1-4 0,3-1 0,0-3 0,0-2 0,0-3 0,0-2 0,1-2 0,-1-1 0,0-2 0,1-1 0,-1 1 0,0-1 0</inkml:trace>
  <inkml:trace contextRef="#ctx0" brushRef="#br0" timeOffset="9837">18602 6165 21385,'-18'-11'3058,"0"1"-2428,2 1-181,1 5 1,7 2-180,-2 2-180,10 0 0,-4 0 0,4 8 0,0 8 0,0 20-90,2 16 0,0-18 0,0 2 0,1 5 0,0 2-653,2 4 0,0 1 608,-1 1 0,1 0-135,0-2 0,1 0-180,-1-7 1,1 1-785,2 3 0,1-3-205,1 8-2609,2 2 3958,-14-48 0,-5-17 0,-3-16 0</inkml:trace>
  <inkml:trace contextRef="#ctx0" brushRef="#br0" timeOffset="10086">18517 6604 18776,'-2'-51'1499,"0"0"0,-1 1 1,2 2-1276,1 2 1,0 2-90,0 5 0,2 0 90,3-6 0,3 3 135,8-11-180,12-5 0,0 37-90,1 10 89,14 33-179,-15 3 0,5 28 0,-21-10 90,-6 7-90,-10-5 0,-4-1 90,-21 8-90,3-19-90,-11 6-359,5-27-1080,10-4 359,4-8-809,13-2 1979,12-5 0,6-4 0,7-5 0</inkml:trace>
  <inkml:trace contextRef="#ctx0" brushRef="#br0" timeOffset="10477">18980 6210 16176,'17'-13'3418,"-3"1"-1047,-6 3-2191,-4 4 822,-2 3-912,-2 2 534,0 17-534,0 21-90,0 10 0,1 17 0,0-28 0,-1-2 90,2 14 1391,-2 15-1481,-4-46 0,0 0 0,-6-24-90,-1-7 90,1-12-89,4-16 89,2-15 0,5 23 0,2-1-249,1-4 1,1-1 248,2 3 0,1 0 45,3 2 0,0 2-45,14-23 90,3 17 0,3 17 0,1 19 90,1 18-180,-2 14 90,-5 9 406,5 18-496,-10-2-180,-1-3-359,-11-14-271,-7-20-2068,0-9 629,-2-11 2249,0-10 0,2-8 0,0-6 0</inkml:trace>
  <inkml:trace contextRef="#ctx0" brushRef="#br0" timeOffset="10647">19471 6056 21924,'21'-23'2609,"-3"3"-2249,-6 7 0,-4 6-91,0 9 1,-3 7-3572,2 15 3392,1 6-90,1 13 90,1 5-270,-4 4-359,-2 0-361,-2-4-629,-2-5-990,0-11 2519,0-7 0,-4-14 0,0-5 0</inkml:trace>
  <inkml:trace contextRef="#ctx0" brushRef="#br0" timeOffset="10803">19386 5468 23544,'-13'-41'629,"5"7"-719,5 9-270,6 14-449,9 5 809,29 24 0,0 2 0,-11 0 0,1-1 0</inkml:trace>
  <inkml:trace contextRef="#ctx0" brushRef="#br0" timeOffset="11385">19845 5799 21835,'2'22'2248,"-2"-1"-1798,4 1 0,-2 7-90,2 9-181,2 7 1,1 5-135,-1-10 0,0 2-275,3 18 0,2 0 230,-2-14 0,0-3 45,-1-2 0,0 0-45,0-6 0,1 0 0,0 2 0,-1-4 0,2 3 0,1-8-90,-5-42 90,-1-16 0,0-6 45,-1 2 0,1-3-578,2-17 1,-1-2 532,-1 5 0,1 0 90,1-1 0,2-1 0,-1 1 0,0 0-45,1 4 0,1 3-45,-1 6 0,0 3 0,7-22 90,-1 23 0,0 19 590,20 56-635,-16 3 0,-1 7-45,4 1 0,0 2-381,-2 10 0,-3-1 381,-5-20 0,-2-3 0,1-3 0,-1-2 676,6 23-676,-2-14-90,-2-22 0,2-13 0,2-23 0,3-19 0,-1-22 54,-7 18 0,-2-6 6,-1-7 0,0-7 0,-2 1-286,0 9 1,-2 2-1,0-2 376,1-16 0,0-4 0,-2 2 30,-1 5 0,-2 1 0,0 5-45,0-5 0,0 4 0,0-11 0,0 7-135,0 8 180,0 24 0,0 28 90,2 38-135,0-4 0,2 3 0,1 12 0,0 4-224,2 7 0,1 3 179,-3-20 0,0 1 0,1 3 0,2 17 0,2 4 0,-1-4-30,-2-15 0,1-3 0,0 2-558,1 10 0,1 1 0,0-5 273,2-5 0,0-6-180,-2-5 1,1-3-765,9 21-2879,0-11 4138,-10-23 0,-1-14 0,-9-18 0</inkml:trace>
  <inkml:trace contextRef="#ctx0" brushRef="#br0" timeOffset="11559">20369 5839 23813,'-15'-11'1799,"7"0"-1709,2 0 0,14-3-90,11-2-360,18-4-449,18 1 44,-24 9 1,2 0 764,16-2 0,0 0 0,-13 3 0,1 0 0,9-1 0,1-1 0</inkml:trace>
  <inkml:trace contextRef="#ctx0" brushRef="#br0" timeOffset="11970">21420 5165 20935,'-3'-52'1889,"2"-2"-1664,-2 18 0,-1 0 314,-1-15 91,-5-14-90,-2 33-91,-4 3 361,-19 8-540,2 18 0,-15 21-90,9 32-852,20-10 0,2 5 717,-1 11 0,3 4-326,5-12 0,1 1 1,1 6 325,2 5 0,0 6 0,2 1 0,0-3-683,2-11 1,1-2 0,1 1 0,0 1 637,0 1 0,1 2 0,0 1 0,1-2 0,1-4 0,3 12 0,2-4 0,1-2-219,0-2 0,1 0 0,1-2 219,-1-4 0,1-2 0,1 2-517,3 6 0,0 2 0,1-4 247,0 1 0,-1-2-135,2 7 1,-1-5 22,0-7-2856,-8-17 2788,-7-14 450,-10-16 0,-11-14 0,-5-7 0</inkml:trace>
  <inkml:trace contextRef="#ctx0" brushRef="#br0" timeOffset="12154">21027 6328 21924,'-25'-18'3149,"4"0"-2879,3 1-181,10 0 1,4 1-90,14-4-449,35-15-451,5 7-49,-8 8 1,2 1-267,-6 4 1,-1 1 1214,3-1 0,0 0 0,-2 1 0,-1 0 0,0 1 0,-1 0 0</inkml:trace>
  <inkml:trace contextRef="#ctx0" brushRef="#br0" timeOffset="13288">21993 4944 19676,'8'-34'3598,"-2"2"-2609,-1 1-539,-4 11 0,-1 5 179,-5 17 1,-4 20 0,-7 27-406,5-8 1,0 6-1739,-2 15 0,1 5 1543,3-14 1,0 2 0,1 1 0,0 5 0,1 3 0,1-1-419,0 3 1,2 0 0,2 0 388,1-1 0,3 0 0,2 0 0,2-4 0,1 0 0,3-2-120,1-3 0,3-2 0,2-1-120,1-5 0,2-1 1,2-2-181,-1-4 0,2-1 0,1-3-390,12 12 1,3-5-651,0-8 0,1-4 1460,0-9 0,2-6 0,-2-7 0,1-6 0,-1-5 0,1 0 0</inkml:trace>
  <inkml:trace contextRef="#ctx0" brushRef="#br0" timeOffset="13676">22557 5251 22734,'-18'-39'2249,"2"5"-2069,2 12-90,7 6 0,-2 7-90,8 5 0,-3 10 89,4 10-89,0 15-89,0 13 89,4 4 89,2 2-178,5-5-1,1-8 0,0-8 0,2-15 0,1-8 90,3-17 0,-2-11 180,1-17 179,-9 1 1,-1-2 90,1-20-225,-4 20 0,-1 2 45,-3-1-91,0 10-89,0 27-90,0 13 0,0 25-90,0 9-269,2 8-541,3 4-709,6-1-550,7-1 2159,3-8 0,3-4 0,0-5 0</inkml:trace>
  <inkml:trace contextRef="#ctx0" brushRef="#br0" timeOffset="13959">23325 5147 23274,'4'-22'2518,"0"3"-2248,-4 3 0,0 9 90,0 3 89,0 23-179,4 15-180,-2 32-515,2-22 1,0 2 424,0 8 0,0 2 45,1 4 0,1 2-45,-1 2 0,0-1-45,1 0 0,0-1-135,-1-4 0,0-3-225,0-4 0,0-2-180,1-8 1,-2-3-945,3 25 1529,-1-10 0,-4-27 0,0-4 0</inkml:trace>
  <inkml:trace contextRef="#ctx0" brushRef="#br0" timeOffset="14237">23276 5247 23634,'-12'-62'2248,"2"4"-1798,3-4-360,13 20 0,16-2-90,17 30 90,14 20-405,5 18 315,-28-3 0,-2 5-670,-2 3 0,-2 4 670,-2 3 0,-3 2 0,-5 4 0,-4 0-129,-4 2 0,-4 1 129,-4 0 0,-4 0 0,-4-1 0,-4-1 0,-3-2 0,-3-1 0,-4-4 0,-1-2-90,0-3 0,-2-3-135,1-4 0,0-3-404,-20 13-271,8-11-179,12-12-2519,24-19 3646,14-7 1,28-16 0,6 1 0</inkml:trace>
  <inkml:trace contextRef="#ctx0" brushRef="#br0" timeOffset="15053">23881 5491 22284,'8'-18'2789,"-3"2"-2250,-1 2-179,-4 3 0,0 6-180,-4 1 0,-2 18 0,-7 10-90,-1 25 0,-2 13-90,8-26 0,1 3 0,2 14 0,2 1-45,2-4 0,2-1-45,1-3 0,2-2-270,12 14 0,-1-42 90,7-12 0,8-35 270,-7-3 45,-9 4 0,-3-2 45,-3-27-38,-7 15 1,-2-2 126,1 12 1,-1 0 0,-3-7 0,-1 2-201,4-6 111,-8 13 0,8 7-90,-3 13 0,4 14 90,0 17-90,6 17 0,2 14 0,7 13 0,-2-16 0,1 1-163,-4-12 0,0-1 163,4 8 0,0-2 0,2 4-90,0-9 412,-3-8-502,6-16 383,-4-17-203,7-18 0,-2-18 0,5-15-368,-13 23 1,1-2 457,0-3 0,0 0 0,-2 0 0,0-1 161,-1 6 0,1 0-116,0-4 0,-1 2-135,4-6 90,1 1 0,-3 49 0,-3 9-90,4 31 0,-2 2 760,1 8-760,0-2 90,0-5-90,-1-7 0,-1-11 0,-2-11 0,-2-12 0,7-33 0,-2-9 0,7-29 0,-6 8 0,0-2-326,-2 15 0,0-1 326,2-17 0,1 2 0,8-7 0,-9 29 0,2 2 0,7-2 90,5 10-90,-4 32 0,1 19 90,3 10-90,0 14-1085,5 7 1085,-16-26 0,0 0-296,0-1 1,-1 0 295,12 29 0,-5-9 0,-5-11 0,-4-10 0,-2-10-180,-6-6 1520,0-7-1880,-4-2 449,0-10-989,0-5-179,0-7-720,0-9-7852,-5-7 8983,-2-4 0,-3-5 0,0 0 1</inkml:trace>
  <inkml:trace contextRef="#ctx0" brushRef="#br0" timeOffset="15769">25136 4709 22914,'-10'-12'1979,"3"1"-1709,4 4-1,3 0-89,0 1-90,0 3 0,0-1 0,0 4 0,0 10-90,2 6 0,2 18 0,6 29 0,0-11 45,-2-18 0,0-1-135,7 6-90,8-2 90,1-27 180,0-8-90,-4-29 90,-8-9 90,-4-5 0,-3-2 270,-4-10-360,-1 18-90,0-4 90,0 23-90,0 7 0,4 19-270,8 30-270,-1 1-674,2-7 0,-1 1 1214,4 8 0,-2-6 0,-6-14 0</inkml:trace>
  <inkml:trace contextRef="#ctx0" brushRef="#br0" timeOffset="16224">25554 4392 23993,'-14'-25'1979,"0"0"-1889,7 7-90,2 4 0,5 8 0,0 4 1079,0 2-809,-4 0-90,3 0 270,-2 0-270,3-3 180,0 3-360,0-4 0,0 1 0,1 1 0,5 6 0,30 38 0,-4 7 0,2 14 0,-10-10 0,2 7 0,-1 2 0,-1 0-848,0-1 0,-2 0 0,0 1 0,-2 3 848,-3-4 0,0 2 0,-1 2 0,-2-1 0,-2-3-372,-1 3 0,-2-4 0,-2 1 0,-1 4 372,-2-10 0,-1 3 0,-1 1 0,0 0 0,-1-1 0,-1-3-384,0 8 0,-1-2 0,-1-2 0,-1 3 384,-1-4 0,0 3 0,-1 1 0,-2-4 0,0-5 0,-4 4 0,-1-5 0,-2-3 0,0-3 0,-1-2 0,-1-3 0,-5 13 0,-1-6-620,1-8 1,0-5-1180,-11 12-540,9-26 2804,12-30 0,11-26 0,7-18 0</inkml:trace>
  <inkml:trace contextRef="#ctx0" brushRef="#br0" timeOffset="16860">26679 4487 20575,'-8'-7'3148,"0"2"-2788,3 3-90,-4 2-90,8 0 90,-4 0-90,5 4 0,0 3-90,0 7-90,3 2 90,2 0-90,5 2 0,2-4 89,2-5-89,3-3 0,-3-6 0,0 0 0,-2 0 90,-2-4 0,-1-5 180,-5-5 0,-3-4-90,-1 2-90,-5 3 0,-2 3 0,-3 4-180,0 3-270,2 1-180,-2 2-359,0 4-270,-3 5-900,-1 6 2069,0 3 0,0 4 0,0 1 0</inkml:trace>
  <inkml:trace contextRef="#ctx0" brushRef="#br0" timeOffset="17587">26878 5505 20215,'-10'0'3508,"0"4"-3148,2-3-90,3 3-180,-4-4 90,8 6-90,-5-5-90,6 11 0,0-6 90,9 7-90,-3-4 0,8-2 90,-8-3 90,0-4 0,-4 0 539,0 0-269,-2-6-270,-5 3-90,-2-4-90,-5 5 0,5 2 0,2-2 0,5 2 90,0-2-90,1 8 0,3 1 0,3 1 0,1 2-90,0-9 90,-2 3 90,0-4-90,-2 0 0,0-6 0,-2-4 0,0-6 90,-7-6 0,-2 1 0,-5 1-90,2 2 0,-2 8 0,3 4 0,-1 2 0,6 3-90,-3-1-810,6 12-1079,-3 3 180,4 6-809,0-4 2608,0-4 0,0-6 0,0-1 0</inkml:trace>
  <inkml:trace contextRef="#ctx0" brushRef="#br0" timeOffset="18403">27276 4659 20845,'0'-9'2968,"2"0"-2428,-2-2 0,2-1-180,-2-1-1,2 1-179,0-1-90,4 3 0,-1 1 0,2 5 90,12 26-90,0 8-90,-4 1 0,-1 4-146,-1 4 0,-1 2 146,0 9 0,0 2-546,0 5 0,-1 2 456,0 4 0,0 1-180,-2-2 0,0 1-225,0-3 1,-1-2-226,-1-7 1,0-2-730,-1-7 0,0-3 1449,6 17 0,-5-17 0,-2-13 0</inkml:trace>
  <inkml:trace contextRef="#ctx0" brushRef="#br0" timeOffset="18676">27378 4690 23004,'-16'-46'839,"1"0"1,3 4-1,3 4-749,4 0 0,12 6-90,9 7 0,15 11 90,10 6-90,8 20 0,0 7 0,0 15-90,-10 9 90,-5 3 0,-15 2 0,-11-3-45,-21-15 0,-8-1-45,-20 9-397,5-13 1,-4-3 126,8-9 0,-2-3-854,-7 0 0,1-2-1125,-8 0 2339,4-9 0,46-10 0,11-5 0</inkml:trace>
  <inkml:trace contextRef="#ctx0" brushRef="#br0" timeOffset="19069">27853 4618 22194,'4'-18'3418,"0"-2"-2698,-4-1-180,0 1-271,0 2-89,-4 6-90,3 6-90,-2 12 0,6 12 0,4 18 90,5 14-90,0 11-437,1 3 437,-3 0 0,-2-12 0,-4-7 90,2-11-90,-6-13 0,2-12 0,-2-16 0,0-18 0,2-12 0,4-10 0,2-6 90,10-9-180,-5 20 617,5 3-527,-4 28 0,2 13 0,4 6 0,10 17-90,-7-2-180,2 6-1708,-11-1-2160,-7-4 4138,-2-7 0,-1-9 0,0-13 0</inkml:trace>
  <inkml:trace contextRef="#ctx0" brushRef="#br0" timeOffset="19239">28336 4550 23723,'14'-20'1979,"-1"2"-1799,-5 4 0,-4 7 450,3 15-540,0 15 0,5 18-90,-2 12 0,0 5-270,-2 6-540,0 0-449,-3-1-900,-1-6 2159,-4-14 0,0-13 0,0-13 0</inkml:trace>
  <inkml:trace contextRef="#ctx0" brushRef="#br0" timeOffset="19377">28356 4225 23184,'-7'-35'629,"0"1"1,-2-29-6380,0 17 5660,8 9 959,-2 11-2218,4 10 1563,4 8 1,4 14 0,4 4 0</inkml:trace>
  <inkml:trace contextRef="#ctx0" brushRef="#br0" timeOffset="19957">28811 4320 22734,'19'11'2159,"-3"0"-1799,-4 3-1,-2 1-89,-2 5-90,0 10 0,-2 8-135,-2-3 0,-2 0-45,2 17 0,-2-11 0,-1-1 0,0-4-90,-1 0-180,0-25 90,0-13 90,0-13 0,4-19 90,2-14 90,5-14 90,1-1-180,-2 3 90,-2 11-180,-2 12 180,0 17-90,2 9 0,15 37 90,-2 6-90,-4-3 0,-1 2 0,13 20-90,3 0 0,1-12-449,12-9 359,-9-27 90,-6-20 0,-1-9 90,-10-1 0,-3-4-451,7-15 1,-1-5 585,-9 4 0,-2-1-1,-1-6 1,-2-5 225,-2-1 0,-3-6 0,1 3-210,-2 14 0,0 3 0,-1-3 52,-1-4 0,-2-6 1,0 2-1,-1 7-157,1-2 0,-2 4 0,-1-9 0,0 9 135,2 23 0,3 83-180,1-21 0,1 7-166,1 3 0,-1 8 0,1 2 0,1-1 136,2 11 0,2-1 0,-1-1-368,0 2 1,0-1 0,1 0-383,1-1 0,0 0 1,0-9-256,-3-13 1,-1-4-360,2 5 0,-2-4 1578,-4-4 1,-1-19 0,0-7 0</inkml:trace>
  <inkml:trace contextRef="#ctx0" brushRef="#br0" timeOffset="20136">29286 4148 24173,'-21'-27'1170,"5"1"-901,8 2-179,4 1-90,12 1-359,8 1-541,15 1-539,10 4-990,7-4 2429,5 4 0,2-4 0,2 1 0</inkml:trace>
  <inkml:trace contextRef="#ctx0" brushRef="#br0" timeOffset="20422">30046 3325 13913,'-6'-41'749,"1"0"1,-1 4-1,0 1 2412,-4-25-2531,0 16 1498,-2 13-1678,2 30-90,-4 34-150,6 8 0,2 13 0,1-1-332,2-5 0,0 0 0,0 3 144,-1 2 1,1 5-1,1 1 1,0 1-1,1 5 1,1 3-1,0-1 1,1-3-23,-1 5 0,1-4 0,0 4 74,-1-6 0,1 3 1,0-1-1,1-6-104,-1-5 0,1-4 0,1 1-450,0 9 1,2 1-1,-1-3-542,0 4 1,1-2-149,1 6 1,-1-7 1169,2-4 0,-3-25 0,-2-12 0</inkml:trace>
  <inkml:trace contextRef="#ctx0" brushRef="#br0" timeOffset="20575">29802 4415 23544,'-19'-30'1169,"5"3"-1079,8 4 0,10 3-180,14-2-540,14-1-449,17-4-1080,10-2 2073,-24 13 1,0 0-1,-1-1 1,1 0 0,0-1-1,1 0 1</inkml:trace>
  <inkml:trace contextRef="#ctx0" brushRef="#br0" timeOffset="21161">30679 3397 22644,'-12'-14'2249,"5"1"-2069,-4 6 0,10 2-90,-5 3-1,6 12-89,0 7 0,0 15 90,0 6-90,4 7 0,1 1-90,10 13 1,-3-20-91,5-1 180,-6-27-90,0-15 90,-2-12 0,3-15 180,-2-11 89,0-3-89,-1 2-3392,-5-2 3212,-3 18 0,5 4 0,-1 24 0,5 11-539,0 15-541,0 9 1080,9 24 0,-3-13 0,6 14 0</inkml:trace>
  <inkml:trace contextRef="#ctx0" brushRef="#br0" timeOffset="21387">31239 3560 23813,'0'-5'1530,"-3"7"-1081,2 17-224,-3 16 0,1 5-180,2-2 0,1 3-611,-2 20 1,0 3 520,2-9 0,0-1-90,2 3 0,0 0-315,0-2 0,2-1-270,1-3 1,0-3-450,2-6 0,0-2 1169,0-5 0,1-2 0,6 14 0,0-7 0</inkml:trace>
  <inkml:trace contextRef="#ctx0" brushRef="#br0" timeOffset="21607">31207 3695 22194,'-12'-41'2069,"5"3"-1799,2 6-180,10 3 0,7 4-90,16 3 0,13 3 0,18 8-341,-26 7 1,1 1 25,3 2 0,0 0-135,-1 1 1,-1 0-1079,30 0-631,-11 4 2159,-10 1 0,-15 8 0,-6 1 0</inkml:trace>
  <inkml:trace contextRef="#ctx0" brushRef="#br0" timeOffset="21775">31158 3985 22014,'-27'25'1440,"10"-4"-1260,16-10-91,20-5 1,22-6-180,19-4-225,-23 1 1,3-3 314,15-5 0,-1-2 0,-16 2 0,0-1 0,7-3 0,0 0 0</inkml:trace>
  <inkml:trace contextRef="#ctx0" brushRef="#br0" timeOffset="22193">30383 2850 22014,'-4'-21'2429,"3"3"-1260,-13 23-359,4 28-495,-3 5 0,0 8-837,5-5 1,0 4 0,0 2 611,-3 10 0,1 2 0,0 3-547,2-11 1,1 1 0,0 2 0,0 0 456,1 3 0,0 0 0,0 2 0,1-1 22,2 1 1,-1 0 0,2 0-1,1 0-22,1 0 0,0-1 0,2 1 0,2 2-54,3 0 0,2 2 0,2 2 0,1-2 0,0-4-81,1-1 0,0-4 0,2 0 1,5 2-331,1-4 0,4 3 0,3 1 1,2-2-1,-1-3 0,1-6-405,11 8 1,2-9 0,4-1 869,-1-4 0,4 0 0,1-2 0,-1-8 0,3-4 0,-1-8 0,1-1 0,1-2 0,1-1 0,0 0 0</inkml:trace>
  <inkml:trace contextRef="#ctx0" brushRef="#br0" timeOffset="22861">31970 3917 20305,'0'-9'3868,"0"0"-3328,0 2-180,-5 2-1,-4 3-89,-5 12-180,-8 9 0,-1 19 0,-3 15-90,12-22 0,1 1 0,2 4 0,2 1 0,1-2 0,3 1-90,1-2 0,3-1-180,5 26-89,6-13-91,4-12 90,3-18 90,4-18 90,7-41 180,-5-7 90,-10 11 0,-3-2-191,-3 4 0,-2 1 280,-1 1 1,-2 0 90,2-31-252,-2 11-18,-2 13 90,0 12-90,0 10 0,6 25 0,0 15-135,6 15 0,-1 5-405,4 24-24,-2-17 0,-1 0-1235,4 17-720,5-9 2519,-1-12 0,-1-14 0,-3-7 0</inkml:trace>
  <inkml:trace contextRef="#ctx0" brushRef="#br0" timeOffset="23058">32246 4062 22194,'0'-50'3059,"0"6"-2700,0 11-179,0 8-90,0 13 90,4 10-90,1 18-90,4 15 90,4 15-90,1 11-90,2 4-683,-1 2-307,-3-1-539,-2-6-989,-6-8 2608,0-12 0,-4-11 0,0-7 0</inkml:trace>
  <inkml:trace contextRef="#ctx0" brushRef="#br0" timeOffset="23236">32206 3587 22374,'-16'-55'1619,"-1"7"-1529,3 10-90,5 9-270,4 8-449,5 6-810,4 4-900,2 4 2429,2-2 0,6 6 0,-1-1 0</inkml:trace>
  <inkml:trace contextRef="#ctx0" brushRef="#br0" timeOffset="23522">32320 3144 22554,'-5'-12'1799,"-2"5"-1529,6 3 180,-3 10-1,6 12-89,4 18-90,3 23-324,-2-21 0,1 5 144,0 7 0,0 6 0,0-2-636,-1-9 1,0-2-1,0 2 546,1 15 0,2 4 0,-1-5 45,0 7 0,0-5-45,2-2 0,0-2-403,0-4 1,-1-2 357,0-7 0,0-2-214,-1-7 1,-1-2-551,4 21-1859,-2-14 59,-6-20 3032,0-16 0,-4-27 0,0-10 0</inkml:trace>
  <inkml:trace contextRef="#ctx0" brushRef="#br0" timeOffset="24303">32527 2705 18776,'-7'-14'3508,"-4"1"-3058,6-1-90,-1 3 90,2 2-1,4 4-89,0 1-90,0 2-90,0-1 0,0 1-180,2 2 0,0 0 0,4 4 90,-1-3-90,0 3 0,-2 0 0,-2-3 0,-1 3 180,0-4-180,0 4 0,0-3 0,0 9 0,0 14 90,2 1-180,2 13 90,3-9 0,1-2 0,-2-1-90,2-6-90,-2-2 90,4-5-90,2-5 90,4-6 90,3-11-90,3-9 180,-1-7 90,5-23 0,-11 10 180,-1-11-91,-11 20 91,-3 7-180,0 4-90,-3 8-90,-2 10 0,1 12 0,0 12 0,-1 8-270,3 11-1259,-7 23-2788,9-3 4317,-4-3 0,6-22 0,0-20 0</inkml:trace>
  <inkml:trace contextRef="#ctx0" brushRef="#br0" timeOffset="24636">32864 2461 22554,'-19'-32'1709,"5"4"-1259,2 4-90,7 6-90,4 4-91,7 7 91,9 7-90,12 11 0,14 16-90,-17-4 0,-1 5-600,3 11 0,-1 5 600,0 14 0,-3 9 0,-10-10 0,-1 8 0,-3 4 0,-2 1-60,-4-16 0,-2 1 0,-1 2 0,-1 0 0,0 0 0,0 0-530,1 1 1,-1 0 0,1 0 0,-2 0 0,0 0 0,-2-1 499,-2 1 0,-1 0 0,-1 0 0,-1-1 0,0-2 0,0-3 0,-2 6 0,0-4 0,-1-1 0,-1-1-315,1-1 0,-1-1 0,0 0 0,0-2 315,-4 13 0,0-2 0,-1-2-30,2-5 0,-1-1 0,0-2-150,-5 14 0,0-4-282,2-10 0,1-4-168,3-9 0,1-4-3169,-10 13 3799,13-28 0,8-24 0,9-20 0</inkml:trace>
  <inkml:trace contextRef="#ctx0" brushRef="#br0" timeOffset="25537">33383 3397 23364,'-4'0'1079,"0"0"630,4 0-1709,8 0-180,-3 0-90,3 0-449,-4 0-451,-3 0-719,5 0-7942,3 0 9073,3 8 0,2 2 0,1 8 1</inkml:trace>
  <inkml:trace contextRef="#ctx0" brushRef="#br0" timeOffset="25753">33534 4012 22734,'8'27'2698,"4"2"-1978,2 7-46,2-4 1,1 1-135,10 23-733,-7-18 1,0 1 372,5 17-180,-9 3 0,-6 4-675,-20-14 1,-6 2-226,2-12 1,-4 0-967,-11 15 1,-6-1 1865,0-14 0,-2-3 0,-5 3 0,-2 1 0,-4-1 0,0 1 0</inkml:trace>
  <inkml:trace contextRef="#ctx0" brushRef="#br1" timeOffset="32830">10566 9055 23454,'0'-7'1259,"0"2"-809,0 3 2968,0 2-3418,-4 0 0,0 0 0,-4 0 0,3 6 0,2 6 0,17 33-1917,1-2 1917,-1-8 0,3 2 0,-1-4 0,1 2-380,2 4 0,3 4 1,-1-1 379,6 10 0,2 1 0,-2-4 0,2 2 0,-1-2-1190,8 8 0,0-2 1190,-10-17 0,2-1 0,3 3 0,1-2 0,3 1 0,2 1 0,1 0-247,5 2 1,3 0 0,1-1 0,0 0 246,0 1 0,0-1 0,1-1 0,1-1 0,3 0 0,1-1 0,-1-1 0,-1-3-226,5 1 1,-2-2-1,1-2 226,-11-6 0,0 0 0,1-1 0,1 0 0,0 0 0,1-1 0,1 0 0,0 0-52,0-1 0,0 0 1,2 0-1,3 0 52,3 0 0,5 1 0,1 0 0,-1-1 0,-2-1 0,1 1 0,-3-3 0,0 1 0,4 0 0,-2-1 0,5 1 0,0 0 0,-2-1 0,-2-2 0,-3-1 0,-3-1 0,0-1 0,0 0-29,1-1 1,0-1 0,1 1-1,-1-1 29,2 0 0,-1-1 0,0 0 0,1 0 0,-2-1 0,1 0 0,-1-1 0,1 0 0,-2-1 0,0 0 0,2-1 0,2 0 0,4-2 0,3 1 0,2-2 0,-1 0 0,-3-1 9,1 1 0,-3-2 0,1 0 0,3 0-9,-11-1 0,2-1 0,2 1 0,-1-1 0,-1-1 0,-2 0 0,8-2 0,-4 0 0,1-2 0,3 0 2,-6 0 0,1-1 1,3-1-1,1 0 1,0-1-1,-1 0-2,1-2 0,0 0 0,1-1 0,-1 0 0,1-1 0,-1 1 0,1 1 0,0-1 0,-1 1 0,1-1 0,-2 0 0,0-1 0,7-2 0,0 0 0,-1-1 0,-3 0 0,-4 1 0,-4 1 0,-4 0 0,-1 0 0,4-2-36,0 0 1,4-2 0,1 0 0,-1-1-1,-4 0 36,1 0 0,-4 0 0,0 0 0,2-2 70,0 1 1,2-2 0,0-1-1,-1 1 1,-4-1-71,13-7 0,-6 0 0,0-1 0,-13 5 0,-1 0 0,0-1 0,0 0 0,-1 0 0,-1 0 0,1-1 0,1-3-107,0-1 1,2-3-1,0-1 1,-1 0 0,-2 2 106,-1 1 0,-1 0 0,-2 1 0,2-2 0,8-9 0,2-2 0,-2 0 0,-5 2 242,-2 2 1,-5 0 0,1-2-243,-2-1 0,1-3 0,0-1 0,-2 2 0,1-3 0,-1 1 0,0-1 0,-3 4 0,2-1 0,-1-2 0,-1 2 0,7-12 0,-1 1 0,-2 3 0,-8 12 0,-2 3 0,0-2 0,6-8 0,1-3 0,-4 5-110,-2 3 0,-3 2 110,-2 2 0,-1 0 0,-3 3 0,0 1 435,-3 2 1,0-1-436,4-9 0,0-2 0,0-1 0,-1-1 0,0 0 0,0 1 844,0 2 0,-1 2-844,5-17 0,-1 3 0,-2 2 0,-5 1 0,-1 2 892,-4-1-892,-2 17 0,1 0 0,5-16 0,3-9 3206,-4 28-3206,-3-1 136,-4 13-136,-2 1 424,-6 12-424,-2 4 0,-5 1 0,-1 8 0,-5 6 0,-8 11 0,-11 8 0,-1-1 0,-2 1 0,7-6 0,-2-1-370,-12 9 0,-4-1 370,-4-4 0,0-3 0,14-8 0,0-1 0,-12 4 0,3-4 0,-5-6 0,8-4 0,13-6 0,7 0 0,10 0 0,12-2 0,28-13 0,10 4 0,28-9 0,1 13-420,-12 8 1,2 2 419,-10 2 0,1 2 0,14 3 0,0 3 0,-14 0 0,-1 1 0,2 1 0,-1 0 0,1 0 0,0 1 0,-2-1 0,-1 0 0,0-1 0,0-1 0,-5-1 0,-1-1 0,-2-2 0,-1 0 0,24 6 0,-10-7 674,-9 4-674,-10-7 0,-7 6 0,-9-5 0,-6 2 0,-4-3 0,-22 12 0,-3-4 0,-14-3 0,-13-1 0,0-1 0,-10 0 0,-1-2-188,5-1 1,-4 1-1,3-2 188,-11-1 0,5-2 0,16 0 0,0-2-444,-18-4 0,0-2 444,20 1 0,1-1-190,-10-4 0,4-3 190,-7-10 0,12 1 0,7-4 0,4-10 0,18 9 1256,-4-7-1256,18 17-182,-8 6-2067,3 6-7582,-9 4 8656,-6 2 1,-11 10 0,-6 2-1</inkml:trace>
  <inkml:trace contextRef="#ctx0" brushRef="#br1" timeOffset="34665">10550 9236 21205,'0'-14'3688,"0"1"-2969,0 1-269,0 1-180,0 2-180,0 0 90,0 4 270,0 13 89,3 21 181,6 34-630,-1-7 0,2 11 0,2 6-769,-2-16 1,2 3-1,0 3 1,1 1 0,-1-1 678,-2-7 0,1 0 0,-1 0 0,1 1 0,0 1 0,1 0-379,2 6 1,0 2 0,1 1 0,0-1 0,1-2 0,-1-1 378,0-1 0,0-3 0,0-1 0,2 2 0,2 4 0,-2-11 0,0 2 0,2 2 0,1 1 0,1 1 0,1 0 0,1 0 0,0-1 0,1-5 0,0 1 0,2 0 0,1 0 0,0 0 0,1 0 0,0 0 0,0-1 0,0 1-169,1-1 1,-1 1-1,1 0 1,0-1-1,1 0 1,0 0-1,1-1 1,1-1-1,2-1 169,3 4 0,1-1 0,0 0 0,2-2 0,1 0 0,1-2 0,3-2 0,2-2-113,-2-5 0,2-1 1,1-2-1,2-2 0,1 0 1,2-2-1,0 0 1,2-1-1,0 0 113,-1-2 0,2-1 0,2-1 0,0 0 0,1-1 0,1-1 0,0 0 0,0 0 0,0 0 0,-1 0 0,1 0 0,0 1 0,0-1 0,1 1 0,-1-1 0,1-1 0,0 0 0,0-1 0,0 0 0,1-2 0,0 0 0,0-2 0,1 0 0,0 0 0,0-2 0,0 0 0,1 0 0,0-1 0,0-1 0,1 1 0,-3-3 0,2 1 0,0-2 0,0 0 0,1 0 0,-1-1 0,1 0 0,-1 0 0,-2 0 0,0-1 0,-1 0 0,2 1 0,-2 0 0,-2-1 0,0-1 0,0 1 0,0-1 0,1 1 0,1-1 0,3 1 0,-7-2 0,1 1 0,1-1 0,1 1 0,1-1 0,1 1 0,-1-1 0,1 0 0,1 0 0,-1-1 0,0 0 0,-1 0 0,2-1 0,0 0 0,1-1 0,0 0 0,0 0 0,0-1 0,-1 0 0,1 0 0,-2 0 0,0 0 0,-2 0 0,-1-1 0,8 1 0,-2 0 0,-2-1 0,-1 1 0,0-1 0,0 0 0,1-1 0,2 1 0,2 0 0,-8-1 0,3 0 0,1 1 0,1-1 0,1 0 0,0 0 0,0 0 0,0-1 0,-2 1 0,0-1 0,-3-1 0,-2 1 0,11-2 0,-3 1 0,-1-1 0,-2-1 0,-1 0 0,0 0 0,1 0 0,0-1 0,1 1 0,0-1 0,-1 0 0,1 0 0,-1-1 0,1 0 0,-1 0 0,0-1 0,0 0 0,0-1 0,0 0 0,-1-1 0,1 1 0,-1-2 0,0 1 0,0-1 0,-1 0 0,-2 0 0,0 0 0,0 0 0,1-1 0,0-1 0,2-1 0,2-1 0,-8 1 0,3-1 0,1-2 0,1 0 0,1 0 0,0-1 0,0 0 0,-1-1 0,-1 1 0,-2 0 0,-1 1 0,7-3 0,-3 1 0,-1-1 0,-2 1 0,1-1 0,0 0 0,1-1 0,2-1 0,-3 1 0,2-1 0,1-1 0,1 0 0,0 0 0,0-1 0,-1 0 0,-2 0 0,-3 1 0,-2-1 0,4-1 0,-2-1 0,-3 0 0,-2 1 0,0-1 0,0-1 0,0 0 0,8-4 0,-1 0 0,-1-1 0,0 0 0,0 0 0,-2-1 0,-2 1 0,-1 1 0,-1-1 0,0-1 0,1 0 0,2-3 0,-6 4 0,1-2 0,2-1 0,0-1 0,0 0 0,0 1 0,-3 0 0,-1 2 0,2-3 0,-2 2 0,-2 1 0,1 0 0,1-2 0,3-2 0,-4 4 0,1-2 0,3-2 0,1 0 0,1-1 0,-1 1 0,0 0 0,-2 1 0,-3 2 0,11-6 0,-3 2 0,-1 1 0,-1 0 0,1-1 0,3 0 0,-9 4 0,2-1 0,1 0 0,1-1 0,-1 0 0,0 1 0,-2 1 0,-2 2 0,5-3 0,-2 1 0,-1 1 0,-1 0 0,-1 1 0,0 0 19,6-3 0,-1-1 1,0 1-1,-2 1 1,-3 2-20,12-8 0,-3 3 0,-1 0 93,1-1 0,0 0 0,1 0-93,-1 1 0,1 0 0,0 0 64,0-1 1,0 1-1,0-2-64,-14 9 0,-1 0 0,1 0 0,-1-2 0,1 0 0,-1 0 0,0-1 0,0-1 0,0 0 0,-1-1 0,0-1 0,0-1 0,0-2 0,0-1 0,-1 0 0,0-2 0,0 0 0,0-2 0,-1-1 0,0 0 0,1-3 0,-2 0 0,2-2 0,0-3-20,-4 4 0,1-3 1,1-3-1,0 0 1,0 1-1,-3 3 20,0 0 0,-2 1 0,0 2 0,0-2 0,2-1-48,-1-2 0,3-2 0,-1-1 0,1 0 0,-2 2 0,-1 3 48,3-5 0,-1 3 0,-2 2 0,1 0 13,-1 1 0,-1 1 0,1 0 0,-1 0-13,-1 3 0,-1 2 0,0-2 0,1-1 0,7-9 0,2-3 0,-1 1 0,-3 1 0,1-1 0,-3 1 0,1-2 0,-4 5 0,2-2 0,-1-1 0,-4 4 0,-3 0 0,-3 2 0,-1 0 0,-1-1 0,-1 0 0,0-1 199,-1 1 1,-1 0-1,-1 0-199,1-1 0,-2 1 0,1 0 0,-1 1 0,0 0 0,1 0 0,-1 2 0,0 0 0,0 0 0,1 1 0,0 0 0,0 1 0,8-18 0,1 1 0,0 0 0,1 1 0,-2 3 0,1 1 0,-1 1 0,0 0 467,0 1 0,-1 2-467,0 0 0,-1 0 0,-1 3 0,1 1 783,-3 3 1,0-1-784,4-9 0,0 1 0,-7 17 0,-1 1 0,2-7 0,-1 2 1895,1-2-1895,-4 9 1324,-5 7-1324,-3 10 1094,-5 5-1094,-1 4 565,-5 3-565,-5 1 0,-11 1 0,-13 2 0,-16 6 0,15-1 0,-3 2-1696,-9 2 0,-2 2 1696,-7 3 0,-2-1 0,-5 2 0,0 0-380,-2 0 1,1 0 379,2 0 0,0 1 0,4-2 0,2 0 0,6-1 0,2 1 0,7-2 0,1 0 0,-23 7 0,19-3 0,12-9 0,24-7 0,19-10 0,30-10 0,8-5 0,10-5 481,-11 5 0,2 0 0,1-1-481,1 0 0,0-1 0,0 1 0,2 1 0,-1-1 0,-3 3 0,1 0 0,-2 2 0,-3 3 0,-1 1 468,-6 1 0,1 1-468,8 4 0,0 3 0,-13 5 0,-1 3 0,10 4 0,-2 4-214,-11 7 1,-1 4 213,2 4 0,1 2 0,1 4 0,1 3 0,1 3 0,-1 0-387,2 2 1,-1-1 386,-1 2 0,0 1 0,-2-4 0,1 1 759,3 7 0,-1 1-759,-7-6 0,-3-2 0,-2-2 0,-6-1 3,-18 10-3,-31-29 0,-34-6 0,22-7 0,-3-2-790,-8-1 1,-3 0 789,-4-1 0,-4-1-630,4-2 1,-4-2-1,3 0-482,12 2 1,3 1-1,-3-2 1112,-13-1 0,-3-2 0,2 2 0,15 3 0,2 0 0,-1 1 0,-2 0 0,0-1 0,-1 1 0</inkml:trace>
  <inkml:trace contextRef="#ctx0" brushRef="#br1" timeOffset="35575">14830 10109 23364,'0'-35'2518,"0"6"-2428,0 9 810,0 26-451,0 21-179,0 36-434,1-21 0,0 2 209,0 8 0,0 1-493,1 3-1,2 3 419,0-6 0,0 3 1,1 0-181,1-6 0,-1 0 0,1-1-60,1-1 0,-1-1 0,0-2-944,3 13 0,-2-9-1125,0-14 2339,-7-7 0,-9-36 0,-3-8 0</inkml:trace>
  <inkml:trace contextRef="#ctx0" brushRef="#br1" timeOffset="35777">14310 10118 22554,'-49'-43'1979,"6"0"-1799,14 4-90,17 3-90,20 4 0,22 3 0,25 4-411,-17 12 0,3 1 455,9 1 1,6 0-715,2 0 1,5 0-1,-2 0 430,-12 3 0,-2 1 1,1-1-61,13-1 0,2 0 0,-5 1-600,-4 1 1,-4 1-4017,-7 3 1,-3 1 4331,21-2 0,-23 16 0,-10 3 1</inkml:trace>
  <inkml:trace contextRef="#ctx0" brushRef="#br1" timeOffset="36227">15187 10339 23903,'5'4'990,"-2"-3"-630,-1 10-91,4 0 1,13 28-180,0 0-90,10 19 0,-8-6 90,-1 0-822,-3 1 732,-5-6 0,-2-6 0,-6-7 0,0-9 0,-4-11 0,-4-8 0,-2-15 0,-12-31 732,10-3-732,0-7 0,3-3 0,6 19 0,2 1-201,0-15 0,2 3 201,9-10-90,5 7 180,5 10-90,11 13 180,-4 17 0,14 28-90,-21 6-90,2 18 0,-14-12 90,-6-1 312,-2-3-492,-4-6-270,2-4-359,-2-8-541,2-4 1260,0-14 0,-2-4 0,2-9 0</inkml:trace>
  <inkml:trace contextRef="#ctx0" brushRef="#br1" timeOffset="36915">15719 10195 22374,'0'-18'2339,"0"4"-2069,0 0 0,0 9 89,0 1-89,2 14-90,4 11 0,2 16-90,6 11-90,3 4 0,1 4-241,-1-1 331,0-3-111,3 5 21,-6-19 0,3 0-90,-8-20 90,-5-4 0,1-7 240,0-3-240,3-6 22,4-5-22,2-4 0,4-9 0,1-7 45,-5-2 0,-1-5-45,1-4 0,0-4 0,1-13 0,-1-1-118,-3 10 0,-2 2 298,-3 3 0,-2 2 180,0-7 0,-4 8-91,0 9-89,-4 8-90,-1 20 0,-3 38-90,7-1 0,1 4 0,1 0 0,1 2-1672,7 15 0,5-2 1627,2-17 0,3-4-90,7 5 0,2-5 145,20 2-189,0-24-1,-12-21 0,-1-11 90,1-12 0,-10-2 0,-1-3 90,-7 6 0,-1-2 0,6-13 0,-2-4 45,-6-5 0,-4 1-184,-1 11 1,-2 0 273,0-11 0,-3 1 45,-5-8 0,-6 13 90,-8 13-1,-6 18 1494,-6 37 1,0 16-1764,6 13 0,5 5-284,0-11 1,0 3 0,4 0 283,5 1 0,6 2 0,2-3 0,7 4 0,5-3 0,3-1 0,4-3 0,6-4 0,3-3 0,5-5 0,3-4-630,4-4 0,2-5-270,1-2 1,4-5 899,14-7 0,0-5 0,-19 0 0,-1-2 0,9-6 0,0 0 0</inkml:trace>
  <inkml:trace contextRef="#ctx0" brushRef="#br2" timeOffset="39681">17835 12836 24623,'-15'0'1619,"1"8"-1439,4 10 0,4 20-90,2 17-45,5-20 0,2 2-335,0 3 1,2 0 334,0 3 0,2 0-429,3 1 0,0-2 294,0-1 0,1-2-31,1-2 1,0-1-779,9 22-1889,6-2 629,-10-24 2159,4-7 0,-15-15 0,0-5 0</inkml:trace>
  <inkml:trace contextRef="#ctx0" brushRef="#br2" timeOffset="39888">17758 12836 23813,'-23'-43'1260,"10"4"-1170,4 5 0,14 7-90,11 5 0,17 2-180,19-1-45,-15 11 0,1 0-999,6-1 0,1 1 639,4 2 1,2 0-406,-2 1 1,-1 1 989,-2 3 0,-2 1 0,-5 0 0,-1 0 0,-4 2 0,1 0 0</inkml:trace>
  <inkml:trace contextRef="#ctx0" brushRef="#br2" timeOffset="40088">17766 13180 21924,'-27'18'1260,"5"-6"-1170,11-6-90,29-10-90,39-9-405,-9 0 0,5-1-883,-4 1 1,1 1 1377,4-5 0,-2 1 0,-17 7 0,-1 0 0,0-1 0,1 0 0</inkml:trace>
  <inkml:trace contextRef="#ctx0" brushRef="#br2" timeOffset="41194">18708 13044 21835,'-24'0'2248,"-1"0"-1978,-3 4-180,-4 7 90,1 10-90,-2 10-90,6 8 0,7 4 0,10 3 0,12-3-360,25 6-359,22-19 449,4-5 0,3-27 180,-21-12 90,1-29 270,-19 3 89,-10 0 1,-4-2 90,-11-11 179,-3 9 1,-2 0-180,-5-2-90,-7-7-180,12 24-180,8 38 90,10 7-90,11 37-90,9 2-568,5-3 568,5 0-135,-9-23 0,3-3-224,13 10-64,-6-19 0,0-6 333,4-18 0,11-20 180,-20-25-45,-16 19 0,-2-2-126,-1-5 1,-1-4 260,-5-1 0,0-5 0,-2-1 90,-2-4 0,0-2 0,-2 1-745,1-1 0,-1 1 1,-2 0 714,0 3 0,-2 1 0,0 5 74,0 0 1,-2 4-85,0-3 0,0 3-50,-6-14 0,5 8 0,-2 44 316,8 25-406,-3 26 45,4-12 0,0 6-45,1 5 0,0 5 0,1-1 633,1 9 1,2 1-634,-1-6 0,2 1 0,0-4 0,6 1 0,1-4 0,1-4 0,1-2 92,0-5 0,0-2-182,14 20 90,-3-13-90,-4-10 90,-1-17-90,-5-4 0,0-12 90,-4-8 1371,8-21-1371,-8-6 0,3-16 0,-9 7 0,-2 1 390,-2 4-390,0 7 0,0 3 0,4 8 0,4-5 0,3 12 0,3-1 0,5 13 0,2 10 90,8 8-90,1 13 0,-8 0 0,0 2 0,12 19-815,-13-13 0,-2 0 815,6 16-169,-4-2 169,-5-3 0,-4-10 0,-4-5 0,0-8-90,7-7 0,-3-7 0,11-13-90,-2-14 0,3-12-90,3-13 45,-8 0 1,-1-4 584,-3 9 0,-1-3-360,6-17 0,-2-2-45,-5 12 0,-2 1 90,-1 1 0,-1-2 89,0-11 1,-2 0 0,-4 17 0,-1 1-45,-1-6 0,-3 3 180,-8-1 635,-15 13-545,-2 26 90,-8 17-360,11 23 0,4 10-90,5-9 0,2 3-356,-3 18 0,4 2 356,8-13 0,5-1 0,3-3 0,3 0 0,3-4 0,4-2 383,2-4 0,5-3-383,18 1 0,5-5 0,-8-9 0,3-4-1602,17 0 0,2-4 1287,-10-10 1,-2-3-136,2-1 0,0-2-799,-1-2 0,0-1 169,-5 1 1,-1-1 1093,-4 0 1,-3 1 0,25-5 0,-9 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6T16:53:53.200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12645 2868 21025,'11'-23'3508,"-2"1"-2878,-2 1-91,-3 3-89,-2 4-180,-2 3-90,-9 4-90,1 17-90,-13 19 45,-2 26 0,0 10-45,0-7 0,-3 5-524,5-15 1,-2 6-1,-1 3 1,-1-1 0,2-5 523,-5 10 0,2-4 0,-3 2-45,3-3 0,-3 4 0,0 0 0,2-3-360,3-9 0,1-1 0,1-2 1,1-3-848,-7 20 0,2-3 682,6-14 1,0 1-1,5-6-9261,2 14 9298,6-19 0,9-24 0,0-15 0</inkml:trace>
  <inkml:trace contextRef="#ctx0" brushRef="#br0" timeOffset="223">12426 3117 23315,'20'-42'509,"1"1"1,-3 4 0,-1 2-330,11-18 0,-8 20 114,2 23-114,2 26-90,8 29-516,-11-11 0,-1 5 426,3 9 0,-1 3-334,2 6 1,1 5 333,-8-16 0,0 5 0,1 1 0,-1-3-648,0 2 0,0-1 1,0 1 534,-1-2 1,0 3-1,0-1 1,-1-5-203,5 18 0,-2-6-180,-1-3 1,-1-3-440,-2-6 1,0-2-326,-1-6 0,-1-3 1259,6 19 0,-7-18 0,-6-10 0</inkml:trace>
  <inkml:trace contextRef="#ctx0" brushRef="#br0" timeOffset="425">12337 3858 20936,'-50'-13'2338,"8"1"-1092,11 3-1156,11 1 350,15 1-350,14-3 0,20-3-90,24-3 0,-17 6 0,4 0-474,4-1 1,4 0 0,-1 0 68,5-1 1,2 1-856,1-1 1,3 0 0,-6 2 1259,-11 2 0,-3 1 0,7-2 0,-3 1 0,4-1 0</inkml:trace>
  <inkml:trace contextRef="#ctx0" brushRef="#br0" timeOffset="798">14464 3261 23903,'-38'-33'1619,"1"0"-1529,2 4 180,5 4 90,8 5-90,5 6-180,9-1 0,5 5-90,10 3 0,11 3 0,18 4 0,21 0-422,-20 0 0,2 0 422,5 0 0,1 0-548,6 0 1,2 0 547,0 0 0,0 0-45,2 0 0,0 0-298,-4 0 1,0 0-243,8 2 1,-1 0 224,-19 1 0,-2-1-90,5 0 0,-5 1-809,-6 7-720,-15-2-7852,-16 6 9679,-16-1 1,-15 3-1,-8 0 1</inkml:trace>
  <inkml:trace contextRef="#ctx0" brushRef="#br0" timeOffset="1149">14205 3668 22014,'-33'16'1799,"4"-6"-1439,9-4-90,9-6 180,6 0-90,10 4 359,29 1-449,11 0-300,-7-2 1,5-2 119,1-1 0,4 0-669,3 0 1,6-1 0,-3 0 578,11 0 0,0 0 30,-9-1 0,1 0 0,-3-1-349,-1 0 1,-3-1 318,-5 1 0,-2-1 45,-7 1 0,1-1 90,0 2 0,-1 0-45,7-3 0,0 3 0,-26 0 157,-5 0-247,-4 1 1468,-4-1-2908,-2 2-1532,-2 0 2972,0 4 0,-4-3 0,0 3 0</inkml:trace>
  <inkml:trace contextRef="#ctx0" brushRef="#br0" timeOffset="2824">17579 2402 19676,'-5'-9'2698,"-2"0"-2518,6 2-180,-2 0 180,3 1 270,0 3-180,0-1 1708,0 4-1888,2-4-90,-2-3 0,5-7 90,2-4-180,23-11 90,0 7 90,19-6-90,12 7 0,1 3 90,-1 4-90,-13 3 0,-21 9 0,-3 0 0,-6 2 90,0 0-90,-5 0 0,-3 0 0,-4 0 0,-4 0 0,0 0 0,-2-2 0,-4 1 0,3-1 0,-6 2 90,6 0 0,-2 0 0,8 0-90,-2 0 0,3 0 90,-4 0-90,-2 0 0,0-4 0,0 1-90,0-1 90,0 2 0,0 2 0,-4 0 0,3 0 0,-8 0 90,1 0-180,-7 0 90,-14 0 0,3 6 0,-14-1 0,4 10 90,-7 5-90,0 10 0,-4 9-237,5 8 237,1 5 90,8 3 0,20-12 0,7 2-90,9 2 0,10-1 0,18 10 0,10-4-448,-2-10 0,7-6 448,5-12 0,8-6 0,0-4 0,-7-7 0,0-5 0,1-2 0,11-3 0,2-3 0,-3-3-316,-14-1 1,-2-2 0,-3-4 360,13-11 0,-8-5 135,-19 5 0,-5-1 140,-2 0 1,-2 0-96,-2-1 0,-3-1 134,0-11 1,-2 1-360,-1-14 0,-2-11 0,-11 36 0,0 4 0,2 7 813,-2 2-813,2 25 0,-3 23 0,-1 9 0,-1 3 0,-1 4-215,0 1 1,-1 4-1,0 0 215,0-3 0,0 0 0,-1 0 0,-1 3 0,-1 0 0,1 1 0,0-1 0,0 1 0,0-1 0,0-1 0,0-1 0,0 0-301,2-3 0,-1-1 0,1-1 301,-1 16 0,0 0-30,3-16 0,1 0 0,1-3-555,-1 0 0,0-1-135,2 5 1,0-4-1229,2-5-750,2-11 2698,4-13 0,6-18 0,3-9 0</inkml:trace>
  <inkml:trace contextRef="#ctx0" brushRef="#br0" timeOffset="3125">19280 2529 15622,'0'-36'1799,"-9"14"1272,-5 26-2622,-11 23-179,-2 32-225,14-22 0,2 4 443,3 5 1,3 3-444,1 3 0,4 0-45,7-1 0,4-1 171,3-1 0,5-1-171,3-6 0,7-2 0,15-1 0,4-9 0,-14-14 0,1-7 1343,12-7 0,-5-12-1253,-17-16 0,-6-9 45,-2-9 0,-4-5-686,-4-7 1,-4-2 640,-4-5 0,-4-1-45,-1 1 0,-6-1-45,-4 12 0,-4 0 0,0 4-135,-4-3 0,-2 5-270,-11-6 1,-3 10-883,-19 24-1321,-1 32 2330,31 5 0,2 7 1,1 8-1,3 5 1,1 5-1,0 1 1</inkml:trace>
  <inkml:trace contextRef="#ctx0" brushRef="#br0" timeOffset="10117">11070 8159 23184,'-21'0'2608,"3"0"-2338,4 0-90,7 0 0,3-2-90,14 2 0,12-2 0,19 2-90,18 0-701,-20 0 1,3 0 520,4 0 0,5 0-420,3 0 1,5 0-1,0 0-659,-1 0 0,1-1 0,-1 0 1259,1-1 0,-1 0 0,-2-1 0,11 0 0,-7-3 0,-28-1 0,1 0 0</inkml:trace>
  <inkml:trace contextRef="#ctx0" brushRef="#br0" timeOffset="10519">11098 8114 23903,'-47'0'1260,"6"6"-1080,11 4 179,8 14 1,7 12-180,2 18-135,10-20 0,1 3-1059,-6 23 0,0 4 1014,3-15 0,1 1 45,-3 14 0,-1 1-13,0-13 0,2-3-32,1 16 235,-1-29 1,1-3-56,4 0-90,-3-18 0,4 0 1064,2-15-1154,9-7 429,16-4-429,20-10 0,-16 10 0,5-1-321,6 2 0,7 0 0,-3 2 276,10 0 0,1 2 45,-5 2 0,2 2 0,-3 2 0,2 4 0,-2 6 0,7 12 0,-3 5 45,-18-8 0,-4 4 0,5 19 0,-11 3-45,-22 9 0,-10-19 0,-5 0 0,-25 10-315,5-16 0,-1-1-494,-13 8-496,13-14 1,2-4-1034,10-10 2338,9-15 0,26-20 0,9-10 0</inkml:trace>
  <inkml:trace contextRef="#ctx0" brushRef="#br0" timeOffset="10809">12552 8408 24443,'30'-34'1709,"-11"6"-1529,-19 15 180,-16 21 0,-13 17-91,-8 23-692,17-17 1,1 2 467,3 2 0,1 2-45,4 3 0,4 0 45,4 0 0,6-1-45,5 0 0,4-1 0,6-1 0,5-2-45,3-2 0,3-4 0,4-2 0,1-4 0,2-5 0,0-4-42,-1-5 1,1-5 86,30-8 0,-10-19 0,-13-18 90,-14-15-90,-23 20 0,-4-3 0,-3-2 0,-5 0 0,-5-3 0,-4 1 0,-3 1 0,-3 1-180,-2 4 0,-5 1-854,-14-6 0,-7 5-1170,-2 9 0,-2 4 2204,2 0 0,0 6 0,5 11 0,3 6 0,-10 9 0</inkml:trace>
  <inkml:trace contextRef="#ctx0" brushRef="#br0" timeOffset="12074">14688 7816 22374,'6'-43'2789,"-2"2"-2340,-2 5-179,-9 10 0,-4 4 90,-13 15 90,-9 13-181,-13 21-89,2 16 0,0 8-759,8-5 1,1 2 608,3-4 0,0 4 0,4-1-1256,0 9 0,7-1 1226,2-1 0,5-1 0,6-4 0,6-1-140,4-5 1,6-2 94,6-4 0,6-4-90,5-5 0,4-4 45,5-3 1,3-6-91,1-2 0,4-7-90,13-10 0,0-13 135,-9-15 0,-6-9 135,1 1 0,-8-9-293,-21-9 1,-10-9-1,-5 4 338,-7-2 0,-5 0 15,0 5 0,-3-3 0,-2 5 30,-7-4 0,-3 5-45,0 3 0,-1 2 45,0 8 0,-1 2-45,5 7 0,0 2 305,3 6 1,2 2-351,-9-13 2004,29 9-2094,20 15-45,25 6 0,10 5 90,-9 3 0,2 0-462,-2 2 1,3 1-1,-2 1 507,10-1 0,-2 2 0,-1 3 0,0 1 656,-2 0 1,1 2-702,7 9 0,-3 3-96,-14-3 1,-4 1 185,6 6 0,-6 3-45,-5 15 89,-14 0-89,-10-1 90,-6-2-22,-8-1-68,5-2 2163,-4-3-2163,5-4 0,3-5 0,5-5-90,9-4 469,9-8-379,7-4 0,5-12 30,5-6-30,-2-8 90,0-3-90,-5 0 90,-7 5-90,-7 4 0,-6 7 0,-6 3 0,-3 4 90,-4 8 0,-3 6 0,-7 10-90,-6 7 0,-11 5 45,-3-7 0,-4-1 0,6-6-1,-2-1-156,-11 7 1,-3-4 156,-6-9 0,0-5-263,10-1 1,0-4 217,-12-2 0,2-6 0,13-3 0,3-4-90,-9-9 0,2-3-180,-14-16 45,23 12 0,3 0-494,3-11-1890,7-7 91,13 12 2518,6 1 0,8 20 0,1 5 0</inkml:trace>
  <inkml:trace contextRef="#ctx0" brushRef="#br0" timeOffset="12256">15155 8919 23813,'10'44'1530,"-4"-4"-991,0-10-179,-6-8-90,2-10-270,-2-6-360,0-6-719,2 0-810,-2-4-810,8-11 2699,-2-15 0,7-19 0,-1-11 0</inkml:trace>
  <inkml:trace contextRef="#ctx0" brushRef="#br0" timeOffset="12447">15272 7567 24803,'0'-50'1079,"6"4"-899,8 4 180,14 6-270,19 4-45,-16 17 0,3 3-750,5 0 1,3 1 524,6 1 0,4 0-480,0 3 0,4 0 1,-2 1-331,8-1 1,0-1 989,-9 3 0,1-1 0,-5 0 0,-6 2 0,-4-1 0,-4-1 0,-1 1 0</inkml:trace>
  <inkml:trace contextRef="#ctx0" brushRef="#br0" timeOffset="13367">17246 7612 23274,'-29'-6'2248,"3"-3"-2068,7-3 90,13-4 270,41-24-405,-10 20 0,9 0-1086,9-1 1,10-3-1,5 0 1,-3 3 995,-6 3 0,-2 2 0,2 0 0,3 0-27,6-1 0,4 0 0,3 0 0,-1 0 0,-2 2-18,-7 2 0,-1 1 0,-2 1 0,1 0 0,1 0-264,1 0 0,0 0 0,1 1 1,0-1-1,-1 1 264,-2 0 0,0 1 0,0-1 0,0 1 0,-1 0-326,10-2 1,0 0 0,-1 0 0,-2 1 325,-4 0 0,-2 1 0,-1-1 0,2 1-215,4-1 1,1-1-1,-2 1 1,-4 0 243,-3 1 1,-4-1 0,0 0 369,5 1 1,0 0 0,-7-1-760,18-11-269,-30 5 1522,-13-5-2152,-27 5 1786,-12 0-3045,-9 0 3188,-6 1 0,-2 2 1,1 0-1</inkml:trace>
  <inkml:trace contextRef="#ctx0" brushRef="#br0" timeOffset="13885">19467 6604 21924,'-26'-28'3059,"3"5"-2430,5 1-179,4 6 0,7 3-180,-2 2-90,8 1-90,-2 1-90,10 2 0,7 3 0,13 2 0,15 2 0,8 0 89,12 0-629,-28 2 1,0 2 494,2-1 0,1 1 45,-1 3 0,1 0-138,1 0 0,-1 0 183,0-1 0,-1 1-90,0-1 0,-1 0 45,31 1 0,-9 3 0,-13-9 0,-9 13 0,-11-4 90,-8 31-90,-17-2 90,-10 26-90,-3-33 0,-2 1 44,-2 3 1,-1 1 175,-3 3 1,-1 1-176,0 1 0,-1 0-1009,1 2 1,-1 0 1008,0 0 0,0 1-45,1-1 0,1 0-228,0-2 0,1 0 228,2-5 0,2 1 45,-2 3 0,2-1 45,-5 17 90,-1-7 90,11-34-180,-1-21 355,-2-20-445,-4-16 0,-3-15 192,9 20 0,1-1-192,0-4 0,0-2 45,0-2 0,-1-1-160,1-1 0,0-1 115,1 3 0,0 0-45,0 1 0,1 2 45,2 3 0,0 3-179,-8-28-1070,5 1 80,3 25-451,5 2-1078,3 23 2698,0 8 0,0 1 0,0 4 0</inkml:trace>
  <inkml:trace contextRef="#ctx0" brushRef="#br0" timeOffset="15933">22155 5767 22914,'0'-43'2788,"0"2"-2248,0 5-270,-3 8-90,2 6-90,-6 12-90,6 15 45,-6 26 0,-2 12-45,3-1 0,1 3-480,-2 3 0,-1 6 0,0-1 480,1-3 0,0 0 0,0 0-835,0 3 0,0 1 1,-1 0 834,0 1 0,0 1 0,0-1 0,0-3 0,0 0 0,1-2-468,0-3 1,0 0-1,1-3 513,-3 15 0,1-4-154,2-9 1,0-2 108,0 21 805,2-15-715,1-21 1995,2-33-2085,-1-17 0,11-33-45,-1 22 0,3-1 208,5-5 1,2 0-164,2-2 0,4-2-158,12-10 1,6 3 157,-1 10 0,2 4 0,1 1 0,0 8 0,-2 14 0,-1 9-136,19 20 136,-10 8 0,2 4-45,-13-7 0,1 0-429,15 9 0,-2-1 384,-16-10 0,-2-3-45,-4-4 0,1-1-45,24 1 1733,-11-15-1643,-6-16 90,-24-13 0,-4-6 270,4-28-99,-13 16 0,-4-3-36,-3 13 0,-3 1-45,-1 1 0,-3 1-45,0 4 0,-2 1 14,-13-17-59,-1 18 846,-13 42-756,13 18-90,10 2 0,3 6 0,8 0 0,5 3-1139,2 3 1,5 1 1003,4 1 0,5-1-45,4-1 0,4-2-629,4-3 0,5-3 404,2-4 0,3-3-68,2-5 0,3-5 68,2-6 1,2-7 179,1-6 0,1-7-279,0-7 0,0-6 504,-1-7 0,-2-5 456,-1-8 0,-3-6-276,-2-6 0,-3-5-30,-12 14 0,-1-2 0,-2-2 90,-1-5 0,-1-2 0,-2-1 29,0-3 1,-1-2 0,-2-1 88,-1-2 1,-1-1 0,-1 0-60,-2 1 1,1 1 0,-2 0-120,0 4 0,-1 1 0,-1 1-90,-1 6 0,0 1 0,0 2-45,1-12 0,0 3 31,-2 10 1,0 4-77,3-6 846,-3 32-846,-2 44 0,-1 23 0,2 0 0,-1 6 0,0 1-53,-1 2 1,0 2 0,1 4 16,1-13 0,0 5 0,1 2 0,0-3 0,-1-6-24,1 4 0,0-6 0,1 2-30,1 11 0,1 1 0,1-7-90,1-8 0,0-5 90,-1-6 1,1-2 1656,7 15-1837,0-16 151,3-23-151,4-20 180,5-23 90,5-24-414,-13 17 1,-1-3 413,2-8 0,0-3 135,3-4 0,-1-2-778,0 2 1,-1 0 732,0 4 0,-1 2 0,-5 8 0,-1 2-90,-3 8 0,-1 3 0,3-9 0,-7 19 90,-2 31 482,-4 19-483,0 24-89,-1-19 0,2 3-72,7 24 0,3 2-18,-1-16 0,2-1 30,1-4 0,2 1 0,2-5-333,6-1 0,3-6 258,3-1 0,3-5 0,1-4 0,3-5 0,3-4 0,1-6 90,1-6 0,0-4 0,2-5 1,-1-5 44,0-6 0,-2-4-1004,-1-6 0,-3-4 1184,-2-4 0,-3-3-45,-3-4 0,-3-2 17,-2 0 0,-4 0-17,-3 2 0,-3 0 0,-2-6 0,-2 3-45,-1-10 1935,-10 7-2025,-8 54 499,-8 23-409,-1 28-90,9-1 0,3 5 1122,6-12 0,3 2-1122,2 16 0,5-1 0,5-20 0,7-4-246,13 5 0,6-5 246,-8-17 0,3-5 45,11 3 0,1-14 225,1-31 0,-5-14-90,-11 4 0,-4-4-432,-5 0 1,-2-5 0,-4 0 341,-4-13 0,-8-1-90,-1-2 0,-4 1-135,-4 2 0,-4 1-270,-1 7 1,-4 3-283,-2 6 1,-7 6-1653,-15 7 1,-5 10 2338,7 10 0,-1 7 0,-15 11 0,0 9 0,11 7 0,1 0 0</inkml:trace>
  <inkml:trace contextRef="#ctx0" brushRef="#br0" timeOffset="17135">14789 10900 23274,'27'-47'2878,"-6"3"-2518,-11 8 0,-10 11 89,-9 11 91,-10 26-90,-10 25-315,8-2 0,1 5-909,-3 10 0,1 4 774,7-11 0,0 3 0,2 1 0,0 5 0,2 2 0,2 1 0,1 3 0,3 1 0,3 5-544,5-13 0,2 3 1,1 2-1,2-1 0,0-4 124,4 16 1,1-4-1,4 1 15,-1-6 0,3 3 1,1-2-1,2-8-435,1-9 1,0-5-1,3-3 673,12 7 0,3-7 0,-4-10 0,2-7 0,-1-9 0,0 0 0</inkml:trace>
  <inkml:trace contextRef="#ctx0" brushRef="#br0" timeOffset="17501">15394 11149 23468,'0'-41'419,"0"-1"1,-3 6 0,-1 2-330,-5-9 655,-9 25-565,0 29-90,-3 24 0,3 19-90,8-19 0,2 0-100,1 4 1,1 0 99,1 2 0,2 0 0,1-3 0,0-1 0,2 26 118,4-13-28,4-18 153,23-18-243,0-15 0,19-15 0,-9-5 0,0-2 350,-7 3-350,-5 2 78,-7 6 102,-8 6-90,-6 14 90,-4 14-180,-4 16 89,-5 17-1264,-2 9 1175,2-28 0,-1 1 0,2 0 0,2 1-333,5 9 1,3-2 62,8 18-90,0-27 1,4-5-721,17-2-586,9-15-1033,5-6 2699,4-18 0,-2-10 0,0-13 0</inkml:trace>
  <inkml:trace contextRef="#ctx0" brushRef="#br0" timeOffset="18117">15337 10955 23544,'-23'-32'329,"-1"0"1,7 1 0,4-1-330,4-27 0,33 4-3186,21 10 3186,-12 26 0,5 4 0,7 2 0,4 3 0,6 3 0,3 3 0,5 3 0,1 2 0,-19 1 0,0 1 0,-1 1 45,22 5 0,-1 2 135,-6 3 0,-2 4 21,-6 4 1,-4 3 112,-7 4 1,-5 4 171,-7 3 0,-5 7-217,-9 2 1,-3 5 0,-3 0-135,0 11 0,-5 1-495,-1-5 1,-3 4 0,-1-4 389,0-11 0,-2-2 0,0 0-30,-1 1 0,0 0 0,1-1 0,0 21 0,1-1 286,0-6 1,0-2-287,3-7 0,0-1 263,0 1 0,0-3-263,0 9 0,0-2 348,0-42-258,0-9 1244,4-17-1334,1-18-89,4-26 89,-1 17 0,1-6 0,1 2-127,4-13 1,1-2 126,0 6 0,1-4 0,1 4 0,6-8 0,1 4 0,-1 3 0,3 1 0,-4 10 0,3 0 0,-2 3-45,2-2 0,0 2 45,6-6 0,-1 4 195,2 1-195,-7 16 90,-5 11-90,-4 26 90,-2 18-90,2 24 0,-9-19 0,0 0-293,3 4 1,0 1 292,1 1 0,1 0-45,2-1 0,2-2-45,1-2 0,3-2-45,0-3 0,2-3-45,27 14 45,-12-26 0,2-7 45,19-5 90,-20-8 0,-2-6 1427,7-20-1292,-20 0 0,-3-3-45,7-19-45,-13 17 0,-3 0-45,-5-13-90,-2 5-540,-4 4-809,-6 5-899,0 2 2338,-8 2 0,-4 3 0,-3 0 0</inkml:trace>
  <inkml:trace contextRef="#ctx0" brushRef="#br0" timeOffset="18367">17112 10851 23723,'0'-30'810,"5"-3"-720,6-6 180,9-10 180,3-12-91,-10 26 1,-2-5 119,-3-3 1,-2-6 0,-1 2-1091,-1-10 1,-3-2 760,-2 6 0,-1-3 0,-4 3-150,-5-7 0,-4 2 0,-4 0 0,-3 1 0,-1 3 0,-3 1-53,-2 4 0,-1 3 53,2 7 0,-1 1-900,-5-1 1,0 5-989,-6 0-1171,7 22 3059,34 45 0,17 30 0,-6-25 0,1 0 0</inkml:trace>
  <inkml:trace contextRef="#ctx0" brushRef="#br0" timeOffset="18707">18736 10986 24713,'-28'-10'1709,"-4"-4"-1259,-23-22-91,15 11-179,-8-5-90,28 16 0,9 7-90,11 3 0,16 12 0,20 4 0,18 9 0,9 3 0,-9-5 0,8 3 15,-16-6 0,7 4 0,4 1 0,4 1 0,-2 1 0,-1-1-30,-5-2 0,0 2 0,-1-1 0,1 0 0,1 0 0,3-1-197,-4-2 0,4 0 0,1 0 0,1 0 0,0-1 0,-2 0 0,-2-1 0,-5-1 0,18 8 0,-5-1 0,-4-3 0,-1-4 0,1-9 0,0-1 0,0 1 0</inkml:trace>
  <inkml:trace contextRef="#ctx0" brushRef="#br0" timeOffset="19070">20178 10945 22644,'-12'-27'2699,"1"4"-2250,5 12-269,8 15-180,12 12 90,14 18-3482,17 7 3392,1-4 0,5 2-636,-11-9 0,1 1 606,-4-4 0,2 2 0,-2-2-230,2 2 1,-2-1 214,-4-1 0,-1 0 45,-3-2 0,-3 2 0,9 22 0,-19 3-199,-26 4 244,-5-26 0,-6 0-45,-7 3 0,-6 1 493,-5-3 0,-6 1 0,1-3-448,-8 5 0,-2-3-15,8-5 0,-3 0 0,3-3-30,1-6 0,2-3 706,6-2 0,0-3-616,-3-4 0,2-5 683,-11-12-773,3-19 0,34-19-2384,19-16 2339,3 25 0,3-1 45,6-5 0,5-2-209,0 2 0,2-4 0,0 3-196,4-6 1,-1 0-106,-5 11 0,0-3 0,-3 6-884,-4 5 0,-5 4 1394,-5-19 0,-24 19 0,-15 9 0</inkml:trace>
  <inkml:trace contextRef="#ctx0" brushRef="#br0" timeOffset="19950">24909 10443 24083,'-8'-9'2699,"3"2"-2429,-4 3-1,4 2 721,-12 34-720,3 8-270,2 0 0,-1 5-1504,0 2 1,-1 3 1503,-2 10 0,-2 2 0,5-18 0,0 1 0,0 3-245,-1 3 1,-1 3-1,1 3 1,0-1 244,1 0 0,1 0 0,1 0 0,-1 1 0,0-2 0,-1 0 0,2 0 0,0 0 0,1-1 0,1 1 0,2-2 0,0-5-235,2 9 0,1-6 235,-1-2 0,1-6 0,4 4 0,0-37 2405,9-43-2405,9-17 0,0 5 0,3-4 297,3 1 1,5-2-298,3 5 0,4-2 0,-1 3-222,6-6 1,1 4 221,-6 8 0,3 1 0,-3 6 0,0 6 0,0 5 0,-2 4 0,0 5 0,31 4-341,-3 18 341,-32 3 0,0 4 0,-2 3 0,-1 4 0,0 3 0,-1 2 0,-2 2 0,-1 0 0,-2 0 0,0 0 0,-2-3 0,-1-1 0,14 19 0,-2-13 0,15-19 0,-11-20 0,17-25 0,-12-22-495,-18 20 0,1-2 495,0-6 0,-2-1 0,1-3 0,-3-1 204,-1 1 0,-1-1-204,-3 2 0,0 0 29,-1-4 0,-2 1-29,1-13 0,-2 1 0,-9 68 0,0 16 0,0 6 0,0 4 709,0 0 1,0 1-710,1 1 0,0 1 0,0 0 0,0-1 0,1-1 0,0-2 0,3 29-1485,-3-28 1,1-2-1484,0 5 3136,4-3 1,-4-38 0,3-8 0</inkml:trace>
  <inkml:trace contextRef="#ctx0" brushRef="#br0" timeOffset="20236">26078 10100 23418,'-14'-37'450,"0"0"0,0 4 0,-1 3-180,-11-9 326,1 19-416,5 20 111,9 18-201,4 19-90,14 11 90,8 5-90,9-2-90,9-10 147,0-9-57,-1-16 170,0-36 100,-24-35-180,-11-9-90,-10 26 0,-6 3 0,-20-8-405,8 26 0,-1 5-1124,-12 2-1439,-6 17 2968,27 25 0,13 20 0,5 10 0</inkml:trace>
  <inkml:trace contextRef="#ctx0" brushRef="#br0" timeOffset="31757">12515 15685 23903,'-5'-7'2249,"-2"3"-1889,-7 2 90,0 2-91,-4 10-89,-3 4 0,-5 16 0,-3 12 0,-1 15-225,14-20 0,3 2 0,1 5 0,2 3-45,4-2 0,3 3 0,1-2-253,1 5 1,4-1 252,4 13 0,4-5 0,3-23 0,3-4 0,24 19 0,8-14-90,6-18 90,4-20-45,-17-23 0,-2-9 45,-11 4 0,-2-4 0,7-21 0,-6-5-1161,-14 9 0,-6-2 1161,-4-4 0,-4-2 45,-2 1 0,-3 0-107,-4 3 1,-4 1 61,0 6 0,-3 3 0,-1 6 0,-2 4 0,1 6 0,-3 4-360,-9 4 1,-2 5-631,-16 2 105,-15 17-824,23 16-900,5 10 2609,6 1 0,11 6 0,4-2 0</inkml:trace>
  <inkml:trace contextRef="#ctx0" brushRef="#br0" timeOffset="32001">13067 15812 22343,'32'-16'3598,"-8"2"-3089,-10 7-59,-8 17-40,-4 18-140,-2 28-225,0-17 0,0 4-397,0 6 1,0 6 351,-1 5 0,1 7 0,1-3-520,0-12 1,0-3 0,0 3 384,0-2 0,0 3 0,0-1 0,1-4-315,2 18 1,0-5-91,0-5 1,0-3-136,0-8 0,0-2-3642,8 18 4317,-5-38 0,1-39 0,-6-31 0</inkml:trace>
  <inkml:trace contextRef="#ctx0" brushRef="#br0" timeOffset="32253">13116 15952 23094,'-5'-47'869,"0"1"1,1 3-1,2 2-689,-1 4 0,2 2 90,5-22 0,5 14 0,15 20-180,10 19-90,10 26 0,-13 14 0,-2 7-148,-6-5 0,-3 3 148,4 17 0,-3 1 0,-11-13 0,-6 1 0,-7 13 0,-5-2 0,0-15 0,-5-2-45,-6 9 0,-5-5-45,-22 0-180,-4-15-180,0-15-360,6-19-179,9-12-1799,20-34 359,17 7 2429,23-17 0,14 18 0,6 1 0</inkml:trace>
  <inkml:trace contextRef="#ctx0" brushRef="#br0" timeOffset="32542">13494 16029 16978,'22'20'2968,"-3"3"-319,-3 2-2379,-4 0 935,9 4-1205,1-12 514,13 2-784,2-14 0,8-7 1523,2-11-1343,-2-14 90,-6-12 90,-11-11 90,-13-7 270,-15-2 180,-15 4-91,-11 10 181,-29 18-540,11 26-219,-14 22 128,23 27-89,20-18 0,3 1-591,4 3 0,2 1 456,3 2 0,4 0-270,3-1 1,4 1-1235,10 10 1,5-2 603,-5-13 1,3-3-225,7 6 0,3-6 1259,14-10 0,1-15 0,-1-12 0</inkml:trace>
  <inkml:trace contextRef="#ctx0" brushRef="#br0" timeOffset="32870">14066 16101 21924,'3'-45'3149,"-1"4"-2610,-2 11 721,7 10-541,11 41-449,0 7-225,-4 2 0,-2 4-45,4 28 0,-4 1 45,-7-21 0,-1-2-45,-1 11 0,-3 6 0,-14-42-90,-6-27 0,1-18 0,3-26-316,22-7 406,-2 30 0,2-1 0,3 1 0,4 1-45,9-3 0,3 5 45,18-5 0,16 6 0,-16 33 0,-1 5-810,10 12-89,-18-4-361,4 0-449,-21-4-493,-5-3 2202,-2 1 0,-2-6 0,0-1 0</inkml:trace>
  <inkml:trace contextRef="#ctx0" brushRef="#br0" timeOffset="33457">15374 15961 24713,'-24'-30'3508,"-28"5"-3148,6 18-360,12 8 0,-1 5-2639,-16 23 2639,26-7 0,1 4 0,2 6 0,3 4 215,2 3 1,4 4-216,1 19 0,7 5 0,9-5 0,3-2 0,1-1 0,3-4 116,5-12 1,6-11-746,31-26 539,-14-21 45,-7-23 0,-4-10 90,-13 10 0,-3-3 359,1-19 1,-3-1-180,-5 14 0,-3 1-45,-1-1 0,-2 1-180,-2 5 0,-1 2 0,-3-26 308,-7 19-308,4 37 0,3 23 0,4 34 0,8 15-108,0-28 0,2 1 108,3 0 0,3-1 0,2-2 0,2-3 0,22 18 0,4-15 0,20-30-90,-14-17 45,-9-21 0,-3-9 45,-12 9 0,-3-3-120,6-17 1,-3-7 179,-11 8 0,-2-4 0,-2 2-435,-2 9 0,-2 2 0,0-3 375,0-15 0,-1-3 0,-1 4 0,-2-4 0,-3 5 0,0 7 0,-1 3 0,1 13 0,-3 4 0,-7-5 184,-2 47-184,-5 39 0,9-4 0,1 10 0,1-1-292,0 13 0,1 2 292,1-5 0,0 4 0,1-4 0,3 6 0,2-4 0,0-4 0,2 0-1619,2 7 0,1-2 180,0-22 0,0-3 1439,2 3 0,2-7 0,0-14 0,0-14 0</inkml:trace>
  <inkml:trace contextRef="#ctx0" brushRef="#br0" timeOffset="33818">15569 15586 23993,'-5'-28'1350,"4"2"-1171,12 5-89,11 3 0,21 2-90,16 5 0,-24 6 0,2 1-318,2 1 0,1 1 318,-1 1 0,0 0 135,-4 0 0,-1 2 495,23 9 400,-34 26 1,-11 11-1031,-13 9 0,-7 5-185,4-14 1,-1 3 0,-2 1 184,-6 11 0,-3 1 0,3-6-371,5-6 0,3-2 371,3 13 0,7-5 0,17-3 205,15-16-205,8-23 0,4-22-90,2-25 45,-28 8 0,-3-4 45,-1-6 0,-3-3-168,-5-3 1,-4-2 212,-5-2 0,-4 0-45,-3 0 0,-5 1 0,-4 2 0,-4 1-135,0 4 0,-1 2-270,-2 3 0,-1 3-576,-19-17-1178,7 9-629,5 13 2978,11 9 1,8 12 0,6 7 0</inkml:trace>
  <inkml:trace contextRef="#ctx0" brushRef="#br0" timeOffset="34172">16418 15771 24263,'33'6'3418,"-1"4"-2788,-4 12-360,0 10-270,1 11 0,1 11-2126,-8-5 0,-1 4 2126,-3-13 0,-2 2 0,5 14 0,-2-1 44,-8-19 0,0-4-44,7 25 0,-6-21 0,-2-19 0,2-53 0,-2-18-338,0 4 1,2-3 337,1 0 0,2-3 0,5 0 0,2-4 0,0 3 0,-4 14 0,-1 2 0,2 0 0,5-11 0,2 0 0,0 6 0,-1 10 0,1 6 0,21-10 0,-3 27 687,-7 20-687,-3 16 0,-7 11 0,-5 3 0,-6-3 760,-3-5-760,-4-4 2222,-4-5-4111,-1-8-719,-15-10 2608,-5-9 0,-14-1 0,-3 2 0</inkml:trace>
  <inkml:trace contextRef="#ctx0" brushRef="#br0" timeOffset="37669">2274 8910 15628,'6'-9'6117,"0"0"-5398,-1 2-269,-2 1-90,-3 1 0,0 3-1,0 0 1,0 0 540,0 1-361,0 11 1,-9 15-90,-4 27-241,0-9 1,-5 7 0,1 0-891,3-4 1,-1 0 0,-1 3 702,0 2 1,-3 4 0,1 0-1,0-2 8,-2 9 0,0-3 0,0 0-60,0 0 0,-1 0 0,2 0-30,0-4 0,2 0 0,-1-2-180,2-5 0,0-1 1,2-1-760,-4 13 1,3-3 188,2-12 1,2-4-1889,2 16 2698,13-31 0,15-29 0,8-18 0</inkml:trace>
  <inkml:trace contextRef="#ctx0" brushRef="#br0" timeOffset="37938">2282 9046 23723,'0'-53'2249,"0"8"-2159,0 11 0,0 10 90,6 12 0,6 12-90,14 20 90,13 24-560,-14-9 0,1 5 380,3 12 0,-1 4-570,-7-11 0,-1 3 0,0 0 600,0 5 0,0 1 0,-1 1-30,0 2 0,0 1 0,0-1-30,-1-2 0,0-1 0,0 1-128,-2-7 1,1 1 0,0 1 0,-1-3-694,2 4 1,0-1 0,0-2 400,-1-2 1,-1 0-1,0-7-720,-2-2 1,-1-11 1169,-5-20 0,-10-29 0,-5-12 0</inkml:trace>
  <inkml:trace contextRef="#ctx0" brushRef="#br0" timeOffset="38138">2108 9742 23813,'-35'8'1079,"0"1"1,-26 4-900,20-6-90,19-3-90,29-10 0,29-1 0,-3 0 0,6 0-180,8 0 0,6 1 0,-1-1-854,11 1 0,0-1 404,-8 2 1,3-1-1,-6 0 630,-1 1 0,-4-1 0,-9 2 0,-1-1 0,27-6 0</inkml:trace>
  <inkml:trace contextRef="#ctx0" brushRef="#br0" timeOffset="39985">3675 9028 20665,'-18'-32'4857,"-1"3"-3867,-1 1-181,2 6-179,1 4-270,3 2-180,4 5-90,4 4-90,2 2 0,15 5 0,11 0 0,29 7 0,-17-3 0,5 1-30,9 2 0,6 2 0,-2-1-1711,11 2 0,0 0 1711,-6-2 0,2 1 0,-4-2-15,0 1 0,-4 0 15,3 4 0,-6 4 210,2 17-90,-29-5 0,-11 6-261,-20 6 1,-10 3 170,-7 14 0,-3 4-433,4-14 0,-1 2 0,0 0 433,-3 6 0,-1 0 0,0 1 0,-1 0 0,1 1 0,0-1 0,2-3 0,1 0 0,1-1 0,2-4 0,1-1 0,2-1 0,-4 14 0,3-3 739,4-9 0,4-3-1324,6-8 1,4-2-1215,5 13-989,16-23 2800,18-25 1,15-27 0,-19 6 0,0-1 0</inkml:trace>
  <inkml:trace contextRef="#ctx0" brushRef="#br0" timeOffset="40200">4775 8892 23364,'0'-20'1709,"0"-1"-1529,9 3-180,12-2 0,19 0 0,-11 8 0,5 1-180,7-1 0,7-1 0,-3 1-866,9-1 1,1 0 775,-6 2 0,3-1 1,-2 1-1485,10-4 0,-5 1 1754,-19 4 0,-2 0 0,3-1 0,-5-2 0,-9-2 0</inkml:trace>
  <inkml:trace contextRef="#ctx0" brushRef="#br0" timeOffset="40633">5104 8784 22734,'-30'11'2519,"3"2"-2160,1 1 1,4 6 0,-3 9-180,1 12-90,1 9 0,3 7-90,9 0 90,8-5-90,11-3 0,10-12 0,10-6 0,13-12 90,10-10-90,10-11-209,4-8 209,-32 2 0,0 0 0,31-8-90,-8 6 90,-4 4 90,-9 14-90,4 16 0,-14 26 90,-7 5-203,-21-21 0,-6 1 113,-12 24 90,-11-2-90,-7-1 90,-3-12-90,1-8-180,2-12-67,7-8-1642,0-13 180,12-16-990,2-21 2187,15-19 0,0 20 1,2-2-1,3-2 1,-1-1-1</inkml:trace>
  <inkml:trace contextRef="#ctx0" brushRef="#br0" timeOffset="40913">6128 8693 23993,'-1'-10'3059,"-8"2"-2070,-33 38-719,6 0-135,9-2 0,1 6-135,10 6 0,5 3 0,8 20-1113,8-22 0,7-3 1113,37 5 0,-18-27 0,3-3-135,5-4 0,2-4 90,1-4 0,0-4-120,-1-6 0,-1-5 210,-3-2 0,-4-5-45,-4-3 0,-5-3 0,-6-3 0,-6-2-135,-4 0 1,-6-2-91,-5 0 0,-6 0-180,-4 3 0,-5 3-225,-4 1 1,-4 4-1319,-4 4 1,-2 4 1002,-3 3 1,-3 6-316,0 6 1,-1 6 1367,-2 4 0,2 6 0,0 8 0,1 5 0,1 4 0,-1-1 0</inkml:trace>
  <inkml:trace contextRef="#ctx0" brushRef="#br0" timeOffset="42192">6680 8087 23004,'-37'-4'2518,"3"-3"-1978,3-7-180,5-2-180,9-6-90,9-5 0,16-9-90,18-11 0,-5 21 0,5 1-371,5-4 1,3 2 370,6-1 0,1 1 0,3 2 0,0 0 0,2 2 0,0 3 0,-2 4 0,-1 2 45,-2 4 0,-2 5 0,-4 5 0,-1 6 135,23 17 180,-14 24-225,-26-15 0,-4 4-1,-4 9 1,-4 2-45,-1 7 0,-4 2-769,-4 7 0,-2 3 679,1-23 0,-1 1 0,-1 3 30,-4 16 0,-2 3 0,1-3-30,3-15 0,0-3 0,-1 3 0,1 3 0,-1 4 0,0-1 0,1-6 0,-1 5 0,2-3-423,1 10 0,0-2 243,-2 8-270,8-7-449,-2-10-360,3-6-630,2-5 1889,5 9 0,4-7 0,5 9 0</inkml:trace>
  <inkml:trace contextRef="#ctx0" brushRef="#br0" timeOffset="42440">7411 10407 24983,'-11'47'2878,"5"-7"-2518,-1-13-90,6-9-180,-3-9-90,4-7 0,8-11 0,4-7 0,9-9 0,3-4-270,8-15-180,-13 13-180,0-7-449,-15 19-450,-10 3-810,-6 5 2339,-9 4 0,-5 3 0,-3 2 0</inkml:trace>
  <inkml:trace contextRef="#ctx0" brushRef="#br0" timeOffset="44253">8540 7467 20935,'6'-25'3238,"0"1"-2698,-2 3-90,-2 5-91,0 7 451,0 13-450,4 20-270,4 24-30,-2-9 0,1 7 0,-1 0-678,4 12 1,-1 2 617,-1-4 0,0 5 0,0-3-1330,1 8 0,0-2 1330,-2-1 0,0 0 0,0-5 0,-1-2-74,-2-6 0,0-3 74,-1-6 0,0-3 90,1 21-90,0-18 817,-9-29-817,-6-24 0,-11-31 0,6 10 0,-1-4 1079,0-6 1,-1-3-1080,-1-8 0,0-6-628,4-1 0,0-4 0,1 1 628,2 11 0,2 2 0,-1-2 0,3 4 0,0-2 0,1 0 0,1 3 0,-1-18 0,3 4 0,3 6 0,3 3 0,0 5 0,8 3-618,17 1 1,9 6 617,-7 15 0,4 5-155,17 0 1,1 10 109,-11 15 0,-2 8 90,0 3 0,-3 3-90,-3 4 0,-2 3 45,-4 1 0,-3 1 0,-5-1 0,-4 1 90,3 26-90,-18-3 0,-17-4 0,-16-6-90,-13-4-180,-11-3-180,16-19 1,-2-1-91,-18 6 180,23-12 0,3-3-449,1-3 426,14-8-1596,10-5 1979,16-9 0,4-11 0,8-6 0</inkml:trace>
  <inkml:trace contextRef="#ctx0" brushRef="#br0" timeOffset="44602">9388 6595 22464,'0'-17'2429,"0"6"-2069,0 4 89,-5 15-89,-4 13 0,-5 24-180,6-14 0,0 4-615,0 7 1,1 4 524,1 8 0,0 3-1462,2 5 1,2 3 1401,0-19 0,1 1 0,0 0 0,2 1 0,1 0 0,1 0-268,0-2 1,1 1 0,3-2 237,3 18 0,8-2-47,4-13 1,6 0 0,5-5 46,3-6 0,4-5 0,5-3 0,8 1 0,4-4 0,0-5-143,-10-9 1,0-5-1,-2-5-82,18-7 0,-7-8-135,-22-3 1,-5-2 1808,20-23-2709,-15-9-269,-13 0-899,-12-4 2428,-10 6 0,-8 2 0,-5 6 0</inkml:trace>
  <inkml:trace contextRef="#ctx0" brushRef="#br0" timeOffset="46620">10050 6671 23004,'-4'-16'2069,"-3"1"-1710,6 3 1,-3 3-90,4 3-90,0 3 0,0 1 0,2 12-180,4 9 90,4 19-90,5 12 90,-1 14-1085,-8-31 1,0 2 994,0 0 0,-2 0 0,-1 0 0,0 0-39,5 29-51,0-7 90,3-12 0,4-3-90,4-28 90,2-7-90,1-27 2159,-2-12-2159,0-5 139,-1-3-49,3-7 0,-9 15 0,4 2 0,4 20 0,2 15 0,12 5-90,-2 10 90,5-2-90,-1 2 0,0-10-180,10-12 180,-15-12 90,7-15 90,-21-30 90,-7 9-90,-9 14 0,-3 1 90,-3-12 90,-10-2-270,5 17 0,-1 6 0,3 17 0,6 15 0,-3 11 90,6 10-90,4 11 0,4 4 0,8 1 0,5 0-90,5-7 90,3-2-90,3-11-90,3-9-90,3-12 90,3-11 0,0-10 90,-2-8 90,-5-9 0,-3-7 0,-5-7 180,-3-2 0,-7-2 90,-6 1 90,-6 6-90,-4 8-181,-7 8 1,-2 10-90,0 8 90,-4 6-90,10 13 0,-8 6 0,8 15 0,-3 3 0,4 6 90,4-2-90,4-2-90,5-5 90,14 2 0,-8-16 0,6 1 0,-11-20 0,-2-3 0,-3-13 90,-3-2-90,-5-5 0,-1 6 0,0 3 0,2 6 0,2 7 0,3 3 0,1 14 0,0 5 0,4 12 0,2 2 0,6-1 0,3-1 0,1-9 0,1-6 0,-1-6 90,20-32 0,-22 3 90,10-23-90,-34 12 0,-7 0 0,-7 0-90,-4 4 0,-3 1-90,-10 1 0,8 10-270,-4 3-359,9 11-181,3 4-359,3 4-2429,6 7 3688,4-1 0,4 2 0,0-8 0</inkml:trace>
  <inkml:trace contextRef="#ctx0" brushRef="#br0" timeOffset="47025">11524 6061 21924,'0'-21'3508,"0"1"-2788,0 4 359,0-1-809,0 6-180,0 3 0,0 4-90,0 3 0,0 5 90,0 6-90,2 10 90,4 9 180,4 12-90,7 13-411,-7-22 1,0 0 275,2 4 0,0 0 0,1 2 0,1-1-45,0 1 0,0-1 0,0 0 0,-1-2 0,-1-1 0,0-2 0,11 25 0,-5-10 0,7 2-90,-10-19-90,4 2-179,-11-19-91,-4-5 371,2 0-1990,-2-11 900,2-2-361,0-16-718,2-8 2248,-3-12 0,-1-5 0,-3-3 0</inkml:trace>
  <inkml:trace contextRef="#ctx0" brushRef="#br0" timeOffset="47471">11638 6138 19946,'-16'-45'2968,"-2"1"-2608,-1 4 89,-1 3 91,2 8 90,-1 2-180,5 7-1,2 1-89,6 6-90,-2 2-180,7 6 0,-2 1 0,8 16 90,6 17 0,11 26-91,-7-16 1,2 3-611,2 7 1,1 2 520,3 5 0,-1 2 44,0 1 1,-1 2-45,-2 0 0,-1 0 45,-1-2 0,-2 0-45,-3-3 0,-3-1 0,-2-4 0,-2-2 0,-4-5 0,-2 0 0,-3-4 0,-2-2-45,-3-3 0,-1-1-135,-1-2 1,-4 1-631,-9 4 1,-3-1-451,-12 12 181,12-19 0,-1-5 1079,-4-9 0,5-7 0,3-11 0</inkml:trace>
  <inkml:trace contextRef="#ctx0" brushRef="#br0" timeOffset="48357">12487 5844 21205,'-8'5'3058,"3"3"-2518,-2-7-90,6 3-91,-3-4 1530,4 0-1529,-3 0-90,2 0-180,-3 0 0,1 0 0,-2 0-90,1 0 0,-4 0 0,8 0 0,-4 0 0,9 4 0,4-3-90,7 9 180,3-9-90,-1 5 0,-2-1 0,2-4 0,-7 3 0,-1-4 0,-6-2 0,-4-3-540,0-4-90,0 1-3957,-4 2 4587,0 4 0,-4 12 0,-1 2 0</inkml:trace>
  <inkml:trace contextRef="#ctx0" brushRef="#br0" timeOffset="48553">12621 6626 25612,'0'5'1260,"0"-1"-1800,0-4-4857,3-2 5397,2-4 0,3-4 0,0-3 0</inkml:trace>
  <inkml:trace contextRef="#ctx0" brushRef="#br0" timeOffset="49094">13214 5676 24173,'12'-16'1889,"0"5"-1439,-7 4 179,2 17-269,-1 13-90,6 23-180,5 15-531,-8-24 1,2 1 440,0 3 0,0 2 0,2 1 0,1 0-1536,-2 1 1,0-1 1535,2-2 0,-1 0 0,-2-3 0,0-2-26,-1-3 0,0-2 26,7 21 0,-5-13 0,-4-11 0,-4-10 0,-2-10 644,-8-18-644,-2-14-90,-7-22 90,1-16 1512,9 20 0,1-2-1512,1-5 0,1-2-1158,2-4 0,2-1 1158,-1-1 0,2-1 45,0 2 0,2 1-378,0 3 0,0 0 333,2 5 0,0 2-54,0 5 0,1 3-36,10-25 90,4 18 232,5 20-232,5 19 0,1 22 2227,-1 16-2227,-7 12 0,-7 6 0,-15 2 0,-12 1 512,-15-1-512,-7-2-135,4-20 0,-1-2-404,-11 10-271,-10 1 66,25-26-1684,6-8 179,15-5 2249,8-12 0,15-13 0,5-9 0</inkml:trace>
  <inkml:trace contextRef="#ctx0" brushRef="#br0" timeOffset="49318">13977 5156 22104,'20'-47'2789,"-3"5"-2339,-7 13 89,-4 13 91,-6 24-90,-7 26-316,0 17 1,1 8-844,1-7 0,0 2 649,1-1 0,1 3 0,3-2 15,5 10 0,3-1-45,-1-19 0,1 0 0,6 2-90,12 11 0,8 1 0,3-2-383,-5-16 1,2-2 0,2-1 0,-1-1-98,13 12 1,1-2-1,1-4-360,-1-9 1,1-3 0,-4-8 929,-4-7 0,-3-7 0,26-8 0,-11-15 0</inkml:trace>
  <inkml:trace contextRef="#ctx0" brushRef="#br0" timeOffset="49858">14741 5079 22284,'6'-21'2969,"0"4"-2340,-2 8-89,-2 0-90,0 0-91,-2 0-89,0-3 0,0 7-180,0 1-90,0 4 0,0 8 0,0 5 0,0 37 0,0 5 0,0-15 0,0 5 45,-2 18 0,0 1-1099,2-16 0,-1 0 1054,0 17 0,1-2 0,2-25 0,1-3 0,4 25 0,7-4 0,-7-24 90,2-6-90,-3-24 0,4-14 0,15-38 0,4-2 0,-9 13 0,0-1 532,-3 9 1,1 2-623,14-22 90,-3 12 0,-3 12 0,-4 13 0,1 16 90,9 26-90,-8 3 0,9 13-90,-13-10 773,0-3-1672,-1-1-450,1-1-450,-2-6-900,4-9 2789,1-10 0,3-13 0,1-5 0</inkml:trace>
  <inkml:trace contextRef="#ctx0" brushRef="#br0" timeOffset="50036">15488 5405 21828,'0'-32'3148,"0"5"-2134,0 2-834,0 7 228,0 6-318,0 12 116,3 12-206,2 15 357,1 9-357,0 10-90,0-1-539,-3 1-540,0-4-540,-3-1-900,0-4 2609,0-6 0,-9-6 0,-2-5 0</inkml:trace>
  <inkml:trace contextRef="#ctx0" brushRef="#br0" timeOffset="50168">15346 5012 23544,'-10'-38'449,"1"0"1,1 4 0,0 0-450,-6-20-270,7 13-630,2 12-988,5 9 1888,5 9 0,2 4 0,5 5 0</inkml:trace>
  <inkml:trace contextRef="#ctx0" brushRef="#br0" timeOffset="50446">15532 4523 23184,'8'-52'2428,"4"6"-2068,4 12 0,11 16 180,11 28-181,13 25-179,-19-2 0,1 5-1631,4 11 1,-1 4 1509,-10-10 1,0 2 0,-2 1-30,2 5 0,-2 1 0,-1 2-30,0 1 0,-3 2 0,-1 3-469,-5 0 1,-1 3 0,-1 1 0,-3-3 468,1 1 0,-3-3 0,-2 1 0,-2-5 0,0 2 0,-3-2 0,-1-4-179,-7 12 0,-3-5 44,0-7 0,-3-2-180,0-7 0,-2-3-180,2-6 1,-1-3-855,-13 20-3253,0-10 4602,10-16 0,-1-7 0,9-13 0</inkml:trace>
  <inkml:trace contextRef="#ctx0" brushRef="#br0" timeOffset="54553">1844 12592 21835,'-5'5'2068,"1"3"-1348,4-7-90,0 3 89,2-4 271,20 0-721,4 0-89,21 0 0,2 0 0,6 0 0,6 0-277,-28-2 0,1-2 186,1-1 1,1-2-45,1-2 0,2-2 45,19-11 0,2-2-90,-13 6 0,-1-2-366,-5 3 0,2-2 0,-3 0 366,4-1 0,-1 0 0,0 0 0,-1 1-278,1 1 1,-1 0 277,2-1 0,0 0 0,0 1 0,4-2 0,5-3 0,6-2 0,-2 1-326,-9 5 0,0 0 0,2-1 326,2 0 0,2-2 0,2 1 0,-3 1-360,7-1 0,-3 2 0,1 0 360,3-1 0,1 1 0,0 1-280,1-1 0,0 1 0,0 1 280,0 1 0,-1 0 0,1 0 0,-3 1 0,-1 0 0,1 0-268,-4 1 1,1 1 0,-2-1 267,-3 2 0,0-1 0,-2 0-41,-2 1 0,-1-1 0,-1 0 41,-3 0 0,1 1 0,-2-2 0,18-6 0,-2 0 0,-3-1 0,-1 1 168,-2 0 1,0-1-169,-2 1 0,-1 0 0,0-1 0,0 1 0,-2 0 0,1 1 593,-1-1 1,1 0-594,-4 2 0,3 0 0,-3 1 0,8-2 0,0 0 205,-8 2 1,2 0 0,-3 2-206,3 1 0,-3 2 0,1-1 0,0-1 296,-2 3 0,1 0-296,-1 0 0,-1 1 0,1 0 0,-1 0 0,-1 1 0,0 0 0,-1 1 0,1 0 0,-2 0 0,1 0 352,-1 2 0,1-1-352,17-5 0,1 0 0,-12 3 0,0 0-263,13-4 0,0 0 263,-16 3 0,1 0 0,15-5 0,3-1 0,-17 5 0,-1-1 0,1 0 0,19-5 0,1-1 0,-17 4 0,2 0 0,-3-1 305,5-4 1,-1-1-306,-9 3 0,1-1 0,-2 1 0,7-6 0,-3 1 0,-3 0 0,0 0 0,0-1 0,-2 1 0,-8 5 0,1 0 0,8-5 0,0 1 0,17-4 0,-2 0 0,1 5 479,-1 0-479,-15 5 0,1 2 0,20-6 0,-22 6 0,0 0 263,14-2-263,-17 0 0,0 0 0,20-9 0,-21 6 0,0-3 294,1-1 0,-3-1-294,-6 3 0,0-1 0,7-6 0,0 0 0,-8 5 0,1 1 0,13-12 0,2 1 0,-7 7 0,1 1-111,11-9 1,1 1 110,-12 11 0,1 1 0,18-9 0,1-1 0,-14 9 0,0-1 0,15-7 0,0 0 0,-18 9 0,-1 1 0,1-1 0,1 0-458,0-1 1,1 1 457,1-1 0,1 1 0,1 0 0,0-1 0,1 0 0,1 0 0,1-1 0,1 0 0,1 1 0,0-1 0,1 0 0,1 0 0,1 1 0,0 0 0,0 0 0,0 0 0,0-1 0,1 1 0,1 0 0,0-1 0,-1-2 0,1 0 0,2 2 0,0-1 0,0-2 0,1 0 0,1 2 0,2-1 0,-2 0 0,3-2 0,-2 2-554,-12 5 0,-3 2 0,3-1 554,12-6 0,3-1 0,1 1 0,0 1 0,1 1 0,-4 1 0,-11 2 0,-3 1 0,2-1 0,14-4 0,2-1 0,-4 0 0,-18 6 0,-3 0 0,2-2-165,11-7 0,2-1 1,-3 0 164,-11 6 0,-2 1 0,1-1 0,7-6 0,1-1 0,-4 1 0,1-2 0,-3 1 0,-1-1 0,-1-1 0,0 2 0,-1-1 0,2-1 0,-1 1-51,1 0 1,1-1 50,1 1 0,3-1 0,-1 1 0,4-2 0,1-2 0,4-3 0,1-1 0,1 0 0,0 0 0,0 1 0,0 0-486,-1 0 1,0-1-1,-4 4 486,4-3 0,-2 2 0,-6 4 0,3 0 0,-1-1 110,0 0 1,0 1 0,0-1-111,-2 1 0,1 0 0,-2 0 0,-2 4 0,0 1 0,-4 1 0,2-2 0,0 0 0,-1 2 0,3-1 0,-2 1 0,7-5 0,-1 0 0,-5 4 0,3 0 0,-3 1 0,7-2 0,-2 2 0,0 0 0,2 1 0,-1 0 0,1 0 133,-1 1 0,-1 1-133,0 1 0,0 1 0,-1 2 0,1 0 0,-2 1 0,0 0 0,-2 2 0,-1 1 0,-4 0 0,0 0 0,-5 3 0,0 0 0,26-9 0,-3 4 0,1 2 0,4 3 0,2 2 0,0 0 0,-3-2 473,-8-1-473,-7 1 0,-8 0 2705,-7 4-2705,-8 0 1386,-2 5-1386,-7 0 687,0 0-687,-2 1 0,1-1 0,0 0 0,2 0 0,-1-5 0,-1 2 0,-2-4 0,0-8 0,-5-2 0,0-12 0,-5-3 0,0-9 0,0-11 0,-2 19 0,-1-2-594,0-5 1,-1-2 593,-3-9 0,-2-2-1500,1-7 1,-1-1 1499,2 17 0,0 0 0,-1-1 0,1-1 0,0 0 0,-1-1-260,-1 1 0,-1-1 1,1 1 259,0 3 0,1 0 0,-2-3 0,-4-13 0,-2-4 0,1 4 0,4 14 0,0 3 0,-1-2 0,-2-11 0,-1-2 0,1 4 0,-1-1 0,0 4 0,0 0 0,1 2 0,0 1 0,0 1 0,-1 3 0,0 1-237,-1 3 1,-1 1 236,0 3 0,-1 1 0,0 4 0,-2 1 0,-17-23 0,0 7 446,1 6-446,5 5 0,-1 4 0,4 5 0,1 2 2599,3 5-2599,2 2 1160,3 2-1160,1 2 886,-2-1-886,5 7 347,-3-2-347,-1 3 0,3 4 0,-11-3 0,-28 26 0,8-6 0,-4 3-588,-3 4 0,-1 1 588,10-7 0,-1 1 0,1-1 0,-11 3 0,0 0 0,-6 0 0,-1 0 0,18-5 0,0 0 0,-1-1-623,-4 1 0,0 0 0,-1 0 623,-2 0 0,-1 0 0,-1 0 0,-2 0 0,0 1 0,0-1 0,-2-1 0,-1 0 0,0 1 0,0 0 0,0 0 0,-1 1 0,0-1 0,0 0 0,1 0 0,-1 0 0,0 1 0,0-1 0,0 1 0,0-1 0,0 1 0,-1 0 0,0-1 0,0 1 0,-2-1 0,1 1 0,-1-1-445,15-2 0,-1-1 0,0 0 1,0 0 444,-1 0 0,-1 1 0,0-1 0,0 0 0,-2 0 0,0 0 0,-1 1 0,1-1 0,-1-1 0,0 1 0,-1-1 0,-4 1 0,7-1 0,-4 0 0,-1 0 0,-1 1 0,1-1 0,3-1-359,0 1 0,3 0 0,0-1 0,0 0 1,-3 1 358,-1-1 0,0 1 0,-2 0 0,-1 0 0,-3 0 0,-1-1 0,3 0 0,-3 0 0,-2 0 0,-1 0 0,0-1 0,1 1 0,2-1 0,4 0-148,1 0 0,3-1 1,2 0-1,1 0 1,-3 0-1,-4 0 148,-2 1 0,-5 0 0,-2 0 0,-2 0 0,0 0 0,3-1 0,3 1 0,6-1-87,-3 0 1,5 0 0,2-1 0,2 1 0,-2 0 86,0 0 0,0 0 0,0 1 0,0-1 0,1 1-13,-1-1 1,0 1 0,1 0 0,0 0 0,-1 0 12,0 0 0,1 0 0,-1 1 0,1 0 0,-1 0 0,0 0 0,-1 1 0,1-1 0,0 1 0,-1 0 0,0-1 0,-1 1 0,0 1 0,1-1 0,-1 0 0,1 1 0,1 0 0,-1 0 0,-1 1 0,-3 0 0,5 0 0,-3 0 0,-2 0 0,-1 1 0,1 0 0,1 0 0,2 0 0,-7 1 0,2-1 0,1 1 0,-1 0 0,-2 1 0,8-2 0,-3 0 0,-1 2 0,0-1 0,1 0 0,1 0 0,4-1 12,-6 2 1,4 0 0,1-1-1,0 0 1,0 1-13,-2 0 0,1 0 0,0 0 0,0 0 0,0 0 0,0 1 0,0 0 0,0 0 0,0 0 0,0 0 0,1 0 0,0 0 0,1 1 0,-1-1 0,1 1 0,0-1 0,1 1 0,0-1 0,0 1 0,1-1 0,-12 4 0,0 1 0,0-1 0,1 0 0,1 0 0,1-1 0,0 0 0,-5 1 0,9-2 0,-3 0 0,-2 0 0,0 0 0,1 0 0,3-1 0,1 0 0,3-1 0,1-1 0,-2 1 0,-2 0 0,-1 1 0,-2 0 0,-2 0 0,0 0 0,2-1 0,4 0 0,-7 1 0,3-1 0,2 0 0,-1 0 0,1-1 0,0 0 0,0 0 0,1 0 0,2 0 0,0-1 0,1 1 0,0 0 78,2-1 0,0 1 0,1-1 0,0 0-78,-14 4 0,1 0 0,1 0 0,1 0 0,0 0 0,1 0 0,0 0 0,2 0 0,-1-1 0,1 1 0,0-1 0,0 1 204,1 0 1,1 0 0,-4 1-205,0-1 0,-5 2 0,1-1 0,3 0 0,-4 1 0,4 0 0,-3 0 0,4-2 0,-2 1 0,-1 0 0,1-1 0,3 0 0,-1 0 0,2-1 0,2-1 238,-3 2 1,3-2 0,-3 1-239,7-1 0,-4 1 0,2 0 0,3-2 0,4 0 0,3-2 0,0 1 0,-18 5 0,0 0 638,3-1 0,0 0-638,5-2 0,0 1 0,6 0 0,-1 0 0,-7 4 0,1 0 686,19-6 0,2-1-686,-6 3 0,3-2 695,7 0-695,8-1 1635,8-7-1635,2 4 887,3-1-887,-1 7 426,2 8-426,4 8 0,0 11 0,4 13-870,0-20 0,0 2 870,0 7 0,0 1 0,0 9 0,0 3-497,0 5 1,0 3 496,1-19 0,0 0 0,1 4-622,0 5 0,2 6 1,-1 0-1,1-3 622,1 4 0,-1-2 0,1 6 0,0-14 0,0 6 0,0 2 0,0 1 0,1-3 0,-1-4-381,1 3 0,-1-4 0,0-1 1,1 4 380,0 1 0,0 2 0,0 2 0,0-1 0,0-3 0,-1 2 0,0-4 0,0 0 0,1 1 0,-1 2 0,1 0 0,0 0 0,0 0 0,-1 1 0,0 0 0,0 0 0,1-1 0,1 1 0,0-1 0,1-1 0,0 1 0,-1-1 0,0-1 0,0 0 0,1 0-78,1-2 0,1-1 0,0 0 0,1 0 78,-2-3 0,1 0 0,0-1 0,0-1 0,4 15 0,0-2 0,1 0 0,-1-4 0,0-1 0,0 0-3,0-4 1,-1 0 0,1-1 2,-1-2 0,1-2 0,-1 1 0,1-3 0,0 0 0,-1-1 0,-1-1 0,1-1 0,-1 0 0,6 17 0,0 0 0,-2-5 0,1-2 0,-2-4 0,0-1 0,-1-5 0,-1-2 769,-1-5 1,0 0-770,0 5 0,0-3 0,3 17 0,3 7 0,-10-23 0,0-3 0,-2-4 2055,-2-5-2055,-2-2 2184,0-3-2184,0 3 0,2 16 0,0-6 1209,0 14-1209,2-13 75,-3-2-75,2-4 0,-2-6 0,-1-4 0,1-6 0,-2-1 0,2-7 0,0-2 0,-1 0 0,3 1 0,0 0 0,3 3 0,2-7 0,2 3 0,4-4 0,8 0 0,11-4 0,19-9-225,-19 1 0,5-4-3052,12-5 0,9-3 0,-2 0 2383,-7 5 0,-1 0 1,4 0-1,1-1 0,4 0 1,1 0-1,-3 1 0,6 3 1,0 0-1,0-1 0</inkml:trace>
  <inkml:trace contextRef="#ctx0" brushRef="#br0" timeOffset="57856">18318 15939 23184,'0'-20'2698,"0"-3"-2248,-7-4 90,-2-3 89,-7-4-89,-1 0 0,-1-6-540,0-1 0,-6-8 0,-5-2 0,12 23 0,-2 0-2442,-2-1 1,-1-1 2441,-4-1 0,0-1 0,-3-3 0,0 0 19,-3-3 0,-1-1-19,0-2 0,-1-2 0,-2-2 0,0 0 0,-2-3 0,-2 1 0,-3-2 0,-2 0 0,12 17 0,-1-1 0,-1 1 0,-3-1 0,-1 0 0,-2 2 0,-3 0 0,-1 1 0,-2 0-84,-3-1 1,-2 1-1,-2 1 84,-4 0 0,-1 1 0,-2 1 0,12 7 0,-1 0 0,-1 1 0,-1 1 0,-2-1 0,-1 1 0,-1 1 0,0 1-426,-3 0 0,0 1 0,-1 1 0,0 0 426,-3 1 0,0 0 0,-2 1 0,1 0 0,10 3 0,1 0 0,-1 1 0,-1 0 0,0 0 0,-2-1 0,-1 2 0,-1-1 0,1 1 0,-1-1-8,-2 1 1,2 0 0,-2 0-1,-1 1 1,-5-1 7,12 2 0,-3 0 0,-3 1 0,-1-1 0,0 0 0,0 1 0,2 0 0,2 1-124,-7-1 1,3 0-1,1 1 1,0 0-1,-2 1 1,-2-1 123,5 2 0,-3-1 0,-1 0 0,-2 1 0,1 0 0,1 1 0,2 0 0,3 1-79,-3 1 1,3 1-1,2 0 1,0 0-1,-2 3 1,-3 0 78,1 1 0,-2 2 0,-3 1 0,-1 1 0,0 0 0,1 1 0,2 0 0,3-1 0,-5 2 0,2 0 0,2 1 0,0-1 0,0 2 0,-4 1 0,8-2 0,-3 2 0,-2 0 0,0 0 0,1 1 0,1 1 0,3-1 0,3 1-29,-10 5 0,5 0 1,2 1-1,1 1 1,1 0 28,0-1 0,1 2 0,1-1 0,1 2 0,0 0 0,3 1 0,1 0 0,1 1 0,0 0 0,1 2 0,-8 6 0,1 1 0,1 2 0,2 0 51,4 1 1,0 1 0,3 1 0,2 1-52,2 1 0,2 1 0,2 2 0,3 1 0,2 1 0,2 1 0,3 1 0,2 2 0,3 2 0,2 2 0,2 1 0,3 1 0,3 4 0,3 1 0,3 1 0,2 1 33,3-11 0,1 1 0,2 1 0,1-1 0,3 1-33,1 2 0,3 1 0,2 0 0,1 0 0,2 0 0,2 0 0,0 1 0,3-1 0,3 1 0,7 2 0,-3-13 0,3 1 0,3 1 0,3 1 0,3-1 0,2 0 0,2-2 0,1-2 0,-2-6 0,3-2 0,2 0 0,2-1 0,1-1 0,2-1 0,0 0 0,1 0 0,0-1 0,-1 1 0,-4-3 0,1 0 0,-1-1 0,1 1 0,1-1 0,0 0 0,1-1 0,0-1 0,2-1 0,0-1 0,2-1 0,-1-3 0,2 1 0,1-2 0,1 0 0,1-2 0,1 0 0,0-1 0,-1-1 0,1-1 0,-1 0 0,-1-2 0,0-2 0,3 1 0,1-1 0,-2-2 0,0-2 0,1 0 0,-1-1 0,0-1 0,1 0 0,1-1 0,0 1-21,-2-1 1,1 0 0,0 0 0,0-1 0,1-1 0,0 0-1,0 0 1,1 0 0,-1-1 0,1-1 0,0 0 20,-3 0 0,-1-1 0,0 1 0,0-1 0,0-1 0,1 0 0,0 0 0,2-1 0,0-1 0,1 0 0,2-1 0,2-1-9,-7 0 0,1-1 0,2-1 0,2 0 1,1-1-1,1 0 0,0 0 0,1-1 0,0-1 1,1 0-1,-1 0 0,-1 0 0,0 0 0,-1-1 1,-2 1-1,-1-1 0,-1 0 9,5-1 0,0 1 0,-3-1 0,0-1 0,-1 1 0,-1-1 0,0 0 0,0-1 0,0 0 0,1-1 0,1 0 0,1-1 0,2 0 0,-9 1 0,3-1 0,1 1 0,1-2 0,0 1 0,1-1 0,1 0 0,0-1 0,-1 0 0,0 0 0,-1-1 0,-1 0 0,-1-1 0,-1 0 0,-2 0 0,-3-1 0,-1-1 0,9-3 0,-2-2 0,-3 0 0,-1 0 0,-1-2 0,-2 1 0,-1-2 0,0 0 0,-1 0 0,0-1 0,0-1-171,2-1 0,0-1 0,-1 0 0,0-2 0,-1 1 0,-1-2 0,0 1 1,-1-2-1,-2 1 0,0-2-139,1-1 0,-1-1 0,0 0 0,-2-1 1,0-1-1,-2 0 0,0 0 0,-2-1 0,-1 0 310,6-7 0,-1-1 0,-1-1 0,-3 0 0,-1-1 0,-2 1 0,-3-1 0,-1-3 0,-3 0 0,-3 0 0,-1 0 0,-2-1 0,-1 0 0,-4-7 0,1 0 0,-1 0 0,1 0 0,-1 0 0</inkml:trace>
  <inkml:trace contextRef="#ctx0" brushRef="#br0" timeOffset="63019">11541 10624 23184,'-25'8'2608,"-17"-2"-2338,17-6 0,-11 0-90,27 0-90,4 0-90,10-4 90,23-7-90,7-2 0,13-4 0,6-1 0,-2-1-848,4-1 0,1 0 0,4-1 0,5-1 848,-17 5 0,4-1 0,3 0 0,1-2 0,2 1 0,1 0 0,0-1 0,-1 1-253,-3 2 1,0-1 0,1 0 0,0 1 0,1-1 0,0 0 0,1 0 0,1 1 0,1-1 243,-3 2 1,0-1 0,1 1 0,0-1 0,2 1 0,0-1 0,0 1 0,1 0 0,1 0 0,0 0-1,0 0-108,-4 1 0,0 1 1,1-1-1,1 1 0,-1 0 1,2 0-1,-1 0 1,1 0-1,1 0 0,-1 0 1,1 1-1,1-1 1,-1 1 110,-4 0 0,1 1 0,0 0 0,0 0 0,0 0 0,1 0 0,0 0 0,0 0 0,1 0 0,0 1 0,0-1 0,0 1 0,0 0 0,1-1 0,0 1-58,-2 1 1,2-1-1,-1 0 1,1 1 0,-1 0-1,2-1 1,-1 1-1,0 0 1,1 0 0,0 0-1,0 1 1,0-1-1,0 0 1,0 1 0,0-1-1,1 1 64,-3-1 0,1 1 0,0 0 0,0 0 0,0 0 0,0 1 0,0-1 0,1 0 0,-1 1 0,1-1 0,0 1 0,-1-1 0,1 1 0,0 0 0,0-1 0,0 1 0,0 0 0,1 0 0,0-1 0,-1 1 0,0 0 0,0 0 0,0 1 0,0-1 0,0 0 0,1 0 0,0 1 0,0-1 0,1 0 0,1 1 0,1-1 0,1 0 0,1 0 0,1 1 7,-12 0 0,1 1 0,1-1 0,1 1 1,1 0-1,1-1 0,0 1 0,1-1 0,1 1 1,0-1-1,0 1 0,0-1 0,1 1 1,-1-1-1,1 1 0,-1-1 0,0 1 0,-1 0 1,0 0-1,0-1 0,-2 1 0,0 0 1,-1 0-1,-1 0 0,-1 0 8,10-1 0,-1 1 0,-1-1 0,-1 0 0,-1 1 0,0-1 0,-2 1 0,1 0 0,-1-1 0,0 1 0,1 0 0,-1-1 0,1 1 0,1 0 0,0 0 0,1-1 0,1 1 0,1-1 0,-7 2 1,1-1-1,0 0 1,2 0 0,1 0-1,0 0 1,1 0 0,0 0-1,0 0 1,1 0 0,-1 0-1,1 0 1,-1 0 0,-1 0-1,1 0 1,-2 1 0,0-1-1,-1 0 1,-1 1 0,-1-1-1,-2 1 1,-1 0 0,-1 0 9,14-2 1,-2 1 0,-2 0-1,-1 0 1,-1 0 0,-1 0-1,-2 0 1,1 1 0,-2-1 0,0 1-1,1-1 1,-1 0 0,0 1-1,1-1 2,2 0 1,-1 1 0,-1-1-1,1 0 1,-1 0 0,0 0 0,0 1-1,0-1 1,-1 0 0,0 0 0,-1 1-1,0-1 1,0 1-12,6-1 0,0 0 1,-1 0-1,0 0 1,0 0-1,-1 0 0,0 1 1,-1-1-1,-1 0 1,1 1-1,-2-1-16,1 0 0,0 0 0,-1 1 0,-1-1 0,0 0 0,0 0 0,-2 1 0,1-1 0,-2 1 0,0 0 0,6-1 0,-1 0 0,0 1 0,-1-1 0,-2 1 0,0 0 0,-1 0 0,-1-1-15,9 0 0,-2 0 0,-1 0 0,-2 1 0,0-1 0,0 0-60,-2 0 0,0 0 0,0 1 0,-2-1 0,-3 1 0,-3 0-83,2-1 1,-4 1 0,-2-1 0,0 1 126,17-3 1,0 0-1,-14 0-1138,-2-6 1145,-41 1-2405,-40 1 2429,-1 6 0,-6 1 0,-15 2 0,-5 1 0,14 1 0,1-1 0,-1 1 0</inkml:trace>
  <inkml:trace contextRef="#ctx0" brushRef="#br0" timeOffset="63693">14375 13347 26512,'17'0'2069,"-3"0"-2069,-1 0 0,9 0 0,25 0 0,-7 0 0,5-2-1248,-2-1 0,4 0 1,3-1 1247,-3-1 0,3 0 0,2 0 0,3-1 0,-1 0 0,2-1 0,2 0 0,2 0 0,1 0-272,-2 0 1,2 0-1,2 0 1,0 0-1,2 0 1,2 1 271,-10 0 0,2 0 0,0 1 0,1-1 0,2 1 0,0 0 0,0-1 0,1 1-180,0 1 1,0-1 0,1 0 0,0 1 0,1 0 0,1 0 0,0-1-1,1 1 1,1 1 179,-9-1 0,0 1 0,0 0 0,1 0 0,0 0 0,1 0 0,0 0 0,3 0 0,1 1 0,2-1 0,3 1-60,-13 0 0,4 1 0,1-1 0,1 0 0,2 1 0,2 0 0,0-1 1,1 1-1,1 0 0,0 0 0,0 0 0,0 0 0,-1 0 0,0 0 1,-1 0-1,-1 1 0,-1-1 0,-2 0 60,4 1 0,-1-1 0,-2 1 0,0 0 0,-1-1 0,-1 1 0,0 0 0,1 0 0,-1 0 0,1 0 0,1 0 0,0 1 0,2-1 0,1 0 0,1 0-7,-6 1 1,1-1-1,1 0 1,2 1-1,0-1 1,1 0 0,1 1-1,0-1 1,1 1-1,0-1 1,-1 1-1,1-1 1,-1 1 0,0 0-1,-1 0 1,-1 0-1,-1 0 1,0 0-1,-3 0 1,0 0 6,5 0 0,-1 1 0,-2-1 0,-2 1 0,0 0 0,-1 0 0,0 0 0,-1 0 0,1 0 0,0 0 0,1 0 0,0 0 0,2 1 0,1-1 0,2 1 0,-6-1 0,1 0 0,1 1 0,1-1 0,1 1 0,1-1 0,0 1 0,1 0 0,1 0 0,-1-1 0,0 1 0,1 0 0,-1 0 0,-1 0 0,0 0 0,-1 0 0,-1 0 0,-1-1 0,-1 1 0,-1 0 0,6 0 0,-1 0 0,-1 0 0,-2 0 0,0 0 0,-1-1 0,0 1 0,-1 0 0,0 0 0,1 0 0,0 0 0,0 0 0,2 0 0,0 1 0,2-1 0,-5 0 0,3 1 0,0-1 0,1 0 0,2 1 0,-1-1 0,1 1 0,0-1 0,1 1 0,-2 0 0,1-1 0,-2 1 0,0-1 0,-2 1 0,-1 0 0,-1-1 0,-3 1 0,-1-1 0,11 2 0,-1-1 0,-3 0 0,-2 1 0,-1-1 0,-1 0 0,-1 1 0,0-1 0,0 0 0,-1 1 0,1-1 0,9 1 0,-1 1 0,-1-1 0,0 0 0,0 1 0,-1-1 0,-1 0 0,0 1 0,-1-1 0,2 0 0,0 1 0,-1-1 0,-1 1 0,0-1 0,-1 1 0,-1-1 0,-1 0 16,3 0 0,-1 1 1,-1-1-1,-1 0 1,0 0-1,-2 0 1,0 0-17,3 0 0,-2 1 0,0-2 0,-1 1 0,-2 0 0,0-1 0,2 1 0,-1 0 0,-1-1 0,-1 0 0,1-1-252,0 0 0,2-1 0,-1 1 0,-2-2 1,-4 0-289,9-2 0,-4 0 1,-1-2-241,3-1 0,0-2 1,-10-5 991,-14-5 1,-8-6 0,-1-30 0,-17-10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6T16:55:40.999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00B050"/>
    </inkml:brush>
    <inkml:brush xml:id="br2">
      <inkml:brushProperty name="width" value="0.09071" units="cm"/>
      <inkml:brushProperty name="height" value="0.09071" units="cm"/>
      <inkml:brushProperty name="color" value="#FFFFFF"/>
    </inkml:brush>
    <inkml:brush xml:id="br3">
      <inkml:brushProperty name="width" value="0.09071" units="cm"/>
      <inkml:brushProperty name="height" value="0.09071" units="cm"/>
      <inkml:brushProperty name="color" value="#FFC000"/>
    </inkml:brush>
  </inkml:definitions>
  <inkml:trace contextRef="#ctx0" brushRef="#br0">26858 163 22464,'-20'1'2069,"6"11"-1799,-17 28 0,11 23-1280,10-19 1,1 3 1099,0 9 0,0 3-573,4-14 0,0 1 0,1 1 543,-1 6 0,0 0 0,1 2-30,0 2 0,0 0 0,1 2 0,0 2 0,-1 1 0,1 0-30,0 1 0,1 1 0,-1-1 29,0-1 1,0 1 0,1 3-8,0-2 1,1 4 0,0 1-1,1-4 23,-1-13 0,-1-2 0,2 0 0,-1 2-211,1 13 1,0 2 0,0 0 0,0-4 195,0 0 0,0-4 0,0 4 24,0-12 0,0 3 0,-1 2 0,1 0 0,1 0-412,0-1 1,0 1 0,1 0 0,0 0 0,-1 0 357,0-1 0,0 0 0,0 0 0,0-1 0,1-2-63,0 7 1,1 0 0,0-3-1,0-5 63,1 17 0,0-5 228,1-3 0,-1-2-183,-2-4 0,0 0 0,1-3 0,-1-2-45,-1-3 0,-1-2 45,1-3 0,0 0 546,-1 5 0,0 0-546,0-7 0,0-2-45,0 3 0,0-3 0,0 8 2429,0-15-2429,0-12 1759,0 0-1759,0 0 1148,0 1-1148,0 13 0,0-5 0,0 15 90,0-8 0,0 6 90,0 8-45,-3-5 0,0 3-90,1-8 0,-1 2-331,-1 13 1,-2 3 375,1 9 0,0-2-45,3-14 0,-1 1-45,1 5 0,0 5 0,1-6 0,1-4 0,0-2 0,0 14 0,0 0 0,0-21 0,0 0 0,1 14 0,0 3 0,1-7 0,0 1 0,1 6 0,0-3 0,0-15 0,1-5 0,0 15 0,-3-23 0,1 6 0,1-11 0,1 4 0,-2-10 0,0-2 661,-2-3-661,1-4 0,3-3 0,1-4 0,8-6 0,-5 1 0,7-6 0,-5 4 0,3 2 0,-1 1 0,0-1 0,2-2 0,2 0 0,19-5 0,16-4 0,4 1-259,-23 6 1,0 1 258,19-1 0,8 0 0,4-1 0,-28 7 0,3-1 0,20-1 0,8 0 0,-11 2 0,4 0 0,0-1-642,3 1 1,1-1 0,1 0 641,-9 0 0,2 1 0,-1 0 0,-1 0-586,11-1 0,-1 2 1,1-2 585,-12 1 0,0-1 0,2 0 0,4 0 0,-4 1 0,4 0 0,3 0 0,0 0 0,0 0 0,-3 0-320,1 0 1,-2-1 0,-1 1-1,1-1 1,3 1 319,-6 0 0,2 0 0,1 0 0,1-1 0,0 1 0,-2 0 0,-3 0-247,9 0 0,-3 0 1,-2 0-1,0-1 0,1 1 247,2 0 0,0 0 0,0-1 0,-1 1 0,1 0-107,0 0 0,0 0 1,0 1-1,0-1 0,-1 1 107,0-1 0,-1 1 0,1-1 0,-1 1 0,-1 1 0,0-1 0,-1 1 0,0 0 0,0 0 0,-1 0-35,-1 1 1,-1-1 0,0 0 0,0 0 0,-1 0 34,11 1 0,0 0 0,-1 0 0,0 0 0,-4 1 0,-1 0 0,1 0 0,2 0 0,-1 1 0,3 0 0,1-1 0,-1 1 0,-4 1 0,-1-1 0,-4 0 0,1 1 0,2 0 0,-3-1 0,4 1 0,-1 0 0,-1-1 0,-4 1 0,10-2 0,-5 1 0,0 0 300,-1 1 0,-1 1 1,0-1-301,-4-1 0,1-1 0,4 1 184,4 1 1,5 0-1,1 1 1,-4-1-185,0 1 0,-3-1 0,2 0 513,-8-1 0,4 0 1,-3 0-1,-9-1-513,0 1 0,-12-4 1269,-9-16-3086</inkml:trace>
  <inkml:trace contextRef="#ctx0" brushRef="#br0">33866 6022 21491,'-16'-38'0,"-17"-4"0,6 18 0,-5 0 0,-5-4 0,0 1 0</inkml:trace>
  <inkml:trace contextRef="#ctx0" brushRef="#br0" timeOffset="1276">27564 1004 21475,'-5'-7'2248,"0"3"-1888,-1 0 0,2 3 180,4-1-360,9 2-90,2 4 0,15 1-1,8 0-89,13 3 0,12-7-191,-25 1 0,0 0 191,1-2 0,1 0 0,0 2 0,-1 0-138,31-1 48,-9 3-90,-11-4-90,-11 0-360,-11 0-269,-8 0-540,-10 0-900,-6 0 2455,-10 0 0,-8 0 1,-7 0-1</inkml:trace>
  <inkml:trace contextRef="#ctx0" brushRef="#br0" timeOffset="1974">27642 1090 20755,'0'-13'2429,"0"-1"-2159,0 3-1,0 2-179,0 0 90,0 6-180,0-1 180,0 4 90,0 8-90,0 6 90,0 13-180,0 13 0,0 13-45,-5-6 0,-1 2-271,2-11 0,0 0 226,-4 12 0,0-2 0,-2 13 0,5-11 0,-2-7 0,6-9 0,-2-9 180,3-5 0,0-11 541,0-3-541,0-8-90,9-10-90,0-1 0,11-9 0,0 3 0,5 1 0,5 4 0,3 5 0,3 5 0,1 8 0,-1 5 0,-1 7 0,-4 7 0,-5 4 0,-6 7 0,-3 5 0,-7 4 90,-4 2-90,-13-12 0,-2-1 90,-7 17-90,1-19 0,-3-2 0,-11 8 90,-16-2 0,11-16-90,-29 2 90,34-19-90,-4 3 0,24-6-180,9-3-180,0-2-269,0-2-451,0 0-3237,0-4 4317,0 1 0,0-3 0,0 1 0</inkml:trace>
  <inkml:trace contextRef="#ctx0" brushRef="#br0" timeOffset="2740">28697 1592 21295,'-16'0'2698,"-4"0"-2158,10 0-360,-4 0 0,13 0 0,1 0-90,6 0 90,10 0-91,3 0 1,9 0 0,8-2 0,13-2 0,-2-2 0,3-1-90,-9 2 0,0-1-127,14-2 1,-1 1 126,-18 3 0,-3 1 0,25-3-58,-11 3 58,-8-1 0,-9 4 0,-2-2 90,-11 2-90,1-2 342,-14 1-342,0-3 59,-4 3-59,2-1 0,0 2 0,2 0-270,0 0-179,-2-2-451,0 0-449,-2-3-900,0 1 2249,2-1 0,0 3 0,2 0 0</inkml:trace>
  <inkml:trace contextRef="#ctx0" brushRef="#br0" timeOffset="5624">30651 846 24173,'0'37'585,"0"2"0,0 5-541,-4 9 1,0 4-1123,2-12 1,-1 3 0,-1-3 1122,-3 12 0,-2-2-45,2-2 0,0 1 420,0-4 0,1-1-420,3-4 0,0-2 45,-1-5 0,1-1-135,2 26 180,-3-11 467,4-11-647,0-10 180,0-8-90,0-12 1802,0 0-1892,0-10 123,0-1-212,0-5 89,0-9-90,0 2 90,0-5-90,0 1 90,2-2 90,0 2-90,1-2 90,0 4-90,-2 0 90,1 3 0,-2 2 0,0 2 0,3-1 0,-2 5 0,3-1 0,-4 4-1799,0 0-1529,2-6 3328,-2 0 0,-4-5 0,-2 2 0</inkml:trace>
  <inkml:trace contextRef="#ctx0" brushRef="#br0" timeOffset="6698">30549 1018 20126,'-7'0'2698,"2"0"-2518,5 0 0,5 0 0,18-6-90,31-6-90,10-2 0,-24 6 0,3 0 0,6 0 0,-1 1 0,-12 3 0,0 0-45,7-1 0,-2 0 45,3 0-180,-9 1-630,-6 1-89,-13 1-630,-3 2-540,-11 0 2069,-2 4 0,-5 3 0,-2 5 0</inkml:trace>
  <inkml:trace contextRef="#ctx0" brushRef="#br0" timeOffset="8674">30598 1398 18416,'-11'0'3419,"1"0"-3060,6 0-179,-3 0 90,6 0 0,-3 0-90,4 4-90,0-3 270,0 3-270,0 0-1,0-3 451,0 3-450,4 0 180,4-3-270,3 3 90,5-4 0,0 0 90,20 0 90,13 0-3572,4 0 3481,-2 0-89,-16 0 90,-7 0-90,-5 0 0,-5 0 90,-3 0-90,-6 0 3302,1 0-3392,-4 0 90,-2 0-90,4 0 0,-4 0 0,2 0 90,-3 0-90,-2 0 0,1 0 0,-1 0 90,2 0-90,-2 0 0,2 0 0,0 0 0,6 0 0,0 0 0,0 0 0,-4 0 0,-5 0-2159,0 0 990,0 4-630,0-3 1799,0 7 0,0-1 0,0 5 0</inkml:trace>
  <inkml:trace contextRef="#ctx0" brushRef="#br0" timeOffset="9010">31422 1502 20665,'8'-7'3058,"-3"2"-2608,-2 3 0,-1 0-90,-1 2 0,2-4-1,-1 3-269,1-1-90,-1 2 90,-2 6-90,0 8 0,0 15 90,0 14-90,0 12 0,0 6 0,0 3-206,-4-3 26,3-4-630,-3-8-629,4-8-989,-3-11 2428,2-14 0,-3-14 0,4-10 0</inkml:trace>
  <inkml:trace contextRef="#ctx0" brushRef="#br0" timeOffset="9182">31556 1099 22824,'-16'-54'1169,"0"4"-1079,1 9-90,7 9-270,2 8-359,6 8-1080,0 7 1709,0 9 0,0 13 0,0 6 0</inkml:trace>
  <inkml:trace contextRef="#ctx0" brushRef="#br0" timeOffset="9482">31503 1389 22914,'18'11'1349,"1"2"-989,3 3-90,2 7-180,3 10 0,1 11 0,-1 8-90,-4 7 45,-11-17 0,-1 1-45,3 18 0,-8-23 0,-1-2 269,1-2 1,-6-12-90,2-10-180,2-16 90,4-13-180,8-18 0,8-17-45,-9 18 0,1-1-542,2-4 1,1-1 1,1-2 1,0 0-496,0 1 1,1 0 1169,0 3 0,1 1 0,-4 6 0,1 1 0,17-24 0</inkml:trace>
  <inkml:trace contextRef="#ctx0" brushRef="#br0" timeOffset="9809">32177 1701 20215,'27'-9'1799,"-1"-4"-1529,4-10 90,1-8 90,0-8-90,-3-8 89,-5-4 1,-7-3 0,-6 4-90,-6 5-270,-2 8 89,-8 14 181,-15 30-270,-2 18 0,5 2 0,1 5-317,3 0 1,3 2 226,0 4 0,1 1 45,4 0 0,2-1-45,2 2 0,2-1-45,4-3 0,2-1-135,1-2 0,3-1-630,16 23-629,6-10-1261,11-11 2700,6-9 0,6-10 0,2-4 0</inkml:trace>
  <inkml:trace contextRef="#ctx0" brushRef="#br0" timeOffset="11724">27573 3076 21475,'0'-21'2698,"0"5"-2428,0 5 90,0 7-90,0 2 0,0 2-181,0-2 1,1 1 0,2-1 0,-1 2 0,1 10 90,-2 11 0,1 17 0,-2 17-651,0 10 561,0-27 0,0 1-45,0 2 0,0 0 0,0 1 0,0 0-45,0-2 0,0 0 45,0-3 0,0 0-45,0 29-43,0-7 43,0-8 0,-6-7 0,5-8 90,-4-9-90,1-5 0,3-12 648,-3-2-738,4-4 136,0-3-316,0 3 90,2-4 90,-1 0 90,2 0 0,-2-2 0,2 0 0,-2-1 0,1-1 0,-2 4 0,0-2 0,1 0 0,0 1 0,1-1 0,-2 0-3598,0 2 1349,0-6 2249,0-4 0,3-6 0,2-4 0</inkml:trace>
  <inkml:trace contextRef="#ctx0" brushRef="#br0" timeOffset="12199">27881 3212 14142,'29'-60'6296,"-15"35"-3936,9-20-2091,-20 43 998,-3 2-908,-5 33-179,-4 3-180,1-1 0,0 3 103,-1-1 1,1 1-104,2 3 0,1 0 131,-1 1 0,2 0-86,2-3 0,3-1-45,-1-2 0,1-2-88,8 23 88,7-10 0,8-11 90,5-13-90,6-10 331,1-17-331,14-32 0,-16-7 0,-13 10 0,-3-6 19,-8-4 1,-4-5-1,-1 4-19,1 1 0,-2 1-45,-1-26 0,-4 4 45,-10 10-209,-10 8 119,-1 8-90,-2 9-360,-4 6-449,0 9-360,0 8-630,2 4 2278,5 8 1,8 3 0,6 7-1</inkml:trace>
  <inkml:trace contextRef="#ctx0" brushRef="#br0" timeOffset="12575">28677 3302 22104,'0'5'2789,"9"-1"-2160,24-10-359,11 0-2261,7 0 1,4-1 2035,-15 3 0,0-1-45,15-1 0,0 1 466,-17 0 0,-3 1-466,30-3 0,-29 1 0,-2 1 0,10 0-270,1-4-450,-27 5-539,-6 1-1079,-6 1 3183,-2 0 1,-4 2 0,0-2 0</inkml:trace>
  <inkml:trace contextRef="#ctx0" brushRef="#br0" timeOffset="13084">30362 2949 21565,'0'-18'2788,"-3"0"-2068,2 2-1,-3 2-89,4 3-360,0 6-90,0 1 0,0 14-91,0 17-89,0 23 45,0-14 0,0 3-550,2 6 0,0 1 505,0 5 0,0 0 0,1 1 0,1 1 0,-1-3 0,1 0-90,-1-4 0,-1 0-225,1-5 0,0-3-1027,2 28-97,4-12-720,-1-15 2159,2-14 0,-4-14 0,0-10 0</inkml:trace>
  <inkml:trace contextRef="#ctx0" brushRef="#br0" timeOffset="13324">30119 2809 20935,'-21'-34'1979,"8"2"-1799,6 7 0,20 3 0,11 6 0,27 0-500,-16 10 1,3 1 319,8 0 0,2 1-45,4-1 0,4 1-345,-4 2 0,4 1 0,-3-1-420,7-1 1,-2 2-2468,-10 1 0,2 1 0,-5 0 2934,-5-2 1,-3 3 0,27 8-1,-7-3 1</inkml:trace>
  <inkml:trace contextRef="#ctx0" brushRef="#br0" timeOffset="13702">30984 3139 21295,'-4'16'1979,"3"-2"-1799,-1-7-90,10 1-90,5-7 90,27 9-90,-2-9 0,22 5 89,-13-10-89,-1-1 0,-9-6 0,-6-4 90,-11-4 0,-10-5 180,-4-4 0,-13-5-90,-2 0 0,-10 1-90,1 10 0,-4 10 180,-15 30-180,9 13-90,7-4 0,3 4-397,-1 30 397,12-27 0,2 0 0,4 1 0,2 0 0,3-1 0,2-1-180,15 27-450,5-10-539,5-11-900,3-10 2069,1-15 0,2-6 0,-1-8 0</inkml:trace>
  <inkml:trace contextRef="#ctx0" brushRef="#br0" timeOffset="14087">31682 2945 22284,'14'-40'1889,"-1"7"-1709,-1 8 90,-2 13-90,0 12 0,0 22-90,2 19 29,-7 0 1,-2 9 0,0-3-120,0-2 0,0 2-208,-2 9 1,-2 7 0,-1-10 207,-5 12 45,4-29 0,0-3 45,-3-8-90,3-12 90,7-37-90,5-13 0,1-1 0,4-2-260,3-1 0,3-1 304,1-3 1,3-1 45,0 2 0,1 2 90,0 5 0,0 5 0,20-9 751,0 34-751,-7 37-180,-18-4 0,-3 5-950,0 7 0,-1 2 995,-2 2 0,0 4-135,-4-4 0,-2 4 0,0-3-585,1 6 0,-1-1-180,0 11 1,-4-1 854,-5-14 0,-3-5 0,-13 16 0,3-24 0,1 0 0</inkml:trace>
  <inkml:trace contextRef="#ctx0" brushRef="#br0" timeOffset="16358">27374 4944 18237,'-9'0'4227,"5"0"-3597,-3 0-180,6 0-1,-3 0-179,4-2-90,0 1 0,2-1-90,4 2 0,4 0 0,6 0-90,7 0 90,7 0-90,7 0 0,9 0 0,3 0 0,2 0-90,-2 0 0,-8 0 0,-3 0-360,-11-2-269,-7 2-181,-10-2-2518,-13-6 3418,-10 6 0,-11-6 0,-5 8 0</inkml:trace>
  <inkml:trace contextRef="#ctx0" brushRef="#br0" timeOffset="16777">27475 4953 20395,'-10'0'3149,"3"0"-2430,0 0-359,3 6 360,-8 21-451,1 10-89,-5 23-135,6-11 0,0 2-351,2-13 0,1-1 306,-1 15 0,2-2 0,0 9 90,6 1-90,0-23 90,0-7-90,4-22 0,13-28 0,1-1 612,14-17-612,-5 4 0,1 7 0,2 2 0,1 7 0,2 8 0,15 20 90,-13 13-90,10 17 0,-23 5 45,-12-9 0,-4 0-45,3 16 45,-9-18 0,-2-1-45,-7 3-90,-5-6 0,-4-6-180,1-6-269,-1-8-1081,0-10 541,8-12-450,1-8-720,9-13 2249,4-7 0,6-7 0,5-3 0</inkml:trace>
  <inkml:trace contextRef="#ctx0" brushRef="#br0" timeOffset="17086">28048 5079 21115,'34'-38'3418,"-16"16"-2968,-5 18-1,-21 27-179,-8 20-90,-5 12-135,5-10 0,2 1-203,6-12 0,1-1 158,-1 9 0,4-2 100,12 1-100,8-14 90,41-33 0,-22-11-45,-4-4 0,-3-5 44,-6-26 1,-7-11-230,-11 29 0,0-1 230,-1-31 0,-8 7 91,-5 14-181,-11 5-90,-9 8-270,-7 5-269,-4 9-541,-3 6-629,1 8-8032,2 8 9163,6 6 0,16 6 0,8 2 1</inkml:trace>
  <inkml:trace contextRef="#ctx0" brushRef="#br0" timeOffset="17327">28807 5088 25163,'10'-18'2158,"0"4"-1798,-3 1-90,2 4-90,5 4-90,10-1 0,15 6-90,14-2-135,-7 1 0,2 2-90,-11-1 0,-1 0-135,12 0 1,-2 0-2790,16-4 361,-24-1 2788,-8-4 0,-23-1 0,-7 1 0</inkml:trace>
  <inkml:trace contextRef="#ctx0" brushRef="#br0" timeOffset="17659">30021 4605 22104,'-17'-12'2699,"3"1"-2519,5 6 269,4 5 91,1 13-180,4 14-90,0 22-180,0 18-581,0-25 1,0 2 490,2 1 0,0 1 0,0 1 0,1 1-315,2 10 0,1-1 45,0-18 0,-1 0-225,0 4 1,0-3-1035,1-1 1529,-2-8 0,0-16 0,2-3 0</inkml:trace>
  <inkml:trace contextRef="#ctx0" brushRef="#br0" timeOffset="17869">30005 4700 23634,'-12'-39'1798,"5"5"-1618,2 5 90,6 6-180,9 5 0,7 2-90,15 3 0,9 3-90,10 4-180,5 4-1214,-10 1 0,-2 2-765,9 3 2249,-17-3 0,-5 3 0,-15 9 0,-4 1 0</inkml:trace>
  <inkml:trace contextRef="#ctx0" brushRef="#br0" timeOffset="18048">30070 4849 21835,'-35'27'1709,"4"-6"-1260,13-7-89,8-8-180,6-6-90,10 0 0,8 0-450,11 0-359,15 4-451,7-3-899,10 3 2069,0 0 0,2-3 0,-2 3 0</inkml:trace>
  <inkml:trace contextRef="#ctx0" brushRef="#br0" timeOffset="18250">30549 4966 22014,'5'-9'2789,"0"0"-2160,-3 4 1,4 1-180,-1 4-180,0 0-180,0 4 90,0 7-91,2 14-89,3 14 90,0 13-473,2 7 293,-1 4-449,-5-3-631,-3-4-783,-3-10-746,0-8 2699,0-13 0,-5-11 0,-2-8 0</inkml:trace>
  <inkml:trace contextRef="#ctx0" brushRef="#br0" timeOffset="18410">30586 4704 23544,'-17'-60'1529,"3"8"-1439,5 12-90,0 11-180,8 4-720,-2 7-629,6 4-1079,4 7 2608,7 3 0,4 4 0,5 0 0</inkml:trace>
  <inkml:trace contextRef="#ctx0" brushRef="#br0" timeOffset="18812">30947 4573 23723,'0'-10'2969,"0"4"-2789,0 0 359,0 5-179,0 19-180,0 14-90,0-1 0,0 4-90,0 4 0,0 2-261,0 5 0,0 2 261,2 0 0,0 1 0,0-1 0,0-1 0,1-3 0,0-1 0,0-5 0,-2-1 0,1 23 0,-2-16 0,0-21 0,-5-56-90,-2-14 90,2 2 0,0-5 0,1 4 0,1-1-79,1-5 1,1 0 78,0-3 0,2 1-1084,-1-1 1,2 1 1083,0 1 0,1 2 0,2 4 0,1 3 0,1 4 0,2 1-45,5-1 0,5 2-45,2 11 0,4 3-270,27-16-269,6 34-451,-9 20-449,-2 10-809,-3 5 2338,-7 0 0,-6 3 0,-7 0 0</inkml:trace>
  <inkml:trace contextRef="#ctx0" brushRef="#br0" timeOffset="19009">30760 4844 22374,'-37'0'2069,"5"0"-1889,17 0-180,13 0 0,20 0-450,19 0-539,19-4 134,-21 2 1,2-1-681,4-2 1,2-1 1534,0 0 0,1-1 0,0-2 0,0-1 0,-1 0 0,1 0 0</inkml:trace>
  <inkml:trace contextRef="#ctx0" brushRef="#br0" timeOffset="19232">31576 4446 21924,'9'-42'4048,"-1"5"-2879,-8 31-719,0 13-180,0 22 0,0 10-180,-2 12 0,0 5-90,-1-6 0,-1 3 0,1-1-304,1-7 1,0 0 0,0-2 78,-3 17 0,1-4-270,4-21 0,0-2-1124,0 23-629,0-13 2248,-3-9 0,2-8 0,-3-3 0</inkml:trace>
  <inkml:trace contextRef="#ctx0" brushRef="#br0" timeOffset="19742">31491 4731 22284,'0'-27'2609,"0"-4"-2249,6 7-360,2 8 0,12 4-360,8 11-180,9-1 0,8 2 181,0 0 179,0 0 0,-6 0 270,-7 0 360,-2 0-1,-12-2 811,-3 0-721,-11-1 1,0 1-360,-4 2-180,2 4 90,-2 7-90,3 22 90,4-1-180,7 13 90,2-12-90,10-3 0,3-3-270,33-6 270,-10-14 45,-14-6 0,1-5-157,18-12 292,-2-8 89,-6-4 271,-8-2 180,-11 3 179,-8 7-359,-8 4-450,-6 5 0,-9 18 0,-9 16 0,-15 33 0,8-15 0,-2 4-771,-4 10 0,-1 2 771,6-14 0,-1 1 0,1 0-60,-2 4 0,1-1 0,-1 1-600,-1 1 1,0 0-1,0 0-270,1 0 1,0 0 0,0-1 831,1-2 0,-1 0 1,1 0-1,0-3 1,1 0-1,0 0 1,-8 17-1,-1 1 1</inkml:trace>
  <inkml:trace contextRef="#ctx0" brushRef="#br0" timeOffset="26009">28271 335 21565,'0'-18'2428,"-4"4"-1798,3 1-90,-2 4-181,-1 4-89,3 1 90,-2 4-90,3 6 180,0 9-91,0 17-89,0 20-135,0-17 0,0 4-560,0 8 1,0 2 469,0 7 0,0 3-727,0 7 0,0 1 712,0-19 0,1 1 0,0 0 0,-1 2 0,1 1 0,0 1-30,0-1 0,1 1 0,1 3 22,-1-1 1,0 5-1,0-1 1,0-2-23,0 3 0,0-3 0,1 2 22,-1-5 1,0 3-1,1-1 1,-1-3 7,0-3 0,-1-2 0,1-2-30,0-1 0,1-1 0,-1 1-430,1 20 1,0 0 429,1-1 0,-1-1 0,0-3 0,0 3 0,-1-8 0,1 3 0,-1 1 0,1-1 0,0 0 0,0 0 0,0 1 0,1-1 0,-1 0 0,1-6 0,-1-1 0,0 1 0,1-1 0,0-1 0,0-1 0,0 7 0,-1 1 0,0-9 0,1 3 0,-1-4 0,-1 3 0,0-3 0,-1 3 0,0-1 0,0 0 0,0 0 0,0 1 0,0 1 0,-1-1 0,2 0 0,1 2 0,2 0-278,-2 0 1,0 0 277,3-1 0,0 2 0,0-3 0,0 2 0,0-2 0,1 10 0,1 0-57,0-8 0,0 2 1,0-3 56,1 10 0,0-2 0,1 1 0,1 3 0,-2-6 0,0 4 0,0-3-205,1 8 0,-1 0 205,-2-13 0,2 3 0,-2-5 0,-1 1 0,0-5-206,-1-2 1,0-1 205,0-4 0,0-1-190,-1-3 1,0-2 189,4 25 708,1-7-708,-5 1 0,0-18 1545,-4-1-1545,0-21-6,0-26-1613,0-6-809,-4-32 2428,3-3 0,-1 20 0,1 0 0,1-3 0,0 1 0</inkml:trace>
  <inkml:trace contextRef="#ctx0" brushRef="#br0" timeOffset="27227">27041 6984 24263,'-6'-8'1889,"1"4"-1619,-7 10-90,2 8 0,0 15-90,0 8-90,5 10 0,2 3-90,3 5-180,3-5-450,4-3-179,5-8-271,0-7-8661,6-8 8983,-9-16 0,3-11 1,-8-13-1</inkml:trace>
  <inkml:trace contextRef="#ctx0" brushRef="#br0" timeOffset="27382">26943 6690 22644,'-8'-28'1259,"3"3"-1169,2 9-90,3 7-180,0 5-449,0 4-720,5 4-990,4 3 2339,7 7 0,3 8 0,1 3 0</inkml:trace>
  <inkml:trace contextRef="#ctx0" brushRef="#br0" timeOffset="28067">27199 7097 21835,'10'9'1709,"-3"-4"-1440,-4 5 1,1 1 0,0 8-180,6 3-90,1 3 0,6 18 0,-1-9 0,2 10-180,-3-22 0,-6-10 0,1-24 180,-6-7 0,2-20 90,0 2 90,10-18-180,-5 19 90,9-9-90,-6 27 90,1 4 0,-2 7-90,7 20 0,-8-2 90,5 15-180,-9-5-540,0 5 91,-1-8-1,-1-3 90,0-11 1,2-16 538,0-3 181,2-14 0,-2-3 0,0 0 180,1 0-90,-3 7-91,0 5 181,-2 11-90,-2 3 0,2 16-90,0 4-91,2 15-89,2 8 0,0 4-90,0-8 0,0 1 0,3 15 0,7 10 0,-8-30 0,-3-9 0,-4-11 0,-3-3-90,-3-28 0,2-1 90,-3-26 0,4-1 0,3 8 0,1-1-313,2-21 313,-1 22 0,3 2 0,12-16 0,-6 22 90,5 3-90,-9 23 90,0 24-180,-5 3 313,1 14-582,-6-4-361,0-1-449,0-3-810,0-7-7852,0-7 9253,-6-1 0,5-8 0,-4 4 0</inkml:trace>
  <inkml:trace contextRef="#ctx0" brushRef="#br0" timeOffset="28550">28011 6970 23813,'0'11'450,"0"1"-360,0 1-90,0 3 0,2 0-90,6 0 90,2-1-180,16-13 90,-6-4 90,7-17 0,-6-4 0,-1-9 90,2-14 0,-5 13 270,-4-8-180,-4 28-90,-5 7-90,2 15 90,4 20-90,-3-4 0,3 10 0,-2-10-180,7-2 0,-3-11 0,5-8 90,-3-17-3392,3-15 3482,-1-10 180,2-12 90,-6 12 0,-2-1 0,2-19-136,-4 22 1,-1 3-45,-3-4 0,-2 12 90,0 12 0,-2 33-90,0 4 3302,0 27-3392,0-6-900,2-5 1,0 0-900,-1 10 495,1-14 0,-1-2 1304,-1-7 0,0-6 0,0-4 0</inkml:trace>
  <inkml:trace contextRef="#ctx0" brushRef="#br0" timeOffset="28678">28332 6870 22104,'0'-13'630,"3"-3"-1170,7 0-809,13-4-990,17 0 2339,17-1 0,-20 11 0,1 2 0,4 0 0,0 0 0</inkml:trace>
  <inkml:trace contextRef="#ctx0" brushRef="#br0" timeOffset="29126">30472 6807 22914,'-12'-25'2608,"5"2"-2068,-2 5-90,3 5 269,-8 2-449,-1 18-180,-3 8 0,1 25-90,5 8 0,4 13 0,4-1 0,11 1 0,8-9-180,10-9 0,9-9 90,5-14 0,3-9 1,0-13 89,-6-13-90,-7-11 90,-11-14 0,-8-2 0,-17-5 0,-10 4 0,-14 4-360,4 17 0,-3 2-539,-10-3-4588,-17 2 5487,47 17 0,12 4 0,28 0 0</inkml:trace>
  <inkml:trace contextRef="#ctx0" brushRef="#br0" timeOffset="29650">30927 6775 23903,'23'0'1799,"-5"0"-1529,-7 0 90,-6 9-90,0 3-180,-4 10 0,10 25-90,0-8-180,13 14-90,4-19 0,5-11 90,4-10 0,-1-7 90,6-20 90,-13-3-90,0-21 180,-20-1 90,-4-2-90,-5 0 90,0 9-180,0 5 90,0 13 0,-4 12 0,0 16 0,-1 13-90,2 11 0,4-3 0,1 2 90,7 21-242,-4-20 1,4-3-29,15 8-89,7-12-1,9-14 90,5-13 0,4-20 90,0-13 0,-2-19-295,-24 19 0,-2-3 385,1-5 0,-1-5 89,-3-2 1,-1-5 0,-1 1 135,3-8 0,-2-1-45,-3 9 0,0-3 0,-3 4 0,-2 2 0,-2 4-46,0 6 1,-2 2 152,0-16-197,-2 17 179,-3 22-269,-3 50 90,-4 9-135,3-7 0,0 3-188,0-6 1,1-1 52,1 0 0,1 1-225,0-1 0,2-1-225,-1-3 1,2 0-1260,3 23 29,4-10 1860,1-13 0,2-7 0,-2-7 0</inkml:trace>
  <inkml:trace contextRef="#ctx0" brushRef="#br0" timeOffset="30259">31641 6662 22914,'-9'-16'1439,"2"1"-1349,13 1-90,8 3 0,14 2-360,17 0-89,12 6 224,-24 1 0,1 0 90,2 2 0,-1 0 90,0 0 0,2 0 225,12 2 0,-2 0 90,7-1 89,11 3 1,-52-4-90,-6 0-90,-5 0 719,-2 0-269,2 0-180,2 8 0,-1 6-1,0 45-359,-3 0-399,0-15 0,0 3 309,0-6 0,0 1 0,0 0 0,0 0 0,0 1 0,0 0 0,0-2 0,0-2 0,0-3 0,0-2 0,0 23-89,0-4-181,0-30 180,0-15 0,4-34 90,4-21 0,6-12 0,-1 6 0,2-5-169,1 2 0,1-1 169,-2 0 0,1 2 0,-2 10 0,0 6-688,3 1 688,-1 11 0,-2 11 0,2 7 0,0 15 90,1 6-180,-1 13 1058,-7 3-968,-4 3 496,-5-1-856,-5-3-450,-5-2 1,-11-5-181,-7-2 91,-7-8-181,-6-4-718,-1-6-451,1 0 2249,6-6 0,10-2 0,8-5 0</inkml:trace>
  <inkml:trace contextRef="#ctx0" brushRef="#br0" timeOffset="30779">32547 6717 15528,'21'-10'2339,"-3"4"900,-1 10-2879,-5 3-90,-1 9-90,-1 2 933,-2 4-1113,5 6 718,-1 1-808,4 1 0,2-5 2225,6-5-2225,5-10-90,11-10 180,-11-12 90,4-9 90,-17-6 0,-4 2 0,-2-2 90,-4 6-180,-1 9 0,-2 8-90,-2 15 0,0 8 0,-1 6 0,0 2 0,0 0 0,0-1-90,6-4 0,1-2 0,7-4 0,0-6 0,22-22 0,-7-9 180,14-23-90,-13-6 180,-11 9 0,-2-3-175,-5 10 0,-1 0 130,2-9 0,-1 3 225,-6-8-180,-3 14-90,-3 10 90,0 8-180,0 15 89,-3 11-89,-2 35 0,-3-4-45,5 0 1,2 1-226,-3 7-450,4 16-359,4-24-2799,7 13 3878,3-15 0,6 8 0,-4-20 0</inkml:trace>
  <inkml:trace contextRef="#ctx0" brushRef="#br0" timeOffset="30943">33079 6717 23723,'-7'-23'1350,"2"2"-1170,14-3-360,25 7-1439,5 2 1619,2 10 0,1 3 0,9 0 0,-17 2 0,0 0 0</inkml:trace>
  <inkml:trace contextRef="#ctx0" brushRef="#br1" timeOffset="44370">26261 2569 18956,'-7'0'3238,"-4"0"-2968,6 0 0,-1 0-90,2 0 2159,4 0-2070,9 0-89,1 0 0,10 0-90,4 0 90,6 0-90,11 0 0,6 4-90,-5-1 0,3-1-310,-8 1 1,0-1 354,16 1 0,1-2-45,-10 0 0,-1-2 0,2 1 0,0 0 0,1 0 0,1 0 0,-1 0 0,0-2 45,-2 0 0,-1 0-45,-1-1 0,-1-1 45,-2-1 0,-1 1 0,-1-1 0,0 1-45,-3-2 0,1 1-70,-2 0 0,0 0 160,29-6-90,0 4 0,-3-2 0,4 0 0,0 0 0,2-2 45,-32 7 0,1 1-45,-1-1 0,1 1 0,0 1 0,-1 0 0,0-1 0,1-1 0,10 0 0,0-1 0,22-2 45,-27 1 0,0 1 0,-6 1 0,0-1 45,33-7-90,-33 6 0,0 1 0,30-2 0,-14 1-187,5 5 187,6-5 0,5 3 0,0-1 0,-32 3 0,1 0 0,31-1 0,-19 1 0,2-1 0,-13 1 0,0 0 0,10 0 0,0 0 0,13 1 0,-3 0 0,2-2 0,-2 1 0,2-1 0,0 2 0,-1 0 0,3 0 0,2 0 159,4 0-159,-31 3 0,1 0 0,3-2 0,1 0 0,2 2 0,1 0 0,4-3 0,2 0-573,2 0 0,1 0 573,3 0 0,0 0 0,2 2 0,0 0-126,0-2 0,0 1 126,0 1 0,-1 0 0,-1-2 0,0 0-324,0 0 0,-1 0 324,1 2 0,0 0 0,-1-2 0,0 1 0,2 3 0,1 0 0,-2-1 0,0-1-45,2 0 0,-1 1 45,0-1 0,0 0 0,0-2 0,0 0 0,0 2 0,1 0 0,-1-2 0,0 1 0,0 3 0,0 0 0,-2-4 0,0 1 0,-1 4 0,1 0 0,-1-2 0,1 0 0,3 3 0,0 1-343,3-2 0,1 1 343,5 1 0,0 0 0,-20-3 0,1 1 0,4-1 0,2 2 0,6-1 0,0 1 0,-2-1 0,4 0 0,-2 0 0,2 1-50,-1-1 0,3 1 1,-1 0-1,-3-2 50,0-1 0,-2-2 0,-5 3 0,1 4 0,-5 0-80,-6-9 1,-11 4 79,-25 10 595</inkml:trace>
  <inkml:trace contextRef="#ctx0" brushRef="#br1" timeOffset="45818">26821 4564 17697,'-12'0'4677,"4"0"-4047,4 0 629,4 0-1079,13 0 270,28-4-180,11-1-180,-13 1 0,6-1-1011,11 0 0,7 0 0,-3 0 1011,1-1 0,1 1-68,-13 1 1,4 0-1,1 0 1,-6 1-401,13-1 0,-4 1 423,3-1 0,2-1-45,1 1 0,1-1 30,-19 2 0,-1 0 0,1 0-30,2-1 0,0 0 0,0 1 0,1 0 0,1 0 0,0 0 0,0 0 0,1 0 0,-1 0 0,1 0 0,-1 0 0,1 0 0,-1 0 0,-1 1 0,1 0 0,-1 0 0,-1-1 0,0 1 0,-1-1 0,-1 0 0,0 1 0,18-2 0,1 0-653,-12-2 0,3-1 1,-4 1 652,4 0 0,-1 1 0,-9-1 0,2-1 0,-5 1-108,-3 1 1,-2 0 107,0 0 0,0-1 0,-2 2 0,-1-1 45,1 0 0,-1-1 0,1 0 0,1 1 850,0-2 0,-1 0-850,2-1 0,-1 0-45,2 0 0,-1 0 0,0-1 0,0 0 0,-1 0 0,1 0 0,-2 1 0,1 0-48,-2 0 0,1 0 48,-1 2 0,1-1 0,0 0 0,1 0 0,-1 0 0,1-1 0,0 1 0,1 0 1158,1-1 0,1 0-1158,-1 2 0,1 1 0,2-1 0,0 0 0,-2 2 0,1-1 0,0 0 0,-1-1 0,-3 2 0,1-1 222,11-2 0,2 1-222,0 0 0,-1 0 0,1 0 0,-2 1-172,-1 0 0,-3 1 172,-10 0 0,-1 1 0,1 1 0,1 0 0,1 0 0,1 1 0,0 0 0,1 0 0,1 1 0,-1 0 0,1 0 0,-1 0 0,1 0 0,-1 0 0,0 0 0,0 0 0,-2 2 0,1 0 0,-2-2 0,1 1 0,-1 3 0,1 0 0,-1-3 0,1-1 0,1 2 0,1 0 0,-1 0 0,3 0 45,19 1 0,1-1 0,-13 1 0,1-1 214,15 0 0,-1 0-259,-14 1 0,-3 0-769,2 0 1,0 0 768,2 0 0,1 1 0,2-2 0,1 0-383,2-2 1,4 0 382,3 1 0,5 0 0,-5 1 0,-4 0 0,-3 1-45,17 2 0,-12 3 468,-35 2-423</inkml:trace>
  <inkml:trace contextRef="#ctx0" brushRef="#br1" timeOffset="82631">25631 1041 12185,'-6'-11'6926,"0"5"-5452,6-2-1294,0 5 389,0-3-479,0 1 160,0-2-160,0 5 1780,0 0-1781,0 0 91,0 1-180,6 7 0,-3 0 90,5 7-90,-4-8 0,0 4 0,2-8 0,-4 7 0,4-3 0,-4 4 0,2 0 90,0 0-90,-2-4 0,0 3 0,-2-3 0,2 0 0,0 3 0,0-3 0,2 0 0,-4 3 0,4-1 0,0 3 0,1-3 0,0 1 0,1-3 0,-3 6 0,1-6 0,-3 7 0,4-10 0,1 10 0,2-3 0,2 7 90,0 1-90,6-2 0,-1 1-90,5 0 90,-5 0 90,2-1-180,-2-1 180,3 0-90,0-1 0,3 1 0,-3-1 0,2 1 0,-2 1 0,5 0 0,-3 0-90,4-1 180,2-1-90,3-5 0,2 2 0,1-5-90,0 0 180,10 7-90,-9-10 0,3 10 0,-14-11 0,-4 3 0,-2-4 0,-5 0 0,-2 0 0,-6 0 0,1-8 0,-4 0 0,-11-26 0,-10-16 0,2 6-3392,-12-10 3392,6 9 0,-4-8 0,3 16 0,-2 20 0,6 12 0,24 18 0,12 5 0,8 1 0,9 3 0,8-1 0,5-1 0,2 2 0,0-3-1134,-3 3 0,-2 2 1134,-4 3 0,-12 21 0,-12 3 2226,-23-9-2226,-4-1 0,-3 0 0,-10 5 0,8-9 0,-8 5 0,10-13 0,3-4 0,2-2 0,6-5 0,2-5 3371,0-6-3281,3-3-27,-2-4-63,3 0 0,-9-10 90,1 0-90,-8-10 0,4-1 90,2 1-90,-2-3 0,7-1 0,-6-2 0,4-1 0,-3-2 0,4-15 0,2-3 0,4-2 0,0 6 0,0 13 0,2 1 0,-2 0 0,4 1 0,-3 1 0,4 2 0,-4 5 0,2 2 0,-3 4 0,0-1 0,0 7 0,0-1 0,0 7-90,0 2-180,0 7-90,0 0-269,0 9-271,0 2-1258,0 4 2158,-5 3 0,0 5 0,-5-1 0</inkml:trace>
  <inkml:trace contextRef="#ctx0" brushRef="#br1" timeOffset="83296">30346 887 21745,'0'5'809,"0"-1"-899,0-4-899,0 4 989,0 1 0,-9 8 0,-2 1 0</inkml:trace>
  <inkml:trace contextRef="#ctx0" brushRef="#br1" timeOffset="84430">25640 3447 16797,'-5'-19'5038,"-4"0"-4589,8 6 91,-5-4-360,6 11 0,0-2 0,-3 8-90,2-2 0,-3 2 0,13 8-1,1 6-89,26 30 90,-3-7-246,-8-11 1,2-1 155,22 11 0,4-4 0,-16-14 0,0-1 0,20 6 0,-22-10 0,-2-3 0,6-3-90,-5-3 90,-6-4-90,-5-6 90,-7-19 0,-11-22 90,-8-1-90,-7-7 90,-1 21 311,0 3-311,2 5-90,3 8 0,-1 5 0,6 6 0,-3 3 90,-1 6-90,0 29 0,-7 3 0,7 27 0,-6-2 0,8-15 0,1 0 0,-1-10 0,0 0 0,1 6 0,0-2 0,-1 5 0,2-3 0,-3-16 0,4-4 0,-4-14-90,4-12 90,-4-12 0,4-16-90,4-16 90,2-15-83,-1 30 0,0 1 83,1-2 0,0 1 0,7-28 0,-1 9 0,2 11 0,2 9 0,17 15 0,-4 19 0,15 14 0,-11 20-90,1 7 180,-7 7-90,-7 4 166,-10 2-256,-17 1-179,-10-1-1523,-14-6 713,-2-7-1170,1-8 2249,5-8 0,7-4 0,4-6 0</inkml:trace>
  <inkml:trace contextRef="#ctx0" brushRef="#br1" timeOffset="85131">25631 5464 23723,'0'-23'900,"0"5"-900,0 4 90,4 8-90,4 4 90,7 10-90,28 14-90,0 5 45,-11-8 0,2 0-457,25 12 52,-18-10 0,0 0 45,-10-7 1,0-2-541,8 2 1,-1-2 944,7-6 0,-4-8 0,-5-1 0</inkml:trace>
  <inkml:trace contextRef="#ctx0" brushRef="#br1" timeOffset="85573">26245 5297 21745,'-13'-15'1259,"1"6"-989,-9 17-180,7 12 0,0 13 0,1 6-90,5-5 0,2 2-352,0 17 0,0 5 352,3-13 0,-1 1 0,2-1-358,2 6 0,-1 1 358,-1 12 0,1-2 0,1-15 0,0-5-422,0 14 242,0-2-90,0-38-180,11-28 916,-1-17-466,11-29 0,-11 23 0,-1-3 151,0-3 1,1-4-1,0 1-16,1-8 0,-1-1-15,-1 8 0,0-2 0,0 2 329,1-13 1,-2 4-270,-3 17 0,-1 1 53,2-14 0,-1 6-143,-1 13-90,15 12 0,3 35 0,13 25 0,-3 16-1266,-16-23 0,-1 2 1221,0 3 0,-2 0 0,-2 0 0,-1 1 220,-2-2 1,-2 1-581,-5 9 1,-5 0-181,-6-4 1,-4-2-1,0-1 0,-3-3-495,-5-8 1,-4-4 1079,-20-1 0,-7-5 0,-6-5 0</inkml:trace>
  <inkml:trace contextRef="#ctx0" brushRef="#br1" timeOffset="89380">24153 918 20845,'0'-18'2878,"0"2"-2428,0 1-180,0 3-90,0 3-90,0 5 0,0 2 0,-3 16-90,-4 11 0,-3 25 90,-2 14-379,8-27 0,1 1 289,0 0 0,1 1 0,1-1 0,2-1 0,0-2 0,1-2 0,6 22 90,9-13-90,27-21 0,-3-19 0,3-14 0,0-6 0,12-17-120,-18 10 1,-2-1 119,9-11 0,-8 6 0,-7 6 0,-10 7 0,-6 8 563,-8 12-563,-9 28 0,-12 2 0,-11 18 0,-13-13 0,-9 1-11,19-21 1,-3 0 10,-21 3 0,-2-2-407,12-8 0,0-2 407,-16 3 0,0-4 0,19-8 0,3-4-138,0 1 0,2-3 138,-24-20 0,13-12 0,15-15-860,21 20 1,4-2 859,3-4 0,4-2 45,4-6 0,2-1-158,4 0 1,3-4 141,1 0 1,3-3 0,0 2-30,3-5 0,1 0 0,-3 8 0,0-3 0,0 3 0,5-9 0,-1 3 0,-4 8 0,-1 2 0,0-1 0,-1 4 0,-2-5 535,-9 23-535,-10 19-122,-13 25-417,2 6 1532,-8 21-2702,9-1-8122,7 2 9163,1 6 0,10 0 0,1 2 0</inkml:trace>
  <inkml:trace contextRef="#ctx0" brushRef="#br1" timeOffset="89754">24466 733 22464,'21'-9'1439,"-3"4"-1259,-6 9 0,-2 10-90,-4 13 0,2 9-90,-2 12 0,2 4 0,2 7 0,2-2 45,-3-23 0,1-2-45,5 11 0,2 0 90,-3-36-90,3-14 0,3-18 0,4-14 135,-5 3 0,0-1-45,8-18-90,-10 19 0,-1 2 90,1 3 0,-2 15-90,0 16 90,3 18-135,-3 10 0,-1 4 45,9 26-120,-7-16 0,-1 2-420,-2 0 1,-2-2-450,5 21 179,-8-29 0,-1-1-9021,-3 1 9185,-2-14 1,-5-9 0,-2-7 0</inkml:trace>
  <inkml:trace contextRef="#ctx0" brushRef="#br1" timeOffset="90203">24555 900 21385,'-29'-22'1079,"7"3"-989,12 2 0,14 3-90,32-6 0,7 5 0,-9 5 0,2 1-146,-4 1 1,0 0 145,1 1 0,0 0 0,30-8 0,-4 1 0,-5 2 45,-20 5 0,0-1 225,27-4-181,-6 3-89,-17 3 90,-20 6-90,-5 0 90,-2 0 292,-4 0-382,-2 0 90,0 6 0,-3 1-90,3 7 90,-2 1-1,1 3-89,0 7 90,-4 7 0,2 6-90,-2-4 0,0 2 0,0 22 0,0-20 0,0 0 0,0 19 0,0-5 0,0-2-90,0-7-809,0 5 179,0-20-629,0-2-720,0-20 2069,2-16 0,2-9 0,2-11 0</inkml:trace>
  <inkml:trace contextRef="#ctx0" brushRef="#br1" timeOffset="90570">25384 896 20575,'14'-53'1619,"0"6"-1349,-3 11-90,-3 7-90,-4 8 0,-2 5-90,-2 9 90,0 3 0,0 4 0,0 8 90,0-6-90,-4 6 0,3-8 90,-6 0-91,6 0-89,-3 0 90,6-4-180,4-1 180,3-2-90,10 3 0,-3 8 90,5 25 0,-12 3-90,-1 22 90,-8-8-90,-4 4 0,3-2 0,-2-3 0,3-6 0,0-6-180,12 2-449,2-14-271,14-2-1079,-1-27 1979,3-15 0,1-18 0,1-10 0</inkml:trace>
  <inkml:trace contextRef="#ctx0" brushRef="#br1" timeOffset="90831">25839 579 20036,'-14'-27'2338,"-1"4"-2158,-3 9 0,1 12 0,1 9-90,8 9 0,2 7-90,10 0 0,2 1 0,4-3 0,6-3 0,-3-8 90,9-4-90,-11-20-90,1 2-90,-12-14-90,-4 5-180,-6 5-449,1 3-540,3 8-360,-2 3-90,8 10 1889,-4 8 0,8 12 0,0 6 0</inkml:trace>
  <inkml:trace contextRef="#ctx0" brushRef="#br1" timeOffset="90922">25843 792 15988,'12'57'5397,"0"-5"-5127,-2-9-180,-2-7-180,-3-13-810,-2-10 900,8-15 0,3-16 0,8-10 0</inkml:trace>
  <inkml:trace contextRef="#ctx0" brushRef="#br1" timeOffset="91124">26212 462 14003,'13'-53'2878,"-5"6"283,-4 6-2711,-4 11 1228,1 8-1588,0 7 770,1 3-770,-2 5 3302,3 13-3392,2 9-180,5 20-450,0 9-359,0 14-1337,-6-23 1,-1 2 1200,-1 4 1,-1 0 1124,0 4 0,-2 1 0,1 4 0,0 1 0,0 0 0,0 1 0</inkml:trace>
  <inkml:trace contextRef="#ctx0" brushRef="#br1" timeOffset="91907">24092 3406 22464,'-4'0'1170,"-3"0"-991,2 6-89,1 0 0,0 5-90,4 0 0,2 2 0,4 1 90,6 4-90,21 2 0,-3-9-90,13 7 90,-9-12 0,-3 5 0,0-6 0,-9-1 0,-4 0 0,-7 5 0,-6 7 0,-3 5 0,-13 13 90,-2-6-180,-17 7 180,-30-8-90,4-14-160,15-7 1,0-4 159,-23-13 0,0-8 0,34 5 0,1-3 90,-22-18-90,7-7 0,11-6 90,9-4-90,12-5 0,15-6 0,3 31 0,3-1-737,6-4 0,2 1 737,3-1 0,1-1-45,4 0 0,1-1-128,2 2 0,1 0 128,-1 2 0,-1 1-90,-1 3 1,-1 1-316,18-17-629,-11 7-990,-9 10 2135,-7 7 1,-10 12-1,-2 5 1</inkml:trace>
  <inkml:trace contextRef="#ctx0" brushRef="#br1" timeOffset="93009">24365 3338 20485,'14'28'2519,"-2"-6"-2159,-6-4 89,2-10-179,-7-2 0,6-6-90,-5 0-90,4-2 0,-2-3-90,2-6 0,1-7 90,1-5-90,11-16 0,-3 8 0,10-4 0,7 15 0,-10 11 0,10 7 0,-16 9 90,4 18 0,-9-2-90,3 15 0,-11-9 0,0 1 0,-4-1 0,0-4 0,2 0 0,0-7 0,4 0 0,-1-11 0,0 4 0,1-10 0,2 3-90,5-4 90,1-4 0,4-6 0,2-8 0,1-3 0,1-3 0,-3 3 0,-1 3 90,-6 2-90,0 5 90,-6 8-90,-2 8 90,-2 13-90,-2 9 0,0 7 0,-5 21 0,4-4 0,-5-3-90,10-16 0,2-22-270,6-6-90,3-11-89,5-6-91,-2-8-90,3-8-179,-1-5-1,-2-9 90,-5 9 1,0-2 270,5-22 449,-8 20 0,-1 0 539,-1-14 91,-2 4 44,-4 13 1,-1 1-315,0-5 0,-1-11 180,2 34-270,0 9 0,2 7 0,2 19-180,-3 4 0,1 10 0,-4-3 0,0-5 0,1-3-90,2-4 90,-1-8 0,0-4 0,0-6 0,2-2 0,2-3 90,11-16 89,-3-3 1,10-12 0,-8 2 90,0 6 0,-2 4-90,-3 6 0,-3 4 180,-4 7-91,-2 13 181,-6 39-270,-2 1-135,0-8 0,0-1-166,-7 18 121,1-3 0,6-7 0,2-8 90,4-6-90,0-11-90,5-8-90,8-6 1,7-12 119,9-6-30,3-10-90,1-14 180,-7-1 0,-1-4 0,-7 8 0,0-3-232,6-12 1,-1 0 321,-8 14 0,-1 2 0,8-29 90,-4 13 0,-6 8-90,-3 11 90,-5 8-180,-6 18 0,-3 7-90,1 14 0,-3 2 193,6-2-2262,-3 11-89,6-11 2248,2-1 0,4-11 0,2-6 0</inkml:trace>
  <inkml:trace contextRef="#ctx0" brushRef="#br1" timeOffset="93146">25611 3225 20485,'0'25'1979,"0"-2"-1889,0-7-180,0-7-270,0-5-562,0-4 0,0-14 0,0-4 0</inkml:trace>
  <inkml:trace contextRef="#ctx0" brushRef="#br1" timeOffset="93288">25985 2859 22374,'24'-30'1260,"-1"5"-1260,-1 3-360,-4 8-630,-1 3-1168,-7 6 2158,-4 3 0,-4 12 0,-2 3 0</inkml:trace>
  <inkml:trace contextRef="#ctx0" brushRef="#br1" timeOffset="93937">24222 5554 22554,'-3'-9'1619,"2"4"-1349,-8 7-90,4 8 0,-7 24-90,7-5-90,0 16-90,12 0-90,4-13-90,20 3 90,-4-24 180,12-7-90,1-10 90,-7 2 0,-6 2 0,-15 9 0,-15 9 90,-20 11-90,0-5 0,-21 2 90,7-15-90,-3-7 90,-1-10-90,0-6 90,11-7 0,0-3-90,-16-19 0,17 12 0,2-6 0,7-10 0,5-1-444,5 7 1,3-1 443,2-13 0,4 0-135,5 14 0,3 3-45,3 2 0,2 1-360,17-23-456,2 12-713,5 15-630,-1 11 2339,1 11 0,2 9 0,1 5 0</inkml:trace>
  <inkml:trace contextRef="#ctx0" brushRef="#br1" timeOffset="94514">24507 5410 19766,'0'56'2428,"-4"-1"-2068,-2-4-180,-5-7 90,-1-4-90,5-10-90,-2-7-90,8-12 0,-2-5 0,3-12 0,3-5 0,6-16 90,7-8-90,6-8 90,5-2 90,12-8-91,-9 17 91,5 4 90,-6 38-180,-9 7 0,4 18 0,-10 1 0,-7 2 0,-2 0-90,-5-2 0,0-5 0,0-4 0,0-7 0,0-3-180,2-8-719,7-1 179,3-10-90,9-3-359,2-16 0,5-5 494,-7-3 1,0-3 1753,12-20-270,-12 18 1,-1-3 89,-4 3 1,-2 2-450,6-19-226,-11 22 1,-2 1 135,-4-7-90,-3 9-90,0 10 0,-5 11-180,3 11 90,-7 10-90,9 8 0,-4 6 0,4-1-180,4-3-270,9-4-179,10-8 359,3-8 0,0-13-90,-10-8 0,-4-6 90,-4 0-1259,-4 8-1259,-2 11 1079,-9 23 1709,1 6 0,-2 14 0,5-3 0</inkml:trace>
  <inkml:trace contextRef="#ctx0" brushRef="#br1" timeOffset="94613">25075 5523 14469,'0'25'5217,"0"-3"-4912,0-4-1385,-5-8-705,-2-4 1785,0-12 0,2-1 0,5-7 0</inkml:trace>
  <inkml:trace contextRef="#ctx0" brushRef="#br1" timeOffset="96198">25587 4853 21139,'0'-5'1439,"0"1"-215,0 4-1044,-4 0 198,3 0-288,-2 0 104,-1 4-194,-2 1 699,-3 4-789,-1-4 180,6 3-90,-5-1 0,7-1 89,-8 0 1,8-6 90,-7 0-90,5 0 0,-1-6-90,2-2 0,3-5 0,3-1 90,3-1-90,5 1 0,-1-2 0,6 0 0,-9 4 0,4 3 0,-6 5 0,-3 4 0,0 0 0,-2 4 0,0 5 0,0 1 0,0 0 0,0-2 90,0-7-180,0 3 90,0 2 0,0 1 0,0 9 0,0 2 0,0-8 90,-4 6-180,-1-8 180,1 0-90,-3-2 0,2-6 0,1 0 0,-3 0 0,6 0 0,-7 0 0,7 0 0,-2-4 90,3-1-180,0-1 90,0 2 0,0 0 0,0-1 0,2-6 0,2 0 0,4-3 0,2 1 0,4-1 0,-1 3-90,1-1 180,-4 3-180,0 4 180,-4 1-180,0 4 90,0 0 0,1 0 0,-1 0 0,0 0 0,0 0 0,-4 8 0,6-2 0,-4 4 0,1-6 0,-2 4 0,-3-2 0,0 9 90,0-6-90,0 4 0,0-7 0,0 6 0,0-11-90,0 5 180,0-6-180,-5 6 180,3-4-180,-8 4 180,8-6-90,-7 0 0,8 0 0,-15-4 0,9 3 0,-15-5 0,16 5 0,-7-1 0,12-2 0,-2-1 0,-1-2 0,-2 3 0,1-2 0,-4 3 0,8-8 0,-3 6 0,4-2 0,0 1 0,0 3 0,0-3-90,0 3 90,0-5 0,0 5 0,0-4 0,2 5 0,2 2 0,2-4 0,3-1 0,0-2 0,4-2 0,5 2 0,-3 0 0,6 3-90,-11 2 180,6 0-90,-10 1 0,5-1 0,-5 2 0,3 0 0,-1 4 0,-2 3 0,0 3 0,0 1 0,-2 0 0,4 3 0,-4 14 0,0-7 0,-2 9 0,-2-12 0,-5 0 0,-2 4 0,-12 13 0,5-6 0,0 5 0,8-16 0,6-8 0,-3 0 0,2-9 0,-3-1 0,15-15-90,3-5 90,10-7 0,2 6 0,13 6 0,-9 8 0,11 3 0,-15 16 0,-6-1 0,-7 11-90,-25 12-90,-10-2-179,-23 13-631,-2-7-3386,-6 1 4376,0-3 0,2 6 0,1 0 0</inkml:trace>
  <inkml:trace contextRef="#ctx0" brushRef="#br1" timeOffset="157017">28039 860 14009,'0'-14'5127,"0"3"-3958,0-1-539,0 3-270,0 2-180,0-1 0,0 3 0,0-4-1,0 2 91,4-4 0,1 2-90,1-2 0,0 6 0,-2-1 360,-2 3-1,0-4-359,-2 0 90,2 0-90,-2 3 180,2-2-270,-2 1 89,0-6-89,-7-1 90,0-1 0,-7-3-90,0 0 0,-4-16 0,-1 6-90,-4-9 0,5 12 0,-2 5 90,2 5-180,-3 2 180,1 2-90,0 4 0,-1 1 0,-12 4 0,6 4 0,-10-3 0,9 9 0,-3-3 0,1 9 0,-1 2 0,1 3 0,3 3 0,-1 3 90,1 5-180,-1-2 90,3 3 0,1-3 0,6-2 0,0 2 90,2-2-90,-3 10 0,1 3 0,-4 8-213,-1 6 213,-1 2-421,-2 3 421,13-28 0,1 0 45,-2 0 0,0 1-45,2 1 0,1 0 0,-1 0 0,0 0 0,3-2 0,0 2 0,-4 11 0,2-1 0,1 22 45,1-25 0,1 0-45,8 15 0,-4-1-54,4 2 54,2-5 0,2-16 0,3 2 0,2-3 0,1-1 45,1 2 0,1-1-45,12 24 90,-4-18-90,-1 0 0,-1-9 0,2 0 0,7 9 45,-7-10 0,0-3 45,6 0 201,1-1-201,3-4-90,3-3 514,3-10-424,3 4 62,2-8-152,-2 1 90,-1-3 0,0-4 0,3 0-90,5-6 90,5-4-45,-9-4 0,0-2-289,-8 2 1,0-2 288,11-4 0,0-2 44,-12 3 1,-3 0-45,1 0 0,-1-1 45,-1-1 0,-1-1-105,-2 1 0,-1-1 195,23-21-180,-7-2 0,-4 0 0,-5-3 0,-5-3 0,-3-4 0,-4-6 0,-10 13 0,-3-4 0,-2 9 0,-2 0-464,-1-16 1,-4-1 463,-2 11 0,-2 1 0,-4-3 0,-2 0 0,-2-3 0,-1-1 0,-4-1 0,-1-1 0,-1-1 0,-2-1-574,-1 0 0,0 0 574,0 0 0,-2 0 0,3 12 0,-1-2 0,0 4 0,-2-4 0,-2 2 0,-6-7 0,0 5-59,-11 2-930,6 13-900,3 15 1889,-11 33 0,11 25 0,13-7 0,-1 0 0</inkml:trace>
  <inkml:trace contextRef="#ctx0" brushRef="#br1" timeOffset="158367">32592 982 21475,'-14'-32'1979,"-1"-2"-1530,-1 0-89,-2-2 180,-1-2-270,-1-1 89,-2 1-179,-1-1 0,1 3 0,-6-2-90,-2-3 0,-11-2-90,17 20 0,-2 1 45,-3 0 0,-2 1-347,-3 0 0,-2 1 302,-4 1 0,-2 2 0,-2 0 0,-1 2 0,-4 0 0,-2 1-372,-1 1 1,-1 1 371,-3 1 0,0 1-506,-3 1 0,0 1 551,-2 0 0,0 2-45,-1 0 0,0 0 45,-2 2 0,0 1-45,0 1 0,0 0 0,0 2 0,0 0 45,2 2 0,-4 0-45,9 2 0,-4 0 0,3 1 0,-7 3 0,1 2 0,11-3 0,-2 1 0,5 1 0,1 3 0,5 1 0,3 0 0,2 3 45,3 2 0,1 2-45,4 2 0,2 2-167,0 3 1,1 2 211,3-1 0,-1 1-45,-7 17 0,1 1 0,9-12 0,1-1 0,-5 13 0,2 0 45,9-15 0,2-1-45,0 1 0,1 1 45,1 1 0,1 0-45,1 0 0,2 1 279,3 0 0,2 1-279,-1 0 0,2 1 45,2 1 0,0 1 157,1 0 0,0 1-202,2 2 0,2 0 45,1 0 0,2-1-45,2 2 0,3-2 90,2 1 0,2 0 182,1-1 0,3-1-227,3 0 0,2 0-45,2-1 0,1-2-19,2 0 0,2-1 19,0-3 0,2 0 45,1-1 0,1-2-515,2-2 1,2-3 469,2 2 0,1-2 45,2-3 0,1-1-45,5 0 0,1-2 0,6-1 0,2-1-305,-16-6 0,1-1 0,1 0 305,4-1 0,0-2 0,2 0 0,2-1 0,2-2 0,-1 0 0,2-1 0,1-1 0,0-1 0,1-2 0,0-2 0,0-2 0,0 1 0,0-2 0,-1-2-30,1 0 0,0-2 0,-1-1-198,-1-2 0,0-2 0,-1 0 228,-2-1 0,-1 0 0,-1-2 0,-1-1 0,-2-2 0,-1 0 0,-4 0 0,-1-1 0,-1-1 30,-3 0 0,0 0 0,-3-1 15,13-11 0,-2-3-150,-11 5 0,0-3 0,-4 1 150,0-5 0,-3-1 283,6-10 1,-7-4-284,-15-1 0,-7 1-45,-4 10 0,-2 0 369,-2-15 0,-5 0-369,-3 15 0,-2 1 0,-2-3 0,-2 0-45,-4-3 0,-3 0 179,-1-3 1,-3 0-450,-5-2 0,-2 1-315,-4-1 1,-3 1-1,10 19 1,-2 1-1,-2 1-360,-1 0 1,-3 1 0,-1 2 989,-2 2 0,-3 1 0,-1 2 0,-1 3 0,-3 2 0,0 1 0,-2 3 0,0 0 0,0 0 0</inkml:trace>
  <inkml:trace contextRef="#ctx0" brushRef="#br1" timeOffset="159690">28218 2696 14093,'-24'-26'764,"0"-1"1,-17-11 508,12 16 1,-3 3-1094,-20-1 0,-9 5-90,27 10 0,0 2 0,-2 3 0,-1 2-1,-1 4 1,-1 4 353,-3 6 1,-1 4-399,-3 7 0,-1 4-88,-4 8 1,0 4 72,15-9 0,0 3 0,0 1-1,0 2 1,1 2 0,0 1-30,1 0 0,1 2 0,0 3 22,4-1 1,-1 4 0,1 0-1,3-2 8,0 1 0,4-1 0,1 1-30,-4 11 0,2 4 0,8-2 30,11-5 0,8-1 0,3-4-30,5 8 0,5-2 0,-1-10 0,4 2 0,4-7 975,9-2 0,5-6-975,5-3 0,3-3 45,5-4 0,2-5-302,6-4 1,3-4 256,-17-6 0,0-2 0,2-2-152,3 0 1,1-3 0,0-1 151,4-1 0,0-3 0,0-1 0,1 0 0,0-1 0,5-5 18,-3-3 0,7-5 0,2-2 0,-2-1 0,-6 2-63,-9 3 0,-5 0 0,0 0 0,2-3 81,7-3 0,5-3 0,1-1 0,-6-1 0,-9 1 99,8-17 0,-13-3-1,-4-2 1,-7-4-36,-6-2 0,-9-5 51,-11 3 0,-5-5 0,-4 3-120,0 10 0,-2 3 0,-3-2-119,-5-14 1,-3-3-1,-2 5 59,1 17 0,-2 3 0,-1 1 0,-1 0 0,-1 1 0,-1 1 51,-1 2 1,-1 1 0,-1 2-652,-14-14 1,-1 3 216,-1 3 0,0 3 413,0 5 0,-1 3 0,2 3 0,0 2 0,0 4 0,-1 0 0</inkml:trace>
  <inkml:trace contextRef="#ctx0" brushRef="#br1" timeOffset="160610">32454 2732 21385,'0'-45'1799,"-6"2"-1529,-2 0 89,-11 2 1,-5-1-90,-12 0-90,-11 0-45,16 22 0,-2 1-1258,-7-1 0,-2 2 1258,-8 0 0,-3 2-90,-8-1 0,-4 2 15,16 4 0,-2 2 0,-1 0-468,-5 0 1,-1 2-1,-2 0 438,-4-1 0,0 0 0,-2 2-8,17 1 1,-1 2-1,-1-1 1,-2 1 13,0 1 0,-4 0 0,0 0 0,-1 0 0,2 1-36,-10 1 0,0 1 0,1 1 0,0-1 22,2 1 1,0 1-1,1 0 1,3 1-23,-5 3 0,3 0 0,6 4 286,7 4 1,3 8-257,8 5 0,0 7 0,4 0-30,-6 9 0,3 6-194,9-4 0,-1 7 0,2 3 0,3-1 216,7-5 1,3 2-1,2-1 1,0 0-175,0 1 1,-1 1 0,2-1-1,1-1 152,2 16 0,3-1 0,3-5 45,3 2 0,4-4 266,2-1 1,2-1-267,3-3 0,2-1 0,4-3 0,3-1 0,3-3 0,3-1 0,4-3 0,4-3-45,6-1 0,3-4-318,9 1 0,4-4 318,-15-11 0,3-2 0,1-2-218,6 1 0,2-2 0,1-1 218,5-1 0,1-1 0,1-2 0,-13-2 0,1-1 0,1-1 0,0 0 0,1 0 0,1-1 0,-1 0 0,1 0 0,1 0 0,0 0 0,-1-1 0,1 0 0,-1-2 0,0 0 0,0 0 0,0-1 0,-2 1 0,-1 1 0,1-2 0,2-1 0,0-2 0,4-1 0,0-2 0,-1 0 0,-4 0-35,0 0 0,-4-2 1,0 1-1,2-3 35,11-2 0,3-2 0,-2-2 0,-6-2 0,-4-3 0,-5-3 0,-2-2 0,-2-1 0,-1-2 0,0-6 22,-5-1 1,1-5-1,-2-4 1,-3-1-128,-4-6 0,-3-2 0,-3-4 1,-1-2 122,-4 2 0,-1-3 0,-2-3 0,-3 2 0,-2 1-18,-2-5 0,-4 2 0,-3 0 0,-4 1-23,-4 0 1,-4 1-1,-3 1 1,-2 4-98,-5 1 0,-2 4 0,-4 1-150,-2-1 0,-3 2 0,-3 1-250,-3 2 0,-3 2 0,-2 3-110,-4 2 1,-2 2-1,-3 4 630,-3 1 0,-3 3 0,-2 4 0,11 9 0,-2 2 0,0 1 0,-1 2 0,-2 0 0,0 1 0,-1 0 0,1-1 0</inkml:trace>
  <inkml:trace contextRef="#ctx0" brushRef="#br1" timeOffset="161553">28226 4541 21475,'-22'-36'2428,"-2"0"-2068,-5 0 0,-3 4 0,-5 0-180,-5 7 0,-5 3-1,-6 6-588,-7 6 499,-6 15-45,28 2 0,0 4-281,-3 5 0,0 4 236,-4 5 0,1 4 45,-3 4 0,0 2-1376,0 6 0,0 2 1331,0 1 0,1 3 30,16-15 0,0 1 0,1 3-750,-8 12 1,-1 5-1,4-3 720,8-11 0,3 0 0,-1 3 45,0 5 0,-1 5 0,2 1 0,5-2-234,7 5 1,6 0-1,1-1 219,-2 0 0,1 0 0,4-1-91,7-3 1,5-1 0,3-5 105,7 3 0,6-5-150,6-2 0,5-3 105,5-2 0,4-4 45,8-3 0,3-4 359,4-3 0,3-3-404,-18-8 0,0-1 0,1-2-284,1-2 1,1-2-1,0 0 284,-1-1 0,1-1 0,0-1 0,-1-2 0,0-2 0,1-2-29,-3 1 1,1-2 0,-1-2 58,-1 0 0,-1-2 0,0-1-30,-2-2 0,-1-2 0,-1-2 0,17-9 0,-2-7 30,-11-5 0,-2-7 0,-3-1 0,-10 9 0,-3-1 0,0-5 60,0-13 0,1-8 0,-3-1 0,-6 4-31,-5 5 1,-4 4 0,-3-5-24,-3 3 0,-2-5 0,0-3 0,-4 3 0,-1 6-6,-5-3 0,-3 5 0,-3-2-30,1 4 0,-3-3 0,-1 2 0,-3 6-90,-17-13 0,-6 8-135,-2 3 1,-5 6-226,-3 5 0,-2 4-180,-3 6 1,-2 3-361,0 4 1,0 4 989,-2 5 0,0 2 0,4 5 0,0 2 0,0 4 0,1 0 0</inkml:trace>
  <inkml:trace contextRef="#ctx0" brushRef="#br1" timeOffset="162602">32860 4627 23544,'-28'-38'2068,"-1"-1"-1888,-6 1 0,1-5 90,-5 0-903,-3-5 767,19 23 1,-1-1-45,-13-12 0,-2-1-45,6 8 0,-1 0-696,-11-9 1,-2 1 650,5 10 0,-1 2 45,-5-1 0,-7 1-68,9 9 1,-5-1 0,-1 1-1,1 1-595,-6 0 0,2 1 0,-4 0 640,1 2 1,-5-2 0,0 2-1,4 3-52,-3 1 0,3 3 0,-3 1-316,-2 2 0,-4 1 1,0 1-1,3-1 346,14 1 0,2 0 0,0 1 0,-3 0 0,-11 2 0,-3 1 0,0 1 0,6-1 0,1 2 0,5-1 0,0 2-244,0 2 0,0 1 0,1 0 244,3 0 0,1 1 0,0 1 3,2 1 0,0 0 0,1 1-3,2 0 0,0 0 0,0 1-152,-17 8 0,0 2 152,3-1 0,1 0 0,3 2 0,2 1 284,3 0 1,2 0-285,4 1 0,1 2 453,5 0 1,1 3-409,-7 12 0,3 2 120,13-11 1,2 1-121,-6 11 0,4 0 0,14-12 0,4 0 1264,1 1 0,4 2-1264,2 2 0,4 3 0,6 22 0,5 3 89,-2-14 0,3 2-104,-2-8 0,2 2 0,1-3 15,5 5 0,3-3-45,1 2 0,3-1 0,2-1 0,2 0 45,1 0 0,2-1-45,2 1 0,2-2 0,2 0 0,2-1-692,4 0 1,5-1 691,-15-15 0,2-1 0,1-2 30,4 0 0,2-1 0,1-1-30,3 0 0,2 0 0,0-2 0,3-1 0,2 0 0,0-2 0,3 1 0,0-1 0,0-2 0,1 0 0,-1-1 0,5-1 18,-12-3 0,3-1 0,1 0 0,0 0 0,-3-1-18,-1 0 0,-2-1 0,0-1 0,4 0 30,0-1 0,4 1 0,3-1 0,-1-1 0,-2 0 0,-5-1 30,14 0 0,-6-1 0,3-1-60,-6 0 0,2 0 0,1-2 0,-2-2 0,-5-4 0,0-1 0,-2-3 0,-3 0 0,4-1 0,-4-1 0,2-3 0,-3 0 0,0-1 0,1-4 0,-2-4 0,-1-7 0,-1-5 0,-2-3 0,-3 2-364,4-6 0,-5 0 0,1-3 364,-2 0 0,1-3 0,-2-2 0,-5 1 0,-3-3 0,-6 1 0,-2-2-207,-1 1 0,-2 0 0,-5-5 207,-5 2 0,-2-3 0,-4-2 0,0 4 0,-2-2 0,-1 2 0,-4-1 0,-1 4 0,-1-1 0,-3 0 0,-5 2-270,-6 4 0,-4 1 0,-2 2 0,0 3-450,-4-2 1,-2 2 0,-2 0-352,-1 3 0,-3-1 1,-2 1-1,1 5 1071,-7 2 0,1 4 0,-2 3 0,-4-1 0,-1 2 0,-1 1 0,-1 2 0,0-1 0,0 0 0</inkml:trace>
  <inkml:trace contextRef="#ctx0" brushRef="#br1" timeOffset="181237">8117 2239 21924,'-4'0'1440,"0"0"-1081,1 0 1,2-2 0,-3 2-90,4-2 90,-3 2-90,2 0-1,-7 0 1,8 0-90,-4 0 0,0 4 180,3 9 0,-8 26-181,3 7-44,-3 8 0,0 5-610,3-16 1,0 1 519,-2 19 0,1 1-45,2-16 0,2-3 0,1 1 0,-1-1 0,0-4 0,-1 0 0,4-4 0,-1-2-90,-2 24-90,3-12-720,0-9-179,0-18-180,0-16-540,0-25-720,-4-22 2546,3-22 0,-1 22 0,0-2 0,2-7 0,0 1 0</inkml:trace>
  <inkml:trace contextRef="#ctx0" brushRef="#br1" timeOffset="181645">8130 1769 23723,'-5'13'720,"2"1"-630,3 1 0,0 0 90,0 0 90,0-7 269,0-2-89,0-2 90,0-3 179,0 3-629,0-12-180,0 0 0,0-8-269,1 2-1710,3-1 270,-1 7-810,4 0 2609,-6 14 0,3 9 0,-4 9 0</inkml:trace>
  <inkml:trace contextRef="#ctx0" brushRef="#br1" timeOffset="182343">8390 2366 22464,'15'-31'3238,"-2"10"-3058,1 2 0,-2 19-90,2 13 90,3 13-90,3 12 0,0 10-45,-7-7 0,-2 2-45,-2-8 0,-2 1 0,2 9 0,-3 0 0,-3-7 0,-1-3 0,-1 12 90,-1-2-90,0-35 0,-3-13 0,2-19-90,-3-11 90,8-16 0,2-10-146,0 26 0,2-1 146,0 1 0,1 1 90,9-27-187,0 13 97,-3 8 0,8 15 90,-3 10-90,11 19 0,0 13 0,5 13 0,0 2 0,0 0 378,-6-4-378,15 5-3381,-13-15 3381,9 3 0,-15-18 0,-1-5 0,-3-11-90,0-9 90,-3-14 0,-1-11 0,-2-10 0,-7 23 0,-2-1-162,1-3 1,-1-1 206,0-1 0,0-1-45,-2 0 0,0-1 135,0-13 0,-2 1-45,0 14 0,-2 2-45,1-7 0,-2 4 3187,0-1-3142,0 16-90,0 19 90,0 24-90,0 26 45,1-13 0,0 4-432,1 8 0,0 3 387,0 4 0,1 2 0,0 4 0,1 2 0,0 0 0,0 0 0,1-1 0,1-1-45,-1-4 0,0-1-45,2-5 0,0-2-135,-2-5 0,0-3-494,8 25-271,-3-15-5,-2-14-1343,0-12 2338,0-16 0,-4-16 0,0-13 0</inkml:trace>
  <inkml:trace contextRef="#ctx0" brushRef="#br1" timeOffset="182620">9108 2207 24533,'-25'-11'1979,"3"0"-1709,6 4 0,4 0-181,6 5 1,6 0 0,13 0-90,17-1 0,18-3 0,-15 2 0,2 1-909,5-2 1,0 1 863,5 0 0,0 1 0,1 0 0,0 1-405,-2 1 1,-1 0 404,-3 1 0,-2 0-135,27-2 0,-2 0-719,-23-1-450,-7-1 653,-22 3 696,-16-5 0,-8 5 0,-8-3 0</inkml:trace>
  <inkml:trace contextRef="#ctx0" brushRef="#br2" timeOffset="187495">7951 2402 20665,'-7'-3'2609,"2"-3"-1530,-4 3-539,3-1-180,-4 2 89,6 2-269,4 8 0,0 6 0,0 15 0,0 10-90,0 13-45,0-5 0,0 3-45,1-11 0,0 1-287,0 15 1,0 0 286,0-17 0,1-2 0,0-2 0,-1 0 0,0 32 0,1-10-90,-1-6-90,0-7-179,1-9-181,-2-7-270,0-7-179,0-6-1709,3-7 629,0-3 2069,3-4 0,0-4 0,0-1 0</inkml:trace>
  <inkml:trace contextRef="#ctx0" brushRef="#br2" timeOffset="187970">8231 1954 20845,'2'-13'3148,"0"-1"-2608,-2 2 0,0 3-91,-3 5-89,-2 2 0,1 2-270,-4 0 0,7 0 0,-2 0-90,-3 0 0,5 6 0,-4 3-90,5 6 90,0 0-360,14-3 360,-5-5-90,12-11 90,-14-8 90,-1-11-90,-6-4 0,-6-1 0,-10-1-540,-16 18-179,1 10-361,-5 24-898,16 9 1978,4 9 0,7 4 0,4 2 0</inkml:trace>
  <inkml:trace contextRef="#ctx0" brushRef="#br2" timeOffset="188571">8422 2284 22464,'-14'-11'1889,"5"0"-1709,0 6 0,8 1 0,-3 4 90,8 10-90,2 6-1,7 16 1,-1 9-135,-1-5 0,-1 4-45,-2-6 0,-2 1-265,4 12 0,0 1 265,-4-9 0,-2-1 0,0-2 0,-2 1 0,1-3 0,-2-1 0,-1 24 0,-5-9 90,-2-14-90,-3-8 0,3-10-90,-2-7 90,8-11 0,-8-9 620,8-12-620,-3-8 0,4-10 0,2-7-90,4-4 90,4 2 90,5 0-180,3 5 90,4 2 0,-2 15 0,1 1 0,13-9 90,13 0 0,-14 25 0,-3 17-90,13 30 90,-11 7-90,-12-10 0,-1 1 0,7 22 0,-1 1 0,-3-3 0,-2-4 0,4 7 0,-8-21 0,1 0 0,-10-27 0,-2-5-270,-3-4 0,1 0-449,-2-4-181,-1-5-269,-5-7-900,-2-10 2069,-3-13 0,4-7 0,2-8 0</inkml:trace>
  <inkml:trace contextRef="#ctx0" brushRef="#br2" timeOffset="188874">9263 1850 22014,'6'-20'3059,"-2"3"-2700,-2 6-89,0 7 270,-2 2 0,2 16-91,-2 14-179,0 32-225,0-20 0,0 2-481,1 10 0,1 3 436,0 4 0,1 2 0,1 2 0,2 3 30,0-5 0,1 3 0,-1-3-30,0-14 0,-1-3 0,1 2-30,1 9 0,1 3 0,0-6 30,1-6 0,0-4-90,-1-5 0,1-2-270,5 17-180,0-12-4512,-6-9 4669,-1-15 1,-18-47 0,-7-21 0</inkml:trace>
  <inkml:trace contextRef="#ctx0" brushRef="#br2" timeOffset="189243">9039 2289 21655,'-28'-9'2788,"1"0"-2338,3 4-90,4 1-1,3 4-179,9 0-90,2 0 0,6 0 0,9 0-90,10 0 45,13-2 0,7 0-45,-6-1 0,2 1-1696,18-3 0,1-1 1696,-10 0 0,-2 0 0,1 0 0,-1 1-155,-2-1 0,-2 0 245,27-3-19,-11 2 19,-13 3-90,-10 0 90,-7 3-90,-10-3 0,-6 4 3140,-1-2-3320,-2 2-798,-1 0-371,0 0-1230,-4 0 2579,-7 0 0,-2 0 0,-8 0 0</inkml:trace>
  <inkml:trace contextRef="#ctx0" brushRef="#br2" timeOffset="190670">10980 1855 21745,'3'-16'2968,"-2"2"-2518,-1 7-270,0 3 89,-3 4 91,-5 14-90,-5 12-90,-7 27-551,9-16 1,0 1 370,-4 9 0,-1 2 0,0 6 0,-1 1 0,0 1 0,0 4 0,2-7 0,-1 4 0,2-4-90,-2 7 0,2-1-30,2-12 0,0 1 0,1-4-150,2-6 0,2-4-449,-5 23-271,5-14-179,4-9-810,3-12 1979,-4-11 0,0-15 0,-5-9 0</inkml:trace>
  <inkml:trace contextRef="#ctx0" brushRef="#br2" timeOffset="191286">10806 2031 20133,'8'-41'3058,"0"5"-2608,-4 9 0,4 6 40,-7 8-130,4 4 43,-1 4-133,6 3 180,19 24-360,-2 0 90,17 26 0,-10 0-327,-15-18 1,-1 1 236,1 2 0,-2 2-45,1 3 0,-1 1 0,1 2 0,-1-1-45,-2 1 0,0 0 0,1 0 0,-2 0 0,0-2 0,-1-1 0,-1-4 0,0 0 0,9 25 63,-3-12-63,-4-13 0,-2-7 180,4-5-180,-10-11 90,3-1 497,-9-10-137,0 0-270,3 0-90,0 0 90,1 0-90,-2 0 0,-2-4-90,0-1 0,0-9 0,0 2 0,3-5 0,-2-1 0,5-15 0,-6 1 0,4-12 0,0 3 0,4-6 0,2-9 0,1-8-304,-5 27 1,1 0 303,-1-3 0,1 0 0,1-2 0,0-2 0,-1 1 0,1 0 0,-1 0 0,0 0 0,-2 3 0,0 1 0,0 3 0,0 1 0,3-26 0,0 14 0,-3 9-719,-2 8-451,-3 10-2877,6 8 4047,-5 14 0,4 14 0,-5 10 0</inkml:trace>
  <inkml:trace contextRef="#ctx0" brushRef="#br2" timeOffset="192353">12198 1882 17607,'-8'-9'4947,"4"2"-4317,-5-2-180,7 6-1,-8-1 181,3 4-180,-5 0-360,1 0 0,5 0-1,-1 0-89,6 4 90,-3 1-90,4 6 0,0-1 0,4-3 0,-1-3 90,4-4-90,-2 0 0,1 0 90,-2 0-90,-2 0 0,0 0 0,-2-4 90,-4-1-90,0-2-90,-1 0-809,-6 1-1,10 3-359,-7-1-990,3 4 2249,4 6 0,-5 7 0,6 8 0</inkml:trace>
  <inkml:trace contextRef="#ctx0" brushRef="#br2" timeOffset="192804">12207 2330 18416,'-5'0'3958,"-4"0"-3418,4 0-360,-1 0 0,2 0 1709,4 0-1530,-3 0 91,-4 0-270,2 0-90,-4 0 0,8 0 540,-2 0-451,3-2 271,0 1-450,0-3 90,3 2-90,4-3 180,7 0-90,6 3 0,7 0 0,1 10 0,3 4 0,-3 11-90,-3 4 0,-5 4-180,-9 4-450,-11 7-719,-11 4-900,-11 6 2249,-9 2 0,10-24 0,-2 0 0,-2 1 0,1 0 0</inkml:trace>
  <inkml:trace contextRef="#ctx0" brushRef="#br2" timeOffset="193878">8276 3917 21835,'-11'-7'1619,"2"1"-1350,0-1 181,-2-2-90,-4-11-270,-3 5 0,-3-5-90,-1 13 0,-4 3 90,-8 12 0,-9 4 0,-8 15 90,-6 7-266,27-13 0,1 1 86,-1 3 0,1 0 45,1-1 0,1 2-45,-5 8 0,3 0 0,-8 12 0,4 8 90,41-19-90,12-15 0,20 3 0,7-11-45,-9-4 0,2 1 45,22 6 0,-23-5 0,0 2 0,7 8 0,-5 7 0,-10 5 0,-9 6 0,-12 1 0,-10 0 262,-14-1-262,-14-2 0,0-11 0,-3-2-90,-23 11 90,20-14 0,1-2-785,-12-2 695,7-7 90,7-5-180,5-4 90,7-4-540,4-9 91,12-2-1170,11-17-180,7 7 1889,11-6 0,-3 9 0,1 2 0</inkml:trace>
  <inkml:trace contextRef="#ctx0" brushRef="#br2" timeOffset="194260">8702 3998 21115,'-3'-7'2159,"2"3"-1799,-7 2-91,8 2 91,-4 0-90,0 0-90,0 0 0,-1 0-90,-4 0 180,-1 8-1,-7 4 1,-7 11 270,-13 28-360,5-1-308,12-15 0,1 5 173,4 8 0,4 0-45,3-11 0,2-1 0,1 11 0,3-2-270,10 7-180,10-7-269,7-11-271,9-7-2068,29-13 719,-13-6 2339,-15-8 0,-1-4 0,12-7 0,-1-5 0</inkml:trace>
  <inkml:trace contextRef="#ctx0" brushRef="#br2" timeOffset="194670">9125 4166 20935,'0'-27'2968,"-8"4"-2428,-3 2-90,-7 12-90,-2 3-91,-1 14 1,-13 26-270,8 4 45,8-9 0,3 4-45,5 6 0,3 1-90,-1 18 45,8-21 0,2-2-135,5 5 1,7-8-1,2-5-90,2-6 90,8-10 90,-6-11 0,3-13 90,-6-26 270,-12-19-180,-4 2 90,-10 2-90,3 25 0,-1 8 0,6 5-90,-3 5 0,4 2 0,0 4 0,0 1 0,0 16 0,0 3-90,0 17-810,9 16 181,-1-10-361,8 12-539,-2-23 1619,4 2 0,-1-16 0,3-1 0</inkml:trace>
  <inkml:trace contextRef="#ctx0" brushRef="#br2" timeOffset="195026">9287 4211 20575,'4'-21'3508,"2"3"-3148,-6 7-90,2 4 360,2 21-361,-3 6-179,2 21-90,-3 4 0,0 3 90,0 2-90,0-7-90,0-5 90,0-8-90,0-7 0,0-12-269,0-11 179,0-28 90,0-6 90,6-24 0,2 1 0,8 0 90,-3 22 0,2 2 90,9-6-1,6 3-89,-8 38 0,4 38-90,-13-8 0,-3 4-360,2 13 1,-1 1-225,-2-8 0,0-1-46,-4-6 1,0-3-1350,7 4-7852,-2-11 9365,2-7 0,2-11 1,1-6-1</inkml:trace>
  <inkml:trace contextRef="#ctx0" brushRef="#br2" timeOffset="195325">10136 3397 21924,'-12'-46'3059,"-3"6"-2789,-7 12 89,-8 16-89,4 21-90,-3 25 0,8 29-1124,11-20 1,2 3 988,0 7 0,1 5-45,4 1 0,0 7 0,1-4 0,1-11 0,-1-3 0,2 3 0,-1 12 0,1 4 0,1-5 0,-2 2 0,2-4 0,0-4 0,1-1 0,1-4 0,1-1 0,0-5 0,0-1-45,1-4 0,0-1-315,1 26 96,0-10-2255,-3-3 91,0-23 2428,-2-4 0,0-27 0,-1-6 0</inkml:trace>
  <inkml:trace contextRef="#ctx0" brushRef="#br2" timeOffset="195492">9709 4387 22554,'-22'-29'2159,"5"2"-2069,-1 0 0,12 0-90,4 2-180,12-2-180,12-1-629,14 3-1170,14 1 2159,7 3 0,4 3 0,0 2 0</inkml:trace>
  <inkml:trace contextRef="#ctx0" brushRef="#br2" timeOffset="195827">10789 3442 22374,'0'-20'2789,"0"1"-2430,-5 10 91,-4 9 0,-9 16-90,-4 17-90,-7 19-181,14-16 1,0 3-677,-1 6 0,1 3 632,1 3 0,3 5-45,5-2 0,1 5 0,2-2 0,1 7 0,2 1-60,2-11 0,2 3 0,2-5-210,3-1 1,5-2-811,11 11 1,6-2 179,-7-20 1,2-2-532,9 9 0,3-6 1431,19-8 0,-2-15 0,-1-8 0</inkml:trace>
  <inkml:trace contextRef="#ctx0" brushRef="#br2" timeOffset="196173">11131 3745 23184,'-13'-16'1709,"3"7"-1619,4 3-90,2 6 0,0 0 90,4 4-90,0 21-90,6 1-90,6 18 0,2-8-180,1-4 90,-1-4 90,-2-8 1,0-11-91,0-11 90,10-28 360,-4-5 0,6-22 179,-8 8 91,-4 0-90,0 7 0,-2 1-180,1 22-180,-3 1 90,-3 28-90,1 7-90,2 12-450,3 9-450,3 4-719,0 3 1709,3-2 0,1-2 0,0-3 0</inkml:trace>
  <inkml:trace contextRef="#ctx0" brushRef="#br2" timeOffset="197512">12207 3573 13327,'12'-18'4227,"-4"0"-1498,-2 2-2279,-2 5 839,-4 4-929,2 5 599,-2 2-240,0 8 1553,0 10-1822,-5 18-180,-6 21-516,2-21 0,-2 2 291,-2 8 0,-1 1 0,-1 4 0,-2 3-15,0-3 0,-3 5 0,2-4-524,-1 8 0,-1-1 494,2-10 0,-1 2 0,1-3-495,-2 8 1,1-6-166,6-15 0,0-3-60,-1 4 1,0-3-1170,2-4-7942,5-14 8983,-2-5 0,3-20 0,-5-3 1</inkml:trace>
  <inkml:trace contextRef="#ctx0" brushRef="#br2" timeOffset="197693">11845 3781 22914,'-14'-34'1709,"0"1"-1439,2 9 90,1 4-91,5 7-269,-1 2 0,6 6-269,-3 1-901,4 4-1258,22 16-1,-1 0 2429,20 17 0,-5-1 0,-2 2 0</inkml:trace>
  <inkml:trace contextRef="#ctx0" brushRef="#br2" timeOffset="197893">12320 4166 19946,'19'27'2608,"-1"-2"-2158,-4 0-90,-2-5 89,-2-2 91,-3-8-270,-3-4-180,-2 0 0,-1-4-180,0 4-180,2-6-1259,-2-2 0,1-5-720,-2-7 2249,0-10 0,0-12 0,0-8 0</inkml:trace>
  <inkml:trace contextRef="#ctx0" brushRef="#br2" timeOffset="198471">12657 3316 20935,'14'-45'3148,"-3"15"-2698,-1 0-90,-4 17 0,-4 4-91,0 4-89,-2 1 90,2 10 90,7 22-90,4 8-180,-3-5 0,1 5 45,3 21 0,-1 5-759,-2-11 0,-1 2 654,-2-5 0,1 4 0,-1-4-30,-1 7 0,0-3 0,1 1 0,0-2 0,-1-4 0,0-3-1475,1-2 1,-1-3 1519,0-4 0,0-2-45,3 24-1511,4 0 1511,-7-22 0,1-3-90,-7-23 308,-1-5-398,0-24 90,0-5 90,-5-24 2441,-3-2-2396,-3 17 0,-2 0-45,-7-16 0,-10-2 2599,-1 23-2599,2 17 90,-8 6-90,6 15 90,-1 9-90,3 5 90,-4 22-90,18-9 0,2 12 90,23-14-90,10-4 0,11-5 0,8-3 0,4-6 0,1-3 0,1-6-90,-2-2 90,-4-5 0,-7 0-180,-6 0-90,-5 0-270,-5-5-449,-2-2-360,-2-8-810,-3-6 2159,-4-8 0,-3-5 0,-2-5 0</inkml:trace>
  <inkml:trace contextRef="#ctx0" brushRef="#br2" timeOffset="199013">13405 3026 22014,'-10'-9'2249,"1"4"-1709,3 1-180,2 0-91,4-1-179,0 0 0,0 1-90,0 14 0,0 5 0,4 16 90,0 7-90,4 12 0,0 1-45,1-10 0,1 0-135,8 2 91,29-25 268,-19-59-44,-9 9 0,-2-2 135,-4-30 90,-9 23-90,-2 3-180,-2 16-90,0 5 0,0 35 0,0 4-90,0 24-270,0-3-180,0 7-89,0 6-361,0 0-700,7 2-558,4-6 2248,8-6 0,4-6 0,2-6 0</inkml:trace>
  <inkml:trace contextRef="#ctx0" brushRef="#br2" timeOffset="199489">14257 3872 20935,'11'0'3238,"-1"0"-2698,-6 0-90,0 0 1439,-4 0-1710,0 4-89,0-3 450,0 3-360,-4-4 90,3 0 0,-2 0-270,6 8 0,5 8 0,9 18 0,3 11 0,3 12-340,-1 2 340,-5 2-405,-9-20 0,-2-1-944,-5 23-1280,-4-25 0,-3-2-160,-15 9 2789,-9-7 0,-3-6 0,-3-3 0</inkml:trace>
  <inkml:trace contextRef="#ctx0" brushRef="#br2" timeOffset="200303">15285 3487 21924,'24'-27'2069,"-3"2"-1799,-4 7 90,-4 4 90,-1 7 539,5 38-809,-9 1 0,-2 4-90,1 6 0,-1 2-125,-1 9 1,-3 1 124,-6 4 0,-3-4-45,2-14 0,-2-1 0,-3 10 0,-2-3-45,-12 2 0,-6-6 90,-7-10-1745,7-17 0,-3-5 1655,-18-2-90,-12-13 90,18-18-90,21-7 0,4-6 45,5 5 0,3-2-206,-1-15 0,4-3 251,7 8 0,4 0-45,1-1 0,3-1 0,1 0 0,3-2-45,11-16 0,4 1 90,-6 17 0,1 1-45,9-12 0,2 2 45,-10 22 0,0 3-8,0 0 1,-1 0 7,5-7 0,-1 1 0,8-17 1549,-12 20 0,-3 1-1549,-3-7 0,-6 1 90,-4 4-90,-8 1 0,-4 0 954,-6-1-864,-7 5 24,-17-9-24,7 18 0,-11 0 179,-1 47-179,21 5 0,3 7-90,-2 3 0,4 4-464,3 12 1,5 1 463,6-10 0,4-2 45,2 2 0,2-1-45,3 1 0,2 0 0,2-2 0,1-1 0,2-1 0,2-1-90,-1-6 0,1-1-135,0-5 0,1-1-585,2 1 1,1-4-540,8 11-3059,12 4 4408,-25-26 0,5-3 0,-11-11 0</inkml:trace>
  <inkml:trace contextRef="#ctx0" brushRef="#br2" timeOffset="201008">15695 3144 21475,'0'-30'3058,"0"7"-2698,0 5 0,2 7-91,-2 6 91,4 1 0,0 16-90,4 15-90,2 24-135,-3-16 0,0 4-893,-1 6 0,-1 1 848,2 5 0,0 1 0,-3 2 0,0 0 0,2-1 0,0-1 0,-2-4 0,0 1-235,3 5 0,0-2 190,-3-17 0,-1-3-135,1 7 0,0-5-90,-2-14 0,-2-4 90,0-22 0,0-34 180,0-5 0,-2 4 0,0-2-232,2 1 0,-1 0 322,-1-6 0,1-2 44,0-1 1,2-2-54,-1 4 0,0-3 1,0 4 143,0-4 0,0 1-46,0-12 1,0 4 90,0 0-90,0 16-90,0 12 0,0 9-90,0 7 0,0 2 2070,1 18-2070,9 12 0,4 14 0,3 7 0,-1-5 0,0 2 264,7 15 1,1 1-265,-4-7 0,-1-2 0,0 1 0,1 1 0,6 14 0,3 2 0,-3-7 0,1-1 0,-2-1 0,0-3 0,-6-11 0,-1-5 0,4 6 180,-8-20-90,-1-28-90,-7-19 0,-5-35 0,-1 29 0,0-2-318,0-7 0,0-1 318,0-5 0,0 0 0,0-1 0,0 0 0,0 3 0,0-2 0,0 5 0,0-4 0,0 5-180,0 4 1,0 2-43,1-19 0,0 6-768,1 24-269,2 5-270,-1 16-720,-2 6 2249,-1 0 0,0 0 0</inkml:trace>
  <inkml:trace contextRef="#ctx0" brushRef="#br2" timeOffset="201405">16479 2510 21205,'0'-29'4227,"-4"-2"-3867,3 9 0,-3 2-180,4 13 180,20 9-270,7 18 0,4 8-591,0 1 1,1 4 500,-1 1 0,0 4 0,-2 2 30,-6-2 0,-2 3 0,-2 4 37,1 4 0,-1 5 1,-1 1-1,-1-2-37,-2 4 0,-1-2 0,-2 3-470,-1-3 0,0 2 1,-1 0-1,-4-4 470,-3-3 0,-2-4 0,-3 1 0,-6 10 0,-3 1 0,0-4 15,-3 6 0,-3-3-45,2-13 0,-3 1 0,1-6-45,-1-4 0,0-5-405,-13 20-449,7-12-1800,6-11 271,9-12 2428,9-17 0,12-17 0,7-11 0</inkml:trace>
  <inkml:trace contextRef="#ctx0" brushRef="#br2" timeOffset="201741">17421 2863 13299,'0'-37'3508,"0"11"-615,0 1-2623,0 18 1227,0 3-1407,0 4 767,0 8-857,0 2 3378,0 10-3288,0-1-90,0-1 0,3-9 90,2 1-180,-1-15 90,0 0 0,-4-11 0,-4 0-719,3-6-181,-2 9 900,3-2 0,0 20 0,0 6 0</inkml:trace>
  <inkml:trace contextRef="#ctx0" brushRef="#br2" timeOffset="201945">17429 3411 23813,'8'5'2879,"-2"5"-1890,4 3-269,-2 8-540,6 10-180,1 4 0,-1 5 0,0 6 0,-5 3-450,-8-9 0,-4 1-1259,-9 22 1101,-10-8 1,-5-1 0,5-21-1,-3-3 1,-10 10 0,1 0 0</inkml:trace>
  <inkml:trace contextRef="#ctx0" brushRef="#br2" timeOffset="206218">22440 2533 22374,'-25'-9'2519,"5"0"-2069,2-2-91,9-1-269,11-5 0,23-4-90,33-8-1043,-11 12 0,6 0 1073,-8 3 0,4-1 0,1 1-497,9-1 1,1 1 0,3-1 488,-11 3 1,2 0-1,1 1 1,1-1-515,4 1 0,1 0 0,1 0 1,1 1 491,-10 2 0,0 0 0,1 0 0,0 1 0,1-1 0,0 1 0,1 0 0,0 1 0,0-1 0,0 1 0,-1-1 0,0 2 0,0-1 0,-1 0 0,0 0 22,10 0 1,0 0-1,-2 0 1,0-1-23,-5 1 0,-2 0 0,0 0 0,-2 0-118,10-1 1,-2 0-1,-2 0 208,-9 1 0,-2 0 0,-3 0 45,12-2 0,-4 0 0,-12 3 0,-3-1 862,16-5-907,-16 4 1327,-15 0-1327,-8 5 2590,-5 0-2680,-2 2 1160,-3 0-1160,-1 0-1889,-4 0 900,0-2-540,0-1-900,0-3 2429,0-1 0,-4-2 0,-1 0 0</inkml:trace>
  <inkml:trace contextRef="#ctx0" brushRef="#br2" timeOffset="207185">25242 1656 23094,'-11'-18'2069,"0"2"-1710,2 0-269,3 6 0,2 4-90,6 4 90,9 2-90,12 6 0,19 3-90,17 10 90,-24-9 0,2 0-231,2 2 0,0-1 231,-1-2 0,-1 0 0,-4 1 0,-1-2 0,23-1 0,-13 3 0,-9-9 0,-9 4 90,-6-5 0,-7 0-90,-6 0 372,-3 0-192,-2 0-90,-3 8-90,-5 4 90,-7 12 90,-5 10-180,1-1 0,1 3 45,4-6 0,0 1-45,-5 10 0,1 1 0,2 1 0,2-3 0,-4 19 0,9-24 0,0-1 0,-1 2 0,8-9 0,-7-5 0,5-5 0,-1-4 0,2-2 90,3-6-90,0-1 0,-6-4 0,-2-2 0,-7-4 0,-3-8 0,-2-4 0,-5-9 90,-1-5-90,-3-8 0,-1-8 0,1-4 0,1-3 90,2 1-90,11 20 0,2 0 0,-7-16 45,10 17 0,0 2-45,-1 3 0,6-2-90,-6 19 180,10 0-90,-5 4-90,6 2 90,0 3 90,-3 2-180,2-2 90,-3 0 0,4-3 0,0 3 0,-4 0 0,4 2 90,-4 0-90,0 0 0,3 0 0,-2 0 0,-1-2 0,3-1 0,-6-2 0,6 3 0,-2 0 90,3 2-180,7 0-540,11 0-1079,18 0 1709,25-2 0,-21 0 0,3-1 0,7 0 0,-1-1 0</inkml:trace>
  <inkml:trace contextRef="#ctx0" brushRef="#br2" timeOffset="208201">28003 1945 18776,'-4'5'3238,"3"-1"-2968,-6-4-270,6 0 45,-2 0 0,3-4 0,0-1 0</inkml:trace>
  <inkml:trace contextRef="#ctx0" brushRef="#br2" timeOffset="208718">31816 1678 26242,'-5'0'0,"2"0"-360,3 0-359,0 4-451,0-3-899,-6 9 2069,-2-8 0,-12 12 0,-3-4 0</inkml:trace>
  <inkml:trace contextRef="#ctx0" brushRef="#br2" timeOffset="209924">23118 4609 22374,'-20'0'2069,"1"-4"-1529,3-1-1,2-4 1,3 0-180,5 4-90,3-1-90,3 3-180,0-1 90,0-1-90,0 1 90,0-1-90,5 1 0,4-3 0,12 0 0,12-6 0,17-1-45,-17 3 0,5-2-481,6-1 1,6-1 0,0 0 525,-5 1 0,-1 0 0,3 0-478,1 0 1,3-2 0,0 1-1,0 1 448,8-3 0,0 1 0,4-1 48,-8 2 0,5-1 0,2-1 0,0 0 0,-4 2-437,2-1 0,-4 1 0,1 0 0,3-1 419,-2 0 0,4-1 0,0 0 0,-1 0 0,-5 2 0,9-3 0,-4 0 0,-2 2 0,-4 0 0,-2 0 0,-1 0 0,-5 1 0,-3 1 0,-1 0 45,13-3 0,-4 0-63,-9 2 1,-3 1 152,-7 3 0,-2 1 823,16-7-778,-12 5-90,-13 3 1603,-7 4-1603,-6 3 2375,-1 0-2465,-4 0 440,-2-1-440,0 1 0,-2 2 0,-4 0 0,3 0 0,-6 0 90,6-2-180,-2 2 90,-1-2 0,3 2-1192,-3 0 0,-3 0 0,-2 0 1</inkml:trace>
  <inkml:trace contextRef="#ctx0" brushRef="#br2" timeOffset="211260">25603 3528 22914,'-14'-36'2249,"1"4"-1890,5 3-89,2 6-4341,3 5 4161,2 4 859,-3 7-949,8 31 0,0 10 0,2 14 0,0 9 0,1 1 0,-1 2-318,-1 2 0,1-1 318,0-3 0,-1-5 0,-1 10 0,2-9 3078,-2-13-3078,0 1 90,-1-19-90,-2-4 0,-1-15 0,0-4 950,0-8-950,0-6 0,0-14 0,0-8 0,0-11 0,-5-8 0,-2-8-367,2 30 1,-2 0 366,1 0 0,0 0 90,-6-30-90,0 4 0,-1 7-22,-1-3 22,4 18 0,1 2 90,6 20-180,3 6 90,0 4 724,5 3-634,7 8 31,11 4-121,9 6 0,13 4-90,6 0-1282,10 1 1372,-29-10 0,-1 0 0,32 8-203,-24-6 0,0 0 203,14-2 0,4 10 0,-33-20 0,-8 9 0,-10-5 0,-6 0 1322,-6 5-1322,-6 4 366,-5 9-366,-3 13 90,-6 11-90,1-2 0,-1 3-415,5-9 0,-1 1 415,-8 14 0,1-1 0,8-18 0,1-1-71,3-3 1,0 0 160,-14 24 0,5-10-90,5-8 90,3-9 0,6-9-90,6-8 0,-1-1 810,6-9-720,-3 3 161,4-4 18,0 0-179,2-2-90,-2 2 0,2-2 0,0 2 360,-2 0-270,2-8-90,-2-4-90,0-15 90,0-7-180,0-9-180,0-9-359,0-3-360,4-2-451,0 1-1078,3 4 2608,-1 2 0,-2 7 0,0 3 0</inkml:trace>
  <inkml:trace contextRef="#ctx0" brushRef="#br2" timeOffset="215862">7500 6739 20036,'-7'-4'2788,"2"1"-2518,5 1-90,0 2 0,-5 0-90,3 0-90,-3 0 90,5 0-1,0 0-89,0 4 90,-4 5 0,0 9 90,-1 10-90,2 10 90,-3 9-180,5 12-491,-8 7 536,6-31 0,1 0-45,0 0 0,0-1 0,-5 31 0,6-8 0,-3-5 0,4-9 0,0-7 0,-5-9-180,3-9 0,-9-5-179,10-8 490,-8-1-491,8-4-90,-6 0-269,6-4-361,-6-1-629,2-6 1709,-5-2 0,2-7 0,-2-3 0</inkml:trace>
  <inkml:trace contextRef="#ctx0" brushRef="#br2" timeOffset="216173">7350 6301 22374,'-5'13'270,"2"-1"-180,3-1-90,0-2 0,0-4 0,0-1-630,0-4-539,0-6-810,0 2 1979,0-2 0,2 4 0,0 2 0</inkml:trace>
  <inkml:trace contextRef="#ctx0" brushRef="#br2" timeOffset="216600">8215 6500 18416,'0'-25'3598,"0"-2"-3328,-7-5 0,-2 0-90,-8-2 0,1 5 0,-2 2-90,1 6-90,1 5 90,0 5-90,9 6 0,-4 5 90,0 27 0,-1 6-90,-6 29-475,6 2 475,5-26 0,0 3 0,-1 1 0,0 2 0,-1 4 0,-1 1-443,1 1 0,0 0 488,0 2 0,0 0-45,1-1 0,1 0 0,3 0 0,0 0 0,1-4 0,0-1 0,3-1 0,0 0-429,0 9 1,0-2 203,0-16 1,0-2-91,0 7 0,0-4-1124,2-2-720,-1-11 2159,0-11 0,-1-7 0,0-6 0</inkml:trace>
  <inkml:trace contextRef="#ctx0" brushRef="#br2" timeOffset="216810">7683 7056 21835,'-23'-14'1619,"3"3"-1529,4 0-90,7 4 90,6 0-180,12 3-270,37-7-90,4 3 135,-10 1 0,3 1-1456,-5 1 0,0 1 781,0-1 1,-1 1 989,-1 0 0,0 1 0,26-4 0,-5 3 0</inkml:trace>
  <inkml:trace contextRef="#ctx0" brushRef="#br2" timeOffset="217240">9088 6097 21205,'4'-30'1349,"0"5"-1169,-2 5 0,0 5-90,-2 5 0,0 4 90,-3 8 359,-7 37-314,2 3 0,1 6-135,-2 2 0,1 3-496,4-7 0,0 2 0,2-2 451,-2 10 0,2-2 0,2 3 0,0-1-45,2-2 0,2-1 45,0-2 0,2-1-45,4-4 0,2-1-1480,1-2 1,3-3 1389,3-2 0,2-3-135,0-3 0,3-1-893,13 4 1,3-4-53,-11-8 1,1-3 1169,7 1 0,0-4 0,8-6 0,-5-7 0</inkml:trace>
  <inkml:trace contextRef="#ctx0" brushRef="#br2" timeOffset="217617">10018 6206 21655,'-15'-9'1529,"7"4"-1439,-1 1 0,8 10 0,-6 7 90,2 18-1,1 17-179,2-15 0,0 2-1651,2 5 0,0 2 1651,2 5 0,0 1 0,0 1 0,0 0-144,2 0 0,0 1 144,4 12 0,0 1-315,-3-7 0,1-2 315,3-2 0,0-3 0,-2-5 0,0-7 0,4-4 0,1 3 0</inkml:trace>
  <inkml:trace contextRef="#ctx0" brushRef="#br2" timeOffset="218050">10030 6409 19823,'-14'-27'989,"1"4"884,7 1-1784,-1 8 614,6 1-613,-3 8 284,10 1-374,8 16 90,11 11 1132,13 20-1222,-17-17 0,3 5-544,8 12 1,3 7-1,-2-3 544,-2-2 0,-1 1 0,3 2 0,1 5 0,-4-7 0,-8-9 0,-3-3 0,1-2 0,-1-1 0,13 23 90,7-1 0,-13-18-90,4-9 90,-13-18 0,-1-12-90,-2-11 0,0-13 45,-5-11 0,-2-5-45,0 6 0,-1-1 478,1-19 0,0-2-478,-2 10 0,0 2-1117,-1-2 0,0 0 1117,0 0 0,0 1-45,-1 4 0,-1 1 24,0 3 0,-1 1-159,0-3 0,-2 2-270,1-14-180,0-1-1348,0 30 466,0 13 1512,0 3 0,-5 10 0,-2 0 0</inkml:trace>
  <inkml:trace contextRef="#ctx0" brushRef="#br2" timeOffset="218507">11179 6337 21924,'-4'0'2609,"-3"0"-2429,6 0 90,-3 0-270,17 0 0,8 0-90,19-2 90,13-3-90,12 0-290,-28 1 0,0 0 335,2 0 0,1 1 0,-2-1 0,0 1 0,-2-2 0,-1 1-224,26-1-216,-10-2 125,-11 5-106,-11 0-73,-11 2-271,-10 0-2788,-4 0 3761,-19 0 1,1 8-1,-14 2 1</inkml:trace>
  <inkml:trace contextRef="#ctx0" brushRef="#br2" timeOffset="218836">11224 6708 21745,'-15'4'1978,"7"-3"-1708,2 3-90,6-4-90,0 0 0,6-4 0,4-1 0,14-6-90,13-3 0,14-2 0,-2 5 0,3 0-242,-11 2 0,0 1 242,17-2 0,-2 2-740,-18 3 0,-2 1 740,27-2-243,-14 1 154,-12 3-181,-10-2-540,-1 3 657,-11-1-1106,-1 2 729,-9 0 530,0-2 0,0-1 0,2-1 0</inkml:trace>
  <inkml:trace contextRef="#ctx0" brushRef="#br2" timeOffset="219235">12207 6301 21295,'0'5'2518,"0"-1"-2428,3-4-90,5 0 90,30-6-90,-3 0 0,3 0 0,3-1 0,1-1-558,12 0 0,-1 1 558,-11 1 0,0 1-45,0 1 0,-1 1-45,-3-1 0,0 1-500,27 1 230,-13 0-90,-9 2 91,-11 0-271,-9 0-2248,-9 0 2878,-23 8 0,-5 0 0,-16 7 0</inkml:trace>
  <inkml:trace contextRef="#ctx0" brushRef="#br2" timeOffset="219584">12426 6563 20305,'-15'13'2519,"3"1"-2339,6-6 0,2-2 270,4-2-1,0 1-269,18 0-180,1-1 90,23-4-45,-6 0 0,3 0-45,-6-2 0,2 0 0,18-3 0,7-1 0,-5 0 0,-11-1 0,-1 0-1131,6-2 1,5-1-1,-10 1 1041,6-2-90,0 1 0,-30 8-269,-6 2-1710,-6 0 2159,-8-10 0,-4 3 0,-6-8 0</inkml:trace>
  <inkml:trace contextRef="#ctx0" brushRef="#br2" timeOffset="220029">13396 5749 20215,'-4'-11'2969,"4"5"-8270,51 0 5391,-4 6-90,3 0 0,11 0 0,-5 0 348,-12 0 1,0 0-379,3 0 0,4 0 0,-8 0 801,14 0-1221,-14 0-719,-13 0-990,-12-2 2159,-9-4 0,-17-4 0,-5-3 0</inkml:trace>
  <inkml:trace contextRef="#ctx0" brushRef="#br2" timeOffset="220550">13465 5799 20036,'-10'-2'2968,"4"-1"-2608,2 1-90,4 0-91,0 2 1,-3 4 0,2 7-90,-3 9 0,4 10 0,-4 30-90,4-9 0,-2-14 0,0 0 0,2 18 45,0-21 0,0 0-45,0 24 0,0-10 90,0-18-90,0-23 90,0-3-90,0-4 90,5-6-90,8-4 0,9-8 0,12-5 0,9-4 0,8 2-467,4 0 467,6 7 0,-4 6-90,2 6 55,-10 4 35,-6 6 90,-9 5-90,-6 9 90,-5 7-90,-5 9 0,-8 4 90,-4 6-90,-9 1 0,-4 0 0,-7-4 460,-10 8-370,6-19-48,-6 4-42,12-20 0,2-5-900,6-5-89,0-4 989,4-14 0,0-2 0,0-13 0</inkml:trace>
  <inkml:trace contextRef="#ctx0" brushRef="#br2" timeOffset="221166">14334 5274 21835,'-4'0'1888,"0"0"-1438,4 0-270,11 0 0,6 10 0,18 7-90,13 16-747,-18-10 0,1 3 657,5 7 0,0 2 45,3 9 0,-1 3-45,0 5 0,-2 7 0,-14-16 0,0 5 0,0 2 0,-3-4 0,1 4 0,-3-3 0,0 4-467,3 12 1,-2 3 0,-4-4 511,-5 0 0,-4-4 0,-4-2 0,-4-1 45,-1-6 0,-3-1 0,-3-5 0,-2-2 45,0-5 0,-2-2-45,-17 20-179,-2-11 89,3-9 0,1-9-90,5-5-90,5-11-270,4-3-286,4-10-793,1-3-809,6-8 2338,-3-4 0,6-5 0,-3-2 0</inkml:trace>
  <inkml:trace contextRef="#ctx0" brushRef="#br2" timeOffset="223423">7801 8196 14279,'-8'0'6836,"3"4"-5847,-4-3-449,4 3-270,-5-4 0,2 0-180,0 0 90,-2 0 0,0 0-91,-4 0 91,-3 4 0,1 1-180,-1 4 90,2 0-90,0 2 0,-1 0 0,-4 15 0,5-5 0,-3 9 0,11-9 0,2 7-90,10-10 0,6 4 90,7-15 0,3-3 0,1 2 0,-5-1 0,-3 2 90,-6 3 0,-9 4 0,-6 3-90,-11 7 90,-5-3-90,-3 1 0,-1-1 0,4-3 90,5-2-90,10-5 0,2 2-90,19 5 90,6 1 0,7 0-90,0-2 90,-10-8 0,-6 6 0,-4 1 0,-9 19 90,-2-5-90,-7 14 0,0-10 0,-12 18 0,8-13 0,-2 8 0,13-18 0,5 1 0,3-3 0,2 4 0,5-1 0,0 0 0,2-3 0,0-3 0,-1-1 0,-1-6 0,-6 2 90,0-7-90,-4 3 90,0-1-90,0-2 0,0-5 0,0-3 0,0 0-90,0-3 0,0 9-180,0-5-359,2 6-541,2-2 1170,2 0 0,2-4 0,0-1 0</inkml:trace>
  <inkml:trace contextRef="#ctx0" brushRef="#br2" timeOffset="227752">9194 8227 21025,'0'-7'2878,"0"-1"-2518,0 5-90,0-3 0,0 3-90,0 1 0,0 0 0,0 16 89,1 5-89,3 22-180,3 8 45,-2-2 0,0 6 0,-2 4 0,0 4-433,1-11 0,0 1 1,0-1 72,-1 8 0,0-4-954,0-8 1,1-6 9,3 3-810,-6-14 2069,3-12 0,-4-9 0,0-8 0</inkml:trace>
  <inkml:trace contextRef="#ctx0" brushRef="#br2" timeOffset="228058">9194 8349 21205,'-7'-47'2069,"-2"1"-1889,8 6-90,-3 2 89,10 5-89,4 4-90,10 11 0,11 7 0,6 15 0,5 10 0,-1 15 0,-2 8 0,-7 8 0,-7 2 90,-10 3-90,-14-2 90,-11-3-90,-8-4 90,-19 3-90,9-16 0,-8-1-180,15-20-89,11-3-181,1-4-360,9 0-809,-3 0-630,-2 0 2249,1-6 0,0-3 0,4-7 0</inkml:trace>
  <inkml:trace contextRef="#ctx0" brushRef="#br2" timeOffset="228489">9612 8241 21025,'10'-3'2249,"-4"1"-2159,-2 2 90,0 8-90,0 8 89,6 12-89,1 10 0,1 6 0,0 3-90,-5 5 0,-2-4 90,-5-3-90,0-6 0,-4-10 0,-4-6 0,-4-12 0,-6-4 0,1-11 0,-1-6-90,5-10 0,5-9 90,6-14-90,10-5 90,5-5 0,1 22 0,5 1 90,24-15-45,-11 30 0,1 7 45,23 17 0,-12 16-90,-21 5 0,-13-12 0,-4 0-180,-2-4-1439,0-5-2069,4-17 3688,2-5 0,7-15 0,-1 0 0</inkml:trace>
  <inkml:trace contextRef="#ctx0" brushRef="#br2" timeOffset="228668">10087 8232 20575,'16'-7'2249,"-1"2"-1979,-1 3-90,-4 2 0,2 0-90,-4 0 89,2 4-89,-3 5 0,0 7-90,-1 9 90,3 3-180,-1 3-90,-2 3-179,0-2-361,-4 0-899,0-5-8212,-2-6 9477,0-10 1,-5-5 0,-2-6 0</inkml:trace>
  <inkml:trace contextRef="#ctx0" brushRef="#br2" timeOffset="228839">10103 7929 21385,'-8'-30'1529,"4"5"-1529,0 7 0,0 5-270,3 8-180,1 1-1079,7 10-8302,9 3 9388,4 7 0,7 5 0,1-1 0</inkml:trace>
  <inkml:trace contextRef="#ctx0" brushRef="#br2" timeOffset="229416">10452 8209 21295,'7'18'1349,"0"-2"-1169,-2 4 0,3 1 0,1 6 0,4 4-90,5 6-90,6 17 0,-6-13 0,5 19 90,-12-26-90,-3-9-90,-4-13 0,-3-20 0,4-8 90,4-14 0,6-8 0,3-10 45,-2 15 0,0 0-45,7-17 0,4-2 90,-11 27-90,-4 11 0,0 8 0,0 8 90,1 7-90,-1 7 0,0 7 0,2 2 0,0 2 0,1 0 0,-1-4 0,-2-3 0,2-10-180,0-4 90,3-10-270,19-45 360,-15 6-315,-3 2 1,-2-3 359,-8 10 0,-2 1 45,0-4 0,-1 1-89,0-1 1,0 1 357,3-30-179,-2 14 90,-2 4-180,-2 20 0,-2 11 90,0 24-90,0 22 90,0 21-180,1-16 0,1 2-98,1 6 0,1 1 143,1 4 0,0 1-90,2-1 0,0 1 45,0-1 0,1-1-90,-1-3 0,0-2-180,1-3 0,0-2-367,4 26-3321,6-1 3958,-10-21 0,1-10 0,-9-20 0</inkml:trace>
  <inkml:trace contextRef="#ctx0" brushRef="#br2" timeOffset="229591">10968 8245 21385,'0'-15'1079,"0"-1"-989,7-4-90,6 1-90,11 3-270,9 3-539,6 8-900,3 1 1799,3 4 0,-2 0 0,-1 0 0</inkml:trace>
  <inkml:trace contextRef="#ctx0" brushRef="#br2" timeOffset="229886">11642 7644 19496,'-10'-32'3148,"0"3"-2878,-2 8-90,0 5 0,5 9 0,-4 3-90,6 4 0,-7 4-1,4 7 91,-4 16-90,2 16 0,-3 15-340,9-23 0,2 1 250,-2 4 0,2 0 45,2 4 0,0 0-45,0 2 0,0 3-90,2-5 0,0 3 0,0-2-225,0 7 1,1-1-271,2 13 0,1 0 585,0-11 0,0-4 0,-1-14 0,-1-1 0,1 6 0,0 0 0</inkml:trace>
  <inkml:trace contextRef="#ctx0" brushRef="#br2" timeOffset="230075">11516 8367 22374,'-27'-40'1439,"12"17"-1349,-4-11-539,23 19-91,8 3-629,13-4-810,7 3 1979,7-3 0,0 0 0,1-2 0</inkml:trace>
  <inkml:trace contextRef="#ctx0" brushRef="#br2" timeOffset="230502">12194 7549 22104,'-23'8'1350,"-6"12"-1170,-7 25-2715,15-13 0,0 4 2670,-1 9 0,2 3-90,0 6 0,3 3 151,1 3 1,3 1-197,4 2 0,4 0 0,2-2 0,6 1-46,5-10 1,5 2 0,0-4-225,2 4 0,5-2-780,4-6 1,5 1 0,-1-8 1049,-3-12 0,2-6 0,7 0 0,1-6 0,11-14 0</inkml:trace>
  <inkml:trace contextRef="#ctx0" brushRef="#br2" timeOffset="230873">12442 7743 21295,'-8'-13'1529,"-2"5"-1439,5 2 0,0 6-90,5 6 0,0 6 90,5 37-180,13-3 0,-6-13 0,1-1-90,17 2 90,-3-15 0,-6-19 90,8-19 180,-8-5 90,4-13 90,-13 4 0,-4 5-1,-4 6-269,-2 6 0,-2 5 0,0 4-90,0 2 0,2 3 0,2 8-90,2 4-1349,11 26 1439,5 5 0,1 8 0,1-5 0</inkml:trace>
  <inkml:trace contextRef="#ctx0" brushRef="#br2" timeOffset="231452">13530 7576 20575,'-8'-5'2879,"0"1"-2699,0 4 179,-2 12-179,0 11 0,3 22-90,2 6 0,1 4-1040,3-9 1,1 2 978,-1-4 1,0 2 0,-1-2-30,1 7 0,-1 0-146,1 12 0,1 1-349,2-5 1,1-1 134,0-4 0,2-2-405,2-13 1,0-5-1485,3-2 2249,-6-16 0,2-12 0,-4-9 0</inkml:trace>
  <inkml:trace contextRef="#ctx0" brushRef="#br2" timeOffset="231717">13441 7730 21115,'-14'-27'2159,"5"4"-1889,4-2-91,5 9-89,0-10 0,7 9-90,7-6 0,11 8 0,11 3 0,5 3 0,-6 6 0,1 2-180,20-1 45,-19 1 1,-1 2-226,11 3-1259,4 1-180,-18 4-8032,-1 0 9815,-22 2 0,-12 3 0,-5 2 0</inkml:trace>
  <inkml:trace contextRef="#ctx0" brushRef="#br2" timeOffset="231951">13457 7997 10045,'-20'31'4048,"2"-3"-1157,9-3-2621,4-9 1228,5-7-1318,3-5 770,5-4-860,9 0 3482,25 0-3572,20-8-270,-15 2 0,0 0-224,-8-2 1,0-1-272,0 1 1,-3 0-1485,7-3 2249,-6 2 0,-5 4 0,-4 1 0</inkml:trace>
  <inkml:trace contextRef="#ctx0" brushRef="#br2" timeOffset="232174">14107 8101 23813,'8'26'180,"9"28"-90,-3-6-90,-3-13 0,0 1-90,3 14-180,-3-17 1,0-1-451,3 11-989,1 7 1709,-9-33 0,-4-7 0,-2-10 0</inkml:trace>
  <inkml:trace contextRef="#ctx0" brushRef="#br2" timeOffset="232351">14144 7811 21924,'-11'-14'1080,"5"1"-1260,2 4-90,4 4-360,0 1-9201,2 4 9073,2 0 0,6 6 0,3 2 1</inkml:trace>
  <inkml:trace contextRef="#ctx0" brushRef="#br2" timeOffset="232734">14302 8006 22194,'10'6'1170,"0"5"-990,6 12 89,19 29-179,-3-5-90,-8-13 0,1 1-1627,12 19 1627,0-2 0,-5-2 490,-5-9-400,-5-5 180,-8-11 0,-2-7-180,-8-9 0,0-19 0,-2-9 1227,0-24-1317,4-11 0,-2 21 0,0-2-45,1-4 0,0-2-135,5-16 0,0 0-135,-3 15 0,2 1-291,2-9 0,1 2-923,5-3-900,1 12 2429,-2 10 0,2 9 0,1 4 0</inkml:trace>
  <inkml:trace contextRef="#ctx0" brushRef="#br2" timeOffset="233117">14940 7992 20305,'0'18'2249,"0"-2"-2069,0-6-90,3 2-90,3-5 90,7 1-90,15-2 0,10-6 0,7-6 0,-2-6 0,-12-10 0,-5-8 90,-7-2 0,-3-6 90,-10 0-90,0-6 180,-23-15-91,4 16-89,-16-4 90,-8 26 0,4 18-90,-11 15 0,10 20 0,5 13 0,3 12-90,15-25 0,3 2 0,2 1 0,2 2 0,2-1 0,2 1-412,3-2 1,2 0 231,11 26-746,7-9 477,3-13-181,1-8-449,-1-12-810,2-8 1889,1-13 0,2-12 0,-1-7 0</inkml:trace>
  <inkml:trace contextRef="#ctx0" brushRef="#br2" timeOffset="233616">15480 7341 21565,'0'-9'1799,"-4"4"-1619,3 1-180,-3 4 90,4 0-180,0 8 90,2 4 90,4 10-90,3 6 0,1 1-90,4 13 90,-5-14-90,2 2 0,5-25 0,-5-8 90,7-14 90,-8-4 0,0-9 90,-3 1 89,-1-3-89,-4 0 0,0 3-90,-2 2 0,0 6-90,0 5 0,0 9 0,0 3-180,5 20-360,0 3-449,3 16-1350,0-1 2339,-2 3 0,2-3 0,0-1 0</inkml:trace>
  <inkml:trace contextRef="#ctx0" brushRef="#br2" timeOffset="234100">15967 7056 16798,'-12'-27'2339,"1"2"177,5 4-2246,2 3 968,4 5-1058,0 1 353,4 9-533,8 16 0,12 26 45,-7-8 0,1 3 401,3 10 1,-1 3-447,1 9 0,-1 1-45,-2 6 0,-1 2 45,-7-22 0,0 0 0,-2 5 22,-3 6 1,-1 6-1,-3 0 1,0-6-23,-1 13 0,-2-2 0,-2-1 0,-3 4 0,-3-13 0,-4-20 0,-3-6 0,-16 21 0,1-14-90,3-10-90,5-10-1439,6-9-180,7-9 1799,9-16 0,10-11 0,5-10 0</inkml:trace>
  <inkml:trace contextRef="#ctx0" brushRef="#br2" timeOffset="234357">16588 7345 22284,'-14'-11'1170,"5"-2"-1440,7 7 180,9 0-90,1 6 90,2 0 0,-5-2-180,0 2-90,-4-2-30,0 2 1,-1 0-1</inkml:trace>
  <inkml:trace contextRef="#ctx0" brushRef="#br2" timeOffset="234567">16795 7997 23094,'8'13'1259,"-1"1"-1169,-1 1-90,-4 3-90,0 3-360,-2 4-629,0 2-1170,-8 0 2249,-2 3 0,-9-1 0,-1 0 0</inkml:trace>
  <inkml:trace contextRef="#ctx0" brushRef="#br2" timeOffset="235590">16990 6934 19856,'0'-7'2788,"0"0"-2428,0 1-180,0 3-90,0-3 0,0 1-90,7 0 0,4-1 90,11 1-180,3 3 90,7 0 0,1 2 0,2 0 0,-3 6 0,-3 1 90,1 13 0,-16-5 179,-5 16-179,-16-6 0,-9 13-90,0 0 0,-5 3 90,1 2-90,-4 14 0,12-15 0,-1 7 0,13-20 0,15 3 0,-1-9 0,14 3 0,-3-10 0,-3-5 90,-1 0 0,-7 0 0,-2 9 0,-8 0 0,0 8 90,-4-1-90,0 1 0,0-1 0,0-2-90,2-1 0,5 2 90,8 3-90,7 2 0,9 3 0,1 3-90,7 1 90,-15-10 0,0 1 90,9 20-90,-14-17 0,-3 0 90,-2 17-90,-7-1 0,-11-1 0,-5-3-90,-9-4-270,-1-3-450,-3-6-899,0-4 1709,-1-4 0,-3-3 0,2-2 0</inkml:trace>
  <inkml:trace contextRef="#ctx0" brushRef="#br2" timeOffset="239501">7106 10882 22104,'-4'-2'1979,"-5"0"-1799,4 2-90,-5 0 90,2 0-90,0 8-90,3 8 0,-4 13 0,2 10 0,-5 4-45,3-8 0,1 0-225,-6 16 0,5-17 0,0-1-539,-5 10-720,0-4 1529,-8 3 0,7-21 0,-5-1 0</inkml:trace>
  <inkml:trace contextRef="#ctx0" brushRef="#br2" timeOffset="239684">6989 10353 21655,'0'-39'1439,"-4"3"-1529,3 9 0,-3 6-270,4 10 360,17 11 0,-2 11 0,14 8 0</inkml:trace>
  <inkml:trace contextRef="#ctx0" brushRef="#br2" timeOffset="240043">7614 10453 19226,'0'-32'2968,"-4"-2"-2698,0 2 0,-8 0 0,1 5-90,-3 1 180,2 2-91,0 2-89,0 6-90,0 5 0,1 6 0,1 11 0,2 12 0,0 18 0,3 21-90,3-23 0,1 7 30,2 16 0,1 10 0,0-4-1771,1-2 0,1 0 1711,0 3 0,1 5 0,0-8-105,1-14 0,1-5-571,0-3 0,0-1-104,3 25-989,0-11 1799,-4-14 0,-2-11 0,-2-7 0</inkml:trace>
  <inkml:trace contextRef="#ctx0" brushRef="#br2" timeOffset="240211">7309 11004 21565,'-12'-13'1979,"4"1"-1800,4 3-898,51-11-450,-8 7-1,2 0 1,2-1 900,-10 4 0,0 1 1,2-1-1,0 0 1,1 0-1,0 0 0</inkml:trace>
  <inkml:trace contextRef="#ctx0" brushRef="#br2" timeOffset="241038">9328 10059 21924,'-4'-30'2519,"-1"3"-2339,-5 7 0,2 4 0,-2 9 90,0 9 89,0 20-89,-4 25-225,8-10 0,1 5-1741,0 11 0,2 3 1741,0 9 0,2 2-75,2-19 0,1 0 0,1 1-5,-2-1 0,1 0 0,5 4-415,5-1 0,6 6 1,2 2-1,0-2 0,-1-8-243,-1-1 0,0-5 0,6 2-1274,2 0 1,5 6 0,2 0 0,1-6 0,-3-14 1430,10-10 0,0-11 0,13 5 0,0-6 1,-17-11-1,1-1 0</inkml:trace>
  <inkml:trace contextRef="#ctx0" brushRef="#br2" timeOffset="241941">10379 9987 23094,'0'-21'1709,"0"1"-1619,0 6-90,-3 5 90,2 5-90,-3 20 0,4 12 0,0 28 0,0-20 0,0 1-219,0 8 1,0 3 83,0 1 0,0 2-1729,0 3 1,0 1 1503,0-2 1,0 0-136,1-3 0,0-2-779,-1-3 0,0-2 104,1-7 1,0-1 1169,-1 23 0,2-17 0,0-6 0</inkml:trace>
  <inkml:trace contextRef="#ctx0" brushRef="#br2" timeOffset="242304">10375 10073 22104,'0'-37'1979,"-3"5"-1799,2 5-90,-3 7 0,4 10 0,6 12 0,4 15 0,12 16-90,7 15-249,-11-17 0,0 1 249,3 5 0,-1 1 0,1 3 0,-1 0 0,1 2 0,1 0 0,-2-2 0,0 0 0,-1-3 0,1 1-169,4 3 1,-1-2 258,7 12 0,4-3 90,-21-39-90,-1-19 0,-8-21-2996,0-24 2906,-4 20 0,0-3 45,0-5 0,0-2-593,0-3 0,0-1 548,0 0 0,0 1-142,0 1 0,0 1 52,0 4 0,0 0-405,0-1 0,0 2-404,0-11-540,0 1 2039,7 32 1,2 9-1,7 5 1</inkml:trace>
  <inkml:trace contextRef="#ctx0" brushRef="#br2" timeOffset="242603">11338 10009 22374,'-17'-9'2159,"1"2"-1979,9 1 0,-3 1-90,8-3 0,-3 2-90,12-2 0,6 5 0,11 1-90,12 0-180,7 1-180,12-1-315,-15 2 1,1 0-765,20 0 359,-24 2 1,-2 0 1169,2 0 0,-11 8 0,-6-3 0</inkml:trace>
  <inkml:trace contextRef="#ctx0" brushRef="#br2" timeOffset="242816">11423 10308 16999,'-31'21'2068,"5"-4"-1228,3-9-570,5 0 1080,9-7-1170,2 3 516,7-4-606,7 0 1127,4 0-1217,13 0-270,9-4-179,10-3-361,9-3-674,-9 2 0,0 1 1484,20-1 0,-22 3 0,-2 1 0,5 2 0</inkml:trace>
  <inkml:trace contextRef="#ctx0" brushRef="#br2" timeOffset="243103">12690 9955 13134,'-20'-21'2878,"-1"5"42,5 3-2830,0 6 1336,5 1-1426,5-1 794,2 4-794,10-1 3021,2 4-3021,12 0 0,9 0-719,28 0-1,-10 0-719,16 0-720,-22-2 2159,-7-2 0,-5 1 0,-5-1 0</inkml:trace>
  <inkml:trace contextRef="#ctx0" brushRef="#br2" timeOffset="243307">12706 10168 21565,'-22'22'1709,"1"-1"-1170,0-3-359,11-5-90,-1-6 0,16-2 0,7-1-180,13-3 0,11 3-359,15-4-181,8 0 135,-26 0 0,2 0 495,14-4 0,0 0 0,-15 1 0,1-1 0,9-2 0,0-1 0</inkml:trace>
  <inkml:trace contextRef="#ctx0" brushRef="#br2" timeOffset="243893">13746 9552 21295,'-5'-20'2698,"2"0"-2338,-1 4-180,3 2 0,-3 7 90,4 3-90,0 14-90,0 11 0,0 21-90,6 18-797,-3-24 0,1 3 797,1 1 0,2 4-1015,-1 5 0,0 6 1,-1-5 924,1-2 0,0-1-30,-1-1 0,0 3 0,0-8-330,4 9-719,0-2 359,-4-20-2698,1-5 3774,-6-17 1,0-6 0,0 0-1</inkml:trace>
  <inkml:trace contextRef="#ctx0" brushRef="#br2" timeOffset="244277">14180 9607 22104,'-5'-19'1979,"-2"2"-1799,-5 5 0,0 5-90,-1 7 90,1 7 90,-5 35-270,9 23 0,1-29 0,3 1 0,3 3 0,3-2 0,4 10 0,14 5 0,2-21 0,12 3 0,11-26-90,-11-9 90,9-11 0,-19-10 90,-3-8-90,-7-7 0,-6-10 0,-10 0 90,-6-1-45,-4 16 0,-3-1-45,-24-22-90,17 26 0,-1 2-1351,-27-13 811,8 18-359,3 5-900,-2 7 1889,10 5 0,1 4 0,6 0 0</inkml:trace>
  <inkml:trace contextRef="#ctx0" brushRef="#br2" timeOffset="244818">14594 9227 21385,'-3'-14'2428,"-2"3"-2158,1 0 0,-4 6 0,8-1 0,-4 5-270,8-1 90,7 6-90,10 9 90,13 14-45,-2 14 0,-1 8-45,-6-7 0,-1 4-1131,-3-1 0,1 4 1,-3-2 1175,-1 14 0,-3-1-45,-3 2 0,-2 1-502,-3-2 1,-2 0 546,-1-4 0,-2-1-45,-5-3 0,-2-2 0,1-5 0,-2-1-45,-7 3 0,-2-1-315,1-11 1,-2-2-631,-11 26-359,6-34-720,14-18 2793,4-8 0,3-6 0,0-1 0</inkml:trace>
  <inkml:trace contextRef="#ctx0" brushRef="#br2" timeOffset="254708">7289 11972 20305,'-4'-29'2339,"4"-1"-2069,-8 5 0,7 3 0,-2 4 89,-3 4-89,1 7-90,-6 3 0,0 4 0,-1 8-90,-2 4 0,-2 13 0,-3 4-90,-5 26 0,9-18 0,1 12 0,7-26 0,6-1-90,-3-2 90,6 3 0,2-2 0,1-1 0,1-4-90,-4-1 180,2 3-90,-4-2 0,-4 7 0,-4-3 0,-10 7 0,-8 17 0,3-9 0,5 11 0,11-17 0,7-4-90,0 0 90,6-5-90,13 7 0,13-6 90,4-4 0,-1-1 90,-12-11 0,-7 6 0,-6 1 90,-6-1 0,-2 13-90,-2-6-90,0 10 90,0-5-90,0 4 0,0 2 0,0 3 0,0-2-180,0-3-90,5-3-180,6-3-180,9-5-269,7-7-900,9-5-8032,5-10 9635,2-3 0,3-10 1,-3-1-1</inkml:trace>
  <inkml:trace contextRef="#ctx0" brushRef="#br2" timeOffset="255235">7914 12008 22014,'0'-16'1889,"0"3"-1709,0 4-180,0 4 90,0 7 0,2 11 0,4 14 0,3 19-45,-2 2 0,1 5-45,-1-11 0,0 1-309,1 17 0,1 0 309,-2-19 0,1-2-45,-1-4 0,0 0-45,7 24-90,-4-14 0,0-11 0,-3-12-90,-3-10 180,-3-8 1,-8-29 89,0-3 0,-7-27 89,0-2 64,7 24 0,1 0-108,2-2 0,0 0 45,-1-1 0,1 1 90,3-30 0,-3 6-90,6 9 0,4 7 179,13-7-179,3 15 0,11 0 0,-7 22 0,0 9 0,-3 14-90,-3 6 90,-5 14 0,-7 8 403,-10 3-493,-10 9 0,-7-16 0,-3 0 0,-15 17-243,11-20 0,-1-2 153,-10 1-179,7-8-181,5-4-180,9-11-179,8-1-2070,4-6 721,15-8 2256,5 0 1,14-7 0,3 1 0</inkml:trace>
  <inkml:trace contextRef="#ctx0" brushRef="#br2" timeOffset="255627">8333 12176 12404,'29'-18'3238,"-3"2"-268,-6 2-2610,-4 7 1128,-4 3-1128,-3 4 792,2 22-972,-8 2-180,8 24 0,-6-2 90,1 2 2471,2-1-2561,0 10 0,-1-20 0,-1 5-90,-5-28-90,-1-5 0,0-9 0,-3-7 0,-2-9 90,1-4-90,0-11 91,10-32-1,0 11 135,1 15 0,2 2-948,6-6 993,5 7 90,-3 10 270,10 7-360,-7 14 89,9 11-89,-6 13 0,-1 6-90,-1 2-449,6 23-358,-14-19-992,3 4 1799,-14-27 0,-2-16 0,0-2 0</inkml:trace>
  <inkml:trace contextRef="#ctx0" brushRef="#br2" timeOffset="255826">8893 12081 21205,'5'-3'2518,"-2"1"-2158,-3 2-90,0 12 0,4 5-90,0 17-90,6 5 0,2 6-90,3 3-180,1 1-270,0-3-359,-1-3-451,-5-7-988,-4-6 2248,-4-6 0,-6-6 0,0-2 0</inkml:trace>
  <inkml:trace contextRef="#ctx0" brushRef="#br2" timeOffset="255963">8893 11805 12743,'-7'-35'1034,"0"1"1,-7-27 1586,3 16-2710,5 11 1407,2 12-1677,4 8 499,0 8-2029,6 10 2737,2 7 0,10 14 0,3 5 0</inkml:trace>
  <inkml:trace contextRef="#ctx0" brushRef="#br2" timeOffset="256533">9267 12090 21115,'14'0'2608,"-2"0"-2428,-2 4 0,-2 3 0,0 8 0,1 8-90,0 11 0,2 11-90,3 10 0,-4-14 0,1 1-90,8 19 45,-8-24 0,1-3-405,6 4 270,-7-18 90,1-12 1,-8-44 178,-1 5 1,0-4 0,-2-4 0,0 0-128,2-5 1,0 2 217,1-17-90,0 12 0,2 11 90,2 11-90,0 13 0,6 14 0,-1 12-90,3 12 255,-2 3-255,2 3 0,1-2 0,-3-3-90,-2-5-90,-2-6 0,2-7-90,2-5 0,7-14 90,1-6 180,10-38 0,-10 4 90,-9 15 0,-2-3 315,-5-5 0,-2 1-8,0-21-82,-3 24 0,0 1 135,-1-4-180,0 12-90,0 6-90,0 10-90,0 5 89,-4 19-89,3 41 0,3-6 0,2 3-376,0 1 0,1 1 241,2 3 1,2-1-586,3-5 0,-1-4-449,4 17 339,-5-25 1,-1-3-1600,1 0 2429,-4-8 0,-2-12 0,-2-4 0</inkml:trace>
  <inkml:trace contextRef="#ctx0" brushRef="#br2" timeOffset="256692">9673 12167 22914,'-27'-27'1799,"5"1"-1709,9 4 0,6 6-90,7 3 0,7 4-180,9 0-540,13-1-269,13-1-990,8 0 1979,8-5 0,2 0 0,3-2 0</inkml:trace>
  <inkml:trace contextRef="#ctx0" brushRef="#br2" timeOffset="256967">10578 11303 22734,'-18'-50'2788,"0"4"-2338,-1 12-90,1 8-90,2 11 449,-11 29-494,16 19 0,5 12-195,-2 4 0,1 7 0,2 4-944,5-1 1,2 5 0,2 0-1,-1-1 914,0-4 0,-1-1 0,2-1 0,0 1-68,2 0 1,1 0 0,0-1 0,0-4-53,1-2 0,-1-5 0,1 0-195,3 18 0,1-1-106,-2-8 1,0-2-120,-2-6 1,0-3-136,-1-8 1,-2-2-4045,2 28 4719,-13-34 0,-10-8 0,-12-25 0</inkml:trace>
  <inkml:trace contextRef="#ctx0" brushRef="#br2" timeOffset="257101">10233 12497 21835,'-26'-31'929,"0"0"0,3 2 1,4 2-930,9-2-180,24-23-360,7 22 1,5 0-136,1-2 0,3 1-745,9-2 0,3 3 1420,-8 11 0,1 2 0,3-2 0,1 0 0,1 2 0,0 0 0</inkml:trace>
  <inkml:trace contextRef="#ctx0" brushRef="#br2" timeOffset="257568">11232 11375 20935,'-4'-14'2519,"0"5"-2160,4 3-89,0 6 540,-7 4-360,-1 13-91,-7 17-179,-2 25-564,9-20 0,0 3 429,-1 8 0,2 3-632,1 5 1,3 2 631,0 2 0,2 0-90,5-1 0,2-1-1345,1-3 1,2-1 1254,4-6 0,3-3-180,1-4 0,2-4-612,3-6 0,1-3 207,2-5 1,1-5-1310,31 7 2029,0-19 0,0-16 0,-2-11 0</inkml:trace>
  <inkml:trace contextRef="#ctx0" brushRef="#br2" timeOffset="257902">11683 11398 22194,'-15'-30'2609,"-2"7"-2429,5 19-90,3 17 0,1 21-45,9 3 0,1 2-135,-1 22 90,2-18 0,2 0 0,3 11 0,0-9-90,0-8 90,-1-18-90,0-7 0,2-12 90,1-10 0,9-25 90,-5-3 45,-1-1 0,-1-2-45,-4-3-1,8-18-89,-14 40 90,3 5-180,-3 19-359,2 27-1260,8 19 1709,-3-11 0,2 2 0,0-6 0,0-1 0,2 0 0,0 1 0</inkml:trace>
  <inkml:trace contextRef="#ctx0" brushRef="#br2" timeOffset="258536">12625 11321 22104,'0'-9'1709,"-4"4"-1529,3 5 90,-2 13-90,3 12 90,3 18-180,4 9 45,2-7 0,1 4-90,0 1 0,0-1-45,1 1 0,0-1-116,-2-5 1,-2-4 115,3 8 90,-3 13-90,-3-14 0,-3 12 0,-1-14 0,0-2 79,0 0-79,0 6 0,0-14 0,0-7 0,0-14 90,0-13-208,0 3-692,2-8-179,-1-3 629,0-2 0,-1-2 0,0 0-1798,-3-15 89,2 1 2069,-3-13 0,1 2 0,-2 0 0</inkml:trace>
  <inkml:trace contextRef="#ctx0" brushRef="#br2" timeOffset="259086">12207 11267 21458,'-25'0'2159,"3"0"-1575,3 0-494,9-2 49,4 1-49,14-5-20,8 3-70,49-3 0,-1 3-4,-15 0 1,3 0 3,6 2 0,-2 1 0,-14-2 0,-2 0 0,10 2 0,-3 0 0,2 0 0,-9 0 0,-11 0 0,-7 0-89,-6 0-1,-6 0-720,-3 4-1709,-2 3-7312,-3-1 9555,1 0 0,2 2 1,-1 2-1</inkml:trace>
  <inkml:trace contextRef="#ctx0" brushRef="#br2" timeOffset="259484">13047 11687 22464,'-4'6'1439,"0"-4"-1349,4 4-90,2-6 90,6 0 0,6 0-90,10 0 0,9 0 0,27-14-90,-10 0 135,-11-4 0,-2-3-45,-3-4 180,-3-10 90,-46 0-90,-8 14 90,-21-7 0,-1 21-1,-2 3-89,-1 12 0,1 6-45,16 8 0,3 6-135,-11 19-119,16-11 0,3 1 119,8 24 0,6 1-179,14-1-91,8-9-360,13-4-629,0-27 0,4-4-1170,22-2 2429,-18-10 0,1-7 0,13-16 0,-3-7 0</inkml:trace>
  <inkml:trace contextRef="#ctx0" brushRef="#br2" timeOffset="259858">13413 11502 20845,'-5'-16'2699,"2"2"-2430,3 7 361,0 3-360,1 18-90,3 6-90,6 18 0,3 7-45,-1-11 0,1 1-45,6 15 90,4 9 89,-12-32-89,-6-7 0,-3-11-90,-2-3 0,0-10-90,0-5 0,0-25 90,4-1 0,3 2 0,1-1 90,7-9 0,6-3 360,2 30-270,-5 22 0,15 28-180,-9 6-1921,-5-6 0,-1 0 1112,3 7-855,-5-10 0,0-2 1664,-2-6 0,0 1 0,-9-20 0</inkml:trace>
  <inkml:trace contextRef="#ctx0" brushRef="#br2" timeOffset="260204">13916 11230 22644,'0'-20'1979,"0"4"-1799,0 5 0,0 6 0,0 3-90,0 10 0,4 8-90,0 6 0,6 7-90,2-6 0,5 1-90,1-3 0,1-3 90,-1-8 0,2-6 90,-3-17 90,-3 0 90,-3-9 0,-6 6 179,-1-2-269,-2 10 0,0-2-90,2 10 0,2-2-90,4 12-269,-2 0-1530,10 20 1889,1 3 0,0 2 0,0 0 0</inkml:trace>
  <inkml:trace contextRef="#ctx0" brushRef="#br2" timeOffset="260526">14363 11086 24353,'-27'-23'1529,"5"4"-1439,11 2 90,15 9-90,13 2 90,19 16-90,17 9-45,-20-1 0,1 4-483,7 4 0,-1 3 438,2 4 0,0 6 30,-4 3 0,0 6 0,-3-1-786,2 7 0,-3 4 756,-6-8 0,0 4 0,-7 1 0,-11-2 0,-5 2 0,-3-3-445,0 7 1,-5 0 444,-1-10 0,-3 2 0,-3-5-90,-4-2 1,-2-5-136,-2-3 0,-3-1-964,-6 3 0,-1-4-430,-15 9-809,-8-6 2428,25-27 0,5-14 0,6-1 0</inkml:trace>
  <inkml:trace contextRef="#ctx0" brushRef="#br2" timeOffset="260884">15061 11108 20395,'5'-20'2789,"0"2"-2429,-4 2-1,1 6 181,-1 0-360,2 7 0,-1-1-90,1 4-90,-2 0 180,1 0-630,-2-4-90,0 3-2338,0-3-6953,-4 10 9432,-2 1 1,1 9 0,-1 0 0</inkml:trace>
  <inkml:trace contextRef="#ctx0" brushRef="#br2" timeOffset="261107">15427 11547 22464,'16'0'3058,"-2"0"-2788,-4 0 0,-1 0-90,0 0 90,7 16-180,-4-2-270,0 17-270,-9-6-629,-6 6-360,-7 3 1439,-4-4 0,-3 1 0,-20 19 0,10-16 0,1 0 0</inkml:trace>
  <inkml:trace contextRef="#ctx0" brushRef="#br2" timeOffset="262285">15784 10860 21475,'8'-21'2159,"0"1"-2070,1 4 1,2 4-90,7 2 90,11 3-180,10 2 135,-5 2 0,2 2-45,21 9-557,-21-4 0,-1 2 736,7 12 91,-11 2 0,-13 2 90,-8 6 0,-18 3-90,-8 5-1,-13 3-410,-8 2 141,0-4 90,3-4-90,5-8 0,9-5 0,9-4-180,20 8 1162,8-6-1161,31 14 179,-11-17 0,10 5 0,-19-15 89,-7 5 455,-7-1-94,-8 17-270,-11 1-90,-7 7 0,-4-5-90,0-2 0,9-2 90,9 14-90,10-9-90,15 12-337,9-9 427,9 3 0,6 1 45,-23-17 0,-1 0-45,26 19-36,-4 4 81,-22-15 0,-2 1-45,2 16-45,-16-8 0,-6 0-135,-17 4-360,-18 18-1797,-9-23 808,-11 5 314,21-21 1,-1 0 1214,-5 2 0,-1-1 0,-4 3 0,-1 0 0,-3 0 0,0-1 0</inkml:trace>
  <inkml:trace contextRef="#ctx0" brushRef="#br2" timeOffset="263757">7033 14342 22554,'-4'-13'1619,"-4"5"-1439,8 2-90,-4 20 90,4 12-90,0 23-90,0 17-994,2-27 1,0 2 993,0 3 0,0 0 0,1 0 0,0-1-120,1-2 0,0-1-60,2 26 0,-1-10-180,-1-15-90,-4-5-269,0-11-451,-6-5-809,-2-10 1979,-7-6 0,-3-13 0,0-3 0</inkml:trace>
  <inkml:trace contextRef="#ctx0" brushRef="#br2" timeOffset="263934">6920 13867 20845,'-11'-18'2249,"5"-2"-2159,-1 4-180,6 6-90,-3 0-180,4 9-2428,0-1 2788,6 8 0,0 6 0,6 7 0</inkml:trace>
  <inkml:trace contextRef="#ctx0" brushRef="#br2" timeOffset="264342">7646 13872 19148,'-16'-34'1979,"0"4"-582,0 5-1127,1 9-90,1 3 410,4 8-410,-2 1 213,4 12-124,-2 50-224,6 4 0,3 7-45,1-20 0,0 0 0,0 3-498,1 11 0,0 3 0,2-4 498,0-12 0,1-2 0,0 0 0,1-2 0,-1 0 0,2 0-45,3 17 0,2-2-403,-1-5 1,1-3 177,1-6 0,0-2-180,-2-6 0,1-3-1079,11 25-1081,-2-16 2610,-2-11 0,0-13 0,-1-6 0</inkml:trace>
  <inkml:trace contextRef="#ctx0" brushRef="#br2" timeOffset="264520">7541 14831 22104,'-19'-23'1619,"8"-2"-1619,4 0 0,7-4 0,9-1-89,8 1-361,17 2-540,11 0-1168,14 2 2114,-28 12 1,0 1 0,2 1-1,1 1 1,-2 1 0,1 1 0</inkml:trace>
  <inkml:trace contextRef="#ctx0" brushRef="#br2" timeOffset="265717">9116 13691 22104,'-10'-7'2249,"-2"0"-1979,-4 2 0,-4 5-90,-5 15 90,-3 15-181,1 24-392,13-20 0,2 3 303,1 7 0,3 2 0,2 4 0,2 2 0,2 2 0,4 1-642,3 0 1,4-1 371,3-2 0,2-2-135,4-3 1,1-3-136,3-5 0,1-1-270,1-6 1,1-3-361,0-4 1,1-3 1157,25 8 1,-4-15 0,-3-9 0</inkml:trace>
  <inkml:trace contextRef="#ctx0" brushRef="#br2" timeOffset="266275">9624 13754 21205,'0'-12'2878,"-9"24"-2698,1 17-90,-3 21 0,1 9-555,5-13 1,2 3 464,-1-2 0,0 3 0,1-2 0,3 6 0,0-1 0,0-1 0,0 0-90,0-5 1,0-1-46,1-6 0,0-1-315,3 26 155,1-15-874,0-14 179,-1-21-179,-1-20 89,-2-29 181,-4-25 764,-1 21 0,0-4 440,-2-7 1,-1-1 728,-2-1 0,0-3-375,2 6 1,-1-2 0,1 3-390,-3-3 0,1 1-45,-2-9 0,0 4-45,-4 0 89,7 14-89,2 8-90,6 7 180,0 3-180,2 12 90,6 14-90,8 17-45,5 14 0,3 5-45,-3-7 0,1 1 88,7 15 0,1 3-88,-6-12 0,-1-1 0,0 1 0,0-1 0,1-2 0,-1-1-107,-1-3 0,-1-2 107,20 20 0,-12-10 90,-4-11 0,-8-14 0,-3-22 0,-8-14 0,-8-24 0,-4-13-1108,0 22 0,-1-1 1063,1-3 0,-2-1-45,1 1 0,0-2-961,-1-9 1,2 1 645,1 15 0,1 1-164,0-8 0,3 2-1050,4-4 1529,14-6 0,2 17 0,11-2 0</inkml:trace>
  <inkml:trace contextRef="#ctx0" brushRef="#br2" timeOffset="266603">10505 13931 22464,'8'-8'540,"2"0"-450,10-1-90,32-9 0,-2 3-307,-12 5 0,1 1 127,24-5 0,2 3-269,-3-1-631,-7 5-629,-7 1-8122,-11 3 9700,-7 1 1,-11 2 0,-6 0 0</inkml:trace>
  <inkml:trace contextRef="#ctx0" brushRef="#br2" timeOffset="266802">10818 14098 20305,'-37'23'2429,"4"-9"-2249,7 0 90,9-6-180,13-1 0,23-1-180,8-8-180,19-2-180,-3-3-449,7-2-900,4-2 1799,4-3 0,0 0 0,0-2 0</inkml:trace>
  <inkml:trace contextRef="#ctx0" brushRef="#br2" timeOffset="267123">11841 13768 19946,'10'-4'2158,"0"-1"-2068,8-4 0,5 0 0,9 0-90,0 0 0,4 0 0,7-1 0,2-1-422,1 2 1,0 1 196,0-1 0,-2 3 225,15 4-2248,-10-2 2248,-7 3 0,-11-3 0,-5 4 0</inkml:trace>
  <inkml:trace contextRef="#ctx0" brushRef="#br2" timeOffset="267319">12064 13976 21655,'-45'20'1169,"7"-2"-1079,7-8 0,16 0 0,14-5-90,37-8-90,8-3-45,-6-3 0,2-2-351,-2 2 0,0 1-54,4-1 1,1 1-451,0 0 1,0 0 989,-3 0 0,0-2 0,-4 0 0,-1-1 0,27-11 0</inkml:trace>
  <inkml:trace contextRef="#ctx0" brushRef="#br2" timeOffset="267656">13153 13397 19946,'-15'-5'2518,"3"-3"-2338,6 3-90,2 0 0,4 1 0,6 4-90,6 0 0,9 0 0,9 0 0,5 0-45,-2 0 0,1 0-225,19 0 45,-15 0 0,-1 0-764,8 0-900,-8-2 1889,-9-3 0,-12 0 0,-2-1 0</inkml:trace>
  <inkml:trace contextRef="#ctx0" brushRef="#br2" timeOffset="268128">13157 13410 17697,'-7'0'4407,"-4"0"-3867,4 0-90,1 0-180,0 6 89,3 4-89,-2 10-90,-3 5 0,0 7-90,-2 4 0,0 5-45,0 5 0,0 1-45,-2 5 0,5-9 0,1-4 0,2-15 0,4-8 0,2-2 0,2-7 0,4-7 0,4-5 0,6-6 0,5-3 0,5 0 0,3-2 90,19 1-90,-11 7 0,12 0 0,-18 16 90,-5 4-90,-2 10 0,0 26 90,-8-6 0,-11-1 0,-4 0-90,-8 10 90,-9 12-90,-6-29 0,-1-5 0,-1-4-450,-6-7-90,8-6-179,-2 0-181,14-10-629,5-4-720,6-13 2249,5-10 0,10-8 0,5-4 0</inkml:trace>
  <inkml:trace contextRef="#ctx0" brushRef="#br2" timeOffset="268475">13892 13668 19856,'7'-22'3778,"-2"-1"-3149,-5 4-179,-5 4 90,0 4-181,-2 4 181,-4 0-450,10 13 0,-10 6 0,10 33-90,1-4 0,8-2 0,5 1 0,10 6-45,-4-15 0,3-3 45,15 3 0,6-4 0,-2-8 0,-2-8-90,-7-13 90,-6-9 0,-9-14 0,-11-7 45,-12 0 0,-5-1-45,-14-14 0,5 12 0,-4 3 0,-17-7-90,-3 3-270,-1 6-269,4 6-451,3 8-179,7 5 1259,-2 6 0,9 9 0,-4 4 0</inkml:trace>
  <inkml:trace contextRef="#ctx0" brushRef="#br2" timeOffset="268902">14095 13288 21205,'0'-43'3238,"-6"2"-2788,5 7-90,-10 5 359,6 0-539,-1 12-90,2 0-90,4 12 90,11 7 0,23 23-90,8 8 0,-12-6 0,1 3-745,-3 1 0,-1 2 745,1 2 0,-1 2 0,0 3 0,-3 0 0,0 0 0,-3 1 0,-3-2 0,-1 0 0,-3-3 0,-2 2-79,-3 8 1,-4 0 78,-2-11 0,-3-1 0,-2 8 0,-3-1-45,-8-3 0,-3-3-135,-7 13-269,-13 8-3028,16-31 2668,3-5-360,9-5-630,5-7 438,3 4 1361,0-10 0,7 4 0,2-6 0</inkml:trace>
  <inkml:trace contextRef="#ctx0" brushRef="#br2" timeOffset="269852">7833 15780 20036,'-5'-16'3238,"-4"1"-2878,-9 3-91,-8 3 1,-5 5-90,-9 6 90,-1 5-180,-2 8 0,4 4-90,5 5 0,9 4-90,14 13 0,16-6-630,33 13 181,16-26 449,1-3 180,1-3 90,-33-6-90,-4 13 89,-21-4-89,-7 3-90,-7 1 90,-3 0-90,3-3 90,2 6-180,11-2 180,6 1-180,9-3 90,1-2 0,1 3 0,-2 0 0,-2 0 0,0-3 0,-2-2-90,0-2-90,2-7-89,2-3-2340,24-6 630,-10 0 1979,16-4 0,-17 3 0,-1-3 0</inkml:trace>
  <inkml:trace contextRef="#ctx0" brushRef="#br2" timeOffset="270320">8361 16016 21745,'2'-15'1799,"2"6"-1709,-4 5 89,4 12 1,0 9 0,4 12-90,4 16 0,5 4-90,1 13-362,2-2 362,-1 3 0,-1-8 0,-4-10 0,-3-11-90,-5-12 90,-5-10-90,-4-18 90,-3-11 0,-4-13 0,-2-4 90,-6-20-450,4 10 0,2-2 405,4 10 0,2-1 90,1-3 0,2-1 0,0 0 0,2 0-45,1 2 0,2 1-90,-1 3 0,2 2 422,7-23-422,2 10 0,8 10 0,3 9 0,3 9 0,5 9 0,-1 11 90,1 9-90,-3 12 0,-5 9 0,-16 0 0,-5 3 0,-7 17 0,-4-14 0,-6-2-90,-22 7-179,-6-9-181,-2-9 659,3-10-928,5-8-181,4-5-719,16-8-630,6-6 2249,20-6 0,8-2 0,10-3 0</inkml:trace>
  <inkml:trace contextRef="#ctx0" brushRef="#br2" timeOffset="270719">8942 15731 22104,'16'-12'2069,"-2"1"-1799,-7 6-90,-4 1 0,-3 4 180,2 22-270,2 4-90,1 21 90,2 0-90,-4-1 0,1-3 0,-4 3 0,0-18 0,0-4-90,0-18-90,-13-16 90,5-3 90,-6-14-90,8-2 90,6-5 0,6-3 0,4 3 90,8 1 180,16-3-180,-7 13-1,8 2 1,-11 17 0,1 6 0,-4 5 0,2 6-90,-11 1-180,-1 2-179,-9-9-1171,-2 7 541,0-12-450,0 7-540,0-9 1979,0 0 0,2-2 0,0-1 0</inkml:trace>
  <inkml:trace contextRef="#ctx0" brushRef="#br2" timeOffset="270902">9421 15640 21745,'18'-11'2338,"-1"4"-2068,-2 3-90,-2 10-90,1 5 0,4 26-90,-7 0-180,3 14-180,-6-12-1079,-6 5-630,2-17-7762,-4 3 9388,0-16 0,0-7 0,0-3 0</inkml:trace>
  <inkml:trace contextRef="#ctx0" brushRef="#br2" timeOffset="271052">9393 15437 21115,'-19'-51'2788,"1"6"-2608,4 9-180,5 9 0,4 7-270,5 6-449,0 7-720,0 3-1080,3 10 2519,3 4 0,8 12 0,3 3 0</inkml:trace>
  <inkml:trace contextRef="#ctx0" brushRef="#br2" timeOffset="271652">9774 15640 22464,'21'4'1529,"-1"3"-1259,-2 5 90,0 3-90,3 1-90,1 5-90,-1 5 0,2 2-90,-2 8 90,0-4-90,-5 2 89,-6-5-89,-4-1 0,-4-8-89,-2-2-91,0-11-540,0-1 360,0-20 180,3-3 90,2-19 90,3-3 90,2-4 0,-1 2 0,0 5 0,0 9 270,2 0-90,6 16-180,11 13-90,-4 12 0,7 13 0,-8-7 0,3-2 0,-1-4 0,1-7-180,-2-7 0,0-9-90,8-29 270,-9-1 0,0-20 0,-11 7 90,-9 10 0,-2-1 180,3-23-135,-4 21 0,0-1 179,-2 3 1,0 2-135,-2-17-45,0 23 0,0 3 45,-1 2-90,-2 10 90,6 11 0,-3 17 0,4 54-180,3-29 0,0 3-402,1 18 0,2 5 402,3-13 0,1 3 0,1-3-45,1 9 0,1-1-15,-2-9 0,1 1 0,0-4-165,0 0 0,0-3-225,0-4 1,-1-2-721,9 22-629,-2-15-629,-5-15 2428,-3-14 0,-6-7 0,-2-4 0</inkml:trace>
  <inkml:trace contextRef="#ctx0" brushRef="#br2" timeOffset="271838">10383 15577 21924,'-26'-14'2789,"3"3"-2699,7 2-180,8 0-180,11 2-270,12-6-359,15-1-540,13-4 1439,-3 4 0,2 2 0,-8 2 0,0 2 0,12-4 0,0 0 0</inkml:trace>
  <inkml:trace contextRef="#ctx0" brushRef="#br2" timeOffset="272185">11220 14957 21025,'-8'-38'2069,"-2"1"-1709,-4-2-91,3 14 91,-5-3-90,4 16 90,-4 5 0,-1 3 269,-15 24-359,6 5 0,1 15 0,2 6-180,9-9 0,2 1-333,-4 19 0,2 3 243,8-10 0,3 0-1332,0 4 0,2 0 1332,4 1 0,0-1 0,2 0 0,1-1-215,1-3 1,2 0-416,5 9 1,3 0-496,0-6 1,0-1-900,3 2 0,0-4 2024,-8-16 0,-1-5 0,1 6 0,-12-22 0</inkml:trace>
  <inkml:trace contextRef="#ctx0" brushRef="#br2" timeOffset="272342">10830 15690 21655,'-13'-21'1619,"5"1"-1619,10 0-90,8-3 0,16-2-360,3 6 0,4 1-989,27-7 29,-19 8 0,1 1 1410,18 0 0,-1 1 0,-2 1 0</inkml:trace>
  <inkml:trace contextRef="#ctx0" brushRef="#br2" timeOffset="272655">11874 14984 21655,'-22'-41'2428,"-1"7"-2158,0 9 90,-1 14 90,2 17-1,-1 19-179,1 25-648,12-17 0,2 4 468,1 6 0,3 2-45,0 6 0,1 1-45,2 2 0,2 1-429,2 0 1,1 1 383,0-4 0,3 0-90,3-2 0,4-1-362,-1-6 0,3-1 92,2-5 1,4-2-181,0-5 0,3-4-315,0-3 1,5-5 854,14-3 1,1-7 0,-11-6 0,-1-3 0,12-6 0,0 0 0</inkml:trace>
  <inkml:trace contextRef="#ctx0" brushRef="#br2" timeOffset="273042">12125 15097 21295,'-22'-27'2698,"2"0"-2518,1 7-90,10-1-90,2 11 90,7 2-90,6 26 0,11 13 0,0 6-90,8 2 0,-9-16-90,1-5 90,-3-3 0,0-7 0,-3-6 1,0-9 89,0-11 0,3-19 89,-4 2 91,0-9 180,-4 16 180,-4 4-360,0 14-90,0 0 0,-1 18-90,2 4 90,1 12-180,3 4-180,2 6-360,4 2-269,3 3-451,4-1 1350,17 11 0,-7-17 0,11 7 0</inkml:trace>
  <inkml:trace contextRef="#ctx0" brushRef="#br2" timeOffset="274208">12966 14876 20215,'-12'-5'2339,"1"1"-2159,5 4-180,2-2 0,4 1 90,0-5-90,6 5 0,4-3 0,12 4-90,7 0 90,8 0 0,2-4 0,1 1-3392,-1-1 3392,-4 2 180,-9 0-90,-6 1 180,-9-5-180,-6 1 0,-3 0 0,-7-5 3302,0 6-3392,-9-4-90,9 5 90,-2-1 0,7 4 0,-4-2 0,0 0 0,-4-1 0,-8 1 0,3 0 0,-5 2 0,0 0 90,5 0-90,-5 0 90,11 0-1,-4 0 91,10 0 540,-2 0-450,-1 10 90,3 10-181,-2 21 1,3 20-1741,3 0 0,1 6 1561,-1-13 0,1 1 30,1-4 0,0 3 0,1-4-199,1 5 1,2 0 168,-1-11 0,2 3 0,0-2 0,3 12 0,2-1-360,0 3 0,0-4-539,2 9-181,-8-26-449,-9-28 922,0-2 0,0-24 0,0-4 0</inkml:trace>
  <inkml:trace contextRef="#ctx0" brushRef="#br2" timeOffset="274476">13031 15500 21565,'-22'-9'2158,"3"0"-1888,1 2-90,9 0-90,4 1-90,5 1 90,3-2-180,7 3 0,13-1 0,11-1-90,11-1-89,12-4-91,1 1-90,-16 4 0,0-1 90,17-5 135,-24 6 1,-2-1-1575,7-9-270,-18 6 2069,-5-4 0,-17 6 0,-4-3 0</inkml:trace>
  <inkml:trace contextRef="#ctx0" brushRef="#br2" timeOffset="274768">13149 14785 21385,'0'-11'989,"5"4"-1079,4-4-180,11 6-2428,28-3 2698,-10 5 0,20-1 0,-21 4 0</inkml:trace>
  <inkml:trace contextRef="#ctx0" brushRef="#br2" timeOffset="275086">13689 15247 20845,'0'-9'2878,"0"2"-1978,0 2-630,0 13-90,0 5-90,3 13 0,9 20-180,2-10-270,4 12-1619,-1-13-90,-9-12 2069,1 0 0,-9-16 0,0-3 0</inkml:trace>
  <inkml:trace contextRef="#ctx0" brushRef="#br2" timeOffset="275268">13729 15021 21295,'-12'-23'2518,"-2"4"-2428,2 2-90,3 5-809,4 1-1,5 6-989,5 1 1799,2 4 0,7 0 0,0 0 0</inkml:trace>
  <inkml:trace contextRef="#ctx0" brushRef="#br2" timeOffset="275540">14042 14641 22464,'-24'-24'1979,"3"4"-1709,1 11-90,6 9 0,1 13 0,7 21-90,3 20-46,3-18 1,3 5-525,1 7 0,2 6 1,0-2 479,2 8 0,2 1 0,-2-7 0,1 2 0,2-1-266,-1-6 0,1-2 0,-1-2 131,2 3 0,-1 0-180,2 8 1,-1-4-586,0 1-449,-4-14-720,-4-8-7762,-2-10 9523,-2-10 0,-3-4 0,-2-7 0</inkml:trace>
  <inkml:trace contextRef="#ctx0" brushRef="#br2" timeOffset="275686">13876 15595 21205,'-36'-33'1799,"13"10"-1799,2-5 0,17 10-540,26-10-359,2 5-900,21-12-360,-2 10 2159,6-4 0,2 2 0,2-3 0</inkml:trace>
  <inkml:trace contextRef="#ctx0" brushRef="#br2" timeOffset="275943">14387 14871 20845,'-10'-34'3058,"0"2"-2518,-2 5 0,0 5-180,5 4-1,1 4 91,6 17-360,0 18 0,4 24-45,-1-12 0,0 2-314,2 6 1,1 2 268,0 4 0,0 2 0,0 1 0,0 2 45,0-1 0,0 0-90,1-3 0,0-1 0,0-2 0,1-2-180,-1-6 0,2-1-1012,2 5 1,0-3-653,4 8-540,3 0 2429,-8-30 0,-6-9 0,0-3 0</inkml:trace>
  <inkml:trace contextRef="#ctx0" brushRef="#br2" timeOffset="276459">14209 15206 20575,'-27'-25'3148,"4"2"-2878,5 5-90,10 3-90,2 3-90,12 1 90,4 4-90,14 0-90,11 5 90,8 0-90,8 2 90,0 0 0,-2 0 90,-5 0-90,-5-2 270,-3-3-90,-12-2 90,-3-2 90,-11 4-91,-4-1-89,0 4 0,-4-1 0,2 5-180,0 7 0,4 7 0,6 9 0,5 1-90,3 3-90,6-4-90,3-3-179,4-10-1,5-3 90,1-9 90,2-9 180,-3-5 135,-12-13 0,-3-7 180,-7 2 0,-3-3 180,3-11 0,-3-1 44,-6-13-179,-9 19 0,0 30 90,0 13 0,-5 18-91,-2 23-179,0-12 0,0 3-414,-1 8 1,1 1 368,0 5 0,0 1-45,-1 1 0,2 0-45,2-1 0,1 0-135,0-4 0,1-2-180,2-4 1,0-1-811,0 25-2607,0-1 3777,0-23 0,0-4 0,0-20 0</inkml:trace>
  <inkml:trace contextRef="#ctx0" brushRef="#br2" timeOffset="276859">15074 14600 22479,'-13'-48'2069,"1"7"-1889,8 9-53,0 8-127,4 10 103,0 3-103,0 7 6,5 8-6,4 5 19,20 21-109,-6-4 90,13 11-90,-7-8 0,-7-7 90,2-7 0,-12-9 0,0-12 0,-4-5 90,1-10 0,-4-4 180,-1-2-1,0 2 1,-1 2 90,-1 1-360,-2 8 90,0 2-270,0 8-809,5 39-1710,2 7 91,1 19 2608,2-4 0,-4-16 0,2-1 0</inkml:trace>
  <inkml:trace contextRef="#ctx0" brushRef="#br2" timeOffset="277171">15752 14310 23813,'-15'-34'2249,"3"3"-2069,6 7-90,4 11 90,10 13 0,20 52-135,-11-23 0,0 5-1007,6 18 1,2 10 0,-1-3 961,-8-15 0,-1-2 0,0 3 0,5 15 0,1 4 0,-4-5-364,-2 4 0,-3-3 364,-4-3 0,-2-1 0,-2-6 0,-4-2 0,-4-7 0,-2-1-45,-1-6 0,-3-1-540,-7 1 1,-3-3-586,-9 8-269,-13-6 1439,10-31 0,10-16 0,-1-7 0</inkml:trace>
  <inkml:trace contextRef="#ctx0" brushRef="#br2" timeOffset="277674">16519 14410 19586,'-3'-9'3418,"2"0"-3058,-3 2-180,4 0-1,0 5 1,0-4-90,0 5 90,0-7-90,0 7 0,0-3 0,0 2-90,0-1 90,0-1-90,0 1-360,0 1-1529,0 0 1282,0 2 0,0 8 0,0 4 0</inkml:trace>
  <inkml:trace contextRef="#ctx0" brushRef="#br2" timeOffset="277893">16690 14858 22554,'12'0'2339,"0"10"-6384,-10 38 1,-8 11 1525,-4-7 2303,0 11 1,-4-3 0,-15-27-1,-1-1 1</inkml:trace>
  <inkml:trace contextRef="#ctx0" brushRef="#br2" timeOffset="278676">16909 13989 19496,'0'-27'2698,"4"2"-2518,0 2-90,2 3 0,2 4-90,2 3 0,3 4 90,6 2-90,4 5 0,4 0 0,3 2 0,1 4 90,-1-3 0,-3 9 180,-5-3 180,-8 11-181,-5-6-89,-11 3 0,-7 1-90,-5 2-90,-6 11 0,1 5 90,-1 3-90,5 3 0,7-3 0,6 1-90,15 12 180,0-14-90,8 9 0,-5-15 90,-1-1-90,-3 3 90,-2-1-90,-6 1 90,4 14 0,-4-11-90,3 9 0,0-15 0,0-2 90,1-2-90,0 0 0,2-5 0,0 3 0,4-3 0,2 5 0,5-2 0,5 1 0,4-1 90,5 0 90,2 1 269,14 9-269,-13-5 0,7 6 0,-19-11-90,-5 2 0,-5-2 0,-4 1 0,0 3 0,-2 17 0,-3-9-90,-2 15 0,-5-1-180,0-11-90,-5 7-270,-2-20-269,-7-1-181,-4-3-359,-4-1 1349,-25 4 0,5-6 0,-18 4 0</inkml:trace>
  <inkml:trace contextRef="#ctx0" brushRef="#br3" timeOffset="285975">7049 2031 19586,'-10'-11'2608,"0"-3"-2338,2 2 90,0-1-90,3 4 90,-2 2-1,3 1-89,-1-1 0,-4 4-90,2-1 0,-8 4-90,-6 0 0,-9 8 90,-9 6-90,-9 11 0,-9 5-435,26-13 1,0 0 389,0 0 0,-1 0-45,2 0 0,1 0 0,-24 17-75,10-3 75,9-1 0,13-3 0,10-2-90,14-3 90,8 1 593,11 0-593,12 5-9,-3 2 99,-7-1-90,-11 1 0,-22-5 90,-6 9-90,-13 8 0,-3 6 0,-2 7 0,15-20 0,2 2 0,7-3 0,7 1-45,15 13 0,8-3 45,-4-16 0,5-3 0,14 2 0,4-4 90,18 3-90,-20-10 90,0 7-1,-27-4 1,-6 3-90,-10 4 90,-4 4-180,-5 1 180,-6 25-270,10-10-89,-1 17-451,11-12-1169,4-14 0,1 0 1889,5 20 0,0-19 0,1-2 0,10 13 0</inkml:trace>
  <inkml:trace contextRef="#ctx0" brushRef="#br3" timeOffset="287858">7561 17770 20575,'-3'-5'2879,"2"-3"-2610,-3 3-179,4-6-90,0 0 90,5-3-90,4 1 0,9-3 0,8 0 0,9-2 0,8 2 0,6 2 0,2 5 0,-2 5 90,-5 0 0,-11 3 360,-9 5 90,-26 26-181,-12 1-179,-21 20 0,-4-13-135,12-14 0,-1-1-45,-5 7 0,-5 4 0,30-18 0,21 4 0,3-12 0,18 6 0,-3-13 0,1 7 0,-3-3 0,-3 0 0,-5 5 0,-5-2 90,-8 5-90,-2-1 0,-6 1 0,0-1 0,0 1-90,0 1 90,0-7 0,4 5-90,4-4 90,8 5-90,8 3 90,5-2-90,2 4 90,6 2 0,-12-3 0,2 2 90,-16-5-90,-6 0 0,-12-1 0,-29 5-359,-25 6-451,18-13 0,-1-1 135,6-1 1,1-1-540,2-1 0,3-2 1214,-16-3 0,1 4 0,-2-6 0</inkml:trace>
  <inkml:trace contextRef="#ctx0" brushRef="#br3" timeOffset="289108">5783 1475 21025,'-4'-13'2878,"3"1"-2788,1 2-90,5 4 90,4 16-90,4 9 0,12 41 0,-9-20 0,-1 2 0,1 0 0,-1 0 0,-1 0 0,-1-4 0,1 7 180,-6-10 90,-2-9 0,-4-10-90,-2-7-90,5-19-90,0-9 0,9-21 0,0-10 0,7-9-207,-10 26 0,0 0 207,1-1 0,1 0-45,-1 0 1,2 0-46,4-9 0,1 0-180,11-15-45,-13 23 0,1 3-584,4 5-630,-4 9-900,-1 9 2429,-5 7 0,-4 12 0,-2 3 0</inkml:trace>
  <inkml:trace contextRef="#ctx0" brushRef="#br3" timeOffset="289453">6331 1502 20305,'2'-3'2339,"0"1"-1979,-2 2-180,-6 0-90,1 6 0,-5 6 0,6 11-90,0 6 90,4 21-90,11 1 0,1-9 90,12-14-90,0-26 0,5-11 0,-1-7 0,1-13 0,-8-8 0,-9-8 89,-7-1-89,-12 1 0,-4 6-179,-18 0-91,6 16-90,-6 4-450,12 21-1079,5 7 1889,6 10 0,2 1 0,4 3 0</inkml:trace>
  <inkml:trace contextRef="#ctx0" brushRef="#br3" timeOffset="289647">6700 1430 21475,'9'-17'1619,"-2"8"-1439,-4 3-90,-1 6 90,-2 10-180,0 7 0,0 12 0,0 7-180,0 23-540,0-11-1169,0 13 1889,0-24 0,0-6 0,0-6 0</inkml:trace>
  <inkml:trace contextRef="#ctx0" brushRef="#br3" timeOffset="289823">6753 1136 21655,'-12'-48'1079,"5"5"-1079,2 6-180,5 10-450,1 13-1348,7 6 1978,7 8 0,9 6 0,5 2 0</inkml:trace>
  <inkml:trace contextRef="#ctx0" brushRef="#br3" timeOffset="290227">7212 1136 21295,'6'-9'2249,"-4"3"-2070,4 2-89,-6 4-90,6 13 90,-4 8-90,4 17 0,0 14 0,4 9-303,-5-28 1,1 1 302,1 0 0,2 0 0,7 27-62,1-9 62,-1-9-90,-2-11 0,-4-10-90,-3-10 0,-4-10 691,-6-11-600,-4-11 89,-7-6 0,-4-6 156,-7 3-156,-3 5 90,-3 11 0,-1 7-90,1 10 90,3 5 0,5 5-90,5 8 0,10 1 89,6 4-89,10-1 0,6-2-539,25-5-631,-7-8-1438,17-5 2608,-14-6 0,-1-2 0,-1 0 0</inkml:trace>
  <inkml:trace contextRef="#ctx0" brushRef="#br3" timeOffset="290971">8280 1303 21205,'0'-5'1169,"0"1"-989,0 4-90,0 8 0,5 2 0,2 10 0,7 1-90,0 3 0,1 1 90,-1 3-90,-4-5 0,0-3 0,-3-5 90,-3-3-90,-3-5 0,3-3 0,-3-4 0,4-2 0,-1-9 0,5-7 0,8-36 0,-1 10 0,-5 12 0,0 0 0,5-8 0,0 6 0,0 4 0,1 14 0,1 5 0,0 17 0,2 6 90,10 25 0,-10-6-90,6 12 90,-14-13-90,-4-3 90,-4-4 0,-2-7-90,-2-7 0,0-5 0,0-14 0,0-3 0,5-11 0,15-17 0,0 9 0,14-9 90,-8 21-90,1 6 0,14 7 0,-13 14 89,9 3-89,-15 10 90,-4 0-90,-1 3 0,-7 0 0,-2-5-269,-6 4-181,0-10-180,-2 3-719,1-6-720,0-4 2069,4-1 0,0-4 0,3 0 0</inkml:trace>
  <inkml:trace contextRef="#ctx0" brushRef="#br3" timeOffset="291404">9214 1240 17067,'20'-32'4857,"-3"0"-4497,-3 3-90,-6-1 0,-4 5 90,-2-1-180,-2 9 179,-4 12-269,-2 13 0,-14 36 0,6-7-90,-7 20 0,14-18 0,2 13-180,8-17-89,4 7-181,5-22-360,13-11 540,-2-9 1,8-11 179,-8-12 90,-3-6 90,-4-6 89,-4-3 1,-5-1 90,-4 1 0,-3 2-90,0 4 0,-3 7 0,2 7 0,-8 9 0,8 17-90,-5 11-90,6 17 89,-5 7-178,0 5-1,-2 2-360,4-5-180,5-4-3058,7-1 3688,2-22 0,9-6 0,-1-19 0</inkml:trace>
  <inkml:trace contextRef="#ctx0" brushRef="#br3" timeOffset="291561">9555 1095 20755,'2'-25'1529,"0"4"-1439,-2 10 90,0 13-90,0 34-90,-4 4-180,3 27-629,-2-12-1260,3-5 2069,0-9 0,0-10 0,0-7 0</inkml:trace>
  <inkml:trace contextRef="#ctx0" brushRef="#br3" timeOffset="291736">9575 900 21475,'-5'-56'1349,"-2"5"-1169,-3 9-180,3 12 0,4 8-180,3 12-450,3 4 630,11 26 0,0 1 0,8 20 0</inkml:trace>
  <inkml:trace contextRef="#ctx0" brushRef="#br3" timeOffset="292086">9701 1086 22464,'24'16'1080,"-6"2"-990,7 18-1,-5 4-89,1 8 0,-2 0 0,-1 3-617,0 10 617,-3-15 0,-2-5 90,-8-12 112,-2-14-292,-3-7 192,0-16-102,0-11-90,0-13 90,6-13 0,4-7-85,10-5 85,7 0 90,4 5-90,-1 7-181,2 9 271,-3 8-90,1 14-90,-5 10 90,-1 17-269,-5 13-361,-5 12-989,-6 10 1619,-4 4 0,-4 3 0,0-1 0</inkml:trace>
  <inkml:trace contextRef="#ctx0" brushRef="#br3" timeOffset="292394">11029 923 21924,'-14'-37'1799,"1"4"-1619,-1 8 0,0 10 90,0 7-90,0 16 0,0 9-90,7 16-90,1 11 0,6 12 0,4 3-469,2 5 110,8-5-271,7-3-270,7-8-629,5-9-809,5-10 2338,-1-15 0,2-6 0,-3-8 0</inkml:trace>
  <inkml:trace contextRef="#ctx0" brushRef="#br3" timeOffset="292613">11346 968 20305,'0'-36'2429,"2"0"-2069,3 8 90,8 6-91,7 10 91,7 14-270,7 16-90,1 16 0,5 14-254,-21-19 1,-3 1 163,1 1 0,-3 2-180,-2 1 0,-4 2-315,-1-1 0,-4 0-719,-4 0 0,-5 0 1214,-2 0 0,-5-2 0,-5 0 0,-4-1 0,-3 0 0,0 0 0</inkml:trace>
  <inkml:trace contextRef="#ctx0" brushRef="#br3" timeOffset="293586">5563 471 19946,'0'-18'2608,"0"0"-2248,0 1-180,0 2 0,0 3 0,0 3-90,0 5-90,-3 2 0,2 2 90,-3 6-90,4 9 0,-5 17 0,-2 18 0,-5 14-315,6-9 0,1 3-291,2-16 1,0 1 290,1 12 0,0-2-674,-1 10-720,2-13 1709,-3-9 0,4-14 0,0-7 0</inkml:trace>
  <inkml:trace contextRef="#ctx0" brushRef="#br3" timeOffset="293816">5799 457 20665,'0'-34'1709,"0"4"-1619,0 10 0,0 9-90,0 13 90,0 9-90,0 18 0,0 14 0,0 16 0,0-24 0,0 1 0,1 1 0,1 1-135,0 0 0,1 1-270,1-3 1,0 0-586,0-1 1,0-2 989,2 24 0,-2-10 0,-2-7 0</inkml:trace>
  <inkml:trace contextRef="#ctx0" brushRef="#br3" timeOffset="294078">5344 928 20575,'-9'-9'1799,"2"-3"-1709,12-6 0,5-2 0,11-3-90,11 0-90,11 1 90,12-1-282,-23 14 0,1 0 102,0-1 0,1 2-225,1 2 0,-1 1-495,0 0 1,-1 0 899,29-1 0,-6 3 0,-3 1 0</inkml:trace>
  <inkml:trace contextRef="#ctx0" brushRef="#br3" timeOffset="294320">5502 991 18237,'-29'7'3508,"7"-1"-3329,10-6 1,10 0-180,10 0 0,10-4 0,12-3-90,11-4-359,12-5-901,6 0-1309,3-6 2659,-31 10 0,0-1 0,25-11 0,-2 0 0</inkml:trace>
  <inkml:trace contextRef="#ctx0" brushRef="#br3" timeOffset="294605">6286 611 19856,'12'-16'2068,"-1"0"-1888,-1 5-90,-6 4 0,1 3 0,3 14-90,1 2 0,3 13 90,-4 0-90,-2 4 0,-2 1-90,0 1-180,-1 1-2248,-1 8 2518,-8-15 0,-2-1 0,-7-18 0</inkml:trace>
  <inkml:trace contextRef="#ctx0" brushRef="#br3" timeOffset="294774">6298 367 20935,'-4'-40'1259,"-4"5"-1169,8 10-90,-4 7-360,4 9-899,5 11 1259,4 9 0,7 8 0,3 3 0</inkml:trace>
  <inkml:trace contextRef="#ctx0" brushRef="#br3" timeOffset="295136">6546 692 21835,'10'22'629,"2"6"-629,0 8 0,1 7 90,1 7-90,-4-2 0,0-1 0,-5-10-90,-2-8-90,-3-15 0,0-10 0,-3-15 91,2-14 89,-3-13 0,8-15 89,4-8 1,5-1-333,5 4 333,-2 10 0,2 10-90,-3 15 90,1 9-90,-2 22 0,2 16-90,0 17-270,1 11-1349,-6-12 0,1 1 1709,6 14 0,-5-21 0,1-2 0,7-1 0</inkml:trace>
  <inkml:trace contextRef="#ctx0" brushRef="#br3" timeOffset="296722">7163 579 19856,'-7'-16'1439,"-2"3"-1259,8 6-90,-2 3-90,-1 4 0,-6 0 90,-1 0 90,-7 0-1,6 6 1,-4 1-90,0 9 0,-3 6-90,3 5 90,5 26-90,9-11 0,11 17-180,18-6 90,-4-15-180,14-1 91,-10-26-451,1-11-90,1-13 91,1-12 269,-1-14 360,1-11 720,-2-4 89,-1-7-359,-5-1-91,-11 7 1,-3-1-270,0-7-45,-4 15 0,-2 5 45,-2 16 0,0 11 0,0 7-90,0 13 90,-6 14 0,5 19-90,-2 3 0,0 6 0,3 4 0,0 3-45,2 12 0,2 0-411,-1-17 0,1-3 366,1-8 0,2-5-90,7-3 90,0-13 0,4-12 0,2-17 90,1-10 90,1-15 732,-3-6-732,-8 9 0,-1-2 0,6-14 0,0-12 0,-6 30-90,-4 7 0,-2 10 0,-2 8 0,-2 16 0,0 10 0,2 17 0,2 28-90,2-12 90,2 12-180,2-25 0,0-6-89,4-9-271,-1-9-270,1-12 181,2-14 539,8-26-604,21 20 694,-17-2-360,24 39 181,-35-3 89,19-20 90,-3-35 134,-8-8 1,-1-3-90,-8 17 0,0 0 45,2-11 0,-3 4 0,-4 13 0,-5 5 90,-2 1 3302,-4 5-3302,0-1 0,0 5-90,0 3 0,0 3 0,0 5-90,0-1 90,0 10-90,0 2 90,0 22-180,0-4 90,3 14 0,0-10 90,8 12-180,-3-10 90,3 6 0,-3-13 0,2-5 0,-1-4-90,3-4 90,-4-7-90,4-7 0,-2-7 0,1-9 0,-1-4 90,-6-5 0,0-3 0,-8 1 90,-4 2 0,-6 5-90,-7 8 0,-3 6 90,-3 14-90,-14 10 0,11 8 90,-7 10-90,19 0 0,8 3 0,4 4 0,8-6 0,6-2 0,6-9 0,9-8-90,7-9 90,6-7 0,4-9 0,4-4 0,-1-7 0,-2-5-90,-5-2 90,-5-2 0,-7-3 0,-6 3 0,-4-2 90,-7 2-90,-4-1 90,-3 3 0,0 3 0,0 4 89,0 6-89,0 4-90,0 5 90,-3 1 0,-2 2-90,1 0 90,0 14 0,4-4 0,0 13-90,0-7 0,0 2 0,4-2-270,13 12-449,3-9-631,12 7-1168,0-13 2518,1-6 0,4 5 0,-1-1 0</inkml:trace>
  <inkml:trace contextRef="#ctx0" brushRef="#br3" timeOffset="297244">9486 349 20755,'0'-28'2159,"0"1"-1889,0 9-90,0 2 0,0 9 269,-7 1-89,-2 10-180,-9 5 0,-6 13-180,-5 12 90,-8 14-560,-3 4 470,19-23 0,1-1 0,-17 26 0,6-8 0,11 2 0,10-20 0,13 2-180,14-17-270,16-5-179,11-2-271,11-10-809,7-3 1709,-18-3 0,2-2 0,-11 3 0,-1 0 0,10-4 0,0 0 0</inkml:trace>
  <inkml:trace contextRef="#ctx0" brushRef="#br3" timeOffset="297536">10054 222 21025,'-12'-24'1799,"-2"5"-1529,0 8 0,-1 6-90,1 1-1,0 12 1,2 8-90,-2 13-90,3 12 0,5 9 0,2 3 90,8 5-90,1-1 0,3-1-135,-4-21 0,0-1-314,0 11-271,0 4-629,-9-26-810,-4-5 2159,-9-4 0,-5-3 0,-3-2 0</inkml:trace>
  <inkml:trace contextRef="#ctx0" brushRef="#br3" timeOffset="297855">10168 199 19496,'2'-20'2788,"0"2"-2248,-2 10-270,0 11-180,0 13 0,2 13 0,2 10-90,2 8-315,3 0 0,0 3-945,-5-11 1,0-1 1259,3 8 0,-1-2 0,-4 3 0,-2-25 0</inkml:trace>
  <inkml:trace contextRef="#ctx0" brushRef="#br3" timeOffset="298653">10079 516 17697,'14'-22'4138,"4"3"-4138,6 8 0,9 4 0,7-2 0,5 5 0,4-3 0,-2 2 89,-4-4 451,8-4-270,-19 3 0,4-5 0,-21 8-90,-2 0-90,-6 5 0,3 0-1,-6 10 1,4 10 0,-2 12-90,1 13 90,-3 2-90,0-8 0,1 0 0,-2 15 0,5 11 0,-6-34 0,-1-9 0,0-10-90,1-6 90,-2-23 0,0-2 0,0-14 0,0-1 90,-9-13-90,1 14 0,-8-6 0,2 27 0,-4 5 0,-3 19 0,-3 10 90,2 12-90,8 2 0,5 2-180,22 6-89,3-10-451,34-5 450,-9-21 180,20-15 90,-16-10 0,0-6 90,-6-2 180,-7-4-90,-8 3 180,-2-7-270,-9 14 0,1 2-90,-8 15 0,0 4 0,0 4 0,-2-3 0,4 7 0,0-3 0,2 4 0,4 2-90,1-5 0,-1 0 0,0-8 0,-2-1-90,1-3 90,-3-3 0,0-7-90,-2-7 90,-3-6 0,-2-5 0,-3-3 0,0 3 180,0-1-90,0 2 180,0 2-90,0-2 0,-3 10-90,2 2-90,-3 14-180,4 7-2428,-4 19 2698,5 0 0,0 13 0,5-7 0</inkml:trace>
  <inkml:trace contextRef="#ctx0" brushRef="#br3" timeOffset="298898">11195 507 21205,'11'27'1439,"-3"-8"-1169,-3-15-270,-2-4 0,3 4 0,-2-3 0,0 7-90,-2-7 0,2 7-180,0-11 90,2 0 180,1-11 0,-1-4 0,-4-5 0,0-2-90,-2-12-629,0 12-1080,-4-6 1799,3 14 0,-3 5 0,4-1 0</inkml:trace>
  <inkml:trace contextRef="#ctx0" brushRef="#br3" timeOffset="299255">11423 285 20485,'4'-11'2159,"-2"4"-1889,0 3 0,-2 12-180,-4 6 0,0 15 0,-1 10-90,-2 8 0,6 4 0,-2-4 0,3-4 0,0-11 90,0-5-90,0-15-90,1-4 180,7-16-90,3-6 0,7-11 0,1-3 90,-1 1-1,-2 4 91,2-1-90,-5 13 90,1-1-180,-2 24 90,-2 21-540,0 5-629,2 13-1529,0-19 2608,8-7 0,5-14 0,6-5 0</inkml:trace>
  <inkml:trace contextRef="#ctx0" brushRef="#br3" timeOffset="299536">11939 249 22374,'-13'-13'1529,"1"1"-1439,8 1 0,0 6 0,8 1-90,7 10 0,14 1 0,14 7 0,10 0 90,6-3-90,0 2 0,-2-1 0,-6 1 0,-9 1 0,-7 3 90,-11 2-90,-8 10 90,-10 5-90,-10 11 0,-12 5-360,-9 5-1484,4-16 0,-1 0 1844,5-10 0,0 0 0,-7 10 0,1-2 0,-14 13 0</inkml:trace>
  <inkml:trace contextRef="#ctx0" brushRef="#br1" timeOffset="305471">18338 2877 19946,'-14'0'3058,"2"0"-2608,0 0-91,5 0 91,4 0-90,-1 0-90,3-2 0,-2 1-1,3-3 1,0 2 0,0-1 0,0-1-90,0 2 0,0-1-90,3 1 0,3 2 180,17-6-181,9 1 1,6-1-45,3-2 0,3-1-611,0 2 0,4-1 0,0 1 566,0-1 0,0 0 0,2-1 30,7 0 0,0 0 0,2 0-30,3-1 0,2 0 0,0 0-485,-14 3 0,1-1 1,0 1-1,0 0 485,0 0 0,0 0 0,0 0 0,0 1 0,-1-1 0,1 1 0,-1 0 0,0 0 0,14-3 0,-1 1 0,-1 0-431,-4 1 0,0 0 0,-1 0 431,-6 1 0,0 0 0,-3 0-177,16-2 0,-4 1 177,-9 1 0,-3 0 530,-3 0 1,-4-1-531,11 0 1710,-7-2-1799,-30 6 1396,-8-1-2296,-4 0 415,-12-3-1315,-11 0-719,-17-2 2608,-18 4 0,22 3 0,-3 0 0,-3 1 0,0 0 0</inkml:trace>
  <inkml:trace contextRef="#ctx0" brushRef="#br1" timeOffset="306160">18805 2339 21025,'-3'-18'1889,"-2"-1"-1529,1 1-90,-4 2 89,8 1-179,-4 5-90,4 4 270,-5 4-180,-6 8 90,-11 7-90,-12 12 0,-13 14-91,16-16 1,-1 1-1741,-3 3 0,-2 1 1696,-3 4 0,-1 1 0,1 2 0,0 0-1179,1 1 0,1 2 1134,4 0 0,1 0-415,4-4 0,3 0 460,3-2 0,3 2-137,4 11 1,4 1 91,7 8 883,6-15 1,7-4-884,26-6 0,15-1 1031,-18-15 0,3 0-1031,7-1 0,1-1 0,5 2 0,0-1 0,4 0 0,0-1 45,0-1 0,-2 0-45,-2 0 0,-2 0 0,-4-1 0,-1 0 45,-5 0 0,-1-2 45,25 3 0,-12 2 1667,-11-10-1398,-8 8 457,-9-9-367,-5 3 1,-5-4-270,-4-2 732,-1-7-912,-10-9 90,-8-44-90,-2-1-503,5 15 1,1-3 502,1 5 0,2 1 0,-2-2 0,1-1 0,1 0 0,0-2 0,-3-14 0,0-1-45,6 19 0,0 1 0,-2-8 0,1 2-499,5-3-356,-3 16-269,2 9-180,-6 13-720,6 7 2069,-3 13 0,4 8 0,0 6 0</inkml:trace>
  <inkml:trace contextRef="#ctx0" brushRef="#br1" timeOffset="306838">28084 2144 22284,'-12'-6'1889,"5"-1"-1529,-2 0-90,8 2-90,-2 3-4768,3 2 4588,7 6 0,0 4 0,7 6 0</inkml:trace>
  <inkml:trace contextRef="#ctx0" brushRef="#br1" timeOffset="307228">28109 3628 22824,'12'-46'630,"-2"3"-990,-4 2-630,-2 7-1438,-4 7 2428,2 13 0,4 12 0,2 10 0</inkml:trace>
  <inkml:trace contextRef="#ctx0" brushRef="#br1" timeOffset="307670">28137 5966 21025,'0'-31'-300,"-9"-3"0,-2-5 1</inkml:trace>
  <inkml:trace contextRef="#ctx0" brushRef="#br1" timeOffset="313788">5125 7472 21025,'-43'6'2429,"4"-4"-1980,5 4 1,5-6 0,7 0 0,5 0-271,9-2-89,8-3 0,12-8-90,18-10 0,21-11-546,-14 12 0,5-1 546,8-2 0,4 0 0,-14 7 0,3 0 0,0 1-455,3 1 0,0 0 0,1 1 455,0 0 0,1 1 0,-1 0 30,-1 1 0,-1 0 0,-1 1-492,17-5 1,-2 2 506,-7 0 0,-3 0-45,-7 5 0,-2 0 90,-7 0 0,-2 0 148,16-2-58,-13 3 736,-10 5-916,-7 0 1448,-5 1-1448,-4-1 1090,-4 2-1090,-2 2-1931,-2-2 762,-7 1-3149,-6-5 4318,-2-3 0,-3-3 0,6-4 0</inkml:trace>
  <inkml:trace contextRef="#ctx0" brushRef="#br1" timeOffset="314789">6140 6834 19310,'-17'-47'1199,"0"0"0,-1 4 1,9 12 101,13 27-1301,5 8 0,32 16 0,0 2 0,-9-4 0,1 2 0,20 16 0,0 5 0,-4 0 0,-4 2-1247,-5-5 1247,-7-1 590,-3-8-590,-8-4 626,-1-7-626,-7-3 0,-4-3 0,-4-5 1434,-4 1-1434,2-7 0,-2 3 0,0-4 0,0 0 0,-7 4 0,-4-3 0,-9 9 90,-8 0-90,-9 4 0,-9-5 0,-11-3 0,-6-6-1365,26 1 0,1-2 1410,-2 0 0,0-2 0,0 0 0,1-3-82,0-1 1,1-2 216,-27-11 0,8-3-90,12 4-90,7-2 90,19 0-180,2 4 90,13 0 2759,-6 12-2759,5 1 224,-4 4-224,5 0 0,0 0 0,3 0 0,0 4 0,3-3 0,-4 3 0,0-4 0,-2 0 0,0 4 90,2-3-90,0 3-90,0-4 90,0-2 0,0-2 0,2-5 0,9-9 0,1 1 0,6-5 0,-4 4 0,4 0 0,1-1 0,3 1 0,-1 2 0,4-3 0,0 6-180,-1 2-180,-3 7-359,-7 4-361,0 0-989,-1 8 2069,-1 2 0,-4 8 0,0 0 0</inkml:trace>
  <inkml:trace contextRef="#ctx0" brushRef="#br1" timeOffset="316322">4962 11719 22374,'-26'0'1889,"3"-2"-1709,5 1-90,9-7-90,8-3 90,11-8-90,13-5 0,18-6-378,16-2 333,-22 15 0,3 0 45,21-7 0,0 0-45,-15 8 0,0 1 45,13-5 0,0 1 0,-11 6 0,-3 0 0,20-4 0,-27 7 0,-2 2 0,0 2-90,-9 4-180,-13-2 0,-5-3-270,-12-3 199,-4-1-2987,-12-6 3328,3 0 0,-6-6 0,8 3 0</inkml:trace>
  <inkml:trace contextRef="#ctx0" brushRef="#br1" timeOffset="316930">5640 11104 21565,'5'-15'2968,"-7"3"-2968,1 18 0,-5 7 90,6 14-90,4 12 0,2 13 0,5 7-274,-6-25 0,0 0 274,1 0 0,0 0 0,-2 0 0,0 0-269,10 27 359,-3-8-90,3-13 0,-2-10 0,-2-8 0,-3-8-90,-4-7 0,-14-28 627,0-9-537,-15-26 0,-1-1-92,11 26 0,0-1 182,-2 1 0,1 0 0,1 1 0,-1 0 180,-15-21-91,7 7 1,3 13 0,6 5-180,7 10 90,4-1-90,5 9-90,2-2 90,5 9 0,11-1 464,15 2-554,14 6 0,12 2 45,-27-1 0,1 1 0,15 4 1,-1 0 44,-14-1 0,0 0-205,7 4 0,-2 1 295,-2 9-90,-12 2 0,-11 6 90,-13 4-90,-13 6 90,-9 3-90,-9-1 0,-5 0 0,-5-2 0,-2 2 0,0-8 0,3-5 0,7-6 319,5-9-409,9-6 1,9-5-91,5-6-90,6 0-270,5 0-359,3 0-361,5-2-898,2-2 2158,4-5 0,1-1 0,1-1 0</inkml:trace>
  <inkml:trace contextRef="#ctx0" brushRef="#br1" timeOffset="317977">4682 15676 21025,'-14'0'2698,"1"0"-2518,5 0 0,2 0 0,6 0-90,35-18-45,0-2 0,7-4-45,3-2 0,4-1 0,0-1-443,-2 2 1,-2 1 0,2-1 442,3-2 0,0 0 0,-3 3 0,3 0 0,-3 3-45,-3 1 1,-2 1 44,-4 3 0,-3 2 0,22-7 0,-14 4-90,-15 6-720,-8 5 90,-12 3-449,-2 4-450,-12-2-270,0 0-4340,-5-5 6229,1 0 0,6-2 0,0 0 0</inkml:trace>
  <inkml:trace contextRef="#ctx0" brushRef="#br1" timeOffset="318587">5559 15125 16887,'-11'-48'7736,"2"22"-7556,11 47-90,2 24 0,4 14-463,-2-23 1,0 1 372,1 3 0,0 1 0,2 0 0,1 0 45,-2-1 0,0-1-74,4 7 1,0-3-62,2 14 0,3 1-90,-13-41-359,0-7 359,-15-37 90,-1-7 90,0 3 0,-1-4 121,-1 0 0,-1-2 59,-11-18 0,-2 1-405,5 12 0,0 2 360,-7-11 0,1 3 135,-8-7-217,9 12 37,6 9-90,6 10-90,3 6 467,7 8-377,3 4 897,10 6-897,31 4-180,7-3 45,-8 4 0,3 0-357,-3-1 0,0 2 357,3 3 0,1 2 45,-1 1 0,-2 1 45,-1 1 0,-3 2-13,-3 0 1,-3 1 146,17 19 91,-15 5 90,-13 4-45,-18-7 0,-5 0-45,-13 21-303,3-19 0,-4-1 213,-17 10-90,-3-6 0,1-4 0,6-8 0,5-6 635,8-4-635,3-12 120,9 3-210,3-10 90,5 4-90,0-6-2695,0 0 1345,5-2-718,0-3 2158,5-4 0,0-4 0,0-4 0</inkml:trace>
  <inkml:trace contextRef="#ctx0" brushRef="#br1" timeOffset="320279">31662 5233 21475,'0'5'1439,"0"-1"-1169,0-4 0,0 4 89,0 5 1,0 9-90,0 6 90,3 5 90,4 0 179,8 1-89,8-3-180,13-6-90,15-14-225,-19-7-1,3-5-484,7-5 1,1-4 439,6-4 0,2-3 0,4-5 0,0-2-716,3-3 0,0 0 716,-19 9 0,-1 0 0,1 0 0,16-10 0,0 1 0,-5 1 0,-2 1 0,-6 2 0,-1 2-45,-7 1 0,-1 2-732,18-12-32,-15 8-1800,-14 3 181,-23 13 2626,-14 0 1,-25 16 0,-8 1 0</inkml:trace>
  <inkml:trace contextRef="#ctx0" brushRef="#br1" timeOffset="320677">32190 5048 22734,'-15'-14'1439,"7"3"-1259,2 0 90,6 4 0,0 2 0,0 3-1,0 10-89,0 12 0,7 21 0,4 20-427,-1-24 0,1 2 292,0 3 0,2 1 90,2 1 0,2-1 90,1 0 0,3-2-45,4-3 0,4-3-90,2-4 0,5-6-1,7-6 1,5-7-90,6-4 0,4-6-345,-15-5 0,2-4 0,1-1 345,5-2 0,0-1 0,1-2-551,5-3 1,0-3 0,0 0 550,4-3 0,0-2 0,0-1-362,-13 6 0,0-2 0,0 0 0,-1 0 362,2 0 0,-1 0 0,0 0 0,-5-2-30,2-5 0,-3-1 0,-4 0 30,9-9 0,-10-1-188,-24 4 1,-9 7 187</inkml:trace>
  <inkml:trace contextRef="#ctx0" brushRef="#br1" timeOffset="324275">28117 602 17787,'4'-52'4048,"0"2"-3689,-4 7-179,0 4 90,0 6 0,-4 1-90,-4 2-90,-8 1 0,-9 6 90,-7 3-90,-9 7 0,-7 5 89,-7 4-44,7 16 0,-1 5-90,6-3 0,1 5-470,2 2 0,-2 3 0,1 2 470,-10 12 0,0 3-15,15-9 0,-1 1 0,1 2 29,-1 2 1,0 1 0,1 2-30,-1 2 0,1 1 0,1 1-534,1 2 0,0 0 1,2 0 533,1 1 0,1 0 0,2 0 0,2 0 0,1 0 0,2-1 0,2-1 0,1 0 0,3-1-30,2-1 0,2 0 0,2 0-309,-2 16 0,6 0 309,4-3 0,9 0 30,8-10 0,7 1 0,1-3 15,9 6 0,4-3-45,-1-8 0,3 0 0,2-4 0,10-1 0,3-5-359,2 0 1,2-4 358,1-3 0,2-3 0,2-2 0,1-4 0,2-5 0,0-3 0,-17-4 0,0-3 0,1-1 0,2-1 0,1-3 0,1 0 0,1-3 0,1-1 0,3-3 0,1-1 0,3-3 0,2-2 0,-2-2 22,0-2 1,0-2-1,-1-1 1,0 0-150,-1 0 1,1 0-1,-2-1 1,-3-2 148,-6 1 1,-2-2-1,-2-1 1,-6 1-23,-3-1 0,-6 0 0,-1-1 134,12-16 0,-4-2-134,-6-1 0,-3-2 295,-4 2 1,-6-6-296,-11 7 0,-4-7 0,-2-1 0,-2 5 0,-1 4 0,-1 4 0,-4-3-36,-1-6 0,-2-4 1,-2 1-1,-4 8 36,-14-8 0,-6 7 0,-4 1 0,-5 3 0,12 16 0,-1 2 0,-2 1 207,-2 1 1,-2 2 0,0 2-208,-2 0 0,-1 2 0,-1 2 0,0 1 0,0 1 0,0 2 0,-20-5 0,0 4 0,1 3 0,0 3 0,5 3 0,0 3 0,1 6 0,1 4 246,2 2 1,2 5-247,-2 8 0,1 5 0,-2 5 0,0 6 30,17-8 0,-1 2 0,-1 6-8,-4 6 1,-3 6 0,0 3-1,3-3-416,8-9 0,3-1 0,-1 0 0,0 3 412,-1 1 0,-1 2 0,-1 1 0,2-1 0,4-3 72,-5 10 0,4-4 0,2 1-29,3-2 0,1 0 0,2-1-31,3-3 0,3 0 0,2 3 0,3 9 0,4 3 0,2-3-30,4 7 0,4-1 30,3-12 0,4 2 0,3-6-30,11 2 0,5-6 57,6-2 1,5-5-58,8-3 0,5-5 0,8-3 0,4-6 0,-15-8 0,3-3 0,0-2-220,6-2 1,1-2 0,2-2 219,-11-1 0,0-2 0,1-1 0,1-1 0,3-1 0,0-2 0,1-1 0,0-1 0,2-1 0,1-1 0,0-1 0,-1-1 0,0-2 0,0 0 0,0-1 0,-2-1 22,0-1 1,-1-1-1,-1-1 1,-1-2-23,-3 1 0,-1-2 0,-1 0 0,-2-2-30,11-9 0,-2-2 0,-3-2 60,-6-1 0,-2-1 0,-3-1-30,-4-2 0,-3-2 0,-4-1 0,-4 1 0,-4-1 0,-3-1 0,-3-1 0,-3-1 0,-5 1 181,-3 1 1,-4 0 0,-4 0-182,-4 1 0,-4 1 0,-4 2 29,-4 3 0,-4 1 0,-3 2-59,-5 2 0,-3 3 0,-4 2 30,-4 4 0,-3 2 0,-1 4-150,-4 2 0,-3 2 0,0 4-378,-4 3 0,-2 3 0,-1 3 48,-2 6 1,-2 3-1,0 4-240,13 1 1,-1 1-1,1 3 1,-2 1 719,-2 3 0,-1 3 0,0 1 0,0 0 0,-3 3 0,-1 1 0,1 0 0,-1 1 0,10-4 0,1 0 0,-1 0 0,1 0 0,-1 0 0</inkml:trace>
  <inkml:trace contextRef="#ctx0" brushRef="#br1" timeOffset="328724">2997 7400 21475,'-5'5'2069,"2"-1"-1440,3-4-359,0-6-180,3-2 0,7-5-90,12-7 0,19-1 0,16-10-495,-17 13 0,4 1 495,8-1 0,2 0-508,-12 5 0,1 0 0,1 1 508,2 0 0,1 0 0,1 1 0,-1 0 0,1 1 0,-1 0-300,-2 1 0,0 1 1,0 0 299,17-4 0,-3 2 0,-6 0 0,-2 1-192,-7 0 0,-3 0 102,24-5-180,-16 3-270,-17 7 429,-11 2-2047,-12 2 2514,-12-2 1,-12 1 0,-8-1-1</inkml:trace>
  <inkml:trace contextRef="#ctx0" brushRef="#br1" timeOffset="329314">4114 6816 18398,'-17'-25'989,"3"0"883,5 7-1782,4 6 657,5 6-747,7 32 400,2 3-400,6 31 0,-1 1 438,-9-25 1,0 1-439,-2 1 0,0 1 45,0 2 0,0-1-45,-2-1 0,0 0 0,1-5 0,0 0 0,4 24 0,-2-14 0,2-11 0,-2-10 0,-1-20 0,-2-17 0,-8-24 0,-5-5 0,-3-3 0,1 7 0,-2-1-178,-6-14 1,-1 1 267,4 14 0,1 3 0,2 1 0,-1 2-58,-13-26 58,6 11-90,5 0 0,9 21 0,28 3 0,9 28 0,29 13 0,-26-3 0,-1 3 232,4 2 0,0 1-232,0 3 0,-1 1 0,0 1 0,-3 2-45,-2 3 0,-3 1 90,-2 0 0,-3 2-45,-4 1 0,-4 2 0,-2 0 0,-4 2 0,-7 18 0,-7 2 0,1-14 0,-4 0-429,-5 14 1,-4-3 473,0-18 0,-1-3-45,1-2 0,-1-1-91,-1-3 0,0-2 91,-18 20 0,4-10 0,9-9 0,13-5-180,6-6 22,12-2-2271,11-7 2661,2-13 1,8-11-1,-4-11 1</inkml:trace>
  <inkml:trace contextRef="#ctx0" brushRef="#br1" timeOffset="330238">13965 6540 12840,'-4'5'-585,"3"-1"0,-6-4 1,3 0-1</inkml:trace>
  <inkml:trace contextRef="#ctx0" brushRef="#br1" timeOffset="332090">32246 1547 20215,'-6'-29'2069,"0"-1"-1259,6-17-450,0 11-91,0-10-179,0 21-90,0 5 90,4 10-90,-1 10 0,2 12 0,-2 11 0,0 8 90,1 4-90,3 1 270,1-4-90,4-7 0,6-11-90,10-12-90,16-20 0,-14 4 0,1-4-542,8-7 1,2-4 541,6-4 0,3-2 0,-13 9 0,0-2 0,1 0 0,2-1 0,1-1 0,0 1 0,0-1 0,1 1 0,2-1-150,10-6 0,2-2 0,-3 2-60,-14 11 0,-3 1 0,1 0-60,5-4 0,1 0 1,-6 4-1170,13-5-8392,-23 13 9477,-23 18 1,-23 12 0,-12 9 0</inkml:trace>
  <inkml:trace contextRef="#ctx0" brushRef="#br1" timeOffset="332422">32762 1095 21025,'-33'4'1619,"7"-3"-1439,4 9 0,13 1 0,-2 16 90,7 16-834,-6 18 654,5-22 0,1 2 0,-1 4 0,0 3-45,1 1 0,0 2 0,1-1 0,2 0 90,-2-5 0,2-2 44,0-2 1,2-3 361,3 19-181,7-12-270,14-20 0,17-16-90,23-16-247,-20-5 0,8-5 0,3-1 247,-3 2 0,2-2 0,4-1 0,2 0-121,-8 3 1,5-1-1,2-1 1,-1 0-1,-2-1 1,-5-1-60,4-6 0,-5-1 0,-3-1 0,1 1-270,3 5 0,3 1 1,-8 0-1,-19-1-1461</inkml:trace>
  <inkml:trace contextRef="#ctx0" brushRef="#br1" timeOffset="334140">2916 11728 22104,'-47'5'1350,"0"-1"-1081,0 0-89,6-3-90,9 3 0,15-4 0,12-4-90,20-5 0,16-7 0,13-2 0,6-1 0,-8 3 0,1 0-266,-1 0 1,3-1 0,-2 1 220,6-2 0,0 0 75,-4 2 0,4-1 0,-4 1-30,6-1 0,-2 0 45,12-4 0,-3 2 135,5-1-659,-16 4 569,-15 5-90,-10 4-90,-8 1-180,-6-1-360,-4 2 652,-6-3-1101,-4 1 83,-6-5-892,-1 3-1,-2-6 359,0 1 991,1-6 3147,-4 1 720,5-1-1978,-3 2-541,4 0-179,0 0 179,-6-2-629,10 5-180,-3 2 90,8 6-90,2 5 0,-3 8 0,4 6 0,0 13 0,0 6 0,4 6 0,-1 6 90,1 0-90,1-2-90,-2-3 180,3-6-180,-2-5 180,-2-4-90,0-7 0,1-7 90,-2-5-90,3-4 180,-11-32 0,-2 10 90,-8-28 0,-1 18 269,-4-5-359,10 7-90,-4 0 0,15 12-90,-3 4 0,4 7 0,7 3 0,10 4-90,13 0 90,13 6 0,10 2-90,6 7 90,2 1 0,-3 2-90,-11-4 180,-9 7-90,-39 5 90,-11 4-180,-34 6 90,-3-4 0,-2-5 90,4 2-180,6-6 90,9-2 0,7-6-270,13-4-449,5-2-361,7 2-899,3 3 1979,3-2 0,7 1 0,1-4 0</inkml:trace>
  <inkml:trace contextRef="#ctx0" brushRef="#br2" timeOffset="342664">4946 10652 16258,'-5'6'5577,"-2"-5"-5038,6 5-179,-6-6-180,3 0 0,-1 0 0,2 0-90,3 0 0,0 6-90,0 2 0,0 5 90,0 1-90,3 1 0,2-1 90,3 2-1,18 2 1,-10-10-90,17 2 0,-15-10 0,2-2 0,-1-4 0,-1-4 0,-2-7 90,-1-2-90,-5-2 0,-4-1 0,-4 4 90,-2-5-90,0 5 0,-6-2 90,1 4 0,-1 0-90,-5 5 0,2 4 0,-9 3 0,-2 4 0,-3 0 0,-1 0 0,1 6 0,1 1 0,6 11 0,0 2 0,9 5 0,2 5 0,5-3 0,3 4 0,2-1 0,5 4 0,0 0 0,4 0 0,11 12 0,-4-16 0,7 7 0,-9-19 0,3-4 0,-4-7 0,5-3 0,-12-4 0,7 0 0,-6-4 0,12-15 0,-5-4 0,9-13 0,-7 5 0,-1-1-90,0 2 90,-3 1 0,1 2 0,-6-2 0,5-15 0,-7 9 0,0-13 0,-3 16 0,-6-1 0,3 1 90,-4 0-90,0 3 0,3-3 0,-2 5 0,3-4 90,-4 1 0,0 0-90,0 1 90,0 4-90,1 2 90,0 5 0,1 3-90,-2 3 90,0 3 0,0 5 0,0 2-90,0 0 0,0 1 0,0 11 0,0 3 90,0 16-90,0 3 0,0 8 0,0 8 0,0 4 0,0 3 90,0-1-90,0 0 0,2 0 0,0 1 0,4-3 0,-2-2 0,4-5 0,-4-6 0,2-6 0,-2-6 0,2-4 0,0-3 0,3-10 0,-3-2 0,-2-4 0,1-3 0,-2 3 0,3-4 0,-2 0-90,2-4 90,0-7 0,1-5 0,0-11-90,0-1 90,1-7 0,2-4 0,0-4-90,0-1 180,2 4-180,-3 6 180,1 4-180,-2 2 90,-4 14 0,5 0 0,-2 14 0,7 0 0,8 14 0,-3-2 0,5 14 0,-6-5 0,-1 1 90,-1 3-180,0 0 180,-1 2-90,4 12 0,-5-9 0,3 10 0,-7-15 0,-1-3 0,-2-4 0,0-2 0,-1-2 0,0-7 0,-2 5 0,0-10 0,0 4 0,0-2 0,2-3 0,-2 7 0,4-7 0,-2 3 0,10-8 0,-3-3 0,7-7-90,-2-6 90,1-3-90,15-22 90,-6 9 0,9-12 0,-12 16 0,-7 5 0,-2 4 0,-4 5 0,-1 1 0,-1 3 0,-2 0 0,0 1 0,-4 1 0,0-1 0,-4-1 0,0 1 0,0-1 0,0-1 0,0-2 0,0-1 0,0-2 90,0 0-90,0-1 0,0 1 0,-4-2 0,0 3 90,-1-1-90,2 6 0,-1 7 0,3 3 0,-8 4 0,8 0 0,-15 0 90,7 0-180,-8 4 180,3 5-90,-1 9 0,-3 9 0,0 10 0,-2 6 0,1 6 0,3 4 0,7 1 0,4 0 45,6-16 0,3-1-45,7 16 90,9 10-90,8-32 0,11-8 0,9-11 0,11-8 0,-25-5 0,2-3-284,15-5 0,2-3 239,-14 3 0,-1-1-90,11-4 0,-2-2-405,4-9-269,-13 0-900,-10 0 1709,-15 2 0,-13 5 0,-9 3 0</inkml:trace>
  <inkml:trace contextRef="#ctx0" brushRef="#br2" timeOffset="345282">4796 14817 18776,'0'9'3328,"0"-4"-2968,0 3-180,0-7 180,0 3-270,3-8-90,5-1 90,5-4 0,7-2-90,1-1 90,3-3-90,-1-1 90,-1-2-90,-4-2 90,0-1-90,-3-2 0,-3 1 0,-4-3 90,-4 0-90,-2-2 0,-2 0 0,0-8 179,-6 3-89,0 3 90,-14 9-180,5 11 0,-5 3 90,6 3-90,0 1 0,-1 6 90,1-3-90,0 13 0,0-1 0,-1 13 90,1 4-90,2 6 0,5 3 0,0 4 0,6-10 0,1 1 90,-3 17-90,2-16 0,2 0 0,2 8 0,11 16 0,2-19 0,8 10-90,-4-23 0,2-6-90,-1-6 0,4-8 90,0-3-89,6-6 89,-1-4 90,5-8-90,-3-8 90,1-10 0,-16 3 0,-2-3 0,7-23 0,-11 18 0,-1 0 0,2-22 0,-2 0 90,0 0-90,-3-2 0,-3 2 90,-1 0-1,-2 1 1,1 7 90,-2 4 0,0 7-90,0 8 90,-4-4-90,3 16-90,-3 3 0,4 13 0,0 4 90,0 6-90,0 2 0,-5 3 90,4 6-90,-5 4 0,6 13 90,0 7-90,0 11 0,0 4-301,0 6 301,0 1 0,0 0 0,2 1 0,2-3 0,2 0 0,3-4 0,-1-7 0,0-5 0,0-11 0,0-3 0,0-8 0,2-3-90,0-10 391,6-4-301,1-12-180,10-20 90,5-26 90,-4-9-1075,-15 25 1,-1 0 1074,0-21 90,-4 5 0,-2 4-90,-2 10 90,-2 2 0,0 10-90,-2 0 90,0 12 2059,0-3-2059,0 3-180,0 4 180,0 1-90,2 7 0,2 2-90,2 6 90,4 2 0,1 8 90,3 4-90,2 7 90,2 9-90,1 9 90,-1 5 0,-4 7 0,0-3-90,-5 3 89,-1-9-89,-6-3 0,1-9 0,1-6 0,-1-4 0,1-7 0,-4-8 0,0-5 0,0-6 0,3 0 0,7-6-89,7-3 89,6-11-90,15-22 0,-10 7 90,11-17 0,-16 15 0,1 1-90,-4 2 90,-1 2 0,-3 3 0,-4 2 0,-2 4 0,-2 5 0,-2 0 0,0 2 0,0-2 0,8-16 0,-5 8 0,3-13-90,-6 13 90,-4 2 0,0 1 0,-2 3 0,0 0 0,0 1 0,0-1 90,0 0-90,0-1 90,-5-3 0,-2 11 0,-3 0-1,3 11 1,-2 2-90,4 0 90,-1 0-90,-1 0 90,0 0-90,-1 12 0,-4 6 90,2 17 0,-6 8 0,1 10-45,4-9 0,0 3 0,4-12 0,1 1-45,-1 14 0,2 0-210,3-15 1,0-2 209,3 2 0,0 0 90,5 31-90,5-5 0,8-8-326,10-15-124,15-17-629,17-19 224,-22-10 1,1-4-978,6-7 0,0-5 1832,5-5 0,-2-4 0,1-5 0,-2-3 0,1-2 0,-1-1 0</inkml:trace>
  <inkml:trace contextRef="#ctx0" brushRef="#br2" timeOffset="350373">2619 10955 20485,'-12'0'2699,"0"0"-2339,1 0-1,5 0-89,3 0-90,3 0-90,0-2-90,9-3 0,9-4 0,17-3 0,12-1 0,6-1-332,7 1 332,2-1 0,-29 6 0,1 1 0,-2-1 0,1-1 0,0 1 0,-1 0 0,27-7 0,-8 3 0,-9 1 89,-9 4 1,-11 1 0,-4 1 0,-9 3 333,-3 0-423,-5 2-900,-1 0 810,0-4 180,0-1-90,0-7 180,0-1-90,0-3 0,0-2 90,0 2-90,0 0 0,0 5 0,0-1-90,-3 7 90,2-1-90,-6 6 0,6-2-90,-3 2 90,4 8 0,2 6 0,2 15 0,2 10 0,1 11 0,-2 4 0,-2 3 0,0-7 0,0-5 0,1-13 0,0-5 90,0-11-90,-2-7 90,0-5-90,-2-8 0,2-5 0,-2-29 0,2-2 45,-9-15 0,-2-3 45,1-3-45,0 13 0,-1 3-45,2 12 0,6 5 0,-3 8 0,4 4 0,0 7 0,0 3 0,0 3 0,0 1 0,4 2-90,4 0 90,10 4-180,27 3 0,-1 3 0,22-3 0,-10 1 0,2-3 90,-5 0 90,-7 3-90,-11-7 180,-9 3-90,-9 0 0,-9-3-90,-5 9 90,-8 0 0,-4 6 90,-7 6-90,-10 3 90,-7 9-90,-8 4-172,-7 6 262,1 1-45,22-22 0,1 1 45,-21 18 90,5 0-90,5-10 0,-1 1 0,14-17-90,-1 2 0,17-17 0,0 3 0,2 0 352,4-3-352,-4 3 0,4-4-2879,0 0 721,4 0 2158,-2-6 0,6-4 0,-2-6 0</inkml:trace>
  <inkml:trace contextRef="#ctx0" brushRef="#br2" timeOffset="371364">15272 4917 18416,'-8'-7'4678,"4"0"-3869,-3 3-89,6-1-90,-6 2-1,6 1 541,-3 2-631,0 0-89,3 0 90,-2 0-540,3-2 0,-4 2 0,7-4 0,5 1 0,18-3 0,17-1 0,16-4 0,-22 5 0,3 0-452,6-1 1,1-1 451,7 0 0,1 0 0,6-1 0,1 2 0,3-1 0,1 2-424,-21 3 1,0 1-1,1 0 424,-1 0 0,1-1 0,-1 2 0,20 1 0,2-1 0,-9 0 0,2-2 0,-3 1 0,5 1 0,-1-1 0,-13 1 0,3-1 0,-1 1 0,2 0 0,0 0 0,-4 1 0,-2 0 0,-2 0 0,25 0 0,-5 0 0,-5 0 0,-6-2 0,-2 1-93,-5-1 93,19 2 0,-15 0 0,-5 0 0,1 0 0,11 0 0,-19 0 0,1 0 0,13 0 0,-1 0 0,-4 0 0,8 0 0,-17-2 771,3 2-771,-12-6 1378,-8 3-1378,18-4 0,-15 3 118,22 1-118,-19 1 0,8 2 0,-12-2 0,-5 0 0,-2-3 0,-8 3 0,0 0 0,-2 2 0,-2 0 0,2 0 0,2 8 0,1 4 0,3 10 0,2 5 0,0 5 0,4 8 0,1 6 0,-5-5 0,1 2 0,-4-8 0,1 1-124,2 11 1,-1 0 123,-4-11 0,-2-2 0,1 1 0,-2 0 0,1-1 0,-1 0 0,-1 1 0,0 0 0,3 31 0,-5-32 0,0-1 0,1 33-311,-2-32 1,0 0 310,1 1 0,0 0 0,-1 0 0,0 2-1553,2 17 1,-2 1 1552,0-13 0,-1 0 0,0 13 0,-1-2-50,0-17 0,0-1 50,0 14 0,0 2 0,0-15 0,0 1 76,0 10 0,0-1-76,2 17 223,0-1-223,4 1 0,-1-2 0,1 0 0,0-2 0,-2 2 0,1-17 0,-1 1 0,0-8 0,-1 0 0,2 13 0,0-1 0,0-11 0,0 1 0,2 21 0,0 1 1104,-1-13 0,-1 0-1104,3 16 0,-2-1 0,-3-20 0,0-2 0,1-2 0,0-1 0,-2-2 0,0 0-318,4 30 318,-3-1 0,-2-4 0,-1-2 0,0-21 0,0 0 0,0 20 0,0-11 0,0 0 0,0 8 0,0-18 0,0 0 0,0 17 0,0 3 0,-3 4 0,-2 0 0,0-14 0,0 1 0,3-10 0,-1 0 0,-2 12 0,1 0 0,4-12 0,-1-1 0,-2 1 0,-1 1 0,4 2 0,-1 1 0,-2-1 0,-1 2 0,2 2 0,0 3 0,0-2 0,-3 7 0,1 0-242,2-5 1,0 3-1,0-4 242,-2 6 0,1-4 0,2 2 0,1 0 0,-2-2 0,0-1 0,2 0 0,0-1 0,0 0 0,0-1 0,0-1 0,0 0-100,0 0 1,0 1 99,-1 15 0,-1 2 0,-1 1 0,1 0 0,0-2 0,-1-1 0,1-5 0,1-3 0,1-17 0,0-2 0,-3 1 0,0 0 0,2 31 0,-3-33 0,-1 1 0,3 0 0,0 0 0,-2 1 0,-1 0 0,3 1 0,0 3 377,-2 14 0,1 1-377,0-12 0,1 1 0,0 11 0,0 3-283,0 1 0,0-1 283,2-11 0,0 3 0,-2 4 0,0 5 0,-1-4 0,0-4 0,0-1 0,-2 16 0,-1 0-1033,1-21 1,2-2 1032,0 0 0,1 0 0,-2-3 0,1 3-125,0 17 0,1 1 125,0-16 0,0 1-25,0 4 1,1 5 0,0-1 24,2 11 0,0-2 0,0 2 0,0-1 185,1-2 0,0-4-185,0-18 0,0-1 0,0 15 0,0 1 0,0-16 0,1 2 0,0 26 0,-1 0 0,0-29 0,-1 0 0,1 12 0,0-1 0,-2 15 0,0-29 0,0 0 0,0 32 0,0-16 0,0 2 0,0-12 0,0 0 0,0 12 0,0-1 0,0-12 0,0-2 0,-2 2 0,0-1 0,-1 2 0,0 0 0,-1-1 0,-1 1 0,2 0 0,0-1 0,-2 0 0,1 1 0,3-1 0,1-1 0,-3 2 0,0-1 0,3 0 0,0-1 0,0 0 0,0-1 0,0-1 0,0 0 0,0 30 0,0-3 0,0-19 0,0 1 0,0-11 0,0 0 0,-2 14 0,-1 0 0,1 18 0,-2-16 0,-1 0 0,5-11 0,-1-1 0,0 14 0,-1-1 0,2-13 0,0-1 0,0 1 0,0 3 0,0 3 0,0 4 0,0-3 0,0-2 0,0 0 0,0 4 0,0 5 0,0-5 1300,0-5 1,0-1-1301,0 13 0,0 0 0,0-11 0,0 1 0,1 18 0,0-2 0,-1-22 0,0-2 0,1 13 0,0 0-1588,-1 16 1588,0-3 0,0-6 31,1-20 1,0-2-32,-1 16 394,2 11-394,-2-23 0,0 1 183,0-3-183,0-2 2704,0 12-2704,0-16 205,2 13-205,0-23 0,2-5 0,-2-5 0,0-5 0,-5 0 0,-2-1 0,-5-4 0,0 0 0,-2 0 0,-13 0 0,-9 0 0,-20 4 0,6 1 0,-3 7 0,15-1 0,-4 3 0,-5-1 0,1-1 0,-3 0 0,7-3 0,-3 0-552,-17 4 1,-6 0 551,5-4 0,-4-1 0,1-1-647,9 0 1,1-1 0,-4 1 646,0-1 0,-4 0 0,-1 0 0,2 0-596,9-1 0,2-1 0,0 0 0,-1 1 596,-3 0 0,-1 0 0,0 0 0,0 0 0,-1 0 0,0 0 0,-2 0 0,-2 1-266,6-1 0,-4 1 0,-1-1 1,-1 1-1,2 1 0,2-2 266,-11 3 0,3-1 0,0 0 0,-3 1-135,12-2 1,-1 0 0,-1 0-1,-1 1 1,0 0 0,2 1 134,-8 2 0,1 0 0,0 1 0,-1 1 0,-2 1-61,3-1 0,-2 0 0,-1 2 0,-1-1 1,2 0-1,3 0 61,-3 1 0,2-1 0,2 0 0,0 0 0,0 0 0,-2 2 0,-2 0 0,2 0 0,2-1 0,7-1 61,-1 0-1,5-1 1,4-1-61,-5 1 0,2 0 475,-9 2 0,3-2-475,-4 2 766,23-9 1,2 1-767,-9 5 2334,-6-6-2334,22-1 2628,6-4-2628,0 0 474,6 0-2993,-8 0 361,3 0 2158,-10-6 0,-2-3 0,-3-7 0</inkml:trace>
  <inkml:trace contextRef="#ctx0" brushRef="#br2" timeOffset="385099">6388 5835 22014,'-15'0'2159,"1"0"-1709,4 0 0,3 0 89,0 0-179,6 0 0,-2-4-90,6 1-90,4-6 90,5 2-181,20-10 1,2 4-90,19-7-470,2 7 470,6-1 0,-27 8 0,3 1 0,19-4 0,1 1 45,-12 1 0,1 1-468,17-3 0,-1 0 423,-17 4 0,-2-1 0,1-1 0,1 1 0,15-2 0,0 0 0,-16 3 0,0 0 0,12-3 0,-1 1 0,-19 4 0,-3 1 0,3-2 0,-1 0 0,30-3 0,-31 3 0,-1 0 0,32-4 0,-4 1 0,-16 0 0,0-1 0,19-3-122,-21 3 0,0 1 122,13 0 90,-1 1-90,-2-1 0,-2 4 0,-4-1 0,-1 2 0,-1 2 418,19-11-418,-14 9 45,-6-1 0,0-2 817,5 1-862,-15 4 0,-1-1 0,10-7 0,2 3 0,-12-1 0,0-1 0,19 1 0,-17 2 0,-1 0 280,13 0-280,-1 3 0,-5-5 0,-1 6 0,-5-2 90,-3 2-90,-1 0 0,-3-4 0,1 1 0,3-6 0,22-2 0,-8 1 0,18-5 0,-19 9 0,4-2 0,-2 4 0,1-3 0,5-2 0,2-2 0,4-1 0,4-1-651,-2 1 651,2 1 0,-4 2 0,-1 0 0,-3 0 0,-2 0 0,-2 0 0,-3 0 45,-12 1 0,1 1-423,19-4 333,-19 3 0,1 1 135,16-2-135,-16 3 0,1-1 45,19-5 0,-11 4 0,6 0 0,-6 0 0,18-5 0,-5 4 0,-2 0 0,-11 1 90,2 1-230,3-2 140,3 0-90,2 0 255,2 2-76,0 2-89,4-1 0,2 1-45,-32 3 1,1-1 44,0 0 0,1 0-452,-1 2 1,1 0 451,-1-1 0,1 1-262,13-1 0,0 0 262,-12 0 0,0 0-3,11 0 1,-2-1 2,16-8 90,-2 1-90,0 1-69,-4 0 69,-3 5 0,3-5-45,-16 3 0,2-1 45,24-6 45,-7 4 0,-1 1 137,-22 3 0,-2 0-182,13 0 0,-2-1 0,14-1 520,-2 1-520,-5 3 0,-1-1 45,-15 4 0,-1 0-45,18-2 0,12 0 0,-23-1 433,-1 1-433,-1-2 81,3 3-81,1-3 0,2 0 0,1 1 0,1-1 0,-2 2 0,-2-1 940,-5-3-940,-5 3 77,-3-3-77,-5 3 0,-3-1 0,-2 1 0,2 1 0,6 0-90,-4-1 90,4-1 0,5 1 90,-10 1-180,10 2 90,-13 0 90,1 0-90,11 0 0,3 0 0,-5 0 0,35 0-90,-47 0 90,1 0 90,1 0-90,2 0 0,1 0 0,1 0-90,2 0 90,1 0 90,-1 0-90,1 0-90,-3 4 90,-2-3 90,1 10-180,-5-4 90,-2 1 0,0-2 0,0-6 0,3 0 0,3 6 0,1-1 0,3 6 90,-2-6-90,4-1-90,-3-4 90,1 0 0,-3 0 0,-1 0 0,-2 0 0,-1 0 90,-3 0-180,-2 0 90,4 4 0,-3-3 0,5 3 0,-4-4 0,-1 0 0,-3 0 0,-2 0 0,-2 0 0,2 0 0,-3 0 0,-2 0 0,1 0 0,-2 0 90,4 0-90,2 0 0,3 0 0,12-2 0,-1 2 0,8-2 0,-9 0 0,-9-1 0,-4 1 0,-8-2 0,0 3-3238,-2-1 3238,0 6 0,-7 3 0,-2 5 0</inkml:trace>
  <inkml:trace contextRef="#ctx0" brushRef="#br2" timeOffset="386726">20206 7956 20845,'0'5'1529,"0"-1"-629,0-4-451,-7 4-269,0-3-90,-9 3-90,-2-4 0,-6 0 90,-9 0 0,0 7 0,-2 2 0,-22 5-228,16 1 0,0 1 228,-18 11-90,3 3 90,10 1-90,9 1 0,13 0 0,11-1 90,13-1-90,13-3 0,11-4 0,13-3 0,8-4 0,9-3-490,4-6 400,2-3 90,0-4 0,-4 0 0,-6 0 0,-8 0 0,-8 4 0,-7 4 0,-5 3 0,-6 5 0,-2 2 0,-7 4 946,-2 3-946,-12 7 90,-20 16-90,-3-10 0,7-13 0,-1-2 0,-15 4 0,9-12 0,0-1 0,-16 3 0,-12-2 90,21-11-90,8-4 0,3 0 90,10-2-90,5-2-90,6-3-360,5-8-90,0 2-179,0-7-630,0 6-990,0-3 2339,4 1 0,2-2 0,4 0 0</inkml:trace>
  <inkml:trace contextRef="#ctx0" brushRef="#br2" timeOffset="387370">20616 8010 21655,'0'-27'1979,"0"2"-1800,0 7-89,0 6 0,0 6 0,0 4 0,0 34 90,2 26-135,-1-21 0,0 3-311,3 23 0,0 1 266,0-23 0,1-1 0,1 13 0,4 1 45,4-10 0,3-4-45,12 15-44,-9-25 0,3-4-46,14-10 90,2-8 0,1-14 0,-1-8 90,-2-15-90,-14-5 0,-3-5 90,-5 6 0,-3-1-272,5-13 1,-3-2 271,-6 11 0,-2 1 90,0 3 0,-2 0 0,3-32-90,-4 14-90,-3 13 492,0 11-402,0 24-3,0 34-87,4 3 0,0 5 0,-1 2 0,1 0-182,4 6 1,1-2 181,12 19 0,7-6 0,5-9 0,5-12-90,1-9 738,18-17-648,-16-11 0,8-19 0,-25-12 0,-6-17 0,-5-11-144,-10 27 1,0-4 187,0-16 1,-3-1-45,-2 14 0,-1 1 0,0-10 0,-1 3-89,-8-4-91,2 12-90,3 11 107,0 6-466,6 8-361,-2 6-809,3 7-8032,0 7 9282,0 6 1,1 4 0,2 1 0</inkml:trace>
  <inkml:trace contextRef="#ctx0" brushRef="#br2" timeOffset="387633">21733 8019 22824,'0'-13'2249,"-3"1"-1979,2 3-181,-3 5 1,4 2-90,0 2 0,5 42 0,0-10 0,0 3 0,0 2 0,3 16 0,-1 1 0,-3-2-359,-2-4-181,-1-5-1619,3 3-269,-1-16 2428,1-4 0,-4-18 0,0-8 0</inkml:trace>
  <inkml:trace contextRef="#ctx0" brushRef="#br2" timeOffset="387826">21729 7544 21655,'-14'-45'1349,"0"4"-1259,7 5-90,-2 7-90,8 6-270,-3 7-809,4 7-1260,4 5 2429,2 8 0,5 5 0,1 5 0</inkml:trace>
  <inkml:trace contextRef="#ctx0" brushRef="#br2" timeOffset="388136">22090 7576 21565,'0'-27'2428,"0"2"-2158,-3 2 0,2 5-180,-3 6 0,4 6 0,0 28-90,0 8 90,4 33-90,-2-27 0,0 2-220,1 4 0,-1 5 250,0 1 0,-1 4 0,0-2-412,-1 8 0,0 1 352,0-9 0,0 2 0,1-4 30,1 0 0,0-3-135,1-3 0,1-1-135,0-5 1,2-1-541,4 26-694,2-14-924,-1-11 2428,-1-13 0,-2-12 0,0-7 0</inkml:trace>
  <inkml:trace contextRef="#ctx0" brushRef="#br2" timeOffset="388314">21944 8074 21295,'-25'-26'2159,"11"0"-1979,6 3-180,20-4 0,10 4-180,17 0-450,12 5-989,8 5 1474,4 4 1,2 0-1,0 2 1</inkml:trace>
  <inkml:trace contextRef="#ctx0" brushRef="#br2" timeOffset="388693">22740 7920 22374,'-10'0'1529,"4"0"-1439,2 0 0,4 0-90,7 0 0,2 6-90,7-5 180,1 5-90,1-6 0,-2 0 0,2 0 90,-3 0 180,-5-14-180,-8 1-90,-8-16 90,-10 6-90,-7-2 90,-3 7-90,-19 2 0,11 19 90,-15 12-90,16 19 90,2 11-90,7 5 0,16-10 0,3 1 0,4 18 0,4-21 0,4-1-270,12 9-270,7-6-179,3-7-361,5-7-899,2-10 1979,1-7 0,2-9 0,-3-5 0</inkml:trace>
  <inkml:trace contextRef="#ctx0" brushRef="#br2" timeOffset="389067">23077 7508 21295,'12'-57'1214,"-3"22"0,0 0-584,10-16-360,2 14 0,0 38-90,0 40-135,-9-8 0,0 4-553,1 9 1,-1 3 551,1 5 1,0 2-45,0 4 0,-2 2 0,0-2 0,-1 0 45,0-1 0,-2-2-45,-1-5 0,-2-2 0,1-6 0,-2-2 0,0-7 0,-1-2 90,1 19 90,-2-16-90,-2-22-90,0-19 0,5-26 0,5-22 0,0 21 0,1-2 359,1-3 1,2 1-405,2 1 0,3 2 45,-1 3 0,2 3 81,23-12-81,5 19 0,2 24-246,4 15 156,1 18-180,-27-16 1,-1 1-181,0 1 0,1 1 450,6 9 0,-1-2 0,11 11 0,-18-18 0,-1 0 0</inkml:trace>
  <inkml:trace contextRef="#ctx0" brushRef="#br2" timeOffset="390486">18156 4546 22374,'2'9'540,"0"-4"-360,-2-1 90,0-4-90,9 0-90,2 0 89,11 0-89,2 6 0,8-5 0,33 9-90,-3-9-409,-18 2 0,1-2 409,-6 0 0,-1-2 45,1 1 0,2 0 45,16 0 0,1 0-45,-15 0 0,-1 0-45,11 0 0,1 0-170,-11 0 0,-3 0 170,16 0 0,-17 0 0,-2 0 0,-3 4 0,17 10 0,-14 7 0,-2 4 789,-2 4-789,-10-2 0,-1 3 369,0-1-369,-3 5 0,4 16 0,-9-8 0,5 17 0,-7-16 0,1 3 0,1-1 0,-2 0 0,-1 0 0,0 3 0,0 1 0,1 4-359,2 1 359,-1 2 0,1 1 0,-2 2 0,0-2 0,0-1-3273,0-2 3273,0 0 0,-1-1-70,-1-4 70,0 1 0,-2-3 0,-1-11 0,0 0 0,2 20 0,-3-21 0,0-1 0,2 14 0,0 15 0,0-17 0,-4 14 0,4-21 237,-7-1-326,6 1 178,-6-5-178,4-1 178,-4-3 3268,0-3-3357,1 4 18,0-11 72,1 2-90,-2-11 0,1-6 0,-1 3-90,4-3 180,-2 0-90,6 7 0,-4-10-90,1 10 0,-2-11-180,-2 3-179,2-4-271,-2 0-989,0 0-8122,-2-6 9545,0-2 0,-3-7 1,-2-1-1</inkml:trace>
  <inkml:trace contextRef="#ctx0" brushRef="#br2" timeOffset="390995">19471 6821 21655,'-14'4'1979,"5"-3"-1800,4 3 1,5-4-90,0 0 0,7 8 0,6 2 0,15 8-90,7 2 0,0-2 0,3 1 0,-8-4 0,0 0-103,12 7 1,-1 0 102,14 8 0,-5-1-3294,-7-2 3294,-6 0 0,-5 0 0,-8-2 89,-1-2-89,-7-11 0,-4-4 288,-2-8-288,-2 0 3392,2-6-3392,2-7 90,12-37-90,-2 0-159,-7 13 1,-1-1 158,-1 5 0,-1 0 45,0 1 0,0 1-45,0-2 0,-1 0 90,9-26 29,-4 7 61,-2 9 90,-5 3-270,-3 16 90,-12 0-90,-8 15 0,-15 4 0,-11 7 0,-9 5 90,-8 5-180,17-3 0,-1 2-990,-2 1 1,0 1-407,1-1 0,0 2 1486,2 1 0,2 1 0,-21 9 0,29-12 0,-1 1 0</inkml:trace>
  <inkml:trace contextRef="#ctx0" brushRef="#br2" timeOffset="394701">16003 2081 19856,'0'16'2518,"-3"-7"-2068,2-3 0,-3-6-180,4 0-91,0-2 1,8-6-90,8-10 0,14-12 0,17-11-90,-20 19 0,3-1-419,5-2 1,4-2 0,0 1 418,7-5 0,5-1 0,-8 5 0,5-3 0,1 0 0,-4 3 0,-5 4 0,-3 2 0,2-1 0,9-6 0,2-2 0,-4 4 0,-1 1 0,-4 2 0,-6 2 0,-1 1-41,1 0 1,-1 1-50,6-4-360,2 2 1,-31 16-631,-11 7-1169,-13 5 2582,-13 7 1,-10 6-1,-8 3 1</inkml:trace>
  <inkml:trace contextRef="#ctx0" brushRef="#br2" timeOffset="395261">15938 1778 14369,'-10'-5'4677,"4"3"-1799,2 0-2518,13 2-180,-3-2 0,6 1-90,-8-1 0,-2 2 0,-2 10-90,-8 5 0,-2 14 90,-11 7-45,10-4 0,2 4 0,3 0 0,2 1 0,2 1 0,3-1 45,17 22 0,7-28-90,9-10 0,3-4 90,4-9-180,18-2 180,-13-6-90,15 0 0,-16 0 179,0 0 1,-6 0 90,-5 0-90,-8 0 0,-9-4-90,-7-1-90,-10-4 0,-8-2 90,-23-11-90,0 0 0,-19-13 0,7 1 0,-1-7 0,1 0-45,17 12 0,0 1-315,-9-8-269,-2-7-2969,13 27 3598,14 7 0,-1 13 0,11 6 0</inkml:trace>
  <inkml:trace contextRef="#ctx0" brushRef="#br2" timeOffset="396418">24905 7173 22644,'0'-11'1529,"-6"2"-1349,5 4-90,-10 3 0,10 2 180,-12 6 90,2 14-91,-11 23-179,9-10 0,-1 4-675,-1 10 0,0 4 675,0 6 0,1 4-45,1 1 0,2 5-45,4-7 0,1 3 0,6 2 0,5-8 0,3 1 0,2 0 0,-1-2-30,0 7 0,0-2 0,3-1-30,7 4 0,4-1 0,1-10-165,0-16 1,1-6-91,1-3 0,1-2-135,-1-3 0,1-3-809,26 12 1259,7-10 0,-22-10 0,4-6 0</inkml:trace>
  <inkml:trace contextRef="#ctx0" brushRef="#br2" timeOffset="397387">25497 7549 22194,'0'-16'2069,"0"2"-1799,0 3-90,0 0-90,0 4-90,0 2 0,-3 1 0,2 10 0,-3 8 90,4 15-90,0 14 0,0 14 0,0-12 0,0 4 0,0 1 0,0 1-195,0-1 1,0-1 194,0-6 0,0-4 0,0 8 0,0-10 0,0-6 0,0-8 90,0-5-90,0-8 0,0-4 0,0-21 0,-5-2 0,4-19 0,-10-7 0,6-11 0,-7-10-55,6 28 1,0-2 99,0 0 0,-1 1 0,0-2 0,0 1 0,2 2 0,0 1 135,-5-26 0,2-5 0,3 26 0,2-3-90,3 25-1,0 5-89,0 6 180,0 3 408,11 24-498,-2 1-90,15 23 0,0-1 0,7 7-1625,-13-22 0,1 0 1625,0 3 0,0 0 0,2 1 0,1 1-152,-2 0 0,1 0 152,0 0 0,0 0 0,0-3 0,-1-1 0,-2-1 0,1 0 0,15 22-28,-4-7 28,-5-7 90,8 2-180,-12-14 3186,4 2-3096,-13-12 0,-2-1 534,-5-8-534,-2 1 42,-1-2-42,-1-2 90,4 2-90,-2-6 0,1-7 0,-2-9 0,-2-16 0,0-7 0,0-6 0,0 7 0,0-1-437,-2-21 1,0-1 436,2 12 0,-1 2-485,-1-3 0,0 0 485,2 0 0,0 2 0,0 1 0,0 0 0,0 4 0,0 2-269,2 3 1,0 3 268,-1-26-74,3 13-16,-4 12 0,0 10 545,1 10-1444,2 7 1163,-1 7-3053,3 14-6952,-4 3 9325,3 12 1,-2-5-1,0 0 1</inkml:trace>
  <inkml:trace contextRef="#ctx0" brushRef="#br2" timeOffset="397860">26111 7047 22014,'-8'-30'1979,"-1"3"-1619,5 4-90,0 5-90,4 5 0,0 2-180,0 6 90,4 1 180,17 4-91,2 10 1,16 4-90,-4 15 0,0 8 0,-9 3 0,-2 5-615,-3-6 1,-1 2 524,-2-1 0,1 4 0,-1-2 0,2 15 0,-1-1 0,1 5 0,-2 1-583,-2 2 1,-3 1 627,-1 1 0,-2-1-45,-4-1 0,-1-1 45,-1-2 0,-3 0-303,-5-11 1,-2 1 0,0-2 302,-1 3 0,-1-1-45,-5 7 0,-2-2 0,0-17 0,1-5 0,-3 8 862,0 3-862,8-27 1242,7-8-1242,-3 0 930,5-9-2459,0 3 491,9-18 229,-1 4-450,4-11 1259,-3-1 0,-6 8 0,1-5 0</inkml:trace>
  <inkml:trace contextRef="#ctx0" brushRef="#br2" timeOffset="400568">20763 9290 19046,'-7'-7'2878,"-4"-1"-8358,10 7 5660,-10-1 1319,2 2-1409,-5 0 859,-2 0-859,-2 0 0,-1 0 0,-3 0 3482,-11 8-3572,7-2 90,-7 7-90,9 0 0,7-7 0,3 2 90,8-8-90,6 6 0,4 2 0,1 3 0,4 3 0,2-9 0,-1 7 0,4-6 90,-9 1 0,2 7 0,-14-4 90,-14 20-1,-4-5-89,-11 8-90,9-6 0,3 3 90,2 1-90,3 3 0,3 15 0,4-14 0,6 16 0,2-28 90,4 5-90,2-17 0,4-4 0,2 3 90,10-4 90,-8 7 0,1-7-90,-9 6 90,-16-3 0,-23 21-90,-3-4-90,4-1 0,1 1 0,-5 5 0,-6 8 90,31-16-90,6-1-90,13-4 90,7 2 0,10-3 0,10-2 0,3-1 0,3-1 0,-2-1-90,-5-5 90,-5 3 90,-9-5-90,-6 11 0,-6 0 90,-8 18-90,-4-4-90,-7 12 180,-1-12-90,2-1 0,0-4-90,3-2 90,5-5 0,4-1 0,12 7 0,-1-5 0,7 4 0,-2-15 0,-1 2 0,1-5 0,-4 0 90,-4 5 0,-2-5 89,-4 6 1,0 1 90,0 3-90,-6 4-90,0 7 0,-7 0-90,7 1 90,-3-2-90,8-5 0,-3 0 0,6-1-90,6-3-360,4-1-179,9-1 629,17-3 0,-16-4 0,9-3 0</inkml:trace>
  <inkml:trace contextRef="#ctx0" brushRef="#br2" timeOffset="402389">21087 15052 20396,'-4'-8'3238,"0"2"-2662,4-2-396,0 1 46,0 4-136,11-7-22,8 6-68,16-2 209,6 4-119,4 8 90,-3 6-90,-3 10-1,-6 10 91,-9 8 90,-11 8-90,-13 6-90,-13 3 90,-13 2-90,-5-4 0,-4-5 0,4-10-90,7-8 0,6-9 0,6-8 0,5-8 90,4 3-90,12-8 0,8 4 0,10-6 0,7 0-90,-1 0 180,-2 0-90,-7 4 90,-6-3-90,-6 11 90,-4 0 179,-4 15-89,-7-5 0,-4 6 0,-7-10 0,0 3-90,-1-3-90,3-2 0,6-7 90,-2 3-90,7-6 0,-2 7 0,10 0 0,4 4 0,11 1 0,5 0 0,5 2 0,10 4 0,-11-4 0,0 0 0,-18-7 90,-8 0-90,-3 3 0,-20 17 90,-17 8-180,-7 0 90,16-18 0,1-2-180,-10 6-180,3-4-179,5-3-361,5-10-2068,0-6 359,5-7 2609,-3-3 0,6-6 0,0-2 0</inkml:trace>
  <inkml:trace contextRef="#ctx0" brushRef="#br2" timeOffset="406966">26184 2230 18057,'-14'14'3778,"-1"-7"-3509,-3-1 1,2-6 0,-4 4 0,-1-3-90,2 3 0,-2-4-90,4 0 90,-1 0-90,9 0 359,-4 0-269,12 0 90,-4 0-90,14-2-180,6-2 0,17-5 90,16-7-135,-15 7 0,3 0 45,11-4 0,3 1-589,10-1 1,4 1 618,-17 3 0,1-1 0,0 2-30,3-1 0,1 1 0,-2-1 0,-1 1 0,0 0 0,-2 0 0,19-3 0,-4 1 45,-8 1 0,-2 0 44,1 0 1,-3 1-45,-13-1 0,-1 1-45,-1 2 0,-4 0 90,1-2-90,-19 4 0,-9 1 1178,-4 1-1358,0 0-270,-11-2 90,1-1 90,-8-6 90,4-3 90,4-16 1,-2 2 178,2-25-89,-2 19 90,-1-9 0,1 18 0,0 0-90,0 7 0,1 4 0,1 8 90,2 4-90,0 12 0,4 4 0,-3 14 90,6 3-90,-3 3 0,8 3 0,4-1 0,6 0 0,5-2 0,-1 0 0,0-5 0,0 13 0,-6-14 0,-3 6 0,-7-13 0,-2-5 0,0-1 0,0-7 90,-6-2-90,0-6 0,-7 0 0,-2-8 0,2-2 0,-1-12 0,4-4 0,2-7 0,-1-4 0,5-6 0,-5 2 0,8-2 0,-10 5 0,6 4 0,-2 6 0,4 8 0,3 7 0,0 4 0,3 4 0,6 7 0,9 7 0,6 5 0,9 4 0,3 5 0,5 0 0,-12-2 0,-1 3 0,12 12 0,0 14 0,-33-14 0,-16 0 0,-17-2 0,-9 0 0,-6-4 0,2-3-90,6-5-270,9-1-359,11-5-720,6-3-1080,7 0 2519,0-3 0,4 5 0,0-1 0</inkml:trace>
  <inkml:trace contextRef="#ctx0" brushRef="#br2" timeOffset="407884">25847 3623 19676,'-5'12'3148,"-2"-5"-2878,2-3 90,1-4-360,20-2 0,13-3 90,29-6-90,-3 0 0,3-2-260,-12 2 1,2-1 259,-5 2 0,3 0 0,-4 0 0,3-3 0,-2 1 0,-1 0 0,-1-1 0,-3-1 0,-1-1-45,-2 1 0,-1-2 90,7-7 0,-3-2-45,12-12-45,-21 13 0,-4 0 135,-7-10-90,-8-14 0,-6 14 0,-4-9 0,0 25 0,0 3 519,-4 10-519,0 5 0,-6 13 90,-2 8-90,0 7 0,-2 5 44,0 7 1,-1 0-45,-1 3 0,2 0-113,0 0 0,3-3 113,-3 12-21,7-9 21,1-5 0,6-8 0,0-7 0,0-8 0,0-8 226,0-29-226,0-6-89,0-30 89,6-1 44,1 16 1,2 0-45,7-20 0,-5 26 0,0 2 21,3 2-21,-2 10 0,3 12 0,6 4 0,9 14 0,7 4 0,6 12 0,-2 6 0,-3 10 0,-7 4 0,-8 6 0,-11 6-2055,-14 0 1965,-14-1-226,-13-4-134,-12-5-90,-8-2-225,23-23 1,-1 0 764,-2 0 0,0-1 0,-27 17 0,0-2 0</inkml:trace>
  <inkml:trace contextRef="#ctx0" brushRef="#br2" timeOffset="408313">26200 5025 21655,'-35'-9'1259,"5"4"-1079,3 1-90,9 4 0,8 0 0,4 0 0,10 6 0,7 2-90,12 3 0,14-4 0,2-4 0,3-2 0,23-1-209,-17-1 0,0-2 29,11-2-180,-2-6-179,-10 0-901,-5-5-628,-7-2 2068,-7-5 0,-7 0 0,-6-1 0</inkml:trace>
  <inkml:trace contextRef="#ctx0" brushRef="#br2" timeOffset="408762">26659 4763 17877,'0'-16'5397,"0"7"-5307,3 32-90,2 4 90,3 17-180,0 4-1712,2 7 1802,-1 1 0,-3-7 438,-1-5-438,-4-2 0,1-20-90,-2 4 90,0-27-90,0-4 1544,0-11-1454,1-13 90,2-34 90,-1 14-135,0 14 0,-2 2 134,-6-5-89,0 8 0,-1 6 90,-2 2-180,8 9 90,-1 3-90,12 8 0,6 10 0,13 2 0,4 6 0,3 5 0,1 0 0,-4 9 0,-3 1 0,-8 1 0,-5 4 0,-9 0 0,-5 3-180,-12 0-269,-5-1-271,-11-2-1259,-6 2 1979,3-3 0,-3-1 0,3-5 0</inkml:trace>
  <inkml:trace contextRef="#ctx0" brushRef="#br2" timeOffset="410493">21745 10430 20755,'-6'-7'1979,"-3"0"-1799,8 3 0,-8-1-90,7 3-90,-3-2 90,5 1 0,0 1 90,0 0-1,0 0-89,-4-3 90,-7-4-90,-3 0 0,-6-2 0,0 1-90,-2 5 0,-5 1 90,-1 4-90,-1 4 0,-3 3 90,-1 9-90,-5 3 0,1 7 90,0 2-90,5 4 90,5 1-90,5 3 0,6 3 90,7 4-90,4 0 0,7 0 0,5 0 0,6-6 0,7-4 0,3-3 0,1-3 0,2-2 0,-1-3 0,7 3 90,-8-10-90,3-2-90,-8-9 90,4-4 90,-5 0-90,-2 0 0,-6 0 0,-5 0 0,-2 0 0,3 0 0,-4 0 0,4 0-90,0-4-180,2-1-629,7-8 89,-3 3-719,6-2 1529,-8 4 0,0 5 0,-2-1 0</inkml:trace>
  <inkml:trace contextRef="#ctx0" brushRef="#br2" timeOffset="411598">22224 10471 15988,'0'-9'4407,"-3"0"-3597,2-1-450,-3 3-90,4-1-91,0 3 1,-3-4 0,2 6 90,-3-5-90,-1 3 0,-2-4 90,-12 0-180,3 2 90,-6 1-90,6 3 89,-15 7-89,8 4 0,-12 7 90,1 15 0,2 5-90,-1 3-90,0 8 0,6 0 0,16-8 90,10 14-90,9-20 0,6 0 0,6-7 0,5-3 0,1-6 0,5-6-90,-1-4 90,1-6-180,12-6 90,-11-4 0,7-8 0,-17-4 0,-4-6 0,-5-3 90,-5-5 0,-4-5 0,-2-2 0,-8-1 0,5 2 0,-8 5 90,2 3 0,-3 7-90,3 5 90,-2 4-90,8 4 0,-2 5 0,3 4 0,0 3 0,0 10 0,0 4 0,0 13 0,0 7 90,0 6-90,3 8 0,2 3 0,4-12 0,3 1 0,0-3 0,1 0 0,2 0 0,0-1 0,14 13 0,-8-22 0,-1-9 0,0-7 0,1-5 0,-1-8 0,2-7 0,-1-10-90,1-12 90,-2-11-45,-6 5 0,0-4 45,-5 8 0,0 0-183,3-13 0,-3 1 183,-5 13 0,-1 0 90,0-29-90,-6 4 0,-4 7 90,-3 7-90,0 9 90,3 6-90,0 10 0,6-2 0,-1 14 456,8-2-456,5 18 0,9 4 0,21 32 0,-1-3-304,-12-9 1,1 2 303,-5-5 0,-1 1 0,1 1 0,-1 2 0,-1-1 0,-1 1 0,-2-1 0,-2 0-326,12 27 416,-9-7-90,-10-7 89,-4-5-89,-6-8 90,-4-2-90,-4-10 586,-3-4-586,-3-3 348,4-8-348,4 1-180,2-6-629,6-4 179,4-3-360,4-6-988,8-5 1978,3-5 0,3-2 0,1-2 0</inkml:trace>
  <inkml:trace contextRef="#ctx0" brushRef="#br2" timeOffset="412118">23167 10502 18956,'8'-2'3418,"0"0"-3148,-2 2-180,2 0 0,-2 0-90,6 0 90,1 0-90,5 0 0,2 0-90,2-2 270,24-9-90,-19 1-90,14-10 90,-25 2-90,6-21 0,-6 4 0,1-14 90,-10 11 0,-4 4 0,-3 2 90,0 5-180,0 5 0,0-1 89,-7 5 1,-9-10 0,0 10-90,-9-4 90,10 15 0,-5 3-90,2 10 180,-3 6-90,-1 12-90,0 10 90,-3 12-90,1 6 90,1 7 0,3 0-1211,4 0 1211,7-5 0,4-6-162,10-4 162,7-5-90,25 7 0,1-15 0,18 3 0,-9-24 0,1-2 0,-1-8-180,-4 0-270,-6 0-1439,4-10 932,-14-3 957,4-13 0,-15-2 0,-2-4 0</inkml:trace>
  <inkml:trace contextRef="#ctx0" brushRef="#br2" timeOffset="413305">24718 9783 17157,'-5'-2'6656,"-2"0"-6296,6 2-270,-2 0 90,3-2-180,14 1-424,39-2 0,24-2 0,-14 1 0,-10 0 0,6-1 0,1 1 0,-1 0 0</inkml:trace>
  <inkml:trace contextRef="#ctx0" brushRef="#br2" timeOffset="413987">24722 9806 18057,'11'10'4767,"-4"6"-4587,-5 16-90,-2 7 0,-5-2 0,-2 3-90,-2 24-367,-1-18 1,-1 0 366,-4 18 0,1-5 0,0-8 268,4-7-268,3-10 0,4-8 90,3-10 0,0-7-90,0-5 555,0-4-465,1-4-90,3-3 0,17-32 0,-7 12 0,11-20 0,-13 24 0,2 3 0,15 0 0,-4 5 0,14 4 0,-6 7 0,19 4 0,-11 0 44,12 24 1,0 7 45,-13-4-90,-12 4 0,3 9 0,-9-5 90,-12 10 180,-30-4 0,-18 13 0,-5 0 0,11-12-270,-5 9-102,-13 0 0,-12 6 1,28-31 101,34-31 0,0-4 0,2 4-90,0-3 0,4 1-180,0-2-1079,6-4 35,-3 3-1115,1-5 2429,-2 1 0,-2-2 0,2-2 0</inkml:trace>
  <inkml:trace contextRef="#ctx0" brushRef="#br2" timeOffset="415119">26472 9788 21115,'-26'6'3508,"6"-1"-3508,6 8 0,9 1 0,9 0 90,44 1-90,-24-19-90,27-1 90,-42-17 0,-7 4 0,-5 0-90,-4 0 90,-18-3 0,2 11 0,-12 0 0,5 22 0,1 7 0,0 17 45,12 7 0,4 4-45,9-10 0,3 1 0,-4 9 0,5-2 0,20 7 0,9-36 0,-8-14 0,8-14 0,-14-14 0,-1-9-90,-6-22-180,-2 4-180,-4 3-1618,-2 20 2068,0 33 0,0 8 0,0 16 0</inkml:trace>
  <inkml:trace contextRef="#ctx0" brushRef="#br2" timeOffset="415647">26594 10647 20755,'-18'0'2159,"-2"4"-1979,-3 3-90,-3 5-90,3 1 90,-1 7-90,13-3 0,5 3 0,14-4 0,9-3 0,5-5 90,7-2-90,-1-6 0,4-10 90,-14 1 0,-3-9 89,-13 5-89,-2-1 0,-14-3 0,-6 8-90,-6-1 90,1 16-90,12 2 0,5 5 0,5 1 0,3-1 0,5 1 0,4-6 0,5 2 90,2-9-90,0 3 0,-3-8 0,-1-7 0,-8-4-90,0-5 0,-8 0-90,-2-1-179,-4 1-361,-3-1-719,1 5-990,0 1 2429,2 1 0,3 3 0,4 0 0</inkml:trace>
  <inkml:trace contextRef="#ctx0" brushRef="#br2" timeOffset="417131">21502 12384 22464,'-4'-14'630,"-2"-3"-360,-3-2 0,-4-2-91,-5 3-89,-7 5 90,-10 6 90,-7 3 0,-7 16-90,-8 7-135,28-4 0,1 6 45,-2 11 0,-1 6 0,4 0-90,2-3 0,4 3-330,1 12 1,2 7 0,7-7 329,12-11 0,6-2 0,3 11 0,6-2-350,23 8 350,6-7-90,6-8 0,2-6-180,-2-9-90,-3-11-90,-5-1-179,-6-10-91,-7 4-719,-8-6-540,-3 0 1979,-6 0 0,0-6 0,-1-2 0</inkml:trace>
  <inkml:trace contextRef="#ctx0" brushRef="#br2" timeOffset="418078">22216 12533 20575,'-18'-19'2429,"-4"8"-2159,-6 9-90,-9 15-90,-6 10 89,-2 13-179,1 9 90,5 6-1526,6 1 1436,11 0 0,10-5 339,8 13-339,10-22 0,2 3-90,15-32-180,12-21 180,0-9 90,5-21 0,-22 11 0,-3-3 90,6-24-45,-10 21 0,-3-1 135,-4 0 0,-2 2 1007,-2-2-1187,0 12 0,1 41 0,5 25 0,6 1 0,21 16 0,-1-16 0,13 6 0,-8-27 0,-2-8 0,-3-10 90,11-23-180,-11-4 90,-8-7 0,-2-3 0,4-13 45,-9 6 0,-1 0-45,4-3 0,-2-7 0,-5 27 0,-1 7 0,3 9 0,3 11 90,2 7-90,5 11 90,-1 9 0,1 10-90,-5 13 45,-11-12 0,-2 1 45,2 23-90,-6-25 0,-1-1-1378,-2 4 1378,-3-9 90,2-8-90,-8-7 0,7-8 0,-7-4 0,9-2-90,-4-7 1468,4 0-1468,5-11 90,4-6 0,9-3-45,19-14 0,6-2 45,-17 17 0,0-1-1696,25-20 0,0 1 1696,-23 20 0,-1 1 0,1-3 0,1-1-740,-2-1 0,-1 0 740,-1-2 0,-1-1-99,2-14 1,-1-1 143,-7 10 0,-3 0 0,3-9 0,-5 1 135,-3-15 0,-13 9 0,-8 10 0,-11 11 90,-7 13-45,-5 37 0,-2 12-225,-9 14 1051,10 2 1,4 4-1052,17-17 0,5-1 0,3 1 0,2-1 0,4-2 0,2 0 1828,11 31-2008,13-12-269,7-2-451,9-13-16,3-8 916,-8-18 0,2-3 0,20-1 0,-19-6 0,0 0 0</inkml:trace>
  <inkml:trace contextRef="#ctx0" brushRef="#br2" timeOffset="418664">24742 11836 21655,'-4'-6'1799,"0"3"-1619,4-1 539,0 4-449,2 0-180,2 0 0,2 0-90,2 0 90,2-6-90,4-4 90,3-10 0,5-1 90,1-6 269,6-2-179,-1 3-90,-1 4-90,-13 9 90,-7 6 0,-5 9-90,-2 9 0,2 14 0,-2 17-90,0 17-495,3-4 1,0 3 494,-1-12 0,1 0 0,0 17 0,2-2-382,-2-20 0,1-2 382,0-3 0,1 0-90,3 27 0,2-8-90,-4-8-1079,2 2 360,-5-17-181,0 0-539,-3-18-630,0-7 2496,0-3 0,2-4 1,0 0-1</inkml:trace>
  <inkml:trace contextRef="#ctx0" brushRef="#br2" timeOffset="418876">24807 12727 21385,'-31'10'1889,"5"-5"-1709,10 3 0,7-7-180,9 3 0,10-4 0,13 0 0,11-2-45,3-5 0,6-1-315,4-2 0,3-2-675,10-6 1,0-2-1,-12 5 1,-5-1 1034,-8-1 0,-6-1 0,3-7 0,-5-2 0</inkml:trace>
  <inkml:trace contextRef="#ctx0" brushRef="#br2" timeOffset="419223">25497 12189 20575,'0'-35'3328,"-9"0"-3058,2 25 90,-13 12-180,2 19 0,-6 18-90,-1 8-90,2 8 90,10 1-90,8-15 0,3-1 0,8 17 0,-2-21 0,4-3 0,16-1 0,7-10 0,10-11 0,0-15-90,1-10 90,-3-17 0,-8-10 0,-9-15 0,-12-6-158,-8 28 1,-4 0 157,-8-32-90,-8 3 90,-5 8-90,-3 10-1259,-8 3 0,7 19-1080,-4 4 2429,15 15 0,0 10 0,4 2 0</inkml:trace>
  <inkml:trace contextRef="#ctx0" brushRef="#br2" timeOffset="419730">26456 11855 21475,'-14'4'1799,"1"-3"-1529,1 7-1,2-7-179,6 3-90,0-4 0,6 0 90,2 0-90,-1 0 0,2 0 0,-5 0 270,2 0-90,-2-4 0,-3-3-90,-2-3 0,1 3-90,-4 3 0,7 4 0,-2 8 0,3 6 0,0 17 0,3-4 0,4 4 0,7-15-360,19-7-90,-7-5-359,11-4-720,-15-6 1529,-4-3 0,-3-5 0,-3-2 0</inkml:trace>
  <inkml:trace contextRef="#ctx0" brushRef="#br2" timeOffset="420130">26541 12637 22464,'-4'-9'990,"0"0"-900,0 0-90,3 4 0,-2-1 0,3 5 0,0-1 90,-4 2-1,3 0 271,-2 0 0,-1 0-180,3 0-90,-6 0-90,6 0 0,-6 0 0,6 0 0,-3 4 0,1-3 0,2 3 0,-3-4-540,4 0-1259,0-2 1799,4-14 0,0 4 0,4-12 0</inkml:trace>
  <inkml:trace contextRef="#ctx0" brushRef="#br2" timeOffset="421528">21559 13903 23454,'13'-6'269,"-6"-1"-179,-13-7 0,-6 1 0,-13-3 90,-2 8-90,-11 4 90,0 11 0,-5 13-90,-5 9 90,0 13-180,24-17 0,2 3-905,3 2 1,2 2 904,3 0 0,2 2-167,7 13 0,5 0 167,4-14 0,3 0 0,7 7 0,5-4 0,26 2 0,8-11 0,4-7-180,-20-14 0,-1-2-90,14 2-90,6-6-179,-32 0-721,-7-10 91,-9 1-720,-5-9 2344,-6 5 1,-2 1 0,-3 1-1</inkml:trace>
  <inkml:trace contextRef="#ctx0" brushRef="#br2" timeOffset="422588">22111 13967 20126,'2'-12'3148,"0"3"-2878,-8 5-91,-2 2 1,-10 8 0,-7 5 90,-21 28-180,10-3-90,12-10 0,2 2 0,-1 18 0,7 17 0,17-3 0,7-7-90,16-14-90,-1-25-90,1-5-89,3-7 89,-5-19 1529,18-7-1259,14 40 0,3 6-2360,5-28 2360,-4 35 0,-4-6 0,-26-39 0,-4-11 0,-3-11 0,-5-12 90,-4-3-90,-6-3 90,-2 6 0,-4-16-90,0 27 0,0-10 0,2 31 90,4 0-90,2 9-90,8 2 2450,2 5-2270,5 2-90,1 12 0,1 7 0,-8 11 0,-1 6 0,-2 3 0,-1 1 0,-1 2 0,-2 1 45,-3 3 0,-3-4-45,-4-2-90,0 5 90,-3-26 0,-2 4 90,-3-14-90,3 7-90,2-15 90,3 4 0,3-5-90,9-5 0,9-2-90,11-8-90,7-6 90,8-10-423,2-8 468,-24 17 0,1-3 45,10-15 0,0-5 90,-2 1 0,-1-2 45,0-1 0,-2 0 0,-6 7 0,-3 2 135,2-9-90,-8 8 90,-5 5 359,-6 1 1,-12 13-180,-4 7-90,-11 20-90,-6 14-2969,-7 14 2969,-2 13-135,18-19 0,1 1-292,3 4 1,1 0 291,3 0 0,2 1-45,3-1 0,2-1 0,8 29 0,10-6 0,15-10-180,1-22 0,4-4-270,23 1 90,-17-10 0,0-4-449,19-13-91,-2-2-584,-21-5 0,-3-4-855,13-8 2339,4-15 0,-28 8 0,-4 1 0</inkml:trace>
  <inkml:trace contextRef="#ctx0" brushRef="#br2" timeOffset="423389">24799 13600 21115,'-13'0'1619,"5"0"-1439,10 0-90,8 0 90,13 0 0,11-2-90,13 2 0,12-6-477,4 1 387,-29 2 0,-1 1 90,30-2-90,-3 0 0,-8 1-90,-9-6-90,-9 2-360,-9 2-359,-13-1-2879,-12 4 3778,-12-5 0,-11 2 0,-3-2 0</inkml:trace>
  <inkml:trace contextRef="#ctx0" brushRef="#br2" timeOffset="423826">25002 13551 19586,'-37'21'4137,"3"0"-3777,20-9-90,-2 7-90,-5 5 0,-1 9-180,0 6 0,-1 4 90,1 6-135,11-16 0,2 1 135,-3 16-90,3 6 0,9-27 0,0-10 90,4-8-90,9-13-90,3-5 90,21-11 0,-7 3 0,14 0 0,-1 6 0,0 4 0,3 11 0,-5 8 90,-4 13-90,-9 10 0,-15-4 0,-5 3 0,-1 22-103,-8-18 0,-3-1 193,-13 15-180,-9-8 180,-3-6-360,-10 0-270,11-17-179,0-2-271,19-21 325,13-47 0,9 13 1,-2 0-1,0 0 0</inkml:trace>
  <inkml:trace contextRef="#ctx0" brushRef="#br2" timeOffset="424157">25493 13822 18866,'9'-41'4857,"-1"11"-4587,-14 30-90,-2 14 0,-7 11-90,-1 9-90,3 9 90,5 6-90,6 2 0,7-16 0,2-2 0,8 10 90,13 0-180,4-29 180,5-18-90,4-11 0,-4-12 0,-4-7 0,-7-7 0,-8-6 0,-7-1 0,-13-2 0,-14 3 0,-13 8 0,-10 3 0,-4 11-90,-2 9-270,4 7-359,3 7-361,5 6-989,7 3 2069,7 5 0,9 2 0,7-1 0</inkml:trace>
  <inkml:trace contextRef="#ctx0" brushRef="#br2" timeOffset="424678">26561 13492 20305,'-10'-9'3239,"0"4"-2970,-2-4-89,0 7-90,0 0-90,5 2 0,-2 0 0,8 6 90,-3 1-90,11 11 0,2-10 0,8 2 0,-3-10 0,-3 0 90,-6 0-90,-3-4 0,-2-3 180,-9-8-180,0 0 0,-11-2 0,3 9 0,-3 0 0,11 8-90,0-2-90,9 8-359,0 1-181,3 7-719,2-3-900,3 0 2339,0 0 0,0 1 0,0 1 0</inkml:trace>
  <inkml:trace contextRef="#ctx0" brushRef="#br2" timeOffset="425085">26578 14193 23184,'-11'11'270,"5"-4"-270,2-3 0,4-4-90,0 0 90,4 0 180,-3-8 89,2-2 181,-10-6-90,-4 1-90,-7 1 0,-10 1-270,3-3 0,5 6-180,8 1-270,12 7-360,3 2-539,4 6-899,5 4 2248,2-2 0,2 6 0,1-6 0</inkml:trace>
  <inkml:trace contextRef="#ctx0" brushRef="#br2" timeOffset="428639">27240 9647 19136,'-4'-7'3058,"3"3"-2878,-3 2 0,4 8-90,0 5 0,0 12 0,0 9 0,0 8-90,0 6 0,0 6 90,2 0-90,2 2 0,3 1 0,1-1 0,2-2-90,-2-4-180,2-7-90,-2-8-269,0-3-631,-1-7-539,-3-1 1799,-2-8 0,-2-5 0,0-5 0</inkml:trace>
  <inkml:trace contextRef="#ctx0" brushRef="#br2" timeOffset="428994">27272 9598 19586,'0'-25'2518,"0"2"-2338,0 5 0,4 4-90,18-3 0,14 15 90,5-1-90,0 16 0,-18 5 0,-5 5 0,-9 18 0,-13-10-90,-13 15 90,-12-19-90,-9 0 0,-1-4 0,-2-7-180,5-3-450,0-8-629,13-1-2159,6 0 3418,17-3 0,5 3 0</inkml:trace>
  <inkml:trace contextRef="#ctx0" brushRef="#br2" timeOffset="429422">27564 9652 20395,'5'-7'1979,"0"6"-1799,-2 10 90,-1 10-180,0 12 0,-1 6 0,3 6-90,1 4 0,1-3 90,-2 1-90,-2-11 0,0-2 90,-2-12 0,0-8-180,0-6 90,0-22 0,5-26 0,3 6 0,0-2 0,0 3 0,2-1 45,6-8 0,1 3 45,3 3 0,4-1 0,-10 28-1,-2 7 1,-2 12-90,0 6 0,-3 11 0,-1 5 0,-4-1-90,0-1-179,-2-4-91,0-3-1079,0-5 359,0-7-2608,0-9 3688,3-11 0,2-8 0,3-6 0</inkml:trace>
  <inkml:trace contextRef="#ctx0" brushRef="#br2" timeOffset="429569">27853 9702 17067,'48'7'2129,"1"0"0,-3 0 0,-13 5-2219,-32 18-450,0-2-539,-1-6-1170,-3-10 2249,2-6 0,-8-6 0,2 0 0</inkml:trace>
  <inkml:trace contextRef="#ctx0" brushRef="#br2" timeOffset="429715">27979 9353 20305,'-5'-51'-2068,"3"28"2068,6 37 0,6 21 0,3 0 0</inkml:trace>
  <inkml:trace contextRef="#ctx0" brushRef="#br2" timeOffset="430257">28141 9652 17967,'15'19'5307,"-5"2"-5127,-3-2 0,-2 3-180,-1 1 89,0-2-89,-4-1 0,0-4-89,0 1-1,0-9 0,0 0-180,1-12 180,4-5 90,4-9 0,6-7 270,12-31-180,-6 16 0,4-16 0,-12 29 179,-3 13-89,-2 14-90,-4 18-90,2 14 90,-4 11-90,2 3 0,0 1 0,0-4 0,0-6 0,-2-8-270,6-15 90,-3-16 1,13-34 179,-2-9 0,-4 10 0,0-1-1178,-1 3 0,-1 0 1223,0-2 0,0 0 45,-1-1 0,0 1-215,8-28 305,-5 6 0,-6 6-180,-2 17 180,5 44-270,2 37 90,-4-13 0,1 2-45,0 2 0,-1-2-495,4 12 1816,1-5-3345,2-9 2167,0-5 1,1-4 0,-1-3 0</inkml:trace>
  <inkml:trace contextRef="#ctx0" brushRef="#br2" timeOffset="430435">28474 9444 21745,'-15'-30'1259,"5"3"-1169,8 5-90,10 3-90,8 2-270,11 5-270,11-3-1259,-5 7 1,1 2 1888,21-2 0,-21 3 0,0 2 0,10 3 0</inkml:trace>
  <inkml:trace contextRef="#ctx0" brushRef="#br2" timeOffset="431713">29168 8788 20845,'-14'-18'1889,"0"2"-1709,0 2 0,0 7-90,-3 17 90,1 14-90,2 27-45,6-18 0,2 3-1572,-1 8 1,1 4 1526,1 8 0,0 1 0,1 5 0,2 2-627,0-19 1,1 0 0,0 0 626,1 22 0,0-2-373,0-2 1,0-1 237,0-5 0,0-1-309,2-6 0,0-3-51,0-5 1,0-2 321,6 25 173,-3-15 0,-2-14 0,-3-7 0</inkml:trace>
  <inkml:trace contextRef="#ctx0" brushRef="#br2" timeOffset="431884">28852 9684 19705,'9'-33'-840,"0"1"1,19 10 0,5 1 839,-4-7 0,2 2 0,10 12 0,0 4 0,2-3 0</inkml:trace>
  <inkml:trace contextRef="#ctx0" brushRef="#br2" timeOffset="432212">29449 8978 17967,'4'-16'4227,"0"0"-3597,-2 3-180,2 1-180,-2 5 89,2 3-89,-2 4 0,0 8 0,-7 10-90,-2 19-90,-7 17-45,6-20 0,1 2-1615,-1 6 0,0 2 1570,0 3 0,2 2 45,0-2 0,3 4-494,2-6 1,1 2-1,1-2 134,3 3 1,1-2-318,1 13 1,2-3-988,12 3-720,-3-14 2339,5-11 0,-6-12 0,2-4 0</inkml:trace>
  <inkml:trace contextRef="#ctx0" brushRef="#br2" timeOffset="433922">29745 8987 20575,'0'-9'2429,"0"0"-2249,0 4 0,0 1 0,0 4-180,0 6 0,0 2 0,-4 5 0,3 5 0,-2-2 0,3 4-90,0-4 90,0-6-90,3-4 90,0-2-90,3-3 0,2 3 90,6-8 90,-1-3 0,5-7 0,-8-2 269,0-8-269,-4 13-90,2 13 0,0 22-539,6 19-1890,5 1 180,0-12 2249,1-6 0,-4-14 0,0-1 0</inkml:trace>
  <inkml:trace contextRef="#ctx0" brushRef="#br2" timeOffset="434164">30086 9114 21025,'0'-23'2878,"0"5"-2698,0 26-90,0 10 0,0 16-90,-5 14 45,4-5 0,0 3-90,-1-10 0,-1-1-337,1 14 0,0-2 112,1 15-173,-2-8-277,3-11-89,0-11-720,0-16-450,0-12-6027,0-15 8006,0-16 0,0-14 0,0-12 0</inkml:trace>
  <inkml:trace contextRef="#ctx0" brushRef="#br2" timeOffset="434312">30066 9363 15178,'13'-54'730,"1"0"1,0 1 0,-1-1 0,1 0 0,1-8 0,-1-5 0,1 13 0,3 28-2710,16 47 1979,-3 3 0,-6 1 0,-6 3 0</inkml:trace>
  <inkml:trace contextRef="#ctx0" brushRef="#br2" timeOffset="434463">30155 9186 18866,'-35'25'2789,"13"-5"-4139,38-20 1350,17 0 0,-1-2 0,9 0 0</inkml:trace>
  <inkml:trace contextRef="#ctx0" brushRef="#br2" timeOffset="434637">30391 9145 19946,'25'22'4587,"-3"-4"-4587,-8 32-180,-2-8-539,0 3-3059,4 10 3778,-7-21 0,1 1 0,-9-24 0</inkml:trace>
  <inkml:trace contextRef="#ctx0" brushRef="#br2" timeOffset="434786">30529 8897 21835,'-14'-61'569,"1"1"1,0 5 0,4 13-1200,9 31-989,0 9 1619,2 11 0,2 9 0,2 5 0</inkml:trace>
  <inkml:trace contextRef="#ctx0" brushRef="#br2" timeOffset="435039">30545 9050 19946,'37'41'3328,"-7"-3"-3328,-20-19 90,0 1-90,0-4 0,1 0 0,-1-9-90,1-1-90,-2-10-180,5-3-180,-2-10-719,3-11-810,3-8 2069,0-7 0,2 1 0,1 2 0</inkml:trace>
  <inkml:trace contextRef="#ctx0" brushRef="#br2" timeOffset="435314">30927 9222 12030,'10'-2'-2968,"2"-4"4047,4-6 900,3-8 1259,-3-3 540,-2-4-1799,-7 2-990,-4 0-359,-6 4 90,-7 7-451,-3 6-89,-6 14 0,3 6-180,4 11 0,3 4-360,6 2-269,3 1-630,2-5-810,2-3 2069,4-6 0,4-6 0,2-4 0</inkml:trace>
  <inkml:trace contextRef="#ctx0" brushRef="#br2" timeOffset="435679">31138 8892 18839,'0'-23'2518,"0"3"-1592,0 4-836,0 5 263,0 4-263,0 3 44,2 12-134,0 4 504,4 6-594,2 3 0,2-1 0,1-4 90,-1-4-90,-4-6 90,5-8 90,-2-5-90,5 0 180,-2-8 90,-1 3-1,-1-2-89,-2 3-90,0 4-90,0 2 90,-3 3-90,0 2-90,-3 6-180,0 0-359,0 7-541,-2 1-988,0 0 2158,0-5 0,0-3 0,0-6 0</inkml:trace>
  <inkml:trace contextRef="#ctx0" brushRef="#br2" timeOffset="435897">31345 8702 21205,'14'-29'1979,"2"6"-1799,0 29 0,5 12-1946,2 31 0,-2 15 1901,-7-4 0,-4 5-113,-2-17 0,0 4 1,-2 0-1,-3-4 63,-4 1 0,-3-4 0,-2-1-310,-6 17 0,-5-6-180,1-22 1,-3-3-1395,-17 20 1799,-1-12 0,4-11 0,1-5 0</inkml:trace>
  <inkml:trace contextRef="#ctx0" brushRef="#br2" timeOffset="436095">31759 8910 22734,'2'-42'1619,"-2"12"-1619,2 2-360,0 15-629,-2 6-990,6 3 1979,-5 2 0,2 2 0,-3 0 0</inkml:trace>
  <inkml:trace contextRef="#ctx0" brushRef="#br2" timeOffset="436267">31836 9213 21205,'3'44'1619,"-2"2"-1529,-8-1-5930,-7 12 5615,2-25 0,-3 2-495,-3 4 1,-2 0 866,-4 3 1,-3 0-1,-4 3 1,-3 0 0,-3 1-1,0-1 1</inkml:trace>
  <inkml:trace contextRef="#ctx0" brushRef="#br2" timeOffset="437145">27114 11438 20845,'6'0'2519,"0"9"-7910,0 3 5571,-2 10 1409,4 23-1499,-2 0-90,1 0 0,0 2 0,2 17 236,-2-21 1,0-1-327,1 12-270,-4-6-90,0-7-899,-4-2-1170,0-16 4145,0-4-8732,0-15 7106,0-10 0,-4-4 0,0-6 0</inkml:trace>
  <inkml:trace contextRef="#ctx0" brushRef="#br2" timeOffset="437450">27162 11678 17247,'18'-30'3463,"0"0"0,17-18-3463,-6 54 90,1-1-90,-1 8 0,-4 1 90,-5 2-90,-6 2 180,-11 14-180,-24 4 0,-7 2-90,-20-4-90,4-13-719,-16-9-271,12-8-629,4-15 270,26 0-540,19-4 2069,11 6 0,6-2 0,5 0 0</inkml:trace>
  <inkml:trace contextRef="#ctx0" brushRef="#br2" timeOffset="438138">27581 11642 19226,'5'-10'3688,"2"0"-3328,1 7 0,0-1 269,0 22-359,-3 19-270,-2 9 0,-3 11 90,-3-12-90,-2-1 0,1-8 0,-4-5-90,8-12 90,-8-8-90,7-13-90,-2-9 90,3-12 90,0-7 0,0-6-90,3-3 90,11-21 90,5 8 90,3 2-90,-1 22 90,-7 21-90,1 13 90,-1 8-180,-4 12 90,2 19-90,-2-17 0,2 2-90,0-31 90,1-10 0,1-8 0,-2 3 0,2-2-90,-3 7 90,-3 4 90,-2 3-90,-2 8 0,2 3 0,0 6-90,2 3-540,7 11 180,-1-15 181,6 4 89,-2-16 90,0-8 360,13-8-1,-8-6 1,9-3 0,-14 5 360,6 10-540,-11 10-90,5 8 0,-14 8-90,2-3-450,-6 1-359,2-7-720,-2 0-810,0-7 2429,0 0 0,-6 0 0,0 0 0</inkml:trace>
  <inkml:trace contextRef="#ctx0" brushRef="#br2" timeOffset="438263">28104 11475 22464,'-5'-44'-774,"1"0"1,1-19-1,19 77 1,5 10-1</inkml:trace>
  <inkml:trace contextRef="#ctx0" brushRef="#br2" timeOffset="438746">28259 11597 20395,'15'57'1289,"0"0"1,-3-7-1,1-12-1379,0-23 90,-2-15-90,12-17 90,1-23 45,-8 10 0,0-2 45,9-26-90,-1 4 180,-8 29 90,-1 9-90,-1 9 0,-2 13-90,-2 7 0,-2 5-90,-4 2 0,2-4 0,-4 0 0,4-9-450,2 14-630,2-26 451,3 5 269,1-25 90,-2-9 360,8-25 180,-6 11 90,5-13 90,-9 23 179,-2 4-269,-2 16 0,-3 4-90,-2 24-180,-1 5-1,0 14 1,0 7-90,4 4 0,0 4-179,5-5-901,1 12-89,-6-23-540,2 0-630,-6-22 2339,0-8 0,-4-3 0,0-2 0</inkml:trace>
  <inkml:trace contextRef="#ctx0" brushRef="#br2" timeOffset="439079">28697 11470 19586,'29'-30'540,"3"2"-3959,21 14 1980,-10-4 900,16-9 1978,-21-3 1529,-1-8-989,-6-5-990,-7-7-359,-8-4-225,-11 18 0,-2-1-226,-3-16 1,-1-3 90,-2 31 0,-1 14 0,3 17-90,-6 19-90,1 23-90,1-15 0,-1 2 45,0 3 0,0 1-480,3 4 0,-1 0 390,-1 0 0,0-2-135,4-1 0,0 0-225,-1-3 0,-1-2-1079,-1 26-405,0-11-7942,-4-12 9388,-2-13 0,-3-11 0,-1-8 0</inkml:trace>
  <inkml:trace contextRef="#ctx0" brushRef="#br2" timeOffset="439197">28856 11493 20575,'20'-43'-285,"1"0"0,0 2 0,2 9 1,15 16-1,5 1 0</inkml:trace>
  <inkml:trace contextRef="#ctx0" brushRef="#br2" timeOffset="439445">29489 10706 21835,'5'-12'3597,"-22"50"-3147,2 23-1221,-2-8 0,0 3 861,5-5 0,2 0-45,-1 0 0,1 3-45,4-5 0,0 3 0,2-3-90,1 4 0,3-1-180,1 13 0,5-3-135,3-26 1,3-4-275,18 22-1120,3-13-720,3-20 2519,-1-9 0,-3-20 0,-1-2 0</inkml:trace>
  <inkml:trace contextRef="#ctx0" brushRef="#br2" timeOffset="439849">29635 10728 21475,'0'-20'2428,"0"2"-2248,0 4 270,0 13-360,-3 9 0,2 30-3482,-3 0 3392,4 17-270,6-11-90,-1-4 0,3-6 181,-4-6-91,-2-14 180,1-6 90,2-14 3392,5-8-3212,2-11 90,2-9 89,1-3 271,1-11-450,-6 17-180,-2 3 90,-4 20-90,-4 18 0,0 7-180,0 12-270,0 7-359,0 5-721,2 2-4290,-2-3 5820,4-5 0,-4-8 0,2-2 0</inkml:trace>
  <inkml:trace contextRef="#ctx0" brushRef="#br2" timeOffset="440065">29960 10783 21205,'6'5'3418,"0"9"-3238,3 22-90,0 14-550,2 12 504,-5-28 1,0 2-45,-1 0 0,0 1-45,0-2 1,0 0-586,3 6 0,0-3-629,0 15-839,3-1 2098,-9-32 0,-2-11 0,0-5 0</inkml:trace>
  <inkml:trace contextRef="#ctx0" brushRef="#br2" timeOffset="440246">29818 10832 21295,'-15'-25'1349,"9"1"-1259,14 1-180,16 2-180,15 3-539,10 5-990,10 2 736,-1 2 0,0 2 0,-3 0 0</inkml:trace>
  <inkml:trace contextRef="#ctx0" brushRef="#br2" timeOffset="440612">30204 10932 20395,'3'16'1440,"4"2"-1351,7-4 1,21 1-90,-3-7-179,17-2-631,6-6 270,-16 0 270,9-4 450,-25-3 450,-5-7-180,-9-4-180,-4 0-1,-10-5 1,-4 5 0,-6 2 0,-3 3 180,-2 8-1,-2 5-89,-3 11-180,1 9-90,-1 14 0,5 7-90,2 9 0,9 0-360,4-2-359,8-5-631,4-5-1078,5-8 2428,2-5 0,2-14 0,1-5 0</inkml:trace>
  <inkml:trace contextRef="#ctx0" brushRef="#br2" timeOffset="440962">30614 10932 20755,'7'7'3238,"-2"4"-3148,-5 14-90,0-2 90,2 1-90,-2-3-90,6-3 0,-5-8-180,2-4 1,-1-10-3573,26-52 3932,-11 25 0,3-4 0,0 2 180,3 8 179,1 11-179,-3 6 0,-1 16 0,-6 10-180,-1 14 3392,-3 7-3482,-4 2-270,0-2-270,-4-3-539,0-5-450,-2-8-810,0-9 2339,0-12 0,0-11 0,0-5 0</inkml:trace>
  <inkml:trace contextRef="#ctx0" brushRef="#br2" timeOffset="441296">30915 10579 21835,'1'-17'2518,"7"33"-2473,-2 17 0,1 6-135,9 25-135,-8-20 0,1-3-854,10-1 629,-6-19 180,7-5 180,-6-23 90,4-8 270,-1-9 90,1-7 90,-3-3 0,-3-1-1,-2 4-269,-2 6 0,-2-4-180,0 16 0,-4-2 0,2 13-360,-4 8-2428,6 14 2788,-2-3 0,3 8 0,-2-11 0</inkml:trace>
  <inkml:trace contextRef="#ctx0" brushRef="#br2" timeOffset="441531">31353 10453 22374,'12'-8'1979,"2"6"-1349,1 17 359,12 43-809,-10 5-502,-5-14 0,-1 3 322,-6-6 0,-4-1-1268,-1 4 1,-3 0 1132,-2 0 0,-3-1-225,-3-1 1,-2-1-418,-2-3 0,-1-2-168,-1-4 1,-1-2-3972,1-4 1,-1-3 4067,-12 17 0,4-13 0,3-8 1</inkml:trace>
  <inkml:trace contextRef="#ctx0" brushRef="#br2" timeOffset="441713">31710 10511 14300,'15'-30'2158,"-3"4"578,-2 9-2647,-4 6 1186,0 7-1815,-4 2 370,2 6-2079,-4 3 3038,2 6 0,-7 8 0,-2 2 0</inkml:trace>
  <inkml:trace contextRef="#ctx0" brushRef="#br2" timeOffset="441896">31682 11004 22014,'9'48'2159,"-4"-6"-2069,-6 17-270,-6-9-449,-8 9-1529,-10 0 899,8-27 0,-4-1 904,-5 1 1,-3 0 0,-5-1-1,-3-1 1,-4 0 0,0 1 0</inkml:trace>
  <inkml:trace contextRef="#ctx0" brushRef="#br2" timeOffset="442769">27284 13433 21924,'0'-10'2159,"0"4"-1979,-3 28 0,2 8-180,-3 29 45,4-26 0,0 1-706,0 3 0,0 1 661,2 5 0,0 0-135,-1 1 0,0-1-180,3-3 0,0-1-180,-2-3 1,1-2-1305,4 21 1877,-4-17 0,1-13 1,-4-10-1</inkml:trace>
  <inkml:trace contextRef="#ctx0" brushRef="#br2" timeOffset="443012">27248 13600 21924,'45'-26'869,"1"-1"1,-9-1 0,-9 14-870,-17 71-90,-39-4-90,-3-13-360,-2-12 1,-2-3-451,-6-2-899,-9-1 1889,29-16 0,9-10 0,6-1 0</inkml:trace>
  <inkml:trace contextRef="#ctx0" brushRef="#br2" timeOffset="443662">27564 13542 19946,'30'34'4587,"-7"3"-4587,-28 0 90,-2 4-90,0-2 0,-4 3 0,6-15-90,-1-6 90,3-14-90,3-16 90,0-7 0,3-13-90,9-34 90,3 14 0,-4 15 0,0 2 0,10-8 90,-1 12-90,-2 6 90,0 13 0,-5 11 0,-1 9 0,-2 10-90,-2 2 90,-1 8-90,-4-9 0,-1 2-90,2-10-90,1-7-90,-1-3 90,1-4-90,0-4 90,5-7 180,13-16 90,-6 4 0,10-7 0,-13 14 270,2 2-180,-5 15 0,1 9-90,-4 15-90,0 5 90,-2 2-90,0-3 0,0-2 0,-3-4-180,0-7 0,1-7 0,0-5 90,6-10 0,1-2 90,1-9 0,2-2 0,0-5 90,8-11-90,-3 11 90,-2 0-90,-6 18 0,-9 6 0,2 10-180,-3 3-359,0 7-2070,-1 5 180,0-14 2429,0 1 0,-3-16 0,-2-1 0</inkml:trace>
  <inkml:trace contextRef="#ctx0" brushRef="#br2" timeOffset="443780">28031 13261 20935,'-11'-43'0,"2"9"0</inkml:trace>
  <inkml:trace contextRef="#ctx0" brushRef="#br2" timeOffset="444354">28433 13478 21295,'15'0'2159,"-3"6"-2069,-6 4-90,0 6 0,-2 4-90,2 3-90,-4 0-180,4 1-180,-2-3-269,3-3-361,0-8-1078,9-12 1978,-2-14 1349,9-12 720,-3-8-809,1-1 89,7-15-809,-8 18 0,1-7 0,-7 27 89,-3 6-179,-2 14 0,0 10-90,-3 12-90,0 6 0,0 16-90,0-6-180,0-5-269,2-18-91,-2-19-180,4-11-1079,10-25 1350,-1-1 269,9-23 630,-1 9 719,-1-6-1888,1-2 1439,-1-1-180,-3 3-46,-10 22 1,1 4 225,6 3-450,0 11-90,-12 43 0,-5 13-90,-3 7 0,0 0 0,0-3-360,0-4 1349,0-7-1619,0-7-449,4-7-630,2-10 1709,12-12 0,-2-10 0,5-9 0</inkml:trace>
  <inkml:trace contextRef="#ctx0" brushRef="#br2" timeOffset="444562">29270 13003 19946,'-15'-47'1394,"0"0"0,0 0 0,-6-11 0,2 25-1304,6 61 0,3 21-90,0-2 0,0 7 0,1-3-1688,-1 13 1,1-1 1687,2-7 0,-1 1 0,2-3-180,2 1 0,2-4 2,0-6 1,0-2-318,2-5 0,0-1-944,0 21-62,0-14 1501,0-21 0,0-11 0,0-12 0</inkml:trace>
  <inkml:trace contextRef="#ctx0" brushRef="#br2" timeOffset="444696">29047 13469 18776,'31'-45'-90,"1"0"0,-1 1 0,-1 2 0,-1 1 0,-2 9 0,16 1 1</inkml:trace>
  <inkml:trace contextRef="#ctx0" brushRef="#br2" timeOffset="444912">29757 12700 22014,'-16'48'2384,"6"5"0,2 11-2354,3-11 0,1 3 0,1 1-929,0 1 0,0 0 0,2-1 809,2-4 0,2-2 0,1-4-180,2 0 1,3-4 27,0-4 0,4-1-1827,8 3 0,4-3 2069,14 8 0,-12-21 0,1-4 0,11-5 0</inkml:trace>
  <inkml:trace contextRef="#ctx0" brushRef="#br2" timeOffset="445430">29976 12813 21295,'-4'-2'1799,"-3"0"-1619,6 2 0,-3 6-90,4 1 0,0 9-1,2-2-89,2 2 0,2-3 90,1-5 0,0-2-90,0-6 0,3-2 90,-2-7 180,2-5 90,-2-4-180,0 0 90,1 2-180,-1 4 0,-4 5-90,0 3 0,-1 4 0,-2 6-720,6 18-449,-2 0-1080,3 15 2249,0-12 0,0 3 0,0-3 0</inkml:trace>
  <inkml:trace contextRef="#ctx0" brushRef="#br2" timeOffset="446004">30395 12958 22194,'0'-16'3508,"2"0"-2968,-2 5-180,4 2-180,-2 4 90,2 13-270,2 11 0,0 17 89,4 12-89,-5-7 0,0 3 0,1-11 0,-1 0 0,-1 12 0,0-1 0,0 11 0,0-5 0,-2-10 0,2-8-89,-2-7 89,0-7 0,-2-3 0,0-3-90,0-5 90,0-3-90,0-4 0,0-16 90,0-4-90,-4-22 90,3-8 0,-2-14-291,3 29 1,0-2 290,0-2 0,0-2 0,-2-14 0,0-5 0,0 6 0,-1-3 0,0 1 30,0 10 0,0 2 0,0 0-30,-1-25 0,2 10 0,0 17 0,8 33 0,-1 5 0,-1 2 0,1 2 401,2 0-1750,17 18 179,-2-2-359,9 22-720,-9-6 2249,-3 4 0,-1-2 0,-2 0 0</inkml:trace>
  <inkml:trace contextRef="#ctx0" brushRef="#br2" timeOffset="446286">30269 13171 21115,'-15'0'2788,"3"4"-2248,6 1-90,2 0-180,4-1-180,6-4-90,8 0-360,12-2-360,15-3-449,10-4-990,6-2 1816,2-5 0,-4 2 1,-2-2-1</inkml:trace>
  <inkml:trace contextRef="#ctx0" brushRef="#br2" timeOffset="446473">30768 13094 23723,'4'23'450,"2"0"-450,1 14-90,1-3-1169,3 19-90,0-17-1080,1 7 2429,-3-29 0,-5-6 0,-3-8 0</inkml:trace>
  <inkml:trace contextRef="#ctx0" brushRef="#br2" timeOffset="446630">30878 12859 22464,'-9'-36'225,"0"0"0,-6-22-1394,15 54 1169,9 8 0,-1 6 0,8 6 0</inkml:trace>
  <inkml:trace contextRef="#ctx0" brushRef="#br2" timeOffset="447058">31057 12664 21295,'-8'-11'1169,"3"4"-989,-2 3 90,2 4 539,-5 60-719,0-9 60,3 4 0,0 13 0,0-7-150,0-11 0,-1-1-343,1 2 0,0 4 1,0-8 432,-5 17-90,5-10 247,-2-13-247,8-10-90,-2-8 90,3-12-90,0-9 90,0-15 781,0-18-781,0-21-45,1 15 0,1-3-384,1-8 0,1-1 384,1-8 0,2 0 45,0-2 0,2-1 0,0 3 0,0 1-45,1 6 0,1 0-270,1-2 0,1 3-531,7-13-143,7 4-900,-6 42 1889,5 16 0,-1 16 0,1 7 0</inkml:trace>
  <inkml:trace contextRef="#ctx0" brushRef="#br2" timeOffset="447174">30935 13044 20755,'55'13'0,"-1"-8"0</inkml:trace>
  <inkml:trace contextRef="#ctx0" brushRef="#br2" timeOffset="447380">31365 12547 21835,'11'27'2338,"-1"2"-2293,-7 16 0,-2 7-390,0-12 0,0 0 345,0 1 0,0-1 0,-1-1 0,0-1-135,-3-2 0,0 0-585,0 7 1,-1-2-1260,-8 15 2035,0 3 0,-2-33 1,0-4-1</inkml:trace>
  <inkml:trace contextRef="#ctx0" brushRef="#br2" timeOffset="447872">31284 12881 21115,'16'6'1259,"1"4"-1349,4 6-180,4 2-179,9 0-181,5-8 90,4-2 360,2-8 900,-4-6-90,-5-3-1,-9-9-89,-7-5-270,-10 2-90,-4-1-90,-2 8 0,-2 3 90,2 6-90,-2 21-90,4 3 0,-4 18 0,4-4-270,2 4 270,-3-12-90,2-6 90,-1-13 0,2-10 90,3-3-90,3-4 90,0-3 0,1 3 269,-3 4-89,-6 9-90,-2 9-90,-1 12 0,-2 11-90,3 9 0,-10 9 0,0 7-450,-2-18 1,-2 1-901,-1-3 1,0-1 1349,1 0 0,0-2 0,-13 13 0,8-22 0</inkml:trace>
  <inkml:trace contextRef="#ctx0" brushRef="#br2" timeOffset="448412">31755 12447 20755,'-10'-25'2069,"3"4"-1889,4 4 0,3 9 0,0 2-90,3 12 90,4 8-91,7 19 1,4 17-423,-7-15 0,1 3 333,1 4 0,0 2 0,0 5 0,-1 1 0,-1 1 0,0-1 0,-1 1 0,-2 0 0,-1-5 0,-1-2 0,-3-1 0,0-2 0,-1-6 0,-1-2-90,-4 24-270,-2-17-269,1-9-271,0-6-629,4-6-720,0-8 2438,4-5 0,2-12 0,5-1 1</inkml:trace>
  <inkml:trace contextRef="#ctx0" brushRef="#br2" timeOffset="449415">31499 12655 22824,'0'-5'899,"0"1"-809,2 14-90,-1-3 90,0 8-90,-1-10-90,0 3 0,2-7-89,-1 3 89,0-4 0,3 0 90,0 0 0,3 0 0,-1-2 90,-2-5 0,-2-2 0,0-1-1,-2 4-89,2 4 0,-2 2 0,4 0 0,-4 6-179,4 1-271,0 7-180,4-3-1079,0 2 1709,1-1 0,-2 2 0,0-1 0</inkml:trace>
  <inkml:trace contextRef="#ctx0" brushRef="#br2" timeOffset="449642">31881 12691 20485,'6'-9'1889,"2"2"-1979,-5 3-359,0 2-991,-3 0 1440,0 1 0,2-1 0,0 2 0</inkml:trace>
  <inkml:trace contextRef="#ctx0" brushRef="#br2" timeOffset="449853">32145 12917 22554,'14'20'1619,"4"3"-1439,-5 9-90,3 6 0,-8 7-180,-2 5-450,-4 7-629,-7 0-1170,-8-1 2339,-9-1 0,-14-4 0,-6-1 0</inkml:trace>
  <inkml:trace contextRef="#ctx0" brushRef="#br2" timeOffset="474600">23666 5934 21745,'-4'-9'1889,"0"4"-1710,4-1-89,0 4 0,0-3 0,0 1-90,0-1 0,2 3 90,4 0-90,6 2 0,4 0 0,10 6 90,3 1-90,8 7 0,5-1 0,-5-3 0,2 0 0,23 7 0,-6-3 0,1 0-336,-23-4 0,-2 0 381,9 2 0,0 0-45,13 6 0,-5-2 0,0-2 0,-3-1 0,19 2 0,-14 0 45,-16-6 0,1-1-45,17 6-45,-13-7 0,2 1 90,0 3 0,-1 1-271,1-4 1,-2 1 225,-4 2 0,-4 0 641,7 2-641,-3 1 0,-5-1 0,-3-1 0,-4 1 0,-2-7 0,-3 4 90,3-1 392,-2 9-482,-3-1 0,1 3 0,-10-7 0,2 1 0,-2-1 0,0-1 0,2 1 0,-1-8 0,-1 1 0,-2-6 0,-4 4 0,0-3 0,-2 3 0,0-4-180,2 0 180,-11 0-90,-6 0 90,-6 0 90,-23 0-90,10 0 0,-16 4-90,-10 4 90,18-3 0,-12 7 90,27-10-90,5 8 0,8-5 0,6 0 0,11 5 0,10-5 0,9 6 90,7-6-90,7 5 0,3-8 0,7 6 0,3 2-90,12-3-52,-11 2 0,-2 1 142,1 2 0,-4 1 0,-7 1 0,-5-3 0,-5-4 0,-6 1 0,0-3 0,-3 1 0,-3-2 374,-2-4-284,-3 4 0,-5-3-90,-3 3 90,-3-4-90,0 0 0,0-6 0,0-2 0,0-8 0,0-2 0,0-6 0,-3-4 0,-3-6 0,-3-16 0,3 12 0,-2-12-90,4-6 90,-1 23 0,2-16 0,3 23 0,0 8 0,-4-1 0,3 10 0,-2 2 0,-1 3 0,3 1 0,-2 1-90,3 2 90,-4-2 0,3 2 0,-3-2 0,-3 2 0,-2 0 0,-9 0 0,-4 8 0,-5 2 0,-27 20 0,7-7-169,14-7 1,-1 1 168,-19 5 0,0 1 0,0 1 0,1 0 0,2-2 0,4-2 0,-7-6 0,20 1 0,-3-9 0,24 0 0,6-6 0,2 0 427,4 4-427,0-3 0,2 3 0,2-4 0,15 0 0,10-2 0,5-3 0,6-2 0,-10 0 0,5-1 0,1 3-90,7-4 0,2 2 90,5 0-90,1-1-221,2 1 221,-2 2 90,-6-3 0,-7 7 0,-9-3 0,-2 4 0,-7 0 0,-6 0 0,-7 0 221,-7 0-221,0 0 0,-7 8 0,0 2 0,-9 8 0,-2 2 0,5-10 0,1 6 0,8-10 0,4 1 90,0-3-90,0-4 0,6-2 0,-1 0 90,10-5 0,-6 2-90,1 0 0,-6 3 0,-4 2 90,-5 0-90,-4 6 0,-7 2 0,-5 6 0,-1 1 0,-1-1 0,-4 0 90,11-7-90,0 1 0,13-7 0,3 3-900,0-4 181,0-6-720,0 4-900,0-4 2339,-8 6 0,-8 6 0,-9 2 0</inkml:trace>
  <inkml:trace contextRef="#ctx0" brushRef="#br2" timeOffset="485239">21351 11461 16168,'-10'-2'4857,"4"0"-4407,2 2-180,4 0-91,0 4 1,0-3-90,0 3 90,0 0 180,0-3 1349,0 3-1619,6-14-90,0 7 0,10-7 90,21 2-90,-8 2 0,33-7 0,-22 6 0,14 0 0,-8 1 0,1 3 0,4-3 0,0 1 0,-2 0 90,-5-1-90,-1 3-90,-4-1 90,-1 2 0,-1-3 0,-1 3 0,-3-2 0,13 3 0,-12-1 0,10 0 0,-14 2 0,0-4 0,3 1 0,1-4 0,5 0 0,-1-2 0,21-2 0,-14 2 0,12-2 90,-19 2-180,-3 2 90,-2 0 0,-3 5 90,-3 0-180,-1-2 90,0-1 0,0 0 0,16-1 0,-11 5 0,10-3 0,4 3 0,-9-1 0,11 2 0,-12-2 0,-3 2 0,-1-6 0,-1 3 0,-3-2 0,-5 3 0,0 0 0,-4-2 0,12-5 0,-8-1 0,9-1 0,8-2 0,-7 3 0,13-3 0,-1-2 0,-11 4 0,6-4 0,-13 6 0,-3 2 90,-3 1-180,0 1 180,0-1-90,14-1 0,-3 2-90,23-9 180,-16 7-90,11-8 0,-14 8 0,13 2 0,-13 1 0,9 2 0,-10-5 0,-8 2 0,2 1 0,-10 2 0,0 2 0,2 0 0,4-2 0,3-1 0,3 1 0,1 0 0,0 2 0,13 0 0,-3-4 0,1 3 0,-9-3 0,-11 2-90,11 1 90,-6-1 0,10 2 0,3-2 90,-9 2-90,10-2 0,6 0-90,-12-1 90,13 1 0,14-2 0,-23 3 0,23-1 0,-30 2 0,1-2 0,-1-1 0,1-1 0,10-1 0,-11 1 0,6-1 0,-13 3 0,1 0 0,-1 0 0,1-1 0,-2-1 0,1-1 0,-1 3 0,0 0 0,6 0 0,-8 1 0,2-3 0,-5 2 0,-4-1 0,3 1 0,-4 2 0,-3 0 0,-1 0 0,-2 0 0,0 0 0,0 0 0,0 0 0,-1 0 90,-3 0-180,-3 0 90,1 0 90,-1 0-90,0-2 0,-1 0 0,0-1 90,0-1-180,0 4 270,0-2-180,4 2 90,-3 0-1889,3 0-450,-8-2 2249,7-5 0,1-2 0,9-5 0</inkml:trace>
  <inkml:trace contextRef="#ctx0" brushRef="#br2" timeOffset="486203">27723 10520 23723,'2'-9'1080,"2"0"-810,6 0-180,6 0 90,6 0-91,12-2-89,9-3 90,19-2-90,-24 7 0,2 0-492,8-1 0,1 0 492,5 0 0,4 0 30,2-2 0,5-1 0,-2 1-656,-13 2 1,0 0 0,1 0 625,-1-1 0,3 0 0,-1 0 0,-3 0 0,1 0 0,-4 0 0,1-1-137,-1 0 1,-1-1-1,4 0 197,13-5 0,3-1 0,-3 1-60,-14 3 0,-2 0 0,1 0-329,12-3 0,3-1 1,-4 1 328,1 1 0,-2 0 0,1 0 0,1 1 0,0 1 0,0 0 0,1 0 0,0-1-89,0-1 1,0 0 133,1 0 0,-1 0-45,0-1 0,-1 0 0,0 0 0,-1 2 45,-1-1 0,-2 2 404,-2 3 0,0 1-449,-5 0 0,-1 0 45,-2 4 0,-1 0 0,-4-1 0,0 1 167,-2 0 1,-1 0-213,-3 0 0,-1 0 90,30-6 0,-5-5 90,-1 0-90,-2-3 90,-2 3-90,-4 0 1275,-5 4-1275,8-5 0,-9 6 0,-6 2 1140,-13 7-1230,-13 2 670,-1-2-670,-4 1 24,-2-2-473,-2 5-1350,-2 0-1529,-7 7 3328,-2 2 0,-15 13 0,-1 4 0</inkml:trace>
  <inkml:trace contextRef="#ctx0" brushRef="#br2" timeOffset="487618">20958 13609 19136,'-15'0'3598,"1"0"-3238,7 0-270,-2 0-90,8 0 180,-2 0-90,12 0 0,-1 0 0,13 0-1,-1 0 1,11 0-90,5 0 90,9 0-90,10 0-394,9-2 484,-27 1 0,2 0-45,2-2 0,5-1 15,2 1 0,4-1 0,0 0-15,10 0 0,2 0-674,-6 1 0,3 0 1,-3 1 658,-13 0 0,-2 0 0,3 0-30,17 0 0,4-1 0,-3 1 0,-13-2 0,-2 0 0,2 0 0,13 0 0,3 0 0,-5 1 30,-15-1 0,-2 0 0,-1 0-403,1 2 0,0-1 0,3-1 395,1 0 1,4-1-1,0 0 1,-2 0 7,3 0 0,-2 0 0,2 0-8,-4-1 1,1 0-1,3 0 1,2 0-5,-1 0 0,2 1 0,1 0 0,2 0 0,-1 2-466,3-1 1,0 2 0,1 0 0,-1 0 0,1 0 447,0-1 0,1 0 0,-1 0 0,0 0 0,-2 1 0,8 1 0,0 1 0,-4 0 0,-7-1-136,6-1 1,-6-1 135,-1 0 0,0-1 0,-5 0 0,1-3 0,-8 1 0,2-2 0,-3 1 0,5-2 0,0 0 0,14-5 0,-3-1 416,-19 6 0,-1-2-461,16-6 0,-1-1 45,-15 5 0,1 1 0,8-6 0,-1 1 45,-8 2 0,-3 1-45,15-6 897,6-2-807,-30 13 0,-5 1 3005,-5 3-2825,-2-2 756,-7 5-936,-2 0 268,-7 2-538,0 0-572,-4 0 32,4 0-269,-4 0-720,-1 0-630,3 0 2339,-3 0 0,-1-2 0,0-1 0</inkml:trace>
  <inkml:trace contextRef="#ctx0" brushRef="#br2" timeOffset="488339">27532 12420 16840,'-10'-7'2788,"3"0"-1033,4 3-1665,3-3 652,0 0-653,9-4 386,11-6-385,22-4-90,-4 4 0,7-2 0,0 1-171,-2 2 1,-1 1-1,7-1 201,-1 1 0,6-1 0,4-1 0,2 0 0,-2 1 0,-3 2-618,9-3 0,-4 1 0,1 1 1,4 0 601,-7 1 1,2 1 0,3-1 0,0 0 0,-1 1 0,-4 0-420,-1 2 1,-1 0-1,-2 0 1,-1 1 0,2-1 422,0 0 0,-1 0 0,1 1 0,1-1 0,2 0 27,3 0 0,4-1 0,1 0 0,1 1 0,-3-1 0,-2 1-10,-3 1 1,-3 0 0,-2 0 0,2 1 0,2-1-6,-1 0 0,2 0 0,2 1 0,-1-1 0,-2 1 0,-5 0-170,3 1 1,-4 0 0,-2 0 0,0 1 169,13-3 0,-1 2 0,-3-1 60,-5 0 0,-3 1 0,-1 0 44,16-1 1,-4-1 145,-11 2 1,-3-1-146,-9 2 0,-3 0 1286,19-2-1242,-17 2 2458,-10 5-2637,-13 2 1631,-4 0-1631,-7 0 756,0 0-2375,-11 0 552,0 4-1451,-17 1 2518,-9 4 0,-17 6 0,-11 2 0</inkml:trace>
  <inkml:trace contextRef="#ctx0" brushRef="#br2" timeOffset="489858">21152 14912 22104,'-10'-5'1619,"4"-1"-1529,-1 3 0,6-1 0,-3-1 0,4 3 0,0 0 0,2 2 0,9 0-90,3 0 90,19 0 0,-7 0 0,13 0 0,-4 0 0,6 4-90,3-3 0,9 7 90,4-7-90,-24 1 0,1 0-1651,2-2 0,1 0 1651,4 0 0,1 0 0,3 0 0,2 0-269,2 0 0,1 0 269,1 0 0,4 0 30,-2 0 0,5 0 0,-4 0-30,9 0 0,0 0-228,-7 0 1,2 0 0,-4 0 272,3 0 0,-4 0-45,-1 0 0,0 0 0,-2 0 0,1 0-188,-3 0 1,-1 0 187,0 0 0,0 0 0,-2 0 0,1 0 0,-1 0 0,-1 0 45,1-1 0,0 0-90,-3 0 0,3-1 90,21 0 0,0 0-90,-15 1 0,0-1 652,-6 1 1,3 0 0,-4 1-608,6 2 0,-2 0 352,1-1 1,1-1-353,0 5 0,0 0 388,0-4 1,1 0-389,0 2 0,2 0-127,-6 0 0,3-1 0,-2 1 127,7 0 0,1 0 0,-10 0 0,2 0 0,-4 0-45,2 0 0,-3-2 90,0-1 0,0 0 235,-2 0 0,-1 0-280,-1 0 0,-1 0 0,-1 0 0,-1 0 45,-2 0 0,-1 0-135,28-2 90,-6 0 90,8-5-180,-18 2 180,5 1 86,-20 2-265,8 2 1186,-11 0-1097,6 0 229,-11 0-229,-1 0 90,3 0-90,2 0-90,-1 0 180,1 0-90,-5 0 0,-5 0 0,-2 0 90,-2 0-1,-3 0 1,-4 0 90,1 0 0,-5 0-6206,2 0 6026,-6-5 0,2-2 0,-3-4 0</inkml:trace>
  <inkml:trace contextRef="#ctx0" brushRef="#br2" timeOffset="490815">27771 14767 21565,'-12'-2'1709,"0"0"-1439,0 2-91,5-4 1,-2 3 0,8-5-90,-2 5 90,6-5-90,4 3 0,8-5 0,8-1 0,8-3-90,9-2 0,8 1 0,12-5 0,-25 10 0,2 0-999,5-3 1,1 0 998,7 0 0,2 1 0,7-1 0,2 1-164,-19 3 1,1 1 0,4-1 185,4 2 1,4 0-1,2 0 1,0 0 22,6 1 0,0-1 0,1 1 0,0 1-680,1-1 0,1 1 1,-1 0-1,0 1 657,0 0 1,0 0 0,-1 1-1,-4 0-353,3 1 1,-4 0 0,0 0 359,3 0 1,-1 0 0,1 0 30,0 0 0,0 0 0,1 0-30,-2 0 0,1 0 0,0 0 30,0 0 0,-1 0 0,0 0 0,-1 0 0,-1 0 0,-1 0-30,-1 1 0,-1 1 0,0-1 59,-2-1 0,0 0 0,-2 1-59,-2 1 0,-2 2 0,3-2 0,11-1 0,3-1 0,-4 0 0,-14 0 0,-3 0 0,4-2-8,3-1 1,5-1-1,-1-1 1,-6-1-23,10-3 0,-3-2 29,-9 2 1,2-1 0,-5 1 151,0-1 1,-2-1-137,9-3 0,-2 0 45,-13 5 0,-2 0 0,5-1 0,-2 0 2359,1 0-2359,-11 7 2094,0 3-2094,-17 7 1626,3-2-1626,-13 7 28,0-10-118,0 4 0,0-2-270,0-3-1529,0 3 90,0 0-989,-4 3 2698,-6-2 0,-7 8 0,-5-6 0</inkml:trace>
  <inkml:trace contextRef="#ctx0" brushRef="#br2" timeOffset="531568">6189 17517 18866,'-4'-5'3238,"-1"1"-2788,1 4-270,0 0 90,4-2-180,-3 2 0,2-2 0,-3 0 0,4 1 539,0-1-629,4 2 0,9 0 0,3 0 0,23 0 0,-10-2 0,12-3-90,-8-2 90,-4-2 0,-1 0 0,-6 2 0,-1-1-90,-3 1 90,-4-2 0,0-2 0,-4-3 0,0-2 0,-5-4 0,-2-1-90,-3-1 90,0-1-179,-5-8 179,-2 9 0,-3-8 0,0 9-90,2 0 90,-2 1 0,0 4 0,-3 3 0,-1 4 0,0 4 0,-10 3 0,6 2 0,-5 0 0,-1 4 0,6 1 0,-5 0 0,7 5 90,-1-2-90,1 7 0,0 1 90,0 3-90,-8 9 0,6-4 0,-3 7 0,7-6 0,3 0 0,1 0 0,6 12 0,0-9 89,4 18-89,0-20 0,0 9 0,0-11 0,0 1 0,4-1 0,2-2 90,6-2-90,3-2 0,5 6 0,2-2 0,5 4 0,3-1 0,1 0 0,1-4 0,2-5 0,1-9 0,2-3 90,1-4-180,1 0 90,2-4-3392,17-11 3392,-15-3 0,10-13 0,-23 2 0,-5-5 0,-3-5 0,-4 1 0,-1-3 0,-5 0 0,-4-3 0,-4-2 0,-2-6 0,-2 0 0,0-3 0,-4 3 0,3 4 0,-6-10 0,6 20 0,-8-8 90,-1 10-90,2 12 0,-1-6 90,9 14 3482,0 3-3392,0 1 0,0 3 0,0 3-90,0 3-90,0-1 0,0 3 180,0-1 0,0-2 0,0 3-1,0-3-179,0 14 0,0 1 0,0 15 0,0 4 0,0 9 0,0 8 0,0 7 0,0-10 0,0 1 0,0-10 0,0-1 0,1 11 0,2-1 0,3 11 0,4-6 0,4-3 0,1-8 0,-1-4 0,6 1 0,-7-14 0,5-2 0,-8-11 0,2-1 0,-2-2 0,1 7-90,-3-6 90,0 1 0,-2-3-89,-2-4-1,4 0 90,-6-6-90,4-2 90,-2-7 0,2-1 0,-1-4 0,2-1 0,1 0-90,1-1 90,4-10 0,-2-8 90,-2 2-180,2-7 90,-10 24 90,6-4-180,-3 11 180,-1 3-90,2-2-90,5-1 90,-2 2 0,7-1 0,-5 6 0,6 2 0,1 3 0,3 2 0,-1 4 0,0 3 0,0 7 90,1 4-90,8 19 0,-8-7 0,4 12 0,-12-11 0,-2 7 0,-4-8 0,-2 2 0,-2-14 0,-2-4 0,0-7 0,0 1-90,0-7 0,5 3 90,0-4 0,7 0 0,-2 0-90,12 0 0,-6-2 0,7 0 90,-7-5-90,3-2 90,-1-3-90,4-3 90,1-1 0,1-4 0,0 1 0,1-3 0,-3 1-90,-1-3 90,-3 1-90,-2-2 90,-2 0-90,0-2 180,-3-2-90,-1-3 0,-4 2 0,-2-9 0,0 11 0,-4-6 0,2 11 0,-2-8 0,0 9 90,0-4-90,-4 10 0,3 5 90,-9 0-90,1 6 90,-6-1-90,-10 5 90,9-1-90,-8 10 90,10 2-90,2 10 90,0 5-90,0 23 0,5-6 0,3 16 0,10-16 0,6-3 0,9 1 0,2-16 0,4-3-180,18 9 90,-11-13 0,1-4-270,19-6-269,-2-3-91,-5-4-449,-4-2-900,-9-3 2069,-5-6 0,-7-3 0,-4-4 0</inkml:trace>
  <inkml:trace contextRef="#ctx0" brushRef="#br2" timeOffset="532934">8747 16762 13829,'6'-5'4947,"0"-1"-3418,-4 3-89,0-1-1081,-2-3 1,0 4-90,0-5-90,-5 7-90,-4-3 90,-5 2 90,-13 2-90,4-2-1,-9 8 1,6 1 90,0 9-180,-3 0 0,3 4 0,-1 5 0,-1 22 0,14-6-90,0 16 0,17-19 0,7-1 0,10-6 0,9-2-90,11-5 0,4-4 90,3-7 0,-4-6 0,-9-3 90,-6-4-90,-9 4 90,-9-3-90,-4 3 90,-23 2-90,2 0 0,-14 7 0,6-1 0,1-1 0,5 0 0,3 0 0,8 3 0,2 4-90,6 2 90,9 15-90,1-9-90,8 8 0,-4-15 0,1-1 90,-3-7 0,0-4 0,-2 1 0,0-7-89,-1 3-1,-1-4-90,-2 0 90,2 0 90,0-2 180,11-2 90,-8 1 0,4-1-90,-13 4 90,-2 0-180,0 0 0,0 0 0,0 0 0,0 0 0,0 6-90,0 1-270,4 9-270,0 2-719,4 1-810,1-1 2159,3-3 0,-2-1 0,2-1 0</inkml:trace>
  <inkml:trace contextRef="#ctx0" brushRef="#br2" timeOffset="534069">15561 16296 21565,'-11'-20'2428,"5"1"-1978,2 1-180,4 3-90,0-1-90,0 2 0,6-2 0,6 3-90,14-1 0,13 3 0,14 2-90,10 4-193,-29 4 0,2 0 283,-1 3 0,1 0 0,29 3 0,-8 6 180,-3 9-90,-29 1 270,-15 25-270,-41 7 0,-5-2-90,-5-4 0,14-18 0,9-8 565,4 9-565,8-8 0,4 7 0,8-8 0,4 1 0,5-2 0,1 5 0,0 2 0,0 3 0,1 1 0,-1 1 0,0 0 0,0-3 0,1 3 0,-1-5 0,-2 0-90,7 12 90,-8-17 0,2 10 0,-7-19 0,0 5 0,4 1-90,2 1 0,1-2-809,2 4-180,-9-13-900,-3 3 1979,-18-14 0,-16-1 0,-10-1 0</inkml:trace>
  <inkml:trace contextRef="#ctx0" brushRef="#br2" timeOffset="535153">9835 17110 15538,'0'5'5937,"0"5"-5308,-3-8-179,2 4-90,-7-2 0,8-3 89,-4 3-89,-2-4 0,5 0-90,-4 0-180,5 0 90,0 0-180,7-2 0,4-3 0,13-2 0,10-2 45,8 1 0,6 1 0,-3 1 0,2-1-668,-1 2 0,4-1 0,0 0 683,-2 1 0,-1 0 0,6-1-6,-3 1 0,4-2 0,3 0 0,0 0 0,-3 1-528,6 0 1,-3 0 0,0 0 0,5 0 473,0-1 0,3-1 0,1 1 0,2-1 0,1 1 0,-7 2 0,2 0 0,0 1 0,1 0 0,-2 0 0,-3 0-406,2-1 1,-4 1 0,0 0 0,1 1-1,3-1 421,1 1 0,4-1 0,1 1 0,0 0 0,-2 1 0,-4 0-246,-4 0 0,-3 0 1,-2 1-1,0 0 0,0 0 231,12 0 0,-1 1 0,1-1 0,3 1 15,-13-1 0,2 1 0,1-1 0,1 1 0,-3-1 0,-2 0 30,8 0 0,-4 0 0,0-1 0,1 1 9,-3 0 0,2 0 0,0 0 0,-2 0 0,-6 0 66,3-1 0,-6 0 0,-1 0 59,15 1 1,-4 1 0,-9 0 0,-3-2 294,-9 0 1,-1 0-205,16 1 0,-14-3-180,-10 4 1135,-11-2-1225,-2-2 2398,-6 1-2578,-2-1 2665,-2 4-3115,-2 0-114,-2 0-425,-3 4-361,-2 3-808,-5 4 2338,-2 1 0,-6 1 0,-3-1 0</inkml:trace>
  <inkml:trace contextRef="#ctx0" brushRef="#br2" timeOffset="539586">21205 15459 23094,'-4'9'270,"0"0"-270,4 2 90,0 1-180,6 0 0,4-5 0,7-3 0,7-4 0,-1-6 90,3-4 180,-4-12 0,-3-8 179,-9-10 91,-12-6 45,-8 12 0,-7 0-316,-6 6 1,-3 4-90,-1-1 0,-1 4 0,-32 1 0,-1 44-90,17 1 0,18-4 0,4 4 90,5 18-90,8-2-90,13 0 90,5-5 0,12-6-90,8-10 0,7-9-90,5-13 180,0-9 0,1-10 0,-7-8 0,-16 2 0,-4-4 360,-4-34-270,-9-1 0,-22 16 0,-7 34 180,-15 32-270,11 15 0,8 11 0,5 6 0,10-12 0,2 1 0,0 15 0,5 1 0,12 0 0,5-2-174,-4-13 0,2-1 129,7 8 0,3-3-45,13 1 0,1-11 0,-1-16 90,-2-8 0,-3-16 0,-7-6 0,-1-13 0,-10-8 90,-6-7 0,-11 0 348,-10-1-348,-8 11-90,-7 11 0,0 11 0,-5 22 90,2 10-90,3 18-90,5 12 180,11 3-90,8 4 0,14-5-180,21-2 0,1-20 90,15-9 90,-8-25-90,0-12 90,-3-13 0,-5-12 0,-8-6 90,-9-7 180,-12-10-180,-10 21 90,-23 15-90,1 42-90,-14 28 45,28-13 0,2 3-45,0 3 0,1 2 0,1 17 0,2 2-302,4-16 1,1-1 256,3 9 0,2-4 45,9 1-187,9-19 97,3-17 0,12-46 90,-10-9 0,-9 5 0,-3-4-198,-5 3 1,-3-1 197,-4-3 0,-2-1-39,-1-4 0,-3 1 84,-2 1 0,-2 0 45,-1 2 0,-2 2-90,-1 3 0,-1 3 45,-1 6 0,-1 3 45,-18-13-90,-1 21 0,1 20 0,3 18 0,4 14 0,20-1 0,3 3-90,1 18 90,15 13-179,7-29 301,9-9-392,4-13-90,7-14 180,0-16 90,0-17 0,-3-17 331,-15-1 1,-6-8-3,-7 13 1,-4-3 0,-1 1-461,0 0 0,-1 1 0,-3 0 311,-4 1 0,-3 0 0,-4 6 45,-5 4 0,-4 6-90,0 5 0,-3 5 22,-29-3-67,-2 21 0,19 20 0,1 7-90,11-4 0,1 4-315,-6 13 1,5 3-136,12-6 0,5 3-4376,3 21 1,4 3 4029,2-13 0,2 1 0,1-6 0,2 2 1,0-3-1,3 4 0,0 1 0</inkml:trace>
  <inkml:trace contextRef="#ctx0" brushRef="#br2" timeOffset="540303">21152 18259 22374,'-6'-9'2159,"0"0"-2069,6-5-90,6 3 0,8 0-90,12 0 0,13-1 90,8 0 0,-13 8 0,-1 1 90,11 7 180,6 10 180,-37 12 179,-17 3 1,-15 7-90,-16-1-181,-7 5-179,-4-4-90,19-14 0,1 1-90,-3 12-90,13-9-90,62 0 90,3-17 45,-9 1 0,1 2-45,18 4 90,-4 6 90,-10 5 90,-14 9-90,-15 8 0,-14 1 90,-11 5-180,-7-7 0,1-2 0,-1-7 0,9-7-180,4 3-90,10-10 0,6 2 181,4-11-1,-1-6 0,-4-1-180,-6-4 0,-6-6-180,-8-5-269,-10-10-271,-8-2-359,-13-4-810,-6 2 2159,-9 0 0,-2 2 0,-3 3 0</inkml:trace>
  <inkml:trace contextRef="#ctx0" brushRef="#br2" timeOffset="541279">21774 16694 19204,'-5'-9'3508,"2"0"-3002,3 0 483,0 2-521,0 2-198,0 3 10,0 2-101,1 10 29,3 5-28,3 16-90,1 12-90,0 12-186,-5-22 1,-1 1 185,0 3 0,-1-1 0,-1 3 0,0-1 0,0 0 0,0-1 0,0-2 0,0-2 0,0 28 0,0-13 0,2-10 0,0-11 0,4-9 0,-3-9-180,0-5 0,-3-6 372,-5-6-372,-2-8 0,-9-11 90,0-8 90,-8-1 0,-3 2 0,-3 6 0,-21 10 0,12 9 0,-14 13 90,20 10-90,7 16 0,6 6 45,14-2 0,3 2-45,2 19 0,3-18 0,6-1 45,6-4 0,4-3-45,15 11 0,14 1-90,-11-27 0,1-8-90,-2-12-90,-3-4-180,-2-10-89,1-5-181,-4-6-539,-1-4-810,-2-1 2069,-2 0 0,-1 2 0,-1 0 0</inkml:trace>
  <inkml:trace contextRef="#ctx0" brushRef="#br2" timeOffset="541638">22038 17160 18416,'57'-5'4318,"-1"1"-4318,-19 4 90,5 0-180,-1 0 180,-2-4-90,1-15 90,-18-16 90,-3-8 90,-22-5 89,-10 9-179,-8 3 90,-3 4-90,-15 3 0,11 14 90,-11 11 0,15 24-90,2 19-90,1 19-46,15-22 1,1 1-367,1 5 0,1 0 322,5 1 0,2 1 0,1-2 0,2-1 0,3-1 0,2-3-135,2-3 0,5-2-630,11 3 1,4-3-945,19 5 494,-16-19 1,2-6 1214,18-15 0,0-17 0,2-8 0</inkml:trace>
  <inkml:trace contextRef="#ctx0" brushRef="#br2" timeOffset="541886">22951 16233 22734,'-22'-36'1529,"-1"1"0,-15-5-1259,24 70-180,7 29-45,4-21 0,1 5-679,1 8 0,1 6 0,1-2 634,-1-9 0,0-1 0,0 3 0,0 13 0,-1 4 0,2 2-180,-1-9 0,1 4 0,0-2 0,0-5-90,1-8 0,-1-4 1,1 4-598,-1 6 1,1 5 0,-1-2 0,1-11-1652,2 17 2518,-6-2 0,-4-44 0,-4-8 0</inkml:trace>
  <inkml:trace contextRef="#ctx0" brushRef="#br2" timeOffset="542054">22610 17241 22104,'47'-34'-855,"-1"0"1,0 0-1,0 1 1,3-7 0,-3 2-1,3 8 855,-1 14 0,2 6 0,-3 1 0,1-2 0,-3-1 0,1 0 0,-1 0 0</inkml:trace>
  <inkml:trace contextRef="#ctx0" brushRef="#br2" timeOffset="542420">23463 16821 21025,'-34'39'809,"-1"0"1,1 0-1,-1 0 1,-7 8 0,1 0-1,18-5-899,31 14 0,8-8-180,7-10-89,5-11-1,3-13 0,1-5 90,-3-15 180,-3-8 90,-5-13 0,-5-14 0,-6-9 180,-4-9 90,-4-4 180,-7-1-46,-1 23 1,-1 0-315,-4-10 90,-1 0-90,5 42 0,6 18-90,-3 18 0,4 14-45,6-1 0,1 1-225,5 21-152,-1-21 0,2-2-387,7 8-271,1-8-539,-1-7-540,-2-10 2159,2-10 0,-1-12 0,1-8 0</inkml:trace>
  <inkml:trace contextRef="#ctx0" brushRef="#br2" timeOffset="542794">23735 16857 22554,'-3'39'1199,"0"1"1,2-3-1,4-1-1199,19 16-90,7-7-90,1-9 0,-1-11-90,10-15 181,-12-15-1,6-18 90,-11-13 0,-3-10 90,-3-10-1,-4-3 226,-6 17 0,-2 0-45,4-14-90,-4 18 0,-1 4 0,1 9 0,-2 3-1,-2 35-89,0 15 0,1 26-45,1-3 0,1 2-90,-1-11 0,2 1-350,1 14 0,2-1 215,-1-19 0,2-4-539,9 27-271,3-11-179,-4-17-720,2-14-450,-1-12 2339,1-16 0,0-9 0,2-9 0</inkml:trace>
  <inkml:trace contextRef="#ctx0" brushRef="#br2" timeOffset="543044">24389 16386 22464,'5'34'1769,"0"-1"0,0 4 0,0 4-1724,0 13 0,0 3-1092,-1-1 0,1 1 1047,0-1 0,0-1 0,-1-1 0,2-2 0,-1-4 0,0-2-135,0-5 0,0-3-405,7 25-359,-3-16-361,2-13 197,0-9-1456,1-13 2604,2-10 1,2-13-1,3-6 1</inkml:trace>
  <inkml:trace contextRef="#ctx0" brushRef="#br2" timeOffset="543337">25047 16219 22194,'16'-35'2699,"-3"6"-2160,-2 15 91,-6 12 0,-2 22-91,-3 18-359,-3-6 0,-3 4-470,0 8 0,-1 3 335,-4 9 0,0 3-1341,-1 6 0,1 0 1296,4-20 0,0 0 0,1-1 45,-2 21 0,1-1-424,2-4 0,2-2 379,3-7 0,2-2-45,1-5 0,3-3-45,2-6 0,2-2-294,14 19-336,7-15-269,7-19-180,1-20-92,4-19-988,-3-20 2249,-20 14 0,-1-2 0,0-3 0,-1-1 0,-1-2 0,0 0 0</inkml:trace>
  <inkml:trace contextRef="#ctx0" brushRef="#br2" timeOffset="543553">24819 16807 21745,'-33'0'1889,"7"0"-1800,11 0 1,10 0-90,16 0 0,12-2 0,16 2-359,13-9-1226,-7 2 0,2-1-3331,-10 0 1,-1-2 4650,11-2 1,-1 0-1,8-4 1,-6 1-1</inkml:trace>
  <inkml:trace contextRef="#ctx0" brushRef="#br2" timeOffset="543992">25891 16287 22104,'-10'11'1530,"4"-3"-1441,2 2 91,0 5-90,4 1-90,1 3 0,4-12 90,5-3 90,-5-4 0,-2 0 270,-3 0-900,0-2-90,0 0-269,0-1-46,0 1 1,0 8-1,0 2 1</inkml:trace>
  <inkml:trace contextRef="#ctx0" brushRef="#br2" timeOffset="544443">25989 16965 22914,'4'4'809,"0"-3"-719,-4 9-90,0-2 0,0 6 0,2-3-90,2 0 90,2-2 0,0-4 0,-2-1 270,-2-4-90,-11-2 0,2-2 0,-9-1-90,4-2-90,1 3 0,5 1 0,2 1 0,4 0-4497,0 2 4497,2-4 0,2-1 0,3-2 0</inkml:trace>
  <inkml:trace contextRef="#ctx0" brushRef="#br2" timeOffset="545703">27386 16667 17067,'-10'0'4947,"-1"-2"-4317,-3-1-450,2-3 0,0 3 0,5-1 0,4 4 90,3 0-181,11 0-89,2 0 0,15-2 0,6-1 0,7-3 90,10-1-685,6-6 595,8-1 0,-28 5 0,1-1 0,3 0 0,1 0 0,4 1 0,1 0 0,3-1 0,2 0 0,-4 0 0,4-1 0,-3 1-604,9 0 1,-1-1 603,-8 2 0,0-1 0,-2 1 0,0 1 0,-3 1-131,-1-1 0,0 0 131,-3 0 0,-1 0 0,-3 0 0,1 0 0,-2-1 0,1 0 0,-3 1 0,1 0 0,-1 0 0,1 0 0,-1 1 0,0 1 0,-1-1 0,2 1 0,14-3 0,1 2 0,-13 2 0,-1-1 0,11-2 0,0 0 0,10 0 0,-1-1 0,-6 1 0,0 5 0,-7-5 0,1 7 0,19-7 0,-16 3 0,16-2 0,2-4 0,-12 3 0,-16 5 0,-1-1 0,18-4 0,0 5 0,0-5 0,-1 1 0,1 0 0,0 0 0,-2 3 45,-15 1 0,0 1 135,18 0-90,-18-2 0,-1 2 180,13 1-91,3-3 1,-2 4-90,0 0 505,-5 0-505,-1 0-90,-4 0 1242,-6-2-1242,-5-1 318,-8-1-588,-6 1-2609,-6 1 2879,-8 2 0,-13 0 0,-6 0 0</inkml:trace>
  <inkml:trace contextRef="#ctx0" brushRef="#br2" timeOffset="557679">3545 7676 20126,'-18'11'2878,"-1"-4"-2428,5-3-1,2-4 1,6 0-90,2 0-90,-1 4 0,3-3-180,-3 3-90,5-4 89,7 0-89,15 0 90,31 0-731,-8-1 1,6-2 640,-5 0 0,3 0 0,4-2-989,10-2 0,3-2 0,2-2 989,-10 3 0,1-2 0,0 0 0,2-1 0,-9 2 0,0-1 0,1 0 0,0-1 0,0 1-397,0 0 0,0-1 0,0 0 0,0 1 0,0 0 397,11-3 0,0 1 0,-1 1 0,-1-1-298,-5 1 1,-1 1 0,-1 0 0,-1 0 297,9 0 0,-1 0 0,-3 1 59,-9 1 0,-2 0 0,-2 2 121,11-2 0,-5 0 640,-11 1 0,-3 0-550,19-6 1848,-21-1-2028,-12 1 2494,-10-1-2584,-8 1 1255,-2 1-1345,-2 5 188,0 3-458,0 4-2608,0 0 1349,-7 0-900,0 0 2519,-7 0 0,0 0 0,-3 0 0</inkml:trace>
  <inkml:trace contextRef="#ctx0" brushRef="#br2" timeOffset="558204">5827 7074 23274,'2'-14'1619,"0"56"-1619,4 14 0,3 10 0,-3-12 0,1 4 0,1 0-581,4 0 1,1 0 0,-1-4 580,2 9 0,0-7 0,-2-17 0,-1-8 545,-1-12-545,-5-22 285,-2-30-285,-7-16 0,-4-7 90,1 8 0,0-2-309,-1 2 1,-1-3 0,0 3 398,-4-6 0,-1 4-45,2 0 0,0 2-90,-1 5 0,1 2 0,1 6 0,2 2 776,-2-21-821,4 16 0,16 11 0,13 9 0,19 11-90,20 13-249,-25 3 1,2 5 293,3 5 0,-1 5 22,2 5 0,-2 3-22,-2 2 0,-3 5 45,-8 0 0,-3 4 0,-3-1 0,0 4 0,-4 0 0,0 17 0,-7-2 45,-13-22 0,-5-3-45,-2-1 0,-5 0-289,-12 7 1,-4-1 333,9-10 0,0-2-149,-10 5 1,1-3 103,-3 3 369,0-6-549,14-15 713,5 0-1073,11-13-3204,4 0 3744,-5 0 0,0-5 0,-5 0 0</inkml:trace>
  <inkml:trace contextRef="#ctx0" brushRef="#br2" timeOffset="558975">1734 12126 21655,'-61'7'1799,"6"4"-1350,10-10-179,12 3-90,13-8 90,12-1 90,16-9-180,21-4-90,30-7-45,-15 8 0,5-1-382,-8 3 0,1 0 1,2-1 336,5-1 0,3-1 0,0 1-599,4-2 0,1 0 0,1 0 569,0 0 0,0 0 1,-1 0-1,0 2 0,-1 1 0,-2-1 0,-4 1 0,-1 0 0,-1 1 30,16-5 0,-4 1 0,-11 3 0,-3 1 0,-7 3 0,-3 1 90,17-5 0,-17 5-90,-12 2-270,-14 0 543,-4 2-1262,-13 1 1542,-2 1-3071,-8-1 2518,-1-3 0,0-1 0,-3-1 0</inkml:trace>
  <inkml:trace contextRef="#ctx0" brushRef="#br2" timeOffset="559526">2989 11113 22644,'-5'4'2159,"5"22"-2159,3 8 0,1 5 45,0 5 0,2 3-1059,1 3 0,0 2 1014,-1-1 0,1 0 0,0-1 0,1-2 132,-1-5 0,-1-2-132,0-7 0,0-2 320,4 19-320,-4-19-180,-2-14 90,-2-18 984,-2-20-894,-9-23 90,-4-21 179,-5 4 1,-3-4-424,4 16 0,-1-1 244,2 6 0,0-2 0,0 5 0,-3 1 0,1 3-134,2 3 1,2 0 43,-9-21 0,11 9 0,15 7 0,20 8-90,21 14-90,8 16 0,7 10 90,-15 5 0,2 5 1,0 4-121,6 5 0,1 3 0,-5 3 240,-8-3 0,-4 2 0,-6 2 105,2 16 0,-13 0-101,-16-15 1,-6-3 10,-4 2 0,-4-2 0,-5 0 0,-3-3-1,-3 0 1,-1-2-45,-1-2 0,0-2 0,-20 18-89,7-12-91,9-8 0,13-7 0,6-9-90,9-3 1628,3-4-1718,2-2 238,5-3-507,0-2-271,1-2-719,0 0-720,0 4 2339,-3 1 0,-2 16 0,-4 3 0</inkml:trace>
  <inkml:trace contextRef="#ctx0" brushRef="#br2" timeOffset="560565">2457 16269 21924,'-12'11'2789,"-1"0"-2609,1-6 0,5-1-90,2-4 90,10-6-91,11-9 1,22-15-45,-8 7 0,3-1-753,14-5 0,3-1 708,-9 6 0,1-1 0,2 1-534,6-1 1,2 0 0,2 0 533,4-1 0,1 1 0,2 1-819,1 2 1,0 0 0,1 2 788,-1 1 0,-1 1 0,0 1-30,-4 4 0,-1 1 0,-2 1-158,-6 1 0,-2 1 0,-2 1 173,12 0 0,-4 1 381,-13 1 0,-3 1-516,8-5 920,-22 1-1369,-27 0 2773,-18 0-2954,-19 0-179,-9-2-1,-4-2 1384,-3-7 236,2-2 269,3-2-269,7 1 33,9 1-123,7-1 0,9 2 179,0-1-539,13 12 90,-3 0 0,11 18 163,8 12-343,4 21-1,11 18-454,-9-23 1,0 3 409,1 2-1,1 2-44,0 1 0,0 0 0,1 0 0,1-2-151,-2-1 0,1 0 16,3 2 0,-1-2-135,6 12 0,-2-11 90,-17-44 90,-11-19 90,-10-24 0,-13-14-214,10 22 1,-1-1 302,-2-2 1,-1-2 45,-1 1 0,1 0-45,1 2 0,1 2-45,1 3 0,2 2 45,-10-23-90,12 13 0,12 8 667,18 9-667,14 7-90,18 7 0,12 6-13,-26 7 1,1 2 57,1 2 0,0 2 45,-1 5 0,-1 2 0,-2 2 0,-3 2 0,21 22 90,-13 8-90,-13 3 90,-11 7 0,-18 1 0,-5-17 0,-3 0-90,-12 17 0,8-22 0,1-1 0,-4 4-148,7-7 58,6-5 629,4-14-988,4-7-1,0-13-270,0-4 352,0-6-1341,2-6 1709,0-8 0,2-5 0,0-5 0</inkml:trace>
  <inkml:trace contextRef="#ctx0" brushRef="#br2" timeOffset="562179">4280 18037 13492,'-37'16'2699,"1"0"68,1 2-2498,5-4 1097,3-5-1186,9-5 589,7-4-589,6 0 2271,27-2-2451,8-6 0,31-4-191,-25 1 1,1-1 190,7 0 0,1-1-452,6-2 1,0-1 451,3 0 0,1-1 0,-1 0 0,-1 1 0,-1 2 0,-2 0 0,-5 1 0,-2 2-101,-5 1 0,-1 1 101,20-6 90,-13 3-90,-13 5 428,-8 3-428,-6 4 918,-5 0-918,-2 0 230,-2 0-230,0 0 0,0 0-90,0 0 90,0 0-90,-1-2 90,-1 0-360,-2-3 91,-2 3-91,0 0-900,-2 2-89,0-2-630,0-3 1979,-4-2 0,-2-4 0,-5-1 0</inkml:trace>
  <inkml:trace contextRef="#ctx0" brushRef="#br2" timeOffset="563089">5186 17626 20665,'0'-25'4318,"3"37"-4318,4 33 45,1 7 0,3 6-45,0-2 0,1 1 0,-3-13 0,0 1 0,0-2-1264,3 7 0,-1-4 1084,3 18 459,-6-36-639,-4-14 90,-2-6 90,-2-14 90,-8-12 0,-17-42-572,7 14 1,-2-3 796,-2-1 0,-1 1 45,1-4 0,1 3 0,6 18 0,-1 3 0,-14-21 90,5 10-180,3 10 0,8 8-90,6 6 0,4 5 3392,11 6-3392,8 7 0,15 8-90,9 8-90,12 2 0,6 5-462,2 0 462,0 2 90,-4 2 90,-10 3 0,-22-7 0,-2 2 90,3 18 0,-3 12 0,-17-12 0,-8 0 45,-3-8 0,-3 0-45,-11 23-90,6-20 0,-1-1 90,-9 14-90,-1-4 0,3-8 0,3-5 0,4-9 0,2-7 0,7-6 0,2-7 0,5-3 282,0-4-282,1 0-90,4 0 90,1 0 0,2-4-90,5-5 90,-3 1-90,2-3 90,-6 9-90,-4-2 90,1 3 0,-2-1-990,1 2 811,-8 0-1,5 4 0,-5-3-90,6 3-1529,0-4 180,0-6 1619,-5-1 0,-3-7 0,-7 1 0</inkml:trace>
  <inkml:trace contextRef="#ctx0" brushRef="#br2" timeOffset="613143">19776 17454 17517,'-5'-9'4767,"-2"4"-4317,3 1-180,-5 4-90,5 0 809,0 0-809,12 0 90,6 12-90,5-1-90,5 11 90,-2-2-180,3-1 90,3 3-90,5 0 0,1 3 0,1 1 0,0-2 0,-3-3-90,-1-1-180,-1-4-270,-5-2-89,-3-3-91,-4 0-449,-5-6-450,-4 1 1619,-8-6 0,-4 0 0</inkml:trace>
  <inkml:trace contextRef="#ctx0" brushRef="#br2" timeOffset="613431">20072 17472 13110,'6'-39'8365,"-1"9"-7556,3 6 271,-4 4-721,-2 12 1,-2-2 0,0 10 90,-13 26-360,1 2-90,-14 32-265,4 0 175,9-27 0,-1 1-180,1 1 0,0-1-315,0-1 1,-1 2 584,-4 5 0,-1-1 0,-10 16 0,11-24 0,-1 0 0</inkml:trace>
  <inkml:trace contextRef="#ctx0" brushRef="#br2" timeOffset="616570">20162 1493 19766,'-14'0'2608,"-1"0"-2248,1 0-180,0 0 0,7 0-90,3 0 0,12-4-90,7 1 90,11-6-90,10 2 0,11-2 0,10-2 0,3 2-214,0-2 214,-4 4-90,-8 0-270,-9 2-90,-9 3-449,-11 0-1170,-9 2 1238,-14 6 1,-10 1 0,-9 7 0</inkml:trace>
  <inkml:trace contextRef="#ctx0" brushRef="#br2" timeOffset="616980">20166 1515 20845,'-18'10'2429,"3"9"-2429,15 22 90,0 11-90,0 9 0,0 3 0,0 0 0,0-10 359,0 2-179,6-24-180,6-15 90,34-35 0,-4-9-203,-10 8 1,1 0 202,12-8-90,-1 6 0,6 8 0,-7 30 0,-6 5 0,-18 25 0,-14-4 0,-12 0 0,-7 2 0,-9-2-180,-7-2-269,1-5-271,0-6-629,7-7-855,9-12 2204,11-11 0,16-13 0,7-9 0</inkml:trace>
  <inkml:trace contextRef="#ctx0" brushRef="#br2" timeOffset="617258">20824 1728 22194,'18'53'599,"0"1"1,-6-12 0,5-8-600,11-15 0,4-10 90,9-9 0,-4-15 0,-10-15-45,-21-5 0,-5-3-327,-8-24 282,-5 18 0,-5 2 0,-22-8-62,-11 12 62,-7 19-360,-8 13-270,3 19-1079,25 6 0,4 3 1709,0 17 0,9 18 0,36-16 0</inkml:trace>
  <inkml:trace contextRef="#ctx0" brushRef="#br2" timeOffset="617541">21408 1561 23184,'8'6'1709,"33"28"-1709,-17-10 0,3-1 0,8 3 0,5-7 90,3-16 0,-2-10 90,17-19-46,-22 4 1,-6-6-45,-15-2 0,-8-3-45,-2-1 0,-5-1-45,-6 0 0,-5 2 0,-23-24-539,-19 22-1344,19 27 0,-3 7 579,-5 10 0,-2 7 1304,-6 8 0,0 5 0,14-4 0,1 3 0,-1 0 0,-2 4 0,1-1 0,0 0 0</inkml:trace>
  <inkml:trace contextRef="#ctx0" brushRef="#br2" timeOffset="623093">3123 17820 20395,'-8'-6'2249,"-1"1"-1889,5 0-90,0 3 90,4 0 269,0 2-449,6-2 0,4 2-90,12 8-90,7 8 90,11 13-90,5 10 0,-19-18 0,1 1 0,3 1 0,1-1-216,-1-1 0,1 0 216,1-2 0,1 0-210,8 4 1,-1 0-60,17 3 134,-26-9 0,-2-2-405,1-8-180,-13-5-359,-8-9-810,-10-6 1889,-12-8 0,-7-6 0,-7-3 0</inkml:trace>
  <inkml:trace contextRef="#ctx0" brushRef="#br2" timeOffset="623357">3411 17653 20575,'-12'-19'3148,"1"2"-2698,0 18-360,0 10 0,-1 21-90,0 18 0,5-18 0,0 3-268,0 5 1,0 0 222,-1 4 0,-1 1-90,0-2 0,0 0-270,1-2 1,0 0-361,-1-6 1,0 0-9067,-6 26 9374,-1-11 0,4-8 1,-2-4-1</inkml:trace>
  <inkml:trace contextRef="#ctx0" brushRef="#br2" timeOffset="634136">3362 17861 20755,'-10'-9'720,"-2"-2"-720,4-1 0,-2 1 0,-2-2 0,-6-1 0,2 6-90,-3 0 90,12 8 0,-4 0-90,6 0 180,-5 6-90,0 1 0,2 7 90,-2 2-90,2 2 0,0 4 0,3-1 0,-4 2 0,8-5 0,-5-2 90,6 3-90,0 0 0,0 4 0,0-1 0,6-1 0,0 1 0,8-4 0,1 3 0,-1-3 0,0-2 90,-2-1-180,1-3 180,-1-5-90,2-3-90,0-4 90,3-2 0,-3-5 0,0-2-90,-2-7 90,-2 2 0,-1 1 0,-4 4 0,-2 2-90,0-2 90,-2 2 0,1-12 0,-2 2 0,0 0 0,0 3 90,0 9-180,0-4 90,-4 2 90,3-2-90,-8 2 0,4 0 0,-5 1 0,2 1 0,4-2 0,0 5 90,0-4-90,0 5 0,-1-7 0,-2 7 0,6-5 0,-6 3 0,6-3 0,-3 3 0,1-3 0,2 5 90,-3-1-90,4 0 90,0 2-90,-3-2 0,2 2 179,-3 0-179,1 4 90,2 3-90,-8 2 0,2 4 0,-5-3 0,1 1 0,5 0 90,-1 0 0,6 3-90,-3 2 0,4 2 0,0 4 90,4 5-90,2 5 0,6 2 0,5 2 0,1-1 0,4-2 0,1-5 0,3-5 0,1-8-90,1-8 0,15-13-90,-9-8 1,11-14 89,-13-3-90,-1-7-90,-4-4 90,-5-3-90,-8-2 180,-6 1 90,-9 1 0,-8 2 90,-24-14 180,11 30 0,-2 2-225,0-1 0,-1 3 45,-26-9-3212,-2 31 3212,15 13-219,-13 17 309,18 16-90,7 10-45,14-24 0,3 2 0,3 1 0,2 2 0,2-2 0,2 0-45,3 1 0,2 0 0,2-2 0,2 0 0,14 24-21,4-10 21,5-15 0,4-16 0,11-18 0,8-19-90,-24 4 0,1-2 0,1-5 0,-1-2-176,1-2 1,-3-1 175,0-2 0,-3-1 45,-4 0 1,-2 0 44,-4 0 0,-4-1 134,-9-13 1,-7 0 45,-13-18-90,-1 23 0,-6 4 0,-28 1 0,-6 13-90,-4 12 0,2 7 2978,5 10-3068,8 2 215,9 5-485,9 3-420,8 0-929,9 4 1843,6-3 0,5 2 1,0-3-1</inkml:trace>
  <inkml:trace contextRef="#ctx0" brushRef="#br2" timeOffset="657237">27114 9037 13110,'0'-5'1259,"0"1"-899,0 4-2249,0-2 0,0-1 0</inkml:trace>
  <inkml:trace contextRef="#ctx0" brushRef="#br2" timeOffset="657804">27049 9222 9062,'0'0'0</inkml:trace>
  <inkml:trace contextRef="#ctx0" brushRef="#br2" timeOffset="657924">27049 9222 9062,'0'0'0</inkml:trace>
  <inkml:trace contextRef="#ctx0" brushRef="#br2" timeOffset="662200">27049 9222 11850,'1'-10'9830,"0"2"-8686,1 8-604,-2 0-360,0-4-1,0 3 271,0-5-270,0 4 0,0-1-90,2 1 90,2 2 0,0 0-90,2-2 359,3 0-179,0-5 180,18-6-360,-3-2-90,7 1 90,2 0-90,-11 8 0,6-4 90,3 1-90,-6 1 90,6 0-90,-9 1 90,0 4-90,1-5 90,3 5-90,-1-4 90,-1 3-90,9-1 0,-10 3 0,7 0 0,-11 2 0,0-4 0,-1 3 0,2-7 0,1 5 90,1-4-90,4 3 0,3 1 0,1-1 0,5 2 0,-2-5 0,3 2 0,-1-3 0,-3 3 90,-1-2-90,-5 3 0,-2-1 89,-1 0-89,1-1 0,-2 1 0,1-4 0,3 4 0,0-1 0,27-1 0,-12 4 0,18-3 0,1 0 0,-26 3 0,-1 0 0,1 0 0,0 0 0,31-3 0,-23 3 0,1-4 0,-3 3 0,1-1 0,18-6 0,-16 3 0,13-5 0,-19 8 0,-2 1 0,1 2 0,-3 0 0,1-5 0,-1 0 0,-5 0 0,0 1 0,-3 1 0,1-1 0,2 1 0,3-4 0,3 4 0,1-2 0,3 5 90,1-2-180,2-1 90,-1 2 0,1-3 0,-2 4 0,-1-3 0,-1 1 0,1-1 0,19-3 0,-12 4 0,10-4 0,-19 6 0,8-7 0,-11 2 0,8-2 0,-13 0 0,4 4 0,5-4 0,6 0 0,8 1 0,3-1 0,-20 2 0,2 1-231,23-1 1,-1 1 230,6-2 0,-1 7-45,-23-2 0,0 0 135,17 2-177,-14 0 1,0 0 86,2 1 0,0-2 0,4-2 0,-14 2 0,0-1-45,8-3 0,0 0 135,21-3-90,-19 0 0,-1 2-90,-1-1 180,-4 3-90,-5-4 0,-3 2 0,-3 0 0,0 1 0,1 1 453,-3-1-453,1-1 92,-1-1-92,0 2 0,3 1 0,12 3 0,-10-2 0,30 1 0,2-5 0,-21 4 0,2 0 0,-8 1 0,0-1 0,-1 2 0,-2 0 0,8 2 0,1 0 0,-7-2 0,3 2 0,-5-4 0,0 1 0,8 1 0,-10 0 0,8 2 0,-10 0 0,-3 0 0,-1 0 0,-5 0 0,-2 0 0,-4 0 0,0 0 0,-2 0 0,1 0 0,-1 0 0,-2 0 0,4 0 0,-3 0 0,4 0 0,-4 0 0,-3 0 0,-4 0 0,-2 0 0,0 0 0,2 0 0,-2 0-90,0 0 90,0 0 0,2 0 90,-1 0-90,0 0 0,1 0 0,-1 0 0,3 0-90,-4 0 180,0 6-90,-2 1 0,1 7 0,3 7 0,1-3 0,1 8 0,0-5 0,-2 1 0,4-1 0,-2 1 0,2-3 0,0 3 0,2 6 0,-1-3 0,-1 6 0,0-9 89,0 7-89,-3-7 0,2 4 0,-5-8 0,2-2 0,2 0 0,1-2 0,-1-1 0,0 1 0,-4 1 0,2-1 0,0 2 0,2-1 0,2 2 0,4 11 0,-3-8 0,3 8 0,-6-7 0,0-1 0,0 1 0,-2 1 0,0 0 0,0 4 0,-2 3 0,4-2 0,-2 3 0,0-3 0,0 0 0,-3 0 0,2 0 0,-1 0 0,1-2 0,0 2 0,0-4 0,1 2 0,-2-5 0,1 0 0,0-3 0,3-2 0,-4 1 0,2 0 0,-4-6 0,0 2 0,-6-5 0,0 4 0,-5 3 0,-8 4 90,5-4-90,-9 4 0,4-3 90,-3-3-90,0 3 90,-3-9-90,-1 4 0,0-9 90,-3 9-90,-12-8 90,-5 4-90,-2-2 0,-1-3 0,6 3 0,-4-4 0,-4 0 0,-1 0 0,-1 0 0,-2 0 0,0 0 0,-4 0 90,2 0-90,0 0 0,18 0 0,-2 0-207,-19 0 252,19 0 0,1 0-45,-18-2 90,-2-1 0,0-1 0,-1-1 90,-2 3-90,0 0-90,-2 2 89,19-1 1,0 2-90,12 1 0,0 2 0,-12-2 0,2 1 0,-11 10 0,-2-3 90,5 1-90,1-2 0,0-4 0,16 3 0,0 0 0,-21 1-443,19 1 1,1 0 442,-15-3 0,1 3-63,1-5 63,0 4 0,2 0 0,1 0 188,1-4-188,-19 7 0,12-10-116,18 5 0,-1-1 116,-14-5 0,-1 9 0,1-9 0,2 9 875,4-5-875,1 4 69,5-4-69,-1-1 0,3 0 0,1-3 0,-13 11 0,11-10 0,-11 12 256,14-12-256,1 10 0,0-10 0,1 10 0,-1-7 0,1 6 0,-3-2 0,1 0 0,-19 8 0,13-6 0,6 2 0,-1 2 0,-19 4 0,0 4 0,6-9 0,15-2 0,1-11 0,3 9 0,2-9 0,1 9 0,1-2 0,-9 10 0,6-10 0,-6 2 0,8-4 0,-14 2 0,10-1 0,-12 3 0,14-5 0,1 0 0,1 5 0,-10-2 0,8 4 0,-22-1 0,19 0 0,-11-2 0,-4 8 0,-13 4 0,9-1 0,16-9 0,2-1 0,3 2 0,-9 1 0,13-2 0,-2 3 0,-1-1 0,-10 3 0,8-4 0,-4-3 0,11 1 0,1-8 0,1 8 0,0-5 0,-1 4 0,1-4 0,-13-1 0,8 2 0,-9-5 0,10 5 0,4-2 0,-6-3 0,-15 3 0,-6-4 0,4 0 0,9 0 0,18 0 0,2 0 0,-3 0 0,-10 0 0,7 0 0,-10 0 0,10 0 0,1 0 0,1 0 0,2 0 0,0 0 0,-4 0 0,5 0 0,-3 0 0,1 0 0,5 0 0,-5 0 0,8-4 0,-6 3 0,5-3 0,-5 4 0,5 0 0,-8 0 0,6 0 0,-3 0 0,5 0 0,1 0 0,-2-2 0,2 2 0,-1-2 0,2-2 0,4 1 0,-4-8 0,4 4 0,-1-6 0,-4-1 0,8-6 0,-15-21 0,9 1 0,1 0 0,1-3 0,1-18 0,4 19 0,0-1-311,0-21 311,2 31 0,0-1 0,0-32 0,1 32 0,0 0 0,-1 0 0,0 0 0,0 0 0,-2 0 0,2 0 0,-2 1 0,0-33 0,0 4 0,0 8 0,0 9 0,0-7 0,0 19 0,0-6 0,0 7 0,0 11 0,0-6 311,0 8-311,0 7 0,0-4 0,0 5 0,0-2 0,0 5 0,0-5 0,0 6 0,0-10 0,0 6 0,0-4 0,0 7 0,0 3 0,-3-2 0,2 3 0,-3-1 0,1 3 0,2 4 0,6-1 0,8 7 0,17-7 0,11 3 0,15-4 0,-22 0 0,2 0-485,4-1 0,1 0 440,2 0 0,0 1-720,1-1 1,1 0-136,0 1 1,-1 0-495,0 0 0,-2 0 1394,-1 0 0,-1 0 0,-3 4 0,-2 0 0,-2 1 0,0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6T17:03:57.202"/>
    </inkml:context>
    <inkml:brush xml:id="br0">
      <inkml:brushProperty name="width" value="0.09071" units="cm"/>
      <inkml:brushProperty name="height" value="0.09071" units="cm"/>
      <inkml:brushProperty name="color" value="#FFFFFF"/>
    </inkml:brush>
  </inkml:definitions>
  <inkml:trace contextRef="#ctx0" brushRef="#br0">9518 3438 21835,'-22'-26'509,"0"-1"1,-1 3 0,-1 1-240,-29-18-929,-3 9 839,24 20 0,-1 4 44,-4 2 1,-1 5-90,-4 4 0,-2 5 0,-4 5 0,-1 5-762,-2 6 0,0 5 717,-2 5 0,0 4-60,18-10 0,1 2 0,0 0 0,0 3 0,1 0 0,0 1 0,1 1 0,1 1 0,1 0-30,-13 15 0,2 0 45,5-2 0,3-1-94,4-5 0,5-2 49,6-3 0,3-1 90,1 26-90,22-11 89,22-9-89,27-11 0,-16-22 0,3-4 0,10 1 0,2-4-517,9-3 1,1-2 516,-19 1 0,2-1 0,-1 1 0,2-1 0,-1 0 0,1 1-427,0-1 0,-1 0 1,1 1 456,-3 2 0,0 0 0,-1 1-30,20 4 0,-2 2 96,-6 4 0,-2 3-96,-6 3 0,-3 5 45,-4 3 0,-5 4 0,-5 1 0,-6 6-45,-3 22 0,-9 4 45,-9-14 0,-9 2-45,-12 8 0,-8 5 0,-5-7 0,-8-2 0,-6-5 0,2-5 0,-4 0 0,0-5 0,-10-2 0,-2-6 0,3-8 0,-3-2 0,2-3 45,-8-2 0,1-4-45,12-2 0,-3-1 0,5-4 0,2-7 0,3-5 181,-4-2 1,3-3-272,-13-12 632,2-10-1261,36 6-631,10 2-808,4 2 2672,11 3 0,8 2 1,8 0-1</inkml:trace>
  <inkml:trace contextRef="#ctx0" brushRef="#br0" timeOffset="603">10436 3777 23004,'-10'-7'2159,"3"2"-1800,-2 3 181,3 22-90,-10 18-270,7-6 0,1 8-832,2 6 0,0 6 1,1 0 696,0 12 0,2 3-15,2-7 0,2 3 0,3-2-30,1-14 0,2-2 0,1-1 0,2 1 0,1 0 0,3-1-216,10 18 1,4-4 170,3-5 0,4-6-1346,2-8 0,3-7 1256,2-10 0,2-8 0,0-10 0,1-8-159,1-10 1,-2-8 293,1-11 0,-3-7-45,-1-8 0,-4-6 156,-14 13 0,-2-3 1,-2 0-52,-1-3 0,-3 0 0,-1-5 142,-5 0 0,-1-4 1,-2-2-1,-3 2-67,-2 3 0,-2 1 0,-1 0 0,0 1-105,0-16 0,0 1 0,-4 5 15,-7-8 0,-5 18 662,-5 30-662,11 50 0,3 17-45,3-2 0,3 3 791,1 3 1,2 4 0,7 4-792,8 1 0,8 5 0,2-1 0,-1-6-357,-2-7 0,1-5 0,3 3 357,4 3 0,4 5 0,2-3 0,0-13 0,14-9 0,2-13 0,2-5 0,2-8-45,1-5 0,0-11-529,-7-10 1,1-9 0,-4-2 573,5-9 0,-5-6-30,-10 2 0,0-4 0,-7-1-188,-13 7 1,-6 0-1,-1 0 98,-2-1 0,-3-1 1,-2-3-541,-4-14 0,-4-5 1,0 4 59,1 15 0,0 2 1,-1-1-480,-4-12 1,-2-1 0,1 5 1078,0 4 0,2 4 0,2 5 0,1 1 0,1 5 0,1 1 0</inkml:trace>
  <inkml:trace contextRef="#ctx0" brushRef="#br0" timeOffset="772">12324 3379 24263,'-1'34'629,"-1"1"1,-2 5 0,0 3-405,-3 8 0,-1 3-1412,-1 5 1,0 2 1276,2-16 0,1 0 0,0 0-30,0 1 0,1 1 0,0-1-60,1 2 0,2-1 0,-1 1 0,1-1 0,0 0 0,1-1-180,1-1 0,2 0 0,0-1-450,0 18 1,2-2-496,2-4 1,2-3 1124,0-6 0,1-4 0,0-8 0,0-3 0,9 22 0</inkml:trace>
  <inkml:trace contextRef="#ctx0" brushRef="#br0" timeOffset="923">12552 2103 23428,'-7'-45'-203,"0"-1"1,0 0 0,-2-14 0,2 4-158,2 15 0,3 5-719,10-2-654,22 32 1733,23 25 0,-18-3 0,2 2 0,5 2 0,0 1 0</inkml:trace>
  <inkml:trace contextRef="#ctx0" brushRef="#br0" timeOffset="1103">13551 2180 23454,'27'34'1709,"-5"8"-1485,-15-10 1,-4 5-841,1 13 1,-2 6 764,-3-8 1,-1 4 0,-1 2-798,1 9 1,-1 2 0,0 2 669,0-12 1,-1 1 0,1 1-1,0 0 0,1 2 1,-1 1 0,1-1-1,1 1-265,-1 0 0,0 0 1,1-1-1,0 0 220,1 0 1,1-1-1,0-1 1,1 0-113,-1-3 0,0 0 0,1-1 0,0-1-462,1 13 1,0-2 0,1 2 596,1-12 0,1 2 0,-1-2 0,1-3 0,-2-3 0,1-3 0,0 0 0,2 6 0,0 0 0,0 0 0</inkml:trace>
  <inkml:trace contextRef="#ctx0" brushRef="#br0" timeOffset="1562">13230 3560 24083,'-21'-62'210,"0"1"0,7 4 0,3 1-435,4 6 0,7 2-614,8 7 0,7 3 659,5 8 0,6 3 45,8 4 0,6 4 45,8 5 0,4 5-738,10 1 0,4 3 798,-17 5 0,2 1 0,1 2-406,4 1 1,1 0 0,0 2 435,2 1 0,0 2 0,0 0 29,-2 1 1,-2 0 0,2 2-538,9 2 1,0 1-1,-4 0 823,3 1 0,-4-1-76,-15-3 1,0 0 0,-7-2 665,16 4-366,-17-7-179,-13-3 0,-10-4 532,-8 0-802,0 0 1606,-3 0-1696,5 0 3392,8 0-3482,2 0 0,13-6 0,1-6 90,2-11 90,-5-2-90,-7-4 90,-14 5 449,-48 16-269,-14 20-776,7 6 1,-4 7 640,4 3 0,0 12-81,14 1 0,-2 12 0,1 5 0,2-1 0,4-6-628,3 0 0,4-4 1,1 6 555,-2-1 0,-2 6 0,1 3 0,7-3 0,12-6-342,20 3 0,14-5 1,1-4-200,-6-9 1,1-4 0,7 0-319,13 3 0,11 0 0,3-2 0,-4-7 740,1-6 0,-2-5 1,5-3-1,-12-2 0,5-2 1,1 0-1,0-1 0,-3-3 1,3-3-1,-1 0 0,0 0 1,0 0-1</inkml:trace>
  <inkml:trace contextRef="#ctx0" brushRef="#br0" timeOffset="1947">19325 3144 16253,'-4'-66'719,"0"0"1,0 24 0,-2 2-75,-5-26 1,-3 4-376,-11 5 1298,-2 7-1478,-9 10 90,-9 10 0,-14 14-45,23 17 0,-2 6 82,-8 7 0,-2 6-82,-7 11 0,0 6-75,14-6 0,0 2 0,1 3 114,-3 3 0,0 3 1,1 2-145,-1 1 0,1 2 0,-1 4-12,10-10 0,0 3 0,0 1 0,1 0 0,2-2-18,-7 12 0,2-1 0,0 1 0,5-4 0,-1 3 0,3-1 0,6-4 44,1 15 1,9-4-45,5-3 0,8-3-45,9-4 1,8-3 44,7-5 0,7-4-299,7-2 1,10-7-354,-6-13 0,7-4 0,3-3 0,-2-1-8,6 1 0,-1-4 1,4-1-1799,1-3 0,3 0 1,2-3-1,-5-2 2076,5-4 1,-4-3 0,0-2 0,0-1 0,-1-2-1,1-1 1,-2-2 0,0-1 0,0 1 0</inkml:trace>
  <inkml:trace contextRef="#ctx0" brushRef="#br0" timeOffset="5058">15662 2180 23184,'0'-27'2159,"0"2"-1980,0 7-179,0 4 180,0 13 90,0 17 90,-3 31-225,2-7 0,1 5-75,-2-3 0,-1 4 0,1 1-685,-1 9 0,2 3 1,-2 6 642,1-4 0,-1 5 0,0 4 0,0-1 0,0-4-704,0 2 1,-1-3 0,0 0-1,0 3 686,2-12 0,-1 2 0,0 2 0,0-1 0,0 0 0,-1-3 0,0 4 0,0-2 0,0-1 0,0-2 0,0-3-268,1 12 1,0-5-1,0 1 268,-1 8 0,-1 2 0,3-10 21,1-16 0,2-7-21,2 14 1089,9-36-1089,14-37 0,-4-6 0,1-7 0,8-15 0,1-5 0,-6 11 0,0-2 0,1-2 30,3-3 0,1-2 0,0 0-30,1 1 0,1-1 0,0 2 46,-1 3 0,1 2 1,0 2 42,-2 7 1,0 2 0,0 3 45,12-5 0,1 9-45,-4 11 0,0 11 0,-3 11 0,-1 10-128,-2 9 1,-3 7 37,-2 8 0,-3 6 45,-1 5 0,-2 4-364,-3 3 0,-1 1 319,-1 1 0,0 2-30,-1-8 0,1 3 0,-1-4-105,4 5 0,1-3-45,-2-8 0,2 0 0,1-6-225,2-4 1,5-6 89,17 4 1,3-6-811,-11-11 1,0-4 1124,13-2 0,0-8 0,-17-9 0,-3-5 0,0-4 0,0 0 0</inkml:trace>
  <inkml:trace contextRef="#ctx0" brushRef="#br0" timeOffset="5570">15000 3202 23094,'-16'-23'1259,"-2"3"-1259,-2 11 90,-5 3-270,-3 14-360,1 4 540,-6 28 0,14-4 0,-2 17 0</inkml:trace>
  <inkml:trace contextRef="#ctx0" brushRef="#br0" timeOffset="6591">19780 3569 23454,'-19'-25'2608,"-2"0"-2158,2 0-270,-3 2 0,3 7-90,3 7 0,2 11-90,2 12 0,5 15 0,2 14 0,5 12-591,3 4 321,5 0 0,7-7-232,5-9 142,4-9 0,5-17 90,3-9 180,1-21 90,0-10 90,-5-16 90,-7-14 90,-5-11-90,-12 27 0,-2-1 44,0 0 1,0-1-45,-2-10 0,0 3-90,0-17-90,0 0 0,1 45 0,5 22 0,12 48 0,0 2 34,-4-13 1,0 2-80,-3-11 0,0-1 45,13 26-90,1-9 53,-3-12 37,0-18 0,-1-12 0,1-19 0,2-14 0,5-16 45,-13 15 0,0-3-824,2-3 0,1 0 824,0-1 0,1 1 0,-1 0 0,2 1 222,20-20-87,-2 14-90,-1 27 0,-5 28 0,-3 30-45,-12 10 0,-3 7-45,-3-13 0,-1 2-347,-1-4 1,1 3 0,-1-3 346,0 3 0,0-4 0,3-4 0,1-2 0,-1-7 0,2-3 1174,21 10-1264,9-25 0,12-29-322,-22-6 0,0-5 412,7-12 0,0-5-914,-11 9 0,1-3 0,-1-2 944,3-7 0,-1-2 0,0-2-30,0-5 0,-1-1 0,0-2-26,-7 12 0,-1-1 1,0-1-1,0-3 152,0-3 0,0-4 0,-1-1 0,0 1 0,-2 3-14,0 3 1,-1 2-1,-2 1 1,1-2-1,2-10 1,0-3-1,-2 3 1,-3 6-23,-1-6 0,-8 9-46,-6 8 1,-11 11-45,-54 34 0,30 18 0,1 12-204,0 5 0,0 9 1,5 3 203,6 5 0,6 4 0,3 2 0,4-10 0,3 2 0,2 0 0,2 1 0,2 2 0,3 1 0,2 1 0,3-2 0,3 2 0,2-1 0,2 0 0,3-1-150,2-1 1,3-1 0,2 0 0,3-2 149,2-2 0,3-2 0,2-1 0,3-2 0,1-2 0,2-1 0,3-3 0,1-2-315,1-3 0,3-1 0,1-3 1,1-2-526,0-3 0,1-2 1,1-2-1,0-3 75,-1-2 1,1-2-1,0-2 1,-1-2 764,-1-2 0,0-2 0,-1-2 0,-1-2 0,12-2 0,-2-4 0,-1-1 0,-2-3 0,-1 0 0,1 0 0</inkml:trace>
  <inkml:trace contextRef="#ctx0" brushRef="#br0" timeOffset="9798">7557 6898 27052,'-44'0'1349,"17"0"-1349,34 0 90,51-2-90,1-1 0,11-1-1041,-21 1 1,4-1 0,3 0-1,2-1 1041,1 1 0,3-1 0,2-1 0,2 0 0,2 0-202,-10 1 1,1 0 0,2-1 0,2 1 0,0-1-1,1 0 1,1 1 201,-7 0 0,1 0 0,1-1 0,0 1 0,1 0 0,1 0 0,0 0 0,1 0 0,1 0-138,-6 0 0,1 1 0,1 0 0,0-1 0,1 1 1,0-1-1,1 1 0,0 0 0,1 0 0,0-1 0,0 1 138,0 0 0,1 0 0,0 0 0,0 0 0,1 0 0,0 0 0,1 0 0,0 0 0,1 0 0,-1 0 0,1 1 0,1-1-73,-7 1 1,1-1-1,1 1 1,-1 0 0,1-1-1,0 1 1,1 0-1,-1 0 1,1-1 0,1 1-1,-1 0 1,0 0-1,1 0 1,0 0 72,-1 0 0,0 0 0,0 0 0,0 0 0,1 0 0,-1 0 0,1 0 0,1 0 0,-1 0 0,0 0 0,1 1 0,0-1 0,0 0 0,-1 0 0,1 0 0,-2 1 0,1-1 0,-1 0 0,0 1 0,1-1 0,0 1 0,0-1 0,0 0 0,0 1 0,0-1 0,0 1 0,1-1 0,-1 1 0,0-1 0,1 1 0,0 0 0,-4 0 0,1 0 0,-1-1 0,0 1 0,-1 0 0,1 0 0,0 1 0,0-1 0,1 0 0,-1 0 0,2 0 0,0 0 0,1 1 0,0-1 0,2 0 0,1 0 0,1 1 0,-9-1 0,1 1 0,0-1 0,2 1 0,0-1 0,1 1 0,1-1 0,0 1 0,0 0 0,1-1 0,1 1 0,0 0 0,0-1 0,0 1 0,0 0 0,1 0 0,-1-1 0,1 1 0,-1 0 0,0 0 0,0 0 0,0 0 0,-1 0 0,0 0 0,0 0 0,0 0 0,0 0 0,1 1 0,-1-1 0,0 0 0,1 1 0,-1-1 0,1 1 0,-1-1 0,0 1 0,1-1 0,-1 1 0,1-1 0,-1 1 0,0 0 0,1-1 0,-1 1 0,0-1 0,0 1 0,1-1 0,-1 1 0,0-1 0,-1 1 0,1-1 0,-1 1 0,0-1 0,1 1 0,-1-1 0,1 1 0,-1-1 0,1 0 0,0 1 0,-1-1 0,0 1 0,1-1 0,-1 0 0,0 1 0,0-1 0,-1 1 0,0-1 0,0 1 0,0 0 0,-1-1 0,0 1 0,0-1 0,-1 1 0,0 0 0,5 0 0,0-1 0,0 1 0,1 0 0,-1 0 0,0 0 0,0 0 0,-1 0 0,0 0 0,0 0 0,-1 0 0,-1 0 0,0 0 0,-2 0 0,0 0 0,-1 0 0,-1 0 0,-2 1 0,-1-1 0,-1 0 0,13 0 0,-2 0 0,-3 1 0,-1-1 0,-1 0 0,-1 1 0,-2-1 0,0 1 0,0-1 0,0 0 0,-1 1 0,1-1 0,7 0 0,-1 0 0,0 0 0,0 0 0,-1 0 0,-1 0 0,0 0 0,-1 0 0,0 1 0,-1-1 0,8 0 0,0 1 0,-2-1 0,1 1 0,-2 0 0,-1-1 0,0 1 0,-2-1 0,1 0 0,-1 0 0,0 0 0,-2 0 0,-1 0 0,-1 0 0,-1 0 39,12 0 0,-2-1 0,-1 1 0,-2 0 0,-3-1-39,4 0 0,-3 0 0,-2 0 0,-2-1 0,4 0 0,-4-1 0,-3-1 0,9-1 0,-7-3 555,-16-1 1,-5-2-556,5-14 1392,-50-15-6308,-24 16 1,-13 4 3868,-6-1 1,-7 3-1,4 6 1,-6 2 0,1 2-1,4 4 1,0 0 0,1-1-1</inkml:trace>
  <inkml:trace contextRef="#ctx0" brushRef="#br0" timeOffset="10847">6842 11316 13553,'-49'-14'539,"0"-1"1,9 4 0,-3 5 282,-12 7 1,-6 6-1,3 3-687,1 3 0,1 5-75,6 1 0,-2 3 0,5 2-15,-3 7 0,6 3 45,1 2 0,3 3-45,5 2 0,3 2 0,3 0 0,5 0 644,4-1 1,5 0-690,4-3 0,8 1 45,14 8 0,9-1-1,1-14 1,6-3 446,12 8 0,10-3-491,-6-16 0,5-3 0,-1-1 1037,10 5 1,0-1-1008,-7-3 0,2 1 0,-3-2-437,3 3 0,-4 1 452,-3-1 0,-1 2 0,-5-1 0,-3 1 16,-4 0 0,-3 2 29,14 21 90,-17 5-180,-21 1 45,-22-9 0,-10-1-45,3-9 0,-8-1 45,-8-2 0,-9 2 0,-3-2 0,5-4 0,-9-1 0,-3-4-210,8-3 0,-8 0 0,1-2 0,8-4 165,2-4 0,3-4 0,-9-1 0,3-2-179,-1-2 347,13-7-1158,17-4 881,12-5 109,34-16 0,9 5 0,-3 9 0,-1 0 0</inkml:trace>
  <inkml:trace contextRef="#ctx0" brushRef="#br0" timeOffset="11348">7415 11429 23184,'2'-34'2428,"2"5"-2158,-4 4 0,2 9 0,-2 3-90,0 6-90,0 2 0,0 3 90,0 10 179,2 14-179,2 26-90,-2-12 0,0 5-606,1 9 1,-2 4 560,1 8 0,-2 3-1052,0-18 0,0 1 0,0 0 1037,0 0 0,0 1 0,0 0-30,0-2 0,0 0 0,0-1-451,0 20 1,0-3 405,0-7 0,0-3-187,1-6 0,-2-1 7,0-9 0,-1-2-405,1 23-269,-3-15 243,4-9-873,0-17 2103,-3-11-574,2-19 0,-3-12 0,4-10 0</inkml:trace>
  <inkml:trace contextRef="#ctx0" brushRef="#br0" timeOffset="12320">7395 12302 23364,'-10'16'1709,"-1"2"-1439,1 7-91,0 4 1,6 7 0,0 5-180,9 0 90,7 0-90,11-7 0,13-5 0,9-8 0,14-9 45,-11-16 0,2-5-167,-12 0 0,0-4 122,13-7 0,-3-5-973,-17 1 0,-3-4 973,0-2 0,-3-3 45,-2-3 0,-3-3-99,-3-3 1,-2-2 188,-2 0 0,-4-3 224,-2-18 1,-3-1-437,-4 19 0,-2 0 212,-1-12 0,-3 4 135,-10-5-314,1 9 44,1 16 1742,7 7-1742,-2 12 120,8 43-120,1 8 0,5 1 0,2 4 100,2-4 0,3 0-100,3 1 0,2-1 0,3 0 0,3-2-45,15 8 0,4-4 45,-9-14 0,2-4-45,11 4 0,0-6 45,19-20-90,-6-20 90,-32 1 0,-3-4 45,-2-6 0,-5-4-45,-1-5 0,-4-4 60,-5 1 0,-4-3 0,0 2-15,-1-5 0,-2 0-15,-4 1 0,-2-3 0,0 5-267,0 7 0,-1 3-303,-3 0 1,1 5-900,5-2-630,2 25-630,11 6 2699,8 10 0,11 4 0,5 9 0</inkml:trace>
  <inkml:trace contextRef="#ctx0" brushRef="#br0" timeOffset="12513">8893 11579 25163,'13'-4'2518,"-3"3"-2158,-6-3-180,-3 4 0,-1 0 0,0 4-180,0 13 0,0 17 0,0 21 0,2-20 0,0 2-318,-1 3 0,1 2 273,2 3 0,-1 0-315,0-1 0,-1-1-315,1 0 1,0-2-412,0-5 0,0-2-1882,-1 23 2968,2-12 0,-4-16 0,0-5 0</inkml:trace>
  <inkml:trace contextRef="#ctx0" brushRef="#br0" timeOffset="12680">9137 10977 25253,'-10'-35'494,"1"-1"1,-9-27-405,4 13-90,5 12-450,4 11-449,5 7-450,0 8-1260,5 6 2609,6 10 0,7 7 0,5 8 0</inkml:trace>
  <inkml:trace contextRef="#ctx0" brushRef="#br0" timeOffset="12904">9563 10837 24803,'7'-3'1529,"2"13"-989,-5 16-1,4 21-359,-2-13 0,0 2-2006,0 8 0,1 3 1871,2 7 0,0 3 0,0 5 0,0 3-2,-2-19 1,-1 1 0,0 0-44,0 1 0,0 1 0,0-1 0,-1 0 0,1-1 0,-1 0-366,1-2 0,-1-1 0,0 0 6,4 15 0,-1-3-270,-1-5 1,0-2-448,-1-8 1,-2-3-1532,2 25 3172,-4-24 1,-2-17 0,0-14 0</inkml:trace>
  <inkml:trace contextRef="#ctx0" brushRef="#br0" timeOffset="13081">9457 11592 24443,'-24'-36'1169,"3"2"-1079,15 5-90,10 4 0,20 2-4431,15 1 3801,21 1 45,-22 11 1,2 0-1065,6-2 0,2 2 390,2-1 0,2 1 1241,0-2 0,-1-1 0,0 1 0,-2-1 0,0 0 0,-1-1 0</inkml:trace>
  <inkml:trace contextRef="#ctx0" brushRef="#br0" timeOffset="13498">10420 10968 23439,'0'-46'2339,"0"4"-1838,0 5-52,0 6-179,0 6-42,0 5-138,0 8 203,0 14 67,2 18-90,4 29-180,-2-13 0,0 5-60,1 11 0,1 6 0,-1-1-645,-1-10 1,0 0 0,-1 1 614,1 17 0,-1 3 0,0-4 0,-1-16 0,-1-2 0,0-1 0,-1 19 0,0-1 0,0-7 0,0-1-158,0-9 0,0-2 158,0-7 0,0-4 0,-4 15 0,3-17 0,-2-20 0,17-45 0,2-14 0,0 3 0,2-2-209,0 3 1,1 1 208,1-1 0,1 2 0,0 3 0,1 1 0,2 0 0,1 4 0,10-3 300,6 12-300,-13 41 0,-4 13 0,-1 6 0,-4-4 0,-1 2-213,7 16 1,-1 1 212,-8-12 0,0 1 0,6 12 0,1-1 0,1-7 0,1-3 0,-2-1 0,2-3-90,18 0-719,-11-26-271,1-16-269,1-9-180,7-11-810,-2-10 2339,3-9 0,-1-3 0,-21 21 0,0 0 0</inkml:trace>
  <inkml:trace contextRef="#ctx0" brushRef="#br0" timeOffset="13889">12913 10348 21835,'12'-42'1049,"1"-1"0,-2 1 1,0 2-646,-1 1 1,-1 1 45,-2 4 0,0 2 179,-1-20 631,-8 17-1260,-12 44-3392,-16 46 3392,8 0 0,-1 10 0,3-10 0,-1 4 0,1 2-456,3-10 1,0 1-1,1 3 1,0 5 455,2-3 0,1 6 0,-1 2 0,2 1 0,0-1 0,3-3-299,0-1 1,1-3-1,2 0 1,1 1 0,1 2 298,0 3 0,0 3 0,1 2 0,1-1 0,3-2 0,3-5-293,5 6 0,4-4 1,3-3-1,1 0 293,3-3 0,2 0 0,2-1 0,2-3-360,1-4 0,2-1 1,3-2-1,0-3-149,2-3 0,1-2 0,1-2 0,2-3 509,11 6 0,2-4 0,2-5 0,-2-6 0,2-4 0,-1-3 0,1-5 0,-1 0 0,0 0 0</inkml:trace>
  <inkml:trace contextRef="#ctx0" brushRef="#br0" timeOffset="15040">15756 10394 21475,'26'-16'3238,"-1"2"-2698,-5-2-91,-4 5 91,-4 4-90,-5 3 89,-4 4-269,-3 0 0,-10 10-90,-13 15-90,-22 20-1525,15-11 1,-3 2 1434,-7 6 0,-1 3 0,11-13 0,-1 2 0,0 0-154,-1-1 0,1 1 0,-2 1 154,-7 9 0,-1 1 0,3-2 0,-1 2 0,1-2 0,-6 9 0,5-3 0,9 9 0,19-23 0,18-2 0,25-25 0,13-2 0,14-6 0,-12-1 0,0 2 0,-9 2 0,0 2 1088,13-1 1,-1 2-1089,-14 3 0,-1 0 0,11 1 0,-1 0 0,14 5 45,-24-10 0,-3 1-45,-3 2 730,-7-7-640,-8 3 0,-4-4-90,-9-6 0,-6-8 0,-11-33-90,1-1 90,1-5 0,-1-5-129,6 18 0,0-1 129,-4-16 0,0 0 0,5 15 0,-2 0-247,-5-15 1,-1 1 246,5 16 0,-1 1 0,-5-10 0,3 3 0,3-4-183,0 1 183,10 20 0,3 5 0,8 18 808,12 18-808,9 7 0,10 19 0,-19-14 0,1 2-113,1 4 1,-1 2 112,0 1 0,-2 2 0,0-1 0,-1 2 49,2 7 1,-2 0-50,-4-8 0,-2-2 90,8 26-90,-13-32 0,-16-21 0,-11-12-90,-2-3 496,-6-9-3734,-1-33 1079,17 15 2249,4-28 0,22 22 0,9-3 0</inkml:trace>
  <inkml:trace contextRef="#ctx0" brushRef="#br0" timeOffset="15251">16442 10312 22914,'33'-38'2878,"-5"1"-2518,-6 4 0,-3 5 449,-3 6 271,5 52-900,-3 17-180,-7 2 0,-2 7-872,-1 2 0,-2 2 872,-1 5 0,0 2 0,-1-20 0,-1 1 0,0-1 0,0 0 0,0 0 0,-1 0 0,1-1 0,0-1 0,-1 0 0,2 16 0,1-2-607,-2-4 0,2-4 157,-1-7 1,0-4-226,-1-5 1,0-2 674,-2 22 0,-8-35 0,-5-8 0</inkml:trace>
  <inkml:trace contextRef="#ctx0" brushRef="#br0" timeOffset="15699">15476 10348 22464,'-42'-9'479,"1"0"1,3 1 0,3 0-390,-14-3 0,23 4 0,53 3 0,26 2-90,-1 1 0,8 0-1417,-15 0 0,1-1 0,3 0 1417,8-1 0,2-1 0,2 0 0,-11 1 0,2-1 0,1 0 0,4-1-235,-5-1 0,4 0 0,2-2 0,1 1 1,-2-1-1,-2 0 235,11-1 0,-2-1 0,-1 0 0,3-1 18,-2 0 0,3-1 0,1 0 0,-2 0 0,-7-1-172,9-2 1,-6-1 0,-3 0 393,-5 1 0,-1-1 0,-3 1-134,12-4 1,-4 0 208,-11 3 0,-4 0-136,-10 3 1,-3 1 1702,12-4-1792,-14 7 2500,-15 11-2500,-6 16 1803,-14 20-1893,0 12 0,1 10 0,3-12 0,-1 4 0,1 0-166,0 0 1,0 1 0,4 0 135,5 9 0,5 0 0,0-7 30,2-13 0,3-4 0,6 5 0,3-9 0,10-22 0,-4-28 0,-7-32 45,-17-14 0,-5-7-559,-1 12 1,-3-2 513,-2 5 0,-1-4 0,-2 3 0,-4-5 0,-2 3-90,-2 4 0,-1 3-225,-2 5 0,-2 2-270,-1 9 1,-1 5-1305,-29-12 1889,13 41 0,-2 10 0,7 6 0,1 6 0,-11 16 0,1 0 0</inkml:trace>
  <inkml:trace contextRef="#ctx0" brushRef="#br0" timeOffset="15850">17445 11687 24998,'24'53'719,"1"-8"-988,-3-18-541,2-17 63,-1-17-1322,-1-16 2069,4-15 0,1-10 0,3-7 0</inkml:trace>
  <inkml:trace contextRef="#ctx0" brushRef="#br0" timeOffset="16470">19642 9765 25253,'52'-13'2698,"-10"50"-2158,-21 10-510,-19-5 0,-5 7 0,-2-2-570,-1 0 1,-2 1 539,-3 1 0,-2 4 0,1-7 0,3-8 0,0-3 0,-1 4 0,3-3 346,3 4-346,10-22 178,8-6-178,16-23 0,6-6 0,5-3 0,8-2 0,2-2-320,0 1 0,-1 1 320,-3 4 0,-3 6 0,1 14 518,-11 21-518,-17 20 0,-13 20-249,-11-27 0,-4 2 249,-3 2 0,-3 1 0,-6-2 0,-3-1 0,-1 0 0,-5-3 0,-19 3 0,-5-5 0,14-10 0,-3-4 0,-14 0 0,-1-8 0,17-12 0,1-9 0,-17-20 0,3-8 0,15 4 0,3-8 0,11 1 0,0-8 0,3-2 0,5 2-934,5 1 0,4 2 0,3-4 934,1 0 0,1-3 0,2 0 0,2 2 0,4-3 0,4 2 0,0 0-241,2 1 1,1 0 0,2 1 240,0 0 0,2 0 0,0 1 0,1 3 0,1 1 0,0 0 0,1 1 0,1 1 0,0 1-279,9-16 0,1 1 279,1 4 0,1 2 0,-1 4 0,1 3 0,0 5 0,-1 1 134,-3 6 0,0-1-134,0-3 0,-3 0 0,0-16 0,-10-11 0,-26 20 0,-11-2 0,-9 1 0,-5 2 0,-5 5 0,-13 1-270,20 15 1899,-3 6-2618,29 15 968,8 15-2408,8 14 2429,8 19 0,-5-15 0,-1 1 0,2 4 0,0 0 0</inkml:trace>
  <inkml:trace contextRef="#ctx0" brushRef="#br0" timeOffset="16757">20024 9611 19567,'41'26'1799,"-1"-2"-254,-2-6-1185,3 2 479,-10-3 1,0 5-525,4 10 0,-2 3-225,0 0 0,-2 1-144,-3 8 0,-4 0 99,-10-10 0,-4 0 89,1 7 1,-3 0 437,-4-7 1,0-1-303,1 26-180,-5-31 0,0-24-90,6-37-180,6-4 0,3-4-45,0-5 1,3-1-844,0 6 0,2-1 0,1 1 573,9-11 0,2 2-180,3 0 1,1 2-457,0 3 1,0 1-174,-2 6 0,-1 2 1304,-4 8 0,-3 1 0,11-11 0,-10 12 0</inkml:trace>
  <inkml:trace contextRef="#ctx0" brushRef="#br0" timeOffset="17297">20405 9616 20845,'-44'4'809,"0"-1"1,3 1 0,3-2-540,-19-2-1,16 0 91,23-2-90,20-2 0,22-5 0,23-3-135,-14 7 0,3 1-130,6 0 1,2 1 84,3 3 0,2 2-216,3 3 0,-1 3 260,0 4 1,-2 3-1341,2 6 1,-2 4 1430,-4 4 0,-2 5 0,-2 5 0,-3 3-213,-4 3 0,-2 6 137,-7 0 1,-2 5 0,-3-2-150,3 7 0,-4 0-221,-3-8 1,-2 2-1,-3-4 221,-5-3 0,-2-3 0,0-5 0,-3-1 0,-4 22 354,-4-12-354,-3-14 0,-2-11 2538,0-14-2538,1-13 0,9-43 0,12-11-207,2 10 1,6-6 206,7-1 0,5-4 0,0 1-191,-5 10 0,0 2 0,1-3 191,1 2 0,1-2 0,1 0 0,-3 4 0,-1 2 0,-1 3 0,-1 0-260,3-4 1,1 0-1,-3 4 260,1-2 0,-3 4 0,2-5 0,-2 7 0,-4 14 826,-9 39-826,-4 38 0,-1 8-341,0-25 0,2-2 341,12 11 615,13-9-884,6-12 89,5-18 180,3-16-90,0-22 90,-4-17-252,-21 16 1,-2-3 251,-2-3 0,-3-1-45,-1-1 0,-2-1 0,-2 2 0,-5-1-90,-9-5 1,-7 2-496,-18-14-45,4 26 1,-6 7-271,0 10 1,-1 8-3972,-2 5 1,0 6 4366,0 4 0,1 6 0,0 7 1,3 4-1,0 4 0,1 0 1</inkml:trace>
  <inkml:trace contextRef="#ctx0" brushRef="#br0" timeOffset="17458">21624 10810 23723,'10'64'2339,"-2"-8"-2069,-2-13 0,-4-11-90,4-8-180,-4-8-1439,10-6-3149,-2-23 4588,5-7 0,-1-22 0,-2-2 0</inkml:trace>
  <inkml:trace contextRef="#ctx0" brushRef="#br0" timeOffset="17632">21790 9810 21745,'0'-59'1889,"5"1"-1800,8 1-224,6 20 1,6 2-406,22-12-516,-11 18 0,3 3-113,-5 11 0,2 3 1169,2 0 0,1 1 0,-1 0 0,0 2 0,0 1 0,0 0 0</inkml:trace>
  <inkml:trace contextRef="#ctx0" brushRef="#br0" timeOffset="17942">22919 8453 24623,'11'63'164,"0"-1"1,1 0 0,-1 0 0,0 1 0,1-1 0,-1 0 0,0 1 0,1-1 0,-1 0 0,0 0 0,1 1 0,-1-1 0,0 0-1,0 0 1,1 1 0,-1-1 0,0 0 0,1 0 0,-6 3 0,-2-11 0,-3-6 0,1 0 0,0 7 0,4 11-466,-1-19 0,3 7 0,1 6 0,3 4 0,0 6 0,1 2 0,1 3 0,0 2 0,0 1 0,0 0 0,0 0 0,-2-2 0,0-1 0,-3-4 0,-1-4 0,-2-4 0,-2-5 0,-4-6 0,-2-8 0,-4-7-1229,-22 30 1,-10-20 0,2-5 1529,-1 8 0,1-4 0,-9 7 0,3-6 0,-7-2 0</inkml:trace>
  <inkml:trace contextRef="#ctx0" brushRef="#br0" timeOffset="18981">10412 13248 22734,'-16'-41'2429,"-4"4"-2249,-9 4 44,-1 18 1,-3 4 45,-24-3-225,15 11 0,-3 4 45,-4 8 0,2 4-90,10-2 0,1 1-157,-9 6 1,4 1 246,-2 11-13,15 2-77,14-1-90,28 19 90,8-12 0,18 10 0,-6-14 0,-3-5 0,-8 5 0,-11 4 0,-18 7-237,-14 8 237,-10-9 0,-4 1-237,7-11 1,0 0 236,-10 13 0,1-2 0,15-16 0,2-1 0,-10 23 124,20 11-124,16-22-90,18 10 90,11-21 90,22 4-90,-19-8 0,7-1 90,-29-17-90,-9 5 319,-15 10-409,-3 1-409,-8 22-671,9-14-899,11 20 2069,12-1 0,2-17 0,2 1 0,3 3 0,0 0 0</inkml:trace>
  <inkml:trace contextRef="#ctx0" brushRef="#br0" timeOffset="19514">12316 17883 22914,'-5'10'1709,"-4"-5"-1529,-2 5-90,3-5 0,5 2-90,8 3 0,7-8 0,13 12 0,13-2 0,11 6 0,10 5-90,3-3 90,-5 3 90,-8-3-90,-13 2 90,-13 1 90,-11 18-180,-14-8 0,0 9 0,-3-17 0,9-3 0,7-4 0,32 17 90,-2-4-252,-9-7 1,-1 1 251,16 21 45,-24-20 0,-1 2-46,-2-1 1,-1 2 135,0 13 0,-2 0-135,1 19-90,-12-25 0,-7-1-270,-15 1-359,-15-7-451,-11-14-944,0-10 1,-2-4 2023,8-5 0,-1-1 0,-15-2 0,0-2 0,13-2 0,1 1 0</inkml:trace>
  <inkml:trace contextRef="#ctx0" brushRef="#br0" timeOffset="20249">11801 14442 22014,'-13'-28'1709,"1"3"-1439,0 3 0,0 4 90,0 2 90,-4 2-270,3 5-1,-5 2 1,2 5 0,-4 6 0,-5 3-90,-5 9 0,-5 9 0,-4 11-319,1 12 229,19-20 0,3 2 0,1 2 0,2 0 0,1 1 0,3 2 0,2 12 0,4 2 0,6-2 0,3-1 0,0 0 0,4-2 0,4-6 0,4-6-90,18 2 90,5-7-180,6-15 0,2-4-629,12-12 179,-20-5-179,7-5-181,-27-7-8841,2-13 9095,-5 4 1,3-10 0,-2 11 0</inkml:trace>
  <inkml:trace contextRef="#ctx0" brushRef="#br0" timeOffset="20930">12458 14414 21924,'-5'-29'2159,"-4"4"-1799,-9 5-90,-4 10-90,-7 10-90,-1 14 0,-3 9-90,3 12 0,5 9 90,5 8-135,14-13 0,3 1 45,0 20 0,4-23 0,4-2-477,5 4 387,8-8 0,6-13-89,5-7-1,4-11 90,-1-9 0,1-11 90,-1-7 0,-5-14 180,-13 9 0,-2-1 89,-1-19 1,-7-12 0,-11 29-90,-3 6-180,3 9 656,0 16-656,8 34 0,1 13-142,3-9 0,2 1 142,12 26 0,-1-19 0,3 0 0,-5-13 0,2 0 0,5 6 0,1-3 0,11-1 0,-3-6 0,-3-13 0,-3-4 0,-5-12 0,-2-7 0,-2-14 0,-1-11 0,-2-18 0,0-10 0,-2 13 0,-1-1-238,-2 13 0,1 0 238,3-9 0,1 4 90,7-3-320,3 13 230,2 14 159,25 15-159,-10 14 90,14 20-90,-19 13-248,-5 12 248,-18-23 0,-3 1 45,-3 0 0,-2 3 0,-3 12 0,-2-1-45,-7 16 0,3-24 0,-2-3-90,-6-3-269,1-8-891,5-5-2437,6-18 3746,8-13 1,10-24 0,5-10 0</inkml:trace>
  <inkml:trace contextRef="#ctx0" brushRef="#br0" timeOffset="21338">13510 14383 21025,'7'6'1709,"2"3"-1529,-5 7-90,6 3 0,3-1 0,5-2-90,1-7 0,4-3 0,2-6 0,3-6 0,3-5 0,0-10 0,-1-6 0,-2-5 0,-11 2 0,-2-4 90,6-20-45,-11 16 0,-1-1 225,-5-13-1,-3 7 1,-10 9 90,-2 9 0,-9 10 0,-6 17-1,-5 14-89,-6 24-90,17-12 0,0 2-336,1 7 0,1 5 216,2 2 0,1 4 0,2-1-15,2 8 0,3 1-45,-1-9 0,1 3 0,3-4 0,6 1 0,5-2 45,9 6 0,4-3-90,0-15 0,3-4-45,9 6 0,8-10-767,21-22 1,5-15-269,-10-5 1,-1-7 1124,-5-2 0,1-4 0,-5-1 0,-2-6 0,-6-2 0,-9-3 0,0 1 0</inkml:trace>
  <inkml:trace contextRef="#ctx0" brushRef="#br0" timeOffset="22832">15236 13827 22374,'-5'-2'2429,"2"-3"-2069,3 2-180,0-1-1,0 4-89,0-4 0,3-3-90,7-5 0,11-5 0,8-2 0,5-5 0,5 0 0,-4 2 0,-3 4 90,2-2 90,-14 8-90,1-2 90,-13 10-90,-4 2-90,-2 2 90,-2 24-90,0 2 90,0 29-90,0 4-198,0-24 0,0 1 198,0 2 0,0 1 0,-2 1 0,1-1 0,0 0 0,1-1 0,-2-2 0,0 1 0,0 6 0,0 0-90,2 16-194,-4 6-166,4-33-359,0-7-271,-4-7-539,3-9-899,-2-3 2518,-1-6 0,-2 0 0,-4 0 0</inkml:trace>
  <inkml:trace contextRef="#ctx0" brushRef="#br0" timeOffset="23031">15228 14632 21475,'-19'10'2428,"8"-2"-2158,11-14-270,17-2 90,13-9-90,17-4 0,10-4-999,-23 11 0,1 1 864,3 0 0,0 1-90,0 0 1,1 1-181,-1 1 0,0 0-4511,4-3 1,-1 0 4224,9-9 1,-1-5 0,-33 7-1</inkml:trace>
  <inkml:trace contextRef="#ctx0" brushRef="#br0" timeOffset="23241">16296 13587 20170,'2'-28'2339,"0"4"-1124,-2 5-1125,0 8 284,0 2-464,0 5-167,0 1-642,-4 1-388,3 0 1287,-2 2 0,3-2 0,0 2 0</inkml:trace>
  <inkml:trace contextRef="#ctx0" brushRef="#br0" timeOffset="23406">16369 14075 22284,'0'37'1529,"-4"-9"-1439,3-7 0,-2-7-180,3-7-449,0-1-541,0-6-1348,3-2 2428,4-4 0,5-6 0,2-4 0</inkml:trace>
  <inkml:trace contextRef="#ctx0" brushRef="#br0" timeOffset="24649">19630 13347 22644,'33'-32'2609,"-3"-1"-2160,-22 15-179,-15 10-90,-28 21-90,-20 19-45,5 3 0,-5 6-664,16-12 1,0 1-1,-1 1 619,-5 6 0,-1 2 0,3-3 0,-5 6 0,6-3 0,12-7 0,8-4 430,12 2-520,16-3 90,18-7-180,15-2 180,14-2 0,10-2-136,-28-7 0,1-1 136,2 0 0,0 0 0,-1-1 0,-1 1 0,-1-1 0,-1 1 0,27 3 1382,5-2-1382,-28-3 0,-3-4 0,-32-6 0,-13-7 90,-8-12-180,-9-9 90,-2-7 90,-1-4-90,17 7 0,3-4-45,4-4 0,5 0-106,2-2 0,5 1 196,5 3 0,5 3-45,22-6-90,9 8 90,10 14 0,-12 16 0,2 5 0,-12 5 0,1 4 0,10 2 0,-2 5-68,8 26 158,-7 6-90,-12 8 90,-11 0-90,-18-17 0,-3 0 0,-6 13 0,-12 4 90,-10-30 434,6-20-614,-4-10 0,16-19 90,6-8-90,10-9-90,10-7 0,8 5 0,7-3-477,-6 12 0,3 0 657,-2 4 0,2-2 0,4 3-30,4 2 0,2 4 0,0 2 30,7-2 0,1 4 45,14-4 0,0 7-45,-20 13 0,-1 6 90,-3 3 0,-1 5-1,-3 1 1,-3 5 90,21 24 0,-13 10 90,-15 7-180,-11 3-199,-21-21 1,-4-1 108,-10 16-18,2-23 0,-3-3 18,-13 0-90,4-14 0,5-4-89,9-16 1040,19-26-1131,14-4 180,3 7 0,5-2-140,19-8 0,5 1 185,-8 9 0,0 1-291,14-9 1,0 4 335,-16 16 0,-3 4 90,25-5 0,-10 17 180,-11 15 269,-5 39-269,-17 2-468,-9-14 0,-4 2 287,-6-7 1,-3 0-90,-15 28 90,-7-4-90,-6-19 0,-4-2 0,-6 0 0,8-7 0,4-12 561,14-36-651,20-8 90,22-27 0,12 8 0,6 1 0,-8 9 0,4 0 0,5-1 0,6 0 0,-5 4 409,-4 7 0,0 8-229,22 2 0,-1 16 45,-22 27 0,-5 10-714,3 0 0,-4 5 534,-7 14 0,-5 9-45,-9-7 0,-2 4 0,-2-5-225,1-3 0,-2-2-105,-1 0 0,0 3 0,-2-8-3572,-1 7 3902,-7-33 0,3-18 0,-3-28 0</inkml:trace>
  <inkml:trace contextRef="#ctx0" brushRef="#br0" timeOffset="24848">21843 13207 23813,'-15'-39'2069,"3"5"-1889,6 9 630,47-5-720,10 14-570,0 2 1,6 3 524,-1 5 0,2 2-1258,-14 0 1,1 0 0,0 1 1122,4 0 0,0 0 0,0 0-120,1 0 0,-1 0 1,1 0-83,-2 0 1,1 0-1,-2 0-338,19-1 1,-3 1-496,-8-1 1,-2-1 1124,-11 2 0,-3-1 0,8-1 0,-17 1 0</inkml:trace>
  <inkml:trace contextRef="#ctx0" brushRef="#br0" timeOffset="25631">11841 15844 20665,'-18'0'2429,"1"-6"-2249,3 0-90,-1-1-90,-2 3 90,-3 4 0,1 4-90,1 3 0,4 5 179,0-5 1,0 3-90,1-9 90,-1 3-90,0-4 90,-2 0 0,-4-2 90,-7 2 0,-3-2 89,-7 8 1,-18 23-270,14 7-45,15-8 0,3 3-273,-1 24 228,11 6 0,11 2-90,16-1-270,13-1-450,12-11-269,11-9 134,-20-26 1,1-3-3972,4-4 1,2-2 4584,1-3 1,1-2 0,3-5 0,-1-3-1,1 0 1,0 0 0</inkml:trace>
  <inkml:trace contextRef="#ctx0" brushRef="#br0" timeOffset="26221">12422 15961 20240,'-22'-11'1979,"-3"4"-834,-3 7-965,-15 21 256,14 0-436,0 16-180,33 7-89,11-11 177,12 4-268,5-23 0,1-12 90,2-11 270,8-27 450,-7-12-90,-3-5-90,-13 6 464,-13 22-644,-2 5 90,-3 10-90,1 4 0,1 20 0,6 10-90,5 19 0,5 5 0,3 0 90,1-7-90,2-8 0,1-8 0,10-17 0,-6-11 0,6-20 0,-8-6 0,-1-6 0,-1-1 0,-1 2 0,-5 4 0,-1 6 0,-4 8 90,2 7 0,9 13-90,-4 4 0,8 9 0,-10-1 0,3 2 0,0-3 0,3-6 0,1-5 0,1-8 0,-3-7 0,0-8 0,-3-8 0,-1-5 90,2-8 359,-3 8-269,0 8 0,2 30-90,-9 12-180,9 15-1529,4 7-270,0-10 1889,14 0 0,-4-12 0,6-4 0</inkml:trace>
  <inkml:trace contextRef="#ctx0" brushRef="#br0" timeOffset="26698">15329 15676 24083,'-7'-9'1619,"-2"2"-1529,-7 3 90,0-2-90,1 5 0,1-7-90,2 7 90,2-3-90,3 2 0,4 1 90,3-3-90,0 2 0,3-5 0,7-4 0,11-5 0,11-5 0,13 3 0,8 4 0,6 8-1769,0 14 1859,-6 10-1,-8 18-90,-12 14 90,-15 9 1,-12-25 0,-2 0-45,-6 1 0,-2 1 0,-2-1 0,-2 0 0,-4-2 0,-3 0 0,-2-2 0,-1-1-45,-17 22 90,1-7-90,11-7 90,9-8-180,17-7 90,14-12-90,17-11 0,13-9-90,14-9 512,-26 7 1,2 1-783,2-2 0,1-1-225,1-1 1,0-1-361,0-1 1,-1-2 1034,-1-2 0,-1-1 0,-2-1 0,-1-1 0,0-1 0,-1 0 0</inkml:trace>
  <inkml:trace contextRef="#ctx0" brushRef="#br0" timeOffset="26866">16657 15324 25522,'0'-10'-1709,"4"1"-629,4 7 2338,6-2 0,7 3 0,1-1 0</inkml:trace>
  <inkml:trace contextRef="#ctx0" brushRef="#br0" timeOffset="27030">16905 15862 21494,'0'12'450,"0"-2"5,4-14-1444,5-7-990,12-9 2077,11-12 1,9-5-1,6-3 1</inkml:trace>
  <inkml:trace contextRef="#ctx0" brushRef="#br0" timeOffset="28014">19354 15238 25522,'-23'9'2339,"-9"2"-2159,-16 4-90,-11 4-353,27-9 0,0 0 263,-1 1 0,1-1 0,-24 8 0,10-2 320,14 1-410,11 1 207,15 7-297,12 5 90,18 4-90,11 2 135,0-8 0,3 0-314,-8-6 1,0 0 223,11 7 0,-1-2-45,15 8 0,-8-6 90,-8-9 430,-11-8-430,-10-6 90,-18-22 90,-25-22-90,-5-11 0,6 0 0,2-3-321,12 15 0,3-1 366,-2-14 0,5-2 0,14 0 0,7 3-45,-3 13 0,3 3 0,8-9 0,4 6 0,20-1 350,-12 24 0,2 7-170,-1 14 0,-1 9 89,12 23 1,-5 9-225,-14-9 0,-6 3 0,0 13 0,-8 0-45,-10 10 0,-8-23 0,1 2-180,-3-32-269,4-19 1037,7-14-768,6-20 90,15-13-558,2 6 0,4-2 648,-7 13 0,2-1 0,9-12 0,2 2-107,-6 15 1,-1 6 196,14-3 180,2 21 0,-29 40-91,-10 23-89,-9-20 0,-4 2-92,-2 0 0,-2 1 47,0 0 0,-3 0 0,-1-4 0,-2 0-45,-2 3 0,0-2 0,-5 7 696,2-9-966,22-36 0,16-18 1,9-8 89,15-12 0,5-4-231,-15 15 1,1 0 0,1-1 380,4-2 0,2-1 0,-2 4 30,5-1 0,-1 5 45,-3 3 0,0 5 45,-4 5 0,-1 7 65,23 10 114,-14 25 1,-19 28-180,-18-22 0,-6 4 30,-11 13 0,-9 6 0,-1-5-120,0-4 0,-3-2-194,-2 3 1,-4 4 0,0-11 193,0-14 0,-1-6 0,-26 15-529,4-17 529,6-15 1337,12-20-1337,15-13 0,18-19-332,18-13 332,0 25 0,4-1-602,5-2 1,2 1 601,4-1 0,5 3 0,-1 10 0,4 1 0,-1 4 50,4 0 0,1 4-50,13 5 0,-1 10 0,-21 14 0,-3 7 0,0 7 0,-3 6 0,-1 4 0,-1 6 0,-5 1 0,0 6 0,-2-2 0,3 6 0,-1 1-198,-5-7 0,0 3 1,-2-5-118,-1-3 0,-2-2-1394,1 1 0,-1-3 1798,0 5 1,-2-16 0,-11-33 0</inkml:trace>
  <inkml:trace contextRef="#ctx0" brushRef="#br0" timeOffset="28184">21372 15251 23507,'20'-53'1889,"4"6"-1529,4 11 582,16 7-582,13 4-270,-19 13 0,2 2-283,5-2 0,3 1 103,5 0 1,2-1-181,4 0 0,2 0-270,1-1 1,0 1-1501,1-2 0,-2 1 1095,-2-1 1,-2 0-360,-5 2 0,-3-1 1321,-7 3 1,-1 0-1,20-6 1,-12 5-1</inkml:trace>
  <inkml:trace contextRef="#ctx0" brushRef="#br0" timeOffset="89951">11784 17101 22284,'-6'0'3238,"-3"0"-2968,4 0 90,0 0 0,2 0-90,3 8 0,0 4-1,2 13 1,2 8 0,-2 13 0,2 12-435,-4-23 0,0 1 254,0 4 1,0 1-90,0 3 0,0 1 0,-3 1 0,1 1 0,1-1 0,0 1 0,-2-3 0,1 0 0,2-5 0,0-1-73,0 28 73,0-17 0,0-10 0,0-16 0,5-14 0,2-14 0,2-17 0,-4-12 0,-3-14 0,-9-11 265,-6-5-265,-9 2 0,2 28 0,-1 2 0,-11-6 75,-15 7-75,14 31 0,-3 15 0,8 18 0,3 8 0,11-5 0,4 3 0,-5 8 0,6-1 0,14-11 0,7-5 0,20 0 0,13-8 0,7-13 0,8-5-1795,1-8 1705,-27 0 0,-1-1 0,1-2 0,-1-2-130,2-1 1,-1-1 219,1 0 0,-1 0-45,0-2 0,0-1 45,-2 1 0,-1-1 0,26-20 90,-25 8 0,-1 0 90,9-15-45,-16 15 0,-3 0-45,-3-6-90,-7 3 0,-6-4 0,-10 8 0,-4-1 1974,-13 12-1974,1 13 0,0 9 0,9 12 324,9 10-324,3 4 0,1 4 0,7 3 0,5-4 0,20 5-630,-2-17-269,12 0-271,-4-18-1528,19-7 809,-8-9 809,-18 1 1,1-4 976,17-21 1,-23 10 0,-1-2 0,1-4-1,1 0 1</inkml:trace>
  <inkml:trace contextRef="#ctx0" brushRef="#br0" timeOffset="90159">13108 17024 17690,'-7'-37'3868,"-18"2"-1732,-10 13-1596,-5 19 683,7 22-1044,12 28-89,12-14 0,2 2-824,2 7 0,2 3 734,-1 4 0,2 2 0,2 2 0,0 0 7,2 0 0,0-1-232,0-2 0,0 1-1063,4 11 0,0-1 298,-2-16 1,-1-2-361,2 7 1,-2-3 1349,-1 3 0,-11-14 0,-3-7 0</inkml:trace>
  <inkml:trace contextRef="#ctx0" brushRef="#br0" timeOffset="90324">12690 17825 20441,'-27'-27'2159,"5"1"-944,9 4-1126,8 2 285,16 4-464,13 2-180,21 3-269,18 4-73,-24 2 1,2 1 116,1 3 0,3-1-854,-1 0 0,3-1 0,-3 0 1349,8 1 0,-2-1 0,16-1 0,-3-1 0,-20 1 0,-1-1 0</inkml:trace>
  <inkml:trace contextRef="#ctx0" brushRef="#br0" timeOffset="91242">13636 17612 20935,'17'-2'3238,"-7"0"-2788,-5-5 0,-5 2 89,-5-2-89,-7 5 0,-9 0-90,-5 2-180,-3 8-1,1 6 1,-1 15-90,3 14-90,3 8-300,5 7 390,9 1-90,8-2-90,7-3 0,3-8-360,13-2-90,7-27 271,13-26 269,-5-24 0,-9-25 269,-12 4 91,-6-3 0,-2 7 180,-1-7-360,-3 26 210,-3 1-300,1 28 0,2 15-90,4 10-90,6 11-450,3 7-269,5 0-451,3 0-179,3-9-180,3-5-540,3-15 91,-1-6 269,1-17 719,-1-9 2879,-5-13 1529,-1-7-1349,-5-5-855,-11 13 1,0 0-495,2-14-271,-1-4 181,-9 32 0,0 14-91,2 11-269,0 13-90,3 7-90,0 10 0,11 21-180,-3-14-89,11 10-91,-6-26-270,18-16 540,-9-13 90,11-17 90,-13-12 225,-10 3 0,0-4 44,-2 0 1,-2 1-180,13-28 0,-12 19 90,-11 28-90,0 13-90,-4 12 90,9 31-180,0-4 0,8 19-90,1-20-360,11 4-719,5-14-1889,27-20 1798,-20-21-179,11-28 180,-24-6 1798,-7 8 1,0-2 463,8-20-464,-10 22 1,-1 0 1349,4-16-1169,-7 19 719,-5-11-809,-6 25-271,-4-2-179,0 13 90,3 5-13,4 8-257,3 9 0,2 12 0,2 12 0,-1 8 0,1 7 0,-2 1 0,-2 3 0,2-8 0,-3 1-1080,3-8-2158,0 8 720,0-19 2518,4-4 0,0-18 0,3-8 0</inkml:trace>
  <inkml:trace contextRef="#ctx0" brushRef="#br0" timeOffset="91470">15589 17151 25073,'5'-8'2878,"-7"20"-2248,-12 49-630,5-28 0,0 2-519,-1 17 0,0 2 519,4-10 0,2-2 0,0 2 0,2 1 0,2 14 0,2 0-315,1-17 0,0-1-270,1 10 1,0-4-855,7 5 154,-1-14-1054,-2-11 2381,0-13 1,0-8 0,0-6 0</inkml:trace>
  <inkml:trace contextRef="#ctx0" brushRef="#br0" timeOffset="91652">15431 17739 22734,'-29'0'3598,"5"0"-2878,3 0-181,11 0-89,5 0-810,32-2-359,3-1-990,8-1 0,4 0 1709,15-4 0,-21 3 0,0-1 0,10-3 0</inkml:trace>
  <inkml:trace contextRef="#ctx0" brushRef="#br0" timeOffset="92103">16690 17214 24533,'-12'-7'2249,"-1"3"-1979,3 2-1,0 10-179,6 6 0,0 11-3482,4 6 3302,2 4-2358,9 9 2448,-3-14-90,6 2 90,-10-28-90,-2-12 0,-8-17-180,-1-9-269,1-3 1728,-5-1-2718,9 4 2402,-3 6-873,5 6 0,0 16 0,0 5 0</inkml:trace>
  <inkml:trace contextRef="#ctx0" brushRef="#br0" timeOffset="92469">16678 17947 24443,'-5'0'2698,"1"0"-2338,4-4-270,4 3-90,2-3 0,8 2-90,17 1 90,-7-1 0,11 2 0,-18 0 90,-7 0 180,-4 0 90,-10 0 0,-4 6-360,-7-4 0,-3 10 0,-1-11 0,1 5 0,6-6 0,4 4 0,26 1 0,3 0-990,41-1 1,-20-4-270,9-4-361,-23-1-898,-8-8 2518,-4-1 0,-4-4 0,-2 0 0</inkml:trace>
  <inkml:trace contextRef="#ctx0" brushRef="#br0" timeOffset="207634">9985 11732 18686,'0'-9'3868,"0"0"-3508,0 0-90,0 2 0,2 3 89,0 2 1,4 0 0,1-3 0,1 0 0,-2-3-91,0 5 91,-4-3-90,4 5-180,-4-1 0,2 2 0,2-2-90,-5 2 180,8-2 359,-3 2-179,1 0 450,-1 0-540,-10-2-270,0-1 0,-6 1 0,-3 4 0,-19 23 0,6 1 0,-12 20 0,18-1 0,18-8 0,10 2 0,14 2 0,10 0-630,2-8 0,5 0 1,4-4 413,8-5 1,6-6 0,-2-2 0,-6-3 0,-2-2-1,0-3 1,19-6 0,0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6T17:07:28.197"/>
    </inkml:context>
    <inkml:brush xml:id="br0">
      <inkml:brushProperty name="width" value="0.09071" units="cm"/>
      <inkml:brushProperty name="height" value="0.09071" units="cm"/>
      <inkml:brushProperty name="color" value="#FFFFFF"/>
    </inkml:brush>
    <inkml:brush xml:id="br1">
      <inkml:brushProperty name="width" value="0.09071" units="cm"/>
      <inkml:brushProperty name="height" value="0.09071" units="cm"/>
      <inkml:brushProperty name="color" value="#FFFF00"/>
    </inkml:brush>
    <inkml:brush xml:id="br2">
      <inkml:brushProperty name="width" value="0.09071" units="cm"/>
      <inkml:brushProperty name="height" value="0.09071" units="cm"/>
      <inkml:brushProperty name="color" value="#00B050"/>
    </inkml:brush>
  </inkml:definitions>
  <inkml:trace contextRef="#ctx0" brushRef="#br0">7123 3537 20395,'0'-13'3149,"0"1"-2610,-4 1-89,3 4 90,-3 0 89,4 3 91,0 1-180,-3 1 359,2 8-449,-6 6-180,0 15-270,-5 17 0,-6 20-1032,7-24 0,0 2 1032,-2 5 0,-1 1 0,0 2 0,0 0-426,0 2 0,1 0 426,1-3 0,1 2-582,-2 13 0,1-1 42,5-19 1,0-2-226,0 9 1,1-5-1485,-2-3 2249,7-20 0,-2-17 0,3-13 0</inkml:trace>
  <inkml:trace contextRef="#ctx0" brushRef="#br0" timeOffset="183">7037 2823 23094,'-7'-38'764,"0"0"1,-7-26-675,2 11-90,5 18 90,-2 9-180,8 14-180,-3 6-2518,10 18 2788,4 3 0,9 18 0,3 2 0</inkml:trace>
  <inkml:trace contextRef="#ctx0" brushRef="#br0" timeOffset="535">8182 2678 21565,'-7'-55'2518,"-4"1"-2158,-11 9 0,-4 4 0,-9 9-1,-3 12 1,-5 9-90,-2 15 0,0 12 0,4 21-135,21-11 0,4 7-850,4 14 0,4 9 0,1-1 745,1-7 0,1-1 0,2 6-12,0 3 0,2 8 0,1 4 0,0-2 0,0-5-393,1-6 0,0-4 1,1-1-1,0 4 375,0 0 0,1 4 0,-1 1 0,1-2 0,0-4 0,1 14 0,1-5 0,0 0 0,1-2 0,0 0 0,0-1 0,0-4 0,1 0 0,0-1-30,1-3 0,-1-2 0,1-1-349,4 16 1,0 1-72,-2-17 0,0 0 1,0-1-991,3 7 1,0-2 135,-3-3 0,-1-5 1304,2-2 0,-15-38 0,-1-11 0</inkml:trace>
  <inkml:trace contextRef="#ctx0" brushRef="#br0" timeOffset="788">7655 4021 19774,'-29'-31'989,"0"0"1,-11-11 617,1-4-1158,43 18-269,18 11-90,33-3-90,-20 14 0,3 3-1004,6 0 1,1 1 1003,5 1 0,1 0 0,0 1 0,0 0 137,-2 0 0,-1 0-182,-4 0 0,0 0 0,-5 3 1,-1 0-46,27-1 288,-14 4-648,-13-6-179,-14 0-91,-11 0-269,-12 0 1491,-18 0 1,-1 0-1,-12 0 1</inkml:trace>
  <inkml:trace contextRef="#ctx0" brushRef="#br0" timeOffset="3407">5145 7481 22644,'-25'0'1349,"3"4"-989,6 5 90,7 7-90,4 7-1,7 4-179,3 5-90,8 2 0,9 0 0,28 0-90,-4-17 0,19-11 0,-15-22 0,-16-8 0,-2-6 45,-9 8 0,-2-6-1056,-3-23 0,-4-12 1,-6 7 1055,-7 16 0,-4 0-15,0-9 0,-2-4 0,-6 10 60,-26 2 0,-27 30 180,10 28-521,16 9 1,3 9 295,7 9 0,5 7-391,6-10 0,2 3 1,0 0 375,2 5 0,0 0 0,2 2-30,1 2 0,1 1 0,2-1 0,3 0 0,2-1 0,1 0 215,2-1 1,3-1-1,2-2-185,3-2 0,3-2 0,3-2-75,10 17 0,7-5-326,6-7 1,5-5 235,5-7 0,4-7 45,4-8 0,2-8-45,5-6 0,2-8 75,-20-4 0,-1-4 0,1-3 30,2-3 0,0-4 0,0-3-117,1-4 1,0-4 0,-2-3 116,0-5 0,-2-3 0,-1-2 30,0-4 0,-2-2 0,-2-2 0,-2-3 0,-2-2 0,-3-1-312,-2 0 0,-3 0 0,-2-1 372,-2 2 0,-2-1 0,-3 1 30,-2 3 0,-3 0 0,-1-1 255,-1-9 0,-2-2 1,-1 4-166,-1-4 0,-2 2-151,-1 16 1,-1-1 0,-2 6 60,-7-22 540,1 24-630,-5 25 1006,2 33-1006,0 39 0,5-7 0,0 10 0,1-1 621,0-8 1,1-1 0,-1 3-622,2 2 0,-1 4 0,2 0 0,-1-4-327,2 3 1,1-4-1,1 0 327,0-1 0,1-1 0,2-1 0,0-3 0,1 0 0,1-2 0,6 16 0,3-4-45,-2-5 0,5-4-45,7 1 0,6-7 45,0-17 0,1-6 0,0-4 0,-1-8-44,-1-19 0,-4-10 89,-9-8 0,-4-4 120,1-10 1,-1-3-121,-1-3 0,0-5 0,-1 4 0,0-4 0,-1 4 0,2-6 0,0 1 0,-2 11 0,1-1 0,-1 6 0,0 6 0,1 4 0,16-11 2525,3 19-2525,5 32 0,-6 24 0,-3 11-459,-5-3 1,-2 3 488,-2-2 0,0 3 0,-2 2-30,-1 5 0,-2 1 0,-2-3 0,3 5 0,0 0 0,-4-11 0,0 2 0,1-3-78,5 4 0,1-6 78,10 13 287,-9-26 0,3-6-287,16-16-135,-8-23 0,0-10 45,-5-1 0,-2-5-349,11-19 1,-3-5 438,-11-2 0,-3-2-62,-6 18 1,-1-2 0,-2 0 91,-1 0 0,-2-1 0,-1-2 89,-2-10 1,-3-1 0,-1 3-75,-3-2 0,-3 3 0,-2-10 0,-6 8 323,-14 17-278,-5 26-90,-1 35 90,0 28-90,19-13 0,2 3-346,1 7 0,3 2 346,2 3 0,4 0 45,4 2 0,4-1-90,3-1 0,4-2 0,5-4 0,6-1-435,6-10 1,5-1-1,1-4-285,9 1 1,3-4 14,-4-7 1,3-2-1,0-5 750,8-6 0,0-8 0,2-4 0,-1-3 0,1-3 0,0 1 0</inkml:trace>
  <inkml:trace contextRef="#ctx0" brushRef="#br0" timeOffset="3633">9437 7305 24893,'9'-53'839,"-1"1"1,-1 13-1,-2 5-209,-1-2-90,-4 42-540,0 25 0,0 10 0,0-1 0,0 3-489,0 1 1,0 3 0,0 2 488,0 13 0,0 3 0,0-2 0,0-14 0,0-2 0,0 2-120,0 13 0,0 2 0,0-5-600,0-3 1,0-4-271,0-6 1,0-3-495,0-8 0,0-2 1484,0 10 0,0-21 0,0-14 0</inkml:trace>
  <inkml:trace contextRef="#ctx0" brushRef="#br0" timeOffset="3801">9388 6477 24983,'-17'-40'299,"0"0"1,1 4 0,1 2-210,-11-20-90,7 15 0,9 8-90,5 15-449,6 5-2430,21 21 2969,4 1 0,23 15 0,-1-3 0</inkml:trace>
  <inkml:trace contextRef="#ctx0" brushRef="#br0" timeOffset="4033">10400 6016 23903,'-35'-23'2249,"-1"6"-1170,-25 43-539,17 19-1473,13-1 0,4 8 1068,9 1 0,5 7-113,5-9 1,2 7-1,0 1 1,2-2-658,0 6 0,2-1 0,1 3 635,0-13 0,1 4 0,0 0 0,2 0 0,0-3-401,2 1 1,1-4-1,0 0 1,1 1 175,0 1 0,1-1 0,0 1 0,0-1-255,3 14 1,0-1-1,0 0-409,1-4 1,-1-1 0,0-2-42,-1-5 1,0-2 0,0-2 929,2 16 0,0-4 0,-5-12 0,-1-3 0,-2-6 0,1-1 0</inkml:trace>
  <inkml:trace contextRef="#ctx0" brushRef="#br0" timeOffset="4165">9908 7802 24443,'-21'-41'569,"1"0"1,2 4 0,5-1-615,6 3 0,5 1-2469,22-27 2379,2 31 0,6 3-225,10 1 1,7 2-271,7 1 1,4 1-181,-14 9 0,1 0 1,0 1 809,2-2 0,0 1 0,0 2 0,20-3 0,-1 1 0,-3 2 0,1-1 0</inkml:trace>
  <inkml:trace contextRef="#ctx0" brushRef="#br0" timeOffset="5699">5112 11208 23813,'-28'-3'1619,"90"9"-1798,-17-5-1394,4-6 1,16-4-1,-3-7 1,-21-11 1991,-34-29 1,-23-13 0,8 6-734,30 7 0,-13 10 404,-55 14 0,-30 11 0,8 19 41,27 20 0,6 14 0,4 6-131,4 3 0,2 7 0,5 1 0,7-2 0,11 18 0,12-3 0,-1-17 0,3-1 0,4-2-205,2-1 1,3-1-1,3-2 115,3 0 0,4-3 0,2-2-120,2-3 0,4-3 1,1-4-31,3-3 0,2-3 0,1-4 0,3-2 0,1-4 1,0-3-1,1-5 0,0-5 0,0-2 379,0-3 0,0-3 0,-1-2-229,-1-4 0,-1-2 0,0-7-68,-3-6 1,1-6 0,-1-3-1,-4 1 248,2-5 0,-3 0 0,-1-5 45,-3 1 0,0-5 0,-2 0 0,-4 1-44,-4-4 0,-5 2 1,-2-1 117,0-1 1,-1 0 0,-2 1-60,-2 1 0,-1 1 0,-1 0 318,-2 3 0,0 1 0,-2 1-289,-2 4 1,0 0 0,-2 1 0,1-15 0,-2 2-135,-2 9 0,0 3 360,-1 9 1,0 5-316,0-9 2306,0 38-2306,-4 39-30,1 4 0,0 11 0,-1-1-48,-1 16 1,-1 2-13,1-3 0,-1 5 0,1-3 30,1-12 0,1-3 0,0 1 100,0 0 1,1-1 0,0 1-131,1-2 0,-1 0 0,2 2 30,2 12 0,3 2 0,0-4-342,0-15 0,1-3 1,1 1 311,2 8 0,2 2 0,2-7-45,4-5 0,4-4-305,10 2 0,2-5 215,-7-12 1,1-4 846,8 0 1,0-8-893,16-22 180,0-21-232,-25 7 1,-1-3 231,0-4 0,-2-3 90,0-3 0,-3-2 322,0 0 1,-1 0-278,-4 3 0,0-1 172,-1 6 1,-2-1-218,1 0 0,-2 2-58,6-9 58,-3 12 1348,-4 33-1438,5 38 0,-3 0 0,10 19 0,3 0-90,-4-22 531,10 5-621,-7-30-90,6-7 1,25-31 179,-9-2 90,-14 2 0,-2-3-1815,11-26 1815,-20 25 0,-1-1 90,14-27-238,-1 4 237,-7 9-89,-4 7 0,-5 12-89,-5 5 89,5 7 0,9 6 1872,12 1-1872,-6 2 181,-3-1-181,-15-3 0,-4-5 0,-3-7 269,-4-18-179,-6 6 90,-2-5-180,-3 15 90,0 10-90,-2 4 0,1 15 0,3 5 0,-1 15 0,6 9 0,-3 12-180,8 9-765,6-15 1,3 0-155,-2-11 1,3 0-207,7 7 1,3-4 1304,23 2 0,13-11 0,-26-16 0,0 0 0</inkml:trace>
  <inkml:trace contextRef="#ctx0" brushRef="#br0" timeOffset="5905">9612 10683 24893,'26'-36'3418,"-11"19"-3283,-20 51 0,-7 19-135,4-19 0,0 3-376,0 15 1,-1 8 0,2-3 285,2 6 0,3-1-1170,0-14 1,0 0 0,0-2 1301,-1 8 0,1-6 1,1 6-1,-5-32 1</inkml:trace>
  <inkml:trace contextRef="#ctx0" brushRef="#br0" timeOffset="6042">9527 10163 16701,'-7'-51'197,"1"0"1,0 0 0,0 4 0,1 0 0,0 3 747,-3-12 0,2 4-945,2 8 0,1 4-90,-2-21 938,8 21-2108,11 15-233,11 18 1493,19 14 0,13 14 0,-23-8 0,0 1 0</inkml:trace>
  <inkml:trace contextRef="#ctx0" brushRef="#br0" timeOffset="6275">10534 9358 23406,'-23'-31'503,"0"-1"1,10 49 0,0 24-1,1 20 1,1 12 0,0 9 0,1 3-1,1-2 1,0-8 0,2-12-504,-1 1 0,1-7 0,2-2 0,-1 3 0,0 10-554,1-13 0,-2 8 0,0 5 0,-1 3 0,0 3 0,1 0 0,0-1 0,2-2 0,0-5 1,3-5-1,1-7 194,5 22 0,5-9 0,0-7 1,-1-4-361,-2-6 0,-1-5 1,0-2-715,1 16 1,0-5 1433,-1-10 0,-2-4 0,1 17 0,-2-18 0</inkml:trace>
  <inkml:trace contextRef="#ctx0" brushRef="#br0" timeOffset="6549">9998 10959 22914,'-3'-45'40,"0"0"1,0-1 0,26-5 0,12 0 0,3 12 0,5 15 0,5 8 0,9-2 0,0 0 0,0 0 0</inkml:trace>
  <inkml:trace contextRef="#ctx0" brushRef="#br0" timeOffset="8516">5112 14781 16312,'-12'0'3418,"-2"0"-1238,0 0-1101,-6 0 142,5 0-1041,3 0 221,6 0-401,12 0 545,25-5 1,11-6-501,8-18 0,3-5-45,4 8 0,0-4 0,-16-4 0,-1-6 0,-15-5 180,-19-11 0,-14-4 0,-10 11 0,-9 17 0,-8 11-90,-20 3 0,0 24-75,31 23 0,5 20 0,4 12-1,2 5 1,2-2 0,0-7-637,0 1 1,3-4-1,3 1 1,2 3 621,2 7 0,3 5 0,2 2 0,4-7 0,4-12-45,15 3 0,7-12-45,1-4 0,7-5-150,-2-14 0,6-4 1,1-8-827,3-10 0,2-9 0,0-3 1006,1 0 0,0-3 0,-3-7 30,2-10 0,-3-7 0,-5-8-85,-10 1 1,-3-6-1,-3-4 1,-2-4 218,-7 10 1,-1-5 0,-2-2 0,-1 0 0,0 0 0,1 3-228,1-1 0,-1 3 1,1 0-1,-2-1 0,-1-2 213,-4 0 0,0-4 0,-1-1 0,-1 2 0,-2 6 0,-1 8-45,-1-11 0,-1 9 601,0-12 1,-1 17-647,-2 37 30,0 32 0,0 33 0,0-1-75,0 3 0,0 3 45,1-10 0,1 6 0,1 1 0,0-6-97,0-6 1,2-4 0,0 0 96,3 0 0,0-2 0,2 0 0,5 16 0,3-2-30,-1-16 0,2 0 0,0-4 635,1 1 1,3-6-651,13-1 0,1-12 45,2-28 0,-11-29 0,0-20 0,-3 3 0,-4 5 0,-2-4 447,-1 2 1,3-8 0,-1 0 0,-3 9-403,-1 3 0,0 5 0,3-6 0,2 11 1055,6 22-1100,-1 34 0,4 31 45,-14-13 0,-1 3-523,2 6 1,-1 2 432,-1 3 0,0 0 90,1-1 0,0 0-254,6 10 0,1-3 209,-5-19 0,1-3 0,2 6 0,4-9 990,30-24-990,-12-25-45,-12-4 0,1-8 15,-8-5 0,-1-7 0,-2 2-863,7-10 0,-2-2 893,-2 5 0,0-4 0,-1 4 0,0-3 0,1 2 413,4-10 1,5 0-414,-6 21 0,3 2 0,-1 1-45,3-8 1,1 3-1,7 5 0,-2 8-45,-3 7 333,1 2-243,-3-4 0,10-17 0,-8-18 90,-8 2 90,-13-8 0,-19 20 2568,-18-4-2568,-6 22 0,-17 7 90,1 33 0,13 16 0,3 9-634,6-6 1,4 4 363,-3 20 0,5 4 0,11-12 0,5 0 0,6 0 0,4-1 0,0-3 0,10-1 0,14-5 0,12 0 0,2-7 0,-3-11 0,2-5 0,2 0 0,8 5 0,2 1 0,-1-8 0,-9-13 0,-1-5 0,-4-3 0,0-2 0,-4-2 0,-3-2 0,-3-2 0,22-13 0,-13-1 0,-11-5 0,-7 4-270,-10-5-899,-6-2-360,-11 2-990,-8-3 2519,-11-2 0,-9 5 0,-4-1 0</inkml:trace>
  <inkml:trace contextRef="#ctx0" brushRef="#br0" timeOffset="9627">19215 1601 23634,'6'-40'839,"-1"-1"1,-2 2-1,0 1-524,-1 2 0,0 1 224,-2-26-269,0 14-180,0 9 90,0 14 0,0 17 90,3 25 0,4 29-270,-1-8 0,2 6 0,0 14 0,0 6-731,-2-11 1,0 3 0,-1 3 730,-1-6 0,0 2 0,-1 2 0,0 2 0,-1-6 0,0 0 0,-1 2 0,0 4 0,-1 3-297,0-10 1,-1 3 0,0 2 0,-1 3 0,0 2-1,0-1 1,0 0 0,0-2 0,0-1 296,0 7 0,-1-1 0,1-2 0,0 1 0,-1 0 0,0 2 0,-1 3-179,1-8 1,-1 1 0,0 3-1,0 1 1,-1 1 0,1 0 0,-1-1-1,0 0 1,0-2 0,1-3 178,-2 5 0,1-1 0,0-2 0,-1-1 0,1 0 0,-1 0 0,0 0 0,0 1-133,0-4 1,-1 0-1,1 0 1,0 0-1,-1 1 1,0-1-1,1 1 1,-1 0-1,0 0 133,0 1 0,0 1 0,-1 0 0,1 0 0,0 1 0,-1-1 0,0 1 0,1-1 0,-1 1-40,-1 1 0,1 0 0,-1 0 0,1 0 0,-1 1 0,0-1 1,0 1-1,0 0 0,0-1 40,0-5 0,1-1 0,0 0 0,0-1 0,0 1 0,-1 1 0,1 0 0,-1 2 0,0 1 0,-1 3 0,1-6 0,0 2 0,0 1 0,-1 3 0,0 0 0,0 1 0,-1 1 0,1 0 0,0 0 0,-1-1 0,1 0 0,0-2 0,0-1 0,0-2 0,0 6 0,0-1 0,0-3 0,0 0 0,0 0 0,0-1 0,0 0 0,0 1 0,0 1 0,-1 2 0,0 2 0,2-9 0,-1 1 0,0 2 0,-1 2 0,1 0 0,-1 0 0,1 1 0,-1 0 0,0 0 0,1 0 0,-1-2 0,1 0 0,-1-1 0,1-2 0,0-1 0,-1 6 0,1-1 0,-1-3 0,1-1 0,0 0 0,-1-1 0,1 1 0,-1 1 0,0 1 0,0 2 0,-1 2 0,2-8 0,-1 2 0,0 1 0,-1 2 0,0 0 0,0 2 0,0 0 0,0 0 0,0 1 0,-1-1 0,1 0 0,0 0 0,0-1 0,0-2 0,1 0 0,0-2 0,-2 8 0,1-1 0,0-1 0,0-2 0,0 0 0,0 0 0,1-1 0,-1 1 0,0 1 0,0 0 0,-1 2 0,1 2 0,0-8 0,1 1 0,-1 2 0,0 0 0,-1 2 0,1 0 0,0 0 0,-1 1 0,1-1 0,-1 0 0,1 0 0,0-2 0,0 0 0,0-2 0,1-1 0,0-2 0,-2 10 0,1-3 0,0-1 0,1-3 0,-1 0 0,1 0 0,0 0 0,-1 0 0,1 2 0,-1 2 0,-1 2 0,2-10 0,0 1 0,0 2 0,0 1 0,-1 1 0,0 0 0,1 1 0,-1 0 0,0 1 0,0-1 0,0 0 0,0-1 0,1-1 0,-1-1 0,1-1 0,0-2 0,-1 7 0,0-2 0,1-1 0,-1-1 0,1-1 0,0 0 0,-1-1 0,1 1 0,-1 0 0,1 2 0,-1 0 0,-1 2 0,2-5 0,-1 2 0,1 0 0,-2 2 0,1 1 0,0 0 0,-1 0 0,1 0 0,-1 0 0,1-1 0,0-1 0,0-1 0,0-2 0,1-2 0,-1-1 0,-2 14 0,0-3 0,1-2 0,0-1 0,0-2 0,0 0 0,0-1 0,0 0 0,-1 1 0,2-2 0,-1-1 0,0 0 0,1 0 0,-1 0 0,0-1 0,1 0 0,-1 0 0,1-1 0,-2 4 0,1-1 0,0 1 0,-1-1 0,1-1 0,0 0 0,0 0 0,0-1 0,-1 5 0,0 0 0,1-1 0,-1-1 0,0 0 0,1-1 0,-1 0 0,0 4 0,-1 0 0,1-2 0,-1 1 0,1-2 0,-1-1 105,0 5 0,0-2 0,0 0 0,-1 0 0,0-1-213,-1 3 0,-1 1 0,0 0 0,0-4 0,0-5-642,-2 7 12</inkml:trace>
  <inkml:trace contextRef="#ctx0" brushRef="#br0" timeOffset="11100">22147 2492 23004,'-10'-11'1169,"0"0"-1079,6 4 90,-4 0-180,7 5 90,-2-2-90,3 3 0,0-3 0,0 0 90,0-5 0,0-7 90,-4-5 0,-4-4 179,-10 0-89,-10 1 0,-9 3 0,-10 1-180,0 8 0,-4 3 0,4 15 0,3 10 0,7 16 0,8 15 0,15 17-469,10-28 0,4 3 424,3 4 0,4 2-45,3 0 0,4 1 0,3 0 0,3-1 0,5-2 0,3-2 0,0-4 0,3-2-45,2-4 0,1-3-90,-1-4 0,1-3-294,1-4 1,-1-2 23,-1-4 0,0-2-674,30 0-810,-24-12 0,0-4 1889,16-15 0,-20 5 0,-3-4 0,9-23 0</inkml:trace>
  <inkml:trace contextRef="#ctx0" brushRef="#br0" timeOffset="12018">22972 2384 22014,'-14'-23'1709,"-6"3"-1439,-13 6 0,-6 7-90,-6 13 0,3 9-90,3 16-90,17-4 0,4 5 0,7 6 0,3 2 0,1-2 0,3-1-152,8 3 1,5-4 61,15 3-90,5-3 1,7-15-1,17-20 180,-10-16 90,8-24 89,-24-6 91,-11-8-596,-8-3 776,-12-1-90,-3 5-90,-12-8-270,5 27 90,0 4-90,9 33 290,5 16-290,3 21 0,6-3 0,1 3 0,0-7 0,1 0-166,6 10 0,2-1 166,11 14-90,3-7 0,-2-12 774,-1-9-774,-5-15 90,0-32 90,-11-10-1,-3-30 91,-9 1-45,-4 17 0,0-1-45,1-20-45,0 26 0,1 1-45,5-2 90,6 11-90,23 23 0,-4 17 0,18 30 0,-25-7 0,0 8 0,-2-2 0,0-2 0,-1 2-152,0 2 0,2 4 0,-4-6 152,-5-10 0,-1-4-18,6 5 1,0-3-73,10 7-90,13-7 0,-10-32-89,3-22 89,2-19 90,-15 12 0,-1-3-285,1-5 0,-1-1 330,0-5 0,-1-2 90,-1-1 0,-2-2-45,-2 0 0,-1-1 90,-2 2 0,-2 1 0,-2 3 0,-3 0 179,-3-7 1,-2 1-90,-10-12 285,-5 28 1,-4 10-286,-11 23-55,-14 24 54,18 21-89,7 12 0,13-8 0,4 2-383,2-13 1,3 1 292,4 13 0,5-2 0,17 9 379,2-23 1,6-2-380,2-10 0,1-3 0,0 1 0,1-4-744,-4-8 1,-3-6 833,4-10-90,-5-4 0,-7-8 447,-5-5-447,-4-2-90,-2-2-90,-1 2-179,-3 2 1307,0 5-1668,-6 5-179,2 4-270,-4 0-541,2 2-718,-2-4 2428,0-1 0,-2-1 0,0-1 0</inkml:trace>
  <inkml:trace contextRef="#ctx0" brushRef="#br0" timeOffset="13274">22139 6047 22914,'-20'-29'1799,"-2"2"-1529,-1 6 0,-1 3-1,3 7 1,1 2-180,6 2 0,0 5 0,2-2-90,5 3 270,1-3 0,6 2 180,-7-7-271,-2 2 1,-11-5 90,-4 3 180,-23 4-180,6 9-90,-15 13-180,13 14 0,16 18 0,1 16 0,3-5 0,6-9 0,2 1-848,1-2 0,0 6 0,1 1 0,7-8 848,9 3 0,6-6 0,0 1 0,4-1-509,4-4 1,3-2 13,3-5 1,3-3-384,3-3 1,2-3-158,4-4 1,2-4-406,3-5 1,3-5 1371,1-1 1,2-6 0,3-5 0,1-5 0,1 0 0,0-1 0</inkml:trace>
  <inkml:trace contextRef="#ctx0" brushRef="#br0" timeOffset="14009">22911 6197 21924,'-26'-8'2429,"-6"12"-2069,-14 17-5661,-5 17 5481,25-14 0,1 3-45,1 2 0,2 2 573,1-1 1,3 2-664,-1 14 0,8 4-90,9-6 0,7 1-90,-1-2 0,7-2 0,9-9 0,6-7-134,25-9-1,5-14 180,0-17 0,-4-13 270,-19-4 0,-3-9 224,-10-6 1,-3-4-90,2 0 0,-4-1 295,-8-1 1,-5 4-162,-7-10-179,-2-1-180,-3 34 3219,3 8-3309,4 36 0,12 44 0,0-5-84,1-15 1,2 1 83,9 16-90,5-4 90,-1-12-90,17-3 90,-10-22 411,11-8-411,-14-26 0,-3-11 45,-9-4 0,-1-3 45,7-20-45,-2 5 0,-2 1-45,0-1 90,8-9-90,-9 42 90,3 6-90,3 20 0,1 6 0,1 14 90,-5 6-180,-3 3 180,-4-2 99,-4-4-99,0-6-180,-2-6 90,0-5 0,0-9-90,2-3-180,13-12 0,3-8 0,16-14-89,1-13-100,-17 17 1,1-2 323,0-4 0,-1-2 90,3-3 0,-1-3 0,-1-3 0,-1-2-363,-2-1 0,-3-1 498,-2-1 0,-1 0 0,-4 4 0,-2 0 45,-5 4 0,-2 1 45,-1-25 0,-12 16 90,-7 23 179,-7 23-179,-1 29 0,-1 27-754,13 8 1,3 6 483,4-12 0,4 1 0,1-5 0,2 2 0,3-3 0,6 3 0,5-3-180,3-4 0,4-1-135,3-5 0,1-3-225,3-6 1,2-3-136,0-5 1,1-3-361,-1-5 1,1-3-1752,27 1 2786,-6-16 0,-12-12 0,-5-9 0</inkml:trace>
  <inkml:trace contextRef="#ctx0" brushRef="#br0" timeOffset="14735">21380 10263 22824,'0'-14'720,"0"0"-541,0-6 91,0-2 0,0-5 90,0-3 0,0 0 0,0 1-1,-7 4-89,-8 4 180,-11 10 90,-15 9-91,-11 17-224,20-2 0,-2 6-1176,-1 8 0,-1 6 1,1 1 995,-5 9 0,2 3-15,5-3 0,0 4 0,6-1-851,3 8 0,7-1 821,3 2 0,6 1-238,6-3 0,5 0 238,5-1 0,5-2-135,5 0 0,5-3-135,2-4 0,5-3-225,3-2 1,5-2-226,2-7 1,3-4-487,4-2 1,2-5-10,3-6 1,1-3 1214,3-3 0,0-4 0,3-6 0,0-3 0,1 0 0,0 0 0</inkml:trace>
  <inkml:trace contextRef="#ctx0" brushRef="#br0" timeOffset="15491">22346 10629 14182,'8'-65'749,"-1"-1"1,-7-1 0,-12 10 1695,-36 16-2085,-5 20 1227,-3 47-1497,23 31-45,18-2 0,4 5 104,6-14 0,2 1-194,1 17 1,6-2-46,5-23 0,4-3-45,0-3 0,3-3 2439,20 20-2483,1-14 89,0-17 1015,-5-17-745,0-43 90,-12-4-136,-11 7 1,-3-2 56,-3 6 0,-2-2 304,-3-15 0,-1-1-360,-1 15 0,1 0-90,-2-7 0,-1 4 45,0-1 1046,2 20-1047,14 33-89,4 18 0,0 0 0,1 3-1000,2 1 1,2 0 999,2 4 0,1-1-45,2-1 0,1-1-382,-1-2 0,1-1 382,-2-4 0,1-3 111,20 13-66,-5-17-90,-2-13 90,-7-19 0,-2-9 0,-3-18 0,-3-15-146,-11 21 0,-1-2 191,-2-2 0,0-2 45,3-15 0,-1 0-46,-3 15 1,0 0 0,3-14 0,1 6 1829,2 14-1874,4 10 1130,20 62-1130,-3 6 45,-9-9 0,0 1-45,-6-6 0,0 0 0,6 9 0,1-1 0,-3-4 0,0-2 269,0-3 1,-1-2-270,9 9-90,-15-29 90,-2-3 0,0-8-90,4-6 0,7-8 0,7-11-90,7-6 180,4-7-363,1-3 363,-22 18 0,-1-2 0,1-1 0,-1-3 0,5-20 0,-1-4 45,-5 14 0,-2 0-249,4-16 0,-3 1 339,-8 20 0,-2 4 135,5-29 0,-7 13-270,-7 12 0,-7 17 0,-5 19 259,-4 23-259,-1 18 0,6 18 0,8-26 0,1 2 256,4 3 0,6 1-256,11 15 0,5 0-364,-1-15 1,2-2 363,11 10 0,4-4 0,-7-18 0,1-4-675,-2-3 1,1-2-226,1-2 1,-1-4-1440,26 2 2339,-6-6 0,-14-6 0,-7 0 0</inkml:trace>
  <inkml:trace contextRef="#ctx0" brushRef="#br0" timeOffset="16656">21473 13628 19766,'-7'0'3148,"-3"0"-2968,5 0-90,-2 0 90,0 0-90,6 0 1439,-2 0-810,3-5-539,0 0 90,-4-8 0,-6-1-90,-8-4 0,-14 4 44,-3 8 1,-4 3-90,5 4 0,-2 2-400,-17 5 1,0 4 399,8 5 0,2 3 0,-4 4 0,0 4-91,2 3 1,2 6-1028,9 0 1,0 7 0,5-2 982,-2 8 0,5 2 0,7-7 0,2 3 0,7-3-145,9 2 0,10-2 145,22 13 0,9-4 0,-5-15 0,4-4-236,-2-6 1,3 0 0,0-5 100,8-5 1,-1-5-46,0-1 0,2-3-253,13-3 0,-2-2-17,-18-2 0,-2 0 1280,9-1 0,-3-4-5148,6-17 4420,-19-1 1,-3-16 0,-16 2 0</inkml:trace>
  <inkml:trace contextRef="#ctx0" brushRef="#br0" timeOffset="17706">22090 13808 22824,'-19'-7'2429,"-8"9"-2160,-9 11 91,-11 23-499,21-12 0,1 3 229,-1 6 0,2 2-45,2 2 0,2 1 0,3 0 0,3 1-278,5-1 1,2 1 187,1-3 0,4 0-224,12 30 89,7-9-180,11-14 333,7-16-332,4-20 269,-1-16 0,-1-20 180,-6-17 95,-5-13-50,-17 25 0,-2-2 314,0-15 1,-4 1-225,-2 14 0,-2 0-135,-1-6 0,-2 2 90,-1 4-180,-4 12 491,8 12-401,-2 16-90,6 37 0,5 4 0,-1-9 0,1-1 0,14 22-45,-2-21 0,4-2 0,2-3 0,4-4 0,6-2 0,3-5 318,18-2-273,-6-30 0,-21-15 0,-11-2 0,-2-4 0,9-26-531,-9 17 1,-1-1 530,-5 10 0,-1 2 45,1-1 0,0 1-73,9-24 118,1 6 0,-3 12 90,-2 8-90,2 5-90,-7 11 0,1 3 1047,-4 8-1047,-4 2 221,4 6-221,0 3 0,2 5 0,4 2 0,1-1 0,1 2 0,6 9 0,-7-6 0,5 6 0,-8-10 0,0 0 0,-1-1 0,-2-1 0,-2 2 0,0-5 0,-2-4 0,-1-3 90,-2-4 360,-2 0-3958,2 0 1619,-2 6 1889,-2 12 0,-6-2 0,-4 8 0</inkml:trace>
  <inkml:trace contextRef="#ctx0" brushRef="#br0" timeOffset="18699">21226 12940 14998,'2'-4'4768,"0"-1"-3599,-2 2-539,0 1-271,0 0-89,0 0 180,0-5-270,0 2 180,0-3 449,0-7-449,0 0 0,1-5 629,3-8-449,1 9 0,-1-9 359,-2 6-719,-2 7-90,0 0 90,0 10 90,3 20-90,2 17-180,5 29-1696,-5-19 0,-2 4 1696,1 6 0,-1 3 0,-1 7 0,-1 3-635,0-20 0,-1 1 0,-1 1 635,1 1 0,0 0 0,0 1-226,0 1 1,0 1 0,0-1 225,0 1 0,0 0 0,0-1 0,0 0 0,0-1 0,0 0 0,0-1 0,0-1 0,0 0 0,0 18 0,0-3 0,1-6 0,0-3 0,1-7 0,0-2 0,2 4 0,0-4 0,1 12 0,1 4 2113,-6-36-2562,0-6 2188,0-8-2638,0-8 140,-6-23-2659,5-22 3418,-4-8 0,6-13 0,2 12 0</inkml:trace>
  <inkml:trace contextRef="#ctx0" brushRef="#br0" timeOffset="19662">21831 14274 16618,'-7'14'4857,"1"-5"-4408,6-1-89,-5-3-90,4 7 0,-5-1 90,6-3-180,4 2 0,6-9-90,6 3-1,25-12 181,13-16-90,2-8-327,-25 11 0,-1-3 417,11-21-90,-3-2 0,-5-6 90,-9-1 0,-7 2-1,-9 0 1,-10 15 0,-4 0 0,-5-17-135,0 21 0,-2 1 45,-15-2 90,-3 14-1,-9 15 1,7 21 0,1 10-180,4 1 0,2 5-600,-11 19 1,3 7 554,9-1 0,5 2-901,6-15 0,2 0 1,1 2 855,1-1 0,2 0 0,2 3 0,4 14 0,3 3 0,2-3-45,3 5 0,8-3-195,10-3 0,8 1 0,8-11-1152,3-21 0,6-9 0,8-6 1392,-5-9 0,8-6 0,3-3 0,-2-2 0,-5-1 0,8-2 0,-4-2 0,1-6 0,-5-9 0,0 0 0,1 0 0,-1 0 0</inkml:trace>
  <inkml:trace contextRef="#ctx0" brushRef="#br0" timeOffset="19990">23020 13049 22824,'-11'-64'2249,"-4"7"-1890,-1 12 1,-1 11 180,2 18-90,0 18-1,1 24 1,3 11-935,2-1 1,1 3 574,-3 24 0,1 5-90,6-4 0,2 1-898,0-17 0,1 1 0,0 1 898,1 4 0,2 0 0,0 1 0,0 2 0,0-1 0,2 1-437,0 1 0,1 0 0,0-1 407,1-1 0,0 0 0,1-1-60,-1-4 0,0-1 0,0-1-150,0-3 0,0 0 0,0-2-435,1 13 1,1-1-1215,0 2 0,-1-3 675,-2-18 0,-1-3 1214,4 22 0,-11-44 0,-4-17 0</inkml:trace>
  <inkml:trace contextRef="#ctx0" brushRef="#br0" timeOffset="20167">22647 14243 23184,'-33'-57'1529,"4"5"-1439,15 6 90,5 8-90,16 6 0,9 5-90,40-1-270,-1 6-266,-16 11 1,5 2-680,6-1 1,1 1-59,-11 3 0,-1 1-3643,13-2 1,-2-1 4902,-14 4 0,-3-1 1,32-4-1,0 0 1</inkml:trace>
  <inkml:trace contextRef="#ctx0" brushRef="#br0" timeOffset="20541">23638 13704 21565,'0'-27'2698,"-8"2"-2068,-2 3 89,-11 5-89,-3 8 0,-5 11-181,-3 18-179,-3 13-90,-3 20-611,20-21 1,3 2 430,-2 4 0,3 2 0,3 0 0,2 2 0,2-1 0,4 1-45,2-4 0,3-1-173,4-1 0,3-2-52,14 23-90,7-12-90,3-15 91,3-15 89,1-19 90,0-18 180,-15-14 0,-5-6 45,-6 7 0,-2-1 404,2-16 1,-2-2-1,-7 2 1,-3 3-315,2 14 0,-1 2-45,1-6 0,0 4 90,-1 4 274,0 17-364,2 16-1,11 41-89,4 7-90,-2-13 1,0 2-91,0-6 0,1-1-90,2-1 0,0-2-719,19 21-181,4-8-449,-2-12-719,-3-14 2338,-2-12 0,-3-19 0,-1-9 0</inkml:trace>
  <inkml:trace contextRef="#ctx0" brushRef="#br0" timeOffset="20884">24101 13867 21655,'0'-52'3598,"0"4"-2249,-4-9-720,3 36-539,-3 6 0,10 38-90,2 14-90,19 19-179,-2-12 134,-7-15 0,2-2-315,12 3-180,16-5 450,-12-18 90,8-12 360,-10-36 0,-11 3 270,0-22 0,-17 17-91,-2 2-179,-4 9-90,0 8 90,0 12-90,0 14 0,0 18-180,0 21 0,3 8 0,1 5-456,0-10 1,1 0 320,2 19 0,2-1-135,0-21 0,0-3-180,1-4 1,1-2-721,11 22-359,2-17-2878,10-27 4407,-8-24 0,8-34 0,-22 17 0,0 0 0</inkml:trace>
  <inkml:trace contextRef="#ctx0" brushRef="#br0" timeOffset="21106">24880 13270 20346,'5'-45'966,"0"-1"1,0 1 0,1-18 0,0 3-697,-3 9 0,0 2-45,-1 10 0,0 4 1671,-2-3-1896,0 40 0,2 37 0,3 21 0,-1-5 0,1 7 0,0 1-841,0-14 1,-1 0-1,0 2 1,1 0 840,0 6 0,1 2 0,-1-1 0,1-3 0,-1 4 0,0-4 0,1 0 43,0 0 1,0-1 0,0 0-44,-1-3 0,1-1 0,0 0 0,1 8 0,1 0 0,0-4-585,0 4 0,0-3-135,-1 7 1,2-6-3149,4-12 3868,-2-36 0,5-32 0,0-28 0</inkml:trace>
  <inkml:trace contextRef="#ctx0" brushRef="#br0" timeOffset="21533">25396 12773 17157,'2'-7'5127,"0"2"-3867,-2-3-361,0 5-179,0-1-91,0 12-179,0 8-90,0 13-1,1 8 1,0 3-180,0-3 0,2 3-796,1 15 1,2 8 0,-1-3 645,0-14 0,-1-3 0,1 4-8,1 0 1,0 4-1,0 1 1,0-3-23,0 3 0,-1-2 0,2 3 0,1 3 0,1 3 0,0 1 0,0-4-90,0 0 0,0-3 0,0 1-276,1-4 1,0 2 0,0-2 0,0-5-40,3 9 1,0-6-955,1 1 1,0-5-171,6 4-720,1-13 2249,-8-50 0,-1-20 0,-2-13 0</inkml:trace>
  <inkml:trace contextRef="#ctx0" brushRef="#br0" timeOffset="21940">25238 13555 19676,'-21'0'3238,"3"0"-2608,2 0-181,7 0 1,0 0 90,8 0-91,-3-2-89,4-2 0,6 1 270,13-5-1,22-1-404,-10 1 0,3-1-135,-1 1 0,4-2-1161,10-2 0,7-1 1,-4 2 1070,-4 1 0,-1 2 30,4-2 0,2-1 0,-4 2-261,-10 4 0,-3 1 231,25-3 0,-11 1-90,-11 1-360,-5-1-89,-16 3 2802,-4-1-5231,-12 8 1050,-7-3 1918,-5 9 0,-9-3 0,-4 7 0</inkml:trace>
  <inkml:trace contextRef="#ctx0" brushRef="#br0" timeOffset="26056">10197 2963 19766,'0'-23'3598,"0"-1"-2969,0-2 1,0-5 1709,0-27-1800,0 21-179,-4-13-3482,-4 38 3572,-25 60-450,16-16 0,0 4-254,0 4 1,-1 6-1,0 4 254,1 3 0,0 6 0,2 0 0,1-2 0,0 6 0,2-3 0,1 3-269,0-2 1,0 4 0,2-1-1,4-5 269,6-2 0,4-3 0,3-2 0,1-3 0,2-1 0,6 0-90,13 9 0,8 0 0,6-6-1289,3-9 0,6-5 0,0-2 1379,1-1 0,1-1 0,1-7 0,-1-10 0,2-5 0,-4-6 0,3-7 0,1-1 0</inkml:trace>
  <inkml:trace contextRef="#ctx0" brushRef="#br0" timeOffset="26675">11727 2737 23094,'-12'-51'2878,"-4"8"-2608,2 14 90,-4 13 179,-15 58-359,7 12-1082,7-1 1,1 5 901,4-1 0,4 0 45,0 4 0,1 1-90,1 1 0,2-1-304,2-4 1,2-1 123,0-5 0,0-2-698,2 4 0,0-4-156,0 11-270,0-11-2609,0-48-3882,4-56 9369,-3 3 0,0-5 1304,2-6 1,0-2-1933,-1 14 0,0-1 0,0 2-137,-1-8 1,1 3-271,0 1 1,1 2-270,-1 3 0,0 1-3,2 4 1,0 2-43,1 5 0,1 1 180,4-21 89,2 13 91,2 16-180,6 15-90,10 27-90,9 29-90,-14-9 0,-1 4-164,4 10 1,-1 2 103,-7-12 0,-1 2 0,1 0-30,0 1 0,1 0 0,-1 1 0,0 0 0,1 1 0,-1-2 0,10 18 0,-1-2-154,-1-4 1,-1-4 197,-2-6 1,-1-4 45,-4-6 0,-1-2 270,13 11-180,-10-20-90,-2-25-90,-5-26 0,-3-24 0,-6 15 0,-1-3-755,0-6 1,-1-3 754,1-7 0,0-1 0,-2-2 0,0-1-628,1 1 0,0-2 538,-1 12 0,0-2 0,1 4-831,0-3 1,1 1 200,-1-6 1,2 3-4085,7-6 4804,-2 28 0,13 5 0,-1 21 0</inkml:trace>
  <inkml:trace contextRef="#ctx0" brushRef="#br0" timeOffset="26873">12775 2737 24533,'2'-11'1799,"4"-3"-1529,9-6-180,36 1-90,6 5-565,-13 7 1,2 2 159,-8 3 1,2 1-1240,13-3 0,0 3 1644,-10 5 0,-2 2 0,-4 2 0,-5 3 0,3 21 0</inkml:trace>
  <inkml:trace contextRef="#ctx0" brushRef="#br0" timeOffset="27018">13047 3022 16122,'-33'24'539,"1"0"1,3-1 0,0-1 2182,-17 12-2452,15-3 0,15-6 955,12-2-1136,20-3-358,40-4-541,6-13-81,-14-4 0,2-5 891,-7-6 0,0-3 0,0-1 0,-1-1 0,1-2 0,-1 0 0</inkml:trace>
  <inkml:trace contextRef="#ctx0" brushRef="#br0" timeOffset="27284">14412 2655 24713,'-43'-22'1709,"6"3"-1529,7 1-90,9 7 0,11 2 0,10 4-90,16 3 0,20 2-180,13 0 0,6 0-786,-9 0 0,3 0 606,-4 0 0,4-1 1,-3 0-361,2 1 1,0 0 644,7-4 0,-2 0 1,11 2-1,-29-1 1,0 0-1</inkml:trace>
  <inkml:trace contextRef="#ctx0" brushRef="#br0" timeOffset="27440">14562 2795 21295,'-30'19'1169,"0"-1"1,-21 16-901,15-7 91,17-4 0,17-7-180,21-7 0,15-1-180,21-7 0,-20 1 0,3 0-664,6-5 0,2-2 214,4-1 1,2-2-451,1-3 1,0-2 899,-2-1 0,0-1 0,-6 2 0,-1-1 0,-2-1 0,-1 1 0</inkml:trace>
  <inkml:trace contextRef="#ctx0" brushRef="#br0" timeOffset="27750">15711 2321 23903,'0'-21'1799,"0"1"-1619,4 4-180,7 2 90,14 3-90,14 2-180,17-2-301,-23 6 1,2 0-15,3 2 1,1-1-181,1 1 0,0 0-539,-3 2 0,-1 0 1214,27-8 0,-16 2 0,-9-4 0</inkml:trace>
  <inkml:trace contextRef="#ctx0" brushRef="#br0" timeOffset="28117">15967 2171 17475,'-53'5'1709,"4"7"710,6-2-1609,3 15-180,3 6-684,-3 16 233,20-18 1,1 2-90,-1 7 0,0 2-7,1 4 0,1 1-38,1 3 0,1 2-15,5-7 0,1 3 0,2-3 15,0 2 0,2-1-45,-2 9 0,3-3 0,8-5 0,4-9 1077,7-13-987,28-14-135,-5-15 0,5-4 45,2 0 0,1-2-352,11-8 0,-1 0 352,-11 8 0,0 1 0,10-1 0,-1 4 0,-17 7 0,0 3 524,4 1 1,-5 4-435,-7 20-90,-14 10 0,-17 8 90,-14 7-795,-12 7 705,12-30 0,-2-1 0,0 1 0,-1-2-180,-17 19-1169,-5 2 0,18-20-156,2-4 1505,17-24 0,12-14 0,2-7 0</inkml:trace>
  <inkml:trace contextRef="#ctx0" brushRef="#br0" timeOffset="28358">16454 1850 23993,'4'-51'1529,"4"13"-899,14 24 180,14 27-181,12 24 1,4 10-495,-6-3 0,0 4-1024,-2-2 1,2 4-1,-3 0 889,-10-3 0,-2 0 0,-2 1 0,0 3 0,-2 1 0,-3 2 0,-2 0 0,-3 2 0,-3 4 0,-4-3 0,-2 4 0,-4 2 0,-5 1-954,-7-4 0,-6 2 0,-3 0 0,-1 0 1,1-2 390,1 4 1,0-1 0,-3-2 0,-4 0 562,-2-8 0,-4 2 0,-2-1 0,-1-4 0,0-7 0,-7-2 0,-1-7 0,-1 0 0,-1 0 0,0 0 0,-1 1 0</inkml:trace>
  <inkml:trace contextRef="#ctx0" brushRef="#br0" timeOffset="29225">11784 6273 23723,'3'-41'2609,"-7"5"-1710,-23 23-269,-2 33 0,-4 18-600,2 4 0,0 7 0,1 4-1421,0 2 0,2 3 0,2 3 1391,5-7 0,1 3 0,2 0 0,4-2 0,2 6 0,5-1 0,2 0 0,0 1 0,2 1 0,2-1 0,4-2 0,4 1 0,1-2-449,0-3 0,3-1 0,3-2-91,2-4 0,4-2 1,2-2-541,13 13 1,6-5 1079,4-10 0,5-7 0,1-13 0,2-6 0,2-7 0,0 0 0</inkml:trace>
  <inkml:trace contextRef="#ctx0" brushRef="#br0" timeOffset="29450">12576 6558 22824,'-14'-48'2519,"0"5"-2340,-3 16 91,-1 11 90,0 28-180,-4 25-90,9-4 0,1 4-668,0 9 1,0 4 577,-1 7 0,1 5-425,5-15 0,0 4 0,1 1 0,1-3 245,0 3 0,1-3 0,0 3-150,-1 12 0,0 3 1,3-2 220,3-10 1,3-2 0,0-6-1,-1-8 1,1-3 0,4 9-1,0 0 1</inkml:trace>
  <inkml:trace contextRef="#ctx0" brushRef="#br0" timeOffset="29751">12434 6617 15262,'-4'-60'2249,"4"-3"372,-4 25-2531,8 4 1409,5 29-1319,37 34-90,0 14 339,-9-8 1,3 5-400,-9-4 0,-1 4 0,2 2-30,-4-1 0,2 3 0,-1 1 0,-1-3 0,4 4 0,-1-2 0,0 0 0,0 6 0,-1 1 0,-4-9 90,4 3 0,-2-29-90,-11-20 90,3-32-90,-10-16-180,-4 19 0,0-2 180,-2-3 0,1-4-135,3-21 0,1-2-135,-3 14 0,-1 1-270,4-16 1,-2 3-406,-2 22 1,-2 3 944,0 3 0,-2 2 0,1-19 0,-2 7 0</inkml:trace>
  <inkml:trace contextRef="#ctx0" brushRef="#br0" timeOffset="30123">13774 6617 22464,'-12'-2'2699,"5"0"-2430,2 2-179,5 0 90,9 0-180,6 0 0,17-4-90,12-1-90,14-2-90,-26 3 1,3 1-946,13 1 1,2 2 1214,-7-2 0,-1 2 0,-1 2 0,-3 2 0,11 3 0</inkml:trace>
  <inkml:trace contextRef="#ctx0" brushRef="#br0" timeOffset="30273">13888 6925 19375,'-44'25'1799,"8"-1"31,12-5-1830,11-3 729,33-9-729,12-5-180,0-4 0,3-1-391,2-1 0,4-1 571,5-2 0,4-2 0,-2-1 0,10-1 0,1-1 0,-6 1 0,-1-1 0,1 0 0</inkml:trace>
  <inkml:trace contextRef="#ctx0" brushRef="#br0" timeOffset="30486">15061 6554 22014,'18'-21'2339,"4"1"-2069,5 0-180,9 3 0,9 0-660,10 5 390,8 1-90,-29 7 0,1-1-855,13 0 1,-1 1-1214,19-1 2338,-25 3 0,-5 0 0,-5 2 0,-5 0 0</inkml:trace>
  <inkml:trace contextRef="#ctx0" brushRef="#br0" timeOffset="30648">15175 6744 22914,'-45'31'1349,"21"-15"-1259,15 4-90,29-19 0,21 3-180,16-6-45,-22-1 0,3 0-180,3-2 1,2-2-496,1-1 1,2-2 414,0-1 0,0-1 1,-1-1-1,-2-1 1,2-1-1,-1 1 1</inkml:trace>
  <inkml:trace contextRef="#ctx0" brushRef="#br0" timeOffset="31116">16353 5907 22284,'0'-18'2789,"-15"-2"-2070,4 7 1,-16 3-1,5 20-89,-7 13-180,-3 20-315,15-13 0,1 3-1504,0 5 1,1 1 1368,2 6 0,4 3 0,4-1 0,2 4 0,2-2 0,2 7 0,3-1 0,0-8 0,3 3 0,2-6 184,4 1 1,6-4-185,16 9 0,4-5 0,-9-13 0,2-3 0,13 3 0,0-7 0,19-9 0,-7-20 0,-8-15 0,-25-9 0,-5-6 0,2-20 0,-14 13 0,-7 1 0,-20-17 0,-19 7 0,-10 7 0,9 26 0,-2 4-180,-20-3-270,22 11 0,2 2-719,-7 9-450,8 4-630,13 8 2249,10 1 0,12-1 0,6-3 0</inkml:trace>
  <inkml:trace contextRef="#ctx0" brushRef="#br0" timeOffset="31341">16763 5975 23903,'18'-34'719,"0"0"1,1 1 0,1 2-405,2 4 0,2 2 44,1 3 1,5 5 225,24 9 0,4 10-585,-10 5 0,0 7-1272,-4 4 1,3 4-1,-4 4 1272,-9 1 0,-4 5 0,0 4 0,-2 6 0,-1 6 0,-2 1 0,-2-1 0,-1 4 0,-2-1 0,-3 3 0,-1-2 0,0 4 0,-3-1 0,-5-2-30,-5 1 0,-6-3 0,-2 0-390,-2 2 0,-2-1 1,-4 0-181,-2-1 0,-4-1 1,-6 2 599,-6 1 0,-6 3 0,-2-1 0,0-3 0,6-10 0,0-2 0,-1-1 0,-3 1 0,-3 2 0,0 0 0,1-1 0,-1 1 0,0 0 0</inkml:trace>
  <inkml:trace contextRef="#ctx0" brushRef="#br0" timeOffset="32068">11947 9507 23544,'-25'-45'2608,"-1"6"-2158,-2 10 89,-5 15 91,-3 22 0,-3 34-540,17-4 0,3 8-621,6-6 1,2 3 0,0 3 530,0 7 0,1 1 0,3 3-782,1 4 0,3 3 0,1-1 782,2 3 0,2 0 0,2 0 0,4-1 0,2-1 0,2 0-60,3-3 0,2-2 0,2 0-270,3-5 0,2-1 1,2-2-211,0-5 0,3-2 1,1-2-181,1-5 1,1-2-1,1-3 552,16 7 1,2-6-1,-3-8 1,2-5 0,-2-6-1,1 0 1</inkml:trace>
  <inkml:trace contextRef="#ctx0" brushRef="#br0" timeOffset="32692">12795 9485 15938,'-5'-33'1979,"-2"10"757,-7 10-2646,-4 27 45,-2 20 0,0 13-113,4-1 0,1 7 1,0 4-1,1-1-379,0 3 1,0 0-1,2 1 1,0 1 221,-1 3 0,0 1 0,2-1 0,3-4-195,4 1 0,2-3 1,3-6-161,3-5 1,4-6-681,2-6 1,3-4 1626,17 10 1,9-26-1,2-14 1</inkml:trace>
  <inkml:trace contextRef="#ctx0" brushRef="#br0" timeOffset="33059">12832 9566 22464,'-5'-37'1259,"-2"4"-1079,6 10 0,-2 7 90,3 7 540,3 13-451,5 16-134,5 17 0,2 7-180,-1-5 0,2 3-440,-1 0 0,0 3 0,1-1 440,6 9 0,1 3-15,0-4 0,2 4 0,-1-3-30,4 4 0,1-1 30,-5-9 0,2 2 0,-2-5-30,1-6 0,-3-3 0,-2-5 0,-1-2 180,11 18 135,-4-7-45,-12-21-180,-3-8 0,-9-23 0,-6-38-90,3-4 0,-1 11 0,1-3-434,0 3 0,2-2 434,-1-6 0,1-3-42,2-3 1,0-2-94,3-3 0,0 0-180,3 1 0,1-2-1202,0 10 1,2-3 0,-1 4 751,3-5 0,-1 3-15,-1 10 1,0 0 0,0 5 453,-2 4 1,0 5-1,14-20 1,-3 7-1</inkml:trace>
  <inkml:trace contextRef="#ctx0" brushRef="#br0" timeOffset="33524">14046 9770 17126,'-17'-19'1889,"7"1"680,8-2-2479,28-8-90,8 5-135,-5 8 0,4 2 262,-2 4 0,3 2-1386,20-4 0,2 2 135,-16 4 1,0 0 1123,13-2 0,-4 3 0,-2 10 0,-8 4 0</inkml:trace>
  <inkml:trace contextRef="#ctx0" brushRef="#br0" timeOffset="33669">14249 9946 22734,'-41'29'809,"0"0"1,-11 12-630,21 11-450,78-32-57,-1-17 0,16-7 0,5-3 0,-7 0 0,-7 1 0,-3-1 0,5-2 0,1-3 0,-1 1 0,1 0 0,-1-1 0,0 1 0</inkml:trace>
  <inkml:trace contextRef="#ctx0" brushRef="#br0" timeOffset="33853">15199 9349 22734,'-16'-25'1259,"5"2"-1169,11 1-90,16 4 0,13-3-90,17 5-180,15 1-347,-25 9 1,2 0 211,5 0 1,1 1-496,1 2 1,0 1-4017,2-2 1,0 0 4634,-5 3 1,0 1-1,-6-2 1,-1 0 0,27 2-1</inkml:trace>
  <inkml:trace contextRef="#ctx0" brushRef="#br0" timeOffset="34017">15431 9756 22374,'-38'37'1799,"6"-6"-1619,17-6-90,12-13-90,17-4 0,16-12-360,11-6 0,5-3-270,-5 2 1,2-2-1202,19-7 0,1-3 1831,-13 2 0,-1 1 0,-1-1 0,0 0 0,-2-1 0,1-1 0</inkml:trace>
  <inkml:trace contextRef="#ctx0" brushRef="#br0" timeOffset="34324">16324 9032 22194,'-19'-33'1260,"11"-1"-1260,16-1 90,20 4-90,10 10 0,5 4 0,-6 6 0,2 1-1772,16-2 0,0 3 1817,-13 6 0,-2 2 90,-1 5 0,-1 2 407,-4 1 1,-2 3 87,22 26 44,-28 0 1,-8 11-383,-11-2 1,-5 6-1,-4 4 1,1 0-833,1 3 1,-1 3-1,-2 0 1,0 1 539,-2-8 0,-1 0 0,0 1 0,-1-1 0,0-1-45,0 3 0,-2 0 0,1-2 0,1-4-135,1-2 0,1-4 0,0 2-844,-2 8 1,-1 1 0,1-4-102,1 1 1,-1-2 1124,-1 8 0,-2-7 0,-4-13 0,0-9 0</inkml:trace>
  <inkml:trace contextRef="#ctx0" brushRef="#br0" timeOffset="34468">16462 9806 23454,'-25'-58'1799,"5"9"-1709,13 9-90,17 6-180,21 4-450,24 1-90,-20 15 1,3 1-1725,7-2 0,2 1 2444,2 0 0,2 0 0,1-1 0,0 1 0,-1 0 0,1 1 0</inkml:trace>
  <inkml:trace contextRef="#ctx0" brushRef="#br0" timeOffset="34692">17295 8883 23993,'-19'-59'2429,"7"5"-2339,6 10 539,15 7-179,8 25 90,17 18-180,13 38-330,-20-5 0,1 9 0,-2 0-554,-4-6 1,-2 0 0,-2 10 523,-8-5 0,-1 8 0,-1 7 0,-1 4 0,-1 1 0,-2-2 0,0-4 0,-2-7-622,-1 11 1,-3-7-1,-1-1 1,-2 7 466,1-5 1,0 6 0,-1 4 0,-2 1 0,0-3 0,-3-5-1,-1-9-385,-11 10 1,-4-10-1,-2-2-300,1 1 1,-1-2 0,-2-2 625,-1-4 0,-1-1 0,-1-1 0,1-3 1,-1-2-1,-1-1 0,-1-2 0,1 0 1,-1-1-1</inkml:trace>
  <inkml:trace contextRef="#ctx0" brushRef="#br0" timeOffset="41750">10923 13239 18686,'0'-7'3598,"0"0"-3238,0 2-90,0 3-90,0-2-90,0 3 449,0-1-269,4 2 720,-3 0-361,3 0-269,-10 0 0,-4 0 0,-11 0-135,-13 13-1,-5 5-134,-14 5-307,7 1 1,2 2 216,-3 13 45,24-11 0,4 2-45,1 16-90,11 15 90,23-31 0,7-3 0,18 13-119,-10-14 0,1-4 29,17 3 180,-6-5-90,-10 0 423,-15 3-333,-19 26-90,-13-4 0,1-11 0,-2 0 0,-16 25-987,16-28 1,1 0 986,1 0 0,2 1 90,-5 31 110,8-1-200,4 0-1361,8-19 0,3 0 1361,-2-10 0,2 1-129,3 9 1,2-1 128,10 15 0,-1-3 0,-1-6 1267,-2-5-1357,-4-7-90,0-5-269,-1-1-361,-1-3-359,0-4-3149,20 7 4318,-1-12 0,29 0 0,-4-12 0</inkml:trace>
  <inkml:trace contextRef="#ctx0" brushRef="#br0" timeOffset="42067">14383 13903 25792,'-17'-20'2519,"-2"2"-2429,-4-2 0,5 8 0,9 3-90,18 7 0,26 10 0,-4 0 0,5 2-930,11 8 1,3 4 929,-9-3 0,2 1 0,0 3-30,4 3 0,0 3 0,2 6-413,-10-2 0,1 5 0,1 3 0,-2 0 0,-2 0 443,-1 1 0,-1 0 0,-3 1 0,1 4 0,-2 0 0,1 4 0,0 1 0,-4 1 0,-4-3 0,-5-1 0,-3 0 0,-4-1 0,0 1-671,1 15 0,-3 0 1,-3 0 670,-3-2 0,-2-1 0,-2 0-30,-4-4 0,-1 0 0,-3-2-246,0-3 0,-1-2 1,-3 0-595,-4 6 1,-3 1-1,1-4-255,-1 1 1,-1-3 1243,-4 4 1,0-5 0,-5-10-1,1-12 1</inkml:trace>
  <inkml:trace contextRef="#ctx0" brushRef="#br0" timeOffset="42707">12016 14523 24083,'-21'-2'1889,"7"-1"-1619,12 1-180,19 4 90,21 7-180,-5-2 0,5 0 45,11 3 0,9 0-832,-4-3 1,10-1 0,5 1-1,-1-1 1,-7-1 583,-7-1 1,-4 0 0,1-1 0,4 1 37,-1 0 0,5-1 0,2 1 0,0 0 0,-3-1 0,-8-1-484,7-1 0,-6-2 1,-2 1-117,17 1 1,-2-2-496,-14-1 1,-3-2 1259,-8-1 0,-5-2 0,7-11 0,-12-5 0</inkml:trace>
  <inkml:trace contextRef="#ctx0" brushRef="#br0" timeOffset="42918">12775 14799 22014,'-50'23'809,"0"0"1,4-3 0,2 0-630,9-2 0,3 0 90,-16 10 89,25-2 1,17-1-90,32 0-180,26 2-900,-10-14 0,6-3 810,10 2 0,8-4-90,-13-4 0,5-1 0,2-1 0,-3-1-180,5 0 0,-2 0 1,2-1-338,-4-1 1,5 1-1,-2-2 1,-5 0 36,-4-1 1,-4-1-1,-1 0-645,15-1 1,-2 0 1214,-10 0 0,-3-1 0,-10 3 0,-3 1 0,22-2 0</inkml:trace>
  <inkml:trace contextRef="#ctx0" brushRef="#br0" timeOffset="45385">12004 4121 21025,'-31'-21'2069,"1"1"-1799,-3 6 89,-1 3 91,-3 6-4162,-3 11 4162,-5 10-90,-4 16-60,24-10 0,1 3-210,-2 4 0,2 2-45,0 3 0,3 2 0,-1 1 0,3 1-45,2-1 0,3 1 45,5-2 0,2 0-45,0-2 0,5 0 0,12 25 0,12-26 0,6-4 0,-1-9 0,3-3-1107,15 3 1,3-6 1106,-6-8 0,1-5-45,19-3 0,1-2 889,-18 0 1,-1-1-845,9-1 0,-3-1 90,-4 3 319,-16-2-409,-22 5 0,-16-3 0,-18 10 3163,-9 3-3163,-20 17 693,14-1-693,12-1 0,4 1 0,6 6-90,3 17 90,20-20 0,4 5 90,-3-5-90,2-11 90,-7 5-90,0-16 90,0 11-90,0-5 0,0 2 0,-5 1 0,0 1 0,-5 2-90,6 0 90,0 0-720,11 13-1168,10-10 179,8 5-8122,13-17 9365,5-7 0,13-7 1,6-2-1</inkml:trace>
  <inkml:trace contextRef="#ctx0" brushRef="#br0" timeOffset="45826">16227 3822 23274,'-16'0'1529,"1"0"-1349,7 0-90,17 10-90,45 5 0,-23-5 0,3 1-789,15 1 0,3 0 744,-6-1 0,-2 1 45,0 0 0,0 3 0,-4-1 0,-2 3-242,-7 2 0,-3 3 242,10 21-57,-24 13 147,-22 1 0,-16-11 0,-6 0-45,7-13 0,-3 0-45,-20 17 0,1-3 0,1-3 45,18-18 0,4-2-45,10 1 0,4-1 0,14-3-900,11-3 745,2-4-1644,7-7 2029,-16-3 1,-2-4 0,-8 0-1</inkml:trace>
  <inkml:trace contextRef="#ctx0" brushRef="#br0" timeOffset="46254">13149 4469 22194,'-12'0'1889,"1"0"-1799,1 0 0,6 0 0,0 0 0,4-2-90,6-3 0,4 2 90,12-5-90,36-3 0,0-3-197,-14 4 0,1 0 107,-4 1 0,0 1-45,3 0 0,1-1-45,1 1 0,4 0-481,-4 1 0,4-1 1,-3 1-15,5-3 1,-1 1-361,15-2 1,-4 1 1034,-27 4 0,-3-1 0,21-4 0,-9 2 0</inkml:trace>
  <inkml:trace contextRef="#ctx0" brushRef="#br0" timeOffset="46535">14156 4473 22014,'-25'4'1709,"3"-3"-1709,6 3 90,7-4-90,4 0 0,5 0 0,0 0 0,7 0 0,5 0 0,13 0-539,22 0-1,-8 0-539,13-4-720,-17-1-7916,-4-4 9715,-7 0 0,-9 0 0,-6 0 0</inkml:trace>
  <inkml:trace contextRef="#ctx0" brushRef="#br0" timeOffset="46714">13571 4740 21924,'-31'16'1169,"0"0"1,-22 10-990,17-7-90,17-11-90,19-2-306,29-6 0,32-9 0,16-5 1,1-1-1,-17 4-2585,2 1 1,2 0 2515,-14 3 0,10-3 1,6 1-1,-3-1 0,-6 1 1,-13 2 374,-3 0 0,-9 2 0,18 1 0,-11 0 0</inkml:trace>
  <inkml:trace contextRef="#ctx0" brushRef="#br0" timeOffset="46884">13872 4917 21385,'-38'17'749,"0"0"1,4-2 0,2-1-571,-18 11-89,21-9-90,21-7 90,24-5-90,25 0 0,22-5-210,-19 1 0,6-1 1,-1 0-814,12-4 0,1 0 393,-4 1 1,4 1-1,-4-1 476,7-2 1,-4 1 0,-3-1 0,-2 0-1,-3 1 1,1-1 0</inkml:trace>
  <inkml:trace contextRef="#ctx0" brushRef="#br0" timeOffset="47944">12097 8300 23094,'-41'0'2159,"-1"0"-2069,-1 4-1,0 5-89,6 7 0,7 4 90,15 5-269,6 0-1,18 4-630,37 7 450,1-11 225,-1-11 0,1-2 225,5 1 90,4-8 0,-39 7 90,-13-4-180,-17 6 0,-9 1 0,-11 5 0,-4 3-90,0 4 0,5-1 0,8-4 0,11-2 0,9-2 0,14-2-90,9 0 90,22 0 90,-5 10 0,-1-4 90,-19 11-90,-19-8-90,-4 2 0,-5 0 0,0-1-90,1-2-180,5-3-1079,11 3-1,8-13-808,15 1 2158,7-12 0,8 0 0,4 0 0</inkml:trace>
  <inkml:trace contextRef="#ctx0" brushRef="#br0" timeOffset="48471">15910 7789 19452,'-37'0'1799,"6"0"-1799,5 0 1249,14-2-1249,6-1 498,16-1-498,8-1 260,11 3-260,8-1 0,0 3 0,-1 7 915,-5 2-825,-10 9 0,-10 5 90,-14 16-90,-12 4-90,-1-1 90,2 1-90,14-21 0,13 6 0,11-8-90,11 3 90,8-2-45,-12-6 0,1 0 45,13 3-45,-13 0 0,-4 2-495,-7 11-359,-12 2-810,-24-2 1709,-17-13 0,-13-3 0,-6-1 0</inkml:trace>
  <inkml:trace contextRef="#ctx0" brushRef="#br0" timeOffset="48820">13137 8200 23634,'-15'-7'1169,"5"-1"-1079,15-1-90,14-3 0,23-6 0,19 0-922,-19 7 1,5 0 0,0 0 381,9-2 0,2 1 60,-5 2 1,3 0-1,-4 1-555,4 0 1,-5 1 1034,-4 1 0,-2 2 0,-10 1 0,-1 1 0,21-1 0</inkml:trace>
  <inkml:trace contextRef="#ctx0" brushRef="#br0" timeOffset="49004">13400 8309 21565,'-29'17'1124,"-1"0"0,-23 13-944,16-8-90,17-4 0,22-11-90,22-1 0,23-10 0,-15 1 0,5-3-734,8-2 0,6-3 0,-2 0 329,10-1 1,2-2-383,-11 2 0,6-1 0,0-1 0,-7 2 787,6-2 0,-3 0 0,10-5 0,-6 1 0,-3-5 0</inkml:trace>
  <inkml:trace contextRef="#ctx0" brushRef="#br0" timeOffset="49185">13632 8417 18886,'-46'25'1169,"0"0"0,4-1 1,0 0-1035,5-2 0,1-1-630,7-3 1,1 0 584,-12 11 593,25-2-683,20-14 262,31-1-262,21-18-210,-17 0 0,6-3 1,0 0-730,10-3 0,2-1 279,-5 0 1,3-1-1,-4 1 660,6-2 0,-3 0 0,-6 3 0,0-1 0,-5 2 0,0 0 0</inkml:trace>
  <inkml:trace contextRef="#ctx0" brushRef="#br0" timeOffset="50158">12056 11402 19946,'-12'0'2968,"-2"0"-2698,-4 0-90,-3 0 0,-3 4 89,1 3-89,3-1 90,-1 6-90,2-3-90,-2 8-90,5-1 90,7 23-180,4-19 90,9 20 0,0-18 0,4 5 0,-3 10 0,-2 5 0,-8-6 0,-2 2 0,-5 25-342,1-21 1,-1-1 341,-7 20 0,0-6 0,2-5 0,7-8-90,8 3 0,12-16 90,10 1-90,11-20 90,4 2 0,2-4 90,-6 3 0,-9 4 863,-10 5-773,-10 12-45,-10 2 0,-5 3-45,-8 25-362,5-19 0,-2 1 272,5-11 0,0-3 0,-6 30-90,12-23 0,4 0-359,5 15-361,13 5-269,9-26 1079,28-6 0,-4-12 0,-15-8 0,1 0 0</inkml:trace>
  <inkml:trace contextRef="#ctx0" brushRef="#br0" timeOffset="50537">15406 11253 23723,'-6'-12'720,"2"1"-720,15 6 0,14 1 0,19 4 0,21 6-618,-4 6 0,3 6 648,-19 2 0,0 4 0,-1 1-30,0 0 0,0 1 0,-3 4 0,-5 4 0,-3 3 0,-6 0-822,-7 8 1,-7 1 821,-2 0 0,-5 1 0,-5-1 0,-4 0-192,-2-3 0,-4-1 192,-4-2 0,-3-1 0,1-6 0,-5-1-360,-11 6 0,-4-3-90,11-11 1,-2-1-226,-8 5 1,-1-2-1767,-9 3 2441,-1-1 0,1-2 0,-3-1 0</inkml:trace>
  <inkml:trace contextRef="#ctx0" brushRef="#br0" timeOffset="50891">12832 11791 22734,'0'-15'1889,"0"3"-1889,7-3-90,11 1 90,21 0 0,18-6-315,1 4 0,4 0-90,-12 2 1,1 2-334,-6 1 1,3 0 0,-3 2-28,2 0 0,-1 1 765,9-1 0,-1 0 0,-18 3 0,-2-1 0,6-1 0,0-1 0</inkml:trace>
  <inkml:trace contextRef="#ctx0" brushRef="#br0" timeOffset="51064">13254 11841 16797,'-17'21'4768,"5"-3"-4498,14-5-91,10-6-179,15-3-90,13-4-269,15-4-91,-20 1 0,1-1-450,4-1 1,0-1 653,1 0 1,0 0 0,-1 2 0,-1 1 0,-3 1 0,1 0 0</inkml:trace>
  <inkml:trace contextRef="#ctx0" brushRef="#br0" timeOffset="51226">13307 12375 19104,'-47'32'989,"10"-3"560,16-8-1549,20-10 411,17-5-681,18-12-359,15-3-91,-17-1 0,1 0-521,3-2 1,0 0 1240,2 1 0,-1-1 0,-2 1 0,-2 0 0,31-7 0</inkml:trace>
  <inkml:trace contextRef="#ctx0" brushRef="#br0" timeOffset="51386">13490 12556 22320,'-51'41'1979,"6"-5"-1799,3 5-90,21-15 26,11 4-206,24-20-809,39-4-271,2-12-357,-12 0 0,1-2 1527,-8-2 0,0-3 0,0-2 0,1-2 0,-2 0 0,1 0 0</inkml:trace>
  <inkml:trace contextRef="#ctx0" brushRef="#br0" timeOffset="53568">25497 1782 23004,'13'0'899,"4"0"-719,8 0-180,13 0 90,13 0-135,-3 0 0,3 0-607,-12 0 1,1 0 561,13 0 0,-1 0-269,11 0 269,-10 0-450,-14 0-1703,-11-2-6,-24-2 2249,-14-3 0,-21 0 0,-6 0 0</inkml:trace>
  <inkml:trace contextRef="#ctx0" brushRef="#br0" timeOffset="54074">25713 1742 20845,'-7'0'3418,"-2"0"-2968,8 0-180,-8 0-180,2 0 0,0 0 0,-3 12-90,-1 7 0,-5 19 0,-5 12 90,1 7-135,8-13 0,0 1 45,-6 19-668,11-25 1,0-2 577,-2 3 90,8-12 90,-2-4-90,3-10 0,0-5 0,0-5 0,0-4 1425,7-2-1425,8-4 0,11-4 0,14-3 0,11-1-258,11 6 258,-29 4 0,1 2 0,0 5 0,1 2 0,-1 3 0,-1 3 0,0 1 0,-3 4 0,-2 3 0,-2 4 0,2 11 0,-5 4 90,0 23-90,-12-21 0,-7 1-964,-19 13 1054,-13-6 90,-9-6-19,-4-8 18,0-8 181,1-1-270,19-16 143,3 3-233,18-16 716,0-7-1076,0-3-157,4-6-293,2-1-449,5 1-810,5-5 2069,0-2 0,6 1 0,1 0 0</inkml:trace>
  <inkml:trace contextRef="#ctx0" brushRef="#br0" timeOffset="54419">26846 1895 23454,'-7'-5'809,"-4"1"-719,10 4 0,-5 6-90,6 4 0,6 8 0,2 1 0,7 1 0,1-4 90,-2-7 0,-1-3 0,-5-6 0,-4-2 0,-2-4-90,-6-6 0,-2-4-90,-5-2-180,4 2-270,-3 0-449,8 7-720,-3 2-8122,5 5 9230,-4 8 1,3 6-1,-2 7 1</inkml:trace>
  <inkml:trace contextRef="#ctx0" brushRef="#br0" timeOffset="54701">26858 2773 23004,'6'7'1709,"-2"5"-1349,0-10-1,-4 8 1,2-9-360,-2 3-270,0-4-359,-5 0-3689,-27-8 4318,6 0 0,-21-8 0,19 3 0</inkml:trace>
  <inkml:trace contextRef="#ctx0" brushRef="#br0" timeOffset="55255">28023 1773 21745,'-34'-20'2068,"3"2"-1798,6-3-90,13 5 0,5 1-90,14 5-90,13 4 0,18 4 0,23 2 0,-21 1 0,2 2-1310,6-1 1,2 1 949,2-1 0,2 1-90,1 2 1,0 0-530,-4-4 0,0-1-191,-5 5 1,-1 0 1169,-6-4 0,-2-1 0,19 10 0,-10-2 0</inkml:trace>
  <inkml:trace contextRef="#ctx0" brushRef="#br0" timeOffset="55471">28275 2085 21205,'-43'21'2069,"8"-3"-1889,16-8-90,18 0-90,17-9 0,16 3 0,12-8 0,4-2 0,-5 2 0,1-1-507,-1 0 1,3-2-1,-2 1 147,9-1 1,-2 1-226,-1 0 0,-2 0-360,-5 1 1,-3-1 762,25-3 0,-22 4 0,-12 1 0</inkml:trace>
  <inkml:trace contextRef="#ctx0" brushRef="#br0" timeOffset="55673">28222 2411 21385,'-27'23'1439,"9"-3"-1349,18-10 90,18-4 0,16-6-90,21-4-90,-20 1 0,1-1-172,8-2 0,2 0-53,2 0 0,0 1-135,2 0 1,0 1-496,-5 0 1,-2 1-4062,-5 0 1,-1-1 4508,20-3 0,-22 2 0,-10 1 0</inkml:trace>
  <inkml:trace contextRef="#ctx0" brushRef="#br0" timeOffset="55841">28372 2646 21295,'-54'28'1529,"10"-2"-1259,23-1 0,18-4 0,23 1-1,18-8-179,25-5-90,-22-6 0,3-2-867,7 0 1,3-2 596,3 1 0,2 0-315,0 1 1,-2-2-632,-3 0 0,-3 0 1216,-8 1 0,-3 0 0,13-2 0,-16 2 0</inkml:trace>
  <inkml:trace contextRef="#ctx0" brushRef="#br0" timeOffset="56928">26074 5545 21205,'0'-29'2608,"0"1"-2248,-5 6 0,-4 2 0,-4 4 0,-2 2 179,-20 15-269,0 17-180,7 1 0,-2 7 0,1 9 0,0 7 0,1 0-751,-4 10 1,1 3 660,3-5 0,0 4 0,4-2 0,2 6 0,8 1 0,8-7 0,4 1 0,2-2 0,3 5 0,6-3 0,6 14 0,9-7-182,-1-26 0,6-6 92,21 1 0,7-7 90,1-11 0,2-5 0,0-2 0,-1-6 45,-10-9 0,-7-6 135,-8-19-90,-33-23 0,-19 15-90,-1 15 0,-4 2 0,-28-5-45,13 17 0,-1 3-225,-16-2 0,19 7 1,2 4-541,-3 11-269,5 4-630,6 8-810,9 5 2519,7-2 0,12 2 0,5-3 0</inkml:trace>
  <inkml:trace contextRef="#ctx0" brushRef="#br0" timeOffset="57360">27532 5563 23544,'-16'-11'899,"-1"2"-809,1 0 0,4 0-90,3 2-270,6 0-270,3 3-359,0 2-1170,0 2 2069,0 6 0,0 3 0,0 7 0</inkml:trace>
  <inkml:trace contextRef="#ctx0" brushRef="#br0" timeOffset="57519">27353 6278 23094,'0'57'540,"0"-5"-451,0-5-89,2-8-179,2-7-1890,13-12 2069,3-9 0,12-11 0,-1-5 0</inkml:trace>
  <inkml:trace contextRef="#ctx0" brushRef="#br0" timeOffset="57735">28271 5554 23184,'10'-43'1529,"6"2"-1439,10 5 0,14 3-1253,17 3 1118,-22 16 0,2 1-90,4 2 0,1 1-225,3 1 1,0 3-181,1 1 0,-1 3-539,-1-1 0,-2 2 1079,-3 0 0,-2 2 0,22 9 0,-10 2 0</inkml:trace>
  <inkml:trace contextRef="#ctx0" brushRef="#br0" timeOffset="57918">28466 5848 22014,'-30'19'765,"0"-1"0,-22 14-586,19-10-89,15-10 0,16-6-4341,18-6 4251,18 0 299,21-2-479,-19-1 0,3-1-225,5 0 0,2-1-450,3-2 1,0 0 854,-1-1 0,0 1 0,-4 0 0,0 0 0,-4-1 0,0 0 0</inkml:trace>
  <inkml:trace contextRef="#ctx0" brushRef="#br0" timeOffset="58126">28316 6364 21565,'-40'34'1529,"10"-4"-1259,13-6 89,17-6 1,18-8-180,19-4-90,18-6-90,-19-1 0,3 0-261,4-2 1,2-1 35,3 0 0,0-1-492,0-1 0,0 0-48,-5 0 0,-2-1-359,-6 2 0,-1 1 1124,13-5 0,-23 4 0,-13 3 0</inkml:trace>
  <inkml:trace contextRef="#ctx0" brushRef="#br0" timeOffset="58302">28547 6726 21655,'-10'25'1799,"3"-3"-1350,7-3-89,12-10 0,14 1-270,21-9-90,18 3-45,-24-4 0,3-2-405,0 0 0,3-1 1,-2 0-2155,7-2 1,-1 0 2603,13-3 0,-5 0 0,0 0 0,-12 2 0</inkml:trace>
  <inkml:trace contextRef="#ctx0" brushRef="#br0" timeOffset="59186">26054 9557 20935,'-33'-27'2609,"4"2"-2250,1 2-89,6 3 90,3 4-180,5 2 0,8 7-90,2 3 0,10 4-90,4 8 90,14 0-90,13 8 0,14-2 0,10 1-232,-28-7 1,-1-2 231,33 4 0,-9-4 90,-8 0-1,-13-5 91,-9 13 90,-10-2 0,-7 17 0,-6 14-90,-10 18-135,1-20 0,-1 2 0,-3 5 0,-2 2-945,-3 5 0,-1 3 944,1-1 1,-2 4-45,1-6 0,0 3 0,0-3 0,-1 6 0,0 0 0,5-12 0,-1 3 0,1-6 156,2-5 0,0-3-246,3 6 0,0-2-180,-7 10-1079,7 12 0,2-45-720,5-1 2069,-6-26 0,0-6 0,-6-9 0</inkml:trace>
  <inkml:trace contextRef="#ctx0" brushRef="#br0" timeOffset="59352">25790 10453 22824,'-19'-14'1259,"5"-2"-1169,9 0-90,12-2 90,51-10-675,-5 14 1,6 1-406,3-1 1,3 1 565,-12 3 0,1 2 0,-3 0 0,8 1 0,-2 0 0,2-2 0,0 0 0</inkml:trace>
  <inkml:trace contextRef="#ctx0" brushRef="#br0" timeOffset="59618">27601 9747 24353,'-22'-25'1259,"-1"0"-1259,10 9 0,-2 5 0,14 3-269,-2 5-271,3-2-270,0 3 23,0 2 0,0 6 0,0 2 0</inkml:trace>
  <inkml:trace contextRef="#ctx0" brushRef="#br0" timeOffset="59802">27528 10457 22104,'0'46'1350,"0"-8"-1260,0-8-90,0-10-450,-4-7-360,3-6 810,3-7 0,7-7 0,5-4 0</inkml:trace>
  <inkml:trace contextRef="#ctx0" brushRef="#br0" timeOffset="60052">28218 9575 22824,'0'-43'1169,"4"4"-1079,8-1-90,12 6 90,16 2-90,17 7-306,-21 13 0,1 2 216,6 1 0,2 2-225,2 0 1,0 2-136,0 1 0,0 2-804,-3 0 1,-3 2 1253,-5-1 0,-2 2 0,20 3 0,-10 1 0</inkml:trace>
  <inkml:trace contextRef="#ctx0" brushRef="#br0" timeOffset="60243">28393 9869 22914,'-34'25'1169,"8"-4"-989,14-10-90,14-5-90,18-6 90,18-2-180,23-2-1169,-23 0 1,2-1 988,4-1 0,2 0-315,1 0 1,0 1-766,-3 0 1,0 1 1349,-6-1 0,-1 1 0,20-1 0,-12-1 0</inkml:trace>
  <inkml:trace contextRef="#ctx0" brushRef="#br0" timeOffset="60436">28263 10475 22374,'-46'44'1080,"12"-6"-811,19-11 1,21-13-180,25-6 0,21-8-90,-14-2 0,2-2-697,7 1 1,2-1 426,5-4 1,2 0-226,0 1 0,0 0-585,-3-1 1,-2 0 1079,-6 1 0,-4-1 0,22-6 0,-16-2 0</inkml:trace>
  <inkml:trace contextRef="#ctx0" brushRef="#br0" timeOffset="60630">28474 10891 22644,'-27'34'1349,"10"-4"-989,12-7-90,18-6-180,16-9 0,20-2-135,-16-7 0,3-2-753,6 0 1,3-1 302,4-2 0,0 0-540,3 0 1,-2-1 1034,-2 0 0,-2 0 0,-6 1 0,-2 1 0,-4-1 0,0 0 0</inkml:trace>
  <inkml:trace contextRef="#ctx0" brushRef="#br0" timeOffset="62097">27443 13320 16110,'-25'0'1889,"-1"0"798,1 0-2507,1 0 1199,4 0-1289,9 8 599,3 4-599,14 9 2408,4-1-2498,12-2 0,11-2 0,8-9 0,2-3 0,-4-10 0,-9-6 0,-11-6 90,-9-4-90,-12-3-90,-8-1 90,-9 4-180,-5 2-269,-3 6-361,-1 5-269,-1 5-630,4 14-720,5 2 2429,10 15 0,4 9 0,6 5 0</inkml:trace>
  <inkml:trace contextRef="#ctx0" brushRef="#br0" timeOffset="62587">27552 14329 23094,'-18'11'1079,"1"-2"-1079,9-2 90,2 1-90,6-1 0,9 11 0,1-3 0,10 5 0,-3-13 0,-1-1 90,-2-6-90,-7 0 90,-2 0-90,-5-4 90,-7-5-90,-2-3 0,-13-8-90,8 6 90,1 2 0,9 12-180,6 10 0,4 6 0,4 0 0,6-2 91,1-7-91,10-3 90,-9-10 180,6-2 0,-10-8 89,-4 0-89,-3 0 90,-22-7-180,-15 9 0,-7-1-180,-2 11-269,15 4-361,5 6-1079,9 4 1889,4 4 0,12 3 0,1-1 0</inkml:trace>
  <inkml:trace contextRef="#ctx0" brushRef="#br0" timeOffset="63069">29083 13315 21924,'-20'-6'1710,"1"1"-1351,5-2-89,6 3 90,4 1 0,8-1-90,9 4-91,16-2 1,19 2-90,-14 0 0,1 0-591,8-2 1,2 0 500,8-1 0,1 1 0,6-2 0,1 1-225,3-1 0,0 1-180,0 2 0,-1 0-135,-4-1 1,-2 2-271,-6 0 1,-3 0-406,-6 0 1,-2 0 1214,17 0 0,-19 0 0,-15 0 0</inkml:trace>
  <inkml:trace contextRef="#ctx0" brushRef="#br0" timeOffset="63303">29416 13786 21025,'-45'25'2968,"4"-6"-2518,11-8-270,9-3 0,13-7-90,14-1-90,40-13-90,-4 2 0,5 0-135,4 0 0,1 1-304,10-1 0,0 2-11,-14 4 0,-2 1-360,-2 2 1,-2 0 899,-4 0 0,-1 2 0,22 0 0,-7 0 0</inkml:trace>
  <inkml:trace contextRef="#ctx0" brushRef="#br0" timeOffset="63504">29457 14179 21115,'-31'24'779,"0"1"1,3-3 0,1 0-421,-12 10 91,19-7-90,13-7-180,22-5-90,16-5-90,23-8 0,-18-3 0,3-2-693,9-2 0,2-1 468,5 0 1,0 2-181,4-2 0,1 0-180,-3 2 1,0 0-451,-4 2 1,-2-1 1034,-7 3 0,-3 0 0,21 0 0,-15 2 0</inkml:trace>
  <inkml:trace contextRef="#ctx0" brushRef="#br0" timeOffset="63710">29518 14677 22554,'-46'34'1169,"13"0"-809,21-11 0,22-5 0,25-9-270,21-5-529,-17-4 0,2 0 439,7 0 0,2 0-1488,5-3 1,2 0 1172,1 1 0,0 0-135,0-3 1,0 0-202,-4 1 0,-2 1-339,-6-1 1,-2-1-3927,-7 0 1,-3-1 4809,14-8 0,-19 2 1,-12-1-1</inkml:trace>
  <inkml:trace contextRef="#ctx0" brushRef="#br1" timeOffset="85579">1563 1705 17067,'0'-9'4318,"0"0"-3868,0 5-181,0 1 1,0-1 0,0 4 1979,0-2-1979,-3 2-180,-2 0 0,1 4 89,-3 7 1,2 15 0,1 18-90,-4 19-490,8-24 0,-1 1 400,0 7 0,-1 1 0,2 2 0,0 3 30,-1-2 0,-1 3 0,1-2-30,1 4 0,-1 0 0,0-8 0,0 1 0,0-5-45,0-4 0,2-3-225,0 26-269,4-13-271,-1-12-1618,0-11 2428,-6-17 0,-4-15 0,-4-14 0</inkml:trace>
  <inkml:trace contextRef="#ctx0" brushRef="#br1" timeOffset="86037">1523 1800 21475,'0'-29'2428,"0"4"-2248,0 5 0,0 6-180,0 3 90,0 4-90,2 2 90,3 3 90,9 8 0,9 6 180,26 33-180,-3 0-294,-14-11 0,2 5 159,6 8 0,0 2-1644,-9-10 1,-1 0 1598,10 10 0,-2-2 0,-13-16 0,-1-1-17,4 3 1,0-2 376,8 9 0,2 1 89,-22-38-359,-7-37 0,-11-18-53,-2 10 0,-1-7-37,-1 4 0,-1-4 0,0 2 0,-1-9 0,1-1 0,1-2 0,0-4 0,0 7-45,1 12 0,0 4-45,1-8 0,2 4-270,-2 6 2948,4 11-3397,0 9 52,0 9-592,0 11-990,0 7 2339,0 11 0,0 8 0,0 4 0</inkml:trace>
  <inkml:trace contextRef="#ctx0" brushRef="#br1" timeOffset="86339">2270 1705 21115,'-7'-2'2339,"2"0"-2159,5 0 89,0 1-179,5-3-90,7 0 90,13-5-90,9-3 0,9-1 0,4-3 0,0 0 0,0-2 0,-4 0-180,-3 2-179,-7 2-91,-7 1-270,-10 8-449,-6-3-720,-6 5-7942,-2 1 9725,-2 0 0,-5 2 0,-2 0 1</inkml:trace>
  <inkml:trace contextRef="#ctx0" brushRef="#br1" timeOffset="86744">2416 1918 17607,'-16'16'4587,"0"-2"-4227,1-7-90,7 1 0,-1-7 0,8 3 89,-3-4 91,4 0-360,6 0 90,0 0-90,6 0 90,4 0-180,6-4 90,11-7-45,0-1 0,4-1-45,6-5 0,0-1 0,1 2 0,-2 1 0,-2-1 0,-4 1 90,2-2-90,-9 4 0,-9 5-90,-4 3 90,-8 1-450,-2 3-180,-4-2-179,-2 3 809,-11-9 0,1 6 0,-10-6 0</inkml:trace>
  <inkml:trace contextRef="#ctx0" brushRef="#br1" timeOffset="87837">3184 1117 21115,'-5'-5'2159,"-2"1"-1799,6 4 269,-3 0-449,4-2-90,0 2-90,4-4 90,2-1-90,8-2 90,19-8-90,-5 1 0,13-4 0,-11 2 0,-1 2 0,11-7 0,-13 7 0,9-5 0,-22 12 0,1 1 0,-13 3 0,2 1 0,-2 2 0,1 0 0,0 0 0,-2 0-1349,0 0-450,-4 0 0,-4 0-360,2 0 2159,-5 0 0,1 6 0,-5 2 0</inkml:trace>
  <inkml:trace contextRef="#ctx0" brushRef="#br1" timeOffset="91090">3123 1167 23454,'2'-4'539,"0"-1"-449,-2 3 90,2 0 180,-2 2-360,5 0 90,-4 0 0,3 6 0,1 3 0,2 9-90,5 5 90,1 4 0,-3 5 0,0 6-90,-2 3 0,0 4 90,0 19-90,-2-17 0,0 10 89,-3-25-89,-2-8 90,-1-5-90,0-4 0,0-7 90,0-2-90,0-6 0,0 0 90,0 4 90,0-3-90,2 3 0,-1-4 180,0 0-270,3 0 0,-1-4 0,4 3 90,-2-7-180,3 3 90,-2-6 0,2-1 0,0-2 0,8-7 0,4-1 0,6-5 0,-6 9 0,-4 6 0,-3 4 0,-5 5 0,7-3 90,-5 3-90,1 1 0,-1 2-90,-6 0 90,1 0 90,0-4-90,1 1 0,-2-1 0,0 2 0,-4 2 0,2 0 0,0 0 0,-2 0 0,4 0 0,-2 0 0,1 0 0,-2 0 0,1 0 0,-1 0 0,0-2 0,1 1 0,2-1 0,1 2 0,2 0 0,-2 0 0,3 0 0,-2 0 0,4 0 0,-2 0 0,4 6 0,-1 4 0,3 8 0,0 5-90,4 4 180,0 2-90,8 21 0,-6-12 0,2 15 0,-6-19 0,-4-1 90,2-3-90,-7 1 0,-2-5 90,-1 2-90,-3-4 90,2 2-90,-3-3 90,-10 12-90,1-10 90,-8 6-90,3-13 0,-2-1 0,-3 0 0,-1-1 0,0-1 0,-1-3 0,1 1 0,1-4 90,1 2-180,4-6 90,-2 6 0,2-10 0,-6 9 90,6-9-90,-3 3 0,5-4 0,-1 0 0,-1 0 0,2 0 0,0 0 0,-4 0 0,5 0 0,-4 0 0,6 0 0,3 0 90,-7-2-90,11 0 0,-7-3 0,3-3 0,5 0 0,-10-3 0,10 4 0,-10-2 0,10 2 0,-8-4 0,8 2 0,-3-2 0,4 0 0,0-3 0,-3-2 0,2 0 0,-3-2 0,4 0 0,0-2 0,0-3 0,0 2 0,0 1 0,0 2 0,-4 0 0,4 2 0,-4-2 0,4 4 0,0 1 0,0 2 0,0 0 0,0-3 0,0 0 0,0-2 0,0-5 0,0 5 0,0-3 0,0 8 0,0 2 0,0 2 0,0-2 0,0 2 0,0-2 0,0-2 0,0 5 0,0-2 0,0 6 0,0-3 0,0 1 0,0-1 0,0 1 0,0-1 0,0-1 0,0-1 0,2-6 0,-2 4 0,6-3 0,-2 5 0,1 0 0,-2-2 0,-3 6 0,0-3 0,0 2 0,0-1 0,0-2 0,0 5 0,0-2 0,0 3 0,0-1 0,-3 2 0,2 4 0,-3-3 0,4 3 0,0-4 0,0 6 0,0 0 0,0 7 0,0-2 0,0 1 0,-4 1 0,4-1 0,-4 1 0,4-1 0,-4-5 0,3 1 0,-2-7 0,-1 9 0,3-5 0,-2 2 0,3 3 0,0-8 0,0 8 0,0-9 0,-4 15 0,3-9 0,-6 10 0,6 6 0,-3-8 0,4 10 0,0-5 0,0 3 0,0 5 0,0-3 0,0-3 0,0 4 0,0-4 0,0 7 0,0-6 0,0-1 0,0-1-90,0-1 180,0 0-90,0 1 0,0 1 0,0-1 0,0-3 0,2 0 0,1-2 0,2 0 0,2-3 0,1-2 0,0-6 0,4 9 0,-1-11 0,1 11 0,-1-13 0,2 3 0,-1-4 0,0 4 0,-2 1 0,0 0 0,1-1 0,1-4 0,0 0 0,2 0 0,-1 0 0,2 0 0,0-2 0,-1 0 89,0-3-89,0 1 0,-3-3 0,3 0-89,-4-2 89,2 0 0,0 0 0,1 0 0,-1-2 89,-2 1-178,2-3 89,-4 4 0,2-5 0,-2 3 0,1-1 0,-3 3 0,2 3 89,-2-1-89,6-4-89,-3 1 178,1-3-89,-5 4 0,-2 4 0,2 1 0,-4 2 0,3-1 0,-4 1-89,0-2 89,0 3-90,0-3-180,0 0-900,0-5 91,0 1-360,-6 2-630,-1 4 2069,-7 2 0,-4 0 0,-2 0 0</inkml:trace>
  <inkml:trace contextRef="#ctx0" brushRef="#br1" timeOffset="95671">4784 4216 23004,'-60'0'2428,"7"4"-2068,7-3 90,9 3-180,12-4 0,13 0 89,22-6-89,24-4-135,-4 0 0,3-2 0,12-2 0,4 0-855,7-4 1,2 0 749,-15 6 0,1 0 0,0-1-30,-1 1 0,0 0 0,0 0 0,19-4 0,-1 1 0,-5 1 0,-2 0-320,-6 3 0,-2 0 320,-5 2 0,-2 0 0,-6 1 0,-1 0 90,3-1 0,-2 1 0,9-3 90,0-2-180,-22 9 1416,-5-1-1416,-3 3 753,-6-2-753,-2 1 0,-1 1-1080,-2 0-89,3 0-450,-4-1-720,-7-3 2339,-2-5 0,-9-3 0,-1-4 0</inkml:trace>
  <inkml:trace contextRef="#ctx0" brushRef="#br1" timeOffset="96256">5722 3705 22464,'0'-21'2429,"-4"3"-1979,3 4-271,-6 3-89,6 6 90,-3 1-90,4 16 90,4 11-90,4 23 0,5 13-354,-5-23 1,0 2 308,0 1 0,0 0-45,1 1 0,0 0 0,-1-4 0,1 0 45,3 2 0,-1-1 45,3 13 90,4-3-90,-14-33-90,0-10 90,-8-15 527,-2-14-617,-5-14 0,-3-17-243,7 23 0,0-2 243,-1-3 0,0-4 90,-6-17 0,1-2 45,2 17 0,1-1-1,-3-11 1,0 2 135,-3-7-180,10 11 0,0 10-90,6 12 0,2 6 0,9 10 0,15 6 0,21 10 0,19 7 0,-29-2 0,3 1-308,17 7 0,1 1 308,-16-5 0,-1 1 0,10 4 0,-4 1-116,3 11 116,-17 3 0,-15 8 0,-27 7 0,-20 6-261,4-25 0,-3-1 306,-4 2 0,-2 1-45,1-2 0,-1 1 0,1-1 0,-1 1-45,-5 4 0,1 0 45,12-11 0,2-1 0,-5 4 0,4-3 934,5-2-1383,6-9-59,7 0-661,4-7-450,3 2 1619,-6-3 0,-2-8 0,-7-1 0</inkml:trace>
  <inkml:trace contextRef="#ctx0" brushRef="#br1" timeOffset="96856">3176 4451 21835,'8'-18'1978,"2"0"-1438,16-7-180,-1 10-90,17-2-90,-2 12-90,9 11 0,12 6-266,-28 0 1,1 1 175,3-1 0,0 2-45,0 1 0,0 1 90,0-2 0,0-1-45,0 2 0,-1 0 0,-1-3 0,-1 1 0,-1-1 0,-1 0 0,25 9 0,-6-9 0,-10-4 0,-9-8 0,-8 0-270,-4 0-180,-5-2-269,-1-5 260,-6-6-980,-2-10-630,-4-6 2069,-8-10 0,-2-2 0,-7-4 0</inkml:trace>
  <inkml:trace contextRef="#ctx0" brushRef="#br1" timeOffset="97123">4057 4080 19946,'0'-25'3238,"0"0"-2788,-4 5-1,-2 1-89,-3 4-90,-3 3 90,2 5-180,-4 9 89,-2 14-89,-3 11 0,0 6-135,1-3 0,1 2-166,-8 16 1,-1 4 150,5-11 0,1 2 0,0-2-412,-1 6 0,0 0 427,-4 11 0,0-1-45,7-15 0,3-3 0,-4 13-90,-2 0-359,11-28-541,6-8-719,-3-6 1764,0-4 1,-5-6 0,-2 0 0</inkml:trace>
  <inkml:trace contextRef="#ctx0" brushRef="#br1" timeOffset="99514">3541 7902 21025,'0'-9'2788,"0"2"-2518,-4-2 0,3 6 90,-2-1 90,3 4-270,7 0 89,4 0-89,9 4 0,6 5 0,18 21-90,3 14 0,0 2-90,-7 0-331,-16-17 331,-4-6 0,-3-3 90,-3-4-90,-4-3 0,2-5 180,-4 4-90,-1-10 421,-2 4-331,-1-8-91,4-3 1,13-20 0,3-7-90,3-11 0,0-6-441,-4 12 0,-1-2 441,9-19 0,1 0 0,-6 12 0,-1 1 0,1-2 0,1-1 0,-4 8 0,2-1 0,0 1 56,8-14 0,0 0 169,3-4 0,-2 4-135,-11 19 0,-4 3 0,4-10-90,-13 23 89,-3 6-89,-2 4 877,-2 4-877,-1 1 74,-2 2-74,0-1 270,0 1-270,1 2 0,-4 4 0,4-5-1350,-6 1-988,-1 3 2338,-5-2 0,-1 18 0,-2 1 0</inkml:trace>
  <inkml:trace contextRef="#ctx0" brushRef="#br1" timeOffset="100644">13161 8087 17517,'-10'0'4677,"-2"0"-3867,3 0-540,3 0 90,-1 0-91,6 0 91,-6 0 0,6 0 1079,-3 0-989,28 0-360,-4 0 0,25 0 0,-4 0 0,4 0 0,5-4 0,-11 0-1,0-1-89,21-7-132,-20 4 0,0 0 132,9-5 0,-4 1 90,-9 1 0,0 0 0,-12 6-90,-5-1-90,-9 6 264,-6 0-713,-2 0-2519,0 0 989,-6 4 2069,-2 3 0,-8 8 0,-3 4 0</inkml:trace>
  <inkml:trace contextRef="#ctx0" brushRef="#br1" timeOffset="101023">13230 8494 18237,'-12'0'4587,"0"0"-4047,1 0-91,5 0 1,2 0-90,1 0 90,2 0 179,-3 0-449,13 0 0,6 0 0,37-4-90,-4-3-45,-12 2 0,3-1-45,9-4 0,-1 0-202,-10 3 1,0 1 201,11-3 0,0 1 0,-12 2 0,-1 1 0,21-1 0,-9 0 0,-21 4-180,-18 2-90,-4-2-180,-2 2-946,-2 0-582,-3 0 1978,-9 4 0,-9 3 0,-8 4 0</inkml:trace>
  <inkml:trace contextRef="#ctx0" brushRef="#br1" timeOffset="101274">13340 8860 25073,'28'-9'719,"4"-2"-584,1 0 0,4-1-135,-6 2 0,2-1-529,14-3 0,2 0 394,-9 3 0,-1 1-90,0 2 0,2 0-450,9-2 1,0 1 269,-15 3 0,-2-1-968,10-2 0,-5-1-786,-11 0 2199,-7-1 0,-29 6 0,-5 3 1</inkml:trace>
  <inkml:trace contextRef="#ctx0" brushRef="#br1" timeOffset="109995">20348 1009 20305,'-5'-9'2609,"-2"0"-2339,0 0 90,2 4 89,1-5 1,4 2-360,-4 1 90,4 1 90,0 6 0,0 6-1,0 5 1,0 12-90,0 8 0,0 10-90,0 11 0,4 5-212,-4-23 1,0 0 166,4 0 0,0 0-90,-3 0 0,0 2 45,4 13 0,0 0 0,-2-12 0,1-1-45,0 11 0,0-2-135,2 9-274,-4-6 5,0-10-181,-2-9-809,0-6 269,0-11 675,0-8 1,-6-27-1,-1-7 1</inkml:trace>
  <inkml:trace contextRef="#ctx0" brushRef="#br1" timeOffset="110522">20361 1167 19136,'0'-25'3418,"0"0"-3148,-6 3-90,5 1-90,-5 3 0,6 5 0,0 2 90,0 3 0,0 4 89,0 2 1,2 2-90,4 6-90,4 4 90,7 10-90,3 5 180,3 8-90,3 6-90,2 8-45,-5-11 0,1 3-1,3 4 1,1 0-162,-1-1 0,1-1 117,-2-2 0,-1-4 90,9 8-90,4 3 0,-13-16 270,1 0 360,-13-21-540,-5-5 0,-2-10-1,-4-9 236,-6-13-325,-2-15 0,-3-13-860,4 22 1,0-2 904,3-6 0,0 0-90,-2-3 0,1-1-363,2-2 0,1 1 408,-2 0 0,0 1-200,2 3 1,0 1 199,0 4 0,0 2-90,0-25-90,0 14 0,0 10-90,2 13 1384,-2 10-1744,4 8 686,0 12-3834,4 28 3881,-3 0 1,1 21 0,-6-15 0</inkml:trace>
  <inkml:trace contextRef="#ctx0" brushRef="#br1" timeOffset="110846">20925 1181 18596,'-4'0'3778,"0"0"-3418,4 0-90,0-2-90,0-1 90,7-3-1,4-1-89,9-4-90,3-3 0,3-2-90,2-2 0,16-4 0,-10 3-90,8-1-180,-13 4 91,-2 4-271,-1 1 0,-4 4-270,-1 3-449,-5 0-720,-4 3 1889,-6-1 0,-2 2 0,-4 0 0</inkml:trace>
  <inkml:trace contextRef="#ctx0" brushRef="#br1" timeOffset="111272">21059 1470 19676,'-4'16'2968,"4"0"-2698,-9-9-90,7 3-90,-3-9 90,5 4 90,0-5-270,5 0 89,6-5 1,11 0 0,8-8 0,7-3 0,2-4 0,-1-3-90,-3 3 0,7-3 90,-13 9-90,2-1 0,-15 8 0,-2 0 0,-4 1 0,-2-1 0,-2 0-90,-2 0-180,0 3-179,1-5-271,-3 1-809,0-5-810,-2 0 2339,-4-3 0,-2 0 0,-5 0 0</inkml:trace>
  <inkml:trace contextRef="#ctx0" brushRef="#br1" timeOffset="112496">21615 774 16348,'0'-12'5127,"0"5"-4678,0-1 1,0 1-180,0-2 0,0 1 90,0 4 1169,0 4-1259,0-4-90,0 3-1,0-3-89,-3 8-90,-2 7 90,1 10-90,0 9 90,4 8-90,-5 3 0,3 6 90,-3 1-90,5 2 90,0-2-90,0-1 0,0-4 0,2-2 90,2-3-45,20 9 0,7-2-45,-2-10-1696,10 5 0,1-8 1696,-7-32 0,9-6-2268,-3-12 2268,-1-12 0,-15 3 0,-2-3 0,6-15 0,-13 12 0,-2-3 45,-8 1 0,-3 1 45,6-16 0,-5 15 0,-4 3 0,-3 12 2178,0-4-2178,-5 15 3302,6 3-3392,-4 3 0,0 1 0,-6 2 0,-1 0 0,-3 6 0,6 0 0,0 1 0,2 5 0,0-4 0,1 7 0,-3-1 0,2-3 0,-2 7 0,0-6 90,1 14-90,5-9 0,2 3 0,4-6 0,0-3 0,-5 0 0,-2 5 90,-5-2-90,0 1 0,-2-1 90,1 8-90,1-7 0,6 7 90,-2-9-90,8 1 0,-8-1 90,7-1-1,-6-1 1,6-6 0,-6 5-90,6-4 90,-2 1-90,3 1 0,0-7-2068,0 3 359,0 2 1709,-8 11 0,3 7 0,-7 10 0</inkml:trace>
  <inkml:trace contextRef="#ctx0" brushRef="#br1" timeOffset="113760">20470 3383 13559,'-3'11'5397,"2"1"-3778,-3-4-719,4 4-1,0-7-539,0 2 360,-3-3-540,2-4 269,-3 0-449,17-4 180,13-9 0,5 0-90,9-7 0,-12 5 90,15-15-90,-9 4 0,13-11-90,-13 8 90,1 1-90,1-1 0,-3 4 0,0 0 90,-5 5-90,-4-1-90,-1 5 90,-3 1 0,0 1 0,1 1 0,-1-1 0,-2 1 0,-1-1 90,-5 2 0,-2 1 179,-6 4-179,0 3-90,-4 0 90,0 3-90,0-1 0,3 0 0,-2 2-989,3-2 629,-4 6 90,0-3-787,0 3 0,0-10 0,0-2 1</inkml:trace>
  <inkml:trace contextRef="#ctx0" brushRef="#br1" timeOffset="114424">21023 2737 20126,'-6'-21'3508,"1"3"-3149,-7 4 1,7 3-180,0 4-90,5 3 0,0 2-90,0 0 90,0 1-90,0 5 0,5 2 0,6 1 0,7-3 0,5-4 0,3 4 0,19-3 0,2 9 0,-12-6 0,-2 1 0,7 8 0,-4-4 0,-28-1 180,-4-1-90,-2 24-90,-7 2 90,3 20-90,-7-3 0,7-11 0,0 0 0,-3 20 0,3-20 0,1-2 0,1 10-3392,0-3 3392,0-4 0,0 10 0,0-4 90,0-7-90,0-15 0,0-18 90,0-6 3391,0 0-3391,-4-4 0,-2-3-90,-7-7 90,-6-8 0,-4-9-90,-9-15 0,-3-6-1668,16 22 1,-1-1 1667,0 0 0,-1 1 0,2-3 0,0 0-67,1 2 1,1 0 66,1 1 0,2 0 0,-9-23-180,5 6-180,6 6-359,6 7-181,2 7-539,4 13 1439,-11 24 0,-1 15 0,-10 18 0</inkml:trace>
  <inkml:trace contextRef="#ctx0" brushRef="#br1" timeOffset="115155">19756 3881 18776,'-12'-21'3508,"-3"-1"-3238,2 10-90,0-1 450,8 5-450,2 4 179,3-4-89,0 7 360,1-1-360,4 2 0,1 0-1,2 0 1,15 15-180,-1-2-90,16 16 45,-6-7 0,1 1-45,-6-4 0,1 0-243,13 9 0,1-1 243,-11-7 0,-1-1 0,12 3 0,-1 0 0,14 7 0,-21-12 0,-3-3-73,0-5 73,-7-3 0,-5-2 0,-6-3-180,-4 3 1,-3-4 211,-4 0-571,-2 0-1004,0-8 14,0-2-810,-4-12 2339,-2-1 0,-6-2 0,-3 0 0</inkml:trace>
  <inkml:trace contextRef="#ctx0" brushRef="#br1" timeOffset="115706">20174 3582 18596,'-5'-9'4048,"2"2"-3688,3-1-180,0 5-90,0-1 0,0 2 629,0 1-359,0 13-270,0 6 90,-6 16-90,0 4 0,-8 5 90,0 9 0,-1 4-135,3-21 0,0 1-336,-4 23 1,1-1 380,-7 4 0,5-7 90,1-4-90,2-8 0,4-4 0,-2-8 0,7-6 0,-6-9-90,10-3 90,-5-8-90,6-1 760,0-4-760,-3 0 0,2 0-9831,-3 0 8218,-1 0 1,-4 4 0,-5 1-1</inkml:trace>
  <inkml:trace contextRef="#ctx0" brushRef="#br1" timeOffset="118496">20028 6911 18506,'-8'4'4498,"-2"-3"-3958,-3 7-181,1-7-89,-2 3 0,7-4-90,2 0 0,5 0 270,0 0-271,10-10-179,0 2 90,14-10 0,-3 5 90,10-1-90,-8 6 0,2 2 0,-13 4 90,-6 2-90,-2-4 0,-4 3 0,0-3-90,0 2 90,0-1 90,0 1-180,0 0 0,0 2 0,-4-2 0,4 2-450,-4 0 360,4 4-180,-13 3 90,7 4 90,-12 1 0,5-1 90,3-6-90,0-1 180,-2-4-90,6 0 0,-9 0 0,4-4 0,1-1 90,4-4 0,-2-2 0,7-1 90,-6-1 0,3-1 0,-1 3 90,2-2-90,-1 3 0,3 1-1,-6 2 1,6 5 0,-3-2-90,4 1 0,0 1 0,0-4 90,-3-3-90,-2 3 90,1-6-90,0 11 0,0-3 0,4 4-180,-4 0 90,4 6 0,0 1 0,2 9 90,2 4-90,0 3 0,6 6 0,0 1 0,5 2 0,12 11 0,6 6 0,1-4 0,2-2 0,-14-15 0,0-1 0,4 4 0,-8-15 0,3 6 0,-10-20 0,-1 10 0,-4-11 0,0 9 0,0-9 0,-2 3 0,0 0 0,0-3 0,-4 3 0,2 0 0,-2-3 0,0 3 0,4-8 0,0-1 0,6-10 0,4-7 0,6-13 0,11-12-401,-13 19 1,1-3 400,3-4 0,2-2-690,2-4 1,1-2 689,2-2 0,3-3 0,-1 2 0,4-3 0,-2 2 0,-6 10 0,-1 2 0,1-1 0,8-10 0,1-2 0,-2 5 0,3-2 0,-2 4-1335,-1 2 0,-1 1 1335,-2 3 0,-1 2 0,-3 4 0,-1 1 0,18-21 0,-20 24 0,-2 1 0,9-8 458,-2 0-458,-11 16 0,-9 7 1000,0 2-1000,-10 5 3392,-6 6-4562,-2-3-629,-2 3 1799,2 2 0,5 2 0,0 5 0</inkml:trace>
  <inkml:trace contextRef="#ctx0" brushRef="#br1" timeOffset="120459">29708 5188 21385,'0'-32'2338,"0"3"-1978,0 2 0,0 2 0,-3 0-180,2 0-90,-8 0 0,2-2 0,-5 2 89,0 0-89,-2 3 0,-4-1 0,-3 5-90,-5-2 0,-1 2 90,-3 0-90,-3 1 0,-3 2 0,-3 1 0,-1 1 0,-1 1 0,-1 1 0,0 4 0,0 3 0,1 2 90,1 2-90,-17 0 90,14 0-90,-10 0 0,19 0 90,2 4-90,-5 5 90,-1 7-90,-7 4 90,-4 1 90,-2-1-90,-3-2 90,2 0-90,14-6 0,0 0-90,-14 6 45,18-6 0,1 2-135,-5 4 90,5 3 90,5-1-90,4-2 0,3 6 0,2 2 0,2 5 90,-8 17-1,7-10-89,-8 14 90,10-13-90,-2-1 90,1 3-90,-1-3 0,2 5 90,-3 0-90,3 2 45,6-9 0,0 0-45,0 18 90,2-5 0,0 2-90,1 9-84,4-20 0,0-1 84,-3 17 90,6-2-45,-1-15 0,-1 1-45,1 20 0,-1-19 0,0-2 90,2 16-90,2 0 90,2-4-90,1 1 90,0 0-90,-1 1 0,2-4 0,1-1 90,10 13-90,-5-14 0,2-11 0,0-1 0,3 5 0,6 5 0,-5-17 0,1-4 0,-1-1 348,13 11-348,-8-6 0,12 7 0,-8-8 0,3-2 0,1 2 0,3 0 0,15 12 0,-9-8 0,11 8 90,-12-12 0,1-2-90,8-4 0,6-4 0,8-3 0,4-3-170,-31-5 1,1-1 169,-2-2 0,1 0 0,13-1 0,0 0 0,-13-2 0,0 0 0,9-3 0,-2 0 0,12-5 0,-16-3 0,1-4 0,3 0 0,1-2 0,0-2 0,-1-2-357,1-1 1,-4 0 356,15-17 0,-28 18 0,0-1 0,23-21-440,-2-4 440,-5-3 0,-21 23 0,-1 0 0,-3-1 0,0-3 0,6-14 0,-2-1 0,-5 9 0,-1 1 0,2-12 0,-1 0 0,-6 11 0,-2 2 0,0-2 0,-2-1 0,0-3 0,-1-1 0,0-1 0,0-1 0,-2-3 0,0 0-1209,0-4 0,0 0 1209,-1-3 0,0-1 0,-1-4 0,0-1-458,-1-3 1,-2 1 457,1-2 0,-2 1 112,-2 1 1,-2-1-113,-2 10 0,-2-2 0,0 3 0,-1-4 0,-2 1-136,1 11 0,-1-2 0,0 5 136,0 4 0,0 3-675,0 3 1,-1 1 491,-15-15 183,-6 9 0,-14 17 0,-8 7 0</inkml:trace>
  <inkml:trace contextRef="#ctx0" brushRef="#br2" timeOffset="204845">19833 6785 16887,'6'-10'4678,"0"5"-4229,2 1-269,-2 2 0,0 2 0,-2-2 0,2 2 0,-1 0 90,1 0 0,-2 0 89,0 0 1,0 0 90,0 0 0,-2 0 449,0-2-269,-2 1-540,2-1 0,2 2-90,2 0 90,4 0 0,13 12 0,3 10-1,5 6-89,-3 5 0,-10-5 0,0 1 0,6 10 0,-8-4 0,7 4 0,-7-8 0,1-3 0,-1-1 90,0-4-90,0 5 0,-1-10 0,1 6 0,-2-11-90,-1 1 90,1-1 90,-2 3-180,-2-2 90,0 0 0,-4-7 90,0-3-90,-4-4 810,0 0-630,0-4-180,0-1 90,2-7-90,2 1 0,-3-5 0,4-2 0,-1-4 0,5-5 0,6-19 90,-1 10-180,7-14 90,-2 16 0,5-2 0,4 0 0,5-2 0,-3 6 0,2-1-661,-5 5 1,2-1 660,13-13 0,1 0 0,-5 7 0,1 0 0,3-3 0,0 1 0,2-1 0,0 1 0,-1 1 0,-1 2 0,-4 1 0,0 2 0,-3 4 0,-1 0 45,-6 4 0,-1 1-45,19-14 90,-9 6 0,-11 10-90,-4 2 0,-9 11 0,-9 1-540,-7 6 961,-3 0-1590,0 0-270,4 0-630,-3 4 2069,-2 3 0,-3 4 0,0 3 0</inkml:trace>
  <inkml:trace contextRef="#ctx0" brushRef="#br2" timeOffset="208045">29485 8910 17157,'2'-11'4678,"0"0"-4049,-2 4-269,0 0 90,0 5-180,0 0-1,0-2 1,-3-2-90,2-1 90,-8-1 0,7 1 0,-14-10 0,6 4-91,-12-7-89,4 5 90,-6-2-90,-1-3-90,-3 2 90,-2-2-90,-3 2 0,-3-1 0,-3 3 90,-4 1-180,0 7 90,-3 2 0,-1 6 90,-3 0-90,-5 0 0,-6 6 0,28-2 0,-1 0-185,-3 3 0,1 1 185,-1 0 0,0 0 0,0 1 0,-1 1 0,2-1 0,-1 2 0,1-2 0,-1 2 0,-12 5 0,-2 3 45,1 2 0,0 2-45,2-1 0,2 1-235,5 2 1,4 0 234,-7 14 0,3 6 90,4 0-90,5 5 90,2 2-90,5 2 90,3 9-90,12-31 0,2 4 135,-4 28 0,2 3-91,2-13 1,0 1-430,2-2 0,-1 3 1,1-3 429,0 12 0,2-3 15,1-17 0,1 1 0,0-1-30,0 2 0,-1-1 0,1 1 0,0 1 0,1-1 0,0 1-30,-1 0 0,0-1 0,1 1 0,0-1 0,-1-1 0,1 1 0,1-2 0,0 1 0,0-1 0,2 20 0,0-1 45,1-2 0,0 0-45,2-4 0,1-1 0,2-3 0,1-1 76,2-2 0,1-1-76,2-5 0,3-1 0,1 0 0,4-3 0,0-3 0,6-3 0,4-4 0,5-2 0,4-3 0,10-6 0,4-5 0,0-1-519,2 2 1,1-1-1,2-5 519,5-7 0,1-6 0,-3-3 0,-13-1 0,-3-2 0,3-5 0,1-2 0,2-5 0,1-1 0,-4 0 0,2-2 0,-3 0 0,2-4 0,-4 1 0,3-2 0,-2-2 0,-4 0 0,-2-4 0,-4 0 0,-1-1 0,0-2 0,-2-2 0,-1-1 0,-1-2 0,-1-2 0,-1-2 0,-1-1 0,-2-2 0,-1-1 30,-2-4 0,-2-1 0,-2-2-398,0-3 0,-2-1 0,-2-1 413,-6 14 0,-1-1 0,-1 0 0,0-1-23,-2 1 1,0-1-1,-1 1 1,-1-1 7,0-14 0,-1 0 0,-2 0 9,-2 5 1,0 0 0,-2 1-40,0 5 0,-2 0 0,-1 2 0,-1 4 0,-1 1 0,-2 2 45,-4-17 0,-2 4-90,-2 5 0,-1 2 45,-1 8 0,-3 2-45,2 7 0,-3 2-180,1 6 0,-2 3-399,-30-6-545,-8 13 449,26 16 1,-1 4 144,-1 2 0,1 3 575,-2 4 0,0 3 0,3 0 0,-1 2 0,2 1 0,-1 1 0</inkml:trace>
  <inkml:trace contextRef="#ctx0" brushRef="#br2" timeOffset="209129">30736 13103 22194,'-20'-36'1440,"-10"-11"-1171,4 13 1,-8-7 360,-16 3-450,7 11-45,12 10 0,-3 1 44,-23-4 1,-4 4-378,27 8 0,-1 0 243,1 4 0,-1 1 44,-1-1 1,-1 2-45,0 1 0,1 2 0,-2-2 0,-1 2-269,0 2 1,-1 2 268,-3 0 0,-1 2-15,1 3 0,-2 3 0,1 1 60,-7 2 0,0 2-293,9-2 0,-2 1 0,3 1 248,-1 5 0,3 1 45,2 2 0,1 2-289,3 2 1,1 2 243,2 2 0,1 2 0,3 0 0,2 3-1,1 2 1,3 1 0,-1 2 0,2 0-241,1 3 0,1-1 241,-1 1 0,2-1 0,1 1 0,1 1 0,-1-1 0,0 1 45,2 1 0,1 1 0,0 1 0,0 0-45,0 1 0,2 2-15,2-3 0,2 2 0,1 2-30,0 2 0,2 0 0,0 3 0,3-7 0,0 3 0,1 0 0,0-3-273,1 5 1,1-2 0,2-2 272,0-3 0,2-2 0,0-3 0,3 3 0,1-3 45,0 0 0,2 0-45,1-1 0,1-1 354,0-1 0,2 2-309,10 12 0,2 0-45,-6-14 0,2-1 34,7 9 0,3-2-34,-9-16 0,0-4 0,2-1 0,3-1 0,12 5 0,4-2 45,10-5 0,2-4-45,-2-2 0,1-4-222,5-5 0,0-6 222,-13-7 0,-1-3 0,4-1 0,0-4 0,3-2 0,0-3 0,1-3 0,1-5 0,-5-4 0,3-6 0,-2-5 0,-10 3 0,-2-3 0,0-3 0,-1 0-327,2-2 0,-2-1 1,-1-2-1,-2-1 327,0-6 0,-2-3 0,-3 0 0,-3 0 0,-8 8 0,-2 1 0,-2-2 0,-1-4-198,0-4 0,0-4 0,-1-3 0,-1-1 0,-3 0 198,-2 10 0,-2 0 0,-2-1 0,0 0 0,-2-1 0,0-2 0,0 3 0,-1-2 0,-1-1 0,-1-1 0,-1 1 0,-2 1 0,-2 1-180,-3-3 0,-1-1 0,-2 2 0,-3 1 1,-2 2-1,-1 2-734,-6-4 1,-3 2 0,-3 2-1,-1 3 1,0 3 913,-2 3 0,-1 2 0,-2 4 0,-2 4 0,-14-4 0,-3 6 0,1 5 0,-10 5 0,1-1 0</inkml:trace>
  <inkml:trace contextRef="#ctx0" brushRef="#br2" timeOffset="220415">6623 946 21205,'0'-23'3418,"-4"4"-2698,4-1-181,-4 5 1,0 3-180,0 1-180,-1 6 89,2 5 91,-1 13-180,3 16 0,-2 23-240,2-19 0,2 5 90,-1 6 0,0 6 0,0-1-568,0 7 0,0 1 538,0-6 0,0 3 0,0-5 0,0 2 0,0-2-525,0 8 1,0 1-331,0-11 1,0-1 224,0-3 1,0-4-1170,0 6-630,0-36 2473,-4-16 1,-2-13 0,-5-8-1</inkml:trace>
  <inkml:trace contextRef="#ctx0" brushRef="#br2" timeOffset="220845">6440 1136 21475,'-3'-57'3418,"2"2"-2789,-6 8-269,6 6-180,-3 9 360,15 10-360,10 16 0,19 16-1,15 21-577,-22-8 0,0 2 488,3 5 0,1 2-45,-1 0 0,1 4-15,-3-3 0,1 4 0,-2-3-30,4 7 0,-1-1 0,8 11 0,-2-2 45,-18-16 0,-2-2-45,15 19 90,-7-8 180,-7-12 180,-5-10-360,-4-19-90,-8-17 0,0-25 0,-12-18 0,1 2 0,0-9-594,1 14 0,0-3 1,1-1 593,-1 1 0,1-1 0,0 0 0,1 0 0,1 0 0,0 2-39,1-10 0,0 6 39,0 18 0,0 3-135,0-2 1,0 6-1126,0 10 271,0 18-270,0 17 1402,4 13-2751,-2 13 2608,6 4 0,-5 3 0,0 0 0</inkml:trace>
  <inkml:trace contextRef="#ctx0" brushRef="#br2" timeOffset="221163">7309 964 22014,'-6'0'2339,"-5"0"-1889,4 0-180,0 0-90,2 0-1,7 0-89,5-2 90,6-3-180,9-2 90,6-2-90,27-6 0,5-2 0,-3 1-90,-11 3-90,-27 6-899,4-1-810,-7 2-1889,4 0 3778,-10 4 0,-4 2 0,-4 0 0</inkml:trace>
  <inkml:trace contextRef="#ctx0" brushRef="#br2" timeOffset="221496">7468 1108 18686,'-17'26'4048,"1"-2"-3508,2-3-91,5-3 1,-2-3 0,10-3-90,-4-5-90,5 1 89,3-7 1,5 3-180,10-4 0,11-6-180,10-3 90,9-10-90,7-1 0,5-3-274,-1-1 184,-1-4 0,-4-1 0,-4-3-90,-7 2-89,-5 5-361,0 1 0,-15 10-359,-1-1-540,-17 4-720,-2-3 2249,-10 2 0,-4-3 0,-7 3 0</inkml:trace>
  <inkml:trace contextRef="#ctx0" brushRef="#br2" timeOffset="221729">8130 638 20575,'0'-14'1979,"0"-1"-1889,3 5 0,7-1-90,27-2 0,3 5-1786,18 0 0,3 2 1426,5 2-90,-11 1 1,-3 0 449,-8-3 0,-21 5 0,-5-5 0</inkml:trace>
  <inkml:trace contextRef="#ctx0" brushRef="#br2" timeOffset="222282">8231 507 21115,'-12'-3'2249,"5"1"-1890,-2 2 91,8 0 0,-2 10-180,3 9-90,0 15-45,-1 2 0,2 2-135,2 23-834,-1-20 0,1-1 834,5 16 0,-2-12 90,0-4 0,-2-10 0,-2-6 90,0-6-90,-2-4 1757,0-7-1757,0-3-90,4-6 90,11-7-180,7-1 180,30-13-90,9 9 0,-20 12 0,0 3 0,21 13 90,-8 17 0,-29 5 90,-7 3 0,-10 4 90,-12 2-1,-10 2-89,-13-1 0,-11-1-239,-7-4 239,-5-7-1,2-5 1,5-8-90,6-9-90,7-6 0,7-6 0,5 0 0,10-4 330,4-1-780,14-13-2159,5 3 271,0-1 2338,-3 8 0,-9 6 0,-3 2 0</inkml:trace>
  <inkml:trace contextRef="#ctx0" brushRef="#br2" timeOffset="225537">14757 4220 21475,'8'-9'2428,"-4"0"-1978,2 0 0,-6 0-90,2-2-91,-2-1 1,0-3-90,0 1 0,-5-6 0,-2 1 0,-7-3 90,-2-1-180,-5 1 90,-16-11-1,-16 2-179,-5 1-251,25 17 1,-1 2 250,-23-1 90,-4 1-295,-4 4 250,19 4 0,-2 0 0,12 1 0,0 1-45,-11 0 0,1 0 90,-19 1-45,18 2 0,-3 0-45,-1 0 0,-1 1 0,-8 5 0,1-1-163,14-4 0,3 1 163,-22 12 475,30-14-385,3 10-90,3-5 0,-2 7 207,-1-1-207,-5 3 90,-1 0 0,-6 0-90,-1 2 180,-3-2-90,-2 2 0,2 0 0,3-2-90,5 0 350,4-3-260,7 3-90,2 2 90,2 4-90,-1 4 90,-1 1-90,1 2 0,-1 2 0,-4 28 0,10-13 0,7-14 0,3 1 0,3 15 0,2-1 0,5 3 0,2-16 0,1 0 0,4 20 0,7 10 0,0-15 0,4-6 0,3 7 0,-4-16 0,3 2 0,13 21-420,-10-21 0,1 0 420,13 14 0,4-3 0,-4-4 0,-12-13 0,1-1 0,13 12 0,-14-16 0,-1 0 0,13 4 0,1-2-363,3 0 363,4-2 657,0-4-657,1-4 0,-1-5 0,0-5 0,-1-3 0,3-4 0,0 0 0,1 0 0,1-4 0,0 1 0,3-6 0,0 2 0,4-2 0,-1-2 0,2 0 0,0-5 0,1 0 0,0-2 0,-1-2 0,-3-1 0,-3-5 0,-2 0 0,-3-5 0,-3 3 0,0-1 0,-6 4 0,-7 2 0,1-1 0,6-6 0,-10 7 0,0-3 0,11-26 0,-10 11 0,-11 11 0,-1 1 0,4-10 0,-4 1 0,1 4 0,4-16 0,-5 17 0,4-13 0,-8 19 389,2-8-389,-5 6 157,-2-6-157,-5 2 0,-2 6 0,-5-4 0,-2 7 0,-9-3 0,-15-23 0,2 7-109,8 13 1,0-1 108,-11-17 0,-1 0 0,3 3 0,-1 6 0,7 6 0,0 6 0,5 4 0,3 5 0,7 4 0,0 7-3381,-1 3 322,-4 10 3059,-14 6 0,-7 10 0,-8 6 0</inkml:trace>
  <inkml:trace contextRef="#ctx0" brushRef="#br2" timeOffset="228096">22964 747 21025,'-6'-34'2788,"1"4"-2338,-1 3-270,-3 7 0,7 6-90,-7 7 0,9 7 90,-4 13 90,0 12-91,0 22 91,-6 19-704,4-22 0,0 2 479,-1 7 0,-1 1 0,1 5 0,0 0-45,-1 2 0,2 0 0,2-2 0,1-2 0,0-3 0,1-1-45,1 7 0,2-3-180,-1-19 0,0-2-167,0 5 0,0-4-777,0-5-990,1-16 2159,0-18 0,1-19 0,-2-12 0</inkml:trace>
  <inkml:trace contextRef="#ctx0" brushRef="#br2" timeOffset="228497">22842 805 21924,'3'-43'1799,"2"0"-1349,5 5 630,11-2-631,-1 19-179,12 9 0,-2 25-90,-4 11 0,1 4-135,-4-3 0,1 2-375,7 15 1,-1 2 374,-6-5 0,-1 0-45,-1 1 0,2 2-1527,8 14 0,1-1 1527,-9-16 0,0-1 45,5 8 0,-2-4 45,2 1 180,-9-12-91,-4-14 1,-8-7 411,-2-22-591,-4-11 90,-7-24-90,3-17 1458,0 26 1,-1-4-1459,2-21 0,2-2 0,-1 18 0,0 1-45,0-16 0,0 3-135,0-5-270,0 8-359,2 13-271,2 7-269,2 9-720,2 5 2069,2 5 0,1 8 0,1 5 0</inkml:trace>
  <inkml:trace contextRef="#ctx0" brushRef="#br2" timeOffset="228734">23605 733 21475,'-4'0'2428,"-4"0"-2158,8 0-90,-4-4 0,8-1-90,5-6-90,10-3 90,11-4-90,11 0 0,6 0-315,-11 9 0,1 2-404,13-1-496,-14 4 1,-3 2-945,-6 6 2159,-2 1 0,-19 9 0,-4 0 0</inkml:trace>
  <inkml:trace contextRef="#ctx0" brushRef="#br2" timeOffset="228929">23788 873 19676,'-23'23'3688,"3"-3"-3239,11-10-179,4 0-90,5-9 90,4 3-180,4-8 0,8-3-90,14-7 90,9-2-180,14-4-615,4 0-104,4-3-540,-4 0-1170,0-1 2519,-8-5 0,-1-3 0,-3-5 0</inkml:trace>
  <inkml:trace contextRef="#ctx0" brushRef="#br2" timeOffset="229130">24369 380 21205,'0'-9'1709,"3"-2"-1619,3 2 0,8-2-90,7 6-180,5-2-180,7 5-539,2-1-1080,-1-1 1979,-5 2 0,-7-3 0,-6 1 0</inkml:trace>
  <inkml:trace contextRef="#ctx0" brushRef="#br2" timeOffset="229715">24365 358 19496,'0'-5'2788,"0"1"-2608,0 2 0,0 1 90,0 5-180,-6 8 180,-4 28-90,-9 23-135,10-22 0,-1 1-45,2-6 0,0-2 90,0 23-1,1-30-89,6-7 90,-3-4 90,4-9-90,0-1 0,0-6 270,0 0-270,6 0-90,8 0 0,3-2 0,9 2 0,0-4 0,3 3 0,7-1 0,3 2 90,2 4-90,1 3 0,-3 7 180,10 18-90,-17-4 0,-12 1 0,-5 2 0,-8 7 0,-10 14-1,-13-16 1,-7-1 0,-3-8 0,-1-3 90,3-10-90,3-5 270,0-4-180,5-10-180,4-2 90,7-4-90,5-5-90,3 0-90,2-4-360,7 2-359,-2-3-271,4 3-1078,-3 4 2248,-5-1 0,-2 10 0,-4-1 0</inkml:trace>
  <inkml:trace contextRef="#ctx0" brushRef="#br2" timeOffset="231706">29396 1742 21385,'-12'-18'2069,"-1"-3"-1620,1 1-89,-2-3 0,0 1-90,-1-1-90,1 0 0,0-1-90,0-1-90,-4-3 89,-4-1 1,-5-2 0,-9-6-90,2 9 0,-4 0 45,6 6 0,-3 0-839,-13-6 1,-1 2 793,8 9 0,1 3 45,-2-1 0,0 2-260,2 2 0,-1 0 215,-1 1 0,1 2 0,1 1 0,1 2 0,-2 1 0,1 2 0,-1 0 0,0 2 45,1 2 0,-1 2 0,0 0 0,-1 1-1407,1 4 0,0 2 1407,1 1 0,-1 1-45,3 2 0,1 2-94,1 1 0,1 2 94,3 0 0,1 1 0,2 2 0,1 0 0,-19 24 0,7 3 0,9 4 0,7 3 90,6 2-90,9 1 0,4 2 0,5 1-45,0-30 0,0 1 90,0 0 0,0 1-45,0 2 0,0 0 0,0 0 0,0 1 0,1 2 0,1 1 303,1 0 1,1 0-304,1 1 0,2 4 0,0-2 0,2 3 0,0-2 0,3 9 0,1 1-115,-2-7 0,2 3 1,0-4 114,4 6 0,3-4 0,2 2 0,4 0 0,2-3 0,3-1 0,4 0 0,3-3 0,4-3 0,3-3 0,4-1 0,4-4 0,2-3 0,6-3 0,-17-11 0,5-1 0,1 0 0,-2-2 0,2 0 0,-1-1 0,2-2 382,-2-1 1,2-1 0,1 0 0,-4-3-353,-2 0 0,-2-3 0,0-1-30,21-2 0,0-4 0,-4 0 0,0-1 44,-3-3 1,-1-3 0,-5-1 0,-2-3-202,-4-2 1,-2-2 290,-5-2 1,-3-2-7,-5-4 0,-2-2-38,-2-4 0,-3-2-45,-2-4 0,-3-6 14,-5-2 1,-1-6 0,-2 2-15,1-12 0,-2-1-154,-3 7 0,-1-3 0,-2 3 154,-5-9 0,-2 3-45,0-2 0,-3 0 44,-1 4 1,-4-5-113,-3 10 1,-5-6 0,-2 0 0,2 7-338,-3-5 0,-2 2 0,3 11 0,-2-5 1,-2 3-1,0 14-2293,-32 7 2849,25 22 0,-3 7 0,0 8 1,-1 4-1,-3 5 0,1 0 1</inkml:trace>
  <inkml:trace contextRef="#ctx0" brushRef="#br2" timeOffset="232636">30492 4903 21655,'-14'-59'2248,"-4"-2"-2023,8 30 0,-2-1-349,-3-2 1,-1 0 393,0-1 0,-1 0-46,0 0 1,-2 2-90,0-1 0,0 2-90,0 3 0,-1 1 0,-2 2 0,0 1 45,-24-19-90,-6 6 90,-5 7-90,26 17 0,-1 3 0,-4 0 0,-1 1 0,-2 3 0,-1 1 0,-4 2 0,-1 1 45,-3 0 0,0 2-512,-4 0 0,-1 2 512,-2 1 0,0 2 0,-4 0 0,-4 3 45,2 4 0,-4 3 0,2 0-623,12-2 1,2 0 0,-3 2 554,3 0 1,-2 1 0,-1 1-1,4 0-22,0 2 0,2 0 0,1 1-303,-1 2 0,1 2 0,1 0 303,1 1 0,0 0 0,1 1 30,2 1 0,1 2 0,0 3-30,2 4 0,-2 4 0,1 2 0,3-2 0,-1 4 0,2-1 0,0 4-279,2-1 0,-2 3 0,2 0 0,4-1 279,0 4 0,5-1 0,1 1 0,0 1 0,2 1 0,0 0 0,2 3 0,0 0 0,2 0 0,2 0 0,1 0 0,1 0 0,1-1 0,2 0 0,1 0 58,1-3 1,3 0 0,0 2-37,2-2 1,1 3-1,1 0 1,1-3-72,2 2 0,1-2 0,2 2 49,-2-4 0,2 3 0,0 0 0,2-4 0,3 0 0,1-2 0,2-1 0,1 1 0,2-1 0,1 0 30,3 0 0,1 0 0,2-1-25,1-1 0,1-1 0,6-1-5,6-1 0,6 0 0,3-1 0,-2-3 30,6 1 0,0-3 0,5 0-167,-1-3 1,5 0 0,2-3 0,-3-4 136,-8-8 0,-2-3 0,1-3 0,0 0 0,3-1 0,0-2 0,1-1 0,0-1-206,-1-1 0,1-3 0,-1 0 0,1-2 206,-1 0 0,0-2 0,-1-1 0,1-1-53,-2-1 0,-1-2 0,0 0 0,0-1 83,14-4 0,0-2 0,-1-1-1,-3 0 1,-1-2 0,-1-1 25,-3-2 0,-2-1 1,3-3 11,-4-2 0,2-2 1,0-3-1,-4 1-67,2-5 0,-4 0 0,1-4 167,-3 3 1,2-2 0,-2-2-1,-5 0-167,-3-5 0,-4-1 0,-2-1 91,0-1 1,-2-2 0,-1-1-92,-2-3 0,-2-1 0,-2-1 0,-1-2 0,-2 0 0,-3-1 0,0-2 0,-3 0 0,-2-2 0,-3-2 0,-1 0 0,-3-2 0,-2 16 0,0-1 0,-2 0 0,-2-1 138,-1 0 1,-1 0-1,-1-1 1,-1 1-139,0 0 0,-2 1 0,-1-1 0,-2-2-144,-4 0 0,-2-2 0,-2 0 0,-1 0 0,1 5-149,-1 1 1,-1 3 0,0 1 0,-3-2-113,-5-9 0,-3-3 0,-1 3 1,-1 6-496,-1 7 1,-2 7-1,0 1 795,-1 3 1,-1 2 0,-1 3 0,1 4 0,0 3-1,-2 1 1,-19-5 0,1-1 0</inkml:trace>
  <inkml:trace contextRef="#ctx0" brushRef="#br2" timeOffset="233446">29875 9105 23184,'-18'-63'764,"8"30"1,0 0-720,-4-4 0,-1 0-1715,-1-3 0,-2 0 1850,-1-2 0,-1 0 0,-2-2 0,-2 0 37,-2 2 1,-1 0-83,-3 0 0,-1 1 98,-2 2 1,-5 3-174,-5 7 0,-7 2 0,0 3 0,9 6 0,-1 3 0,-3 2-773,-17-3 1,-4 2 0,2 4 742,10 8 0,1 3 0,0 2 0,-3 2 0,0 2 0,1 1-18,-1 4 1,0 1 0,1 3 17,0 2 0,0 3 0,2 1 30,1 4 0,0 3 0,2 2-31,0 3 1,1 3 0,2 2-303,-1 5 1,1 3-1,2 3 295,11-10 1,1 1-1,1 3 1,0 5-23,4-2 0,0 4 0,0 3 0,0 3 0,1 0 0,1 1-160,4-4 0,1 2 0,1 0 0,0 1 0,1 1 0,0 0 0,0-1 160,0 1 0,0 0 0,-1 0 0,2 1 0,0-1 0,1 1 0,2-1 104,-1 7 0,0-1 1,1 0-1,3 1 1,1 1-1,4 2-93,4-12 0,2 3 0,2 0 1,1 1-1,2 0 0,0 0 1,2-2-1,1-1 4,2 9 0,1-2 0,3-1 0,1-1 0,2 3 0,2 2-42,-1-10 0,1 3 1,1 2-1,2 1 1,1 0-1,1-1 1,1-3-1,0-2 1,1-5 41,5 5 0,1-3 0,2-4 0,0-2 0,2-2 0,3 0-32,1-2 1,2-1 0,3-1 0,0-3 0,0-2-1,0-5 17,11 4 0,-1-5 0,2-4 0,1 0 34,3-2 1,2-1 0,0-3 0,2-1-35,-13-6 0,2 0 0,0-3 0,0 0 0,1-2 0,1-1 0,1-2 0,0-1 0,1-1 0,-1-2-101,1-1 0,1-1 1,-1-2-1,1-1 0,-1-2 101,1-1 0,0-2 0,0-1 0,0-2 0,-1-2 0,0-1 0,-1-1 0,0-3 0,0-2 0,1-5 0,-6-1 0,1-4 0,1-4 0,0-1 0,-1-1 0,-2-1 0,-4 2 0,8-7 0,-5 0 0,-1-1 0,-1-3 0,0-3 0,-6 6 0,1-4 0,0-1 0,0-2 0,-3 0 0,-3 0 0,-5 0 0,1-8 0,-5 1 0,-4-1 0,-3-1 0,0-1-23,-1-3 1,-2-1 0,-2-1-1,-2-1 1,-2 1 22,-3 9 0,-1-1 0,-1 0 0,-2 0 0,-2 0 0,0 0 0,-2-1 0,-1 0 0,-1 0 0,-2 0 0,-1 0 0,-2 1 0,0 2 0,-1 0 0,-1 0 0,-2 1 0,-3-1 0,-2-2 41,-2-1 0,-4-1 0,-2-2 1,-2 0-1,-1 1 0,-2 2 1,-1 1-364,-1 3 1,-2 2 0,-2 1 0,-1 1-1,0 0 1,-1 1 0,0 0 64,1 1 0,0-1 0,0 1 0,-1 1 0,-1 2 0,0 1 0,-2 3-193,-3 1 0,-2 1 0,-2 2 1,1 3-1,1 3 0,1 4 450,-6 2 0,2 4 0,0 4 0,-1 2 0,-16-2 0,0 4 0,0 2 0,-1 4 0,0 0 0,1 0 0</inkml:trace>
  <inkml:trace contextRef="#ctx0" brushRef="#br2" timeOffset="234289">31589 12800 16097,'-38'-33'251,"-1"-1"1,1 1 0,-4 0 0,-2 1 0,-3 2-222,-6 1 0,-2 1 0,-2 3 15,10 6 0,-2 1 0,-1 1 0,-1 1-17,-3 1 1,-1 1-1,-1 1 1,-1 1 128,-2 0 0,0 1 1,-1 2-1,0 0 45,-2 2 1,0 1-1,-1 1 1,0 2-46,0 1 0,0 1 1,-1 1-1,0 3-192,0 2 0,-1 1 1,1 3-1,-1 2 107,13 0 0,-1 2 0,1 0 0,0 3 0,-1 1-36,0 1 0,0 2 0,0 1 0,1 2 0,0 2 17,-1 1 0,1 1 1,1 2-1,-1 2 1,-1 5-42,4-2 1,0 3 0,-2 3 0,0 1 0,1 3 0,1 0 0,2 2-13,6-4 0,1 2 0,1 2 0,0 1 0,2 0 0,-1 1 0,1 0 0,0-1-34,0 0 1,-1 1 0,0-1 0,1 1 0,1 0 0,0 1 0,3 0 0,1 0 58,-1 6 1,1 2 0,2 1 0,2 0 0,1-1-1,2-2 1,3-1-51,-1 4 1,4-2-1,2-2 1,1 1 0,2 0 42,-1-1 0,3 1 0,0-1 0,1 0 0,1 0 44,0 12 0,1-1 1,3 0-1,1 0-62,3-2 0,2 0 0,2-1 0,2 0-66,2-1 1,2-2 0,3 1 0,2-2 87,3-1 0,2 0 1,2-1-1,3-2-22,4 0 0,2 0 0,2-2 0,4-2 37,2 0 1,3-2-1,3-1 1,1-1-38,-5-10 0,2 0 0,1-2 0,1 0 0,2-2 0,1-1 0,2-1 0,0-1 0,2-1 0,0-1 0,4-1 0,0-1 0,1-1 0,2-1 0,-1-2 0,2 0 0,1-1 0,0-1 0,1-2 0,1-1 0,1-1 0,1-2 0,1 0 0,0-2 0,0-1-30,1-1 1,1-1-1,-1-2 1,1-1 0,0-2 29,0-1 0,0-2 0,1-2 0,-1-1 0,0-2 16,-2-1 0,0 0 0,-1-3 1,2-2-1,1-5-16,-9-1 0,3-3 0,0-2 0,1-2 0,-1-2 0,-3 0 0,-3 0 0,7-4 0,-4-1 0,-3-2 0,0-1 0,1-5-21,-8 6 0,2-3 1,0-1-1,-1-2 0,-2-2 1,-4 0-1,-5 0 21,0-10 0,-5-1 0,-5-1 0,-2-2 0,-1-1 0,0-3 0,-3-3 0,-1 0 0,-3-2 0,-2 0 0,-4 8 0,-2 0 0,-1-2 0,-2 1 0,-1-1 0,-1 0 0,-2 0 0,-1-1 0,-1 0 0,-2 0 0,-1 0 0,-2 1-30,0 1 0,-3-1 0,0 1 0,-2 0 0,-1 0 0,-2 1-208,0 2 1,-1-1-1,-2 2 1,-1-1-1,-1 1 1,-2 1-177,-4-8 0,-3 0 0,-1 1 1,-2 1-1,0 1-198,-2 2 0,0 1 1,-2 2-1,-1 0 1,-2 2 611,-1 2 0,-1 2 0,-1 0 0,-2 2 0,0 2 0,1 2 0,-1 2 0,0 2 0,-2 0 0,1 0 0,-2 4 0,0-1 0,1 1 0,-1-1 0,0 1 0</inkml:trace>
  <inkml:trace contextRef="#ctx0" brushRef="#br2" timeOffset="296455">28303 3297 19946,'0'-11'3238,"0"-2"-2788,0 1-181,0 3-89,0 3 180,0 5-180,2-1 90,1 2 0,2 0-1,2 0 271,4 6-180,6 22-270,-4 2 0,3 23-45,-12-15 0,0 0 45,0 25-1126,-2-20 1,0 0 1035,-2 18 0,0-7-137,0-4 137,0-9 0,0-7 0,0-9 0,0-5 90,0-11 1945,0-3-2035,0-20 173,0-9-173,3-6 0,7-10 0,7 13 0,9-1 0,-1 9 0,14 8 0,-12 6 0,14 21 0,-23-5-90,3 16 90,-15-10 0,-1 4 0,-4-3 0,-4 1 0,-5-4-90,-10-2 0,-7-7 0,-4-3-180,-1-6 0,1-3-90,3-4-539,-8-12 359,13 1 1,2-7-1620,14 3 0,10 7 2159,4-3 0,7 7 0,2-1 0</inkml:trace>
  <inkml:trace contextRef="#ctx0" brushRef="#br2" timeOffset="296903">28746 3492 21835,'0'-16'2068,"2"2"-1798,0 3-90,4 6 90,0 1-90,2 10 180,6 16-180,3 19-91,-2 3-89,0 6 90,-8-4 0,-3-9 0,-1-7 0,-2-16 0,1-20-90,-2-4 0,3-10 0,2-7 0,3-9 0,4-8 0,0 1 0,17-14 0,-6 23 0,10-2-90,-8 27 180,-3 5-90,-1 12 0,-5 0 0,-2 10 90,0 0-180,-7-4 0,0-3-359,-7-7-3419,0-4 3868,-5-2 0,0-4 0,-5-4 0</inkml:trace>
  <inkml:trace contextRef="#ctx0" brushRef="#br2" timeOffset="297235">29189 3361 19586,'10'15'2518,"0"1"-2338,4-6-90,0 3-90,6-8 90,3 0-90,5-1 0,3-6 0,1-5 90,-1-2 180,-4-7 180,-5-2-90,-8-1 89,-6 1-179,-4 3 90,-9 3-180,-4 5-90,-7 3 90,-3 14-180,-1 7 90,0 14-90,1 8 0,5 2 0,6 4 0,8-2-270,6-2-540,6-4-449,6-10-990,3-13 2249,7-6 0,4-14 0,5-2 0</inkml:trace>
  <inkml:trace contextRef="#ctx0" brushRef="#br2" timeOffset="297618">29871 3252 21924,'-7'-19'2069,"-2"6"-1799,-11 17-90,-1 8 0,-2 13-180,3 4 90,4 6-90,7-1-90,4-3-90,7-1-90,2-7 0,6-9 90,2-6 91,5-14 178,-5-6 1,-2-8 90,-6-10 90,-2-4 90,-2-4-90,0-1-90,0 5-180,0 9 180,0 11-180,0 12 90,0 15 89,0 14-89,0 12-90,0 9 90,2 2-90,0-2 90,4-5-270,0-5-179,2-8-451,-1-8-359,2-10-540,-2-6-630,5-12 2339,-6-8 0,4-11 0,-4-7 0</inkml:trace>
  <inkml:trace contextRef="#ctx0" brushRef="#br2" timeOffset="297823">30017 3044 20022,'10'-35'2069,"-3"6"-637,-4 15-892,-3 16 352,4 21-532,-1 22-270,4 17-263,-3-25 1,-1 1 172,0 1 0,0 1 0,-1 0 0,0 0 0,0-2 0,0 1-90,-2-5 1,0 0-271,2 25 75,-2-14-795,0-11-719,0-18 1169,0-6 1,0-36-1,0-7 1</inkml:trace>
  <inkml:trace contextRef="#ctx0" brushRef="#br2" timeOffset="298125">30273 3017 20305,'10'-26'2789,"-3"6"-2249,-4 17 89,-8 13 1,-6 17-270,-7 10-91,-6 8-89,-3 1-378,-1 1 288,3-4 90,3-4 0,5-8-90,3-8-1,8-7 1,0-9 0,6-3 199,0-4-289,4 0 90,2 0-90,8 0 0,5 0 0,9 0-90,3 0 0,9 0-360,1 0-269,2 0-631,-3-4-719,-7-3 2069,-5-9 0,-7-5 0,-3-4 0</inkml:trace>
  <inkml:trace contextRef="#ctx0" brushRef="#br2" timeOffset="298301">30691 2931 22014,'0'-32'2429,"0"5"-2159,0-6-360,0 13-270,0 2-629,0 12-990,4 6 1979,-2 4 0,3 5 0,-4 6 0</inkml:trace>
  <inkml:trace contextRef="#ctx0" brushRef="#br2" timeOffset="298469">30821 3279 22554,'24'25'2159,"1"-2"-1350,12 12-719,-10-12-180,7 7-719,-18-12-1170,-15 0 1979,-19 2 0,-30 5 0,15-11 0,1 0 0</inkml:trace>
  <inkml:trace contextRef="#ctx0" brushRef="#br2" timeOffset="299881">28413 7798 12923,'0'-25'3418,"0"2"-347,0 5-2621,0 4 1229,0 5-1499,0 5 769,0 2-949,0 2 3482,0 12-3392,4 5 0,0 18-90,4 27 0,-3-11 0,0 12 0,-4-25 0,2 2 90,-2-15-180,1 1 90,-2-19 0,0-3-90,9-14 90,15-13 0,4-2 0,14-4 0,-9 14 0,1 8 0,-3 9 0,-3 7 0,-3 9-90,-5 5 0,-6 2 90,-6 8 0,-26-10-90,-3-4 90,-21-13-90,3-8-180,-10-8-89,15-1-91,-3-8-180,23 3-179,8-3-451,2 3-988,8-3 2248,2 0 0,10-1 0,3-1 0</inkml:trace>
  <inkml:trace contextRef="#ctx0" brushRef="#br2" timeOffset="300257">28860 7825 20935,'10'-9'3328,"-2"0"-3058,-2 2 0,-2 2 0,0 9 0,0 10-181,2 11 1,0 9-90,3 7 0,-1 0 0,0 0 90,0 3-90,-4-17 90,0-3-90,-2-20 0,-2-14 0,4-9 0,4-37 0,2 11 90,3 5 0,2-1 0,11-8 90,3 8 0,-6 27-90,-7 23-90,1 10 90,-3 3-90,-2-1 0,-2-1-720,-2 0-269,-3-9-450,-2-1 876,-3-10 1,0-12 0,0-3 0</inkml:trace>
  <inkml:trace contextRef="#ctx0" brushRef="#br2" timeOffset="300601">29311 7698 20575,'14'-5'2609,"-2"1"-2249,-2 8-181,-2 3-89,2 5 0,0 1 0,3-1-90,2-5 0,0-3 0,5-4 90,-1 0-90,-1-4 180,2-11 90,-9-1-90,-1-6 180,-8 7-270,-2 7 179,-6 12-89,-6 31 0,0 23-180,1 2 0,11-1-180,17-17-359,1-19-181,12-2-179,-7-19-181,-1-11-539,-4-5-540,-2-10 2159,-2-4 0,-3 0 0,-1 2 0</inkml:trace>
  <inkml:trace contextRef="#ctx0" brushRef="#br2" timeOffset="301276">29652 7680 22194,'4'-4'1799,"2"-1"-1349,-4 2 0,2 1-180,-4 6-90,0 6-91,0 4-89,0 14 0,0-8 0,2 6 0,2-12 0,2-7 0,2-3-89,2-4 89,2-4-90,10-13-180,-2-5 360,2-10-90,-6 3 90,-6 4-90,0 4 0,-4 6 90,0 8 90,-4 13-90,0 10 0,-2 16 179,0 5-179,0 1-90,0-1 0,2-8-90,0-4-180,4-7-179,0-9-1,4-7-90,3-13 90,5-9 1,1-10 179,4-4 90,0-2 0,10-8 90,-13 15 0,4 2-270,-19 20-539,0 15-2879,-8 21 3778,4 0 0,-5 12 0,4-14 0</inkml:trace>
  <inkml:trace contextRef="#ctx0" brushRef="#br2" timeOffset="301835">30488 7427 22644,'-3'-23'2249,"-7"9"-1710,-7 6-269,-7 18-90,-5 4-90,-3 15-90,-1 5 90,-2 3-90,5-1-90,3-4 0,5-7 0,8-7-180,5-9 1,6-5 179,3-4-90,0 0 90,5 0 90,4 0 0,12-4 0,-2 3-180,6-3-180,-7 4 0,4 0-269,1 0 89,3 0-360,1 0-1708,16 0 1259,-11-4 89,9-1 91,-1-16 1349,-12 3 2788,18-23-719,-23 16-900,0-8 270,-11 11-1079,-7 7-90,-2 4-90,-3 7-91,2 4 1,6 0-180,-1 6-90,5 4 90,-2 2-180,2-3-1079,11 5-90,-4-5-810,6 2 2069,-11-5 0,2-10 0,-1-1 0</inkml:trace>
  <inkml:trace contextRef="#ctx0" brushRef="#br2" timeOffset="301968">30939 7327 21419,'0'-27'1889,"0"0"-1149,0-10-1460,3 5-139,0 2-1030,1 11 1905,0 14 0,-2 1 1,2 4-1</inkml:trace>
  <inkml:trace contextRef="#ctx0" brushRef="#br2" timeOffset="302187">31333 7490 24443,'18'0'2249,"0"8"-1620,-1 4-269,-1 11-180,-2 8-90,-2 6-270,-5 10-719,-13 5-1170,-12 7 1997,1-28 0,-3-1 0,-6 3 1,-2 0-1,-4-1 0,0 1 1</inkml:trace>
  <inkml:trace contextRef="#ctx0" brushRef="#br2" timeOffset="303075">28470 11542 22554,'0'-11'2249,"0"2"-1889,0 2 449,0 5-629,0 18-90,0 5 0,0 23-90,0-11 0,0 2 90,0-1 0,0 1-90,0 4 0,0-2 90,0 8-90,0-24 0,0-17 0,0-4 90,4-6-90,4-3 0,8-11-90,19-16 90,-3 10 0,11 0 0,-11 18 0,-3 16 90,-2 6-90,-9 9 0,-6 6 0,-6 1 0,-15 0 0,-8-3 0,-14-3 0,-5-11-90,-1-3-180,-2-10-180,5 0-179,5-6-361,7-6-179,11-8-990,9-7 2159,14-7 0,11-1 0,8-3 0</inkml:trace>
  <inkml:trace contextRef="#ctx0" brushRef="#br2" timeOffset="303685">28904 11647 18866,'15'-2'4498,"-3"1"-3869,-2-1-89,-4 8-90,0 4-1,0 10-269,0 7 0,2 7-180,1 5 90,-3 1-90,-2-3 0,0-5 90,-4-10-180,4-14 90,-2-13 0,6-16 0,2-8 0,6-10 0,4-2 0,5 2 0,1 3 0,1 9 0,-3 7 0,-1 8 0,-5 6 0,-2 6 0,-4 6 90,-3 2-90,-2 5 0,1-1 0,10-5-90,0-3 0,6-8 0,-2-1 90,0-6-90,6-3 90,-8 2 270,1 1-180,-12 6 0,-3 9 0,-3 8-90,-2 7 0,4 3 90,0-1-180,5-1 0,2-4 0,2-6 90,2-4-90,1-6 90,-3-6 90,-2-4-180,0-4 90,-3-2 0,1 5 0,-1-4 90,-2 5 0,3 1-90,-8 5 90,2 10-90,-2-5-809,-2 13-181,2-12-269,0 6-720,2-8-360,6 0 2339,1-6 0,6-1 0,0-7 0</inkml:trace>
  <inkml:trace contextRef="#ctx0" brushRef="#br2" timeOffset="303858">29806 11538 19676,'18'-20'7106,"-4"12"-6926,-14 20-1,0 11-179,0 4-89,0-2-361,0 2-540,4-4-539,1-5-719,4-6-7583,9-10 9275,1-9 0,11-11 1,-1-3-1</inkml:trace>
  <inkml:trace contextRef="#ctx0" brushRef="#br2" timeOffset="304142">30216 11384 21565,'-13'27'4587,"-8"2"-4137,-16 4-270,-2-2 0,2-4-180,5-4 90,-1 1-270,12-13 0,2 1-90,19-24 180,12 1 90,10-11 0,11 6 0,6 4 90,3 6-90,1 4 0,2 8 0,3 3 0,-10 1 0,0 1-180,26 4-361,-22-8 1,0-1-540,15-2-3836,-20-5 1,-1-2 3823,12-4 1,6-5 0,-26-1 0</inkml:trace>
  <inkml:trace contextRef="#ctx0" brushRef="#br2" timeOffset="307208">21822 3754 20755,'-14'-7'3058,"0"-1"-1888,0 1-451,3 0-179,0 0 90,2 5-1,5-2 451,-3 3-1080,2-3 0,1 2 0,0-3 0,9-2 0,40-6 0,-17 6 0,9-2-566,7 0 1,14-2 0,7-1-1,4 1 1,-1-1 0,-6 2 565,-5 1 0,-3 1 0,-1 0 0,3 1 0,6-2-284,-4 0 0,5 0 1,4-1-1,2 0 1,1-1-1,-1 2 1,-2 0-1,-4 1 284,4 0 0,-1 1 0,-3 1 0,0 1 0,0 0 0,2-1-217,-7 1 0,0 1 1,1 0-1,-1-1 1,1 1-1,0 0 0,-1 1 217,0-1 0,0 0 0,0 1 0,-1 0 0,1 0 0,-1 0 0,-1 0-169,8 1 0,0 0 0,-1 0 0,-1 0 0,0 1 0,-1-1 169,7 0 0,-2-1 0,0 1 0,-2 0 0,0 0 33,-6 1 0,-1 0 1,-1 0-1,-1 1 1,-1-2-34,5 0 0,-1 0 0,-1 0 0,-2 0 0,8 1 0,-2 0 0,-2 0 0,-10-1 0,-2 0 0,-2 0 0,10 1 0,-5-1 480,-10-1 0,-3 0-480,18-2 1572,-17-2-1572,-12 5 1817,-2 0-1817,-11 2 3251,-1-2-3251,-5 1 425,-2-1-3394,-4 2 2969,-2-4 0,3-1 0,4-4 0</inkml:trace>
  <inkml:trace contextRef="#ctx0" brushRef="#br2" timeOffset="308314">29607 1506 20665,'13'-58'7916,"-5"42"-7916,5-21 0,6 96 0,-6-17 0,-2-5 0,1 6 0,3 15 0,1 7 0,-2-7-147,-4-15 1,0 1 146,2 3 0,2 9 0,0-2 0,-4-10 0,2 10 0,-4-19 0,-1-2 0,0 10 72,-1-2-72,-4-5 0,1-4 0,-2-5 0,4-5 0,-4-2 0,5 0 0,-2-1 0,2-1 221,4-2-221,-1-3 0,-3 1 0,14 14 0,-11-13 0,12 10 0,-14-16 0,-4-6-720,5-12-809,-5-2-360,5-8 1889,-6-3 0,-2 8 0,0-5 0</inkml:trace>
  <inkml:trace contextRef="#ctx0" brushRef="#br2" timeOffset="309048">29757 2520 21475,'-4'-18'4857,"0"4"-4587,24 38-180,-2-8 0,19 21 0,-8-15 90,1 1-91,-2 0 1,-1-1 0,-3-1-90,-3-3 0,-3-5 90,-4-1 0,0-7-90,-3 3 0,-1-7 90,-4 3-90,2-8 0,0-11 0,2-5 90,15-39-90,-10 20 0,8-21 0,-11 2 90,-7 26-90,0-14 0,-5 30 90,0 3-90,0 3 0,0 4 90,-3 4-90,2 2 0,-8 0 0,-2 0 90,-9 4-90,-8 3 0,-11 6 90,-6 3-90,-4-2 90,0 0 0,5-3-90,5 0 90,5 1-90,5-5 90,-6 7-90,14-12 0,0 8 0,15-10-90,8 0-900,2 0 990,4 0 0,-3 6 0,0 2 0</inkml:trace>
  <inkml:trace contextRef="#ctx0" brushRef="#br2" timeOffset="318036">29664 5025 12833,'17'-24'5037,"-7"4"-2426,5-4-2071,-8 6 946,1 0-856,0 2 465,0 2-465,-2 5 1919,0 1-2099,-2-1-90,0-1-180,2-1 0,-1 0-180,-1 2 0,1-2 0,0 4 0,6-12 0,-3 9 0,1-5 0,-5 21 0,0 13 0,-2 31 0,-2 19 0,2-17 0,0 6 0,1 4 0,1 3 0,0-7 0,1 3 0,0 3 0,1 1 0,1 2 0,1 0-241,0-8 0,2 2 0,1 1 0,0 1 1,0 0-1,1-2 0,-1-2 0,-1-3 241,1 11 0,0-3 0,-1-3 0,2-1 0,0-1 0,3-2 0,1 2 0,0-3 0,-1-7 0,-5-13 0,0 1 0,-4-7 0,-4-14 0,2 2 0,-3-4 0,2 2 0,-1 3 0,1-4 1927,-2 5-1927,-1-7 0,4 11 0,1-4 0,3 7 0,0-5 0,2-1 0,-2 1 0,8 5 0,-9-10 0,5-2 0,-8-11 0,-2-6 0,0-4-720,-2-4 90,-4-5-539,-8-11 809,-3 7 180,-11-5 1,0 11 89,-5 2 90,-3-3 0,-1 1 449,-29-7-179,26 11 0,-15-5 0,35 11 0,6-1 0,6-1-1,2 3-89,4 0 90,0 2 0,13 18-270,-1-1 90,12 20 0,4-7 0,6 2 45,12 5 0,1-2-135,-9-5 0,0-3 0,9 2 0,-9-10 0,-24-18 0,1 4 0,-9-12 0,4-16 0,6-37 0,-2 8 0,-5 18 0,-1-1 0,-2-7 0,-4 4 0,-3 5 0,-34 5 0,-9 9 0,1 24 0,-12 3 0,0 1 0,15 0 0,7-4 0,10-1 0,20-4-848,-2 0 0,0 6 0,-4 2 0</inkml:trace>
  <inkml:trace contextRef="#ctx0" brushRef="#br2" timeOffset="322652">19857 10543 22464,'-4'-9'1889,"0"4"-1709,4 1 270,0 4-180,5 4-1,4 5 1,7 9 0,6 7 0,1 7-90,5 4-90,-3 5 0,-1 0 90,4 12 0,-10-18-1,1 2-89,-12-22 0,-2-8 0,-4-3 90,0-4 90,3 0-180,1-4 180,17-27-180,2-13-90,-5 7 0,3-6-430,-1-4 0,2-5 0,0 2 430,-3 8 0,-1 1 0,1-2-457,7-13 1,2-4 0,0 4 456,-7 14 0,1 4 0,-1 0 0,11-18 0,1 1 0,-2 7 0,1-2-211,1 2 1,2-4 0,-2 4 255,1 1 0,-2 1-45,-4 8 0,0-1 0,-3 5 0,7-9 0,-19 25 1068,-6 5-1068,-4 2 1450,-8 6-1450,3 5 592,-2 5-2931,-1 4 540,3 2-899,8 0 2698,18 9 0,27 7 0,-19-10 0,1 1 0</inkml:trace>
  <inkml:trace contextRef="#ctx0" brushRef="#br2" timeOffset="324993">29319 9231 16887,'-7'-4'4678,"-4"-3"-4319,4 0-89,0 2 0,-2-1 90,9 4-90,-4-5 449,4-2-359,0 4 90,0-1 0,0 6 89,4-2-89,0-1 90,2-3-90,-2 2-181,-2 0-179,-2 2 90,0 2 450,0 10-360,0 9-180,0 17-90,0 14 0,0 11-275,0-25 0,0 1 275,0 5 0,0 1 0,0-1 0,0 3 0,3-1 0,1 2 0,0-1-547,1 4 1,0 1 546,4 16 0,2-2 0,-2-21 0,0-2-206,0-1 1,0-1 205,1-3 0,1 1 0,1 6 0,1-1 0,7 16 0,-9-24 0,0-1 0,3 1 465,-2-1-465,-2-5 0,0 1 0,-1-2 1099,-1 0-1099,0 0 490,0 2-490,-2-3 0,2 15 0,-4-15 0,2 10 0,0-15 0,-3-3 0,4-4 0,-2-3 0,1-2 0,0-4 0,-2-1 0,0-4 0,0 0 0,-11 0 0,-4-4 0,-8-3 0,-5-3 0,4-1 0,-6 2 0,-1 2 0,-1 1 0,1 1 0,4 3 0,3-2 0,6 3 0,0-1 0,4 2 0,12 0 0,6 6 0,16 0 0,3 7 0,5-2 0,3 3 0,1 1 0,1-1 0,18 10 0,-5-6 0,-1 4 0,-16-13 0,-17-3 0,-6-6 0,-2 4 0,-2-3 0,-2 3 0,-1-6 0,-2-4 0,-1-6 0,0-8 0,0-5 0,0-5 0,0-3 0,0-3 0,0-17 0,0 11 0,0-9 0,0 22 0,0 4 0,0 7 0,0 2 0,0 3 0,-3 5 0,-2 2 0,-5 6 0,-2 0 0,-4 4 0,-4 3 0,-7 5 0,-1 3 0,-7 4 0,1 1 0,-3 1 0,2-1 0,1-2 0,3 0 0,1-2 0,3 0 0,-1-3 0,9-5 0,1-2-1080,16-12-89,-1 4-540,7-4-540,-4 6 2249,0 0 0,-4 6 0,0 2 0</inkml:trace>
  <inkml:trace contextRef="#ctx0" brushRef="#br2" timeOffset="326254">30691 11185 23094,'-12'-2'2428,"0"0"-2068,1 2 0,1 8-180,6 0-180,0 7 90,8-7-90,2-2 0,6-2 0,1-3 0,-1 3 90,-4-4 90,-4 0 0,-2 0-180,-2-2 90,-3-3-90,-4-4 0,-5-4 0,-2-3 0,-1 0 0,1 0-540,4 2-180,0 7-449,5 1-540,-5 14-900,2 4 2609,-4 9 0,6 5 0,2 2 0</inkml:trace>
  <inkml:trace contextRef="#ctx0" brushRef="#br2" timeOffset="326455">30809 11529 22824,'38'-9'2878,"-1"4"-2158,2 1-180,-5 4-271,-1 8-89,-8 8-180,-11 14-539,-12 8-451,-20 8-539,-18 1-1467,9-20 1,-4-2 2995,-6 1 0,-3 0 0,-5 3 0,-1 1 0,-4-1 0,0 1 0</inkml:trace>
  <inkml:trace contextRef="#ctx0" brushRef="#br2" timeOffset="372018">26094 584 22554,'-6'17'810,"-5"6"-630,4 7-90,0 8-90,2 3 0,5 4 0,0-2 0,0-4 89,3-5-89,0-11 0,3-9 0,0-14 90,-3-14 270,4-41 90,-6-3 224,1-2 1,-1-3-581,-1 23 1,0 0 40,1-11 0,0 3 45,1-4-90,4 13-1,1 12 91,3 16-90,5 13 90,6 16-135,2 10 0,2 4 0,-4-5 0,-1 0-214,10 14 1,-1-1 168,-6-11 0,-1-1 0,8 8 0,1-2 90,14 14 0,-17-20 0,-1-4 90,5-3 426,-5-10-606,-5-15 0,-6-15 0,-5-17 0,-4-10 0,-4-10 0,-2-3 0,-1 2 0,2 2-450,0 10-359,4 9-9,1 9-711,3 9-810,0 5 2339,2 8 0,2 1 0,1 4 0</inkml:trace>
  <inkml:trace contextRef="#ctx0" brushRef="#br2" timeOffset="372356">26817 543 24713,'12'-4'360,"6"-5"-360,6 3 0,13-2-90,10 5-270,6 1-360,4 2-269,-6 4-450,-2 3-360,-12 5 90,-11 4 270,-12 0 989,-17 6 2609,-12 1 359,-12 6-1259,-4-1-539,-1-1-180,1-7-91,6-8-179,11-6-180,7-6 0,7 0-90,7 0 90,9 0-180,13-2-270,12-3-449,2-2-900,5-4 1709,-3 0 0,2-3 0,-2 1 0</inkml:trace>
  <inkml:trace contextRef="#ctx0" brushRef="#br2" timeOffset="372730">27512 511 22194,'-9'-18'1529,"5"-2"-1439,0 4 0,12 0-180,6 0 0,14 3 90,13 1 0,5 1 0,4 2 90,-5 0 630,10-4 0,-19 3-91,1-3-179,-21 6-270,-6 2-90,-4 1 0,-2 4-90,2-2 0,-5 2 90,4 10-90,-4 5 0,0 14 0,-1 9 0,0 8 0,0 8 0,0 3 0,0-1 0,0 1-315,0-18 0,0 0-674,0 21 269,-1-22 0,-1-1 720,-3 18 0,1-22 0,0 0 0</inkml:trace>
  <inkml:trace contextRef="#ctx0" brushRef="#br2" timeOffset="372897">27755 819 23094,'-25'-16'2159,"3"2"-1800,11-5-628,37 0-1530,6 6 0,5 1 1799,2 2 0,1 1 0,8 3 0,-2 1 0,16 1 0</inkml:trace>
  <inkml:trace contextRef="#ctx0" brushRef="#br2" timeOffset="377691">20470 3533 24893,'18'0'225,"24"-6"0,9-2-181,-15 0 1,1 0-843,6-1 0,5-2 1,-2-2 797,-2-4 0,-2-1 0,-2-1 45,5-5 0,-1 0 44,9-7 1,-5-2 819,-7-18-729,-25-2-1,-32 1-133,-5 25 1,-6 4 88,-11 2 0,-8 5-45,-12 8 0,-8 5 0,0 4-663,11 1 1,1 3-1,-3 2 618,0 2 0,-4 1 0,0 2 0,5 3-45,-2 5 0,4 3 0,1 2-94,2 0 1,2 2-1,2 1 94,5-1 0,2 2 0,2 1 0,-9 12 0,7 2 45,13-5 0,8 2-200,11-6 1,9 0 154,14-4 0,10-3 0,11-5 0,6-5-108,13-4 1,6-6 77,-15-5 0,2-3 0,1-3 30,3-2 0,2-3 0,-1-3 0,1-2 0,-1-2 0,-1-3 74,-2-2 0,-1-3 0,-3-2-74,-4-1 0,-1-2 0,-4-2 45,11-16 0,-7-3 173,-9-1 0,-8-2-173,-11 2 0,-8 0 0,-8 3 0,-9 3 0,-9 3 0,-7 5-144,-6 6 1,-5 7 98,-7 7 0,-4 7 45,-3 10 0,-2 7-235,-3 9 1,2 7 189,-1 8 0,4 7 0,19-10 0,1 2 0,4 2 0,-11 18 0,6 3 0,8 1 0,7 1 0,9-2 0,8 0 0,8-3 0,7-2 337,8-3 1,8-3-383,7-5 0,6-6 0,6-5 0,4-6-45,6-5 0,2-7 45,2-8 0,0-7-613,2-4 0,-1-7 613,-2-7 0,-2-6 45,-6-7 0,-4-5-173,-4-5 0,-5-4 218,-8-5 0,-7-4 28,-6-1 0,-7-1-28,-8 1 0,-6 0 45,-9 3 0,-7 2-90,-6 7 0,-7 5 32,-7 9 0,-7 8 13,-5 9 0,-6 13 0,11 16 0,-6 9 0,0 5 0,3 0 52,-5 5 1,3 2-1,-1 5-97,1 2 0,-2 6 0,1 2 0,6-1 0,3 6 0,5 1 0,3 1 0,3-1 0,3 0 0,3 0 0,4-2 0,4 0 0,2-1 90,5-5 0,3 0 0,4-1-45,6 14 0,8-3-45,7-7 0,7-6 0,9-6 0,5-8 195,6-6 0,6-10-225,3-11 0,6-9 0,0-7 30,-14-3 0,-1-7 0,0-2 0,0-1-278,1 0 1,0 0 0,-2-3-1,-4-4 278,-3-6 0,-2-4 0,-4-2 0,-6 1 0,-4-6 0,-6-1 0,-3-1 60,-2-2 0,-4 0 0,-3-1 2,-3 2 0,-3 0 0,-4 2-32,-2 5 0,-3 2 0,-8 3-61,-17 0 0,-10 4 1,-2 9 30,-11 5 0,-5 11 0,2 8 0,-4 6 0,3 8-228,11 9 1,2 8 0,2 2 227,-2 2 0,1 3 0,2 2 44,2 2 0,1 2 0,2 2-134,3-1 0,2 2 1,2 1-121,4-1 0,3 0 0,2 0 79,-5 18 1,5-1-680,9-4 1,6-1-451,7-6 1,8-1 1259,9-6 0,6-3 0,7-6 0,6-3 0,6-4 0,0 0 0</inkml:trace>
  <inkml:trace contextRef="#ctx0" brushRef="#br2" timeOffset="380866">21904 3732 19136,'-21'0'3688,"1"0"-3148,2 0-1,3 0-89,7 0 0,1 0-90,6 0 539,-3 0-629,10-2-180,15-3 0,27-4-45,-7 1 0,9-2-652,-6 2 1,8-2-1,4 0 1,1-1 0,-2 1 673,9-1 0,-1 0 1,2-1-1,5 0-379,-14 2 1,3 0 0,2-1 0,2 1 0,0-1 0,0 0 0,-3 2 326,5-2 0,-2 2 0,-1-1 0,1 1 0,3 0 0,4 0-158,-13 2 0,3-1 1,3 1-1,1 0 0,1-1 1,0 1-1,0 0 0,-1 0 1,-1 0-1,-4 1 143,4-1 0,-3 1 0,-2-1 0,0 1 0,0 0 0,0 0 0,2 0 0,2 0-102,-4 1 1,3 0-1,1-1 1,1 1 0,1 0-1,-1 0 1,-1 0-1,-2 0 1,-3 1 0,-2-1 101,10 1 0,-3-1 0,-3 1 0,-1 0 0,-1 1 0,0-1 0,6 1 0,0-1 0,-2 1 0,-1 0 0,-1 0 44,6 0 1,-1-1 0,-2 1 0,-3 0 352,10-1 1,-4 0 0,-2 1-278,-13 0 0,-2 1 0,-2 0-120,8-2 0,-4-1 0,-9 0 0,-5-1 1338,1-6-1338,-12-4 2000,-32 5-2000,-2 2 2992,-8 4-2992,3-1 1209,-4 1-1209,7 0 0,-3 1 0,5 4 0,-2 0 0,1 0 0,0 0 0,5 4 0,-2-3 0,6 7 0,-6-7 0,2 3 0,-3 0 0,4 1 0,-3 0 0,6 3 0,-7-7 0,4 3 0,-1 0 0,2 1 0,3 4 0,0 3 0,0-1 0,0 3 0,0-1 0,0-1 0,-4 1 0,3-4 0,-6-2 0,6 1 0,-2-3 0,3 5 0,0-1 0,0 0 0,0 2 0,1-6 0,3 1 0,-1-8 0,3 2 0,-6-4 0,4 3 0,0-5 0,0-5 0,2 1 0,-2-6 0,-2 9 0,2 3 0,-2 2 0,2 0 0,-1-1 0,-2-1-1350,1 1-538,2 1 1888,10 2 0,3-2 0,7 0 0</inkml:trace>
  <inkml:trace contextRef="#ctx0" brushRef="#br2" timeOffset="383006">30984 1063 21835,'12'-31'2158,"0"3"-1348,0 3-1,0 7-179,-1 3-180,-3 5-180,-4 4-1,-2 1 1,-2 5 0,0-2 0,3 6 180,2 9-360,5 12-90,0 7 0,1 3 0,9 28 0,-6-22 0,1 5 0,0-2-127,1 0 0,0 0 127,6 16 0,-1 0-421,-5-14 1,-1-2 420,0 0 0,0 1 0,0 1 0,-1 0 0,-1 0 0,0-1 0,0 0 0,0 0 0,0 1 0,-1-1 0,1-1 0,0 0 0,0 1 0,1 0 0,-1-2 0,0 1 0,0 0 0,-1 0 0,-1-2 0,0-1 0,-2 0 0,0 2 0,5 13 0,1-1 0,-4-12 0,1-1-327,2 11 1,1-1 326,-3-16 0,-2-2 0,1 0 0,-1 0 0,1 0 0,0 1 0,1 1 0,0 1 10,1 0 0,1 3-10,6 15 0,1 3 0,-1 4 0,1 0-250,0 1 1,-1-1 249,-2-4 0,-1-3 0,-5-15 0,-1-3-135,0 0 1,0-2 134,-1-1 0,0-2 0,9 27 0,-3-9 0,-4-10 596,-2-8-596,-4-7 191,0-7-191,-2-9 1366,-1 1-1366,0-9 343,-20 3-343,3-4 0,-23 9 0,1 1 0,0 2 0,-2 2 0,6-3 0,0 0 0,-13 2 0,-4 0-557,-9 1 0,-1-1 557,11-4 0,-1-1 0,4 0 0,-3 0 0,2 0 0,-10 0 0,2 0 0,-5 1 0,-2 0 0,-3 1 0,0 0 0,20-3 0,0 0 0,0 0 0,-1 0 0,-1 1 0,1-1 0,0 1 0,0-1 0,1 1 0,-1-1 0,1 0 0,0-1 0,-20 4 0,1-1 0,1-1 0,0 1 0,2-1 0,0 0 0,2 1 0,-4-2 0,7-3 0,-4-1 0,3 0 0,-8 0 0,-1 0 0,10-3 0,-3 0 0,3 0 0,-4 0 0,3 0 0,-1 0 0,0 0 0,-1 0 0,0 0 0,1 0 0,1 0 0,-1 0 0,2 0 0,0 0 0,0 0 0,3 0 0,0 0 0,3 0 0,1 0 0,3 0 0,0 0-215,4 0 0,1 0 215,3 0 0,1 0 0,-29 0 0,26 0 0,1 0 0,-13 0 0,-9 0 0,16 0 0,15 0 0,-4 0 1061,17 0-1061,2 0 483,0 0-483,7 4 0,-4 1 0,4 0 0,-3-1 0,-8-4 0,-1-4 0,-1-5 0,-4-7 0,2-9 0,-7-4 0,-1-12 0,-3-8-305,15 19 0,0-4 305,1-6 0,-1-6 0,2 1-788,-6-14 1,1-2 787,4 3 0,-1-4 0,2 2 0,4 7 0,0 2 0,2-2 0,0-2 0,0-2 0,1-5 0,2 12 0,0-4 0,1-1 0,0 0 0,0 3-528,2-1 0,0 3 0,1-1 0,0-2 528,-1-12 0,0-4 0,1 1 0,1 5 0,3 3 0,2 5 0,-1 0 0,1 0 0,0 1 0,0 1-230,1 3 0,0 0 0,0 2 230,0 2 0,0 0 0,0 2 0,1-15 0,1 1 0,-2 13 0,0-1 0,-1 3 0,0-1 0,-1 2 42,1-15 0,0 5-42,-3 10 1044,0-1-1044,0 25 2268,0 5-2268,-8-2 1136,1 7-1136,-1-3 455,-3 7-455,4-3 0,-3 2 0,0-1 0,2 1 0,5 2 0,7-1 0,19 2 0,26-5 0,-9 2 0,6-1-499,-3 1 1,4 0 0,2-1 498,14-2 0,3 0 0,2 0-725,-7 1 1,3 0 0,1 0 0,0 0 724,-7 0 0,0 1 0,1-1 0,1 0 0,0 0 0,2 1 0,1 0 0,1 0 0,0 0 0,0 0-388,0 0 1,0 0 0,1-1-1,-1 1 1,0 0 387,0 1 0,-1-1 0,1 2 0,-1-1 0,0 0 0,-2 0 0,0 1 0,-1-1 0,0 1 0,0-1 0,-3 1 0,-1 0 0,1 0 0,-2 0 0,0 0-189,8 0 0,-1-1 0,-1 1 0,-1-1 189,-5 1 0,-2 0 0,-1 0 0,-1 0 0,9-1 0,-3 0 0,-1-1 0,-9 2 0,-2-1 0,-2 1 205,12-2 1,-4 0-206,-11 1 0,-3 1 0,19 0 1766,-17 0-1766,-12 3 2641,-8-1-2641,-5 2 1909,-6 0-3078,-4 0-183,-2 0-1166,-2 4 2518,0 5 0,0 7 0,0 5 0</inkml:trace>
  <inkml:trace contextRef="#ctx0" brushRef="#br2" timeOffset="383623">32145 1724 20845,'-5'0'2699,"2"4"-2430,3-3 1,0 3 0,5 2 90,7 3-180,15 11-90,13 5 90,17 7-389,-24-13 1,2 0 253,4 1 0,1-1-1212,0 4 1,0-1 1166,-1 0 0,1-1 0,-3 1 0,-1 0-129,-5-3 0,-1 0-231,21 15-359,-15-11-361,-15-9-228,-13-8-1031,-16-10 2933,-11-5 0,-7-7 1,-5-5-1</inkml:trace>
  <inkml:trace contextRef="#ctx0" brushRef="#br2" timeOffset="383798">32693 1660 19226,'4'-20'3238,"-3"4"-2968,4 6 0,-5 12 0,-3 16-90,-11 18-135,2-5 0,-3 3-45,-6 10 0,-4 3-1281,6-8 0,0 2 1,-2 1 560,-5 7 1,0 2-1,-1 0 720,-2 6 0,1 2 0,-1 0 0,5-10 0,0 0 0,0 0 0,0 1 0,0 2 0,1 0 0,-1-1 0,0 1 0</inkml:trace>
  <inkml:trace contextRef="#ctx0" brushRef="#br2" timeOffset="385945">21254 7418 19097,'66'-7'152,"0"1"0,-1 0 0,1 0 0,0 0 1,0-1-1,0 1 0,0 0 0,-1 0 1,1-1-1,0 1 0,0 0 0,0 0 0,0 0 1,-1-1-1,1 1 0,0 0 0,0 0 1,0-1-1,0 1 0,-1 0 0,1 0 0,0 0 1,0-1-1,0 1 0,0 0 0,-1 0 1,1-1-1,0 1 0,0 0 0,0 0 0,12-2 1,-9 1-1,-9 1 0,-3 1 0,-2-1 1,2 0-1,4 0 0,8-1 0,10-1-243,-32 4 0,4-1 1,4 0-1,4-1 1,4 0-1,3 0 0,2-1 1,3 1-1,3-1 1,1 0-1,2 0 0,1-1 1,0 1-1,2 0 1,0-1-1,-1 1 0,0-1 1,0 1-1,-2-1 1,0 1-1,-3 0 1,-1 0-1,-3 0 0,-3 1 1,-2 0-1,-4 0 1,-3 0-1,-4 0 0,-5 1 1,-4 1-1,-5-1 1,-5 1-1,-5 1 91,30-5 0,-18 2 0,-3-1 0,16-2 0,-3 0 729,-3 0 1,-4 1-730,8-2 965,-6-1-965,-33 2 0,-4-2 687,0-11-687,0-6 3375,3-10-3375,2-25 0,-3 8 0,-5 20 0,-1 0 52,1-17-52,-3 2 0,-2 12 0,-1-2 0,1-23 0,0 20 0,-1-1-1146,0 9 1,0 0 1145,-1-2 0,0-1 0,0-1 0,0-3-878,-1-1 0,0-5 1,-1 3 877,-1-13 0,0-2 0,0 8 0,-1-4 0,0 2-186,0 9 1,-1 2 0,0-3 185,-2-17 0,0-5 0,0 3 0,0 15 0,0 3 0,1-1 0,-2-13 0,1-1 0,0 5 0,-1 5 0,0 4 0,2 7 0,0 1 0,-7-25-23,1 11 23,2 11 0,-4 8 1365,0 9-1365,-12 14 0,-37 10 0,13 12 0,-3 3 0,-4-1 0,-2 0 0,13 0 0,0 2 0,0-1 0,-15 2 0,0 0-181,16-4 0,-3 1 0,0-2 181,-8 1 0,-2-1 0,-2 0-363,10-2 1,-2-1 0,0 1 0,-2 0 362,-5 0 0,-2 0 0,0-1 0,-2 1-273,10-2 1,-1 1 0,-1-1 0,0 0-1,0 1 273,-3 0 0,-1 1 0,0 0 0,0 0 0,-1-1 0,-1 1 0,1 0 0,-1 0 0,-3 0 0,-3 1 0,12-2 0,-3 0 0,-2 1 0,-2 0 0,0-1 0,1 1 0,1-1 0,3 0 0,-5 1 0,1 0 0,2-1 0,1 0 0,-3 1 0,-1 0-62,5-1 0,-2 0 0,-1 0 0,-2 1 0,2-1 1,0 1-1,3-1 0,3 0 62,-10 1 0,3 0 0,3 0 0,0 0 0,0 1 0,2-1 0,1 0 0,0 0 0,1 0 0,0 1-52,-9 1 1,0 1 0,2 0 0,0-1 51,5 1 0,1 0 0,0-1 0,2 1 107,-12 3 1,1-1 0,2 1-108,5 0 0,2 1 0,1-1 0,6-1 0,2 0 0,2 0 0,-16 5 0,2 2 0,-3 2 0,4 0 0,18-7 0,2 0 0,-4 2 0,5-1 1175,1-3-1175,9-6 1757,13 1-1757,0-7 2626,13 7-2626,-4-1 0,4 11 0,0 15 0,0 27 282,-2-15 1,-2 3-283,1 14 0,-2 3 0,1-13 0,-1 1 0,-1 1 0,1 3 0,0 1 0,-1 4 0,1-9 0,0 4 0,0 2 0,0 0 0,0-4-517,0 1 1,1-3 0,0 1 0,0 5 516,1-3 0,-1 6 0,0 3 0,0-1 0,1-3 0,0-5 0,1-2 0,0-5 0,1-1 0,0 2 0,-1 10 0,1 2 0,0-1 0,1-3-81,2 4 0,0-4 0,1-2 81,1-9 0,-1-2 0,1-2 0,2 20 0,1-6 0,0-21 0,0-6 0,1-5-90,5-14 1182,1-13-1722,7-30-629,-4-30 809,-9 28 0,-1-1-135,-2-6 1,-1 2-855,0-18 1439,-3 21 0,1 1 0,1-14 0,-1-11 0</inkml:trace>
  <inkml:trace contextRef="#ctx0" brushRef="#br2" timeOffset="387192">32015 4953 22194,'-10'4'1619,"3"5"-1079,7 5 90,10 10-91,9 8-89,16 13-862,-11-16 0,2 1 502,6 5 0,3 2-535,4 4 1,1 2 489,5 3 0,1 1-45,-14-15 0,1 0 0,0-1 0,0 1 0,1-1 0,1 1 0,8 6 0,1 1 0,0-1-348,-6-6 0,-1-1 1,-1 0 122,15 13 0,-5-4-180,-12-13 0,-7-5-854,-6-4-540,-11-9-8032,-10-11 9214,-12-11 0,-12-12 0,-8-8 0</inkml:trace>
  <inkml:trace contextRef="#ctx0" brushRef="#br2" timeOffset="387361">32847 5052 22284,'9'-50'2339,"-3"7"-1799,-8 18-1,-6 18-179,-14 18-90,-11 23-405,-3 14 0,-3 8-2095,2-4 0,0 4 1690,12-16 0,-1 4 1,-1 1-1,0-2 540,-5 10 0,0-1 0,-1 0 0,7-10 0,0 1 0,-1-1 0,0 1 0,-1 1 0,-1-1 0,1 1 0,-1-1 0</inkml:trace>
  <inkml:trace contextRef="#ctx0" brushRef="#br2" timeOffset="388794">20279 11547 23634,'-51'-4'1978,"6"-3"-1708,7-3-90,10-1 0,7 4 90,11 1 0,6-1 0,16-2-91,14-2 91,26-7-931,-13 8 1,3-1 795,14-3 0,6-1-778,-13 4 0,3-2 0,3 1 710,-8 2 1,2-1-1,2 0 1,1 0-588,7-1 1,2-1 0,2 1 0,1-1 519,-6 2 0,1 1 0,1-1 0,1 1 0,1 0-242,-5 1 1,0 0 0,2 0-1,0 0 1,1 1 0,0 0 241,4-1 0,1 1 0,1 0 0,0 0 0,1 0 0,0 1-91,-7 1 1,0 0-1,1 0 1,0 1 0,0-1-1,0 1 1,0 0 90,1 0 0,0 1 0,0-1 0,1 1 0,-1 0 0,0 1 0,1-1-35,-1 1 0,0 0 0,0 0 0,1 1 1,-1-1-1,0 1 0,-1 0 35,0 0 0,0 0 0,-1 0 0,0 0 0,0 0 0,0 1 0,-1-1 38,8 0 1,-2 1-1,1-1 1,-1 1-1,2 0 1,2-1-39,-9 0 0,2 1 0,2-1 0,1 0 0,-1 0 0,-1 0 0,-2 0 0,-2 0 0,2 0 0,-3-1 0,-1 1 0,-1 0 0,0-1 0,3 0 0,-2 0 0,3 1 0,0-1 0,1 0 0,-3-1 0,-2 1 0,-4-1 0,7-1 0,-4 0 0,-3-1 0,3-1 129,8-1 0,1-2 0,0-1 0,-5 1-129,-3 0 0,-3 0 0,1 0 0,8-3 0,0 0 0,-7 1 0,-13 3 0,-4 0 692,-1 2 0,-3 1-692,7-3 1438,-6 2-1438,-21 3 2782,-8 2-2782,-2 2 1841,2 0-1841,-2 0 0,2 0 0,-4-2 0,0-1 0,-6 1 0,0 0 0,-4 2-4228,-2 0 1620,-1 0 2608,5 0 0,0 0 0,6 0 0</inkml:trace>
  <inkml:trace contextRef="#ctx0" brushRef="#br2" timeOffset="389776">29404 9059 21295,'-5'-11'1979,"2"0"-1530,3 2-89,0 4 90,0-1 0,0 3-1,0 1 991,0 0-721,0 20-359,-4 0 180,-6 44-495,3-17 0,-1 3-443,2 0 0,1 1 398,0 11 0,1-1 0,4-14 0,2-2 0,0 0 0,0 0 0,1-1 0,0 0 0,2-4 0,0 1 0,0 0 0,1 0 0,0-2 0,0-1 0,-1 2 0,0-1 0,1-2 0,0 0-20,-2-1 1,0 0 19,6 31 0,-3-2-303,-3-1 303,-2-5 0,-2-4 0,0-5 0,0-3 0,-4-6 0,3-5 0,-3-5 766,4 0-766,0-7 41,0-3-220,2-12-31,-1-3-510,0-4-1708,-1-4 899,0-3-630,0-2 2159,-3-2 0,-3 6 0,-5 1 0</inkml:trace>
  <inkml:trace contextRef="#ctx0" brushRef="#br2" timeOffset="390441">29339 10837 23634,'0'5'1978,"0"-1"-1078,0-4-630,7 0-90,8 0-180,9 6 90,9 2-90,20 11 0,-14-4 0,-6-1 0,-1-2 0,-2-3 0,7 7 0,-14-15 89,-9 3 91,3-4 0,-10 0 90,-2 0 0,0-2 180,-3-9-360,0 3-90,-2-9 0,0 7 0,0-1 0,-4 4 0,3 1-180,-3 1 0,4 1-180,-3-3 0,2 2 0,-3-3 91,4 4-1,0-2 0,0 4 0,0-1-629,0 1 629,0 0 360,0 0 90,0-5 89,0 0 91,0-2-90,0-2 0,0 0-90,0-1 90,0 1 89,0 2-179,0 2 0,4 2 90,-3 1 180,2 2-90,-3-3-360,0 3 0,0-2-450,-3 3-2249,2-1 721,-8 8-721,2 6 2699,0 13 0,-7 9 0,3 7 0</inkml:trace>
  <inkml:trace contextRef="#ctx0" brushRef="#br2" timeOffset="391290">28571 12253 21115,'-20'-3'3058,"2"1"-1888,3 0-721,7 0-89,4-3-180,4 2-90,8-1 0,12 0 0,24-7-571,-10 2 1,3 0 480,13-3 0,3-1 0,-11 3 0,2 0 0,1 0-502,5-2 1,1 0 0,1 0 531,2 1 0,2-1 0,4 1 60,-10 1 0,4 0 0,1 0 0,0 1 0,-3-1-446,1 1 0,-3 1 0,1-1 0,2 1 392,-1 0 0,3 0 0,0 0 0,-1 1 0,-4 1-6,10-2 0,-4 2 0,-2-1-30,-1 2 0,-2 0 0,0 0-193,-5 0 1,0 1 0,-2-1 282,16-1 0,-2-1 243,-9 0 0,-1 0-198,2-2 0,-3 1-135,11-3 0,0-2 0,-36 7 1106,-8 3-1106,-2-1 1901,-6 4-1901,-7 0 1240,-8 4-1240,-2-3-448,1 1-1261,3-3-1079,-1 5 2788,-5 8 0,-12 13 0,-3 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6T16:19:31.627"/>
    </inkml:context>
    <inkml:brush xml:id="br0">
      <inkml:brushProperty name="width" value="0.09071" units="cm"/>
      <inkml:brushProperty name="height" value="0.09071" units="cm"/>
      <inkml:brushProperty name="color" value="#FFFF00"/>
    </inkml:brush>
    <inkml:brush xml:id="br1">
      <inkml:brushProperty name="width" value="0.09071" units="cm"/>
      <inkml:brushProperty name="height" value="0.09071" units="cm"/>
      <inkml:brushProperty name="color" value="#FF0000"/>
    </inkml:brush>
    <inkml:brush xml:id="br2">
      <inkml:brushProperty name="width" value="0.09071" units="cm"/>
      <inkml:brushProperty name="height" value="0.09071" units="cm"/>
      <inkml:brushProperty name="color" value="#FFFFFF"/>
    </inkml:brush>
    <inkml:brush xml:id="br3">
      <inkml:brushProperty name="width" value="0.09071" units="cm"/>
      <inkml:brushProperty name="height" value="0.09071" units="cm"/>
      <inkml:brushProperty name="color" value="#92D050"/>
    </inkml:brush>
  </inkml:definitions>
  <inkml:trace contextRef="#ctx0" brushRef="#br0">13677 1719 22644,'-9'0'1529,"1"0"-1439,0 0 90,0 0-90,4 0-90,0 0 630,4 0-540,0-10-90,-5-3 0,-2-11 0,-7-3 0,-2-5 0,-5 0 0,-5-4 90,-5 6-90,-7 3 0,-5 9 0,-7 9 0,-7 13-1065,-5 12 1110,28-1 0,0 3 0,-2 7 0,1 4 45,-4 7 0,0 5-45,-1 9 0,1 4-477,11-13 0,1 3 0,1 0 462,0 5 0,0 1 0,2 1-499,-1 3 0,0 2 0,2 3 469,4 2 0,0 4 0,2 1 0,2-4-467,1 4 1,2-3 0,1 3 488,2-7 1,1 3-1,2-2 1,4-4-23,5-6 0,4-4 0,3-2 0,5 15 0,5-3 0,5-5 0,4-5 221,3-7 1,4-5-222,1-5 0,3-4 0,2-6 0,3-7 0,0-7 0,3-6 0,1-3 30,1-5 0,0-3 0,0-1-46,1-1 0,0-1 0,-2-1 16,-5-3 0,-2-2 0,-5 1 45,-1-1 0,-3 0-45,20-18 0,-9 3 90,-2-6-90,-18 16 1208,1-1-1208,-17 16 1237,-4 4-1957,-2 2-131,-2 3-499,0 2 211,-7 0 1139,-4-4 0,-4 3 0,0-3 0</inkml:trace>
  <inkml:trace contextRef="#ctx0" brushRef="#br0" timeOffset="474">14464 2615 22104,'0'-23'1709,"0"8"-1529,0-2 90,0 12-90,0 1-90,0 4 0,-5 0 90,-2 8 90,-16 22-180,5 8 0,-8 21-90,15-2 0,4 2 0,9 0 0,5-4 0,10-6 0,9-6 0,11-6 90,2-12-90,18-12 0,-18-15 0,9-12 0,-21-13 0,-12-3 0,-4-6 89,-4-5 1,-6-3-60,-8-2 0,-6-3 0,-1 3-1087,-3-2 0,-4 3 1012,-11-6 0,-6 7-180,4 20 1,-1 6-226,-17-5 90,20 11 0,0 3-719,-9 5-990,8 10 2069,7 1 0,13 5 0,6-1 0</inkml:trace>
  <inkml:trace contextRef="#ctx0" brushRef="#br0" timeOffset="930">15021 2547 23364,'10'-10'1529,"-2"4"-1439,-2 4-90,-2 2 90,2 8-90,2 8 0,3 19 0,1 18 0,-7-19 0,0 2-184,-1 3 1,-2 2 183,1 1 0,-2 0 0,0-2 0,-2-1 0,-1-2 0,-1-1 90,-2 23-90,-2-10 0,-2-15 0,3-9 0,-8-14 0,-3-9 0,-12-27-90,10-5 90,7-14 0,6-5 0,6 13 0,4-1-248,4-17 0,3-1 248,1 16 0,3 2 0,-1 1 0,2 1 0,1 4 0,1 2 0,16-20 439,5 12-349,14 17-90,-13 19 180,9 20-180,-19 20 45,-10 3 0,-2 4-45,-4-8 0,-1 0-166,3 15 0,-1 0 121,-6-15 0,-2-2-135,6 28-360,-4-10-1259,-2-5-90,-3-18 1889,-2-9 0,-2-16 0,0-8 0</inkml:trace>
  <inkml:trace contextRef="#ctx0" brushRef="#br0" timeOffset="1492">16369 1665 23184,'27'-32'1529,"-7"6"-1349,-2 13 0,-8 21 0,0 18-1,-2 23-179,-4-16 0,0 2-362,1 7 0,-1 2 362,0 4 0,0 4 0,0 1 0,1 4 0,-1-2 0,1 9 0,0 0 30,-1-10 0,0 4 0,-1-5-546,2 2 1,-2-4 515,-1-4 0,1-1 0,0-2 0,-1-2 0,1-6 0,-1-2-750,2 23 750,-2-12 90,0-16-270,-2-13 751,0-12-661,-6-19 1110,-1-14-1110,-5-21 45,6 19 0,-2-4 45,-6-21 0,-2-1 276,2 14 0,-2 1-231,-6-12 0,-3 4-45,3 21 0,-3 6 90,-28-11 0,-10 16 0,-2 24-45,30 5 0,1 5-439,-1 9 1,1 5 438,0 7 0,3 4-45,0 6 0,4 2 0,2 5 0,4 1 45,3 0 0,5 2-45,9-11 0,4 3 0,2-4 0,4 5 0,5-2 0,8 8 0,8-8 0,0-22 0,3-7 0,5-6 0,1-5 0,2-3 0,0-4 0,3-5 0,-1-3 0,-1-3 0,0-1 0,-3-3 0,-1-2-230,-4 0 0,-1-2 51,19-18-91,-13 0-180,-11 2-90,-13 0-179,-7 4-181,-8 3-399,-4 0-1040,2 2 2339,0-2 0,9 2 0,0 0 0</inkml:trace>
  <inkml:trace contextRef="#ctx0" brushRef="#br0" timeOffset="1732">16966 2434 23544,'8'-26'1978,"-2"2"-1888,-2 5 0,0 8 0,-2 5 0,2 16-90,2 10 0,-3 19 45,-1 9 0,-1 5-380,0-10 0,-2 1 335,2 20 0,-2 4-135,-1-1 0,-1-3-45,2-17 1,1 0-631,-2 18 1,-2-4 791,-7-8 0,1-12 1,-9-34-1</inkml:trace>
  <inkml:trace contextRef="#ctx0" brushRef="#br0" timeOffset="1907">16994 1972 23634,'-16'-50'1349,"2"5"-1259,0 9-270,7 6-450,-2 10-359,8 4 989,-3 7 0,4 5 0,0 2 0</inkml:trace>
  <inkml:trace contextRef="#ctx0" brushRef="#br0" timeOffset="2314">17810 1787 24983,'11'-7'1079,"-1"2"-989,-2 9-90,-2 12 90,2 16-90,-2 19 0,-2-16 0,0 3-1242,2 7 1,-2 3 1241,-1 6 0,-1 3 45,3 3 0,-1 2-446,-1 3 1,-1-1 310,2 2 1,0 0-91,0-3 0,0-1-45,-2-3 0,0-1-225,1-6 1,-2-2-676,0 6 1,-2-4-1125,-4 12 2249,3-9 0,-10-43 0,3-12 0</inkml:trace>
  <inkml:trace contextRef="#ctx0" brushRef="#br0" timeOffset="2724">17441 2420 22914,'-15'-17'1259,"14"4"-1259,12-5 0,23 5 90,21 2-90,-20 4 0,5 0-586,6 2 0,5-1 0,-2 2 586,10-3 0,0 1 0,-8 2 0,3 0 0,-3-1-86,13 0 0,-5-1 266,-18 1 0,-1 1-123,4 0 1,-3 1 392,-5-3-90,-4 5-270,-15-1 1106,-1 2-1106,-12 0 760,1 6-760,1 8 308,16 37-398,-6-15 0,1 3 0,-1 2 0,1 1 0,1 3 0,1-2-1509,3 18 1509,-2 0 0,-2-8-159,-3-4-21,-3-8-90,-6-7-359,-2-9-361,-4-7-3238,-5-19 4228,-2-14 0,-5-19 0,-1-9 0</inkml:trace>
  <inkml:trace contextRef="#ctx0" brushRef="#br0" timeOffset="2916">18513 1882 19783,'-14'-46'1889,"0"3"-470,3 7-1239,-1 7-90,7 6 366,0 7-456,5 5 58,0 6-328,0 1-61,11 10-839,-3 4-1168,10 8 2338,-6 5 0,-2 4 0,0 2 0</inkml:trace>
  <inkml:trace contextRef="#ctx0" brushRef="#br0" timeOffset="3427">19021 2239 22914,'10'-18'1529,"-2"0"-1349,0 2 0,-6 0 0,4 5-90,-4 2 0,2 2 0,-2 5 0,0 0-1,-2 8 91,-7 5 0,-2 12-90,-9 12 0,-2 11-90,3-4 0,0 1-425,4-9 0,1 0 470,-3 13 0,2 0-45,4 17 0,5-3 0,9-5 0,4-22 0,2-2 0,9 11-114,14 3 114,-6-33 0,23-23 0,-10-10 0,-14 2 0,-1-4-90,8-25 135,-15 6 0,-4-5-45,-2-4 0,-5-2 89,-6-12 1,-4 1-326,-1 13 0,-5 4 236,-6 5 0,-3 4 0,-12-4 707,-3 9-977,-19 12-180,8 11-269,-12 11-63,16 6-1916,-8 13 269,17-5 2429,3 3 0,22-11 0,7-4 0</inkml:trace>
  <inkml:trace contextRef="#ctx0" brushRef="#br0" timeOffset="3957">19544 2167 22284,'4'-7'2339,"-1"2"-2249,-1 1 0,-1 4 0,2-2 0,2 2 0,7 20 269,5 23-269,2 13-909,-9-20 0,0 1 864,-3-5 0,0 1 0,0 2 0,0 0-165,0 1 1,-2-1 119,0 0 0,-1 0 0,2 26 0,-4-6 0,-2-8 0,0-10 0,0-10-90,-11-38 90,-3-33-45,7 12 0,1-3 578,-1-9 0,3-1-533,4 4 0,2 1 0,0-3 0,3-3 0,2 3 0,2-3 0,1 2 0,1-5 0,3 1 0,4-13 0,1 3 45,-3 24 0,0 5-45,19-21 135,-6 31 0,2 6 135,21 5-46,-16 13 1,-1 7-45,-6 7 0,-1 5 0,1 6 0,-1 3-90,3 6 0,-2 2-45,0 5 0,-2 3 0,1 1 0,-2 2-992,-1 1 1,-1 1 946,-1-3 0,-1 0 45,-2-3 0,-1-1-229,-2-5 0,0 0 139,-3-6 0,-1-2-315,9 20-630,-8-11-3507,-4-18 4497,-6-15 0,-11-14 0,-4-12 0</inkml:trace>
  <inkml:trace contextRef="#ctx0" brushRef="#br0" timeOffset="5079">12438 4595 19946,'-20'6'2788,"1"-2"-2518,1-4 180,2 4-270,7-3 359,2 3-269,10-4 90,4 0-90,7 0 89,4 0-89,8-4-90,7-3-90,9-3 0,9-3-45,-1 3 0,3 0 0,-9 3 0,2-1-486,-3 0 1,4 0 0,-1 0 440,10-2 0,4 0 45,-13 2 0,5-2 0,3 1 0,2-1-45,-4 1 0,3-1 0,1 1 0,1 0 0,-1-1-573,3 0 0,0 0 0,0 0 0,2 0 0,0 1 558,-7 1 0,3 0 0,0 0 0,-1 0 0,0 1 1,-2 0 31,1-1 1,-3 1 0,0 0 0,2 0 0,4 0-313,1 0 0,4 1 0,3-1 0,1 1 0,0 0 0,-1 0 0,-3 0 295,-1 0 0,-3 0 0,-1 1 0,1 0 0,3-1 0,5 1-121,-14 1 1,4 0 0,3 0 0,2 0 0,2-1 0,0 1 0,-1 0 0,0 1 0,-2-1 0,-3 0 0,-4 1 120,8 0 0,-3 0 0,-4 0 0,0 0 0,-1 1 0,3-1 0,2 1-78,3-1 1,2 0-1,1 1 1,1-1-1,1 0 1,0 1 0,-1-1-1,0 0 78,-1 0 0,0 1 0,1-1 0,0 0 0,-1 1 0,-1-1 0,-2 0 0,-1 1 0,6-1 0,-2 0 0,-2 0 0,-1 0 0,2 0 0,3 0 0,-7 0 0,3 0 0,1 0 0,0 0 0,1 0 0,-2 0 0,-3 0 0,-3 0 0,12-1 0,-4 0 0,-3 0 0,0 0 0,0 0 18,-1 0 0,-1 0 0,0 0 0,0-1 0,-1 1 0,-3 0 0,1-1 0,-1 1 0,-1-1 0,0 0-18,10 0 0,0-1 0,-2 1 0,0-1 0,-2 0 0,-2 0 0,0-1 0,-1 1 0,-3 0 0,-2 1 0,0-1 0,0 0 22,-4 0 0,0 1 1,0-1-1,-1 1-22,12-2 0,-1 0 0,-1 0 30,-5 2 0,-1-1 0,-1 1 30,-3 1 0,-1-1 0,-2 1 493,17-2 1,0 1-494,-12 2 0,1 2 0,-1 0-60,-5-1 0,0 1 0,-2 0 0,21 0 0,-3 2 0,-14-1 0,-5 0 0,2 0 0,-9 0 90,-11 0 1472,-6 0-1562,-6 0 2426,-2 0-2426,-6 0 2644,1 0-2644,-6 0-1705,0 0-364,-6 0 2069,-2-6 0,-9 0 0,-1-5 0</inkml:trace>
  <inkml:trace contextRef="#ctx0" brushRef="#br0" timeOffset="14493">9855 7997 20935,'-8'-7'3058,"-2"0"-2608,2 0-90,2-2 90,-2 6-91,7-1 1,-2 4 1349,3 0-1529,11 6 90,24 12-180,9 4-256,-11-5 0,2 1 166,-4-1 0,1 1 0,1 1 0,-1 2 0,1 1 0,-1 1 0,-2 2 0,-2 0 0,-2 2 0,-2 0 0,-5 1 0,-3 1 0,5 30 0,-18-2 0,-19-1 0,-16-2 0,7-27 0,-5-1-266,-4-1 1,-3-1 265,-6 0 0,-2-2-430,-1-1 1,-2 0 429,0-1 0,1-1 0,0 0 0,2-2 0,3-1 0,2-2 0,5-2 0,1-1 0,-20 4 0,15-8 0,11-3 285,15-4-285,13 0 0,18-4 0,17-1 90,21-6-90,-21 6 0,4 0 20,4 2 0,6 0 1,1 2-21,7 4 0,3 1 0,-1 2-780,2-1 1,0 1 0,0 3 809,0 1 0,0 3 0,-5 2-30,7 6 0,-4 3-402,-2 0 1,-2 2 401,-4 1 0,-2 1-45,-5-1 0,-3 0 90,-5-4 0,-3 0-45,-5-3 0,-1 0 179,22 13 104,-16-15-283,-13-32 2975,-17-17-2975,-13-34 0,3 33 0,1-1 385,1-6 1,0-1-386,2-6 0,0-1 0,-1-1 0,0-6 0,3 6 0,0-7 0,0 0 0,0 5 0,-1-12 0,-1 1 0,2-1 0,0-4 0,0 8 0,1 14 0,0 6-90,0-11-360,-4 0-809,3 31 359,-2 8 1,6 4-181,2 14-359,-1 2-51,0 8 1490,-8 0 0,-2-2 0,-4 0 0</inkml:trace>
  <inkml:trace contextRef="#ctx0" brushRef="#br0" timeOffset="15292">10156 8123 23004,'-57'-22'2249,"6"-3"-1710,14-8-359,22 6 0,23-4-90,26 19 0,10 6-90,0 0 0,4 2-730,-1 3 0,5 1 1,0 1 699,-2 2 0,0 0 0,1 1-60,3 1 0,0 0 0,1 1-30,1 1 0,0-1 0,-1 1 30,0-1 0,0 1 0,-1-1 0,-3 0 0,-1 0 0,2 0 0,10 1 0,1 0 0,-4-2 90,3 0 0,-2-1 0,8 4 0,-7-2-179,-4-5 269,-17 3-90,-12-4 180,-6 0-180,-11 0 90,-4-4 1467,-14-1-1467,0-6 722,-7-1-722,2-3-1,1-3 91,0-3 90,2-1-90,3-1 180,-5-2-90,4 0 629,-11-10-539,10 10-90,-1-3-90,9 16-90,0 6 0,0 4-90,0 10 0,4 6 0,2 19 0,5 15 0,-3 3 0,1 6-568,-1-11 1,0 2 567,-2-4 0,1 3 0,0-3 0,1 6 0,0 0-87,-1-4 0,0 2 0,0 0 87,1-3 0,0-1 0,-1 1 0,1 5 0,0 2 0,-1-5 0,2 5 0,-1-5 0,-3-10 0,-1-5 0,0 0 0,-2-5 0,0-9 0,-2-11 1103,0-11-1103,-5-21 0,-5-24 0,1 12 0,1-3-718,-1-12 1,1-5 717,2 11 0,1-2 0,0-2 0,2-7 0,1-2 0,1-2 0,-1 11 0,0 0 0,1-3 0,0-2-496,1-6 1,1-3 0,-1-3 0,2 1 0,-1 4 495,0 1 0,0 2 0,1 1 0,0-3 0,0 3 0,0-3 0,0 0 0,0 2 0,2 6 0,1-4 0,2 5 0,3 0-98,4-3 1,5 0 0,6 6 97,6 12 0,6 5 0,2 2 0,0 2 0,2 2 0,2 6-309,9 11 1,3 7 0,-2 4 278,-5 4 0,-2 4 0,1 2-90,3 0 0,1 3 0,-1 1-30,1 1 0,-1 1 0,0 2-60,-2 1 0,-1 2 1,-2 2-31,-1 0 0,-2 0 0,-2 2-60,-3 0 0,-3 1 1,-1 2 212,11 13 0,-5 4-783,-13-7 1,-2 4-1,-4-2-300,0 5 1,-4 0 1169,-2 13 0,-6-3 0,-12-20 0,-4-4 0,-3 0 0,0 0 0</inkml:trace>
  <inkml:trace contextRef="#ctx0" brushRef="#br0" timeOffset="15709">12641 7988 23184,'2'-26'2069,"0"4"-1979,-2 8-1,0 5 1,0 15 0,2 10 0,0 18-90,4 16 0,0 12 45,-1-28 0,0 2-90,7 14 0,1 0 90,-3-12 0,1-2-201,6 9 1,2-3 155,7 5 0,17-15 0,-9-14 0,11-14 0,-14-17 0,-1-10 90,-3-13 0,-1-7 180,-4-5 0,0-2-90,-5 4-90,-1 8-90,-6 9 90,-2 15-90,-2 16 90,-4 18-90,4 21 0,-3 18-163,0-25 0,1 3 163,-1 3 0,-1 1-90,1-1 0,1 2-405,0 14 1,1-1-1,-1-17 1,0-1-316,1 8 0,0-4 810,3-7 0,-3-16 0,-2-10 0</inkml:trace>
  <inkml:trace contextRef="#ctx0" brushRef="#br0" timeOffset="16209">11930 7829 21205,'-52'0'2608,"1"0"-2068,4 0 90,4 0-181,9 0 1,7 0-90,7 0-180,12-2 90,9 2-90,46-2 0,19 2-676,-9 0 0,6 0 586,-18-1 0,1 1 0,5-1-349,-3 0 1,5-1 0,3 0 0,1 0 0,0 0 276,3 0 0,1-1 0,1 0 0,0 0 0,-1 0-372,1 0 1,1 0 0,-1 0 0,0-1 0,-2 1 375,9-2 1,0 0-1,-4 0 1,-5 0 37,-9 0 0,-4 0 0,-1-1 30,13-4 0,-2 0 7,-10 1 0,-3-1-97,-9 2 0,-2 0 0,16-3 0,-13 5 552,-8-1-1181,-13 4-919,-9 5-1241,-14 6 3383,-14 7 0,-9 5 1,-6 3-1</inkml:trace>
  <inkml:trace contextRef="#ctx0" brushRef="#br0" timeOffset="17330">15467 7287 20575,'6'-32'2519,"-1"0"-2069,2 1 89,0 1 91,-3 3-180,0 4-91,-4 5-179,0 3-90,0 7 0,0 2-90,-6 14 90,-4 12 0,-12 25-549,7-10 0,-1 4 459,-5 13 0,0 5-515,5-13 0,0 3 0,1 0 515,-2 6 0,1 1 0,1 1-785,0 2 1,1 0 0,3 1 784,2 0 0,2 0 0,1 0 29,2-1 1,1-1 0,3-1-440,3-1 0,4 0 1,1-1 409,1-4 0,3 0 0,1-2 0,4-1 0,2-2 0,2-1 0,2-3 0,2-1 0,3-2 0,0-2 1,2-1 0,5-2-121,15 4 0,5-2 0,-2-4 0,-12-7 0,-1-2 0,1-1-30,12 2 0,1-1 0,-3-4-300,-2-7 1,-4-4-136,-5 0 1,-1-4-1665,26-10 2465,-15-12 0,-13-10 0,-7-9 0</inkml:trace>
  <inkml:trace contextRef="#ctx0" brushRef="#br0" timeOffset="18916">18842 7079 21475,'4'-12'2878,"0"3"-2338,-9 0-270,-2 0-1,-5 4-89,-4-1-90,-4 3 0,-7 1-90,-9 10 90,-11 6-668,-10 11 578,22-8 0,-1 2 0,-5 3 0,-1 1-1555,-3 5 0,0 1 1555,-4 3 0,1 2 0,0 1 0,2 0-300,2 0 0,2-1 300,4-3 0,3-1 45,5-4 0,3 0 45,-14 14-1,21-6 1,9-7 351,20-6-261,27-6-90,5-8-90,-7-4 0,1-1 0,29 4 937,-10 1 1,3 3-938,-13 1 0,1 2 0,16 4 0,1 2 0,-19-1 0,-2 0 0,-1 0 0,-1 1 0,-4 0 0,-1 0 357,-4-2 0,-1 0-267,18 13 90,-4 0 0,-18-16 0,-6 0-180,-16-16 1497,-10-10-1407,-6-14 121,-9-17-121,-7-16-90,13 26 0,0-2-369,-1-5 0,-1-1 414,0-2-1,0 0-44,-1-3 0,1 1-45,1 0 1,-1 1-1,2 3 0,0 1 0,1 2 0,2 2-207,1 3 1,1 2-109,-7-26-90,9 14-989,4-1 629,7 21-179,5 2-540,6 23-810,7 8 2339,1 12 0,3 6 0,-1 6 0</inkml:trace>
  <inkml:trace contextRef="#ctx0" brushRef="#br0" timeOffset="19278">18692 8051 22194,'-27'32'854,"8"-7"1,-3 3-585,-5 7 0,-3 2-135,0 2 0,-2 0-698,-3 4 0,-1-2 653,7-8 0,-1-1 0,-9 8 0,-1 0-45,4-6 0,1-1 0,2-2 0,2-3 135,-11 11 415,29-25-415,6 1 215,10-6-395,11-2 90,14 3-90,21-2 0,4 1 0,8 1-128,-15-3 1,1-1 0,2 1 67,10 1 0,1 1 0,-3 0-30,11 1 0,-5-1-45,-13-2 0,-7 0-405,-1 3-359,-11-9-450,-11 3-900,-10-10 2249,-6-8 0,-12-9 0,-1-6 0</inkml:trace>
  <inkml:trace contextRef="#ctx0" brushRef="#br0" timeOffset="19749">19337 7228 23634,'0'-64'2158,"-3"7"-1978,2 8-90,-3 10 0,4 8-90,0 8 90,0 11-90,6 12 0,2 16 0,8 18 0,1 10 0,-1 6 0,-2-6 0,0 3-296,-2-2 0,0 2 0,0 0 296,0 9 0,-2-1 0,-2 2 0,0-1 0,-1-4 0,-2-1 45,-1 7 0,-2-2-124,0-18 1,0-3 123,-2 3 0,0-5 44,0-13 1,-7-20-90,-6-24 180,-9-28-135,8 13 0,1-3-319,-2-11 1,2-4 303,3 14 0,0-2 0,1 0-500,0-4 0,1-1 1,0-1 559,1-2 0,0-1 0,1 0-60,2 0 0,0 1 0,2-1-455,-1 1 1,1 0-1,1 1 455,1 2 0,1 1 0,2 0-30,2-18 0,3 3 0,3 5 0,5 3-248,6 6 1,6 5 247,6 5 0,5 7-502,8 5 1,6 6 501,8 6 0,4 7-60,-19 7 0,1 2 0,1 2 96,2 3 0,1 2 0,-1 2-156,-1 2 0,0 2 0,-1 2-60,-2 0 0,-1 1 0,-1 1-135,16 10 1,-3 2-46,-7-2 0,-4 3-485,2 7 0,-7 1-324,-16-12 0,-4 1 1169,3 3 0,-9 0 0,-22 2 0,-7-3 0</inkml:trace>
  <inkml:trace contextRef="#ctx0" brushRef="#br0" timeOffset="20192">18229 7038 13913,'-60'4'2158,"7"-3"-121,13 3-1947,10-4 1480,15 0-1390,6 0 1028,48 0-1118,15 0 0,-2 0 0,7 0 830,4 0 0,7 0-898,-12-2 1,6 0-1,3-1 1,1 0-23,-10 0 0,2 0 0,0 1 0,0-2 0,1 1-446,-1 0 1,1-1 0,-1 0 0,1 0 0,-2 0 445,-3 0 0,1 0 0,-2 0 0,-1 0 0,-5 1 30,6-2 0,-5 1 0,-1-1-400,19-2 1,-4 0 369,-10 2 0,-2-1-90,-8-1 0,-3 1-179,22-6-271,-15 5-1979,-17-3 2741,-26 9 1,-11-3 0,-19 4-1</inkml:trace>
  <inkml:trace contextRef="#ctx0" brushRef="#br0" timeOffset="20749">19918 6943 23903,'14'13'450,"4"5"-270,10 31-180,-7 3-219,-7-13 1,-1 2 218,-8-3 0,-2 1 86,1 1 0,-2 4-86,-8 17 0,-4 2 0,0-5 0,-1 0-246,-3 5 0,-1-3 291,5-21 0,1-4 45,0 6 0,9-30 249,9-5-339,8-8 0,17-4 90,12-4-90,-2-1 0,3 0 38,-12 4 1,1 1-39,15-3 0,0 1 0,-17 4 0,-1 3 45,9 3 0,1 2-45,-6 4 0,-1 0 45,-2 1 0,-2 0-45,10 11 90,-25-13 0,-7 3-90,-6-9 700,-3 5-520,-1-6-90,-9-28-90,1-1 0,0-7 0,-5-26 0,0-5-482,2 5 0,-1-1 482,5 17 0,1-1 0,0 3-1067,0-4 1,0 3 1066,0 4 0,0 0 0,0 4 0,-1 0 0,-3-26-45,2 27 0,1 1-404,1-18 179,-3 6-90,9 25 563,0 16-1013,5 12 1636,4 6-3345,5 10 2519,1 6 0,-3 6 0,-2 0 0</inkml:trace>
  <inkml:trace contextRef="#ctx0" brushRef="#br0" timeOffset="21485">19975 7264 22644,'-38'7'1349,"6"0"-1259,14-7-90,8 0 0,15-5 0,12 4-90,21-3-90,15 0 90,-19 4 1,2-1-203,3-1 1,1 0 246,3 1 0,-1 0 0,1 2 0,-2-2 0,-1-3 0,0 0 90,-5 0 0,-1 0-45,23-7-41,-11-2 41,-11 1 90,-9 1 0,-8 0 0,-9 3 0,-4 0-1,-5 3 91,0-2 311,-5 5-401,0 0-47,-2 0-43,0 1 0,6-1 0,-2 2 0,-3-2 0,5 2 90,-5-2-90,6 2 360,0-2-360,0 17 0,0 8 0,0 26 0,2 12-228,0-24 1,0 1 227,1 3 0,1 0 45,-1 1 0,2 2-90,3 15 0,1 0 90,-3-16 0,2 0-45,3 10 0,1-2 0,9 6 0,3-10-90,4-9-333,19-8 333,-7-14 0,15-14 0,-12-18 0,0-15 90,-14-6 0,-3-4-626,-6 7 1,-3-3 670,5-16 0,-4-1 45,-8 11 0,-3-1 134,-2-12 1,-2 0-90,-1 16 0,-1 0 27,-2-13 0,-3 5-162,-3 10 214,0 4-214,2 34 0,5 18 90,0 10 1216,0 13-1396,0 2 90,0 2 286,4-3-556,-2-4-180,2-11-449,-2-11-810,-2-7 1709,0-15 0,0-4 0,0-6 0</inkml:trace>
  <inkml:trace contextRef="#ctx0" brushRef="#br0" timeOffset="21983">20962 6893 22734,'-39'-30'1439,"2"3"-1259,3 3-90,3 3 90,9 3-90,4 2 0,9 5 0,4 0-90,5 4 0,0 0 90,1-1-90,4-2 0,1-3 90,4-5-90,2-3 0,1-4 90,1-2-90,-2 0 0,0 2 90,-2-4 0,-3 12-1,-4-5-89,-12 11 90,-6-1 0,-40-3-90,-3 7-183,15 3 0,-5 2 273,-15 2 0,-4 0-30,21-2 0,-1 0 0,0 1-349,1 0 1,0 1-1,1-2 379,-16-5 0,6-1 0,-7-6-45,31 0 0,4-6 45,7-29-90,15-4 0,19 24 0,8 1-168,3 8 1,4 2 167,5-1 0,2 1-532,4 0 1,2 2 531,3 0 0,2 2-45,1 1 0,1 1-38,0 1 1,0 1-143,-1 3 0,0 0-90,-2 3 0,-1 1-135,-3 2 1,-1 0-184,-3 4 0,-2 0-1346,27 5 1979,-17 9 0,-11 5 0,-10 4 0</inkml:trace>
  <inkml:trace contextRef="#ctx0" brushRef="#br0" timeOffset="22259">20482 6843 23364,'-31'4'1619,"5"-3"-1529,13 3-90,10-4 90,15-2-90,17 0-225,17-3 0,6-1-45,-3 1 0,2 0-382,-1 0 0,4 0 0,-1 0-68,12-2 1,-1 0-496,2 0 1,-1-1 1214,-4-2 0,-1-1 0,-4 0 0,-1-1 0,-3-1 0,-1-1 0</inkml:trace>
  <inkml:trace contextRef="#ctx0" brushRef="#br0" timeOffset="22864">22480 6558 22734,'0'9'1169,"0"4"-1079,2 6 0,0 6 0,1 4 0,-2 3 90,-1 14 0,-10-7-90,1 0 90,-10-16-90,3-16 0,-3-3 0,-1-4 0,2-6 0,1-1-1,9-11-89,4 0 0,14-7 0,4 2 0,14-4 0,7 6 0,10 1 0,4 8 0,2 6 0,0 12 0,-19 7 0,-1 4 0,12 16 45,-18-7 0,-5 3-45,-6 21 0,-22-11 0,-6 1 0,1-8 0,-4 0 0,-13 12 0,-4-3-1696,3-11 0,-1-2 1696,-4 0 0,0 0 0,1-4 0,1 0-64,2-2 1,1-2 63,-22 13 270,1-11-180,21-11 0,2-7-90,21-4 3374,14 0-3374,12 6 325,19 2-325,17 11 45,-19-7 0,2 0-836,5 2 1,1 1 745,5 2 0,0 0 45,1-1 0,0 0-90,-2 0 0,-2 0-129,-3-1 0,-3-1-231,24 7-270,-14-3-539,-17-11-720,-12-3 1979,-10-12 0,-11-6 0,-6-10 0</inkml:trace>
  <inkml:trace contextRef="#ctx0" brushRef="#br0" timeOffset="23384">23008 6821 22014,'8'-53'2429,"2"6"-2159,1 6-90,1 7 0,4 9 0,0 5-1,6 9-179,5 8 90,20 30-90,-9 6-292,-11-3 0,-3 2 292,-7-3 0,-3 1 0,0 2 0,-2 2 0,-1 11 0,-3 0 0,-3-11 0,0 0-9,-2 6 0,-1-2 9,-2 7 0,0-9 0,0-4 0,6-17 0,4-3 0,14-16 0,7-1 0,32-6 0,-12 5 0,-15 6 0,-1 2-90,18 12 90,0 13 0,-4 9 0,-2 2 90,-9-2 0,-7-9 89,-9-7 584,-12-10-673,-4-10 110,-13-16-110,-2-14 0,-8-17 0,1-12-90,9 23 0,2-3-1265,0-2 0,1-1 1265,2-5 0,1-1 0,-1-3 0,0 0-429,2-3 1,-1 1 428,-1 0 0,1-1-323,0-10 1,2 0 232,-1 21 0,0 1-90,0-5 0,0 6-539,0 9-362,1 29 1081,0 20 0,-5 26 0,-2 10 0</inkml:trace>
  <inkml:trace contextRef="#ctx0" brushRef="#br0" timeOffset="23550">23548 7888 22734,'-10'39'810,"4"-5"-810,-2-9 90,7-9-360,-2-7-360,3-5-1169,0-6 1799,0-11 0,0-8 0,0-11 0</inkml:trace>
  <inkml:trace contextRef="#ctx0" brushRef="#br0" timeOffset="23877">22627 6622 22464,'-26'-14'1529,"17"3"-1349,30 0-180,35 3 90,-13 5 0,4 0-1829,10 0 0,4-1 1798,-14 3 1,0-1 0,1 0-30,2 0 0,1 0 0,0 0-128,0 1 0,1 0 1,-1 0 97,-1 0 0,-1 0 0,1-1 0,8 0 0,2 0 0,-4 0 0,4-1 0,-3 0 44,7-2 1,-4 0-135,-24 1 1,-5-1-361,7-5-180,-8-3-269,-22 1 1731,-8-1-10663,-6-3 10010,5-2 1,-5-4-1,6-3 1</inkml:trace>
  <inkml:trace contextRef="#ctx0" brushRef="#br0" timeOffset="24184">24153 5939 22284,'-4'-31'2159,"0"-2"-1979,8-1 90,6 5 0,12 4-90,18 9 89,19 13-179,-16 13 0,6 7 0,-2 2-767,-7-2 0,-2 3 1,4 5 712,-1 4 0,4 5 0,2 4 0,-3 0 0,-5-1-6,4 9 0,-7 0 0,0 4-30,-2-2 0,1 4 0,-3 1 0,-5-2 0,-7 2 0,-5-1 0,-2 1 0,-3-1 0,-2 0 0,-2 1 0,0-1 0,-3 1 0,-1-1 0,-2-3 0,-2-1 0,-1-1 0,0 19 0,-1-1 0,-3-17 0,-1-1 0,0-3 0,1 1 0,-1-3-45,-2 5 0,-1-6 278,-1-5-953,2-13-539,-4-12-810,0-5 2069,-7-12 0,-1-3 0,-3-7 0</inkml:trace>
  <inkml:trace contextRef="#ctx0" brushRef="#br0" timeOffset="25644">14290 9589 21565,'-64'-16'719,"29"9"1,-2 2-675,-3 1 0,-1 1-665,-3 4 0,0 3 620,-1 0 0,1 3 45,1 3 0,2 3-45,2 1 0,3 1 45,4 2 0,3 0 201,-18 22-246,17-3 0,19 23 0,17-18 0,19 11 280,8-21-280,0-8 0,-3-2 90,-2-2 724,-14-4-634,-1 0 79,-13-2-169,-5-1 0,-8 5 0,-9 2-90,-9 8 0,-2 4 0,1 6 0,3 4 0,5-3 0,5 1 0,9-1 0,8-1 0,12 1 0,9-2 0,7-2 0,5-2 0,0-3 0,-5-4 0,-4-2 0,-5-5 90,-7-3 0,-4-3-90,-4 1 90,-11 0-90,-4 4 90,-10 3-90,-3 0 0,1 5 90,2-2-90,5 2 0,10-3 0,4 3-90,23 6 90,2-6 0,16 3-90,-2-10 90,-2-2 90,-6 0-90,-7-9 0,-8 5 0,-6-10 0,-2 14 0,-10-10 0,-1 9 0,-3-4 0,0 1 0,6 2-180,0-1-450,4-1-269,2 1-1350,2-2 2249,4 3 0,4 1 0,3 1 0</inkml:trace>
  <inkml:trace contextRef="#ctx0" brushRef="#br0" timeOffset="26493">14257 14315 22284,'-14'-14'2789,"0"-1"-2519,7 3-270,2 3 89,5 0-89,7 7 0,9 6 0,17 5-89,14 11-1,10 3 45,-27-8 0,-1 2-1577,25 15 1532,-12 4 180,-15 0-90,-13 2 90,-16 1 90,-14 2-90,-13-3 0,-8-1 0,-4-6 0,6-6-90,5-5 0,9-2 1621,11-2-1621,21 14-90,9-7 90,17 10 0,1-8 0,10 8 0,-14-4 0,2 8 0,-25 13 0,-9-9 0,-7 17 0,-5-14 0,6 11-90,0-15 90,4 3 0,2-23 0,4-2 0,8-4 0,8-1 0,13 0 0,2 0 0,7 3 0,-7-3 0,-2 0 90,-14 1-90,-30-1 0,-12 1 0,-29-1-90,-3-5-450,12-4 1,-1-2-1215,6-5 0,0-2 1754,0 2 0,3-2 0,-8-13 0,23 2 0</inkml:trace>
  <inkml:trace contextRef="#ctx0" brushRef="#br0" timeOffset="27499">15662 11855 23723,'0'5'1260,"0"3"-1080,0-7 0,-5 3-91,-2 0-89,-9 5 90,-6 9-90,-7 9 0,-11 11 0,-3 10-189,19-21 1,1 1 188,1 1 0,1 0-45,3 1 0,1-1 135,-7 26-90,19-20 0,5 0 0,9 15 0,18 10 0,7-21 0,9-3 0,4 0 0,-13-13 0,1 0 0,15 14 0,-20-14 0,-2-2 0,2 4 180,-7-5 89,-5-10 469,-6-4-648,-6-6-3392,-6-46 3302,-4 4-131,0 1 1,-2-8 0,1 3 130,-2-1 0,0-1 0,-1-8 0,-2-6 0,1 6-353,0 6 1,0 3 352,-3-12 0,0 4-90,-2-4-90,0 14-179,2 13-181,0 8 2670,1 8-3030,5 2 431,-3 7-1330,8 3 578,-5 12 1221,6 2 0,0 9 0,0-1 0</inkml:trace>
  <inkml:trace contextRef="#ctx0" brushRef="#br0" timeOffset="27900">15155 11913 23004,'-33'-11'1349,"8"0"-1439,16 2 0,23 0 0,25 2-180,24 2-1035,-22 4 1,2 0 1169,6 1 0,2 0 0,2 0 0,2 0-259,2 0 0,0 0 394,-4 0 0,0 0-46,-6 0 0,0 0 450,2 0 1,-3 0 135,8-4-180,-3-3 359,-37-15 896,-8 4-1435,-4-8 1313,-2 10-1493,0 3 472,0 6-382,3 11 0,4 14-45,1 17 0,1 8-45,0-5 0,0 3-573,2 22 1,0 4 572,-2-11 0,0 2-90,-1-3 0,0 4 0,0-3-225,1 5 1,0-1-46,-2-11 0,1 2 0,0-7-360,0-6 1,0-6-1889,7 18 2608,1-24 0,-2-16 0,2-15 0</inkml:trace>
  <inkml:trace contextRef="#ctx0" brushRef="#br0" timeOffset="28362">16629 11882 21565,'8'-41'1979,"-2"4"-1800,-4 14-179,-2 10 90,0 13-90,0 9 90,-5 7-90,-2 3 0,-5-1 90,-1-4 90,7-7 0,0-3-90,6-6 0,0-5-90,4-7 90,6-8-90,8-8 0,9-4 90,7 0-90,3 6-90,2 6 180,-1 13-90,-3 9 0,-2 11 0,-5 16 0,-9 11 0,-15 6 0,-7 3-423,-4-9 1,-3 1 422,-9 18 0,-5-1-776,-3-13 0,-3-4 776,-2 1 0,-4 0 45,-8 6 0,-1-2 0,14-14 0,1-2 0,-3 3 0,2-4 45,7-5-90,14-13 90,14-3-90,36-6 0,5 0 0,-10 3 0,2 0-275,-4 1 1,1 2 318,1 3 1,1 2-135,-1 0 1,2 1-406,7 7 0,-1-1-404,15 6-1080,2 0 2339,-36-20 0,-12-15 1,-6-3-1</inkml:trace>
  <inkml:trace contextRef="#ctx0" brushRef="#br0" timeOffset="28627">16771 10973 22734,'-5'-53'539,"1"1"1,1 3 0,2 1-495,5 5 0,4 4-225,2 4 1,4 4 359,23-12 176,12 21-311,-10 31 0,1 16 0,-1 21 0,-4 9-532,-11-17 1,-1 1-1,-4 3 517,-2 9 0,-5 3 0,-3-3-75,-3 8 0,-5-2 45,-3-3 0,-3-1-480,2-4 1,-3-1 479,-2-7 0,-2-1-45,1-6 0,0-2-676,-10 20-89,3-14-584,0-15-765,2-10 2465,-4-13 1,-3-11-1,-1-6 1</inkml:trace>
  <inkml:trace contextRef="#ctx0" brushRef="#br0" timeOffset="28963">16316 11597 13823,'-41'5'2158,"4"-1"464,20-4-2622,12 0 1409,24 0-1319,20 0-90,-7-2 0,3 0-265,9-1 1,4-1 309,11-2 0,3 0-45,-17 2 0,2-1 0,0 1 0,5-1 0,1 1 0,1-1 0,-1 0 0,0 0 0,0-1 0,0 2 0,-1-1 0,0 0 89,-5 0 1,0 0 0,-1 0 1242,16-1 0,-2 0-1063,3-1 1,-5 1-180,-21 3 0,-2 1-45,2-3 0,-6 4-45,-12 9 90,-10 8 0,-16 17 0,-3 16 0,0 6-90,0-5 0,1 2 166,1-1 1,2 5 0,0-2-167,3-7 0,2-1 0,0-1-30,1 3 0,2 0 0,0-1-120,-1-1 0,1 0 0,3 3-1083,4 2 1,3 4-1,2-1 1,-1-6 1232,5 11 0,2-3 0,1-5 0,2 2 0,2-11 0,19-5 0</inkml:trace>
  <inkml:trace contextRef="#ctx0" brushRef="#br0" timeOffset="29279">18245 11502 23634,'-2'-34'989,"0"1"0,-8-23-809,-6 17-180,-7 19 90,1 15-90,-2 21 0,5 16 0,6 18 0,6 13-180,9-27 0,3 1 0,6 14 0,3 0 45,-2-15 0,2-2-45,4 7 1,5-8-92,22-17 181,-12-23 180,-8-20 0,-4-8 90,-7-25-297,-6 16 1,-5-2 206,-13-20-1,-7 5-89,-5 9-89,-2 13-91,-3 11-450,3 11-2348,-8 14 2978,10 9 0,0 18 0,10 4 0</inkml:trace>
  <inkml:trace contextRef="#ctx0" brushRef="#br0" timeOffset="29460">18367 12438 23903,'4'44'1440,"-2"-6"-1351,0-13 1,-2-7-90,0-11-359,0-3-1800,0-14-360,0-5 2519,0-12 0,0-7 0,0-2 0</inkml:trace>
  <inkml:trace contextRef="#ctx0" brushRef="#br0" timeOffset="29661">17879 11235 24263,'-43'-23'1080,"10"3"-1080,17 0 89,20 6-89,20 0 0,21 7-90,-12 5 1,3 0-678,9 1 0,3 0 272,8 1 0,3 0-1099,5 0 1,2 0 1593,0 0 0,1 0 0,-3 0 0,0 0 0,-3 0 0,1 0 0</inkml:trace>
  <inkml:trace contextRef="#ctx0" brushRef="#br0" timeOffset="30893">19650 11199 24353,'0'-11'1619,"0"-1"-1529,0 1 0,0 4 90,7 9 0,6 13-135,4 12 0,1 4 45,10 27-135,-9-12 0,-3 3-1239,-8-9 1,-3 0 1328,-2 1 0,-3 2-45,-4-1 0,-3-1-215,-3-2 0,-1-1 215,-2-2 0,-3-1-63,-4 3 0,0-1 63,-7 10 0,0-4 0,28-36 2381,12-14-2381,20-14 0,11-6 0,11 1-45,-24 14 0,2 2-642,0 2 1,1 4 686,-1 3 0,1 2 0,31 11-30,-6 10 30,-6 8 0,-23-8 0,-3 2 0,7 9 90,3 4-90,-25-20 0,-6-15 0,-2-10 1930,-4-19-1930,-6-17 0,-2-20-270,1 25 1,-1-2 269,0-4 0,0-3 0,0 0 0,0-3 0,1 3 0,-1-3 0,1 2 45,-2-8 0,1 0-45,1 10 0,0-2 0,1 1 0,-1-12 0,1 4-45,3 17 0,0 2-45,1-12 0,1 4 0,1 11-90,0 0 0,0 22 0,1 3 0,3 5 844,3 1-754,-1 1-89,0 2-181,-4 6-450,-18 6 360,-7 3 181,-24 2 179,-10-1-418,21-7 0,-1 0 553,-4 2 0,-2 0 45,-21 6 0,0 0 45,18-6 0,0 1-46,-10 1 1,4-1 0,-3-1 0,16-6 0,15-1 0,18-4-90,35 2 0,19 0 0,-14-1 0,2-1-367,9 2 1,6 0-1,-2-1 367,8-4 0,2-1 90,-1 2 0,3-1 0,-3-1 90,8-2 0,-2 0-30,-11 1 0,2 0 0,-5 0 75,-5-1 0,-5 0-1,-5 0 1,-1-1 45,21-5 727,-15 3-817,3 11-91,-18 11 1,6 17-90,-15 17-659,0 14 659,-7-25 0,-1 1 0,-1 3 0,0 2 605,2 14 0,-2 2-605,-3-9 0,-1-1 0,1-1 0,-1-3 0,-3 9 90,-3-39-90,-2-5-90,-3-20 90,4-25-90,7-11 45,3 10 0,4-1-889,7-1 0,3 1 934,5-6 0,3-1 0,4-2 0,5-1-265,0 6 0,3-2 0,1 2 265,-4 6 0,1 1 0,-1 2 0,1-1 0,0 1 0,-2 5 45,9-1-1,-5 8 46,5 8 180,12 44 0,-20 5-180,-14 1 0,-4 4-898,-7-3 1,-4 1 942,2 5 0,-2 0-90,0 3 0,1 1 195,0-2 1,2 3 0,-1-2-241,3 8 0,1 1 0,6 1 0,3 5 0,-1-7 0,0-8 0,2-3 154,11 10 0,1-3-154,-11-21 0,1-4-180,0-1 0,1-2-269,24 18 89,-6-10-180,-3-14 90,-7-9-179,-7-18-1,-7-11 2008,-11-17-3087,-6-4 0,-3-5 1828,-3 8 0,-1-1 1,0-16-1,-1-2 0,-2 15 1,0 0-1</inkml:trace>
  <inkml:trace contextRef="#ctx0" brushRef="#br0" timeOffset="31743">22302 10652 22014,'2'-22'2069,"-4"5"-7369,-10 10 5570,-12 13 1491,-13 12-1581,-14 17-135,24-14 0,-1 5 122,-11 17 1,1 3-123,11-10 0,1 2-45,-4 12 0,5 0 0,8 14 0,13-27 0,6-2 0,14 9 0,11-2 0,12-31 0,4-17 0,2-10 0,-1-20 0,-7-12 0,-20 19 0,-3-3 0,-3-3 0,-2 0 0,-3-2 0,-2 1 1400,0-2 1,-2 1-1356,-6 2 0,-3 0-45,-12-29 0,3 35 0,-5 2 0,-2 3 0,-4 3 0,-4 2 0,-3 4 0,-3 1 0,-2 3 0,-2 4 0,-1 2 0,0 1 0,0 2 0,2 3 0,1 2 0,3 0 0,2 1 8,-23 8-97,10 10 981,26-7-1072,14 7 0,28-11-135,12-6 1,6-3 134,-4 1 0,3-2-178,18-2 1,3-2 222,-7 0 0,-1-1-1227,6-2 0,0-1 1362,1-3 0,-1 0 0,-1-1 0,0-2-221,-5 0 1,-1-3 355,-5 2 0,-2-1 0,-5 0 0,-1 0 135,22-12 89,-13 4 1,-12 5 0,-9 1 452,-7 3-452,-6-2 2426,-6 4-2336,-2-1 503,-4 6-774,0 0 1,0 5 450,0 2-360,5 0-90,-3 0 0,3 0-180,-5 0 0,0 6 0,0 38 0,2 3 0,0 7 0,0 2 0,0 4-504,1-10 1,-1 4-1,1-3 504,1 12 0,1-2 0,-1 3 0,1 0 0,0-2 0,1-1 0,0-2 0,2-1 0,-1-5 0,0-3-306,0-5 0,1-2 306,-2-8 0,0-2 0,4 18 0,-6-14 0,0-11 0,0-8 0,-2-4 1405,4-7-2035,2-3 449,-3-4-1169,2-8-629,-3-2-899,-1-10 2878,-1-1 0,-2 1 0,0-1 0</inkml:trace>
  <inkml:trace contextRef="#ctx0" brushRef="#br0" timeOffset="34260">10270 17142 23004,'-19'-14'1529,"5"3"-1439,6 0 0,8 6-90,13 0 0,19 5 0,27 7-516,-17-4 1,3 1 470,10 3 0,3 0 0,4-1 0,2-1 0,2-1 0,-1-1 0,-5 0 0,-1-2 90,-7-1 0,-1 0 45,-9 0 0,-3 0 270,24 0 90,-17 0 449,-6 0-89,-20-8-630,-3 2-90,-15-5 1030,-2 7-1120,0 2 0,0 2 0,3 4 0,7 19 0,3 6 0,7 25 0,-1 2-138,-9-24 1,0 2 137,4 16 0,0 1 0,-4-14 0,0 2 0,4 17 0,-1-3-90,0-1 90,-1 4-90,-8-31-180,-2-7-180,-2-8 90,-6-10 90,-4-12 91,-14-10 179,-4-9 0,-2-2 0,3 6 0,-1 1 5,-10-13 0,-5 1 85,-2 10 0,0 5-45,12 7 0,0 2-1,-9 0 1,2 5 45,-5 13 0,9 12 0,9 10-90,13 10 90,10-2 0,20 17-90,-2-18 0,9 6 0,-8-21 0,-1-9 0,-4 1-454,0-5-1525,-2 0 180,2-1-719,2-4 2518,5-6 0,5-3 0,3-7 0</inkml:trace>
  <inkml:trace contextRef="#ctx0" brushRef="#br0" timeOffset="34761">12215 17087 22104,'37'-2'1530,"-7"4"-1351,-7 7 91,-11 9-90,-6 7 0,-10 3-90,-5 1-90,-5-4 90,-4-2-90,1-5 90,1-9-90,4-7 0,0-11 180,3-9-90,3-7 90,3-5-90,4-1 0,5-1-90,5 2 0,5 1 89,6 4-89,3 3 0,23 0-89,-11 11 89,16 9 89,-17 16-89,-1 15 0,-4 10 45,-18-1 0,-4 4 0,-4-9 0,-3 2 0,-2 12 0,-7 1 45,-13-2 0,-7-4-45,4-12 0,-4-2 15,-7-2 0,-7 0 0,-1-6 75,-18-8 0,-1-7-528,-1 2 0,-1-5 483,2-10 0,5-6-45,17-3 0,4-2-262,2-5 0,1-2 217,3-3 0,4-4-45,0-18 0,5-4-45,6 14 0,4 0-180,2-13 0,5 1-540,14-10-1050,5 28 0,4 2 1860,9-8 0,12 3 0,-17 27 0</inkml:trace>
  <inkml:trace contextRef="#ctx0" brushRef="#br0" timeOffset="35178">12231 17671 22374,'6'32'990,"2"-1"-900,-2 3 0,-1 0 0,-2 4 89,-8 15-179,-13 1 90,-15 2-90,-7-24 0,-9-16 90,2-22 0,-2-6 0,0-8 90,8-8-503,6-1 323,13-3 90,13-2-90,17 2 0,17 1 0,16 6 90,12 10 90,12 13-339,-27 8 1,1 4 203,3 3 0,0 4-1243,1 2 0,-1 3 1198,0 3 0,-2 2 0,-4-1 0,-1 2 30,-4 0 1,-1 1-121,-5-2 0,-1 0-270,12 21-269,-10-9-361,-8-10-989,-5-11 2055,-4-11 1,-4-11 0,-1-8-1</inkml:trace>
  <inkml:trace contextRef="#ctx0" brushRef="#br0" timeOffset="35677">13376 16911 23723,'17'-21'1979,"-7"5"-1889,-4 7 0,-12 5 0,-4 16-90,-12 9 0,-1 15 0,-1 5 0,3-7 0,1 2 0,-8 14 0,1 3 0,6 0 0,3-3 0,7-13 0,2-1-45,0 7 0,5-3 45,13 2-90,7-10 0,19 3 90,-2-13 0,13 4 0,-10-10 0,-1-5 0,9-4 90,-15-2 90,4-5 180,-15 0-90,-6 0 0,0 0-1,-6 0-89,-1-13-90,-13-24-90,1-7 0,2 10 0,-1-1-249,-5-26 249,11 26 0,-1 0 0,-4-1 0,-1-3-90,3-20 0,0-1-418,-4 14 1,1 0 327,3-14 0,0 3-45,-3 21 0,1 3-404,3-23-1,-8 11-180,8 11 1,-3 7-2429,5 9 3295,0 9 0,0 5 0,0 4 0</inkml:trace>
  <inkml:trace contextRef="#ctx0" brushRef="#br0" timeOffset="36243">12300 16907 23184,'-48'0'449,"-1"0"1,5 0 0,1 0-405,9-1 0,1 0-45,-16-2 0,21-2 0,43 3-135,24 0 0,11 2 45,4 0 0,5 0-1387,-4 0 0,4-1 0,0 0 1417,-6 0 0,-1-1 0,0 0 30,2 0 0,1-1 0,-1-1 158,0 1 1,0-1 0,2 0-129,-5-1 0,2 0 0,-1-1 0,0 0 0,8-2 0,-1-1 0,-1 1-206,-2-1 1,0 1-1,-4-2 206,4-2 0,-8 0 90,0-3 86,-4-7 4,-14 7 2895,-2-9-2536,-9 2 450,-8 6-359,5-7 794,-11 9-1334,0 0 168,-5 5-258,0 5 90,0 4-90,0 8 90,4 12-90,4 21 90,6 22-532,-4-21 0,1 2 487,0 6 0,2 3-601,1 5 0,0 1 556,0 0 0,1 3 0,-2-7 0,1 3 0,-2-3 0,1 4 0,0-1 0,-3-10 0,1 1 0,-2-6-156,-1-5 0,-1-3-24,5 26-269,-4-14-271,0-8-449,-4-12-360,4-7-61,-2-11 1590,2-3 0,4-8 0,1 0 0</inkml:trace>
  <inkml:trace contextRef="#ctx0" brushRef="#br0" timeOffset="37750">16694 16011 22194,'-18'-34'2069,"-4"2"-1889,-3 1 90,-5 5-90,-3 6 0,-5 7-180,-5 6 90,-4 11-90,-4 12 0,2 15-286,0 15 331,27-19 0,2 2-884,1 6 0,3 2 884,2 3 0,4 0-45,2 3 0,3 1-373,4 0 1,2 0 372,5-3 0,4 0-59,2-4 0,5-2 14,13 5 0,6-5 153,0-7 0,1-3-63,6-1 0,-1-3 1420,6 2-1285,-41-10 717,-39 5-807,-7-5 68,-2 6-158,17-7 0,3 1 0,5 3 0,7-2 0,4 16 0,5-5 0,4 14 0,0-4 0,6 1 0,0 0 0,6 18 0,-6-11 0,-1 16 0,-7-12 0,-7-7 0,-3 0 0,-6 24 0,3-21 0,-2-1 0,-11 12 0,3-6 0,-4 5 90,12-20-90,1 5 0,15-20 0,18 13 0,6-11 0,17 8 0,1-12 0,-13-5 0,1-2-90,13 0-89,11 1-271,-28-6-90,-1-3-179,-5 3-1800,6 0 2519,10-7 0,3 0 0,8-9 0</inkml:trace>
  <inkml:trace contextRef="#ctx0" brushRef="#br0" timeOffset="38776">28222 15143 22374,'4'-12'1709,"-1"1"-1529,-2 6-90,3-1-90,4 3 0,12 1 0,12 0 0,19 10 0,-3 3 0,4 2-45,-1 2 0,0 2-106,0-1 0,-4 0 151,-9-3 0,-9 0 0,-14 7 0,-19-3 0,-21 9 0,-14-3 0,-8 6-90,0 3 90,6 2 0,7 2 0,11 4 0,11 4 0,10 3 90,7 5-90,3-2 0,-2 0 0,0-3 0,0-1 0,-3-3 0,0-5 302,-3-4-302,0-5 90,0 0 0,0 3 90,6 8 0,6 12-135,-1-19 0,2 2-461,3 7 0,1 2 461,3 5 0,1 2-45,0 4 0,1 1 45,-1 1 0,-1-1-564,-1 1 1,-2 0 518,-2-4 0,-3 0 0,-3-2 0,-4 0-90,-5-4 1,-5-1-1,-6-2 0,-7-3-483,-6-1 0,-7-3 168,-6-1 0,-5-4-405,-4-1 1,-4-3 809,-5-4 0,-2-2 0,-2-2 0,-2-3 0,-2-2 0,0 0 0</inkml:trace>
  <inkml:trace contextRef="#ctx0" brushRef="#br0" timeOffset="39994">19569 16043 20845,'14'-18'1799,"0"-1"-1619,1-1 90,-1-2 90,-4 1-180,0 1-1,-6 1-89,0 6 0,-4 6 90,-11 3 90,-31 16-180,-8 3-45,12-1 0,-1 3-112,6-1 0,2 0 67,1 1 0,1 0 0,-22 17 90,14-4-90,13 1 0,16 3 0,20 4 0,18 6 0,-6-22 0,5-1-45,24 6 0,3-1 45,-13-9 0,0-1 0,1-2 0,3 0 0,-5-2 0,-2-4 0,-5-2 0,14 6 0,-32-2 90,-38-3-90,-9 9 90,-18 30-90,14 4-143,12-11 0,3 4 188,11-3 0,3 2-45,1 0 0,3 2 0,4 0 0,4 0 0,1-3 0,4-2 45,3-3 0,3-4-45,3-5 0,2-4-32,27 7 32,6-19 0,0-22-343,2-21 343,-30 9 0,-1-4 0,1-6 0,-3-2-340,-1-6 0,-3-2 385,0-3 0,-4-5-15,-6-1 0,-3-5 0,-2 3-494,1-11 0,-3 0 464,-4 10 0,-1-2 0,-3 4 45,-3-2 0,-3 4-422,-3 2 1,-3 3 376,-1 2 0,-3 4-121,-3 3 0,-3 3 121,-2 5 0,-3 4 0,-1 3 0,-3 4 66,-1 4 0,-1 3-66,0 1 0,0 2-45,3 3 0,1 1 45,-22 0 0,14 1 1300,20 10-1479,36 14-1,18 2 45,0-6 0,4-1-694,5-3 0,3-3 784,10 0 0,4-2 45,-14-4 0,2-1 0,1 0-228,5-1 1,2 0 0,0 0 227,3-2 0,1 0 0,0 0 0,0-2 0,0 0 0,0 0 0,-4-1 0,0 1 0,0-3 21,7-2 0,2-2 0,-6-1 159,1-1 0,-3-1-89,6-1 1,-9-2 268,-16-5 1968,-20 6-1699,-44 3 1062,-6 22-1601,-14 18 0,-1 10-45,15 1 0,3 5-699,3 0 0,-2 4 0,6 1 684,6-4 0,5 1 0,2 1-30,1 3 0,2 0 0,2 2-51,0-1 0,1 0 1,6 4-153,7 7 1,7 5 0,2-1-1,-1-6-127,-2-9 0,-1-6 1,5 3-379,2 2 0,3 5 1,3-4-1,0-12-327,8-8 1,3-12 1034,1-6 0,1-7 0,2-6 0,0-7 0,1-6 0,-1 0 0</inkml:trace>
  <inkml:trace contextRef="#ctx0" brushRef="#br0" timeOffset="40262">21745 16129 22734,'-8'-39'629,"1"0"1,-11-2 0,-3 4-450,-14-7-90,-16 10 90,16 40-180,7 13 45,19 11 0,8 6-90,8 3 0,6 1 0,1 4 0,4-3-114,6-2 1,4-8 68,16-5 90,1-18 0,-4-26 0,-4-14 0,-9-18 0,-13-9 0,-10-7 0,-11 0 0,-8 7-360,-3 7-2339,-14 1 2699,10 23 0,-10 9 0,13 23 0</inkml:trace>
  <inkml:trace contextRef="#ctx0" brushRef="#br0" timeOffset="40435">21656 17273 19349,'-5'35'899,"2"-12"572,-1-17-1561,3-19 337,-2-10-1057,6-14-1259,4-8 2060,7-13 0,-6 25 1,0-1-1,3-3 1,-1 0-1</inkml:trace>
  <inkml:trace contextRef="#ctx0" brushRef="#br0" timeOffset="40627">21157 15853 23274,'-16'-32'899,"12"0"-899,28 3 90,28 0-90,-13 16 0,4 2-1602,12 1 1,4 0 1511,-15 5 0,2 1 1,0 0-151,5 1 0,1 1 0,0 0-390,2 0 1,0 0-1,-1 0 630,1 0 0,-1 1 0,-1-1 0,-2 1 0,-2-1 0,1 0 0,-3 0 0,0 0 0,1 0 0</inkml:trace>
  <inkml:trace contextRef="#ctx0" brushRef="#br0" timeOffset="41527">23256 15351 24713,'-10'26'90,"-2"8"-90,-4 9 0,-5 7 90,-3 3-850,-5-6 760,1-2 247,-1-10-247,5-6 125,2-15-35,3-6-90,5-14 0,6-9 388,9-13-388,12-17 90,11-10-440,4 9 0,4-2 350,-8 13 0,3-1 29,3 1 1,3-1 0,0 4-222,2 4 0,-1 5 237,0 0 0,-2 6 45,17 15 0,-23 31 0,-5 28-45,-14-19 0,-2 3-407,-2 7 0,-4 2 362,-4 4 0,-6 3 0,-5-2 0,-4 4 0,-1-3-461,3-12 0,-1-2 0,-2 1 461,-7 12 0,-2 1 0,-1-6 0,-3-1 0,-1-5 241,3-5 1,-2-3-17,-3 1 0,1-4-135,-7 3 311,5-7-311,53-59 0,13-13-90,9 0 81,3-7 0,3 0-81,8 9 0,2 12 596,-18 17 1,0 4-597,21 9 0,-20 4 0,-1 4 0,17 25-135,-26-12 1,-1 0-181,2 0 0,-1 1-90,-2 0 0,1 0-970,7 5 0,1-2-1144,12 4 2519,10 1 0,-25-33 0,-2-5 0</inkml:trace>
  <inkml:trace contextRef="#ctx0" brushRef="#br0" timeOffset="41788">24040 15636 23274,'0'-36'1034,"0"1"1,0-29-586,0 8-89,-4 13-270,3 9 0,-2 12 0,3 10-90,0 16 0,0 21 0,-4 22 45,1-14 0,0 3-1623,-2 8 0,-1 2 1578,-1 5 0,-2 2 0,1 5 0,0 0-400,-2 3 1,1 1 399,2-5 0,0 2-784,2-13 0,1 2 0,1-4 424,1 1 1,0-1-1232,-2 11 0,0-6-1017,3-21 3062,0-12 0,6-34 1,4-12-1</inkml:trace>
  <inkml:trace contextRef="#ctx0" brushRef="#br0" timeOffset="42028">24316 15559 19408,'18'-53'2519,"-1"6"-769,-5 13-1571,-6 9 422,-1 13-511,-1 14 227,3 21-227,3 18-45,-1 10 0,1 7-45,-2-9 0,-1 3 50,-2-4 0,1 7 0,0 2 0,0-3-140,-1 12 0,0 0 0,-1-1-603,0 1 0,-1-1 0,1-1 393,-1-6 0,1-1 1,-2-7-286,1-4 0,-2-6-1573,2 25 2158,-2-21 0,-1-22 0,0-12 0</inkml:trace>
  <inkml:trace contextRef="#ctx0" brushRef="#br0" timeOffset="42952">25104 15523 22284,'30'-44'2339,"-3"4"-2069,-3 5-90,-8 8-90,-2 9 0,-4 9-90,-5 17 90,-1 15-90,-4 23 89,-6 15-59,0-14 0,-2 8 0,-1-2-30,-3 11 0,-1 0-107,3-11 0,-1 2 0,1-4 62,-1 4 0,1-9 45,0-5 90,3-2-90,4-21 0,3-11 0,1-1 0,7-2 411,5-3-411,9 3 0,4-4 0,20-4 0,-10-1-90,7-4 90,-10-14 0,-11 0 90,2-16-90,-14-2 0,-4-7 0,-4-6 90,-2-3-90,-5 13 0,-1-1 0,-2-17 45,-1 20 0,0 0-45,3-20 90,0 19-90,8-4 0,4 23 0,4 3 0,8 3 0,7 8 0,4 4 90,23 32-90,-11 3 0,-14-3 0,-1 4 0,9 24 0,-12 1 90,-8-3-90,-9-5 0,-4-8 0,-2-7 0,-5-8 0,3-7 0,-9-8 90,6-5-90,-1-4 0,3 0 0,-1-21 0,3 0 0,1-23 0,8-3 0,8-10 0,-5 25 0,1 0 0,3-2 0,2 0 0,2 1 0,1 1-880,2-1 1,3 2 924,0 2 0,2 2-319,15-7 1,0 4 273,-11 10 0,1 2-51,7-5 0,0 5 141,1 9 0,-11 11 90,-13 18 90,-8 19-90,-12 17-90,0-20 0,-1 1-90,-2 3 0,-2 4 30,2-1 0,-1 5 0,1 0 50,1 1 1,0 0 0,1 0-81,-1 1 0,1 0 0,2-1 0,1 18 0,4-6 68,2-18 1,4-4-69,3 0 0,4-1 0,4-2 0,6 0 0,8-4 0,6-1 0,1-2-180,11 4 0,5-3-279,-5-5 1,4 0 0,-1-5 8,11-3 0,-2-5-225,0-5 1,-1-5-316,-6-3 1,-2-7-315,-9-5 0,-4-5 1304,-10-3 0,-6-4 0,0-34 0,-19-3 0</inkml:trace>
  <inkml:trace contextRef="#ctx0" brushRef="#br0" timeOffset="43375">26699 15305 22014,'19'-29'1259,"-1"-1"1,13-24-720,-9 9-181,-10 8-179,-6 12 180,-22 24-270,-3 22 0,-21 31-45,22-16 0,1 3-446,-2 5 0,2 1 401,1 3 0,3 4 30,4-7 0,2 2 0,2-1-30,2 4 0,2-1 0,3 11 0,6-4 0,17-1-56,15-17 56,8-20 90,5-20-967,2-18 967,-6-21-90,-27 14 0,-3-3 45,-1-5 0,-4-2 0,-5-3 0,-3-2-45,-3-1 0,-3 0 45,-5 0 0,-4 2-45,-2 1 0,-4 3 0,-3 3 0,-3 4-45,-2 4 0,-1 2-45,-25-11-270,0 14-270,4 10-359,5 7-180,3 12-900,7 2 2069,3 6 0,7 0 0,2-3 0</inkml:trace>
  <inkml:trace contextRef="#ctx0" brushRef="#br0" timeOffset="43911">26107 15238 23364,'-26'-11'1439,"12"-3"-1259,20-2-90,26-2 0,27 2-1767,-16 7 0,3 2 1722,11 0 0,4 1-15,-15 1 0,2 2 0,1-1-75,3 0 1,1 0-1,1 1 45,1 0 0,0 1 0,0 0 30,-3 0 0,0 1 0,-1-1 30,-4 0 0,0 0 0,-3 0-15,14 2 0,-4-1 90,-10-3 0,-1 0 0,1 3 0,-3-1-315,3-2-1079,-3 2 2725,-33 2-2546,-8 6 943,-6-5-1572,-1 11 269,-5-10 631,0 4 1439,2-6 1618,3 0-809,4 0 181,3 0-901,3-2 91,2-3 89,3-2 270,0-2-899,-3 0-180,0 4 90,-1 7 0,4 18-90,6 21-90,3 22 30,-7-19 0,0 6 0,-1-1-630,1 11 0,-1 2 570,-1-5 0,1 5 0,-3-4-150,-2 9 0,-2-2-360,1 0 1,-2-1-271,-1-3 1,0-2-496,0-6 1,0-1 1211,0-6 0,0-2 0,-2-9 0,-1-2 0,-4 27 0</inkml:trace>
  <inkml:trace contextRef="#ctx0" brushRef="#br0" timeOffset="44100">27702 15333 22914,'0'-50'1439,"6"2"-1439,4 5-90,12 7-629,9 9-990,8 13 1709,2 5 0,-1 9 0,-1 0 0</inkml:trace>
  <inkml:trace contextRef="#ctx0" brushRef="#br1" timeOffset="48801">8089 7142 22914,'-38'-20'210,"-1"1"0,-2 0 0,-1 2-165,-2 1 0,-1 2-709,-5 4 1,0 2 842,-1 1 1,-2 3 0,-1 6 0,-1 4 0,-3 2 0,0 5-45,-3 7 0,1 7-744,16-5 0,1 5 0,0 2 699,-5 7 0,1 4 0,0 4-379,8-6 0,0 2 0,0 3 0,0 1 360,4-4 1,1 3 0,-1 0 0,1 2 0,-1 0-376,-3 6 1,0 0 0,1 2 0,-1 0 0,0 2 348,4-5 0,1 1 0,-1 1 0,0 1 0,1 1 0,0 0-151,2-3 1,1 0-1,0 1 1,1 1-1,-1 0 1,0 1-1,0 0 139,3-3 1,0 0 0,-1 0 0,1 1 0,0 1-1,0-1 1,0 2 0,0-1-35,-1 4 1,0 0-1,0 1 1,0 0-1,0 1 1,0 0 0,0 0-1,1 1 41,2-5 0,0-1 0,0 0 0,1 1 0,-1 0 0,1 1 0,-1 3 0,-1 1 0,1 2-9,3-9 1,0 2 0,0 2 0,-1 2 0,0 0 0,0 2 0,0 0 0,0 1-1,0 0 1,0-1 0,1 0 0,0-1 0,1-1 0,1-2-32,-3 8 0,2-3 0,0 0 0,1-1 0,0 0 0,0-1 0,0 1 0,1 1 0,-1 1 0,0 2 0,-1 1 0,3-7 0,0 2 0,-1 1 0,0 1 0,-1 1 0,1 1 0,0 0 0,-1 0 0,1 1 0,1-1 0,0-1 0,0 0 0,2-1 0,0-1 0,1-2 0,-1 3 0,2 0 0,0-1 0,1-1 0,0-1 0,1 0 0,0-1 0,1 1 0,0 0 0,0 0 0,0 0 0,0 1 0,0 2 0,0 0 0,0 0 0,1 0 0,0 1 0,0-1 0,1 1 0,-1-1 0,1 1 0,1-1 0,-1 1 0,1 0 0,0-1 0,0 1 0,1-1 0,0 1 0,0 0 0,0 0 0,1-1 0,0 1 0,0 0 0,1-1 0,-1 1 0,2 0 0,-1-2 0,1 1 0,0 0 0,1 0 0,0-1 0,0 1 0,0 0 0,1-1 0,0 0 0,0 1 0,1-1 0,0-1 0,0 4 0,0 0 0,0-1 0,1-1 0,0 1 0,0-1 0,2 1 0,0 1 0,0 0 0,2 1 0,1 1-78,0-6 1,2 1 0,0 1 0,0 2 0,2 0 0,0 0 0,1 0 0,0 0 0,0 0 0,1-1 0,-1-1 0,1-2 0,0-1 0,0-2-31,1 7 0,0-3 0,1-1 0,0-2 0,0 0 0,0-1 0,1 0 0,2 0 0,0 2 0,1 0-31,0 2 0,2 1 0,0 2 0,1 1 0,1 0 0,1-1 0,0-1 0,0-3 0,1-2 0,1-4 0,0-3-191,10 11 0,0-5 0,1-4 1,1-4-1,2-1 0,1-2 339,6 4 0,2-3 0,1-2 0,1-4 0,2-3 1,-2-6-1,1-4 0,1-2 0,1-2 0,1-2 1,-1-6-1,-26-8-5</inkml:trace>
  <inkml:trace contextRef="#ctx0" brushRef="#br1" timeOffset="50110">1462 10380 21458,'-33'-40'1619,"5"-5"-1259,7-10-91,11-8-179,8 27 0,4 0-441,4-5 0,4 0 396,4-4 0,4 0-45,7-3 0,5 0-436,6 0 0,5 1 436,7 1 0,4 3 0,-15 16 0,2 1 0,1 3 0,1 1 0,2 2 0,-1 2-30,-1 2 0,1 0 0,2 6 181,8 3 1,4 6-1,-3 6-151,-6 5 0,-3 6 0,-2 7 0,2 13 0,-3 9 0,-8 2 0,-9-4 0,-7 3 0,-5 2 0,-7 7 0,-6 2 0,-7 0 0,-6 1 0,-7 0 0,-2-3-208,1-5 0,-1-3 0,-1 0 238,0-2 0,0 1 0,0-6 60,-6 3 0,4-9 497,1-7-497,7-15 1034,10-17-1213,6-17 361,14-19-272,12 0 0,7-1 0,-4 8 0,3 1 215,15-11 0,4 3-215,-8 17 0,1 5-45,-1 5 0,1 3 45,1 3 0,0 3-152,-4 7 1,-1 2 151,-3 0 0,-2 2 0,19 15 0,-15-1 0,-15 5 0,-17 0 938,-41 0-938,-6-12 0,-6-18 0,-1-7 0,17-2 0,2-5 16,-9-10 1,4-6-17,15 0 0,5-2-439,4-7 0,4-3 394,1-4 0,5-2 0,5-4 0,3 0-45,2 0 0,3 1-45,4 2 0,2 3-45,2 4 1,1 2-46,1 5 0,-1 3 0,-1 4 0,1 2 0,4-2 0,-1 3 135,8-10 180,5 1 90,-21 22 362,-7 1-182,-4 0 994,-5 0-904,0-2 89,-5 2-179,0-2-270,-5 0 0,5 4 0,2 5-90,3 5 90,5 16 0,9 13 0,14 27-45,-7-14 0,1 7-710,-2-5 0,1 7 1,1 1-1,-1-1 665,2 5 0,0-1 0,0 4-45,-1-1 0,2 4 0,0-1 0,-2-3-105,-1 0 0,-2-4 0,0 0-457,-1-1 1,0-1-1,-1-2-68,6 16 1,-2-3-451,-2-8 1,-1-3 1124,-3-12 0,0-4 0,9 11 0,-1-18 0</inkml:trace>
  <inkml:trace contextRef="#ctx0" brushRef="#br1" timeOffset="50561">3898 9001 22644,'13'-47'1439,"-5"11"-1259,-4 16-180,-10 12 90,-4 12 0,-9 3-90,-5 7 180,-3-3 0,1-4 0,1-3 0,5-12-90,4-8 0,4-17-90,5-13 0,15 1 0,4-1 0,-1 11 0,4 0 0,21-19 0,7 7 0,-14 25 0,1 7 0,13 1 0,1 10 0,-12 15 0,-1 8-365,1 7 1,-3 5 364,0 6 0,-3 5 0,-3 4 0,-5 2 0,-2 2 0,-7 4 30,-10-8 0,-6 2 0,-1-2 15,-4 6 0,-6-3 15,-10-2 0,-8 1 0,-1-8-15,0-11 0,-4-7-45,-14 5 0,-1-8 0,15-15 0,2-8 0,2-2 0,1-6-45,1-4 0,3-4-45,1-3 0,3-2-45,2-4 0,1-1-45,3 0 0,1-1-368,3 1 0,2 1-261,-12-28-367,4 8-1073,1 7 2249,-1 7 0,2 7 0,-3 4 0</inkml:trace>
  <inkml:trace contextRef="#ctx0" brushRef="#br1" timeOffset="50878">3817 6310 25522,'7'-56'900,"0"11"-900,-6 18 0,0 20 90,-8 27-90,-2 29 0,0-9 0,-2 4-1303,1 14 1,-1 4 1302,3-13 0,-2 1 0,1 3-30,-2 5 0,1 3 0,0 1 30,1-12 0,1 0 0,-1 1 0,0 0-45,0 2 0,0-1 0,0 1 0,0 0-367,0-1 0,0-1 1,0 0-1,1 0 172,-3 12 0,1 0 1,0-1-61,1-7 0,1 0 0,1-3-269,1-6 1,0-1 0,2-2-466,-1 12 0,1-4 1034,2-12 0,1-3 0,3 13 0,0-16 0</inkml:trace>
  <inkml:trace contextRef="#ctx0" brushRef="#br1" timeOffset="51310">3070 8671 23634,'-29'0'2428,"3"0"-2158,9 0-90,22-17-180,25-6 0,17-4 22,-5 3 1,6-3-1,4-2 1,-1 1-837,1-1 1,1 0 0,2 0 0,2 0 813,-4 1 0,3 1 0,1-2 0,1 1 0,2-2 167,-9 5 0,3-1 0,1-1 0,0 0 0,-1 0 0,-2 2 0,-5 1-32,10-3 0,-6 1 0,-1 1 0,5-3-90,-3 2 0,6-3 0,1-1 0,-1 1 0,-6 2 0,-10 5-45,4-5 0,-7 4 350,5-4 0,-6 3-350,-6 1 0,-9 7-450,-7 5-359,-6 4-450,-4 5 2192,-4 0-3541,0 6 2608,-2 1 0,0 6 0,0 0 0</inkml:trace>
  <inkml:trace contextRef="#ctx0" brushRef="#br1" timeOffset="53600">17607 9376 22554,'-24'-15'1619,"3"0"-1439,11-2-90,19-15-90,23 2 45,2 5 0,6 1-2126,18 2 0,8 1 2111,-9 4 0,5-1 0,3 1 37,-6 3 1,3 0 0,2 0-1,1 0-31,-4 1 0,1 0 0,2 0 0,1 1 0,2-1-241,-6 2 0,0 1 0,1-1 1,2 1-1,4-1 0,3 0 254,-16 3 0,2 0 0,2 0 0,2 0 0,2-1 0,1 1 0,0-1 0,2 1 1,-1 0-1,1 0 0,-1 1-152,-5 0 0,0 1 0,1 0 0,1 0 0,0 0 1,0 0-1,1 0 0,0 0 0,0 1 0,0-1 0,0 0 1,-1 0-1,0 1 109,1-1 1,-1 0 0,1 0 0,-1 0 0,1-1 0,0 1 0,-1 1 0,1-1 0,-1 0 0,0 0 0,0 1 0,0-1 0,-1 1-92,3 0 0,0 0 1,0 0-1,1 0 1,0 1-1,-1-1 1,-1 1-1,-1 0 1,-1-1-1,-2 1 1,-1 0-1,-3 0 85,15-1 0,-4 1 0,-2-1 0,-1 1 0,-2 0 0,-1-1 0,1 1 0,5-1 0,-1-1 0,-1 1 0,0 0 0,-2-1 0,-1 1 72,4-1 0,-1 0 0,-1 0 0,-2 0 0,-1 0 87,5 0 1,-2-1-1,-2 0 1,-1 0 19,5-1 1,-2 1 0,-1-2 330,-1-2 1,-2 0 0,-5 0-466,-2 0 0,-4-1 576,3-3 0,-8 0-621,-11-3 0,-14 0 0,-6 1 1991,-8 4-1991,-2 4 2568,-2 2-2568,0 3 1329,0-3-1329,0 2-118,0-1-3210,0 3 360,-5 1 2968,-4 8 0,-7 2 0,-3 5 0</inkml:trace>
  <inkml:trace contextRef="#ctx0" brushRef="#br1" timeOffset="55885">13510 10371 20755,'-34'-2'2339,"-1"-2"-2249,-1-3 360,-15-3-181,14 1-89,-11 2 180,-1-1-360,3 5 90,-19-5 0,2 3-445,27 1 1,-1 1 399,-5 0 0,-2 1-45,-2 1 0,-1 0 45,-3 1 0,-2 0-45,3 0 0,-4 0 0,3 0 0,-8 0 0,0 0 0,8 2 0,-1 0 0,3 0 0,0 2 0,3 0 45,2-1 0,2 1-45,6 3 0,1-2 0,-23-3 0,15 4 0,11 6 0,15 1 0,10 16 90,13 2-180,7 10 90,2 11 90,5 9-135,-11-25 0,0 0 90,1 4 0,0 4-193,-1 0 0,0 4 1,0-1 147,2 11 0,0 2 0,-2-8 0,-1 4 0,0-2-1409,0 9 0,0 0 1409,-4-18 0,1 0 0,-1 1 0,0 1 0,0 1 0,-1 0-325,1 0 1,0 1 0,-1 1 324,0-1 0,0 1 0,-1 2-132,-1-1 0,1 2 1,-1 2-1,1 0 132,-2 1 0,1 0 0,-1 0 0,1 0 0,0-1 0,0 1 0,0-1 0,0-2-54,0 14 0,0-2 0,0-5 54,2 3 0,0-2-30,1-8 0,0 3 0,0-3 30,1 8 0,0 0 30,-1-11 0,1 2 0,-1-4-30,0 2 0,0 0 0,-1-7 0,0 3 0,0 0 397,-2 0 0,0 0 1,1 1-398,0-1 0,1 0 0,-2-1-45,0 19 0,-1-4 90,0-17 0,1-2 488,1 12 0,0 2-533,0-2 0,1-1 252,1-3 0,0-2-252,-1-4 0,0-4 90,4 11-90,0 0 0,-2-1 0,0 5 0,-2 1 0,0 2-90,2-5 90,-1-7 0,1-6 1319,-2-10-1229,0 8 1230,-2-22-1320,0 9 0,-2-23 0,0 3 231,0 0-231,0 1 0,0 0 0,0 3 0,0-3 0,0 0 0,0 3 0,0-7 90,0 3-90,0 0 0,2-3 0,2 9 90,4-2-90,2 5 179,13 5-89,1-3 180,16 0-90,6-8-90,19-3-412,-25-3 0,3-2 367,9 0 0,2-2-592,6-1 0,2-1 547,-17 1 0,0-2 0,5 0 0,4-2 0,5 0 0,1-2 0,-3 1 30,5 0 0,-2 0 0,2-1-541,-2 1 0,4-1 0,-1 1 0,-5 0 511,-1 2 0,-4 0 0,0 1 0,-2-1 0,-1 1 0,-1 1-187,17 0 1,-1 0 186,-18 3 0,1 0 0,-3 0 0,0 1 0,-2 0 89,3 1 1,-4 0 553,0 0-553,-20 0 750,-5 0-750,-14 0 2027,-3 0-2117,-5 0 736,-2 0-736,-7 4-90,2-3-90,-6 7-630,5-7 91,-1 3-271,4-4-629,2 0 1619,-9 0 0,5-6 0,-8-2 0</inkml:trace>
  <inkml:trace contextRef="#ctx0" brushRef="#br1" timeOffset="59012">15516 13664 20036,'-3'-7'3238,"-2"-2"-2789,-5 2-89,2-2-180,-4 2-90,7 0 0,-4 5-90,8 0 0,-6 2 0,6 0 0,-3 0 0,1 0 90,2 6-90,-3-1-90,4 3 180,0-4-180,0-4 180,0 6-90,0 1 0,0 9 0,4-2 0,9 9 0,3-7 0,11 0 0,0-6 0,2-9 0,5 3-90,-1-8 90,20-9 0,-16-5 90,13-8-90,-21-3 0,1-1 0,0-4 0,8-6 90,-9 13-90,2-4 0,-17 20 90,0 12-90,-9 9 0,0 13 0,-5 4 0,-5 9 0,-2 5 0,-5-5 0,-1 2 0,-4 18 0,3-19 0,-1-2 0,-3 8 0,1-9 0,3-5 0,8-8 0,2-10 0,10-5 0,18-6 0,4 0 0,19-2 0,18-6 0,-11 2-279,-18-1 1,1 1 278,15-1-90,-1-2 180,9-2-90,-20 3 0,1-2 0,-23 1 0,-10-15 0,-2 0 0,-6-14 0,-6 2 0,5-5 90,-10-24 0,10 16-90,0 9 0,2 1 90,11-7-90,1 5 647,19 32-557,-7 26-90,11 21 0,-5 10-306,-1 8 306,-15-25 0,1 0 0,-2 0 0,0-1 0,13 29 0,-7-9 90,-4-9 90,-4-8-1,-5-5 1,-4-10-90,-3-7 0,0-11-90,0-25 0,7-5 0,4-27-45,7 11 0,3 0-17,-5 9 1,2 0 61,6-13 0,3 2 0,2 8 0,-1 5 90,15-13-90,-9 18 0,-1 5 90,3 9 0,7 8-1,-18 22 1,-5 11 0,-9 5 0,-2 4-90,0 19-70,-3-14 0,-3 0 70,-3 13 0,0-4 0,0-9 0,-5-8 598,4-11-598,-5-4 0,6-9-90,0-9 332,0-10-242,0-12 0,2-12-90,4-10 180,4-6-90,1 14 0,2-1 0,1 3 0,1 0 0,-1 2 0,2 1 0,13-14 0,-9 29 0,1 9 90,1 5 90,-1 14-90,2 8 89,0 18 46,-6-1 0,1 4 0,5 6 0,1 2-135,1 0 0,3 0-495,3 0 1,3-4 404,-1-13 0,1-3 0,4-1 0,2-3-180,3-1 0,5-3-330,-3-5 1,3-1-1,-2-2-165,7-1 1,-1-2-181,15 0 1,-3-4-405,-27-7 0,-5-3 1259,23-14 0,-19-12 0,-8-7 0</inkml:trace>
  <inkml:trace contextRef="#ctx0" brushRef="#br1" timeOffset="59579">18245 13003 23094,'-33'-7'1349,"-3"5"-1259,-4 17 90,-5 11 0,-2 14-45,19-3 0,4 2-135,7-10 0,2 1 45,1 18 0,7-1-45,12 0 0,14 1-90,7-26 0,4-12 0,12-19 0,-12-26 0,-9-9 180,-23-18-1257,-19 7 1257,-9 1-45,11 26 0,-1 1-118,-23-18 163,0 7-90,4 10 0,-2 4-90,21 18 0,10 3-180,28 14-90,17 3 90,17-7 135,0-2 0,7-4 105,-15-3 0,2-2 0,-1 0 120,2 2 0,0 1 0,0-2 180,4-4 0,0-1 0,-7 0 456,-7 1 0,-5-1-501,6-4 0,-4 0 395,-2-9 370,-4-12-630,-11 10-91,-3-3-269,-10 17 0,-2 5 90,-2 14 157,0 13-247,0 22 0,0 19-711,0-25 0,0 3 711,0 4 0,0 1 0,1 2 0,0 0-390,-1 2 1,2 0 389,0-2 0,2-1-45,-1-1 0,2-1-90,-1-3 1,2 0-631,4 5 1,1-1-406,6 15-269,4 1-720,-7-39 2159,-2-12 0,2-12 0,1-8 0</inkml:trace>
  <inkml:trace contextRef="#ctx0" brushRef="#br1" timeOffset="60919">15723 10570 22914,'2'-15'2249,"0"2"-2159,-2 0 0,0 8-90,0 1 0,2 20 89,4 13-89,4 27 0,-2-21 0,1 3-238,1 5 0,0 2 238,0 4 0,1 0-381,0-1 1,0 2 425,0 13 0,0-1-45,-3-21 0,-1-1 45,1 10 0,-2-8-45,-2-19 90,-6-24-90,-4-38 0,3-19 0,1-8-873,-2 7 1,2-3 872,3 2 0,1-5 0,1 2 0,0 10 0,0 1 0,3-3-113,1-4 0,2-3 0,1-2 0,3 2 113,2 3 0,2 0 0,1 0 0,1 1-23,-2-1 1,1 1-1,1 1 1,3 4-223,7-6 0,3 4 0,1 9 245,6 9 0,2 9-135,0 7 0,1 6-90,1 3 0,1 7-1725,16 16 1,-2 8 914,-14-5 1,-1 4 1034,9 13 0,-5 5 0,-20-6 0,-4 1 0,-2 0 0,0 1 0</inkml:trace>
  <inkml:trace contextRef="#ctx0" brushRef="#br1" timeOffset="62129">16824 10398 21565,'-6'5'2338,"1"-1"-2338,-1-4 90,2 0 0,4 0-90,11 0 0,-4 0 90,4-2-90,-7-2 0,-4-3 0,0-4 90,-6 1-90,0-1 90,-8 6-90,-3 1 90,-3 12-90,-4 4 0,-1 11 0,2 2 0,7 12 90,10-9-90,10 4 0,14-14-90,33-4 90,-2-7-45,-13-4 0,-1-2-1511,20-5 1556,-2 1 0,-6-4 0,-6 5-90,-9 0 90,-6 2 0,-7 0 0,-7 0 0,-6 4 90,-24 13-90,-3 3 0,-27 11 0,4-11 0,-4-2 105,7-5 1,-3-1-106,-17 2 0,-2-4 45,14-4 0,2-4-45,2-3 0,1-4-28,1 0 0,1-3 73,-8-11 0,3-6-45,13 4 0,2-2-204,-5-9 0,5-3 204,2-21-551,15-5 551,6 2-90,14 2 1203,5 3-1203,7 8 0,9-5 90,-8 21 147,1-3-147,-12 23 528,-4 1-528,-3 5 662,0 4-662,0-2 0,-3 2 0,2 0 0,-3 0 0,10 0 0,8 0 0,18-4 0,12-1 0,8-2 0,-5 1 0,3-2-205,-2 1 0,4 0 0,2-1 205,-4-1 0,2-1 0,1 0 0,-3 0-603,5-1 0,-3 0 0,3 0 603,-3 0 0,3-1 0,0 0 0,-6 1 0,-2 0 0,-5 0 0,0 1 0,16-4 0,-3 1-436,-6 1 1,-2 1 435,-9 2 0,-1 0-27,23-4 27,-15 2 442,-12 6-442,-6 1 1794,-15 16-1794,-8 5 0,-17 18 90,-10 9-90,-1 12 0,1 6 0,13-15 0,4 2 0,3-16 0,3 0 0,0 9 0,5-2 0,11-6 0,2-5 0,5 4 0,12 11 0,-21-36 1136,-6 4-1136,-9-7 40,-8 6-40,-35-2 0,1-4 0,8-4 0,-1-2 90,-27-8-90,30 1 0,0-2-368,0-1 0,1-3 368,-25-20 0,8-8 0,13-9 0,17-9 90,15-2-135,10 29 0,4 1-232,23-26 277,-11 32 0,3 2-1529,5 6 1,2 4 1528,5 3 0,2 5 0,2 9 0,2 6-275,3 4 1,-1 6 274,1 10 0,-2 6 45,0 5 0,-3 4-45,-1 3 0,-4 4 0,-4 1 0,-3 2 0,-5-1 0,-4 1 45,-3-3 0,-3 0-90,-6-3 0,-2-1 45,-2-4 0,-1 0 217,-2-7 1,-2 1-533,0 2 1,-1-2-496,-3 9-537,-3-2-902,3-32 3021,2-16 1,3-15 0,0-11 0</inkml:trace>
  <inkml:trace contextRef="#ctx0" brushRef="#br1" timeOffset="62353">18537 9887 22104,'9'-46'2249,"-3"8"-1709,-12 31-360,-4 26 0,-11 38-135,9-18 0,0 4-1385,-1 7 1,1 2 1339,0 4 0,1 2 0,4 1 0,2 2 98,0-3 0,4 2-128,5-11 0,3 2 0,3-2-465,10 14 0,8-3-375,-4-18 1,3-2 0,3-6-391,10-1 1,3-11 1259,0-12 0,-1-10 0,-10-9 0,-2-5 0,1-2 0,-1-1 0</inkml:trace>
  <inkml:trace contextRef="#ctx0" brushRef="#br1" timeOffset="62963">19215 9824 21565,'-16'-46'2158,"0"9"-1888,-4 19-90,-6 22 90,-7 19-180,-6 23-45,20-18 0,1 3-296,2 3 0,2 2 251,1 1 0,3-1 0,4 0 0,2-1 90,4 28-180,9-7 90,9-12 0,2-8 0,5-20 0,-3-6-90,-1-16 90,-7-11 0,-6-16 90,-4-16-90,-11-11 39,0 26 0,-1-1 6,-3-1 0,-3 1 45,-1-1 0,-2 1-90,-1 4 0,-1 1 89,-19-22-89,-3 10 0,0 9 0,4 5 0,5 11-89,6 2 89,7 10-90,9 1 90,4 4 424,12 0-604,6 6-180,14 2-90,15-1 1,14-1 120,-21-5 1,1-2 283,2 0 0,2 0-271,-1 0 1,1 0 315,-2-4 0,1-1 225,6-1 0,-1-2 135,18-10-91,-27 8 1,-2 0 360,2-11 90,-6-1 89,-5-5-179,-5 3-181,-8 5-179,-4 2 191,-4 7-371,-2 2 467,0 4-557,0 15 0,0 19 0,2 26-423,0-14 0,0 3 423,0 8 0,0 1-540,1 10 0,0 1 540,0 2 0,0 0 0,-1-21 0,0-1 0,0 1 0,2 20 0,0-1 0,1-5 0,0 0-90,0-5 0,1 0-924,2 10 1,1-3 428,-3-18 1,0-3-226,2 8 1,-1-3 809,5 10 0,-6-22 0,1 0 0</inkml:trace>
  <inkml:trace contextRef="#ctx0" brushRef="#br1" timeOffset="69265">17985 18250 18237,'8'-5'4227,"-1"1"-3777,-3 1-90,-3 1 0,-1 0-1,0 2 91,0-4-180,0 3 1169,0-1-1259,17 2 0,1 0 0,20-4 0,4-1 0,13-4-332,10 0 241,-4 2 1,3-1-797,-13 2 0,2-1 707,-5 2 0,4-1 0,-3 0 45,10-1 0,-2 0-45,1 1 0,0 1 0,-1-1 0,0 1 0,-9 1 0,1 0 0,-2 1 0,3 0 0,-1 0 0,13 0 0,-4 0 0,-22 3 0,-3 0-317,32 0 317,-4 0-79,-2 0 79,0-2-1206,-14 1 1,1 0 1205,-10-3 0,3 1-30,13 0 0,8 0 0,-5 0 242,-10 0 0,-1 0-212,2 1 0,4 0 0,-6 0-919,-7 1 0,-2 0 919,0 0 0,0 0 0,1 0 0,-1-1-22,1 0 1,-1 0 21,2 2 0,0 0 0,0-3 0,0 0 876,2 0 1,0 1-877,2-3 0,1 1 0,0-1 0,1 1 0,2-1 0,0 1 0,-1-1 0,1 1 45,0 1 0,-1 1-45,-1-3 0,0 2 0,0 1 0,-1 0 44,-1-1 1,1-2 0,18-1 0,1 1 0,-13 0 0,-1 0 0,16-2 0,-1-1 0,-18 1 0,1 0 15,-1 0 0,3-1 0,1-1 0,3 0 0,0-1 0,1 1-60,-1 0 0,1 0 0,1 1-34,11-2 0,3 0 1,-6 2 33,-4 1 0,-2 2 436,-6 0 0,1 2 0,-2 0-436,4 0 0,-2 2 0,1 0 0,1 2 0,0-1 0,0 0 0,0 0 0,1 0-237,1-1 0,0 2 237,0 1 0,0 2 0,0-4 0,1 1 0,2 2 0,-1 0 0,1-3 0,1 0-229,1 0 0,1 0 229,1 0 0,0 0 0,1-2 0,0 0 0,2 0 0,0-1 0,-2 0 0,0-1 0,0 1 0,0-1 0,-4 2 0,0 0 0,-2 1 0,-1-1 0,-2 0 0,-2-2 0,-2 2 0,-1-1 0,-2-1 0,0-1 0,-4 1 0,3-1 142,14-1 1,1-1-143,-14 2 0,0 0 0,13-1 0,-2-1 0,-18 3 0,-1-1 0,0 1 0,-1-1 0,-1 0 0,-1 1 0,1 1 0,-1 1 0,0-2 0,1 0 0,14 1 0,0 1 0,-11-2 0,1 1 0,10-1 0,-1 1 0,-13 1 0,-3 0 0,2-1 0,-1 1 539,2 1 0,-1 0-539,1 0 0,-1 0 0,2 1 0,0 0 0,-1 0 0,1 0 0,-2 0 0,1 0 0,-1-1 0,1 0 0,13 0 0,1 1 0,-10-1 0,-1 0 0,13 1 0,0 0 0,-15 0 0,-1 0-124,1 0 0,-1 0 124,-1 0 0,1 0 277,12 0 0,0 0-277,-12 0 0,-1 0 257,9 0 0,-1 0-257,-7 0 0,-3 0 0,15 0 0,6 0 0,-24 0 284,-3 0-284,1-2 1128,11-2-1128,-8-1 625,11-2-625,-16 5 33,0-4-33,-1 3 0,4-8 0,-8 8 0,0-8 0,-11 10 0,-4-3-90,0 4-4318,-4 0 4408,-13 0 0,-4 0 0,-14 0 0</inkml:trace>
  <inkml:trace contextRef="#ctx0" brushRef="#br1" timeOffset="75287">26947 6405 23004,'-4'-5'1709,"-4"-1"-1169,8 5 269,-4-1-629,0-2-90,3 3-90,-2-3 0,-1 4 0,3 8 0,-2 24 0,3 8 0,0-7 0,0 2 0,0 32 0,-2-14 0,0 3 0,2-14 0,-1 1-314,-1 12 0,1-1 314,1 12-90,0-7-123,0-16 33,0-9-270,0-10-180,0-6-269,-6-8-1,1-4-359,-5-6 1414,-1-8 0,-2-6 0,-3-9 0</inkml:trace>
  <inkml:trace contextRef="#ctx0" brushRef="#br1" timeOffset="75769">26797 5627 12324,'-7'-9'5217,"2"4"-2825,1 1-2212,3 4 692,-6 0-783,2 0 370,1 4-459,0-3 1201,4 9-1021,6 11-90,2 2-90,10 13 90,3-9-90,4-4 0,-3-3 0,-2-7 90,-3-5-90,-5-4 0,-6-8 180,-2-6 90,-10-16-270,-2-1 89,-14-21-89,2 18 0,-5-4-89,4 16-1,1 6 0,0 5-180,-1 5 0,-1 8-270,0 6-809,1 9-810,3 4 2159,9 2 0,9 0 0,7 0 0</inkml:trace>
  <inkml:trace contextRef="#ctx0" brushRef="#br1" timeOffset="76290">27702 5441 18416,'0'-34'3778,"-3"0"-3148,-5-7-360,-5 11 0,-1-3 89,-11 15-179,5 9-180,-7 8 90,8 13-90,2 17 90,1 18-90,8-16 0,0 4-499,0 8 1,0 6-1,0-1 499,0 11 0,0 2 30,1-6 0,-1 3 0,2 2-30,1 2 0,2 1 0,0-3 0,1-11 0,0-2 0,0 2 0,0 12 0,1 2 0,1-3 0,0 3 0,3 0-956,1-7 1,2 4 0,0-4 1000,1 9 0,2-1-45,-2-10 0,2 3 0,-1-5-183,1 1 0,0-4 183,-1-2 0,0-1 0,-1-4 0,0-1-45,1-6 0,-2-1-45,3 22-269,-1-13 903,-6-14-1264,0-9 3178,-2-11-12289,-8-9 9504,-1-11 1,-7-7 0,0-7-1</inkml:trace>
  <inkml:trace contextRef="#ctx0" brushRef="#br1" timeOffset="77062">27252 6531 19676,'-7'-2'3418,"2"0"-2968,5-3-181,0 3 901,0 0-1080,3-2-90,5-1 0,10-6 0,9-1 0,8 0 0,20-3 0,-14 5 0,18-5 0,-26 10 0,-5-1 0,-11 4 0,-7 1 0,1-3 0,3 4 0,2-2 0,4 0-90,3 1 90,3-1 0,4 2 0,-4 0 0,0-2 0,-10 2 0,-4-2 0,-6 0 90,0 1-90,-6-1 0,2 2 0,-6 0 0,0 0-180,-1 0 0,2 0-899,3 0 359,0-2-719,0 0-810,0-1 2249,0 1 0,0 2 0</inkml:trace>
  <inkml:trace contextRef="#ctx0" brushRef="#br1" timeOffset="86203">24369 1145 20665,'-9'-5'2699,"1"3"-2519,4 0-180,0 2 90,4 0-90,0 10 0,-5 14 89,-2 28-1483,1-13 1,0 3 1393,-1 11 0,0 3 0,0 9 0,-1 2-382,3-19 0,-2 0 1,1 1 381,1 2 0,-1-1 0,1 1 0,-1 0 0,1 0 0,-1-1-60,2-1 0,0-1 0,0 0-268,1-2 0,-1-1 1,1 2-273,1 5 1,1 1-1,0-3-480,-1 1 1,0-2 1079,0 5 0,-1-7 0,-4-16 0,-5-12 0</inkml:trace>
  <inkml:trace contextRef="#ctx0" brushRef="#br1" timeOffset="86665">24279 1497 20253,'0'-44'450,"0"0"0,0 2 0,0 2-361,0 3 1,0 2 0,2-26 909,6 9-909,8 11 270,12 9-360,15 16 0,10 16 0,8 18 32,-28-1 0,-1 4-32,0 7 0,-2 3-69,-2 5 1,-3 4 68,-2 4 0,-4 2 45,-3 2 0,-5 2-45,-4-1 0,-4 2 0,-4 0 0,-6-1 0,-4-1 0,-4-2 0,-6-2 0,-3-2 0,-4-2 0,-3-3 0,-4-4 0,-1-2 0,-2-4 0,-2-2 0,0-4 0,-1-3 0,3-4 0,-2-3 44,-9-3 1,0-5-45,-17-4 0,26-2 0,5-3 0,2-13 0,7-12 0,19 4 0,11-7 0,21 15 207,15 9-207,15 3 0,-21 9 0,1 4 75,4 1 1,0 2-76,2 5 0,0 2 45,0 4 0,1 1-90,-3 1 0,-1 0 0,0 2 0,-1 0-135,-3-1 1,-1-1-136,-2 0 0,-1 0-764,23 17 1021,-22-19 1,-1-3-1,10 2 1,9-4-1</inkml:trace>
  <inkml:trace contextRef="#ctx0" brushRef="#br1" timeOffset="86920">25148 1678 21475,'-14'-43'2069,"2"2"-1800,3 7-89,4 7-90,5 5 0,0 6-90,5 0 0,7 5 0,13 4 0,11 3 0,11 4 0,6 0-90,2 0-180,-2 0-89,-4 6-1260,10 1-180,-22 1 1799,3-2 0,-28-6 0,-4 0 0</inkml:trace>
  <inkml:trace contextRef="#ctx0" brushRef="#br1" timeOffset="87187">25112 1809 20395,'-29'21'2519,"4"-1"-2249,9-10-90,8-2 0,4-4-180,8-3 90,8 3-1,10-4-89,15 0 0,15-4 0,10-1-212,-25 2 1,1-1 211,-2 1 0,2 0-90,11-2 0,0-1-630,-4 0 1,-2-2-451,-2-1 1,-1-1 1150,16-10 0,-26 0 0,-6 0 0</inkml:trace>
  <inkml:trace contextRef="#ctx0" brushRef="#br1" timeOffset="87580">26297 1086 21745,'0'-34'1439,"0"2"-1259,0 5-90,0 6-90,0 6 0,0 4 0,0 6 0,0 1 90,0 4 89,0 8 91,0 10-90,0 18 0,0 22-580,0-21 0,0 2 445,0 7 0,0 3 0,0 1 0,0 2 0,0 2 0,0 1-45,1-2 0,0 0 0,1-1 0,0-2 45,2-3 0,0-1-45,1-4 0,-1-2-288,0-6 1,0-1 287,0 22 0,0-15 0,-4-7 0,2-11-90,0-9 289,-2-7-1548,2-12 1508,-16-13 0,-3-4 0,-13-10 0</inkml:trace>
  <inkml:trace contextRef="#ctx0" brushRef="#br1" timeOffset="88532">24547 3234 19946,'-10'-9'2608,"0"4"-2428,5 1-90,-2 10 0,6 4 90,-2 10 0,-1 11-90,3 14 0,-6 16-90,5-25 0,-1 3-310,-1 22 0,0 2 310,2-14 0,0-1-453,0 15 1,0-2 452,2-21 0,0-3 0,-3 29 0,-2-12 90,1-13 0,-5-16-90,2-22 0,-4-18 732,5-23-822,2-16 90,4 18 0,0-3 238,2-6 1,0-3-194,1-5 0,2-3-721,3-1 0,0-2 676,2 0 0,1 1 45,2 2 0,0 3-45,2 3 0,1 2 0,-1 6 0,4 1-280,11-4 1,3 4 234,-9 14 0,2 3 45,7-4 0,0 7 0,12 16-154,-6 17 154,-7 22 0,-9 16 0,-11 14 0,-24-8 0,-8 2 0,2-13 0,-3 0-521,-1-4 1,-5 1-1,1-3 476,-8 1 0,0-3 90,2-3 0,1-2 443,1-5 0,1-2-488,-16 13-1901,9-11 1990,13-7 71,11-10-70,7 0 1731,8-9-1731,5 3-55,12-10-35,13-2 0,14-3 3482,12 0-3482,-11 7 0,5 3 0,3 1 0,1 2-285,-1 1 0,0 1 285,-6 1 0,-5 2-90,10 4-229,-9-6-221,-7-1-269,-6-4-810,-7 0-720,-6-8 2339,-2-4 0,-4-11 0,0-2 0</inkml:trace>
  <inkml:trace contextRef="#ctx0" brushRef="#br1" timeOffset="88781">25473 3157 21475,'-14'-18'1979,"1"4"-1799,7 5-180,3 1 0,3 5 0,5-2 0,5 3 89,11 2-178,7 0 89,5 4-180,5 4-90,1 1-1079,14 4-2519,-3-1 3868,-7-5 0,-14 5 0,-17-4 0</inkml:trace>
  <inkml:trace contextRef="#ctx0" brushRef="#br1" timeOffset="89016">25514 3519 20665,'-12'14'2699,"5"-7"-2429,1 3-181,6-9 1,0 3 0,4-4-90,4 0 90,10 0-90,36-2-45,-18 1 0,4 0-270,8-2 1,2-1-451,-7-1 1,-2-1-1215,13-8 1979,-27-6 0,-19-1 0,-4-1 0</inkml:trace>
  <inkml:trace contextRef="#ctx0" brushRef="#br1" timeOffset="89487">26375 2836 21924,'-4'-22'1799,"-2"-1"-1619,-5 4 0,-1 4-90,0 8 0,-2 9 0,-1 9-90,-3 14 0,-2 11 90,-1 12-90,1 11-207,11-27 0,2 1 252,2 3 0,1 1-45,-1-1 0,1 1 0,3-2 0,1 0 90,0 28-90,9-27 0,3-1 0,13 10 0,19 2 44,-12-38 1,2-6-45,21-1-845,-14-22 0,6-12 0,-10-2 1250,-16-6 0,-4-3-315,6 2 0,3-3 0,-11 2-191,-20-7 1,-9 4 145,3 12 0,-2 2 0,-2 1 0,-1 0-45,-12-23-118,8 26 1,-1 1-333,-11-6-1439,-27 2 0,22 23 1889,-16 3 0,19 14 0,-1 3 0</inkml:trace>
  <inkml:trace contextRef="#ctx0" brushRef="#br1" timeOffset="90884">28584 5206 19946,'0'-23'3598,"0"1"-3149,0 4 1,0 2 0,0 2-90,-4 7-1,3 3 1,-10 8 180,-1 13-90,-13 29-271,6-2 1,-4 10 0,0 5-949,2-2 0,0 5 0,0 2 0,-1 0 787,5-11 0,0-1 0,0 1 0,0 1 0,1 0-18,-1 3 0,1 2 0,0 1 0,2-3 0,3-2-391,0 13 1,4-3 0,3-1 390,2-1 0,3 0 0,3-1 0,3-3 0,3 0 0,4-1 0,3-2 0,3-1 0,4-1 0,1-3 0,3 0 0,4-1-113,3-6 1,5 1 0,1-1 0,-2-3-690,1 0 0,-1-4 0,2 0 502,10 5 0,2-2 0,-3-6-285,-5-7 1,-3-7-473,-4-7 1,-1-5-1643,24-4 2693,-10-20 1,-13-16 0,-4-7 0</inkml:trace>
  <inkml:trace contextRef="#ctx0" brushRef="#br1" timeOffset="92612">26817 1502 18482,'2'28'1709,"2"-9"160,4 13-1779,19-6 90,20-5-180,7-4 0,-21-15 0,1-4 90,25-11-251,-23-10 0,12-13 1,6-8-1,3-4 1,-1 0-1,-4 5 1,-11 10-1,-1 5 1,-6 6-1,5-6 1,6-10-1,1 0 1,0 0-1,-1 0 1,1 0-1,-1 0 1,1 0-1</inkml:trace>
  <inkml:trace contextRef="#ctx0" brushRef="#br1" timeOffset="92964">27199 1203 21115,'-9'-17'2069,"2"-2"-1889,10-1 0,7 4-1,7 6 1,9 15-90,7 11 0,9 13 0,5 14-90,-21-19 0,-1 0-58,-1 3 1,-1 0 57,18 24 0,-7-4 0,-7-10 90,-5-8 180,-6-9-90,-4-11 0,-4-3 0,4-18-180,-3-5 205,8-14-115,4-8-180,9-4 90,9-9-293,-16 26 0,2 0 68,3-2 0,1 1-135,3 2 0,1 1-180,1 1 1,2 2-766,0 2 1,1 0 1304,-1 3 0,1 1 0,-2 2 0,1 3 0,0 0 0,-1 0 0</inkml:trace>
  <inkml:trace contextRef="#ctx0" brushRef="#br1" timeOffset="93943">28762 5957 20575,'4'-16'2519,"-1"2"-2159,-2 1-1,-1 2-89,2 4-180,-1 2 0,2 3-90,0 2 0,-1 0 90,0 8 0,-1 6 90,2 13-90,-1 11-45,-1-1 0,0 2-45,-4-5 0,0 0-244,1 12 1,-1 1 288,0-12 0,0-1-45,-4 30 0,6-3-90,-3-7-180,4-6-269,0-5-271,0-9-449,0-7-990,0-9 2249,0-9 0,0-11 0,0-5 0</inkml:trace>
  <inkml:trace contextRef="#ctx0" brushRef="#br1" timeOffset="94716">28649 5857 21295,'3'-45'1439,"4"2"-1259,5 5 0,4 4-90,4 2 0,6 5-90,7 2 90,8 3 0,5 3-90,4 3 0,0 9 0,-5 3 0,-1 10 0,-7 4 90,-2 8-90,-7 5 90,-3 2-1,-5 4-89,-4 2 90,-7 8-90,-9 22 90,-9-11-90,-7 14 0,-4-22 0,-5-3 0,-5-3 0,-3-4 0,-4-3 0,1-4 0,-1-2 90,1-3-90,1-6 0,3-5 0,3-5 90,-4-4-90,3-6 0,3-2 0,0-9 0,16 4 0,-5-2 90,12 6-90,-3 2 0,6 1 90,-3 1 0,4 2 0,0 1 90,0 0 0,0 2-90,2-2-90,0 2 90,4-2-90,-2-1 0,2-1 0,-2 1 0,2 1 0,4 2 0,6 0 90,27 18-90,-11-4 0,4 3 45,14 10 0,2 3-45,-6-4 0,0 0-602,2 0 0,-2-1 602,-14-7 0,-1-2 0,28 11 0,-6-5 0,-8-4 0,-9-4 0,2-7 0,-10 1 0,-4-7-90,-9 3-2304,-3-4 2394,-7-6 0,3-3 0,-8-8 0</inkml:trace>
  <inkml:trace contextRef="#ctx0" brushRef="#br1" timeOffset="95880">31865 5477 22374,'6'0'810,"0"0"-630,-2 0-90,-2 0 90,0 0-91,0 0-89,2-2 90,4-2-90,4-5 0,4-7 180,5-4 0,-1-7 90,3-3 90,-5-2-90,0 1 0,-3-1-1,-3 2-89,-2 5-180,-2 3 90,-2 4-90,0 6 0,-4 3 0,2 11 0,-2 9 0,4 12 0,0 13 90,1 14-311,-2 9 176,-1-25 0,0 0 45,0 2 0,-1 0 0,0 0 0,0 1 45,2 14 0,-1-1-45,-3-13 0,0-1 0,2 9 0,1-1 0,-2 8 0,4-5 0,0-6 0,2-7-180,1 3 0,-3-14-270,-2 2-89,-2-11-991,1-6-1978,0-2 3508,1-12 0,1-2 0,0-6 0</inkml:trace>
  <inkml:trace contextRef="#ctx0" brushRef="#br1" timeOffset="96276">32080 6188 19676,'-18'11'2968,"1"-4"-2608,1 1-90,4-7 0,5 3-91,4-4 91,3 0-270,22 0 0,-3 0 90,26 0-90,-3-2 0,6 0 0,0-3 0,0 1 45,-11-1 0,-1 1-45,7 1-180,18-3-179,-43 4-361,-4-1-449,-7-2-1170,-4 3 2339,-3-2 0,-11 3 0,-2-1 0</inkml:trace>
  <inkml:trace contextRef="#ctx0" brushRef="#br1" timeOffset="97984">29790 5866 15808,'-4'5'6027,"3"5"-5578,-2-8-179,-1 4 0,3-6 719,-3 0-809,4 4-90,0-3-90,0 3 90,4-4-90,2 0 90,7 0 0,5 0 0,4 0-90,8 0 0,5-2 90,4 0-90,2-3 0,-3 2 90,-3-1 0,-3 2 90,-9-3 0,-3 3-90,-8 0 0,-6 2-90,-2 0-6657,-4 0 6657,-9 0 0,0 0 0,-9 0 0</inkml:trace>
  <inkml:trace contextRef="#ctx0" brushRef="#br1" timeOffset="98615">29717 6228 24533,'8'0'90,"3"0"-90,7 0 0,9 0 0,10 0 0,4 0 45,-8-2 0,2 0-45,14 1 0,13-5 0,-30 4 90,-7-1 0,-5 1-90,-8 0 90,0 0-90,-6-1 0,-2 1 0,-2 2-4678,-2 0 4678,0-4 0,0-1 0,0-4 0</inkml:trace>
  <inkml:trace contextRef="#ctx0" brushRef="#br1" timeOffset="99284">30504 5803 12840,'0'5'7825,"2"5"-6835,0-4-451,2 1-179,-1 1 0,0-7-90,0 3 0,1-4-1,-2 0-179,0 0 90,9 0-90,4 0 0,40 0-90,-5 0 45,-11-1 0,1 0-517,-6 1 1,0-1 471,0-1 0,1 0 45,0 1 0,-1 0-87,31-6 132,-8 2 90,-8-1 0,-10 3-90,-9 1 0,-9 0-90,-4 2 0,-7-2 759,-3 2-1029,-4 0-2293,-3 0 2563,-18 0 0,3 6 0,-17 1 0</inkml:trace>
  <inkml:trace contextRef="#ctx0" brushRef="#br1" timeOffset="99915">30468 6278 20305,'-11'5'2789,"5"-1"-1890,-5-4-359,9 0-360,-5 0-180,16 0 0,1 0 90,31 0-90,-2 0 0,24 0 0,-4-4 0,-11-1 0,2-1 0,-12 1 0,-1-1-260,13-2 0,-2-1 260,13 0 90,-10-2-90,-9 4 0,-11 2 0,-7 3 0,-8 2 0,-4 0 0,-2-2 0,-5 0 520,-2-1-520,-3 1-180,0 2-180,-3 0-359,-2 0-2430,-12 0 3149,-2 0 0,-11 0 0,-1 0 0</inkml:trace>
  <inkml:trace contextRef="#ctx0" brushRef="#br1" timeOffset="100655">32527 4528 21385,'-5'-14'1889,"1"3"-1709,4-3 0,4 5-180,2-2 89,8 6 1,9 1-90,9 12 90,13 10-90,12 16-453,-24-10 1,1 4 497,3 5 0,-1 4-45,3 8 0,-2 4 29,-11-11 1,-1 1 0,-1 2 0,-1 6 0,0 1 0,-2 2-1061,1 4 1,-1 1-1,-1 1 1061,-2 4 0,-1 0 0,-1 2-30,-2 1 0,-1 0 0,-1 1-443,-3 0 1,-1-1 0,-1 1 471,-1-2 1,-2 1 0,-2-1-243,-2-4 0,-3 0 1,-1 1 212,-3-4 0,-1 2 0,-1-1 0,-1-3 0,0-1 0,-1-3 0,-1 1 30,-4 11 0,-1 0 0,0-6-30,-1-7 0,1-5 0,0-4 0,-1-3 0,-14 20-180,3-15 145,5-12-864,2-11 1153,0-9-254,-1-11 0,-1-10 0,-1-6 0</inkml:trace>
  <inkml:trace contextRef="#ctx0" brushRef="#br1" timeOffset="101415">30058 4582 20395,'0'5'3239,"0"-1"-1620,0-4-1529,0-12-1,3-3 1,7-18-90,12-8 0,-4 14 0,3-2-482,6-7 1,3-3 481,7-7 0,4-3-351,-9 12 1,2 0 0,0-2 350,4-5 0,1 0 0,1-1-559,2-2 1,1 0-1,0-1 559,1-1 0,0 0 0,0 0 0,-1 1 0,0 1 0,0-1 0,-2 3 0,-1 1 0,0 0-340,-3 2 0,-1 2 0,-1 0 340,-3 3 0,-1 2 0,0 0-39,8-12 0,-1 2 39,-7 4 0,-1 3 0,-6 5 0,-2 2-135,0-1 0,-2 2 112,4-9-697,-5 11 1304,-13 28-2833,-17 14 2605,-6 13 0,-21 7 0,-6 3 0</inkml:trace>
  <inkml:trace contextRef="#ctx0" brushRef="#br1" timeOffset="102123">29948 3953 20305,'0'-13'2699,"0"-1"-2339,0 3-270,0 2-90,0 4 90,0 21-90,0 9 90,0 26-90,-5 10 44,1-25 1,-1 1-351,-2 4 1,0 0 350,2-1 0,1 1-45,-1 0 0,2 0 0,3-4 0,0-1 90,4 29-45,2-29 0,2-2-45,7 12 90,11 3-90,-5-31 90,5-6-90,4-8 0,10-10 0,11-2 0,10-6-461,3 1 551,1-1-90,-2 7-90,-6 1 90,-4 6 501,-7 0-501,-7 0 90,-3 4 90,-14-3 0,-5 3 0,-13-4 301,-10-6-481,-28-26 0,-3-4 0,7 7 0,-3-3-420,-12-12 1,-1 1 419,9 8 0,-1-1 0,-5-4 0,-5-5 0,4 4-42,-5-5 1,2 2 41,12 11 0,0 0 0,2 2-135,1-1 0,5 5-405,-11-7-179,29 22-451,1 6-988,5 4 2388,-2 2 0,-3 0 0,0 0 0</inkml:trace>
  <inkml:trace contextRef="#ctx0" brushRef="#br1" timeOffset="102848">30439 2221 19586,'-12'-18'2518,"5"0"-2338,2-2 0,5-1-90,4 1 0,2-1 0,10 3-90,6 4 90,9 3 0,2 7 0,3 2 0,-3 10-90,-1 4 90,-5 10 0,-5 8 0,-7 6-90,-7 9 90,-10 9-90,-12 6-191,4-29 1,-3 1 235,-2-1 0,-3-1-45,1-1 0,-2 1 0,-9 9 0,-1-2 0,7-11 0,-1 0-148,-6 6 1,1-2 147,-7 2 0,7-7-180,6-5 96,11-11-905,4-3-1530,7-10 2519,3-7 0,4-5 0,3-7 0</inkml:trace>
  <inkml:trace contextRef="#ctx0" brushRef="#br1" timeOffset="104410">30651 2447 21385,'22'-16'1169,"4"1"-1079,5 3 0,9 5 0,5 3 0,9 8-90,7 3 90,3 7-90,-23-5 0,1 2 180,-7-4 0,-1 1 89,1 2 1,-3-1-180,4-4 90,-17-1-180,-15-8 0,0-5 90,-2-9-180,2-7 180,0-9-90,0-7 0,-2-22 0,-9 13 90,-4-16-90,-7 23 0,-5 2-90,1 7 90,-4 7 90,-28 7-135,11 16 0,-7 4 75,1 2 0,-4 2 0,0 0-364,5 1 0,1 1 1,-1 1 303,-4 0 0,0 2 0,3-1 30,-2 0 0,4 0 0,6 0 0,1-1 0,4-1 0,3 0 0,-16 1-90,18 1 90,52-7 0,15 3 0,2-5 0,9-2-18,0-2 0,9-2 0,5-2 0,-2 1 0,-6 0 18,1 0 0,-5 0 0,6-1-182,1 0 0,6-1 0,3 0 0,-3-1 0,-7 1 182,-1-1 0,-7 0 0,-2 1 45,3-1 0,-1-1-45,6-2 0,-4 0 903,-5-2-903,-11 2 0,-9 5 0,-10 3 0,-4 1 90,-6 1 918,-2 1-1098,0 1 90,-2 6 90,2 11-90,0 3 0,2 13 0,2-2 0,2 5 0,0 7 0,0 18 90,-16 7-90,-6-3 0,-22-11 0,-7-25 0,-4-6 90,-18-12-90,22-5 0,-2-10 0,35-20 0,30-12 0,10-2-45,9 13 0,5 4 45,-12 10 0,1 1 0,14-2 0,1 2 0,-9 6 0,-1 3 0,2 0 0,1 2 0,18 7 0,0 2 45,-14-2 0,-1 2-204,11 3 1,-3 2 158,9 7 0,-12-4 0,-11 0 90,-11-8 0,-6-2 0,-8-6-90,-1 0 0,-8 0 0,-8-8 317,-3-5-317,-10-11 0,-2-8-90,-7-5 90,-3-7 0,-5-2 0,-3-2 0,-3 3-45,10 17 0,-1 1 45,-17-8-45,20 13 0,0 3 45,-7 3-90,9 5 90,4 6-90,5 3 0,9 2 0,2 0 0,8-2 90,6 0-90,10-5 90,7 0 0,9-2 0,1-2 0,0-1 90,-4-1-90,-5-3 90,-6 0 90,5-22-90,-7 11-90,-1-8 90,-8 18-90,-4 18 0,-1 6 180,8 34-90,-3 1-45,0-10 0,2 4 0,6 15 0,1 0-45,-4-9 0,0 2 30,2 4 0,1 4 0,-2-5-394,-2-6 0,-1-1 319,4 8 1,-1-1-316,2 2-1529,-1 2-360,-6-27 2249,-2-4 0,0-31 0,-2-5 0</inkml:trace>
  <inkml:trace contextRef="#ctx0" brushRef="#br1" timeOffset="105326">32681 1760 21475,'-5'18'719,"-4"2"-629,-7 3 0,-1 0 0,-1-1 90,2-6 0,-1-7 0,3-5 0,2-4-180,6-4 90,2-3-90,4-8 90,5-4-90,4-5 90,9-2-90,5 1 0,3 3 0,3 2 0,-5 3 0,0 8 90,-5 3-90,-1 10 0,-2 3 90,0 7-90,1 4 89,-1 2-89,0 1 90,-2-1 0,0-4 0,-3-6 0,-1 2 0,-4-11 90,-2 5 0,-2-6-180,-2 0 90,0-4-90,0-5 0,0-7 0,-5-7 0,-2-6 90,-5-3-180,1-4 90,5 0 0,-3 0 0,8 1 0,-10 4 0,9 4 0,-8 2 0,8 4 0,-7 3 0,5 7 0,-1-2 0,2 8 0,3-2 0,0 3 0,-4 2 0,3-1 0,-13-1 0,2 4 0,-10-3 0,1 3 0,-1 0 0,0 0 90,-3 7-180,-1 0 90,-6 7 0,-5 1 0,-11-1 90,-4 4-90,-1-4 0,3 0 0,-4-3 0,22-6 0,4-1 0,31-4 0,41-2 0,10-5 0,-12 1 0,7-2 0,-2 0-1741,6-2 0,1-2 1741,-4 2 0,2-1 0,-2 1 45,5-3 0,-2 1-69,-2 1 0,-2-1 24,-6 2 0,-1 0 0,-7 1 0,-1 0 0,19-5 0,-15 3 0,-14 4-90,-8 3 3368,-9 2-3817,-4 2-289,-12 10-1151,-9 4 1979,-15 13 0,-14 7 0,-4 3 0</inkml:trace>
  <inkml:trace contextRef="#ctx0" brushRef="#br1" timeOffset="106024">31885 3207 20716,'-14'6'2159,"3"-4"-2050,-1 10-19,8-5-54,0 11-36,4 6 90,0 11-90,0 8 0,0 4 0,2 3 109,4-2-109,1-5 55,5-7 35,-4-6-90,-2-8 180,2-10-1,-4 0-89,2-15-90,-1-6 0,-4-18 0,1-14 0,0-5 0,1 3 0,0-2-557,1 1 1,0-3-1,0 0 557,4-13 0,1 0 0,1 0 0,2 0-259,0 1 0,1 2 259,1 4 0,2 2 0,-1 6 0,2 2 0,1 5 0,1 3 0,0 6 0,1 2 0,22-14-76,3 14 76,3 10-90,3 10 0,0 11-180,-2 12-269,-4 13-1171,-10 12 1710,-11 7 0,-12 4 0,-8 2 0</inkml:trace>
  <inkml:trace contextRef="#ctx0" brushRef="#br1" timeOffset="106721">32405 3008 20845,'8'-18'2429,"0"4"-2159,-2 1-180,-2 8-1,-2 1-89,-2 4 0,-5 4 90,-4 5-90,-7 11 0,-4 8 0,-3 12 0,-3 5-330,-2 10 420,-1 4-180,0-2 90,12-20 0,1 0 0,-3 13 0,-5 7 0,19-26 0,1-8 0,10-3 0,6-6 0,7-7 0,3 3 330,4-9-240,23 9-90,-19-9 0,14 3 90,-26-4 0,-2 0 0,0 0 0,-3 0 0,-3-6-90,-6-3 90,-3-9-90,-1-5 0,0-6 0,-3-5 0,-2-9 0,1-5 0,0-8-265,4-1 265,0-6 0,4 4 0,4-2 0,5 6 0,3 3 0,0 9-90,2 9 90,4 15 0,17 17 0,-6 14 0,6 11 0,-15 4 0,-8 3 265,-2-1-175,-6-4-90,-3-2 0,-4 1 0,-1-9-180,0 0-180,0-11-2518,0-4 449,-5-4 2429,-4-3 0,-5-4 0,-2-3 0</inkml:trace>
  <inkml:trace contextRef="#ctx0" brushRef="#br1" timeOffset="107385">31828 3035 20485,'-47'-2'1889,"13"-4"-1889,24-1 90,29-5 0,26-6-90,-11 10 0,4 0-737,7-4 1,2 0 736,8 0 0,0 1 0,4-4 0,1 0 0,1 1 0,-1-1 45,-1-1 0,-1 0 0,-1 1 0,-1 0 45,-6 1 0,-2-1 208,-3 2 1,-1-1-30,4-3 1,-3-1-90,16-7-90,-29 10 0,-2 2 90,-4-1-180,-8 5 90,-4 3 0,-7-1-90,-2 2 1056,-3 1-1056,-2 2 0,6 10 0,-5 8-90,4 15 180,-3 17-90,4 11 0,-5-24 0,1 2 0,1 1 0,1 2 0,2 14 0,2 1 0,-3-15 0,2-1 0,2 8 0,1-2 0,2 5 0,-1-9 0,-1-11 0,-6-10 0,0-11 0,-4-11-90,0-8 90,-7-8-90,-3-5 90,-17-16-90,1 13 180,-12-7-90,-14 24 0,11 9 0,-12 9 90,20 10-90,5 6 0,3 6 0,7 2 90,4-2-90,8-4-90,2-4 180,4-3-90,2-4-90,0-6-809,0-6 89,0-13-1169,0-3 1979,0-10 0,4-7 0,0-6 0</inkml:trace>
  <inkml:trace contextRef="#ctx0" brushRef="#br1" timeOffset="107839">33225 2605 19856,'4'-7'2248,"2"-3"-1978,6 2 90,4-5 0,3 2-90,1-3 0,-3 7-181,1 1 1,-6 6 90,2 0-180,-3 8 0,-2 8 90,0 17-90,-5 13 90,1 15-362,-4-27 0,-1 0 272,1 4 0,0 1 0,-1 1 0,0 0 0,0-1 0,0 1 0,0-1 0,0-1 0,-2-3 0,0 0 0,2-1 0,-1 0-90,-2 25-360,3-3-269,-4-10-810,0-10 1529,-6-17 0,-3-13 0,-1-11 0</inkml:trace>
  <inkml:trace contextRef="#ctx0" brushRef="#br1" timeOffset="108049">33038 2529 21385,'13'-16'1259,"8"6"-1439,23-3-859,14 4 49,-24 6 1,1-1 989,2 1 0,0-1 0,-2 2 0,-1 0 0,32 0 0</inkml:trace>
  <inkml:trace contextRef="#ctx0" brushRef="#br1" timeOffset="121133">27540 8191 20755,'0'-9'1889,"0"-2"-1709,0-1 0,0-1 0,0-3 90,0 0 89,-7-8-179,5 9 0,-21-5-90,8 15 0,-21 1 0,4 10-90,-29 14 0,15 3 0,16-8 0,1 3 90,-9 21-90,20-11 0,4 9 0,19-15 0,9 1 0,18 6 0,-3-11 0,9-1 90,-16-9-90,-4-7 0,-5 3 90,-7 0-90,-3-3 0,-12 17 90,-5-6-90,-15 14 0,-6-6 0,-2 7 0,1-1 0,3 3 0,7-2 0,7-4 0,9 1 0,7-3 0,8 1 0,7-1 0,11-3 90,8-4-90,21-3 0,-14-6-90,10-1 180,-25-4-180,-9 0 90,-6 4 0,-14 3 90,-6 8-90,-14 4-90,-6 4 90,-19 9 90,15-7-90,-7 10 0,23-10 0,9 2 0,8 0 0,9 3 0,6-1 0,6 1 0,16 5 0,-9-12 0,8 2 0,-16-17-90,-3 4 90,-5-11 0,0 5-270,-3-6-90,0 4-359,-4 5-271,0 6-899,-2 7 1889,-6 3 0,0 4 0,-7 3 0</inkml:trace>
  <inkml:trace contextRef="#ctx0" brushRef="#br1" timeOffset="122188">27451 12452 20665,'-5'-2'2699,"-2"-3"-2340,6-2-89,-3 2 0,4 1-90,0 4-90,2-4-90,6-3 90,5-3-90,10 1 0,6 3-90,6 3 90,0 1 90,8 8 90,-5 10 180,-6 1-1,-13 8 91,-15-5-90,-8 0-90,-4 5-90,-10 8-90,0-8-90,-2 5 0,12-12 0,2 1 0,6-1 0,0 12 0,8 7 0,-5 1 0,9 1 0,-10-12 0,2-1 0,-4-2 0,0 1 0,-15 12 0,3-7 0,-14 9 0,0-1 0,8-13 0,-1 5-90,14-8 90,8-7 0,9 5 0,5-7 0,1-1 0,2-1 0,-2 0 0,3 0 0,6 13 0,-10-8 0,4 10 90,-17-10-90,-13 14-90,-10-3-270,-9-3-540,-3-6-539,0-17-4471,-2 3 5910,-5-10 0,-4-6 0,-3-6 0</inkml:trace>
  <inkml:trace contextRef="#ctx0" brushRef="#br1" timeOffset="125150">27954 10267 20665,'-1'-65'2563,"0"-1"1,-6 24-2519,5-26 0,-11 15-45,-19 61 0,-7 18 0,4 3 0,1 6 0,-13 4 0,3 3-171,11 3 1,8 2 170,9-2 0,5-2 84,5 22-84,7-27 0,4-2-90,18 5-180,28-32 0,8-23 450,-23-26 0,-6-18 0,4 5-330,4 21 0,3 4 0,-6-6 150,-6-23 0,-8-9 0,-8 15 0,-10 15 0,1 39 241,0 14-241,1 22 0,1 22 0,0 6 0,-2-10-346,0 0 1,0 2 345,-1 1 0,1 11 0,-1-1 0,-2-13 300,-1-10 0,-9-5-360,-17 2 0,-12 2 0,3-9-120,-15-2 135,-3 2 0,5-18-45,27-64 90,25-2-90,12-8-463,13-3 553,-8 27 0,2 0-45,3-1 0,2 1 11,4-1 1,2 1 33,3 0 0,0 0-45,2 1 0,1 2 45,0 1 0,0 1 0,-2 1 0,-1 1 0,-1 2 0,-1 1-45,-3 0 0,-1 1 135,24-14 0,-1-3 0,-25 14 455,-12 2-545,-26 22 799,-13 11-799,-16 29 90,9 19-90,3 0 0,20 6 0,17-23 0,9-6 0,7-10 0,5-14 103,3-7-103,0-14 0,-5-10 0,-7-14 0,-11-13 0,-14-5 0,-12-5 0,-15 3-135,1 21 1,-4 2-316,-17-10 0,16 17 0,2 5-809,-2 5-1170,9 6 2429,13 12 0,8 4 0,5 6 0</inkml:trace>
  <inkml:trace contextRef="#ctx0" brushRef="#br1" timeOffset="125517">29648 10168 22734,'9'-46'2069,"-2"5"-1799,-13 3 0,-6 10-181,-9 8 1,-5 17-90,-3 15 0,1 19 0,3 15 0,5 11 0,9 6 0,14-19 0,5 0 0,4-3 0,4-2-45,0-2 0,3-3 45,20 5 0,-11-33-89,-3-17 89,-3-12 0,-9-11 0,-6-9-45,-10 8 0,-6 0-270,-3 3 0,-1 0-405,-16-27-269,-2 26-720,13 25-720,5 16 2429,5 3 0,6 9 0,4 0 0</inkml:trace>
  <inkml:trace contextRef="#ctx0" brushRef="#br1" timeOffset="126150">29972 10086 23364,'0'-39'1619,"0"5"-1529,0 7 0,-3 11 0,-4 8-90,3 22 0,-2 12 90,10 23-90,2 13-119,-1-29 0,2 2 29,5 12 0,5 1 0,7-7 1,3-2 44,-2-3 0,4-4 45,4-9 0,1-10 0,19-17 0,0-17 89,-17-8 1,-1-6 0,-9 6 0,0-3 90,1-11 0,2-6 0,-5 5-135,-7 10 0,-2 2-45,7-22 0,-1 15 90,-7 41-90,1 13 0,1 34 0,0 3-90,2 5 0,6-2 0,3-7-90,5-12 90,5-18 0,4-11 0,3-25 90,5-20-375,-22 7 0,-1-6 375,1-9 0,-1-5 30,-8 12 0,0-2 0,-1-2 30,0-3 0,-1-1 0,-1 0-992,0-3 0,-1-1 1,-1 0 1051,-2 1 0,0 0 0,-1 0-1,-2 1 1,-1 0 0,-2 2-239,1-18 1,-2 3 253,-1 6 0,-2 3-45,-1 9 0,0 2-90,0-23 0,0 20 90,0 22-180,-6 21 776,0 30-686,-6 31-45,7-15 0,3 5 929,-1 11 0,0 3-854,3-17 0,0 1 0,0 1-60,1 1 0,-1 2 0,1-1-30,0-2 0,0 1 0,1-1-60,1-2 0,-1-1 1,1-1-149,1 17 1,1-3-183,0-6 0,0-3-242,-2-8 1,0-3-838,3 23-1080,-4-20 2609,0-20 0,-7-13 0,-2-11 0</inkml:trace>
  <inkml:trace contextRef="#ctx0" brushRef="#br1" timeOffset="126443">30841 9702 23004,'-35'-36'1979,"5"-1"-1799,11 3 89,11 1-179,14 7 0,18 2-90,19 10 0,18 1-292,-24 9 0,2 3 292,2-2 0,1 2 0,2 0 0,0 2 0,-2-2 0,1 2-1555,22 0 1,-1 2 1509,-23 0 1,-1 1-46,9-2 0,-5 1-360,-14 3-270,-21 0-359,-4-4-720,-5 4 1896,2-6 1,-2 0 0,0 0 0</inkml:trace>
  <inkml:trace contextRef="#ctx0" brushRef="#br1" timeOffset="129450">8597 17793 23004,'-15'-3'989,"7"1"-899,-1 2 90,8 0 90,-3 0-90,9 11-90,8 5 0,9 18 0,9 7-90,4 9-251,1 2 251,-1 0 90,-13-21 0,-1-2 90,9 13 0,3-3 0,-17-25 0,1-12-180,2-16-3219,9-13 3219,7-14-428,-6-2 1,1-4 427,-7 9 0,-1-1-400,7-14 0,-1-3-275,-8-3 1,-2 2 134,-6 15 1,0 0-316,1-12 1,-3 2-1700,-2-7 2554,-4 5 0,-2 15 0,-2 4 0</inkml:trace>
  <inkml:trace contextRef="#ctx0" brushRef="#br1" timeOffset="129892">8808 17540 20425,'12'-3'1349,"2"1"-1079,0 2 720,26 22-721,-12 0-134,4 9 0,0 4-135,6 16 45,-12-16 0,0 2-434,-6-8 0,-2 1 389,0 0 0,-1 1 45,0-1 0,-2-1-135,14 26 634,-5-8-454,2 6-90,-10-20 374,1 3-284,-11-27 233,0-3-233,2-6 587,2-8-677,8-10 0,8-18 0,8-12 0,5-6-385,-5 7 0,4-3 385,0 3 0,5-7 0,2-1 0,-3 5-515,-3 5 1,-2 3-1,2-2 537,-2 3 1,4-3-1,-1 1 1,-4 4-53,-2 5 0,-2 4 0,-2 1 30,11-9 0,-3 2 0,-4 7 0,-3 1-90,18-14-18,-13 10-162,-10 10-180,-7 8-179,-7 7 372,-1 5-1722,3 2 2395,5 0 1,7 0-1,3 0 1</inkml:trace>
  <inkml:trace contextRef="#ctx0" brushRef="#br1" timeOffset="132100">25461 14469 23544,'-5'0'719,"2"0"-629,3 0 0,9 6-90,20-1 0,5 2 0,3-5 0,4-4 45,0-5 0,-1-3-45,1 1 0,1-2 0,5-8 0,-5-3 180,0-12-180,-1-8 90,-29 4-90,-10 3 90,-14 0-90,-9 5 90,-9 3-90,-7 6-1696,5 14 0,-2 3 1696,-19 4 0,17 4 0,0 3-19,-13 16 19,4 10 0,6 11 0,7 8 90,8 9-90,11 3-125,11-31 0,2 1 125,4 0 0,3 0 45,2-1 0,2 0-45,1-1 0,3-1 1607,8 6 0,6-3-1562,2-5 0,5-5-45,9-1 0,2-5 0,-9-6 0,0-6 0,-3-7 0,-1-4 157,10-6-157,-16-18 0,1-11 0,-4 2 0,-5 5 0,-2-1-848,5-10 1,1-7 0,-6 5 892,-12 6 0,-4 1-45,1-2 0,0 0 17,-2-2 1,0 0-18,0 2 0,0 0 45,-1 3 0,0 0 90,0-10 0,0 2 45,0-20-46,0 28 1,0 2 45,0-4 0,0 11-90,-4 4 90,3 7 0,-2 2 2342,-1 5-2522,3 4 544,-2 3-544,3 4-90,0 0 90,0 6 90,0 43-90,0-6 0,-1-3 0,2 2 0,2 21-354,-1-28 1,1 1 353,0 1 0,2 1 0,0 0 0,0 0 0,-1 0 0,0-1 0,2-1 0,0 1 0,1 10 0,0 0 0,-1-13 0,-1 0 0,2 7 0,0-2 0,3 8 0,-4-4 0,4-4 0,-4-3 707,2-7-707,1-2-3392,-1-2 3392,-2-12 0,2-1 0,-6-12-89,6-4 89,-2-7 0,4-14 0,2-14 0,1-13 0,1-5 1852,-2-4-1852,2 2-131,-5 24 0,0 1 131,6-15 0,7-1 0,-2 26 0,6 8 0,7 7 0,6 15 0,5 10 0,3 18 0,-2 9 0,-23-17 0,-1 2 634,-4 2 0,-1 2-634,-2 0 0,-2 2 0,-3-2 0,-2 1 301,1 29-301,-4-6 0,-10-8 0,-7-17 0,-4-1 0,-8 2-90,-27 4 0,25-30-809,-2-12 89,18-6-127,4-8-3380,23-30 4317,1 9 0,-1 11 0,2 1 0,12-14 0</inkml:trace>
  <inkml:trace contextRef="#ctx0" brushRef="#br1" timeOffset="132684">26980 14695 20935,'2'-7'2609,"0"2"-2430,-1 1 1,7 4-90,5-2-90,7 2 0,6 0 0,7 0 0,4 0 0,3 0 0,1-4 90,0-3-90,-4-9 0,-1-4 0,-7-6 0,-3-5 90,-6-5 45,-12 5 0,-2-3 135,1-1 0,-4-2-90,-10-24 0,-7 0-136,4 27 1,-2 4 0,-8-7 0,-3 11-45,-12 35 90,2 19 90,-2 17-180,-1 7-966,19-20 0,1 2 1010,1 0 1,1 2 0,4-1 0,2 1 0,2-2 0,2 2 0,4 6 0,5 1-45,6-6 0,2-1 0,0-1 0,3-2 0,26 12 0,-6-22 90,5-7-90,4-7 0,5-5 0,0-4 0,-13-1 0,2 0 0,26-6 0,1-2 2023,-22-5-2023,-20 1 90,-5 1-270,1-5-180,-11 2-179,0-3-451,-9 1-629,0 3-989,-5-2 2608,-6 0 0,-5 4 0,-5-1 0</inkml:trace>
  <inkml:trace contextRef="#ctx0" brushRef="#br1" timeOffset="133629">29501 13460 20845,'5'-20'2249,"-2"1"-1799,-3-3-91,0 4 181,-10-8-360,-2 10 0,-12-3 0,0 10 0,-8 4 0,-7 1-1,-10 14-44,7 5 0,-2 5-135,12-2 0,-1 4-257,-11 7 0,3 4 302,15-7 0,5 2-45,2 1 0,3 1 0,-3 29 0,12 2 0,17-4-131,8-3 41,13-4 90,6-5 0,-10-21 0,-1 3 90,-3 4 0,-4 2-90,1 20 90,-25 9 0,-36-19-422,-2 4 332,21-22 0,1 3 0,-2 9 0,2 2 0,-3 17 0,11-22 0,5-1 575,10 5-575,8-6 135,7-3-135,5-4 0,13 6 0,-4-9 90,11 4 267,-12-4-267,-1 1 0,-5 7 0,-4 1 0,-3 5-90,-5 3 0,-2 2-450,3 22-629,4-17 134,-4-14 1,2-1 944,22 5 0,10-2 0,6-5 0</inkml:trace>
  <inkml:trace contextRef="#ctx0" brushRef="#br1" timeOffset="134937">33209 12809 19136,'8'-4'2968,"-2"1"-2698,2-4-180,0 5-90,4 0 90,4 2-90,19 0 0,-3 6 0,13 3 90,-12 7 0,-4 7 0,-9 2 90,-10 6 0,-13 4 134,-23 4 1,-10 2-225,1-6 0,-3-1-434,-8 12 1,-1-2 388,10-12 0,2-2-45,5-3 0,1 0 45,5-3 0,0 0-45,-19 20 0,20-10 0,23-13 0,9-1 0,9 0 867,2-2-867,7 0 0,-4 1 90,-1-3-90,-6-1 90,-4-1 0,-6-1 0,-11 9 0,-5-2-90,-9 6 0,2-5 90,1-1-90,4-4 0,9 10 90,7-6-180,16 8 90,5-5 90,12 4-90,0 2 0,3 7 0,-1 9 45,-16-7 0,-2 3-344,-7-10 0,-1 1 299,2 12 0,-4-1 0,-2 14-135,-10-21 0,-2-2-495,-6 16-947,-15 2-852,-6-25 2429,-13-15 0,-11 2 0,-8-6 0</inkml:trace>
  <inkml:trace contextRef="#ctx0" brushRef="#br1" timeOffset="136726">30314 13822 18956,'-16'-21'3418,"-3"3"-2968,-5 7 0,-8 4-90,-11 5-1,-10 12-224,9 4 0,0 3-135,10-2 0,1 1-216,-8 7 1,3 2 305,-5 9-59,14 2 59,13 0-90,16 3 0,14-1 0,15 3 0,11-2 0,11-3 0,7-3 0,-29-17 0,1 0-898,25 16 898,-8-3 0,-11 5 354,-11-2-354,-13 4 91,-12-2-91,-12 0 0,-31 8-359,-10-6-181,-3-4 493,8-15-1842,22-13 1889,3-10 0,3-4 0,2-6 0</inkml:trace>
  <inkml:trace contextRef="#ctx0" brushRef="#br1" timeOffset="137002">30521 13677 21835,'6'-39'2158,"-2"5"-1978,0 12 90,-4 4-180,2 17 0,-2 10-90,-6 25 0,0 20 0,2-18 0,1 3-495,-2 5 0,1 1 495,3 4 0,1 1 0,-2 1 0,0-1-135,2-2 0,0 1-585,0 6 1,0-1 719,1-12 0,-2-3 0,-1-3 0,-1-4 0,-4 3 0</inkml:trace>
  <inkml:trace contextRef="#ctx0" brushRef="#br1" timeOffset="137619">30167 14057 20215,'13'-27'1530,"10"2"-1440,18 0-1,19 3-668,-24 10 1,2 1 623,6 0 0,1 1 0,0 0 0,2 0 45,16-1 0,-2 0 45,-17 3 0,-1 1 0,7-1 0,-3 1 135,-1 1 460,-12 3-550,-11-1 190,-7-1-280,-10 0 0,-2 1 0,-8 2 596,-4 2-686,-6 0 0,-9 4 0,-1 3 0,-5 5 0,1 3 0,-1 5 90,1 7-90,1 10 0,1 6 0,5 7 0,2 2 0,10 0 0,1-2 0,12-9 0,2-3 0,8-11-90,10 0 90,-4-14 0,6-7-90,-12-17 90,0-10 0,-2-11 0,0-10 0,-2 2 0,-2-3 0,-3 9 0,0-1-148,1-12 0,-1 0 148,-3-12 90,-2 9-90,0 12 90,-4 9-90,4 8 0,-9 6 90,4 8 296,-5 9-296,5 9-90,-2 12 90,6 11-90,1 9 0,8 7-90,8 2-180,5-2-359,4-9-631,-1-7 1260,6-20 0,-10-10 0,3-14 0</inkml:trace>
  <inkml:trace contextRef="#ctx0" brushRef="#br1" timeOffset="138033">31044 13827 20575,'0'-8'2159,"0"2"-1979,0 22-180,4 2 90,2 16-90,7-3 0,3-1 0,0-3 0,3-4 0,-1-7 0,0-7 0,4-9 0,3-9 0,3-9 0,4-5 180,3-6 90,0-5 89,-3-1-179,-5-1 90,-5 4-90,-6 7-90,-3 5-90,-7 5 90,-2 3 0,-4 5 180,0 11-90,-8 16 0,-4 21-136,0-11 1,-1 3-414,-3 9 1,0 2 368,-2 6 0,-1 3-547,-1 4 0,-1 1 547,1 0 0,0 0 0,1-1 0,1-1-228,0-3 0,1-2 228,3-4 0,0-3-135,2-3 0,1-3-405,-7 26-449,6-15-540,2-9-1080,6-12 2609,0-12 0,4-8 0,0-8 0</inkml:trace>
  <inkml:trace contextRef="#ctx0" brushRef="#br1" timeOffset="139141">31719 13324 21205,'0'-18'1799,"0"0"-1619,0 5-90,0 3 0,0 4 0,5 28-90,2 8 0,3 30 0,-6-26 0,0 0-191,-1 5 1,0 1 235,0 4 0,0 1-368,-1 2 1,0 1 322,1 0 0,-1-1 0,-1 0 0,-1-1 0,0-3 0,0 0 0,0 5 0,0-3 0,0 17 90,0-2-90,0-41 356,0-11-356,4-17 670,0-11-670,8-16 0,1-14 0,5-9-313,2-1 313,3 4 0,-3 10 0,0 8 0,-3 9 0,-1 8 0,0 10 0,0 5 0,1 18 313,-1 3-313,0 18 0,-2 6 0,-1 6 0,-5 5 0,-2 0 0,0-2 0,-2-7 0,4-7-90,-6-18 0,4-6 0,-2-14 0,4-5 90,4-9 0,4-9 0,3-7 0,-1-9 0,-1-3 90,-5-3 0,-2 3 0,-6 3-90,0 11 0,-4 5 0,-4 11 90,3 7-90,-6 9 0,6 11 0,-1 10 0,7 11 0,3 6 0,4 1 0,2 0 89,2-10-89,3-4 0,-3-9 0,2-7 0,-5-5 0,-5-10 0,-4-20 0,-8-2 0,-4-16 0,-5 12 0,-3 1-89,-2 6-91,-1 4-180,1 5-180,0 7-629,4 5-630,5 2 1799,4 2 0,5 0 0,0 0 0</inkml:trace>
  <inkml:trace contextRef="#ctx0" brushRef="#br1" timeOffset="139935">32389 13695 21295,'5'-18'1979,"2"2"-1799,1 3-90,-2 2 179,2 4-269,-2 8 90,2 7-90,2 12 0,1 5 90,-1 8-90,-4 2 0,-2 3 0,-4 11 0,0-16 0,0 3 0,0-20 0,0-9-90,0-5 0,0-10 90,0-9 0,9-32 0,-1 5 0,6-19 0,-4 19 0,-4 8-90,5 3 90,-5 17 0,3 2 0,-3 20 90,-2 10-90,0 10 0,-2 28 0,0-13 0,0 11 90,1-22-90,-2-10 0,-1-4 0,0-9 0,2-3 0,0-10 0,8-22 0,-1 1 0,5-16 0,-4 13 0,0 3 0,-2 6 0,-1 10 0,0 5 0,0 12 0,-3 5 90,0 10-90,-4 6-90,2 1 180,-2 1-90,4-6 0,-4-1 0,5-8 0,0-5 0,3-7 0,0-8 0,2-12 0,8-26 180,-4 4 90,5-15-90,-10 21-90,-3 5 0,-5 8 360,3 82-450,1-31-45,4 24 0,4 1-405,4-19-270,13 7-269,-8-23-1170,-3-6 2159,-1-5 0,-6-5 0,-2-4 0</inkml:trace>
  <inkml:trace contextRef="#ctx0" brushRef="#br1" timeOffset="144028">26277 4523 16348,'-4'-7'4947,"0"3"-4497,0 2-271,3 8 91,-8 1-180,8 11 0,-10 4 0,10 8 90,-8 4-90,4 6 0,-3 2 90,0 13 0,-2 11-390,4-26 0,0 4 255,-1 5 0,0 3-399,-1 4 1,-1 2 443,1 4 0,-2 2-458,3-19 0,0 0 0,-1 1 398,0 1 0,-1 0 0,0 0-630,-1 1 1,-1 2 0,1-2 629,-1 1 0,0-1 0,0 1 0,1 0 0,-1 0 0,0-1 117,0-1 1,1 0-1,-2 2-125,2-2 1,-2 3 0,1 1-1,-1 0 0,2-2 1,0-1 0,-1 2-1,1 1-96,-1 9 1,-1 3 0,0 0 0,1-1 118,0-2 0,1 0 0,0 0 0,1-3-45,0 6 0,1-3 0,-1 0 30,1-2 0,-1 0 0,1-4-30,1 7 0,0-3 162,-1 1 0,0 0-162,1 0 0,-1 0 45,0 0 0,-2 1 0,1-1 0,-2 0-45,0 0 0,0 0 45,-2-2 0,-1-1-45,2-2 0,0-1 45,-2-1 0,1-1 0,1-2 0,0 0-45,0-2 0,0 1 724,0-3 0,1 0-724,1-1 0,0 0 45,0-1 0,2 0 0,0 1 0,1 0 0,0 1 0,0 0 0,1 2 0,-2 3 15,1 2 0,-1 4 0,0-1-552,-2 10 0,0 1 522,0-6 0,0 4 0,0-4-30,-1 6 0,0-3 45,-1 2 0,1-1-45,0-4 0,0 0 45,1-2 0,0 1 15,0-7 0,-1 3 0,1-3-15,-3 9 0,1-1-45,1-9 0,-1 1 0,1-3 45,-1 3 0,0-4 278,0-1 0,0 3-323,1-7 0,0 3 0,1-2 45,-1 7 0,-1 1-16,3-9 1,0 2 0,0-3 15,1 3 0,0-1 0,0 0 0,0 0 0,0 0 0,0 2 45,0 1 0,1 0-45,-1 5 0,0 1 0,1 3 0,0 1-98,-1 2 0,0 2 98,0 2 0,0 0-45,-1 2 0,1-1 45,0 1 0,0 0-45,1 0 0,0 0 45,-1-1 0,2-1-45,0 1 0,-1-1 45,1-2 0,-2 0-90,2-3 0,-2 0 90,-1-3 0,0-2-45,1-1 0,-1-2 0,0-2 0,-2-1 0,1-2 0,0 0 0,0-1 0,-1-2 0,0-1 0,0 0 124,2-3 0,0 0-124,0-1 0,0 1 0,-3 15 0,0 0 0,4-11 0,0-1 265,-3 16 1,1-1-266,3-14 0,2-2 0,1 1 0,1 0 146,-2-1 1,1-1-147,1-1 0,1-2 0,0 0 0,0-1 0,-3 0 0,1 0-45,1 0 0,1 0 90,-3-1 0,0 0-45,3-1 0,-1 4 480,-3 25 1,0 4-481,2-10 0,0 1 0,0-13 0,-2 2 0,0 0 0,-4 20 0,-1-4 27,3-24 0,0-1-27,-4 13 0,0-2-45,4-14 0,0-2 45,-8 31 90,0-4-90,5-24 0,0-2 0,-5 15 786,2 7-786,5-20 394,8-1-394,-6 18-89,3-18 211,-1 11-122,1-20 420,4-7-420,0 0 0,0-11 0,0-1 0,0-6 90,2 4 0,8-3 0,19 7-90,6-7 0,8 2 0,4-2 0,-10 0 0,0-2-657,18 2 1,5-2 686,-10 1 0,2-1 0,2 0-30,5 1 0,2-1 0,4 0 0,-5 0 0,3 1 0,0-1 0,-2 0 0,6 1 0,-1-1 0,-1 0 0,-3 1 0,0 0 0,-5 0 0,5 0 0,-4 0 0,0 0 0,-2 0 0,-1 2 0,-1 0 0,-2-1 0,0-1-137,-1 2 1,1 0 136,-3-1 0,2-1 0,-2-1 0,8 1 0,1 0-273,-8 0 1,2 0 0,-3 0 272,5 0 0,-3 0 0,2 0 0,0 0 0,0 0 0,-1 0 0,1 0 0,0 0 0,-3 0 0,0 0 45,-2 3 0,-1 0-45,-3-2 0,-2 0 0,-3 2 0,-1 0 0,-2-2 0,-1-2-203,30-1 203,-3-1 0,1-1 0,-29 0 0,1-1 0,1 1 0,3-1 0,3-1 0,5-1 0,-2 0 171,9 1 1,1-1-172,-5 1 0,3 0 0,-3 1-344,6 1 0,-2 1 344,1 0 0,0 0 0,-1 0 0,-1 1 0,-1 0 0,2 0 0,-5 0 0,3 0 0,-3 1 0,8 0 0,0-1 0,-9 2 0,2-1 0,-4 0 0,3 1 0,-3 0-954,1 1 1,0-2 953,-3 1 0,3-2 0,10-1 0,7-2 0,-5 1-265,0 0 1,1-1 264,1-1 0,6 0 0,-5 1 0,-4 0 0,1 1 0,-11 0 0,5 1 0,2-1 0,-3 2 0,7-1 0,-1 1 0,3 1-239,1-2 1,4 1-1,0 0 1,-2 1 238,-11 0 0,-2 1 0,-1 0 0,1 1 0,4 0 0,0 0 0,0 1 0,0 0 0,0-1 0,1 1 0,-1 0 0,1 0 0,0 2 0,0 0 0,-1 0 0,1 0 0,-2-1 0,0 1 0,0-1 0,0 1 0,-3 0 0,0 0 0,0 0 0,-1-1-22,12 2 1,-1-2-1,1 1 22,-8-1 0,1 0 0,0 0 0,-4-1 0,-2 0 0,-3 0 0,1-1 0,7 1 0,0-1 0,-5 0 0,-11-1 0,-3 0 1691,23 0-1691,-12-4 0,-7-3 0,-3-3 0,-5-3 767,-1 4-767,-1-4 2303,-3 3-2303,-1-1 0,-3 4 1274,-2 1-1274,0 3 371,1 1-371,1 2 0,2 0 0,5-2 0,3 2 0,5-4 0,5 3-208,1-1 208,4 2 0,-4 0 0,-6-2 0,2 2 0,-17-3 0,3 1 0,-16-2 208,-3-1-208,-10-4-1350,-8 2 1350,-17-4 0,-8-3 0,1 1 0,-4-1 0,-20-7 0,-1-1 0</inkml:trace>
  <inkml:trace contextRef="#ctx0" brushRef="#br1" timeOffset="145991">26293 4491 19946,'4'5'3058,"0"0"-2698,6-5-1,1 0 91,3-2 0,0-3-90,4-2 0,3-2-91,3 2-179,6 0 0,7 3 0,9 1 0,13-1-488,-24 3 0,3 0 443,6-1 0,1-1-1,8 1 1,2 0-45,6 0 0,2 1-450,-18 0 1,1 1 0,1-1 449,4 1 0,0 0 0,1 0 0,0-1 0,1 0 0,3-1 22,4 1 1,5 1-1,1-1 1,-3 0-23,3 0 0,-2-1 0,3 1-640,-3 0 0,4 0 0,0 0 1,-4 0 639,0-1 0,-3 1 0,1-1 29,1 1 1,1-1 0,0 0 0,0-1 0,0 0 0,1 1 0,-1-1 0,-1 1 0,1-1-416,-2 0 0,0-1 0,-1 0 386,-2 1 0,-1-1 0,0 0-92,-4 0 1,-1-1 0,0 0 91,-3 0 0,0 0 0,-2 0 0,-2 0 0,-1 1 0,0-1 0,19-4 0,0 0 0,-2 1 0,-1 0 0,-1-1 0,0 0 0,1 0 0,0 0 88,-2 0 0,0 0-88,0 0 0,0 2 0,-2 0 0,-1 0 0,-1 1 0,-2 1 0,-2 0 0,-2 1 0,-4-1 0,-1 1 969,-5 0 1,-1 1-970,-3 0 0,1-1 0,22-1 0,3 0 0,-7 2 0,1 0 582,9-2 0,-1 1-582,-12 2 0,-5 0 0,-11 2 0,-2 0 571,1-1 0,1 0-571,-2 1 0,1 0 0,31 0 0,-6 0 0,-3 0 0,-7 0 0,0 0-90,-5 0 90,-1 0 90,2 0-90,-3 0 944,3 0-944,-2 0 0,1 4 0,1 1 0,5 0 0,4 3 0,-14-5 0,5-1 0,16 2 0,2 1 0,-10-2 0,0-1 118,10 0 1,-3 0-119,-22 0 0,-3 0 0,1-2 0,1 1 110,0 3 0,2 0-110,12-1 0,0-1 0,-14 0 0,0 1-205,10 1 1,-2 0 204,13 1 0,-1 0 0,-2 3 0,0-3 0,-2 0 0,-18 0 0,0-2 0,14-2 0,8 3 559,-30-4-559,4 4 0,-14-3 0,0 7 435,-14-7-435</inkml:trace>
  <inkml:trace contextRef="#ctx0" brushRef="#br1" timeOffset="147809">11646 1344 21655,'2'-33'1259,"-2"6"-1169,2 11-90,-2 12 90,0 15-90,0 18 90,0 23 0,0-15 0,0 5-779,-1 11 1,-1 4 747,0-10 1,0 2 0,-1 2 0,0 10 0,-1 2 0,-1 2-710,1-10 1,0 1 0,-1 3 0,0 4 661,0-8 1,0 4 0,-1 2 0,0 3 0,0-1 0,-1-1 0,2-2-334,-1-2 0,0-2 0,1-1 0,-1 1 0,0 0 0,0 4 333,-1 3 1,0 3 0,-1 2 0,1 0 0,-1-1 0,1-2 0,0-4-13,-1 4 0,1-3 0,0-3 0,1 0 0,-1-1-168,1-3 0,-1 0 0,1-1 1,0 0-1,0 3 183,1-3 0,0 3 0,0 0 0,1 0 0,-1-2 0,1-3-15,0 7 0,1-5 0,0 0 0,0 1 0,0 9 0,0 1 0,0-1 0,1-8 45,0 6 0,0-5 247,2-3 1,0-6-1643,1-10 838,10-24 512,7-73 0,-4 16 0,0-5 0,2-7 0,-1 0 0</inkml:trace>
  <inkml:trace contextRef="#ctx0" brushRef="#br1" timeOffset="148611">21144 869 23094,'3'-23'1439,"-2"5"-1349,-1 6 0,2 8 0,2 16 270,3 20-1,1 31-221,-4-20 0,0 7 251,-2 9 1,-1 7 0,0-1-1272,0-9 1,-1-3-1,-1 5 994,1-2 1,-2 3-1,1 2 1,-2 1-77,0-6 0,-1 1 0,-1 1 0,0-1 0,1-2-298,-1 2 1,1-2 0,-1 0 0,0 7 261,1-10 0,-1 6 0,0 3 0,0 0 0,0 0 0,1-3 0,-1-5-461,0 10 0,1-6 0,0 0 1,-1 2 460,1 0 0,0 3 0,-1 1 0,1-3 0,0-4 0,0 8 0,0-5 0,0-1-144,0-4 1,0 0 0,0-2 143,0-4 0,1-1 0,-1 1 373,-1 6 1,0 2 0,0-4-374,2 4 0,0-2 0,-2 10 0,1-5 637,4 4-637,0-13 0,0-10 2503,0-12-2503,0-6 1292,9-18-1292,2-14-2069,22-48 765,-20 28 0,0-4 1373,4-17 1,-1-4 0,-6 4 0,-1 0-1,-2-6 1,1 0 0</inkml:trace>
  <inkml:trace contextRef="#ctx0" brushRef="#br2" timeOffset="193239">11439 4636 13283,'-45'0'2968,"-1"0"-77,1 0-2531,-2 0 270,6 0 1318,5 0-1228,7 0 949,9 0-1039,10 0 2852,4 4-3482,13-3 0,8 3 0,15-4 0,15-6 0,-13 3 0,2-1-595,11-5 1,3-2 594,14 0 0,6-1-577,-15 2 0,3 1 0,7-2 577,-11 3 0,6 0 0,3 0 0,2-1 0,0 1 0,-4 0-485,5-1 0,-2 1 0,0 0 0,1 1 0,5-2 485,-13 3 0,4-1 0,1 0 0,2 0 0,0 0 0,0 0 0,-1 0 0,-2 1-232,0-1 0,-2 1 1,-1 0-1,0 0 1,2 0-1,2 0 1,4 0 231,-6 1 0,3-1 0,2 1 0,2 0 0,2-1 0,1 1 0,0 0 0,0-1 0,-2 1 0,-1 0 0,-1 1-89,4-2 0,-2 1 1,-2 1-1,1-1 1,-1 0-1,0 1 1,2-1-1,2 1 1,2-1 88,-11 1 0,3 0 0,0 0 0,2 0 0,1 0 0,1-1 0,-1 1 0,1 0 0,-1 1 0,0-1 0,-2 0 0,-1 1 0,-2 0-43,5 0 0,-2 0 0,-1 0 0,-2 1 0,0 0 0,0 0 1,1 0-1,2 0 0,1 0 0,3 0 43,-6 0 0,3 1 0,1-1 0,1 1 0,2 0 0,1-1 0,0 1 0,0 0 0,0 0 0,0 0 0,-1 0 0,-2 0 0,-1 1 0,-2-1 0,5 1 0,-1 0 0,-2 0 0,-2 0 0,0 0 0,0 1 0,0-1 0,1 1 0,1-1 0,1 1 0,2 0 0,-5 0 0,2-1 0,2 1 0,0 0 0,2 0 0,0 0 0,0 0 0,0 0 0,-1 0 0,0 0 0,-2 1 0,-1 0 0,-2-1 0,-3 2 0,7-1 0,-2 1 0,-2 0 0,-2 0 0,0 1 0,-2-1 0,1 1 0,-1 0 0,1 0 0,0 0 0,6 0 0,-1 1 0,1 0 0,-1 0 0,1 0 0,-2 0 0,1 0 0,-1 1 0,0-1 0,-3 0 0,0 0 0,0 0 0,-1 1 0,1-1 0,-2 0 0,1 1 0,-1-1 0,0 1 0,3 0 0,1 1 0,-2-1 0,1 1 0,-1-1 0,0 1 0,-1-1 0,-1 1 0,5 0 0,-2 0 0,1 0 0,-2-1 0,0 1 0,0 0 0,-2 0 0,5 0 0,-1 0 0,0 1 0,-2-1 0,0 0 0,-2 0 48,5 0 0,-1 1 0,-2-1 1,0 0-1,-3 0-48,7 1 0,-2-1 0,-2 0 0,-2 0 0,6 1 0,-3-2 0,-1 1 288,-2-1 0,0-1 0,-7-1-288,-3 0 0,-4-3 0,1 1 0,-8-6 0,-20-10 0,-15-4 1562,-11-5-1562,-3 3 2335,-3-5-2335,8 10 2382,0 0-2382,6 9-542,-5 3-1886,-6 5 2428,-16 7 0,-18 9 0,-13 5 0</inkml:trace>
  <inkml:trace contextRef="#ctx0" brushRef="#br0" timeOffset="373016">27459 1280 22644,'-15'0'2249,"1"0"-1799,2 0-1,0 0-179,0-4-90,0-1 180,1-6 90,-4-10-181,5 0-89,-5-9 0,1 3-90,-3-1 0,-5-3 90,-2 1-180,-3-3 90,-5-4-90,-1 1 90,-7 0-90,-3 2 0,-4 0-214,-3-2 214,-3-1 0,26 17 0,-1 0 45,-1 2 0,-1-1-45,2-1 0,-1 0 45,1 2 0,-1 0-45,-25-19 0,1 4 90,-2 3-90,14 10 0,-2 1 0,9 4 0,-1 0-337,-11-3 0,-1 1 337,12 4 0,1 1 0,0 2 0,-1 0-123,1 0 0,-1 2 123,1 0 0,-1 0 0,2 2 0,-1 1 0,-31-2 0,2 2 0,4 1 0,2 3 0,5-3 0,3 4 0,-10 0 0,2 0 0,5 0 194,7 0-194,15 4 759,-1 4-759,-3 1 271,-3 2-271,-3-6 0,-7 7 0,-8-4 0,11 2 0,-2 2 0,8-3 0,0-1-1696,-12 2 0,0 0 1696,13-2 0,1 0 0,-2-1 0,1 1-1047,-2 1 1,1 0 1046,-3 1 0,0 1-119,1 1 1,-1 1 118,-1-1 0,1 1 0,2 0 0,0 1 0,1 0 0,1 1 0,3-1 0,1 2 0,1-1 0,1 1 0,-26 16 0,18-8 0,0 2 0,11-7 0,0 2 0,-19 14 0,2 1 1940,-5 6-1940,19-14 0,1-1 0,-8 11 0,3 1 0,3 1 2841,2 3-2841,10-13 0,0 1-1377,-1 4 1,0 0 1376,2-1 0,0 1 0,2-1 0,1-1 0,-2 15 0,6-14 0,1 1 0,-6 18 63,6-20 0,1 0-63,3 11 0,-2-3 0,8 2 0,-2-2 0,3 2 0,5 0 3305,4 0-3305,7-2 0,4-1 0,8-1 0,-4-12 0,2 0 0,16 16 0,-14-17 0,1 0 0,1-1 0,-1-2 0,20 14-32,-16-14 1,0-2 31,21 8 0,4-2 0,-13-11 0,2-1 0,-12-2 0,1-1 0,10 1 0,2 0 0,-3-2 0,-1 0 0,-11-3 0,0 1-228,10 1 1,0 0 227,14 1 0,-17-4 0,2-1 0,23 0 0,-23-3 0,0 0 0,19-3 0,2 0 0,0 0 0,2 0 0,-32 0 0,1 0 0,12 0 0,2 0 0,2 0 0,-1 0 0,1 0 0,-1 0 0,-6 0 0,0 0 0,12-2 0,-1 0 0,-20-1 0,0-1 155,19-1 1,-1-2-156,-1-6 0,-2-1 0,-5 2 0,-1-1 0,-3 2 0,1-3 0,1-1 0,1-1 0,4-5 235,-14 9 0,2-2-235,1-2 0,0 0 0,1 1 0,-2 1 0,-4 0 0,-2 0 0,8-4 0,-1 0 0,18-10-236,-8 7 236,-16 7 0,0 0 0,15-4 0,0 0 0,-1 0 0,-1-1 0,0 3 0,-6-1 0,13-5 0,-12 4 0,10-6 0,-14 8 0,-3-2 0,-1-2 236,0 0-236,13-21 0,-9 6 0,7-16 0,-15 8 0,-3 2 0,-1 0 0,-3 3 0,-1 0 0,-4-3 0,-2-4 0,-2-3 0,-4-4 0,0-2 0,-3-3 0,-2 1 0,-1-1 0,0 1 0,-3 1 0,2-1 0,-8 4 0,4 4 0,-1 9 0,-3 8 0,4 7 0,-5 5 0,5 3 0,-4 7 0,4 5 0,-5 2 0,0 2 0,5 6-450,-9 1-1079,4 9-630,-9 0 2159,-5 4 0,-7 5 0,-6 2 0</inkml:trace>
  <inkml:trace contextRef="#ctx0" brushRef="#br0" timeOffset="374875">32315 9530 23094,'-22'-47'1979,"0"1"-1440,-1 3 181,3 4-180,2 6 89,2 1-179,-2 0-90,1 3-90,-7 0-270,1 0 0,-9-1 0,-6-6 0,-12 0 0,19 15 0,-2 1-484,-5-1 1,-3 1 483,-4 0 0,-3 1 0,-5 1 0,-5 0 0,12 7 0,-5-1 0,-1 1 0,2 2-614,-5-2 1,1 2 0,-3 0 613,2 1 0,-3-1 0,-1 1 0,4 1 0,-2 2 0,3 0 0,0 2-405,0-1 0,0 1 0,1 1 405,1 0 0,1 0 0,0 1 0,1 0 0,1 1 0,0-1-275,2 1 0,1 0 0,-3 0 275,0 0 0,-3 0 0,0 0 0,2 0 0,-3 1 0,2 0 0,-3 1-188,3 0 1,-3 0 0,1 0-1,2 1 188,-2 1 0,2 1 0,1 0 0,-4 1 0,0 0 0,-1 0 150,1 1 0,-1-1 0,-3 1-150,1 1 0,-3 1 0,-1 0 0,4 0 0,-4 0 0,4 0 0,-3 1-56,6 0 1,-2 0 0,0 1 0,5-1 55,3 0 0,3 0 0,0 0 0,-18 6 0,0 0 0,3-1 0,1 1 0,3 0 0,2 0 0,0 0 0,1 2 147,3 0 1,2 2-148,0 1 0,1 1 0,1 2 0,1 2 0,1 1 0,2 2 0,0 2 0,1 1 0,2 3 0,3 1 0,-1 1 0,3 1 0,2 0 0,2 5 0,6-5 0,1 3 0,1 0 0,-2 6 0,2 3-184,5-4 1,-2 7-1,2 0 1,3-6 183,-1 5 0,3-1 0,1 0 0,0 3 0,3-6-52,4-10 1,2-4 51,3 2 0,2-2 1023,5 32-1023,7-3 0,7-2 183,4-4-183,9-1 2132,5-5-2132,-17-26 0,1-1 0,3-1 0,2-1 0,3 1 0,1-1 0,4 0 0,2-1 0,3 2 0,1-1 0,3-1 0,1-1 0,4 2 0,0-1 0,3 0 0,2-1 125,0 0 0,2 0-125,0 0 0,0-1 0,0 0 0,1-2 0,-1 0 0,0-2 0,0 0 0,4-1 0,-5-2 0,4-1 0,-2-1 0,-11-1 0,-2-2 0,2 0-415,14 0 0,3 0 0,-4-1 415,-14-2 0,-2-1 0,-1 0 0,2-2 0,0-2 0,0 2 0,0 0 0,-1 0 0,1 1 0,-1-2 0,-1 0 0,1 0 0,21-2 0,-1 0 0,0-1 0,0-1 0,1-2 0,0 0 0,-20 1 0,0-1 0,0-1 0,2 1 0,0-1 0,0 0 0,2-1 0,0 0 0,1-1 0,0-1 0,1-1 0,-1 1 0,0-1 0,0-1 0,0 0 0,-1 0 0,-1-1 0,0 0 0,-2-1 0,0 1 0,-1-1-661,-2 1 0,0-1 0,-2 0 661,18-8 0,-2 0 0,-4-1 0,-2 0-109,-4-1 1,-1-2 108,-4 0 0,-3-2 54,-1 0 1,-3-3-55,-1 0 0,-3-1 0,-2-3 0,-1 0 0,-1-1 0,-1-1 0,-1-1 0,-2-2 0,0-4 0,-3 0 0,1-4 0,-3-2 0,-1-2 0,-2-2 65,-1-2 0,-1-1-65,-2-2 0,-2 0 0,-1 0 0,-1 0 0,-3 2 0,-2-2 0,-5 11 0,-1-3 0,-1 4 0,-2-7 0,-2 2 0,-4-9 0,-2 3 1036,1 21 0,-1 5-1036,-16-23-1529,-8 6-1529,-13 6 3058,18 22 0,-2 1 0,-8 1 0,-2 1 0,-5 1 0,-1-1 0</inkml:trace>
  <inkml:trace contextRef="#ctx0" brushRef="#br0" timeOffset="377717">32462 13438 14632,'-31'-32'2969,"-1"0"-293,3-1-2047,-1-2-179,3 1-90,1-1 1373,2-2-1553,-1-1-90,-3-3 0,-2 0-90,-7 1 0,-5 1 90,-7 3-90,-8 6 0,8 14 0,-3 3 0,8 5 0,-1 1 213,-19 0 0,-2 2-213,10 3 0,0 2 964,-5 3 1,0 2-965,-5 1 0,0 2 0,22 0 0,0 1 0,-3 3 0,-1 1 0,-4 3 0,-1 0 0,3 0-518,-3 1 0,3 0 0,-3 2 518,4-1 0,-3 1 0,1 0 0,3-1 0,3 0 0,2 0 0,0 1-155,-11 5 0,-2 2 0,0 0 155,5-2 0,1 0 0,0 0 0,1 0 0,1 1 0,2-1 0,-12 7 0,5-3 0,19-8 0,3-1 0,1 1 0,1 0 0,1-1 0,2 1 0,-21 18 0,4 1 94,17-15 0,1 0-94,-9 11 761,-8 8-761,19-14 2162,3 1-2162,0 10 0,3 7 0,-1 17 183,10-27 0,2 3-183,-1 2 0,2 2-140,1 3 0,1 1 140,1 0 0,2 4 0,5-4 0,3 3 0,0-2 0,1 8 0,3-1-371,1-7 1,2 0-1,2-3 371,4 2 0,3-3 0,5-2 0,3-2 0,3-3 0,3-2 0,4-1 0,3-4 0,4-4 0,2-2 0,2-1 0,2-3 0,3-4 0,1-2 0,3-2 0,2-1 0,-20-6 0,1-1 0,0-1-395,3-1 0,0-1 0,0 0 395,1 0 0,0-1 0,0 0 0,1-1 0,0-1 0,0 0 0,0-1 0,-1 0 0,1 0 0,-1-1 0,1 0 0,-1-1 0,-2-1 0,0 0 0,-1-1 0,0 1 0,0-1 0,-2-1 0,18-4 0,-1 0-170,-4 0 0,-1-1 170,-6-1 0,0-1 0,-4 2 0,0-1 0,-2-1 0,-2 1 0,-2 0 0,-1 1 0,-1-2 0,-1 1 260,-3 1 1,1-1-261,8-6 0,1-1 0,-1-4 0,0-1 301,-2 2 0,0-1-301,-4-2 0,-2-1 0,10-11 0,-5-5 661,-14 11 0,-1-1-661,9-18 0,-8 7 0,-2 0 0,-1-8 406,-11 19 1,-1 0-407,-1-16-3217,-6-1 3217,0-2 0,-4-4 45,0-1-45,0 2 0,0 4-47,0 5 47,-5-10 0,-2 15 0,-7-10 0,-1 16 3217,-3-1-3217,2 2 457,-2-2-457,1 4 0,1 1 73,2-1-73,-2 3 0,1-3 0,-3-2 0,-13-14 0,6 10 0,-12-9 0,10 17 0,1 5 0,-2 3 0,1 4 0,-16-2 0,8 5-360,-13 4-989,8 7-450,-1 4-990,-4 0 2789,3 0 0,1 0 0,3 0 0</inkml:trace>
  <inkml:trace contextRef="#ctx0" brushRef="#br3" timeOffset="418104">29067 6916 19766,'-12'-7'3508,"5"0"-2969,-2 5-89,8-2 90,-6 1-90,6-1 89,-3-1-179,4 3 1529,0 0-1619,-3 2 0,-2 0-270,1 0 0,0 0 0,4-3 0,5 3 0,8-2 0,13 0 0,16-3 0,21-2 0,-24 3 0,2-1-586,7 1 1,3-1 585,6 3 0,2-1 0,-16 1 0,2-1 0,1 0 0,4 2 0,2 0 0,2 0-580,4 0 1,1-1-1,1 1 580,3-1 0,1 1 0,0 0 0,-14 0 0,0 1 0,1-1 0,3 0 0,1 0 0,4 0 0,1-1 0,-1 1 0,-3 0-408,0 0 0,-2 0 0,-1 0 1,3 1 407,-3-1 0,3-1 0,1 1 0,-3 0 0,-3 0 0,8 0 0,-5 0 0,0 0-231,-3 0 0,0-1 1,-1 1 230,-4 0 0,-1 0 0,0 0 0,16 0 0,0 0 0,-7 0 0,1 0 168,7-2 1,-3 0-169,-17 0 0,-2 0 0,5-1 0,-5 1 1267,1 1-1267,-11 2 1893,0-4-1893,-14 3 1175,3-3-1175,-13 4 561,0 0-561,0 0 0,-2 0 0,4 0-450,-9 0-1529,4 0-1079,-10 0 3058,0 6 0,-10 8 0,-4 7 0</inkml:trace>
  <inkml:trace contextRef="#ctx0" brushRef="#br3" timeOffset="418839">31292 7612 18243,'-18'-22'3687,"1"3"-1090,5-3-2237,6 14 537,2-4-717,4 7 101,0 2-191,6-3 806,4 6-896,16 4 0,9 5 0,14 11 90,8 8-90,-27-13 0,3 4-45,12 12 0,0 3-261,-11-9 1,-2 1 349,10 9 1,-4 2-134,3 12 178,-3-1-296,-13 1 207,-9-1 0,-9 2 0,-17 2 0,-8 2 0,-12 3 0,11-27 0,-2 0 0,-2 1 0,-1 0 0,-2 0 0,-2 1 0,-10 11 0,0 0 0,10-13 0,1 0-209,-7 8 0,2-2 209,-4 2 572,3-4-482,7-9-90,4-5 211,5-4-211,9-9 0,-1 5 0,8-10 454,-6 4-454,6-6-2309,-3 0 1,4 0-1</inkml:trace>
  <inkml:trace contextRef="#ctx0" brushRef="#br3" timeOffset="419437">31243 8720 22644,'-5'-22'2339,"0"1"-1979,-7 3-91,4 4-179,1 5-90,4 5 90,-1 2-90,0 2 0,-4 6 0,3 3 0,1 9 0,4 3 0,2 2 0,4 1 0,8 1 0,7 5 0,9-1 0,3 3 0,4-4 0,-3-2 90,-3-7-90,-3-2 0,-5-3 0,-1-7 0,-7 0 0,-4-7 90,-7 0-90,-2 0 90,-2 0 810,2 0-631,2 0-179,-1-7 0,0-4-90,-3-6 90,0-3 0,0-2 0,0-1 0,-7-6 0,-2-1-90,-9-3 90,-4-2-90,-5 3 0,-3 1 0,0 13 0,0 1 0,-7-4-90,-23 0-270,30 17-449,1 4-630,1 4-720,4 3 2159,-1 6 0,-1 9 0,-1 4 0</inkml:trace>
  <inkml:trace contextRef="#ctx0" brushRef="#br3" timeOffset="421742">32535 7069 22014,'-12'-11'1979,"-1"2"-1709,3 0-90,4 6-90,2-1 0,4 4-90,0 0 720,4 8 89,6 18-359,10 25-360,-5-13 0,2 3-359,3 8 1,1 6 290,-4-10 1,1 4-1,0 2 1,0-3-540,1 5 1,-1-2 0,1 5 533,0-2 1,1 6 0,1 3 0,-1-2 0,-2-6-600,2 6 0,-3-5 1,1 3 581,-1-3 0,2 3 0,-2 0 0,-2-4 0,-1-2 0,-2-3 0,-1 3-248,-3-1 0,-2 3 0,0 1 1,-1-3 247,0 3 0,0-3 0,-1 3 0,-3-4 0,-1 3 0,-2-1 0,1-4 0,-1 0 0,-1-4 0,-1 1 0,-1 0 0,-1-1 0,-1 3-55,-2 14 1,-1 4 0,-1 0 54,3-16 0,0 2 0,-1-1 0,1 0 0,-1 0 0,1-1 0,-1 0 0,1-1 83,-3 13 1,1-2-1,0 0-83,0 0 0,1-1 0,0-2 247,-1 8 1,0-1-248,1-9 0,1 3 0,0-4 0,-2 1 0,2-2 0,-1 0 0,1-1 0,-2-1 0,0 0 0,2-2 0,-1-1 0,0-1 0,0-1 333,1 0 0,0-1-288,0-1 0,0 0-45,-1 2 0,0 1 45,-1-4 0,-1 3 15,1-4 0,-1 3 0,1-2-15,-3 4 0,1 0 401,-3 11 0,-1 3-386,1-16 0,-1-1 0,1-3-60,0-1 0,0-1 248,-9 20 1,0-4-249,-1-8 1304,7-7-1304,4-9 597,8-10-597,-3-6 0,7-9 0,-3 1 734,5-7-734,-4 3 0,3-4 0,-2 4 0,3-3 0,0 7 0,0-1 0,0 6 0,0 6 0,-4 3 0,3 5 90,-8 5-90,-7 18 90,0-10-90,-7 11 90,8-20 0,1-1 90,0-3-180,0 2 0,-4 2 0,-3 4 0,-1 1 0,-1-2 0,1-4 0,6-6 0,2-6 0,2-2 0,7-5-450,-4-3-1799,12-17 900,-3-6-2789,10-28 4138,-1 8 0,-1-13 0,-2 12 0</inkml:trace>
  <inkml:trace contextRef="#ctx0" brushRef="#br3" timeOffset="422115">31954 12623 19586,'-16'-11'3508,"1"2"-3148,3 4 89,2 3 91,6 2 90,0 4-1,1 5-179,2 9-180,-3 8 0,8 3 0,4 5-91,6 2 1,6 1-90,5 3-90,1-1 90,5 1-90,-2-1 0,3-3 90,9 6-90,-7-14 0,5 2 90,-8-21 0,-10-3-90,2-10 0,-11-9 0,0-10 0,-2-13 0,-3-9 90,-4-6 0,-10-1-135,-2 19 0,-2 0-585,-11-12-719,-10-7-1079,6 23 2428,-2 4 0,-5 5 0,-2 2 0</inkml:trace>
  <inkml:trace contextRef="#ctx0" brushRef="#br3" timeOffset="423569">30070 8092 21205,'-15'-9'3148,"1"2"-2698,8-2 90,0-4-451,6 2 1,9-6-90,12 6 0,16-3 90,17 1-90,10-3-45,-29 10 0,1 0-45,-1-1 1,0 1-431,30-3 70,-12 2-179,-9 0-2160,-8 5-899,-32 0 1889,-4 2 360,-28 0 2878,-24 0 3329,12 8-6741,-12-6 2782,25 6 521,9-8-790,11 4-450,0 1-90,7 34 0,10 30 0,4 6 0,-2-20 0,4-5 0,-5 5 0,1-1 0,-1 1 0,0-1 0</inkml:trace>
  <inkml:trace contextRef="#ctx0" brushRef="#br3" timeOffset="424871">32181 10570 22554,'-8'-4'2159,"-2"1"-1709,5 1-91,0 2-179,1 0-90,4 0 0,-4 8 180,4 6-180,0 17 0,0 11 0,0 12-90,0 9 45,0-27 0,0 0-378,0 2 0,0 0 333,-2 1 0,0-1 0,2-4 0,-1 0 0,-2 29-180,-1-13-180,3-5-180,-2-13-269,3-5-271,0-7-539,0-10-143,0-2 1762,0-12 0,0-3 0,0-5 0</inkml:trace>
  <inkml:trace contextRef="#ctx0" brushRef="#br3" timeOffset="425198">32161 10746 21655,'-18'-18'2338,"3"2"-2068,7 3 90,4 4-180,4 2-90,0 5 0,0 0-90,2 2 90,8 0-90,6 0 0,40 0 0,-7 0 0,-1 2 0,2 0 0,9-1 0,-23 1 0,-1 0 0,3-2 0,-8 0-90,-7 0-180,-3 0-90,-11 0-270,-8 0-269,-11 0-900,-9 0 1799,-16 6 0,6 1 0,-10 7 0</inkml:trace>
  <inkml:trace contextRef="#ctx0" brushRef="#br3" timeOffset="425503">32019 11063 22014,'-14'12'2609,"5"-5"-1080,4-3-1079,24-4-360,8 0-90,24 0 90,4 0-90,4 0 0,-2 4 0,-6-3 0,-10 7-90,-9-7-270,-12 3-180,-2-4-449,-8 0-450,-1 0-1170,-5 6 2609,-12-5 0,-8 15 0,-11-3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6T17:09:44.605"/>
    </inkml:context>
    <inkml:brush xml:id="br0">
      <inkml:brushProperty name="width" value="0.09071" units="cm"/>
      <inkml:brushProperty name="height" value="0.09071" units="cm"/>
      <inkml:brushProperty name="color" value="#FFFF00"/>
    </inkml:brush>
    <inkml:brush xml:id="br1">
      <inkml:brushProperty name="width" value="0.09071" units="cm"/>
      <inkml:brushProperty name="height" value="0.09071" units="cm"/>
      <inkml:brushProperty name="color" value="#00B050"/>
    </inkml:brush>
  </inkml:definitions>
  <inkml:trace contextRef="#ctx0" brushRef="#br0">12576 1574 21924,'0'-20'2429,"0"2"-1979,0 4-90,0 3-1,0 4 91,0 2 0,-5 21-46,0 22 1,-1 9-225,-2 1 0,0 5-1251,0 2 1,1 4-1,0 1 1101,-2-3 0,0 0 0,0 2-30,0 5 0,-1 2 0,1 1-397,0-15 0,0 1 0,1 0 1,-1 0 396,1 1 0,0-1 0,1 0 0,-1 0 0,0-2 0,1 0 0,-1-1 0,1 0 0,-1 14 0,0-2 0,1 0-359,1-7 1,0 0 0,0-2 358,1-5 0,0-1 0,1-2-135,0 15 0,1-3-90,0-10 0,1-3-225,2-7 1,0-4-631,0 14-539,0-19 1219,0-21 400,0-25 0,0-23 0,0-17 0</inkml:trace>
  <inkml:trace contextRef="#ctx0" brushRef="#br0" timeOffset="382">12438 1570 22734,'-14'-12'1979,"0"3"-1619,3 5-1,5 2 1,2 0 90,4 1-180,8-1 0,11 2-90,26-4-90,-11 1-1,5-1-580,10-1 1,4-2 535,9 0 0,2-1-16,-18 3 1,1-1 0,1 1 0,1-1 0,0 0 0,-1 0-30,0 0 0,-1 1 0,-1 0 0,19-2 0,-2 0 0,-7 1 0,-2 1 45,2-1 0,-3 1-165,-18 2 0,-3 0 120,33-3 0,-42 6-180,-8 0-270,-8 0-449,-4 0-1208,-19 10-592,1 5 2766,-18 14 1,4 7 0,-4 6 0</inkml:trace>
  <inkml:trace contextRef="#ctx0" brushRef="#br0" timeOffset="850">12284 2524 22734,'-35'6'1709,"3"-4"-1439,3 8 0,7-9 90,4 3-91,9-4-89,4 0 90,5 6 0,9-5 90,13 11-90,24-10-136,-11 3 1,3 2-473,9-3 0,2-1 383,5 1 0,3 0 15,-5 0 0,3 1 0,-1-2-30,-6-2 0,-2-1 0,1 0 90,4 4 0,1 1 0,-5-1-31,-1-4 1,-7 1 86,11 5-176,-32-6 90,-4 0-90,-6 0-269,-3 0-271,-4 0 317,-1 0-1217,0 4-534,0-3-815,0 7 2789,0-1 0,0 11 0,0 3 0</inkml:trace>
  <inkml:trace contextRef="#ctx0" brushRef="#br0" timeOffset="2006">13863 2958 23004,'-12'-16'1799,"0"1"-1619,0 3 90,0 1-1,-1 4-89,1 0-90,-2 5 90,-4 0-90,-6 6 180,-9 7-90,-7 10 45,6 8 0,-1 5-180,9-5 0,-1 3 14,-1 9 1,-1 6 0,4 0-30,8-3 0,4 1 0,0 0-284,0 0 0,0 0 0,3 0 254,0 18 0,8-2-45,11-8 0,6-3-247,-4-15 0,3-2 202,7 6 0,4-4-94,20-6 49,-11-23 0,2-7 45,21-11 45,-20-1 1,-2-6-1428,12-28 1472,-27 19 0,-1-3 0,-1-4 0,-2-2 92,-3-4 0,-1 0-47,-1-4 0,-2-1 0,-3 1 0,-2-1 0,0 0 0,0 0 0,-3 4 0,0-1 227,0-9 0,0-1-47,-1 9 0,0 2-136,-2 2 1,-2 2 90,-2-15-176,-1 32-4,1 5 1540,6 34-1540,4 38 0,-2-22 0,1 3 31,-1 12 1,2-1-32,1-8 0,1 0-1459,4 16 0,2 1 1459,-1-15 0,2 0-102,10 20 1,4-2 101,-1-21 0,2-4-45,0-2 0,2-4 0,0-8 0,2-8-45,7-10 0,1-8 0,23-13 0,-19 1 0,-2-5 45,-11-4 0,-4-4-843,2-5 1,-2-3 842,-1-7 0,-3-4 0,1-5 0,-1-1-124,-3-7 1,-2-1 168,-6 20 0,-1-1 0,-1-1 30,-1 1 0,0 0 0,-1-3 0,1-14 0,-1-2 0,-1 3 30,-2 14 0,-2 3 0,1-2-30,0-9 0,1-2 0,-3 6 940,-4 2 1,-2 5-882,2 6 1,-3-1 6,-3-2 1,-1 2-7,-3-10 1996,-3-1-2086,10 31 1145,-4 8-1145,4 17 685,-5 17-685,0 24 0,8-14 0,-1 4-277,-1 8 0,-1 5 277,4 7 0,1 6 0,0-1-517,0-11 0,0-1 0,0 2 517,2-2 0,-1 3 0,2 0 0,1 0 0,3-1 0,0-1 0,2 0 0,0-3 0,-1-1 0,1-3 0,3 4-300,5 4 1,5 5 0,0-2 0,-1-9 254,0-4 0,3-6 0,12 14 0,5-15-135,23-44 90,-12-27-194,-16 3 0,-1-6 239,-9-7 0,-3-5 0,2-6 0,-1-6 45,-8 13 0,0-6 0,0-1 0,-2 3 0,2-3 0,-2 1 0,0-2-32,-2 2 0,1-4 0,0 1 1,-3 3 61,-1 3 0,-2 3 0,-1 1 29,-1 2 1,-2-1 0,0 2 338,0-18 1,-1 1-264,-1 7 0,-2 2 0,-1 6 0,-1 3-91,1 7 1,-1 2-7,-2 0 0,0 4-38,0-4 1048,-2 13-958,1 45-90,-6 31 324,4-12 0,1 4-324,0 14 0,0 4 0,2-14 0,1 1 0,1 1 0,-1 4 0,2 1 0,1 5-220,2 0 1,2 6 0,0 0 0,1-4 219,2 3 0,0-3 0,2 2-23,-1-7 1,1 3-1,1 0 1,4-4-308,5 6 0,4-3 0,2-4-723,-3-7 0,1-3 1,3-1 1052,5-1 0,3-1 0,1-7 0,2-4 0,2-11 0,-2-17 0,0 1 0</inkml:trace>
  <inkml:trace contextRef="#ctx0" brushRef="#br0" timeOffset="2792">18249 1466 23723,'29'-37'2519,"-5"3"-2249,-6 9 0,-4 5 0,-3 11 179,-1 9-89,-6 17 90,2 21-180,-2 28-270,-1-22 0,0 3-792,0 10 1,0 3 791,-1-15 0,0 0 0,0 1 0,0 4 0,-1 0 0,0 0 0,1 1 0,0 1 0,0-1 0,0 1 0,0-1 0,0 0 0,1-2 0,0 0 0,-1-2 0,1 0 0,-1-1 0,0-1 0,2 17 0,-1-1 0,0-7 0,-1-2-186,1-6 0,0-4 186,-1-7 0,0-2 0,2 29 0,-2-27 0,-11-42 0,-4-30 0,-1-2 0,-2-5 394,-1 2 1,-1 0-395,-5-3 0,-2 2-1288,-3 0 0,-3 2 1288,-3 1 0,-4 3 0,-1 4 0,-3 4-244,0 5 0,-2 5 244,0 5 0,-1 6 0,1 7 0,-1 10 0,4 9 0,-1 8 0,3 6 0,1 11 0,4 6 0,1 2 0,-1-1 0,2 1 0,7 6-343,11-2 1,5 5 0,5 0-1,4-6 343,9 13 0,9-5 0,-1-10 0,5 1 0,8-8-169,14-9 0,9-9 0,0-3 169,-10-8 0,0-3 0,2-2 327,17 2 0,3-4 0,1-7-372,-16-8 0,0-5 0,0-3 0,-3 1 45,2-2 0,-3 0 0,2-2-30,10-7 0,2-3 0,-7-1 75,-4-3 0,-5-2-721,-4-1 1,-3-2 719,-4 1 1,-3-2 0,-4 1 0,-3-3 375,1-13 0,-6-3-420,-10 1 0,-5 0 0,1 1 0,-5 3 0,-9 5 0,-6 5 0,-15-5 0,-5 9 0,-5 11 0,-4 7 0,0 11 978,-14 3-978,20 4 887,-5 6-1337,24-1 955,0 17-3024,11-9 1813,-4 7 1,12-5-1,-3-1 1</inkml:trace>
  <inkml:trace contextRef="#ctx0" brushRef="#br0" timeOffset="3367">19622 2307 22644,'-6'-20'2699,"-2"1"-2160,-9 3 361,-14 3-451,1 12-269,-3 12 0,0 7-90,-13 22-639,14-5 0,3 4 594,9-2 0,4 3-45,1 3 0,3 2 45,3 1 0,4 4-1045,4-4 1,4 4 0,2-3 999,2 7 0,4-1 0,-1-8 0,2 2 0,2-4-154,5-1 0,3-5 154,0-3 0,2-2 0,-1-5 0,2-2 0,25 9-90,-5-16 88,1-14-88,-3-17 844,-4-14-754,-16-10 0,-4-10 45,-4-14 0,-6-7-16,-3 10 1,-4-2 0,-1 0-30,-2 8 0,-1 1 0,-4 1-30,-2 5 0,-3 0 1,-1 5 95,-4 2 0,-1 4-111,-1 4 0,-1 1-673,-5-1 0,-1 1-2251,-11-12 541,6 9 2428,17 18 0,13 14 0,0 0 0</inkml:trace>
  <inkml:trace contextRef="#ctx0" brushRef="#br0" timeOffset="3906">20206 2298 22554,'3'-30'3418,"-2"3"-3058,-1 7-180,-5 4 0,-4 9 90,-7 13-91,-4 13-89,-1 21-45,10 7 0,4 5-795,0-9 1,3 1 749,2 20 0,4-1 0,3-17 0,2-3-45,4-2 0,3-1 0,3-4 0,2-1-78,3-5 1,1-2 77,3-5 0,1-4 45,28 3-90,2-18 90,0-19 90,-2-19-170,-29 11 1,-1-4 259,4-20 0,-3-2-295,-7 11 0,-4-1 250,3-10 0,-3 0 45,-7-7 1255,-4 6-1345,-4 16-90,0 9 158,0 20-158,-4 19-90,3 24 90,-1 19-156,6-21 1,2 1 155,1 2 0,2-1 0,4 1 0,3-1 0,2-2 0,2-2-45,2-2 0,3-4-45,1-5 0,1-3 90,32 3 338,0-19-338,0-26 90,-24-11 0,-4-7-45,-8 3 0,-4-2-368,2-17 0,-7-3 412,-9 12 1,-6 1-45,-4 0 0,-2-1-45,-3 1 0,-1 2 0,-2 3 0,-1 2-45,0 3 0,0 2-224,-13-20-541,3 13-1504,-2 12-384,14 15 2780,-4 14 1,15 16 0,-3 10 0</inkml:trace>
  <inkml:trace contextRef="#ctx0" brushRef="#br0" timeOffset="4376">21461 2131 23634,'23'-35'2158,"-3"6"-1978,-4 4-90,-4 7 90,2 8 0,-3 10 90,6 14-90,2 15-90,2 16 0,-10-14-1,0 2-375,-2 4 1,0 1 285,1 7 0,-2 0 45,0 1 0,-1 0 0,-1 0 0,0 1-178,-3-5 1,0-1 177,-1-5 0,0-1 135,-2 21 0,0-15 89,0-12-179,-4-15 0,0-14-90,-6-18 0,5-18 0,-1-19-109,9 20 0,2-2 109,1-7 0,2-2 0,4-6 0,3-1 45,2-3 0,2 1-45,2 0 0,1 2 45,0 6 0,1 2-45,0 6 0,1 3 0,-4 8 0,4 6 32,9 7 0,1 9-32,19 13 0,-16 10 0,-1 7 0,-7 4 0,-3 4 0,3 5 0,-1 3 0,-2-1 0,1 4 0,-3-6 0,0 3 0,-2-1 0,3 4 0,-2-1 0,6 9 0,-1-4-449,0 3-631,-8-12-2967,-7-5 4047,-17-17 0,-14 6 0,-14-15 0</inkml:trace>
  <inkml:trace contextRef="#ctx0" brushRef="#br0" timeOffset="5236">11504 4926 15142,'-49'11'2159,"2"0"-348,9-6-1541,5 3 1175,7-3-906,8 0 642,7-1-462,6-4 1472,7 0-1561,5 4 335,11-3-426,13 3-3391,17-4 3077,-16-3 0,3-2-225,10 1 0,3-2-587,12-3 1,5-2 586,-12 3 0,3-1 0,1 0-269,-6 1 0,0 0 0,4-1 0,5-1 269,-5 2 0,6-2 0,4 0 0,1 0 0,2-1 0,-2 1 0,-2 0-218,-5 1 0,-3 1 1,-1 0-1,1-1 1,2 1-1,4-1 1,5 0 217,-14 2 0,3-1 0,4 0 0,3 0 0,1 0 0,2-1 0,1 1 0,0 0 0,0-1 0,0 1 0,-1 0 0,-2 0 0,-2 0 0,-3 1 0,7-1 0,-1 1 0,-3-1 0,-1 1 0,-1 0 0,0 0 0,1 0 0,1 0 0,3 0 0,1 0 0,-7 0 0,2 1 0,1-1 0,2 1 0,0-1 0,1 0 0,1 0 0,0 0 0,-1 1 0,0-1 0,-1 1 0,0-1 0,-2 1 0,-2 0-54,6-1 0,-1 1 0,-1-1 0,-1 1 0,-1 0 0,0 0 0,0 0 0,0 0 0,0 0 0,1 0 0,0 1 54,2-1 0,0 0 0,1 0 0,-1 0 0,1 0 0,0 0 0,0 0 0,0 1 0,0-1 0,1 0 0,-1 1-37,-4-1 1,1 1 0,0 0 0,-1 0 0,1-1 0,0 1 0,0 0-1,1 0 1,-1 0 0,0 0 0,0 0 0,0 0 36,1 1 0,0-1 0,0 0 0,0 1 0,0-1 0,0 1 0,0 0 0,0-1 0,0 1 0,1 0 0,-1 0 0,0 0 0,-1 0 0,0 1 0,0-1 0,-1 0 0,1 1 0,-1-1 0,1 1 0,1 0 0,1 0 0,0 0 0,2-1 0,2 1 0,-7 1 0,2-1 0,1 1 0,1-1 0,2 1 0,0 0 0,1 0 0,0-1 0,1 1 0,-1 0 0,-1 0 0,0 0 0,-2 0 0,0 0 0,-2 0 0,-2 0 0,7 0 0,-3 0 0,0 0 0,-2 1 0,-1-1 0,0 0 0,-1 0 0,1 1 0,0-1 0,1 0 0,2 0 0,1 1 0,-6-1 0,1 0 0,2 1 0,1-1 0,1 1 0,0-1 0,1 0 0,-1 1 0,0-1 0,-2 1 0,0-1 0,-2 1 0,-1-1 0,-3 1 0,-2-1 0,13 0 0,-4 1 0,-1-1 0,-3 0 0,-1 1 0,-1-1 0,0 0 0,0 0 0,-1 0 0,4 0 0,-1-1 0,0 0 0,-1 1 0,-1-1 0,0 0 0,-1 0 0,0 0 0,2 0 0,-1-1 0,-1 1 0,0-1 0,-1 1 0,-1-1 0,0 0 0,1-1 0,0 0 0,-1 0 0,-1-1 0,-1 1 0,-1-1 0,3 0 0,-1-1 0,-1 0 0,-2 0 0,-1 0 0,4-1 0,-2-1 0,-2 1 0,-1-1 231,5-2 1,-1 1 0,-4-1-232,11-2 0,-4-1 596,-4-1 1,-3 1-597,9-3 1950,-2 0-1950,-34 12 0,-5 3 2916,-6 2-2916,-4 0 1025,-2 0-1025,-2 0-397,0 0-2301,-10 0 2698,-6 0 0,-25 0 0,-5 0 0</inkml:trace>
  <inkml:trace contextRef="#ctx0" brushRef="#br1" timeOffset="9317">15634 7350 20845,'8'-54'1979,"0"1"-1619,-3 6 0,0 4 89,-4 7 1,0 4-90,-1 7-180,0 7-90,0 5 0,0 8-90,0 1 269,0 12 91,0 10 0,0 20 0,2 21-797,-1-18 1,0 7 0,-1-1 526,2 11 0,-1 3-30,-1-4 0,1 5 0,-1-3 0,1-12 0,-2-2 0,1 1 0,1 1 0,-1 0 0,-1 3 7,1 2 1,-1 4-1,0 0 1,0-2-38,-1 4 0,1-3 0,-1 3-487,1-2 1,0 3 0,0-1 0,0-2 456,-1 0 0,1-3 0,0 1 60,1 2 0,0 0 0,0 1-31,0 2 1,0 0 0,0 1-475,0 2 1,0-1-1,0 2 467,0-14 1,0-1 0,0 3-1,0 2-4,0 5 0,0 4 0,0 2 0,0-1 0,0-3-18,0 1 0,0-4 0,0 1 0,0 6 0,1-10 0,0 4 0,0 4 0,0 0 0,0 0 0,0-4 0,0-4-389,1 9 1,0-6 0,-1 0-1,2 3 389,-1-1 0,1 4 0,0 1 0,0-2 0,0-4 0,0-2 0,0-3 0,0-2 0,0 1-53,0 0 1,0 0 0,0 1 0,0 3 52,-1 6 0,0 4 0,0 1 0,0 0 0,0-3 0,1 0 0,0-2 0,-1-1 0,0 4 0,0-11 0,-1 1 0,-1 2 0,1 0 0,-1 1 0,1-1 0,-1 1 0,0 1 0,1-1 0,-1 1 0,-1-2 0,1-2-49,-1 1 1,0-3 0,-1 0 0,1 0-1,-1 3 49,1 1 0,0 3 0,-1 0 0,0 1 0,0-2 0,0-3-129,-1 10 1,-1-4 0,1-1 0,-1 1 128,1 2 0,0-1 0,0 1 0,-1 0 0,1 1 0,-1-1 0,1 1 0,0 0 0,0-2 0,2-1 0,-1 2 0,1 3-23,-1-11 1,0 3 0,1 1 0,-1 1 0,1-2 0,0-3 22,0 11 0,1-4 0,0 0 0,0 3 0,0-2 0,-1 3 0,1 0 0,0-1 0,1-4-15,0-6 0,0-2 0,1-2 0,0 0 15,1 1 0,0 0 0,0 1 0,2 3 0,1 3 0,1 3 0,0 3 0,1 0 0,1 1 0,-2-9 0,1 0 0,0 1 0,1 0 0,0 1 0,0 2 0,1 0 0,1 2 0,1 2 0,-1 0 0,1-1 0,0-1 0,-1-3-28,0-1 0,0-2 1,0-1-1,0 0 1,0-2-1,0 0 28,3 6 0,-1 0 0,1-1 0,0-3 0,-2-3 0,4 9 0,-2-5 0,1-1 0,-1-2 0,-1 0 0,1-2 0,-2-4 0,0-2 0,0 0 494,4 18 1,-1-2-495,-5-18 0,1-1 0,-1-2-990,1 5 1,0-4 134,-2-4 1,2-13-7,-1-25 861,-3-58 0,-2 11 0,0-5 0,2-10 0,-1 0 0</inkml:trace>
  <inkml:trace contextRef="#ctx0" brushRef="#br1" timeOffset="10404">20763 6803 22014,'10'-46'2339,"0"3"-1799,-4 4-90,0 6-181,-4 8-89,0 5-90,-2 4 0,0 8 360,0 8-90,0 18-90,0 14 179,0 20-583,0-17 0,0 2 359,-2 9 0,-1 3-683,0 10 1,1 4 457,-1-14 0,-1 1 0,1 2-536,1 6 0,1 1 0,-1 1 536,1 5 0,0 2 0,0 1 0,0-16 0,2 1 0,-1 1 0,0 0-529,0 0 1,0 1 0,0 0-1,0 0 529,0 1 0,0-1 0,1 1 0,0-1 0,-1 0 0,1 0 0,0 0 0,1-1 0,-1 1 0,1 0 0,0 0 0,1 0 0,-1-1 0,1 0 0,1 2 0,-1 3-221,0-6 1,0 3 0,1 2 0,-1 1 0,0-1 0,1-3 220,-1 0 0,1-3 0,-1 0 0,1 1 0,-1 2-138,1 2 0,0 2 0,0 2 0,0 0 1,0-3-1,0-2 138,0 7 0,1-3 0,0-2 0,-1 0-21,1 0 1,0-1 0,-1 0 0,1 0 20,-1-3 0,1 0 0,0 0 0,-1-1 0,1 14 0,0-1 0,-1 0 0,0-4 0,-2 0 0,1-1 0,-1-3 0,0 0 0,-1 0 0,0-2 0,-1 1 0,-1-1 167,1 1 0,-2-1 0,1 1-167,-2 0 0,1 0 0,-1 0 208,-1 1 1,-1 0 0,1 1-209,-1-1 0,0 0 0,0 4 0,3-1 0,-1 4 0,2 2 0,-1-1 0,0-10 0,1-1 0,0 2 0,0-1 0,1 0 0,0 0 0,0 0 0,1 0 0,0 0 0,0-1 0,0 9 0,0 0 0,0-1 0,1 1 0,-1-3 0,1 0 0,1 0 0,-1 2 0,0-8 0,0 1 0,0 0 0,0 1 0,0-1 55,-1 0 0,1 0 0,0-1 0,0 1 0,-1 0-55,1 1 0,0 1 0,-1-1 0,1-1 0,-1-2 0,1-1 0,-1-2 0,1 0 0,-1 0 0,0 1 0,0 2 0,0-1 0,0 0 0,0 0 0,0 1 0,0-1 0,0 0 0,1 0 0,-1-1 0,1 2 0,-1 2 0,1 1 0,0 3 0,0 2 0,0-2 0,0-2 0,1 0 0,-1-3 0,1 0 0,0 2 0,0-1 0,-1 3 0,1 0 0,0-2 0,0-3-190,1 13 1,1-4 0,0-1 189,0 1 0,-1 0 0,1-1 0,1 0 0,-1 0 0,1 0-15,-1-2 1,-1 1 0,1-1 14,0-3 0,0 1 0,-1-1 0,0-1 0,-1 0 0,0-1 0,1-3 0,-1 0 0,0 0 80,0-1 1,0-1 0,-1 0-81,1-2 0,-1-1 0,0-1 0,1 20 0,0-1 0,0-5 0,0-2 0,-1-6 0,2 0 548,1 7 1,0-2-549,-1-17 0,0-2 0,0 14 0,0-4 0,2-3-3026,-3-20 3026,-11-46 0,-8-43 0,2 20 0,1 0 0</inkml:trace>
  <inkml:trace contextRef="#ctx0" brushRef="#br1" timeOffset="11609">15825 7838 21385,'-21'0'2338,"1"0"-2068,2 0 0,0 0 90,5 0 0,5 0-90,4 0-1,4 0 451,0-2 0,7 2-451,10 2 1,24-1-90,-6 1 0,5 0-860,19-3 1,7-2 799,-11 1 0,5 0 0,7-1-120,-10 0 0,4 0 0,5-1 0,2 1 0,2-1 0,0 1-353,-8 1 0,1 0 0,1 0 0,2 1 0,0-1 1,0 1-1,0-1 0,0 1 353,-7-1 0,1 0 0,-1 0 0,1 0 0,0 0 0,0 1 0,0-1 0,-1 1 0,1 0-210,1 0 0,0 1 1,2-1-1,-1 1 0,-1 1 1,0-1-1,-2 0 0,-1 0 1,-3 1 209,8-1 0,-2 0 0,-2 0 0,-2 0 0,0 0 0,0 1-253,9 0 1,-1 0-1,0 1 1,-1 0-1,-1 0 253,-5-1 0,0 0 0,-1 0 0,-1 0 0,-1 0-71,8 0 1,-2 0 0,-1 0 0,-2 1 70,10 0 0,-2 1 0,-3 0 353,-9-3 0,-3 0 0,-2 1-353,10 1 0,-5 0 546,-12-2 1,-3 0-547,19 0 1728,-17 0-1728,-13 0 2079,-6 0-2079,-8-4 159,2 1-159,1-6 1051,6 2-1051,8 0 0,6 3 707,4 2-707,-1 2 0,-1 0 0,-1 0 97,-1 0-97,-2 0 0,-3 0 0,-5 0 0,-5 0 0,-6 0 0,-4 0 0,-3 0-90,-2 0-180,-4 0-360,1 0-1349,-4 0 270,0 6 1709,-20-1 0,-2 8 0,-18-1 0</inkml:trace>
  <inkml:trace contextRef="#ctx0" brushRef="#br1" timeOffset="12519">15861 10113 23274,'-12'0'2069,"0"0"-1260,-9 0-359,4 0-90,-6 0 89,9 0-179,1 4 0,7-3 180,2 3-270,4-4-180,0 0 0,9 0 0,53-6 0,-10 0 0,9-1 0,2-1-848,-13 2 0,0 0 0,2-1 0,3 1 848,3-2 0,3 1 0,2-1 0,0 0 0,-2 1 0,-4 0 0,-1 1 0,0 0 0,0 1 0,1-1-454,5 1 0,0-1 1,1 1-1,0 1 0,0-1 454,-7 1 0,-1 1 0,1-1 0,0 1 0,1 0 0,-1 0-253,1 0 0,1 1 0,0 0 1,0-1-1,-1 1 0,1 0 253,0 1 0,-1-1 0,1 0 0,-1 1 0,0 0 0,0-1-203,10 1 0,-1 0 0,1 0 1,-1 1-1,-1-1 203,-2 0 0,0 1 0,-1-1 0,0 1 0,-1 0 0,-3 0 0,0 0 0,0 0 0,-2 0 0,1 0 63,8 0 1,1 0 0,-2 0 0,-1 0-64,-5 0 0,-1 0 0,-2 0 0,0 0 0,11 0 0,-2 0 0,-3 0 0,-8 0 0,-1 0 0,-3 0 0,13 0 0,-4 0 0,-11-1 0,-3 0 1098,21-2-1098,-17-1 1685,1-7-1685,-2 1 0,2-3 0,-4 4 0,2-2 0,-13 6 2519,7-4-2519,-15 4 2507,0 1-2507,1 1 128,1 1-128,1 2 0,-2 0 0,-5-4 0,-4 3 0,-6-7-1080,-16 7-989,-15-3-899,-26 4 2968,-18 4 0,24 0 0,-1 1 0,-4 2 0,0 0 0</inkml:trace>
  <inkml:trace contextRef="#ctx0" brushRef="#br1" timeOffset="13403">15646 12831 21851,'6'0'2339,"0"0"-1634,-2 0-255,-1 0 1287,-2 0-1468,5 0 61,26 0-240,17 0-90,-5 1 0,6-2-551,10-2 1,3-2 550,-10 2 0,2 0 0,2-1-690,-7 0 1,0-1-1,2-1 1,1 1 734,6 0 0,0 0 0,2 0 0,1 0-9,-9 0 0,0 1 0,2-1 0,0 0 0,1 1-429,2 0 0,1-1 0,1 1 0,1 0 0,-1 0 393,4 1 0,0-1 0,1 0 0,0 1 0,0-1-219,-9 2 0,0-1 0,0 1 0,0 0 0,0 0 0,0 0 219,1 0 0,0 0 0,-1 1 0,1-1 0,0 1 0,-1 0 0,10-1 0,-1 1 0,1 0 0,1 0 0,2-1-76,-8 1 1,2-1 0,2 0 0,0 1-1,0-1 1,-2 0 0,-3 0 75,7-1 0,-5 1 0,0 0 0,2-1 0,4 0 1,-11 0 0,4 0 0,2-1 0,2 0 0,-1 0 0,-1 0 1,-5 0-1,-4 0-1,13-2 0,-6 1 0,-2-1 0,2 0 0,-3 1 0,1 0 0,1-1 0,-1 1 0,-3 0 0,1-1 0,-2 1 0,-3-1 0,-2 1 206,0 0 1,-3 0-1,0 1-206,8-2 0,1 1 0,-6 0 460,-6-1 1,-3 1-461,-4 2 0,-1 1 1529,29-2-1529,-7 4 0,-7 0 2546,-6 0-2546,1 8 0,-44-6 0,-6 6 0</inkml:trace>
  <inkml:trace contextRef="#ctx0" brushRef="#br1" timeOffset="14184">15727 15156 21655,'-26'5'2068,"1"-1"-1888,-1-4 90,5 4 0,0-3 270,11 3-91,1 2 1,16-4 180,39 4-180,15-6-1187,-6-1 1,5 0 855,-16-1 1,2 0 0,1-1-623,9 0 0,2-1 0,2 0 593,-10 0 0,1 0 0,1 0 0,1 0-496,5-1 0,0 1 0,2-1 0,0 1 406,3-1 0,0 1 0,2 0 0,0 1-311,-11 0 1,1 0 0,1 0 0,-1 0 0,1 1 310,2 0 0,-1 0 0,2 0 0,-1 0 0,1 1 0,0 0 0,-1 0 0,1 0 0,2 0 0,3 0 0,-7 1 0,3-1 0,2 0 0,1 0 0,0 0 0,0 0 0,0 0-81,0 0 1,0 0 0,0 0 0,0 0-1,0-1 1,0 1 0,0-1 80,-1 1 0,0-1 0,1 0 0,-1 1 0,-1-1 0,0 0 0,-1 0-60,4 0 0,1 0 0,-2-1 0,-1 1 0,-2 0 0,-4 0 60,7-1 0,-4 1 0,-2 0 0,0 0 28,-1 0 0,0 1 0,-1 0 0,-1 0-28,-1 0 0,-1 1 0,0-1 0,-1 1 0,14 0 0,-1 0 0,-1 0 0,-3 0 0,-2 0 0,-1 0 178,-2 2 1,-2 0 0,-1 0-179,-3 0 0,-2 1 0,0 0 581,16 3 0,1 1-581,-15 0 0,0 1 0,-1-1 0,16 2 0,-3-1 0,-5 1 0,-3-1 0,-15-2 0,-5 0 1212,-3-5-1212,-4 3 1126,-11-4-1756,-3 4 349,-8-3-438,-4 7 2672,7-7-2943,-3 3-269,3-4-1170,-5 0 2429,-9 0 0,-9 4 0,-10 1 0</inkml:trace>
  <inkml:trace contextRef="#ctx0" brushRef="#br1" timeOffset="15143">16129 17458 21835,'-14'6'1259,"-11"-4"-989,4 4 179,-6-6 1,11 0-90,2 0 0,7 0 89,10 0-269,10 0 270,41 0-180,-1-2-699,-9-1 0,2-1 564,-1 0 0,1-1 44,7-2 1,2 0-45,7-1 0,2-1-494,-18 3 0,0 1 0,2-1 389,2-1 0,1-1 0,0 1-466,2 1 0,0 1 0,0-1 466,1 1 0,0 0 0,1 0-30,-1 1 0,0 0 0,0 1 0,0 0 0,-1 0 0,1 0 0,-1 0 0,1-1 0,-1 2 0,0-1 0,0 1 0,-1 0 0,1-1 0,0 0 0,0 0 0,-2 2 0,1 0 0,3 0 0,0-1 0,5 0 0,-1 0 0,-2 0 0,2 1 0,-2 0 0,3 0 0,-4-1 0,3 0 0,0 0 0,-4-1-713,-1 1 0,-4 0 0,0-1 713,-1 2 0,0-1 0,0 0 0,-3 1 0,0 0 0,0-1-45,19 1 1,-1 0 44,-2 1 0,-2 0 0,-1-3 0,0 0 0,-1 1 0,-1 1 0,-1-3 0,0-1 0,-1 2 0,2-1 98,-7 0 0,4-1 0,-4 1-53,8 0 0,0 0-15,-10 1 0,1 0 0,-3 1 15,-1 0 0,-3 2-45,-4 0 0,1 0 548,10-2 1,1 0-504,2-2 0,-1 1 0,2-1 0,-1 0 1083,0-2 0,-2-1-1128,-11 4 0,1 1 0,21-3 0,2-1 0,-17 3 0,1-1 0,14 0 0,-3-1 0,-21 1 0,-3-1 527,4 1 1,-2-1-528,9-2 740,-5 3-1190,-30 0-70,-7-1-560,-10-4-629,-6-3-899,-9-5 2744,-10-6 1,-11-4 0,-6-5-1</inkml:trace>
  <inkml:trace contextRef="#ctx0" brushRef="#br1" timeOffset="23171">17924 9539 14189,'-8'0'3418,"4"0"-2429,0 0-89,4-4 89,0-1-359,0-4-180,0 4-180,0 1 449,0 4-629,-4 0 0,3 0 360,-2 0-360,3 6 0,-4-5 0,3 5 0,-2-6 0,3 0-1,-4 0 1,3 0 0,-6 0 0,6 0 0,-3 0 0,-3 0 0,2 0-90,-9 0 0,6 0 0,-2 0 0,5 4 0,-2 1 0,6 0 0,-2-1 0,3-4 0,0 0 90,0 6-90,21 6 0,-6 1 0,18-2 0,-13-7 90,11-14-90,-10 1 0,6-9 0,-13 5 0,2-9 0,-8 9 90,1-8 0,-16 3-90,-3 1 0,-8-3 0,0 8 0,-17 14 0,8 4 0,-9 15 0,14 1 0,6 19 0,7-11 0,18 22 0,6-27 0,29 3-90,-14-19 180,13-7-180,-18-10 90,-3-4 0,-10-8-90,-4-7 180,-6-3-90,-20-18 0,3 15 0,-30-10 0,9 34 0,0 6 0,7 19 0,17 2 0,3 11 0,8-11 0,10-1-90,4-11-90,31-12 180,-20-3 0,14-5-90,-35-10 90,-6 6 0,-13-2-90,-1 9 180,-12 7-90,6 10 0,-4 8 0,11 13 90,7 5-90,4 2 0,5 0 0,3-6 0,4-4 0,12-6 90,-3-8-90,6-10 0,-8-8 90,-6-7-90,2-3 90,-7-3-90,0-8 0,-8 11 0,0-1 0,-5 13 0,5 3 0,2 1 0,3 6 0,0 3 0,0 5 0,2 1-90,7-1 0,2-5 0,9-3 90,-1-4 0,-3 0 0,0 0 0,-5 0-90,-5-4 90,-2-3 0,-8-5 0,-2-1 0,-14 5 0,4 2 0,-7 6 0,4 4 0,3-3 0,0 11 0,2 0 0,7 9 0,1 0 0,6-3 0,4-3 0,4-7 0,5-2 0,5-6 0,-2 0-90,3-4 90,-5-1 0,-5-6 0,-4-1 90,-5-1-90,-11-3 0,-1 4 0,-10 3 0,2 5 0,1 8 90,3 5-90,8 7 0,2 5 0,12 15 0,2-20 0,8 9 0,17-25 0,-9 0-90,9-2 90,-18-3 0,-7-4 0,-5-5 0,-3 0 0,-10-9 0,-2 9 0,-12-5 90,3 12-90,-14 9 0,12 7 0,-8 12 0,15 2 0,7 1 0,4 7 0,8-10 0,7 4-90,21-17 90,-1-2 0,12-8 0,-12-5 0,-4-6 0,-3-8 0,-7-6 0,-8-5 90,-4-2 90,-11-2 90,-22-12-90,-3 17-90,-18-6 90,6 28-90,-3 9 89,0 11 1,2 14-90,8 9 0,9 11 0,10 10-543,9 2 543,15 4-90,13-6 0,17-8 0,15-8 0,-18-26 0,3-3 0,3-2 0,2-3 0,3-5 0,1-2 0,-1-1 0,0-4 0,13-8 0,-2-4 0,-17 5 0,-2-3 45,6-5 0,-5-2-45,-9-12 0,-14-2 90,-19 3-90,-16 1 0,-16 9 0,-10 7 90,-4 9-90,2 5 0,0 4 0,10 0 453,3 0-453,4 0-90,10 0 90,7 0 0,6 0 90,8 0-180,-3 4 90,8-3 0,0 3 0,2-4-90,0 0 180,-2 0-90,0-4 0,0-1 0,-1-4 0,-1 2 0,-2 1 0,0 1 0,-4 0 0,-2 3 0,-5 0 0,-3 2 0,0 0 0,-6 0 0,-1 0 0,-1 8 0,0 0 0,3 10 0,5-2 0,5 0 0,6-1 0,6-1 0,2-7-90,12-1-90,-3-6 90,22 0 0,-12 0 0,9-6 90,-13-1 0,-3-9-90,-5 0 180,-2-10 0,-6 8-90,0-2 0,-11 14 90,-4 4-90,-24 18 90,7 2-90,-11 18 0,14-2 0,5 0 0,9-2 90,4-3-90,13-6 0,8-5 0,10-9-90,15-5 90,4-8 0,6-5-90,-2-5 135,-15-7 0,-2-4-45,1-6 90,6-19-90,-48 23 0,-9 9 90,-20 6-45,4 15 0,-2 4-391,-24 11 346,20-1 0,2 2 90,-9 15-90,8 2 0,13 0 0,13-1 0,10-2 0,14-5 0,13-5-180,15-12 0,14-5 90,10-16-156,-28 4 1,0-2 245,1-6 0,-1-2-45,-1 1 0,-1-2 135,24-19 0,-12 0 0,-15 2 329,-14 2-419,-17 9 0,-14 9 0,-15 12 0,-9 13 0,-8 14 0,0 10 0,19-3 0,2 3 0,-8 14 0,17-9 0,7-1 0,14-3-180,33 3 90,3-28 0,24-11 90,-13-11-89,-2-10 178,-6-6-89,-9-3 90,-11 1 90,-19-11-180,-15 17 0,-15-1 508,-13 18-418,-4 22 0,-2 8-90,13-3 0,0 2-151,-12 8 0,6 1 151,8 16 0,23-21 0,15-7-90,8-8 0,11-4 90,11-14-90,7-5 0,4-14 90,0-5-90,-2-10-252,-8-1 342,-9-3 382,-12 4-382,-8 5 0,-15 8 0,-10 9 0,-14 9 0,-8 13 90,-7 10-180,-1 17 106,0 9-16,6 9 0,10 2 0,9-2 90,23 7-90,10-23-90,26-3 45,-4-31 0,2-7 45,24-7-45,-19 0 0,-3-3 45,10-16 0,-22 5 0,-3-1 0,4-16 90,-4-15-90,-25 25 0,-12 4 0,-12 9 336,-9 12-246,-5 9-90,-4 11 0,1 9 0,1 7 0,4 7 0,6 0 0,13 1 0,17 1-90,16-16 0,21-6 0,10-21 0,8-9 90,2-9 0,-2-9 0,-6-7 45,-21 4 0,-3-2 45,-8 10 0,-3 0 0,4-11 0,-7-1 90,-14 8 0,-6 4-90,-14-10 0,-24 5 45,11 39 0,-2 10-135,9 0 0,0 4-214,-12 11 1,2 4 213,14-1 0,3 2 0,1 1 0,1 2-135,2 13 1,4 1 134,6-15 0,2-1 0,3 8 0,7-2 0,17-2 0,37-10-90,-3-19 90,5-27 0,0-9 0,-27 9 0,-3-3-398,17-18 1,-7-4 487,-16-12 0,-9 1-90,-14 2 90,-12 13-90,-13 12 0,-12 14 0,3 21 0,-2 8 90,-21 11 23,20-1 1,3 3-114,-8 19 0,11-2 0,9 14 0,15-21 338,12 6-338,15-27-90,10-9 0,4-7 848,4-10-848,-3-8 90,-3-7 0,-4-4 0,-5 1 0,-3 4 348,-4 2-258,-3 2-90,-6 2 0,-3 4 0,-9 5 0,0 5 0,-5 2 0,-5 0 0,10 0 0,-7 0 0,13 0-180,-3 0 90,4 6 90,0-4-90,0 4 90,0-6 0,0 0 0,-3 0 0,2 0 0,-3 0 0,1 0-90,2 0-180,-3 0 360,8-2-90,-3-1 0,2 1 0,-1-2 0,0 1 90,0-1 90,0 1-180,-14 17 0,3-3 0,-10 14 90,6-9-180,7 0 180,0-6-90,6-4 0,0-6 0,0 6-90,0 1 90,4 1-90,4-2 0,6-10 90,5-3-90,1-7 0,-1-4 0,-5-4 90,-4-13 0,-11 7 90,-17-5 0,-35 25-90,11 9 90,-15 15-90,29 19 0,14-7 0,3 9 0,21-14 0,23-5 0,1-8 0,16-8 0,-12-12 0,6-14 0,-17 0 0,0-9 0,-21 7 0,-12 2 0,-4 5 0,-11 4 0,-3 8 0,-5 3 0,-1 12 0,-3 6 90,1 9-90,3 4-3482,3 2 3482,5-1 0,7 15 0,6-24 0,10 11 0,8-29-90,7 3 90,3-4 3392,0-2-3392,-1-3 0,-3-2 0,-4-4 90,-5 0 0,-4-3-90,-3 0 0,-7 3 0,-4 4 0,-7 3 0,-6 10 0,1 3 0,-2 7 0,7 3 0,8 1 0,4 6-90,8-6 0,16 2 90,0-15-90,15-5 90,-8-11 0,1-3 0,-5-10 0,0-13 0,-9 5 90,-3-7-90,-7 14 90,-8 5-90,-2 7 0,-5 4 0,-3 5 0,2 8 0,-8 4 0,12 4 0,-3-1 0,10-6 0,2-3-90,3 2 90,6-4 0,8 2-90,3-9 90,9-8 0,-10 3 90,5-5 180,-14 2-180,-4 5-90,-6-1 90,-16 7-90,0 2-90,-11 8 90,10 0 0,2 6 0,7-7 0,4 3 0,5-9 0,0 9 0,3-3-90,5-1 0,3 0 0,5-8 90,0-3 0,6-8 0,-6 3 0,-1-5 0,-11 6 0,0-2 0,-3 5 0,0 0 90,-1 6-90,0 0 0,-3 0 0,-4 0 0,2 0 90,-4 0-180,9 0-1859,-4 0 0,4 0 0</inkml:trace>
  <inkml:trace contextRef="#ctx0" brushRef="#br1" timeOffset="24601">18168 9711 17517,'0'5'5307,"-6"-1"-4587,5 0-271,-10-3 1,10 3-90,-5-4-90,6 0 89,0 0-359,0 4 0,0-3 360,0 3-180,-3-4-180,-3 0 90,-12-2-90,4 1 0,-5-1 0,8 8 0,-4 14 0,9 13 0,-3-4 90,13-5-180,4-18 90,8-6 0,6 0 0,5-2 0,0-5 0,-5-6 180,-4-6 0,-7-3 90,-5-1-90,-5 2 89,-19-1-179,3 8-90,-18 1 0,10 8 0,0 3 0,7 2 0,8 0 0,-3 0 90,9 0-90,-3 0 0,5 0 0,0 0 0,2-2 0,-2 2 0,2 2 90,-2 5-90,0 18 0,0-14 90,0 9 0,0-20 0,0 4 90,0-3 540,0 4-720,0-12 0,2 6-90,0-5-180,0 6-1529,0 0 450,-2 6-450,0 6-8032,0 8 8915,0 7 1,2 11 0,0 4-1</inkml:trace>
  <inkml:trace contextRef="#ctx0" brushRef="#br1" timeOffset="25126">17733 12931 24623,'-12'5'989,"5"-1"-989,2-4-90,5 0-179,0 0-271,4 4-539,2-3-631,6 3-8121,2-4 9343,-1 0 0,-1 0 0,-4 0 0</inkml:trace>
  <inkml:trace contextRef="#ctx0" brushRef="#br1" timeOffset="25500">17936 15997 14810,'-5'-36'0,"-2"2"1062,0 4-1241,-2 4 1491,8 7-1762,0 4-122,5 8-9259,2 3 10241,0 4 1,0 8-1,-2 2 1</inkml:trace>
  <inkml:trace contextRef="#ctx0" brushRef="#br1" timeOffset="25822">18050 18150 22284,'-14'-2'-90,"1"-2"-1439,-1-5-720,8-5 2249,0-4 0,6-1 0,0-1 0</inkml:trace>
  <inkml:trace contextRef="#ctx0" brushRef="#br1" timeOffset="36036">21457 7508 20215,'0'-13'2519,"0"-3"-2429,0 0 90,2-4-180,2-1 90,6-3-3482,4-2 3662,17-9-90,-9 10 89,9-3 91,-19 14 0,2 7 0,-4-1-270,-3 7 3392,-2-3-3302,-5 10-90,0 4 89,2 10 1,-1 9-90,1 10 0,1 9 0,0 4-90,3 0 0,-2 0 0,2 14 0,0-10 0,0-4 0,-2-22 0,-2-13-90,-2-7-90,0-1-809,2-5-630,4-4-1799,2 0 3418,-1 0 0,0 0 0,-4 0 0</inkml:trace>
  <inkml:trace contextRef="#ctx0" brushRef="#br1" timeOffset="36303">21559 7997 20665,'-7'-4'1979,"1"-1"-1799,6-2-90,4-2 0,6 0 0,8-3 0,9-1-90,20-5-90,-9 4-180,13-2-1799,4 5-270,-16 6 2339,8 1 0,-23 4 0,-6 0 0</inkml:trace>
  <inkml:trace contextRef="#ctx0" brushRef="#br1" timeOffset="37110">21518 9154 21205,'-10'6'1799,"-2"-4"-1619,1 10 90,1-4-90,-2 5-1,7-5 1,-5 4 0,3-7 540,0 2-360,2-3-1,5-6-89,0-2 0,0 1-90,1-3-90,2 3 0,1-3 0,2-1-90,4-2 0,4 0 0,4 2 0,3 2 90,-1 3-90,0 10 0,-1 6 90,-3 13-90,-6 13 0,-4 13 90,-9 13-90,-2-28 0,-2 0 0,-2 2 0,-3 2-591,-9 20 1,-3 1 635,5-19 0,0-1 0,-7 12 0,0-4-21,-8 3 66,5-16 0,7-6-90,8-12 90,5-8-90,6-6 0,3-6 0,25-8 0,5-4 0,32-9 389,-31 10 1,1-1-615,4 2 0,0 0-135,0 0 1,1 2-181,-1 1 0,1 0-180,-1 1 1,1 1-496,-1 2 1,-1 1 1214,-1-1 0,-1 2 0,30 11 0,-4 3 0</inkml:trace>
  <inkml:trace contextRef="#ctx0" brushRef="#br1" timeOffset="37910">21624 12045 22464,'0'-5'1799,"0"0"-989,0 5-630,0-2-90,1 2-1,2-2 1,2 0 0,13-7-90,-2-1 0,26-1 0,-16 4 90,11 5 0,-15 2 90,-5 0 0,-3 8 90,-8 6 90,-2 11-180,-8 7-1,-4 6-89,-5-7 0,-3 0 0,-10 19-45,7-18 0,-1-1-45,-7 10 0,-2 1 0,14-17 0,1-4 0,23-17 0,8-4 0,15-4 0,9-1 0,6 0 0,-2 1 0,-1 4 0,-8 0 0,1 18 0,-17-1-90,-3 16 180,-18-4-539,-15 17-361,-2-8-359,-10 14-630,4-13-900,-1-1 2699,-1-1 0,0-2 0,-1-1 0</inkml:trace>
  <inkml:trace contextRef="#ctx0" brushRef="#br1" timeOffset="38611">21624 14772 19586,'-11'25'3058,"-1"0"-2788,7-3 90,-4-3 899,9 2-1079,-2-12-90,8 7 0,13-11-90,-1 7 0,19-7 0,-14-1 90,6-4 0,-11 0 0,4-6 359,4-12 181,0-10-270,-5-1 449,-6-7-539,-11 18-90,0-6-90,-2 15 0,-2 6-90,0 42 0,0 10-90,0-6 0,0 5-714,2-3 1,0 1 263,-1 3 0,2 2-225,3 0 1,2 0-495,-1-3 0,2-1 1259,2-2 0,1-2 0,1-5 0,0-1 0,0-2 0,1-1 0</inkml:trace>
  <inkml:trace contextRef="#ctx0" brushRef="#br1" timeOffset="39086">21977 16875 23004,'0'-9'1259,"0"-2"-1079,11-7-180,2 5 0,13-2 0,3 11-90,3 2-90,3 2 0,2 0-539,10 0 179,-15 0-270,3 0-359,-25 0-540,-5 0 1709,-5 0 0,-9-5 0,-2 0 0</inkml:trace>
  <inkml:trace contextRef="#ctx0" brushRef="#br1" timeOffset="39431">22050 16852 23184,'-12'0'1439,"0"0"-1169,-1 4 90,-1 5-181,-2 9 1,-2 14-90,-3 9 0,3 11-90,0 5-250,5 2 250,5-3 90,4-1-90,4-10 0,0-4 0,0-12 0,0-4 0,8-9-90,2-7 90,14-7 0,7-6 0,10-2 160,4 2-115,-3 6 0,1 4-45,5 11 0,-8 15 0,-10 7-90,-26 12-90,-4-9 1,-8-2-1332,-26 1-378,-7-6 1889,-10-7 0,-4-7 0,-4-6 0</inkml:trace>
  <inkml:trace contextRef="#ctx0" brushRef="#br1" timeOffset="42919">17949 9706 14999,'-5'-9'5577,"1"-2"-4693,4 4-794,0 0 271,0-7-361,0 3 182,0-11-2,0 4 191,0 0 79,0-8-270,0 7 0,-5 0-90,4 12 0,-10 5-90,6 2 89,-5 0-89,5 8 0,2 2 0,3 21 0,0-10 0,5 17-89,6-22-1,7 1-90,6-13 90,3-4 0,1-6 90,-1-6 0,-3-6 90,-5-15 0,-12 6-90,-14-6 180,-17 12-90,-15 6-1,3 14 1,-2 5 0,-20 6-90,19 2 0,2 3 0,-4 19 0,7 5 0,10 6 0,11-1 0,8-2 90,12-5-90,11-10 0,16-18 0,4-8 0,12-4 0,-8-7 0,-1-5 0,-3-19 0,-11-7 90,-7-4-90,-12 1 0,-13 4 90,-10 7-90,-14 9 90,-7 12-90,-5 6 0,-2 18 0,4 7 0,7 16 0,5 7 0,9 4 90,7 2-180,10-3 180,7-4-90,10-9-90,5-8 180,9-6-90,1-10 0,3-2 0,-5-10 0,-3-5 90,-2-18 0,-12 4 0,-1-13 0,-20 14 0,-3 0-90,-12 12 90,0 10-90,-5 14 0,1 11 0,3 13 0,7 10 0,8 7 0,6 2 0,11-3 0,8-4 0,13-9 0,7-8 0,8-10 0,0-11 0,-1-12 0,8-28 0,-18-3 90,-2-21-90,-22 6 45,-8 12 0,-5 0-45,-23-22 0,-1 5 0,-16 30 0,10 26 90,0 13-90,4 12 0,7 6 0,13 24 0,12-15 0,17 9 0,11-28 0,11-11 0,4-9 0,0-12 0,-3-5 0,-5-14 0,-7-5 0,-7-8 0,-8-1 90,-7 2-90,-7 2 90,-14-5-90,0 14 0,-17-5 0,13 23 0,-4 6 0,14 9 0,1 5 0,6-1-90,-3 0 90,4-2 90,0-2-180,0-3 0,0-4 90,4 0 0,-1-2-90,3 0 90,-4-1 90,0 1 179,-2 2-179,-6 0 0,-1 0-90,1 0 0,-7 8 0,11 1 0,-9 0 0,11 1 0,-4-9 0,4 11 0,0-10-90,0 10 90,4-11-90,2 3 90,8-4-89,-1 0 178,3-6-178,-4-1 178,-2-13 1,-3 7 0,-4-4 0,-3 12 0,-9 1-90,-2 4 0,-8 0 0,1 8 0,4 2 0,0 0 90,7 2-90,2-7-90,5 4 90,0-4 0,0 3-90,0-7 90,2 3-90,2-4 90,4 0-90,2-2 90,4-2-90,-1-5 1,4-9-1,-5 5-90,1-4-90,-8 8-180,-2 2-180,-3 0 1,4 5-541,2 0-1078,5 2 2248,1 12 0,-2 13 0,0 15 0</inkml:trace>
  <inkml:trace contextRef="#ctx0" brushRef="#br1" timeOffset="57838">17969 9887 21745,'0'5'719,"0"-1"-629,3-4-90,6-4 90,7-5-90,6-9 180,7-5 180,-2-4 179,-1 2 181,-9 2-270,-7 3-90,-7 4 179,-28 0-269,1 9 0,-24 9-180,7 12 0,4 9-90,5 2 90,7 2-90,13-2 0,4 2 0,18-2 0,6-2-90,13-5 90,11-9 0,2-3 90,1-12 0,-9-3 0,-7-9 180,-15-1-181,-5-3 91,-16 1-90,-7 1 0,-13 4 0,-6 7-90,-2 5 0,5 12 0,3 2 0,7 10 0,8 11 0,7-6-90,11 9 0,9-11 90,7-2 0,10-5 0,-7-11 0,2-10 90,-11-9 0,-7-9 0,-2-4 90,-9 0 0,-4 0-90,-6 4-90,-6 11 90,-5 8-90,-1 15 0,-3 11 0,3 13 0,3 10 0,5 7 0,9 3-1831,19-6 0,6-2 1741,8-2-693,0-8 1,4-9 692,9-34 90,0-11 0,-3-14 0,-5-12 90,-16 5 0,-3-2 90,-2-22 1173,-6 21 0,-7 1-1173,-23-17-180,0 26 0,-15 2 2341,8 35-2341,-14 28 0,16 3 45,10-1 0,4 5-45,8 23 0,10-25 0,3-1 0,11 16-90,12-18 90,9-24 0,-7-6 0,6-10-90,-11-3 90,-3-7 0,-3-6 90,-2-13 0,-7 5-90,-2-4 90,-5 14-90,0-2 0,-3 11 0,2 5 0,-3 12 0,4 7 0,4 12 0,0-7-90,10 12 0,-1-21 90,7-7 0,-11-14 90,0-8-180,-9 0 180,0 2-90,0 1 0,0 1 0,0-2 0,0 8 0,-3 0 0,2 8 0,-3 0 0,4-2-90,0 0 90,0-1 90,0 1-90,0 0 90,0 0-90,0-1 0,0 1 0,-4 2 0,4 0 0,-4 0 0,0 0 0,3 0 0,-2 6 0,3 6 0,0 6 0,-6 7 0,1 0 0,-4 2 0,4 0 0,-4-1 0,4-2 0,-9 15 0,5-2 0,1 24 0,1 1 0,6 1 0,-3-30 0,-1 0 0,-2 26-432,-5 4 432,2 1 0,0 1 0,4-19 0,0 0 0,3-12 0,1 0 0,-4 11 0,1-1 0,0 15 0,-3-3 0,0 1-76,0-3 76,4-2 0,-4-2 0,7-1 0,-2-3 0,3 15 0,-4-14 0,-2 8 0,-1 3 0,3-22 0,1 1 0,-6 23 0,2 0 0,6 3 0,-3-6 0,4-3 428,0-18-428,0 11 0,0-17 0,0-3 80,0 4-80,0-1 0,0 2 0,0-1 0,0 1 0,0 0 0,0-1 0,0 19 0,0-14 0,0 14 0,0-18 0,0-1 0,0-1 0,0 7 0,0-10 0,0 16 0,0-22 0,0 7 0,0-17 0,0 0 0,0-2 0,0 0 0,0 0 0,2-4 0,2-1 0,4-4 0,13-6 0,21-9 0,-11 1 0,1-2 0,-1 1 0,-1-1 0,2-1 0,-3-1 0,12-9 0,-6 0 0,-7-1 0,-8-11 0,-31 5 0,-12 2 0,-36 19 0,-6 22-361,28 0 1,0 3 360,-1 5 0,1 2 0,2 0 0,1 3 0,-5 10 0,2 2 0,12-9 0,3 2-71,0 5 0,6-1 71,8 10 0,20-5 0,14-6 0,17-10 0,16-8-386,-24-13 1,2-2 385,1-3 0,3-3-1208,13-8 1,-1-5 1207,-16 5 0,-3-3 46,9-14 1,-11-3-47,-22-4 0,-22-11 0,-31 29 0,-14 12 0,23 9 0,-1 4-122,-3 4 0,0 3 122,1 4 0,1 2 0,0 3 0,3 2 0,3 3 0,2 2 0,-13 25 0,19 4 514,20-1-514,19-6 0,17-6 0,17-11 379,-19-21 1,3-2-380,3-4 0,0-2 0,1-5 0,0-3-58,-2-2 1,-1-5 57,2-14 0,-4-4 0,-12 6 0,-4-2 0,0-10 0,-8-1 0,-22-15 0,-13 6 0,-15 9 0,-5 10 0,8 19 0,-1 2 0,-17-1 146,15 13 0,3 6-146,0 19 31,9 7-31,23 11 2558,15-24-2558,10 5 161,18-20-161,-7-2 0,9-6 0,-16-2 0,-6-1 0,-2 1 0,-4-1 0,-5 14 0,-12 33 0,-7 9-460,1-10 1,-2 2 459,2-3 0,0 0 0,-1 4 0,-1 3 0,2-4 0,0 3 0,2 2 0,1 4 0,2 3 0,-1-2-477,-2-1 1,0 0 0,2 0 476,4-1 0,1 1 0,0-4 0,-1 2 0,1-2 0,2-1 0,0 1 0,0-4 0,0 1 0,1-1 0,2 0-266,-1-3 1,2 0 265,0 1 0,0-2 0,1-4 0,-1-1 0,-2-1 0,0-2 0,-1 25 0,-1-9 0,0-8 0,0-5 726,0-6-726,0-4 0,0-4 0,0-3 1464,0-2-1464,0-2 689,2 4-689,-1-6 0,0 4 0,1 4 0,1-13 0,-1 9 0,1-11 0,7 7 0,-2-6 0,5 4 0,-5-11 0,-1 3 0,-2-4 0,-2 4 0,-5 5 0,-3 3 0,1 6 0,-3-2 0,2 0 0,1-3 0,7 9 0,4-9 0,20 3 0,-8-10 0,19-6 0,-19-4 0,6-3 0,-15-9 0,-3-13 0,-9 6 0,-8-5 0,-11 19 0,-7 3 0,-5 12 0,-16 9 0,9 15 0,3-1 0,20 2 0,26-5 0,9-9 0,16-1 0,29-18 0,-17-10 0,-13 2 0,-3-5 0,4-26 0,-16 5 0,-11-5 0,-36 14 0,-3 14 0,-21 11 0,8 14 0,3 13 0,8 7 0,8 8 0,17-5 0,3 2 0,2 20 0,7-21 0,6-1 0,34 14 0,-2-25 0,18-8 0,-5-48 0,-18-3 0,-16 7 0,-5-4 0,-10-6 0,-6-1 0,-7-17 0,-2 21 0,-3 3 0,-16-2 0,-18 14 0,6 21 0,2 12 0,14 20 0,18 6 0,4 4 0,3 4 0,0-1 0,2-1-180,2-6 0,2-7 0,0-8 90,0-6 180,-3-8 0,2-4 90,-4-6 90,2 0-270,-3 12 0,0 7 0,0 19 0,0 14-393,0 14 393,-1-28 0,-1 1-348,2 5 0,-1 0 348,-4 3 0,1 1 0,3 4 0,1 0 0,-6 3 0,1 1-613,1 4 0,1 0 613,-2 2 0,0 1 0,-1 1 0,2 1 0,1-2 0,1-1-428,-2-2 0,1-1 428,2-5 0,1-1 0,-2-5 0,0-1 0,2-6 0,0-1-19,0 8 0,0-2 19,0 17 198,0-24 1,0-2-199,0 8 0,0-2 1149,0-2-1149,0-5 0,0-4 0,0-3 1039,0 0-1039,0-2 0,0 3 0,0-5 437,2-3-437,0-4 187,3-8-187,0-4 0,2-6 0,3 0 0,9-6 0,-5 0 0,6-3 0,-12 1 0,-4 3 0,-2-2 0,-2 3 0,0-1 0,0-1 0,0 1 0,3-4 0,0 0 0,3-4 0,-2-4 0,0-1 0,-2 4 0,0 3 0,-7 13 0,-2 5 0,-11 21 0,10-4 0,-3 8 0,15-11 0,2-5 0,8-7 0,18-15 0,-5-11 0,11-12 0,-12-7 0,-6-9 0,-3-3 0,-9-9 0,-14 18 0,-4-1 0,-10-18 0,-6 17 0,-4 5 0,-10 4 0,5 19 0,0 10 0,-5 34 0,3 11 0,33 3 0,8 3 0,14 9 0,-3-18 0,7-5 0,9-13 0,3-7 0,20 4 0,-16-14 0,0-6 0,9-14 0,-6-16 0,-14-11 0,-13-9 0,-23 10 0,-8-1 0,2 11 0,-4 2-226,-13-10 0,-5 4 226,5 14 0,-1 4 0,0 2 0,-1 3 0,1 1 0,1 3 0,-27-4 0,9 8 0,12 3-270,14 8-1888,12-4-721,10 8 2879,13-9 0,10-1 0,8-5 0</inkml:trace>
  <inkml:trace contextRef="#ctx0" brushRef="#br1" timeOffset="135082">25339 9295 22734,'-7'-9'2878,"2"0"-2608,1 4-90,3 1-90,-2 4 810,3 0-541,0-4 271,0-2-360,0-1-180,0-1 90,-13-3-180,-1 5 0,-16 4 0,-2 17 0,-7 11 0,0 12 0,15-3 0,4 4 0,8-8 0,3 1 0,-4 11 0,10 2 0,19-6 0,13 0 0,-3-4 0,-6-5 0,3-2-160,24 19 1,1-7 159,-5-22 0,3-1 0,-17-5 0,-2 1 0,-19-4 0,-12 3 0,-14 1 319,-18 3-319,-18 0 0,3-10 0,-4-4-148,11-2 0,-1-3 148,-16-2 0,-2-6-411,0-10 1,2-5 410,16 5 0,2-3 0,-12-11 0,6-3 0,21 7 0,6-1 0,3-4 0,5-1 0,4 1 0,4-3 0,9-12 0,5-1 0,0 16 0,3 1 0,7-9 0,3 4-360,18-1-449,4 8-450,4 8-450,-1 8 1616,-9 12 0,0 2 0,19 7 0,-19 0 1,0-1-1</inkml:trace>
  <inkml:trace contextRef="#ctx0" brushRef="#br1" timeOffset="135361">25692 9218 23813,'7'-30'2609,"-1"5"-1979,-5 1-91,3 13-89,3 9-90,1 20-180,0 17-180,2 20-1071,-5-18 1,0 3 1070,1 8 0,-1 2 0,0 6 0,0 2-486,-2 2 1,0 0 485,0 0 0,0 0 0,-1-4 0,0-2-45,-1-5 0,0-1-270,0-10 0,0-2-764,1 23-540,-2-21-360,2-17-540,-2-23 2519,4-25 0,5-27 0,-1 19 0,-1 0 0</inkml:trace>
  <inkml:trace contextRef="#ctx0" brushRef="#br1" timeOffset="135828">26046 9245 13553,'8'-44'1484,"0"-1"0,1-11 1587,-2-1-2531,-7 43 1319,0 38-1770,4 6 1,4 34 0,5-7 519,8 5-520,6-6-89,11-8-89,7-12 178,8-17-178,6-15 89,0-18 0,-15-9 0,-2-5 0,-11 4 0,-2-3 0,9-11 0,-4-3 44,-16 8 1,-3 0 45,-4 0 0,-2 0 90,0-28 3268,-16 7-3268,-6 12 179,-26 26 1,-8 9-270,-2 15-254,0 3 0,3 7 164,9 37 45,22-11 0,4 3-45,6-11 0,3 0 0,2 12 0,7-1 0,6-15 0,4-3 0,3 1 0,1-1 0,3 1 0,1-2 0,2 1 0,-1-1 0,1 1 0,-1-1 0,-1-2 0,-1 0 0,21 22 0,-9-4 0,-7-3 0,-9 2 0,-10-6 0,-4-1 0,-15-7-90,-6-2-270,-15-4-270,-7-3-449,-12-10-450,-2-2 1529,9-15 0,-2-4 0,12 3 0,0-3 0,-11-6 0,0-1 0</inkml:trace>
  <inkml:trace contextRef="#ctx0" brushRef="#br1" timeOffset="136108">27061 9349 22772,'29'-32'2518,"-7"3"-1773,-2 4-205,-13 12-51,0 15-220,-7 24-89,-3 19-90,-4 21-45,1-27 0,0 3-409,0 5 0,-1 2 364,1 3 0,-2 0 0,1 1 0,-1-1 0,-1-3 0,-1-1 0,0-5 0,-1-2-45,0-4 0,0-2-314,-7 22-271,2-10-270,2-13-305,3-11-234,1-12-540,2-15 1979,0-36 0,7-6 0,2 9 0,-1 0 0</inkml:trace>
  <inkml:trace contextRef="#ctx0" brushRef="#br1" timeOffset="136525">27134 9448 21475,'21'-52'2518,"-1"4"-2158,-6 12 90,-2 7 0,-2 13 89,-2 9-179,0 24-180,0 20-90,-1 8 0,0 5-90,-1-7 0,-1 0-387,2 16 0,0-1 432,-2-18 0,-2-3-45,1 28 0,0-15 360,-2-12 0,1-12-180,-2-13-90,1-15 0,4-16-90,8-22 0,6-8 0,2-6 0,-1 9 0,1-2-39,-1 5 1,1-3 0,1 3 128,4-4 0,1 3-45,-2 4 0,1 1 45,-3 7 0,-1 1 180,13-19-181,-2 17-89,-14 26 0,5 51 0,-16 20-543,-3-14 0,-1 2 543,-2-4 0,0 0 0,1 2 0,0 0 0,2 0 0,2 0 0,2-3 0,2-1-176,2-5 1,1-2 175,2-4 0,3-5-499,20 13-1210,7-19-540,-11-29 1,1-8-181,19-21 2388,-18 2 0,-3-5 0,-11 0 0,-4-3 0,1-3 0,1 0 0</inkml:trace>
  <inkml:trace contextRef="#ctx0" brushRef="#br1" timeOffset="136941">28364 9349 21025,'11'-53'1079,"0"1"1,1-1-1,-1 8-629,-6 16 180,2 13 89,-25 61-404,4-14 0,-2 1-90,-2 3-1,-1 1 1,0-4 0,-1-4 315,-4 4-180,5-11-270,2-10-90,9-15 0,1-12 0,13-14 0,8-13 0,14-5 0,-9 21 0,3 0-166,3 1 1,1 1 165,0 2 0,1 1 0,26-8-86,8 29 86,-22 23 0,-4 28-284,-26 11 284,-12-26 0,-3 0 0,0 1 0,-3-1 0,-4 3 0,-4-2 0,-1-2 0,-3-1 0,-13 6 0,-4-3 0,10-12 0,-1-3 0,-9 2 0,-1-8-3,-26-23 3,20-16 29,18 1 1,4-3-30,-2-29 0,7-7-180,6-1-359,2 4-181,6 3-359,-4 8-180,2 5-277,-6 7 1536,-8-8 0,4 12 0,-3-7 0</inkml:trace>
  <inkml:trace contextRef="#ctx0" brushRef="#br1" timeOffset="137207">27889 8978 17400,'-18'-6'3778,"0"1"-1034,3-4-2024,3 2 421,6-2-872,8-2 1,15-1-90,23-3-90,-6 6 0,3 2-368,13-3 0,4 2 278,10-1 0,3 1-92,-19 3 1,1 0 0,1 0 91,0 1 0,-1 0 0,1 0 0,-3 1 0,-1-1 0,-1 0 0,17 0 0,-2-1 0,-9 2 0,-2-1 0,-8 1 0,-3 0-571,22-4 571,-17 2-90,-11 1-360,-12 2 681,-9 2-1401,-11 0 1213,-14 0-2472,-15 6 2429,-12 3 0,-13 7 0,-6 2 0</inkml:trace>
  <inkml:trace contextRef="#ctx0" brushRef="#br1" timeOffset="138241">24312 9245 20755,'-37'0'2699,"2"0"-2250,7 0 181,-2 0-360,16 0-180,3-2 0,24-3 0,17 0 0,7-1-45,-2 1 0,4 0-660,25-2 1,3 1 704,-4 2 0,1 1-552,-17 0 1,0 0 0,1 1 491,1-1 0,0 1 0,0 0-30,0-1 0,0 0 0,-1 0 0,-1-1 0,-1 1 0,0 1 0,17-2 0,0 0 90,-16 1 0,1 0 0,-3-1 90,9-1 0,-3 0-90,-3 2 0,-4-1 90,4-2-90,-26 4-90,-9-1-90,-5 1-180,-5 0 918,-6 2-2717,-2 0 2470,-10 6 0,0-1 0,-7 6 0</inkml:trace>
  <inkml:trace contextRef="#ctx0" brushRef="#br1" timeOffset="138959">25315 9290 21025,'0'-11'3238,"0"0"-2608,0-3-180,0 2-91,0 1 1,3 2-180,2 4 0,5 1-90,0 4 0,4 8 0,2 2-90,3 10 0,-2 1 0,-7 10 0,-5-7 0,-10 5 0,-2-11 0,-9-2 0,-2-9 0,-5-1-270,-12-6 90,8-2-90,-8-2-180,14-5-179,1-3-181,6-1-1978,2-3 2788,2 4 0,0 3 0,-1 5 0</inkml:trace>
  <inkml:trace contextRef="#ctx0" brushRef="#br1" timeOffset="144345">29989 9141 18327,'0'-12'4137,"-4"1"-3237,3 0-361,-2 4 1,3 0-90,0 3-90,-4 0-1,3-3 1,-3 2 0,4-1 0,0 1-90,0-2 89,0-4-89,-3-3 360,-7-14-360,-9-9-180,-2-5-90,-5-6 0,4 4 0,-6-5 0,-1-8 0,12 28 0,0-1-265,-1-3 0,-1-1 265,-1-1 0,0-1 0,-4-2 0,-1-1 0,-1-1 0,-3-1-648,-3-1 0,-3 0 648,-2-1 0,-3 0 0,-3-1 0,-3 0 0,14 14 0,-2 0 0,0 0 0,-1-1 0,-1 1 0,-1 0 0,1 0 0,-1 1 0,-3-1 0,-1 1 0,-4-1 0,0 0 0,2 2 0,-3-1 0,1 2 0,-2-1 0,3 2 0,-3-1 0,-1 0 0,3 3 0,-1 2 0,3 2 0,-2 1 0,1 0 0,0 2 0,-6-1 0,3 2 0,-5 0 0,-3 1 0,-1 0 0,3 1 0,-6 1 0,2 2 0,-1 1 0,-2-1 0,4-1 0,-1 0 0,-2 0 0,2 1 0,2 2 0,0 2 0,2 2 0,1 1 0,2 0 0,2 0 0,1 0 0,-14 5-186,19 2 0,-8 2 0,-7 2 0,-6 2 1,-6 0-1,-3 2 0,-2 1 0,-2 0 0,-1 0 1,2 1-1,1 0 0,4-1 0,4 0 0,5-1 1,7-1 185,-19 5 0,10-2 0,4 1 0,1 0 0,-5 1 0,-10 1-125,20-5 1,-7 0 0,-6 1 0,-3 1-1,-4-1 1,-1 1 0,-1 1 0,0-1-1,1 1 1,4 0 0,3-1 0,5 1-1,7 0 1,6-1 0,9 1 124,-20 12 0,17 1 0,-1 3-160,1 3 1,-1 4 0,1 2 0,4-4 159,3-2 0,4-3 0,-2 5 0,-4 3 0,-2 5 0,1 0 0,7-2 0,-2 11 0,7 0-26,0 2 0,3 1 26,3 2 0,2 1 680,2-3 0,1 6-680,7-14 0,-1 7 0,1 3 0,1-1 0,0-6 0,0 1 0,2-5 0,-1 5 449,-2 11 1,0 7 0,0-1-1,3-10-449,3-3 0,1-6-471,-3 0 0,1 2 471,2-5 0,0 3 0,1-3 254,-1 7 1,-1 0-255,2-9 0,-1 3 0,2-3 0,1 4 0,1-2 0,2-1 0,1-1 0,2 2 0,2-2 0,2-1 0,2-2 0,2 1 0,1 0 0,2 0 0,2-1 0,3 0 0,1 0 0,0 0 0,5 3 0,9 5 0,7 4 0,0-2 0,-4-7 0,0-1 0,2 1-369,-6-5 0,1 1 1,1-1-1,-1-2 369,3 1 0,-1-3 0,0-1 0,2-2 0,0 0 0,-1-2-119,6 6 0,1-2 119,-7-6 0,3 1 0,-4-4 0,4 2 0,-2-4 0,1-1 0,1-1 0,-2-1 0,1-1 846,1-3 0,-1-1-846,1 0 0,-1-1 0,1-1 0,0-1 0,0 0 0,3-1 0,-3-2 0,4-1 0,0-1 0,7-1 0,1-1 0,0-1-547,2 1 0,0 0 0,0-2 547,2 0 0,1-2 0,-3-1 0,-11 1 0,-3-1 0,1-1 274,2 1 0,0-1 0,-1 0-274,1 1 0,0 0 0,0 0 0,-2-1 0,1-1 0,-1 1 0,21 0 0,0-1 0,-5 0 0,0 0 0,-3 0 0,-1 1 0,-2 0 0,-2 0 0,-4-1 0,0 0 24,-2 0 0,1-1-24,-5-1 0,3-1 0,-3 0 0,4-1 0,-3 0 0,8 0 0,1-1 0,-8 0 0,3 0 0,-2-1 0,2 0 0,-1-2 0,-4 0 0,1-1 0,-1 0 0,5-4 0,0 0 0,12-5 0,-2-2-734,-18 4 1,-2-2 733,-1-2 0,0-1 0,0-2 0,2-2 718,12-13 0,1-3-718,-16 11 0,1-2 0,-1 0 0,-1 1 0,0 0 0,-2 0 0,-1-1 0,-1 1 0,-2 1 0,1-3 0,-2 0 0,0 2 0,0 1 0,-2 0 0,0 0 0,-1 2 0,-1-1 0,-2 4 0,1-2 0,4-10 0,1-1 0,-7 10 0,0 0 0,4-8 0,1 0 0,-8 9 0,0 2-1116,17-30 1116,-18 28 0,0-1 0,-1-1 0,-1-1-94,-1-1 1,0-1 93,1-3 0,-2-1 795,0-2 1,-1 0-796,1 1 0,-1-1 0,-3 0 0,0 1 0,0 2 0,0 1 0,-3 2 0,0 0 0,8-29 0,-9 18 0,-1-1 0,-1 10 0,0 0 0,-2-13 0,-1 1 0,1 12 0,-2 2 0,-6-32 0,0 3 0,-7 6 0,0 6-1169,1 7 155,-1 8-605,2 9 2235,0 7-616,2 8 0,-4 6 0,2 4 0</inkml:trace>
  <inkml:trace contextRef="#ctx0" brushRef="#br1" timeOffset="146593">27150 5961 23094,'0'-15'1889,"-3"-1"-1529,-2 2-91,-3 3-89,3 6-90,2-1 0,3 3-90,0-4 0,2 5 0,2 0 90,4 0-90,6-7 180,-1 1 0,-1-7 90,-6 4-90,-4-5-90,-8 2 0,-20-4-90,-4 10 45,-6 10-1,-1 4-44,-12 15 45,17-5 0,1 6-45,9 8 0,5 3 0,0 17 0,11-15 0,5 0 0,20 15 0,6-18 0,6-2 0,17 15 0,-13-21 0,1-1 45,-3-4 0,-3-3-135,11 7 90,4 3 0,-29-11 90,-8-1-90,-15-7 0,-16 5 0,-20-10 0,-2 1 0,-5 0 0,9-4 0,-2-2 0,-6-1 0,-5-2 0,5-1-489,1-3 1,3-2 488,-12-5 0,3-2 0,20 1 0,5-2-98,-20-25 98,16-10 0,17-8-190,15 27 0,4 0 190,5-4 0,4 0 0,5-1 0,7-2 0,5 3 0,6-2 0,0 2-640,8-7 1,3 1 639,-6 8 0,3-1 0,-2 3 0,5-2 0,1 4-653,-8 7 1,3 1 0,-3 1 652,4 0 0,0 2 45,9-4 0,-1 7 29,-13 15 1,-3 9 60,-2 17 0,-2 7-45,-2 0 0,-4 5-273,-3 16 1,-6 8 212,-6-8 0,-4 4 0,0-3-30,2 9 0,-1 2 0,0 3 0,1 5 0,-1-5 45,0-1 0,0-4-45,0-2 0,-1-3 0,-1-18 0,0-6 1058,-3-3-878,0-15-180,-1-50 0,3-8 1074,0-2 1,1-5-1075,0 4 0,2-2 0,0-6 0,2-2 0,1-4 0,2-1 0,1 1 0,1-1 0,0 2 0,1 0 0,-1 3 0,2 2 0,-1 6 0,0 2 0,-1 5 0,-1 3 0,0 6 0,0 2 0,2-1 0,1 3 1108,21-6-1108,4 14 0,4 26 0,-4 17 0,2 5 0,0 5 0,-15-5 0,-1 2 0,9 12 0,-13-13 0,-3 2 0,-2 10 952,-8-1-952,-11 17 0,-12-14 0,-6 10 0,-5-16 0,3-6 0,1-2 0,2-5 0,2-3 0,-8-4 0,6-7 0,-5-3 0,8-4 0,3 0 0,6 0 0,2 0 0,4 0 0,-3 0 0,9 0 0,-8-4 0,11-1 0,-7-4 0,1 0 0,-2 0 0,1 3 0,-1-4 0,2 9 0,-2-7-270,1 7 0,-2-1-2339,1 2 271,2 0 629,4 0-540,2 0 2249,5 0 0,0 0 0,3 0 0</inkml:trace>
  <inkml:trace contextRef="#ctx0" brushRef="#br1" timeOffset="147351">28178 5111 13340,'-21'-21'2339,"3"3"578,7 1-2558,4 5 1124,7-1-1213,0 6 766,0 6-856,0 10 0,0 12-90,3 12-90,5 9 90,7 5-90,7 3 0,5-2 90,5-5-180,6-7 90,-4-21 0,2-5 0,22-4 1264,-18-8 1,0-6-1265,15-26 0,-6-9 0,-26 14 0,-3-1 0,-3 1 0,-4-4 45,-1-14 0,-5-2 0,-5 14 0,-2 0-45,-3-10 0,-5 3 90,-18-6 0,-5 16-90,-9 14 90,-1 22-90,-2 19 90,2 20-343,8 14 253,20-24 0,2 2 0,3 1 0,4 0 0,3 2 0,4-1 0,2 0 0,4-1 0,3-2 0,3-2 0,2-2 0,4-2 90,26 16-135,-19-25 0,3-4 45,32 1 0,-28-13 0,-1-2 0,0-5 0,-1-1 0,31-7-6,-28 1 0,-1 0 6,10-2 250,1 0-340,-28 9 90,-8 4 90,-4 8 261,-4 6-261,-11 13-90,-8 9 0,-11 8 0,-11 3 0,-2 1-230,-2-5 140,3-2-945,9-13 1,0 0-1035,-6 3 2069,-16 7 0,32-32 0,1-6 0</inkml:trace>
  <inkml:trace contextRef="#ctx0" brushRef="#br1" timeOffset="148353">29051 5355 18083,'15'-54'2339,"-6"4"-398,-5 11-1851,-4 10 691,0 13-601,0 13 278,0 17-368,4 22-45,-3 8 0,0 7 0,1-8 0,0 3 100,0 18 0,-2 1-145,0-16 0,0-2 0,1-2 0,-2-2 0,-1-5 0,-1-1 0,-4 24 0,0-16 90,-5-13-180,-3-12 90,1-19 0,1-13-90,9-22 90,12-7 0,4-4 0,-2 7 0,1-1-320,10-18 1,2 0 364,-3 15 0,1 2-45,1 1 0,1 1 45,-2 4 0,0 1 45,0 3 0,-1 3 90,17-21 848,-5 16-758,-3 12 90,-5 12-90,-2 20-91,-3 11 1,-5 23-90,-4 10-45,-4-8 0,-1 0 0,-1-11 0,-1 0-45,2 11 0,0-2 0,3 8 701,-2-9-701,-1-9 90,-2-8 90,-3-8 0,2-11 0,-1-17-90,0-13-90,-1-26 0,0-13 0,2 24 0,0-2-335,-1-4 0,1 0 335,1-3 0,0-1 0,-2 1 0,0-1 0,1 2 0,0 0-45,-1 3 0,0 0 45,1 5 0,0 0 90,0-27-545,2 10 455,-4 9 0,2 10 0,-2 4 0,0 10-90,0 4 90,0 7 554,0 3-733,0 3-240,0 1 329,-4 2-90,3 0 0,-2 0 0,3-2 90,-4 2 90,3-2 0,-6 2 0,6 0 0,-6 0 0,6-4 0,-6 1 0,6-6 0,-6 6 0,6-1 90,-3 4-90,4 0 0,7-2 90,6-3-90,15-2 90,7-2-90,-1 1 0,2-1 0,19-2 0,-18 2 0,-1-1 0,9 1 0,-9-2 0,-6 2-90,-7 3-360,-5-4-179,-9 5-181,-4-4-359,-5 4-810,-4 3 1979,-2 2 0,-4 0 0,-3 0 0</inkml:trace>
  <inkml:trace contextRef="#ctx0" brushRef="#br1" timeOffset="148899">30090 4632 21745,'-12'-30'1978,"0"3"-1528,1 4-90,0 5 180,0 9-91,-4 15-89,-4 21-180,-5 33-668,11-16 1,1 5 487,-1 10 0,1 3 30,5-15 0,1 1 0,1 0-30,0 0 0,2 1 0,1 2-917,1 14 1,1 3-1,2-4 827,1-17 0,1-2 0,2 0-150,1 8 0,2 2 1,3-8-439,5-8 1,5-8-313,1-5 1,5-8 989,17-14 0,3-11 0,-9-6 0,-1-6 0,15-13 0,0 0 0</inkml:trace>
  <inkml:trace contextRef="#ctx0" brushRef="#br1" timeOffset="149283">30744 4858 20036,'17'-42'2608,"-3"8"-2248,-8 14 90,-10 11-91,-6 11-89,-11 8 90,-3 4-90,1-5-90,1 2 0,5-10 0,3 3-90,8-8-90,2-8 0,12-8 89,10-10-89,11-6 0,11-1 0,7 1 90,2 9 0,-15 19 0,-1 5 0,11 13-90,2 22 180,-35 20-90,-21 12-321,-4-27 1,-5 1 365,-7 0 0,-4-1 0,-7-1 0,-4-4-90,-5-2 0,-4-5 0,0-5 0,-2-4 0,-2-5 0,0-4-45,6-5 0,-2-6-29,-11-11 1,2-9-332,15-8 0,6-5-45,-1-2 1,9-3-226,16-4 0,11-1-648,9 10 1,5 2 1277,2-3 0,2 1 0,1 4 0,1 0 0,1 0 0,0 1 0</inkml:trace>
  <inkml:trace contextRef="#ctx0" brushRef="#br1" timeOffset="149460">30537 4419 20602,'22'0'1259,"10"-2"-417,20-4-752,-16-1 0,3 0-45,9-1 0,2-1-757,9-1 0,2 0 37,2 2 1,1 0-721,1-1 1,0 1 1363,-4 1 0,-2 0 0,-6-1 0,-2 0 0,-4 1 1,0 0-1</inkml:trace>
  <inkml:trace contextRef="#ctx0" brushRef="#br1" timeOffset="268207">18034 9647 21565,'-25'-13'3058,"1"1"-2518,2 1-91,1 4-179,5 1-90,7 3-90,4 1 0,5 2-90,11 6 0,2 6 0,14 4 0,1 2 0,3-4 0,-4-7 90,-3-3 0,-10-4 0,-6-2 0,-11-2 0,-14-4 90,-15-3 0,-15 4-1,-10 0-89,-7 17 0,12 17 0,2 6-45,20-11 0,3 2-45,-14 15 0,13 3 0,46 14 0,18-19-127,-3-17 0,8-7 37,17-11 1,2-8 89,-16-1 0,0-4 0,14-4 0,-5-5 0,-24 1 0,-6-5 44,-4-13 1,-8-2 45,-9-25-218,-11 23 0,-7 3 218,-34-5-46,19 27 1,-2 3 0,-2 3 0,-2 6 0,-15 16 0,0 13 0,5 11 0,4 9-384,-1 1 0,6 6 339,12 6 0,10 2 0,10-19 0,8 0 0,14 10 0,8-3-45,-2-16 0,5-3 0,13 5 1,6-8 44,-5-17 0,2-7 0,1-4 0,1-7 0,14-17 0,-3-8 0,-17 6 0,-4-7 0,-5-11 0,-3-7 0,-8 2 44,-12 1 1,-8-1-15,-1 7 0,-2-3 0,-6 5-30,-11 1 0,-7 5 45,-1 6 0,-3 5-56,-2 7 0,-4 7 11,-17 14 0,-1 12 0,16 2 0,1 6-410,-12 14 0,5 6 410,19-2 0,8 5 0,6-4 0,5 4 0,2-2 0,2 5 0,5 0 0,4 13 0,9-5-45,7-23 0,5-6 45,3-2 0,3-5-90,5-7 0,1-5 91,3-2 0,0-6-46,-1-6 0,0-5 45,-2-2 0,-3-5 0,-4-6 0,-5-4 45,-3-3 0,-5-4 0,-5-4 0,-6-3 0,-7 0 0,-5 0 98,-6-1 1,-5 2-99,-6 3 0,-5 4 0,-3 3 0,-5 5-45,-18 8 0,-2 8 0,13 6 0,1 5 0,-11 6 0,3 9 0,15 14 0,8 6 0,-2 19 0,18-17 0,8 0 116,25 12-116,12-8-2171,11-10 2171,3-16 0,4-7 217,0-10-217,-4-6 0,-4-4 0,-9-10 0,-9-3 0,-5-6 455,-12 1-455,-2-3 93,-6 4-93,-11 0 0,-1 4 3392,-8 3-3392,2 6 0,4 1 0,-7 6-180,9 2-630,-6 3 181,8 2-181,4 4-179,0 5-181,4 11-359,0 12-989,2 11 1670,4 9 0,4 9 0,5 3 0</inkml:trace>
  <inkml:trace contextRef="#ctx0" brushRef="#br1" timeOffset="281128">21977 11755 18237,'0'-16'4047,"-4"2"-3597,3 1 0,-2 2-90,-1-3-1,0-1 1,-5 5 0,5 1-3392,-5 1 3302,4 0-1,-5-5 1,0 1 270,-4-5-360,-1 5 0,-3-6 0,0 5 3392,0-1-3393,-5 2 1,-1 1-180,-2 4 90,-5 1-90,1 3 90,-5 1-90,1 2 0,-3 8 0,9 8 0,0 4-458,-16 23 458,14-8 0,2 3 45,6-3 0,3 0-454,-1 6 0,1 2 409,0 5 0,2 3-874,0 4 0,1 1 874,2 6 0,2 1 0,0 1 0,1 1-288,3-1 1,2 3 287,2-8 0,2 2 0,0-3 45,0 5 0,2 0-45,3-1 0,3 3 0,0-8 0,1-14 0,2-3 0,4 10 0,6-3-45,7-17 0,4-7 135,23 10-90,-13-18 0,2-5 0,-6-10 0,1-4 0,3-4 0,1-2 0,2-4 0,0-2-983,2-6 1,-1-1 982,-1-1 0,0-4 0,-4-2 0,1-3 0,-2 0-575,5-6 1,-2-2 574,-7 5 0,1-2 0,-4 0 200,-1-6 0,-4 0-200,-3-3 0,-3-1 45,-2 0 0,-2-2 45,-3-1 0,-3-1-46,-3 2 1,-2 0 0,-3 0 0,-4 0-45,-2 1 0,-4 1 45,-4 2 0,-2 1-90,-4 2 0,-3 2 45,-2 3 0,-3 2-135,-3 3 0,-1 3-135,0 1 0,-1 3-180,-3 3 1,-1 3-181,2 2 0,-2 2-180,0 5 1,0 2 462,-31-2 347,3 19 0,7 13 0,1 14 0</inkml:trace>
  <inkml:trace contextRef="#ctx0" brushRef="#br1" timeOffset="282002">22005 14306 21924,'-18'-32'2969,"-15"-7"-2340,-9 9-359,-4 5-90,-3 15-90,10 22 0,9 11 0,1 6-45,5-1 0,1 4-554,-7 14 1,1 7 568,8-3 0,0 3 0,3 0-30,3-11 0,1-1 0,-1 7 42,-1 8 0,-1 9 0,-1 4 0,1-3 0,2-7-12,1 1 0,2-7 0,0 5-315,-2 4 0,-1 5 0,1 0 0,4-5 285,3-5 0,3-4 0,2-3-30,1 4 0,2-2-239,4 12 1,6-5 238,20-2 0,16-14-90,13-17-1190,0-22 0,4-6 1235,-10-1 0,1-3 45,-4-2 0,4-1 0,-3-3-51,8-5 1,0-4 50,-4-1 0,2-4 0,-3 0 0,-14 5 0,-3 0 0,2-4 0,2-6 0,4-3 0,-2-3 0,-8-2 60,-4-9 0,-8-2 0,-2-1 2,3-1 1,-1-1 0,-7-1-33,-8-1 0,-6-2 0,-4 3 60,-8-10 0,-5 3 0,-6 0 0,-5 2-116,-2 1 1,-5 1-5,0 11 0,-6 0 0,-1 3-270,-2 7 0,-2 2 1,0 2-31,0-1 0,0 2 0,0 5-345,-17 1 1,3 10-226,18 12 1,3 8 899,-9 13 0,4 9 0,12-1 0,2 4 0,-5 14 0,1 0 0</inkml:trace>
  <inkml:trace contextRef="#ctx0" brushRef="#br1" timeOffset="282728">22594 16712 17157,'0'-57'4498,"-4"1"-3959,-2 4 1,-4 2 0,-4 7-91,-1 7 1,-3 6-90,-4 8 0,-6 4-90,-7 2 179,-9 9-89,-7 7-357,-10 17 177,26-2 0,-1 4-1617,-4 7 0,1 3 1572,-6 6 0,0 4 45,-2 5 0,0 3-392,15-12 0,-1 1 1,1 2 271,-1 1 0,1 1 0,1 1-419,0 1 1,2 2 0,0 1 358,0 0 0,2 1 0,1 1 30,3-1 0,1 1 0,2 1-30,2-1 0,2 0 0,1 1 0,3-3 0,2 1 0,2-1 0,3 0 0,2-1 0,2 0 0,6 17 0,4-1 0,6-3 0,6-2-111,5-4 1,6-4 65,5-2 0,3-4 45,5-4 0,6-4 93,5-9 0,7-3 0,-2-3-153,-10-6 0,-1-2 0,3-2 15,-2-2 0,3 0 0,2-2 0,-2-4-150,1-5 0,1-4 0,-2-2 0,-2 0 165,1-3 0,-3 0 0,1-3 227,10-4 0,2-3 0,-7-7-197,-12-5 0,-6-5 0,-4-1 45,2-9 0,-5-3-45,-7 6 0,-1-3 0,-7 1 45,-8-9 0,-8 0-292,-1-2 1,-6 0 246,-6 2 0,-4 2 0,-4 0 0,-5 1 377,-3 12 1,-5 0-1,-3 2-707,-1 3 0,-4 2 1,0 1 279,0 1 1,0 2-1,-1 3-430,2 5 1,0 3-1,2 4-600,-2 2 1,2 3 1100,1 3 0,1 1 0,-26-2 1,3 7-1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6T17:11:49.185"/>
    </inkml:context>
    <inkml:brush xml:id="br0">
      <inkml:brushProperty name="width" value="0.09071" units="cm"/>
      <inkml:brushProperty name="height" value="0.09071" units="cm"/>
      <inkml:brushProperty name="color" value="#00B050"/>
    </inkml:brush>
  </inkml:definitions>
  <inkml:trace contextRef="#ctx0" brushRef="#br0">12467 4347 23364,'-13'-41'2878,"-1"4"-2608,0 8 0,-1 11 179,1 7-89,2 7-90,0 12-90,0 4-180,0 10 90,0 1-90,-1 2 0,3-6 180,4-8-90,-7-5-90,5-12 90,-9-7-90,4-11 0,5-9 0,2-6 45,11 7 0,5-1-45,8-14 0,8 14 0,5 6 0,17 7 0,-14 15 0,1 8 0,4 19 0,-3 9-501,-10-3 1,-1 3 500,7 15 0,-4 5 0,-15 11 0,-9 0 0,-5-13 0,-4-1 0,-7 17 0,-9-2 0,-6-20 0,-7-4 0,-5 1 0,-5-3 0,-6-4 0,-2-4 0,-5-4 0,-2-5 0,-2-6 0,-1-6 0,2-4 0,0-6 0,3-4 0,0-8 0,12-6 0,0-5 0,3-3 0,-3-6 0,4-7 0,5-11 0,2-10 0,8 3 0,10-4 0,9 0-372,1 5 0,4-2 0,4 2 372,6 13 0,4 3 0,2 0 0,1 0 0,2 1 0,6-1 0,5 2 0,6-2 0,2 2 0,-1 3-390,3-1 0,0 3 0,3 1-60,-1 2 0,3-1 1,0 3-1,-1 4-809,18-3 0,-2 6 1259,-4 4 0,0 4 0,-7 9 0,-1 2 0,-4 4 0,0 0 0</inkml:trace>
  <inkml:trace contextRef="#ctx0" brushRef="#br0" timeOffset="861">12726 4306 23004,'21'0'1799,"-1"0"-1349,4 0 179,3 6-179,7 2 0,5 7-180,3 7-1,3 6-134,-10-1 0,0 2-90,-9-7 0,-1 2 0,16 18 0,-1 1-45,-15-12 0,-3-1 45,0 1 0,-3-2 135,6 10-90,-19-28 0,-2-5 0,-4-32-90,0-7 0,2-31-765,0 29 0,2-1 765,0-3 0,2-1 0,2-1 0,2-2-163,4-3 1,2-3-1,0 4 163,0 4 0,1 2 45,6-20 0,6 9 45,13 31-90,-8 26 0,11 25 0,-28-3 0,-3 3 0,0 5 0,-1 4 0,-4 1 0,-1 6 0,-1-3-854,1 7 1,-2 0 853,0 16 0,-2-3 0,0-26 0,0-3 448,-2 2 1,0-1-449,3 11 520,5-32-520,-1-32 0,2-12 0,2-8 0,2-3 0,2-1-473,6-9 1,1-2 472,6-7 0,1 0 0,-8 18 0,0 0 0,1 0 0,1-1 0,1 1 0,0 0 0,13-14 0,1 1 0,-2 6 0,2 2 0,6 2 0,1 6 0,-17 14 0,1 5 0,32 4 1819,-38 47-1819,-9 30 0,-12-23 0,-2 2-123,0 5 0,-1 2 123,1 1 0,0 0 0,1-1 0,0-1 0,3-3 0,2 1 0,9 8 0,3-3 0,-3-15 0,4-4 0,7 6 0,3-7 0,24-11 0,8-20 0,-30-6 0,0-6 0,2-5 0,0-4 0,1-5 0,-2-3 0,0-4 0,-1-2 0,-1-2 0,-3-1 0,-2 0 0,-3-1 0,-3 3 0,-1-1 0,-5 4 0,-2 1 0,5-25 0,-10 6 0,-11 33 0,-5 10 1161,-6 36-1161,2 4 15,2 6-15,4-1 0,2-1 594,4-5-594,0-5 0,2-8 0,2-5 0,0-4 0,2-4-360,-2-7-2249,6-26 810,-7-5-809,5-20 2608,-12 3 0,-1-2 0,-3-2 0</inkml:trace>
  <inkml:trace contextRef="#ctx0" brushRef="#br0" timeOffset="1326">14566 3655 16442,'-55'-7'2878,"4"4"-1490,6-3-848,9 4 972,7-5-1153,11 0-179,8-2-90,13-2 595,14-5-595,17-4-45,4-1 0,4-1 0,-8 5 0,1 0 483,12-7 1,0 0-349,-15 8 0,-3 1 918,22-13-738,-12 3-90,-11 7 0,-12 5-180,-13 6-1,-15 9-44,-17 8 0,-6 3 45,-27 11-88,15-6 0,-1-1-2,10-9 0,1-1 0,1-1 0,1-2 0,1-5 0,1-2-65,-10-7 1,1-6 64,8-8 0,2-6 0,0-1 0,5-3-288,9-7 1,8-2 287,7 6 0,4 0-425,3-1 1,4 0 424,2-2 0,4 1 0,4 2 0,3 1 0,3 1 0,5 3 0,20-4 0,5 5 0,-14 9 0,3 4-270,14-1 1,1 6-440,-20 9 0,-1 6-1360,10 10 0,-1 6 2069,-14-5 0,-1 3 0,6 10 0,-4 4 0,5 19 0</inkml:trace>
  <inkml:trace contextRef="#ctx0" brushRef="#br0" timeOffset="1746">14635 3867 21565,'-37'-4'2069,"4"-1"-1800,9-2-89,11-1 90,6 1 0,14-4 0,13-1-90,21-4 134,13 3 1,7 0-1350,-7 3 0,2 0 1095,-2 0 0,3 0 0,-1 2-30,-10 1 0,-2 1 0,3 1-582,17-3 0,4 0 0,-4 1 432,-15 2 0,-2 0 0,0 0-361,10-1 1,2 0 0,-5 1-960,6 2 1,-7-1 174,-17 0 1,-3 0 1264,31-3 0,-45-2 0,-9 0 0</inkml:trace>
  <inkml:trace contextRef="#ctx0" brushRef="#br0" timeOffset="2602">15865 3610 21655,'14'0'2158,"-6"0"-988,-3 0-631,-14 12-89,-12 9-90,-17 17-225,16-12 0,0 0-90,-3 1 0,-1 3 45,-7 17 0,1 2-299,11-13 1,2 1 253,-6 10 0,5 0-45,9 18 0,13-23 0,5 0 0,12 20 0,-3-23 0,4-4 0,18 8 0,8-5 0,2-6 0,5-3 90,-8-8 90,-8-3 90,-9-11-180,-10-9 0,-15-14-90,-8-16 0,-15-11 0,-3-11 0,-4-7 0,16 28 0,2-2 0,1-15 0,3-1-242,3 13 1,2 0 241,5-10 0,4 1 0,16-10 0,15 7 0,9 10 0,9 12 45,-13 22 0,1 6-1,-11 5 1,-1 5-386,11 7 0,-2 7 386,-15 1 0,-3 5 0,-2 2 0,-2 1-45,-2 2 0,-3 1 45,-2-2 0,-2 0-45,-3-1 0,-2-1 45,-1 4 0,-3-1 45,-11 14 807,-3-9-897,-13-32 0,1-21 0,1-14 0,3-14 0,11-15 0,14 2 0,6-3-269,0 12 1,5-2 238,7-3 0,4-5 0,0 7 30,0 7 0,2 4 45,8-7 0,2 6-45,10 11 0,-3 20 0,3 25 0,-13 12 0,-1 7 0,-7-5 0,-1 2 0,8 15 0,-4 1 0,-12-11 0,-3-1 0,-3-2 0,-2-1 0,4 28 0,-8-13 899,-4-12-899,-4-5 0,0-23 0,0-12 0,5-29 0,11-19 0,-3 17 0,1-2-914,6-4 1,1-2 913,2-2 0,1 0 0,0 1 0,1 2 240,-2 4 1,-1 1-241,-2 2 0,-2 6 0,2 14 0,-8 57 0,-10-9 0,-2 6-180,4 18 0,2 3 180,2-9 0,6 1-167,5-3 1,4 2-1,2-2 167,-3-12 0,1-2 0,2 1 0,8 10 0,3 1 0,0-5 0,9-2 0,3-5 0,-4-8 0,3-2 0,0-3-969,-2-5 1,0-3-1,0-2-155,20 7 0,-1-11 1021,-6-21 0,-10-12 0,-8-24 1,-21 8-1,0 1 0</inkml:trace>
  <inkml:trace contextRef="#ctx0" brushRef="#br0" timeOffset="3347">17944 3818 23094,'-6'4'1529,"0"9"-1079,6 10 89,0 11 1,-5 7 180,-2 14-540,0-15-1,2 3 361,1-23-450,3-10 0,-2-8 0,-1-11-90,3-11 0,-2-10 0,3-10 0,1-10-262,5-7 262,7-2 0,1 4 90,6 8-90,-1 12 0,3 17 90,2 14 179,17 40-224,-15-3 0,0 4-45,1 1 0,-1 1 0,2 6 0,-1-1 0,-1-6 0,2-3 0,-1-7 0,2-2 0,-2-2 0,1-5 0,23-9 0,-15-26 263,-1-18-263,-15-8 0,-4-6 0,-5 8 0,-3-2-542,-3-20 0,-7-1 542,-6 12 0,-7 2 0,-6 0 0,-4 0 0,-4 1 0,-4 1 0,-3 4 0,-3 3 0,0 2 0,-2 3 0,2 4 0,-1 3 0,3 5 0,1 1 0,5 4 0,2 2 0,-19-4-180,17 9-810,29 21 361,24 5-1,35 11 450,-19-15 0,3-2-266,7-3 1,4-3 415,0-1 0,4-2 0,-3-2-196,9-3 0,-1-3 376,-10 1 0,1-1 0,-5-3 165,-3-4 0,-5-4 89,-4 0 1,-3-2-167,-4-1 0,-3-2 122,16-27-360,-21 16 0,-3-1 0,5-17 0,-1-3 0,-11 31 0,-5 44 0,-2 24 0,-5 4 0,-3 9-236,2-6 0,-1 7 1,-1 3-1,1-4 236,-2 8 0,0-1 0,0 4-190,1-14 1,1 5-1,-1 0 1,1-1 0,0-3 189,1-2 0,1-2 0,0-1 0,1 0 0,-2 16 0,2 0 0,-1-1 0,2-2 0,0-2 0,0-1-129,0-3 0,0-2 1,0 2 128,1 6 0,-1 2 0,1-3 0,0-11 0,1-3 0,-1-1-405,1 18 0,1-7-1574,3-1-629,-4-56 2908,1-25 1,3-23-1,3-12 1</inkml:trace>
  <inkml:trace contextRef="#ctx0" brushRef="#br0" timeOffset="3547">18968 3343 23813,'-25'-49'2069,"5"7"-1799,27 11-90,22 20 0,10 6-135,2 2 0,4 2-673,0 3 0,4 2 1,-1 1 582,18 4 0,-1 2-45,-18-4 0,1-1 0,0 1-150,-2 0 0,0 0 0,1 0-570,8 1 1,1 1 0,-3 0-226,0 0 1,-2 0 1124,7-2 1,-8 1 0,-19 2 0,-13-5 0</inkml:trace>
  <inkml:trace contextRef="#ctx0" brushRef="#br0" timeOffset="4697">12418 2868 21733,'0'-28'2338,"-4"2"-1796,3 5-362,-2 7 182,3 1-182,0 10 47,0-3-48,12 10 52,2 1-141,12 10-90,2 4 90,3 4-90,4-3 90,16 6 0,5-10-90,3-1 0,-2-11 0,-12-10 0,-2-4 0,-3-8 0,-5-6 0,-7-8 0,-5-7 90,-9-4-90,-2-22 0,-8 19 0,-2 10 0,0 3 0,-2 5 0,0-4 0,0 19 0,-4 1-90,3 3-90,-2 5-270,3 2-809,0 2 270,-4 0-541,-2 4-718,-5 5 2248,-1 3 0,-2 5 0,0-1 0</inkml:trace>
  <inkml:trace contextRef="#ctx0" brushRef="#br0" timeOffset="5177">12617 2456 19946,'-15'-11'2608,"3"0"-2338,6 2-90,2 2 0,4 2 180,4 11-270,2 2-90,5 8 89,2-3-89,0 1 0,7-3 0,-9-4 90,3-3 0,-10-8-90,-2-5 90,-2-7 0,-6-4 90,-1-1 0,-5 3-180,0 4 0,0 3 0,2 4 90,3 3-90,4 2 0,3 2 0,3 4 0,2-3 0,5 9 0,0-3 0,0 7 0,-1-7-180,-5 0-539,-3-18-91,-1 5-989,0-7 1799,0 8 0,0 3 0,0 2 0</inkml:trace>
  <inkml:trace contextRef="#ctx0" brushRef="#br0" timeOffset="166217">10700 6843 23094,'-60'6'389,"0"0"1,4-2 0,2-1-683,5 1 1,2 0 337,8-2 0,3 1 45,-11 8 310,32 5-41,46-2-134,12-7 0,10-2-1015,0-3 1,6-2 0,4 0 843,-13-1 0,4-1 0,1-1 0,3 1 0,1-1-409,0 0 0,3-1 1,0 0-1,3 1 0,0-2 1,2 1 376,-8 0 1,1 0-1,1 0 1,1 0-1,1-1 1,1 1-1,0-1 1,1 1-158,-8 0 1,1 0-1,1 0 1,1 0-1,-1 0 1,2-1-1,0 1 1,0 0-1,1 0 1,0 0 142,-1 0 0,1-1 0,0 1 0,0 0 0,1 0 1,1 0-1,-1 0 0,1-1 0,1 1 0,-1 0 1,1 0-91,-2 1 1,0-1-1,0 0 1,1 1-1,0-1 1,0 1-1,1-1 1,0 1-1,-1 0 1,1-1-1,1 1 1,-1 0 94,-3 0 1,1 1 0,-1-1 0,1 0 0,0 1 0,0-1-1,1 1 1,-1-1 0,1 1 0,-1-1 0,1 1 0,0 0 0,0 0-9,1 0 1,0 0-1,1 0 1,0 0-1,0 1 1,-1-1-1,1 0 1,0 1-1,0-1 1,0 1 0,0 0-1,0 0 1,0 0 7,0 0 1,0 0 0,0 1 0,0-1 0,0 1 0,0 0-1,0-1 1,0 1 0,0 0 0,0 0 0,0 1 0,-1-1 0,1 0-1,-1 1 1,-1 0 0,-1-1 0,0 1 0,1 0 0,-1 0-1,0 0 1,1 0 0,0 0 0,1 1 0,1 0 0,2 0-1,0 0 13,-7 0 1,2 1-1,0-1 1,2 1-1,1 0 1,1 1-1,0-1 1,0 0-1,0 1 1,0 0-1,0-1 1,-1 1-1,-1 0 1,-1-1-1,-1 1 1,-1 0-1,-2-1-19,9 2 1,-2-1-1,-2 0 1,-1 0-1,-1 0 1,-1 0-1,0 0 1,1 1 0,1-1-1,1 1 1,2 1-1,3-1 3,-9 0 1,2 0-1,2 1 1,1 0 0,2-1-1,0 1 1,1 1-1,1-1 1,-1 0 0,0 1-1,-1-1 1,-1 1 0,-1-1-1,-1 1 1,-3-1-1,-1 0 1,-3 0-2,13 2 0,-3 0 0,-2-1 0,-2 1 0,-2 0 0,-1-1 0,0 1 0,1 0 0,-1-1 0,2 1 9,2 0 0,0 0 0,2 0 0,-1-1 0,0 1 0,-1 0 0,-1 0 0,-2-1 0,-3 0 0,-3 0 51,10 1 0,-3 0 1,-2-1-1,-4 0 0,-2-1 1,-3 0-70,19 3 0,-5-2 0,-10-3 610,-9-5 0,-9-3-610,7-7 0,-24-23 0,-8-8 647,-12 2 0,-4-3-647,1-4 0,0-5 0,-2-1 0,0 0 0,-1-1 0,0-2 0,2 6 0,1-3 0,-1-1 0,1-1 0,0-7 0,0-1 0,1-2 0,0-1 0,0 9 0,0-1 0,0-1 0,0 0 0,1-1-168,0-3 0,1-1 0,0 0 0,0 0 0,0 0 168,0-2 0,0 1 0,0-1 0,0 0 0,1 0-259,0 0 0,1-1 0,-1 1 0,1-1 1,-1 0 258,1 1 0,0 0 0,-1 0 0,1 0 0,-1 0 0,0 2 0,0-1 0,0 1 0,0 0 0,-1 0 0,-1 1 0,0 0 0,0 0 0,-1 1 0,0 1-148,-1 2 0,0 0 0,-1 1 0,-1 0 1,0 1 147,0 2 0,-2 1 0,0 0 0,-1 1 0,0 0 0,-3-8 0,0 0 0,-2 2 0,-1 1 91,0 3 1,-1 1 0,-1 2 0,-2 0-92,-4-11 0,-2 2 0,-4 0 194,0 6 1,-3 0-1,-3 0 1,-3 3-195,-5 3 0,-3 3 0,-3 1 0,0 1 73,0-1 0,-1 0 1,-2 2-1,-3 4-73,7 11 0,-3 2 0,-1 2 0,-1 2 0,1 3 0,-8 0 0,-1 3 0,0 3 0,-2 0 0,5 3 0,-1 0 0,-2 2 0,0 0 0,-2 1-88,4 1 0,-2 0 0,0 1 1,-1 1-1,-2 0 0,0 0 88,4 1 0,-1 0 0,-1 1 0,-1 0 0,-1 1 0,0-1 0,-1 1-91,4 1 1,-1-1 0,-1 1 0,-1 1 0,1-1 0,-2 1 0,0-1 0,0 1 90,3 0 0,-1 1 0,0-1 0,0 1 0,-1 0 0,-1 0 0,1 0 0,-1 0 0,0 0-28,-2 1 1,-1 0-1,1 0 1,-2 0 0,1 0-1,0 1 1,-1-1-1,0 1 1,-1 0 27,6 0 0,-1 0 0,-1 0 0,1 0 0,-1 0 0,1 1 0,-1-1 0,0 1 0,0-1 0,0 1 0,-1 0 0,-1-1 0,1 1 0,0 0 0,-1 0 0,1 0 0,-1 0 0,1 1 0,-1-1 0,0 0 0,1 0 0,-1 1 0,0 0 0,0-1 0,0 1 0,1 0 0,-1 0 0,0-1 0,0 1 0,1 0 0,0 0 0,1-1 0,-1 1 0,1 0 0,-1-1 0,1 1 0,0 0 0,0-1 0,0 1 0,0 0 0,2-1 0,0 1 0,0-1 0,1 0 0,-1 1 0,1-1 0,0 1 0,0-1 0,0 1 0,1-1 0,-5 1 0,1 0 0,0-1 0,0 1 0,0 0 0,1 0 0,0-1 0,0 1 0,0 0 0,3-1 0,0 0 0,1 1 0,-1-1 0,1 0 0,0 1 0,1-1 0,-1 0 0,1 0 0,-4 1 0,0 0 0,1 0 0,0-1 0,0 1 0,0 0 0,1-1 0,1 1 0,-5-1 0,1 1 0,1-1 0,0 1 0,-1-1 0,0 0 0,-1-1 0,2 0 0,-2 0 0,-2 0 0,1-1 0,0 1 0,1-1 0,3 0 0,2-1 0,0 1 0,2 0 0,2-1 0,1 0 0,0 0 0,-2 0 55,-5 0 1,-2-1 0,-1 0 0,2 0 0,3 0 0,7-1-56,-9 0 0,7 0 0,3 0 441,-13 0 0,5 0-441,12 0 0,5 0 1595,-23 0-1595,17-4 2407,4-1-2407,18-4 2072,4 2-2072,12 2 853,5 3-853,-9 12 0,-2 13 0,-9 32-1095,6-2 0,-4 11 0,0 0 1095,2-4 0,0 1 0,-2 5 0,4-10 0,-1 5 0,-2 2 0,1 0 0,0-2-458,2-4 0,-1-2 1,1 0-1,-1 1 1,1 0 457,-2 5 0,-1 1 0,1 1 0,0 0 0,0 0-255,3-8 0,0-1 0,0 0 0,0 2 0,0 2 0,-1 2 255,2-1 0,0 4 0,-1 1 0,1 2 0,-1 1 0,1-2 0,1-1 0,0-3-171,-1 6 1,2-3-1,-1-2 1,2 0-1,-1 2 1,0 2 113,1-8 1,1 3 0,-1 2 0,0 0-1,0 0 1,1-2 0,1-3 0,1-3-128,-1 8 1,2-4-1,0-2 1,1-2 0,-1 1-155,0 9 1,-1-1 0,2-2-1,1 0 146,1-7 0,1-1 0,1 0 0,2 0 192,1 5 0,2 2 0,1-1 0,2-5 0,1-2 0,2-3 0,1 0 0,3 7 0,1 0 0,-1 0 0</inkml:trace>
  <inkml:trace contextRef="#ctx0" brushRef="#br0" timeOffset="168264">23020 3519 21835,'-12'-25'1169,"-2"2"-989,3 1-90,3 4 0,1 4 0,6 5-90,-2 2 0,3 5 1169,0 0-989,0 0 0,0 1-180,-4-1 90,-1 12-90,-4 7 0,-2 17 90,-3 9-90,0 9 0,-3 7-350,1 2 350,0 3-1638,7-20 0,0 1 1638,-4 19 0,7-23 0,2-2 89,0 4-89,4-7 0,0-7 0,0-8 235,0-3-235,0-11 3392,0 3-3392,0-9 269,0 3-269,2-4 0,0 0 0,1 0 0,0 0 0,-1 0 0,1 0 0,-1 0 0,1 0 0,2 0 0,14-6 0,6-9 0,5-3 0,1-4 0,-6 4 0,8-6 0,-8 2 0,6-7 0,-11 9 0,2 0 0,-1 2 0,5-3 0,-10 7 90,3 3 0,-13 11-90,0 11 0,-2 28 0,-4-1 90,2 21-90,-2-11 0,0 2 0,0-5 0,15 10 0,1-20-90,18 2 0,4-21-269,7-9-361,8-3-854,-13-11 0,0-2 1574,22-12 0,-24 2 0,-2-4 0,10-21 0</inkml:trace>
  <inkml:trace contextRef="#ctx0" brushRef="#br0" timeOffset="168666">23089 3325 21655,'-11'-48'899,"9"5"-809,46-2-90,4 20-537,-7 11 0,3 3 492,-5 5 0,0 3 90,1 0 0,0 1 0,-1-1 0,-1 0 0,-3 3 0,-1 0 45,23-2 180,-10 6 372,-15 5-372,-13 9 192,-14 9-372,-13 9 45,-4-3 0,-1 1-135,-7 22 44,9-18 1,3 1-45,10 13 0,18-4 90,13-10-90,14-13 0,6-14 0,4-17 0,-7-17 0,-26-13 0,-4-7-489,-7 8 1,-5-2 488,0-17 0,-10-4-420,-14 7 0,-10-2 0,-1 9 420,-1 13 0,-2 4 0,-14-21 0,2 15 0,-4 62 0</inkml:trace>
  <inkml:trace contextRef="#ctx0" brushRef="#br0" timeOffset="168797">23837 4112 22464,'16'50'1170,"2"-7"-991,-2-16-358,-3-13-271,3-14-360,-4-14-1079,8-11 1889,4-13 0,9-12 0,-16 21 0,1 1 0</inkml:trace>
  <inkml:trace contextRef="#ctx0" brushRef="#br0" timeOffset="169564">24677 3189 22644,'17'-50'1349,"-7"10"-1169,-10 18-90,-12 16 90,-9 21-90,-7 13-90,-1 17 90,4 12-90,17-25 0,2 1 0,1 1 0,3 1-1150,2-1 1,1 0 1149,5 27 0,3-9 0,8-3 0,2-30 0,2-10 0,1-34 0,0-13 90,6-13-90,-10 22 0,1 0 972,1 0 1,1 0-973,1 2 0,1 0 0,21-16 0,-1 13 90,0 19-90,-3 16 0,-1 17 0,-4 10 0,-9 7 90,-6 4-90,-9-4 90,-6-3 180,-3-9-180,-2-13 353,0-6-353,-5-10 0,3-22 0,2-6-90,14-24 0,11 0-241,-7 25 0,1 1 241,1-2 0,3 1 0,0 2 0,2 1 0,0 3 0,0 1 0,23-8 0,-5 15-90,-6 13 180,-9 13-90,-6 8 0,-6 8 0,-3 0 0,-5-2 572,-4-4-572,-1-6 0,1-7 0,3-2 0,1-12 0,7-8 0,8-11 0,10-11 0,6-7 0,-13 11 0,1 0 0,-3 2 0,-1 2 0,19-21 0,-16 22 0,-18 29 0,2 30 0,-2-3 0,8 22 0,1-15 0,1-4 0,-1-7 90,-3-11-90,-4-8 0,-2-32 0,-18-29 90,-3-10-327,-1 26 1,-2 2-124,-10-13-287,-1 11-522,1 14-630,5 20 1799,1 17 0,11 20 0,2 7 0</inkml:trace>
  <inkml:trace contextRef="#ctx0" brushRef="#br0" timeOffset="169696">25847 3560 19273,'0'53'1709,"0"-8"-1439,0-12 1373,0-10-1553,0-11 233,0-6-2752,0-2 2429,0-3 0,0 3 0</inkml:trace>
  <inkml:trace contextRef="#ctx0" brushRef="#br0" timeOffset="170433">27248 2818 24983,'8'-39'1169,"-2"5"-1079,-4 14 0,-2 17 90,0 23-90,-4 25-90,2-11 0,-2 3 45,-2 7 0,0 2-409,-1 5 0,-1 1 364,0 2 0,0 1-1211,1-3 1,0-2 1255,-1-3 0,2-3-45,2-8 0,1-2 0,-8 14 0,4-28 0,-3-33 0,0-38 0,7 7 0,1-5-274,2-13 0,0-4 274,3 15 0,0-1 0,1-1 163,3-4 0,1 1 0,1-2-193,2-1 0,1 0 0,2 0 30,3 1 0,1 1 0,2 0-30,0 3 0,2 1 0,1 1-30,1 4 0,1 1 0,2 2-370,-1 5 1,2 1-1,1 2 25,14-11 1,3 6-91,0 8 0,4 7-315,-7 14 1,5 6 0,-3 3-181,2 3 1,0 6-46,10 8 1,-4 10-316,-18 15 1,-9 5 2248,-7-10 1,-4 3 1379,2 13 1,-5 2-1650,-12-16 0,-4-2-768,-1 1 1,-3 0 452,-5 1 0,-2-1-135,-1 1 0,-3 2-100,-3 6 1,-2 3 0,0 0 9,-4 7 0,1 3-23,6-12 1,-1 4-1,1 0 1,3-5-23,-1 6 0,2-2-124,1 9 0,4-4 169,10-5 195,10-15-285,12-18 0,9-21 2700,10-18-2610,9-16 89,-22 15 1,1-3 871,9-9 0,0-1-1006,-6 6 0,-1 0-1,-3 3 1,-2 3 574,-1 4-529,-32 61-90,-5 8 45,0-7 0,0 4-457,2 11 0,3-1 412,1-13 0,3 1 0,7 24 0,7-2-135,2-28 1,4-4-181,10 9 0,5-4-225,1-14 1,3-6-136,4-4 0,2-5-494,0 0 0,1-4 723,-2-8 0,-2-4 1,-4-3-1,-3-4 1,-3-5-1,0 0 0</inkml:trace>
  <inkml:trace contextRef="#ctx0" brushRef="#br0" timeOffset="171049">27719 2687 22194,'-40'-31'360,"1"1"0,8 2 0,8 1-270,13-18-180,48 13 90,4 19 0,8 4-1226,-6 3 1,4 2 0,2 0 1225,11 1 0,4 1 0,2 0-415,-11 1 0,1 0 0,2 0 1,0 0 436,3 1 1,1 0-1,0 0 1,0 0 22,-1 0 0,-1-1 0,1 0 0,2-1 170,-5 1 1,3-1 0,1 0 0,-1-1 0,-3 0 53,5-1 1,-2-1 0,-1 0 0,-1 0-203,-1 1 1,-1-1 0,-2 0-1,-4 0 23,19-2 0,-11 1 1252,-7 4-1072,-20 15-1,-9 12-179,-13 22 0,-6 17 342,-7-24 1,-1 3-433,0 5 0,1 0 45,-2 3 0,1 0-45,1-1 0,1 0 0,0-3 0,2-1 0,-1-4 0,0-3 2607,0 27-2607,-4-14-90,-1-18 90,1-16-89,0-20-1,-8-47 90,4 13 0,-2-1 0,-2-2 0,-1 2 0,0 3 0,-3 6 791,-15 10-791,-9 26 0,-8 16 0,22-4 0,1 3-218,0 3 0,2 0 218,1 2 0,3-1 0,-14 25 90,6 6-90,15-25 0,-3-11-90,14-34 90,-9-27 0,1-13 0,1 19 0,-1 0 45,0-2 0,-1 1-45,1 1 0,-3 1 0,-8 0 0,-6 7 0,-7 14 0,-2 7 0,0 2 0,0 6-45,-6 12 0,4 8-228,11 0 0,4 2-537,0 1 0,0 4 810,0 18 0,1 3 0,3-11 0,1 1 0,-3 12 0,1 1 0</inkml:trace>
  <inkml:trace contextRef="#ctx0" brushRef="#br0" timeOffset="172398">14818 8232 24173,'-21'-4'1349,"-3"25"-1259,-6 38-45,11-6 0,-1 7-1642,3-8 1,-1 4 0,-1 3 1663,4-6 1,0 2-1,-1 1 1,0 2-294,3-7 0,-1 1 0,-1 1 0,1 2 0,-1 4 251,1-1 1,0 4 0,-1 3-1,0 0 1,0 1 0,1-2 0,1-3-12,0-4 1,2-2 0,-1-1 0,1-1 0,-1 3 0,0 3 7,0 0 1,0 4-1,-1 3 1,-1 0 0,1 0-1,1-2 1,1-4-1,0-6 45,-1 9 1,2-6 0,0-3-1,0 2 0,-1 6 1,0 3-1,0-4 1,1-9 71,0 1 1,1-9-140,-8 13 0,1-37 0,2-40-282,5-41 327,8 14 0,4-6-45,1 9 0,3-3 0,2-2-49,3-6 0,3-1 0,2-1 49,4-3 0,3-1 0,2 1 102,-4 15 1,0-1 0,4 2 0,4 0-121,4 5 0,5 0 0,4 1 0,-1 3 0,0 4 18,13-7 0,-1 7 0,6 4-184,-4 5 1,5 2 0,0 6-1,-3 9 184,0 13 0,-3 10 0,-1 11 0,-14-2 0,2 8 0,-2 4 0,-2 3 0,-4 2 0,-3 5 0,-4 4 0,-3 3 0,-1 0 0,-2 1 0,2-1 0,-1 2 0,-2 0 0,-4 0 0,-4 1 0,-6 0 0,-4 1 0,-4 0 0,-3-3 0,-4-3 0,-4-2 0,-4-4 0,-4-2 0,-5 0 67,-5 0 0,-5 1 0,-3-1 0,-2-2 0,2-4-45,-2-1 1,1-4 0,-2-2-1,-4 0-22,1-2 0,-4 1 0,-2-2 0,1-3 0,1-6-285,-13-3 1,1-7 0,1-5 284,0-1 0,-1-3 0,2-5 30,4-2 0,1-3 0,1-3-228,3-3 0,3-2 0,1-4 168,5-2 0,3-3 0,2-3 196,3-2 0,3-4 0,3-1-436,-5-23 1,9-4-66,11 17 1,5-1 0,4-2-26,5-2 0,5-2 1,3 1-121,6-3 0,3 0 0,4 0-217,5-2 1,4 1 0,3 1 696,-6 13 0,2 0 0,1 1 0,1 1 0,1 1 0,2 1 0,0 1 0,1-1 0,1 2 0,0 0 0,0 0 0,0-1 0</inkml:trace>
  <inkml:trace contextRef="#ctx0" brushRef="#br0" timeOffset="172866">15496 9810 24983,'24'-31'1799,"-3"-1"-1709,1 10 0,0 7 0,4 25 89,10 20-134,-15-1 0,-2 5-2126,3 9 1,0 5 2125,0 11 0,-1 4-45,-6-16 0,0 3 0,-1 0-209,0 4 0,-2 2 0,0 0 209,0 2 0,0 2 0,-2-1 0,-1-1 0,-2 1 0,0-1 0,-2-4 0,0-1 0,-1 1-237,-1 4 0,-1-1 0,-1-4 282,-1-1 0,-2-6 45,-10 17-90,0-86 0,5-14 0,2-7 0,1-13 0,3-4 75,2 11 1,2-2 0,2-2-76,0-9 0,2-1 0,1-2 0,0 14 0,1-2 0,2 0 0,0 0-39,1 0 1,0-1 0,2 0 0,3-1 38,1 2 0,2-1 0,3-1 0,1 2 0,1 4 0,7-3 0,1 4 0,2 2 0,0 1 0,-1 2 0,0 0 0,2 5 0,1 7 0,7 7 0,1 8 0,-3 11 0,0 19 0,-5 10 0,-3 7 0,-4 5 0,-6 6 0,-4 6 57,-7-1 0,-4 4 1,-3-2-58,-2 9 0,-5 0-150,0-9 1,-3 1 0,-2-4 149,-7-1 0,-3-4 0,0-4 0,-3-3 0,-19 22 776,14-29 0,0-4-1316,-10 2 1560,0-6-2369,23-31 605,13-12-9087,16-24 9256,-3 17 1,3-1-1,5-5 1,3-1-1,2-2 1,-1 1 0</inkml:trace>
  <inkml:trace contextRef="#ctx0" brushRef="#br0" timeOffset="173599">17299 9783 24263,'10'16'1169,"6"22"-1079,13 18-90,-2-17 0,4 0-621,1-6 0,3-4 531,8-3 0,3-7-818,-4-11 0,1-7 863,3-2 0,0-5-45,2-3 0,0-6-639,-8-6 0,0-4 0,-3-2 774,3-8 0,-5-3-15,-6 3 0,-1-3 0,-6 0 105,-7-7 0,-8-1 45,-2 2 0,-6 0-73,-5 4 1,-6 2 71,-5 5 1,-6 3 45,-6 7 0,-4 5-45,-5 5 0,-3 8-45,-2 6 0,-2 11-211,3 11 0,-2 9 1,4 2 120,-5 11 0,3 5-45,7-4 0,0 4 0,6 4 0,10 5 0,6 3 0,3-2-60,4-14 0,2-3 0,2 3-150,1 10 0,2 2 0,5-5-285,9-3 1,4-5-46,3-6 0,3-3 45,3-6 1,7-6 86,5-10 1,6-4-1,-1-4 48,14-2 1,2-6 29,-5-1 0,4-3 0,2-6-480,-10-5 1,3-6 0,-2-3-1,-2 1 309,6-4 1,-4-1 0,2-4 207,-2 0 1,2-4 0,-2-1 0,-4-1 711,-1-5 1,-5-1 0,0-1 899,-1-1 0,0 0 1,-1-1-571,-2 0 1,-1 1-1,-1-1-835,-2 3 0,-1 1 0,-1 1 415,-3 4 1,-1 1 0,-2 2-60,6-14 0,-3 3 331,-6 8 1,-8 3 477,-16-18 131,-23 35-670,-32 33 439,23 10 0,1 8-844,-4 9 0,1 4 1018,0 7 0,2 7-1131,12-15 1,1 6-1,1 0 1,2-2-551,0 2 0,4-1 1,0 2 527,0 13 0,1 3 0,5-6-90,7 0 0,6-6-90,4-5 0,4-3-90,2-8 1,3-4-281,4-7 1,3-6 10,30 4 393,6-32 56,-30-5 0,-3-8 45,2-9 0,-3-7 98,0-7 1,-4-5 36,-2-9 0,-3-4 29,-8 17 1,-2-1-1,0-2 31,-3-1 0,-1-2 0,-1 1 59,0-1 1,-2 1 0,-1-2 120,-2-10 0,-2-1 0,-1 4-240,-1-3 0,-2 3-45,-3-7 0,-2 8 646,-5 16-601,-1 50-90,12 27 0,7 13 0,1 3 0,3 4-331,0-5 1,2 4 0,3-2 300,0-7 0,2-2 0,1 0-30,1 0 0,0-1 1,2 0-176,0-2 0,1 0 0,2-1-125,9 13 0,3-2-225,-2-6 1,3-4-181,-1-7 1,3-5-271,-2-6 1,1-5-271,0-6 1,1-6 1468,-1-5 1,-1-6 0,2-6-1,-1-3 1,-1-5 0,1 0 0</inkml:trace>
  <inkml:trace contextRef="#ctx0" brushRef="#br0" timeOffset="173821">20633 8634 23079,'13'-59'869,"0"-1"1,-1 7-1,-1 2-222,-1 10 0,0 7-18,-1 13-269,-2 44-360,-6 13 0,-2 12-940,0-3 0,0 7 0,0 3 0,0-2 940,0 10 0,-1-1 0,1 4 0,0-13 0,0 3 0,0 2 0,0-1 0,0-2-340,0 3 1,0-2-1,0-1 1,1 1 339,-1 1 0,1-1 0,1 1 0,-1-1 0,0-2 0,-1-1 0,1 1 0,1 1-454,0 9 1,2 3 0,-1-2 0,1-4 3,-1-1 0,0-5 1,1 1-85,2 8 0,0 0 1,1-7-1671,1-8 0,2-8 2609,6-5 1,5-26 0,-2-43-1</inkml:trace>
  <inkml:trace contextRef="#ctx0" brushRef="#br0" timeOffset="174308">21770 8241 23454,'44'-30'3328,"-16"26"-2879,-26 49-134,-12-5 0,-6 4-1509,-8 14 0,-5 2 1224,6-13 0,-2 0 0,-4 4-449,0-5 0,-3 3 0,-3 2 0,1-1 0,1-2 419,-2 2 0,1-2 0,0 1 0,-2 1 0,-1 0 0,-2 2 0,-1 0 0,-1 0 0,1-2 0,2-6 0,-1 0 0,0-2 0,2-1 0,1-3-30,-10 9 1,4-3 0,-2-1 29,-6 7 0,0-1 0,3-13-84,6-19 0,6-12 84,1-22 0,30-36 0,15-11 0,7 12 0,6 0 30,-1 3 1,4-2 0,1 4-31,8-1 0,1 6 0,0 4 0,4 5 0,15 6 0,4 9 0,-12 12 0,0 8 0,-4 4 0,2 6 0,-2 5 0,-6 6 0,-2 5 0,3 5 0,1-1 0,3 4 0,2 3 0,0 0 0,-1-3 52,3 3 1,-1-2-1,1 0 1,3 1-53,-7-4 0,3 1 0,1 2 0,1-1 0,-1-2 0,-2-2-247,11 4 0,-2-3 0,-1-2 0,2 0 247,-1-1 0,1-1 0,0-1 0,1-1 0,-3-3 0,0 0 0,1-2 0,-1-2-163,-3-2 1,0-2-1,0-1 1,-1-2 162,14 0 0,0-3 0,-2-2 0,-6-2 0,0-3 0,-2-4 0,-4-3 0,-2-3 0,-1-1 153,15-6 0,-3-7-153,-14-8 0,-2-7 0,-3 0 0,2-4 0,-3-3 0,-8 4 0,0-4 0,-6 2 0,-4 0 0,-5 1 0,-1 4 0,-2 2 0,4-25 1359,-6 14-1359,-6 11 0,0 9 2575,-2 9-2575,4 7 576,-1 5-4893,2 10 4496,-4 2 1,1 5 0,-4 1 0</inkml:trace>
  <inkml:trace contextRef="#ctx0" brushRef="#br0" timeOffset="174682">25497 8105 24263,'-7'-52'2519,"-4"4"-2339,-11 9-1,-6 12 1,-7 14 0,-16 39-180,16 4 45,16 0 0,5 4-1183,9 23 1138,15 4-180,10 0-104,11-4 149,-4-25 0,4-6 135,30-4 180,-3-31 0,-26-30-90,-31 2 0,-14-2-1474,-15 7 1,-9 9 438,0 8 1,-3 10-1260,-13 17 0,2 12 2071,14 5 1,7 7 0,0 10 0,5 2-1,9-12 1,0 1 0</inkml:trace>
  <inkml:trace contextRef="#ctx0" brushRef="#br0" timeOffset="174986">25408 9552 25792,'13'24'1799,"-2"-6"-1169,-6-9-270,0-5-360,-4-4 0,1-4 0,-6-3 0,3-7 0,1-14 0,15 5 0,12 5 0,6 5 0,31 17-512,-14 7 1,1 8 511,-7 15 0,-4 9-712,-10-6 1,-2 3 0,-1 3 711,0 7 0,-3 3 0,-1 3 0,-1 5 0,-3 3 0,-3 2 0,-5-13 0,-2 1 0,-2 1 0,-3 0-461,-2 1 1,-3 1 0,-2 0 0,-2 0 460,-2 2 0,-3-1 0,-2 2 0,-6 2-450,-3-6 0,-4 2 1,-3 3-1,-2-1 0,-1-2 1,2-2-456,-1-1 0,0-2 0,-1-2 0,-2 1 0,-2 2 905,3-6 0,-2 1 0,-2 2 0,-1 0 0,0-2 0,0-2 0,1-3 0,-6 4 0,0-4 0,0-2 0,0 0 0,-1-1 0,-2 1 0,0 0 0,0 0 0,0 0 0,0 0 0</inkml:trace>
  <inkml:trace contextRef="#ctx0" brushRef="#br0" timeOffset="176373">12552 13980 25163,'-42'8'1259,"10"-2"-1529,23-6 135,36-4 0,25-2 180,-4-1 0,9-1 0,6-1 0,5 0-566,-14 2 1,6-1 0,2 1 0,4-2 0,1 1 0,1 0 0,-1-1 0,-1 1 520,-5 1 0,-1 0 0,0-1 0,1 1 0,0 0 0,1-1 0,1 1 0,1 0 0,2-1-118,-8 2 1,1 0-1,2-1 1,1 0 0,0 1-1,1-1 1,1 1-1,-1-1 1,0 1 0,0 0-1,-1 0 1,-1 0 117,1 0 0,0 1 0,0 0 0,-1 0 0,0 0 0,0 0 0,0 0 0,0 1 0,1-1 0,0 0 0,1 1-127,-1-1 1,1 1-1,-1 0 1,2 0 0,-1 0-1,1 0 1,0 0-1,0 0 1,1 0 0,-1 0-1,1 0 1,0 1 126,-2-1 0,1 0 0,-1 1 0,1-1 0,0 1 0,0-1 0,1 1 0,-1-1 0,1 1 0,0-1 0,0 1 0,0 0 0,0 0-60,-3 0 0,0 0 1,1 0-1,0 1 1,-1-1-1,1 0 0,0 1 1,0-1-1,0 1 1,1-1-1,-1 1 0,0-1 1,0 1-1,0 0 92,1-1 0,0 1 0,0 0 0,0 0 0,-1-1 1,1 1-1,1 0 0,-1 0 0,0 0 0,0 0 0,0 0 1,0 0-1,0 0 0,0 0 6,0 0 1,-1 0-1,0 0 1,-1 1-1,1-1 1,-1 0 0,1 0-1,0 1 1,1-1-1,0 0 1,1 0-1,1 1 1,1-1 0,1 0 27,-8 1 0,2-1 0,0 1 1,2-1-1,0 1 0,2-1 1,0 1-1,0 0 0,0-1 0,1 1 1,-1-1-1,1 1 0,-1-1 1,-1 1-1,-1 0 0,0 0 0,-1-1 1,-2 1-1,-1 0-66,8 0 0,-2 0 0,0 0 0,-2 0 0,-1 0 0,-1 1 0,0-1 0,0 0 0,0 1 0,1-1 0,0 0 0,1 0 0,1 1 0,2-1 0,-5 0 0,2 0 0,1 0 0,2 0 0,0 0 0,0 0 0,1 0 0,0 0 0,0 0 0,-1 0 0,0 0 0,-1 1 0,-1-1 0,-2 0 0,-1 1 0,-2-1 0,-2 1 0,10-1 0,-2 1 0,-2 0 0,-2 0 0,-1 0 0,-1 0 0,-1 0 0,0 0 0,0 0 0,0 0 0,1 1 0,3-1 0,0 0 0,0 0 0,0 1 0,-1-1 0,0 1 0,0-1 0,-1 1 0,0-1 0,0 1 0,3-1 0,-1 1 0,-1 0 0,0-1 0,-1 1 0,1 0 0,1 0 0,1 0 0,1 0 0,-4 0 0,1 0 0,2 0 0,0 0 0,1 1 0,0-1 0,-1 0 0,0 1 0,-2-1 0,-2 0 0,-2 0 0,5 0 0,-3 0 0,-1 1 0,-1-2 0,-1 1 0,0 0 0,1 0 0,2 0 0,0 0 0,1 0 0,3 0 0,-1 0 0,0 0 0,-1 0 0,-3 0 0,-2 0 0,-5-1 0,10 1 0,-5-1 0,-3 0 0,-2-1 0,-1 1 0,7 0 0,-3 1 0,-1-1 0,-2-1 317,6 1 1,-2-2 0,-2 0-318,-3 0 0,-2-1 0,-4-1 0,-2 1 0,-4-2 0,-2-1 0,-8 0 1486,-15 1-1486,-34-8 2223,0 5-2223,-22-1 0,12 5 3324,1 4-3324,7 0 206,4 0-206,9 6 0,4 0-360,5 5-1529,0-6-630,0-1 2519,-10-4 0,-10 0 0,-11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6T17:14:49.084"/>
    </inkml:context>
    <inkml:brush xml:id="br0">
      <inkml:brushProperty name="width" value="0.09071" units="cm"/>
      <inkml:brushProperty name="height" value="0.09071" units="cm"/>
      <inkml:brushProperty name="color" value="#00B050"/>
    </inkml:brush>
  </inkml:definitions>
  <inkml:trace contextRef="#ctx0" brushRef="#br0">9332 6106 21835,'-11'-45'449,"0"0"1,0 1 0,-3 1-315,-2 3 0,-4 3-1,-3 4 1,-4 5-264,-6 5 1,-5 7 308,-10 6 0,-5 8-1157,-10 9 1,-4 8 1095,14 0 1,-1 4 0,0 2-421,10-1 1,-1 3-1,1 1 1,-1 2 345,-2 2 0,0 2 0,0 1 0,1 2 0,0 2 0,1 0 0,0 3 0,0 4-353,8-4 1,-1 4 0,-1 2 0,2 1-1,2 0 1,1-3 329,-4 9 1,2-2-1,3 1 1,-1 3-5,2-2 0,-3 2 0,2 1 0,6 1 0,10 1-190,10-2 0,7 3 0,6-1 0,6-3 1,7-7 171,10-3 0,9-7 0,5-3 0,1 1-44,5 10 0,2 2 1,3-5-1,4-11 44,-5-17 0,4-9 0,2-4 0,1-4 0,1 1 0,-5 0 0,2-2 0,0-1 0,1-1 0,-2 1 0,-3 1-34,13 1 0,-4 1 1,-1 1-1,4 0 34,-3 1 0,3 0 0,1 1 0,-3 3 0,-6 4 0,6 8 0,-6 6 0,-5 4 205,-4 4 0,-3 6 0,-7 3-205,-6 5 0,-7 5 0,-5 2 0,-5 6 0,-7 2 0,-6 2 0,-6 5 0,-6 1 0,-6 1 0,1-14 0,-4 0 0,-3 1 0,-3-1 9,-3 2 1,-3 1 0,-2-2 0,-3 1 8,4-11 0,-2 1 0,-1-1 0,-2-1 0,0 0-95,-3 1 1,-2-1 0,-1 0-1,-1-1 1,0-1 76,-2 0 0,-1 0 0,-1-2 0,-1 1 0,-5-1 12,7-7 1,-3 2 0,-1-1 0,-2-1 0,-1 0 0,1-2 0,1-2-14,-4 0 1,1-3 0,-1 0 0,1-2 0,-1-1 0,1-1 0,-9 4 0,-1 0 0,1-2 0,1-4 0,4-5-133,1-6 1,2-4-1,4-5 1,7-8 177,-1-17 0,11-10 293,10-4 0,10-4-338,11-1 0,10 0 0,12 1 0,10 2 509,9 4 1,10 6-510,-5 14 0,6 3 0,3 3 0,-3 1 209,3 0 1,-1 3 0,3 2-368,-2 2 1,4 1-1,0 2 1,-5 2-203,-3 3 0,-4 3 0,-1 1-539,16 5 0,-2 1-451,-9-1 1,-3 2 1824,-10-1 1,-5 3-1,10 12 1,-17 3-1</inkml:trace>
  <inkml:trace contextRef="#ctx0" brushRef="#br0" timeOffset="573">10379 7685 24635,'10'-60'479,"-1"1"1,-2 5 0,-2 1-435,-1 9 0,-2 2 45,-2-15 471,-6 38-471,-2 40-90,1 11 0,1 6 0,1 12 0,2 5-806,2-11 0,1 2 0,2 0 806,2 4 0,1 0 0,3 1 0,1 0 0,2 2 0,3 1-227,2-3 0,4 2 0,1 0 1,0-4 226,2 2 0,1-3 0,1 0-60,7 8 0,2 1 0,1-8-63,3-7 1,5-10-103,18-7 0,4-10 135,-16-12 1,-1-6 44,17-8 0,-1-13 75,-28-10 0,-4-8 0,-3-1-484,4-7 0,-5-3 484,-6 5 0,-2-3 0,-4 3 15,-7 0 0,-5 3 610,-4 8 1,-3 3-566,-12-5 90,-24 80-135,22-12 0,3 6 275,-6 26 0,3 6-320,9-7 0,8 2 0,6-4 0,5 4 0,3-4 0,5 5 0,6-1 0,-2-11 0,5 0 0,2-6 0,8-7 0,4-9 0,2-6 0,1-6 0,0-7 0,0-7-89,1-9 1,-1-6 43,-2-7 0,-2-10 45,-5-10 0,-3-10 0,-3 0 262,-7 7 0,-4-1 0,-1-6-280,-4-1 0,0-7 0,-1-3 0,-3 0 0,-2 6-431,-3-9 1,-5 4-1,0-2 449,-1 2 0,0-2 0,-2 0 0,-2 6 0,-3 5 0,-1 4 0,-2 2-45,-5-14 0,-1 3 187,0 6 1,-1 4-413,2 9 0,0 3-188,-9-20-802,10 22 145,8 18-8716,16 22 9163,8 18 0,17 11 0,8 7 0</inkml:trace>
  <inkml:trace contextRef="#ctx0" brushRef="#br0" timeOffset="784">12913 7449 18426,'44'-43'2339,"-10"6"783,-21 37-2583,-19 35-359,-5 4 0,-1 8-1277,-4 14 0,0 5 1127,5-16 0,0 2 0,1 1 0,1 4 0,0 1 0,2 3-154,1 1 1,1 4 0,1 0 0,1-3 93,1 1 0,1-2 0,1 2-83,1-6 1,-1 2 0,2 0-1,0-7-382,4 14 1,1-7-136,-1-5 1,0-4-406,-1-9 1,0-4 1223,0 12 1,-7-30-1,-5-19 1</inkml:trace>
  <inkml:trace contextRef="#ctx0" brushRef="#br0" timeOffset="1084">12824 6310 23454,'-27'-51'629,"1"25"-539,7 42-45,14 22 0,7 8-45,4-5 0,5 0-438,6 18 0,9 1 198,1-22 0,7-1 0,2-4 30,-1-5 0,2-3 0,1-1 165,16 10 0,-1-8 95,-7-16 1,-7-13 39,-4-31 180,-24-14 0,-9-7-45,-2 8 0,-5-3-511,-1 4 0,-3-4 0,-2 3 376,-9-7 0,-3 3 0,-2 3 0,-3 3-90,-2 8 0,-3 6 0,-1 6 0,-1 7 0,0 9 0,0 7-225,1 5 0,1 8-225,2 6 1,5 6-812,4 5-1,4 4 1262,5 3 0,5 2 0,7 4 0,5 0 0,3 1 0,0 0 0</inkml:trace>
  <inkml:trace contextRef="#ctx0" brushRef="#br0" timeOffset="1372">14473 5622 23304,'4'-49'382,"0"1"0,1-1 1,0-18-1,-1 3-247,-2 14 0,-2 6 674,-6 0-89,-8 64-315,0 20 0,0 13-1367,1-4 1,0 6 0,0 2 961,1-5 0,-1 2 0,1 3 0,0 0-385,2-5 0,0 1 1,1 2-1,0 0 1,0 1 384,0 6 0,0 0 0,0 1 0,2 1 0,0 0-121,1-8 0,1 2 0,0-1 0,1 1 0,0 0 0,1 0 121,0 2 0,0-1 0,1 1 0,0 0 0,1 0 0,0 0-137,1-2 1,0 0 0,1 0 0,0 0 0,1 1 0,0 1 136,1 1 0,1 2 0,0 1 0,1 0 0,0 0 0,0-3 0,0-3-88,1 5 0,0-4 1,-1-1-1,2-1 0,0 3 88,-1-4 0,2 3 0,0 0 0,-1-2 0,1-3 0,0-5-270,1 10 0,1-7 1,0-2-406,2 13 0,0-4-180,-4-15 1,-3-7 1140,-5-4 1,-15-41-1,-8-33 1</inkml:trace>
  <inkml:trace contextRef="#ctx0" brushRef="#br0" timeOffset="1548">13555 7314 23274,'-21'-26'494,"0"-1"1,-4-22-405,18 1-90,30 5 0,28 1-1473,-10 21 1,7 3 1157,13-1 1,6 2-76,-15 6 0,4 1 0,5 1 230,-7 1 1,5 1-1,2-1 1,0 1 0,-3 0-1,2 1 1,-2 0 0,0 1-1,3-1 1,2 0-1,0 0 1,-1 0 0,1 0-1,0 0 1</inkml:trace>
  <inkml:trace contextRef="#ctx0" brushRef="#br0" timeOffset="1890">15662 6821 23184,'-19'15'1529,"-6"3"-1259,-8 9-180,0 7 90,5 7-1,9 7-179,11-3 90,30 9-90,8-28 0,28-4 90,-1-35-90,-13-11 0,-1-7-478,-11 4 1,-2-4 477,6-13 0,-6-7 225,-18-12 0,-11 0-91,-3 15 1,-5 1 45,-9-15 0,-7 6 0,-3 24 0,-5 7 0,-3 5 0,-5 11 59,-3 14 1,-5 10 0,1 9-150,8 5 0,0 7 0,1 5 0,1 4-72,1 4 0,0 5 0,1 4 0,2 1 0,2-2-556,4-2 0,2-1 1,2 1-1,2 1 1,3 0 537,2 3 0,3 1 0,2 1 0,2-2 0,4-4 0,3 13 0,6-5 0,4-1-466,3-4 1,3-1-1,4-2 436,1-4 0,2-1 0,8-4-353,4-9 1,6-1 0,3-2 0,-1-5-128,3-2 1,1-4-1,3-3-281,-1-3 0,3-1 0,0-5 0,-2-5 791,4-10 0,-2-6 0,-2-5 0,0-2 0,-2-4 0,0-3 0,-1-4 0,1-1 0,-1 1 0</inkml:trace>
  <inkml:trace contextRef="#ctx0" brushRef="#br0" timeOffset="2415">16909 5183 22734,'8'-49'539,"0"0"1,0 5 0,0 2-405,-1 6 0,1 4 225,6-9 179,-2 33 1,0 44-270,-5 3 0,-2 8-1102,-1-4 0,0 5 1,-1 1 920,-1 11 1,0 3 0,0 3-494,-1-11 0,0 2 0,0 1 0,0 1 426,-1 3 1,0 2 0,0 0-1,0 0-4,-1-11 0,0 0 0,-1 1 0,1 1 0,-1 4-18,-1-6 0,1 4 0,-1 2 0,0 1 0,0-1 0,0-1 0,0-3 0,-2 8 0,1-4 0,-1 0 0,0 0 0,-1 3-293,1-1 1,0 3 0,0 1 0,-1 0 0,1-3 0,-1-6 292,0 3 0,-1-5 0,0-2 0,1-1 90,-1 9 0,0-2 0,0-2 59,1-8 1,0-2 0,0-3-60,-2 9 0,0-4-90,3-12 0,0-7 0,-3-13 0,9-41 0,5-11 0,2-7 206,5-10 0,3-3-206,-3 12 0,1-1 0,2 0 0,1-3 0,1 0 0,2 1 197,0 0 1,1 1 0,1 2-198,-1 2 0,1 2 0,0 2 0,10-11 0,1 7 1067,-3 11 1,1 9-1068,24 9 0,-6 51 0,-27-2 0,-3 8-839,0 13 1,-2 6 838,-7-15 0,0 2 0,0 0 0,1 3 0,1 1 0,-1 0-2,1 0 0,0 0 1,1 0 1,0-4 0,2 1 0,1-3 0,0-3 0,1-2 0,5-2 0,10 3 0,6-3 0,0-5 0,9-3 0,5-8 0,-5-7 0,4-5 0,-1-7 0,14-17 0,-2-10 114,-17 3 1,-1-3 0,0-3-115,2-5 0,-1-3 0,-2-2 0,-1-4 0,-1-2 0,-1-5 0,-3-1 0,0-5 0,-2 0 0,-2 1-580,-2 1 1,-3 1-1,0-2 40,4-10 1,-1-3-1,-6 6-584,-11 8 0,-6 3 1124,-5 6 0,-6 3 0,-21-17 0,-14 10 0</inkml:trace>
  <inkml:trace contextRef="#ctx0" brushRef="#br0" timeOffset="3356">21973 6074 21745,'-3'-42'659,"0"0"1,-1-4-1,-2-1-815,-4-6 0,-2-1 426,-4-4 0,-2 0-445,-6-1 0,-3 0 490,-6 2 0,-5 3-422,9 20 0,-4 1 0,-2 4 317,-5 3 0,-3 3 0,-3 4-599,-7 4 0,-3 5 0,-2 5 524,10 4 0,-2 4 0,-1 3 0,0 3-382,-4 5 1,-2 3 0,1 4-1,0 2 247,-3 4 0,1 4 0,0 2 0,1 3-234,10-4 0,2 2 0,-1 2 0,2 1 0,1 1 234,1 2 0,1 0 0,1 2 0,1 1 0,2 1 0,1 1 0,2 0 0,2 1 0,1 2 0,2 0 0,3-1 0,1 2 0,2 1 0,2 0 0,3 0 0,-3 10 0,3 0 0,5 2 0,7 3 0,10-9 0,5 2 0,4 2 0,3 0 0,3-2 0,0-4 0,2-2 0,1-3 0,3-2 0,3-1 0,4 1-123,3 3 1,5 1 0,2 0 0,3-2 0,2-4 0,0-5 122,3-4 0,2-6 0,1-4 0,3-1 0,4-2-121,-3-3 1,5-2 0,3-1 0,2-1 0,-1-1 0,-2-2-1,-2 0-29,-5-2 0,-1 0 0,-2-2 0,0-1 1,2 0-1,1-2-14,1 1 1,3-2 0,2 1 0,0-2 0,-2-1-1,-3-1 1,-5-2-62,10-3 0,-5-1 0,-3-4 1,1-3-115,1-4 0,1-4 1,-3-2-1,-5-1 9,-4-2 0,-5 0 1,-2-4-241,2-6 0,-3-4 1,-9 0-4253,-14-5 0,-9 0 4822,-6-1 0,-6 0 0,-1 3 0,-3 2 0,-4 0 0,-1-1 0</inkml:trace>
  <inkml:trace contextRef="#ctx0" brushRef="#br0" timeOffset="4022">23646 6273 24803,'-30'-57'1439,"-10"9"-1214,10 33 0,-3 5-1170,-7 5 0,-2 8 1124,-6 5 1,-1 13-90,8 10 0,-2 10 0,1 5 0,6-3-90,4-3 0,6-1 0,0 4 0,-4 8 0,-1 7 0,5 0 0,9-5 0,14-6 0,7-3 0,3 0-90,7 21 0,5-1-45,5-6 0,4-3 0,3-6 1,3-5 44,-1-8 0,3-6 0,-2-8 0,2-10 91,9-13 1,-2-12-47,-12-3 0,-3-7 90,9-16 0,-6-7-310,-12-1 0,-6-4 355,1-6 0,-3-2 45,-1-3 0,-2-1-1,-2 4 1,-2 0 0,0 4 0,-2 1-265,-1 9 1,0 2 129,0 7 0,0 4 1122,1-13-1122,9 36 0,11 61 0,0-2 0,1 5-267,-3 2 1,2 0 266,3 2 0,2-3 0,-2-10 0,0-6 1152,13 11-1152,3 0 426,-17-40-426,-4-15 0,2-18 0,3-22 0,-11 13 0,0-3-356,3-6 1,0-2 355,2-5 0,1-1 45,3-3 0,1 2 0,0 0 0,3 2-45,0 4 0,2 2 45,2 6 0,1 4-45,2 7 0,3 5 0,3 5 0,1 6 44,5 9 1,0 6 0,2 5 0,0 4-45,0 8 0,-2 4 0,-3 4 0,-3 2 45,-3 3 0,-5 1 0,-4 1 0,-5 2-45,-5-2 0,-3 1 340,-5-3 0,-4 1-340,-8 8 0,-4 0 0,-9 15 0,1-25 0,-5-4-90,-28 8-719,12-17-720,-3-4-360,25-25-989,19-15 2878,16-21 0,-2 12 0,1-2 0,5-4 0,0-1 0</inkml:trace>
  <inkml:trace contextRef="#ctx0" brushRef="#br0" timeOffset="4405">25416 6102 22464,'5'-5'1439,"-2"7"-1079,-3 7 90,0 11-90,8 5-270,4 5 0,14 0 0,11-5-90,-2-13 0,4-4 89,25-5-413,-19-4 1,0-5 323,-11-7 0,-1-3 0,2-3 0,-1-4 45,0-3 0,-1-4 0,-1-2 0,-2-4 90,-3-2 0,-3-3 44,-3-3 1,-4 0-1020,-5 0 1,-3 1 929,-5 2 0,-4 2 270,-20-18 90,-25 25-136,-5 45 1,-7 18-195,14 3 0,1 7 0,1 2-597,-2 1 0,2 2 1,3 4 506,3 5 0,3 4 0,8-2-30,8 4 0,10 0 0,10-12 0,5 2 0,4-4 0,7 7 0,5-3 0,-1-11 0,4-1 0,2-5-128,12-4 0,3-6 128,5-3 0,2-4-90,2-4 1,4-3-331,-3-5 0,4-3 0,0 0-1013,-6-2 1,-1-1 0,-1-1-1845,0 0 0,0 0 0,-4-1 2292,5-3 1,-10 1 0,-15 0 0,-14 1 0</inkml:trace>
  <inkml:trace contextRef="#ctx0" brushRef="#br0" timeOffset="5216">7801 11583 23723,'-45'0'450,"0"0"0,3 0 0,2 0-360,5-2 0,1 0 89,-20-1 91,15-5-90,18 5 90,14-1 0,28 0 0,32-5-180,-3-1 0,7-1-1161,-2 1 0,5-1 1,3-1 1114,-3 0 1,3-1 0,3 0 0,3-1-408,-13 3 0,1-1 0,3 0 0,1 0 0,1-1 0,1 1 363,-8 0 0,1 1 0,1-1 0,1 0 0,1 0 0,1 0 0,1 0 0,0 0-143,-4 0 0,0 1 1,1 0-1,1-1 0,1 1 1,0-1-1,1 1 0,1-1 1,0 0-1,0 0 143,-4 1 0,0 0 0,1 0 0,0 0 0,1-1 0,0 1 0,0 0 0,1-1 0,1 1 0,0-1 0,0 1 0,1-1-73,-4 2 1,0-1-1,0 0 1,2 0-1,-1 1 1,1-1 0,0 0-1,0 0 1,1 0-1,0 0 1,1 1-1,-1-1 1,1 0 0,1 0 72,-1 0 0,1 0 0,0-1 0,0 1 0,1 0 0,0 0 0,1 0 0,-1-1 0,1 1 0,0 0 0,1 0 0,-1 0 0,1-1 0,0 1 0,0 0 5,-4 1 0,0 0 0,0-1 1,0 1-1,0 0 0,1 0 1,0-1-1,0 1 0,0 0 0,0 0 1,1 0-1,0 0 0,0-1 1,0 1-1,0 0 0,0 0 1,1 0-2,-5 1 1,1 0 0,-1 0-1,1-1 1,0 1 0,0 0 0,1 0-1,-1-1 1,1 1 0,0 0 0,0 0-1,0 0 1,0 0 0,0 0 0,0 0-1,1 0 1,-1 0 0,0 1-1,1-1 9,-2 1 1,1-1-1,-1 1 1,1-1-1,0 1 1,0 0-1,-1 0 1,2-1-1,-1 1 1,0 0-1,0 0 1,1 0 0,-1 0-1,1 0 1,-1 0-1,1 1 1,0-1-1,-1 0 1,1 1-1,0-1 0,1 1 1,0-1-1,0 1 1,0-1-1,1 1 1,-1-1-1,1 1 1,-1 0-1,1 0 1,-1 0-1,1 0 1,0 0-1,0 0 1,-1 0 0,1 0-1,0 1 1,0-1-1,0 0 1,0 1-1,0 0-1,-3-1 1,1 1 0,-1 0 0,1 0 0,-1 1 0,1-1 0,0 0 0,-1 0-1,1 1 1,0-1 0,0 1 0,0-1 0,-1 1 0,1 0 0,0-1 0,0 1 0,-1 0-1,1 0 1,0 0 0,0 0 0,-1 0-5,1 0 1,-1 0-1,1 1 1,-1-1-1,1 0 1,-1 1 0,1-1-1,-1 1 1,1-1-1,-1 1 1,1 0 0,-1 0-1,1-1 1,-1 1-1,0 0 1,1 0 0,-1 0-1,0 0 1,0 1-1,0-1 1,0 0-9,3 0 0,-1 0 0,0 1 0,0-1 0,0 1 0,0-1 0,1 1 0,-1-1 0,0 1 0,-1 0 0,1 0 0,0 0 0,0-1 0,0 1 0,-1 0 0,1 0 0,-1 0 0,1 0 0,-1 1 0,0-1 0,2 0 0,0 0 0,-1 0 0,0 0 0,-1 1 0,1-1 0,-1 0 0,0 1 0,0-1 0,1 1 0,-1-1 0,1 1 0,0-1 0,1 1 0,1-1 0,0 1 0,1-1 0,0 1 0,2-1 0,-9 1 0,1 0 0,1 0 0,1 0 0,1 0 0,0 0 0,1 0 0,0 0 0,1-1 0,0 1 0,0 0 0,0 0 0,1 0 0,-1 0 0,0 0 0,0 0 0,-1 0 0,0 0 0,-1 0 0,0 0 0,-1 1 0,-1-1 0,-1 0 0,0 0 0,-2 0 0,9 0 0,-1 0 0,-1 0 0,-2 0 0,0 0 0,-1 0 0,0 0 0,-1 0 0,-1 0 0,1 0 0,0 1 0,-1-1 0,2 0 0,-1 0 0,1 0 0,1 0 0,2 0 0,0 0 0,-6 1 0,2-1 0,0 0 0,2 0 0,0 1 0,1-1 0,0 0 0,1 0 0,0 1 0,0-1 0,0 0 0,-1 0 0,0 1 0,0-1 0,-1 0 0,-1 1 0,-1-1 0,-1 0 0,-2 1 0,0-1 0,-3 1 0,-1-1 0,14 0 0,-2 1 0,-1-1 0,-3 0 0,0 1 0,-2-1 0,-1 1 0,-1-1 0,0 1 0,0-1 0,0 1 0,-1-1 0,2 1 0,5 0 0,1 0 0,-1 0 0,0 0 0,-1 0 0,0 0 0,-1 0 0,0 0 0,-1 0 0,0 0 0,-1 0 0,6-1 0,0 1 0,0-1 0,-1 1 0,-1-1 0,-1 1 0,0-1 0,-2 1 0,0 0 0,0 0 0,-2 0 0,0 1 0,0-1 0,-2 1 0,-1-1 0,-1 1 0,0-1 0,7-1 0,-1 1 0,-2-1 0,0 0 0,-3 0 0,-1 0 86,0 0 1,-2 0 0,-1 0 0,-2 0 0,-3-1-87,18-1 0,-4-1 0,-5-2 474,8-5 0,-7-3-879,-19 0 1,-7-4-1665,3-24 464,-40-7 1605,-33-2 0,4 23 0,-7 2 0,-6-2 0,-1 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6T17:15:26.448"/>
    </inkml:context>
    <inkml:brush xml:id="br0">
      <inkml:brushProperty name="width" value="0.09071" units="cm"/>
      <inkml:brushProperty name="height" value="0.09071" units="cm"/>
      <inkml:brushProperty name="color" value="#00B050"/>
    </inkml:brush>
  </inkml:definitions>
  <inkml:trace contextRef="#ctx0" brushRef="#br0">12479 1959 15898,'-18'-36'5127,"-1"-3"-4497,-3 1-271,-2-5 1,-5 2 0,-3-2-45,4 15 0,-2 1 134,-22-15-418,16 16 0,-3 2 149,8 7 0,-3 2 90,-20-1 0,-3 3-135,12 4 0,0 3-46,-17 0 1,0 6 0,17 5 0,1 5 30,2 4 0,-1 4 0,0 10-641,5 8 0,0 10 1,0 6-1,2 5 1,3 0 579,5-1 1,2 5 0,3 2 0,1 1 0,0 1 0,0-1-365,1-9 1,0 0-1,0 0 1,0 0-1,3 1 1,1 0-1,4 0 305,3 11 0,2 1 0,4 1 0,2-2 0,1-2 0,2-6-356,1 2 0,3-6 0,1-2 0,1 1 356,1 1 0,1-1 0,1 1 0,1-2-169,1-2 0,1 0 1,2-1-1,0 0 199,6 12 0,3 0 0,6-1-30,4-7 0,7 1 0,2-3 0,-1-3 22,-5-12 1,-1-2-1,2-2 1,3-1-23,1-1 0,2 1 0,2-2 0,3-3 0,2-5-18,8-5 0,4-5 0,2-4 0,0-2 0,-3-1 100,2 0 0,-2-2 0,-1-2 0,5-2-67,-12-1 0,4-1 0,1-1 0,0-2 0,-2-1 0,-4-2-15,9-6 0,-3-3 0,-3-2 0,1-1 0,0-2 0,0-2 0,-1-1 0,0-3 0,-2-2 0,0-1 0,-1-3 0,-1 0 70,-1-2 1,0 0 0,-2-3 0,-1 0-71,-1-2 0,-2-2 0,-1-1 0,-1-1-67,-1 0 0,-2-1 0,-1-1 0,-2-1 67,-1 0 0,-2 0 0,-1-1 0,-2 0 0,-2 1 0,-1-1 0,-2 0 0,-1 0 53,-1 2 0,-2 0 0,-1 0 0,-1 0-23,3-15 0,-3 0 0,-2-1-30,-1 3 0,-2-1 0,-3 0 150,-2 1 1,-2 0 0,-3 0-151,-1-1 0,-3 0 0,-2 1 0,-2 0 0,-3 1 0,-1-1 30,-3 0 0,-2 0 0,-3 0 50,-1 1 1,-3 0 0,-3 1-81,-1 1 0,-3 0 0,-2 2 0,-1 2 0,-3 2 0,-2 1 0,-2 3 0,-1 2 0,-2 3 0,-2 3 0,-2 4 0,-1 3 209,-1 2 0,-2 4 0,-1 3-239,-2 4 0,-2 4 0,-1 4 30,-1 4 0,-1 5 0,0 3 0,-3 3 0,-1 4 0,-2 8 18,8 3 0,-4 7 0,0 2 0,0 2 0,3 0-182,-2 1 1,3 0-1,1 2 1,-3 3 163,9-4 0,-3 2 0,0 2 0,1 1 0,1-1 0,4 0 0,-6 9 0,4-1 0,2 2 0,1 0 22,1-1 1,1 1-1,1 2 1,0 5-117,4 1 0,-1 5 0,2 2 1,1-1-1,3-2 94,2 0 0,3-3 0,1 1 0,1 3 18,2-2 0,0 3 0,1 1 0,3-2 0,5-3-15,2 12 0,7-4 1,4-1 26,3-2 0,3-1 0,6-1-1,3-3 1,4-2 0,4-2 30,4-2 0,5-3 0,8-2-24,-2-11 0,6-3 0,5-1 0,4 0 0,3-2-80,-6-4 0,5-2 0,3 0 0,2-1 0,2 0 0,1 0 0,0 0 0,-1 1 44,-4-1 0,1 0 0,1 1 0,0 0 0,0 0 0,1 0 0,0-1 0,0 0 0,0 0-9,0-1 0,2-1 0,-1 0 0,1-1 1,0 1-1,-1 0 0,1 1 0,-2 1 1,0 1 8,-2 2 0,2 1 0,-1 1 0,0 2 0,-1-1 0,-1 1 0,-3-1 0,-3 1 0,-2-2 0,10 9 0,-6-2 0,-2 0 0,-2 3 0,3 2 0,-8-5 0,1 0 0,1 2 0,-1 2 0,-1 1 0,-2 3 0,-5 1-45,-2 4 1,-3 3-1,-2 2 1,-2 2 0,-1 0-1,-2-1 1,-2-2 44,5 8 0,-4-2 0,-1 0 0,-2 2 0,0 3 0,-4-7 0,1 3 0,-1 2 0,-1 1 0,-2-1 0,-2-2 0,-3-3 0,-3 5 0,-3-3 0,-3-1 0,-1 0 0,-1 0 21,-2 12 0,-2 0 1,-2 0-1,-3-2-21,-2-1 0,-1-1 0,-3 0 0,-2-2 0,-1-3 0,-1-2 0,-2 0 0,-4 2 0,-3-3 0,-2 2 0,-3 0 0,-1-1 0,-2-2 0,0-5 0,-2-1 0,-2-1 0,0-1 0,1-1 0,1 0 0,-1-1 0,0-1 0,1-1 0,-2-4 0,-4 1 0,-1-2 0,1-4 0,-1-6-495,-4-5 1,1-8 0,2-3-631,-3-3 1,3-8-316,-10-9 1,7-13 1439,22-12 0,9-9 0,6-10 0,5-4 0,4-7 0,0 0 0</inkml:trace>
  <inkml:trace contextRef="#ctx0" brushRef="#br0" timeOffset="577">17335 955 22907,'15'-44'1619,"-3"10"-942,-6 20 852,-8 69-1020,-4-6 1,-5 11 0,0 1-1430,2-10 0,0 1 0,-1 3 0,-1 2 920,-2 4 0,0 3 0,-2 2 0,0 1 0,-1-1-304,0-2 1,0 0 0,-1 0-1,0 0 1,0 2 303,0-7 0,1 2 0,-1 0 0,0 1 0,-1 1 0,1-1-205,1-6 0,0-1 0,-1 0 0,1 1 0,-1 1 1,-1 2-1,0 2 205,0-2 0,-2 4 0,0 1 0,0 1 0,-1 1 0,0 0 0,1-1 0,0-3 0,1-2-156,-1 4 0,1-4 1,0-1-1,1 0 0,-1-1 1,0 2-1,-1 2 156,2-6 0,-1 2 0,0 2 0,-1 1 0,1-1 0,-1-1 0,2-1 0,0-3 0,1-3-17,-4 13 1,2-3 0,0-3 0,1-1 0,0-1-182,1-4 0,1 0 0,0-1 0,0-2 0,1 0-54,-1 5 1,-1-2 0,2-1 0,1-2-379,-2 7 0,1-3 1,3-2 832,0 10 0,7-11 0,13-11 0,20-37 0</inkml:trace>
  <inkml:trace contextRef="#ctx0" brushRef="#br0" timeOffset="971">19130 991 22194,'0'-41'2249,"0"6"-2069,-3 7 180,2 11 629,-3 6-539,0 47 90,0 19-1120,-1-2 1,0 7 728,1-14 1,-1 1 0,0 2-60,-1 11 0,-1 2 0,0 2-647,0-9 1,0 2 0,0 0 0,-1 2 573,1-6 1,0 0 0,0 1 0,-1 1 0,1 0-18,-1 2 0,0 1 0,-1 0 0,1 3 0,0 2 0,0-3 0,0 4 0,0 1 0,0 2 0,1-1 0,-1-1 0,1-4-334,0-3 0,1-2 1,-1-2-1,1 0 0,0 1 1,0 2 333,0 2 0,0 2 0,0 1 0,0 1 0,0-2 0,1-3 0,0-3-117,-2 11 1,2-5 0,0-1 0,-1 2 62,2-4 0,-1 1 0,0 1 0,1-1 0,0-5-66,0 12 0,0-4 0,1 1-83,-1-10 1,0 1 0,0-2 0,1-6-338,3 3 0,-1-6-417,-6 20-1561,6-24 2939,-3-30 1,4-29 0,0-21 0</inkml:trace>
  <inkml:trace contextRef="#ctx0" brushRef="#br0" timeOffset="1356">19029 1104 23184,'-20'-40'629,"1"0"1,0 4 0,1 2-450,-11-19 89,7 20 1,12 21 90,10 21-90,16 23 90,14 24-180,-6-17-1,3 4-1036,6 8 1,1 4 976,-7-12 0,0 2 0,1 0-30,2 5 0,1 2 0,-1 1-68,-5-11 1,-1 2-1,0 1 1,-1 0-434,1 2 0,-1 0 1,0 2-1,1 4 426,-3-2 0,1 4 0,-1 2 0,1 1 0,-1-1 0,-1-3-426,0 0 0,-1-2 1,-1-1-1,1 1 0,0 3 426,0 2 0,0 2 0,1 2 0,0 0 0,0 0 0,-1-2-15,-1-3 0,-1 0 0,1 0 0,-1-1 0,-1-2 0,0-2 0,3 8 0,-1-3 0,-1-1 0,1 5-18,1 2 0,1 5 0,0 1 0,-1-4 0,-2-7-247,-3-6 0,-1-7 0,0 1 205,1 7 0,1 1 0,-4-7 40,2 19-970,-6-18 678,-5-19-1757,-11-17 2069,-26-52 0,-3-11 0,8 8 0,0-1 0</inkml:trace>
  <inkml:trace contextRef="#ctx0" brushRef="#br0" timeOffset="1638">18590 3008 15352,'-39'-9'719,"0"-1"1,5 2 0,1 1 1519,-18-6-2149,26 3 1543,48-7-1453,32 7-135,-4 1 0,7 0 62,6 4 0,4 1-107,-16 1 0,1 0 0,1 2 107,4 1 1,0 2 0,1 0-108,3 1 0,1 1 0,-1 1-30,0 1 0,-1 1 0,0 1-60,-2-1 0,-1 2 0,0-1-319,-5 0 1,-2 0 0,0-1 198,-6 1 0,-1 0 1,-2-1-452,12 2 1,-4 0 210,-9-1 1,-3 0 98,13 7-1268,-25 1 1691,-31 6-72,-28 1 0,2-7 0,-3 0 0,-6 0 0,-1 0 0</inkml:trace>
  <inkml:trace contextRef="#ctx0" brushRef="#br0" timeOffset="2238">9567 7734 23634,'-47'6'779,"0"0"1,3-2-1,1-1-734,6-1 0,2 0 45,-21-2-90,15 0 270,20 0 90,16 0-1,24 0 1,25 0-180,-4 0 0,5 0-858,-3-1 0,3 0 1,3-1 744,-1 0 1,2 0-1,2 0 1,3-1-570,-3 0 0,2-1 0,1 0 0,2-1 0,2 1 502,-2-1 0,1 0 0,1 0 0,2-1 0,1 1 0,1-1-249,-1 0 1,1 0 0,1 0 0,0 0-1,2 0 1,1-1 0,0 1 248,-9 0 0,1 1 0,1-1 0,0 1 0,1-1 0,1 1 0,0-1 0,1 0 0,0 1-117,-1-1 1,1 0 0,1 1 0,0-1 0,1 0-1,0 1 1,0-1 0,1 0 0,1 1 0,-1-1 116,-1 1 0,0 0 0,1 0 0,0 0 0,0 0 0,1 0 0,0 0 0,0 0 0,1 0 0,0 0 0,0 1-25,-2-1 0,0 1 0,1-1 0,0 1 0,0 0 0,1 0 0,-1-1 0,1 1 1,0 0-1,0 0 0,1 0 0,-1 0 25,-3 1 0,1-1 0,0 0 0,-1 1 0,1-1 0,1 1 0,-1-1 0,0 1 0,1-1 0,0 1 0,-1 0 0,1 0 0,0 0 0,-3 0 0,0 0 0,0 0 0,0 1 0,0-1 0,0 1 0,1-1 0,-1 1 0,0-1 0,1 1 0,-1 0 0,1 0 0,-1 0 0,1-1 0,0 1 0,0 0 0,-1 0 0,1 0 0,0 0 0,0 1 0,0-1 0,0 0 0,0 0 0,0 1 0,0-1 0,0 0 0,0 1 0,0-1 0,0 1 0,0-1 0,0 1 0,0 0 0,0-1 0,0 1 0,1 0 0,-1-1 0,0 1 0,0 0 0,-1 0 0,1 0 0,0 0 0,0 0 0,-1 0 0,-1 0 0,1 0 0,0 0 0,0 0 0,-1 0 0,1 1 0,0-1 0,-1 0 0,1 0 0,-1 1 0,0-1 0,0 0 0,0 1 0,4-1 0,0 0 0,0 0 0,-1 1 0,1-1 0,-1 0 0,1 1 0,-1-1 0,0 0 0,0 1 0,0-1 0,0 0 0,0 1 0,-2-1 0,0 0 0,0 1 0,0-1 0,-1 1 0,1-1 0,0 1 0,-1-1 0,0 1 0,1-1 0,-1 1 0,0-1 0,-1 1 0,4-1 0,0 0 0,0 0 0,-1 1 0,1-1 0,-1 0 0,0 0 0,0 1 0,0-1 0,0 0 0,-1 1 0,0-1 0,3 1 0,0-1 0,0 1 0,-1 0 0,1 0 0,-1-1 0,0 1 0,-1 0 0,1 0 0,-1-1 0,0 1 0,2-1 0,1 1 0,-1-1 0,0 0 0,0 0 0,-1 0 0,0 0 0,0 0 0,-1 1 0,0-1 0,3 0 0,-1 1 0,0-1 0,0 1 0,-1-1 0,0 1 0,-1-1 0,0 1 0,-1-1 0,3 0 0,0 0 0,-1 0 0,0 0 0,-1 0 0,-1-1 0,0 1 0,-1 0 0,4 0 0,-2-1 0,0 1 0,0 0 0,-2 0 0,0-1 0,-1 1 78,2-1 0,0 1 1,-1-1-1,-2 1 0,0-1 1,-2 1-79,3-1 0,0 1 0,-3 0 0,0-1 0,-2 1 0,3-1 0,-2-1 0,-2 1 0,-2 0 0,6 0 0,-3 1 0,-3-1 0,10 0 0,-5 0 577,-5 0 0,-6 0-577,6-3 1819,-12-4-1819,-44 0 0,-14-1 0,-20 4-2609,-2 0 1,-3-1 2608,7 2 0,-1 0 0,-15-5 0,0 0 0,12 2 0,1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6T17:18:46.211"/>
    </inkml:context>
    <inkml:brush xml:id="br0">
      <inkml:brushProperty name="width" value="0.09071" units="cm"/>
      <inkml:brushProperty name="height" value="0.09071" units="cm"/>
      <inkml:brushProperty name="color" value="#92D050"/>
    </inkml:brush>
    <inkml:brush xml:id="br1">
      <inkml:brushProperty name="width" value="0.09071" units="cm"/>
      <inkml:brushProperty name="height" value="0.09071" units="cm"/>
      <inkml:brushProperty name="color" value="#FFFFFF"/>
    </inkml:brush>
  </inkml:definitions>
  <inkml:trace contextRef="#ctx0" brushRef="#br0">14862 2293 21745,'13'0'3328,"-5"0"-2969,-4 0 91,-4 0-180,-8 10 0,-6 7-180,-14 17 90,-11 11-653,13-16 1,-1 3 517,-3 6 0,-3 3-1,-5 4 1,-4 5 0,9-11 0,-4 3 0,-1 1 0,-1 0 22,-3 3 1,-3 0 0,0-1-1,1 1-553,-1 0 0,-1 0 0,1-1 1,0-1 507,2-3 1,0-1-1,2-2 1,2-3-23,-15 9 0,4-5 0,5-3 0,1-2 45,5-5 0,3-1-198,4-6 0,3-1 243,-16 13 0,7-12 0,17-10 682,5-6-772,11-6 2135,5 0-1955,0 0 467,3 0-647,0 0 0,1 0 0,1 0 270,7 0-270,3 0 0,13 0 0,5 0 0,5-1 0,4 2 0,-4 2 0,1 2-1481,21 1 0,2 2 1481,-7 4 0,0 3 0,6 2 0,1 2-266,-20-5 0,1 1 0,2 1 266,15 8 0,4 2 0,-4-1 0,-14-6 0,-2-1 0,1 1 0,10 5 0,2 1 0,-6-3-416,-5 0 1,-5-3 415,-4-1 0,-3-2 0,19 11 0,-15-9 0,-10-8 2299,-9-6-2299,-7-4 979,-11-33-979,-7-10 0,-3-14 0,0 1 101,3 10 1,-1 1 0,0-6-102,1 3 0,-1-8 0,-1-3 0,0-1 0,1 3 0,1 5-1020,-1-15 1,0 5 0,1-3 1019,-1 1 0,0-4 0,1 1 0,1 5 0,1 4 0,1 3 0,1 2-259,-2 3 0,0 1 1,1 1 258,0-15 0,1 4 0,0 9 0,0 3 0,0 10 0,0 1 0,-1-27 0,-2 28-131,-3 13-1308,3 32 2605,-4 17-1166,1 4 0,-1 3 0,-12 24 0,7-17 0,-1-1 0</inkml:trace>
  <inkml:trace contextRef="#ctx0" brushRef="#br0" timeOffset="438">14781 3682 22824,'17'13'2249,"-3"1"-1800,-2 4 1,-2 2 0,0 9-180,-2 10 0,-4 12-180,-7 15-509,-2-26 0,-2 2 464,-5 4 0,-2 3 0,-6 3 0,-3 0 45,-3 3 0,-5 1-308,-4-5 1,-4 3 0,0-4 307,8-10 0,1-2 0,-2 0-815,-9 9 0,-2 2 1,3-6 769,-3-1 0,3-4-45,3-6 0,2-1 0,6-7 0,1-1 0,-22 17 0,30-22 425,15-2-425,33-18 0,25-5 329,-17 3 1,3-1-330,6-2 0,6 2 333,3 6 1,6 3-1,-3 0-333,-9 1 0,-3 1 0,3 2 0,14 4 0,3 3 0,-5 2 0,-16-1 0,-4 1 0,0 0 0,16 10 0,-2 1 0,-6-1 0,-1 1-375,-7-4 1,-3-1 374,-4-1 0,-3-1-450,15 13-719,-15-7-3239,-16-19 4517,-15-13 0,-14-26 0,-10-9 0</inkml:trace>
  <inkml:trace contextRef="#ctx0" brushRef="#br0" timeOffset="945">15707 2628 24083,'0'-41'779,"0"0"1,0 5 0,0 1-600,0-18 90,0 16 179,4 19 1,6 14-90,8 25-90,12 29-592,-16-17 1,2 14 0,2 10 0,1 7 0,1 6-1,1 1 1,-1 0 0,-1-4 0,-1-5 0,-3-10 321,5 16 0,-2-9 0,-1-1 0,3 13-207,-6-18 1,3 8 0,2 6 0,0 5 0,1 2-1,0 0 1,-1-2 0,-1-3 0,-2-6 0,-3-8-1,-2-9 207,1 12 0,-5-13 0,1 2-199,1 8 0,1 2 1,-3-6 198,-1-3 0,-3-10 0,-4-11 0,-10-24 0,2-25 0,0-26 0,1-19 0,1-10 0,0-4 0,1 4 0,0 11 0,1 4 0,1 4 0,0 2 0,0-4 0,0-7 0,0 12 0,0-5 0,-1-4 0,0-3 0,0-1 0,0-1 0,0 1 0,2 3 0,0 2 0,1 5 0,0-12 0,3 4 0,0 3 0,1 2 0,-1-1 0,1 0 0,-1-1 0,1 1 0,-1 0 0,1 0 0,0 1 0,0 0-185,1-7 1,1 1 0,-1 1 0,1 0 0,1 2 184,-1 7 0,1 0 0,0 2 0,0 1 0,0 1-196,1-4 1,1 2 0,0 2 0,2 2 195,1-7 0,3 4 0,2 3 555,5-8 1,10 9-556,27 17 0,9 16 452,-9 13 1,2 11-453,-2 5 0,5 6 0,-3 3 0,-9 4 0,-2 3 0,1 1 0,1 2 0,1 1 0,-2 1 0,-1-1 0,-2 1 0,1 2 0,-7-3 0,2 2 0,-2 0 0,-2-3-30,-1 0 0,-3-2 0,0 0-210,5 6 0,-1 2 0,-5-6 1380,14 15-2490,-18-10-179,-19-16-809,-17-9 2888,-13-11 0,-12-5 1,-8-4-1</inkml:trace>
  <inkml:trace contextRef="#ctx0" brushRef="#br0" timeOffset="1362">14050 2615 22567,'-50'7'395,"-1"1"1,1 0 0,3-1 0,1 0 0,2-1-351,-11-1 0,4-1 0,13 0 0,5-2 516,6-4-471,53-6 0,12 0 0,11 0 0,-2-1 0,5-1 0,8 0-589,-6 1 1,7 0-1,3-1 1,4 0-1,2 1 1,1-1 557,-15 2 1,1 0 0,3 0 0,0 1 0,1-1 0,1 0 0,-1 0 0,1 0 0,-1 0-186,1 1 1,0-1-1,1 0 1,0 0-1,-1 1 1,1-1-1,0 0 1,0 1 0,0 0 134,1-1 1,1 0 0,1 1 0,0-1 0,-1 1 0,0 0 0,-3 0 0,-1 0 0,-3 1-211,7-1 1,-2 0 0,-3 1 0,-2-1 0,0 1 0,0 0 235,7-1 1,-1 0 0,-1 0 0,-1 1 0,-1-1-197,6-1 1,-1 0 0,-1 0 0,-3 1 160,-9 1 0,0 0 0,-3 0 0,-1 1 0,6-2 0,-3 0 0,-2 0 0,10 0 0,-4 1 577,-13 0 1,-3 1-578,-4 1 0,-5 1 1726,-1-4-1726,-16 5 1862,-33 6-3301,-15 3-270,-9 11-719,-6 1 2428,0 3 0,4 1 0,3-1 0</inkml:trace>
  <inkml:trace contextRef="#ctx0" brushRef="#br0" timeOffset="2208">17149 2271 24353,'5'-18'2788,"0"2"-2518,1 0 0,0 4 630,4 30-900,-3 16 0,-2 10-720,0 8 0,-1 5 720,-1-2 0,0 3 0,-2 1-614,-1-3 1,-3 1 0,1 0 613,0 4 0,0 1 0,-1-1 0,0 1 0,-1-1 0,1 0 0,1-3 0,0 0 0,0-2 0,-1-5 0,-1-1 0,2-3 0,1 15 0,0-4-269,-3-11 1,-1-2 268,4 21 0,-2-21 0,3-31 1051,7-26-1051,7-29 0,1 11 0,2-3 672,5-6 0,3-2-672,8-3 0,3-1-106,5-1 1,4 1 105,5 3 0,3 3 0,-15 14 0,1 2 0,0 3 0,21-7 0,1 6 0,0 5 0,0 5 0,-5 5 0,0 5 0,-4 6 0,-3 4 0,-5 2 0,-4 8-176,-1 14 1,-8 7 175,-13-8 0,-6 2 0,-5 14 0,-10 0 0,-14-9 0,-9-3-540,-5 4 0,-5-1 540,-7 0 0,-4-1 0,-1 1 0,-4-1 0,3-5 0,-3 0 0,2-2 0,-5 2 0,0 0 0,11-8 0,-2 1 0,2-2 0,-4 0 0,5-4 0,-13 7 257,22-12 0,5-2-257,13-1 847,9-1-847,21-6 363,14 5-363,15-9 0,12 11 0,-1-6 0,4 0 99,-10 0 0,0 0-99,-3-1 0,2 1 0,-1-2 0,6 2 0,-2-1 0,0 1 0,-1 0 0,-1 0 0,-2 0-239,-5 0 1,-1 1 238,-3-5 0,-3 1 0,21 7 0,-12-3 0,-15-1 0,-8 4 0,-28-15 0,-8 1 1082,-25-13-1082,-4-6 0,-2-9 0,0-8 0,23 5 0,-1-8 0,4 3 0,4 0 0,4-2-179,0-13 0,1-7 1,10 7 178,11 13 0,7 4 0,5-11 0,9 4-321,17 13 1,5 8 320,-11 7 0,1 2 0,15 0 0,1 4 0,-17 7 0,-2 2 0,-1 6 0,-1 2 0,-3 1 0,-1 3 0,-1 5 0,-3 4 0,-3 3 0,-3 3 0,-1 4 0,-2 3 0,-2 6 0,-3 1-1413,-1 4 1,-2 1 1412,0 2 0,-2 5 0,-2 0 0,-2 6 0,0-3-944,3 7 0,-1 0 944,-3-15 0,-1 2 0,-1-6 223,1-6 0,0-5-223,-2-2-219,0-8-3559,-9-20 3348,-6-18 430,-11-24 0,-5-17 0,13 23 0,-1 1 0</inkml:trace>
  <inkml:trace contextRef="#ctx0" brushRef="#br0" timeOffset="2939">17551 2221 12030,'-9'0'7646,"1"6"-6207,-3 0-630,-2 7-269,-1-8-270,-2 1 360,-1-6-181,8 0 1,0 0 90,9 0 719,0 0-809,5 0-90,11 0-1,15 0 1,16-1 0,7-2-995,-3 1 1,3-1 694,1 1 0,5-1 0,0 1-60,-4 0 0,0 1 0,1 0 0,6 0 0,1 0 0,0 1-706,-14-1 0,1 1 1,-1 1-1,1-1 706,0 0 0,0 0 0,0 0 0,-1 0 0,14 0 0,-1 0 0,2 0-313,-8 0 0,3 0 1,-1 0-1,-4 0 313,-4 0 0,-2 0 0,0 0-176,15 0 1,2 0 0,-10 0 175,-18 0 0,-5 0 790,32 0-969,-45 0 1163,-19 4-2693,-14 1 1709,-41 6 0,4-2 0,12-3 0,1-1 0</inkml:trace>
  <inkml:trace contextRef="#ctx0" brushRef="#br0" timeOffset="3737">11841 6287 24983,'-45'-4'689,"-1"1"1,6-1 0,3-1-511,-10 2-89,38-1 0,56 4 0,7-1 0,11-2-1085,-18 2 1,3-1-1,3 1 1,2-2 1065,0 1 1,3-1 0,2 0 0,1-1 0,2 1-284,-2 0 1,3-1 0,1 1-1,1-1 1,1 1 0,1-1 244,-11 1 1,1 0 0,1-1 0,0 1-1,1-1 1,1 1 0,0-1 0,1 1-205,-2 0 0,0 0 1,1 0-1,1 0 1,0 0-1,0 0 1,1-1-1,0 1 1,1 0 170,-4 0 0,1 0 0,1 0 0,0 0 0,0 0 0,0 0 0,1 0 0,0 1 0,0-1 0,0 0-94,-3 1 1,0 0 0,0-1-1,1 1 1,-1 0 0,1 0 0,0 0-1,0 0 1,0 0 0,1 0 0,-1 0 93,2 0 0,1 0 0,-1 0 0,1 0 0,0 0 0,0 0 0,0 0 0,0 0 0,1 0 0,-1 0 0,0 0-3,1 0 1,-1 1 0,1-1 0,0 0 0,0 1 0,0-1 0,0 1-1,0 0 1,0-1 0,0 1 0,0 0 2,-1 0 0,1 0 0,0 0 0,0 0 0,-1 0 0,1 0 0,-1 0 0,1 1 0,-1-1 0,0 0 0,1 0 0,-3 1 0,1-1 0,0 0 0,0 1 0,0-1 0,-1 0 0,1 1 0,-1-1 0,0 1 0,0 0 0,0-1 0,3 1 0,0 0 0,0 0 0,-1 1 0,0-1 0,0 0 0,1 1 0,1-1 0,1 1 0,1 0 0,-7 0 0,1 1 0,2-1 0,0 1 0,2 0 0,-1-1 0,1 1 0,-1 0 0,0 0 0,-2 0 0,0 0 0,-3 0 0,-1 0 0,9 1 0,-2-1 0,-2 1 0,-2-1 0,0 1 0,0-1 0,0 1 0,1 0 0,2 0 0,0 0 0,2 1 0,1 0 0,1 0 0,0 0 0,-1 0 0,-1 0 0,-1 0 0,-3 0 0,-3 1 0,7 0 0,-2 0 0,-2 1 0,-2-1 0,-2 1 0,-2-1 0,-3 0 0,17 2 0,-6 0 0,-2 0 0,2 0 0,2 0 0,3 0 0,-5 0 0,-6 0-789,6 1 1,-11 1-2450,4 5 3586,-21 6 0,-65 1 0,-19 4 0</inkml:trace>
  <inkml:trace contextRef="#ctx0" brushRef="#br0" timeOffset="4770">12146 9688 26062,'-13'-43'1889,"-8"8"-1709,-22 13-90,-13 19 45,18 11 0,-1 6-1259,-7 7 0,-2 6 1124,11-3 0,0 2 0,-1 3-955,-2 4 1,0 2-1,0 1 955,-3 5 0,0 2 0,1 1 0,-1 2 0,1 2 0,1 0-6,0 0 1,0 1-1,0 2 6,5-2 0,-2 2 0,1 1 0,2-2 0,1-1 0,3-1 0,-1 0 0,-4 9 0,0 2 0,6-5 0,7-6 0,5-4 0,6-5 0,4-2-189,8 27 189,20-8 0,19-6 0,-15-26 0,5 1 0,23 13 0,5 0 0,-13-8 0,3 1 17,-5-3 0,3 1 1,-2-1-18,4 2 0,1 1 0,-7-5 0,2 2 0,-1-1 0,-2 0 0,-1-1 0,-1-1 0,17 10 0,-3-2 0,-11-6 0,-5-5 0,-2-4 2419,-9-8-2419,-13-12 1445,-10-12-1445,-12-13 0,-4-14 0,-2-7 0,4 3 0,-1-3-733,2-1 0,-1-6 0,2 1 733,2 2 0,1 0 0,1-1 0,2-8 0,1-1 0,0-1 0,0 14 0,1-1 0,0 0 0,1-1-266,1 0 0,1-1 0,1 0 0,-1 1 266,1 1 0,-1 0 0,1 0 0,1-2-285,1-8 1,1-3-1,1 0 1,-1 5 284,0 1 0,1 4 0,-1-1 0,2-6 0,0-2 0,0 6-1305,2-4 1,-2 9-765,1-3-719,3-6 3210,-7 57 0,4 12 0,2 8 0</inkml:trace>
  <inkml:trace contextRef="#ctx0" brushRef="#br0" timeOffset="5070">12787 9548 24983,'19'-39'2158,"-3"5"-1978,-6 9 810,-6 25-720,2 28-270,-4 5 0,0 8-988,0 17 0,0 6 988,0-11 0,0 2 0,0 3-339,0-9 0,-1 2 1,1 1-1,-1 0 339,1 2 0,-1-1 0,0 4 0,2 4 0,-1-7 0,0 5 0,1 4 0,0 1 0,0 0 0,0-2 0,-1-3-458,2 8 0,-1-3 1,0 0-1,0-1 0,1 3 458,-1-2 0,0 3 0,1 0 0,-1 0 0,1-5 0,-1-5 0,2 16 0,0-8 0,-1-6-283,-2 3 0,0-8-1066,2 7 271,-10-6-1080,-2-63-631,-9-27 2789,6 4 0,0-4 0,0-10 0,-1-4 0,-1-5 0,0 0 0</inkml:trace>
  <inkml:trace contextRef="#ctx0" brushRef="#br0" timeOffset="5420">10643 9598 24263,'-50'-14'569,"0"1"1,4 0 0,2 0-570,10 3 0,3 0 0,-10-4 0,34 8 0,36 2 45,3 1 0,7-1-934,14 0 0,6-1 889,-12 0 0,3-1 0,2 1-517,7-1 1,3 0 0,1 0 516,-10 1 0,0 0 0,2 0 0,1-1-557,6 1 0,1-1 0,1 0 0,1 1 557,-9 0 0,1 1 0,1 0 0,0 0 0,1 0 0,3 0 0,-1 1 0,2 0 0,1 0 0,4 0 0,-13 1 0,2 1 0,2 0 0,1-1 0,1 2 0,1-1 0,-1 0 0,-1 0 0,-1 0 0,1 0 0,-1 1 0,1-1 0,0 1 0,0-1 0,1 1 0,1 0-216,-1 0 0,1 1 0,2-1 1,0 1-1,0 0 0,-1-1 1,-1 1-1,-1 0 0,-4 0 96,12 0 0,-4 0 0,-1 0 0,-2 1 0,0-1 1,-1 1-277,8 0 0,1 0 0,-2 0 1,-5 1-1,-7-1-166,-7 1 1,-6-1-1,-1 0-4354,28 1 1,-7-2 4314,-13-5 1,-22-3 0,-8-4-1</inkml:trace>
  <inkml:trace contextRef="#ctx0" brushRef="#br0" timeOffset="5880">14834 9132 24083,'35'-7'1529,"-5"6"-1349,-9 18 180,-11 22-2216,-9-7 0,-4 4 2036,-3 8 0,-2 3-45,-4 7 0,-1 1 111,-3 4 0,-1 0-201,0 0 0,0 0-334,0-3 1,1-1 288,1-6 0,1-2 0,3-6 0,2-1 0,-1 21 0,4-14-180,12-17-180,26-31 271,6-19 89,-6-2 0,2-4 0,-4 0 0,1-2-45,15-9 0,0 1 1338,-13 11 1,-1 2-1249,8-5 0,-1 10 225,15 36-180,-22 20 0,-15-1 0,-4 6 0,-7 1 0,-4 1-155,-4 6 0,-3 2 110,2 1 0,-11 3-9,-13-10 0,-11 6 0,-8 1 0,-3-3 0,3-10-14,4-10 1,0-7-1,-3-3 1,-4 1-23,-1 2 0,-7 4 0,-2-1 0,-1-3 0,3-7 0,4-10 0,0-11 0,4-10 0,2-6 0,0-6 17,1-7 1,1-7 0,0-4 0,4-2 0,5 3-323,-4-9 0,6 0 1,1-7 304,9 13 0,-1-5 0,0-3 0,1 0 0,2 2 0,2 4-30,-2-13 0,3 5 0,2-5-420,4 7 0,0-7 1,2 0-1,0 2 0,3 9-270,-1-9 1,4 4 59,2 6 1,3-2-1,3 13 584,8 8 0,7 25 0,1 11 1</inkml:trace>
  <inkml:trace contextRef="#ctx0" brushRef="#br0" timeOffset="6212">14261 11321 24713,'0'41'1259,"0"-5"-1349,0-7 90,2-4 0,-1-4 0,0-3 0,3-5-270,19-6-89,4-3-1,17-4 90,-2-6 180,-1-3 180,-2-9 540,-5-15-271,-16 9-179,-13-6 0,-19 21-90,-14 1 0,-9 7 0,-3-1-90,4 2-90,6 0-270,5 0-539,7 0-360,7 0-900,6 0 2159,5 0 0,5 0 0,2 0 0</inkml:trace>
  <inkml:trace contextRef="#ctx0" brushRef="#br0" timeOffset="6689">14420 9249 15262,'-46'-2'1799,"11"-2"822,34-1-2621,28-2 45,3 3 0,7-1-116,13 1 0,7 0 1,-1 1 70,-8 1 0,0 0 0,3 1 0,2-1 0,3 0 0,0 1 0,-2 0 30,6 0 0,-3 2 0,1-1 0,2 0 0,1 0 0,-1 0 29,0 0 1,-1 0 0,-1 0-30,-1-1 0,0 1 0,-2-1 90,-3-1 0,-2 1 0,-1-1 15,17-1 0,-4-1 301,-9 0 0,-3-1-346,-9 2 0,-4-1-270,17-4 2685,-21-2-3584,-18-3-540,-20-3-810,-10 0 2429,-17-2 0,-5 8 0,-6 0 0</inkml:trace>
  <inkml:trace contextRef="#ctx0" brushRef="#br0" timeOffset="7597">16251 9236 23094,'0'-34'4317,"-5"-6"-3597,-6 17-270,-11 12-450,-6 47 0,-2 23 0,12-20 0,1 2 0,0 5-858,-3 7 1,0 5 0,1 4-1,2 4 858,6-7 0,1 6 0,2 2 0,0 2 0,2-2 0,0-3-354,0 0 1,1-3 0,1 0-1,2 2 1,2 5 353,3-13 0,0 4 0,2 3 0,1 2 0,1 0 0,1 0 0,1-2 0,1-4 0,0-5-301,4 11 0,2-6 0,2-2 0,1-1 0,3 3 301,0 0 0,3 3 0,2 0 0,1-1 0,1-4 0,1-5-293,6 2 0,2-6 0,2-4 0,1-1 90,1-3 1,1-3 0,1-2-1,2-2-292,-3-4 1,0-1-1,2-4 1,3-4 475,12-4 1,4-5 0,0-5 0,-4-2 0,0-2 0,-3-4 0,1-4-1,-4-5 1,0-1 0,0 1 0,1 0 0</inkml:trace>
  <inkml:trace contextRef="#ctx0" brushRef="#br0" timeOffset="7937">18176 9430 23993,'-16'-55'989,"1"-1"1,-5 10 0,-5 6-766,-7 14 1,-5 10-1055,-6 14 1,-2 12 1143,-7 11 1,0 10-285,16-1 0,0 4 0,2 2-324,-2 6 0,2 2 0,2 3 294,1 1 0,1 3 0,3 0-246,3 0 0,1 0 1,3 1 245,3-2 0,3 0 0,2-1 0,4-3 0,3 0 0,2-1 0,4 16 0,7-2-52,4-8 0,10-5-38,19-2 0,7-9-90,-9-16 0,3-8 172,17-4 0,1-12-37,-14-16 0,-4-10 98,2-5 0,-4-7-53,-1-10 0,-5-5 75,-14 16 1,-2-2 0,-3-2-46,-1-3 0,-3-2 0,-3 0 30,-2-2 0,-3 0 0,-2-1 29,-3 1 1,-2 0 0,-2 1-30,-2 1 0,-2 2 0,-5-1 30,-9-8 0,-6-1 0,-1 4-90,7 16 0,0 3 0,-4 0-90,-17-11 0,-6 0 0,3 10-330,6 12 1,1 7-166,-10-5 1,1 6-1036,15 15 1,3 3 1619,-11 5 0,-3 10 0,22 2 0</inkml:trace>
  <inkml:trace contextRef="#ctx0" brushRef="#br0" timeOffset="8243">16799 9001 19777,'-63'-1'1019,"-1"0"1,1-2 0,-1-1-751,0-1 1,0-1-1192,5-3 0,2-1 1056,5 1 1,2-2-135,8 1 0,3-1 1034,-16-9-1034,32 0 849,48-3-849,11 10 0,11 1 0,-2 2 0,5 0 0,3 1-165,-3 2 1,2 0 0,2 0 0,2 1 164,7-2 0,2 1 0,2 1 0,1-1 8,-8 2 1,1 0 0,1 0 0,0 0 0,2 1-9,-9 0 0,2 0 0,0 0 0,0 0 0,0 1 0,1-1-220,2 1 0,0-1 0,0 1 0,0-1 0,1 1 0,-1 0 220,1-1 0,0 1 0,0-1 0,0 1 0,-1 0 0,1-1-176,-3 2 1,1-1-1,0 0 1,-1 0 0,0 1-1,-1-1 176,8 1 0,-1-1 0,0 1 0,-1 0 0,-1 0-28,-4 0 1,0 1 0,-1-1-1,-1 1 1,-1 0 27,7 0 0,-1 1 0,-1 0 0,-1-1 168,-7 1 1,-2 0 0,0 0 0,1 0-169,0 0 0,1 0 0,-2 0 0,-3 0 0,16 0 0,-4 0 0,2 3 0,-9 2 444,-19 7-2063,-29 11-1,-28 6 1620,-22 1 0,-8 0 0,5 0 0,-2 0 0,0-2 0,0 0 0,0 0 0</inkml:trace>
  <inkml:trace contextRef="#ctx0" brushRef="#br0" timeOffset="19471">5669 15554 23993,'-57'0'2339,"4"0"-1979,10 0 269,9 0-89,9 0 90,9 0-540,17-2-90,10 2 0,21-2 0,13 2 0,18 0 0,-25 0 0,3 0 0,7 0 0,1 0-626,7-2 0,2 0 626,5 0 0,6-1 0,-17-1 0,5 0 0,1-1 0,-3 1-724,7-1 0,-3 1 0,4-1 724,-3 1 0,5-1 0,-1 0 0,-3 0 0,3 0 0,-3 1 0,-1-1 0,3 0 0,0 0 0,0 0-628,1-1 0,1 1 0,-1 0 628,1-1 0,0 1 0,0 0 0,-1 0 0,1 0 0,3 1 0,-13 2 0,3 0 0,2 0 0,-1 0 0,-3 1 0,0 0 0,-3-1 0,1 1 0,2 0 0,-1 1 0,3-1 0,0 1 0,-1 0 0,-4-1 0,11 1 0,-4 0 0,3 0 0,0 0 0,3 0 0,0 0 0,-3 0 0,4 0 0,-3 0 0,3 0 0,-4 0 0,3 0 0,1 0 0,-5 0-545,2 1 1,-4-1-1,1-1 545,2 1 0,1-1 0,0 0 0,0 1 0,1 0 0,-1 0-118,0-1 1,0 0 0,-1 1 117,0 0 0,-1 0 0,0 0 0,-2 0 0,-1 0 0,-1 0 0,-2 0 0,-1 0 0,0 0 106,-2 0 1,-1 0 0,0 0-107,-3 0 0,1 0 0,-2 0 0,0 0 0,-2 0 0,1 0 0,-1 0 0,0 0 0,-1 0 0,-1 0 0,-1 0 0,6 0 0,2-1 0,5-1 0,4-1 0,-2 1 0,-4 0 0,9-1 0,-4 1 0,5-2 0,-8 1 0,4 0 0,2-1 0,0 0 0,-3 1 0,3-1 0,0 0 0,-3 0 0,-1 0 27,4 0 0,-3 0 0,3 0-27,-4 1 0,3-1 0,-1 1 0,-3 0 0,-3 1 0,-3 1 0,0-1 0,1 0 0,0 0 0,0 0 0,0 1 0,1 0 0,-1 0 292,-1 0 0,1 0 0,-1-1-292,1 0 0,-1 1 0,1-1 0,-2 1 0,0 1 0,0-1 0,-1 0 0,1 1 0,-1-1 0,-1 0 0,0 0 0,0 1 0,1 0 0,1 0 0,-1-1 27,-1 0 1,0 0-1,1-1-27,0 1 0,2 0 0,-2-1 0,0 0 0,0-1 0,0 1-294,0-1 1,0 0 0,-1 0 293,-1-1 0,-1 1 0,0-1 0,-2 0 0,0 0 0,1 0 76,12-1 0,3 0 0,-4 0-76,9-2 0,0-1 0,-12 3 0,2 0 0,-3 0 0,4-1 0,-3 0 122,1 0 1,0-1-123,1 2 0,0-1 0,1-2 0,-1 0 0,2 1 0,0 0 0,0-1 0,2 1 0,-5 0 0,4 1 0,-4 1 0,10-1 0,-1-1 0,-11 2 0,2 0 0,0 0 0,-4 1 0,-1-1 0,-3 1 0,8-1 0,-2 0 0,15-1 0,-3-1 0,-23 3 0,-3-1 0,1 0 0,-1-1 0,-2 0 0,1 0 0,1-1 0,1-1 0,1 0 0,1 0-319,2-1 0,1 0 319,4-1 0,0 0 0,1-1 0,3 1 0,1 0 0,5-1 0,-2 1 0,-10 3 0,-2 0 0,2 1 63,16-3 1,3 0 0,-4 1-64,-13 3 0,-3 1 0,3 0 0,1-1 0,5 1 0,-1-1 0,-2 1 0,3 0 0,-3 0 0,3-1 0,-5 2 0,3-1 0,0 0 0,-4 0 0,20 0 0,-4-1 0,-1 1 0,0-1 0,-2 2 0,-1-1 0,0 0 0,-2 0 0,-1 1 0,0 1 0,-2-3 0,-1 1 0,-1 2 0,0 1 0,-1-2 0,-1 0 75,-1 1 0,2-1-75,-5 2 0,4-1 0,-2 0 0,7-1 0,2 0 0,5 1 0,5 0 0,-1-1 0,-9 1 0,0 0 0,-1-1 206,1 2 1,0-1 0,0 0-207,0 1 0,-1-1 0,-4 1 0,8 0 0,-4 0 0,1 1 0,0 0 728,-1-1 0,0 0-728,-3 0 0,3 0 0,-4-1 0,3 0 0,-3-1 0,10 0 0,1-1 36,-8 1 1,3 0-1,-2 0-36,8-2 0,-2 1 0,-18 2 0,1-1 0,1 1 0,1 0 0,0-1 0,0 1 0,1-1 0,0 0 0,3 1 0,2 0 0,3 0 0,1 0 0,-4 0 0,3 0 0,-2 0 0,2-1 0,-3 2 0,3 0 0,-1 0 0,-3 0 0,-5 0 0,-3 1 0,3-1 0,11 0 0,4 1 0,-5-1 0,7 0 0,-1-1 0,-14 1 0,2 0 0,-5-1 45,0 0 0,-5-1-45,-2 1 0,2 0 0,15-2 0,1 1 0,-15 2 0,3-1 0,6 1 0,6-1 0,-1 1 274,-7 1 0,-2 0 0,4 0-274,13 0 0,3-1 0,-2 0-83,-12 0 0,-3 1 0,0-1 83,-2 0 0,0 0 0,-4 0 0,4 0 0,-3 0-698,0 1 1,0 0 697,-1 0 0,1 0 0,-2 0 0,1 0-88,1 0 0,-1 0 88,0 0 0,0 0 0,1 0 0,1 0 0,-1 0 0,1 0 0,2 0 0,0 0 0,0 0 0,0 0 0,0 2 0,-1 0 0,-1-1 0,0-1 0,-2 2 0,1 0 0,-3-2 0,-1 0 0,0 0 0,-1 0 0,-1 0 0,-1 0 0,1 0 0,-1 0 0,2 0 0,0 0 126,2 0 1,1 0-127,2 0 0,1 0 0,2 3 0,2 0 0,1-2 0,1 0 0,0 3 0,0 2 0,-1-3 0,2 1 0,-7 1 0,2 1 0,-2 0 0,5 2 0,0 0 99,14 1 0,-1-1-99,-23-2 0,-3-1 0,-2-2 0,-1-1 1249,-1 3 1,-1 0-1250,27 1 0,-22 0 0,0 1 0,20-2 0,-24 1 0,0-2 0,11-3 0,-6 3 0,-4-4 674,-10 0-674,-5 0 543,-7 0-543,-6 0 1014,-2 0-1014,-11-14 181,-3-1-181,-10-20 0,-4-4 0,-2-1 0,-4-4 0,7 9 0,-2-1-552,-11-13 1,-2 1 551,9 12 0,-1 4 0,-3 3 0,-1 2 0,0 1 0,0 2 0,1 2 0,-1 1 0,-23-11 0,0 1 0,36 28 0,12 8 0,43 24 0,17 10-445,-19-19 0,1 1 445,4 2 0,2 1 0,2 0 0,1 0 0,1 2 0,0 0 0,0-2 0,-1 0 0,-2 0 0,-2-1 204,-1-1 0,-1-1-204,-5-2 0,-1 0 0,-2 0 0,-1-1 0,20 13 0,-11-4 0,-9 0 0,-15 2 0,-23 29 0,-13-1 126,2-15 0,-2 0-126,-1-4 0,-1-1 0,-1 3 0,1 1 0,-2 2 0,1 0 0,2 0 0,1 1 0,2 0 0,1 0 0,3-3 0,2 0 0,3-3 0,2-1 584,-2 26-584,6-11 0,5-12 0,0-8 0,0-11 0,0-20 0,-7-18 0,-2-28 0,0 14 0,0-3-459,-2-10 1,1-3 458,-1-7 0,0-3 0,-1-6 0,1-1 0,4 19 0,0-1 0,1 1-351,-1-1 1,0-1 0,1 1 350,0 1 0,0 0 0,-1 0-405,-4-20 1,-1 3-1170,-1 4 0,-1 2 1505,-3 7 1,-4 3 0,-1 9-1,-3 4 1,-3 4 0,1 0-1</inkml:trace>
  <inkml:trace contextRef="#ctx0" brushRef="#br0" timeOffset="20192">15138 14111 26962,'0'-31'1619,"-5"5"-1619,-4-4 0,-1 16 0,-7 35 0,7 30 0,3 14-890,0-20 1,1 2-1,0 3 890,1 2 0,0 4 0,0 2 0,0-3-528,1-3 0,0-1 1,0-1-1,0 1 528,0 3 0,0 0 0,1 0 0,-1 0 0,1 1 0,-1 0 0,0 0 0,1 0-372,1-2 0,1 1 0,-1-1 0,1 0 372,-3 14 0,1 0 0,1-2 0,1-4 0,1-1 0,0-2 0,-1-5 0,-1-1 0,1-1-658,1 16 0,0-3 658,0-9 0,0-3 0,0-10 0,0-3 676,0 21-676,0-21 1650,0-28-3269,2-20 1506,2-25-2406,4-7 2519,2-3 0,3 6 0,-1 2 0</inkml:trace>
  <inkml:trace contextRef="#ctx0" brushRef="#br0" timeOffset="20506">14870 17106 25522,'-22'33'3059,"-2"3"-3059,-3 5 0,3 4 0,3 3 0,11 0 0,13-5 0,18-7 0,18-11 0,16-11 0,-6-19 0,1-6-741,-11-1 0,-1-4 741,12-8 0,-5-6 0,-18 2 0,-5-2 0,-4-3 0,-4-2 0,-3 0 0,-5-1 158,-7-1 0,-5 2-158,-5 2 0,-4 2 0,-7 1 0,-4 3 0,-3 4 0,-2 3-1237,-4 3 1,-1 3 291,0 2 1,-3 3 944,-17 3 0,-2 3 0,13 4 0,0 0 0,-12 3 0,-1 0 0</inkml:trace>
  <inkml:trace contextRef="#ctx0" brushRef="#br0" timeOffset="21473">5937 15048 22644,'-15'-11'2429,"3"-1"-1980,2 0 91,6 5 180,-7 3-1,2 10-179,-13 10-90,-4 16-360,-15 17-358,17-15 1,-3 2 267,-3 6 0,-3 1-773,-2 5 0,-1 1 773,-2 4 0,-1 0 0,-1 0 0,0-1 0,2 1 0,1-2 0,1-4 0,3-3-186,4-4 1,3-3 185,2-6 0,3-3 0,-6 13 0,15-15 429,20-10-429,22-9 0,27-3 308,-17-4 1,3 0-309,11 0 0,2 0 0,7 2 0,1 0 0,-19 0 0,0 0 0,0 1 0,20 6 0,0 2 0,-5 0 0,-2 3-341,-6 2 0,-2 2 341,-7 2 0,-3 1 0,-7-1 0,-3 1 0,16 22 0,-17-2 0,-24-17 0,-18-22 0,-22-25 0,13-2 0,1-4-601,-3-7 1,1-3 600,-1-7 0,1-7 0,4-6 0,0-6 0,2 2-66,4 12 0,1 2 0,0-4 66,2 3 0,-1-3 0,1 0 0,3 4-585,0-18 0,4 4-449,-1 7 0,2 4-496,3 9 1,2 4 1529,3-15 0,10 27 0,3 15 0</inkml:trace>
  <inkml:trace contextRef="#ctx0" brushRef="#br0" timeOffset="22138">12483 14880 24443,'-4'-25'4138,"-2"5"-4138,-5 4 0,-1 9 0,0 15 0,2 13 0,3 24 0,4 16-396,3-22 1,0 2 395,0 6 0,0 3 0,0 3 0,0 3-630,-3 2 0,0 2 630,3 0 0,-1 0 0,-4 0 0,-1-1 0,3-1 0,-1-2 0,-1-2 0,-2-1 0,2-6 0,0-2-19,0-4 0,0-3 19,-3 26-1079,3-15-810,-2-12 1889,6-5 0,-6-8 0,2 3 0</inkml:trace>
  <inkml:trace contextRef="#ctx0" brushRef="#br0" timeOffset="22378">11646 17051 24803,'-39'21'3148,"5"-3"-2968,11-7 0,16-6-90,16-3 90,50-13-270,-1 1-603,-12 2 1,3 0 422,-11 4 1,-1-1-226,2 1 0,0 0-180,-3 2 1,-1 1-1619,30-7-315,-10 7 2583,-9-3 0,-9 4 0,-5 0 1</inkml:trace>
  <inkml:trace contextRef="#ctx0" brushRef="#br0" timeOffset="22576">12576 16830 25073,'19'-44'3508,"-3"6"-3508,-4 15 0,-6 18 0,0 21 0,-6 24 0,2 20 0,-3-6 0,-2 7-2640,-1 2 1,-1 2 1154,0-1 1,0-1 1484,-2-6 0,-1-6 0,-8 8 0,-3-5 0</inkml:trace>
  <inkml:trace contextRef="#ctx0" brushRef="#br0" timeOffset="23038">9080 15183 24173,'-15'-22'1889,"1"-1"-1619,0 1 270,2 3 89,3 1-89,0 7-180,8 0-180,-6 14-180,6 11 0,-2 24 0,3 23-417,0-22 0,0 4 417,0 7 0,0 2-481,0 4 0,0 1 481,-2 4 0,0 0-655,2 2 0,-1-1 655,-1-1 0,0-1-630,2-3 1,0-1-271,0-5 1,0-1-541,2-6 1,0-1 1413,0-3 1,1-2 0,6 26 0,2-4 0</inkml:trace>
  <inkml:trace contextRef="#ctx0" brushRef="#br0" timeOffset="23557">8796 17363 24263,'-45'21'1709,"2"-3"-1619,2-8 180,-1-4 90,16-6 269,5-6-89,15-4-270,8-4 90,-1 0-270,0 3-90,-1 4 0,0 1 0,2 3 0,0-1 0,4 2 0,2-3 0,-1 3 0,1 0 0,-2 0 0,-2 1 0,2-1 0,-2 2 0,2 0 0,0 0 0,15 0 0,-2 0 0,14 0 0,1-4 0,9-1 0,6-4 0,2 4 0,9-1 0,-22 3-540,2 1-1079,-22-2 450,-9 3-271,-1-1-449,-8 0-539,1 2 2428,2-4 0,-1 3 0,0-1 0</inkml:trace>
  <inkml:trace contextRef="#ctx0" brushRef="#br0" timeOffset="24005">9311 17024 24983,'-10'-2'1529,"4"-2"-1259,-2 3 0,4-1-181,-1 2 1,2 0 180,3 0 0,0-4 0,0-1 180,5-10-360,0 2-90,5-4 0,2 5 0,6 5 0,7 13 0,5 13 0,1 19 0,-4 16 0,-15 2 0,-4 5 0,-4-13 0,-3 1-295,-2-3 0,-1 2 1,-4 0 294,-5 0 0,-4-1 0,-2-2 0,-3 8 0,-2-2 0,2-9 0,0 1 0,0-5 0,-1-2 0,1-4 0,-14 21 0,9-15 0,38-24 0,10-13 0,38-19 0,-28 6 0,0-1-319,5-1 0,1-2 319,3 0 0,1-1-495,1 1 1,0 0-136,-1 0 1,0 0-181,-5 2 1,-1 1-1350,24-10 2159,-14 5 0,-18 3 0,-8 1 0</inkml:trace>
  <inkml:trace contextRef="#ctx0" brushRef="#br0" timeOffset="24537">7179 15220 23004,'-10'-44'3418,"0"8"-3238,-2 6 180,2 14-1,0 14 1,1 17-90,6 21 0,2 9-180,-3-4 0,1 4-571,0 1 1,2 4 0,-2 0 510,1-5 0,-1 0 0,0 1-30,0 5 0,-1 1 0,1 1 0,0-1 0,0 1 0,1 3-180,0 0 0,0 4 0,0 0 1,0-4-121,-1 1 0,-1-3 0,1 4-690,0 2 1,-1 5 0,1-2 0,-1-7 989,-2 5 0,1-4 0,-3 10 0,0-3 0,3-28 0,0 0 0</inkml:trace>
  <inkml:trace contextRef="#ctx0" brushRef="#br0" timeOffset="24820">6083 18060 24173,'-25'20'1349,"5"-3"-989,10-4 180,11-8-90,16-1-91,17-8-179,17-3-135,-18 0 0,3-2-259,3-1 1,2-1 123,1-1 0,0-1-135,-1 0 0,-1-1-180,-5 2 1,-1 1-676,25-9-269,-14 8 1349,0-6 0,-24 11 0,3-8 0</inkml:trace>
  <inkml:trace contextRef="#ctx0" brushRef="#br0" timeOffset="25279">6940 17721 23184,'4'-10'2698,"0"4"-2518,-4 10-90,-5 3 90,-2 5 0,-4-1-90,1-2-90,6-4 0,0-1 0,4-8 90,0-5-90,4-9 0,6-7 0,7-5 0,9-4 90,6 0-90,11 2-1451,2 3 1541,6 12 170,-6 7-80,-5 22 180,-7 11-91,-10 23 91,-11 8-180,-14 10-180,-4-30 0,-3-1 0,-2 1 0,-2-1 0,-2-2 0,-1-1-727,-15 22 727,3-11 1409,7-10-1409,16-14 12,18-15-12,20-14 0,17-3 0,8 4 0,5 15 0,-4 12 0,-10 20-345,-12 14 345,-25-17 0,-6 2 0,-2 5 0,-6 1-90,-4 4 0,-4-1-585,-3 3 0,-3-1-406,-4 1 1,-2-1 1080,-3-1 0,-3-2 0,-3 0 0,-3-2 0,-2 0 0,0-1 0</inkml:trace>
  <inkml:trace contextRef="#ctx0" brushRef="#br0" timeOffset="26074">17287 14365 25792,'-4'-62'2699,"0"8"-2609,-5 6-90,5 12 0,-5 15 0,7 21 0,-3 27 0,5 38 0,0-20 0,0 6-1696,0 13 0,0 5 1696,0-18 0,0 1 0,0 2 0,0 2 0,0 2 0,0 0-262,0 1 0,0 0 0,0 2 262,0-5 0,0 3 0,0-1 0,0-4-360,0 0 0,0-3 1,0 0-271,0 9 0,1 1 1,0-7-676,1-10 1,0-5 1304,4 26 0,1-17 0,-2-8 0</inkml:trace>
  <inkml:trace contextRef="#ctx0" brushRef="#br0" timeOffset="26613">17140 16992 22194,'3'-48'3238,"-2"1"-2428,-1 13 179,0 1-89,0 10-450,0 2-450,0 10 0,2 10 0,1 17 0,2 20 0,2 23 0,-4-22 0,0 1-395,0 8 0,0 1 395,-1 1 0,0 0 0,0 2 0,0-1 0,0-1 0,0-1 0,1-3 0,0-1-900,0-5 1,0-1-1619,5 23 2518,1-10 0,0-16 0,2-3 0</inkml:trace>
  <inkml:trace contextRef="#ctx0" brushRef="#br0" timeOffset="26971">19349 14347 24533,'5'-46'2429,"0"5"-2070,-2 8 91,-1 7 90,0 6-270,0 11-270,-2 15 0,2 25 0,-2 20 0,0 9-662,0-6 0,0 4 662,0-4 0,0 8 0,0 1 0,0-6-474,0-4 1,0-4-1,0 2 226,0-2 1,1 3 0,0 0 0,0-5-1473,1 18 0,-1-3 1135,1-2 1,0-1-91,-1-4 1,0-1-424,-1-1 0,0-2-3818,0-5 1,0-1 4661,0-3 1,0-1 0,-3-3 0,-1-1 0,-1-2-1,1-1 1</inkml:trace>
  <inkml:trace contextRef="#ctx0" brushRef="#br0" timeOffset="27733">19414 17002 23903,'-23'-9'2339,"-2"-3"-1799,-4-8-1,4-5 1,3-2-270,12-7-90,6-6 0,16-10-180,12-3-107,-6 25 0,3 2 107,2 2 0,3 2 0,31-12 0,0 16 0,-4 24 0,-10 22 0,-12 26 0,-21-20 0,-6 9-659,-9 5 1,-6 13 0,-3 5 0,-1-2 0,2-9 658,3-5 0,1-6 0,-2 5 0,-3 6 0,-2 8 0,-1 2 0,1-6 0,3-13 0,0-9 0,4-8 0,2 23 0,13-18 0,19-16 0,19-16 0,21-15-697,-21-2 0,5-4 1,-1-1 336,-6 3 0,-1-1 0,1-2-90,16-7 1,4-4-1,-4 1-634,-11 3 0,-3 0 0,-1-1 274,-1-1 1,0-1-1,-1-1 810,-1-1 0,-1 0 0,-1-2 0,-2 0 0,-2 0 0,0-2 0,-1 1 0,0-1 0,0 1 0</inkml:trace>
  <inkml:trace contextRef="#ctx0" brushRef="#br0" timeOffset="28021">21725 14274 25702,'5'-45'719,"1"-1"1,-1 1 0,2-13 0,-1 2-720,0-2 0,0 4 0,-2-4 0,5 36 0,0 33 0,3 33 0,-1 13 0,0-4 0,-1 5-667,-2 3 0,-1 6 0,0 0 667,-3-5 0,-1 0 0,0 0-744,-2-12 1,0 0 0,0 1 0,-1 0 315,0 1 1,-1-1 0,0 1 0,0 0-263,-1 14 1,1-1-1,-1 3 690,0-7 0,0 3 0,0 0 0,0-5 0,0-2 0,1-4 0,-1 2 0,1 10 0,0 1 0,0 0 0</inkml:trace>
  <inkml:trace contextRef="#ctx0" brushRef="#br0" timeOffset="28474">22082 16739 24173,'-35'23'2789,"-5"-9"-2340,-5-6 1,2-8 0,7-6-180,8-7-270,13-12 0,24-34 0,15 11-313,0 11 0,4 2 313,1 8 0,1 4-461,4-2 1,2 2 460,-1 1 0,3 3 0,10 2 0,1 4 0,-15 7 0,0 4 0,6 5 0,-4 6-21,-6 30 21,-23 10 0,-9 5 0,-1-10 0,-6 2-423,-4 8 0,-6 5 1,1-6 422,-1-5 0,-2-3 0,-6 10 0,1-4 0,0 3 0,11-15 482,17-12-482,20-13 0,18-8 0,3-6 0,3 0-749,-12 2 0,0 2 749,13 0 0,-2 3 0,0 18-426,-20 9 426,-20 13 736,-25 8-736,5-25 0,-3-1 0,-6 1 0,-1-1-585,0-1 1,-1-2-271,-1-1 1,1-2 854,-3 1 0,2-3 0,-11 2 0,0-5 0</inkml:trace>
  <inkml:trace contextRef="#ctx0" brushRef="#br0" timeOffset="28741">24247 14161 17061,'19'-41'674,"0"0"1,1 0 0,6-15-1,-2 3 392,-5 9 0,-1 3-931,-5 8 0,0 2 1296,7-12-1431,-6 20 954,0 25-954,-4 30 0,-3 22 0,-4 11 669,0-4 1,-1 4-670,-1-2 0,1 6 0,-2-2-836,1-8 1,-1-1 0,-1 0 265,0 3 1,-1 0-1,0 0-90,0-1 1,-1 0-1,-1 0-828,1-2 0,-2 0 1,1-1 1487,-1-3 0,-1-1 0,1-1 0,1-3 0,0-1 0,-1 0 0,1-3 0,-1 0 0,0 0 0</inkml:trace>
  <inkml:trace contextRef="#ctx0" brushRef="#br0" timeOffset="29113">24365 16821 25432,'0'20'3149,"-6"6"-3149,-2 11-2831,-2-2 1,0 3 2830,-1 24 0,4-21 0,2-1 1409,10 11-1409,31-1 0,5-27 279,-5-15 1,3-6-280,-1-11 0,-1-5 0,5-7 0,0-3 0,2-2 0,0-1-642,-2-4 1,-2 0 641,-4 3 0,-1 0 0,-5 2 0,-1 2 2607,13-15-2607,-2 22 0,-20 22 0,1 25 0,-13 11 0,-3 4 0,2-8 0,-1 1-125,3 16 0,0 1 125,0-13 0,0-3-810,0 1 1,-1 0-406,0-2 1,-1-1-270,-1-2 0,-1 0 1484,0 24 0,-2-3 0,-3-7 0</inkml:trace>
  <inkml:trace contextRef="#ctx0" brushRef="#br0" timeOffset="30574">17169 13284 23813,'-15'0'1619,"1"0"-1259,8 6 540,-5-1-451,6 8 271,-1 11-540,6 5-90,4 1-90,4-2 0,0-9 90,15 7-90,-8-14-90,14 4 0,-10-16 0,1 0 90,-2-6 0,-1-4 0,-3-22 0,-8 2 90,-4-12 0,-12 8 90,-8 2-90,-11 5 90,-2 2-180,-5 9 0,3 7 0,-1 5 0,3 10 0,1 6 0,5 8 0,3 7 0,11 3 0,6 4 0,12-2 0,10-1 0,9-3 0,25 0 0,-8-14-45,-6-11 0,-1-4 45,4-14-90,6-14 90,-26-3 0,-9-4 90,-11-3 0,-20-14-90,-2 18 0,-28-2 0,15 26 0,-10 13 0,19 11 0,5 13 0,11 8 0,15 23 0,11-14 0,16 11-90,5-26-90,7-6 0,2-13 90,14-11 90,-22-10 90,4-10 0,-32-3 0,-10-5 0,-10 3 90,-12-2-180,-7 3 0,-8 6 0,0 2 0,1 9 0,3 2 0,8 5 0,6 6 0,12 15 0,7 0 0,14 14-270,7-10-270,22 5 360,-7-14 90,11 0 90,-14-16-90,-7-5 90,-5-4 90,-9-9-90,-6-3 90,-8-5 0,-13-9-90,0 12 0,-19-10-180,17 21-539,-8 3-91,15 7-359,0 4-270,2 6-900,3 3 2339,1 5 0,4 4 0,0-2 0</inkml:trace>
  <inkml:trace contextRef="#ctx0" brushRef="#br0" timeOffset="33354">17559 13320 25792,'12'-2'180,"2"-3"-180,2-4 90,3 2-90,3-4 0,6 2 90,5 0-90,9-4 0,7 3 0,-6 1 0,3-1-415,-8 3 0,1 1 460,16-4 0,2 0-45,-12 4 0,-1 1 0,4-1 0,0 1 0,0-1 0,0 1 0,-1 0 0,-1 0 0,-3 1 0,0 1 0,-2 0 0,-1 0 0,-3 3 0,-1 0 0,-1-2 0,-1 2 0,31 0-70,-4-2 160,-3 1-90,-3-3 90,0 1 0,-2-3 0,0-3 90,-1-1-90,1-1-45,-14 5 0,0-1-233,20-3 233,-20 3 0,0-1 0,1 0 0,-2 1 45,22-6-45,-10 3 0,3 1 45,-10 2 0,0 0-45,1 0 0,0 0 45,0 0 0,-3 1 0,22-1-45,-20 2 0,4 1 0,0 2 0,1-1-45,0-1 0,-2 0 0,-3 1 0,-4 0 0,14-1 89,-4 0-89,-3 1 0,-1 1 0,-2 0 0,-1 0 0,17-5 90,-14 0-90,16-2 0,-19 4 45,-7 2 0,0 0-45,18-2 90,-6 0 0,0-1 0,5 1-90,-17-1 0,-2 2 0,10 1 807,0-6-807,-4 6 75,-1-5-75,-2 5 0,1-4 0,0 1 0,-3-1 0,2 0 206,-1-2-206,2 4 0,1 1 0,1 0 0,3 1 0,1 1 0,16 0 0,-14 2 0,11 0 0,-17 0 0,2 0 0,-1 0 0,-3 0 0,1 0 0,-3 0 0,20 4 0,-11-3 0,15 3 0,-14-4 0,0 0 0,-1 0 0,15 0 0,-14 0 0,10 0 0,-19 0 0,3 0 0,-1 0 0,23 0 0,-16 0 0,-7 0 0,1 0 0,17 0 0,-2 0 0,-10 0 0,-17 0 0,8 0 0,-8 0 0,6 0 0,-7 0 0,1 0 0,3 0 0,1 0 0,7 0 0,-10 0 0,9 0 0,-19 0 0,1 0 0,-5 0 0,-7 0 0,3 0 0,-3 0 0,54-14 0,-52-4 0,41-6 0,-70 3 0,6 3 0,-4-2 0,-2-8 0,-21-10 0,-2-1 0,5 3 0,-6-1 0,4 4 0,22 21 0,3 3 0,7 3 0,6 3 0,10 1 0,7 8 0,11 2 0,8 8 0,7 0 0,-8-3 0,1 0 0,18 5-127,-19-5 0,0-1 127,14 5 0,-4-1 0,-4-1 0,-7-7 0,1 2 0,-12-5 0,-2 0 0,-13 13 0,-11-2 0,-6 17 0,-11 1 0,-3 7 0,-5 4 0,1 3 0,-3 1 0,3-1 0,0-3 0,5-4 0,4-3 254,4-4-254,3-2 0,3 3 0,6-14 0,0 2 0,4-24 0,-3-21 0,2-10 0,-6-19 0,6-1 0,-1 9 0,0-3 0,-1 10 0,1-1 0,2-12 0,-2-1-125,-5 4 0,0 2 125,5-18 0,-3 25 0,1 4-540,4-1-899,0 12-360,0 6-809,0 7 2608,0 3 0,-6 3 0,-1 1 0</inkml:trace>
  <inkml:trace contextRef="#ctx0" brushRef="#br0" timeOffset="34601">18773 11918 21475,'4'-27'3148,"0"0"-2878,0 1-90,0 2-90,4 3 0,4 3 0,4 9-90,9 3 0,9 6 89,5 6 1,6 5-90,-2 10 90,-5 8 0,-5 7 0,-11 11 90,-9 6-383,-15 6 293,-9 0 0,-13 2 0,-1-11 0,-4 1-90,7-15 0,-1-1 0,-4 9 0,1-5-180,-1-5 0,18-24-179,4-4-181,5-6-2338,0 0 2878,5-4 0,4-3 0,5-5 0</inkml:trace>
  <inkml:trace contextRef="#ctx0" brushRef="#br0" timeOffset="35513">19033 12293 22014,'4'-11'2069,"2"0"-1799,2 0 360,17-1-360,-1 5-1,16 0-179,-2 14 0,4 0 0,2 9-90,-1 2 0,10 6 90,-18-4-90,1 0 90,-20-13 0,-6-3 0,-2-6 0,-3-5-90,-4-9 0,-1-11 45,-3-5 0,-1-5-45,-1-26-102,0 17 0,2-2 147,0-5 0,2 3-45,1 13 0,0 0 45,0-16 0,0 3 45,2 6-90,0-2 90,2 22-90,0 14 0,0-4 0,2 13 90,2-3 114,1 4-204,11-6 0,-5 4 0,12-4 0,-4 6 0,3 0 0,4 0 0,14 0 0,-1 0 90,-4 0-90,-8 6 0,-17 6 0,9 28 90,-6-4-90,4 19 90,-10-14-90,-5 2 0,-5-2 89,-1 4-89,-5-2 0,-5 0 0,-9-2 0,-7-5 0,-1-2 0,-3-9 0,1-3 0,3-12 0,3-4 0,5-6 0,9-8 0,8-26 0,9 0 90,6-21 0,15 0-90,0 17 90,11-5-90,-6 24 0,8 8 0,2 7 0,6 2 0,1 8 0,-15 1 0,1 4 0,-2 3 0,0 2 0,-2-3 0,-3 1 0,18 13 0,-29-19 0,-4 2 0,-4-5 0,-3 0 0,-2 3 0,-4-7 90,0-7-90,-2-6 0,0-17 0,-7-5 0,-2-14 0,-9-8 0,-1-8-238,10 31 0,0 0 238,-9-28 0,3 8-200,3 13 110,6 9 0,-2 10-90,7 5-270,-2 5-269,3 6-1514,0 1-195,3 16 2480,4 3 1,3 19-1,2 0 1</inkml:trace>
  <inkml:trace contextRef="#ctx0" brushRef="#br0" timeOffset="35989">20344 12013 19667,'8'24'3148,"-3"0"-1978,-5 34-811,-14 6-269,7-25 0,-1 1-90,-5-2 0,-2-2 534,-10 19-534,-2-13 0,-1-2 0,-4 5 121,7-13 0,1-8-121,8-19 167,2-10-167,7-13 325,2-13-325,8-1 0,4-3 90,7-22-45,5 6 0,3 1-211,10-1 166,-11 19 0,5 4 180,28 3-90,-7 15 0,18 13 0,-12 13-90,-2 7 90,-2 2-3218,2 6 3308,-21-15-90,0 0-90,-18-22 90,-3-7-90,1-14 0,-2-14 90,-4-13 0,0-10-193,-3 26 1,-2-1 192,-3 0 0,-1-2-1,-1-2 1,-1 0 45,-4 2 0,-3 1-90,0 2 0,-4 3 0,0 4 0,-2 3 45,-31-15-225,8 27 0,-4 5-180,12 2 1,-1 4-181,-13 7 0,2 5-854,-10 14-630,10 18 2174,15 8-195,12 7 0,12 8 0,4 3 0</inkml:trace>
  <inkml:trace contextRef="#ctx0" brushRef="#br0" timeOffset="36323">20714 12510 22554,'7'6'2159,"-2"2"-2069,-5 12 0,-7 5 0,-4 13-90,-9 10 0,-3 8-1713,-3 4 1713,-1-2 0,1-5 334,-6-2-334,12-25 0,2-12 90,13-28 0,7-16 0,5-6 0,6-9 0,9-1-90,5 3 0,7 6 0,5 8 0,7 11 472,2 10 0,4 5-967,-13 3 1,0 2 134,10 0 0,-2 3-899,1 7 1277,-26-5 1,-11-3 0,-4-4-1</inkml:trace>
  <inkml:trace contextRef="#ctx0" brushRef="#br0" timeOffset="37157">21144 11846 21835,'0'-53'2428,"0"4"-2068,-5 5-90,0 8 0,-1 9-90,-2 7-91,8 2 1,-4 10 0,4-2 0,0 10 450,-4-2-270,3 2-90,-2 6 0,3 1-90,0 11 0,-4 4-90,3 18 89,-2-5-89,8 11-89,11-2-91,16-6 0,1-7 180,7-15-90,-14-18 90,0-7 0,10-31 90,-11 1-45,-9 8 0,-1-2-45,1-17 135,-8 17 0,0-2-46,6-23 1,-3 3-90,-3 21 0,-4 25 90,0 13 0,2 12 0,2 22 90,-2 12-90,-6-1 0,-3 4-558,0-8 0,-3 0 468,-2 15 0,-4 1 0,-5 1 0,-1-3 45,5-18 0,0-1-45,-4 9 0,1-3 0,2-5 0,5-10 0,6-11 0,8-10 0,7-4 0,13-6 0,11 0 0,8-2 0,8-3 0,-13 3 0,2-1 0,0 1 0,0 0 513,0 0 0,-1 2-513,1 0 0,-3 0 0,5 0 0,-4 0 0,-20-2 90,-15-3-90,-4-10 0,-6-8 90,0-15-90,-8-14 0,7 21 0,1-4 45,-1-19 0,2-1-332,1 12 1,2 0 286,-1-13 0,2 3 0,5-13 0,5 5 0,12 9 90,11 5-90,13 10 90,12 6-45,-24 20 0,3 1-45,4 0 0,1 1 0,4 2 0,2 2 0,4 0 0,1 1-442,3 1 0,0 2 442,2 1 0,0 0 0,-2 0 0,0 0-270,11-1 0,-1 2-270,-22 2 1,-1 0-271,6-4 0,-5 3-1528,-6 12 2338,-19-6 0,-14 14 0,-11-1 0</inkml:trace>
  <inkml:trace contextRef="#ctx0" brushRef="#br0" timeOffset="39156">16909 13306 21924,'-10'-9'1620,"0"2"-1351,2 5 1,-1 2 90,1 0 0,4-2-90,-5 0 89,4-3-89,-7 3 0,7 0 0,-6 2-90,10 0 0,-10 0 0,3 0-90,-7 0 0,-5 0 0,-2 0 89,-9-2 1,-1-3 0,-9-2-45,6 4 0,-1-1-45,-28-4 0,4 2 0,-6 1 90,4-3 0,0-1-1620,-2 3 1,-1 0 1439,0-2 0,2 1 0,15 4 0,1 1-508,-1-1 0,-1 0 508,-3-1 0,0 1-345,-1 1 1,-2-1 344,-2-1 0,-5 0 0,1 0 0,-5 0 0,2 1 0,12-1 0,2 0 0,-8 0 0,4-1 0,-9 0 0,-5-1 0,0 1 0,3-1 0,7 1 0,2 0 0,5 0 0,1 0 0,-5 0 0,2 0 0,-4 0 0,-3-1 0,1 1 0,3-1 0,4 1 0,-11-2 0,5 1 0,-9-1 0,11 1 0,-7 0 0,-6-1 0,-1 1 0,0-1 0,4 0 0,5 1-246,-7-1 1,7 1 0,-1 0 0,-11-1 245,19 2 0,-8-1 0,-4 1 0,-5-1 0,0 0 0,-1 0 0,2 0 0,4 1 0,6 0 0,6 0-67,-14 0 0,10 1 1,2-1-1,-7 1 67,4-1 0,-6 1 0,-2-1 0,0 0 0,5 0 0,6 1-80,-11-1 0,8 1 0,0-1 80,-1 0 0,1 0 0,1-1 0,2 1 0,0 0 0,1 0 0,3 0 0,1 1 0,0-1 0,2 0 0,1-1 0,1 1 0,-19-1 0,2 1 0,3-1 0,2 1 0,6-1 0,1 1 0,3 0 0,0 0 115,4 0 1,-1-1-116,3 1 0,-3 1 0,-17 1 0,-1 1 0,15 0 0,-1 0 0,-3 1 0,-5 2 0,6-1 0,4 0 0,3 0 461,-14 0 0,-1 0-461,6 0 0,4 0 1295,12 0 1,-1 0-1296,-19 0 0,1 0 0,-2 0 903,24 0 0,-1 0-903,1 0 0,2 0 0,-13 0 612,-15-2-612,16-1 0,13-1 0,-9 1 0,17 1 0,1 0 0,1 0 0,2-1 0,1-1 0,3 4 0,4-2 0,0 2 0,7-2-90,-4 1-720,8-1-787,-2 2 1,8 0-1,2 0 1</inkml:trace>
  <inkml:trace contextRef="#ctx0" brushRef="#br0" timeOffset="39665">9226 12429 21475,'6'-16'2788,"-2"2"-2338,-2 3-90,-2 6 179,0 1-179,-7 4 630,-31 22-811,2 0-134,4 1 0,-1 2-263,7-2 1,0 0 262,-4 4 0,1 0-45,-3 2 0,0-1 0,1 0 0,-1-1 0,2-1 0,1 0 45,2-4 0,1-1-45,-17 17 0,9-6 0,12-5 0,9-5 0,31 6 0,12-7 0,28 5 0,3-4-239,-27-11 1,0 1 238,0 2 0,1 1 0,-2 0 0,1 0 0,0 1 0,-1 1 0,-2 0 0,-1 1 499,25 18-454,-22-10 0,-1 0 45,1 4 0,7 4 0,-34-30-90,-8-17 90,-6-12-90,-9-20 89,-1-16-89,2 2 0,1-3 57,4 11 1,1-2-88,-2-6 0,0-6 0,1 0-450,5-1 0,1 0 1,0 4 149,1 15 0,-1 2 0,0 0-60,3-5 1,0 0-1,1 14-1319,1 17-899,0 9 2608,4 16 0,4 14 0,4 10 0</inkml:trace>
  <inkml:trace contextRef="#ctx0" brushRef="#br0" timeOffset="40080">10530 13478 22014,'8'8'2159,"-2"0"-1979,-2 12-90,1 1 0,-2 8 0,5 5 0,-2 7 0,2 0 0,0-3 0,1-6 180,4-1-180,-3-18-1,7 1 1,-5-18-90,6-5 0,6-11 0,9-9-179,11-12-181,-4 6 0,1 0-569,-9 8 0,0 0 434,11-7 1,0 3-1395,8-3-7942,-5 10 9320,-14 10 1,-20 5-1,-11 7 1</inkml:trace>
  <inkml:trace contextRef="#ctx0" brushRef="#br0" timeOffset="41439">10595 13587 19946,'-21'-2'2518,"8"-3"-2428,10-4 90,11-6-180,10-4 90,8-4-90,11 1 0,6 1 0,5 1-90,3 6-90,2 1 0,2 8 0,-4 1-135,-15 4 1,-1 0 224,12 0 90,10 0 629,-20 0-179,-14 0 450,0 0-361,-17 0-89,-2-2-90,-4-1 0,2-1-91,0 1 1,2 1 90,0 8-90,2 8 270,6 41-450,-3 1-45,-2-12 0,0 4 0,-1 13-1,-1 1-888,-1-15 0,0 0 844,0 14 0,-1 0 0,-1-15 0,-2-4 0,0 15 0,0 1-90,0-35 90,-4-12-180,4-31 180,-4-14-45,8-13 0,5-8 45,3-9 0,4-2-246,-5 23 1,0 0 0,2 0 274,2-1 1,0 0 0,1 3-30,2 0 0,0 3-112,0 4 1,1 2 111,17-22 0,1 15 0,-1 17 0,1 11 90,-4 15-90,-3 10 180,-4 29-180,-12-2 44,-14-3 1,-6 1-45,-7 7 90,-14 10-90,8-28 2266,-1-6-2266,11-12 114,0-4-204,27-19-90,19-6 180,9-3 0,13 3 0,-14 12 0,0 5 0,-4 10 0,6 12 0,-17 3 0,0 8 90,-21-9-90,-6 3 0,-10-2 90,-13-1-90,-1-9-180,-10-9 90,19-15 0,2-10 0,19-31 0,4 4 90,-3 16 0,2 0 0,13-17 0,1 10 0,13-3 90,-7 21 0,9 3 90,-15 20 0,-1 9-90,-5 9 89,0 12-179,-2 9 90,3 9-90,-9-12 0,0 2 90,3 23-90,-6-23 0,-2-1 0,-3 4-90,-2-7 180,-2-9-90,1-9 0,2-6 0,4-8 0,0-15 0,5-7-90,0-16 90,6-11 0,3-8-431,3-6 431,-11 30 0,2-3-49,14-19 1,3-1 48,-2 12 0,1 2 0,5-9 0,1 4 0,-9 19 0,0 6 90,21 1 0,-15 16 0,4 8 517,-14 32-517,-8 1-45,-9 0 0,-3 2 45,0 15-991,-4-18 1,0-1 990,0 12-90,0-1 90,0 7-90,0-19 0,0 2 0,0-23 0,0-9 0,0-3 1992,0-4-1992,0-8 0,0 6 0,0-7 0,0 9-90,4-4 0,2-1-90,13-10 90,-2 5-90,4-5-90,-9 8-179,-2 0-1350,-2 5 359,1 0-808,-5 2 2248,3 0 0,-6 0 0,3 0 0</inkml:trace>
  <inkml:trace contextRef="#ctx0" brushRef="#br0" timeOffset="41943">12308 13994 20485,'0'-18'3328,"0"2"-2698,0 2-270,0 5 90,0 5-91,0 2 1,0 2 0,0 4-90,-3 5-90,2 11 0,-3 9-180,4 12 45,-1-7 0,2 2-45,8 26 0,-1 1 0,8-28 0,-3-24 0,4-7 0,1-6 0,3-5 0,-3-8 0,-2-10 89,-7-10-89,-4-3 90,-23-23-180,-13 9-269,-7 0-1080,-8 20-1170,20 22 360,7 2 2249,10 8 0,11 2 0,1 3 0</inkml:trace>
  <inkml:trace contextRef="#ctx0" brushRef="#br0" timeOffset="42257">12913 13659 22194,'7'-22'3418,"-3"3"-3148,-3 3 0,1 9 0,0 3 0,2 0 269,4 9-359,-1 7 0,3 20 0,-2 13-546,-4 20 366,-1-28 0,-2 1-838,0 5 0,-2 1 838,-1 0 0,-1 0 0,0 1 0,1-2-278,-1-1 1,-1-2 232,0-2 0,1-1-315,2 24-497,-2-13-222,3-13-360,0-8-810,0-4 2318,3-5 1,4-12-1,3-5 1</inkml:trace>
  <inkml:trace contextRef="#ctx0" brushRef="#br0" timeOffset="43312">13112 13591 21025,'-4'0'2788,"-4"0"-2428,8 0-90,-8 0 0,7 0 180,-2 0-360,15 0-90,6 0 0,18 0 0,0 0 0,2 0-90,26-2 45,-6-4 0,2-2-118,-25 0 0,-1-2 163,10-3 0,-4-3-802,7-15 802,-10 1 90,-15-6 418,-17-18-148,-16 11 89,-14-10 1,-7 24 0,-7 9-1,-2 10 91,-20 28-450,18 10-45,17-3 0,3 6 0,9 15 0,6 3-566,5-9 0,3 1 521,2 17 0,5 0 0,5-13 0,3-2 0,1 2 0,3-1 0,0-1 0,0 0 230,0-2 1,-1 1-366,3 9 0,-4 0-225,-6-13 1,-3 0-271,-1 6 1,-5-3-1170,-20 11-990,-19-3 2789,10-25 0,-3 0 0,-6 2 0,-3 0 0,-4 0 0,0 0 0</inkml:trace>
  <inkml:trace contextRef="#ctx0" brushRef="#br0" timeOffset="43689">12917 13487 15251,'-25'-2'3058,"5"-4"-525,21-2-2533,14-5-180,26 2-180,19-5 320,-21 7 1,3 0-411,6-1 0,1-1-405,4 1 1,2 0-4062,-1-1 1,-1 2 4649,-3 0 0,-1 2 0,-4-1 0,-1 0 0,-5 1 0,0 0 0</inkml:trace>
  <inkml:trace contextRef="#ctx0" brushRef="#br1" timeOffset="54622">21331 11140 23903,'-20'8'3778,"0"4"-3058,-1-11-540,1 11-180,1-10 0,3 4 0,8-10 0,13-7 0,25-20-685,0 4 1,6-2 684,-2 1 0,5-1 0,5-5-418,-3 4 1,6-3-1,3-3 1,3-1 0,2-2-1,0 1 418,-6 4 0,2-2 0,1 0 0,2-1 0,0-1 0,0 1 0,1-1 0,-1 1-235,-5 3 1,0 1 0,1-1 0,0 0-1,0 0 1,0 0 0,0 0 0,0 1-1,1-1 235,0-1 0,1 0 0,0-1 0,0 1 0,1 0 0,-2 0 0,-1 2 0,-1 0 0,-3 2-235,8-4 0,-3 1 0,-2 2 0,0 1 0,-1 0 0,0 0 235,7-5 0,-1 1 0,0 0 0,-1 1 0,-1 0-80,-4 3 1,0 0 0,-2 1 0,0 0-1,-2 0 80,6-4 0,-1 0 0,-1 1 0,-2 1 0,7-6 0,-2 1 0,-3 1 0,-7 4 0,-2 1 0,-2 1 373,8-7 1,-4 2-374,-10 6 0,-4 2 0,11-14 1583,-16 10-1583,-11 10 2368,-11 10-5606,-20 9 180,1 11 3076,-10 7 1,10 6 0,1 3 0</inkml:trace>
  <inkml:trace contextRef="#ctx0" brushRef="#br1" timeOffset="55024">25481 8304 22734,'-10'-38'2968,"-2"1"-1978,-1-1-1,1 4-4431,2 2 3532,2 5 770,4 7-860,-3 4 0,6 5 0,-3 14 0,6 15 0,2 23 0,4 23 1581,-2-27 0,0 5-1581,1 2 0,0 3 0,-1-1-521,1 7 0,0 1 521,-1-6 0,0 1 0,-1-3 0,-1-1 0,0-3-45,0-1 0,0-3-1533,5 26 49,-1-15-360,0-13-720,-2-17 2609,-2-15 0,-7-19 0,-4-9 0</inkml:trace>
  <inkml:trace contextRef="#ctx0" brushRef="#br1" timeOffset="55175">25343 7730 22914,'-9'-58'479,"0"0"1,-1 5 0,2 1-435,0 5 0,1 2 0,1 7 0,0 3-45,0-21-270,2 15-449,4 20-1530,5 19 2249,8 23 0,9 22 0,7 10 0</inkml:trace>
  <inkml:trace contextRef="#ctx0" brushRef="#br1" timeOffset="55573">25887 8214 26332,'-9'-7'989,"-2"2"-899,11 17 0,3 14-90,8 24 0,6-2 0,3 4-467,-7-12 1,0 2 511,8 14 0,-1-1-45,-9-21 0,-1-2 0,8 22 225,-4-14-225,-4-12 90,-2-18-90,-4-17 0,-2-23 0,3-22 0,-2 19 0,1-2-252,3-6 0,4-4 252,1 1 0,2-3 0,2 2-151,5-5 0,3 0 181,-4 8 0,3-1 0,1 5-30,6 4 0,3 7 45,15 1 0,4 9 0,1 12 0,0 7-45,1 1 0,-3 5-503,-3 11 1,-6 4 502,9 16-450,-8 2-108,-9-3-4120,-2 9 4905,-18-19 0,0 1 1,-14-18-1</inkml:trace>
  <inkml:trace contextRef="#ctx0" brushRef="#br1" timeOffset="55907">27313 7739 24083,'-19'-43'1619,"-1"2"-1349,4 5 0,-1 6 0,9-1-270,2 14 90,6-2 0,0 12 90,0 2 359,-5 3-179,-2 2-90,-5 10-90,-4 7 90,-15 39-180,4 0-263,7-14 0,2 1 173,5-6 0,4 1-768,1 0 1,3 1 767,1-2 0,4 0 0,5 0 0,4-1-156,2-2 0,4-2 66,6-2 0,3-2-360,4-1 1,3-4-316,3-1 0,2-3-269,2-4 0,1-2 1034,-1-5 0,0-3 0,-2-5 0,-1-2 0,-2-4 0,0 0 0</inkml:trace>
  <inkml:trace contextRef="#ctx0" brushRef="#br1" timeOffset="56340">27642 7562 24083,'-10'-56'1979,"5"5"-1619,-4 11-180,8 9 0,-3 10 0,4 9-90,7 22-1,4 17 1,13 24-263,-11-19 0,1 0 173,3 3 0,0 1 0,0 0 0,-1 0 0,0-1 0,-1-2 0,13 27 90,-7-9 0,-3-12 90,-8-10 0,-4-15-90,-4-10 0,-8-19-1,-2-15-89,-5-19 0,8 16 0,2-2-318,1-6 0,2-2 318,3-3 0,2 0 0,3 1 0,2 2 0,3 2 0,2 3 76,3 6 1,1 4-77,24-16 0,4 23 0,2 14 0,2 21 0,-2 9 0,-5 7 90,-7-1-90,-10-3 0,-8-6 647,-6-11-647,-7 1-87,-3-9-633,-3 7-449,-3-7-540,-3 3-630,-7-8 2339,1-7 0,3-7 0,4-7 0</inkml:trace>
  <inkml:trace contextRef="#ctx0" brushRef="#br1" timeOffset="56713">28433 7155 20935,'9'-2'2429,"-1"0"-2159,-4 2 89,2 0-89,-2 0-90,6 0-90,6 4 0,6 3 0,7-2-90,5 8 0,3-12 90,4 1 180,-6-12 0,1-5 89,5-5-179,-10 0 0,-3-1 180,-12-5-90,-8-1-90,-10 3 89,-8 7-89,-12 2 90,-9 10-90,-11 9 0,-8 12 0,-5 14-135,27-9 0,1 2 45,2 4 0,1 1-1741,3 4 0,3 2 1696,3 2 0,4 0-45,5 0 0,4-1-80,2 1 1,4-2 79,18 27 0,15-8 0,14-11-180,-21-25 1,1-4-1017,2-4 0,0-2 251,0-1 1,0-4-2114,27-8 3043,-5-7 1,-13-8 0,-4-7 0</inkml:trace>
  <inkml:trace contextRef="#ctx0" brushRef="#br1" timeOffset="57541">29148 6830 23993,'0'-32'1619,"-4"4"-1439,4 14 180,-4 10-90,11 17 0,4 17-90,8 15-135,-8-14 0,0 2-316,0 3 0,0 2 271,1 2 0,-1 0 0,-1 0 0,0 0 0,-1-3 0,-2-2 0,5 24 90,-2-11 180,-5-15-180,-1-16 0,-4-39-90,2-10 0,3-7-1592,4-22 1,2-6 1591,-1 7 0,2 0 0,4-2 0,0 4 127,-5 21 1,0 4-128,11-21 0,-1 15 0,-1 14 0,0 14 90,10 31-90,1 26 0,-1 9 45,-16-22 0,-3-1-45,1 9 0,-3-5 3309,-5-8-3309,-3-6 250,-1-8-160,0-5-180,0-7 0,0-23 90,0-6 0,4-22 0,4-1 0,7-5 0,0 21 0,4 0 0,20-18 0,5 9 90,-3 33-90,-10 27 0,-6 5 0,0 3 0,14 16-66,-13-12 0,-1-1 66,11 8 0,-5-4 0,-1-7 0,-7-3 0,-3-8 0,-6-5 0,2-5 0,-1-10 0,3-7 0,2-16 0,2-12 0,1-16-829,-12 25 0,0-2 829,-1-3 0,-1 0 0,-2-2 0,0 0 11,-1 2 0,0 1 169,-2-27-90,0 11-90,-4 14 0,-6 8 0,0 16 0,-6 16 89,-2 17 1687,1 17-1776,1 14 45,8-7 0,3 3-45,3-10 0,2 0-135,2 12 0,5-1-225,3-15 0,4-3-490,2 0 1,3-3-276,3-2 1,3-3 1124,2-3 0,3-4 0,-1-4 0,1-4 0,2-2 0,-1 0 0</inkml:trace>
  <inkml:trace contextRef="#ctx0" brushRef="#br1" timeOffset="58190">30793 6251 23723,'1'-19'1440,"4"8"-901,1 13-89,4 16 0,2 18-90,2 14-181,1 12-89,-1 1-348,-4-1 348,-3-6-90,-4-8 0,-1-8 90,-2-10 90,-1-10-180,-4-17 0,1-39 0,0-11 0,6 5 0,3-3-82,1 4 0,1 0 127,2-3 0,1 1-45,0 4 0,2 1-48,-1 5 0,0 3 48,12-13 90,5 20-90,4 25 0,0 21 0,2 11 45,4 13 0,1 4-330,-12-15 0,0 0 0,-1 1 285,-1 1 0,-2 1 0,-1-3 45,0 0 0,-1-3 45,13 21 633,-2-16-633,-5-19 2,-1-15-2,-1-24-90,3-19 0,-6-15 0,-1-9-300,-3 8 1,0-4 299,-2 1 0,0-6 0,-1 2-490,-4 6 0,-1 2 1,0-2 489,-1-4 0,0-2 0,-1 0 0,0-1 0,0 0 0,-2-3 0,-1 3 0,-1-2 0,-1-1 0,0 5 0,0 0 0,0 5 0,-1-3 0,-1 9 0,0-3 0,0 1 0,0 7 0,-1-4 0,0 6 0,0-23 0,0 27 0,0 34 0,0 43 0,0 1 0,0 6-1202,0 18 1,0 6 1201,-1-15 0,1 2 0,1 2 0,-1 5 0,2 1 0,-1 0-107,0-14 0,1 1 0,-1-1 1,1 1 106,2 15 0,0 1 0,1-1 0,0-2 0,1 0 0,1-2 0,0-3 0,1-2 0,1 0 0,1-4 0,2-1 0,0-2 253,0-6 0,1-2 0,2 0-913,4 4 0,2 0 1,-1-4-151,2 0 1,0-4-406,5 3 1,0-9 1214,2-21 0,-3-25 0,-4-16 0</inkml:trace>
  <inkml:trace contextRef="#ctx0" brushRef="#br1" timeOffset="58358">31832 5894 24296,'-45'-42'599,"0"1"1,3 3 0,3 2-465,6 6 0,3 3 44,-15-14 164,22 15-253,32 14 0,34 6-46,-2 7 1,5 2-1132,14 0 0,3 1 667,-13 0 0,1 1 0,1 0-390,3 0 1,1 0 0,0 1 809,1 0 0,-1 0 0,-1 0 0,-3 0 0,-2 0 0,1 0 0,-4 0 0,1 0 0,-1 0 0</inkml:trace>
  <inkml:trace contextRef="#ctx0" brushRef="#br1" timeOffset="59459">10838 13157 22554,'17'4'4228,"-3"1"-3509,-4 0 181,-6-1-720,0-8-180,-4-11 0,-11-21 0,-8-27-782,2 18 0,-4-5 782,3 10 0,-1-3 0,-1 0-597,-3-7 0,-2-1 1,-4-5 596,5 13 0,-4-5 0,-1-1 0,-2-2 0,1 2 0,0 1-457,-1-1 1,1 2 0,0 0 0,-2-1 0,-1-3 456,2 4 0,-1-2 0,-2-2 0,0 0 0,0 0 0,0 1 0,2 2 0,0 0 0,0 2 0,1 1 0,-1 0 0,1-1 0,0 0-255,-2-3 1,1-1 0,-1 0 0,1 0 0,-1-1-1,1 0 255,-1-1 0,1 0 0,0 0 0,-1-2 0,0 0 0,-1-4-72,5 10 0,-1-2 0,0-2 0,-1-1 0,0 0 0,0 0 0,1 0 0,1 2 0,1 2 72,-6-10 0,1 2 0,2 2 0,0 0 0,-1-2 0,0-1-48,3 8 0,-1-3 0,0-1 0,-1 0 0,1 0 1,0 2-1,2 2 0,2 3 48,-3-5 0,2 4 0,2 1 0,0 2 0,0 0 76,-4-7 1,0 1 0,2 1 0,0 1-77,-5-8 0,2 1 0,0 0 222,-2-3 0,-1 1 0,4 3-222,0-1 0,3 3 666,-3-4 0,3 7-666,6 5 0,8 16 2157,0 9-2157,3 8 1954,-1 6-1954,0 4 1404,2 8-3023,-4 5 641,0 6-641,-6 5-809,-3-2 2428,-3 5 0,-1 4 0,1 3 0</inkml:trace>
  <inkml:trace contextRef="#ctx0" brushRef="#br1" timeOffset="60557">4808 6151 24713,'-23'-38'2428,"3"3"-2158,4 8-90,4 9-180,5 7 270,0 7-90,6 10 0,7 16-90,14 25-90,-3-10 0,3 3-662,6 11 1,1 4 661,-8-13 0,1 1 0,0 0 0,3 4 0,0 1 0,0 0-470,0 0 1,-1 1 0,1-1 469,-1 0 0,0 0 0,1-1 0,-2-3 0,0-1 0,-1-1-493,8 17 1,0-2 492,-5-10 0,0-2 44,-3-6 1,-1-3-45,7 18 0,-6-20-89,-11-24 938,-15-22-939,-13-24 0,-19-17 657,13 23 0,-3-1-567,-3-2 0,-3 2 0,-4 2 0,-1 3-45,-1 4 0,-2 3-553,-1 7 1,-1 4 597,2 3 0,0 6 45,2 5 0,1 5-163,3 4 1,4 4 117,6 5 0,3 3 0,7 2 0,6 3 0,6 34 44,12-33 1,6 0-45,4-2 0,5-1 0,6-2 0,3-4 0,3-2 0,2-3 0,1-4 0,1-3 0,1-4 0,-1-2 0,-1-5 0,0-2 45,-3-4 0,1-4-45,12-16 0,-2-5 0,-12 6 0,-2-2-217,9-13 0,-2-1 217,-16 12 0,-3 1 0,14-24 61,-12 3-330,-6 5-451,-10 0 1722,-11 7-2891,-6 2-900,-13 5 2864,-5 4 1,-4 2 0,-3 3 0</inkml:trace>
  <inkml:trace contextRef="#ctx0" brushRef="#br1" timeOffset="60958">5454 6712 23364,'2'9'1889,"0"-4"-1710,-2 3 1,3-3-90,5 0 0,10-1-90,9-4 0,15 0 0,9-6 0,14-5-400,-30 1 0,0-1 400,1-2 0,-1-1 0,-2-1 0,-2-4 45,0-9 0,-8-4 45,-16-1 0,-11-1 45,-12-4 0,-10 4-45,-6 8 0,-6 9 45,-7 6 0,0 14 45,1 21 0,5 11-136,10-3 1,5 4-407,-4 19 1,7 3 406,14-7 0,11 0 15,8-5 0,7 2 0,6-3-30,7-2 0,6-2 0,1-2-30,1-1 0,2-1 0,3-6-281,4-7 0,2-5 1,-1-5 280,6-7 0,-2-6-135,-2-5 0,-1-3-90,-4 0 0,-2-5-1227,5-11 1,-3-5 506,-16 7 1,-3-4-432,2-9 0,-7-4 1376,-15-21 0,-16-3 0,-11 2 0</inkml:trace>
  <inkml:trace contextRef="#ctx0" brushRef="#br1" timeOffset="62325">6587 6133 25522,'0'-18'2069,"-4"0"-1799,-1 6-180,1 3 0,-3 5-90,6 2 0,-3 0 0,4 1 90,0-1-90,0 0 0,0-4 0,0-2 90,-7-3-90,-4 4 90,-11 3-90,-6 2 0,-7 12 0,-6 6 0,-2 20-216,2 8 261,22-17 0,2 2-45,-8 28 0,11 4 0,16-4 89,14-3-134,11-22 1,6-4-46,-5-8 0,3-2-225,12 0 0,3-4-180,-10-8 1,-1-4-316,0-3 0,-1-2-1528,30-10 2338,-8-12 0,-9-14 0,-5-7 0</inkml:trace>
  <inkml:trace contextRef="#ctx0" brushRef="#br1" timeOffset="62708">6834 5749 23723,'-8'-32'2519,"0"2"-2339,3 10 0,2 8 90,3 10-1,7 19 1,9 18 0,15 23-545,-11-20 0,1 2 275,3 5 0,1 1 45,0 2 0,1 1-45,-2-1 0,1 0 0,-2-5 0,0 0 45,3 6 0,-2-3-45,8 11 0,-3-1 0,-25-42 0,-13-23 0,-9-20 0,-9-26 0,12 17 0,0-5-231,-2-6 0,1-6 231,3-4 0,-1-7 0,3 3 0,4 15 0,0 2 0,2-3 0,-1-4 0,0-5 0,2 1 0,5 8 0,13-4 0,4 6 0,-2-1 0,5 11 0,41 27 405,-7 36-405,-27-4 0,-1 4-90,-1 1 1,-1 1-181,-2 1 0,-1 3-990,2 8 1,-1 1 180,-8-11 0,-1 0 1079,2 5 0,-3-2 0,-5 0 0,-4-6 0</inkml:trace>
  <inkml:trace contextRef="#ctx0" brushRef="#br1" timeOffset="63090">7407 5446 23454,'-15'-25'2338,"7"4"-2158,-1 7-90,8 4-90,-3 7 90,10-1-90,6 4 0,9 0-90,12 0 90,5 0-90,8-4 90,-1-5-90,-3-7 90,-10-11 90,-8-3 0,-13-6 0,-9-2 180,-13-1 0,-11 0 0,-7 5-91,-6 9 1,1 11-90,1 12 90,7 21-90,4 16 0,11 24-90,7-24 0,2 1-176,5 3 0,4 1 176,1-1 0,2 0 0,5-3 0,3-2 0,1-3 0,3-1 45,1-5 0,3-3-315,26 15-180,2-11-674,-19-17 0,0-6-3014,24-15 4138,-8-17 0,-24-31 0,-24 26 0,0 1 0</inkml:trace>
  <inkml:trace contextRef="#ctx0" brushRef="#br1" timeOffset="63793">7866 4975 21928,'-8'-42'899,"-1"0"1,2 4 0,0 1-451,-7-24-269,7 16 0,-2 13-90,8 16 264,5 18-174,10 17-90,15 19 0,10 14-429,-16-18 1,1 2 338,0 4 0,1 0 0,-1 1 0,-1 1 45,-3-3 0,0 0-118,3 5 1,-2-2 252,4 12 212,1 1-212,-19-41-90,-4-10 0,-6-19-90,-4-19-90,2-20-102,2-8 1,1-4 191,2 15 0,0-1 0,1 4 0,0-3 0,1 4 0,0-1 0,2 5 0,1 2 0,2 3 0,9-20 0,19 18 0,-3 34 240,13 17-240,-8 27 0,-12-4 0,-1 2 0,10 19 0,-13-19 0,-3-1 0,0 2 0,-6-8 90,-5-9-90,-4-11 0,-8-9 952,-4-17-1042,-5-11 0,-2-19 90,1-10-734,10 24 0,2-2 734,-1-3 0,2-1 0,2 2 0,2 1 0,-1 1 0,2 2-90,16-30 180,1 31-90,16 9 0,-1 32 0,7 16 0,5 7 0,4 11 1287,2-4-1287,0-2-90,-2-12 0,-16-16 0,0-5 1,17-6-1,11-14 0,-29-15 90,-8-13-286,-15 1 1,-5-4 285,-5 9 0,-1-1 0,-3-15 0,-3-1-684,-5 15 1,-1 3 773,0 0 0,-1 1 90,-13-23-97,3 12-83,3 15 90,-1 30 0,11 20-90,2 29 0,17 15 40,-2-28 0,4 2-40,1 1 0,2 1 0,4-1 0,1-1 0,0-2 0,3 0-630,10 5 1,2-2-1,-11-12 1,1-1 465,6 3 0,0-5-2534,0-11 2698,-5-15 0,-9-13 0,-4-8 0</inkml:trace>
  <inkml:trace contextRef="#ctx0" brushRef="#br1" timeOffset="64391">9267 3840 22104,'-5'-57'2519,"-2"3"-8000,6 6 5751,-3 8 1679,12 8-1679,4 21 769,14 19-859,9 26-135,-4 9 0,-1 5-255,-6-10 1,0 1 209,8 17 0,-2 0 0,-10-19 0,-1-2 0,-1-2 0,-1-2 90,11 19 3050,-6-12-3050,-6-13-1,-3-16-178,-7-14 89,-2-19-90,-4-19 45,2-7 0,3-8-221,-1 12 0,0-4 0,0 1 296,1 1 0,0 0 0,1 0 0,0-6 0,0 1 0,1 7 60,9-12 0,7 10-90,7 50 0,9 17 90,7 15-259,-19-13 1,-1 1 168,0 1 0,2 0 45,8 4 0,0-1-45,14 9 1691,10-7-1691,-29-30 0,-7-19 0,-7-25 0,-12 13 0,-2-3-498,0-9 0,-3-7 520,-2 6 1,-2-5-1,-1-3 1,0 3-925,0-6 1,0 1-1,-2-3 992,0 0 0,-2-5 0,0 0 0,-1 4 90,-2-1 0,0 3 0,-1 0-494,0 2 1,-1-1 0,0 2 313,0 4 0,0 1 0,-1 2-218,-5-16 1,0 3 217,1 11 0,1 3 0,4 10 0,1 4 0,-9-8 482,14 29-482,11 37 0,14 36 0,0-16 0,2 4-32,4 10 0,2 2 32,-6-17 0,3 0 0,-1 0 0,2 3 0,0 1 0,1-1 145,0 1 0,1-1 0,1-1-145,0-2 0,0 0 0,-1-2-210,-1-2 0,0 0 0,0-3-375,9 11 1,-1-3-181,-4-6 1,-1-3-226,-5-7 1,-2-2-1492,13 12 2481,-15-19 0,-12-14 0,-8-11 0</inkml:trace>
  <inkml:trace contextRef="#ctx0" brushRef="#br1" timeOffset="64652">10034 2746 25432,'-64'-16'2699,"11"2"-2429,13 3-90,14 2-180,13-2 0,17-3 0,24-8 0,29-7 0,-16 8 0,3 1-448,8-2 1,5 0 447,-1 2 0,4-1 0,-2 1-418,-13 4 1,-3 2 0,2-1 357,11-2 0,2 0 0,-6 1-165,-4 1 0,-4 1-117,-5 2 1,-1 1-559,21-5-269,-13 3-270,-11 6 1439,-11 2 0,-20 3 0,-9 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6T17:19:53.543"/>
    </inkml:context>
    <inkml:brush xml:id="br0">
      <inkml:brushProperty name="width" value="0.09071" units="cm"/>
      <inkml:brushProperty name="height" value="0.09071" units="cm"/>
      <inkml:brushProperty name="color" value="#FFFFFF"/>
    </inkml:brush>
  </inkml:definitions>
  <inkml:trace contextRef="#ctx0" brushRef="#br0">11837 5306 22554,'-32'-46'2069,"-1"1"-1619,-3 2-91,-1 0-803,-1 4 624,-3 3 261,-5 9-171,-9 11 90,-8 18-437,25 7 1,-1 6 211,-4 8 0,-1 4-505,-6 8 0,0 5 430,14-9 0,0 2 0,0 2-405,-1 4 1,0 1 0,1 1 374,-1 4 0,1 0 0,1 2-30,1 1 0,1 1 0,2 1 30,2-1 0,1 0 0,2 1-30,3-2 0,1 0 0,4 0 0,2-3 0,3 0 0,3-1-72,-2 17 1,10 0 71,9-15 0,7 0 0,2-3 0,6 2 0,6-5-11,14 8 0,6-10-34,-5-22 0,3-9 15,1-8 0,4-6 0,-2-3 30,9-6 0,0-6-103,-8 1 0,2-4 0,-5-3 103,3-12 0,-5-3 0,-2-2 0,-2-6 0,-8-1 0,-1-6 0,-3 1 0,-6 13 0,-3 2 0,0-4 30,4-13 0,0-3 0,-4 2 15,-4-5 0,-3 2 0,-2 0 0,-3 1 45,-2 0 0,-2 1-90,-1 6 0,-2 1 0,1 6 0,-2 1 624,-1 7 1,-1 2-625,1-24 264,-6 17-264,-5 50 0,-4 43 0,2 20 0,4-24 0,1 2 0,1 4-220,-1 3 1,-1 5 0,2 1 0,1-3 219,1 7 0,2-3 0,1 1 0,1-1 0,2 0 0,1-1 0,2-3 0,2-1 0,2-1 0,4-4 0,1-1 0,3-3 115,2-3 0,1-2 1,7-3-116,15 6 0,9-3 0,0-4 0,-11-11 0,1-3 0,2-2-302,13 2 1,3-2 0,-2-5 301,5-7 0,-2-8 0,-4-7 0,-1-3 0,-4-1 0,-2-6 0,7-17 0,-5-5-135,-16 10 0,-3-3-585,3-11 1,-6-2-1080,-12-16-900,-9 3 2699,-13 1 0,-4 7 0,-8 3 0</inkml:trace>
  <inkml:trace contextRef="#ctx0" brushRef="#br0" timeOffset="533">13279 5328 16081,'-27'-5'2249,"6"1"621,9 4-2510,7-2 1205,8 2-1296,11-4-89,16-1 0,26-2-296,-15 4 0,4 1 206,12-2 0,5 0-30,-13 2 0,1 1 0,6-1-42,-5-1 0,5 0 0,3 0 0,-1 0 0,-3 0-44,2 0 1,-3 1 0,0-1 0,3 0 25,0 0 0,3 0 0,1 0 0,-3 0 0,-4 0 0,8 0 0,-5 0 0,-1 0-232,-8 0 1,-1 0-1,0 0 142,1 0 0,-1-1 0,-5 0-225,-2 0 1,-6-1-2205,5-7 958,-65 3 1561,-7 5 0,-6 1 0,-4 1 0,-2 0 0,-5 1 0,0 0 0</inkml:trace>
  <inkml:trace contextRef="#ctx0" brushRef="#br0" timeOffset="792">14079 4889 24173,'3'-47'2339,"2"4"-1799,1 6-181,-2 8-89,-2 9-90,-2 2-90,2 10 180,4 12 0,4 23-180,6 29-1028,-5-13 1,0 5 937,1 10 0,-1 4 0,-2-14 0,-1 0 0,0 2 0,-1 1 0,1 0 0,-1 1 0,0 2 0,-1 0 0,1-1 0,0-2 0,0 0 0,-1-1 0,1-2 0,0 0 0,0-1-378,3 16 1,0-2 62,1-6 0,0-4-315,0-6 1,3-4-226,0-6 1,2-4-1755,20 18 2568,13-25 1,10-16 0,-25-12-1,-1 1 1</inkml:trace>
  <inkml:trace contextRef="#ctx0" brushRef="#br0" timeOffset="1110">15861 5156 24983,'-16'-36'2518,"-2"2"-1798,3 0-360,5 5-360,4-1 0,15 5 0,15 1 0,27 3 0,-13 11 0,5 2-753,11 0 0,4 2 753,-13 3 0,1 0 0,1 0-786,4 1 1,1 1 0,1 0 785,1 0 0,1 0 0,0 1 0,-1-1 0,-1 1 0,0-1-240,-4 0 0,0 0 0,-1 0 240,16-1 0,-4 0 0,-8 0 0,-3 1 0,-9 0 0,-2 0 0,18 1 0,-15 0 0,-15-2 436,-10-2-1515,-8-3 2089,-15-4-3168,-12-1-631,-18-3 2789,-13-2 0,-13 1 0,27 9 0,0-1 0</inkml:trace>
  <inkml:trace contextRef="#ctx0" brushRef="#br0" timeOffset="1400">16405 4532 22464,'-12'-20'2519,"5"-1"-1980,-3 5-89,8 3 0,-3 4-90,1 4-180,3 3 359,-2 2 1,3 14 0,0 14-540,0 20 0,0 8-654,0-6 1,0 4 653,0-1 0,0 7 0,1 2 0,0-5-512,0-5 1,0-2-1,1 1 512,-1 0 0,0 3 0,1-1 0,0-4 0,2 18 0,0-5-348,2-3 1,0-2 347,-1-5 0,1-3 0,0-7 0,2-2 0,-2-5 0,2-3 0,4 16-270,0-14-1349,-3-12-810,-4-12 2674,-2-12 0,-2-15 1,-1-8-1</inkml:trace>
  <inkml:trace contextRef="#ctx0" brushRef="#br0" timeOffset="3329">21867 4302 23274,'-4'5'1259,"-5"-1"-1079,7-4 0,-3 0 0,5 0 269,0 0-89,-4 0-90,3 0 450,-2 0-630,3 6-90,-4 7 0,0 0 90,-1 0-180,1-9 90,4-4 359,0 0-359,0-4 0,0 1 0,0-1 0,0 0 180,2-3-90,-1 4-90,1-3 90,-2 6 0,-8 4 90,-6 7 0,-11 9 0,-9 16-90,-3 12-45,17-19 0,1 3-293,2 2 0,1 2 293,2 3 0,2 1-45,4 2 0,3 0 0,2 0 0,3 1 0,4-1 0,3-1 0,3-5 0,3-1 0,3-3 0,3-3 0,25 18 0,6-17 0,2-16 0,-15-25 0,-1-7 0,13-21 0,-18 5 0,-5-3 0,-12 4 0,-5-2 0,-2-3 0,-2-1 0,-1-1 0,-2-2 0,-4 0 0,-2 0 0,0 2 0,0 1 0,-3 2 0,-1 2-164,-6-25 164,5 11 0,-2 13 0,6 11 0,-1 25 0,11 50 0,9-2 0,4 6 0,-1 1 0,3 3-950,-2-16 1,2 2 0,0-3 949,7 8 0,1-3 0,1-1 0,1-1-111,2-2 0,1-3 66,1-4 0,1-4-1348,-1-5 0,1-2 1033,-1-5 0,0-3-449,28 1-411,-25-14 0,-1-6-669,14-16-629,4-19 2518,-29-10 0,-7-7 0,-4-1 0</inkml:trace>
  <inkml:trace contextRef="#ctx0" brushRef="#br0" timeOffset="3759">21291 3691 22734,'4'-55'2339,"-9"3"-1980,-12 13 271,-21 16 90,-19 33-406,18 12 1,-1 8-1075,7-1 1,0 5-1,1 3 850,-6 9 0,1 4 0,0 3-470,8-7 0,0 2 1,1 1-1,1 3 425,-1 4 0,1 3 0,1 2 0,1 0-415,6-8 0,0 0 0,2 2 0,1-1 0,1 2 370,2 0 0,1 2 0,1 0 0,2 0 0,1 0 0,1 0 0,2 0 0,2 0 0,1 0 0,2 0 0,3-2 0,0 1 0,3-1 0,1-1 0,3 0 0,4 10 0,3 0 0,3-1 0,2-2-364,3-2 0,2-2 0,3-1 0,2-2 161,1-3 1,1-3 0,3-1 0,6-2-307,-4-10 1,4 0 0,2-1-1,3-2 1,1-2 0,1-3 508,2-3 0,2-2 0,2-3 0,0-2 0,1 0 0,0 0 0,-1-1 0,2 1 0,-1-1 0,1-2 0,-1-2 0,1-2 0,-1-8 0,0 0 0,-1 0 0,1 0 0,0 0 0,0 0 0</inkml:trace>
  <inkml:trace contextRef="#ctx0" brushRef="#br0" timeOffset="4575">24210 4175 23004,'-14'-12'1259,"-2"5"-1079,0 7 180,-5 7-180,-1 9 0,-4 2-90,1 3 89,-1-3 361,-2-2-180,10-9-180,2-1-90,13-12 0,3-7 0,5-10 0,6-11-90,5-3 180,6-1-91,10-5-89,-7 22 90,6 1 0,-11 34 90,2 10-90,1 23 90,1 14-532,-11-23 1,-1 1 351,-1 3 0,0 1 44,0-2 1,0 2-45,2 13 0,0-1-45,-4-18 1,0 0 44,4 14 0,-1-3-90,-5-9-90,3-1-90,-20-28 90,-13-12 0,-23-14 135,12 0 0,-2-2-554,-8-4 0,-2-4 554,-5-5 0,-1-3 45,-3-2 0,1-3 0,19 12 0,1-2 0,-1-1 94,-8-9 0,-1-4 1,2 0-95,8 3 0,2 0 0,2-1 0,0 1 0,2 1 0,8-3-45,9-21 0,15 5 0,12 25 0,8 5 0,12-12 0,8 6 45,4 13 0,5 6-944,8-1 0,6 3 876,-13 6 1,5 2 0,2 0-1,-4 1 38,3-1 0,-1 1 1,1 2 6,-2 1 1,3 1-1,0 1 1,-6 1 22,-7 1 0,-3 1 0,-2 1-164,15 3 0,-2 4 164,0 9 0,-5 3 0,-18-7 0,-4 2 466,1 8 1,-7 1-467,-11 13 458,-19 16-458,4-17 0,-8 12 1991,15-22-2171,2-3-89,6-7 361,8-4-182,5-9 0,8-7 90,16-25 270,-16-5-91,5-24 91,-28 4 0,-8-8-180,-10 18 0,-4 1 0,-11-22-90,5 25 0,-2 3-90,-15-1-1169,-14 9-90,11 18-1170,-9 14 2519,18 16 0,5 17 0,2 6 0</inkml:trace>
  <inkml:trace contextRef="#ctx0" brushRef="#br0" timeOffset="4700">24970 4917 22554,'4'33'450,"0"0"0,2 26-450,0-21-630,-4-13-1439,0-18 2069,2-18 0,4-19 0,4-11 0</inkml:trace>
  <inkml:trace contextRef="#ctx0" brushRef="#br0" timeOffset="5859">25814 3659 22644,'33'-36'2159,"-3"8"-1709,-3 12-1,1 28-89,0 19-180,3 28-592,-15-24 0,-2 3 457,0 3 0,-3 2 0,-1 1 0,-3 0-45,-3 0 0,-4-1 0,-4-2 0,-3-1 45,-3-5 0,-2-2 135,-17 26 608,-12-10-518,9-24 252,-12-23-432,29-27-90,-3-26 0,29-8-219,-3 24 1,3-1 218,6-1 0,4 0 0,3 0 0,3 3 45,0 1 0,5 4-45,16 4 0,2 7 0,-13 11 0,1 6 0,12 4 0,0 9 0,-15 9 0,-3 4 0,0 3 0,-1 3 0,-3-1 0,-1 2 0,-3-1 0,-2 1 0,15 23 428,-9-10-428,-4-13 0,-7-16 0,-1-8 35,-2-16-35,0-10 0,1-21 0,-3-17-1537,-8 18 0,-2-3 1537,-2-8 0,-2-2 0,-1-6 0,-4-2-267,-3-4 1,-4-1 266,-1 1 0,-5 1-45,-4 3 0,-4 4-203,-3 6 1,-3 5 247,-5 7 0,-4 6 0,-1 7 0,-1 6 0,-1 5 0,0 6-45,1 3 0,2 6-45,4 3 0,3 3-202,-23 17 22,18 9 2039,31 23-2309,26-18 180,33 7 180,-18-36 0,5-7 90,26-6 1,5-8 91,-20-2 1,1-5 0,-1 0 117,2 0 0,0-2 0,-1-3 210,5-10 0,0-5 0,-7 3 336,-8 3 0,-2 0-396,13-14 0,-4 2-180,-7 9 34,0-4-34,-18 30 0,0 15 180,7 21-225,-12-1 0,0 8-148,3 16 0,-1 9 1,-1 0 102,-3-8 0,-1-1 0,0 4-489,0 2 0,0 4 1,-1 1-1,-1-4 489,-2 3 0,-1-3 0,-2 1 0,0-3 0,-2 1 0,0-2 0,-1-4 0,0-1 0,-1-1 0,-2 15 0,-2-3 0,3-9 0,0-3 0,-5-11 0,1-2 0,-1 17 0,-5-22 0,1-23 1486,5-24-1486,0-23 0,6 8 0,2-4 0,0-7 0,4-7-317,6-9 0,6-9 0,-1 3 317,-2 10 0,0 1 0,2-2 0,1 1 0,2-4 0,1 0 0,-1 4-472,3-1 0,0 3 0,0 1 472,2 3 0,0 0 0,1 2-251,-1 3 1,0 0 0,2 3 250,-1 5 0,0 2 0,1 2-166,13-10 1,2 7 165,-4 10 0,1 9 0,0 8 0,-1 9 0,-2 12 0,-2 8 0,0 10 0,-3 6 0,-2 9 0,-1 6 0,-6 2 0,-2 7 0,-1-3 359,-6-14 1,-1-1 0,0 2-360,2 11 0,0 3 0,-2-6 0,-4-5 0,-2-3 654,0-6 1,0-2-655,2 20 1079,-2-17-1079,-3-13 595,-4-25-595,-1-21 0,-7-31 0,1 15 0,-2-3 450,-4-6 1,-3-1-451,-1-1 0,-3 1 0,0 2 0,-2 2 0,-1 8 0,-1 4 146,-24-5-146,-2 32 0,2 32-128,24-7 1,2 6 127,-6 23 0,4 3-381,7-15 1,2 0 380,-2 13 0,2-2 0,8 4 672,2-15-672,4-10-1169,0-18-1170,4-17 2402,2-20 1,5-22-1,1-11 1</inkml:trace>
  <inkml:trace contextRef="#ctx0" brushRef="#br0" timeOffset="6034">28129 3234 24173,'-7'-20'2339,"3"-5"-2159,18-4-90,14-3 0,25-4-781,-16 18 1,5 2 690,8-2 0,3 2-45,9-1 0,1 2-135,-18 6 0,1 1 1,0 0-241,-1 0 0,1 1 0,-1 0-749,20-2 0,-3 2 1169,-8-1 0,-2 2 0,-11 2 0,-3 1 0,25-1 0</inkml:trace>
  <inkml:trace contextRef="#ctx0" brushRef="#br0" timeOffset="6925">25774 6341 24173,'-17'5'3238,"3"-1"-2788,2-4-90,5 0-90,4-2-270,5-2 90,5-9-90,11-8 0,15-11 0,10-6 0,-16 15 0,1 1-134,-1-2 0,-1 0 134,1 0 0,-1 0 0,17-19 0,-9 7 0,-9 9 0,-4 2 0,-9 13 0,-1 15 0,-2 51 0,0 9-288,-2-12 0,-1 2 288,-1-7 0,0-1 0,-1 3 0,0-1 0,0 0 0,0-1 0,0 0 0,2-2-82,-1-3 0,2 0-503,4 10 0,1-3-315,-3-14 1,1-2-315,1 5 0,1-4 1214,4-1 0,-5-7 0,1-5 0</inkml:trace>
  <inkml:trace contextRef="#ctx0" brushRef="#br0" timeOffset="7109">25940 7015 25702,'-27'-8'1080,"7"0"-900,8-9-90,10 0-90,15-3 89,16 0-448,21-3-136,-17 11 0,2 2-830,7-1 1,1 1-71,4 0 1,0 0 1394,2 0 0,0 0 0,0-2 0,-1-1 0,0-1 0,0 0 0</inkml:trace>
  <inkml:trace contextRef="#ctx0" brushRef="#br0" timeOffset="8279">27707 5735 26152,'24'-36'2429,"-3"2"-2429,-11 17 0,-8 5 0,-9 12 0,-5 22 0,0 3 0,-2 31 0,0 3 0,7-24 0,1 0-1327,1 3 0,1-1 1327,1 0 0,1-1 0,4 0 0,1 0-168,8 30 168,-2-33 0,2-1 0,3-1 0,1-1 0,18 27 0,-9-23 0,1-2 0,9 7 0,5-3 0,-19-30 0,-4-17 0,-2-9 2595,-1-18-2595,-9-3 0,-2-3 0,-2 5 0,-2-2-34,0-15 1,-3 0 33,-2 11 0,-2 1-321,0 1 1,-2 0 320,-2 2 0,0 1 0,-1 2 0,-1 1 0,-4-4 0,-2 0 0,4 6 0,-2 2 0,-7-4 0,-3 2-90,-12-7 90,-8 10-90,10 17-90,0 5 455,-1 3-365,-3 5 750,2 2-840,3 0-90,5 0 0,11 0 0,9 0 91,8 0-91,10 0 90,11 0-180,13-4 180,17-1 90,14-4 45,-25 3 0,3-1-331,3 0 1,1-2 375,2-2 0,0 0 45,2-2 0,-1 0 45,-1 1 0,-2-1 135,-2 2 0,-1 0-127,-3 0 0,-3 2 262,24-7-90,-12 2-1,-11 7 1,-6 13 0,-2 19-90,1 24-180,-12-14 0,-2 3 0,2 6 0,-1 5 0,-1 3 0,-1 4 0,0-1-249,2 9 0,-1 0 249,-2-9 0,0 3 0,-1-6 0,-1-1 0,0-4-37,-2-6 0,0-3 37,5 23 0,-4-18 0,0-22 0,0-24 0,6-30 0,-4 3 0,2-4 184,6-12 0,2-5-184,-3 11 0,1-2 0,2-1-434,4-6 0,1-1 0,1 0 434,4-3 0,0 0 0,2 1 0,1 1 0,0 0 0,1 1 0,0 3 0,0 1 0,2 1 0,7-3 0,3 0 0,-3 5 0,3 0 0,-1 5 0,7-3 0,-2 12 0,-3 27 0,-16 29 0,-15 23 0,-17-15 0,-4 1-275,-1 4 1,-3 0 274,-4-1 0,-1-1 0,2-3 0,0-2 676,-11 24-676,9-14 0,6-12 0,8-14 1656,12-11-1656,14-19 0,17-10 0,-15 5 0,3-1 0,1-1 0,2 1 0,10-2 0,1 4 0,15 1 0,6 17 0,-39 27 728,-13 15-728,-16 7 0,-12 7-1876,-20-3 1876,10-26 0,-3-3 0,-9-1 0,-3-3-203,-6-2 1,-4-4 202,-5-4 0,-2-3 0,-2-5 0,0-4-551,0-5 0,1-4 551,4-4 0,1-4 0,4-3 0,2-3 0,6-2 0,3-3 0,3-2 0,3-1 0,7-1 0,3 0-270,4-1 0,4 0-843,1-30-506,14 5-989,12 10 2608,9 10 0,2 12 0,1 7 0</inkml:trace>
  <inkml:trace contextRef="#ctx0" brushRef="#br0" timeOffset="8447">28941 6079 15981,'-2'44'659,"-1"1"1,1-4 0,1-1 792,1-5 0,0-2-1272,0 19 609,5-3-2228,2-28-1170,9-3 2826,6-29 0,12-13 1,8-11-1</inkml:trace>
  <inkml:trace contextRef="#ctx0" brushRef="#br0" timeOffset="8676">29948 4867 24803,'15'-36'2878,"-5"22"-1978,-16 43-900,-1 5 0,-2 7 0,-6 16 0,-1 6-828,4-12 0,-1 3 1,1 0 827,0 4 0,-1 2 0,3 0 0,1 2 0,2 1 0,2 0 0,0-2 0,1-1 0,4 0 0,2-2 0,3-1 0,1-2 0,2-4 0,1-1 0,3-1 0,2-5 0,2 0 0,2-3 0,13 13 0,4-4-236,3-7 0,5-5-529,1-7 1,4-5-675,1-8 0,1-7 1339,1-5 1,0-8 0,-1-6 0,0-6 0,-2-4 0,1 1 0</inkml:trace>
  <inkml:trace contextRef="#ctx0" brushRef="#br0" timeOffset="9362">31024 4966 23544,'-31'-23'629,"0"0"1,-1 2-1,-2 4-269,-2 9 0,-2 6-938,-1 6 0,0 7 803,-2 10 0,3 6-135,-1 9 0,2 6 0,2 5 0,3 4-45,3 2 0,3 3-45,4-3 0,3 1 45,7-5 0,4-1-45,3-6 0,4-2 0,17 23 465,16-22-465,18-27 0,11-30-194,-27-5 1,-1-8 193,2-9 0,-3-5-529,1-8 1,-4-3 587,-11 14 1,-2-2 0,-1-1 30,4-20 0,-6-1-45,-4 1 0,-7 1 0,-7 5 0,-6 3-45,-7 4 0,-7 3-89,-7 5 1,-5 5 88,-6 4 0,-4 4 0,-2 5 0,-2 4 0,-1 3 0,0 4 0,2 5 0,0 2-90,5 1 0,0 2-142,6 4 0,1 2-38,-23 4-90,17 7 388,21 2-928,15 2 922,32-2-1551,22-6 584,-7-6 1,4-2 75,9-5 0,8-4 1363,-13-1 1,5-3 0,2-1 0,-4 0-359,4-2 1,-1 0 0,1-2 245,-3 0 0,3-2 1,-2-1-1,-4 1 337,14-9 1,-6 0-91,-8 2 1,-3 0-329,-7 1 0,-3 1-31,18-16-270,-15 7 0,-12 14 904,-10 17-904,-4 28 0,-7 36 0,-3-17 0,-1 14-224,0-12 1,-2 10 0,1 7-1,-1 6 1,1 2 0,0 0 0,1-2 223,1-10 0,0 1 0,1 2 0,0 0 0,0 1 0,0 0 0,0-1 0,-1-1 0,1-2 0,-2 3 0,0-2 0,0 1 0,0-2 0,-1 0 0,1-1 0,1 0 0,0-2 0,3 7 0,-1 0 0,1 1 0,0-1 0,-1 0 0,1 1 0</inkml:trace>
  <inkml:trace contextRef="#ctx0" brushRef="#br0" timeOffset="9576">31796 3329 25792,'-38'-35'1170,"19"10"-811,33 22 91,39 26-270,-11 1 0,5 6-641,-6-3 1,1 2 0,1 3 489,6 7 1,1 2 0,1 3-666,-10-6 0,1 1 0,0 2 0,0 2 636,1 4 0,-1 2 0,0 2 0,-2 1 0,-7-7 0,-1 1 0,-1 1 0,-1 1 0,-1 1 0,0 3 0,-1 0 0,-2 2 0,0 0 0,-3 2 0,0 0 0,-2 2 0,-1 0 0,-2 1 0,-2 0-395,-1 1 1,-1 1 0,-2 0-1,-1 0 1,-2 0 394,-1-1 0,-2 0 0,-1 1 0,-2-1 0,-1 0-318,-1-1 0,-2 0 0,-1-1 1,-2 1-1,0-2 66,-2-2 0,-1 0 0,-1 0 0,-1-1 1,-2-1-298,-3 11 1,-2-1 0,-1 0-1,-3-2-171,-1-3 1,-2-2-1,-2 0 1,-1-2 719,-2-2 0,-3-1 0,0-2 0,-3 0 0,-1-2 0,-3-2 0,0 0 0,-2-2 0,-2-1 0,0 1 0,0-1 0,1 0 0</inkml:trace>
  <inkml:trace contextRef="#ctx0" brushRef="#br0" timeOffset="10617">11902 10765 15164,'-20'-56'1019,"0"1"1,-3 0-1,-1 1 53,-1 1 1,-3 1-848,-3 6 0,-2 3 0,-1 7 0,-4 5-1,-1 9 1,-3 9 0,-2 9 0,-1 10-180,-4 13 0,0 11-45,14-1 0,0 5 0,2 3-120,-4 9 1,2 4-1,1 3 120,6-6 0,2 1 0,0 2 0,2 0 0,-1 5 0,2 2 0,0 0 0,2 2-115,0 1 1,1 2-1,2 0 1,1 1 114,2-2 0,1 0 0,3 2 0,2 2 0,4-3 0,3 3 0,1 2 0,4-2 0,4-2 25,2-7 1,4-1 0,3-2-1,0 0 1,1-1-26,3 11 0,1 0 0,2-4 0,6-7 0,12 0 0,5-8 0,1-14 0,7-17 0,0-15-70,1-13 1,-2-13 69,-17 4 0,-2-6 0,0-7 0,-1-9 0,0-9 0,-1-4 0,-4 3-6,-5 7 1,-2 2 0,-2-2-1,0-3 6,0-2 0,0-3 0,0-2 0,-3 0 0,-2 3 0,-4-1 0,-2 2 0,-3 1 0,0 0 0,-1-1 0,-1 0 0,-1 0 0,-1 2 0,-1-14 0,-3 2 0,0 1 0,-2 8 0,0 1 0,-2 3 577,-3-11 0,-2 6-577,0 17 0,-3 7 1719,-9 11-1719,7 51 0,4 20 0,4-4 0,3 5-228,3 3 0,1 5 1,4-1 227,2-7 0,4-2 0,4 4 0,6 2 0,4 5 0,3 0 0,0-4 0,3 2 0,1-3 0,3 1-248,0-3 1,4 2 0,0-1-1,1-7-382,0-5 1,1-5-1,3-2 630,13 3 0,4-2 0,-3-4 0,4-1 0,1-3 0,-11-11 0,1 1 0,-1-1 0</inkml:trace>
  <inkml:trace contextRef="#ctx0" brushRef="#br0" timeOffset="10918">13872 11090 26692,'-41'-20'1889,"2"-2"-1889,-1-2 0,-2-4 0,20 8 0,10 3 0,33 8 0,22 7 0,-9 0 0,3 1-498,8 1 1,2 0 497,7 2 0,2 1 0,4-1 0,0 1 0,-2 1 0,3 1-420,-5-3 0,4-1 1,-5 1-796,0 0 1,-3 0 314,11-2 1,-8 0-1799,-17 0 2698,-26-2 0,-4-5 0,-2-2 0</inkml:trace>
  <inkml:trace contextRef="#ctx0" brushRef="#br0" timeOffset="11236">16044 10801 25882,'-34'0'2699,"-3"-4"-2699,-4-1 0,2-4 0,7 2 0,7-2 0,13 2 0,15 0 0,25 2 0,35 1-1696,-16 4 0,5 0 1696,-8-1 0,3 1 0,1-1 0,6 1 0,2 0 0,1 0-456,4 0 0,0 0 0,1 0 456,-1 1 0,0 1 0,-1-1-319,-2-1 0,-1 1 0,-2-1 319,-5 1 0,-2 1 0,-1-1 0,14-1 0,-4 0 0,-9 0 0,-4 0-50,22 0 50,-18 0-719,-18 0-2013,-37 0 2732,-13-2 0,-37 1 0,-3-1 0</inkml:trace>
  <inkml:trace contextRef="#ctx0" brushRef="#br0" timeOffset="11743">20819 8775 27231,'-43'-3'450,"-1"1"0,-6 10 0,-2 8-450,10 2 0,-1 6 0,0 9-1133,2 7 1,-1 10 0,-1 6 0,2 2 0,3-3 1132,6-6 0,2-1 0,1 1 0,1 1 0,-1 5-154,3-4 0,-1 3 0,0 3 0,1 1 1,1 0-1,3-1 0,3-2 154,0 9 0,4-1 0,3-1 0,2 0 0,2 0-88,1 1 0,2-1 0,2 1 0,2-1 0,3 0 88,1-2 0,3 0 0,2 0 0,3-1 0,1-1 0,3-1 0,2 0 0,1-1 0,3-1 0,2-1-268,1-2 0,1-1 0,3-1 0,3 0 0,4 0-362,-1-8 0,4 1 1,3 0-1,1 0 0,2-2 1,-2-2-1,-1-2 643,6 5 0,-2-4 0,0-1 0,2-1 0,2 0 0,2-2 0,2 2 1,3-2-1,0 0 0,-2-4 0,-2-3 0,4-4 0,0 0 0,0-1 0,1 1 1</inkml:trace>
  <inkml:trace contextRef="#ctx0" brushRef="#br0" timeOffset="12209">22740 9792 22734,'-21'-41'449,"0"0"1,-1 3 0,-1 1-270,-1 4 0,-2 1-259,0 4 0,-2 2 439,0 3 0,0 3 89,-26-16-89,0 11-180,5 11 0,-2 12 90,1 19-180,-3 23-45,26-9 0,1 4-605,-2 10 1,3 3 559,0 7 0,3 2 45,2 4 0,3 2-45,2 2 0,4 0-45,5-2 0,3-1-45,5-4 0,5-3-45,2-5 0,6-5 0,5-7 0,5-5 0,0-8 0,3-5 153,5-8 0,1-8-63,1-7 0,-1-8 90,2-8 0,-2-7-1340,0-8 0,-3-5 1429,-2-8 1,-3-5 90,-2-4 0,-3-2-71,-4-3 0,-4-1 161,-2 3 0,-4 0-135,-2-9 0,-2 3-180,-2 20 0,0 3 0,-1-2 0,0 8 663,0 24-663,5 76-133,0-25 0,1 5 133,0 2 0,1 3 0,2 0-121,0-3 0,2-1 0,1 1-179,1 1 0,2 0 0,0 0-150,2 0 0,1 0 1,2-1-331,-1-3 0,2-1 0,2-2-659,13 17 0,3-5 1439,-1-9 0,4-4 0,1-8 0,3-4 0,-2-6 0,1 0 0</inkml:trace>
  <inkml:trace contextRef="#ctx0" brushRef="#br0" timeOffset="12935">24092 9756 25253,'19'-34'719,"0"-1"1,13-18-360,-15 24 89,-8 27-89,-7 19 0,-15 29-180,5 4-90,-6-1 0,5-12-90,11-56 0,5-9 0,1-5 0,4-4-266,2 1 0,3 1 266,0-3 0,3-2 0,7-9 0,1 1 0,-9 17 0,1 3 0,4-5 0,2 11 0,2 28 0,1 35 0,-16-5 0,-2 9 0,-1 11 0,-3 8 0,0-2 0,-2-10 0,0-2 0,-1 2-387,-1-1 0,0 4 1,0-1-1,-1-4 387,-1 18 0,0-5 0,-1-5 0,0-3-30,0-8 1,0-3 29,-3 0 0,-3-4 0,-9 5 0,-19-7 0,-15-40 0,-2-19 0,-3-9-165,9 4 0,-1-4 165,4 0 0,-3-4 0,4-1 152,-5-12 0,3-1-152,13 12 0,2-1 0,0-1-879,2 0 0,0 0 1,1 0 878,2-1 0,1-1 0,2 1 0,-7-16 0,3 1-204,5 4 1,5 1 203,6 4 0,9-1 0,24-12 0,12 3 0,3 15 0,7 4-387,2 3 1,6 2-1,2 4 267,-1 8 0,0 6 0,6 0 48,-8 3 0,4 0 0,3 1 0,-2 1 1,-3 1 48,0 0 1,-3 2-1,-1 0 1,3 1-238,11-2 0,4 0 0,-2 1 0,-7 1 260,-10 4 0,-6 0 0,-1 0 89,11 0 1,-3 0-45,-10 3 0,-5 0 1672,16 9-1627,-21 9 375,-23 26-465,-11 0 0,-1-14 0,0 2 1786,-3 29-1786,12 0-45,-1-32 1,3 1-136,17 28-90,10-8 180,6-12 0,2-21 90,8-30 0,-17-19 90,-1-27-90,-27 23 0,-4-2 45,1-2 0,-3-1-45,-3-2 0,-3 0-90,-3-9 0,-4 1 762,0 10 1,-4 3-3057,-2 0 1,-2 7 2383,-7 15 0,5 37 0,9 20 0</inkml:trace>
  <inkml:trace contextRef="#ctx0" brushRef="#br0" timeOffset="13061">25396 10376 24893,'-7'47'479,"0"0"1,-1-6 0,2-1-300,-1 21-180,1-16-360,6-16-809,2-13-1350,8-12 2519,10-15 0,16-13 0,10-9 0</inkml:trace>
  <inkml:trace contextRef="#ctx0" brushRef="#br0" timeOffset="13791">27422 8775 25432,'23'-13'1440,"-5"13"-901,-7 27 1,-6 23-405,-7-14 0,-1 3-2876,0 7 1,-1 3 2740,-3 6 0,0 3 45,-1 4 0,0 1 194,1-19 0,0 1 0,-1 0-239,-4 18 0,-3 1-343,0-12 0,-3 1 0,0-4 343,-1 1 0,-4-3-216,-17 8 1,-3-12 215,-9-30 857,16-17 1,3-10-858,9-11 0,5-8 0,0-6 0,3-2 44,4-5 1,2-2-45,2 0 0,4-1 0,4 3 0,4 1 0,8-7 0,6 4 0,-1 18 0,4 4 1298,9-4 0,4 10-1298,31 28 0,-29 2 0,0 4-772,3 9 1,1 5 771,-1 2 0,-1 2 0,2 2 0,-1 1-154,-2 0 0,0 0 154,-2-5 0,-1-1 0,-3-3 0,-1-2 497,21 12-497,2-21 127,-11-47-127,-6-18 0,-22 7 0,-5-5-278,-5 1 1,-2-1 277,-2-5 0,-2-1 0,-3-2 0,-4 1-120,-4-1 1,-4 3 119,-4 1 0,-7 2 0,-7 12 0,-6 1 0,-1 4 0,-5-5 0,-4 4 0,6 8 0,-4 1 0,4 5 0,1 3 0,2 5 0,6 1 0,1 2-270,-14-1-179,23 4-181,24 12-180,28 2 91,25 5 314,6-8 0,5-2 1370,-11-2 0,2 0-876,-5-3 1,3-1 0,-4-1 180,7-4 0,-4-2 135,-2-2 0,-2-2 523,-4 0 0,-1-1-434,-8 0 1,-1 0-315,22-12-180,-15 4 0,-1 21 0,-16 21 0,-3 35 0,-15-14 0,-2 4-493,1 10 0,-1 3 493,0 8 0,1 2-183,0-18 0,0 2 0,1 0 183,0 1 0,0 1 0,0-1 0,0 2 0,1 0 0,0-1-540,1-2 1,0 0-1,0-1-300,0-4 1,0 0 0,1-2 768,3 15 1,2-4-1,0-12 1,2-2-1,1-8 1,-1-1-1</inkml:trace>
  <inkml:trace contextRef="#ctx0" brushRef="#br0" timeOffset="14282">29177 8983 22194,'-6'-5'2069,"-8"9"-1529,-13 8-90,-11 8-91,-9 3-179,-4-3-90,0-1 0,6-6 180,5-6-180,12-3 0,12-4-90,16-10 90,18-8-90,15-13 90,14-3 0,6 5 0,2 8 0,-2 10 0,-4 17 0,-3 13-1,-3 17-89,-4 9 90,-3 8-290,-3-3 290,-3-3 0,1-10 0,-1-12 0,0-16 0,3-18 0,-1-20 0,1-19-90,-18 15 0,-3-4-185,0-6 1,-2-2 318,-3-7 1,-4-3-505,-4-3 1,-5-2 369,-5-1 0,-6 2-393,-10 1 0,-7 4 393,-7 4 0,-7 5-384,11 18 0,-2 3 1,-2 3 383,-2 1 0,-1 4 0,-1 2 0,-1 3 0,-1 3 0,1 2 0,-21 0 0,1 6-45,7 4 0,2 5-720,8 3 1,3 3-225,8 3 0,5 3 989,-14 25 0,15 10 0,13 1 0</inkml:trace>
  <inkml:trace contextRef="#ctx0" brushRef="#br0" timeOffset="14844">26972 12004 23993,'-45'-18'1799,"0"0"-1349,4-5 0,5 0-180,7 7-180,14 1-1,10 0-89,20-6 0,14-11 90,20-6-330,-20 18 0,1 1 375,2 0 0,0 1 224,27-11-89,-10 7-180,-13 5 0,-9 6 0,-9 7 90,-4 12-180,-4 19 0,0 25-276,-7-15 0,0 3 276,1 10 0,0 2-444,0 4 0,0 2 444,2 5 0,0 0-45,2 1 0,0 0-450,1-2 0,1 0-360,-1-2 1,0-2-540,0-4 0,-1-2 1394,-2-4 0,0-3 0,-1-4 0,0-1 0,-1-4 0,0 0 0</inkml:trace>
  <inkml:trace contextRef="#ctx0" brushRef="#br0" timeOffset="15029">26870 13162 25792,'-45'0'1709,"8"-2"-1529,13-3-90,17-4-90,23-6-90,26-6-225,-8 7 1,4 1-2147,10-2 0,3 0 1112,9-2 0,1-2 1349,-18 7 0,1-1 0,0 0 0,0-2 0,0-1 0,0-1 0,-1 1 0,0-1 0,0 0 0</inkml:trace>
  <inkml:trace contextRef="#ctx0" brushRef="#br0" timeOffset="15579">29120 11633 23813,'35'-28'2699,"-10"8"-2249,-19 17-91,-24 21 1,-23 23 0,-8 9-270,6-7 0,-2 2-600,2-1 1,-4 4-1,0 1 510,13-12 0,0 1 0,0 0 0,2 0 30,-4 7 0,2 0 0,1 0-30,0-1 0,2 0 0,6-1 166,1 5 1,12-4-167,22 8-90,16-19 0,9-2 0,10-4 0,3-3 45,2 0 0,1-3 45,-1-6 0,-2-4 0,-9-6 0,-5-3 0,10-2 0,0-13 0,-34-15 0,-10-17 90,-10-20 113,2 25 0,-1-2-158,-1-5 0,1-1 0,1-3 0,2 0-45,1-1 0,2 2 0,2 0 0,4 2 0,2 4 0,4 2 0,2 3 0,4 3 0,3 6 0,3 3 0,28-7 0,4 21-441,4 26 441,-4 19 0,-28-9 0,-1 2 0,-3 3 0,-2 1-100,-2 0 0,-3 1 100,10 27 0,-8-9 0,-4-10-90,-5-11-180,-4-9 231,-3-9-1220,0-5-2718,2-24 3977,0-9 0,2-25 0,1-6 0</inkml:trace>
  <inkml:trace contextRef="#ctx0" brushRef="#br0" timeOffset="16445">28754 11601 23566,'-51'-4'359,"0"-1"1,6 0 0,2 1-270,-22 0-11,32-1 11,33 3-270,42-4 45,-3 3 0,5 1-610,16-4 1,8-1 654,-10 1 0,7-1 0,1 0 0,-3 0-483,-11 1 1,-2-1 0,0 1-1,3-2 609,0 1 0,3-1 0,2 0 0,-3 0 0,-4 0 114,11-4 0,-6 1 0,-1-1-205,-4 1 1,-1-1 0,0-1 534,4-2 0,-1-1 0,-3 1-389,-2-1 0,-2-1 89,4-1 0,-7 2 545,-10 0-545,-9 9 2481,-12 39-2571,-4 17-45,-6 0 0,-2 5-36,-2 5 0,-2 3 21,2-15 0,-1 2 0,0 0-259,-1 2 1,-1 1-1,-1 0 229,0-2 0,0 0 0,-2 0 0,1-4 0,-1 0 0,-1-2 0,-4 13 0,-3-3 0,0-8 0,-2-4 0,2-11 0,-1-3 0,-17 3 0,1-25 0,4-26 0,5-20 0,11-22 464,13 24 0,4-1-464,3-3 0,3 0 45,5 0 0,3 2 233,1 6 1,2 3-189,28-13-268,8 30 178,-25 18 0,1 7 0,2 7 0,-1 6 0,3 6 0,-2 4-316,-2 2 0,-1 3 316,-2-2 0,-1 1 45,-5-3 0,-1 0-1,-4-5 1,-2-1 45,9 16-90,-8-11 0,-6-13 653,-2-14-653,-5-16 179,2-19-179,-2-15 0,-2-7 0,0 5 0,0-4-239,0 2 1,0-5 0,-2 1 238,-4-13 0,-3 1 0,0-3 0,-3 0 0,-5 4 0,-4 2 0,-2 3 0,-5 3 0,-3 4 0,-5 5 0,-2 4 0,-3 5-181,-2 5 0,0 3 181,2 5 0,0 1 0,5 5 0,1 1 0,-17-7 0,24 5 0,23 11 0,33 9-360,31 5 87,-17-3 1,4 0 182,11 0 0,2-2 60,-16-1 0,0-1 0,3-1 52,2-1 1,3 0-1,0-1 1,-3 0 187,2-1 1,-4 0 0,2-1-91,12-1 0,0 0 0,-6-2-31,-8-2 1,-6 0-90,-7 2 0,-4 0 0,15-6 366,-33 17-366,-20 16 0,-27 30 0,11-13 0,1 5-619,-1 11 0,1 4 619,7-13 0,2 1 0,1 2 0,2 3 0,2 1 0,2 0 0,2 2 0,1-1 0,3 1 0,3-1 0,2-1 0,3 0 0,0-2 0,2-1 0,1-1 0,10 17 0,3-3 0,1-9 0,2-3-945,0-8 1,2-5-496,-2-10 1,2-5 1439,28-4 0,-3-28 0,0-18 0</inkml:trace>
  <inkml:trace contextRef="#ctx0" brushRef="#br0" timeOffset="16926">31938 11217 24713,'-38'5'1979,"-3"15"-1260,-6 26-1338,23-14 1,1 4 753,1 4 0,3 2-90,3 4 0,5 1 0,3 2 0,4-1 0,6 0 0,4-2-169,4-3 1,5-2 78,2-5 0,4-4 30,3-8 0,3-5-75,31-1-47,-1-27 137,-6-29-45,-29 9 0,-3-4 109,-4-6 1,-4-3-20,-2-6 0,-4-2 0,-5-1 0,-3 0 0,-3-1 0,-3 1 0,-5 4 0,-4 2-45,-3 2 0,-3 4 0,-3 5 0,-3 2 45,-3 5 0,-2 3-45,0 5 0,-3 3 199,1 4 1,-1 2-200,2 4 0,0 1 0,-5 2 0,1 2 0,-11-1 404,4 2-404,66 6 0,16-5 45,3 2 0,4 0-348,0-2 1,2-2 302,5 1 0,2 0 0,1 0 0,0 0 0,-1 0 0,0 0 0,-4 0 0,-1 0 0,5-1 0,-3-2 565,15-2-835,-1-4-169,-40-2-461,-12-2-539,-10-6-630,-10-3 2252,-9-3 1,-7-2-1,-3-1 1</inkml:trace>
  <inkml:trace contextRef="#ctx0" brushRef="#br0" timeOffset="17144">32336 9964 26152,'12'-36'854,"0"1"1,22-14-495,7 62 0,4 21-360,-2 8 0,-2 11-1298,-10-9 0,2 7 1,-1 3-1,-3 0 1298,-2 2 0,-3 2 0,-2 1 0,-1 2-249,-3-7 0,-1 2 0,-1 0 0,-1 1 1,-1 1 248,-1 2 0,0 2 0,-2 0 0,-2 1 0,0 0 0,-1 3 0,-1 0 0,-1 0 0,-2 1 0,-1 0 0,-1-12 0,-2 1 0,-1 1 0,0-1 0,-1 0 0,-1-1-110,-1 11 1,-1-1 0,-1 0 0,-2-1 0,0 0-233,-2-2 0,-2-1 0,0 0 1,-2-1-1,-1-1-288,0-3 0,-2 0 1,0-2-1,-2 0 1,-1-2 560,-5 10 1,-2-1 0,-2-2-1,-1-1 1,-1-5 0,-2-1-1,-1-1 1,-1-2 0,0-2 0,-1-1-1,0 1 1,0-1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6T17:20:19.288"/>
    </inkml:context>
    <inkml:brush xml:id="br0">
      <inkml:brushProperty name="width" value="0.09071" units="cm"/>
      <inkml:brushProperty name="height" value="0.09071" units="cm"/>
      <inkml:brushProperty name="color" value="#FFFFFF"/>
    </inkml:brush>
    <inkml:brush xml:id="br1">
      <inkml:brushProperty name="width" value="0.09071" units="cm"/>
      <inkml:brushProperty name="height" value="0.09071" units="cm"/>
      <inkml:brushProperty name="color" value="#FFFF00"/>
    </inkml:brush>
  </inkml:definitions>
  <inkml:trace contextRef="#ctx0" brushRef="#br0">5214 3171 23454,'0'-64'3328,"0"7"-2969,0 12 181,0 17 270,-5 23-720,3 34-90,-2 4 0,-1 6 0,4 16 0,1 6-771,-1-9 0,0 2 0,0 3 771,0 5 0,2 3 0,-1 1-633,0-12 0,0 2 0,0 0 0,0 0 633,0 2 0,0 1 0,0 0 0,0 1 0,0 0 0,0 1 0,0-1 0,0 1-322,0 0 0,0 0 1,0-1-1,0 0 322,0-2 0,0 0 0,1-1 0,0 0 0,-1-5 0,1 1 0,0-2 0,1-1-300,-1 10 0,0-2 0,1-1-475,0-9 0,0-2 0,0-3-620,0 8 1,0-6 1662,2 9 0,0-41 0,0-24 0</inkml:trace>
  <inkml:trace contextRef="#ctx0" brushRef="#br0" timeOffset="372">5226 3614 24983,'-16'-64'509,"0"1"1,1 1 0,1 0-285,1 3 0,1 2-91,4 5 1,4 0 45,10-13 0,8 3-757,2 18 0,7 3 577,15-9 0,8 8-707,4 20 0,6 10 707,9 7 0,3 7 0,-19 5 0,1 4 0,-1 3 0,1 4 0,-1 5 0,-2 2 0,0 4 0,-3 4 0,-3 2 0,-4 3 0,-4 2 0,-4 3 30,-6 1 0,-4 3 0,-6 0-30,-5 1 0,-5 0 0,-6-1 0,-6 2 0,-6 0 0,-4-2 30,-5-1 0,-3-1 0,-4-2-30,-2 0 0,-4-2 0,-4-1 90,0-5 0,-5 0 0,-1-2 0,3-3-30,-1 1 0,3-4 0,-2 0-30,-9 3 0,-2-1 0,5-6-30,8-10 0,4-4 127,-23 1-127,16-14 0,18-5-89,14-7-751,18-21-599,3 11 963,6-11-2313,-6 19 2941,0 8 0,2 4 0,2 6 0</inkml:trace>
  <inkml:trace contextRef="#ctx0" brushRef="#br0" timeOffset="899">6168 4469 25253,'-14'-27'1888,"2"-2"-1438,3 3-180,0 1 0,8 11-180,1 6 0,14 16-90,7 13 0,4 8 45,7 14 0,0 5-45,2 3 0,-1 3-1651,-2 7 0,-6-1 1651,-12-15 0,-3-1 45,-3-2 0,-3 0-175,-3 4 1,-4-2 129,-5 12 0,-8-3 0,-5-39 0,-3-14 0,-3-16 0,1-18 0,1-20 791,17 18 0,3-3-791,1-7 0,3-3 0,5-3 0,4-1-323,2-3 1,4 1 322,4 2 0,5 2 0,1 3 0,5 3 0,2 5 0,3 5 0,-1 5 0,3 5 0,14 6 0,0 7 0,-14 6 0,-1 5 0,9 2 0,-2 6 0,2 15 0,-9 6 0,-11 3 0,-12 5 0,-6 1 0,-6-3 1550,-6-5-1820,5-6 264,-4-11-1433,5-10-2698,7-32 4137,2-3 0,9-24 0,1 7 0</inkml:trace>
  <inkml:trace contextRef="#ctx0" brushRef="#br0" timeOffset="1301">7171 4139 22284,'25'20'1799,"-1"4"-1439,-1 4 90,-1 6-90,0-2-181,2 2-89,8-7-90,5-4 90,8-12-90,4-11 0,3-15 0,3-13 0,-15-6 0,-3-5-355,-8 7 0,-3-4 400,6-14 0,-6-3 90,-13 9 0,-5-1 0,-4-1 0,-5 0 45,-4 0 0,-4 3-46,-2 1 1,-4 4 45,-2 5 0,-5 7 360,-17 13 0,-3 12-495,8 8-1,1 8-687,-16 18 0,4 9 643,12 7 0,6 5 0,0 6 0,3 2 0,12-18 0,2 0 0,1 0 0,-1 22 0,5 0 0,5-3 0,9 0-891,8-13 1,6 0 0,2-4 890,8 4 0,5-4 0,-1-11 0,4-1 0,1-7-15,10-6 0,1-8 15,2-3 0,4-5 0,-11-5 0,3-5 0,-2 0-45,5-1 0,-2-4-360,10-5 1,-4-3-136,-26 3 0,-5-2-809,14-17-540,-19 0-719,-18 2 2608,-18 5 0,-15 9 0,-10 3 0</inkml:trace>
  <inkml:trace contextRef="#ctx0" brushRef="#br0" timeOffset="1700">4207 6169 22435,'-46'10'494,"0"-1"1,0 0 0,-25 5 0,30-7-316,83-20 1,32-5-90,-28 6 0,2 0 0,7-1-590,-1 0 1,8-1-1,5-1 1,2 0-1,0 0 1,-2 1 499,-3 1 0,0 0 0,0 1 0,1-1 0,0 1 0,2 0-95,-4 0 0,0 0 0,2 0 0,0 0 0,1 1 0,0-1 1,1 1 94,-7 1 0,0 0 0,0 1 0,1-1 0,0 0 0,2 1 0,1-1 0,3 1-24,-10 1 0,1 0 0,3 0 0,1-1 0,0 1 1,2 0-1,-1 0 0,1 0 0,-2 0 0,-1 1 0,-1-1 0,-3 1 24,7 0 0,-3-1 0,-2 1 0,0 0 0,-1 0 0,0 1 0,1-1 0,1 0 0,2 0-65,-3 1 1,1-1 0,3 0 0,0 1 0,1-1 0,-1 0-1,0 0 1,-2 1 0,-1 0 0,-3 0 0,-4 1 64,17-2 0,-4 1 0,-4 0 0,-1 1 0,-1 0 0,-1-1 0,6 0 0,-1 0 0,-1-1 0,-2 1 0,-1 0 0,5 0 0,-2 0 0,-2 0 0,-3-1 187,7-1 1,-3 0 0,-4-1-188,10 0 0,-7-4 574,-15-5 1,-11-3-575,-13-9 423,-37-12-2761,-42 15 2338,22 14 0,-2 3 0,-2 3 0,-1 2 0,-1 1 0,1 0 0</inkml:trace>
  <inkml:trace contextRef="#ctx0" brushRef="#br0" timeOffset="2416">25835 2854 24983,'-21'-61'2968,"1"6"-2428,0 8-450,3 11-90,1 9 0,11 29 0,7 30 0,7 11 0,4 12 0,0 1-633,-3-8 1,-1 0 0,1 4 632,1 4 0,2 5 0,-1 1 0,-1-4 0,0 6 0,-1-2 0,-1 3 0,-2-13 0,1 2 0,-1 2 0,0-2 0,0-2-581,1 13 1,0-4 0,1 3 580,-2-9 0,0 3 0,0-1 0,1-5-870,-1-1 1,0-5-1,0-3-302,0-1 0,0-4-177,1 3 0,1-16 1349,-2-30 0,-3-31 0,-3-20 0</inkml:trace>
  <inkml:trace contextRef="#ctx0" brushRef="#br0" timeOffset="2682">25855 3089 21377,'-14'-55'503,"-1"0"1,1-1 0,1 3 0,0 1 0,0 1-384,2 6 0,0 1 0,1 0 29,-1-6 1,0 1 0,3 2-105,0 1 0,7 2 45,12-8 0,10 12-90,35 28 0,-8 17 0,3 8 45,-1 13 0,-2 7-45,1 8 0,-2 4-1970,-2 4 0,-4 3 2015,-7 3 0,-7 3 0,-7-1 0,-7 1 210,-11-1 0,-8 0-255,-7-2 0,-7-2 0,-9-2 0,-5-4 0,-5-3 0,-4-4 45,-2-3 0,-2-4-45,2-6 0,0-2 249,3-5 0,2-2-474,7-5 0,1-1-764,-16 3-360,17-8-474,21-3 1823,20-8 0,19-1 0,10-4 0</inkml:trace>
  <inkml:trace contextRef="#ctx0" brushRef="#br0" timeOffset="2999">26752 3261 19544,'40'-9'2159,"-13"4"-111,-20 1-1509,-19 16 91,-16 7-180,-10 16-180,-5 9-180,5 4-653,7 7 653,14-1 0,17-2 632,19-2-722,19-7 45,21-22 0,7-8-45,-23-5 0,0-3 0,3-2 0,4-2 0,-8-9 45,-6-16 0,-11-9 573,-4-25-618,-20 11 0,-12-1-342,-13 5 1,-9 2 341,-7-2 0,-6 2-860,-4 0 1,-4 2 589,-1 4 1,-2 2-136,2 5 0,0 2-359,5 4 1,2 3 88,6 5 1,3 3-1215,-21 2-364,29 18 2253,31 14 0,33 14 0,20 4 0</inkml:trace>
  <inkml:trace contextRef="#ctx0" brushRef="#br0" timeOffset="3439">28125 2841 25432,'-19'-41'869,"1"0"1,-3 3 0,-6 3-600,-19-3 0,-6 7-678,13 12 1,-1 5 407,-12 1 0,2 10 0,17 13 0,5 7 0,3 7 0,5 6 0,3 7 0,5 4 0,5 3 0,6 3-443,5 4 0,6 0 443,5-1 0,5 0 0,5-1 0,8-1 0,5-6 0,7 0 0,-1-3-304,-8-8 0,-1-2 0,3 0 304,12 8 0,4 0 0,-4-2 0,5 3 0,-4-2 0,-4 0 0,-2 1-278,-7 0 1,-5 2 277,-7-1 0,-5 1 0,-10 0 0,-6 2 0,-6-1 0,-8 1 0,-7 0 0,-7-3 0,-6 0 0,-5-3 0,-4-2 0,-4-2 0,-1-4 0,-4-5 0,-11-1 0,-2-10 0,9-14 0,2-8 0,3 0 0,6-6 149,12-13 1,12-7-150,21-17 0,14 0 0,-5 23 0,5 2 123,13-18 0,5 8-123,-5 25 0,2 8-45,0-1 0,1 4-1844,9 7 1,-1 3-1081,16 2 3192,-26 1 0,-2 2 0,-3 1 1,-4 1-1</inkml:trace>
  <inkml:trace contextRef="#ctx0" brushRef="#br0" timeOffset="3766">29042 2298 18249,'20'-63'809,"-1"0"1,-1 6-1,-1 1 550,-2 10 0,0 2-1269,-3 8 0,-1 4-90,7-9 1312,-4 31-1312,-6 39 0,-3 9 0,-2 10 0,-1 1-270,-1-3 0,0 1 1,0 3 269,0 3 0,1 5 0,0 0 0,0-1 0,-1 9 0,0-1 0,1-1 0,1 1 0,2 0 0,1 3 0,2-6 0,2 2 0,1 0 0,0-4 0,0-2 0,1-4 0,2 1 0,6 10 0,2 1 0,1-10 814,2-11 0,3-8-814,4-8 0,3-6 0,0-6 0,3-7 0,5-9 0,1-6-360,3-7 1,0-6-631,3-8 1,-2-7-864,1-8 0,-2-6 1853,-18 13 0,-1-2 0,-1-1 0,-3-1 0,-2-1 0,-1-1 0,7-19 0,-1-1 0</inkml:trace>
  <inkml:trace contextRef="#ctx0" brushRef="#br0" timeOffset="3966">28994 2601 25253,'-43'-1'599,"1"0"1,6-2 0,5-3-421,-4-8-89,33-8-90,36-1 45,-1 9 0,5 3-555,12-1 1,6 1 14,-8 5 0,5 1 0,2 0 1,-4 1-537,5-1 1,-2 1-1,2 1 334,-3 0 0,4 0 0,-1 1 0,-5 2 697,17 3 0,-6 4 0,-8 0 0,-2 2 0,-5 5 0,0 0 0</inkml:trace>
  <inkml:trace contextRef="#ctx0" brushRef="#br0" timeOffset="4441">25453 4763 16431,'-45'5'472,"1"1"0,-1-1 1,-15 0-1,4-1 701,14 1 1,6-4-1174,11-7 314,70-3 1,34-1-105,-21 2 0,4 1 0,6-1-256,-15 2 1,4 0 0,3 0 0,2-1 0,1 1-1,0 0 46,-6 1 0,0 0 0,1 1 0,1-1 0,0 1 0,2-1 0,0 1-47,1-1 0,0 1 0,1-1 0,2 0 0,0 1 1,0-1-1,1 1 0,0 0 47,-2 0 0,-1 0 0,2 0 0,-1 1 0,2-1 0,-1 1 0,1-1 0,0 1 0,1 0 0,-4 0 0,0 0 0,1 0 0,0 0 0,1 0 0,-1 0 0,1 1 0,0-1 0,0 1 0,-1-1 0,2 1 0,-2 0 0,1-1 0,-1 1 0,1 0 0,0 0 0,1 0 0,1 1 0,1-1 0,2 0-64,-10 1 0,1 0 1,1 0-1,1 0 1,1 0-1,1 1 1,0-1-1,0 0 1,0 1-1,0-1 1,0 1-1,-1-1 0,0 1 1,-2 0 63,6-1 0,-1 1 0,0 0 0,0 0 0,0 0 0,-1 0 0,0 0 0,0 0 0,-1 0 0,0 0 0,1 1 0,-1-1 0,-2 0 0,0 0 0,1 1 0,0-1 0,-1 0 0,1 1 0,-2-1 0,0 1 0,-1-1 0,-2 1 0,0 0 0,-3-1 0,13 1 0,-1 1 0,-1-1 0,-1 1 0,-3-1 0,-3 1 0,-3-1 0,-5 0 0,13 1 0,-8-1 0,-3 0 0,-1 0 0,7 1 0,-4-1 0,-2 0 422,8 0 0,-5-2-422,-12 1 0,-5 0 1433,13 0-1613,-48-8 253,-25 6-3131,-43-6 3058,25 7 0,-3 0 0,-6 1 0,-2 0 0,-4-1 0,0 0 0</inkml:trace>
  <inkml:trace contextRef="#ctx0" brushRef="#br0" timeOffset="5534">4162 8743 26062,'0'-17'1259,"0"6"-449,-12 29-540,-1 6-90,-10 21-180,0-3 0,-1 0 0,-3-4 0,1-6 0,0-11 0,3-10 0,-8-29 0,12-8 0,9-10 0,6-3 0,11-16 0,3 18 0,6 2 0,26-5 0,-13 25 0,5 6 0,8 8 0,5 7 0,2 5 0,4 7 0,2 7 0,-1 1-503,1 0 0,0 2 1,-3 3 502,-3 5 0,-4 3 0,-7 0 0,-8 4 0,-9 0-260,-8 2 0,-8 0 260,-10 0 0,-10-1 0,-10 2 0,-9-2-613,-12 0 1,-7-5 612,11-14 0,-3-2 0,-1-3 0,-3-2 0,-2-3 0,-4-5 0,-1-4 0,-4-5 0,-1-2 0,4-1 0,-1-2 0,2-2 0,-1-3 0,4-1 0,-2-2 0,1-1 0,6-3 0,-13-12 0,8-3 0,4-2 0,7-7-297,15 2 0,5-6 1,6 1 296,2-10 0,9-2 0,7 5 0,6-2 0,7 3 0,8 7 0,5 3 0,5 2 0,6-4 0,5 2 0,3 1 0,-7 8 0,1 2 0,2 1 0,1 1-315,1-1 0,1 2 0,2 1 0,3 0 315,-1 3 0,4 0 0,2 1 0,-1 1 0,-4 2 0,13-3 0,-4 2 0,3 1 0,-7 4 0,1 0 0,0 0 0,0 0 0</inkml:trace>
  <inkml:trace contextRef="#ctx0" brushRef="#br0" timeOffset="6382">4674 9091 23544,'24'-4'2788,"2"-3"-2248,5-6 89,3-2-179,7 6-135,-7 9 0,2 4-315,19 15 0,-17-4 0,0 4 0,-10 0 0,-1 3 0,10 14 0,-1 1-203,-9-9 0,-2 1 203,7 8 0,-4 0 0,1 8 100,-9-11-100,-13-21 0,-12-15 0,-8-26 0,-5-20 0,10 14 0,2-4-519,0-8 0,3-3 519,2-6 0,2-2 0,2-1 0,3 0 0,2 2 0,2 1 0,0 6 0,1 2 0,0 7 0,2 2 0,13-19 274,2 23-274,9 27-3038,5 29 3038,-16 2 0,-1 6 0,3 11 0,0 7 0,-1 0-677,-6-9 0,-1 0 0,0 3 677,7 13 0,0 4 0,-3-4-94,-1 3 1,-3-3 93,-2-4 0,-1-2-84,-4-8 1,-2-1 83,5 23 1855,-8-23-1855,-10-35 2776,-4-29-2776,2-25 0,5-13 0,3 4 0,4-5 0,0-1-456,-1 14 0,0-1 0,0-1 0,2 0 456,3-7 0,1-2 0,2 1 0,-1 2 0,2-4 0,0 3 0,1 1-273,0 2 0,1 1 1,0 1 272,-2 4 0,1 1 0,-1 2-207,6-14 0,1 5 207,-5 11 0,0 6 0,14-11 0,-3 38 0,-1 44 0,-13 0 0,-3 7 839,1 14 1,-2 5-840,-4-14 0,0 3 0,-1 0-38,1 5 0,1 0 0,-1 1 38,1 1 0,0 1 0,0-1 0,2 0 0,1 0 0,1-1 0,0 0 0,2-1 0,0-1 0,2-2 0,0-1 0,1-2-210,1-2 0,0-2 0,1-1 210,11 14 0,1-4-277,0-8 0,3-4 277,0-7 0,3-5 0,1-10 0,1-4 0,1-5 0,2-6 0,1-8 0,1-4 0,-3-2 0,0-3 0,-2-4 0,-1-1 287,-3-1 0,-3-1-287,-4-1 0,-1 0 0,18-20 0,-11 3 0,-10 5 1341,-6 8-1341,-6 7 1419,-3 7-1419,-5 1 876,-1 5-3484,-13-5 1135,2 0-776,-12-8 2249,4-3 0,-2-6 0,-1-3 0</inkml:trace>
  <inkml:trace contextRef="#ctx0" brushRef="#br0" timeOffset="6751">7456 7752 23094,'-6'-38'2968,"-2"4"-2158,-9 10-1,-7 11-269,-4 19-180,-11 13-360,11 4 0,1 4 0,-13 18 0,16-15 0,4 0 0,8 10 0,12 1 0,16-5 0,16 3-248,15-3 248,-19-18 0,2 0 0,-1 1 0,1 0 0,-1-1 0,-1 3 0,4 9 0,-5 3 0,2 17 0,-14-16 0,-6 0 0,-23 13 0,-8-14 0,-6 0 0,-4-3 0,-3 0-180,0-1 0,-2-3-315,3-5 1,2-5-855,-9-5-2429,-10-21 1169,15-12 2609,-3-22 0,19-15 0,13 24 0,0 1 0</inkml:trace>
  <inkml:trace contextRef="#ctx0" brushRef="#br0" timeOffset="7111">7139 7924 21835,'14'-64'2158,"2"2"-2068,0 11 180,21 4-180,-2 25 0,21 16-90,-15 22 0,0 7-45,-8-4 0,0 3-344,13 9 1,0 0 343,-14-9 0,-3-1 45,0-1 0,-1-2 180,21 12 90,-10-8 167,-9-10 13,-10-18 90,-9-13 179,-6-21 1,-1-15-361,-3 22 1,0-2-365,2-3 0,0-1 5,0 0 0,0 0 0,-1 3 0,1 2 0,1-25 495,-3 16-495,5 38 0,2 37 0,0 21 0,0-1 0,0 5-696,0 3 0,0 4 0,-1 0 696,-1-8 0,-1 0 0,1 3 0,-1 2 0,1 6 0,0-1 0,0-3 0,0 2 0,-1-3 0,0 2 0,0-6 0,1 3 0,-1-2 0,1-5 0,1 13 0,0-7-90,-2-8 0,2-3-720,1-9 1,0-3-1170,5 17-809,-1-26 2883,0-26 0,-2-27 0,2-15 0</inkml:trace>
  <inkml:trace contextRef="#ctx0" brushRef="#br0" timeOffset="7270">8101 7997 23813,'-9'-61'899,"0"1"1,1 5 0,-1 3-765,1 8 0,0 3 135,0-21-181,9 16 1,17 14-90,23 5-585,12 12 1,11 2-1561,-11 3 1,3 0-1,1 1 2145,2 0 0,0 0 0,-1 0 0,1 0 0,-1 1 0,-4 1 0,0-2 0,0 0 0</inkml:trace>
  <inkml:trace contextRef="#ctx0" brushRef="#br0" timeOffset="8108">26805 7689 23813,'-4'-23'2519,"4"5"-2339,-8 0 90,7 7-90,-2 2 179,3 4 91,3 13 0,9 11-270,11 21-90,10 13-1214,-13-20 1,0 2 1123,2 0 0,-1 0 0,1 2 0,-1-1-93,-1-3 0,1 0 93,13 23 0,-5-12 0,-5-11 0,-8-13 0,0-8 0,-2-16 0,4-19 0,8-18 880,-9 11 1,1-3-881,4-5 0,3-1-557,2-6 0,2-1 557,4-2 0,2 1-180,2-1 0,1 1-405,0 2 1,3 1-676,-6 9 1,2-2 0,-2 4 1259,4-4 0,-1 3 0,5-4 0,-1 3 0,6 0 0</inkml:trace>
  <inkml:trace contextRef="#ctx0" brushRef="#br0" timeOffset="8556">27032 7490 23364,'-34'-2'719,"0"0"1,-23-5-630,23-5 0,18-3 0,20-1-90,16 0 0,17 6 0,14 4-90,14 12-256,-29-1 1,1 2 255,4 0 0,0 2-45,-1 2 0,1 0 45,-1 0 1,0-1-1,-4 1 0,-1 1 90,26 8 0,-12-2 90,-13-8 90,-8-4 89,-9-6 91,-5-6 630,-5-20-361,-4-2 422,0-18-422,-2 9-89,1 1-180,0 6-360,-2 4 0,0 19 0,1 17 0,6 32 0,-3-6 0,0 3-492,3 11 0,0 6 492,-1-7 0,-1 5 0,2 3 0,-2-4-528,2 6 0,0-2 0,0 3 528,1-1 0,0 4 0,0-1 0,0-4 0,-1-1 0,1-5 0,0 0 0,0-2 0,0 0 0,0-2-101,3 15 1,0-2 100,-1-9 0,-1-4 0,-1-9 0,0-2-1170,4 19-8661,22-75 8531,-8-19 0,-1-16 0,-1-8 1,-4 5-1,-1-1 0</inkml:trace>
  <inkml:trace contextRef="#ctx0" brushRef="#br0" timeOffset="8771">28454 7671 22644,'14'-55'1124,"0"0"1,1 1-1,-4-4 0,-2 6-719,-1 4 0,-8 19 225,-18 47-630,5 19 0,1 12-1014,2-7 1,1 4 0,1 2 1013,2 7 0,1 3 0,1 2-330,2-11 1,0 1 0,1 0 0,3 1 329,1 1 0,1 1 0,3 0 0,0 0 0,2 0 0,1 0 0,1-1 0,2 0 0,1-1 0,2-2 0,1 1 0,5 0-22,2-2 0,3 2 1,2-1-1,4 0 1,2-3-339,6 0 0,5-2 0,1-2 1,2-1-1,-4-1-113,3 4 1,-2-1 0,1-3 0,2-5-536,4-5 0,2-2 0,-1-7 0,-8-10 1008,-2-16 0,-7-11 0,-2-7 0,-3-6 0,-3-6 0,0 0 0</inkml:trace>
  <inkml:trace contextRef="#ctx0" brushRef="#br0" timeOffset="9057">29717 7477 20947,'-25'-46'359,"-1"1"1,1 7 0,-5 8 694,0 14 1,-3 10-740,0 8 0,1 10-45,0 8 0,4 7-105,3 7 1,5 3-76,5 6 0,6 3-90,7 1 0,6 1 44,6 1 1,6-2-90,4-3 1,8-2-1,18 4 0,5-7 0,-14-17 0,2-5 0,12-1 0,-2-13 45,-19-17 0,-5-10 0,-3-9 0,-5-6 45,-4-10 0,-6-3-226,-3-7 1,-4-2 225,-5-2 0,-4 1-45,-2 3 0,-7 1-30,-1 15 0,-5-1 0,-1 6-195,-5 2 0,-3 4 145,-11-4 0,-3 10-685,12 25 1,1 10-496,0 5 1,3 6 1259,2 9 0,4 4 0,4 8 0,4 4 0,3 3 0,0 0 0</inkml:trace>
  <inkml:trace contextRef="#ctx0" brushRef="#br0" timeOffset="9249">29867 8797 24803,'12'37'1889,"-2"-3"-1260,-1-16-269,-4-3-180,-1-10-360,-1-1-360,-2 2-449,1-4-630,-1 4-720,1-6 2339,-2-6 0,-6-4 0,-1-6 0</inkml:trace>
  <inkml:trace contextRef="#ctx0" brushRef="#br0" timeOffset="9600">28559 7422 25049,'-49'-18'659,"0"0"1,4 0 0,2 2-480,7 3 0,3 1 101,-12-10-101,27 2-56,35-3-79,12 8 0,8 3 0,19-3 0,6 2-985,-7 2 0,4 1 0,2 0 940,-10 3 0,-1 0 0,5 1 0,10-2 8,-14 2 0,7 0 0,7-2 0,4 0 1,3 0-1,2 0 0,-1 0 0,-1 0 1,-4 0-1,-4 1 0,-7 1-405,7-1 0,-8 1 0,-3 1 0,-1-1 1,4 0-1,7 0 397,-9 0 0,7 0 0,3-1 0,4-1 0,1 1 0,0 0 0,-2-1 0,-3 2 0,-4-1 0,-7 1 0,-7 1-60,22-2 0,-12 1 0,-6 0-258,2 0 0,-3-1-87,3-1 1,-7 1-945,-17 2-1080,-14 1 2902,-23 10 0,-18 6 0,-16 6 0</inkml:trace>
  <inkml:trace contextRef="#ctx0" brushRef="#br0" timeOffset="238997">3350 11764 22824,'-47'0'1529,"3"0"-1079,5 0 179,4 0 541,-2 0-181,9 0-719,5 0-90,12 0-90,11 0 90,0 0 0,0 4-90,7-3-90,13 3 0,19-4 0,-6-2 0,4-2-930,15-2 0,5-1 930,-7-2 0,3-1 0,4-1-608,-5 1 0,3 0 1,2-1-1,2-1 608,-5 2 0,2-1 0,1 0 0,1 0 0,1-1-329,-2 2 1,0 0-1,1 0 1,1-1 0,1 1-1,1 0 329,-5 1 0,2 0 0,0 0 0,1 0 0,0 0 0,1 0 0,0 0-189,4 0 1,-1 0 0,0 0 0,2 0 0,1 0 0,2 0-1,3-1 189,-11 3 0,2-1 0,2 0 0,2 0 0,1 0 0,1 0 0,-1 0 0,0 0 0,-1 1 0,-2-1 0,-2 1-54,2 0 0,-3 0 0,-1 0 0,0 0 0,-2 1 0,2-1 0,-1 1 0,3-1 0,1 0 54,-2 1 0,2-1 0,1 0 0,2 0 0,0 0 0,0 0 0,0 0 0,-2 0 0,-1 1 0,-3 0 0,-2 0-18,10-1 0,-4 1 0,-3 0 0,-1 1 0,1-1 0,0 0 0,3-1 18,-6 1 0,1-1 0,2 0 0,0-1 0,1 1 0,-2-1 0,0 1 0,-2-1 0,-3 1 0,10-1 0,-2 0 0,-3 0 0,0 0 0,0-1 0,3 0 0,-3-1 0,3 0 0,1 0 0,0-1 0,-2 0 0,-3 1 0,-4 0 69,9-3 1,-5 2 0,-3-1 0,0-1-70,-4 1 0,0 0 0,-2-1 0,-1 1 0,9-2 0,-2 1 0,1-1 0,2-2 0,0-1 0,-5 2 0,1 0 0,-3 2 0,4-3 0,-6 2 1152,-8 3-1152,-12 4 0,-8 2 1724,-4 3-1724,-5 2 2577,-3 0-2577,-4-2 2460,-2 0-2460,-2-3-1440,-5 3-1168,-6 0 2608,-11-6 0,-10-4 0,-8-9 0</inkml:trace>
  <inkml:trace contextRef="#ctx0" brushRef="#br0" timeOffset="239915">26066 11063 23709,'-49'-7'779,"0"1"1,4-2-1,4 0-599,-22-12-90,33-5 0,46-9 0,15 13 0,12 3-1404,1 3 0,5 1 0,4 0 1404,-2 2 0,4 0 0,1 0 0,3 1-390,-2 0 1,2 1 0,1-1 0,2 1 0,1 0 374,-3 1 0,1 0 0,2 0 0,1 0 0,0 1 0,2-1-108,-5 2 1,2-1 0,0 0 0,1 1 0,1-1 0,0 1 0,1 0 43,-4 1 0,0 0 0,1 0 1,1 0-1,0 1 0,0-1 1,1 1-1,0 0-138,-5 0 0,1 1 0,0-1 0,1 1 0,0 0 0,0-1 0,0 1 0,0 0 0,1 1 127,1-1 0,0 0 0,1 1 0,0-1 0,0 1 0,0 0 0,0 0 0,0 0 0,0 0-33,1 0 1,0 0-1,-1 1 1,1-1 0,0 1-1,0-1 1,-1 1-1,1 0 1,-1-1 32,0 1 0,-1 0 0,0 0 0,1 1 0,-1-1 0,0 0 0,-1 1 0,1-1 0,-1 1 0,-3 0 0,-1 0 0,0 0 0,-1 0 0,1 0 0,0 1 0,0-1 0,2 0 0,0 1 0,1-1 0,2 1 0,1-1 0,1 1 0,1-1 0,-2 1 0,0 0 0,-1-1 0,-3 1 0,-2 0 0,7 0 0,-4 0 0,-1 0 0,-2 0 0,0 0 0,1 0 0,2 0 0,-3 0 0,3 0 0,1 0 0,0 0 0,-1 0 0,-2 0 0,-4 0 0,-5 0 114,13 0 1,-6 0-1,-4 0 1,-1 0-115,9 0 0,-4 0 0,-2 0 0,12 0 0,-6 0 0,-14 0 0,-3 0 1241,19 0-1241,-20 0 0,-13 0 0,-13 0-5576,-60 0 5576,-15 0 0,-2 2 0,-7 2 0,4 0 0,0-1 0</inkml:trace>
  <inkml:trace contextRef="#ctx0" brushRef="#br1" timeOffset="251006">27041 13392 21025,'8'-2'2429,"-4"0"-2070,0-3 91,-4 3-90,2-2-90,0 1 0,0-3-1,0-1-89,0-2 450,0-6-360,0 2-90,0-5 269,-16-3-269,3 3 0,-16-6-90,-7 0 0,3 8 0,-12-3-90,-8 8 0,8 6 0,-12-1 0,15 10 0,-3 3 0,1 6 0,-3 5 0,-2 5 0,0 4 90,-1 1-180,1 5 180,2-3-90,17-5 0,1 2 0,-11 11 45,14-12 0,3 0-45,-1 12 0,3 3 90,5 2-90,8 5 90,0-3-90,6 3 90,0-3-90,0 0 0,4 0 0,4 1 45,1-10 0,2 1-45,9 19-468,-8-18 0,1-1 468,10 10-321,-5-19 1,2-1 320,16 10-75,-11-14 0,1-3 75,21 3 0,4-5 0,4-8 0,4-4 0,2-6 0,2-6 90,-2-2-1251,0-11 1161,-8-5 0,-1-7 194,-7-5-284,-4-5 90,-9-6 0,-6-6 0,-7-1 498,-5-5-453,-10 17 0,-2-1-45,-2 10 0,-2-1-67,0-12 1,-2 2 66,-8-15 0,3 19 0,2 1-90,-1-16 90,0 21 0,2 1 90,4-10 1159,-3 6-1249,1 6 663,3 4-573,-2-4 74,3 15-164,-4-3 343,0 17-343,-6 10 0,5 6 0,-1 44 0,9-13 0,2 4-560,1 1 0,2 2 560,3 7 0,3-2 0,2-14 0,4-1 0,10 16 0,3-2 0,-8-13 0,2-2 0,6 10 0,3-3-413,-4-13 0,0-5 413,14 11 0,-19-19 0,0-5-720,3-6-539,-9-4-450,-7-16 1709,-8-25 0,-8 2 0,-2-20 0</inkml:trace>
  <inkml:trace contextRef="#ctx0" brushRef="#br1" timeOffset="251315">27885 13686 23903,'-7'-22'2429,"-3"3"-1620,8-3-539,-3 10-90,14-3-90,13 10-90,24 1 45,-11 3 0,4 0-781,10 0 1,3-1 735,8 0 0,3 0 0,-17 1 0,1 0 0,0 0 0,0 0 0,1 0 0,2-1-90,12 0 0,4-1 0,-5 0-90,6 0 0,-2 0-60,-15-1 0,2 0 0,-7-1-300,-8 1 1,-5-1-900,17-9-360,-19-2-540,-16-4 2339,-21-4 0,-16 0 0,-15-3 0</inkml:trace>
  <inkml:trace contextRef="#ctx0" brushRef="#br1" timeOffset="251622">28478 13243 23004,'-14'-27'2608,"0"0"-1888,7 2-180,-2 2-181,8 5-179,-3 2 0,8 9 180,2 1 90,8 18-270,5 9-180,3 22 0,-4 3 0,-1 9 0,-5-10 0,-1 3 0,1 4-315,-2-3 0,0 4 1,0 3-1,0 0 1,-1-3 314,1 5 0,-1-1 0,-1 0 0,0-1 0,0 0 0,1 1 0,-1-3 0,-1-2-600,-1-2 0,0-2 1,-1-8-1020,4 16-630,-1-1 2249,-4-43 0,3-13 0,2-11 0</inkml:trace>
  <inkml:trace contextRef="#ctx0" brushRef="#br1" timeOffset="251948">29371 13609 22014,'9'-20'2429,"-1"4"-2159,2-4 180,4 6-91,9-2 1,10 1-90,16 1-180,8-2-45,-22 9 0,1 1-428,1 0 1,2 0 382,0 0 0,1 1 0,-2 2 0,-1 1 0,-1-1 0,-1 0-153,27-2 153,-6-2 0,-9 2-180,-6 1-179,-11 2-271,-8 0-1709,-9-9 1021,-11 1 1318,-9-5 0,-11 1 0,-5 1 0</inkml:trace>
  <inkml:trace contextRef="#ctx0" brushRef="#br1" timeOffset="252271">29729 13098 23004,'-6'-25'2428,"5"5"-1798,-4 2 0,5 8-181,0 2-179,0 5 180,0 1 0,3 14-180,7 12-270,3 25 0,-4-15 0,0 2-505,0 9 0,-2 3 505,2 8 0,-1 1 0,0 5 0,0 1 0,0 3 0,0 0 0,-1-2 0,1 1 0,-2-10 0,1 3 0,-1-4 0,0 3 0,0 0 0,2 11 0,1-5 0,1 3-37,1-15-682,-1-12-1620,-6-12-7492,0-17 8443,-13-13 1,-6-13-1,-10-5 1</inkml:trace>
  <inkml:trace contextRef="#ctx0" brushRef="#br1" timeOffset="254965">26273 15111 15448,'-4'0'2429,"0"0"1349,4 0-3598,-4 0-91,3 0 91,-2 0-90,-1 0-90,-2 0 90,1 0-90,-4 0 270,-1 4-180,1 1 180,-5 0-180,9-1 90,2-4 90,-1 0 89,3 0-179,-8 0 0,4 0 90,-5 0-90,2 0 180,-7 0-180,3 0 179,-9 0-179,13 0 180,-1 0-180,9 0 540,0 0-541,9 0-89,3 0 0,10 0-90,24 0 90,-2 0-90,-9 0 0,2 0-244,-4 0 1,1 0 243,2 0 0,1 0 0,3 0 0,-1 0 0,1 0 0,0 0 0,0 0 0,1 0 0,14 0 0,0 0 0,-14 0 0,-1 0 0,10 0 0,-2 0 0,10 0 0,-5 0 0,-6-2 0,-3-2 0,-3-1 0,-2 0 0,-1 3 0,11-2 0,-13-1 0,7-2 487,-20 2-397,-7 3-90,-4 2 270,-8 0-270,0 0 0,-4 0-1192,0-2 0,-4 12 1,0 0-1</inkml:trace>
  <inkml:trace contextRef="#ctx0" brushRef="#br1" timeOffset="256067">28498 14989 17787,'-12'0'4947,"0"0"-4317,0 0-181,0-2 181,1-1 90,5-3-271,-1 1-89,6-2 0,-3 5 0,4 0 269,0 2-449,4-2-90,8-3 0,14-2-90,18-2 45,-12 4 0,3 1-167,8-2 1,3 1 166,9 0 0,2 0-15,-15 2 0,1-1 0,6 0-675,6 1 1,9-1 0,3 1 0,-1 0 0,-6-1 666,-9 1 1,-4 1-1,1-1 1,7 0 15,-1 0 1,8 0-1,4 0 1,1 0-1,-2 0 1,-5 0-1,-9 0-480,5 0 0,-8 1 0,2-1 442,3 0 0,3 0 0,-2 1 0,-7 0-79,-1 0 1,-7 1 78,12-1 122,1 2-122,-30 0 2548,-5 0-2548,-5 0 2236,-2 0-2236,-4 0 312,0 0-312,-4-2 0,0 0 0,-2-3 0,0 0 0,0-1-900,-4 3-539,-2-1-270,-6 8-810,-4 3 2519,-5 3 0,-5 5 0,-3-1 0</inkml:trace>
  <inkml:trace contextRef="#ctx0" brushRef="#br1" timeOffset="262749">3638 15301 24443,'-26'-5'2069,"1"3"-1889,7 0-90,8 2 0,6-2 0,15-3-90,17 0 0,25-3 0,-14 5 0,3 1-284,9-2 0,2 1 284,7 1 0,1 0-497,1-1 1,0 1 496,0 1 0,-2 0 0,-5 0 0,-1 0 0,-6 1 0,-1 0-141,-8 0 1,-3 0 50,25 0-360,-8 0-269,-22 0 42,-4 0-1032,-21-2 298,-13-5 1411,-10-4 0,-14-8 0,-6-1 0</inkml:trace>
  <inkml:trace contextRef="#ctx0" brushRef="#br1" timeOffset="263017">4215 14898 22464,'-18'-29'1979,"0"2"-1709,3 4-90,1 5-90,7 6-90,2 6 270,7 18-180,4 14 89,4 23-134,-3-17 0,0 2-354,2 6 1,-1 2 308,0 2 0,0 2 45,-1 4 0,0 0-45,0-2 0,0 0 0,0 0 0,-2-2-90,1-4 0,-1-2-45,0-2 0,0-1-494,3 24-361,0-9-629,-2-12-899,2-8 2518,-2-9 0,6-12 0,1-5 0</inkml:trace>
  <inkml:trace contextRef="#ctx0" brushRef="#br1" timeOffset="263321">5368 15174 24173,'8'-18'1439,"-1"4"-1349,0 1 0,0 2-90,4-1 0,8-3 0,13-1 0,16-2 0,16 2-276,-28 8 0,1 0 276,0 1 0,0 0-45,-3 1 0,-1 1-429,26-4 24,-12 0-359,-11 4-1800,-6-9 180,-16 3 2429,-7-10 0,-17 4 0,-5-3 0</inkml:trace>
  <inkml:trace contextRef="#ctx0" brushRef="#br1" timeOffset="263591">5616 14781 21115,'-18'-12'2968,"-1"1"-2788,5 6-90,5-1 0,4 6-90,1-2 0,4 10 90,0 8-90,8 17 0,6 17 0,5 14 0,-11-27 0,0 1 0,1 1 0,0 1 0,-3-2 0,1 2 0,4 11 0,1 0-180,-5-14 0,0-1-135,2 8 1,0-3-496,0 8-899,-3-8-8122,2-5 9298,2-6 0,1-6 0,1-4 0</inkml:trace>
  <inkml:trace contextRef="#ctx0" brushRef="#br1" timeOffset="264349">7131 14699 21835,'-14'-33'1259,"-3"3"-1169,-1-2 0,-1 7 0,0 3 0,-2 4 0,-3 8 0,-4 4-1,-3 16 91,-2 5-90,3 16 0,-1 12 0,3 13-45,14-21 0,1 1-879,1 3 0,2 1 834,1 3 0,2 0 0,2 0 0,1 0-236,3 1 0,2-2 236,3-2 0,2-2-99,2-2 0,1-2 99,15 22 0,3-8 0,3-16 0,1-10 0,0-13 0,-1-9 1619,-3-11-1619,-1-14 0,-4-13 0,-3-15 45,-13 7 0,-2-5 135,-2-4 0,-2-1-102,-2-1 0,-2 1 102,-2 5 0,-1 4 90,-5-10 233,0 10-413,2 12 0,5 9 0,-6 10-90,10 17 0,-7 9 779,14 17-779,2 8 90,12 1-90,2-10 0,3-1 0,20 6-158,-12-10 1,3-4 157,19-7 0,4-2 0,-6-8 0,-6-2 0,-9 0-270,0-5-180,-17 2-269,-1-2-361,-16 1-719,-2-1 1799,-9-4 0,-6 1 0,-7-1 0</inkml:trace>
  <inkml:trace contextRef="#ctx0" brushRef="#br1" timeOffset="265266">3508 16554 22644,'-18'0'2249,"2"0"-2159,7 0 90,4 0-90,5 0 89,11 0-89,17-2-90,30-3-857,-13 2 0,5-1 857,14-2 0,5-1 0,-17 3 0,3 1 0,1-2 0,5-2 0,1 0 0,0-1 0,2 2 0,0 0 0,0-1 0,0-1 0,-1-1 0,-1 0-902,-1 0 1,-2 1 0,0 0 931,-5-1 0,-1 0 0,-1-1 0,-4 2 0,-1 0 0,0-1-55,3-1 0,1 0 0,-4 0 115,2-1 0,-2 2 90,6-3 0,-5 2 89,-7 1 1,-12 4-90,-12 3 1004,-6 2-1184,-3 0 2987,1-2-3347,-3 2 773,0-2-1223,-4 2-1528,0 0-1980,-2-6 4318,0 0 0,0-1 0,0 3 0</inkml:trace>
  <inkml:trace contextRef="#ctx0" brushRef="#br1" timeOffset="266215">6643 16133 21115,'-14'-9'2159,"0"-2"-1979,-2 3 0,1-2-1,1 3 1,8 2-90,0 1 0,6 4 0,0-2 90,2-1-90,0-1 0,2-3 0,-2 2 0,0-1 270,-2 3-91,0-1-89,0 4 720,0-2-900,0 0 90,0 1 90,6-1-180,0 2 90,12 0-90,6-2 0,13-4 0,12-4-292,13-1 292,-25 3 0,2 0-299,1 2 0,2 0 299,1-2 0,1-1 0,-3 1 0,0 0 0,-2-1 0,-1 0 45,-4 1 0,-1 0-95,24-8 140,-11 4 90,2 3-90,-19 5 267,0 2-357,-17 0 618,-8-1-618,3 1-36,-6-2-503,3 1-451,-4 1-3147,0 0 4137,-9 2 0,-8 0 0,-10 0 0</inkml:trace>
  <inkml:trace contextRef="#ctx0" brushRef="#br1" timeOffset="268158">3651 18132 23903,'-23'5'1979,"6"-1"-1619,7-4 0,10 0 0,14-4-91,16-3-89,23-6-90,-17 5 0,3 0-527,7-2 0,2 1 482,4 1 0,0 0-45,2 0 0,-2 1 0,0 1 0,-2 0 0,-4 0 0,-2 1 0,-5 2 0,-1 1 90,25-4-90,-16 6 0,-13-2 0,-14 2-180,-8 0-449,-8-2 333,-2-1-1593,-6 1-899,0-4 2788,-1 1 0,3-3 0,5 2 0</inkml:trace>
  <inkml:trace contextRef="#ctx0" brushRef="#br1" timeOffset="268468">5080 17933 22374,'8'0'2249,"-2"0"-1709,-2 0-1,0 0 451,0 0-451,17 0-359,5 0-180,22-2 90,7-2-90,-20 0 0,1-1 0,2-1 0,2 0 45,16-3 0,0-2-247,-16 4 1,0-1 201,7-1 0,-3 1 0,-1-1 0,-10 2-90,-8 5-270,-7 0-449,-7 2-450,-6 0-720,-5 0 2079,0 0 1,-5 6 0,-2 1 0</inkml:trace>
  <inkml:trace contextRef="#ctx0" brushRef="#br1" timeOffset="269216">7342 17508 20755,'-14'-14'2609,"-4"3"-2160,-3-2-89,-7 3-90,-1 3 90,-5 3 0,-1 4-180,-1 0 179,-17 16-359,9 4 45,15 0 0,0 3-45,-17 24 0,16-4 0,2 1-256,8-10 0,1 1 256,-1 11 0,6 0 0,8 10 0,16-4-3,9-9 3,11-6 0,7-10 0,7-9 0,5-9 0,2-9-45,-14-12 0,1-5 135,18-12-292,-21 3 0,-3-3 202,6-21-577,-9-7 577,-9-6 0,-10-3 180,-4 0 461,-6 3-326,-7 24 0,-1 1 44,-1-15-176,-12-5-93,11 31 399,0 9-399,5 5 543,2 8-453,3 23 180,14 32-180,0-10 0,3 3-135,2-3 0,3-1-1431,5 1 1,3-4 1385,-4-13 0,1-3 0,3-1 0,1-2-125,1-2 0,-1-3 125,33 8 0,-5-6 0,-7-7-90,-9-3-90,-8-4-269,-11 0-1980,-8-2 180,-8-5 2918,-11-4 1,-12-3-1,-8-2 1</inkml:trace>
  <inkml:trace contextRef="#ctx0" brushRef="#br1" timeOffset="271167">27499 16983 18596,'-5'-33'3328,"-4"-1"-3058,-5-3-90,-4-1 0,-1-3 90,-4-2-90,-2-2 0,-6 0-90,-3 4 90,-5 4 0,-7 8-46,6 17 1,-4 4-45,9 4 0,-2 4-1556,-14 3 1,0 6 1555,9 6 0,3 4 0,-4 5 0,2 4-148,-1 4 1,2 4 101,2 2 1,3 6 15,8 2 0,2 5 0,3-1-442,1 8 0,4 1 382,4-6 0,2 2 0,5-3 45,7 2 0,6-2-1050,4-2 0,4-2 1005,4-3 0,3-2 0,6-4 0,3-4 708,2-2 1,3-4-709,2-3 0,4-3 0,17-4 0,1-4 0,-14-4 0,-1-3 0,13-5 0,-3-4 0,-19-4 0,-3-4 0,26-20 90,-10-12-90,-12-13 0,-24 21 0,-2-2 0,-4-3 0,-2-2 90,-1-1 0,-2-2-46,-5 1 1,-2 0 45,1 1 0,-2 1 45,-2 2 0,-1 1 0,0 3 0,0 2 297,-7-20-342,-6 4-1337,2 21 1247,6 9 2019,5 51-1929,12 9-90,0-5 0,2 1 0,3-3 0,1-2 0,1 3 0,2-1 79,3-1 1,2 0-80,2 0 0,1-1 0,3-2 0,1-2 0,0-1 0,1 0 0,0-5 0,1 0-90,19 17 90,-3-11-180,2-2 3119,-15-14-3388,0-3-1270,-15-14 280,-8-3-608,0-9 2047,-6-7 0,0-4 0,0-5 0</inkml:trace>
  <inkml:trace contextRef="#ctx0" brushRef="#br1" timeOffset="272099">28482 16992 14908,'-7'0'5937,"2"0"-5217,1 0-271,3 0 2520,-2 0-2879,14 0 90,6 0-90,21 4-1,14-3 1,-16 2 0,2-1-911,4-2 0,2 0 866,4-1 0,1 0 0,-1-2 0,0 1-304,-1 1 1,0-1 303,-6-1 0,-1 0-20,-4 3 1,-3-1 153,22-5-89,-14 5 90,-11-5 1702,-6 4-1792,-9-3 536,-5 3-716,-7-2-399,-3 3-1220,0-1 360,-3 2-540,2 0 1889,-3 0 0,4 0 0</inkml:trace>
  <inkml:trace contextRef="#ctx0" brushRef="#br1" timeOffset="272751">29895 16934 17067,'-4'0'5037,"0"0"-4497,4-2 0,-3-3 89,2 0 1,-3-1-90,0 1-270,3 3-1,-2 0 811,3 2-990,0-2-90,5-1 90,9-4-90,15-2 90,14-2 45,5 0-1,4 0-1295,-10 3 1,1 1 1250,19-4 0,4 0 0,1 2 0,-3 0-875,-15 3 0,-2 0 785,13 0 0,-3 1-18,4-3 108,-11 3 0,-11 0 0,-11 1 1958,-8 4-2048,-6 0 2132,-7 0-2132,-4 0-1350,-3 0-269,-5 4-1260,-4 3 2879,-9 6 0,-8 7 0,-5 4 0</inkml:trace>
  <inkml:trace contextRef="#ctx0" brushRef="#br1" timeOffset="280659">6448 1407 22734,'-48'-32'509,"0"1"1,-3-2 0,-4 2-330,14 10 0,-2 2 0,0 0-1046,-4 1 1,0 1 0,-2 2 1075,-2 1 0,-1 2 0,-1 2-31,-3 1 1,-1 3 0,-1 2 0,-2 4 0,-2 2 0,0 2-668,12 2 0,-1 1 1,0 2-1,0 1 578,-5 4 0,-1 1 0,0 2 0,0 2-18,8-1 0,-1 1 0,0 0 0,1 3 0,-1 0-171,-3 3 0,0 2 0,0 1 0,0 1 1,0 2 116,-2 2 0,0 1 0,0 2 0,1 2 0,0 2-236,9-5 1,0 2-1,0 1 1,2 2-1,-1 0 1,1 2 217,0 2 0,0 1 0,0 2 0,2 1 0,0 1 0,1 1-71,5-5 1,1 1 0,1 1-1,1 1 1,0 0 0,1 1 0,0 1 70,0 1 0,1 1 0,0 1 0,2 0 0,0 1 0,0 0 0,2 1 0,0 0 0,0 1 0,1 1 0,2 0 0,-1 1 0,2-1 0,1 1 0,0 1 0,1 0 0,1 0 0,0 1 0,2-1 0,0 1 0,2 0-14,0 0 0,1 1 1,1-1-1,1 1 1,1 0-1,1-1 1,1 1 13,1-1 0,1 0 0,1 1 0,1-1 0,1 1 0,1-1 0,1 0 0,2-2 0,0 1 0,2 0 0,1-1 0,1 0 0,1 0 0,1-1 0,3 8 0,1 0 0,1-1 0,2 0 0,2-1 0,3-1 17,0-2 0,3-1 0,1 0 0,3-1 0,1-1 0,1-2-17,2 0 0,1-2 0,2 0 0,2-2 0,2 0 0,1-2 0,2 0 0,2-1 0,2-1 0,1-1 0,2-1 0,0-2 0,3 0 0,2-2 0,0-1 0,2-1 0,1-1 0,2-1 0,-7-5 0,2-2 0,1 0 0,1-1 0,0-1 0,1-1 0,1-1 0,2-1 0,2 0 0,0-1 0,1-1 0,0-1 0,1-1 0,1-1 0,-5-3 0,0-1 0,1 0 0,0-1 0,1-1 0,0-1 0,1-1 0,0 0 0,3 0 0,0-1 0,1 0 0,1-2 0,0 0 0,1-1 0,-1 0 0,1-1 0,-6-1 0,0-1 0,0 0 0,-1 0 0,2-2 0,0 0 0,2 0 0,2-2 0,2-1 0,-9 0 0,3-1 0,2-1 0,1-1 0,2 0 0,0-1 0,1 0 0,-1-1 0,0 0 0,-1 0 0,-1-1 0,-2 1 0,-1-1-11,5 0 1,-2-1 0,-2 0 0,0 0 0,-2-1 0,1 0-1,0-1 1,1 0 0,1-1 0,2-1 10,-7 3 0,1 1 0,1 1 0,1 1 0,0 0 0,0-2 0,1-1 0,0-2 0,0-3 0,-1-3 0,0-5 0,-1-5 0,0-6 0,-15 4 0,0-5 0,1-4 0,0-3 0,1-4 0,0-2 0,0-3 0,-1-3 0,1-1 0,-1-2 0,0-1 0,0-1 0,-1-1 0,-1 0 0,0 0 0,-2 1 0,0 0 0,-1 1 0,-2 2 0,-1 1 0,-1 3 0,-2 1 0,-1 4 0,-2 2 0,14-17 0,-5 5 0,-3 3 0,-3 2 0,-2 1 0,0-1 0,0-1 0,0-3 0,2-5 0,3-6 0,-11 19 0,3-3 0,2-3 0,2-3 0,2-1 0,0-3 0,2-2 0,0 0 0,1-2 0,-1-1 0,-1 0 0,0 0 0,-2 0 0,-2 1 0,-2 0 0,-2 1 0,-3 2 0,-3 1 0,-3 2 0,-5 2 0,-4 3 0,-4 3 0,-6 3 0,-8-18 0,-9 4 0,-7 3 0,-7 2 0,-4 3 0,-4 2 0,-1 1 0,0 0 0,2 2 0,3 0 0,-1-4 0,0 2 0,-1 2 0,0 2 0,-2 0 0,-1 0 0,-1 0 0,-3-1 0,1 1 0,-2 0 0,-2-2 0,-2 0 0,0 1 0,-2 1 0,1 0 0,-1 3 0,1 3 0,0 3-34,-2 0 0,0 4 0,-1 2 1,1 2-1,-1 1 0,0 2 1,-1 0-1,-1-1-203,-1 1 1,0 0 0,-2 1 0,1 1 0,-1 0 0,-1 1 0,1 2 0,-1-1-102,0 2 1,0 0 0,0 1 0,-1 1-1,0 0 1,0 1 0,0 1 0,0 1 337,0 0 0,0 1 0,0 0 0,0 1 0,0 1 0,-1 0 0,1 1 0,0 1 0,-7-1 0,0 2 0,-1 0 0,1 1 0,0 0 0,0 1 0,0 0 0,1 2 0,0 0 0,0 0 0,1-1 0,-1 1 0,0 0 0,0 0 0</inkml:trace>
  <inkml:trace contextRef="#ctx0" brushRef="#br1" timeOffset="283386">10944 2560 23903,'-12'0'1260,"-1"0"-1080,1 12-1,0 3-179,-2 13 90,1-1-90,-1-2 90,8-1 270,-5-7 90,9-6 90,-3-7-181,5-4-179,0-10-90,0-3 0,0-13 0,2-18-90,2 12 0,6-8 0,2 22-90,8 8 180,1 10-180,5 16 180,1 17-90,1 22-341,-14-20 0,-3 2 341,0 7 0,-2 1 0,-2 3 0,-3 1 45,-4 2 0,-4 0-45,-3-1 0,-4-2 45,-5 0 0,-5-3 0,-3-5 0,-5-3-45,-1-5 0,-3-4 45,-3-6 0,-1-4 0,0-8 0,0-4 0,0-6 0,1-5-45,2-6 0,3-7 0,0-5 0,5-6 0,3-6 0,5-5 0,3-4 0,7-7-120,11-10 0,9-9 0,4 4-480,2 10 1,5 3-1,2-3-703,0 1 0,2-3 0,2 1 1,0 7 402,0 7 1,1 7-1,0 2 900,10-9 0,-5 8 0,0 4 0,-5 6 0</inkml:trace>
  <inkml:trace contextRef="#ctx0" brushRef="#br1" timeOffset="283952">10940 2664 21655,'24'0'2338,"0"0"-1798,3 10 0,1 7-91,3 17-179,3 5-90,-7 0 0,1 3-180,-8-11 0,1 2 30,5 9 0,2 5 0,-4-5 60,-6-7 0,-1-4-90,18 15 0,-31-59 0,-6-17 0,-3-7 0,3 1 0,1-3-431,1-4 0,2-2 476,0-2 0,1-1 0,1-1 0,1 0 0,2 3 0,2 1-166,-2 4 1,1 3 165,0 4 0,2 2 45,8-11 0,0 16 89,3 22 91,1 21-90,0 18-90,1 20-327,-11-20 0,0 1 237,-2 1 0,0 1 44,1 0 1,-1-1-45,8 25 780,-4-13-690,-2-11 345,-3-20-435,0-17 0,0-27 0,6-25 0,-5 16 0,1-3-277,2-5 0,2-1 277,2-5 0,1-1 0,0-1 0,1-1 0,-1 0 0,-1 0-396,-2 3 0,-2 2 396,-2 5 0,-2 2 0,-1 7 0,0 2 0,4-11 0,-3 39 0,0 30 0,-3 5 0,-2 5 0,2 6 0,3 6-84,3 2 1,3 4 0,0-1 83,4 10 0,2 0-465,-1-8 1,3 2 0,0-5 59,5 1 1,1-6-181,1-4 1,3-4-181,-2-8 0,1-6-500,-1-7 1,1-6 1264,27-8 0,-8-26 0,-5-14 0</inkml:trace>
  <inkml:trace contextRef="#ctx0" brushRef="#br1" timeOffset="284184">12320 1936 21835,'-18'-41'1978,"2"5"-1708,7 11 180,4 11-90,5 16 0,5 16-181,3 12 1,2 4-90,10 28-426,-6-17 0,0 2 381,-3-10 0,0-1-90,-2-1 0,-1 0-45,6 29-683,-13-26 1,-1-2-397,-4 12-3855,-8 4 5024,-2-36 0,-2-14 0,-2-12 0</inkml:trace>
  <inkml:trace contextRef="#ctx0" brushRef="#br1" timeOffset="284718">12316 1972 22464,'4'-32'1529,"-1"1"-1439,4 6 0,5 4-90,5 10 0,9 5 0,6 6-90,5 0 90,4-2 0,10-3 540,-7-16 0,-6-2 989,-15-32-900,-16 16-89,-4-17-90,-3 19-180,0 3-270,0 7 0,0 9 0,0 13 0,6 20 0,2 21 0,7 16 0,1 6-548,-2-9 1,0 1 547,-1-1 0,1 2 0,0-1 0,2 7 0,-1-1 0,-1 1 0,0-1 0,-1-4 0,-1-1 0,-1-5 0,0-2 0,-2-6 0,0-1 0,1-2 0,0-6-539,0-12 449,-9-17 0,-11-56 90,-1 21 0,-1-3-171,-1-7 1,0-3 305,-2-3 0,-1-2 44,0-2 0,0 1-179,1 0 0,1 1 0,1 4 0,1 1 0,5 2 0,2 2 0,1 5 0,6 0-233,16-9 1,9 2 232,-3 13 0,6 2 0,16-8 0,6 4-517,-3 10 0,1 5 517,4 0 0,1 1 0,-2 2 0,2 0-407,8-1 1,-1 3-673,-16 6-1,-2 2 360,-5 3 1,-6 4-712,-9 17 1431,-36 15 0,-17 8 0,-8 6 0</inkml:trace>
  <inkml:trace contextRef="#ctx0" brushRef="#br1" timeOffset="287851">11524 4677 21924,'-6'-9'1350,"-3"2"-1170,8 2-90,-7 3-90,8 2 0,-4-2 90,4 2 2158,0-2-2158,4 2 90,0 10-90,13 35 0,-1 9-464,-3-9 1,0 3 418,-2-3 0,0-1-45,2 7 0,0 0 0,1-3 0,1 2 45,4 13 0,2-1 225,-4-11 0,0-3-91,-1-2 1,-1-5 0,0 2 0,-11-39-180,-13-28 0,-7-14 45,5 4 0,1-4-438,-3-2 1,-2-5 0,1-1 392,3 2 0,2 0 0,-1-1-918,1-4 0,0-2 0,1-1 918,-1-3 0,1-1 0,0-1 0,2-1 0,0 0 0,2 0-284,0 0 0,0 2 1,2-1 283,0 3 0,0 0 0,2 2-520,1 4 0,2 1 0,0 1 520,3-16 0,3 2-45,4 8 0,6 3 217,2 4 1,6 4-218,23-2 0,6 6-135,-14 11 0,3 4-45,15-2 0,1 11-540,-5 21 1,-5 8 224,-14-4 1,-3 6-1440,13 23 0,-8 8 1979,-24-18 0,-5 1 0,1 14 0,-6 0 0,-11 20 0</inkml:trace>
  <inkml:trace contextRef="#ctx0" brushRef="#br1" timeOffset="288234">12239 4369 22374,'10'0'2159,"0"0"-1889,1 0 180,-1 0-1,1 10-179,4 5-180,7 14 0,5 9 0,3 8-90,3 8 0,-3 3 0,-9-20 0,0 1 45,-4-5 0,0-1-45,14 25 0,-12-23 0,-15-25-90,-9-17 90,-9-7 0,-11-14 0,-8-1 0,-5-1 90,-1 3 0,-4 3-90,4 9 90,3 7-90,3 11 90,5 12 0,0 29-90,10 0 0,5 19 0,9-15 0,4-3-270,0-8-270,0-7-359,0-4-1890,0-7 2789,-5-6 0,-6-12 0,-5-8 0</inkml:trace>
  <inkml:trace contextRef="#ctx0" brushRef="#br1" timeOffset="288586">11796 4727 22014,'-42'-16'1979,"3"0"-1799,6 2-90,9 3 0,11 0-90,15 0 0,24-1 0,25-5-503,-13 6 1,3-1 457,9-2 0,4-2-45,4-3 0,5-4 0,-2 1 90,-13 5 0,-1 0 0,2-1 0,-3 1 0,2-3 0,0 1 0,-3-1 150,9-4 0,-3-1 0,-3 2 75,3-4 0,-3 1 90,9-7 0,-6 1 314,-4-5-89,-15 6-270,-10 6-180,-10 11 90,-6 15-180,-4 16 89,-2 21-89,-4 16-383,4-20 0,-1 1 383,0 4 0,2 3 0,8 16 0,3 1 0,-1-15 0,1 0-45,7 10 0,4-2-495,3-13 1,3-5-451,16 13 360,-17-22 1,1-5-1080,6-8-630,-3-14 2549,-4-14 0,-1-14 0,-1-7 0</inkml:trace>
  <inkml:trace contextRef="#ctx0" brushRef="#br1" timeOffset="288951">13405 4166 20036,'4'-64'3687,"0"7"-3417,-4 17 0,0 12 450,0 29-540,0 18-46,3 30 1,1 9-135,-2-22 0,-1 1-387,4 25 1,-2-2 386,-6 4 45,-7-28 0,-3-1-45,-18 12-187,-3-22 1,-4-7 186,-16-13-122,17-9 1,3-6 121,-11-24 0,12-14 90,15-11-180,12-2 90,18-5 0,12 9 90,13 7 0,14 24 0,8 16-1,-11 27 1,0 10-90,-11-5 0,-1 4 30,2 10 0,0 6 0,-4-1-30,-6 0 0,-4-1-255,5 14 1,-2-1 164,-14-19 0,-2-2-23,-2 4 0,-2-1-966,1 9-360,-9-7-261,-6-27 1700,-5-16 0,-4-5 0,-1-8 0</inkml:trace>
  <inkml:trace contextRef="#ctx0" brushRef="#br1" timeOffset="289334">13197 4098 21745,'-38'-46'1799,"3"4"-1620,8 5-89,13 6 0,10 2-90,16 1 0,14-3-90,21-5 45,-16 14 0,3-1-399,6-2 0,2 0 444,2-2 0,3-1 0,-5 4 0,1-2 0,-1 2 180,2-2 0,-1 1-1,9-6 1,-4 3 90,-3 2 215,-15 12-305,-8 5 90,-12 17-1,-4 11-179,-4 17 0,2 12-90,2 8-1285,10 4 1285,6-1 262,1-26 1,5-2-263,0-9 0,1-4 0,31 12 0,-15-33 0,-25-39 90,-18-2-135,-10 2 0,-5 0-135,-9-9-135,4 21 1,-1 2-586,-7 1 648,1 13-2266,2 6 2518,5 20 0,10 11 0,2 14 0</inkml:trace>
  <inkml:trace contextRef="#ctx0" brushRef="#br1" timeOffset="289468">14091 4455 22464,'7'34'719,"0"-1"1,5 27-630,-3-16-90,-4-9-90,1-10-539,-1-10-900,1-7 1529,-4-21 0,0-8 0,-2-13 0</inkml:trace>
  <inkml:trace contextRef="#ctx0" brushRef="#br1" timeOffset="289669">13945 3519 23267,'-21'-41'2158,"3"3"-1978,9-1-90,15 1 0,18-2-547,-1 17 0,5 0 457,7-3 0,5 1-505,7-4 1,2 1 369,5-1 0,0 1-45,1 1 1,0 1-91,-3 4 0,-2 2-135,-6 2 0,-2 2-225,-7 3 1,-3 1-1066,14-6 1695,-19 9 0,-19 5 0,-11 4 0</inkml:trace>
  <inkml:trace contextRef="#ctx0" brushRef="#br1" timeOffset="290604">12661 6282 23813,'-12'-43'2969,"0"-9"-2789,5 8-90,5 6-1,12 14-89,9 17 180,24 39-90,-5 7-163,-16-4 0,1 7 0,-4 1 73,-4 0 0,-3 2 0,-1-1-229,1 2 1,0 0 0,-4-1 228,-3 22 0,-6-5 0,-4-20 0,-5-3 0,-16 11 0,-5-3 0,6-15 0,-1-3 0,-13 8 0,-3-8 90,-21-10-90,-1-9-339,5-18 429,7-6-90,9-11-90,12-7 180,15-4-90,18-3-90,18 1 90,17 1 0,16 6-121,-22 17 0,3 3 166,3 0 0,1 4-90,2 1 0,2 3 90,0-1 0,1 3-195,-1 5 0,-1 1 150,-1-1 0,-2 2-45,-3 1 0,1 2 207,4-2 0,-1 1-162,25 8 0,-12-12 0,-22-3 0,-26-31 0,-2-4 0,-9-22 0,-2-3 69,0 27 1,0-1-70,-1-1 0,-3-1 45,-7-11 0,-4 0-45,4 14 0,-3 1 0,-6-9 0,-5 5 0,-7 12 0,-2 5 0,10 4 0,0 2 0,-11 2 0,0 3 0,-9 3-180,8 4 1070,13 0-1070,11 0-450,24 0 360,13-4 91,24-5-1,7-9 180,8-8 0,0-5 269,-20 7 1,-2-1 90,12-8 90,5-10-180,-26 25 792,2 0-702,-5 20-360,5 15 0,-6 16 0,1 14 0,0 1 0,-1-4 0,-1 0 0,2 2 0,3 10 0,1 1 0,1 3-1822,-2-6 1,0 5-1,0-4 1,-1-11-3095,-1-11 1,0-4 4434,12 31 1,-3-21-1,-8-76 1,-6-11 0</inkml:trace>
  <inkml:trace contextRef="#ctx0" brushRef="#br1" timeOffset="290996">13567 6445 19586,'6'-56'884,"-1"0"1,1-1-1,0 1 1,1-12-1,1 2 1,-4 15-615,-3 13 89,1 13-89,1 14 0,-2 13 0,3 19-90,-4-1 0,2 8 0,-2-19-90,2-3 89,-2-6 1,2-2-180,3-22 0,6 0 0,3-23 0,6 11 180,3 1 45,13 27 0,5 9-180,-9 10 0,0 4-45,14 2 0,-3 4 45,-13 5 0,-6 1-45,7 7 270,-3-9-180,-11-17 0,-3-18-90,-10-24 0,-8-20-313,-1 20 1,-2 0 312,-4-7 0,-2 0 0,-4-2 0,-5 0 0,-1 5 0,-5-2 0,-1 5 0,-7-2 0,-3 4 0,-12-6 0,-5 10 0,-7 28 0,0 12-450,17 1 1,1 6-933,-14 10 0,5 5-12,21-1 0,5 2 1394,3 0 0,3 2 0,5-1 0,2 0 0,3 0 0,0 0 0</inkml:trace>
  <inkml:trace contextRef="#ctx0" brushRef="#br1" timeOffset="291350">14935 4478 25253,'0'-19'1529,"0"14"-1170,0 20 181,0 35-315,1-12 0,0 6-2171,2 11 0,2 5 1976,-1-14 0,1 1 0,0 1-30,3 3 0,1 2 0,1 0 74,0 0 1,1 0 0,4 2-75,2-5 0,2 3 0,2-2 0,0-3 0,0 1 0,1-4 0,3 0-120,6 7 0,3 1 0,-1-8-240,3-6 0,0-8-225,-2-5 1,1-4-945,26 3-855,-25-28 0,-1-8 2384,7-24 0,-20 4 0,-4-5 0,-14 1 0,1-1 0</inkml:trace>
  <inkml:trace contextRef="#ctx0" brushRef="#br1" timeOffset="291650">15301 4532 22284,'-16'-44'2519,"1"8"-1170,-2 32-360,5 53-854,7-14 0,2 3-764,3 18 1,4 3 628,3-5 0,3-1 45,2 2 0,4-1-45,3-1 0,3-1 0,0-6 0,3-1-159,0-6 0,3-4 159,-3-7 0,3-6 0,7-7 0,2-11 0,19-34 0,-29 9 0,-5-6-373,-10-13 1,-10-4 372,-7 5 0,-6 1 0,-2-5 0,-3 2 0,-3-1 0,-2 2-45,-1 2 1,-2 3-46,1 3 0,-2 3-325,-5 2 0,0 5-934,-10-3-2488,-10 13 3837,35 22 0,5 4 0,14 1 0</inkml:trace>
  <inkml:trace contextRef="#ctx0" brushRef="#br1" timeOffset="292270">15756 4487 21115,'33'-23'3598,"-1"5"-3238,-15 9 89,-5 11-89,-9 13-90,-3 15-180,-5 13-45,0-6 0,-1 1-45,-5 14 90,1 12 0,7-35 0,-1-10 0,-1-8-90,1-17 90,0-11-90,4-18 90,0-15-90,0-14 135,5 9-1,1-3-285,-2 13 1,0 1 195,6-13 0,0 2-1684,2-10 1639,0 15 180,-2 18-90,2 15 0,1 25-90,5 11 90,2 21-90,3 4 161,-7-9 1,1 2-162,2-4 0,0-1-45,-2 1 0,0-1 1662,16 11-1797,-15-25-269,6-11 269,-7-11 90,7-13 90,-8-10-90,3-7 90,-7-7 180,0-18 0,-8 18-90,0-8-1,-4 28 1,0 18 0,4 15 0,2 22-90,4 12 45,1-5 0,1 2-45,-2-10 0,1 0-248,4 13 0,1 0 248,9 15 90,-12-18 0,-2 1-45,-3-10 0,-3-1 0,-2 11 0,-4 0 135,-11 21-135,1-33 0,-3 0-1,0 0 1,-2-1-45,-2-2 0,-1-1 0,-20 26 0,-1-8-89,1-6-361,2-8-1529,-1-7-1619,9-32-6233,8-9 9298,10-31 0,16-8 0,2-4 0</inkml:trace>
  <inkml:trace contextRef="#ctx0" brushRef="#br1" timeOffset="292530">16121 4369 20665,'-4'-36'2519,"0"0"-2339,4 2 269,22-14-89,5 13-135,-1 11 0,4 2-146,1 8 0,3 3 235,2 0 1,2 5-45,2 6 0,1 6 224,10 18 1,-3 12-345,-19-3 0,-2 4 0,-3 2-434,2-1 1,-3 0-1,-2 2 284,-6 3 0,-3 2 0,-3-4 0,-3 2 0,-2-2-346,-2 6 1,0-1 76,-1 16-361,1 2-450,-1-36-359,0-12 1439,-1-26 0,-9-11 0,-2-17 0</inkml:trace>
  <inkml:trace contextRef="#ctx0" brushRef="#br1" timeOffset="292675">16016 4075 23813,'-30'-19'495,"0"0"0,-17-18-495,15 4-270,27 1-450,21-2-899,29-4 1619,-12 16 0,3-1 0,7-4 0,2 0 0,5-3 0,0 1 0</inkml:trace>
  <inkml:trace contextRef="#ctx0" brushRef="#br1" timeOffset="293267">17084 3230 22194,'6'14'2519,"-4"13"-1979,-12 28-316,2-17 1,0 2-2140,-4 8 1,1 2 2004,0 7 0,1 0-90,1 2 0,2 0 337,1-1 0,4 2-337,3-12 0,3 2 0,0-3 0,1 2 0,2-2 0,7 16 0,3-6-90,4-17 775,6-7-685,-7-57 0,-7-7 0,-6-2 0,-2-3-692,-3 2 1,-3-2 691,-1-6 0,-1-2 0,2-4 0,1-1 888,-3-3 1,0-3-800,3 6 1,0-4 0,0 4-38,0-5 1,0 1-8,0-12 0,0 5 44,0 1 451,11 30-90,10 58-450,1 19 45,-7-4 0,-2 4 844,-5-7 1,0 0-845,0 15 0,0-2-45,-2-16 0,-1-2 97,-1 7 1,0-4-8,-3-6 538,-1-22-628,0-21 0,2-22 0,0-12 0,1 2 0,0-3 0,1-2-612,0-1 1,1-1 0,1-1 641,0-5 0,1-2 0,0 4 15,2-6 0,1 3-45,-1 5 0,1 2 0,-1 6 0,-1 4 270,8-18-270,-2 28 0,0 35 0,-1 33 0,-5-4 0,0 5-1170,-1 8 1,0 2 1169,1 5 0,2 4 0,1-6 0,1 3 0,0-3-321,1 5 1,2-2 320,-3-10 0,2 2 0,1-6 495,5-1 0,1-6-1215,11 9-899,9-14-720,-16-37-7492,-3-22 8972,-8-19 1,-6-16 0,-6 28 0,0-1 0</inkml:trace>
  <inkml:trace contextRef="#ctx0" brushRef="#br1" timeOffset="293485">17806 2836 24713,'-7'-36'1574,"0"1"0,-7-26-1304,-2 22 180,-8 15-450,13 29 0,1 13 0,23 22 0,10 4 0,16-1-90,4-8 90,4-17-180,10-22 180,-22-17-90,-3-18-90,-32-4-1619,-23-11-90,-2 17-989,-11 2 2878,15 24 0,9 17 0,7 7 0</inkml:trace>
  <inkml:trace contextRef="#ctx0" brushRef="#br1" timeOffset="293611">18066 3465 17505,'0'41'659,"0"0"1,0 7 0,0 1 249,0-10 0,0-1-4507,0 27 3860,0-36 1,0-36-1,0-15 1</inkml:trace>
  <inkml:trace contextRef="#ctx0" brushRef="#br1" timeOffset="293951">17563 2791 22734,'-26'-45'989,"14"-1"-989,22 1-179,25-2-462,-8 21 1,5 0 595,6-2 0,3-1-348,4-2 1,0-1 617,4-1 0,0-2-779,-2 0 0,0-2 1273,-3 0 1,-1-1 89,-3 1 1,-3-1-585,-3 3 0,-3 0-225,-4 4 0,-3 0 376,16-20-376,3 20 652,-12 38-652,9 36 0,-23-1 0,-2 6 694,1 13 1,1 4-695,-5-16 0,1 1 0,0 2-322,0 6 0,-1 1 0,0 1 322,1 1 0,1 0 0,-1 0-495,0 1 1,-1 1 0,0-2 494,0 0 0,1-2 0,-1 0 0,-1-4 0,-1-1 0,1 1-283,1 8 1,1 2 0,-2-4 282,0 2 0,0-1-630,-2-17 0,-1 1 1,-2-4 786,-1-1 1,-3-5 0,-6 9 0,-5 2 0</inkml:trace>
  <inkml:trace contextRef="#ctx0" brushRef="#br1" timeOffset="295336">25899 6260 22644,'0'-52'3598,"0"0"-2788,-5 2-361,-2 6 451,-9 19-720,-7 32-180,-18 45-1348,10 0 0,-4 9 1348,12-19 0,-1 3 0,-1 2 0,0 3-419,-1-1 1,0 3-1,-1 1 1,0 2 0,-1 0 418,1-1 0,-1 1 0,0 1 0,0 2 0,-1 0 0,0 0-258,2-3 0,0 1 0,-1 0 0,0 1 0,0 1 0,0 0 0,0 0 258,2-6 0,1 0 0,-1-1 0,1 1 0,-1 1 0,0 2 0,-1 0 0,0 3 0,2-5 0,0 2 0,-1 3 0,0 0 0,0 1 0,-1 1 0,1 0 0,0-1 0,1-1 0,1-2 0,0-2-151,-2 8 0,1-4 0,1 0 0,0-2 0,1 1 0,-1 0 0,1 1 0,-1 3 151,1-5 0,0 2 0,0 2 0,-1 0 0,1 1 0,0-1 0,1 0 0,0-3 0,2-1 0,2-4-14,-3 9 0,3-4 0,0-2 0,2-2 0,0 2 0,0 1 14,-1 6 0,0 1 0,0 2 0,1-2 0,0-2 0,2-4 58,-2 6 0,2-5-1,0-1 1,0 1-58,-1 7 0,0 2 0,2-3 0,1-9 0,0 2 0,1-8 281,5-4 0,-2-17-4509,2-32 4228,6-32 0,4-13 0,0-8 0,1 1 0,1 0 0</inkml:trace>
  <inkml:trace contextRef="#ctx0" brushRef="#br1" timeOffset="296486">21473 12411 23274,'-8'-18'2248,"4"2"-1978,-5 2-90,7 5 0,-3 5-90,12 10 90,7 10 0,15 15 0,8 17-135,-15-20 0,1 3-135,-1 4 0,-1 2 179,0 1 1,-1 0 45,-4 0 0,-2 1-45,0-5 0,-2 0 135,-2 3 0,-2-1 45,3 21-270,-4-14 90,-7-20-90,0-27 0,2-12 180,1-13-180,2-14-90,5-11 45,-1 21 0,0 0-45,2-4 0,3-1-270,14-18 0,4 0 0,-9 12 1,2 1-540,12-11 0,1 3 359,-10 16 0,1 5-180,-2 2 1,1 3-1350,25-15 2069,-10 8 0,-11 12 0,-6 2 0</inkml:trace>
  <inkml:trace contextRef="#ctx0" brushRef="#br1" timeOffset="297135">21388 12610 19226,'-32'-2'3148,"12"-5"-2968,18-4 90,37-19-270,3 4 45,-7 8 0,2 1-135,24-6 90,0 5-1223,0 7 1133,-4 4 262,-4 5-262,-7 10 0,-5 0 0,-7 6 0,-5-3 90,-7-6 90,-4-1 90,-8-10 1018,0-6-748,-6-12 32,4-9 598,5-21-630,-1 11-91,5-7-89,-4 23-90,1 6 0,0 8 90,4 6 180,4 13-181,6 16 1,7 26-653,-13-13 1,-1 4 427,1 9 0,0 4 0,1 6 0,-1 5-15,-3-3 0,0 5 0,-1-2-30,-4-16 0,1-2 0,-1 2 0,2 11 0,0 2 0,-2-6-601,-1-4 1,-1-5 645,0-7 0,0-1-45,-2 0 0,0-4 0,1-1 0,-9-12 0,-7-41-45,1-16 0,2-7 45,0 5 0,3-5-714,2-17 1,2-10 0,1 4 713,1 21 0,0 2 0,2-2 0,1-16 0,0-3 0,2 6 150,3 0 1,1 5-151,-1 7 0,2 3 45,-2 7 0,0 2 45,12-13 179,-1 29-89,4 31-180,-3 31 0,-1 14 0,-2-8 0,0 4-297,-3-1 1,1 3 0,0 2 296,3 5 0,1 2 0,-1-4 0,-3-14 0,-1-1 0,2 0-30,4 12 0,2 1 0,0-6-330,3-3 1,1-7-136,-2-4 0,1-3-225,-1-7 1,1-5 1039,23 3-10151,-3-22 8758,-6-27 0,-6-22 1,-6-13-1</inkml:trace>
  <inkml:trace contextRef="#ctx0" brushRef="#br1" timeOffset="297394">23158 12004 22914,'-34'2'1799,"-1"19"-1349,-1 29-271,18-17 1,3 5-1074,0 23 0,5 2 939,6-16 0,3 1-45,3 13 0,6-3 0,6-21 0,4-6-90,23 19-90,8-16 751,0-22-661,-4-21 90,-10-21 0,-11-20 0,-16 18 0,-4-2-166,-3-7 0,-4-1 166,-3-4 0,-2 0 0,-3-1 0,-1 1-45,-3 3 0,0 2-90,0 6 0,-1 2-678,-17-15-357,3 21-1078,-1 15 2505,5 20 0,5 8 1,4 12-1</inkml:trace>
  <inkml:trace contextRef="#ctx0" brushRef="#br1" timeOffset="297558">23447 13239 22554,'10'34'720,"-4"-7"-2429,-2-15-630,-4-17 2339,0-15 0,-4-16 0,0-8 0</inkml:trace>
  <inkml:trace contextRef="#ctx0" brushRef="#br1" timeOffset="297710">22744 12357 22914,'-52'-25'1439,"12"0"-1349,21-2 0,25 0-180,27-5-135,-4 13 0,4 0-949,10-5 1,2-2 228,10-5 1,2-1 836,-16 10 1,1-1-1,0-1 1,1 0-1,0-1 1,1 0-1,0 1 1,0 0-1,0 0 1</inkml:trace>
  <inkml:trace contextRef="#ctx0" brushRef="#br1" timeOffset="298418">23958 11497 22194,'-10'15'1529,"-8"10"-1169,-14 18-225,12-15 0,1 3-582,-1 6 0,1 3 537,-1 2 0,2 2-90,3 2 0,2-1 0,4 0 0,2-1 45,5-3 0,4-1-45,3-3 0,5-2 0,14 6 0,5-4 0,-6-11 0,1-2 0,12 2 0,1-3 0,14-3 0,-4-10 407,-5-4-48,2-10 74,-13-14-433,-7-6 90,-21-16 90,-13-5 0,-3 3 0,-2-3-136,3 8 1,0-1-198,-5-15 1,0 1 287,5 12 0,2 2 192,1 2 1,1 0-149,-2-26-89,6 13 0,4 13-90,6 13 0,6 12 90,12 7-90,11 16 0,-5 2 0,1 3 0,15 14 0,-16-10 0,-2-1 90,3 5 605,-5 0-605,-11-6-90,-6-6 90,-7-7-90,-2-12 0,0-7 0,0-14 0,0-16 0,4-8 90,2-12-90,4 22 0,5-2 45,3 3 0,3 2 0,1 2 0,3 4 90,3 9 0,1 8 45,22 23 0,4 22-549,-25-5 1,-3 5 368,1 5 0,-2 4 0,-4 2 0,-1 5 0,-1-2 0,0 6 0,-1 1 0,-4-9 0,-1 3 0,-2-4 0,-3-6 0,-3-2 0,-2 18 0,-13-35 0,-13-24 0,-12-46 0,15 17 0,1-4-532,-2-9 0,1-4 532,1-7 0,3-2-714,6 17 1,2-1 0,1-1 713,0-3 0,2-1 0,2-1 0,2-2 0,1 0 0,2 0-471,1-1 1,1-1 0,2 2 470,1 0 0,3 2 0,1 0-540,0 2 0,3 0 1,0 3 539,2 5 0,0 2 0,2 2-360,9-13 0,1 5-286,0 10 0,3 6-1873,9 7 1,1 8 2518,19 10 0,-24 12 0,-2 6 0,9 27 0</inkml:trace>
  <inkml:trace contextRef="#ctx0" brushRef="#br1" timeOffset="298675">25185 11027 22374,'-12'37'1799,"5"-2"-1529,1-3 90,6 0 0,31 23-360,-5-19 0,1-10 0,3-5 0,13-7 0,2-8 0,-7-6 0,-7-10 0,-9-7 0,-11-14 0,-11-8 0,-11-6 0,-3 12 0,-5 2-90,-4 5 0,-3 4-135,-2 0 0,-2 6-180,-3 10 0,-1 9-944,-23 22 1349,16 2 0,3 5 0,12-7 0,3 1 0,-7 9 0,1-1 0</inkml:trace>
  <inkml:trace contextRef="#ctx0" brushRef="#br1" timeOffset="298817">25428 11922 21295,'5'0'629,"-1"0"-1618,-4-6-1080,0-5 2069,-6-10 0,-1-4 0,-5-2 0</inkml:trace>
  <inkml:trace contextRef="#ctx0" brushRef="#br1" timeOffset="299403">25164 11154 20575,'-6'-37'2429,"4"1"-2249,12 0-90,10 0 0,13-2-790,11-1 745,-18 18 0,2-1-45,2 1 0,0-1 0,2-1 0,0 1 45,1 0 0,0 1 90,1-2 0,0 1 45,1 1 0,0 1-45,0-1 0,0 1 0,-1 2 0,1 2 44,-2 1 1,-1 1 180,29-9-90,-6 7 228,-8 7-139,4 11-63,-23 9-206,-2 8 0,-24 8 0,-8-2-90,-8 2 356,-1-6-266,-3-5 0,4-9-90,5-3 0,4-12 0,5-6-90,7-18 90,7 2 0,4-1 0,19-22-278,-9 19 0,2 2 278,20-6 0,1 17 180,0 16 90,-4 21 0,-22 16 0,-6 7-91,-6-7 1,-3 2-374,-3 18 1,-5 0 238,-8-12 0,-3-3-45,-3 0 0,-3-1 0,-14 23 0,5-10 0,2-15 0,22-19 518,13-18-518,29-22 0,-14 7 0,4-1 0,22-8 0,3 1-354,-14 9 1,0 4 353,13-2 0,-1 10 0,4 27 0,-33 19 0,-9 8 0,-11-8 0,-6 3 0,-3-1 0,-5 4 0,-3-3-225,-14 8 1,-7-2-2062,-5-1 1,-5 2 0,0-2 2285,7-11 0,0-1 0,-3 0 0,1-1 0,-3 1 0,-1 0 0,2-3 0,-3-1 0,-1 0 0,1 0 0</inkml:trace>
  <inkml:trace contextRef="#ctx0" brushRef="#br1" timeOffset="317547">30512 12908 22104,'-11'-18'2789,"-2"0"-2250,-3 0 1,0 0 0,-1 0-90,1 0-181,0 0 91,-8-8-180,5 6 0,-5-5 0,4 10 0,-2-1 0,-5-2-90,-7-2-90,-7-3 0,-4-2 0,-7 0 0,0-2-738,0-4 738,-3-3 0,2-5-145,25 20 0,-1-1 145,1 1 0,-1 0 0,-27-15 0,-1 2 0,0 5 0,2 5 0,-2 3 0,1 8 0,-4 0 0,0 8 0,-1-1 0,0 4 0,0 0 0,-2 4-14,19-4 1,-6 1 13,5 5 0,-4 2 0,2-2 0,-10-1 0,-1 0-182,12 3 0,-1 0 0,5 0 182,7-1 0,2 0 0,0-1 0,0 1 0,-27 9 0,22-5 0,2 2 0,-12 7 0,-8 10 671,27-7-671,5 6 0,-11 17 0,8-6 0,-10 13 0,7-13 293,1 3-293,7-14 0,1 1 0,2 3 0,1 0 0,-1-3 0,1 1 0,0 8 0,3-2 0,-2 7 0,-3 16 0,6-16 0,5-12 0,0 1 0,-4 19 0,6-18 0,2 2 0,-1 4 0,3 0-374,2 24 374,-1-22 0,0-1 0,2 13 0,-4 0 0,4-2 0,-4 2 430,8 1-430,0-3 0,2-15 0,2 0 0,5 20 0,-5-19 0,2 0 0,8 19 0,-2 2 0,4-2 0,-6-17 0,0 2 0,1-1 0,1-1 0,0 1 0,0-1 0,-1-3 0,-1-4 0,7 10 0,1-2 0,2-1 0,3-3 0,1 3 0,2-3 0,1 1 0,3-2 0,1 2 0,2 1 0,3 2-202,3-3 202,5 0 0,5-1-870,2-3 870,2-5 0,0-2-135,0-6 135,0-3 0,-2-5 0,1-6 0,-17-4 0,2-2 0,1 0 0,-1-2 0,2 1 0,0 0 90,-6 0 0,-2 0-90,16 0 0,-2-2 1289,-4-2-1289,1-3 0,-3-4 0,1-1 0,1-1 0,-2-3 319,-1 0-319,17-14 0,-14 5 0,-15 6 0,-1 0 0,13-10 0,1-5 0,3 0-224,1-2 224,-2 0 0,1-3 0,-3-1 0,2-4 0,0-3 0,-2 0 0,-3-5 0,-20 24 0,-2-1 0,1-1 0,-1-1 0,0-3 0,1-2-278,0-1 1,0-1 277,0 0 0,1-1 0,0 0 0,0 1 0,0 1 0,-1 0 0,0 2 0,-1 1 0,-2 1 0,-2-1 0,0 2 0,-1 1 0,-3-2 0,0 0 0,-1 1 0,-2-3 0,0-21 0,-2-1 0,-2 13 0,-3-1 0,-2-15 0,-2 0 0,-3 16 0,-3 3 0,-2-1 0,-2 0 0,-1-1 0,-1 0 0,-2 1 0,0 0 0,-1 0 0,-1 0 0,-1 2 0,-1 1 0,1 1 0,-2 1-378,-1 2 0,-1 2-252,1 3 1,-5 3-1980,-16 2 1,-5 7 2608,11 9 0,-3 5 0,-15 6 0,0 7 0,12 8 0,0 1 0</inkml:trace>
  <inkml:trace contextRef="#ctx0" brushRef="#br1" timeOffset="318677">31369 16160 23094,'-11'-20'2878,"-2"-2"-2428,-3 5 180,-2-3-1,-3 6-89,-3-1-180,-4 3-360,-34-9 0,16 10 0,-4 0 0,-4-2 0,-2-1-379,12 5 0,-1 1 1,0 0 378,-14-3 0,0 0 0,-4 1 0,-2-1 0,21 5 0,-1-1 0,-2 0 0,-2 0 0,-4 0 0,0-1 0,3 2-495,-4-1 0,3 0 1,-3 1 494,3-1 0,-3 0 0,0 1 0,4-1 0,0 1 0,3 0 0,0 0 0,-2 1 0,0-1 0,1 1 0,-1 1 0,0 0 0,1 1-842,-1 0 1,1 1 0,0 0 841,1 1 0,-1 1 0,1-1 0,2 1 0,0 0 0,1 0-299,-22 0 1,2 0 298,4 2 0,0 2 0,2 2 0,1 2 0,3 3 0,1 3 0,2 2 0,1 2 0,4 2 0,1 3 0,1 1 0,1 2 62,1 1 0,1 2-62,1 1 0,0 2 0,2 0 0,1 1 0,0 0 0,1 0 0,3 1 0,1 0 0,-2-1 0,2 0 0,2 0 0,0 1 0,-1-1 0,2 2 0,1 0 0,2 2 0,1 0 0,0 3 0,5 0 0,1 5 0,2-2 0,-1 8 0,2 1 53,4-5 1,1 3 0,3-3-54,3 7 0,3-1 0,3 2 0,2 0 0,1 1 0,2-1 0,3 2 0,4 0 0,2-1 0,3 1 0,3-1 0,2 1 0,3-1 0,1-1 922,3-1 0,1-2-922,2-1 0,3-2 0,2-2 0,3-2 0,1-3 0,2-2 0,1-2 0,3 1 0,-2-7 0,3 2 0,-1-2 0,-10-8 0,-1-1 0,2 0-536,12 7 0,2 1 1,-2-3 535,9 2 0,0-3 0,-18-10 0,0 0 0,2-1-65,2 0 0,1 0 0,1-1 65,3-1 0,-1-1 0,2-1 0,2 0 0,0 0 0,1 0 0,2-2 0,0-1 0,1-1-146,1 0 0,1-1 0,0-1 146,2-2 0,0 0 0,1-1 0,-1-1 0,2 0 0,3-2-245,-13-1 1,4-2 0,1 0 0,0 0 0,-4-1 244,1-1 0,-3 0 0,0-2 0,3 0 0,-2 0 0,4-1 0,0-2 0,-2 0 0,-5-2 203,13-8 1,-6-2 0,-1-1-204,-1-2 0,-1-2 0,-1-1-301,-2-3 1,0-1 0,-2-2 300,-4 0 0,-1-1 0,-1-5 0,-6-2 0,1-6 0,-2-1 0,-3 2-119,-1-4 0,-4 1 0,-1-3 119,-3 2 0,-1-4 0,-2 0 0,-5 2 191,-5-2 0,-6 2 0,-1 0-191,-2-2 0,-2-1 0,-2 0 0,-2 0 0,-3-1 0,-3-2 0,-2 0 0,-4-4 0,-2-1 0,0 5 0,-2-3 0,-2 3 0,-1-2-1,0 5 0,-2-3 0,-2 1 0,1 6 1,-3 3 0,0 5 0,-6 1-585,-2 2 0,-6-1 1,-1 2-1,1 3-315,-3-2 1,1 4 0,-5 0 899,2 4 0,-3-1 0,-2 1 0,3 5 0,-4 2 0,1 5 0,0 1 0,-2 0 0,0 0 0,-1 0 0</inkml:trace>
  <inkml:trace contextRef="#ctx0" brushRef="#br1" timeOffset="323302">21262 8716 15792,'-42'-8'1709,"0"0"1,-7 21-1087,-6 6 1,0 9-579,22 9 0,5 5-45,-4 3 0,0 1 0,-1 4 0,0 0 45,1 1 0,2 0-45,1 0 0,1 0 0,5-2 0,1-1 0,4-4 0,2-1 0,4-4 0,4-2 0,1 22 1364,15-11-1364,38-7 0,1-18 280,-12-12 0,3-3-280,21-4-958,-2-4 958,-1-2 0,-6-2 727,-6-5-727,-5-7 0,-9-5 0,-4-10 90,-7-7-90,-5-10 0,-6-8 0,-4-4-108,-5 27 1,-1-1 107,-3 0 0,-3 0 0,-3-3 0,-4 1 0,-3 0 0,-4 2-265,-5 0 1,-3 2 264,-5 1 0,-3 1 0,-3 2 0,-4 2 0,2 4 0,-3 1 0,1 2 45,-4-2 0,0 2-45,-12-3 0,2 1 1008,17 9 0,6 0-1008,-9-7 0,27-17-45,44 13 0,16 2 45,0-3 0,6 0-361,-3 5 1,5 0 0,-1 1 330,-4 1 0,-1 1 0,4-1 30,4-1 0,5-2 0,0 1 0,-2 1 0,2-1 0,-2 1 0,2-1 0,-3 2 0,2 0 0,0 0 0,-5 3 0,14-1 0,-4 3-45,-6 1 0,-3 2 45,-9 4 0,-2 3 90,22 4 905,-23 10-905,-20 8 867,-41 19-777,-7-14 0,-6-3-46,-2-2 1,-1-3-135,0 1 0,3-7 0,3-13 0,22-11 1679,20-10-1679,32-27 0,4 11 0,-11 13 0,4 2 0,6 10 0,2 7-353,-12 6 1,0 5 352,12 6 0,-4 7 0,-13 6 0,-5 6 0,-2 2 0,-3 4 0,-3 2 0,-5 3 0,-5-1 0,-6 4 0,-13 14 0,-10 0 44,2-18 1,-5-2-45,-13 10 0,-5-8 90,4-20 0,-2-8 0,-4-3 0,-1-5-45,-1-6 0,0-5 0,-2-5 0,2-6 0,3-3 0,2-6-45,1-5 0,4-4-698,2-3 1,4-4 652,2-3 0,4-3 45,1-2 0,3-5-210,6 5 0,2-4 0,2 3-150,0-9 1,2 0-31,2 10 0,1-1 0,2 4-420,2 0 1,2 3 713,-1-13 0,0 2 0,0 17 0,0 1 0,0-8 1,0 0-1</inkml:trace>
  <inkml:trace contextRef="#ctx0" brushRef="#br1" timeOffset="323512">21778 6857 23094,'17'-50'1889,"-4"6"-1799,-3 11 180,-5 16-1,-1 13-179,-4 22 0,1 20-90,3 23-675,0-18 1,1 4 179,-1 9 1,2 2-76,-2-14 0,1 0 1,0 2 366,1 1 0,0 1 1,0 0-1,0-1 1,1-1-1,1 0 1,0-1-1,0 0 1,0 0-1</inkml:trace>
  <inkml:trace contextRef="#ctx0" brushRef="#br1" timeOffset="324187">22769 7590 22464,'12'23'1529,"-2"13"-1349,-6 21-542,-5-20 1,-1 3 451,-2 5 0,-1 1-45,-2 3 0,-2 2-45,-1-5 0,-2 3 0,1-4 44,-2 4 1,0-1 174,-3 11 0,-3-6-39,-12-1 179,6-30-179,-8-19 89,8-28-89,1-16-90,5-13 90,9-10-135,7 30 0,2 0 233,4 0 1,4 0-279,9-4 0,4 5 90,21-4-90,-10 22 0,3 10 0,13 28 0,-2 14-580,-9-8 1,-1 4 579,-3-1 0,0 2 0,-2-1 0,1 3 0,-3-1-1504,-3-2 0,-1-1 1504,17 20 90,-11-13-90,-8-18 90,-8-19-90,-5-22 0,-6-21 0,-3-22 0,0 22 0,0-2 36,0-8 1,0-2-37,-2-6 0,-1 0 970,-2-5 0,-1 0-880,-3 2 0,-2-1-45,-1 4 0,-3 1-45,0 6 0,-4 2 0,-10-6 0,-2 6-101,7 18 0,-1 3 56,-7-3 0,0 7-45,-7 14-90,10 7 90,13 4 790,14 6-880,16 2 1373,13 3-1238,15-9 0,5-5 45,13-7-3,-9-2 1,-1-5 182,1-20 90,-4-6 0,-6 0 0,-7 2-180,-7 9 90,2 5 0,-9 21-90,7 22 0,-6 32-61,-9-8 1,0 8 0,-1-1-616,1 14 0,-1 3 466,0-5 0,0 3 0,-2-3-120,-3-12 0,-1-3 0,0-1-300,2 19 1,1-1 27,-1-8 1,0 0-1648,0 2 0,0-4 2159,3 5 0,2-10 0,-4-45 0</inkml:trace>
  <inkml:trace contextRef="#ctx0" brushRef="#br1" timeOffset="324604">23654 7644 18026,'7'-46'929,"0"0"1,0 4 0,-2 1 715,5-25-1465,-3 14 804,-3 18-624,-2 16 291,-2 26-471,0 18-90,-6 26 0,-1 6 542,1 3-542,-3-7 256,8-10-166,-3-13-180,4-15 90,2-14-90,6-17 0,2-17 0,14-18-37,-11 19 0,1-1 37,3-5 0,1-1 0,0-1 0,2 0 0,8-9 0,1 1 45,-8 14 0,3 2 0,15-10 0,1 7 135,3 6-140,14 5 230,-27 17 90,-5 1 89,-7 1-179,-6 1-270,-6-3 520,-2-3-520,-11-9 53,-28-27-53,-5 4-1696,8 12 0,-6 1 1696,-14 0 0,-3 5 0,12 7 0,-3 3-296,-15 0 0,-1 5 71,17 10 0,1 6-1169,-17 13 0,1 5 179,20-4 1,2 2 1214,-9 9 0,9 2 0,14 18 0,15-2 0</inkml:trace>
  <inkml:trace contextRef="#ctx0" brushRef="#br1" timeOffset="325503">24693 6450 23094,'17'-31'1169,"0"0"0,11-23-899,-12 11-90,-8 13 0,-4 14-90,-10 8 90,0 24-180,-5 12 90,5 27-90,4-22 0,0 4-758,2 25 0,2 2 758,0-14 0,2 0 0,1 14 0,2 0-401,5-12 0,2-5 401,7 16 0,-8-28 0,1-5 0,0-12 0,0-12 0,-5-21 1376,-3-11-1286,-5-18-90,-5-3 0,-2-3-59,2 7 0,1-1 149,-3-18 0,0-1 0,4 16 0,1 1 33,2-11 1,1 0-124,3 12 0,2 4 45,0 2 0,3 8-45,17 13 90,3 41-90,-5 12 0,-1 5 45,-4-6 0,-1 1-1547,6 15 1,-2 1 1501,-8-15 0,-3-1 0,-1-2 0,-2-1 0,7 19 89,-7-1 768,-3-29-857,-3-9 17,1-32-17,3-19 0,4-17 0,1 4 0,3-7-30,0 14 0,1-1 0,0-1 796,0 1 0,0-1 0,1 2-766,1 1 0,2 1 0,-2 4 0,1 3 0,-1 4 0,19-16 90,-5 23 0,13 41-90,-13 15 0,-12-2 0,-3 3 0,1 22 0,-4-1 0,-3-8 0,-3-9 90,-2-9 1004,-2-13-1184,2-6 0,2-18 90,4-8 0,9-18-90,8-12 90,-10 20 0,1 1-115,1-1-1,1 1 116,21-21 0,-4 16 90,-5 15 0,-7 27-90,-5 18 45,-13 10 0,-6 4-45,-4-7 0,-3 1 45,-1 12 0,-5-1-45,-6-15 0,-3-3 0,-18 21 90,-2-18-90,3-15 90,5-23 141,7-17-231,15-11 0,9-11 30,9-6 0,7-5 0,3 1-670,0 5 1,3 1 0,2 1 669,3-4 0,2 0 0,3 11-30,9 9 0,0 16-408,16 31 408,-27 4 0,-3 6 0,-1 6 0,-3 4 0,0 6 0,-3 2-398,-4 3 1,-3 1 262,-4 1 0,-2 1-270,-2-1 1,-3 0-449,-3-2 1,-3-2-228,0-2 1,-1-2 1079,-2-4 0,-2-2 0,-13 25 0,-3-8 0</inkml:trace>
  <inkml:trace contextRef="#ctx0" brushRef="#br1" timeOffset="325953">27162 5491 24083,'-13'35'720,"-6"4"-450,-9 9-90,-5 0-1,-2-7 181,-8-7-270,14-22 0,-4-15 90,22-24-90,4-16 0,10-12 0,7-10-45,-2 33 0,3 0-45,9-7 0,6 6 90,31 11-90,3 20-236,-31 25 0,-5 10 236,-8 5 0,-4 4 0,-1 4 0,-3 1 45,-1 2 0,-4 2 44,-13 15 1,-11-2 90,-12-12 0,-8-4-135,0 0 0,-6-8-1017,-9-16 0,0-12 1017,14-12 0,2-7-45,1-4 0,3-7-159,-5-19 0,8-8-21,12 6 0,5-3-365,-3-16 0,11-5-205,15 14 1,8-3-1,2 3-476,2-8 0,4 2 1226,-1 6 0,2-2 0,1 5 0,6 3 0,-1 4 0,1 1 0,-1 0 0</inkml:trace>
  <inkml:trace contextRef="#ctx0" brushRef="#br1" timeOffset="326403">27179 5450 21295,'12'48'1619,"2"1"-1439,4 6-90,-1-15 0,3 2-90,3 0 0,2-2 0,-1-1 0,1-3 45,-2-7 0,-1-7-45,5-10 180,-5-19-1,-2-18 91,-2-20-462,1-15 327,-11 25 0,0-2 44,0 0 1,0-1-45,0-2 0,0 1-45,0 3 0,1 1 0,7-26 204,2 7-204,-3 29 0,0 19-1,-2 32 1,-1 20-90,0 6 0,-2 1 349,-1-8-349,-4-9 90,-2-9 180,0-13-90,7-26-180,-1-21 0,12-28-296,-10 23 1,-1-1 340,3-1 0,1-1 0,-1 1 0,0 1-95,-1 4 1,-1 2-41,7-17 90,-6 18 0,-2 25-1080,0 49-269,0 10 314,-4-12 1,1 2 859,-1-8 0,0-2 1,6 23-1,0-7 1</inkml:trace>
  <inkml:trace contextRef="#ctx0" brushRef="#br1" timeOffset="326786">28129 5075 15263,'21'-57'1709,"-3"9"1118,-6 16-2467,-4 21 1445,-4 24-1536,-2 25 721,-2 26-945,-6-1 0,-3 4 838,4-15 1,-2-1-974,-1-4 0,-1 1 0,0-3-90,0-3 0,0-2-526,-1-5 1,1-3-14,-5 18-91,2-24 181,6-22 269,2-29 180,8-23 180,0 14 0,3-4-35,4-6 1,3-1 214,4-4 0,2 0 0,4 0 0,2 3 206,0 4 0,3 4-116,-2 5 0,1 5 269,24-8-179,-17 30 0,1 6-90,18 11-180,-20 4 0,0 4-26,13 16 206,-2-1 1374,-6-5-1464,-7-6 528,-6-11-618,-4-4-450,-3-8-629,-3-2-818,-4-7-8024,-4-7 8601,-4-5 0,-11 6 0,-4 5 0</inkml:trace>
  <inkml:trace contextRef="#ctx0" brushRef="#br1" timeOffset="328146">18330 13754 24893,'-22'0'1529,"9"14"-1439,4 16 0,16 27-819,-2-19 1,2 3 818,4 7 0,1 2-90,1 1 0,2 3 0,-1-8 0,1 3 0,0-4 45,1 3 0,0-2 0,4 9 0,-1-7 317,-1-9-362,-8-25 393,-11-32-213,-14-34-135,2 12 0,-2-6-691,-4-13 1,-3-7-1,0 1 676,5 10 0,-1 2 0,1-4-30,-1 0 0,0-4 0,0 0 0,3 3-654,-1-3 1,3 2-1,1 0 654,3 0 0,2 0 0,2 0-90,1 3 0,2 0 0,2 1-304,5 2 1,2 2 0,3 1 123,3 3 0,2 0 1,4 3-151,3 3 0,3 1 1,3 3-271,3 3 0,4 2 1,1 3 689,2 2 0,3 4 0,0 3 0,22-2 0,1 5 0,1 5 0,0 1 0</inkml:trace>
  <inkml:trace contextRef="#ctx0" brushRef="#br1" timeOffset="328591">19207 13523 21085,'-17'52'509,"0"1"1,0-4 0,-1 0-375,1-3 0,0 0 135,0-6 0,1-1 224,-1 2 1,0-4 314,-5 8-899,8-19 366,19-37-366,13-21 90,9-6 0,5-1 0,1-2 0,2 9 185,-3 5-185,-1 9 0,-3 9 379,4 5-199,-12 4-90,-1 0 180,-9 0-270,-7-6 0,0-6 90,-6-14-90,-2-13 90,1-15-90,0-10-1080,5 29 0,2-1 1080,0 1 0,2 0 45,1 2 0,2 0-45,12-21 360,19 5-91,-3 32 1,13 17-90,-17 30 0,-3 12-494,-7-8 1,0 2 268,7 17 0,-2 2-180,-9-13 1,-2-3-181,0-1 0,3-1-2640,10 9 0,4-6-6786,8-3 9422,-10-18 1,-1-11 0,5-40-1,-1-14 1</inkml:trace>
  <inkml:trace contextRef="#ctx0" brushRef="#br1" timeOffset="328911">20178 12786 21565,'4'-26'2968,"0"19"-2608,-4 30 0,-5 31-46,-4 4 1,-2 6-1074,1-13 0,-2 2 789,0-6 0,-1 2 0,0-3-30,-4 4 0,-1-5 0,-1-3 0,0-2 45,0-4 0,1-4 261,-18 16-396,-11-27 90,14-28 0,-6-28 90,23-22-253,11 23 1,2-2 162,2-1 0,4-1-962,6-11 0,5 3 1052,11-11-65,-5 26 1,3 9 64,20 26-45,-6 19 0,2 12-285,-6 3 0,0 7 0,-1 0-487,0-2 1,-1 1-1,-1 1 67,-1 3 1,-1 0-1,-5-5-15,-5-7 1,-4-7-1165,0-1 1839,-11-32 0,-3-15 0,0-11 0</inkml:trace>
  <inkml:trace contextRef="#ctx0" brushRef="#br1" timeOffset="329153">20361 12872 20395,'5'-50'1289,"0"0"1,-2 4-1,0 3-659,1-19-180,-4 29 89,0 31-179,0 29-180,0 23 0,0 16-1350,2-29 1,1-1 1169,2 1 0,3-1 0,2-4 0,2 0 510,17 22-600,3-13 90,-1-20 0,-2-17 0,-5-26 0,-7-20-90,-7-19-234,-8 23 1,-1-1 188,-3-3 0,-3-2-630,-4-19 1,-2 1 89,0 15 1,0 3-541,-4-10 1,0 4 1214,-6 0 0,5 20 0,2 11 0</inkml:trace>
  <inkml:trace contextRef="#ctx0" brushRef="#br1" timeOffset="329286">20775 13573 23094,'8'60'629,"1"-1"1,-2-5 0,-1 0-855,0 1 0,-2-3-2501,1 10 747,-1-11 2108,-8-53 0,-6-19 1,-5-14-1</inkml:trace>
  <inkml:trace contextRef="#ctx0" brushRef="#br1" timeOffset="329405">20231 12791 21300,'-12'-66'360,"11"33"0,4-1-810,8-3 1,6 1-1145,10-2 1,5-1 1593,9-4 0,6-1 0,-11 11 0,3 0 0,0-1 0,3-2 0,0-1 0,1 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6T17:20:34.721"/>
    </inkml:context>
    <inkml:brush xml:id="br0">
      <inkml:brushProperty name="width" value="0.09071" units="cm"/>
      <inkml:brushProperty name="height" value="0.09071" units="cm"/>
      <inkml:brushProperty name="color" value="#FFFFFF"/>
    </inkml:brush>
    <inkml:brush xml:id="br1">
      <inkml:brushProperty name="width" value="0.09071" units="cm"/>
      <inkml:brushProperty name="height" value="0.09071" units="cm"/>
      <inkml:brushProperty name="color" value="#FFC000"/>
    </inkml:brush>
    <inkml:brush xml:id="br2">
      <inkml:brushProperty name="width" value="0.09071" units="cm"/>
      <inkml:brushProperty name="height" value="0.09071" units="cm"/>
      <inkml:brushProperty name="color" value="#FFFF00"/>
    </inkml:brush>
  </inkml:definitions>
  <inkml:trace contextRef="#ctx0" brushRef="#br0">6932 6115 23544,'-5'-59'3058,"-4"5"-2339,2 2-179,1 7-180,0 6-180,6 9 0,0 8-180,0 21 0,0 21 0,4 40 0,-2-12 0,0 6-766,0-7 1,-1 2-1,1 2 766,-1 9 0,1 1 0,-2 2 0,0-10 0,-1 1 0,-1 1 0,0 0 0,0 4 0,0-1 0,0 2 0,-1-1 0,1 3 0,-1 0 0,0 0 0,1 0-497,-1-1 0,1 0 0,0-1 0,1 0 497,-1-2 0,1-1 0,0 0 0,1-2-90,0 13 0,0-2 0,0-2-450,0-8 0,0 0 1,0-4-406,0 14 1,0-5-477,0-15 1,0-5 1420,0 4 0,2-43 0,0-25 0</inkml:trace>
  <inkml:trace contextRef="#ctx0" brushRef="#br0" timeOffset="300">6850 6454 15981,'-9'-56'1049,"0"0"1,0 4 0,-2 1 55,1 8 0,-1 2-925,1 5 0,0 2 1480,-1-22-1480,11 10-90,20 12 0,21 16-90,22 16 185,-23 10 0,2 6-185,4 5 0,1 5 0,1 6 0,-1 4 0,-4 3 0,-2 3 0,-6 2 0,-5 2 0,-8 1 0,-7 1 0,-8-1 0,-8 1 0,-9 0 0,-7-2 0,-7-1 0,-7-2 0,-7-2 0,-4-3 1424,-1-3 0,-4-3-1424,6-8 0,-3-2 0,3-2 0,-2 1 0,1-3 360,-7-1 1,4-3-1440,8-6-540,22-10-630,22-3 2479,21-8 1,19-8-1,9-5 1</inkml:trace>
  <inkml:trace contextRef="#ctx0" brushRef="#br0" timeOffset="733">7748 6156 23813,'22'-55'3149,"-1"-5"-2790,-10 27 271,-4 12-180,-5 39-270,3 27-180,-1-10 0,-1 3-552,3 7 1,0 3 551,0 7 0,0 1 0,1 2 0,-1 0 0,0 1 0,0-2 0,-2-5 0,-2-2 0,0-5 0,0-4 0,-2 23 0,-16-24 0,-1-32 217,-17-29-217,7-33 0,16 10 0,3-8 0,1 2-874,1-13 1,2-2 873,4 4 0,1-4 0,3 4 0,2 15 0,2 3 0,5 0-93,6-6 0,7-1 0,4 7 93,4 12 0,4 5 0,2 2 0,17-12 0,3 11 32,2 22 0,-3 14-32,-19 5 0,-4 5 0,-4 2 0,-3 4 0,-6-3 0,-3 4-49,-6 10 1,-6 1 48,-6 10 1675,-17 9-1675,-12-36 0,-3-10 341,-3-6-341,-8-20 0,13 0 25,3-16-1734,20 0-3059,28-26 4768,3 12 0,-3 14 0,2 1 0,18-9 0</inkml:trace>
  <inkml:trace contextRef="#ctx0" brushRef="#br0" timeOffset="933">8629 5799 21295,'23'-21'4048,"-5"3"-3419,-2 4-89,-6 3 179,0 6 1,-2 15-270,0 18-270,2 24-180,-4-17 0,-1 3-539,1 5 1,0 2 538,0 4 0,0 2 0,0 1 0,-1 1 0,0-2 0,-1 0-270,0-4 1,-1-2-406,0-3 1,0-2-1215,-1 26-900,0-17 2789,-6-15 0,-2-18 0,-5-8 0</inkml:trace>
  <inkml:trace contextRef="#ctx0" brushRef="#br0" timeOffset="1085">8767 4953 24263,'-17'-55'180,"2"9"-630,8 19-449,1 14-1350,6 21 2249,4 17 0,4 23 0,5 12 0</inkml:trace>
  <inkml:trace contextRef="#ctx0" brushRef="#br0" timeOffset="1718">9153 5776 25163,'14'5'1529,"-3"7"-900,-4 4-89,-1 16-180,1 15-180,1 14-559,-3-23 0,0 1 379,0 3 0,0 1 45,2 1 0,0 0-45,-1-4 0,-1 2 137,1 15 1,0-1-138,-2 2 0,0 5 140,-4-68-140,3-29 0,4-18 0,-2 18 0,4-5 0,5-13 0,4-9 0,-1 5-509,-1 6 0,2 0 509,0-2 0,1-4 0,1 13 388,12 6-388,1 24 0,0 27 0,3 20 0,-3 18-231,-16-21 1,0 2 230,0 1 0,-1 0 0,0 0 0,0-2 0,17 25 0,-3-12 0,1-13 1009,-3-16-1009,18-36 0,-7-16-289,-11 2 0,-1-5 289,-6-1 0,-1-2-556,1-8 0,-2-3 556,1-6 0,-1-2 0,-7 15 0,-1 0 0,1-1 0,-1-1 0,0 0 0,-1-3 0,-2 1 0,-1-3 0,0 1 0,0 3 0,-1 0 0,0 3 0,-1-2 0,-1-8 0,0-2 0,-1 7 0,-2 8 0,0 6 0,-1-24 425,-4 19-425,0 20 0,-6 22 0,-1 30 0,-3 34 0,7-18 0,0 6-531,3-6 1,0 6-1,1 2 1,-1-4 530,1 6 0,0-2 0,1 2 0,1-1 0,0 3 0,1-1 0,2-4-611,1-2 1,1-4-1,1 0 611,5 17 0,3-1 0,1-6 0,2-2 108,1-7 1,1-3-109,0-4 0,1-3 0,-2-5 0,0-2 0,18 18 0,-3-13-630,8-11 952,-11-17-1941,2-11-720,-15-17 2339,-6-12 0,-4-9 0,-4-7 0</inkml:trace>
  <inkml:trace contextRef="#ctx0" brushRef="#br0" timeOffset="2041">9746 5609 24803,'-39'4'2249,"4"-3"-2070,13 3-89,10-4 0,17-2-90,19-3 90,25-4-90,-14 2 0,5-2-432,7 1 0,5-1 0,-1 0 432,10-2 0,0-1 0,-7 3 0,2-1 0,-5 1-90,-1 1 0,-5 0-90,-6 0 0,-1 0-1034,1 0 0,-4 1 473,6-1 0,-13 0 1,-29 8-1</inkml:trace>
  <inkml:trace contextRef="#ctx0" brushRef="#br0" timeOffset="2517">11817 4238 21475,'0'-18'3148,"0"-2"-2428,0 1 719,0-3 360,-9 10-1799,-31 51 0,16-9 0,-2 5-770,0 8 0,-2 5 0,1 3 770,1 4 0,1 1 0,0 8 0,8-14 0,-1 6 0,0 3 0,1 1 0,1-1 0,1-2-526,1-1 1,1-1 0,1-1-1,1 1 1,0 3 525,0 3 0,-1 3 0,0 2 0,2 0 0,2-3 0,2-4 0,4 7 0,2-4 0,3-2 0,2 0-242,0-3 0,2 1 1,2-2-1,3-1 242,0-4 0,2-2 0,3 0 0,5-1-359,10 6 0,7 1 0,3-2 0,-1-6 359,4 1 0,0-6 0,4-2 0,-2-4 0,4-1 0,1-3 0,-2-6-27,0-7 0,-1-6 1,0-3-424,-2-1 0,-1-2 0,0-3-315,16-2 1,-2-6-91,-7-2 1,-3-6-315,-8-5 0,-4-4 1169,-7-4 0,-5-5 0,-8-2 0,-4-2 0,-4-3 0,-1-1 0</inkml:trace>
  <inkml:trace contextRef="#ctx0" brushRef="#br0" timeOffset="3434">12653 4387 24353,'-16'-25'2339,"2"5"-2159,0 4-90,3 9-90,1 7 90,6 13-90,0 14 89,4 21-89,7 15-355,-2-24 0,1 2 355,3 1 0,3 2 45,4 12 0,3-1-45,-1-12 0,2-3 90,3-3 0,1-8 0,11-14 180,-5-44 135,-16-9 0,-3-6-405,-2 6 0,-1-1-275,2-15 1,-2-1 274,-5 14 0,-1 2 334,0 2 1,0-1-335,0-3 0,-1 0 0,0-15 0,3 18 0,-4 37 0,0 39 0,0 21-234,0-18 0,2 2 234,-1 6 0,2 2 0,0 5 0,2 1-720,-1 1 1,2 0-406,1 1 1,2-2-405,-1-4 0,2-1 1529,1-5 0,3-2 0,1-6 0,2-1 0,0-3 0,1-1 0</inkml:trace>
  <inkml:trace contextRef="#ctx0" brushRef="#br0" timeOffset="3788">14741 4514 23274,'4'-48'3508,"0"3"-2699,-4 6-89,0 6-450,0 8-270,0 5 0,0 6 0,-4 17 0,-2 22 0,-6 29 0,3-12 0,-2 8-383,-1-3 0,-1 7 0,-2 4 1,-1 0 382,1-2 0,-2 2 0,-1 1 0,1 1 0,-1 0-577,0 1 0,0 1 0,0 0 0,0-1 0,-1 1 577,-1 0 0,0 2 0,0-2 0,0-2 0,2-3 0,1-6 0,2-2 0,0-3 0,1 0-259,-5 13 0,1-2 1,0-1 258,2-5 0,1-2 0,1-1 0,-4 15 0,1-2 0,3-11 0,1-3-270,3-7 0,1-3-1799,-1 15-809,4-25 2878,3-20 0,2-32 0,-3-10 0</inkml:trace>
  <inkml:trace contextRef="#ctx0" brushRef="#br0" timeOffset="4078">13839 4672 23993,'-27'-16'990,"3"7"-810,4 9 0,9 9-1,7 11-89,12 6-90,10 5 0,9-1 0,11-3 0,-7-14 0,2-3 0,15-4 0,8-7 90,-31-17 0,-13-10 0,-12-6 0,-12-4-90,-25-17 0,8 19-180,-15-1-180,17 26-269,0 21-361,3 9-988,5 20 1978,9 8 0,5 16 0,5-28 0,0-1 0</inkml:trace>
  <inkml:trace contextRef="#ctx0" brushRef="#br0" timeOffset="4468">15078 5618 22464,'0'-30'2968,"0"11"-2518,0 4 90,0 17-180,0 13 89,0 37-359,0-1-45,1-14 0,1 1-45,3 17 45,2-21 0,3-1-45,4 11 0,13 1 0,-11-34 0,1-17 0,-7-15 90,-5-19 0,-2-7 90,-8-7-180,-4 2 90,-5 6-180,-4 8 0,-1 11-360,-1 9-629,0 9-630,1 5-989,3 10 2698,7 5 0,4 8 0,5 3 0</inkml:trace>
  <inkml:trace contextRef="#ctx0" brushRef="#br0" timeOffset="5044">16738 3754 24983,'8'-36'1034,"-1"-1"1,5-26-766,-4 15 271,-2 17 180,4 39-720,-1 22 0,-2 6 0,1 6 0,0 8 0,-1 2-809,0 11 1,0 3 808,-2-17 0,0 1 0,-1 1 0,0 4 0,0 1 0,0 1-814,0 1 1,1 1-1,-1 0 814,-1 1 0,1 0 0,1 4 0,-1-3 0,1 4 0,0 0 0,0 0-398,0-5 1,0 0-1,0 0 1,0-1 397,-1-2 0,1 1 0,0-2 0,-1-3-154,2 6 0,-1-4 1,0-7 153,-2-10 0,0-4 0,3 20 774,-4-18-774,0-27 1937,-2-26-1937,0-35 0,-7-8 0,-4-6 0,1 13 0,-3-1 501,0 5 1,-3-1 0,-2 4-502,-7-2 0,-7 7 0,-3 13 0,-7 4 0,1 5 0,-9 1 0,-3 11 0,-8 14 0,-6 8 0,6 7-177,5 10 0,4 8 177,7-1 0,0 4 0,7 1 0,4 6 0,11 5 0,12-8 0,6 4 0,3-3-392,3 4 0,8-2 392,10 12 0,13-5 0,22-20 0,8-10 0,-12-7 0,3-7 0,7-5 0,7-5 0,-7-4 0,-5-7 0,-3-4 0,-8 1 0,1-2 0,-6-3 0,-2-5 0,-5-5-945,6-18 1,-6-3-1,-11 7 1,-3-1-405,2-15 0,-7-2 1349,-11 14 0,-5 2 0,-2-2 0,-1 0 0,-3 1 0,-1 0 0</inkml:trace>
  <inkml:trace contextRef="#ctx0" brushRef="#br0" timeOffset="5542">17453 3496 23634,'2'-9'1709,"0"2"-1170,-2 7 1,0 11-90,0 12-270,0 17-91,4 13 1,2 10-90,0-28 0,0 1 45,2-2 0,1 0-45,11 29 0,4-8 0,3-12 0,1-14 90,1-13-90,-3-20 0,-1-15 360,-5-21 90,-9-15-1196,-7 22 0,-1-2 746,-2-1 0,-2-1 0,-1 2 0,-1 0 0,-4-26 0,-5 13 0,5 12 0,-2 16 0,8 15 0,-3 18 0,6 21 0,-1 21-312,0-21 1,-1 2-409,1 4 1,-2 2-405,1 2 0,0 0-3792,1 3 1,-2 1 4057,-2-1 1,-1 1 0,-1 2 0,-1 0 0,-3-1 0,0 1 0</inkml:trace>
  <inkml:trace contextRef="#ctx0" brushRef="#br0" timeOffset="5835">13084 7481 18732,'55'-24'-818,"1"1"1,-11 7 0,2 1 0,2 0 0,12-2 0,3 0 0,2 0 0,-10 4 0,-1 1 0,1-1 0,0 1 0</inkml:trace>
  <inkml:trace contextRef="#ctx0" brushRef="#br0" timeOffset="7165">19321 5233 24263,'0'-9'3058,"0"0"-2878,0 0 270,0 4-270,0 21 0,-4 3-90,-2 23-90,-4-1 90,-2 4-90,-1 1 90,1-7-90,0-2 0,2-17 0,3-11 0,4-15 0,6-14 0,4-1 0,3-1 0,0 1 0,4 1 0,-9 14 0,-3-1 0,-7 11 0,-1-10 0,6-4 0,10-8 0,8-2 0,13-1 0,9 5 0,-2 21 0,2 7 0,-6 2 0,0 5-216,12 12 0,-3 10 216,-17-1 0,-4 7 0,-4 0 0,4 8 0,-10 6-540,-12-13 0,-6 8 1,-5 3-1,-3 0 0,-5-6 540,-10 2 0,-7-3 0,-3-2 0,-2 1 0,6-2 0,-1 2 0,-2 0 0,-1-2 0,-2-3 0,-4-11 0,0 0 0,0 0 0,0 0 0,1 0 0</inkml:trace>
  <inkml:trace contextRef="#ctx0" brushRef="#br0" timeOffset="9028">22407 4184 20935,'-10'0'2699,"2"0"-2250,-4-2-89,2-3-90,-3-2 0,1-4-90,0-2 179,-2-3-89,0-2 0,-6-1-90,-5 3 90,-9 1 0,-11 1-46,2 9 1,-5 3-90,9 1 0,-1 4-465,-17 3 0,0 6 375,12 3 0,2 4 45,-2 5 0,1 4-45,-2 5 0,3 4-564,0 4 1,2 4 518,0 6 0,3 4 30,14-16 0,2 1 0,2 1-30,1 3 0,1 0 0,2 2 0,2 0 0,2 1 0,2 1 0,2-2 0,2 0 0,1 0 0,3 20 0,4-3 0,5-5 0,5-3 0,3-6 0,5-5 0,3-6 0,4-5-79,2-8 1,4-5 78,2-8 0,3-6 0,1-7 0,1-7-235,1-7 0,0-6 235,0-6 0,-1-5-89,-1-6 1,-1-4 88,0-3 0,-3-3 0,0-2 0,-3-2 0,-1-2 0,-2-2 45,-3-2 0,-2 0 44,-3-3 1,-3 0 0,-2 1 0,-2 1-90,-4 3 0,-1 1 251,-4 7 1,0 1-252,-3 9 0,-1 1 0,-1-19 66,-3 22-66,-4 24 0,-5 29 0,-1 28 199,8-11 1,2 3-200,1 8 0,2 2 101,5 5 0,4 1-101,4 2 0,6-1-336,6 2 0,6-3 336,-5-18 0,2-2 0,2-2 0,2-1 0,3-2 0,4-1 0,16 4 0,7-1 0,-3-5-150,-14-8 0,-2-2 1,2-2-361,11 3 0,2-2 1,-6-6-616,-5-8 1,-5-6-316,-6-3 1,-4-4 1439,14-24 0,-23-6 0,-13-4 0</inkml:trace>
  <inkml:trace contextRef="#ctx0" brushRef="#br0" timeOffset="9926">8280 1805 19731,'-26'-45'2339,"-5"-3"-1395,-5-6-629,15 27 0,-1-1 87,-1 1 1,-1 0-269,-2 3 1,-2 2 45,-28-12-135,24 23 0,-2 4 45,0 6 0,-1 4 0,-3 7 0,0 5 0,-1 6 0,1 6-207,1 6 1,2 4 161,1 5 0,2 2-45,3 4 0,4 2 0,4-1 0,4 2 0,4-1 0,5 1 0,4-2 0,3 0 0,6-3 0,3-1 147,4-3 1,3-3-193,4-5 0,5-4 0,3-4 0,3-5-45,2-5 0,1-5-1107,3-4 1,-1-5 1106,1-4 0,-2-5 45,0-5 0,-1-5-59,-2-5 0,-1-6 104,-1-5 0,-1-4 0,-3-6 0,-1-2 126,-3-6 1,-2-2 8,-3-3 0,-3 0-1,-3 1 1,-2 1 45,-3 2 0,-2 2 0,-4 8 0,-2 2-180,-6-25 0,-9 20 333,2 19-333,1 24 2949,7 25-2949,10 22 0,10 6 0,6 2-86,-1-10 1,2-1-5,10 18 0,4-2-405,-3-18 1,3-3-226,0-1 1,1-2-316,2-2 1,1-3-3882,0-2 1,-1-4 4259,-1-3 1,0-4 0,-1-5 0,1-3 0,30 2 0</inkml:trace>
  <inkml:trace contextRef="#ctx0" brushRef="#br0" timeOffset="10226">9405 1624 24623,'-39'-18'2159,"4"0"-1800,1 2-179,7 0-90,12 1 0,6 1-90,20-4 0,15 2 0,27-6 45,-15 9 0,4 1-428,7-3 1,4 0 337,4 0 0,2 0-567,1 0 0,0 1 522,-1 2 0,-2 1-45,-5 0 0,-2 0-209,-7 3 0,-2 0-16,23-8-270,-19 5-179,-17 0-181,-14 2 483,-14 4-3001,-19 1 3508,-4 4 0,-14 8 0,4 2 0</inkml:trace>
  <inkml:trace contextRef="#ctx0" brushRef="#br0" timeOffset="10518">9527 1728 21295,'-49'37'2968,"2"-6"-2518,4-4 0,6-6 89,7-3-179,8-9-90,9-3 90,13-6-90,18 0-91,19-2 1,21-6-554,-16 0 1,5-1 0,0 0 373,8-4 0,2 0 30,-5 1 0,3 0 0,-4 1-361,1-1 0,-4 1 331,-5 2 0,-2 0 0,24-4 0,-17 3 0,-16 6-809,-4 0-450,-16-1-720,-2-2 477,-15-6 1502,-4-3 0,-5-6 0,-2-4 0</inkml:trace>
  <inkml:trace contextRef="#ctx0" brushRef="#br0" timeOffset="10767">11195 665 24893,'-16'-27'899,"2"2"-719,5 0-90,7 3 0,16-5 0,16 3-90,23-4-135,-19 16 0,6 1-839,2-1 1,4 0 0,-1 1 208,5 0 1,-1 1-496,15-4 1,-3 0 1259,0 3 0,-24 2 0,-12 2 0</inkml:trace>
  <inkml:trace contextRef="#ctx0" brushRef="#br0" timeOffset="11250">11399 358 21924,'-46'6'1799,"4"3"-1349,7 13 270,3 16-91,4 15-906,12-16 0,2 4 456,-2 5 1,1 2-45,-2 6 0,0 3-552,-1 1 1,1 2 506,-1 1 0,1 0-90,0-2 0,0 0 0,0-4 0,1-1 45,2-5 0,-1-3-170,3-5 0,0-3 215,-6 23 90,6-3 0,6-32 525,9-10-705,30-62 90,5-6 238,-6 11 1,3-2-284,-4 7 0,2 1-45,2 1 0,3 3 45,1 2 0,3 5-45,0 4 0,1 6 0,4 6 0,0 7 0,0 6 0,0 8 45,0 6 0,-1 7-45,-2 6 0,-4 4 45,-2 6 0,-5 3-310,-4 2 1,-7 3 264,-5 2 0,-7 0 0,-6 0 0,-8 1 30,-11-8 0,-7 2 0,-2-3-30,-6 4 0,-5-3-511,2-8 1,-3 0 0,0-7 555,-6-5 0,0-7 0,4-3 0,-1-7-127,-7-7 1,3-12 81,8-20 0,6-8 0,4 11 0,7-4-135,10-15 0,12 2-494,29-5-361,12 7-449,10 4-630,2 10-2847,-26 17 1,1 1 3864,31-6 1,2 5 0,0 1 0</inkml:trace>
  <inkml:trace contextRef="#ctx0" brushRef="#br0" timeOffset="11536">12458 819 23094,'4'-48'1049,"-1"0"1,0 4-1,0 2-689,-3-24 0,-6 17-1,5 21 91,-5 19-360,19 37-90,1 4 0,18 20 0,-10-25 0,1-3 0,12 13 0,6 2-180,-23-24 90,-10-11 0,-6-15-270,-10-10-269,-7-9-451,-3-2-539,-2-2-989,-1 9 2608,3 5 0,0 11 0,1 5 0</inkml:trace>
  <inkml:trace contextRef="#ctx0" brushRef="#br0" timeOffset="11724">12641 1140 24893,'36'47'1844,"-16"-20"0,1 0-1844,2 3 0,1 1-510,0 5 1,1 3 509,-3 0 0,0 4 0,-1-1 0,2 6 0,-3 3 0,-2 5 0,-1 6 0,-5-5 0,-7-7 0,-9 1-2111,-9 5 1,-8 5 0,-5-7 2110,-12-4 0,-6-4 0,1-2 0,-5 1 0,0-3 0,5-11 0,0-1 0,0 1 0</inkml:trace>
  <inkml:trace contextRef="#ctx0" brushRef="#br0" timeOffset="12677">23642 2908 22644,'-26'-38'779,"1"-1"1,1 1 0,3 0-600,1 3 0,3 1 89,-2-29 91,15 9 90,32 13 0,34 17-346,-23 34 1,10 11 0,6 9 0,3 4 0,-1 1 0,-7-4-938,-4-1 1,-3-1 0,-2 1 0,2 3 0,3 3 832,-1-1 0,4 3 0,3 3 0,0 2 0,1 1 0,-3 0 0,-4 0 0,-4-1-235,-2 4 0,-4 0 0,-4 1 0,-1 0 1,-2 1-1,1 0 235,-1 2 0,0 1 0,-2 1 0,-1 0 0,-2 1 0,0 0-253,-3 0 0,0 1 0,-2 1 0,-1-1 1,-2 2-1,-2-1 253,-1 0 0,-1 1 0,-3 0 0,0 1 0,-2-1 0,-2 0-155,-1 0 1,-1-1 0,-2 1 0,-1-1 0,-1 0 0,-2 0 172,-2 9 0,-3-1 0,-1 1 0,-2-2 0,-1-1 26,-2-2 1,-1-1 0,-2-1 0,-2-1 0,0-1-27,-1-3 0,-1 0 0,-2-2 0,0-1 0,-1-1 4,-5 7 1,-1-2-1,-2-1 1,1-1-23,1-5 0,-1-2 0,0-1 0,0-2 30,-6 7 0,0-2 0,1-3 175,4-5 0,1-2 1,1-3-341,-8 8 0,3-4-270,6-8 1,3-2-946,-12 10 667,19-19 683,19-11 0,21-21 0,12-4 0</inkml:trace>
  <inkml:trace contextRef="#ctx0" brushRef="#br0" timeOffset="16292">26098 3714 21655,'-14'0'2698,"0"0"-2158,0 0 899,-4 0-899,10 0-91,-1 0-89,13-2-90,9-3 90,21-6-225,-3 2 0,5 0-843,14-5 1,7-1 707,-9 3 0,3 0 0,2-1-718,9-3 1,1 0 0,2-1 717,-11 3 0,2 1 0,0-1 0,0 0-482,4-1 0,0 0 0,1-1 0,0 1 482,2-1 0,0-1 0,0 1 0,0-1 0,0 2 0,-1-1 0,1 0 0,2 0 0,-3-1 0,2 0 0,1 0 0,-1 0 0,-5 1 0,-3 1 0,-4 2 0,0-1 0,1 0 0,6-1 0,3-2 0,-3 1 0,-7 2-118,4-1 0,-7 1-17,-10 2 0,-3-1-132,14-9-1172,-25 1 1238,-25 3 201,-29 8 0,-12 6 0,1 5 0,-3 1 0,-2 1 0,0 0 0,0 0 0</inkml:trace>
  <inkml:trace contextRef="#ctx0" brushRef="#br0" timeOffset="16775">26387 3257 23544,'0'-25'2158,"0"4"-1798,0 5 270,-16 9-450,-1 15-90,-19 16 0,6 15-1,0 7-611,5-6 0,0 1 552,1 0 0,-1 2 0,3-1 15,-2 7 0,4 0-15,7-6 0,1 2 0,3-2-30,1 3 0,5-1 44,3 11 1,8-4-283,7-20 1,5-5 237,6-1 0,3-2 0,6-2 0,3-2-321,5-1 1,2-3 320,1-1 0,2-1 30,-5-3 0,3-1 0,-3-1 60,1 1 0,-1-1 89,11 0 1,-6-1 270,-3-4-450,-14-18 918,-38-36-918,-11 5 0,-5-4 0,-3-3 0,-3-2-171,7 13 0,-2-2 1,3 2 170,-2-8 0,1 0 0,2-1 0,2-1 0,0 2 0,1 0-675,3 3 1,2 1-361,1 2 1,1 1-220,2 3 0,1 1 1254,1 4 0,1 2 0,-1-21 0,2 12 0</inkml:trace>
  <inkml:trace contextRef="#ctx0" brushRef="#br1" timeOffset="21043">29189 2217 26152,'-10'5'900,"-6"11"-721,-7 18-179,-9 16 45,13-21 0,-1 1-954,-1 5 0,1 0 909,-1 2 0,1 1 0,1 1 0,2-1 25,2 1 0,1-1-25,2 0 0,2-1 0,4-4 0,2 0 0,2 28 90,8-7-180,8-9 90,6-2 0,9-7 0,6-8 411,5-6-411,23-8 0,-17-3 0,17-6 0,-36-1 912,0-4-912,-17 0 445,-2-4-445,-4-7 0,-2-10 0,-2-17 90,-5-12-90,-4-14-227,2 29 1,0 0 226,-1 0 0,-1 0 45,1 0 0,0 2 45,-6-31 90,0 6 0,7 3 0,2 10-90,5 4-90,1 10 90,9 8-90,8 7 0,13 9-90,8 18 90,5 6 0,3 14 0,0 5-90,-6 5 90,-6 0 0,-11-2 453,-8-5-543,-8-7 90,-11-5 90,-6-5-90,-9-8 0,-1-5 0,1-4-180,0 0-90,3-4-1169,7-9 270,2-3-630,10-10-900,2-1 2699,3-7 0,1-3 0,-2-1 0</inkml:trace>
  <inkml:trace contextRef="#ctx0" brushRef="#br1" timeOffset="21655">28612 2461 22374,'-35'0'944,"0"0"1,-26 0-765,18 0-90,21 0 90,18-4-180,26-3 90,23-9-90,-11 7 0,5 0-1651,9-5 0,3 1 1696,8-1 0,3 0-45,-18 4 0,1-1 0,0 1-259,1-2 1,1 1 0,-1 0 258,-1 0 0,0 1 0,-1-1 45,20-6 0,-2 0 45,-4 1 0,-2 0-78,-6 3 1,0-1 121,-5 0 1,-2 1 0,-6 3 0,-2 0 90,5-2 0,-1 1 135,15 1 2797,-7 16-2977,-30 16 1131,-20 21-1266,-7-9 0,-1 2-45,-4 19 0,6-19 0,0-2 0,4 7 573,5-7-573,4-9 0,7-5 0,37-11 0,2-3 0,-10-3 0,2-2-1696,-5 0 0,0-1 1696,3 5 0,0 0 0,2-1 0,0 0-19,-1 0 1,-1 0 18,-3 1 0,-1 0 0,28 2 90,-12-2 0,-13 1 90,-11-6 90,-13 0-180,-8-4-90,-13-7 3463,-6-9-3463,-8-14 0,-13-9 0,-3-12-232,14 25 1,-1-1 186,-1-1 0,1 0-135,0 0 1,1-1-181,1 3 0,1-1-1079,-3-7 0,1 1 1439,5 5 0,1 1 0,-16-19 0,13 18 0</inkml:trace>
  <inkml:trace contextRef="#ctx0" brushRef="#br1" timeOffset="21852">30192 2823 23004,'0'44'809,"0"1"1,1-3-1,-1-1-494,1-5 0,-1-2 225,2 25-270,0-14-180,-2-11-270,4-9-540,-4-9-539,4-3-720,-4-8-719,4-1 2698,0-10 0,6-6 0,2-6 0</inkml:trace>
  <inkml:trace contextRef="#ctx0" brushRef="#br1" timeOffset="22203">30850 1999 23903,'12'-41'2159,"0"7"-1619,-8 18-1,0 16-269,-2 16-90,2 20-90,4 16-45,-1-19 0,2 0-312,0 4 0,3-1 267,1 2 0,2-1 0,1-5 0,0 0-135,2-2 0,1-2-315,22 13-180,1-18-89,3-18 179,2-26 180,0-15 315,-23 9 0,-2-3-1148,2-3 0,-3-2 1328,0-2 0,-3-1 45,-3 2 0,-1 1 64,6-24-154,-12 16 0,-5 18 0,-3 16 0,0 16-90,0 12 2377,4 10-2917,-1 1-60,3 2-1379,-4-5 1979,0-13 0,-10-3 0,-1-11 0</inkml:trace>
  <inkml:trace contextRef="#ctx0" brushRef="#br1" timeOffset="22585">30906 1746 23723,'-43'-18'1889,"-1"-4"-1529,24 5-360,3 1 90,25-1-90,6-1 90,11-9 90,2-5 90,-2-4 90,-20-11-181,-23 15 1,-32-3-593,13 25 0,-5 4 548,-7 0 0,-4 1 0,-6 2 0,-2 1-597,-4 0 1,0 0 551,0 2 0,1 0-90,4 1 0,2-2-167,7 0 1,2-2 166,9 1 0,3-1 0,-21-4 0,21-3 0,18-4 830,52-31-1100,14 14 1,12-1-339,-17 11 1,5 1 0,1-1 0,-1 2 19,13-5 0,0 3 1,0 1-223,3 2 1,0 3-1,-6 3 810,-1 2 0,-5 4 0,-7 1 0,-3 1 0,-6 3 0,0 0 0</inkml:trace>
  <inkml:trace contextRef="#ctx0" brushRef="#br1" timeOffset="22975">30196 1886 22464,'-46'32'1529,"11"-6"-1439,21-13 0,22-11-90,26-11 0,13-7-90,1 0 0,6-2 0,0 0-963,3-1 1,1-1 0,2 0 1052,-7 2 0,1 0 0,0-1 0,-2 2 90,2-3 0,-3 2 0,1-1 59,-2 1 1,1 0 0,-2 0-21,-2-1 1,-2-1-1,0 0 231,16-7 0,-3 0-260,-7 0 1,-2 1 169,-6 3 0,-1 1-46,-6 2 1,-2 0-50,-3 2 1,-2 2 93,19-14 1656,-9 7-1925,-11 10 1323,-4 6-1323,-2 17 0,4 19 0,7 28-96,-15-16 0,1 4 96,2 8 0,0 5 0,-5-13 0,0 5 0,0 1 0,1 1 0,0 4 0,2 1 0,-1 1 0,-1-1-426,1 1 0,0-1 0,-1 1 0,0-2-24,0-2 0,-1 0 1,-1-2-1,0-3-360,-2-3 1,-1-3 0,-1-1 716,4 17 1,-1 0-1,-3-5 1,-2 0-1,-2-5 1,0 1 0</inkml:trace>
  <inkml:trace contextRef="#ctx0" brushRef="#br1" timeOffset="23654">30894 3913 22554,'-18'0'2699,"1"0"-2430,-1 0-89,2 0 0,-2 6 180,-6 5 0,-8 12-90,-13 10-365,18-11 1,-3 4 273,-16 18 1,0 3-594,10-9 1,1 1 458,-9 10 0,2 0-45,18-18 0,3-1-34,-11 22 34,12-7 0,10-4 0,13-7 410,30 1-410,3-13 0,24 0 0,-7-15 0,0 1 0,-2-7 947,-5 3-947,-7-4 143,1 0-143,-16 0 90,-2 0-90,-17-6 0,-8-8 0,-6-15 0,-7-12 0,-3-16-799,-1-4 799,10 27 0,0 0 0,-1 0 0,2 0 0,0 0 0,1 0-491,-3-32 491,10 3 0,12 2 0,12 8-309,15 8 309,12 18 0,-8 24 0,2 9 0,-10 2 0,0 4 0,9 9 0,-2 3 0,-14-1 0,-3 2 90,15 25-90,-9-2 0,-10-5 90,-8-7-90,-6-9 0,-4-13 738,-9-6-918,-2-14 341,-8-3-881,3-11-19,0-8-2319,4-34 629,3 6 2359,7 17 1,2-1 0,7-19 0,5 3 0</inkml:trace>
  <inkml:trace contextRef="#ctx0" brushRef="#br1" timeOffset="23885">31235 3691 21475,'19'-23'3328,"-3"3"-2968,-2 0-1,-4 4 271,2 2-90,-1 5-1,1 4-179,3 9 180,17 40-2101,-12-2 0,0 5 1606,1 3 0,-2 3-45,2 9 0,-3 1-476,-6-15 0,-1-1 476,0-1 0,0-1-245,-1-3 1,0 0 19,0-5 0,0-2-840,7 26-374,-5-13-360,-4-12 2010,-6-12-211,0-14 0,-2-11 0,0-8 0</inkml:trace>
  <inkml:trace contextRef="#ctx0" brushRef="#br1" timeOffset="24737">30196 3881 23094,'-44'0'1979,"8"0"-1709,17 0-1,12-4-89,26-7-45,28-7 0,11-1-1577,0 1 0,6-2 1442,-15 7 0,4-2 0,2 0 0,-1 1-328,-3 2 1,0 0 0,0 0-1,0 0 328,4 0 0,0 0 0,0-1 0,0 1 0,1-1 0,1 1 0,-1-1 0,-1 1 0,-1 0 0,-1 0 0,0 0 0,-1 0 0,14-3 0,-1 1 0,-1 0 0,-6 2 0,-2 0 0,-1 0 0,-6 1 0,-2 1 0,-1 0 45,13-3 0,-4 0-137,-9 2 0,-3 0 272,-9 1 0,-2 0 179,19-6 1,-16 4 1551,-11 6-1731,-12 4 2201,-6 2-2291,-5 6 536,-1 1-626,-10 29 0,3-5 0,-8 24 0,10-12 0,2 21 0,6-5 0,2-3 0,5-11-90,7-10 90,-3-10 0,4 4 0,-8-14 0,-4 1-90,-2-2 90,-13 7 0,-51-8 0,28-3 0,-3 0-461,-21-6 0,-3-3 461,8 3 0,2-2 0,-2-4 0,2-2 0,2-2 0,2-1-177,5-3 1,1-2 176,6 0 0,1-5-111,0-8 1,4-4 110,-2-18-45,17 13 0,7-1 45,20-21 0,18 1 0,4 24 0,12-1 0,-2 5-45,1 2 0,2 3-736,6-1 1,6 0 0,-5 9 780,0 12 0,-4 8 0,2 4 0,-1 5-38,0 6 0,-3 6 83,-4 4 0,-2 6 0,-3 4 0,-3 4-290,-5 4 0,-3 4 290,-4 1 0,-3 5 105,-10-5 0,-2 5 0,-3-4-150,-1 8 0,-3-1 0,-2-11 0,-2 3 0,-3-6 0,-6 0 0,-2-5 0,0-3 0,-1-3-29,-2-4 0,-1-2 29,-11 20 2774,1-15-2774,-4-6-252,11-16-917,-7-10 844,12-17-1564,-1-12-719,4-18 2608,-2-16 0,9 23 0,1-1 0,-1-4 0,1 0 0</inkml:trace>
  <inkml:trace contextRef="#ctx0" brushRef="#br1" timeOffset="24985">32299 3347 24713,'-21'-32'2339,"9"1"-2250,8 6 91,18-2 90,16 0-90,13 1 0,8 0-135,-5 6 0,3 1-423,-4 1 0,4 0 1,-2 2 377,12 0 0,0 3-60,-8 3 0,2 1 0,-1 1-330,-6 2 0,-1 0 1,0 1-106,19-2 0,-4 1-45,-20 1 1,-7 2-630,-10 2-720,-15 3-7942,-15 5 9432,-12 11 1,-17 3 0,-8 4 0</inkml:trace>
  <inkml:trace contextRef="#ctx0" brushRef="#br1" timeOffset="33457">32998 2741 18057,'0'-13'4227,"0"1"-3777,0 1-90,0 4 0,0 0-180,0 3 89,0-1-179,0 1 0,0 1 0,-6-1-90,-1 2 180,-3-5 0,4 0-90,2 0 0,4-1 0,0 1 0,0-4-90,0-1 0,0 0 0,4 1 0,13-2 0,14 5 0,4-2 0,6 5 0,8-3 0,-12 4 0,11-2 0,-10 6 0,-13 4 0,3 1 0,-11 4 0,-3 2 0,0-1 0,2 5 0,-1-1 0,5 2 0,-4-2 0,2-1 0,-1-2 0,-1 5 0,-2-2 0,0 1 0,-1 1 0,-3 0 0,-4 0 0,-2 2 90,-4-4-180,0 11 90,0-6 0,0 7 0,0-6 0,0 0 0,0 3 0,0 22 90,0-7-180,0 9 180,0-16-90,0-11 0,0-2 0,-6 2 0,0 1 90,-7-1-180,3 0 180,-2-1-90,4-1 0,-2 2 0,2 0-90,0 3 180,-2 2-180,-1-2 90,-1 3 0,0-3 0,0 2 0,-2-2 0,3-1 90,-3 13-90,9-7 90,0 23 0,5-21-45,2 4 0,1 0-45,1-3 0,5 18 0,-4-29 0,2-4 0,1 6 0,-1-5 0,3 1-180,-4-9-270,6-1-360,2-3-989,5 4 1799,-1-4 0,0 3 0,-2-3 0</inkml:trace>
  <inkml:trace contextRef="#ctx0" brushRef="#br1" timeOffset="33835">33432 4632 21924,'-17'-2'1889,"7"-3"-1709,5-4-90,8 0-90,4-3 90,5 3-90,4 0 0,3 0 0,-1 0 0,-2 0 180,0 0-90,-9 2 90,1 1-90,-8-1 0,0 2 0,-4-1 0,3 1-90,-6 3 0,6 0-90,-3 2-540,11 0-2338,-5 0 2968,6 0 0,-8 0 0,0 0 0</inkml:trace>
  <inkml:trace contextRef="#ctx0" brushRef="#br1" timeOffset="47242">3204 7770 21385,'-19'17'3148,"3"-8"-2428,2-3-1,7-6 1,-2 4-181,9-3-179,-4-1 90,33-29-360,9-8-45,0 5 0,7-1-824,5 0 1,4 0 808,-11 9 0,2 0 0,1 0-598,5-1 1,2-1-1,0 2 568,4-1 0,0 1 0,0 0 0,1 1 0,-1 0 0,0 1-30,-3 2 0,0 2 0,-1-1-92,-6 3 1,0 0 0,-1 1 61,4 0 0,-1 0 0,-3 1-75,-1 0 1,-3 1-1,4-1 0,-6 2-405,-9 3-180,-15 5-359,-9 2-1137,-26 8 2216,-3 7 0,-24 14 0,5 8 0</inkml:trace>
  <inkml:trace contextRef="#ctx0" brushRef="#br1" timeOffset="47593">3533 8273 24083,'-60'20'1709,"9"-4"-1259,11-7 0,12-5-180,7-4-91,11 0-89,8 0 0,14-4-90,16-3 0,24-10 0,-15 5 0,4-1-788,11-5 1,3-1 787,-13 4 0,2-1 0,1 0 0,4-2 0,1 0 0,1-1 0,3 0 0,0-1 0,-1 0 0,0 0 0,0 1 0,-1-1 0,-2 2 0,-1 0 0,-2 0 0,15-5 0,-3 0 0,-9 4 0,-3 0 0,-10 4 0,-2 1-180,18-9-90,-18 3-270,-17 0-1708,-20-11 89,-11 2 2159,-11-10 0,-3 2 0,-1-1 0</inkml:trace>
  <inkml:trace contextRef="#ctx0" brushRef="#br1" timeOffset="47853">4524 6898 24173,'-17'-62'1619,"3"10"-1529,0 9-90,7 16 360,2 13 90,8 24-90,9 24-271,-1 1 1,1 6-964,5 14 1,2 6 903,-4-11 0,-1 2 0,1 3-30,1 6 0,1 2 0,0 1-604,-4-13 1,0 0 0,-1 0 0,1 1 603,0-1 0,-1 0 0,1 0 0,0 0-30,4 14 0,1 0 0,-1-2-376,-1-5 1,0-2 0,0-1 225,-1-5 0,1-1 0,-1-3-475,5 14 0,-1-4-20,-2-11 0,-1-4-490,8 13-1444,-10-35 3078,-11-40 1,-14-40 0,2 18 0,-1 0 0</inkml:trace>
  <inkml:trace contextRef="#ctx0" brushRef="#br1" timeOffset="48054">4775 7594 20940,'-19'-58'503,"1"-1"1,-1 1 0,0 3 0,1 0-1,0 2-413,1 5 0,1 1 0,1 2-353,-5-15 0,2 2 308,6 8 0,5 3 45,3 7 0,6 3 393,24-22-393,23 25-45,-13 26 0,3 9 0,9 10 0,0 9-539,6 11 1,-2 8 493,-14-4 0,-2 3 0,-1 4-445,0 7 0,-3 2 0,-1 4 445,-9-11 0,-2 2 0,0 0 0,-3 2 0,-1 1 0,-1 2 0,-3 0 0,0 0 0,-2 0 0,0-1 0,-3 1 0,0-1 0,0 14 0,-3-1 0,-1-1-150,-2-6 0,-2-1 0,-1-1-490,0-7 1,-1-2 0,-1-1-755,-4 11 0,-4-4 1298,1-12 0,-4-6 0,-18 6 0,-6-21 0</inkml:trace>
  <inkml:trace contextRef="#ctx0" brushRef="#br1" timeOffset="48670">2936 2646 13193,'-41'32'539,"1"0"1,1-1 0,2-1 619,2-4 1,1-2-980,5-2 0,3-1 1823,-15 10-1554,20-14 828,20-9-1007,26-21-90,25-12-90,-11 5 0,4-3 955,9-7 0,4-3-1016,-11 9 1,2-1 0,1-1-443,6-3 0,2 0 0,1 1 413,-12 5 0,2 2 0,-1-1 0,2 1-505,0 0 0,1 1 0,-1 1 0,1 0 385,12-4 0,-1 1 1,2 1-174,-10 4 1,1 1 0,0 1-1,-5 1-397,-2 2 1,-4 1 0,0 1 104,26-5 1,-10 7-1087,-22 17 1671,-45 18 0,-35 19 0,9-19 0,-1 1 0</inkml:trace>
  <inkml:trace contextRef="#ctx0" brushRef="#br1" timeOffset="48854">2887 3442 22554,'-49'39'599,"-1"1"1,6-6 0,3-3-420,-10 10-90,29-23 0,36-27 0,34-23-45,-8 2 0,4-3-955,-7 7 0,2-2 1,3 0 879,5-5 0,2-2 0,1 1-150,4-2 0,2 0 0,0 1-135,-13 8 0,0 1 0,1 0 1,-1 0-2963,13-7 0,0 1 0,-1 0 2657,-4 2 1,-1 0-1,-2 0 1,-4 2-1,-2 1 1,0-2 0,-5 2-1,0-1 1,1 0-1</inkml:trace>
  <inkml:trace contextRef="#ctx0" brushRef="#br1" timeOffset="49332">3740 2144 23094,'-28'-34'449,"0"0"1,4 2 0,2 0-360,-13-18 180,19 14 180,12 18-4342,18 28 4072,16 25-90,-8-2 0,1 6-2,6 10 1,1 6-59,-7-11 0,0 2 0,0 2-30,2 5 0,0 2 0,1 1-607,1 3 1,0 1-1,0 0 607,0-1 0,0 0 0,1-2 0,-2-2 0,0-2 0,-1-2-203,-2-6 0,0-2 0,-2-2 158,7 10 0,-3-7 1851,10 9-1806,-37-82 0,-8-8 0,-7-10 0,0-2 0,-2-2 0,-1-2 0,0-2-205,1 2 1,-2-2-1,1-1 1,1 3 204,-1-3 0,2 2 0,1 0 0,0 0 0,1 0 0,0 1 355,2 4 1,1 0-1,1 2-355,-3-17 0,4 3 353,4 11 1,5 3-354,6 9 0,6 4-62,33-9 62,-9 28 0,6 8 0,11 7 0,3 8 337,8 4 1,2 6-338,-17-2 0,-1 3 0,0 3 0,0 2 0,-1 2 0,-1 3 0,-2-1 0,-2 2 0,-2 5 0,2 15 0,-3 6 0,-7-1 0,-11-13 0,-4-1 0,-3 2 0,-2 12 0,-3 3 0,-10-5 0,-15 3 0,-13-5 68,-3-8 0,-7 0 0,1-4-203,-8 3 0,-1-3-75,7-8 0,-2-1 0,3-3-285,3-5 1,2-4-267,5-2 1,2-2 760,-16 2 0,11-6 0,6-10 0</inkml:trace>
  <inkml:trace contextRef="#ctx0" brushRef="#br1" timeOffset="49954">1117 2524 16707,'-19'8'5217,"8"-2"-4767,1-6-90,9 0 0,-3-4-90,8-1 0,2-2-91,10-2-89,6 2 0,9-2-90,7 2 0,9 2 0,8 3-425,8 2 335,-28 3 0,1 0-90,0 1 0,1 0-180,2 3 1,0 1-451,-1 1 1,-1 1 809,-2-2 0,-1 0 0,24 10 0,-9-5 0</inkml:trace>
  <inkml:trace contextRef="#ctx0" brushRef="#br1" timeOffset="50136">1730 2271 21565,'-18'-30'1169,"1"9"-1079,-1 8-90,0 21 0,-2 17-90,0 20 0,1 10-315,3-3 1,2 3-1011,0 0 0,-1 4 0,3 0 1415,2-5 0,3-1 0,-1 1 0,1 4 0,0 1 0,1 1 0,0 0 0,0 1 0,0-1 0</inkml:trace>
  <inkml:trace contextRef="#ctx0" brushRef="#br1" timeOffset="50855">1758 8652 23634,'-14'-16'2068,"2"1"-1978,5 3 0,4 3-90,-1 5 0,3 2 90,1 2-90,8 6 90,10 1-90,7 5 0,6-5 270,-2-3 90,-3-4-180,-8 0 0,-2-10-91,-4-13 1,1-26-90,-6 12 0,1-3-308,1-12 0,1-7 308,0 8 0,1-6 0,2-3 0,-1 3-533,2-6 1,0 2-1,4-6 458,-2 15 0,1-5 0,3-3 0,0 0 0,0 3 1,-1 6-16,1 0 0,1 6 0,0 0 0,1-1-68,6-11 1,2-2 0,1 1-1,-2 7-172,-1 8 0,-1 6 1,2-1-1051,6-5 1,2 1 0,-1 4 1320,0 0 0,1 3 1,6-2-1,-1 6 0,4 7 1</inkml:trace>
  <inkml:trace contextRef="#ctx0" brushRef="#br1" timeOffset="86656">13120 7454 21655,'5'0'1079,"-2"0"-899,-3 0 90,2 0-90,0 0 0,3 0-1,0 0 1,2 0 180,3 0-90,2 0 90,6-2-90,3-3-1,5-4 181,11-10-360,-6 1 0,7-4 0,-12 8 0,-2 3-90,1 2 90,-1 0-90,0 2 0,3 1 90,-1 1 0,33-3-90,-19 2 45,0-1 0,2 0 135,20-8-180,0 1 90,-1-1-90,-21 6 0,1 0 90,14-2-90,0-3 90,-13 3-1,1 0 1,11-1 0,-12 2 0,-2 0 0,-2 7 0,15-8-90,-18 6 90,-1 1-90,13 0 0,-9 1 90,11-3-90,-12 1 0,1-2 0,1 1 0,3-1 90,1-5-90,4 1 0,-2-1 90,1-1-90,-1 2 0,12-9 0,-14 7 0,-7 1 0,2 1 90,11 0-90,-16 2 0,0-1 0,8 0 0,-6-3 0,-10 6 0,1 1 0,1-1 0,3 2 0,1-3 0,3 1 0,2-3 0,5-1 0,20-6 0,-12 2 0,-17 5 0,1 0-3392,24-5 3392,-12 5 0,5-3 0,-17 6 0,13-4 0,-9 1 0,20-3 0,-21 4 0,21-2 0,-22 4 3392,9 0-3392,-17 3 0,-1-3 0,0 0 0,1 0 0,17-6 0,-7 5 90,14-5-90,-13 4-90,19-8 90,-14 6 0,10-6 0,-19 8 90,-3 0-90,-1 2 0,-3 0 0,-1 1 0,-4 1 0,2 0 0,-3 1 0,1 2-90,-3-5 180,-1 0-90,5-2 0,-5 2 0,6 1 0,-8 1-90,-2 0 180,-1 1-90,-5 1 0,-2 1 0,-4 2-90,0 0 180,-1 0-90,0 0-90,3 0 180,-2 0-90,4 0-90,0-4 180,4 1-90,-2-3 0,4-1 0,-1 4 0,1-3-90,5 0 180,-5 2-90,3-2-90,-6 6 90,-1-4 90,-2-1-90,2 0 0,-6-3-90,2 7 180,-4-3-90,2 4-90,0 0 180,0 0-180,0 0 180,-2-2-180,2 0 180,0-3-90,6 1 0,4 1 0,-1 1 0,1 2 0,-6 0 0,-4-2 0,0 1 450,-2-1-450,-4 2 0,0 0 0,-1 4-270,2-3-270,3 4-359,0-5-451,0 4-718,-6 1 2068,1 6 0,-10-2 0,0 2 0</inkml:trace>
  <inkml:trace contextRef="#ctx0" brushRef="#br1" timeOffset="96714">14887 8150 21565,'0'-24'1709,"0"1"-1529,0-2 179,0 4 1,0 3 180,0 1-90,0 5 89,0-1-89,0 4 270,-4 4-540,0 1-91,-8 10 1,-11 17 0,-3 7-90,-14 18-1134,5-5 1,-2 3 1133,11-13 0,1 0 0,-7 15 0,1 2 0,8-14 0,3-1 0,-4 10 0,4-1 0,3 8 0,9-9 0,8 13 0,7-19 0,17 18 0,1-30 0,13 7 0,-5-15 0,-1 0 2267,11-3-2267,2-3 0,-5-3 0,0-4 0,-18-4 90,-2 0-90,-7 0 90,-8 0-90,-2-2 0,-3-7 0,0-5 0,0-11 0,0-6 0,-5-10 0,4-5 0,-5 7 0,-1-2-287,2-20 287,-1 19 0,0-1 45,3 1 0,1 1-45,-1-20 0,3 23 0,0 0 0,0-5 0,0 5 0,0 8 0,5 4 0,11 1 0,2 10 0,10 2 0,-6 15 0,1 6 0,-1 3 287,2 13-287,-8 2 0,-3 2 0,-9-2 0,-10-10 0,-2 0 0,-7-5 0,-1-4 90,2-3-90,-2-4 0,5-2 0,-3-6 0,9-6 0,-4-9 0,9-6 0,0-7 0,8-5 0,6-3 0,8 2 0,5 1 0,5 2 45,-4 15 0,1 2-45,16-6 45,-14 13 0,1 4 45,31 15 0,-18 13-45,-15-3 0,-2 6 45,-4 12 0,-4 5-45,-4-6 0,-2 1-300,3 12 0,-2 2 300,-7-11 0,-2 0-1657,1-1 1,-1 0 1611,0 30 90,-2-10-90,-4-5-90,0-8 180,0 4-90,0-18 341,0-6-341,-4-15 3392,3-6-3392,-3 0 0,4-24 0,4-34 0,-3 23 0,-1-1-207,2-13 1,1 1 206,-1 7 0,0 2 0,1-1 0,1 1 0,0 1 0,0 1 0,0 3 0,0 0-61,4-27 61,0 9 0,-1 5 0,0 6 0,0 5 0,2 4 0,0 5 0,1 5 410,-2 3-410,0 4 64,0 3-64,2 1 0,2 4 0,5 1 0,8 3 0,3 1 0,-1 2 0,-5 0 0,-8 0 0,5 0 0,-5 8 0,9 6 0,-6 11 0,1 11 0,0 5 0,-3 11 0,-1 5 0,-8-10 0,-2 1-303,0-11 1,-2 0 302,-1 12 0,-2-2 0,-5 14 0,-6-7 0,-3-6 0,-8 7 0,-2-16 0,1-7 0,3-18 0,7-24 0,1-35 0,5-6 0,5 12 0,2-4 0,7-5 0,1 0 0,-1 11 0,2 1-1394,10-18 1,3 3 1393,10-1 0,-10 22 0,3 3-166,21 2 166,7 16 0,12 18 0,-30 5 0,1 5-276,3 8 1,-1 5 275,-1 5 0,0 6 0,-5 3 0,1 6 0,-3-2-444,3 7 1,-2 1 443,-6-8 0,0 3 0,-3-4 0,-3 0 0,-3-3 0,-3-3 0,0-2 0,-2-4 0,-2-2 2597,2 22-2597,-4-12 0,-4-13-346,-2-16-373,0-6 362,-5-20-992,-4-12-630,-3-19 0,-1-6 1979,1 4 0,1-2 0,1-1 0,-1-3 0,1 0 0,-3-12 0,1-1 0</inkml:trace>
  <inkml:trace contextRef="#ctx0" brushRef="#br1" timeOffset="96942">16016 7540 22554,'-46'-9'2069,"6"0"-1889,9 2 0,7 0-180,13 1 90,4-3 0,13-7-90,11-5 0,18-4 0,20-4-381,-22 15 1,2 0 245,2 1 0,1-1-1675,-1 3 1,0 0 1449,-4 0 0,-1 2-360,21-5-359,-13 5-2519,-17 17 3598,-18 5 0,-20 17 0,-15 0 0</inkml:trace>
  <inkml:trace contextRef="#ctx0" brushRef="#br1" timeOffset="97557">14952 8218 18686,'0'-5'4588,"-4"-1"-3959,-2 2 271,-5-5-540,5 3-91,-3-2-89,8 6-90,-3-1 0,8 1 0,6 2 0,8 0-90,11 8 0,3 4 0,3 9 0,-2 3 0,-5 3 0,-4-1 90,-3 1-90,-7-7 90,0 4-90,-9-12 0,0 0 0,-5-12-1012,0 0 0,6-6 0,0-2 0</inkml:trace>
  <inkml:trace contextRef="#ctx0" brushRef="#br1" timeOffset="98547">21327 6391 16438,'0'12'5037,"0"-1"-4498,0 0-179,0-6-90,0 5-90,0-9 90,-4 3 90,4-4 1439,-4 0-1530,11 0 271,31-18-360,11-4-45,-6 0 0,5-1-1741,2-3 0,4 0 1696,-11 6 0,2 1 0,3-1-1,5-2 1,2 0 0,1 0-428,-9 5 0,0 0 0,2 0 0,0 0 360,2 0 1,1 0-1,0 0 1,1 0-23,-1 1 0,2 0 0,-1 0 0,0 0 22,-2 2 1,1 0-1,-1 0 1,0 0-23,11-4 0,-1 1 0,1 0 0,-9 4 0,1-1 0,-1 1 0,-3 0 0,-4 2 0,-3 0 0,1 0 30,4-2 0,1 1 0,-8 1 60,16 0 0,-19 4-90,-12 3 0,-10 4-270,-7 0 2453,-9 6-3082,-7 3 2021,-5 9-2831,-4 5 1709,-17 18 0,4-6 0,-13 14 0</inkml:trace>
  <inkml:trace contextRef="#ctx0" brushRef="#br1" timeOffset="100067">21904 6993 17157,'-4'-9'4857,"3"-1"-4317,-6 3-270,6 3 90,-3 2-180,-1 2 179,-4 0 631,-18 22-540,3 10-271,5-2 1,0 5-1741,3 5 0,1 3 1651,0 8 0,2 2-45,0 8 0,3 1-293,5-18 1,1 1 0,1 0 247,1-1 0,1 1 0,2 0 0,1 0 0,2-1 0,2 0 0,3 18 0,4-1 45,4-4 0,3-1-45,2-6 0,3-3-997,2-3 1,3-4 951,0-6 0,3-2 0,0-5 0,1-3-113,-1-3 1,1-4-68,-3-2 0,1-2-450,5-5 1,0-2 1385,10 2-2960,5-16 2249,-30-8 0,-9-12 0,-6-6 0</inkml:trace>
  <inkml:trace contextRef="#ctx0" brushRef="#br1" timeOffset="101167">22415 7192 22374,'-14'-35'1619,"0"6"-1529,-2 9 90,-1 10 0,-1 4-90,-4 16 0,-1 11 0,-7 19-90,3 15-241,14-23 1,2 2 285,0 1 0,2 0-45,4 0 0,1-1 0,-1 31-90,8-6 90,7-7 0,9-5-174,27 0 174,-8-15 0,-2-15 0,0-4 0,-4-4 0,8-3 0,-28-6 0,-8-6 0,0-3 476,-8-9-476,-2-7 0,-15-29 90,2 6-45,5 13 0,1 0-45,-4-17 180,3 2-1,8 5-89,2 4-90,8 5 0,4 2 90,10 6-90,9 4 0,7 8 90,7 7-90,0 11 89,1 11 1,-5 12-90,-4 10 90,-7 23-90,-11-14 0,-6 12 0,-12-24 0,-4-7 0,-5-5 90,1-6-90,2-7 0,4-21 0,1-13 0,8-23 0,6-8 0,-1 26 0,2 0-133,3 0 0,1 0 178,1 1 0,3 1 45,7-5 0,2 2 0,15-12 0,-15 19 0,1 4 0,12 4 180,-1 9 90,-1 13-90,1 14-90,-3 22-91,-4 18-44,-18-22 0,-2 5 0,1 23 0,-4 2-1061,-1-15 0,-2 0 1016,-1 16 0,-1-3 0,-2-24 0,-2-3-8,-1 24 8,0-14 90,0-13 282,0-11-372,0-12 0,0-5 0,0-20 2104,0-15-2194,5-28 90,-1 18 0,1-6-735,5-5 0,3-5 0,0 2 735,3-11 0,2-1 0,-1 9 0,1-3 0,1 5 0,3-1 0,1 6 0,-1 3 0,0 3 0,0 5 0,1 2 0,-1 6 0,1 3 90,19-16 0,-1 22 0,-3 21-1,-1 25 1,-4 25-90,-19-4 0,-3 11 0,-2-1 0,-2-7 0,-1 0 0,-1 2-262,1 9 0,0 3 0,-1-5 262,-4 6 0,0-9 0,1 2-90,-2-12 2154,0-16-2154,0-9 0,0-15 0,0-16 0,0-18 90,0-21 0,-6-16-334,3 29 0,-1-1 334,-3 0 0,-1 0 0,1 4 0,-1 0-485,-4-2 1,-2 2 484,-4-5 0,-3 4 0,5 43 0,3 21 0,2 12 0,1 5 0,4-8 0,0 1 790,-4 12 1,1 1-836,4-8 0,1-4-585,-2 10 635,2 6-1624,4-36 1619,-7-4 0,2-15 0,-7-5 0</inkml:trace>
  <inkml:trace contextRef="#ctx0" brushRef="#br1" timeOffset="101651">24974 6436 20166,'0'-11'2608,"0"0"-1109,0 6-1229,0 1 992,0 18-992,0 9-90,0 27 0,0 15-427,1-23 0,1 2 247,-1 6 0,1 0 45,2 5 0,0-1-45,-1 1 0,0-1 0,2-1 0,0-2 0,0-3 0,0-3 45,1-3 0,0-2 632,5 26-677,-1-17-3099,-4-13 3009,0-15-90,-4-10 0,0-19 681,-2-15-501,-9-21-45,-10-8 0,-8-3 45,-1 15 0,-5 2 59,1 6 1,-3 1 0,0 7 1471,-6 10 0,1 11-1487,-1 11 1,3 10-45,9 2 0,3 5 0,2 0 0,1 3 0,2 1 0,2 0 90,-12 28-180,9-1 1,12-7-361,6-5-360,8-9-359,6-8-630,4-13-900,7-12 2699,5-16 0,3-11 0,3-7 0</inkml:trace>
  <inkml:trace contextRef="#ctx0" brushRef="#br1" timeOffset="102505">24917 6572 22014,'10'-36'2069,"2"0"-1799,4 1 630,24-4-541,-7 12-89,18 0 90,-16 18 180,15 9 89,7 32-359,-2 1-1093,-26-2 1,-5 4 957,-6-3 0,-3 2-46,0 6 1,0 1-359,-2 3 1,-1 3 298,-3-2 0,0 4 0,-2-3-30,2 7 0,0 0 0,-1 13 0,-1-3 0,-2-24 0,-2-2 0,0 2 0,-1-3 0,-1 10 0,3-8 0,-3-36 0,2-20-90,-3-18-90,6-21 135,-2 19 0,0-5-805,3-4 0,0-5 0,1 1 805,2-10 0,0 0 75,-2 6 0,1-1 0,0 3 301,1-2 0,0 4-331,-1 2 0,2-1 0,6-14 0,1 3 0,-5 18 0,0 2 0,5-9 0,1 5 0,3 2 571,13 16-481,-6 25 0,-2 24 0,0 12-46,-2 17 1,-3 7-370,0 2 0,-2 3 325,-8-19 0,-1 1 0,-3-3 0,-2 5 0,-4-3 0,-1-2 0,-2-1 0,-1-4 0,-2-1 1353,-2-2 1,-2-1-1354,-9 22 620,-14-2-620,8-27 0,-17-10 0,17-29 0,-6-17 0,12-11 0,7-11 0,6-3 1028,10 1-1028,5 21 0,5 2 156,22-4-156,10 10 0,6 40 0,-20 9 0,-2 4 0,-6-5 0,-1 0 0,8 9 0,0 1 0,-6-2 0,-3-2 0,16 20 0,0-4 0,-19-22 0,-8-16 0,-5-11 0,-4-16 0,-2-17 0,-2-19-321,0 22 0,0-2 321,0-7 0,0 0 0,-3-3 0,0 0 0,-1-1 0,0-1-656,-3 3 0,-1 0 656,0 3 0,-2 2 0,0 3 0,0 2 0,-11-24-720,1 14-449,2 11-180,1 13-450,-1 10-630,2 11 2429,-2 9 0,1 9 0,1 6 0</inkml:trace>
  <inkml:trace contextRef="#ctx0" brushRef="#br1" timeOffset="102799">26273 6590 22194,'19'16'2249,"-5"2"-1619,-6 4-1,-4 9-179,-11 8 0,-4 13-270,-10 9-360,11-26 1,0 1 179,-1 1 0,1 0 45,4 1 0,1-1-45,1 0 0,1-1 0,9 28 89,6-8-89,9-13 0,5-15 0,6-15 0,12-50 0,-24 4 0,-3-6-231,1-6 1,-5-2 230,-3-6 0,-5 1 0,-7 10 0,-2 2-45,0 1 0,0 1-90,-3 1 0,-1 0-720,-5-10 1,-1 2 44,3 12 1,0 2-540,-5-8 0,0 3 1349,-8-3 0,3 3 0,1 5 0</inkml:trace>
  <inkml:trace contextRef="#ctx0" brushRef="#br1" timeOffset="103028">26492 6151 25432,'0'-23'1260,"2"3"-900,0 11 359,15 23-449,1 15-180,5 16 0,1 6-45,-6-8 0,0 2-1381,-2-3 0,0 3 0,-1-2 1336,2 10 0,-1-1-90,-2 0 1,0 0 237,-1-5 0,0-1-1048,2 8 1,0-2 224,-6-17 0,0-1 675,2 4 0,-3-6 0,-4-13 0,-2-12 0</inkml:trace>
  <inkml:trace contextRef="#ctx0" brushRef="#br1" timeOffset="103456">26111 6255 20095,'-31'-12'494,"0"-1"1,-22-9 1212,16 4-1617,24-8 532,27 10-712,30-8 90,-10 16 0,7 1-108,6-2 1,6 1 0,2-2 107,6-1 0,2-2 0,0 1 15,-1-1 1,1 1 0,-3-1 133,-3 0 1,-2 0 0,-5 1 165,-7-1 0,-5 1 225,25-8 269,-13 0-449,-24 10-270,-19 8-90,-15 16 0,-10 11 0,10 8 546,4 6-546,23 22-2183,3-19 2093,16 9-140,1-30 140,0-9 90,1-12-90,-1-12 180,3-31-90,-21 3 0,-5-24-180,-25 27 0,-8 1-450,-12-17 45,3 21 1,-2 3-1035,-23 0-990,-6 11 2609,-2 13 0,0 16 0,0 11 0</inkml:trace>
  <inkml:trace contextRef="#ctx0" brushRef="#br1" timeOffset="103607">27061 6952 15687,'13'31'810,"1"0"0,10 21-429,-8-12-471,-6-11 958,-4-8-2397,-7-10-26,-8-15 1555,-3-14 0,-3-18 0,1-8 0</inkml:trace>
  <inkml:trace contextRef="#ctx0" brushRef="#br1" timeOffset="103742">27183 6192 23903,'14'-62'1529,"0"4"-1439,0 8-90,2 7-359,5 3-541,3 8-1259,1 4 2159,-3 8 0,-9 11 0,-6 3 0</inkml:trace>
  <inkml:trace contextRef="#ctx0" brushRef="#br1" timeOffset="105442">21213 7246 21025,'-12'-7'2609,"5"2"-2340,2 3-89,5 2 90,0 0 0,11-2-1831,28-12 0,9-4 1606,-11 7 0,2-1-45,6-3 0,5-3 0,-3 2-784,7 1 0,-2 3 784,1-1 0,0 0-207,1 2 0,-2 0 162,-6 2 1,0 0-283,6 1 1,-2 0-34,14-1 2041,1 3-5189,-32 14 4025,-15 2 1,-2 8 0,-13 0 0</inkml:trace>
  <inkml:trace contextRef="#ctx0" brushRef="#br1" timeOffset="122512">7082 12026 22734,'-10'-14'3148,"5"1"-2608,0 8 0,1 1 179,3 10-269,-2 8 0,3 17-450,0 27 0,0-10 0,2 10 0,-1-1-988,0-6 0,1 0 0,0 4 988,0 2 0,0 5 0,1 1 0,0-3 0,-1-8 0,1-2 0,-1 0 0,1 0 0,0 1 0,-1 1 0,1-1 0,-1 1-401,1 0 0,0 0 0,0 1 0,0-2 401,0 16 0,0 0 0,0-1 0,0-2 0,0-1 0,1 0-284,-2-5 1,1-2 0,0 0 283,-2-4 0,1-2 0,-1-1-799,2 15 1,0-3 663,-2-10 0,0-3-765,1-10 1,0-5-36,0 8 935,0-34 0,-7-37 0,-2-19 0</inkml:trace>
  <inkml:trace contextRef="#ctx0" brushRef="#br1" timeOffset="122821">7021 12415 26872,'-17'-28'854,"-1"-1"1,-12-23-855,7 12 0,13 6 0,19 11 0,25 9 0,26 20 0,-20 5 0,2 3-660,5 9 1,0 4 659,0 5 0,0 3 0,-3 3 0,-2 3 0,-7-1 0,-7 6-391,-9 17 0,-12 3 391,-10-17 0,-7 0 0,-4-7 0,-4 1 0,-4-4 0,-15 2 0,-6-5 0,-3-1 0,-2-2 0,2-4 0,-2-1 0,-9 1 0,1-3-135,20-12 0,2-2-405,-5 2 1,5-4-1081,15-10-808,18-10 2428,23-6 0,19-18 0,12-5 0</inkml:trace>
  <inkml:trace contextRef="#ctx0" brushRef="#br1" timeOffset="123212">7967 12569 27141,'15'-5'1440,"-5"1"-1440,-6 10 0,-4 10 0,0 15 0,0 10 0,0 4 0,-1-8 0,2 1-1148,0 17 1,1 0 1147,-1-17 0,1-1-15,3 4 0,-1 0 15,0 15 0,1-22 0,-5-41 0,0-38 0,0 13 0,0-4-107,1-7 1,3-4 106,5-3 0,4-5 0,3 1 231,4 3 1,2 1-1,3 1-231,-2-1 0,2 0 0,5 8-920,5 9 0,5 6 0,-3 10 920,26 15-195,-13 34 0,-6 12 195,-10 12 72,-12-8 1,-5 0-73,-13 5-7,-2-24-1882,-6-10 2520,3-55 1,1-10-1,3 9 1,-1 1 0</inkml:trace>
  <inkml:trace contextRef="#ctx0" brushRef="#br1" timeOffset="123377">8682 12063 24083,'14'-36'3868,"2"14"-3238,0 30-630,5 29 0,-9-4 0,0 4-1989,1 7 0,1 3 1989,0 7 0,0 1 0,1 1 0,0-1 47,0 2 0,-1 0-47,1-4 0,0 0 0,-1-4 0,-1 0 0,-1-6 0,-1 0-810,-2-6 1,0-2-1917,3 22-7105,-6-17 8735,-2-19 1,-11-11 0,-2-10 0</inkml:trace>
  <inkml:trace contextRef="#ctx0" brushRef="#br1" timeOffset="123510">8568 11610 18143,'-17'-61'479,"-1"-1"1,2 6 0,2 3 95,2 10 0,2 3-934,-5-21-787,11 12-8685,12 27 8893,14 12 0,17 28 1,6 10-1</inkml:trace>
  <inkml:trace contextRef="#ctx0" brushRef="#br1" timeOffset="124104">9287 11891 26062,'17'26'2519,"-2"12"-2519,-4 16-695,-5-17 0,0 1 695,-1 7 0,0 1-326,2 4 1,0 0 325,-1 1 0,1 0 0,-1-2 0,2 0-56,0 10 0,1-2 56,-1-17 0,-1-2 0,1 6 0,1-4 0,2-4 0,-2-13 612,-3-16-612,-2-20 855,0-23-855,0-24 0,0 21 0,2-3-48,0-4 1,2-1 47,1-2 0,0 2 0,2 2 0,2 3 0,6 9 0,3 8 0,20 15 0,-13 22 0,0 11-942,-2 16 1,-3 7 941,3 9 0,0 3 0,-9-16 0,0 0 0,1 2 0,7 13 0,2 4 0,-1-5 0,-7-15 0,0-2 0,1 0 0,3 6 0,2 1 0,0-8 0,-2-8 0,2-10 0,7-17 0,1-10 0,19-28-233,-18-5 0,-3-12 233,-13 7 0,-2-8 0,-1-2 0,-1 2-679,3-10 0,-1 1 0,-1-5 679,-3 14 0,0-3 0,-1-2 0,0-1 0,-1-1 0,0-4 0,-2-3 0,0 0 0,-1 2 0,-1 2-178,0 1 0,0 3 0,-2 0 0,1-2 178,-1 3 0,0-3 0,-1 0 0,0 3 0,-1 6 0,-2-4 0,-1 6 0,-1 2 0,-2-14 0,-1 4 0,1 12 0,-2 4-170,-18-15 170,5 50 0,-14 41 0,17 6 0,3 10-175,4-3 1,0 7 0,2 2 0,0-3 174,0 8 0,1-2 0,2 4 0,0 0 0,1 3 0,2 1 0,2 0 0,2-13 0,3 0 0,1 0 0,1-1 0,-1-3 0,4 15 0,1-3 0,1 1 0,0-6 0,1 3 0,1-2 0,1-6 0,7 12 0,3-8 0,-2-6 0,1-5 660,-3-8 0,2-4-2279,20 10-630,-6-20 1548,-7-32 701,-9-19 0,-11-26 0,-7-10 0</inkml:trace>
  <inkml:trace contextRef="#ctx0" brushRef="#br1" timeOffset="124258">10205 11796 26512,'-35'-3'1034,"0"1"1,-26-6-1035,16 7 0,17-9 0,19 2 0,54-22-630,-16 17 0,6-1-2647,18-6 0,10-3 0,-3 2 2184,-15 4 1,-3 2 0,3-1 0,15-6-1,3 0 1,-4 0 0,2-3 0,-1 0-1</inkml:trace>
  <inkml:trace contextRef="#ctx0" brushRef="#br1" timeOffset="124644">12129 10783 15981,'3'-63'779,"-1"0"1,-4-1 0,-1 0 448,-4 1 0,-1-1-688,-4 4 0,-3-2-510,-2 11 0,-2-2 0,-1 4-30,-2-2 0,-2 2 750,-6-14 0,-5 12-750,-26 32 0,18 45-102,15 14 0,4 13 102,12-7 0,4 4 0,1 4 0,1-7 0,2 3 0,0 2 0,1 0 0,1 7 0,0 1 0,1 1 0,1 2 0,1-9 0,1 1 0,1 1 0,1 1 0,-1-1-184,1 2 0,0 0 0,0 0 0,2 2 0,1 4 184,1-5 0,2 3 0,0 3 0,1 1 0,1-1 0,-1-2 0,0-3-236,1 8 0,0-5 0,0-1 0,0 2 1,3 4 235,-2-10 0,2 4 0,1 3 0,0 1 0,1-1 0,-1-2 0,0-4 0,-2-5 0,5 13 0,-2-8 0,0-2 0,1 3 0,-1-5 0,1 1 0,0 1 0,-1-2 0,-1-3 115,3 13 1,-1-3-1,-2-5-115,0 3 0,-2-2-90,0 6 0,-4-6-1169,-10-4-270,-10-18 1379,-10-17-1829,-7-13 1979,-9-21 0,-5-15 0,-4-12 0</inkml:trace>
  <inkml:trace contextRef="#ctx0" brushRef="#br1" timeOffset="124810">11630 12718 18664,'-19'-32'1319,"1"-1"0,2 2 1,1 0 1029,-7-25-2259,12 2-90,15 0 0,18-7 0,-2 27 0,4 0-519,7-2 0,4 1 519,7-2 0,5 0-135,2 1 0,6 2-1761,-2 7 1,4 0-1,-3 3 1896,-13 5 0,-2 1 0,1 1 0,8-1 0,2 0 0,-5 2 0,-4 3 0,0 0 0</inkml:trace>
  <inkml:trace contextRef="#ctx0" brushRef="#br1" timeOffset="125738">11057 4473 24353,'0'-54'3238,"-3"2"-2428,-4 4-6291,-3 7 5481,0 10 1409,-9 8-1409,5 26 0,-8 24 0,13 4 0,2 6 7,-1 14 1,1 6-8,2-10 0,1 3 0,-1 2-479,1 9 1,1 2-1,0 2 479,1-11 0,0 0 0,1 2 0,0 0 0,-1 2 0,1 0 0,0 1 0,1 0 0,1 1 0,0-1 0,1 1 0,0-1 0,0-3 0,0 0 0,0 0 0,2 2 0,0-2 0,2 3 0,0 0 0,0-2 0,-1-3 0,3 14 0,-1-5 0,2 1-248,-2-8 1,1 3 0,0-2 0,0-7-788,2 9 1,0-7-315,-2-7 0,1-2 1349,-2-8 0,0-3 0,-1 14 0,-2-11 0</inkml:trace>
  <inkml:trace contextRef="#ctx0" brushRef="#br1" timeOffset="125902">10810 6043 26152,'-20'-47'809,"1"1"1,1 2 0,1 1-810,2 4 0,0 1 0,3 6 0,1 1 0,-1-21 0,12 8 0,20 3-630,20 2-674,-11 20 0,2 2 1304,5 0 0,1 2 0,2 4 0,0 1 0,0 2 0,1-1 0</inkml:trace>
  <inkml:trace contextRef="#ctx0" brushRef="#br1" timeOffset="126631">13786 11040 25163,'-1'-62'2968,"-7"16"-2518,-11 34-450,-11 46 0,10 7 0,1 9-353,3-1 1,0 5 0,1 4 352,3-5 0,0 4 0,0 2 0,1 1-575,1-5 1,1 1-1,1 2 1,-1 0-1,2 1 575,0 5 0,1 0 0,0 2 0,2-1 0,0 1 0,1-10 0,1 0 0,1 1 0,0 0 0,1-1 0,1 0-50,1 11 1,1 0-1,1-1 1,2 0-1,1-1 50,-1-2 0,-1-1 0,2-1 0,7 2 0,8 2-81,3-15 1,6 3 0,5 2-1,4 0 1,4 2 0,0-2-1,0-1 1,-1-3 0,-3-3-1,-5-5 1,6 8 0,-4-6 0,0-4-1,2 1 1,6 3 0,4-5-1,0 0 1,-1 0 0,1 0-1,0 0 1,-1 0 0,1 0 0,0 0-1,0 0 1</inkml:trace>
  <inkml:trace contextRef="#ctx0" brushRef="#br1" timeOffset="127016">15065 11371 23993,'-11'-41'929,"0"1"1,0 4 0,0 2-660,-8-15 359,-1 35-359,11 25-180,3 37 0,13 18-90,0-27 0,2 1-243,0 3 1,2 1 242,3 0 0,1 0-45,0-3 0,0-2 0,2-4 0,1-2-45,13 18-183,1-16 183,-5-17 180,4-40-90,-12-16 90,-9 3 0,-1-4 0,-6 1 0,-2-1-447,0-3 0,-1 0 357,1 2 0,0 2 0,-1 2 0,1 2 0,2-20 0,-2 9 0,1 15 500,7 22-500,-2 20 0,11 29 0,-2 18-495,-6-23 1,0 3-316,1 4 1,1 4 597,0 1 0,0 3 0,1-2 0,2 9 0,1-1 0,-2-6 0,0-1 0,0 1 0</inkml:trace>
  <inkml:trace contextRef="#ctx0" brushRef="#br1" timeOffset="127326">17823 11054 26332,'5'-37'494,"0"1"1,3-30 135,-6 23 0,-7 18-630,-8 33-607,-11 35 607,8-4 0,-1 6-566,3-5 1,1 4-1,-1 2 566,0 10 0,0 2 0,0 3-586,2-9 1,1 1 0,0 2 0,0 0 585,0 5 0,0 1 0,1 1 0,-1 1 0,0 1 0,0 1 0,1 0 0,0-1 0,0 0 0,0 0 0,1 0 0,1-1 0,-1-3 0,2 0 0,-1-1 0,1-1 0,1-4 0,0-1 0,0 0 0,2-2 0,-1 11 0,2-2 0,0-1-416,1-8 1,0-2-1,1-2 11,1 13 1,0-5-619,1-12 1,0-4-2036,-1 10 3322,2-35 1,-2-30-1,0-22 1</inkml:trace>
  <inkml:trace contextRef="#ctx0" brushRef="#br1" timeOffset="127619">16941 11235 25882,'-55'12'990,"6"9"-810,10 22-91,19 8-44,18-9 0,7 1-45,19 18-399,-3-23 0,4-4 219,31 1 0,7-18 90,-2-13 90,-8-22 0,-12-14-2952,-17-18 3042,-17-9-45,-10 27 0,-6-2-906,-17-10 1,-6 2 860,6 13 0,-4 2-240,-12-6 1,-2 6-301,-20 11-629,25 17 0,1 6-1350,-8 17 2519,4 26 0,40 15 0,7-27 0,-1 0 0</inkml:trace>
  <inkml:trace contextRef="#ctx0" brushRef="#br1" timeOffset="127947">18696 12248 26872,'-6'-10'1169,"-8"2"-1079,-9 14 0,-6 4 0,3 6-90,5 2 0,13 2-540,26 10 0,10-6 1,24-2-1,-3-14 270,2-14 270,-6-8 270,-7-9 0,-15-11 90,-9-2-270,-23-5 0,-12 0 0,-18 5-541,-12 4 271,-4 9-360,-2 10-539,4 6-630,10 5-990,12 2 2699,15-2 0,16 0 0,9-3 0</inkml:trace>
  <inkml:trace contextRef="#ctx0" brushRef="#br1" timeOffset="128375">19760 10389 26602,'2'-40'509,"0"0"1,0 5 0,0 2-60,0-14-450,-2 30 0,7 32 0,2 20 0,3 17 0,0 7 0,0-5 0,-1-2 0,0-2 0,1 9-809,-2-10 0,2 8 1,1 4-1,0 2 1,-1 0-1,0-4 0,-2-5 809,2 9 0,-2-6 0,-1-1 0,1 4 0,1 1 0,0 4 0,0 0 0,-1-1 0,0-5 99,-2-5 0,-1-5 0,1 0 0,-1 1-99,3 9 0,0 2 0,0-1 0,0-2 0,0 4 0,0-3 0,0-1 0,0-2 0,-1-1 0,-1-10 984,5 9-984,-18-81 0,-4-19-136,0 0 0,-1-5 136,-1 1 0,-3-5 0,-1 3 732,2 8 0,-1 1 1,-3 0-733,-10-11 0,-5-1 0,0 5 104,-5-1 1,-2 5-105,5 11 0,-4 0 0,2 11 0,-1 14 0,0 9 0,2 9 0,1 7 0,5 9 0,5 6-263,2 7 1,5 4 262,6 4 0,8 4 0,9-3 0,5 3 0,3-3 0,6 4 0,4-4-90,-1-5 0,4 0 0,5-7-2339,24 0 1,3-12 2428,-14-8 0,0-5 0,13-1 0,-1-7 0,-21-9 0,0 0 0</inkml:trace>
  <inkml:trace contextRef="#ctx0" brushRef="#br1" timeOffset="128792">21002 9946 24263,'-10'-35'1799,"0"8"-1079,5 20-91,-4 20-179,8 26-180,-4 20-180,5-1 0,3 5-286,2-18 0,2 1 0,2 1 136,3 8 0,2 2 0,1-4-425,6 8 1,4-8 439,2-12 0,3-10-45,13-17 66,-13-27 0,-1-11 69,-7 0 0,-3-5 89,7-18 1,-4-4-402,-8 5 0,-3-2 267,0-17 0,0 1 0,-4 18 0,-1 3 0,-1-7 0,-1 5 102,-2 11-102,-2 29 954,0 28-1224,0 29-585,-1-16 1,-2 5 756,0 7 1,-1 5-1,0-2 1,-3 12 0,0 1-1,1-6 1,-1 0-1,0 1 1</inkml:trace>
  <inkml:trace contextRef="#ctx0" brushRef="#br1" timeOffset="129458">23146 12230 23094,'12'-16'2249,"1"2"-1980,1 7 181,-2 3 0,2 4-90,-3 6-91,-3 2-179,-2 7 90,-4-1 0,0-4-90,-2 0 90,-6-5 90,-1 0 0,-8-1-90,-15-18-180,5-2 0,-8-25 0,20 7 0,14-8 0,20 12 0,22 14 0,16 26-299,-23 6 0,-1 7 299,6 11 0,-2 7 0,1 6 0,-3 8 0,-14-12 0,-2 5 0,-1 2 0,-3-2-471,0 2 1,-3-1 0,-4 5 87,-3 8 1,-5 9 0,-2-1 0,-5-8-925,-4-11 0,-3-5 1,-4 2 1306,-5 11 0,-4 1 0,-3-6 0,-9-4 0,-3-6 0,-2-2 0,0-1 0</inkml:trace>
  <inkml:trace contextRef="#ctx0" brushRef="#br1" timeOffset="130045">25416 10471 22374,'-24'-26'1349,"-6"0"-989,-9 3 180,-6-2 90,-7 4-91,-5 5-653,24 11 0,-1 1 294,-1 4 0,-2 4 89,-21 12 1,-2 11-180,19-1 0,2 6 0,1 4-45,3 0 0,-1 3 0,2 3 0,3-1-566,-2 8 1,4 2-1,5 0 521,4 2 0,5 2 0,4-4 45,3 5 0,7-3-45,4-3 0,3-2-45,2-1 0,3-2-13,2-5 1,4-3 12,2-2 0,3-2 0,-1-4 0,3-4-135,26 16-106,3-14 16,4-17 180,4-13-89,-29-6 0,-1-4 179,1-4 0,-1-4 0,0-6 0,-3-3 44,-1-6 1,-3-3 45,-1-6 0,-3-3 135,-3-4 0,-3-2-599,-2-4 1,-2 0 687,-4-1 1,-2 0-270,0 2 0,-3 3 212,-2 4 0,-3 2-257,-1-3 0,-2 5 0,-7-6 92,2 17-92,7 60 0,3 21 0,4 9 0,1-9 0,1 3-157,-1-1 0,2 2 0,3 1 157,9 2 0,4 0 0,1-3 0,5 10 0,3-2-210,-2-11 0,3 0 0,1-6-869,6-2 0,3-6-531,0-6 1,2-4 1609,0-8 0,1-5 0,0-3 0,1-4 0,-1-5 0,0-1 0</inkml:trace>
  <inkml:trace contextRef="#ctx0" brushRef="#br1" timeOffset="130352">26070 10597 24803,'-25'-4'1619,"5"-3"-1439,10-2 0,15-2-180,18-7 90,23 1-90,-14 6 0,3 0 0,8 1 0,2 0-457,6-1 1,2 1 456,4 0 0,1 0-563,2 1 0,-1 0 563,0 0 0,-2 0-45,-3 0 0,-2 0 0,-6 1 0,-3 0-45,-5 1 0,-2 0-180,18-2-269,-14 4-181,-13 1-180,-13 2-269,-12-1 83,-12 1 1086,-32 8 0,3 4 0,-23 6 0</inkml:trace>
  <inkml:trace contextRef="#ctx0" brushRef="#br1" timeOffset="131695">26411 10055 23993,'-7'-30'2519,"-3"1"-2069,5 8-91,-5 3 91,5 11 0,2 13-180,10 19-180,2 24-90,0-12 0,2 3-1696,0 8 0,0 2 1696,2 8 0,1 2 0,0 3 0,0 1-571,1 1 1,-1 0 570,-1-1 0,0 0 0,-1-4 0,1-2 0,-1-2 0,0-3-81,-2-7 0,0-1 81,1-5 0,-1-2 0,6 24-90,-2-11-630,-4-12 2478,2-10-3198,-3-9-538,2-10 936,1-10 1042,5-16 0,7-13 0,3-11 0</inkml:trace>
  <inkml:trace contextRef="#ctx0" brushRef="#br1" timeOffset="131949">27422 10561 24353,'-8'-14'2249,"4"-1"-1889,0 1-181,8-2 1,7 1-90,14-3-90,17-5 0,17 0-307,-23 11 1,2 1 216,2 1 0,1 0-90,1 1 1,0 0-136,-3 0 0,0 0-135,-5 2 1,-1-2-1171,2-3 1,-3-4 1619,5-24 0,-13 0 0,-27-8 0</inkml:trace>
  <inkml:trace contextRef="#ctx0" brushRef="#br1" timeOffset="132194">27670 9946 21655,'-14'-18'3777,"0"2"-3147,7 0-90,1 5-1,1 4 91,4 11-180,-5 18-90,8 23-360,0-11 0,0 2-877,3 10 1,0 3 876,1 8 0,1 2 0,1 4 0,2 2 0,-1 0 0,0 1 0,3-1 0,0-1 0,0-5 0,1-2-280,0-4 1,0-2-126,0-6 1,-1-2-271,-1-8 0,0-2-3750,7 23 1817,-3-19 2608,-5-17 0,-6-10 0,-2-10 0</inkml:trace>
  <inkml:trace contextRef="#ctx0" brushRef="#br1" timeOffset="132672">27958 9001 23723,'-32'-44'2339,"1"4"-1619,4 4-181,9 6-359,12 7 0,17 12 0,24 13-135,-5 7 0,4 6-878,12 9 0,2 6 893,-8-1 0,1 4 0,0 3-38,-5-2 1,0 2-1,0 3 1,-1 1 22,3 7 0,-1 2 0,0 3 0,-2 0-475,-5-6 1,0-1-1,-1 2 1,-2 3-1,0 3 430,-5-3 0,0 5 0,-2 2 0,0 1 0,-1 0 0,-2-2 0,0-2-359,1 6 0,-2-2 0,-2-1 0,-1 0 0,0 4 359,-2 0 0,0 3 0,-1 2 0,-2-1 0,-3-3 0,-2-5 0,-5 3 0,-4-4 0,-1-2 0,-3-1 0,0-3 0,-1 0 0,-2-1 0,-2-2-492,-7 11 1,-3-2-1,-2-3 492,1-3 0,-2-3 0,-3 1 0,-9 5 0,-4 1 0,3-5 295,-2 3 0,-1-4-835,5-7 0,-2-1 1,7-7-1620,-8-1 417,6-18 1742,36-37 0,17-24 0,8-11 0</inkml:trace>
  <inkml:trace contextRef="#ctx0" brushRef="#br1" timeOffset="133317">29583 9209 21745,'-10'-28'2428,"1"3"-2158,3 7 90,-3 5 90,7 6-91,-3 3-179,5 14 0,2 6-180,5 14 90,6 4-90,7 0 0,3 0 0,1-6 90,-1-6-90,-3-10 270,-4-20-90,-7-8-90,-9-17 0,-9-1-90,-7-5-90,-11-10-360,8 17-539,-6-2-361,13 24-1168,5 4 2518,-2 18 0,4 11 0,-3 14 0</inkml:trace>
  <inkml:trace contextRef="#ctx0" brushRef="#br1" timeOffset="133550">29648 10263 23184,'22'20'3598,"4"2"-2249,6 3-899,7 13-450,-16-13 0,1 4-835,0 7 0,-1 3 835,2 6 0,-1 3 0,-3 5 0,-3 2-1289,-1 3 0,-4 0 1289,-3 4 0,-5 0 0,-7 1 0,-5-1-642,-5 2 1,-6-1-109,3-21 0,-4 0 1,-4 2 749,-5 2 0,-6 2 0,-2 1 0,1-4 0,-4 3 0,-1-2 0,-3 2 0,-2-2 0,1 0 0,-1 0 0,1 0 0</inkml:trace>
  <inkml:trace contextRef="#ctx0" brushRef="#br1" timeOffset="135231">3025 14329 22374,'-64'11'1214,"30"-5"1,1 1-901,-4 0 1,0 0 45,1 2 0,-1 0 0,1-2 0,-1 0 224,-8 1 1,3-1-315,-13 1-90,-1-2-90,49-14-90,58-24 0,-14 8 0,6-4 0,4 0 0,2 1 0,5-2 0,2 1 0,-2-1-566,-4 2 1,0 0 0,0 0 0,0 1 565,2 1 0,0 0 0,-1 1 0,-4 3 0,16-3 0,-4 3-445,-6 1 1,-1 2 444,-7 5 0,-2 1-90,-7 2 0,-2 0-225,2-1 0,-3 2-315,14 1-1708,12-4 449,-28 11-7942,3 7 9095,-18 10 1,-6 12-1,-4 6 1</inkml:trace>
  <inkml:trace contextRef="#ctx0" brushRef="#br1" timeOffset="135510">2867 15102 24173,'-41'24'539,"0"0"1,3-3 0,3-1-360,-20 7-90,25-13 0,25-18 0,35-17-90,-3 2 0,5-3-1929,13-5 1,5-1 1928,-11 7 0,1-1 0,2 0 0,5-2 0,1 1 0,1-1-211,1 1 1,1-1 0,-1 1 150,1 0 0,-1 1 0,0 1-342,-3 1 0,-2 1 0,0 1 42,14-5 0,-2 1-212,-10 5 0,-3 0-58,-10 5 1,-3 0 24,15-10 605,-23 1 0,-14-6 0,-11 0 0</inkml:trace>
  <inkml:trace contextRef="#ctx0" brushRef="#br1" timeOffset="135758">3768 13759 24983,'-16'-44'1529,"2"8"-1439,0 11 90,2 14 179,5 13 1,1 20 0,15 33-270,0-12 0,1 5-809,0-6 1,2 2 0,1 2 718,1 6 0,2 2 0,1 1 0,0 4 0,2 1 0,0 0-90,0 2 0,1-1 0,0 0-90,0-1 0,0-1 0,1-1-150,-1-3 0,0-1 1,1-2-121,-2-4 0,1-1 0,0-2-540,7 15 1,1-4-3927,-4-9 1,0-4 3963,-3-7 0,-1-4 0,12 9 0,-4-11 0</inkml:trace>
  <inkml:trace contextRef="#ctx0" brushRef="#br1" timeOffset="136100">3963 13813 24825,'-45'-33'569,"1"0"1,3 3 0,2 1-525,4 4 0,3 3 45,-19-15 33,20 8-123,23 5 42,32 5-42,33 1 0,-13 11 0,5 1-531,8 1 1,3 2 500,-16 1 0,1-1 0,1 2-362,-1 2 1,0 0 0,-1 1 391,21 2 0,-1 1 0,-7 3 0,-3 2-305,-5 2 1,-4 2 394,-7-1 0,-3 5 94,1 16 1,-8 9 130,-13 17 0,-8 7-225,-1-20 0,-2 2 0,-3 2-172,-7 9 1,-4 2 0,-1-2 81,2-8 0,-2-2 0,0 1 30,0 1 0,0 1 0,1 0-30,0-2 0,1 0 0,1-1-90,2-2 0,1 0 0,1-1 266,-2 16 0,3 1-1226,6-17 1,3 1-1,0-3-389,-1 2 0,2-3 1003,5 6 1,0-4 0,1-1-1,-4-7 1</inkml:trace>
  <inkml:trace contextRef="#ctx0" brushRef="#br0" timeOffset="181021">8199 15871 20305,'-5'0'2699,"2"0"-2429,-1 0 90,3 0 1888,-3 0-1168,17 0-631,-1-2-89,16 1 90,24-11-270,-3 4-412,-10-1 1,1 0 276,-5 1 0,0 1-45,4-1 0,1-1 0,0 1 0,5-2 0,4 0 0,9-2 0,2 0 0,-4 0 0,4 0 0,-2 0 0,3-1-599,0 0 1,5 0 0,-2 0 0,-4 1 598,-2 0 0,-4 2 0,-3 1 0,12-2 0,-2 2-399,3 1 0,0 0 399,2-1 0,0 0-439,0 2 1,0 0 438,0-1 0,1 1 0,-2-1 0,1 0 0,-1 1 0,0 0 0,-1-2 0,-1 0 0,-1 1 0,1-2 0,-2 0 0,0 0 0,0-1 0,0-1 0,0 0 0,-1-1 0,-1 2 0,2-1 0,-4 2 0,4-2 0,-3 2 0,-13 2 0,-3 0 0,3 1 0,13-2 0,2 0 0,-3 1 0,5 0 0,-2 0 0,1 2 0,4-1 0,-3-1 0,5 0 0,-3 0 0,-14 2 0,-1 1 0,4-2 0,-3 0 0,6-1 0,1 0 0,-1 0 0,-5 1 0,5-1 0,-5 1 0,3-1-175,-2 0 1,3-1 0,-1 1 0,-4 0 174,-1 0 0,-3 1 0,-1-1 0,1 2 0,-1-1 0,2 0 0,11-2 0,3 0 0,-3 1 0,-12 1 0,-2 1 0,0-1 0,11-1 0,0 0 0,-3 0 0,3-1 0,-4 0 369,2 0 0,-1 0-369,0-1 0,2 0 0,-3 0 0,5-2 0,-3 1 0,9-3 0,2-2 0,-12 4 0,5-2 0,1 0 0,-2 1 0,9-3 0,-2 2 0,0-2-137,0 0 0,0 0 0,0 0 137,-3 2 0,1 0 0,-5 0 0,3-1 0,0-1 0,-6 0 0,4-1 0,-3 0 0,9-2 0,2 0 0,-15 3 0,6-2 0,0-1 0,-1 1 0,-7 3 0,0-1 0,0 0 0,0 1 0,0-2 0,1 1 0,0-1 0,0 1 0,0 0 0,1 0 0,-2 1 0,-1 0 0,1-1 0,-2 0 0,0 1 0,1 1 0,1 1 0,-1-1 0,0 0 0,1 1 0,-1-1 0,1 1 0,0-1 0,0 1 0,-1 0 0,0 0 0,0 0-13,0 1 1,0-1 0,-1 0 12,-2 0 0,0 0 0,0 1 0,20-6 0,0 1 0,-4 1 0,0-1 0,-2 1 0,-1 0 0,-2 0 0,0 0 0,-2 1 0,3-1 0,-5 2 0,3-1 0,-2 0 0,9-2 0,-1-1 0,-7 4 0,1 0 0,-2 1 0,5-2 0,-3 1 0,3 0 0,0 0 0,1 1 0,0-1 0,1 1 0,0-1 0,0 0 0,-1 1 263,-2 0 0,4 1-263,-11 3 0,5-1 0,0 1 0,-5 0 0,16-3 0,1 1 0,-10 2 0,6-1 0,0 1 0,-9 0 0,2 0 0,-5 1 85,17-2 0,-3 1-85,-19 2 0,-2 0 0,-1 0 0,-1-1 0,-2 0 0,-1-1 623,-2 1 0,-1 0-623,28-5 0,-6 0 1174,-8 5-1174,-8-2 0,-9 5 0,-6-2 803,-9 5-803,-5 0-1050,-26 2-1649,-3 10 2699,-25 2 0,-3 13 0,-6 0 0</inkml:trace>
  <inkml:trace contextRef="#ctx0" brushRef="#br0" timeOffset="182395">24783 13166 20755,'-10'0'3148,"-1"4"-2698,1-3 90,-2 3 89,4-4 1,1 0-180,4 4-90,3-3 809,0 3-809,7-4-270,29-10-90,12 0 0,-7-1 0,4 0-1696,4-2 0,1-1 1696,12-3 0,4 0 0,-15 2 0,2 0 0,1 0-421,-7 2 1,1 0-1,2 0 1,0-1 420,6-1 0,1 0 0,1 0 0,1-1-343,-8 4 1,1-1 0,0 0 0,2 0-1,-1 1 343,3-2 0,1 1 0,0 0 0,1 0 0,-1 0 0,2 0 0,-1 1 0,1-1 0,0 1 0,0 0-229,-1 1 0,0-1 0,0 1 1,0 0-1,0 0 229,-2 1 0,0 0 0,0 0 0,0 0 0,-1 0 0,11-1 0,0-1 0,-1 1 0,0 0 0,-4 1 0,0 0 0,0 0 0,3 0 10,-4 0 1,3 0 0,0 0 0,0 0 0,-5 1-11,-1 1 0,-3 1 0,-1-1 0,2 1 0,8-3 0,4 1 0,-3-1 0,-6 2 0,-9 2 0,-4 1 0,-2 0 498,14-2 1,-3 1-499,-10 0 0,-3 1 0,24-4 0,-17 0 0,-13 0 1665,-7 2-1665,-8 0 2489,-2 5-2489,0 0 2222,-1 2-2222,-6-2 503,-2-1-503,-7 0-450,0-1-1169,-7 4-720,-6-2 2339,-11 10 0,-8 8 0,-6 10 0</inkml:trace>
  <inkml:trace contextRef="#ctx0" brushRef="#br0" timeOffset="187719">11419 16165 20755,'-8'-14'2159,"3"1"-1889,2-1-90,3 5 90,0 2-91,0 5 1,0 0 180,0 1-90,3 6 0,7 10-90,7 19-1,2 14 1,1 6-658,-3-6 1,-1 1 477,0 0 0,0 3 0,0-1 0,2 9 0,0 1 0,-1-7 0,1 2 0,-2-2-225,3 5 0,-1-2-45,-4-11 0,1 1 0,-1-4-1349,1 5 0,-1-5 1619,2 10 0,1-6 0,-11-37 0</inkml:trace>
  <inkml:trace contextRef="#ctx0" brushRef="#br0" timeOffset="188165">11480 16423 22194,'-16'-30'989,"1"0"1,-13-28-810,1 8-90,7 3 0,2-8 0,9 21-90,9-6 0,12 24 0,9 0 0,26 9-90,-10 7 90,15 9 0,-17 13 0,-2 6 0,-5 8 45,-13-4 0,-4 5-45,-5 3 0,-4 2 45,1 2 0,-4 0-283,-5-2 1,-4-3 237,-10 13 90,-3-9-90,-1-7 0,1-7 0,5-6 0,2-5 0,9-3 0,2-3 0,5-5 90,0-3 385,2-4-565,-2 0-360,2-2 0,-2-1-269,2-1-361,0-1 1080,4-1 0,0-1 0,2-2 0</inkml:trace>
  <inkml:trace contextRef="#ctx0" brushRef="#br0" timeOffset="188570">11817 16323 22194,'0'-16'2069,"0"0"-1979,0 7 0,0 2 0,14 17-90,4 12 0,18 16 0,-6 1 0,-1 2 0,-6-8 0,0 0-215,8 13 0,-1-2 215,4 13 0,-7-14 90,-7-11-90,-12-18 0,-8-6 0,-8-14 90,-7-10 0,-6-40-90,10 3-1299,4 12 1,2 0 1298,5-20 0,1 4 264,7 7-264,8 10 0,9 10 0,6 8 0,1 12-90,1 4 0,-3 6-270,-1 4-270,-5 1-269,-2 4 2150,-3-4-3319,-3 7 2086,-4-4 0,-2 2 0,-2-4 0</inkml:trace>
  <inkml:trace contextRef="#ctx0" brushRef="#br0" timeOffset="188721">12507 16196 20755,'10'0'2519,"0"0"-2429,-3 6 0,-3 8 0,-2 9-90,-1 13-90,3 1-450,3 6-719,1-5 1259,2 5 0,-5-22 0,0-1 0</inkml:trace>
  <inkml:trace contextRef="#ctx0" brushRef="#br0" timeOffset="188865">12430 15979 21655,'-31'-50'1619,"1"7"-1709,2 9-90,3 12-180,3 6-180,7 9-1079,7 3-8212,5 12 9792,4 4 1,7 13 0,3 2 0</inkml:trace>
  <inkml:trace contextRef="#ctx0" brushRef="#br0" timeOffset="189379">12670 16183 22374,'32'22'1170,"-9"-3"-901,3 5-89,-10 1-90,-2 2 0,0 3-90,0-1 0,1-4 0,-1-4 0,2-9 90,-1-6-90,8-22 0,-5-5 0,4-17 0,-8-2 90,1-22-90,-1 18 90,1-5 0,5 27 0,-3 12-90,11 12 90,-3 10-90,5 13 0,13 16 0,-15-20 0,0-2-90,16 13 0,2-18-90,-28-25 90,-1-13 45,-8-8 0,-3-3 135,4-26-217,-6 15 0,-1-2 262,-5-7 0,-3 1-45,2 13 0,-2 2-45,-3-14 0,1 4 45,0-1 90,-2 2-90,8 27 0,3 4 90,8 33-91,8 9-89,1 8 0,-1 3 0,-2-7 0,0 1-29,5 11 0,0 1-151,7 17-720,-10-21 1,-1-2-1170,6 13 2069,2 9 0,-16-31 0,-6-2 0</inkml:trace>
  <inkml:trace contextRef="#ctx0" brushRef="#br0" timeOffset="189553">13327 16061 22734,'-20'-14'2339,"3"1"-2249,7-3 0,5 0-90,12-4-180,25-13-810,0 11 1,4 0-316,-1 0 1,2 1 1224,8-1 1,0 3 0,-11 6 0,-2 3 0,1 1 0,1 0 0</inkml:trace>
  <inkml:trace contextRef="#ctx0" brushRef="#br0" timeOffset="190669">25721 13980 19496,'0'-9'3058,"0"0"-2698,0 5 0,0 1 0,0-1-1,0 2-89,0-1 90,0-1-270,0 4 90,0-2-90,-6 8-90,5 3 0,-10 9 0,6 9 0,-1 11 0,6 10 90,6 9-90,6 4 0,5-2 0,-1-21 0,2-1 0,12 11 0,-9-20 0,2-4 0,9-4 90,0-11-90,-1-9 0,-6-11 0,0-36 90,-11 3-90,-7 11 0,-2-2 90,-9-19-1,-7 1-89,-9 4 0,-3 5 90,-1 6-90,-1 9 0,-1 4-90,-8 7-89,8 8-1,-7 4-180,10 6-90,-1 6-2068,-4 26 2518,17 0 0,5 10 0,18-14 0</inkml:trace>
  <inkml:trace contextRef="#ctx0" brushRef="#br0" timeOffset="191252">26297 14021 21385,'0'-30'2608,"0"3"-2338,-3 5-180,2 6 90,-3 6-180,10 35 0,2 4 0,10 31 0,5-2-133,-11-26 1,1 0 132,0 1 0,0 0 0,-1 0 0,0-1 0,13 30 0,-5-8 0,-2-4 0,-5-12 0,-3-6 90,-6-9-90,0-6 0,-4-9 0,0-2 0,0-6 0,0-8 265,-6-6-265,-2-15 0,-3-7 0,0-3 0,3 6 0,0-1-163,-3-16 0,1-1 163,4 13 0,1 1 0,0 1 0,0 0 90,3-8 0,0 2-90,-2-18 45,1 21 0,10 5-45,28 15 0,5 6 0,-7-5 0,11 13 0,-5 10 0,-24 10 0,-7 3 90,-17 5 236,-10 2-326,-14 0 0,-8 0 0,-4-3 0,2 1-90,2-2 0,9-9-180,6-4-180,7-8-179,9 0-91,5 0-629,5 4-900,5-3 2249,2 3 0,10-4 0,2 0 0</inkml:trace>
  <inkml:trace contextRef="#ctx0" brushRef="#br0" timeOffset="192291">26777 13903 18565,'-5'-2'900,"1"0"576,4 2-1386,6 0 481,6-2-391,23-7 90,24-11-181,-28 7 1,-1-2 90,27-13 250,-26 0-250,-17 9 792,-8-1-882,-2 0 0,-4 1 0,-7 1 0,-4 5 0,-8 4-90,-3 4 90,0 3 0,-1 10 0,3 4-90,5 13 90,7 7-90,8 8 0,7-3 0,5 2-270,6 4 0,3 0-422,0 0 0,2-2-28,2-3 1,1-4-1440,12 4 2081,-5-10 1,-2-12 0,-5-8-1</inkml:trace>
  <inkml:trace contextRef="#ctx0" brushRef="#br0" timeOffset="192665">27264 13845 20395,'-4'-48'2609,"3"3"-2249,-2 6 89,3 3-179,0 15-90,0 12 90,14 36-180,-1 13-90,-1-8 0,2 3 0,-5-2 0,0 0 0,0 1 0,0 0 0,7 30 0,-1-8 0,-5-11 90,-4-11-90,-4-9 0,-2-13 0,0-18 0,2-13 0,2-20 0,2-8 0,4-8 0,0-2 90,2 3 0,1 6 0,1 7 0,0 12-90,10 7 0,-6 12 0,3 4 0,-7 12-360,-3 4-360,0 8-449,0 0 1169,8 0 0,-1-8 0,6-4 0</inkml:trace>
  <inkml:trace contextRef="#ctx0" brushRef="#br0" timeOffset="193181">27865 13560 20575,'0'-14'3059,"-9"5"-2700,-4 13-89,-10 8-90,1 14-90,1 8 0,11 10-90,2 1-90,12 1-180,6-6-180,7-6-179,9-6-1,4-14-89,3-6 359,2-16 630,-8-8-1,-5-12 91,-12-8 180,-8-7-180,-14-3 89,-7 1 1,-7 2-270,-3 9 0,3 7-90,5 11-90,3 7 90,12 33-90,6 3 0,12 26 0,10-7-90,7-1 0,5-6-180,1-8-90,2-8-449,10-20 539,-9-9 270,5-22-90,-15-11 180,-5-17-45,-13 23 0,-2-5 270,-2-23 0,-2-6-46,-1 21 1,-1-1 0,-1 0-150,-1 1 0,-1-1 0,-1 1 105,-4-23 0,-1 8 44,-4 12-179,-5 21 0,12 87-90,1-26 0,2 3-353,2 17 1,2 2 217,-2-12 0,2-2-270,3-1 0,0-1-180,-1-3 1,1-1-1595,8 26 2179,-4-10 0,-4-8 0,-2-2 0</inkml:trace>
  <inkml:trace contextRef="#ctx0" brushRef="#br0" timeOffset="193457">27975 13564 21475,'1'-24'899,"9"0"-899,10-2 0,13-1 90,12-1-90,9 1 90,4 2 90,-27 14 0,1 0 360,27-10 179,-6 1 361,6-2-721,-23 9-89,3 0-90,-23 17-90,-2 8 0,-4 12-90,0 11-180,-2 4-1799,-3 16-90,-2-18 2069,-1 6 0,2-22 0,3-3 0</inkml:trace>
  <inkml:trace contextRef="#ctx0" brushRef="#br0" timeOffset="193587">28551 13252 23004,'-30'-46'1079,"1"4"-1259,2 7-359,5 8-181,6 7-1079,7 11 1799,6 3 0,12 6 0,4 0 0</inkml:trace>
  <inkml:trace contextRef="#ctx0" brushRef="#br0" timeOffset="193851">28868 13180 22644,'0'18'1979,"-7"4"-1709,-4 1 0,-6 8-1,1 3-179,7 3-90,9 1 0,13-4-179,9-4 89,11-5-90,0-9 0,8-13 90,-19-13 90,-2-13 90,-25-11-90,-6-4 0,-11-3-90,-5 2-270,-2 5-360,-1 9-539,1 7-990,3 9 2249,3 5 0,5 4 0,4 0 0</inkml:trace>
  <inkml:trace contextRef="#ctx0" brushRef="#br0" timeOffset="194232">29038 13248 22734,'15'-16'1619,"-1"0"-1169,-2 0 90,0 2-181,0 5-89,2 5-90,4 8-90,3 9 0,4 12 0,-1 10 0,2 19-90,-8-15 0,-5 6 180,-9-23-90,-4-8-90,0-4 90,5-39 0,2-1 44,5-11 1,3-4 45,4-11-90,-3 20 0,3 2 270,22-8-180,-5 22 0,13 16-90,-22 22 0,-3 7-90,11 21 0,-13-10 0,-2 1 0,1 15-540,-7-2-359,-6-9-810,-4-9-990,-8-10 2699,-6-10 0,-10 0 0,-7-5 0</inkml:trace>
  <inkml:trace contextRef="#ctx0" brushRef="#br0" timeOffset="201865">20722 1886 22014,'-4'-11'1889,"0"0"-1619,4 4 0,4 2-90,5 3 0,14 2 0,9 8-90,11 6 90,6 13-1,2 12-399,-25-17 1,-1 3 264,0 4 0,-1 1 0,-2 3 0,-1 2 0,-2 3 0,-2 1-45,-1 3 0,-2 2-950,-1 2 1,-3 1 949,0 1 0,-2 1 0,-1 1 0,0 0-134,-1-3 1,-2-1 133,1-2 0,-1-2 0,-1-6 0,-1-1 0,1 21-540,-2-1-89,-1-31-39,0 2-1041,0-28 1709,-7-16 0,-2-3 0,-7-15 0</inkml:trace>
  <inkml:trace contextRef="#ctx0" brushRef="#br0" timeOffset="202298">20889 2773 20575,'0'-9'2789,"0"0"-2340,0 0-89,1 4 90,7 1-270,8 10 0,13 1-90,8 13 0,6 7-90,-1 10 90,1 8 0,-6 5-90,-3 2 0,-7 0 89,-5-4-89,-6-7 180,0-2-90,-7-16 90,0-4 0,-1-51-180,-1-1 0,-2-3 0,2-3-233,-1 6 0,0 0 233,0-4 0,0-1-63,1 1 1,0-1 107,0-10 0,-2 0 45,2-18-45,-4 27 0,0 2 44,-3 1 1,0 7-90,-9 7 0,-8 7-90,-41 7-269,4 16-188,13-1 1,-1 3-489,6 4 1,1 3 1034,-2 4 0,0 1 0,-2 3 0,-1 2 0,1 3 0,-1-1 0</inkml:trace>
  <inkml:trace contextRef="#ctx0" brushRef="#br0" timeOffset="204193">19077 16255 7790,'61'-21'-163,"0"-1"0,0 0 0,-1 1 0,1-1 0,0 0 0,-1 1 0,1-1 1,0 0-1,0 1 0,-1-1 0,1 0 0,1 1 0,-1-1 0,1 0 1,0 0-1,0 0 0,0 0 0,0 0 0,0 0 0,0 1 0,0-1 1,1 0-1,-1 0 0,-3 2 0,0-1 0,0 1 0,-1 0 0,1-1 0,0 1 1,0 0-1,0-1 0,0 1 0,-1-1 0,1 1 0,0 0 0,0-1 1</inkml:trace>
  <inkml:trace contextRef="#ctx0" brushRef="#br0" timeOffset="214787">27593 8924 19226,'-6'-11'3508,"1"-1"-3058,-1 1-180,-3 0 179,4 0-89,-1 1 90,2-1-90,4 2-1,0 0-89,0 0-90,-3 0 0,-4 0 0,-1 2-90,-4-2 90,3 2-90,-2-4 0,-2-1 90,-1-1 0,-2-1-91,0 1 181,-12-7-180,8 5 90,-11-3-90,-5-3 0,7 8-90,-10-7 0,10 9 90,-17-2-90,9 3 0,-15-3 90,13 4-90,-2 4 0,1-1 90,-3 1-90,0 2 0,9-2 0,-2 0 90,-18 2-90,16-1 0,0-1 0,-18 1-823,0 1 913,-1 1-90,0 2-272,14 0 0,-2 0 272,11 0 0,-2 0 0,-24 2 0,-1 0 0,24 1 0,2 1 0,-12 1 0,2 0 0,-14 6 0,19-2 0,0-1 0,-19-1-5,22 2 1,0 0 4,-10-1 0,1 5 90,3-1-90,2-1 0,5-2 767,3 0-677,3-4-90,3 3 584,-8 1-584,9-3 0,-8 8 115,8-6-115,-1 5 0,-1 1 0,-2-1 0,-1 1 0,0-1 0,-1 3 0,-13 6 0,9-4 0,-11 5 0,15-9 0,-1 2 0,1-2 0,1-1 0,1 1 0,1-7 0,3 5 0,-2-6 0,1 7 0,-1-4 0,-17 11 0,11-5 0,-1 3 0,0 2 0,-13 10 0,1 0 0,-2 2-1696,16-7 0,1-1 1696,-8 4 0,4 0 0,-3 8 0,16-11 0,9-8 0,2-3 0,0 4 0,-4 0 0,10-1 3392,-6 0-3392,11-3 0,-8 1 0,8-1 0,-10 6 0,9 1 0,-3 4 0,1 2 0,3 14 0,-6-10 0,1 20 0,-3-21 0,-1 7 0,6-8 0,-5 3 0,2 14 0,-5-7 0,2 7 0,0-12 0,0-2 0,5-1 0,-6 1 0,10 0 0,-5 1 0,6 1 0,0 3 0,0 15 0,0-14 0,0 12 0,0-2 0,0-13 0,0 11 0,0-15 0,0-3 0,0 3 0,0-3 0,0 1 0,0-2 0,0 2 0,0-1 0,0 3 0,0-2 0,-4 3 0,4 0 0,-8 11 0,7-8 0,-2 9 0,3 0 0,0-10 0,2 8 0,-2-13 0,6-4 0,-4 0 0,4-3 0,-4 5 0,0 1 0,0 1 0,0 1 0,4-3 0,-1 0 0,0 0 0,-2-2 0,-1 0 0,-2-5 0,0 2 0,1-3 0,0 3 0,1-1 0,1 1 0,2-1 0,3 1 0,-4 15 0,2 9 0,-4 4 0,2 0 0,-2-13 0,4 13 0,-4-14 0,4 9 0,-2-16 0,0-1 0,1 1 0,0 0 0,2 1 0,1 1 0,5 13 0,-3-11 0,3 10 0,-5-16 0,1 5 0,-1-1 0,3 1 0,2 2 0,5 8 0,-5-10 0,1 3 0,-6-13 0,0-4 0,0-2 0,0 2 0,4 4 0,-3-2 0,3 4 0,-1-2 0,6 15 0,-4-12 0,3 6 0,-3-11 0,-2-7 0,5 6 0,-4-5 0,-1-1 0,-1-1 0,-2 1 0,2-2 0,-2 3 0,2-2 0,0-1 0,6 6 0,-3-6 0,3 6 0,-6-8 0,-2 0 0,-1 2 0,0-1 0,1-3 0,1 3 0,3-3 0,0 5 0,6 7 0,-3-8 0,3 6 0,-6-8 0,0 0 0,0 0 0,1-4 0,1 11 0,-4-9 0,2 6 0,-2-5 0,-3-3 0,2 0 0,3 8 0,-2-11 0,3 6 0,1-2 0,-5-5 0,5 5 0,-6-2 0,0-3 0,2 3 0,0-4 0,10 0 0,-5 0 0,14 0 0,-2 0 0,8 0 0,-6 0 0,-1 0 0,-8 0 0,2 0 0,-1-2 0,1 2 0,-2-2 0,1 2 0,-1-2 0,0-1 0,-1-1 0,-1 1 0,-4-1 0,0 0 0,0-1 0,13-4 0,-4 4 0,11-2 0,-12 3 0,2 1 0,-3 1 0,8 2 0,-8 0 0,4 0 0,-7 0 0,0 0 0,8-6 0,-6 3 0,4-8 0,-8 4 0,2 0 0,0-1 0,3 1 0,1 2 0,-2-3 0,4 3 0,1-5 0,0 1 0,4 0 0,-2 0 0,5 2 0,-3 1 0,0 1 0,-3 3 0,-4-2 0,1 1 0,-3 1 0,9 0 0,-6 0 0,6-3 0,-7 2 0,-1-1 0,1 4 0,7-2 0,-8 2 0,6-2 0,-11 2 0,1-2 0,6-3 0,-5 2 0,6-3 0,1 2 0,-7 0 0,8 0 0,-8 4 0,0-2 0,4 0 0,1-3 0,12-1 0,-8 1 0,26-8 0,-7 9 0,2-6 0,-11 8 0,-13-5 0,-6 2 0,3-1 0,-1-1 0,2 4 0,11-5 0,-7 7 0,7-3 0,-13 0 0,0 1 0,0-2 0,1 3 0,8-2 0,-5 1 0,6-5 0,-8 1 0,0-2 0,3-2 0,1-1 0,3-1 0,32-9 0,-23 6 0,-6 5 0,-1 1 0,0-2 0,-1 1 0,-1 2 0,-1 0 0,-1 0 0,13-6 0,-12 2 0,11-4 0,-15 1 0,-1 2 0,-1-1 0,0 1 0,3 0 0,1 3 0,1 0 0,3 0 0,-2-1 0,7-1 0,-2-1 0,3-1 0,-3-2 0,1 1 0,-3 1 0,12-1 0,-14 6 0,17-2 0,-23 7 0,4-2 0,-11 5 0,6 0 0,-4 0 0,1-1 0,-5-4 0,-1 2 0,-1-1 0,2-1 0,0 4 0,2-1 0,-1 4 0,6-4 0,-7 3 0,4-3 0,-8 4 0,-1-4 0,2-1 0,3-2 0,7-7 0,-1 5 0,13-12 0,-12 6 0,4-3 0,-7 1 0,-1 3 0,1-2 0,-2 0 0,0 2 0,-1-1 0,-1-1 0,-2-2 0,0-2 0,0-3 0,0-2 0,2 0 0,4-16 0,-2 8 0,1-10 0,-5 7 0,1-1 0,1-20 0,-4 13 0,4-13 0,-4 16 0,1 1 0,-1-1 0,-2 0 0,0 0 0,0 1 0,0-1 0,-2-2 0,2 0 0,-3 10 0,0-1 0,2-19 0,-2 17 0,0 0 0,1-16 0,-4-4 0,1 14 0,0 1 0,-3-23 0,0 19 0,-1-6 0,-1 5 0,-2 5 0,-1 2 0,0-15 0,-3-1 0,-2 10 0,-1 6 0,-3-5 0,1 2 0,0 0 0,-3 1 0,-4-13 0,6 17 0,0 3 0,1 1 0,-8-15 0,7 12 0,-5-12 0,5 19 0,1 2 0,-1 2 0,2 0 0,-6-16 0,5 10 0,-5-12 0,6 16 0,0 0 0,0 1 0,-13-20 0,8 16 0,-9-16 0,11 22 0,2 1 0,-3-2 0,2 0 0,-1 0 0,0 1 0,0 3 0,1-1 0,0 1 0,-9-19 0,4 10 0,-7-11 0,8 17 0,2 3 0,-4-1 0,-6-5 0,4 3 0,-5-5 0,7 9 0,-1 0 0,-3 0 0,-11-9 0,-5-6 0,-2 4 0,2 1 0,10 10 0,-1-1 0,-15-15 0,9 7 0,-11-8 0,15 13 0,-1 1 0,1 4 0,1 2 0,1 3 0,2 3 0,3 0 0,-13 2 0,10 4 0,-12 1-90,12 4-270,-15 0 90,6 0-90,2-1 0,-3 2-989,-13 8 0,0 2 494,6-4 1,-1 1 716,-4 4 0,-3 4 1,4-2-1,6-1 0,2 0 1,-16 3-1,1 0 1</inkml:trace>
  <inkml:trace contextRef="#ctx0" brushRef="#br2" timeOffset="316911">13867 15523 23274,'-26'-37'2338,"0"1"-1708,-5 2 90,1 0-91,1 3-179,-1-3-90,2-2-180,-1-3-180,-5 0 0,-1 1 0,-11 0 0,20 19 0,-3-1 0,-7-1 0,-2 0-1053,-6-1 1,-2 2 1052,-9 0 0,-3 2 0,15 6 0,-1 0 0,-2 2 0,-4 1 0,-1 1 0,-2 2-414,-4 0 0,-1 2 0,-1 0 414,-4 1 0,-1 1 0,-1 1-427,14 3 0,0 0 1,0 1-1,-1 0 427,0 1 0,-1 0 0,1 1 0,-1 1-360,1 1 0,-1 1 0,1 0 1,0 1 359,1 1 0,0 1 0,0 0 0,1 0 0,0 0 0,0 1 0,0 0 0,1 1-88,-15 4 0,0 2 0,1 1 88,0 0 0,1 1 0,0 1 0,1 1 0,1 2 0,1 0-147,0 0 1,1 2-1,0 0 147,2 0 0,1 2 0,-3 3 0,14-5 0,-3 2 0,0 2 0,1 1 0,3-2-85,-1 2 1,3-1-1,1 1 1,-2 3 84,1 0 0,-2 2 0,0 1 0,2 0 0,4 0 0,2 1 0,4-2 0,1 2 0,0 5-41,-1 4 1,0 4 0,0 3 0,2 0 0,1-3 40,1 1 0,2-2 0,2 1 0,-1 2-73,1 1 0,-1 2 0,1 2 1,2-2-1,3-3 73,-1 12 0,5-2 0,1-2 108,2 0 0,2 0 0,2 0-108,2-3 0,2 0 0,3-1 0,3-1 0,2-1 0,3-1 237,1-3 1,4-1-1,6 2-237,7-2 0,7 1 0,4-1 0,1-4 0,5 2 0,3-5 0,5 0 10,-9-11 1,4 2 0,2-2 0,1-2 0,0-5-11,6-3 0,1-5 0,2-4 0,7-3 0,-8-4 0,6-1 0,3-3 0,2-1 0,1-1 0,-1-2 0,-4 1 0,2-2 0,-2 0 0,-1-2 0,0-1 0,3 0 0,2-2 0,-10 1 0,3 0 0,2-1 0,1 0 0,0-2 0,0 1 0,-1-1 0,-1-1 0,-3-1-78,5-1 0,-2-2 0,-1 0 1,-1-1-1,-1-1 0,1 0 0,0-1 78,2 0 0,-1-1 0,1 0 0,-1-1 0,1 0 0,-1-1 0,0 0-86,-1 0 0,0-1 0,0 0 0,0-1 0,-1 0 0,0-1 0,0 0 86,-2-1 0,0 0 0,-1 0 0,0-1 0,0-1 0,-1 0 0,-1-1-6,5-3 0,0 0 0,-2 0 0,1-2 1,-2-3-1,1-3 6,-10 3 0,1-3 0,0-2 0,-1-2 0,0 0 0,-2-1 0,-3 1 0,-2 1 13,1-3 1,-3 1-1,-2 1 1,-2-1-1,-1-2 1,0-3-14,-1 1 0,1-3 0,-1-2 0,-1-1 0,-4 0 0,-3 2 0,-6 1 0,-1-15 0,-8 2 0,-7 0 0,-6-4 0,-5 11 0,-7-4 0,-4-1 0,-3 0 0,0 2 0,-1 4 0,0 1 0,-2 2 0,-1 3 0,-2-1 0,-3 0 0,-4-2 0,-3-1 0,-2-1 0,-2 2 0,-1 3 0,1 5-72,-2 6 0,0 4 0,-1 3 0,-2 2 0,0 0-306,-2 1 0,-1 2 1,-1 1-1,-2 2 0,1 1-72,-2 3 0,-1 1 1,0 2-1,-1 1 0,0 1 462,-1 2 1,0 1 0,0 2-1,-1 1 1,1 2 0,-1 1 0,0 2-1,-1 2 1,1 1 0,0 0-1,0 1 1,0 1 0,0 0 0,0-1-1,0 1 1</inkml:trace>
  <inkml:trace contextRef="#ctx0" brushRef="#br2" timeOffset="320177">25412 15527 20215,'-10'0'2069,"5"0"-1799,0 0-90,5 0 809,0 0-809,-4 0 0,3 0 2519,-2 0-2519,10 0 89,-3 0 1,7 0 0,-3 0 0,4 0 90,17 4-270,-2 1 0,15 0-90,-6-1 0,21 0 0,-12 1 0,14 0 0,-17 5 0,5-4 0,5 5-353,9-6 353,-27-3 0,3 0 0,25-4 0,3-2-594,-12 0 1,2 0 593,-6 0 0,3 0 0,-2-1 0,11-3 0,-2 0 0,4-1 0,0 0 0,-19 3 0,0-1 0,0 0 0,1-1 0,1-1 0,-1 1 0,1 0 0,0-1 0,0 1 0,1-1 0,-1 0 0,-1 0 0,-1 0 0,-1 0 0,7-3 0,-3 1 0,8-4 0,3 0 0,1-2 0,-2 2 0,-6 1-596,13-4 1,-5 1 0,7-3 595,-15 5 0,7-3 0,4-1 0,2-1 0,-3 1 0,-4 0 0,-7 3 0,10-4 0,-7 2 0,1-2 0,0 0 0,3-1 0,-1 0 0,-4 0 0,-2 2 0,-3 0 0,3-2 0,-1 0 0,3-1 0,0-1 0,-4 2 0,3-3 0,-4 2 0,2-2 0,-3 3 0,2-1 0,-1 0 0,-4 0 0,15-11 0,-4 1 0,-1-2 0,-1 0 0,-4-1 0,-1-1 0,-1 2 0,-2 0 0,-2-1 0,-1 1 0,-3 2 0,-1 0-238,-3-2 0,-1-2 238,-2 3 0,-1-2 0,-4 0 0,-1-2 0,7-17 0,-2-1 0,-7 13 0,-1-1 0,4-14 0,-3 0 0,-8 15 0,-4 1 0,0-2 0,-4 0 0,-1-1 0,-3-1 0,1 0 0,-3 0 0,-2 0 0,-3 0 0,0-1 0,-2 1 0,-4 0 0,-2 0 0,-3-1 0,-1 1 0,-3 1 0,-1 0 0,-2-1 0,-1 2 0,-1 1 0,0 2 0,-2-1 0,1 1 0,-1 3 0,1 1 0,0 3 0,1 0 0,1 2 0,0 2 0,-1 4 0,-1 2 24,0-1 1,-3 3-25,-2 3 0,-4 2 0,-25-5 0,-8 3 0,11 8 0,-5 2 0,0 0-234,-2 0 0,-1-1 0,-1 2 234,11 4 0,-2 1 0,1 0 0,1 1 0,-4-1 0,1 2 0,-5 0 0,8 1 0,-4 0 0,-2 2 0,0-1 0,2 1-230,-2 0 1,3 1 0,-1 0 0,-4 1 229,-1 1 0,-4 0 0,-1 1 0,1 0 0,3 1 0,-3 2 0,4 1 0,0 1 0,-2 0-275,11-1 1,-1 1 0,-1 0-1,1 1 1,-1 0 274,-1 1 0,1 0 0,-1 1 0,-2 2 0,-1 2-157,4-1 1,-2 2 0,-2 1 0,-1 2 0,1 0 0,0 2 0,1 1 156,1 1 0,0 2 0,1 1 0,0 1 0,1 1 0,0-1 0,0 1-51,0 0 0,-1 0 1,1 0-1,0 1 0,1 0 1,2 2-1,3 1 51,-4 5 0,2 1 0,1 2 0,3 0 0,3 1 0,5-1 11,-3 10 0,6 0 1,4 0-1,2 2-11,0 0 0,3 0 0,3 3 0,7 8 50,9-9 0,4 6 1,2 4-1,4 2 1,2 0-1,3-2 1,2-4-51,3-2 0,4-2 0,3-1 0,2-2 0,0 2 0,1 1 0,-2 0 0,-1 4 0,1 0 0,2 0 0,3-3 0,4-4 0,6-6 0,5-8 0,7-3 0,3-4 0,3-3 0,1-3 0,-2-4 0,-3-2 0,13 2 0,-3-7 0,1-4 0,4-1 0,-10-1 0,3-1 0,0-1 0,2-2 0,0-2 0,-1-2-165,1-4 0,-1-4 0,2-1 0,-2-2 0,-1 0 0,-3-1-226,12-1 0,-4-1 0,-1-2 0,3-1-59,-3-1 0,4-1 1,-1-1-1,-3-1 1,-5-2 449,7-7 0,-6-2 0,-3-2 0,-5 0 0,-2-2 0,-1 0 0,-6-2 0,1 1 0,0-1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6T17:26:04.954"/>
    </inkml:context>
    <inkml:brush xml:id="br0">
      <inkml:brushProperty name="width" value="0.09071" units="cm"/>
      <inkml:brushProperty name="height" value="0.09071" units="cm"/>
      <inkml:brushProperty name="color" value="#FFFF00"/>
    </inkml:brush>
  </inkml:definitions>
  <inkml:trace contextRef="#ctx0" brushRef="#br0">6944 7210 25792,'17'-38'2159,"-7"13"-1619,-5 41-450,-12 35-90,2-3 0,-1 6-1418,0-9 1,-1 3 0,0 1 1417,0 9 0,0 2 0,0 2 0,2-12 0,0 2 0,0 0 0,0 0 39,0 3 1,1 0 0,0 0 0,1 0-40,0 1 0,1-1 0,0 0 0,0 0-240,0-3 1,1-1 0,0 1-1,0 1 15,0 9 0,1 2 1,0 0-1,1-6-495,-1-1 1,1-5-1,0 1-240,0 8 1,0 1 0,1-9 959,-1-16 0,0-6 0,3 14 0,-4-19 0</inkml:trace>
  <inkml:trace contextRef="#ctx0" brushRef="#br0" timeOffset="288">6664 7567 25163,'-2'-65'359,"1"0"1,4 4 0,3 2-270,5 5 0,5 4-779,6 8 0,5 4 779,6 5 0,5 6-45,5 9 0,3 8 0,7 5 0,0 8-45,3 9 0,-1 7-354,0 8 1,-4 6 353,-4 5 0,-4 6 45,-7 4 0,-5 3 0,-6 4 0,-8 1 0,-6 2 0,-7 0-45,-7 1 0,-8 0 119,-9-9 1,-6 2 0,-2-5-75,-6 5 0,-3-4-15,3-9 0,-3 0 0,-1-6-2,-13-2 1,1-8-209,16-9 0,0-3-180,-4-1 0,5-6-899,12-18-37,17-13 1296,26-12 0,17-10 0,-12 21 0,0 1 0</inkml:trace>
  <inkml:trace contextRef="#ctx0" brushRef="#br0" timeOffset="649">7687 7445 24893,'20'-27'2698,"-1"32"-2338,-3 22 0,-3 11-270,0 5 0,-2 5-834,-1-4 0,0 4 1,0-1 743,1 12 0,0 0 0,-2-9 0,-1 2 0,-1-4 0,1 3 0,0-3 0,-2 10 0,-1-9 708,-1-24-708,-9-29 0,-2-39 0,3 9 0,1-4 0,3-11 0,2-2-548,4-8 0,2-2 548,0 16 0,1-1 0,1 0 0,1 1 0,2 0 0,1 1 0,8-20 0,3 3-144,-1 9 0,5 4 144,13 1 0,2 8 0,-12 16 0,0 5 0,10 4 0,-2 8 0,11 27 0,-10 20 0,-9 9 0,-9 9 0,-13 0-180,-8 0-899,-9-6-450,-3-8 274,0-11-1444,3-15 2699,4-17 0,10-25 0,2-10 0</inkml:trace>
  <inkml:trace contextRef="#ctx0" brushRef="#br0" timeOffset="797">8796 7042 24803,'38'-32'-324,"-24"58"0,-1 30 0,-3 15 1,-2 0-1,0-16 324,0-6 0,0 1 0,-3 7 0,2 17 0,-1 3 0,-2-8 0,-3-21 0,-6-9 0</inkml:trace>
  <inkml:trace contextRef="#ctx0" brushRef="#br0" timeOffset="948">8938 6391 25792,'-5'-60'509,"-1"1"1,1 6 0,0 2-600,3 9 0,0 3-359,-2-20-361,4 19-539,0 19-900,9 23 2249,6 23 0,14 23 0,-13-18 0,1 0 0</inkml:trace>
  <inkml:trace contextRef="#ctx0" brushRef="#br0" timeOffset="1445">9421 6753 23993,'12'32'929,"0"1"1,-1 4 0,-1 2-571,1 7 1,-2 3-1419,-1 7 1,-2 2 1238,-1 5 0,-1 1-688,-2-20 0,0 1 0,-1-1 508,0 23 0,-2-2 45,1-3 0,0-1-23,0-7 1,0-2-23,0-8 0,0-4 0,0 23 0,0-40 0,0-29 0,4-42 0,3-14 0,3-7 7,0 12 0,2 0-7,0 5 0,0-3 0,2 4 0,4-2 0,3 4 777,8 3 0,3 7-777,17 3 0,14 28 0,-19 49 0,-20-11 0,-1 2 0,-1 1 0,-1 2 0,2 1 0,0 0 0,-3-3 0,1-1 0,11 3 0,2-6-90,20-4 0,-17-18 1,1-10-1,-7-16 0,-1-9 0,3-9 0,-1-5-149,2-12 1,-1-6 208,-10 15 0,-1-3 0,0-1 60,0-5 0,0-1 0,-1-4-375,-5 10 0,1-4 0,-1-2 0,-1 1 1,0 3 344,-1 0 0,-1 4 0,0-1 0,-1-2 0,1-4 0,1-5 0,-1 0 0,0 3 0,-3 7 362,3-16 0,-2 10-362,2-1 0,-4 25 0,-11 58 0,-4 32 0,0-1 0,4-15 0,0 0 0,-1 5-205,0 1 1,-2 6-1,0 3 1,1-1-1,0-5 205,1 11 0,2-3 0,0-1 0,0 1 0,1-1 0,1 3-363,1-7 0,0 3 0,2-2 1,-1-3-328,-1-1 0,0-4 1,2 1 251,1 7 1,1-1 0,0-7 437,3 16 0,-3-33 0,-5-17 0</inkml:trace>
  <inkml:trace contextRef="#ctx0" brushRef="#br0" timeOffset="1591">10469 6993 26332,'-31'-41'749,"0"0"1,4 3 0,1 1-750,4 4 0,2 0 0,2-3 0,5 0 0,8-12 0,19-7-630,39 23-817,-16 16 1,4 2 187,8 0 0,4 1 1259,4-1 0,2 1 0,0 2 0,0-1 0,2 0 0,0 0 0</inkml:trace>
  <inkml:trace contextRef="#ctx0" brushRef="#br0" timeOffset="1911">12946 5780 19560,'-37'52'166,"1"-1"0,-1 0 1,1 0-1,-1 1 1,1-1-1,-1 0 1,1 0-1,-1 0 0,1 1 1,-1-1-1,1 0 1,-1 0-1,12 12 1,6-1-1,6-2 0,2 0 1,1 1-1,-2 1 1,-5 4-1,-6 2-411,2-16 1,-5 3 0,-4 1-1,-2 3 1,-3 1 0,-1 1 0,-1 1-1,0 0 1,0 0 0,1 1-1,2-2 1,3-1 0,2-1 0,4-2-1,5-2 1,5-2 244,2 18 0,6 2 0,5-2 0,4-2 0,3-4 0,1-4 0,0-6 0,-2-8 0,3 24 0,2-11 0,2 4 0,-1 1 0</inkml:trace>
  <inkml:trace contextRef="#ctx0" brushRef="#br0" timeOffset="2048">11589 7549 25129,'-17'-54'413,"0"0"1,0 0 0,-2 6 0,2 0 0,12-3-639,19-7 0,14-6 0,10 3 1,2 9-9,-2 19 1,4 7 0,4 3 0,1-4 0,1-5 0,2-4 0,2 0 0,2 4 0,-1 9 0,8 19 0,0 0 0,1 0 0,-1 0 0</inkml:trace>
  <inkml:trace contextRef="#ctx0" brushRef="#br0" timeOffset="8173">12292 6635 20305,'-14'9'2249,"-2"0"-1889,-5 2 0,-1-5 89,-6 6 91,1-6-90,-2 5 0,5-6-1,4 5 271,0-9-360,10 5 0,1-2 89,9-3-269,0 3-180,4 2 90,6-4-90,14 12 90,-2-12-90,8 10 0,-12-11 90,-2 3 0,-2 2 0,-3-5 90,-1 6 0,0-1-90,0-5-90,2 5 0,2-6 0,2 0 0,5 0 0,25-6-1696,10-2 0,6-2 1696,-11 3 0,1-2 0,-1 1 0,4-1 0,-4 1-337,1 0 0,-2 0 337,2-1 0,0 0 0,-2-1 0,-1 1 0,-2 1 0,-2 0 0,-4 0 0,-1 1 0,-5 1 0,-3 0 0,21-5 0,-13 4 0,-11 1 0,-9 3 3059,-8 1-3059,-6 0-253,-4-2-1995,-2-1-811,0 0 3059,-6-1 0,-2 3 0,-7-4 0</inkml:trace>
  <inkml:trace contextRef="#ctx0" brushRef="#br0" timeOffset="8875">11277 2510 15352,'-26'-58'1484,"5"14"0,-1-1-104,5 10 1,-1 1-1112,-4-11 1,-4 1 693,-4 11 0,-2 6-873,6 5 0,-4 6-45,-27 10 0,-3 11-45,17 8 0,2 9-357,3 3 1,-2 6-1,4 2 357,6 1 0,2 3 0,2 2 0,0 4 0,1 3 0,1 1 235,0 2 1,2 1 0,3 1-236,2-1 0,1 1 0,4 0 0,1-1 0,3 0 0,2-1 0,3-3 0,2 0 0,3-2-205,7 18 1,5-4 204,1-7 0,9-4-239,17-3 0,7-8 194,-11-16 0,1-7 693,16-3 1,-1-11-649,-14-17 0,-3-9-45,1-7 0,-3-7 429,-1-9 1,-4-4-385,-11 14 0,-1-2 0,-2-1 60,-1-3 0,-2-1 0,-1 0-60,-2-2 0,-2 1 0,-1-1 0,0 2 0,-2 0 0,-2-2 0,-4-8 0,-2-2 0,-1 5 0,0-1 0,-3 4 0,-3-7 0,-3 11 945,-5 27-945,8 33 0,8 31 0,6 12 0,3-6 0,5 5-224,1-2 1,4 8 0,2 2 0,1-6 223,1-5 0,1-3 0,3 1-405,1-1 0,2 4 0,1-3 1,1-4-406,3-5 0,1-5 1,2-2 789,2-1 1,1-2-1,2-2 1,0-5 0,1-3-1,1-1 1,1-2-1,1 0 1,-1-1 0</inkml:trace>
  <inkml:trace contextRef="#ctx0" brushRef="#br0" timeOffset="9079">12414 2470 25163,'-25'-62'2338,"1"8"-7728,3 11 5660,3 11 1408,10 10-1408,11 6 590,23 7-860,29 1-30,-10 5 0,9 1 0,-1 2-618,-8-1 1,-2 1-1,3 0 138,19 1 0,3 0 1,-4 2-241,-17 0 1,-3 1-1,0 1 1015,18 0 0,-3 1 1,-7 1-1,-3 1 0,-4-1 1,-1 0-1</inkml:trace>
  <inkml:trace contextRef="#ctx0" brushRef="#br0" timeOffset="9255">12799 2768 22520,'-48'15'629,"0"0"1,5-1 0,1-1-373,6-3 0,3-2-167,-16 2 938,24-4-1028,21-10 605,32-3-605,32-9-90,-12 5 1,4-1-346,-9 2 0,2 0 0,2-1-75,6-1 0,1 0 1,0-1-241,2 0 1,1 0-1,0 0 750,-1 1 0,1 0 0,-1 0 0,-4 1 0,0 1 0,0 0 0,-2 0 0,0 0 0,-1 0 0</inkml:trace>
  <inkml:trace contextRef="#ctx0" brushRef="#br0" timeOffset="9806">15021 1420 23813,'0'-33'2069,"3"1"-1529,4-4 269,3 6 541,4-3-1350,-3 11 0,-1 6 0,-3 20 0,0 21 0,3 25 0,-5-15 0,2 5-524,2 4 0,2 6 0,1-3 524,5 10 0,2-1 0,-3-7 0,2 2 0,2-5-353,6-2 0,2-4 353,1-5 0,3-2-91,14-1 1,4-7 90,2-15 0,2-8 0,-1-1 0,-1-8 0,-2-16 0,-6-8-346,-14-3 1,-5-5 345,0-4 0,-3-4 0,-4-5 0,-4-3 0,-2-2 0,-3-2 0,-3-1 0,-2 0 0,-5 2 0,-2 0 0,-1 4 0,-1 2 0,-1 5 0,-1 3 0,1 6 0,1 2 0,0-19 1286,-4 27-1286,8 64 0,-5 30-125,6-26 0,0 7 0,0-1 125,0 2 0,0 0 0,0 2-455,0 6 0,0 0 0,0 2 455,0 0 0,0 2 0,0 3 0,1-9 0,0 3 0,1 2 0,0 0 0,-1-3 0,1 0 0,1-1 0,-1-1 0,0 3-723,1 0 1,0 4 0,0 1 0,0-2-1,0-4 723,0-3 0,1-3 0,0-1 0,-1-1 0,1 17 0,-1 0 0,0-1 0,1-2 0,-1 0 0,0-1 0</inkml:trace>
  <inkml:trace contextRef="#ctx0" brushRef="#br0" timeOffset="10290">17352 1538 27141,'-17'-23'1170,"3"3"-1080,2 6-90,5 7 0,4 3 0,3 4 0,3 0-720,11 4-359,-2-3-540,8 3-990,-12-4 2609,-2 0 0,-4 0 0,-2 0 0</inkml:trace>
  <inkml:trace contextRef="#ctx0" brushRef="#br0" timeOffset="10479">17477 1923 25163,'26'25'839,"-1"1"1,3 2-1,0 1-434,2 3 0,0 1-720,2 1 1,-1 1 314,-3 1 0,-2 2 0,-2-2 0,-4 0 0,-6-1 0,-5 1 0,-4-1 0,-6 0-225,-7 3 0,-8 0-854,-9 4 0,-6-1-2198,3-7 0,-4-1 0,-2 0 2621,-8 4 1,-3 0 0,-3 0-1,6-7 1,-1 0 0,-2 0-1,0 0 1,-5 1 0,0 0-1,0 1 1,1-1 0</inkml:trace>
  <inkml:trace contextRef="#ctx0" brushRef="#br0" timeOffset="12092">14785 5491 23184,'9'-37'929,"-1"-1"1,-1 2-1,0 2-479,-1-26-180,-2 11 90,-10 19 359,-6 29 91,-16 39-810,6 6 0,-2 8-784,3-6 1,0 3-1,-3 7 784,5-9 0,-1 5 0,-2 4 0,0 2 0,2-1 0,0-3-452,1 2 1,0-3-1,2 0 1,0 3-1,0 5 452,2-3 0,-1 6 0,1 3 0,-1 2 0,2 1 0,1-2 0,2-3 0,2-5-356,2 6 1,2-4 0,2-2 0,3 0 0,0 3 355,0 1 0,2 3 0,1 2 0,1-2 0,3-2 0,3-5-320,7 4 1,2-4 0,4-3 0,2-1 319,2-3 0,1-2 0,3-1 0,2-2-225,0-3 0,3-2 0,1-2 0,1-3-262,0-3 1,1-2 0,1-2 0,0-3-294,14 5 1,0-3-1,1-5 780,-2-7 0,0-3 0,0-4 0,-5-4 0,1-2 0,-2-3 0,0-6 0,-1 1 0,0 0 0</inkml:trace>
  <inkml:trace contextRef="#ctx0" brushRef="#br0" timeOffset="12512">15756 5563 24533,'-15'-61'1889,"1"6"-1799,0 21 90,3 20 90,0 30-180,6 29-45,3-11-1,1 3-320,2 9 1,1 3 275,2 3 0,0 1-812,4 2 0,1 1 812,1-3 0,2-2 0,2-4 0,2-3-142,1-6 0,1-3 52,21 14 90,3-24 90,-1-22-90,2-30 0,-8-25 45,-19 15 0,-2-4 0,-1-8 0,-4-3-551,0-4 0,-3 0 685,-1-4 1,-2-2-30,-1 12 0,-1-2 0,0 3-180,-1-3 1,0 3 74,-1-5 0,2 9 1287,0 29-1332,5 39-90,-2 7 1,1 8-511,1 13 0,0 9 1,1-1-260,0-9 0,0-1 0,0 3 161,1 1 1,-1 3 0,2 0 0,1-4 563,3 1 0,2-3 0,1-1 0,2 0 1,1-1-1,2 0 0,1-2 0,1-1 0,-1 1 1</inkml:trace>
  <inkml:trace contextRef="#ctx0" brushRef="#br0" timeOffset="12755">18257 5464 27501,'12'-48'360,"-1"-1"0,1 4 0,-6 19-360,-9 37 0,-12 51 0,6-17 0,-2 7 0,0 2-1418,-1 6 1,0 2 0,-1 2 1417,4-10 0,0 0 0,0 2 0,0 0 0,0 4 0,0 0 0,0 1 0,1 1-171,0 1 0,0 1 1,1 1-1,0-1 171,-1-1 0,2 0 0,-1 0 0,1 0-440,1-2 1,0 0 0,1 0 0,0-2 439,0-3 0,0-1 0,1-1 0,0-1-180,0 11 0,1-2 0,1-2-484,-1-8 0,1-2 1,0-3-552,1 10 1,0-5 1214,-2-16 0,-1-5 0,-4-1 0,-5-23 0</inkml:trace>
  <inkml:trace contextRef="#ctx0" brushRef="#br0" timeOffset="12934">17453 5952 26602,'-47'-39'899,"6"5"-899,13 10 0,8 10-360,11 5-2338,26 25 0,4 3 2698,27 19 0,-2-4 0,8 2 0</inkml:trace>
  <inkml:trace contextRef="#ctx0" brushRef="#br0" timeOffset="13139">18700 6699 25972,'30'22'1080,"2"3"-991,-1 0 91,0 0-90,-3-2-90,-3-7-90,-5-3-539,0-2-541,0-6-808,3 1-811,3-10 2789,-1-7 0,1-11 0,-2-8 0</inkml:trace>
  <inkml:trace contextRef="#ctx0" brushRef="#br0" timeOffset="13572">19532 5319 23464,'14'-48'467,"0"0"1,-1 0 0,-1 5 0,0 0-1,1 0-197,1-2 0,1-1 0,-1 5 179,-1 2 1,1 4-315,4-6 0,3 17-135,0 46 0,0 18 0,-2 1 0,-1 5-1109,-1 7 1,1 7 0,-2 1 1108,-3-2 0,-1 1 0,0 0 0,-3-11 0,0 0 0,0 1 0,0 0-468,0 0 1,-1 1 0,0 0 0,0-1 467,2 15 0,0 1 0,0-2 0,-1-4 0,-1-1 0,1 1-177,0-9 0,-1 1 0,1 0 1,-1-5 176,2 20 0,1-3-80,-1-11 0,0 2 0,-2-10 80,0 8 885,-5-43-885,-9-45 0,-5-21 0,-3-7 0,2 17 0,-3 0 956,-5-15 1,-5 2-957,1 23 0,-4 6 885,-4 4 0,-4 7-885,-3 7 0,-3 10 0,0 9 0,-2 7 0,2 5 0,3 7 0,2 5 0,1 2 0,0-2 0,1 2 0,5 3 0,-3 21 0,13 1 343,16-17 0,10-2-343,14 10 0,8-1 0,-3-13 0,4-3-562,14 6 1,4-5 561,-8-13 0,1-6-450,1-4 0,0-3-405,-2-3 1,-1-2-242,-1-6 1,-3-3-1694,25-18 2789,-10-14 0,-12-13 0,-8-7 0</inkml:trace>
  <inkml:trace contextRef="#ctx0" brushRef="#br0" timeOffset="13933">20750 4424 23274,'11'-42'779,"-1"1"1,0 5-1,-2 2-509,4-18 360,-5 24-90,-4 22-181,-3 26-179,2 21 0,2 23-780,2-6 1,0 3 644,-1-13 0,1 1-45,2 16 0,2-3-45,-3-23 0,2-3 0,7-2 0,3-6 45,16-2 0,19-23 0,-2-42-1295,-21 7 1,-1-3 1384,3-7 0,0-3 180,2-7 0,-1-1-306,-1 0 0,-1-1 36,-6 11 0,0-2 0,-2 3 0,1-2 0,-1 2 0,2-3 0,-2 7 0,-4 13 822,0 57-822,-13 19 0,-3-3 0,-2 4-981,-5 3 0,-2 1-368,-3 8 0,-1 3 1308,2-17 0,0 0 0,-1 2 0,-2 4 0,-1 0 0,0 2 0,-1 2 0,0-1 0,1 1 0</inkml:trace>
  <inkml:trace contextRef="#ctx0" brushRef="#br0" timeOffset="14213">23175 6074 24966,'43'8'0,"-1"15"1470,-1 16-1470,-15 2 0,-3 5 0,-6-12 0,-2 1 330,4 12 0,-9 2-330,-21 0 0,-12-1-817,-2-8 1,-7-2-174,-3-2 1,-6 1 0,-2-3 799,-1-5 0,-4-4 1,0 0-1,-8 4 1,-1 0-1,-1-1 0,11-7 1,1 1-1,-1 0 1,1-1-1</inkml:trace>
  <inkml:trace contextRef="#ctx0" brushRef="#br0" timeOffset="14889">25225 5441 23634,'-16'-27'1709,"2"0"-1620,7 2 91,15 2 90,16 3 90,28 0-270,-12 9 0,3 1-586,14-2 0,4 0 496,-13 3 0,2 1 0,1 0-568,5-1 0,2 1 0,-1 0 448,3 0 0,-1 0 0,0 1-90,-1 0 0,-1 0 0,-1 1-120,-5 1 0,-2 0 1,0-1-1275,3-4 1,-1-1-1,-5 0 1604,-3 0 0,-4-2 0,-1-2 0,-10-3 0,-22-4 0</inkml:trace>
  <inkml:trace contextRef="#ctx0" brushRef="#br0" timeOffset="15106">25806 4487 24623,'-18'-43'1979,"7"6"-1619,4 10 359,7 13 1,0 20-540,7 24-180,4 24-749,-1-12 0,2 4 749,1 9 0,0 3-408,-2-12 0,0 2 0,0 1 408,0 4 0,1 2 0,0 0-30,0 3 0,1 1 0,0-1-420,0 1 1,1 1-1,-1-2-150,1-2 1,0 0-1,3 0 600,1-7 0,1 1 0,2-1 0,-1-3 0,0-2 0,0-3 0,2 0 0,6 5 0,1 1 0,0 0 0</inkml:trace>
  <inkml:trace contextRef="#ctx0" brushRef="#br0" timeOffset="15300">27142 4957 17241,'23'-61'1529,"-1"4"1182,3 12-2441,12 7 0,15 6-225,-17 18 0,3 1-45,6 1 0,4 1-251,3 3 0,6 1 0,-3 0-424,10 0 0,0 0-15,-8 1 1,1 1 0,-3 1-4227,-2 0 1,-5 1 4211,-5-1 1,-2-1 0,15-4 0,-12-3 0</inkml:trace>
  <inkml:trace contextRef="#ctx0" brushRef="#br0" timeOffset="15496">27702 4238 25073,'-24'-30'1349,"3"3"-1169,5 15 449,8 12-89,6 24-270,10 22-180,-2-9 0,0 3-567,5 8 0,1 4 477,-1 8 0,1 2-439,-3-17 0,0 0 0,1 1 259,-2 2 0,1 0 0,0-1-150,0 0 0,1-1 1,0 0-391,4 19 1,0-1-406,0-6 1,0-3 1124,-2-6 0,-1-3 0,-1-7 0,-1-1 0,-4-5 0,1 1 0</inkml:trace>
  <inkml:trace contextRef="#ctx0" brushRef="#br0" timeOffset="15961">29424 4008 25432,'-16'-62'1530,"-13"11"-1261,-26 17-818,19 27 1,-2 7 638,-3 8 0,-1 7 0,-4 8 0,2 6-45,-1 9 0,2 6-614,3 6 0,3 4 569,14-15 0,1 3 0,3 0 0,3 1 0,1 1 0,4 0 0,1 1 0,3-1 0,3 1 0,3 20 0,6-1-266,5-5 1,5-2 130,4-5 1,5-4-242,3-10 1,3-5 240,0-7 0,4-10 45,13-17 0,2-13 90,-15-3 0,-2-6 84,11-19 1,-6-8 95,-16 0 0,-6-4 165,-2-7 0,-3-1-75,-3-4 0,-2 0-270,-5 2 0,-2 1 0,-2 5 0,-1 2 0,-1 8 0,0 4 0,-2 8 0,2 4 875,-1-9-875,1 31 438,6 35-438,4 36 0,-1-17 0,2 3-1108,4 10 1,2 2 1107,3 5 0,3 2 0,-4-20 0,1 0 0,2 0-113,0-1 0,2-1 1,0-1-668,1-1 1,1-1-1,0-2-4136,11 15 1,0-4 3860,-2-8 1,1-4-1,-3-10 1,1-4-1,22 10 1</inkml:trace>
  <inkml:trace contextRef="#ctx0" brushRef="#br0" timeOffset="16222">30066 2976 27052,'3'-38'539,"0"-1"1,8-5-90,7 62-450,-2 19 0,-1 12 0,-1-3 0,0 6 0,-1 2-925,-1-3 0,0 2 1,0 2-1,-1 1 925,1 7 0,0 2 0,-1 1 0,-1 1-330,-2-8 1,0 1-1,-1 1 1,-1 1-1,0-1 330,0 4 0,-1-1 0,-1 1 0,0 1 0,0-1-259,-2-10 1,0 1 0,0 0 0,0 0 0,-1-1 0,-1 1 258,-1 9 0,0 1 0,-1 0 0,0-1 0,-1-1 0,1-3 0,-1-1 0,0 0 0,0 0 0,-1-2 0,-1-2 0,-1-2 0,-1 0 0,0-1 0,0-1-155,-3 7 0,1-1 1,-2-1-1,-2-2 155,0-5 0,-1-1 0,-1-2 0,-1-1-210,-7 8 0,-2-2 0,-3-2-330,-1-6 1,-2-3-1,-2-2-150,-2-5 1,-1-2-1,-3-3-72,0-5 0,-2-2 0,-1-4 762,-20 2 0,-1-7 0,3-9 0,0-6 0,3-5 0,1-1 0</inkml:trace>
  <inkml:trace contextRef="#ctx0" brushRef="#br0" timeOffset="16980">31138 3804 24623,'-19'0'1349,"3"0"-1259,2 6 0,4 2-90,3 7 90,4 1-90,3 0 180,3-6 90,2-4-90,3-6 89,0-6-179,0-8 90,-3-9-180,-2-8 0,-3-2-449,-3 2-631,-4 6-629,-5 10-989,-2 13 2698,-6 16 0,-4 19 0,-5 9 0</inkml:trace>
  <inkml:trace contextRef="#ctx0" brushRef="#br0" timeOffset="17159">31073 4672 25073,'29'20'839,"1"-1"1,1 2-1,0 0-344,4 4 0,-1 2-495,3 4 0,-2 3 0,2 7 0,-3 2-1069,-1 6 0,-4 4 1069,-3 3 0,-5 3 0,-6 5 0,-6 2-934,-5-20 0,-4 1 0,-4 0 244,-3 2 1,-4 0-1,-4 0-390,-5 2 1,-4 0 0,-3-1 1042,-7 1 0,-4-1 0,-4-1 0,6-12 1,-2 0-1,-2 0 0,-1-2 0,-3 1 0,-1-1 1,0 1-1,1-1 0</inkml:trace>
  <inkml:trace contextRef="#ctx0" brushRef="#br0" timeOffset="25381">25745 6812 22104,'-42'16'2069,"1"-1"-1529,-2-1 90,4-3 89,3 1-179,7-7-180,7-1 89,12-4 1,11 0-90,23-4 0,26-6-360,-7 2 0,5-2-747,-6 2 1,3-1-1,2-1 747,11-2 0,2-1 0,3 0 0,-11 2 0,0 0 0,4-1 0,6-2 0,-8 3 0,5-2 0,4-1 0,4 0 0,0-1 0,0 1 0,-1 0 0,-4 0 0,0 1 0,-1 0 0,-1 1 0,-1 0 0,0 0 0,2-1 0,1 0 0,1 0 0,3-1 0,0-1 0,2 1 0,-2 0 0,-1 0 0,-3 1 0,-4 1-530,10-2 0,-3 1 0,-4 0 0,-3 1 0,-5 1 530,3-2 0,-6 2 0,-2-1 0,14-4 0,-4 0-113,-12 3 0,-3 1 113,19-8 0,-19 4 0,-15 5 0,-12 2 0,-11 4 1434,-6 3-1434,-7 2 3249,-2 0-3879,-1 0-1815,-6 10 2445,-10 7 0,-20 20 0,17-14 0,1-1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6T17:26:36.719"/>
    </inkml:context>
    <inkml:brush xml:id="br0">
      <inkml:brushProperty name="width" value="0.09071" units="cm"/>
      <inkml:brushProperty name="height" value="0.09071" units="cm"/>
      <inkml:brushProperty name="color" value="#FFFF00"/>
    </inkml:brush>
  </inkml:definitions>
  <inkml:trace contextRef="#ctx0" brushRef="#br0">11273 5812 23903,'-13'-30'1799,"1"5"-1709,0 5 0,5 7 0,-3 4 180,8 4 0,-3 21 90,5 21-181,-2-3 1,0 4 0,2 11 0,-1 4-1077,0 9 1,-1 3 986,0-17 0,1 1 0,0 0-1,0 1 1,-1 1 0,0 0-60,1 0 0,0 0 0,-1 3-618,-1-2 1,-1 3 0,0 1 0,1-3 587,0 2 0,0-2 0,0 2 0,0-4 0,-2 3 0,0-1 0,1-4-431,0-3 1,0-2 0,0-1 430,-2 20 0,-1 1-213,2-10 0,-1 3 1,0-4 212,-1 4 0,0-2 38,1 13 1,0-5-1028,1 1-236,1-15 1225,3-61 0,1-25 0,2-9 0,1 0 0</inkml:trace>
  <inkml:trace contextRef="#ctx0" brushRef="#br0" timeOffset="268">11106 5943 23047,'-6'-55'413,"0"-1"1,0 1 0,0 4 0,0 1 0,1 1-324,0-16 0,2 4-697,3 10 1,5 5 696,5 7 0,6 5-90,9 10 0,5 7 45,8 9 0,4 9-45,9 10 0,3 12 0,-12 4 0,3 8 0,-1 4 0,-4-1-553,4 4 1,-4 1-1,0 3 553,-2 1 0,3 3 0,-5 3 0,-8 2 0,-12-2 0,-7 3 0,-5 0 0,-2-3 30,-2 2 0,-5-2 0,-4 1-8,-3-4 1,-4 1 0,-2-1-1,-4-6-110,-8-3 0,-3-6 0,-2-2 148,-1-2 0,-2-3 0,-1-1-30,0-3 0,-1-1 0,-1-3 15,-17 6 0,0-4-184,6-3 1,2-2 3,6-4 0,3-4-1247,-20-3 1382,79-27 0,15-6 0,-10 5 0,4-1 0,20-5 0,0-1 0,1 1 0</inkml:trace>
  <inkml:trace contextRef="#ctx0" brushRef="#br0" timeOffset="642">12178 6083 22392,'35'-21'1889,"-4"4"-771,-11 10-669,-4 19 1,-6 22-90,0 30-789,-5-21 0,0 2 519,0 5 0,0 5-60,0-2 0,1 5 0,-1-3-30,1 4 0,-1 0 0,0-9 0,0 1 0,-1-5 44,-2-9 1,0-4-45,2 19 563,-4-26-563,-11-44 0,9-27 0,-2 3 0,1-11 0,2-1-617,8-10 0,3-2 1,1 0 616,-2 0 0,1 1 0,1 0-30,5-2 0,2 1 0,2 8-187,4 7 1,3 7 216,-1 7 0,3 6-45,-1 9 0,1 6 135,28 7 716,-4 23-806,-24 13 0,-2 6 0,6 23-182,-16-15 1,-5 2 181,-7 20-360,-9-25 0,-2-1-629,-3 14 1887,-8 2-2517,10-32-990,2-10 2795,12-13 1,5-16 0,9-10 0</inkml:trace>
  <inkml:trace contextRef="#ctx0" brushRef="#br0" timeOffset="965">13080 6083 21726,'22'2'2428,"-1"7"-2158,-3 14 0,0 11-171,4 7-9,8 2 0,9-4-180,11-7-625,11-16 490,-24-11 0,1-4 90,2-4 1,2-7 44,-2-6 0,3-5 0,-4-1 135,5-8 0,-3-3-380,-6 0 0,0-3 0,-6-1 605,-3-12 0,-8-2 44,-2-4 1,-5-1 90,-4-2 0,-4 0-91,-6 0 1,-4 2-363,-5 6 1,-4 4 316,-4 9 1,-4 6 238,-33 3-419,13 55 1,0 19-90,10-1 0,3 7-460,4 3 1,0 7 0,6-1 459,6-6 0,5 0 0,2 1 0,2 1 0,2 1 0,2-1 0,1 0 0,3-1 0,3-1 0,2-2 0,3 0 0,3-3 0,2-2 0,2-2 0,2-1 0,2-4 0,3-2 0,2-2 0,16 13 0,4-5-90,0-5 0,4-5-783,-6-13 0,4-1 0,-2-4-431,4 0 0,-1-4 1340,14-2 0,-3-4 0,-23-10 0,-3-1 0,0-2 0,0 0 0</inkml:trace>
  <inkml:trace contextRef="#ctx0" brushRef="#br0" timeOffset="1502">16905 8983 27861,'35'-25'240,"-1"1"0,0 8 0,-1 8-240,0 11 0,-1 11-1398,0 20 0,-3 13 1398,-6-2 0,-3 6 0,0 4-510,-4-4 1,-1 3 0,-1 2 0,0 2 509,-2-6 0,-1 2 0,0 2 0,0 0 0,-1 0-233,0 4 0,0 1 0,0 0 0,-1 0 0,1 1 233,-1 1 0,0 1 0,0 0 0,0 0 0,-1 0-281,0 0 0,-1-1 0,0 1 0,1-1 0,-1 0 281,0 0 0,1-1 0,-1 0 0,0 0 0,0-1-84,-1-1 1,1 0 0,-1-1 0,0 0-1,0 0-114,0-3 0,0 0 0,0-1 1,0 0-1,0-1-252,1 10 0,0 0 1,0-2-1,0-1-180,0-4 1,0-2-1,-1 0 1,1-2 607,1 10 1,-1-3-1,0-2 1,-1-10-1,0-2 1,-1-1 0,1 11-1,-1 0 1</inkml:trace>
  <inkml:trace contextRef="#ctx0" brushRef="#br0" timeOffset="1762">17482 9684 17421,'1'-54'179,"0"1"1,1 0 0,-1 0 0,3-12 0,1 1 0,4 3-150,0 10 0,4 2 0,3 4 150,12-9 0,7 10 554,5 14 1,6 11-600,3 13 0,2 12 0,2 11 0,-2 11 150,-2 14 1,-5 9-256,-17-11 0,-2 5 0,-4 2-30,-3 7 0,-4 3 0,-3 2 0,-4 4 0,-3 3 0,-3 0 22,-3-14 1,-2 1-1,-3 0 1,0 0-23,-3 1 0,-3-1 0,0 1 0,-2-2-23,-2 1 1,-2-1-1,0-1 1,-2 0 157,-1-4 1,-1 0-1,0-2 1,-1-1-226,-8 11 0,0-3 0,0-2-90,2-7 0,0-1 0,0-3-405,-9 9 1,1-6-19,7-10 1,3-5-1287,-13-2 24,24-36 1865,24-41 0,7 7 0,6-5 0,4-10 0,0 0 0</inkml:trace>
  <inkml:trace contextRef="#ctx0" brushRef="#br0" timeOffset="2044">18781 9105 23903,'43'-13'3059,"-23"29"-2340,-33 35-314,-5-5 0,-5 5-2262,5-8 0,-2 2 0,1 1 1857,-2 5 0,0 1 0,1 0 0,0 4 0,1 0 0,2 0 137,2 0 0,2-1 1,3 0-138,3-4 0,2 0 0,4-1 0,3-4 0,2 0 0,4-2 0,11 13 0,7-5 229,5-8 0,6-7-229,4-8 0,3-8 0,3-10 0,0-8-45,1-10 0,-2-9 45,0-12 0,-4-9-45,-3-11 0,-7-11 45,-14 9 0,-4-8 0,-3-2 0,-3 3 0,-1-6 0,-4 1 0,-3-2-295,0 2 1,-2-4-1,-4 0 1,-6 4 294,-8 6 0,-7 2 0,-3 2 0,1 4-120,-2 0 0,-1 4 0,-3 1-60,0 5 0,-3-1 0,-1 4 1,1 6-361,-20-2 0,1 9-225,2 3 1,0 5-406,7 5 1,2 5 1506,10 4 0,3 6 1,-8 11-1,19 12 1</inkml:trace>
  <inkml:trace contextRef="#ctx0" brushRef="#br0" timeOffset="2459">20807 8481 17960,'-20'-58'1889,"-21"17"-1619,5 30 0,-5 10-270,-10 9 0,-2 9 347,-7 8 1,1 7-348,18-5 0,0 2 0,2 3 0,2 3 0,0 1 0,3 2 0,3 1 0,2 2 0,3 0 0,6 0 0,2 0 0,5 2 0,1 20 0,10 0 0,11-2 0,12 0 0,4-18 0,8 2 0,4-1 0,-1-3 0,6 3 0,2-2 0,4 0 82,0-2 0,3 0 1,2 1-1,1-1-82,-8-8 0,3-1 0,-1 0 0,-1-1 0,-3 0 0,-1 0 0,-2-2 0,-2 1 0,2 2 0,7 6 0,3 3 0,-4 1 0,-7-2 0,3 15 0,-15 3 260,-21-5 1,-10 6 0,-5-5-261,-10 8 0,-10-2 0,-4-7 0,-7 0 0,-3-6 0,1-14 0,-3-5 0,0-2 0,-3-1 0,-2-1 0,0-3 0,2-2 0,0-2 0,-2-2 0,-10-1 0,-2-3 0,3-2 0,-2 0 0,3-4 764,-10-3 0,8-7-764,9-14 0,25-18 0,23-17-45,12 20 0,6-2-360,8-8 0,5-1 31,8-4 0,5 0-16,-10 15 0,1 0 1,1 0-61,2 2 0,2 0 0,0 2-150,-1 1 1,0 2-1,1 0-659,16-9 0,0 2 1259,-5 3 0,-1 1 0,-4 3 0,-2 2 0,-3 0 0,0 0 0</inkml:trace>
  <inkml:trace contextRef="#ctx0" brushRef="#br0" timeOffset="2774">22074 8173 15442,'25'-48'505,"0"0"1,0 0 0,0 1 0,0-1 0,3-7 0,1 0 0,-1 1 0,-1 2-236,5-8 0,0 1 0,-2 4-240,-7 10 0,0 2 0,-2 4 697,0-3 0,-3 13-727,-12 26 0,-15 27 0,-11 20 0,4-2 0,-5 9 0,-1 6 0,0 0 0,1-2-68,-2 6 1,0-1 0,1 2 0,-2 3 67,6-14 0,-1 2 0,-1 3 0,0 0 0,1 0 0,0-1 0,3-2 0,-2 9 0,3-2 0,0-1 0,1 0 0,2 0 0,-1 1 0,2 1 0,1-1 0,0 0 0,3 1 0,0-2 0,2 0 0,2 0 0,0 0 0,3-1 0,0-2 0,2-1 0,1 0 0,2 0 0,1-1 0,3 9 0,1 0 0,3-1 0,2-2 0,1-4 0,3-1 0,1-2 0,2-2-151,1-3 0,2-1 0,1-2 0,2-2 151,11 11 0,2-4 0,3-2 0,1-6 0,3-2 0,1-4 0,1-4 0,2-4 0,1-2 0,-1-4 0,1-4 0,3-5 0,-2-6 0,3-4 0,1-5 0,-1-3-248,-5-5 1,0-4 0,0-4 0,-2 0-203,1-1 0,1-1 1,-3-3-1,-4-3-240,7-16 1,-5-5-1,-8-2-240,-14 6 1,-5-1 0,-3-2 929,-1-4 0,-3 0 0,-3-2 0,-1-1 0,-3-1 0,-1 0 0,-3-2 0,1 0 0,-1 0 0</inkml:trace>
  <inkml:trace contextRef="#ctx0" brushRef="#br0" timeOffset="2967">21887 8811 23430,'-56'0'629,"0"0"1,0 0 0,5 0-1,2 0 1,1 0-405,-13-1 0,4 0-90,13 1 0,5-1 45,-12-5 355,35-1-535,38-6 0,7 2 0,6 1 0,16-1 0,6-1-897,-8 3 1,3-1 0,1 0 506,9 0 0,3 0 1,0 1-474,-11 1 0,0 1 1,1-1-1,1 1-1595,0-1 0,2 1 1,-1 0-1,0 0 1928,-1 0 0,0 1 0,-1 0 0,0 0 0,-3 0 0,0 0 0,0 1 0,-1-1 0,14-1 1,1 1-1,-1-1 0</inkml:trace>
  <inkml:trace contextRef="#ctx0" brushRef="#br0" timeOffset="3666">27646 7816 21470,'-17'-48'116,"0"1"1,0-1 0,0 1 0,-5 1 0,-4-3 0,-2-3 0,-3-1 0,-1 0 0,0 2 0,-1 2-596,-5-4 1,-1 3 0,-1 0 0,-2 1 0,0-1 0,-2-1 500,8 6 1,-2-1-1,0-2 1,0 1-1,-2 0 1,1 1-1,-2 2 1,1 2-131,-10-5 1,-1 2 0,-1 2-1,0 2 1,0 2 0,1 1 107,-2 1 0,0 1 0,1 3 0,-1 0 0,-2 0-38,6 5 1,-2 0 0,0 0 0,-1 1 0,0 0 0,-2 0 37,-2 0 0,-1 0 0,-1 1 0,-1 0 0,0 1 0,-1 0-109,6 3 0,-1 1 0,1 1 0,-2 0 0,0 0 0,0 1 0,-1 0 109,-3 0 0,0 0 0,-1 1 0,0 0 0,0 1 0,-1 0 0,-1 1 0,6 2 0,-1 0 0,1 1 0,-2 0 0,1 0 0,-1 1 0,0 0 0,-1 1 0,0-1 0,1 1 0,0 0 0,-1 0 0,-1 1 0,-3 1 0,-3 0 0,-6 3 0,20 2 0,-3 0 0,-3 1 0,-2 0 0,-1 1 0,-3 0 0,-1 1 0,0 0 0,-2 0 0,-1 1 0,1 0 0,-1 1 0,1 1 0,0-1 0,1 2 0,1-1 0,2 2 0,-2-1 0,1 2 0,0 0 0,1 1 0,0 0 0,0 1 0,1 0 0,-1 0 0,0 1 0,-1 1 0,0 0 0,-2 0 0,0 0 0,-2 1 0,-1 0 0,-2 1 0,13-3 0,-1 1 0,-1 0 0,-2 0 0,0 1 0,-2-1 0,0 1 0,-1 0 0,-1 1 0,0-1 0,-1 1 0,0 0 0,1 1 0,-1-1 0,0 1 0,1 0 0,0 0 0,1 0 0,1 1 0,0-1 0,1 1 0,2 0 0,0 0 0,2 1 0,1-1 0,-7 3 0,0 0 0,2 0 0,1 1 0,0 0 0,1 0 0,1 0 0,1 1 0,0 0 0,1 0 0,0 0 0,0 1 0,0 0 0,1 0 0,-1 0 0,0 1 0,0 0 0,0 0 21,-4 2 0,1 0 0,-1 0 0,0 1 1,-1 0-1,1 1 0,1 0 0,-1 0 0,1 0 1,0 0-1,1 1 0,1-1 0,1 1 0,1-1 1,1 1-1,1-1 0,1 1 31,-7 3 1,1 1-1,2-1 1,1 1-1,1-1 1,2 1-1,0 0 1,0 0-1,1 1 1,-1-1-1,1 1 1,-1 1 14,0-1 0,2 0 1,0-1-1,1 0 1,0 1-1,0 0 1,0 1-1,0 1 1,-2 1-1,0 2 1,-1 2-1,-1 2-53,8-4 0,-1 1 0,-1 2 0,-1 2 1,-1 1-1,-1 1 0,0 2 0,-1 0 1,1 1-1,-1 0 0,1 0 0,0 0 1,1 0-1,1 0 0,1-1 0,1-1 0,2-1 1,1-2-1,2-1-14,-7 7 0,3-3 0,1 0 0,2-2 0,1 0 0,1 0 0,1 0 0,-1 0 0,0 1 0,0 2 0,-2 1 0,-1 3 0,5-6 0,-2 3 0,-2 1 0,-1 1 0,-2 1 0,1 1 0,-1 1 0,1 0 0,0 1 0,1-1 0,2 0 0,2-1 0,2-1 0,2 0 0,4-3 0,2 0 0,5-3 24,-10 20 1,6-4 0,4-2-1,5 0 1,4 0 0,4 2-1,4 3-24,4-3 0,5 2 0,3 2 0,4 1 0,2 1 0,2-1 0,1-1 0,2-1 0,1-4 0,2 6 0,3-4 0,1 0 0,3-2 0,3 0 0,2 0 0,3 2 0,-1-8 0,1 3 0,3 0 0,2 0 0,2 1 0,1-2 0,2 0 0,0-3 0,1-2 0,1-2 0,1-3 0,1-2 0,1-3 0,1-1 0,1-2 0,3 0 0,1-1 0,4 1 0,3 0 0,-10-6 0,3 0 0,3 0 0,1 0 0,3 0 0,1 0 0,1-1 0,1 1 0,0-1 0,1-1 0,-1 0 0,0 0 0,-1-2 0,-2 1 0,-1-2 0,1 1 0,-1-2 0,-1 0 0,0-1 0,-1 0 0,0-1 0,1 0 0,-1-1 0,2 1 0,0-1 0,2 0 0,1 1 0,1 0 0,-3-2 0,1 0 0,1 1 0,2 0 0,1 0 0,0 0 0,2 0 0,-1 0 0,1-1 0,0 0 0,0 0 0,-1-1 0,0-1 0,-1 0 0,-1-1 0,-1-1 0,-2-1-14,7 1 1,-3-1 0,0 0 0,-2-2 0,0-1-1,-1 0 1,0 0 0,1-1 0,0-1 0,2 0-1,1 0 1,2-1 0,2 0 13,-9-1 0,1-1 0,2 0 0,1 0 0,1-1 0,1 0 0,1 0 0,1-1 0,0 0 0,0 0 0,0 0 0,0-1 0,0 0 0,-1 0 0,-1 0 0,0-1 0,-2 1 0,-1-1 0,-1-1 0,5 1 0,-2 0 0,-1-1 0,-2 0 0,1-1 0,-2 0 0,0 0 0,0 0 0,0-1 0,1 0 0,0 0 0,0 0 0,2-1 0,1-1 0,1 1 0,-5 0 0,1-1 0,1 0 0,1 0 0,2 0 0,-1 0 0,2 0 0,-1-1 0,1 0 0,0-1 0,-1 1 0,0-1 0,-1-1 0,0 0 0,-2 0 0,-1-1 0,-1 0 0,-2-1 0,-1 0 0,13-3 0,-2-1 0,-2-1 0,-1-1 0,-2 0 0,-1 0 0,0-2 0,-1 0 0,0 0 0,-1-1 0,1-1 0,1 0 0,-3 0 0,1-1 0,-1 0 0,0 0 0,0-1 0,0-1 0,-1 0 0,-1-1 0,1-1 0,-1 0 0,-1-1 0,0 0 0,3-3 0,-1 0 0,1-1 0,-2-1 0,0-1 0,0 0 0,-1-1 0,0 0 0,-1-1 0,0-1 0,-2-1 0,-1 1 0,0-2 0,-1 0 0,0 0 0,-1-2 0,-1 0 0,0 0 0,-1-1 0,0-1 0,-1-1 0,-1 1 0,0-1 0,-2-1 0,0-1 0,0 1 0,-1-2 0,-1 0 0,0-1 0,-1 0 0,0 0 0,-1-1 0,-1 0 0,4-5 0,-2 0 0,0-1 0,-1-1 0,0 0 0,-1 0 0,-1-1 0,0-1 0,-2 1 0,0-1 0,-1 0 0,0 1 0,-2 0 0,0-1 0,-1 0 0,0-1 0,-1-1 0,-1-1 0,-1-2 0,0-3 0,-4 6 0,0-4 0,-1-1 0,0-1 0,-1-2 0,0-1 0,-1 0 0,-1 0 0,0 0 0,-1 1 0,-1 1 0,-1 2 0,0 2 0,0-4 0,-1 2 0,-1 1 0,-1 2 0,0 0 0,-2 0 0,0-1 0,-1 0 0,0-2 0,0-1-30,-2 2 0,1-1 0,-1-3 0,0 0 0,-1-1 0,0 0 0,-1 0 0,-1 2 0,-2 0 0,-1 3 0,-2 2 0,-1 2-176,-3-12 0,-1 4 1,-3 3-1,-2 1 1,-3 1-1,-3-1 1,-4-1-205,-2 5 0,-3-1 0,-2-1 1,-3 0-1,-2 0 0,-2 1 0,-3 2 1,-1 1-1,-3 2 410,1 5 0,-3 1 0,-2 2 0,-3 1 0,-1 1 0,-1 0 0,0 1 0,-1 1 0,0-1 0,0 1 0,2 0 0,-1-1 0,-1 1 0,1 0 0,-1 1 0,-1 0 0,0 2 0,-2 1 0,0 1 0,-1 2 0,-5 6 0,1 1 0,-1-1 0,0 1 0,0-1 0,0 1 0,1-1 0,-1 1 0,0-1 0,0 1 0</inkml:trace>
  <inkml:trace contextRef="#ctx0" brushRef="#br0" timeOffset="4543">14412 2682 18719,'-60'-21'139,"0"0"1,0 0 0,1 0 0,-1 0 0,-2 1 0,-1 1 0,0 0 0,-1 1 0,-1 1-574,9 4 0,-2-1 0,1 2 1,-2 0-1,1 1 0,-1 1 479,-2 0 0,-1 1 0,0 1 0,0 1 0,-1 1 0,1 0-90,-3 1 1,0 1-1,0 1 1,-1 1-1,0 1 1,0 0 108,9 1 0,1 0 1,0 1-1,-1 1 0,-1 1 1,-2 2-1,-2 2-11,6 2 1,-4 1 0,-1 3 0,-2 0 0,-1 2 0,1 1-1,0 0 1,0 1 0,3 0 0,2 0-32,-4 2 1,3 0-1,1 1 1,1 1-1,0 0 1,0 2-1,-2 1 1,-2 2-39,8-4 1,-1 0 0,-1 1 0,-1 0-1,0 1 1,-1 1 0,0 3 0,1 1-1,-1 4 1,2 2 0,-1 3 20,12-3 0,-1 1 0,1 3 1,-1 1-1,0 3 0,1 1 1,0 1-1,-1 2 0,1 1 1,1 2-1,-1 0 0,1 0 1,1 2-1,0-1 0,0 1 1,1 0-1,0 0-5,3-1 0,0 1 0,1 1 0,0 0 0,1 2 0,0 0 0,1 2 0,0-1 0,0 1 0,1 0 0,-1 1 0,1 0 0,0 0 0,-1 0 0,1-1 0,-1 1 0,1-1 0,-1 0 0,-1-1 0,0 0 0,0 0 0,-1 0 0,0 0 0,-1 0 0,1 0 0,-1 0 0,0 0 0,1 0 0,0 0 0,0 0 0,0 0 0,1 0 0,1 1 0,0-1 0,2 1 0,0 0 0,1-1 0,1 2 0,1-1 0,0 2 0,1 1 0,0 1 0,1 0 0,0 0 0,0 1 0,2-1 0,0 0 0,1 0 0,0-1 0,2-1 0,0-1 0,1-2 0,1-1 0,2-2 0,0-1 0,2-3 11,-7 22 0,3-4 0,2-4 1,2-1-1,2-2 0,1-1 1,0 1-1,0 0 14,-1 6 1,0 0 0,2-1-1,1 0 1,0-1 0,2 0 0,1-1 12,1-5 1,2 0-1,0 0 1,1-1-1,2 0 1,1-1 0,1 0-57,2 4 0,2-1 1,1 0-1,2 0 0,2-2 1,2-1 52,5 7 1,3-1 0,2-1 0,4-3 0,2-1-18,3-4 0,3-1 0,3-2 0,2-3 0,3-2-18,3-2 0,1-2 0,3-3 0,5-3 0,6-4 11,-4-8 0,6-3 1,4-3-1,3-2 0,2-1 1,0-2-1,-2-1 0,-2-1 1,0 0 1,-1-2 0,-1-2 0,1-1 0,0-2 0,3 0 0,3-2-5,-14 0 0,2 0 0,1-1 1,2-1-1,0 0 0,2-1 0,0-1 1,0-1-1,2-1 0,-1-1 0,1-2 33,-3-1 1,2-1-1,0-2 1,2-1-1,0-1 1,1-1 0,-1 0-1,0-1 1,0 0-1,0-1 1,-2 1-1,-1 0 1,-1 1-2,2-1 1,-2 0 0,-1 0 0,-2 0 0,1 0 0,-1 0 0,0-1 0,1-1 0,1 1 0,2-2 0,1 0-44,-7 2 0,2-1 0,1 0 0,1-1 1,1 0-1,1 0 0,0-1 0,0 0 1,0-1-1,-1 1 0,0 0 0,-2-1 0,-1 1 1,-2-1-1,-1 1 3,5-3 0,-1 0 0,-2 0 0,-1-1 0,0 1 0,-2-1 0,0 1 0,0-1 0,-1-1 0,1 1 0,1-1 0,5-2 0,0-1 0,-1 0 0,1-1 0,-1 1 0,1-1 0,-1 0 0,-1-1 0,0 1 0,0-1 0,-2 1 0,-1 0 0,0 0 0,-1 1 0,0-1 0,0-1 0,1-1 0,0 0 0,0-2 0,1-2 0,-6 4 0,1-2 0,1 0 0,0-1 0,1 0 0,0-2 0,0 0 0,-1-1 0,0 0 0,-1-1 0,0-1 0,-2 0 0,-1-1 0,-2 0 0,-1-1 0,0-1 0,-2-1 0,1 0 0,-2-1 0,0 0 0,0 0 0,0-1 0,-1 0 0,0 0 0,0 1 0,-1-1 0,4-1 0,0-1 0,0 0 0,0 1 0,0-1 0,0 0 0,-2-1 0,-1 1 0,0-1 0,-3-1 0,-1 0 0,-2-1 0,-1-2 0,-2-1 0,0-1 0,-1-1 0,-2 0 0,-2 0 0,-1 0 0,-2 0 0,-1 1 0,-3 1 0,-1 2 0,1-14 0,-3 1 0,-3 2 0,-3 0 0,-2 0 0,-1-1 0,-1 0 0,-1-2 0,-3 0 0,0-1 0,-3 1 0,-1-1 0,-2 0 0,-1 0 0,-1 8 0,0 0 0,-1 1 0,-2-1 0,-1 0 0,-3 0 0,-4-2 0,-3 0-246,-1 4 1,-5-2 0,-2-1-1,-3-1 1,-2 0 0,-1 0 0,-2 0-1,-1 1 1,1 2 0,-1 2-1,1 3-104,-2-2 0,0 2 0,-1 2 1,0 1-1,-2 2 0,0 0 1,-3 0-1,-2 0 0,-2 0 350,3 4 0,-3-2 0,-1 1 0,-2-2 0,-2 1 0,0 1 0,-2 0 0,0 2 0,-1 2 0,0 3 0,1 2 0,-1 3 0,-3 2 0,-1 3 0,0 3 0,-1 2 0,-1 3 0,1 0 0,-1 2 0,-1 0 0,0 0 0,0-1 0,0 4 0,1 0 0,0 0 0,0 0 0,0 0 0,0 0 0,0-1 0,0 1 0,0 0 0,0 0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6T16:22:53.221"/>
    </inkml:context>
    <inkml:brush xml:id="br0">
      <inkml:brushProperty name="width" value="0.09071" units="cm"/>
      <inkml:brushProperty name="height" value="0.09071" units="cm"/>
      <inkml:brushProperty name="color" value="#FFFF00"/>
    </inkml:brush>
  </inkml:definitions>
  <inkml:trace contextRef="#ctx0" brushRef="#br0">6712 2524 22374,'-12'14'1799,"5"-7"-1619,2 3 180,1-9 0,4 3-180,-4-4-90,4 0-1,0-4 1,4-3-90,0-10 90,4-5 0,-3-5 90,-2-4 0,-10 1 0,-6-4-90,-13 7 90,-12 4 90,-17 12-329,22 12 0,-3 6 283,-7 5 1,-1 7-90,-5 10 0,0 6-45,13-6 0,1 2 0,0 4-459,-2 3 1,1 2 0,1 6 413,2 5 0,0 7 0,2 1 0,3-3-679,-1 4 0,4-2 1,1 3 633,4-4 0,0 4 0,3 0 0,5-5 0,6-4 0,5-3 0,3-1-56,2-3 1,3-1 0,6-1 55,10 5 0,7 0 0,2-5-206,7 1 0,6-5 206,-5-10 0,4-2 0,-1-7 0,9-8 0,-1-8-45,-1-4 0,0-7 45,-6-5 0,2-6 0,-4-1 0,5-5 0,-3-3 0,11-12 0,-4-2 0,-20 11 0,-3-1 302,-3 3 0,-1-1-392,17-22-90,-11 9 1639,-8 7-2269,-6 10-229,-7 4-670,-4 8 1973,-5 4 0,-5 8 1,-2 4-1</inkml:trace>
  <inkml:trace contextRef="#ctx0" brushRef="#br0" timeOffset="377">7293 3193 23364,'-20'-32'1889,"0"7"-1620,-7 12 91,1 15 0,-3 16-90,3 18-90,1 18-470,16-21 1,2 2 289,2 5 0,3 0 0,4 0 0,3 0 0,4-1 0,4-1-45,1-4 0,3-3-45,23 22 196,5-17-196,-2-18 90,12-36 0,-22-15 0,-14 3 0,-4-5-225,-9 1 1,-4-2 224,-1-4 0,-3-1 0,-3-2 0,-1-1 0,-2 1 0,-2 0 0,-3 1 0,0 2-45,0 5 0,-2 2-225,-15-23-359,0 17-1860,-12 18-120,7 21 2623,-6 15 1,12 16-1,3 4 1</inkml:trace>
  <inkml:trace contextRef="#ctx0" brushRef="#br0" timeOffset="763">7472 3166 23184,'22'-29'2518,"-1"2"-2248,-5 3 90,-2 11-90,0 19 90,15 51-315,-16-25 0,1 2-1434,5 20 1,0 3 1433,-5-7 0,-2 0-45,0 2 0,-2 0-144,-1-2 0,-1 0 144,-2 8 0,0-1 0,-2-20 0,-2-1 0,0 5 0,-6-10-90,-10-24 90,0-25-45,5-27 0,4-10 867,4 8 1,2-3-793,2 3 0,1-5 0,2 4-30,4-11 0,4 4 45,2 0 0,3 3-45,1 7 0,3 4 0,0 7 0,2 6 90,28-7 124,2 30-169,-15 25 0,-1 12-45,2 18 0,-4 6-895,-12-16 0,-1 1 0,-3 1 865,0 5 0,-3 1 0,-3-2-150,-3 5 0,-4-2-409,-2-2 0,-2-1 94,0-6 0,-2-1-944,-2 27-899,0-16 2526,-4-25 1,0-13-1,-4-14 1</inkml:trace>
  <inkml:trace contextRef="#ctx0" brushRef="#br0" timeOffset="1169">8893 2194 24263,'31'-37'2069,"-1"18"-1349,-7 24-181,-3 31-179,0 25-315,-10-20 0,0 4-1358,1 8 0,1 3 1313,-1 3 0,2 5 30,-2-2 0,1 6 0,0-4-30,-3-16 0,0-1 0,0 0-30,2 13 0,1 1 0,-1-6-15,-2-5 0,0-5 0,-1-7 0,0-3 793,0 16-928,-2-19 453,-4-20-363,-7-23 0,-6-22 90,-18-19 0,-7-4 0,13 22 0,-3 0 30,-2-2 0,-3-3 0,-3 8 15,-10 9 0,0 10 1117,-23 12-1117,25 7 0,3 8-45,16 10 0,5 5 0,1 3 0,3 3 45,5 1 0,4 0-45,4 1 0,6 1 0,11 11 0,6-3-45,-2-13 0,4-2-90,8 6 0,5-5-540,4-16 1,2-7-1,-9-3 0,0-4-90,9-3 1,0-5-1395,16-16-179,-1-11 2338,-29 12 0,-2-2 0,1-4 0,-2-1 0,0-2 0,-1-1 0</inkml:trace>
  <inkml:trace contextRef="#ctx0" brushRef="#br0" timeOffset="1344">9502 3067 21924,'19'-46'3688,"-3"5"-3148,-4 8-180,-6 8 0,-2 4 179,-2 12-179,2 13-90,2 15-180,2 21 0,0 17-45,-3-22 0,0 2-449,0 5 1,-1 0 313,1 1 0,0 1-720,1 13 1,0 0-46,-3-17 1,1-2-361,1 8 1,-1-3 1149,-1-5 0,-2-13 0,-1-10 0</inkml:trace>
  <inkml:trace contextRef="#ctx0" brushRef="#br0" timeOffset="1494">9685 2578 23634,'-12'-34'419,"0"0"1,0 2 0,1 1-420,-2-3 0,0 1-540,-3-9-3148,-1-9 3688,13 35 0,4 0 0,4 14 0</inkml:trace>
  <inkml:trace contextRef="#ctx0" brushRef="#br0" timeOffset="1762">10343 2207 25343,'-17'-36'1349,"1"4"-1079,2 16 179,0 18-179,2 27 0,1 31-225,8-16 0,0 3-1741,-1 12 0,1 3 1666,2-15 0,1 1 0,0 1-60,-1 3 0,-1 1 0,1 0-835,2 1 0,0 1 0,1-1 535,-1-2 0,1 0 1,1-2-180,1-3 0,0-2 1,0 1 568,2 6 0,1 0 0,0-4 0,1 2 0,0-2 0,2 6 0,-1 1 0</inkml:trace>
  <inkml:trace contextRef="#ctx0" brushRef="#br0" timeOffset="2071">9961 3085 22374,'-9'-46'900,"5"3"-900,20 5-90,14 2 90,23 0-396,-19 19 0,2 2 351,5-2 0,1 3 45,2 2 0,2 2 45,17-1 0,0 1 89,-17 5 1,-1 2 135,9-2 0,-3 2 450,3 3 179,-13 0-167,-13 0 437,-2 14-269,-11 36-630,1 13-908,-12-15 0,-2 8 1,0-3 637,1 6 0,0 1 0,-2-4 0,0 2 0,1-3-270,0 6 0,0-4-315,1-3 1,0-1-316,0-7 1,0-2-316,-1-6 1,0-3 1214,2 17 0,-4-25 0,0-12 0</inkml:trace>
  <inkml:trace contextRef="#ctx0" brushRef="#br0" timeOffset="2233">10899 2574 24893,'-10'-54'629,"0"0"1,0 6 0,-1 1-540,-2 1 0,-2 2-900,-3-18-449,3 12-720,17 29 1979,8 25 0,7 12 0,3 10 0</inkml:trace>
  <inkml:trace contextRef="#ctx0" brushRef="#br0" timeOffset="2550">11520 2687 24893,'-25'-5'2428,"-6"11"-1708,-10 16-180,-6 18-1119,22-14 1,1 2 578,1 4 0,1 1 0,2 4 0,4 1 0,4 2 0,5 0 0,2 1 0,4-1 0,6-1 0,4-3 0,3-2 0,3-2-180,3-2 0,3-4-359,24 14 639,5-18-370,-2-24 365,-21-22 1,-4-11-6,-7-16 0,-7-5-45,-2 0 0,-5-2-428,-9-7 0,-7 4 383,-4 20 0,-3 4-45,-2 1 0,-1 2 89,0 5 1,-1 2-1530,-8-4 1,1 2-1124,-10-8 2608,-2 1 0,36 20 0,7 5 0</inkml:trace>
  <inkml:trace contextRef="#ctx0" brushRef="#br0" timeOffset="2897">11801 2633 24443,'23'-9'2159,"-4"4"-1709,-6 1 179,0 12-4341,0 10 4072,5 22-360,2 19 184,-9-21 1,1 6-185,-1 2 0,0 4 0,0-1 0,1 8 0,-1-1-194,-2-7 0,1 2 1,-2-5 193,0-3 0,-2-4 0,5 24 0,-5-22 2771,-10-43-2771,-1-24 0,0-5 0,2-7 0,1-6 0,1-5 0,2 1-467,1-10 1,2-2 466,-1 7 0,2-4 0,1 5 0,2-1 0,3 4 168,0 5 1,2 4-79,15-17-90,6 26 0,7 29 0,6 29 0,-22-4 0,-3 4-266,1 6 0,-3 2 221,0 4 0,-2 2-225,-1-2 1,-1 4-593,0 13 1,-2 3 861,-3-5 0,-2 0 0,0-1 0,-1-2 0,-4-10 0,0 0 0</inkml:trace>
  <inkml:trace contextRef="#ctx0" brushRef="#br0" timeOffset="3550">13185 2569 20007,'-17'-29'719,"0"-1"1,-21-22 994,-8 11-1265,-4 16-179,12 23 0,0 7-180,-21 17-45,19 3 0,3 6-524,12 4 0,3 5 479,1 3 0,4 5-30,6-1 0,2 4 0,2-3-60,-1 7 0,4-1-45,3 14 0,4-3 0,2-25 0,3-4 133,7 1 1,3-4-448,9 3 959,14-12-690,-10-42 0,3-16 180,1-20-193,-17 21 0,-1-3 238,-1-3 0,-2-3 179,4-21 1,-2-1-45,-6 18 0,0 0-45,2-12 0,-3 3 135,-2-1 1655,-4 11-1655,-3 29 103,0 18-283,0 38 0,-2 7 0,1 8-90,2-11 0,1 2 0,1 0-1032,-2 0 0,0-1 1,2 0 986,6 20 0,2-6-90,-1-24 0,3-5 271,15 18-496,6-23-89,5-18 89,10-30 270,-22 1 0,1-5-644,2-8 0,1-5 734,2-7 0,1-6 45,-10 9 0,0-5 0,1-2 0,-2 3 75,1-4 0,-1 2 0,1-6 95,-4 2 1,1-6 0,1-2 0,-2 1 0,-3 7 24,0-6 0,-3 6 0,-1-2-15,-1 4 0,-1-3 0,-1 2 0,-2 4-181,0-12 1,-2 7 45,-4 7 0,0 3 2268,-1-21-2358,-4 28 0,-5 32 0,-8 35 0,5 2 0,1 6-410,-1 12 0,1 4 410,3-11 0,1 2 0,1 1-405,1 4 0,1 1 1,1 1 404,1 1 0,1 2 0,1-1 0,2 0 0,1 0 0,2 0-204,1-2 0,1 1 0,3-2 204,0-3 0,2-1 0,2-1-495,8 16 1,3-4-361,0-8 1,5-3 798,9-3 0,4-6 1,-12-16-1,1-4 0,9-2 1,0 1-1</inkml:trace>
  <inkml:trace contextRef="#ctx0" brushRef="#br0" timeOffset="4394">18509 1687 21475,'-34'-31'3418,"-5"1"-2879,-13 7-732,-9 9 462,24 14 1,-1 4-45,-3 5 0,0 3-432,-3 6 1,0 5 251,2 3 0,1 2 0,1 4 0,4 2-317,5 1 0,5 1 272,5-1 0,5 2 45,7-2 0,6 0-109,14 31 64,21-9-45,-8-30 0,5-3 39,4-3 0,3-3 6,6 1 0,2-2-108,3-2 0,1-1 63,2 0 0,0-1-122,1 2 1,-2 2 166,-3-1 0,-2 2 0,-5 1 0,-3 4-365,-1 12 1,-6 4 364,-12-8 0,-6 1 116,-2 11 1,-10 0-117,-24-3 0,-10-3 45,6-8 0,-3-3 36,-16 5 1,-1-6-82,11-14 0,0-3 0,-14-2 0,0-2 383,16-4 1,1 0-384,-8 0 0,3 0 571,-3-6-2190,7-10 140,18-2-949,11-12 2428,23 5 0,17-9 0,8 0 0</inkml:trace>
  <inkml:trace contextRef="#ctx0" brushRef="#br0" timeOffset="4678">19211 1588 24623,'7'-35'1979,"-3"6"-1799,-2 11 0,-1 9-90,3 21-1,5 18-1695,2 20 0,1 7 1606,-3-5 0,1 2 0,-1-3 0,0 4 0,0-2-320,-2-7 1,-1-1-1,-1 0 290,0 1 0,0 0 0,0 0-60,-1-1 0,0 1 1,0-1-136,1 21 0,0-1-90,-2-6 0,0 0-675,0 7 1,0-4 224,-2-20 1,0-4-361,-1 3 1,-4-7 1124,-6-14 0,-10-20 0,-5-10 0</inkml:trace>
  <inkml:trace contextRef="#ctx0" brushRef="#br0" timeOffset="5344">18968 2343 21835,'-41'-50'2068,"4"3"-1798,18-4-270,48 4-90,21 5-90,-6 27 0,11 4 1,2 1-1329,1 0 1,3 2 0,-1 1 1477,3-1 0,1 1 0,-2 1 60,0-1 0,-1 0 0,-5 1 123,1 0 0,-4 0 72,-7 2 0,-1 1 69,-1 1 0,-4 0-24,5 2 180,-21 18-270,-35 3-90,-20 23 0,-2 4-90,0 7 90,9 4-180,9 1 1267,8 0-1357,12-6-90,8-8 979,11-13-889,7-16 0,6-11 180,-4-21 0,-3-11 90,-9-16 180,-6-13 89,-14 8 1,-4-2-193,1 12 0,-2 0-77,-4-11 0,-2 2 90,-6-1-90,3 11-90,-1 19 1871,9 17-1781,0 23-90,10 20-90,6 19 135,-3-27 0,2 2-228,1 3 1,1 0 182,0-1 0,4-1-90,8 8 0,2-3 0,-5-14 0,2-3 0,7 3 0,2-7 1,17-15-295,6-20 384,-26-2 0,1-7 30,1-6 0,1-7 0,-1-1-594,6-9 0,0-3 653,-4 3 1,1-3 0,-3 0-30,-7 9 0,-3 1 0,1-4 142,0-3 1,0-3-1,0-2 1,-1 1-24,-2 2 1,-1 0 0,-1 0 0,1 0-120,5-15 0,-1 1 0,-2 3 30,1-13 0,-4 15 90,-4 31-180,-13 44 30,-4 18 0,-3 14 0,-1 3-30,0-4 0,-1 4 0,-1 1 0,1 1-380,0 2 1,0 1-1,-1 1 1,1-1 379,-1 2 0,0 1 0,0-1 0,1-4-60,1 0 0,1-4 0,0 2-570,-2 8 1,1 3-1,1-3-833,1-11 0,1-1 0,0-2 1463,-1 19 0,1-7 0,1 0 0,4-49 0</inkml:trace>
  <inkml:trace contextRef="#ctx0" brushRef="#br0" timeOffset="5718">20677 1995 22464,'-30'-44'2069,"3"6"-1799,7 9-90,9 10 0,11 8 0,14 13-180,17 14 0,19 11 0,-17-7 0,2-1-482,7 1 0,3-1 482,1 1 0,2-2-45,2-2 0,0-2 45,-1-1 0,-1-1 0,-2-5 0,-2-2 45,-2-1 0,-1-2-156,-4-5 1,-1-3 20,26-6 180,-10-10-90,-15-7 0,-11-10 0,-12-6 90,-8-5-90,-11-2 90,-8 2 135,-7 17 0,-4 2 44,-17-6-89,11 16 0,-2 7 90,-15 24 90,3 20-315,22-5 0,3 5-129,1 5 1,3 4 128,4 1 0,3 2 24,2 3 0,3 1-249,6-2 0,5 0-899,11 12 0,5-4-1,-3-15 1,3-3 1079,12 6 0,3-7 0,-6-18 0,2-5 0,1-3 0,1 1 0</inkml:trace>
  <inkml:trace contextRef="#ctx0" brushRef="#br0" timeOffset="6661">21997 1764 24353,'-14'-13'2609,"0"1"-2430,7 3-89,1 5 0,6 2 0,4 16 0,4 15-90,7 26-302,-6-20 0,0 3 302,1 4 0,0 2 0,1 1 0,-1 1 0,-2-1 0,0 1 0,0-4 0,-2 0 0,-1-5 0,-1-2 90,0 22-90,-1-14 0,-2-14-90,0-17 90,-6-15 0,-3-19 0,-5-19-90,4-14 90,5 22 0,3-4-45,10-22 0,5-3 45,-4 14 0,2 1 8,2 4 1,2-1-1,0 5-8,3 1 0,1 5 0,-1 3 0,2 3-95,20-7 95,0 17 90,-1 27-90,1 20 0,-20-5 0,-2 5 0,2 4 0,-3 2-440,0 1 0,-1 1 440,-2 0 0,-2-1 0,-2-3 0,-1-2 0,4 24 90,-4-12-90,-6-13 521,0-15-521,-4-18 91,0-20-181,0-22 90,2-15 0,1 23 0,3-2 113,2-4 0,3 0-113,3-4 0,4 1 0,3-1 0,1 1-45,1 2 0,1 2 45,1 4 0,1 4 0,-2 5 0,1 5 0,21-4 0,-1 27 0,-4 27 0,-5 24-145,-20-18 0,-1 4 145,5 21 0,-1 4 45,-1-2 0,0 0-135,-4-16 0,2 0 0,-1-4-45,1 3 0,1-7-45,14 0 0,-7-36-90,21-40 270,-17 1 0,-1-6-5,0-2 0,-1-3 50,1-9 0,-3-1 0,-9 13 0,-3 1 0,-2 2 0,0 0 0,-2 3 0,-2 2 45,0-26 0,-2 15 0,-8 16 0,-2 18 293,-6 18-293,-3 21-90,1 22 90,0 19-458,8-24 0,1 3 368,1 3 0,2 0 0,3 1 0,4 1-45,2-2 0,4-1-45,4-3 0,3-1-180,5-2 0,2-3-190,1-3 1,2-2-216,2-5 1,1-5-1215,26 5-720,0-18 2609,-6-23 0,-5-15 0,-1-12 0</inkml:trace>
  <inkml:trace contextRef="#ctx0" brushRef="#br0" timeOffset="7294">23979 1520 22194,'0'-35'2159,"0"4"-1709,0 11 539,-4 4-359,7 37-405,1 10 0,0 5-180,1 6 0,0 3-1218,2 14 0,-1 1 1173,-3-12 0,-2-1 0,1 0 0,-2-1-187,1-4 1,-2-2 231,-1-4 0,-1-2-2507,2 20 2462,-10-13 0,6-20-90,-11-21 1641,11-23-1551,1-22-90,16-20-76,0 25 1,2-2 165,4-7 0,3 0 0,3-2 0,1 0 0,2 0 0,3 2 45,8-6 0,1 5-45,-9 18 0,0 4 1533,6 0 0,-1 12-1533,9 27 0,-1 28 0,-23-11 0,-1 3-90,0 5 0,0 1 90,-1 2 0,0 1 0,1 0 0,-1 0 0,-1-3 0,1-1 0,-1-4 0,0-1 0,12 19 0,1-14 956,-4-17-956,5-17 90,1-21-90,5-19 0,-19 11 0,1-5-265,1-6 1,0-3 264,0-9 0,0-3-685,2-8 1,-1-1 744,-6 18 0,-1-2 0,0-3 30,-1-1 0,0-5 0,-1 0 0,0 4 30,-1-2 0,-1 4 0,0-3-31,2-11 1,-1-3 0,-3 7 0,-3 7 0,-2 6-112,0 9 1,-2 2 21,-7-14 0,-2 26 0,-10 27 0,-5 32 0,9-3 0,0 8-332,-1 11 0,1 7 1,1 0 331,3-10 0,2-1 0,0 2 0,0 1 0,0 2 0,1 1 0,3-4 0,3-1 0,3-3 0,1 0 0,1-1 0,2 0 0,2-2 210,8 17 1,3-2-211,3-6 0,3-2-225,1-7 1,3-2-1126,12 2 1,3-5 449,-13-14 1,1-5-400,9 4 0,-2-8 1299,6-19 0,-8-14 0,-8-13 0</inkml:trace>
  <inkml:trace contextRef="#ctx0" brushRef="#br0" timeOffset="7518">24681 1448 22194,'-47'-2'2609,"10"-1"-2339,17-1-90,25-3-90,24 0 89,30-4-179,-20 6 0,3 0-1401,9 0 1,2-1 1175,5 2 1,2 1-181,2 1 0,1 0-460,-3 1 0,0 0-170,-4 0 1,-2 0 936,-8-1 0,-2-1 1,-7 0-1,-2-1 0,25-5 1</inkml:trace>
  <inkml:trace contextRef="#ctx0" brushRef="#br0" timeOffset="8386">23398 1918 17427,'0'5'5037,"-4"-1"-4497,4 0-270,-8-3 0,7 7-1,-2-3 1,3 4-180,3-4 0,7-1 0,7-4 0,16-2 0,7-8 0,-3-1 0,-3-10 0,-13 2 180,4-16-270,-1-8 0,-3-1 90,-6-1-90,-7 11 0,0 0 0,2 0 0,-1-8 0,-3 14 0,-2-2 90,-4 18-90,0 6 0,-6 4 0,-1 2 0,-8 0 0,-4-2-180,-16 1-1259,-11 5-271,1 6-8121,0 4 9073,15 6 0,3 2 0,1 6 1</inkml:trace>
  <inkml:trace contextRef="#ctx0" brushRef="#br0" timeOffset="14754">17932 3655 21385,'-25'11'2428,"2"-4"-2158,6-3 0,3 2 180,4-4 0,5 4 89,2-6 1170,3 0-1709,21-4 90,16-5-90,3 1 0,7 0-691,-7 0 1,3 0 0,7-1 690,-2 1 0,6 0 0,4-1 0,2 0 0,0 0 0,-2 0-542,7 0 1,-2 0 0,0 0 0,3 0 0,3 0 541,-10 1 0,2-1 0,3 1 0,1-1 0,1 0 0,-1 0 0,0 1 0,-2 0-259,2 0 1,0 0-1,-1 0 1,-1 0-1,1 1 1,1-1 0,1 1 258,-4-1 0,0 1 0,2 0 0,-1 0 0,2 0 0,-1 0 0,1 0 0,-1 0-135,-3 0 1,-1 1-1,1-1 1,0 0-1,0 1 1,0-1-1,0 1 1,1-1 0,0 1 134,0 0 0,0-1 0,-1 1 0,1 0 0,0-1 0,1 1 0,1 0 0,2 0 0,2-1-24,-11 2 1,3-1-1,1 1 1,2-1-1,0 1 1,1-1-1,1 1 1,-1-1-1,-1 1 1,0-1-1,-1 1 1,-3 0-1,0 0 24,10-1 0,-3 0 0,-1 1 0,-1-1 0,0 1 0,-1-1 0,1 1 0,2 0 0,1-1 0,-3 1 0,1 0 0,2-1 0,1 1 0,1-1 0,-1 1 0,0 0 0,-2 0 0,-2 0 0,-2 0 0,-4 1 0,8-1 0,-3 0 0,-2 1 0,-3 0 0,0 0 0,-1 0 0,1 0 66,4 0 1,-2-1-1,0 1 1,0-1-1,0 1 1,1 0-67,5-1 0,2 1 0,1 0 0,-2 0 0,-1 0 0,-5 0 0,7-1 0,-5 1 0,-2 0 0,3 0 105,-8 0 0,1 1 0,1-1 0,-4 1 0,-5 0 75,19-1 0,-7 1-45,-10-2 0,-4 1-90,-7 2 0,-4 1 527,19-3-572,-15 0 1667,-9 1-1667,-13-1 1267,-4 2-1267,-8 0 1774,-6 1-4652,-2-1 2617,-8 2 261,-4 0 0,-10 6 0,-5 2 0</inkml:trace>
  <inkml:trace contextRef="#ctx0" brushRef="#br0" timeOffset="16812">5596 5202 22014,'-29'0'1799,"4"0"-1619,7-2 0,10 1 90,-1-1-90,8 2-90,1-2 0,12-5-90,17-2 90,28-11-90,-13 10 0,7-1-650,-8 1 0,4 0 0,2-1 680,12 0 0,3-1 0,2 1-30,-8 1 0,2-1 0,1 0 0,2 0-550,-7 2 1,0 0 0,2-1 0,3 1 0,4-2 569,-11 3 0,4 0 0,3-1 0,3 0 0,0 0 0,1 0 0,-1 0 0,-1 0 0,-3 1-250,1 0 0,-3 0 1,0 0-1,-1 0 1,0 1-1,2-1 1,2 0-1,2 0 238,-6 1 0,3 0 0,2-1 1,1 1-1,1-1 0,0 0 0,0 1 1,0-1-1,-1 1 0,-2 0 0,-2 0-135,3 0 1,-2 1-1,-2-1 1,-1 1 0,0-1-1,1 1 1,1 0 0,3 0-1,2-1 154,-6 1 1,2 0 0,0 0-1,3 1 1,0-1 0,2 0 0,0-1-1,0 1 1,1 1 0,0-1 0,1 0-1,-1 0 1,-1 0-27,-1 1 0,0-1 1,0 1-1,1-1 0,0 1 1,1 0-1,-1 0 0,1-1 1,-1 1-1,1 0 0,-1 0 1,0 0-1,1-1 0,-1 1 11,-1 0 1,1 0 0,0-1 0,-1 1 0,1 0 0,0 0 0,0-1 0,-1 1 0,1 0 0,-1 0-1,0 0 1,-1 0 0,1 0 0,-1 1-7,2-1 1,0 1 0,0 0 0,1-1 0,-1 1 0,0 0 0,0 0 0,-2 0 0,0 1 0,-2-1 0,0 1 0,-3 0 0,-1 0-7,14-1 0,-3 1 0,-2 0 0,-2 0 0,-1 0 0,-1 1 0,1-1 0,0 1 11,-2 0 0,-1 0 0,-1 1 1,1 0-1,-1-1 0,1 1 1,1 0-1,1 0-11,1 0 0,2 0 0,1 0 0,0 1 0,1-1 0,-1 0 0,-2 1 0,-1-1 0,-3 1 0,9 0 0,-3 0 0,-3 0 0,0 0 0,1 0 0,1-1 0,-2 1 0,2 0 0,0 0 0,1-1 0,-3 1 0,-3 0 0,-6-1 0,4 1 0,-4 0 0,-5 0 0,0 0 30,8 0 0,-3 0 0,-3 0 150,12 1 0,-4-2 485,-13 0 0,-3 0-125,19 1-270,-19-4-1,-17-1 1272,-14-4-1541,-6-2 2169,-17-7-2169,3 6 3244,-10-1-3244,8 4 448,3 4-448,4-2-450,3 5-1349,0 0-1619,-4 2 3418,-2-6 0,-10-2 0,-3-5 0</inkml:trace>
  <inkml:trace contextRef="#ctx0" brushRef="#br0" timeOffset="18195">6850 6477 23094,'0'-9'809,"2"-2"-809,6-1 0,10-3 0,16-5 0,15-5 0,-17 11 0,1 0-296,4 0 0,2 1 296,3 1 0,1 1 0,3 1 0,0 2 0,-1 1 0,2 2-170,15 1 0,-1 2 170,-18 3 0,-1 2 0,10 0 0,-4 4-90,2 11 90,-12 6 90,-14 6-90,-12 4-90,-15 8 180,-14 2-90,-15 8-347,-11-2 302,18-25 0,-1 0 90,-2-2 0,1-1-45,0-1 0,0-1 0,-23 12 270,-11-8-270,74-52 0,-13 10 30,27-9 0,19-3 0,-2 15 290,0 35 0,-3 3-230,9-31-45,-29 40 0,-17 1 392,-46-29-347,23-8 0,3-5 0,10-11-90,0-7 382,6-14-382,4-8-90,4-11-195,-1 27 1,2-2 239,2 1 0,1 0 0,1 0 0,2 0-135,8-7 0,3 1-135,3 5 0,2 3 135,0 0 1,2 4-1,0 9 0,1 6-90,17 5 90,0 6 90,-2 10 0,8 10 90,-17 2 0,3 4 180,-21-11 0,-4-6 90,-4-2 270,-1-5 209,-7-5-390,-2-4 1,-4-9 0,0-7 0,0-4-90,0-3-1,1 2 1,2 1-90,-1 4-90,0 4-90,-2 6 0,0 6 0,0 4 0,0 7 90,3 11 0,9 51-90,-3-11 0,1 6 0,1 5 0,-1 2-630,-3-15 1,0 2 0,-1-3 629,1 9 0,0-2 0,-2 0 0,0-1-594,1-2 1,0-2 593,-1-3 0,0-2-162,1-4 1,-1-2 71,0-4 1,0-2-541,1 19-1529,5 7 1817,-3-35 342,3 4 0,-3-34 0,1-1 0</inkml:trace>
  <inkml:trace contextRef="#ctx0" brushRef="#br0" timeOffset="18792">9429 6129 23903,'-10'0'540,"3"0"-540,-2 8 0,3 0 0,-7 7 0,1 1 90,0 0-90,0 4 0,0-1 0,-1 1 0,-1-4 90,-9-7-90,5-3 90,-6-10 180,6-19-180,11-2 0,0-19-90,12 5 0,24-16 0,1 19 0,19-3 0,18 40 0,-17 18-183,-15-1 0,-2 5 183,-10 2 0,-5 5 0,5 15 0,-4 3 0,-7-12 0,-3 0 0,0 12 0,-5 0 0,-20 8 90,-17-2-90,-14-10 0,18-23 0,-3-2 0,0-4 0,-1-2 45,-2-4 0,1-2-45,-1-2 0,1-2 0,0-5 0,0-4 45,-11-10 0,0-4 0,12 0 0,1-3-287,-8-11 0,3-3 242,14 5 0,4-2 0,2-1 0,3-2 0,3 1 0,2-1 0,3 1 0,2 0-45,4 0 0,2 2 45,8-32-180,9 5 90,3 6-180,6-2 90,-10 22 0,0-1-270,-14 22 75,-3 7-3043,-1 3 3418,-7 0 0,0 3 0,-7-3 0</inkml:trace>
  <inkml:trace contextRef="#ctx0" brushRef="#br0" timeOffset="19129">9559 5021 24083,'0'-51'1080,"0"6"-900,-5-1-180,0 16 89,-2 2-89,4 13-89,-1 10 178,3 9-178,-2 14 133,-2 17 1,1 7-90,-1-6 1,0 1-307,-5 21 0,-2 1 351,2-9 0,-2-2-1009,-2 1 1,-1-1 1008,0-2 0,0-3 0,1-2 0,1-3 0,0-5 0,2-2 0,-9 28 0,10-24-90,1-7 533,9-22-1613,0-6 2457,0-6-3086,0-4 1799,2-8 0,-1-5 0,0-2 0</inkml:trace>
  <inkml:trace contextRef="#ctx0" brushRef="#br0" timeOffset="19678">8422 6052 19856,'-29'11'2968,"3"-4"-2698,7 1-90,9-7 0,5 3 0,5-6-1,7-4 1,7-6-90,18-6 0,9 0 0,5 0-45,-2 1 0,3 1-472,-2 0 1,4-1-1,0 2 457,-4 2 0,0 1 0,1 0-30,5 0 0,1-1 0,0 2 0,2 0 0,0 0 0,1 1-572,2 0 0,1 0 0,-1 1 572,0 0 0,0 1 0,2 0 0,-2 0 0,4-1 0,0 1 0,-4 0 0,2 0 0,-3 1 0,1 0 0,-6 0 0,2-1 0,-1 1 0,-5 0 135,11 0 0,-5 0-254,-7 1 0,-3-1 434,-7 3 0,-2-1 224,16-2 1,-16-1-180,-10 1-180,-8 2 846,-3-1-936,-7 5 1686,1-1-1956,-4 2 971,1 0-2140,0 0 270,-4 0 202,2 0 0,-6 0 0,0 0 0</inkml:trace>
  <inkml:trace contextRef="#ctx0" brushRef="#br0" timeOffset="67448">19808 4677 22374,'2'-16'1529,"-1"0"-1349,0 3 90,1-1-180,-1 5 90,0 2-180,-1 5 90,0 2-90,-3 6 270,-16 28-180,-4 6-90,4-5 0,-1 3-153,0-2 1,1 1 152,-2 2 0,1 2 0,-1-2 0,1 1 0,-2 6 0,0-2 0,-6 16 0,13-27 0,2-3 0,5-1 0,5-5 0,3-7 0,16-6 0,17-7 0,30-12 0,-6 4-90,2-5 485,-27 7-395,-4 18 90,-14 3-90,-4 16 0,-15 1 0,-25 19 0,0-28 0,-5-3-45,0-2 0,-3-4-250,-9-4 0,0-8 295,9-9 0,1-5 0,-2-3 0,0-2-45,0-3 0,1-5 45,-12-18 0,3-8 0,19 11 0,3-2 0,1-4 0,-1-11 0,1-3 0,4 1-30,6 8 0,3 1 0,4-1 30,5-8 0,4-3 0,2 6-45,0 7 0,1 2-90,5-11 1,0 4-226,5-4-180,-5 11-89,-4 13-361,-2 8-989,0 9 1979,2 6 0,6 3 0,0 4 0</inkml:trace>
  <inkml:trace contextRef="#ctx0" brushRef="#br0" timeOffset="67748">19670 4636 22374,'18'-13'1349,"-1"-1"-1259,5 5 360,16 8-270,-2 27 0,-1 12-180,-6-5 0,-2 4-995,-2 5 1,0 5 0,-6 1 994,-5 16 0,-5 2 0,-3-19 0,-1 2 0,-2 0-275,-2 1 0,-2 1 0,-1 0 305,-1-2 0,-1 0 0,-3 2-30,-3-3 0,-2 3 0,-2-1 0,1-4 30,0 1 0,0-4 0,-3 1-210,-4 10 1,-1 0 0,0-6 179,0-6 0,1-5 0,-1-6 0,1-1-90,-13 19-90,3-13 1394,8-11-2114,9-11 1039,6-12-2567,7-17 2642,5-17 0,7-18 0,7-12 0</inkml:trace>
  <inkml:trace contextRef="#ctx0" brushRef="#br0" timeOffset="68438">20677 4695 22194,'0'-30'1889,"-5"3"-1799,-2 7 0,-5 4 0,-2 9 0,-2 9-90,-5 14 0,1 13 0,-2 18 0,3 15-285,13-26 0,1 1 285,1 2 0,1 1 0,5 0 0,1-1 0,1-2 0,1-1 0,2-2 0,2-2 0,10 20 0,30-9-90,-18-38 90,23-19-90,-28-38 90,-13 20 0,-1-2-922,-1-3 0,-2-1 922,-2 1 0,-3-1 0,-1-1 0,-4 1 202,-4 4 0,-6 0-202,-18-11 0,-7 3 45,4 11 0,-4 3-576,-17-7 1,-3 3 530,9 14 0,0 3 45,1 1 0,0 3-45,2 0 0,2 2-45,6 1 0,1 2 45,-22-5-90,15 6 1519,15 1-1699,17 10-833,40 9 294,13 3 224,-6-6 0,7 0-132,-2-4 1,4 0-1,-1-2 222,10 2 1,1-1 344,-7-1 0,2-2 0,-1-1 1229,-4-1 1,0-2-1,-3-2-315,6 0 1,-3-3-270,10-1 0,-5-3 134,4-12-179,-15-4 0,-9-4-90,-9-3 179,-4 0-269,-4 0 0,0 5-90,-3 3-90,-2 5 0,1-1 1027,-3 12-937,1 10 0,-1 51-90,-2 12-725,0-9 1,-2 3 634,-1-1 0,-2 0 0,1-13 0,0 1 0,-1 1 0,0 0 0,1 1 0,-2 3-135,0-2 0,0 4 0,-1 1 0,1-2-465,-1 12 1,-1-1-1,1-1 90,0-1 1,0-1-1,-1-3-660,-2 8 1,1-10 1146,3-7 0,0-23 1,3-15-1</inkml:trace>
  <inkml:trace contextRef="#ctx0" brushRef="#br0" timeOffset="69285">21615 4944 22194,'17'-43'1619,"-5"6"-1439,-6 12 90,-17 20-180,1 15-90,-14 15 0,6 5 90,-1-1-90,5-4 90,6-5 0,4-14-90,8-21 0,2-12 0,10-16 0,5 0 0,5 0 0,3 2 0,-1 5 0,-1 11 0,-1 11 90,11 28-90,-8 11 0,9 24-1450,-16 2 1540,-5 5-90,-7-3-193,-3-2 283,0-11 90,-3-9 180,0-15-360,-4-18 0,0-14 0,0-27 0,0-7 0,0-15-480,-3 6 1,-3-1 479,0 26 0,-3 0-235,-15-14 0,-6 0 280,6 13 0,-2 2-90,-12-9 0,-3 3 45,8 15 0,-1 4 45,-2 2 0,0 1-90,2 2 0,-1 1 0,-4 1 0,2 2 45,-10-6-90,18 6 2125,42 7-2305,32 2 135,-12 2 0,3 0 40,7-2 0,7-1 35,8 1 0,6-1 0,4 0 60,-9 1 0,3 0 0,1 0 0,0 0-297,-1 0 0,1-1 1,0 1-1,2 0 297,-5 0 0,3 1 0,1 0 0,-3 0 0,-4 0 150,8 0 0,-4 1 0,-1 0-90,-3 0 0,-1-1 0,-5 0 30,-1 1 0,-11 0 0,-17 0 269,-51 8-359,-7 4 45,2 0 0,-2 1-45,6 1 0,1 4 0,-8 9 0,3 7 0,9 6 0,6 6 0,2 11 0,8 2-237,11-7 0,7-1 192,7-2 0,5-4 45,-2-14 0,4-1-90,7 4 0,1-2 725,17 10-635,-20-19 0,-2-5 1211,5-6-1211,6-22 0,-10-11 89,4-21-89,-14-7 316,-9-13-316,-6 28 0,-1-2 45,-3-3 0,-1-1-45,0 0 0,-1 0-156,-2 0 1,-2 1 155,1 2 0,-2 1 0,-11-27-345,-3 9 75,-3 10-359,-1 9-451,-1 12 1080,-10 5 0,11 17 0,-6 5 0</inkml:trace>
  <inkml:trace contextRef="#ctx0" brushRef="#br0" timeOffset="69841">23463 4600 19765,'14'-32'1889,"-1"1"-1577,-7 1-132,-1-5-104,-4 12-76,1 0 128,-2 16 52,0 3 1373,0 4-1193,1-2-180,2 1 90,3-1-180,-4 6 90,4 7 0,-2 8-1,0 10-179,2 11 90,-4 8 0,0 13-2417,-2 5 2327,0-31 0,0 0 0,0 2 0,0 1-105,0-3 1,0 1 104,1-2 0,0-1 0,-1 24 0,2-10 0,-2-12 180,0-13-90,0-11 0,0-15-90,0-46 0,0-10 0,0 7 0,0-5 553,2 3 0,0-1-553,0-9 0,2-2-353,0 20 0,1 0 1,0-1 352,1-1 0,0-1 0,1 1 0,0 0 0,1 1 0,1 0-30,0 2 0,1 0 0,1 2-286,5-16 0,3 0 196,-1 15 0,2-1 0,1 5 30,4-2 1,2 3-46,8-6 0,2 6 0,-7 23 0,2 5-135,2 2 0,0 4-45,1 5 0,1 4-135,-1 2 1,-1 4-4467,9 14 1,-3 6 4454,-13-8 1,-3 4 0,3 10 0,-6 2-1,-8 20 1</inkml:trace>
  <inkml:trace contextRef="#ctx0" brushRef="#br0" timeOffset="70617">23991 4568 21745,'-5'16'2068,"2"-2"-1888,3-7 0,0 1-180,0-7 90,0 7-90,0-7 90,0 9-90,0-2 0,0 3 0,0 2 0,-4-1 0,3-5 90,-8-1-90,2-6 0,-5 0-90,6 0-180,-3-4 0,4-1 91,0-10-91,2-3 180,5-11 0,7-8 0,8-6 90,13-7-437,7 4 437,6 4 90,0 10 0,-3 15 0,-3 13 90,6 38-135,-23-3 0,-3 4 0,0 0 0,-1 2-45,-4 5 0,-3 1 0,1 13 0,-6 9 0,4-21 0,-4-1 0,4-29 0,0-6 526,4-12-526,12-23 0,0-8 45,-6 7 0,0-4 0,-3 2 0,0-3 135,7-17 0,0-1-281,-8 14 0,0 0 236,2-9 0,-2 1 45,-4-12-180,-6 24 0,-2 5 90,-2 28-90,-5 18 0,-2 14 0,-5 16 0,5 9 0,3-17 0,2 1 0,4 17 281,-1-23 0,2-3-281,13 8 0,-1-18 0,13-2 0,18-33 0,-6-7 0,-12 2 0,1-4 90,11-21 269,-15 12 1,-2 0-180,7-14-90,0-3 0,-24 28 0,-6 19-90,-8 13 0,-6 20 0,-5 11 0,1 11-227,2 6 137,7 5-180,8-16 0,4 2-90,1-13 0,3 0-1214,9 20 0,4-4 1574,9-5 0,12-7 0,-15-34 0</inkml:trace>
  <inkml:trace contextRef="#ctx0" brushRef="#br0" timeOffset="71099">23723 4134 22104,'-56'-9'1799,"8"0"-1529,9 4-90,16 1-90,13 4-90,24 0 0,24 0 0,-4 0 0,5 0-617,14 0 1,5 0 616,-9 0 0,3 0 0,2 0 30,8 0 0,2 0 0,1 0-662,-11 0 0,1 0 0,1 0 0,0 0 632,0 0 0,0 0 0,1 0 0,2 0 0,-1 0 0,3-1 0,1 1 0,-1-1 0,-1-1-158,5-1 0,-1 0 0,0 0 0,0-1 140,-10 1 0,2 0 0,0 0 0,-3 0 1,-4 0-400,11-2 0,-5-1 0,-6 1-78,-2 0 0,-8 1-618,-5 2 1113,-34 2 0,-18 0 0,-9 0 0</inkml:trace>
  <inkml:trace contextRef="#ctx0" brushRef="#br0" timeOffset="72316">20933 7083 23274,'11'-32'1259,"-3"3"-1079,-2 8 0,-4 4 180,0 5-270,-10 5 89,-10 15-179,-18 13 45,9 0 0,-1 3-392,-7 6 0,-2 3 347,-4 5 0,-1 2-616,-1 4 0,0 0 660,0 1 1,1-1-45,4-3 0,2 2 0,-4 8 0,3 3-276,12-8 1,5 1 275,0-3 0,7-1 0,18 22 0,18-40 0,7-4 0,21 11 0,-13-12 0,2-3-156,18 4 156,-1-3 0,-2-3 0,-4-3 0,-4-5 1126,-9-3-1126,-3-4 711,-3 0-621,-12-24-90,-5-6 0,-11-35 0,-7 30 0,0-2-303,0-8 1,-1-1 302,-1-2 0,-2-4 0,2 3 0,-1-4 0,1 2 0,1-4 0,1-2-150,-1 3 0,1-3 0,1 5-162,1 9 1,2 4-139,-1 2 1,0 6-991,0 9-1078,0 31 2518,0 22 0,-8 17 0,-1 14 0</inkml:trace>
  <inkml:trace contextRef="#ctx0" brushRef="#br0" timeOffset="73057">19894 7662 14722,'-4'-64'1889,"3"5"-1709,-2 14-180,3 21 1634,0 54-1544,3 28-90,-1-3 0,0 12 0,0-3 89,1-13 1,0-3-1,0 4-67,-1 0 1,0 5-1,-1-1 1,0-4 33,1 2 1,-1-4-1,0 0-56,-1-2 0,1-1 0,-2 1 30,-1 6 0,-2 0 0,1-3-75,0 1 0,-2-3 0,-2 3 0,-3-8 1951,-5-21-2086,-12-79 180,17 19 0,1-6-370,2-6 1,0-7 0,1-1 369,2 0 0,2-2 0,1-6-154,2 13 0,1-4 0,1-3 0,0-1 1,1 0-1,-1 4 154,1-1 0,0 2 0,0 1 0,1-2 0,0-2 0,1-3 0,1-3 0,0-1 0,1-1 0,0 3 0,1 4-42,2-7 0,2 3 1,1 3-1,0 0 42,2 3 0,0 0 0,1 2 0,1 2-156,0 4 0,2 1 1,0 1-1,2 3 156,7-9 0,2 3 0,2 4-30,1 5 0,1 3 0,3 4 60,1 5 0,2 5 0,1 2-30,2 4 0,2 4 0,1 3 15,1 4 1,2 3 0,0 2-196,1 4 0,0 3 0,0 2 108,1 2 1,-1 1-1,0 3-648,-2 1 1,-1 2-1,-2 2 720,-2 0 0,-1 2 0,-2 1 0,16 11 0,-3 1 0,-4 3 0,-1-1 0</inkml:trace>
  <inkml:trace contextRef="#ctx0" brushRef="#br0" timeOffset="73466">21835 7020 21565,'-20'15'2428,"-8"9"-2248,-11 13-90,12-12 0,-1 4-1225,-3 6 0,-1 2 1180,-3 5 0,0 1 0,1 2 0,1 1-45,3-1 0,1 2 0,-1 11 0,6 3-53,11-7 0,6-1 8,1-2 1,7-3 284,9-10 1,8-5-286,13-8 0,3-6 45,17 9 0,-16-12 0,0-2 90,10-1-90,-5-5 0,-5-2 1265,-7-6-1175,0-16 0,-12-6 0,-3-23 433,-9-13-433,-6-2 0,-2-6-615,2 10 1,-1-3 554,1 5 0,0-4 0,0 2-829,1 10 0,-1 1 1,2 1 798,0-22 0,0 2 0,-2 3 0,0 2-683,-2-6 0,0 4 458,-1 20 0,-1 2-59,-1-1 1,-2 5-796,-7 12-103,-1 21 1182,-1 21 0,4 21 0,0 11 0</inkml:trace>
  <inkml:trace contextRef="#ctx0" brushRef="#br0" timeOffset="73771">21640 8028 20845,'-4'37'2968,"-4"-1"-2518,-6-3-2266,-9 6 2176,-7 6-225,12-18 0,-3 0-90,-2 3 0,-2-1 0,-3 3 0,-1 0 0,-2-1 0,0 1-45,1-1 0,-1-1 0,2-2 0,1 1 87,-2 4 0,3 0-87,-7 12 0,7 2-90,33-24-90,16-5 45,12-13 0,6-3 339,-6 2 1,2-2-250,17-1 0,1-2 45,-10 1 0,1 0-90,20 0 0,0-2-245,-18-1 1,0 0 64,12 0 0,-2-2-60,-23-1 0,-3-3-1694,5-3 1,-3-2 2023,12-15 0,-1-14 0,-24 5 0</inkml:trace>
  <inkml:trace contextRef="#ctx0" brushRef="#br0" timeOffset="74167">22330 7223 20665,'9'-34'1349,"1"-1"1,8-25-1080,-4 12 89,4 4-179,-7 17 0,4 5 0,-4 24 0,3 20-90,-2 24-45,-5-15 0,-2 6-528,-2 8 1,-3 7 0,0-2 527,0 8 0,-3 0-45,1-6 0,-2 2 0,-2-2 180,-3 8 0,-2-6-45,2-18 0,-1-4-45,-10 12-90,4-66 0,9-9 0,4-8-411,-1-9 1,1-5 410,1-9 0,1-4-501,0 18 1,1 0 0,1-2 500,-1-3 0,2-1 0,-1-1 0,1-1 0,0-1 0,2-3 22,2-1 1,2-4 0,0 0-1,1 3-22,1-2 0,0 2 0,2-1 0,-2 4 0,2-2 0,1 0 0,3 3 0,2 7 0,3 3 0,1 1 0,0 3-30,3-1 0,0 3 0,3 1 30,8-7 0,4 1 0,1 9 247,9 6 1,6 14-368,-3 13 0,6 9 0,-3 3-90,-12 0 0,-2 4 1,2 3-449,12 8 0,1 5 0,-6 4-422,0 12 1,-6 3 1079,-4 2 0,-3 2 0,-6-1 0,-3 1 0,-3-1 0,-1-1 0</inkml:trace>
  <inkml:trace contextRef="#ctx0" brushRef="#br0" timeOffset="74556">23544 7088 22104,'-40'32'1709,"-1"-1"-1439,-3-8 270,0-3 0,2-10-91,3-4-269,1-18-90,19-3-90,1-13 0,26-3 0,6-1 0,13 0 0,25-3 0,-8 19 0,13 0 0,-19 26-45,-14 17 0,-4 8 90,-10 2 0,-5 2-45,-7 14 0,-9-1-45,-8-15 0,-7-8-120,-10-7 0,-5-10 165,1-9 0,-2-6-486,-2-4 0,-2-4 486,-3-2 0,1-4-45,1-4 0,2-3 0,1 0 0,2-2-135,5-2 0,1-3-45,5 1 0,3-5-733,-1-14 1,5-3 417,9 16 0,4-2 540,-2-19 0,5 3 0,8 6 0,0-7 0</inkml:trace>
  <inkml:trace contextRef="#ctx0" brushRef="#br0" timeOffset="75065">20604 7042 22554,'-56'-9'2159,"10"-4"-2069,23-3 0,23-6 0,39-6-90,-4 11 0,9 1-936,7 1 1,10 0 0,3 0 0,-1 1 980,-7 2 0,0 0 0,1 1 0,5 0-267,-6 1 0,5-1 0,1 1 0,2 0 0,-1 0 0,-2 2 258,5 0 0,0 0 0,-2 2 0,1 0 0,2 0-297,-9 1 1,1 1-1,0 0 1,0 0-1,1 0 1,0 0 275,1 0 0,1 0 0,-1 1 0,1-1 0,0 0 0,0 1-190,-3 0 1,0 0 0,0 0 0,1 0 0,0 0 0,3 0 174,1 0 0,3 0 0,1 0 0,1-1 0,-1 1 0,-2 0 0,-4 0 6,6-1 0,-3 0 0,-2 0 1,0 1-1,2-1 9,-4 0 0,3 1 0,1-1 0,-1 0 0,-3 1 0,-3-1 267,7-2 1,-4 1 0,-2-1 0,-5 0-163,-2 1 0,-5 0 0,0 0 418,3 0 1,0-1 0,-7 0-359,19-7 1526,-31 3-2065,-7 1 1102,-26 9-2182,-6 7 1442,-12 7-3,-5 0 0,-9 3 0,-3-1 0</inkml:trace>
  <inkml:trace contextRef="#ctx0" brushRef="#br0" timeOffset="76757">20767 10109 22734,'2'-9'1259,"0"4"-1169,-11 13-90,-6 15 90,-15 22-90,11-15 0,1 1-248,-3 6 1,1 1 247,-1 5 0,3 0-394,0 1 0,3 1 394,3 0 0,2-1 0,2-5 0,4 1 0,5 3 0,7-2 0,26 13 0,6-10 0,13-32 0,2-19 0,-16 2 0,6-4 0,-23 7 0,-6 0 339,-4 24-339,-5-2 1034,-11 23-1034,-12-8 0,-12-8 0,-6-2 0,4-7 0,-3-2-448,-15 5 0,-3-3 448,7-11 0,0-3 0,-1 0 0,1-2 0,0-4 0,2-4-250,1 0 1,1-4 294,4-4 0,3-4-45,2-3 0,3-5 45,2-3 0,5-3-45,4-5 0,5-3 45,5-5 0,4-3-1200,5-3 1,4-2 1154,7-4 0,5-2 0,-4 19 0,1-1 0,4-2-542,3-2 1,4-3 0,1 0 0,-2 2 541,2-2 0,-1 2 0,2-2 0,-2 2 0,2-2 0,-1 1 0,-3 3 22,9-14 1,-3 1-23,-7 6 0,-1-1 0,-1 2 0,-1-3 0,-2 1 0,2-12 0,-5 3 0,-14-2 0,-14 26 0,-9 2 0,-14 5 0,-5 4 0,-2-2 0,-2 4 0,-11 5 0,-1 6 0,15 6 0,0 2 0,-13 1 0,0 2 0,19 0 0,1 2-45,-7 1 0,5 4 294,9 4-249,14 11 1378,12 3-2817,24 21-450,4-7 1889,19 10 0,-2-6 0,4-1 0</inkml:trace>
  <inkml:trace contextRef="#ctx0" brushRef="#br0" timeOffset="77082">20681 10122 21565,'19'0'1619,"-3"4"-1529,-2 3-90,-2 9 0,2 7 90,3 8-90,3 12 0,4 7 0,-7-6 0,0 1-328,-4-11 1,-1-1 327,2 10 0,-1 1 80,-6-10 0,-2-2 10,1 8-90,-2 3 90,-8-31 0,0-6 0,-4-6-90,3-12 494,9-5-494,10-15-135,11 2 1,8 0-316,10-3 0,7 1-2827,-6 4 0,4 0 0,-1 2 2530,-5 5 0,-2 3 1,0 1-1,19-4 0,-4 3 1,-20 10-1,0-1 0</inkml:trace>
  <inkml:trace contextRef="#ctx0" brushRef="#br0" timeOffset="77574">20933 10380 20755,'-13'-34'1889,"5"0"-1619,20 0 90,11 0 0,13 7-91,9 4-89,10 12-554,2 17 419,-25 3 0,-1 5-265,0 8 0,-1 5 265,1 4 0,-3 4-45,0 7 0,-1 4-483,-4 1 1,-1 3 0,-2 0 482,2 9 0,-1 0 0,-3-9 0,-1 2 0,-2-3 0,-2 1 0,-3-3 0,0-5 0,-2-2 0,-2-5 0,-2-2 90,2 18-90,-4-10 279,-6-22-279,-2-9 485,1-21-485,0-15 1587,5-18-1587,3-21 0,1 24 0,2-6-649,7-10 0,3-7 1,1 2 678,-2 10 0,0 2 0,3-2-30,0-1 0,2-2 0,1-1 0,1 5 0,2 2 0,0 3 0,1 3 0,1 2 0,1 1 0,0 3 0,12-11 0,1 4 0,-2 7 0,0 6-147,-2 6 0,0 4 147,-2 7 0,0 6 0,30 12 90,-6 24-90,-32-5 0,-3 6 0,-5 5 0,-4 4 45,-2 7 0,-6 3-45,-5 3 0,-5 3-498,-4 3 1,-3 1 497,-6 0 0,-3 0-678,-2-2 1,-3-1 542,0-3 1,-3-2-136,2-6 0,-1-2-92,-2 3 1,0-4-1078,-8 11-393,2-5 1832,25-37 0,4-11 0,6-11 0</inkml:trace>
  <inkml:trace contextRef="#ctx0" brushRef="#br0" timeOffset="78232">22233 10710 18596,'40'-34'3868,"1"6"-3508,-1 8-90,-1 11 0,1 11-180,1 8 0,2 8-45,-11-3 0,0 1-45,16 7 0,11 5 89,-16-19-89,-14-19 0,-3-12 90,-19-10 0,-5-5 90,0-21-90,-2 16 0,0-1-161,0 8 0,0 2 161,0-1 0,0 0-45,0 0 0,0 0 45,3-6 0,1 2-90,0-12 90,5 3 0,-5 40 0,0 46-90,-1 14-459,-5-8 0,-2 2 459,1-3 0,-3 0 0,-3 3 0,-2-1 0,1-1 0,-2 1 0,-6 10 0,0-2 45,6-18 0,-1-1-45,-3 5 0,1-3-323,1-5 323,5-16 279,4-10-279,5-19 0,0-14 0,7-14 0,8-14 0,-4 25 0,4-3 0,12-13 0,6 0 0,1 7 0,3 3 0,-1-1 0,3 11 0,6 24 0,-3 14 0,4 32 0,-18-3 0,-4 5-430,-12-4 0,-5 2 475,-2 4 0,-4 1-45,-5-1 0,-4 2-185,-7-5 1,-3 3-1,-1-3 185,-4 5 0,-1-2 0,1-8 0,-3 1 0,2-5 45,-1-2 0,1-4-45,-19 19 90,11-12-90,11-13 0,11-12 0,12-6 0,10-12 0,14-6 0,13-8 1734,12-5-1779,-5 8 0,2 0 0,-9 5 0,1 0 78,14-3 1,0 2-124,-16 5 0,0 2-270,10-5 0,0 0-359,14 0 314,-26 2 0,-3-1-1034,-4-3 1439,-11-19 0,-10 1 0,-5-13 0</inkml:trace>
  <inkml:trace contextRef="#ctx0" brushRef="#br0" timeOffset="78490">23577 10254 21655,'6'-41'749,"0"0"1,0 2-1,0 1-389,6-26 180,2 0-90,-3 25 89,8 38-359,-7 34 0,-3 16-135,1 4 0,0 4-363,-3-6 0,0 4 0,-2 2 340,-2-7 1,-2 3-1,0-1 1,0-2-463,1 2 0,-1-2 0,0 1 290,-2 14 0,0 1 1,-1-6-256,2-4 0,-1-6-180,0-6 1,-1-4-862,2 26-803,0-21 2249,-4-22 0,3-23 0,-2-15 0</inkml:trace>
  <inkml:trace contextRef="#ctx0" brushRef="#br0" timeOffset="78765">23926 10434 18471,'19'-49'809,"1"0"1,-4 5 0,1 0-192,0 0 1,-1 4-439,4-8 0,1 8 0,-9 44 449,-1 19-539,-3 22-90,-4 17-377,-3-26 0,0 1 377,-1 1 0,0 1 0,0-1 0,0-1 90,-6 29 732,5 0-822,-3-28 215,12-15-215,10-33 0,15-23-45,-11 10 0,2-2 0,7-4 0,1-1-15,5-4 1,1 0-121,6-2 0,2 1-90,2-1 0,2 0-135,1 1 1,2 2-406,-3 1 1,0 2-361,-4 3 1,-1 1 1169,-7 3 0,-2 2 0,18-13 0,-12 6 0</inkml:trace>
  <inkml:trace contextRef="#ctx0" brushRef="#br0" timeOffset="79139">24425 10036 12738,'-57'0'2428,"8"0"-955,15 0-1473,12-2 1482,11-2-1482,13-3 852,12-2-1122,15 2-90,10 0 2500,9 3-2859,7 1-91,8 1 1712,1 2-498,-21-2 1,2-2-1202,-5-1 1,0-1 1111,-4-2 0,-2-1 225,14-11-1,-30 4 451,-2-4-271,-1 4-539,-3 0 90,0 7 3392,-2 19-3482,0 17 0,-2 25-1,-2 9-751,-1-8 1,-3 3 571,0 1 0,-1 3 0,-2 0-995,-1-9 1,-1-2 0,0 0 994,-2 2 0,-1 0 0,0 0-60,1-3 0,-1 1 0,-1 1-1085,-2 12 0,-2 2 1,2-4 559,-2 4 0,1-1-38,2-13 1,-1 1 0,2-6-413,3-8 1,0-5-8797,-5 15 9453,8-25 0,-3-17 0,6-13 0</inkml:trace>
  <inkml:trace contextRef="#ctx0" brushRef="#br0" timeOffset="79639">25104 10724 22104,'25'-47'779,"1"0"1,-2 3 0,-2 2-690,-3 8 0,-1 3 90,12-19 0,-5 16 0,-7 18 89,-2 16-179,-6 20 90,-3 19-180,-4 16 90,-10 11-305,2-32 0,-1 0 305,-12 30-90,-3-10 180,-8-5-180,15-26 0,-4-11 0,24-32 0,6-19 0,14-18 0,-8 24 0,1-2 62,4-3 1,1 1-63,1 1 0,1 1 0,-1 2 0,-1 1 45,-1 6 0,1 4 45,16-10 0,-3 25-90,-5 23 90,-1 23 0,-5 20-444,-13-26 1,-1 2 398,-2 4 0,0-1-45,-2 0 0,0-1 90,-1-3 0,-2-2 180,2 25 359,-4-8-539,-3-26 0,-3-17-90,2-32 0,-3-24 0,4 18 0,0-4-332,0-5 1,0-3 331,1-5 0,0-4 0,1 0 0,1-4 0,0 3 0,0-8 0,1 1-30,-1 10 0,1-2 0,-1 5 30,0 5 0,0 3-258,-1-4 0,0 2-12,0-11 1,0-2-181,-2 34 457,2 6-906,0 8-180,0 3-271,0 4 1597,-6 6 1,3-1-1,-2 6 1</inkml:trace>
  <inkml:trace contextRef="#ctx0" brushRef="#br0" timeOffset="79906">25290 9896 22464,'-29'-9'1529,"7"2"-1349,10-1 0,10 3-90,17-4 0,18 0-90,24-1 0,4 2 0,6-1 0,-10 4 0,1 0-840,-4 0 0,2-1 0,-2 2 660,8 0 1,-2 1-136,0 0 0,-2 1-180,-4 0 1,-2 0-406,-5 1 1,-2 0 1003,-7-2 1,-3 1 0,18 0 0,-12 0 0</inkml:trace>
  <inkml:trace contextRef="#ctx0" brushRef="#br0" timeOffset="80900">25363 10606 19766,'-8'-6'2428,"0"-1"-2248,-2-2-90,2 2-90,1 0 90,4 5-90,-3 0 0,0 2 90,-7 6 0,1 3 180,-5 25-180,3-1 0,-3 18-90,4-10 90,3 4-90,4-2 0,2 0 0,4-6 90,0-6-180,2-8 90,2-5 0,2-5-90,4-6 90,1-3 0,1-10 0,2-3-90,0-11 180,4-24 0,-5 4 0,1-17 90,-10 16 179,0-4-269,-4 18-90,-4 2 90,3 18-90,-8 3 0,3 12 0,-7 2 0,1 10 90,2 0-180,4 1 180,2-3-90,4-8 0,0-4 0,0-6 90,0 4-90,0-3 0,2-3 0,2-6 0,2-9 90,2-16 90,-3 7 0,-2-9-180,-3 17 90,0 4-90,0 5 0,0 5 0,-3 6 0,-7 19 0,4 2 0,-7 17 0,12 4-90,0-11 90,6 3-540,8-13-719,0-13-270,1-4-900,-4-15 2429,-6-7 0,0-5 0,-4-1 0</inkml:trace>
  <inkml:trace contextRef="#ctx0" brushRef="#br0" timeOffset="83472">18675 4586 16557,'-18'-11'1979,"-2"0"-171,-6 2-1629,-5 4 1,-4 1 718,-1 4-628,1 0 241,4 0-421,7 0 1072,6 0-1073,9 0-89,4 0 0,5 0 90,13 0-90,24 0 0,10 0 0,1 0 0,7 0-695,3-1 1,10 1 0,3-1 0,-1 1 694,-14 0 0,0-1 0,1 1 0,-1 0 0,1 0-18,0 0 0,1-1 0,-1 1 0,0 0 0,-2-1-27,11 1 0,0 0 0,-4 0 0,-4 0 15,-9 0 0,-5 0 1,1 0-575,3 0 0,0 0 0,-4 0 559,-1 0 0,-3 0-45,4 0 0,-5 0-180,-11 4 1,-8-3-361,-8 3 1248,-6-4-618,-2 0 0,-4 0 0,0 0 0</inkml:trace>
  <inkml:trace contextRef="#ctx0" brushRef="#br0" timeOffset="85792">19902 14514 24443,'2'-12'1259,"0"1"-1169,-2 6 0,2 25-90,2 15 45,-1-3 0,2 5-583,1 4 1,0 2 537,1 6 0,0 2 0,1 3 0,-1 1 0,1-1 0,0 1 45,0 11 0,0-2-45,-2-22 0,-1-2 45,0 4 0,0-8 122,-4-21-77,-24-75-90,12 10 0,2-10 0,0-2-574,0 13 1,-1 0-1,1-3 1,2-6 588,2-1 0,1-6 0,2-4 0,1 0 0,0 1 0,2 6-529,1-6 1,2 5 0,1 1 0,1-4 513,1 1 0,1-3 0,1-1 0,1 3 0,3 5-23,1 9 1,1 3-1,2 3 1,2 1-440,7-11 0,3 2 0,3 4 462,2 4 0,3 4 0,3 3 0,3 3 0,3 4 0,2 3-242,1 3 1,3 4 0,5 2-7,3 5 1,5 3 0,2 2-1,-4 2-82,3 2 0,-2 2 1,2 2 36,-5 1 1,4 1 0,-1 2 0,-6 3-458,-6 4 0,-4 2 1,-2 3 733,18 6 1,-6 5-1,-9 2 1,-4 3-1,-7 1 1,1-1-1</inkml:trace>
  <inkml:trace contextRef="#ctx0" brushRef="#br0" timeOffset="86357">21664 14229 22194,'13'-2'2879,"-3"2"-2699,-6-2-1,-2 2-179,-2 0 90,0 6 0,3 7 0,2 18-90,3 19-203,-5-16 0,0 2 203,1 7 0,0 3 0,-1-1 0,0 5 0,1-3 0,0 7 0,1-1-319,1 14 0,-1-4 319,0 3-90,-7-11 0,-15-42 90,-6-14 0,-10-39 0,2-15 45,15 24 0,-1-1-299,1-3 0,0 1 299,-1 2 0,0 0-45,-14-18 597,-9 15-597,12 30 0,-6 21 90,10 27-135,8-4 0,1 5 45,3-4 0,3 0 0,-1 1 0,0-1-90,0 13-90,8-36 1135,-7-7-1044,8-18-1,-2-8 90,-3-16 0,-2-11 89,-6 6 1,-3 0 0,-12-20-45,7 22 0,-2 3-45,-17-2 90,-1 18 0,-3 12-559,0 19 469,2 13-140,6 9 230,7 5-180,10 20-180,9-19-180,8 9-180,5-29-2068,4-12 2698,-1-31 0,-1-7 0,-3-24 0</inkml:trace>
  <inkml:trace contextRef="#ctx0" brushRef="#br0" timeOffset="87040">20377 14306 22824,'-41'-17'539,"0"0"1,4 1 0,1 0-495,0 0 0,4-1-45,1-5 0,21-2-90,54 13 45,-5 4 0,5 1-2216,18-3 1,6 0 2110,-13 3 0,2-1 0,3 1 37,-11 0 1,2 0 0,1-1-1,-1 1-63,4 1 1,0-1 0,0 1 0,1 1 152,0-1 1,1 0-1,0 1 1,0 0-1,0-1 1,-1 1-1,1-1 1,-1 1 44,-2 0 1,1 1-1,-1 0 1,-1-1 7,14-2 0,-1 0 0,-2 0 89,-6 1 1,-1 0 0,-1-1 270,2 0 0,1-1 0,-5 0-271,-1-1 0,-4 0 60,4-1 1,-8 0 57,-15-5-147,-16 1 2631,-9-1-2721,-12 1 1939,-2 1-1939,-11-3 562,10 5-562,-4-1-114,13 6-66,-6 3-359,1 2 269,1 0 0,-6 0 0,9 0 180,-8 0 0,3 0 0,-4 4 90,5 1 0,3 7 90,3-1 180,0 15-90,1 2 0,3 17 180,3 11-225,-3-22 0,0 2-155,0 8 1,0 3 64,0 6 0,0 2-651,0 7 0,0 1 636,-2-19 0,-1 1 0,1 0-30,-1 1 0,0 0 0,0 0 0,0 21 0,-2-2 0,1-4 0,0-2-235,0-7 1,0-2 234,0-7 0,0-3 90,0 22-90,-5-22-90,0-28 90,-7-32 0,0-40 0,5 11 0,1-6-449,3 7 1,0-3-1,1-2 449,1-7 0,2-3 0,1-1 0,0 12 0,1-2 0,1-1 0,1 1 0,1-3 0,1 0 0,1-1 0,1 1-393,1 1 1,2 0 0,0 0-1,1 1 393,1 1 0,0 0 0,2 1 0,1 1 0,1 4 0,1 1 0,2 1 0,0 1-153,7-9 0,1 1 0,6 2 130,1 8 1,6 0 0,1 2 0,-1 3-38,1 2 0,0 3 0,3 2-273,-2 4 1,2-1 0,1 4 0,-3 4-73,17 3 1,-2 7-46,-3 5 0,-2 4-315,-6 6 1,-3 4-450,-6 3 0,-2 5 1369,-6 2 1,-4 3 0,-6 4-1,-3 2 1,11 32 0</inkml:trace>
  <inkml:trace contextRef="#ctx0" brushRef="#br0" timeOffset="88183">23317 13858 21115,'-27'8'2249,"3"-2"-2069,4-6-180,3 0 90,9 4-90,2-3 0,6 3 0,0-4 0,4 4 0,0-3 0,5 3 0,-1 0 89,0-3 1,-4 3-90,0-6 0,-4-3 270,-5-10-180,-4 0 90,-9-7 180,-15 2-270,3 9 0,-9 7 90,9 18-180,3 15 90,0 14-90,9 12 0,8 6 45,13-17 0,6 0-252,14 17 207,-4-22 0,4-4 0,20-5 0,5-13 0,2-19-316,4-16 316,-1-16 0,-25 11 0,-1-2 45,-1-2 0,-1-1-45,0 0 0,-1 0 45,-2 0 0,0 1 45,17-20-90,-6 6 0,-9 11 90,-4 10 199,-11 25-199,-2 15-90,-12 27 0,-6 6 0,-3 4-609,0-10 0,-1 1 579,-1-3 0,-2 4 0,0-3 30,-5 5 0,-1-2 0,-2-3 0,1-1 0,2-6 0,1-1 45,2-7 0,1-2 235,-7 17-280,8-15 0,9-11 0,13-10-90,14-10 90,17-10 0,18-2 0,-21 4 0,3 1-83,4 1 1,1 2 82,4 0 0,0 2 0,1 3 0,1 2-443,0 2 1,0 1 442,-3 2 0,0 1-176,-4 1 1,-1 0 175,-5-1 0,-1 0 0,19 5 90,-13-5-90,-12-5 1302,-9-4-1302,-9-6 992,-5-5-992,-3-14 0,-11-35 0,4 9 0,-1-4-389,1-1 1,0-2 388,3 11 0,0-2 0,3 2 0,4-11 0,4 2 0,2-4 0,4 1 0,3 1 0,5 0 0,3 7 0,4-1 0,1 3 0,6-4 0,3 3-456,-5 9 0,3 0 1,-1 6 410,4 6 0,0 6 90,0 4 0,3 6-220,13 11 0,2 7 175,-16 3 0,0 5 0,11 7 0,-5 9 0,-15 12 0,-8 5 0,-7-1 0,-5 2 44,0-2 1,-8-1 7,-14-7 0,-6-10 38,-5-21 989,-12-21-1079,23-30 0,12-19 345,4 26 1,4-1-301,3-3 0,4-2-45,5 3 0,3-3 0,0 4 0,4-5 0,2 3 0,10-10 0,3 9 0,-14 24 0,0 8-2659,27 13 2659,0 30 45,-31-3 0,-3 6-322,-1 7 1,-3 4 276,-3 7 0,-4 3 0,-2 6 0,-5 1 45,-4 1 0,-8 4-45,-5-9 0,-7 3 0,-1-4 30,1-13 0,-1-4 0,-2 0-375,-8 9 0,-4 1 0,-2-7 345,-8-5 0,-3-8 0,-3-6 0,-2-5 53,0-5 0,-2-7-53,1-5 0,-2-10 0,9-11 0,-1-8 0,2 0 680,-6-8 0,4-5-680,8 1 0,0-4 0,6-1-45,0-6 0,7-2-105,7 2 0,3-3 0,3 2-75,-1-4 0,5-3-405,5 0 1,2-4-1,5 6-135,4 9 1,4 4-406,3-12 1,2 4 1283,11-4 0,-1 9 1,-2 4-1</inkml:trace>
  <inkml:trace contextRef="#ctx0" brushRef="#br0" timeOffset="88533">25351 13239 23723,'-14'-9'1530,"2"1"-1440,5 2-1,7-1 1,10 0 0,16-4-90,19-2 0,-11 4 0,4 0-534,12-2 0,4 1 534,-11 2 0,2 1 0,1-1-599,7 1 1,2-1 0,0 1 628,4-1 0,0 1 0,1-1-60,0 1 0,0 0 0,-1 1 0,-2-1 0,-1 1 0,-2 1 0,-4-1 0,-2 1 0,-1 0-150,13-1 1,-3 0-136,-10 1 0,-4-1-675,19 1-719,-23 1-8122,-21 4 9118,-24 0 0,-20 0 0,-16 0 1</inkml:trace>
  <inkml:trace contextRef="#ctx0" brushRef="#br0" timeOffset="89474">15268 14736 24983,'11'-40'1619,"-1"15"-1529,0 26 0,3 33 0,-2 15 0,2-3 0,-1 4-478,1 1 0,0 5 0,1 3 388,0-5 0,1 2 0,0 1 0,-1-3-538,2 4 1,-2-2-1,2 2 515,0-4 1,0 2-1,1-1 1,-1-4 22,-2-6 0,0-4 0,1-1-119,5 12 0,0-4 119,-4-10 0,-1-5 0,9-1 0,-10-39 0,-7-47 45,-7 8 0,-2-6-209,0 8 1,-1-3 0,-1-6 163,0-3 0,0-7 0,-1-4 0,0 0 0,2 3-205,0 10 1,1 1 0,0 1 0,0-1 0,0-4 204,-1-4 0,0-4 0,1-2 0,-1 1 0,2 1 0,0 4 0,2 4 0,0 3 0,1 1 0,1 1 0,0 0-171,0-11 1,1 1 0,2 0-1,1 2 171,1 4 0,2 1 0,2 2 0,2 0-30,5-11 0,3 2 0,4 3 0,4 5 0,4 2 0,3 4-180,3 3 0,3 4 1,2 3-441,5 3 0,2 4 1,1 4 79,1 2 0,1 4 1,0 4-301,-1 3 1,1 3-1,-1 4 870,-4 2 0,0 4 0,-2 3 0,16 8 0,-3 6 0,-5 5 0,0-1 0</inkml:trace>
  <inkml:trace contextRef="#ctx0" brushRef="#br0" timeOffset="90274">16657 14460 23654,'-35'37'180,"-1"1"0,0-1 0,0 3 0,0 0 0,0 0-91,-2 1 1,1 1 0,0 0-1132,2 1 0,1 1 0,1 0 1131,1-1 1,1-1 0,3 0 0,3-2 0,2 0 0,3 0-45,-4 16 0,7-1 466,7-6 0,8-1-467,8-4 1,7-4-106,6-2 0,6-4 61,6-4 0,4-5-45,5-2 0,3-5 0,2-6 0,2-4 0,1-2 0,0-6 0,-3-4 0,0-5 0,-5-3 0,-3-5-103,-4-6 1,-5-6 147,-6-4 0,-5-4 0,-7-8 0,-6-3 384,-7-4 0,-6 0-339,-7-6 0,-7 0-15,5 18 0,-3 0 0,-3 2-30,-2 0 0,-2 1 0,-5 0 22,-2 4 1,-4-1-1,-1 1 1,1 4-53,-2-1 0,1 4 0,-4 1 30,-3 1 0,-6 0 0,0 2 0,4 6 0,-18 4 0,4 7 0,1 0 0,5 5 0,16 8 0,9 4 0,11 13-90,16 7 0,24 0-180,24-2 120,11-21 0,17-7 0,-2-3 120,-20 1 0,-1-2 0,5-1-218,-4-1 0,6 0 1,2-2-1,-1 0 1,-5-2 247,12-4 0,-4-3 0,0 0 0,2-1 0,0-1 0,0-1 0,0 0 0,-2-1 0,1 0 0,-4 0 0,0 0 0,-2 0 30,-4 1 0,-2-1 0,-1 1 104,16-5 1,-4 1 90,-12 1 0,-3 2 151,-8 4 1,-4 0 253,15-18-540,-24 13 0,-17 1 732,-19 12-822,-14 5 0,-3 6 0,-23 19-90,12 3 1149,14-6 0,1 2-1329,-3 16-180,7-1 1,15-1 89,12-2 180,17-5 0,13-2 90,10-2 90,-12-7 0,-1 1 0,16 15 0,-21-11 0,-2 3 0,-1 21 45,-12-6 0,-4 2-45,-2-8 0,-1 1 0,0 13 0,0-1 90,0 18-90,2-10 180,3-8 0,-2-14 90,2-8-1,0-14-179,-1-8 0,-3-19-90,-2-16 90,-4-24-45,-2 20 0,0-2-321,-1-6 1,-2-3 245,-3 2 0,-3-3 0,1 2-15,-2-4 0,-2-1-285,-1 3 0,-3-1 1,1 6-661,-12-16-449,-5 3-900,18 37 2339,8 9 0,4 15 0,4 7 0</inkml:trace>
  <inkml:trace contextRef="#ctx0" brushRef="#br0" timeOffset="90484">17664 15156 20708,'-10'41'449,"0"0"1,-1-1 0,-2 1-405,-2 0 0,-2-1 45,-2-1 0,1 0 0,-1-1 0,1 0-45,1-4 0,1-1 0,4-2 0,2 0 45,-3 20 624,22-1-714,15-22-135,14-15 0,6-7-45,-7-6 0,2-3-1276,18-3 0,2-1 1006,-12-1 1,-2-1-451,1 0 1,0-2 995,-5 2 0,-1-2 0,-4-1 1,-3-1-1,28-12 0</inkml:trace>
  <inkml:trace contextRef="#ctx0" brushRef="#br0" timeOffset="91006">18411 14356 23184,'-10'-55'1169,"0"9"-1079,6 13-90,0 16 90,0 15-90,4 14 0,-4 11 0,4 4 0,0 5 0,0-4 180,0-4 0,0-12-90,0-4-90,0-32 90,18-34 89,0 9 1,3-2-90,-1 3 0,3 0 0,3 2 0,0 3 90,5-6-90,-5 12 180,-7 18 180,4 52-270,-9 24-1087,-5 0 0,-1 6 967,-4-20 0,-3 2 0,1 4-38,-1 7 1,0 7-1,0 1 1,-1-4-23,-1 4 0,0-3 0,0 5 18,0-8 0,1 5 0,0 1 0,0-1 0,0-6-254,-1 8 1,-1-5 0,1-1 265,1-2 0,1-2 0,-2-5 15,0-3 0,-3-14 45,-5-24-90,-5-42 0,5 1 0,1-6-576,0-18 1,2-6 575,2 9 0,2-3 0,-1-2-34,2 10 1,-1-2 0,2-1 0,0-5 33,1 3 0,1-4 0,1-3 0,1-1 0,-1 2 0,1 3-215,-1 0 1,1 3-1,0 1 1,0-1-1,1-2 185,0-1 0,0-2 0,1-1 0,0 0 0,1 1 0,2 2-168,1-4 0,2 1 0,1 1 1,1 2-1,-1 3-72,1 2 0,-1 3 0,2 2 0,1-2-113,2-7 1,2-2 0,1 3 0,1 6-1368,11-7 0,3 9 1750,-1 7 0,1 5 0,-1 11 0,0 5 0,-1 6 0,0-1 0</inkml:trace>
  <inkml:trace contextRef="#ctx0" brushRef="#br0" timeOffset="91325">19220 14220 23544,'-37'33'1619,"0"-11"-1350,3-20 181,3-17-180,7-13-90,11-11-90,6-8 0,12 1-90,6 1 0,9 10 0,5 17 0,5 16 0,1 22-45,-9 12 0,-1 7 45,-7-9 0,-2 3-124,4 13 1,-5 2 123,-11 15 0,-23-19 0,-8-3 0,-13 2-718,4-14 1,-4-7 627,-12-24 0,2-12-449,7-15-91,9-12-89,11-15 269,19 23 0,2-2-135,3-3 1,2 0-451,5 0 1,2-1 1034,2 0 0,1 0 0,2 3 0,0 1 0,2-1 0,-1 0 0</inkml:trace>
  <inkml:trace contextRef="#ctx0" brushRef="#br0" timeOffset="91567">18107 14120 23544,'-48'7'689,"-1"-1"1,7 0-1,3-2-509,-18-10-180,34-7 0,35-15 0,41-12 0,-10 14 0,7 1-1887,-8 6 0,3 0 1,2 1 1856,6-2 0,3 0 0,1 1-60,5-1 0,1 1 0,1 1-45,-16 5 0,0 0 0,0 0 0,2 0-809,9-2 0,3 0 0,-2 1 1,-3 0 193,-2 2 0,-4 1 1,1-1 901,5-1 1,1 0 0,-9 3 0,12 1 0,-18 3-1</inkml:trace>
  <inkml:trace contextRef="#ctx0" brushRef="#br0" timeOffset="92244">17392 14926 16438,'6'-12'5127,"2"-1"-4678,4-3-179,3 0 0,1-6-90,0 3 180,1-1 0,-3 2-1,0 4 361,-4-1-540,-2 9 0,-3 0 90,-4 6-90,-1 0-91,-5 0 1,-2 0 0,-19 32-90,-5 2 0,7 0 0,-2 3-221,1-2 0,-3 1 251,-1-1 0,-3 2 0,1-2-497,-1 4 0,-1-1 467,-10 9 0,2-3 0,3-2 0,12-10 0,13-7 0,13-7 0,36-5 0,9-6-272,-6-7 0,3-4 182,0-1 0,0-2-90,6-2 0,0 0-90,1-1 0,0 0-90,-3 0 1,0 1-136,-4 0 0,-1 0-180,-6 1 1,-1 0-1575,25-7 1643,-16 3 0,-13 5 0,-11 3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6T17:27:18.006"/>
    </inkml:context>
    <inkml:brush xml:id="br0">
      <inkml:brushProperty name="width" value="0.09071" units="cm"/>
      <inkml:brushProperty name="height" value="0.09071" units="cm"/>
      <inkml:brushProperty name="color" value="#FFFF00"/>
    </inkml:brush>
    <inkml:brush xml:id="br1">
      <inkml:brushProperty name="width" value="0.09071" units="cm"/>
      <inkml:brushProperty name="height" value="0.09071" units="cm"/>
      <inkml:brushProperty name="color" value="#92D050"/>
    </inkml:brush>
    <inkml:brush xml:id="br2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12239 2375 22194,'0'-39'2429,"0"5"-2069,-5 7 89,0 11 181,-11 13 270,-2 27-271,-9 34-1282,12-11 1,-3 16 0,-1 6-1,0 2 1,2-8 652,1-5 0,1-4 0,0 1 0,-2 8 0,3-12 0,-1 5 0,-1 4 0,-1 4 0,0 0 0,0-1 0,0-1 0,2-5 0,1-4-227,-1 5 0,1-5 1,1-3-1,0 0 1,-1 3 226,0 1 0,-1 3 0,0 1 0,0-1 0,1-3 0,2-4 0,-5 15 0,3-5 0,0-2-266,3-6 0,0-2 1,1 2-1055,-3 9 1,0 2 0,2-11-300,-5 10-809,-2-2 2428,19-85 0,4-18 0,-1-5 0,2-3 0,2-8 0,1 1 0</inkml:trace>
  <inkml:trace contextRef="#ctx0" brushRef="#br0" timeOffset="258">11951 2642 20935,'13'-61'839,"0"1"1,0 4 0,-1 3-661,-1 8 1,0 2-45,-2 9 0,0 2 225,8-15 270,-2 24 89,3 29-89,5 31-405,-9-3 0,0 8-659,-2 1 1,1 6 0,-1 4 0,0-3 463,2 9 0,-1-1 0,1 4-410,-3-12 0,0 3 0,1 2 0,0-1 0,-1-2 380,0 0 0,0-2 0,0 0 0,0-1 0,5 16 0,0 0 0,1-2 0,0-2 0,2-1 0,0-2-173,-1-4 1,0-2-1,3 0-7,5 7 0,2 0 1,-1-5-91,1 3 0,1-4-180,3 9 0,0-10-3957,3-21 4407,-18-34 0,-12-32 0,-16-22 0</inkml:trace>
  <inkml:trace contextRef="#ctx0" brushRef="#br0" timeOffset="493">11829 3379 23364,'-50'-9'2068,"6"-2"-1798,13-1-90,15 1-90,10 0 0,22 2-90,18-3-513,29 1 558,-20 4 0,3 0-832,12-1 0,2 1 757,-16 2 0,0 0 0,3 1-83,1 0 1,4 0 0,0 0 0,-3 0-218,0 1 0,-2-1 0,1 2-120,9-1 1,2 1-1,-6 0 450,-4 0 0,-6 0 0,2 2 0,-9-2 0</inkml:trace>
  <inkml:trace contextRef="#ctx0" brushRef="#br0" timeOffset="1211">13738 2931 23004,'-15'0'2159,"7"0"-1800,2 0 361,6 0-450,18-10 0,16-3-180,-3 1 0,6-2-1561,10-1 1,4 0 1515,11-2 0,4 0-15,-17 5 0,2 1 0,0 0-494,3-1 0,0 1 0,1 0 464,0 1 0,-1 0 0,0 1-249,-3-1 1,-1 1-1,2 0 249,8-1 0,1 0 0,-3 0 0,4 0 0,-2 0 0,7-2 0,-5 0-179,-1 0-181,-20 5-180,-15 3 1772,-14 4-2401,-14 6 1634,-16 4-465,-35 16 0,3 1 0,15-9 0,-1-1 0</inkml:trace>
  <inkml:trace contextRef="#ctx0" brushRef="#br0" timeOffset="1525">14144 3343 22194,'-33'15'1034,"0"-1"1,-26 13-675,9-6 90,11-3-91,9-11-179,15-1 0,6-6 90,16 4-90,13-3 135,19 2 0,13-2-196,2-3 1,7-3 0,1 0-1221,1 2 1,2 0-1,2-2 1101,-7 0 0,2-1 0,0-1 0,-4 1 0,4-1 0,-3 1 0,0-2-305,-1 1 0,0-2 0,-1 1 305,-5 0 0,0-1 0,-2 1 0,-4-1 0,-1 1 0,-2 0 0,13-4 0,-4 1 45,-8 2 0,-3 0-201,20-7-204,-17 3-270,-17-1-269,-13 1 2455,-14-3-3625,-12-4 2407,-11-7 1,-6-7 0,-3-5 0</inkml:trace>
  <inkml:trace contextRef="#ctx0" brushRef="#br0" timeOffset="1840">16564 2189 24083,'-15'-22'990,"3"1"-900,6 3 0,6 2-90,10 3 90,14-3-90,20 2 0,-12 5 0,3 1-337,9 0 1,2 2 336,7-2 0,2 0-665,3 2 1,0 0 664,2 1 0,0-1 0,-2 2 0,-2-1-45,-4 1 0,-2-1-45,-6 1 0,-1-1-667,1 3 1,-4-1-773,7-3-1080,-7 2 2609,-45-1 0,-18 0 0,-15 3 0</inkml:trace>
  <inkml:trace contextRef="#ctx0" brushRef="#br0" timeOffset="2615">16637 2058 22464,'-15'0'1349,"7"-2"-1169,-1 2 90,8-2 90,-3 2 90,4 10-91,-3 8-89,-2 21-90,-3 11-90,2-18 0,0 3-45,0 4 0,0 2-45,-3 4 0,0 2-291,0 1 0,-1 0 291,0 0 0,0-1-432,1-4 0,-1-2 432,2-4 0,0-1 0,0 23 0,2-14 90,6-10 90,0-9-90,0-12 435,4-8-525,26-33 90,6-4 34,-5 4 1,4-1-125,-2 2 0,1 1 0,2 0 0,5 1 30,-2 5 0,4 2 0,-2 1-30,7 0 0,2 2 0,14-1 0,1 5 45,-20 11 0,-1 6 44,0 3 1,-1 5 0,1 7 0,-2 6-45,-3 7 0,-2 4-476,-1 6 1,-4 4 520,-3 5 0,-5 3 0,-1 2 0,-5 2-772,-5 0 1,-5 1 726,-5-2 0,-4 0 44,-6-5 1,-7 1-306,-6-11 0,-7 1 0,-1-4 216,-5 3 0,-5-3 30,3-8 0,-4 0 0,1-6-30,-7-6 0,0-7 0,-1-3 0,0-4 0,4-5 0,0-4 152,4-3 0,1-3-152,-20-20 0,15-10 0,21-14 0,16-7 0,19-3 0,9 23 0,5 3 0,-3 11 0,3 2 0,10-2 0,3 6 0,24 13 0,0 13 0,-3 12 0,-4 3 0,-9 4 0,-6-2 860,-5 6-860,-18-11 1618,-3 1-1618,-12-9 1209,-4-9-1299,3-2-86,-4-5-364,0-1-89,0-2-91,-4 0-179,-1-4-1890,-3-6 271,0 0 2518,4-5 0,-3 3 0,2 1 0</inkml:trace>
  <inkml:trace contextRef="#ctx0" brushRef="#br0" timeOffset="4313">6672 8037 23993,'-19'-43'2249,"1"4"-1979,2 16 180,2 22 179,-6 36-359,10 3 0,1 6-957,0-3 1,0 4-1,-1 3 717,0 10 0,0 5 0,0 1-457,1-9 1,0 2 0,-1 1 0,1 1 426,1-7 0,0 1 0,0 1 0,0 0 0,-1 0-349,1 3 0,0 1 0,0 0 0,-1 0 0,1 0 259,0 0 0,0 1 0,0-1 0,1 0 0,0 0-108,0-2 0,0 0 0,1-1 0,0 0 0,1-1-207,-1 9 0,0-2 1,0-1-1,2-1-396,0-6 1,2-1 0,-1-2 0,1-1 800,0 5 0,0-1 0,1-4 0,3 6 0,1-4 0,1-11 0,-1-1 0</inkml:trace>
  <inkml:trace contextRef="#ctx0" brushRef="#br0" timeOffset="4575">6359 8435 24820,'-2'-59'306,"0"0"0,-1 0 0,2 3 0,0 0 0,3 3-277,4 5 1,2 2 0,3 3-419,9-14 0,8 8 389,7 11 0,7 10-1001,6 11 0,2 11 1001,3 10 0,1 11 0,0 12 0,-2 11-20,-18-8 0,-2 4 0,-3 2-10,-1 6 0,-2 2 0,-4 2 30,-2 2 0,-3 1 0,-3 2-588,-4 0 1,-3 0-1,-4 1 618,-3-1 0,-5 0 0,-2-1-30,-3-2 0,-3-1 0,-3-1 84,-2-4 1,-4 0 0,-3-2-85,-11 7 0,-5-2 0,-2-3-240,4-7 0,-2-4 1,0-2 300,2-1 1,-1-2-1,2-5-781,-5-1 1,7-12-556,14-23 1275,25-17 0,26-24 0,-6 21 0,0 0 0</inkml:trace>
  <inkml:trace contextRef="#ctx0" brushRef="#br0" timeOffset="4925">7346 8191 25432,'19'-14'1440,"-5"13"-1260,-8 26-1,-12 27-89,1-14 0,-1 3-576,-2 7 0,0 2 531,-1 5 0,2-1-996,2 0 0,1-1 951,1-2 0,1-2 0,1-7 0,2-2-16,-1-5 0,0-3 106,0 16-90,-6-22-90,-1-18 710,-5-32-710,5-22 90,4 9 0,1-5 501,4-7 0,1-2-501,1-7 0,3 0 0,3-2 0,4 0-290,0 11 0,3-1 0,1 5 290,3-2 0,3 4-25,6-5 0,3 12 115,15 26 0,0 31-90,-23 0 0,-2 6 0,-1 4 0,-3 4 0,3 20 0,-4 2-365,-5-15 0,-2 0 95,1 10 0,-3-2-809,-1 2-450,0-14 92,0-19 1437,4-17 0,3-20 0,3-11 0</inkml:trace>
  <inkml:trace contextRef="#ctx0" brushRef="#br0" timeOffset="5091">8186 7938 22572,'23'-33'2339,"-3"19"-1530,-7 64-539,-7 16-1257,-4-9 0,-1 4 1032,0-8 0,-2 1-90,1 2 0,0 1-270,2-4 0,0 1-705,-1-8 1,0 1 0,0-2-376,1 1 1,0-1 1394,-1 10 0,0-4 0,-1-4 0,0-7 0</inkml:trace>
  <inkml:trace contextRef="#ctx0" brushRef="#br0" timeOffset="5211">8191 7314 23274,'-11'-53'-240,"1"0"0,0 5 0,0 4-2188,-7-18 2428,7 24 0,6 29 0,7 13 0</inkml:trace>
  <inkml:trace contextRef="#ctx0" brushRef="#br0" timeOffset="5725">8840 7956 25343,'-2'42'449,"1"1"1,-2 4 0,-1 1-1333,-1 6 0,0 3 1018,-1 5 0,0 1-476,-1 2 0,2 1 371,2-21 0,1 0 0,0-1-30,-1 19 0,0-1 0,4-5 0,0-3 0,2-7 0,0-3 0,1-8 0,2-3 0,9 11 637,3-28-727,22-66 90,-22 16 0,-1-4-296,1-3 0,1-4 0,-1-5 318,-3 0 1,0-5 0,-1 0-1,-1 2-213,2-4 1,-1 3 0,0-3 212,-1 4 1,0-3-1,0 1 1,-1 6 22,2-9 0,0 7-601,-1 12 1,2 6 825,13 3-180,3 42-90,2 38 0,-17-12 0,0 4 89,1 6 0,0 2-89,1 1 0,1 1 0,0-2 0,4-1 0,10 6 0,3-5 0,-8-18 0,2-4-90,9 0 0,1-11-90,19-38 135,-28-2 0,-1-8 0,0-12 0,-3-9 0,-8 4 0,1-7 0,-3-3 1,0 2-164,-4 6 1,-2 1-1,0-1 1,0-3 207,0-3 0,1-3 0,-1-2 0,-1 1 0,-1 3 45,-1-1 0,-3 1 0,0 2 0,0 0 230,0 2 0,-1 0 0,1 1 0,-1 1-215,1-11 0,0 1 0,-1 3-60,-1 9 0,-1 2 0,0 2 0,2-13 0,-3 9 0,-6 15 0,-2 48 0,0 27 0,2 13-158,2-10 1,1 3-1,0 5 158,0-2 0,1 5 0,0 3 0,0-1 0,1-2 50,0 2 1,1-3 0,0 1-1,0 2-302,0 0 0,0 4 0,0 0 1,1-2-1,-1-4-348,2 9 1,0-4-1,0 1 600,-1-9 0,0 2 0,-1-2 0,0-3 0,0-2 0,-1-3 0,-1 1 0,0 5 0,-1 1 0,1-1 0</inkml:trace>
  <inkml:trace contextRef="#ctx0" brushRef="#br0" timeOffset="5875">9547 8187 24983,'-26'-45'659,"0"1"1,3 3 0,2 2-615,4 6 0,3 1 44,3-20-89,22 9-1031,29 5 581,-7 18 1,5 0-1097,11-2 0,5 1 886,-11 4 0,2 1 1,2-1-241,4-1 1,3 0-1,0 0 780,2-1 1,2 1-1,-1-2 1,2-2-1,1 0 1,0-1 0,-1 0-1,1 0 1,-1 0-1</inkml:trace>
  <inkml:trace contextRef="#ctx0" brushRef="#br0" timeOffset="6091">11362 5830 24327,'-25'-54'689,"0"0"1,0 9 0,-5 8-241,-3 16 1,-1 12-450,-2 16 0,2 13 0,-1 18 0,5 12-1558,9-6 1,3 5 0,2 3 1557,4-4 0,2 2 0,2 2 0,1 1 0,0 9 0,2 1 0,1 2 0,2 1-187,1-7 0,1 0 1,1 2-1,0 0 1,2 1 186,-1-7 0,1 1 0,1 0 0,0 0 0,1 0 0,-1 1-65,1 1 0,0-1 1,1 1-1,0 1 1,0-2-1,0 1 65,0-1 0,1 0 0,0 0 0,-1 0 0,1-1 0,0 0 0,1 9 0,0 0 0,0 0 0,-1-1 0,1-1-18,-1-4 0,1-1 0,-1 1 0,0-2 0,1-1-565,1 10 0,0-1 1,0-2-1,0-1 155,-1-6 1,0-1 0,-1-1 0,1 0-643,-1 4 1,1 1-1,-1-1 1,-3-5 1069,-1-6 0,-1-3 0,-3-1 0,-2 25 0,-9-11 0,-24-21 0</inkml:trace>
  <inkml:trace contextRef="#ctx0" brushRef="#br0" timeOffset="6209">10749 8851 22824,'-30'-43'683,"0"-1"1,0 0 0,2 2-1,0 0 1,1 1-1263,1 2 1,2 1 0,0 0 623,-6-14 0,3 2 0,4 8 0,6 0 149,11-8 0,11 0-419,6 14 0,7 2-360,13-10 1,12 1 395,7 12 1,9 2-1,-1 2 1,-8 5-1,-2 2 1,4-1-1,1-1 1,1 1-1,-1 0 1,0 0-1</inkml:trace>
  <inkml:trace contextRef="#ctx0" brushRef="#br0" timeOffset="6460">12812 6201 26512,'-31'-22'539,"0"0"1,-3 12 0,-2 9-315,-7 20 0,1 13-1413,10-1 0,1 7 1,2 3 1187,-4 10 0,2 6 0,1 8-363,10-11 1,1 6 0,0 4-1,2 1 1,1 0 0,2-3 362,0 1 0,3-2 0,1 0 0,1 2 0,0 3 0,1-6 0,1 3 0,-1 3 0,2 0 0,1 0 0,2-3 0,2-3-161,3 6 0,4-3 0,1-2 0,2-1 0,1 1 161,0-3 0,1 0 0,2-1 0,1 1 0,4 1-429,2-1 0,3 3 0,2 0 0,1 0 0,0-2 0,0-5-21,3 9 0,0-5 0,2-2 1,3 3 416,-1-8 0,3 2 0,3 2 1,0-3-1,-1-4 0,-3-8 1,6 1-1,-1-8 0,1-1 1,11 3-1,0 0 0,0-1 1</inkml:trace>
  <inkml:trace contextRef="#ctx0" brushRef="#br0" timeOffset="6859">13551 6518 24893,'-5'0'1619,"2"0"-1349,3 4 0,0 9-181,3 12 1,4 16-612,7 9 522,4 11 0,-5-30 0,2-1 0,1 1 0,1-2 0,22 21 0,0-16 0,-1-16 0,-5-20 0,1-19 90,-5-16 90,-3-14 180,-4-9 0,-5-3-225,-8 24 0,-1 2-135,3-13 612,5 5-612,-4 40-1530,12 44 1,1 19 270,-11-24 0,0 3 1139,5 8 0,1 7 0,-2-5 0,-4-4 0,-1-3 0,1 1 0,0 0 0</inkml:trace>
  <inkml:trace contextRef="#ctx0" brushRef="#br0" timeOffset="7114">15719 6626 17870,'9'-43'2069,"-2"12"912,-28 60-2981,8 8 0,1 10 0,-1 2 0,-3 4 0,0 2 0,0 5-139,2-1 0,-1 4 0,2 2 0,0-3 139,2-5 0,1-2 0,1 0 0,0 1 0,0 2 0,0 1 0,1 1 0,-1-1 0,2-1 0,-1 1 0,1-1 0,1 0 0,0-2 0,1-1 0,0 0 0,1-1 0,-2 13 0,2-1 0,0-2-206,1-5 0,1-2 0,0-1-454,1-8 0,0-1 1,0-2-736,-1 14 1,0-4 1394,0-13 0,-2-3 0,-10 15 0,-3-17 0</inkml:trace>
  <inkml:trace contextRef="#ctx0" brushRef="#br0" timeOffset="7258">15078 7336 18236,'-9'-46'337,"0"-1"1,1 0-1,-1-1 1,2 2-266,-2-4 0,2 6-251,4 5 885,8 14-2145,7 12 42,13 11 1397,11 13 0,9 15 0,6 10 0</inkml:trace>
  <inkml:trace contextRef="#ctx0" brushRef="#br0" timeOffset="7392">15979 8141 24983,'21'33'449,"-1"-1"1,0-3 0,-2 0-630,15 18-180,-3-8-539,-3-9-990,1-16 1889,0-25 0,8-22 0,4-17 0</inkml:trace>
  <inkml:trace contextRef="#ctx0" brushRef="#br0" timeOffset="7641">17888 5993 25163,'45'-27'2338,"-6"22"-1528,-11 44-675,-17-2 0,-2 7-1553,0 15 1,-2 7 1417,-2-14 0,0 2 0,-1 3-616,-1-8 0,0 1 0,0 2 0,0 0 616,0 4 0,0 0 0,0 2 0,0 0 0,1 4 0,-1 1 0,1 1 0,-1 0 0,1 0 0,0 0 0,-1 1 0,1-1 0,-1-1 0,1 1 0,0 0 0,-1-2 0,1-1 0,0 0 0,-1-2 0,0 0-179,0-4 1,-1-1-1,0 0 1,0-1 178,0 13 0,0-1 0,0-2-90,-1-8 0,-1-1 0,1 0-1105,-1 6 0,0 0 0,0-4-20,-3-1 1,-2-4 1328,2 6 0,-5-10 1,-12-19-1,-2-16 1</inkml:trace>
  <inkml:trace contextRef="#ctx0" brushRef="#br0" timeOffset="7984">17477 7056 24713,'-26'-43'1259,"1"6"-1169,5 6-180,6 8-90,6 7-359,8 7-541,8 9-899,10 7 1979,10 7 0,13 4 0,6 2 0</inkml:trace>
  <inkml:trace contextRef="#ctx0" brushRef="#br0" timeOffset="8134">18606 7336 22644,'56'25'1349,"-6"-4"-1709,-13-12 1,-1-4-1350,9-7 1709,18-10 0,-33-17 0,-1-6 0</inkml:trace>
  <inkml:trace contextRef="#ctx0" brushRef="#br0" timeOffset="8526">19439 6115 24443,'11'-43'539,"0"-1"1,-2 7 0,1 3 180,9-7 269,-2 35-179,3 41-810,-8 5 0,-1 11 0,-1 0-702,-1-7 1,0 1-1,0 4 702,1 3 0,0 4 0,0 1 0,0-3-375,0 7 0,-1-2 1,0 1 374,1 1 0,1 0 0,-1 1 0,-1-2 0,1 1 0,-1-1 0,0-4 0,0 0 0,0-1 0,-1-4 0,0-2 0,0-1 0,3 15 0,0-4-45,-1-10 0,-1-3-270,-2-11 0,0-4-495,1 3 271,-4-28 224,-13-30 0,-9-19 495,-6-16 0,-4-5-7,7 20 0,-1-1 0,-1 0-53,-2-6 0,-2 0 0,0 5 60,-4 1 0,0 5 45,1 6 0,-2 5-1,3 8 1,-2 10 479,-7 21 1,2 12-705,12 0 0,2 6 0,-4 19 0,6 6 0,12-6 0,6 3 0,7-3 0,4 4 0,1-4-471,4 7 0,4-1 261,1-9 0,2 0 0,3-5-555,6-3 1,4-6-451,1-3 1,3-4 1214,-2-6 0,1-4 0,0-4 0,-1-3 0,0-4 0,-1 0 0</inkml:trace>
  <inkml:trace contextRef="#ctx0" brushRef="#br0" timeOffset="9191">16978 6748 19761,'-10'-27'2698,"3"2"-1512,4 9-646,3 5 1517,0 12-1157,0 11-91,2 17-719,0 22-349,-1-15 1,0 3 258,0 10 0,0 6-580,-1 7 0,0 7 1,0-2 579,0-13 0,1-1 0,0 3 0,-1-4 0,1 4 0,1 0 0,0-2-325,4 13 1,1-2 0,0-4 324,1 4 0,1-3 0,-2-13 0,1 1 0,0-7 0,6 16 0,-7-25-270,-2-25 91,-12-27 134,-8-20 0,-4-7 45,-2 4 0,-3 0-60,2 0 0,-3-3 0,0 3 105,-9-8 0,-1 5 45,-1 2 0,-1 4-45,2 4 0,0 5 825,2 10 0,-1 5-870,-21 6 0,10 32 0,22 26 0,18-16 0,7 3 12,10 3 0,8 2 1,2-2-58,7 7 0,4-4-255,0-5 0,4 1 0,0-7-600,12-3 1,0-6-495,3-5 0,0-5 1394,-1-4 0,-2-4 0,-3-5 0,-2-3 0,-3-3 0,0 0 0</inkml:trace>
  <inkml:trace contextRef="#ctx0" brushRef="#br0" timeOffset="10208">21989 5758 25882,'9'-37'2609,"-9"14"-2519,-16 33-90,-14 38 0,-2 18-900,14-26 1,0 1 0,-2 3 899,-1 6 0,-1 4 0,0 1 0,1-2 0,-1 8 0,1 0 0,1 3 0,4-9 0,-1 3 0,1 3 0,0-2 0,2-2-113,-1-1 1,2-3-1,0 1 1,0 1-632,0 0 1,0 3 0,1 0 0,0-2-1,2-4-6,-1 6 1,1-4 0,0-1 749,-1 4 0,0 0 0,0-5 0,-1-1 0,0-4 0,-3 1 0,0 0 0</inkml:trace>
  <inkml:trace contextRef="#ctx0" brushRef="#br0" timeOffset="10343">21063 6540 25612,'-3'-39'900,"2"9"-810,-1 17-180,9 19-540,8 11-809,13 15-1259,11 4 2280,13 5 0,-21-20 1,2-1-1,1 0 0,1 0 1</inkml:trace>
  <inkml:trace contextRef="#ctx0" brushRef="#br0" timeOffset="10482">22598 7219 23544,'33'28'539,"0"0"1,-4 0 0,-3-1-540,14 23-180,-14-9-450,-8-8-1079,-9-12 1709,-4-16 0,-5-15 0,0-11 0</inkml:trace>
  <inkml:trace contextRef="#ctx0" brushRef="#br0" timeOffset="10858">23524 5672 24983,'16'-43'719,"1"1"1,-4 7-1,0 4-269,9-6 180,-6 44-270,-3 40-360,-6-4 0,0 5-2126,-2 14 0,0 3 2126,-1-15 0,1 2 0,0 1 0,0 2 0,1 1 0,-1 1-90,1 0 0,0 1 0,1-1 90,-1-2 0,0 0 0,0-1 0,0-5 0,0 0 0,0 2-120,2 10 0,1 1 0,-1-6-195,0-7 1,-1-3 44,6 17 0,-8-24-540,-18-59 720,-2-20 90,-1 1 0,-3-3-359,0 0 1,-1 0 583,-4-4 0,-3 1 0,-2 2 0,-3 3 44,-1 5 1,-3 4-90,1 11 0,-1 6 0,0 7 0,0 8 943,2 8 0,1 9-1123,-4 21 0,6 8 0,11-9 0,5 2 474,-2 16 1,11 3-475,23-1 0,9-4-180,-6-13 0,5-3-870,7-2 1,7 0 0,-2-7-435,-2-8 0,1-5 1484,11 2 0,-1-6 0,17-12 0,-2-8 0</inkml:trace>
  <inkml:trace contextRef="#ctx0" brushRef="#br0" timeOffset="13409">26301 5627 23004,'-32'-44'3058,"-2"8"-2518,-9 17-90,-5 29-181,18 9 1,1 7-846,-4 14 0,0 7 636,9-10 0,0 4 0,-1 4-730,-1 6 1,-2 6 0,0 2 0,3-2 669,-3 4 0,2-2 0,0 3-68,1-3 1,-1 3-1,0 0 1,3-5-143,3-2 0,1-4 0,2 0-210,0-5 1,1 0-1,0-2-276,-4 13 0,1-3-653,3-8 0,0-5 1349,-10 15 0,1-29 0,1-20 0</inkml:trace>
  <inkml:trace contextRef="#ctx0" brushRef="#br0" timeOffset="13559">25144 5767 23582,'-10'-34'450,"0"1"0,-10-17 717,1 23-1167,1 27-60,9 21-1109,4 19 1169,13 7 0,6 3 0,-3-7 0,3 1 0,8 18 0,0 1 0</inkml:trace>
  <inkml:trace contextRef="#ctx0" brushRef="#br0" timeOffset="13682">26115 6866 22823,'25'24'449,"-1"0"1,19 17-540,-15-5-629,-10-13-1440,-10-12 2166,-4-13 1,-4-16 0,0-8-1</inkml:trace>
  <inkml:trace contextRef="#ctx0" brushRef="#br0" timeOffset="14076">27365 4912 25073,'21'-32'809,"-1"-1"1,17-12-271,-5 35 361,-5 42-675,-14 3 0,-2 9-2351,-1 14 0,-1 6 2126,-4-12 0,1 2 0,-2 1 0,1 6 0,-1 2 0,0 0-211,-1 2 0,1 1 0,-1 0 211,0-1 0,0-1 0,1 2-168,-1-8 0,1 3 1,-1-2-1,0-3 168,1-1 0,-1-4 0,0 1 0,0 5 0,1 1 0,-1-7 0,0-6 0,-3-8-270,-9-6 90,-7-20 180,-17-52 0,12 12 0,-1-4 135,-3-5 0,-4-1-75,-2 4 0,-4 0 0,1 3 976,-4-3 1,-4 8-1037,-3 10 0,-5 6 0,5 8 942,5 10 0,4 13-942,2 21 0,3 14 0,9-3 0,11-4 0,8 1-630,2 3 0,3 4 0,9-8 630,14-7 0,8-7 0,3-1 0,4-3-257,4-4 1,2-4-14,0-4 0,0-4-674,-1-5 0,-1-3-361,-3-3 1,-2-4 1340,26-10 1,-16-7-1,-12-8 1</inkml:trace>
  <inkml:trace contextRef="#ctx0" brushRef="#br0" timeOffset="15005">28377 4600 16521,'-24'-42'2159,"8"14"462,-4 3-2621,14 18 1499,4 19-1499,10 14 0,6 19 0,13 10 45,1-12 0,5-1-45,-6-13 0,1-3 430,10 10 0,3-5-386,-2-16 1,1-12 585,0-16 0,-2-8-585,-5 7 0,-3-5-45,-3-15 0,-7-4 3392,-10-8-3392,-6 6 0,-3 8 0,-1 9 0,0 8 0,2 8 0,2 13-900,12 41-1169,-2 14 376,-3-9 0,-1 4 1693,-1 2 0,-2 3 0,-1-15 0,-2 2 0,1 0 0,0 4 0,-1-1 0,1 1 0</inkml:trace>
  <inkml:trace contextRef="#ctx0" brushRef="#br0" timeOffset="15552">29270 6409 22194,'6'0'1889,"2"0"-1169,-5 0-1,2 0-179,-3 0-180,1 0-180,0 0-90,-2 0 0,0 0 0,1 4 0,0 3 0,1 3-1,-1 1 91,-2-6 0,0 5-90,-8-5 0,-1 2 90,-7-3 0,0-4 0,1-2 0,7-4 0,2-18-180,14 1 0,6-12 0,14 14 0,13 7 0,8 16 0,-11 20 0,-1 9 0,-9-4 0,-3 4 0,9 16 0,-10 10-2458,-25 1 0,-14 11 1,-6 2-1,1-8 1638,2-10 1,-2-4 0,-4 4 0,-2 0 0,-3 7-1,-3 1 1,-2-4 0,1-8 0,-12-7 0,1 0 0,-1 0-1</inkml:trace>
  <inkml:trace contextRef="#ctx0" brushRef="#br0" timeOffset="17211">15719 12130 20467,'53'-27'2429,"-4"10"-1720,5 0 0,12 0-687,-13 5 1,5 0-1,3 0 1,-4 1-23,7-1 0,-1 2 0,4-1-301,-5 0 0,6-1 0,1-1 0,-2 3 0,-8 2 301,-2 4 0,-5 2 0,-2 0 0,21-6 0,-12 5 0,-31 13 0</inkml:trace>
  <inkml:trace contextRef="#ctx0" brushRef="#br0" timeOffset="17426">16454 11624 22464,'-3'-29'2339,"-2"-7"-1979,1 9-383,5 43 1,4 28-1,3 21 1,2 12-1,0 6 1,1-2-1,-1-10 1,-2-16-1594,1 1 0,1-11 0,0 11 1336,-2-6 0,0 11 0,1 8 0,0 4 0,1 0 1,0-3-1,0-6 0,-1-11 0,1-14 280,3-2 0,2-11 0,15 18 0,1-12 0</inkml:trace>
  <inkml:trace contextRef="#ctx0" brushRef="#br0" timeOffset="17658">17400 12117 22914,'24'-37'1214,"1"1"1,14-3-1215,-4 9 0,8 4-135,9 16 0,8 7 135,1 1 0,4 1 0,-3-1 0,5-2 0,-2 0 0,-12 2 0,-1 1 0,1-1 0</inkml:trace>
  <inkml:trace contextRef="#ctx0" brushRef="#br0" timeOffset="17830">17847 11714 23364,'-35'-23'1529,"5"1"-1259,3 8-1,11 11 1,6 19-180,6 24 0,4-7 0,2 2-372,0 9 1,2 3 281,1 7 0,0 1-982,2 4 0,1 0 712,0 1 0,0 0-180,1-1 1,0-2-181,0-5 1,2 0-2055,7 7 0,1-3 2684,-5-19 0,2-4 0,4 4 0,1-5 0,8-6 0</inkml:trace>
  <inkml:trace contextRef="#ctx0" brushRef="#br0" timeOffset="18177">18899 11524 14902,'4'-44'2519,"-26"55"-108,-7 22-2352,11 7 1,-1 10 0,4-1-105,3 4 0,5 1 317,-1-7 1,1 2-1,5-1-722,11 16 1,7-5 44,-4-19 0,3-3 0,8 6 1,4-9 826,16-21-692,2-26 270,-6-30 1461,-22 12 1,-4-4-1147,-1-7 0,-3-3 89,-3-4 1,-3-1-351,-3-1 1,-3-1 349,-2 1 1,-3 0-45,-3 4 0,-2 1-180,0 5 0,-1 3-135,0 6 0,-1 3 660,-9-12-615,4 21-1,3 28-89,9 24-89,4 31-181,7-21 0,2 3-617,1 4 0,2 2-13,4 4 1,3 1-495,0-2 0,3-1 1394,0-2 0,2-2 0,1-4 0,1-2 0,-1-4 0,1 0 0</inkml:trace>
  <inkml:trace contextRef="#ctx0" brushRef="#br0" timeOffset="18327">19792 11963 24533,'38'-14'659,"-1"0"1,0 6 0,0 6-300,28 14-789,-34 6 0,-3 7 519,-3 5 0,-3 4-135,-3 6 0,-4 3-360,-3 6 1,-5 2-1156,-5 2 0,-6 1 76,-5 2 0,-6-1 1484,-6 0 0,-5-1 0,-5-4 0,-4 0 0,-3-2 0,0 0 0</inkml:trace>
  <inkml:trace contextRef="#ctx0" brushRef="#br0" timeOffset="19068">21514 10819 22104,'-26'-8'2519,"-5"10"-1979,-11 18-91,-11 21-1150,22-10 0,1 3 836,-3 8 0,0 3-505,0 7 1,2 2 414,1 6 0,4 1-45,3 1 0,3 1 0,6 0 0,6 0-1074,2-4 1,8 0 1073,7-13 0,6 0 0,1-5-45,3 1 0,5-5-76,11 4 1,4-12-60,24-29 180,-31-10 0,-1-8 0,9-24 0,-4-8-149,-10 8 0,-4-5 269,-4-10 0,-1-8 0,-6 1 149,-9 8 1,-3 2 0,-1 0-180,1-1 0,0 1 0,-2 3-45,-6-16 0,0 9-45,3 3 669,2 24-579,20 44-90,3 22-45,-1-1 0,2 4-90,-1 3 1,1 2-271,2 1 0,2 1-360,-1 1 1,1 1-723,2-4 0,1 0 1487,-2-3 0,1-1 0,-1-5 0,1 0 0,-1-3 0,0 1 0</inkml:trace>
  <inkml:trace contextRef="#ctx0" brushRef="#br0" timeOffset="19242">22212 11461 23094,'7'-34'1889,"2"0"-1799,5 3 0,14 1-90,11 8 0,6 1-898,-4 4 0,2 1 658,-2 2 0,4 0 0,0 0-900,6 2 1,1 0 0,-3 1 1139,5-2 0,0 2 0,10-2 0,-4 1 0,3-1 0</inkml:trace>
  <inkml:trace contextRef="#ctx0" brushRef="#br0" timeOffset="19426">22687 10968 16992,'-35'-18'2428,"5"4"3,6 3-1982,6 10 1049,7 12-1228,5 21-180,14 20-45,-2-16 0,2 3-7,3 4 1,3 5-339,1-1 0,2 3 0,0-1 163,3 8 1,1 0-434,-3-11 1,1 3-1,0-5-734,3 0 0,-1-4 1304,0-5 0,1-3 0,0-3 0,0-3 0,23 20 0</inkml:trace>
  <inkml:trace contextRef="#ctx0" brushRef="#br0" timeOffset="19576">23317 11362 13636,'26'-48'1439,"2"3"184,9 4-1623,7 7 655,-16 16 1,3 3-1061,3 0 1,1 2-676,5-2 1,2 1 1149,-1 1 1,1 1 0,0-1-1,0 1 1,-2 1 0,1-1-1</inkml:trace>
  <inkml:trace contextRef="#ctx0" brushRef="#br0" timeOffset="19759">23751 10819 22966,'-29'-9'1079,"5"4"-107,8 11-972,8 14 90,8 19-180,8 15-135,-1-21 0,2 0-794,3 4 1,0 1 253,1 1 1,0-1-586,2 2 1,0-1 1349,-3-1 0,-1-1 0,-2 0 0,0-1 0,-2-1 1,0-1-1</inkml:trace>
  <inkml:trace contextRef="#ctx0" brushRef="#br0" timeOffset="20297">25481 11135 26242,'11'-16'1709,"-1"7"-1529,-2 11-90,-4 18 0,0 21-90,-4 20 0,-2-23 0,0 1-2486,-1 7 1,-2 1 1675,-1 3 1,-2 2-541,-3 1 1,-1 1 1376,-1 1 1,-4 0 0,-4-1 0,-4-1-1,-2 0 1,0 0 0</inkml:trace>
  <inkml:trace contextRef="#ctx0" brushRef="#br0" timeOffset="21206">26496 10837 23094,'-28'0'2069,"3"-2"-1889,13-1-91,4-3 1,41-7-540,5 2 1,10-1-661,0 0 1,5-1 0,0 0 911,-1 1 1,0 1-1,0 0 1,4-2 0,0 1-1,-3 0 1,3-1 0,1 1-1</inkml:trace>
  <inkml:trace contextRef="#ctx0" brushRef="#br0" timeOffset="21399">27780 10547 23903,'-17'-15'1529,"8"-1"-1439,2-2 0,13 0-90,9 0-180,21-1-449,24-1-345,-21 11 0,3 0 119,6-2 0,2 2-404,1 0 0,1 2 1259,-2-1 0,-1 2 0,-4 2 0,0 1 0,-4 1 0,0 0 0</inkml:trace>
  <inkml:trace contextRef="#ctx0" brushRef="#br0" timeOffset="21749">28872 10095 22464,'-42'-23'1889,"-7"9"-1529,-12 18-669,26 7 0,1 5 398,-2 8 1,2 4-45,1 7 0,3 3-45,1 5 0,5 3-45,5 1 0,5 1-421,5 1 1,6 0 150,4-5 0,8-1-810,16 3 1,12-8-675,7-20 0,4-9 1259,1-2 1,0-10 1438,1-18 1,-5-13 314,-15 0 1,-7-8-256,-6-2 0,-3-6 1,-3-2-301,-3-2 1,-4-2 0,-1-1-331,-2-7 1,-1-1 0,-1 4-300,-2 12 0,0 2 0,-2 6 187,-2-2 0,2 12-217,5 22 90,0 39-270,3 31-180,2-17 1,0 3-1070,4 8 1,3 1 168,3 4 1,2-1 1259,3 1 0,1 0 0,4-3 0,1-1 0,0-2 0,1 0 0</inkml:trace>
  <inkml:trace contextRef="#ctx0" brushRef="#br0" timeOffset="21915">29733 10584 25522,'21'-10'1170,"-5"16"-990,-8 21-90,-4 26-1097,-7-18 1,-2 2 736,-1 5 1,-4 2-361,-4 5 0,-4 0-539,-5 2 0,-3 0 1169,-4 0 0,-1 0 0,-4-2 0,-2-1 0,0 0 0,-1-1 0</inkml:trace>
  <inkml:trace contextRef="#ctx0" brushRef="#br0" timeOffset="22342">30557 9874 24173,'2'-35'899,"1"1"1,-11-25-450,-11 22 90,-19 28-91,-11 31-359,19 3 0,1 7-675,-2 11 1,2 5 629,0 8 0,3 4-378,10-16 1,1 2-1,2 0 333,1 1 0,2 0 0,1 0-30,2-1 0,2 1 0,1-2-60,0 18 1,4-3-400,4-7 0,4-2 174,3-9 0,4-5-315,26 14 91,14-33 224,-9-38 0,0-13 315,-10 1 0,-3-6-237,-3-2 0,0-4 1,-4-1 506,-2-15 0,-5-1 44,-3 0 1,-4-1-75,-6 12 0,-1-1 0,-2 4-150,1 1 0,-2 3-45,-4-5 0,-2 11 668,-1 27-623,-7 34-180,7 30-180,3-18 1,1 3-188,3 6 0,4 1-622,0 0-1,4 0 1080,2-3 0,2 0 0,4-6 0,1-2 0,1-3 0,1 1 0</inkml:trace>
  <inkml:trace contextRef="#ctx0" brushRef="#br0" timeOffset="22509">31365 10199 23274,'25'-23'1169,"-1"1"-1079,6 6-90,6 0-540,9 3-809,8-1-1259,0 1 2608,0 1 0,-2 3 0,-2 3 0</inkml:trace>
  <inkml:trace contextRef="#ctx0" brushRef="#br0" timeOffset="22631">32007 9950 21205,'10'-13'1169,"4"-3"-2968,16-6-8032,0 5 9410,16-5 1,-10 12-1,1 2 1</inkml:trace>
  <inkml:trace contextRef="#ctx0" brushRef="#br0" timeOffset="22731">32445 9860 15718,'9'-18'-120,"0"-2"0,2-5 0</inkml:trace>
  <inkml:trace contextRef="#ctx0" brushRef="#br0" timeOffset="23144">32567 9078 23004,'-12'-42'3238,"5"4"-2788,2 11-90,7 4-1,9 10 1,17 6-90,23 17-90,-14 3 0,3 6-785,9 12 0,0 9 605,-11-6 0,0 4 0,-2 3-771,3 9 0,-3 4 1,-1 3 770,-9-9 0,-2 1 0,-1 3 0,-3 1 0,-1 2 0,-2 2 0,-4 2 0,-4 3 0,-6-5 0,-3 3 0,-3 3 0,-3 0 0,0-2 0,-2-2-503,0-1 0,-2-3 0,-2-1 0,-2 0 1,-1 3 292,-2 0 0,-2 4 0,-2 1 0,-2-2 0,0-2 0,-2-4-240,-7 6 0,-2-4 1,-2-3-1,0 0-247,0-2 0,0-1 0,0 0 0,-1-2 697,1-2 0,0-2 0,-1 0 0,1-2 0,3-3 0,-1-1 0,1-2 0,-1 1 0,-8 7 0,-1 1 0,1 0 0</inkml:trace>
  <inkml:trace contextRef="#ctx0" brushRef="#br0" timeOffset="24398">31926 9928 16528,'-17'0'5486,"3"0"-5036,0-2-90,7 1 0,2-1-90,5 2-90,2-2-91,3 0 1,9-3-90,11-3 0,10-4 0,9-2 0,9-1 0,4-1 90,2 2-90,-4 0 0,-8 3 180,-6 0 90,-11 2-90,-5-2 0,-9 4 0,-4 2-90,-8 3-90,0 2-90,-4-2-1679,0 2 0,0-2 0</inkml:trace>
  <inkml:trace contextRef="#ctx0" brushRef="#br0" timeOffset="24843">33550 9245 17112,'0'-9'810,"0"4"1425,0 1-2595,0 4 691,0-2-1591,0-1-460,5 1 1720,0 0 0,3 6 0,-2 1 0</inkml:trace>
  <inkml:trace contextRef="#ctx0" brushRef="#br0" timeOffset="29810">4447 10814 22284,'-21'-4'3148,"3"-1"-2608,1 3 90,9-2 89,2 1-89,17-3-90,14-1-450,27-4-90,-14 3 0,3 0-798,12-2 0,4-1 798,-13 2 0,3-1 0,0 0 0,7-1 0,1 0 0,3-1 0,-11 2 0,2 1 0,1-2 0,6 0 0,0 0 0,4-1 0,4 0 0,1-1 0,0 0 0,-4 1-573,3 0 0,-2 0 1,-1 0-1,1 0 1,4-1 572,-6 2 0,3-2 0,2 1 0,1-1 0,-1 1 0,-2-1 0,-2 2-289,-4 0 0,-1 0 0,-2 1 0,0 0 0,0 0 0,0 0 289,1 0 0,1 0 0,-1 1 0,1-1 0,0 0 0,-1 1-224,0 0 1,0 0 0,1 0-1,-1 0 1,0 1 0,0-1 223,11-1 0,-1 0 0,1 0 0,-1 1 0,0-1 0,0 1 0,-1 1 0,0-1 0,0 1 0,0-1-55,-2 1 1,-1-1 0,0 1 0,2-1 0,3 0 54,-8 1 0,3 0 0,1 0 0,2 0 0,0 0 0,1 0 0,-1-1 0,-6 2 0,2 0 0,-1 0 0,1 0 0,0 0 0,0 0 0,-1 0 0,1 0 0,-1 0 0,1-1 0,-1 1 0,0 0 0,1 0 0,-1 0 0,-1 0 0,1 1 0,6-1 0,0 0 0,1 1 0,-2 0 0,0-1 0,-3 2 0,-2-1 0,6 0 0,-4 1 0,-2 0 0,0 0 0,0 0 22,-1 0 1,-1 0-1,0 1 1,2 0-1,2-1-22,2 0 0,4 0 0,1 0 0,0 0 0,-1 1 0,-4-1 0,-1 1 0,-3 0 0,-1 0 0,0 0 0,4 0 0,-1 0 0,3 0 0,2 0 0,-1 0 0,-2 0 0,-3 1-37,8-1 0,-3 0 0,-2 1 0,1 0 37,-1 0 0,1 0 0,0 0 0,4 0 0,-9 1 0,4-1 0,1 0 0,1 0 0,-2 0 0,-3 0 0,0 1 0,-3-1 0,-1 1 0,1-1 0,3 1-14,1-1 1,3 1-1,1-1 1,0 0-1,-2 1 1,-3-1 13,10 0 0,-4 0 0,-1 1 0,0-1 0,1 1 0,1-1 0,-1 1 0,-1 0 0,0 0 0,-1 0 0,0 1 0,0-1 0,-3 1 0,0 0 0,-1-1 0,0 2 0,-4-1 0,0 0 0,0 1 0,-1 0 0,-3-1 0,-1 0 0,0 1 0,0 0 0,12-1 0,-1 2 0,0-2 213,-6-1 1,0 0-1,2 0-213,-1 0 0,3 1 0,0-1 0,-3 0 0,3-1 0,-2 0 0,3-1 0,-2 2 0,2-1 0,0 0 0,-2 0 0,1 0 0,-2-1 0,0 0 108,3 0 0,0 0 0,4-1-108,-12 1 0,3-1 0,2 1 0,0-1 0,-4 1 103,3-2 0,-4 1 0,1-1 0,2 1-103,-1 0 0,3 0 0,1 0 0,-1 0 0,-4 0 0,12-1 0,-4-1 0,0 0 0,0 2 0,-1-1 0,-1 1 0,-1 1 0,0 0 0,0 1 0,-2 0 0,-1 1 0,1 0 0,-1 0 0,0 0 0,0 0 0,-1 1 0,0 1 0,0 0 188,0-1 0,0 0 1,-1-1-189,0 1 0,0-1 0,-1 1 0,0 0 0,0 0 0,-1 0 0,0-1 0,0 0 0,0-1 0,-1 2 0,0-1 0,4-1 0,0-1 0,4 0 0,0-1 0,-2 1 0,3-1 0,-2 0 0,3-1 0,-4 1 0,4-2 0,0 1 0,-4 0 0,2 0 0,-4 0 0,1 0 0,3-1 0,0 1 0,0-1 0,2 1 0,0 0 0,4-1 0,-12 2 0,3 0 0,2 0 0,1 0 0,0-1 0,3 0 0,0 0 0,1 0 0,0 0 0,-1 1-138,1-1 0,0 1 0,0 0 0,-1-1 0,0 1 138,-4-1 0,2 1 0,-2-1 0,-2 0 0,-3 1 0,10-1 0,-4 0 0,4 0 0,-1-1 0,4 0 0,0-1 0,-3 2 0,4-1 0,-4 1 0,3 0 0,-3 0 0,3-1 0,1 0 0,-5 1 0,2 1 0,-4 1 0,5 0 0,-11 1 0,4-1 0,2 1 0,-1 0 0,-3 0 0,2 0 0,-4-1 0,1 1 0,3-1 0,-2 1 0,4 0 0,1 0 0,-2 0 0,-4 0 0,13-2 0,-5 0 0,-1 1 0,-1 0 0,-2 0 0,0 0 0,-2 1 0,-1-1 0,-1 0 7,-2 1 0,-1-1 0,-1 0-7,-2 0 0,0-1 0,3 1 0,1-1 0,4 1 0,0-1 0,-3 1 0,3-2 0,-1 0 0,2 1 0,-4 1 0,2 0 0,2 0 0,3 1 0,2-2 0,3 1 0,2 0 0,-2-1 0,-5 1 9,-7 1 1,-4 0 0,0-1-1,4 1-9,7-1 0,5-1 0,2 0 0,-2 0 0,-3 0 0,-2-1 0,-3 0 0,-2 0 0,-2 0 0,3-1 0,-3 1 0,2-1 0,-4 1 0,3-1 0,-1 0 0,-4 1 154,-3 0 1,-4 0-1,1 0-154,21-3 0,0 0 0,-1 0 0,1 0 257,1 0 1,0 2-258,-22 2 0,0 0 0,4 1 0,1-1 0,4 0 0,0 1 0,-3-1 0,2 0 0,-2 0 0,3 0 0,8-1 0,6-1 0,-1 0 0,-7 1 0,-11-1 0,-5 1 0,2 0 0,10-2 0,2 1 0,-5-1 433,-1-1 1,-3 0-434,-5 1 0,-1 0 0,-1-1 0,-1 1 0,-2 1 0,-1 0 0,0-1 0,-1 0 0,1 2 0,-1 0 0,-1 1 0,1-1 0,14 4 0,-2-1 0,-14 0 0,-1 0 843,8 3 0,-2 0-843,-3-2 621,-10 2-891,-13-4-996,-26-1 1266,-35-4 0,-2 5 0,-6 1 0,10 1 0,-1-1 0,1 1 0</inkml:trace>
  <inkml:trace contextRef="#ctx0" brushRef="#br0" timeOffset="30678">11947 10217 23903,'-19'-32'2159,"3"3"-1755,7 6 46,-1 9 45,8 12-46,-3 17-156,10 20-113,4 19-135,-1-20 0,0 2-86,0 5 0,1 0 41,0 3 0,0 1-279,-2-2 0,0 0 279,0-2 0,0-1 0,-1-4 0,-1-1 0,5 22 0,-4-15 0,-2-11 0,-6-20 226,-6-16-226,-6-23 0,-5-23 0,8 18 0,0-2-67,1-7 1,1-5 66,2 2 0,0-4 0,3-1 0,2 1 0,3-1 0,0 1 0,2 0 0,0 0 0,4 3 0,10-13 0,7 7 0,2 21 0,5 6 0,6 4 0,3 4 0,3 3 0,2 5 0,2 3 0,0 5 0,-2 5 0,0 3 0,-5 4 0,-3 4 0,-5 1 0,-5 4 0,10 23 0,-23 3 0,-27-14 0,-7-1 0,-19 15-100,7-18 1,-3-2 99,-20 1 0,8-7 0,4-6 0,12-7 600,9-3-1410,12-4-449,5 0-720,5 0 2032,0 0 1,0 8-1,0 2 1</inkml:trace>
  <inkml:trace contextRef="#ctx0" brushRef="#br0" timeOffset="32009">15918 14374 22014,'-65'0'1530,"2"0"-811,4 0 91,6 0 89,10 0-179,7 0-91,10 0-179,3 0-90,13 0-270,2-2 90,10-1-90,9-1 0,16-1-90,25-5-525,-10 2 1,6 0 524,-6-1 0,3 0 0,2-1-708,11-1 0,4-1 0,7-1 708,-14 2 0,6-1 0,4-1 0,0 0 0,0 1 0,-3 0-469,3 0 1,-4 1 0,1 0 0,1 0 0,3-1 468,-6 1 0,4-1 0,1 0 0,1-1 0,0 2 0,-2-1 0,-4 2-313,9-1 0,-3 2 0,-2-1 0,0 1 0,1 0 313,-10 2 0,0-1 0,0 0 0,0 1 0,0 0 0,1 0-135,-1 0 1,1 0 0,-1 1-1,1 0 1,-1-1 0,1 1 134,10-2 0,0 1 0,0-1 0,-1 0 0,1 1 0,-2 0 0,-1 0 0,1 1 0,1-1 0,4 0 0,-14 1 0,3 0 0,2-1 0,0 1 0,1-1 0,0 1 0,-2 0 0,-3 0-52,7-1 1,-3 1 0,-1 0 0,0 0 0,2 0 0,2-1 51,-5 1 0,2 0 0,1 0 0,2-1 0,-1 1 0,-1-1 0,-2 1 0,-3 0 17,3 0 0,-4 0 0,-1 0 0,-1 0 0,2 0 0,3 0-17,4-1 0,2-1 0,1 1 0,2-1 0,0 0 0,0 1 0,0 0 0,-9 0 0,0 1 0,1 0 0,0 0 0,-1 0 0,1 0 0,0 0 0,-1 0 0,8-1 0,-1 0 0,1 0 0,-1 0 0,1 0 0,-2 0 0,0 1 0,-5 0 0,1 1 0,0-1 0,-1 1 0,-2 0 0,-2 0 0,-2 0 0,17-1 0,-5 1 0,-1-1 0,0 1 43,-1 0 0,1-1 1,-1 1-1,0 0-43,-3 0 0,-1-1 0,1 1 0,3-1-19,-9 1 1,3 0 0,1 0 0,1 0-1,-2-1 1,-2 1 18,12-1 0,-3 0 0,0 0 0,3-1 0,-12 2 0,0 0 0,2 0 0,1 0 0,2 0 0,2 0 0,-5 0 0,3 0 0,2 0 0,1 0 0,0 0 0,-1 0 0,-3 1 0,-4-1 0,10 0 0,-5 0 0,-2 1 0,1-1 0,6 0 0,-10 0 0,4 1 0,3-1 0,1 0 0,-1 0 0,-2 0 0,-3 0 0,-7 0 0,11-1 0,-6 0 0,-4 0 0,2-1-13,-2 1 1,-1 0 0,0 0 0,-1-1 12,14-1 0,-2 0 0,0-1 0,-2 0 0,0 0 0,-1 1 0,-1-1 0,1 1 0,-1-1 0,2-1 0,1 0 0,0-1 48,1 1 0,0-1 0,1 0-48,3-1 0,0-1 0,0 0 57,-15 3 0,1 1 1,-1-1-1,1 0-57,-1 1 0,0-1 0,1 0 0,3 1 0,2-1 0,4-1 0,1 1 0,0 0 0,-4 0 0,2 1 0,-3 0 0,0 1 0,3-1 0,-1 1 0,3-1 0,1 0 0,-1 1 0,-4 1 0,-1 0 0,-3 1 0,-1 0 0,0 0 0,2 1 0,1 0 0,-1 0 0,1 0 0,-1 0 0,0 0 0,0 1 0,-1 0 0,-1 0 0,-1 0 0,0 0 0,3 0 0,-3 0 0,3 1 0,0-1 0,1 1 0,-2-1 0,9 1 0,-1-1 0,-1 1 0,1-1 0,-2 0 0,0 0 0,-1 0 0,-2 0 0,7 0 0,-3 0 0,-5-1 489,-1 0 1,1-1-490,-8-1 0,8-1 0,2-1 0,-1 1 0,-6 0 0,1 0 0,-4 0 0,6 0 165,4-2 1,10-1 0,2 0-1,-4 0 1,-11 1-166,5-2 0,-6 1 0,15-2 0,-6 0 0,-1-2 0,-19 3 1746,-21 3-3545,-26 5-989,-30 10 2788,3-1 0,-5 4 0,-12 7 0,-4 3 0,-6 2 0,-1 0 0</inkml:trace>
  <inkml:trace contextRef="#ctx0" brushRef="#br0" timeOffset="32545">22074 15378 21389,'-56'-30'1889,"-1"7"-118,-6 16-1411,1 16-91,5 14 556,10 17-735,18 9-45,30-9 0,8 1-45,19 17-725,1-20 0,6-4 725,-2-14 0,4-6-180,19-4 0,2-6 180,-17-3 0,-1-5-167,12-5 1,-5-7 166,-5-24 0,-17-11 0,-21-11 0,-19-3 0,3 31 0,-6 0-348,-12-3 1,-3 3-58,7 11 1,-2 3-316,-8-1 1,-1 7 719,-26 20 0,22 9 0,-5 12 0</inkml:trace>
  <inkml:trace contextRef="#ctx0" brushRef="#br0" timeOffset="32967">22553 15319 23723,'27'-39'2699,"-6"3"-2339,-4 7 89,-6 6 91,1 55 0,0 19-1370,0 5 830,-4-12 0,1 7 0,-2-4 0,-1-4 0,-1-2 0,1-2 0,0-1 155,-1-3 1,0-2-156,1 19 0,-2-14 0,-4-15 0,-5-16 0,-2-16 0,-7-20 0,-1-19 0,9 16 0,0-2 103,1-5 1,2-3-104,2-4 0,2-1 0,3-2 0,2 0 0,2 0 0,2 0 0,3 4 0,3 2 0,0 4 0,2 3 0,2 6 0,1 3 0,24-13 0,0 20 0,-1 9 0,-5 19 0,-6 9 0,-13 14 0,-13 8 0,-19 6-516,-19 1 156,-12 1-359,-7-6-541,3-2-591,7-10-398,9-6 2249,11-6 0,10-5 0,6-1 0</inkml:trace>
  <inkml:trace contextRef="#ctx0" brushRef="#br0" timeOffset="33343">23134 15278 23903,'10'-13'2249,"-1"1"-1979,-4 1 0,1 6-180,1 1 0,6 4 0,6 6-90,9 2 0,9 5 0,6-5 90,2-2-90,3-6 0,-7-4 0,0-7-90,-11-8 180,-5-12-45,-10-14-1,-14 9 676,-40 49 0,-6 6-720,18-30 0,-5 33 0,-5 21 0,12 1 0,24 9 0,12-1 0,-3-14 0,4-2-589,6 10 1,4-4-761,23 4-360,6-8-450,0-13-7672,0-11 9185,-7-14 1,-5-14-1,-3-7 1</inkml:trace>
  <inkml:trace contextRef="#ctx0" brushRef="#br0" timeOffset="33661">23853 15251 22824,'8'-62'3058,"-2"8"-2428,-2 15 89,-2 19-89,-2 18-270,0 24-90,0 17-180,0 18-90,0 9 0,1-31 0,0 0 0,1 31 0,4-7 0,0-12 0,3-14 0,0-15 0,2-18 0,3-18 0,6-19 0,6-15 0,1 5 0,3-2-291,-8 12 1,0 0 290,9-11 0,-2 2 0,4-3 0,-5 16 0,-7 16 0,-3 19 0,-2 12 0,-2 11-180,2 9-1529,6 22 270,-2-14-450,9 12-229,-1-31 2118,9-9 0,9-12 0,6-7 0</inkml:trace>
  <inkml:trace contextRef="#ctx0" brushRef="#br0" timeOffset="34123">24860 15084 21924,'13'-32'3419,"-7"9"-2610,-20 14-179,-13 18-271,-8 14-89,-2 13-180,3 7-3482,9 5 3392,11 0-90,6-5 0,14-5-179,0-12 179,10-11 0,14-29 90,-5-15 0,10-27 45,-23 24 0,-1-2-324,-1-2 0,0-1 414,-1 1 0,0 1 45,5-28 2860,-1 13-2951,-5 18 1,-1 18-90,0 23 0,1 23 0,4 16 0,2 16 0,-4-29 0,0 0-1119,2 1 1,1-1 983,0-2 0,2-2-314,19 16 24,5-22 65,6-22 270,4-32 45,-23 5 0,0-5-1033,3-10 1,-3-5 1077,3-10 0,-1-3 90,-8 15 0,-1-3 0,-1 0-92,1-4 0,0-2 0,0-3 317,-2 2 0,1-4 0,-1-1 0,-1 5-195,0-2 0,-1 4 0,1-2-61,0-8 1,1-2 0,-2 7-60,-3 13 0,-2 6 2279,4-14-2279,-4 33 0,-6 33 0,-2 37-360,-1-13 0,-1 9 0,-1-2 195,-1 12 0,-1 2-525,0-5 1,0 3 0,-2-3-706,-4 6 1,-2-4 1372,-1-4 1,-1-1-1,-1-6 1,-2-2-1,1-5 1,-1 1-1</inkml:trace>
  <inkml:trace contextRef="#ctx0" brushRef="#br0" timeOffset="34377">25298 14926 16848,'-27'-52'2069,"11"-2"-484,19-3-1495,24 0-45,-5 31 0,5 2 135,4 1 0,4 3-272,2 5 1,1 4 540,-1 5 1,0 5 134,-2 7 1,-1 6 288,-3 8 0,-3 6-334,-3 6 1,-3 4-540,-2 8 0,-4 2-32,-2 5 0,-4 1 32,-2 3 0,-3 1 0,-2 0 0,-1-1 0,-2-2 0,0-1-282,0-4 1,0-1 281,0-8 0,0-1 463,0 21-1812,4-29 138,2-22-588,8-30-449,4-27-2668,-4 10 1,0-4 4779,4-13 0,-1-5 0,-3 12 1,0-2-1,1-1 0,1-5 1,-1 0-1,1-1 0</inkml:trace>
  <inkml:trace contextRef="#ctx0" brushRef="#br0" timeOffset="34468">26200 14057 21699,'10'-49'337,"1"0"0,-1 0 0,3-16 1,-2 2-338,-3 11 0,-2 5-90,-2 11 0,-2 3-270,0-11-1778,9 40 2138,1 24 0,15 30 0,0 9 0</inkml:trace>
  <inkml:trace contextRef="#ctx0" brushRef="#br0" timeOffset="34677">26480 14161 22104,'0'44'839,"0"1"1,0-2 0,0 0-2475,0-3 1,0-1 1769,0-1 0,0 0-45,2-2 0,0-1 361,0-1 1,2 0-362,10 27-90,6-7 0,7-11 605,4-11-515,1-16-90,-3-12 90,-6-15 1827,-9-14-1827,-12-11-270,-10-10-360,-13-4-539,-9 5-1170,-7 2 2249,-4 5 0,4 12 0,1 2 0</inkml:trace>
  <inkml:trace contextRef="#ctx0" brushRef="#br0" timeOffset="34988">26740 14505 23184,'30'20'3058,"5"11"-2248,2 14-271,-9 1 1,-1 4-405,-7-12 0,-2 1-826,5 13 1,-3 0 780,-2 12 0,-8-10-90,-6-13 438,-2-14-438,-7-17 227,3-19-227,-1-21 0,16-20 0,0 16 0,4-2-364,6-4 1,4-2 363,5-3 0,3 1 0,1 2 0,1 2 0,-1 6 0,0 4 0,-3 7 0,3 6 299,6 12 1,0 8-300,17 18 0,-20 1 0,-4 6 0,-14-1 0,-3 2 0,1 2 0,-2 2 0,-2-1 0,-1 1-532,-2 0 1,-2 0-2167,3 31 2698,-10-8 0,-13 0 0,-4-4 0</inkml:trace>
  <inkml:trace contextRef="#ctx0" brushRef="#br0" timeOffset="42878">11995 10389 14729,'-28'4'5936,"3"-3"-5216,3 9-181,6-8-89,7 8-180,4-9 180,-1 3 90,0-4-1,-6 0 1,1 0 0,1 0-1,0 0 1,-2 4 90,-2-3-181,-1 3 1,7-4-270,2 0 0,15 4-90,10-3-90,19 3-270,17-6-1079,0-1 0,3-1-181,-12 1 1,2-1 1044,17-2 1,-1 1-1,-17 1 1,-3 1-1,1 0 1,0-1-1</inkml:trace>
  <inkml:trace contextRef="#ctx0" brushRef="#br1" timeOffset="47029">10412 10737 21025,'-10'0'3058,"1"0"-2788,3 0-90,2 0 90,4 0-90,0-4-90,4-1 0,2-4 90,8-2-91,3-4 91,5-6 90,-1-4-90,3 0 0,-4 0 0,10-1-90,-12 6 0,4 2 180,-7 16-180,-2 13 0,5 14-1,0 18-89,1 12 0,-9-24 0,0 1 0,-1 1 0,0 2 0,2 12 0,0 0-135,-3-11 1,-1-1-181,1 7 0,0-2-1340,2 8 216,-5-10-810,-2-4 2249,-3-7 0,0-2 0,0-5 0</inkml:trace>
  <inkml:trace contextRef="#ctx0" brushRef="#br1" timeOffset="47194">10530 11343 18427,'-47'5'2878,"6"-4"-1280,6 9-1508,11-9 789,11 5-969,20-10 154,17-3-873,22-7-540,12-2 179,-25 8 1,1 0 1169,1 1 0,1 1 0,-1 2 0,0 1 0,-1 1 0,0 0 0</inkml:trace>
  <inkml:trace contextRef="#ctx0" brushRef="#br1" timeOffset="48194">17595 15703 22284,'-10'5'3688,"0"0"-2968,-4-5-1,1 0-89,-1 0-90,8 0-540,-3 0 0,8 0 0,8-15 0,5 4-3392,13-15 3392,2 7 0,5-1 0,5 4 0,4 6 0,0 4 0,1 12 0,-3 8 0,-4 9 0,-5 31 0,-15-2 0,-21 2 0,-8 3 0,1-15 0,-3-1 0,-12 16 0,-4 0-281,8-13 0,-1-2 281,-5 8 0,1-2 0,10-14 0,1-1 0,-1 2 0,6-4 0,13-6 0,19-11 0,15-15 0,9-8 0,-2-1 0,3-3 0,1 0 526,2-1 1,1 0-1,0 0-1006,6-3 0,2-1 1,-4 2-1003,5-2 0,-2 2 132,-2 2 1,-1 1 1349,-7 1 0,-2 1 0,-5 3 0,-1 0 0,27-5 0</inkml:trace>
  <inkml:trace contextRef="#ctx0" brushRef="#br1" timeOffset="53363">28795 17531 16887,'4'-7'5577,"-2"0"-4947,0 1-180,-2 3 179,0-3 91,0 1-1,0 0-89,0-2-180,0 5-90,0-2-91,4 3 361,0 5-180,4 12-270,0 44-180,-4-6 0,-1 5-603,-1-1 0,0 2 603,-1-11 0,-1 1 0,0-3 0,1 6 0,-2-3 0,1 0 0,0-1-38,0-5 1,0-1 37,0-6 0,0-2 0,0 21 0,-3-17 0,-3-18 0,-5-25 0,-3-24 0,0-28 0,6 18 0,1-4-234,2-8 0,2-4 234,-2-6 0,1-2 142,3 17 0,1-1 0,0 0-142,-1 0 0,0 0 0,1 0-880,2-21 0,2 2 880,1 4 0,2 2 0,3 6 0,2 2-254,3 6 0,3 2 254,3 5 0,4 4 39,3 4 0,3 5-39,2 6 0,4 6 213,16 11 1,2 13-214,-6 15 0,-2 9 0,-2 2 0,-5 5 606,-11 11 1,-11 2-607,-17-11 0,-8-2 0,-2 3 0,-5-2 0,-5-2 0,-4-2 0,-2-1 0,-2-1 0,0-5 0,-1-1 0,2-4 0,1-2 640,-18 16-640,5-14 385,17-7-385,5-9 139,16-4-139,10-5 709,12-6-709,13-5 0,3-1 0,4 0 0,-10 2 0,2 1-119,14-4 1,0 0 118,-13 4 0,-2 0 0,30-6 0,-6 1 0,-9 3 0,-7 5 0,-7 2-90,-7 2-270,-5 0-180,-6 0-179,-2 0-1023,-3 0 483,-5 0-361,-1 0-628,-4 0 2248,1-2 0,-2-7 0,0-3 0</inkml:trace>
  <inkml:trace contextRef="#ctx0" brushRef="#br1" timeOffset="53901">29940 17164 20395,'10'-54'2969,"-3"2"-2430,-4 9-89,-3 6 719,-16 12-719,1 12-90,-16 19 0,6 15-180,0 16 0,5 10-91,9 3 1,4 6 0,7-1 0,5 1-90,8-5 0,9-4 0,11-4 90,5-5-386,9-2 386,4-4-180,6-1 90,-28-15 0,1 0 45,0 3 0,-1 2-90,-1 2 0,-3 2 90,-2 2 0,-3 3-45,-3 1 0,-4 1 45,-4 1 0,-3 0 45,-6 33 90,-18-3 0,-17-6-135,13-32 0,-3-3 0,-2-1 0,-1-3 44,-28 9-89,4-13 90,1-6-90,6-10 0,8-5 0,11-6 0,14-4 0,10-3 0,10 4 0,10 2 207,7 7-207,6 3 0,1 4-180,1 6-1169,6 6 89,-12 3-449,0 0-899,-19-2 2608,-11-7 0,-12 4 0,-8-5 0</inkml:trace>
  <inkml:trace contextRef="#ctx0" brushRef="#br1" timeOffset="54969">27564 18114 21924,'-5'-11'1799,"-5"2"-1619,-11-3 270,-7 1 0,-9 2 0,-7-2-91,-9 6-690,-12 1 421,27 5 0,-3 2 0,-5 1 0,-7 1-68,6 0 1,-6 2-1,-2 0 1,2 0-800,-10 2 1,2 0-1,-5 0 777,12-2 0,-4 1 0,-2 0 0,0-1 0,2 1-613,-6 0 0,1 1 1,1-1-1,-3 0 631,9 0 0,0 0 0,-2-1 0,0 1 0,0 0-328,-4-1 0,0 1 0,-2-1 1,1 0-1,-1 1 325,9-1 0,-1 0 0,0 0 0,0 0 0,0 0 0,-1 0-164,0 0 1,-2-1 0,1 0 0,0 0-1,-1 0 1,1 0 163,-1 0 0,1-1 0,0 1 0,-1 0 0,-1-1 0,-4 1-6,4-1 1,-4 0 0,-2 0 0,0 0 0,-2 0 0,2 0 0,2 0 0,2-1 5,-6 1 0,3 0 0,1-1 0,1 0 0,-2 1 0,-2-1 7,7 0 1,-3 0-1,-2 0 1,0 0-1,0 0 1,2 0-1,2-1 1,3 1-5,-11 0 0,4 0 0,2-1 0,1 0 0,0 1 0,1 0 0,1-1 0,0 1 0,1-1 0,0 1-1,4-1 1,0-1 0,0 1 0,1 0 0,1 0 101,-9 0 1,0 1 0,2 1 0,0-2-53,6 0 1,0 0-1,1 0 1,1 0 52,-11 1 0,2 0 0,2-1-61,7-1 1,2-1 0,0 1 265,0-1 0,1 1 0,3-1-325,-1-1 0,4 0 822,-1 0 1,3 0-823,-6 0 2460,22 0-2460,-4 0 0,19 0 0,0 0 1548,2 0-2448,2 0-892,2 0-187,4 6-7852,0-5 9060,0 5 1,0-6-1</inkml:trace>
  <inkml:trace contextRef="#ctx0" brushRef="#br1" timeOffset="55499">21238 17942 22644,'6'-25'2069,"-2"1"-1889,-2 7 0,-2 2 0,0 10 269,-9 7-179,-8 13 90,-11 13 0,-7 6-210,2-2-1,-4 3 1,1 0-318,-2 1 1,1 2 0,-4 1 212,0-1 0,-3 2 0,-1 0 0,3-3-601,0 1 1,2-1 0,1-2 585,0-1 0,1 0 0,3-3 14,-3 4 1,7-6-45,15-4 0,21-13 0,24-6 0,28-6-257,-20-1 0,3 0 257,7 0 0,2 1-97,5 2 0,0 2 97,2 2 0,-2 2 0,-2 3 0,1 3 0,10 8 0,-2 2 0,-21-7 0,-3 0 45,8 5 0,-5-1 135,-6 2-90,-8-5 1686,-7-9-1596,-7-3-90,-6-6-90,-5-6 613,-1-7-613,0-18 0,-5-21 0,1 18 0,-1-1-1227,-1-8 0,-2-2 1227,0-4 0,0-2 0,-1-2 0,0-1-398,0-2 0,1-1 218,-1 2 0,0-1-135,2 3 1,0 0-136,-1 4 0,0 2-270,2 6 1,-1 3-1176,-7-23-804,4 18 2699,-2 20 0,0 19 0,-3 12 0</inkml:trace>
  <inkml:trace contextRef="#ctx0" brushRef="#br1" timeOffset="59102">20986 15315 21655,'-33'0'1979,"3"8"-1800,0 2 91,5 12 90,3 5-90,5 7 90,9 7-1,8 2-89,12 4-3392,14 5 3257,-8-24 0,3 1-1134,4 2 0,3 1 1133,2 2 1,3 0-156,4 0 1,3 0 110,1 0 0,5 0 60,5-1 0,5 0 0,0-1-455,-9-8 0,-1-2 1,3 1 326,-1 1 1,4 1-1,1-1 1,-1-2 7,6-1 0,0-2 0,2-2-8,-12-3 0,1 0 1,2 0-1,0-2 0,3 1 1,2-2 0,0 0-1,1 0 0,3-1 1,1 0 0,1-1-1,-1 0-22,4-1 0,0 0 0,0-1 0,0 0 0,-11-2 0,-1 1 0,1-1 0,0 0 0,0 0 13,1 0 1,0-1-1,1 0 1,0 0 0,0 0 4,1-1 0,0 1 0,1-1 0,-1 0 0,2 0-202,0 0 1,1 0 0,0 1 0,0-1 0,1-1 183,1 0 0,1-1 0,-1 0 0,1-1 0,0 1 0,1 1 0,1-1 0,-1 0 0,1 1 0,0-2-47,0 1 0,-1-1 0,1 0 0,1 0 0,5-1 47,-13 1 0,4 0 0,2-1 0,1 1 0,0-1 0,0 1 0,-2-1 0,-2 0 0,7 1 0,-3-1 0,-1 0 0,-1-1 0,3 1 0,2-1 0,-6 1 0,3-1 0,2 0 0,1 0 0,-1 0 0,0-1 0,-3 1 0,-3-1-8,3-1 1,-2 1 0,-2-1 0,-1-1 0,0 1 0,0-1 7,0-1 0,0 0 0,-1 0 0,0 0 0,0-1 0,0 0 0,0-1 0,-1 0 0,0 0 0,0-1 0,-1-1 0,0 1 0,9-3 0,0-1 0,-1 0 0,0 0 0,-1-2 18,-1 0 0,-1-1 0,0-1 0,-1 0 0,-1-1 0,-2-1 0,-1 1 0,0-2 0,-1 0 0,-1-1 42,-2 1 1,-2-1 0,0 0 0,0-2-1,0-3-60,-1-1 0,1-4 0,0 0 0,-1-2 0,-1 0 0,-4 2 0,9-8 0,-4 2 0,-2-1 0,1-4 50,-3 2 1,2-4 0,-2-1-1,-2 0 1,-5 1-51,-6 0 0,-4 2 0,-2-1 0,-1-1 0,-1 0 0,-1-1 0,-1-1 0,-2 0 171,6-16 0,-3-1 1,-3 0-172,-2 2 0,-2-2 0,-3 1 0,-2 2 0,-2-1 0,-3 1 0,-1 2 0,-3 1 0,-3 0 306,-1 4 0,-2 1 1,-4 1-307,-1 3 0,-4 1 0,-3 2 0,-1 1 0,-4 1 0,-7 2 0,-13 1 0,-8 1 0,-5 2 0,0 3-131,7 5 1,-1 3 0,-2 2 0,-4 0 130,4 3 0,-3-1 0,-2 1 0,-2 1 0,1 2 0,0 2-69,-6 0 1,1 4 0,-1 1 0,-3 1-1,-5-1 69,13 3 0,-3 0 0,-3 0 0,-2 0 0,-1 0 0,-2 1 0,-1 0 0,0 0 0,0 1-44,10 1 1,0 0-1,-2 0 1,0 1-1,-1 0 1,0 1-1,-1-1 1,0 1-1,0-1 1,0 1-1,0-1 1,1 1 43,-2-1 0,2 0 0,0 0 0,0 0 0,1 0 0,-2 1 0,0-1 0,-1 1 0,-1 0 0,-3 1 0,-1 0 0,-3 1-29,16 0 0,-3 1 0,-2 0 1,-1 1-1,-2-1 0,-2 1 0,0 1 1,-1-1-1,-1 1 0,0-1 0,-1 1 1,1 0-1,1 1 0,0-1 0,1 0 1,1 1-1,2 0 0,1-1 0,2 1 1,3-1-1,2 1 29,-18 0 0,5 1 0,3 0 0,2 0 0,2 0 0,0 0 0,0 1 0,0 0 0,-3 0 0,-2 0 0,-4 1 0,10-2 0,-2 1 0,-3 0 0,-1 1 0,-2-1 0,-1 1 0,-1-1 0,0 1 0,0 0 0,0 1 0,2-1 0,0 1 0,2-1 0,2 1 0,3 0 0,2 1 0,4-1 0,-15 3 0,5 1 0,3-1 0,2 1 0,2 1 0,0-1 0,1 1 0,0 0 0,-1 1 0,-7 0 0,1 1 0,0 1 0,1 0 0,-1 0 0,2 0 0,0 1 0,0 1 0,3-1 0,1 0 0,0 1 0,1 0 0,0 0 0,1 1 0,1 0 0,0 1 0,-4 1 0,1 1 0,1 0 0,0 0 0,2 1 0,0 0 0,1 1 0,-3 1 0,1 0 0,1 0 0,1 2 0,1 1 0,1 4 30,-1 4 1,0 3-1,1 2 1,2 1 0,3 0-1,5-1-30,-3 4 0,5 0 0,3 1 0,4 3 0,-3 9 0,3 4 0,6 1 0,13-4 0,16-2 0,11-2 0,7-1 0,6 0 0,6-1 0,5-1-90,-4-12 0,2-1 0,3-1 1,2-2-173,4 1 0,2-2 0,2-2 0,1 0-121,3 0 1,1-1 0,1-2 0,1-1-46,1-1 1,2-2 0,0-1 0,0-1-181,1-1 1,0-1 0,1-1 0,0-1 607,-2-2 0,1-1 0,-1 0 0,1-2 0,-2-1 0,1 0 0,-1-1 0,0-1 0,-1-1 0,0 0 0,-1 0 0,1 1 0</inkml:trace>
  <inkml:trace contextRef="#ctx0" brushRef="#br1" timeOffset="61964">17408 10593 20126,'-10'6'3058,"0"-5"-2519,6 5-179,-4-6 0,8 0 90,-4 0-360,4-2 0,0 0-90,2-5 90,4 0 0,4-6 449,12-11-269,-4 1 90,5-5-180,-8 10-90,-3 0 0,-2 4-90,3-4 0,-3 8 0,3 2 0,-6 6 0,-2 2 90,1 0-90,-1 8 0,1 2 90,-2 8-90,0 0 0,0 2 0,2-1 0,-2 3 0,4 0 0,-5 4 0,2 1 0,-3 0-90,2 0 90,-1-4-90,0-3 0,-2-4-90,4-3-90,-4-1-90,4-5-269,-2 1-1260,8 1-1979,2 1 3868,7 3 0,1-4 0,-1 0 0</inkml:trace>
  <inkml:trace contextRef="#ctx0" brushRef="#br1" timeOffset="62713">21522 9842 25073,'-7'-3'989,"2"-1"-809,5 0-90,0-5 0,0-3 0,0-1 0,3-1 0,11-11-90,4 4 0,10-10 0,-2 11 0,6 8 0,1 8 0,0 15 0,-5 9 90,2 36-90,-25-15 0,-5 3 45,3-1 0,-2 1-301,-9 7 0,-4-2 256,1-14 0,-1-3 0,-11 29-44,1-9 44,6-12 0,2-8 0,7-7 0,4-9 0,4-7 0,20-7 0,9-11-269,28-7-301,-19 3 0,6-3 1,-2 0-867,14-4 1,2-1 1435,-3 1 0,4-1 0,-2 1 0,-10 5 0,-2 1 0,0-1 0,3 0 0,-1 1 0,0-1 0</inkml:trace>
  <inkml:trace contextRef="#ctx0" brushRef="#br1" timeOffset="63429">26606 9417 18776,'2'-9'3958,"0"0"-3508,-2 0 0,0 2-181,0 0 91,0 3-90,0-3-90,0 0 90,0 0 269,-4-2-269,4 6 0,-4-1-90,4 4-90,13-10-90,2-2 0,41-17 0,-10 9 0,-13 8 0,3 2 0,-1 5 0,-1 3 0,30 6 90,-8 4-90,-17 24 0,-32-2 0,-12 14 90,-13-3-90,-9-2 0,0-3 0,1-6 90,7-6-90,9-8 0,4-7 0,30-1 0,2-7 0,27 4 0,-15-6 0,-1 2 0,22 5 0,-22-4 0,-3 3 0,2 9 0,-10 1 0,-9 1-90,-18 23-180,-11-6-180,-16 19-359,-7-10-540,-4-2-900,2-1 2249,3-7 0,9-1 0,4-4 0</inkml:trace>
  <inkml:trace contextRef="#ctx0" brushRef="#br1" timeOffset="64199">30350 8842 22104,'0'-29'2609,"-4"0"-1890,-2-3-179,1 4-270,0 4-90,5 8-180,0 7 90,0 5-90,3 22 0,4-4 0,3 19 0,4-10 0,0 0 0,15 3 0,-4-15 0,13 3 0,-6-18 0,3-7 90,1-11-90,-1-8 180,-1-9 179,-3 3 1,-4 1-90,-5 6 0,-1 7-180,-5 10-90,3 12 90,-4 14-180,3 15-180,2 10-629,1 8-631,-1 8-988,-2 5 2518,-5 2 0,-9-28 0,0 0 0,0 31 0</inkml:trace>
  <inkml:trace contextRef="#ctx0" brushRef="#br1" timeOffset="69747">32080 8435 21205,'-5'-18'2429,"3"4"-1980,-9-1 1,6 4-180,-6-3 0,0-2 0,-1 2-181,-4-3 91,1-1 270,-15-9-360,3 3 90,-9-5 0,-14-3 0,9 6-135,12 10 0,-3 0 0,-7-1 0,-3 1 45,-7 3 0,-3 1-60,9 2-1,-3 1 1,2 1-1006,-10 2 1,2 1 975,5 3 0,3 0 0,-11 2-77,7 0 77,1 6 45,15 2 0,0 2-45,-18 10 45,17-5 0,0 1-45,-16 11 0,0 0 90,-2 1-90,4-4 0,1 1 0,1-2 90,4 4 0,-1-2 0,3 2 0,-1-2 0,1 2-1,0 0 1,5 0-90,-11 13 0,13-13 90,-9 8-90,18-12 0,0-1 0,2 3 2023,1 2-2023,0 3 186,-1 3-186,1 1 90,0 5-90,-1 1 0,8-10 0,-1 2 0,-1-1 0,1 1 45,0 0 0,0-1-45,-9 25 0,14-15 0,0 2 0,8 3 0,-3-1 0,4 0 0,-2-10 0,-1 1 0,2 18 0,-4-17 0,1 0 0,3 13 45,-1-16 0,0 0-45,2 20 0,0-20 0,0 0 0,0 16 0,0-1 0,0 3 0,0 0 0,0 3 0,0-1 0,0-2 0,0 0 0,0-2 0,4-1 0,2 1 0,3 0 0,2-2 0,0-1 0,-1-2 0,0-4 0,-2 0 0,2 9 0,-3-13 0,1 11 0,-3-16 0,2 0 0,3-1 0,2 1 0,2 2 0,4-2 0,8 17 0,-6-13 0,-2-4 0,0 0 0,3 4 0,9 11 0,-8-15 0,6-2 0,5-1 0,7-2 0,3 0 0,3-2 0,0 0 0,0-3 0,-1 1 0,-2-2 0,3-3 0,-1-3 0,5-3 0,3-1 0,2-6 0,4 5 0,-12-9 0,1 0 0,-10 4 0,1 0-131,14-4 0,0-1 131,-15 2 0,-2 0 0,0-2 0,0 0 0,30 0 0,-4 0 0,-5 0 0,-12-2 0,3-2-1653,-5-3 1,7-4 1652,2-4 0,11-4 0,5-4 0,-1 0 0,-8 2 0,2-1 0,-6 0 0,3-2 35,-7 4 0,5 0 0,1-2 0,-3-1 0,-5-2-35,-3-7 0,-3-2 0,-5 0 0,-6 4 0,-5 2 0,-2 0-179,12-11 0,4-6 0,-7 7 179,-4-7 0,3 0-202,-1-1 202,-1 3 0,-4 0 0,-3 5 0,-2-2 3027,-2-1-3027,-4 9 0,0-2 0,4-18-110,-6 16 1,-1 0 109,4-18 0,-3-5 0,0-5 0,-8 30 0,-2-1 0,1-1 0,-1-3 0,-2-22 0,0-2 0,-3 15 0,0 0 0,1-17 0,-1-1 0,-7 3 0,0 3 0,4 15 0,-1 0-242,-5-11 1,-1 1 241,4 18 0,-1 2 0,1 1 0,-2 0-24,0-1 0,0 0 24,0 2 0,0 0 0,-3 1 0,-2-1 0,-2 1 0,-1 1 0,-1-2 0,-3 0 0,-2 0 0,0-1 0,-1-1 0,-1-1-949,0-1 0,-1 0 949,-2-1 0,0-1 0,-1-1 0,0 1-242,-1-1 1,-1 0 241,0 1 0,-2 1 0,1 3 0,-3 0 0,-18-5 0,-2 3 0,14 10 0,-2 4-225,-13-2 0,-1 5-585,17 11 1,1 5-181,-2 5 1,0 4-450,1 2 0,-1 4 1439,0 5 0,1 2 0,0 5 0,1 2 0,-1 1 0,1 0 0</inkml:trace>
  <inkml:trace contextRef="#ctx0" brushRef="#br1" timeOffset="92646">8316 15183 23004,'-6'0'1889,"-3"0"-1709,8 0 0,-3 0-1,11 0 1,10 0 0,15-4-90,15 1 90,14-5-135,-27 4 0,1 1-1696,3 0 0,0 1 1696,0-2 0,1 2-45,-1 1 0,-1 1-224,-1-2 0,0 0 224,-3 0 0,0 0-1,25-5 1,-8-2-90,-11 0-360,-7 1-360,-11 2 2901,-5 3-3621,-10 1-318,-3 2 1848,-10 0 0,-5 0 0,-9 0 0</inkml:trace>
  <inkml:trace contextRef="#ctx0" brushRef="#br1" timeOffset="93641">8369 15084 20126,'-18'0'2518,"1"0"-2068,5 0-270,2 0 90,6 0-1,0 0 721,4 28-361,0 23-359,-5 15-414,-2-10 1,-2 1 188,0-19 0,-2 0 0,-3 14 0,-2 1 0,3-14 0,0-2 0,-1 1 0,-1-1 0,0-2 0,0-1-45,-12 24 0,1-12 0,6-11 0,5-10 180,7 0-90,6-15-90,6 0 89,15-14 559,14-17-648,6-2 0,10-13-293,-4 7 293,4 4 0,6 0 0,1 5 0,4 2 0,0 4 0,3 5 0,-3 5 0,0 2 0,-3 6 0,-4 5 0,-2 5 0,-5 4 0,-3 4 90,12 13-90,-18-3 90,-10-5 0,-3 0 0,-1 8-11,-7-5 0,-2 1-79,2 10 90,0 13-90,-7-15 0,-2-1 90,-3 1-90,-2-3 0,-6 2 90,-2-1-90,-6-1 0,-16 16 0,5-14 0,-10 10 0,9-19 0,-1-2 292,-1-2-292,-13 10 0,6-10 0,-11 6 0,-4-7 0,9-9 22,-10-2-22,15-9-90,-11-4 90,13 0 0,-7-2 0,17-2 0,1-5 0,3-3 0,2-4 0,7 0 0,4-2 0,5 0 0,1-2 0,18-13 0,2 8 0,15-10 0,0 17 0,-1 2 0,3 9 0,-1 1 0,-2 5 0,-3-1 0,-3 6 90,-3 3-90,-4 5 0,-1 2 0,-2 3 0,-9-4 0,-1-2 0,-9-3-90,0-7-90,0 3-179,0 0-541,-4-3-539,-4 3-1170,-6-6 2609,-10-5 0,-7-4 0,-6-5 0</inkml:trace>
  <inkml:trace contextRef="#ctx0" brushRef="#br1" timeOffset="96518">18696 1918 24173,'0'-7'1709,"0"2"-1259,0 15-180,2 12-90,3 18-90,11 15-517,-4-23 0,3 1 427,4 5 0,2-1 45,4 2 0,1 0-45,4-2 0,1-1 0,2-2 0,2-3 0,0-6 0,1-4 45,-2-5 0,1-5 0,0-5 0,-1-6 90,27-23 90,-30 3 0,-3-4 90,-1-10 0,-3-4-549,-1-6 1,-3-3 233,-2-7 0,-2-1-492,-3-3 1,-2-2 491,-1-1 0,-2-1 0,-3 5 0,-1 0 0,-1 6 0,-1 3 260,-1 5 0,2 11-260,2 24 0,6 51 0,-4 0 0,-1 14 0,0 6 0,1-3-365,-2-7 1,1-1 0,-1 1 0,2 4 364,-1 4 0,2 5 0,0 1 0,-1 1 0,1-4-362,-3-9 1,1-1 0,-1 0 0,0-1 0,1 0 361,0 1 0,0 1 0,0-1 0,0 0 0,0 0-68,0 12 1,0 1-1,-1-1 1,1-1-675,-1-2 0,1-2 0,-1 0 0,-1-1 630,-1-4 1,-1-1 0,0 0 0,-1-1 0,1 13 0,0-1 0,0-1 0,-2-4 0,0-1-1,0 1 1</inkml:trace>
  <inkml:trace contextRef="#ctx0" brushRef="#br1" timeOffset="100681">26992 11714 21385,'-36'-20'2069,"-5"0"-1530,-4 4 1,-6-2-5751,0 4 5571,0 0 1409,6 1-960,-11 4-539,28 0 770,-3 0-950,27 4 0,15-3 89,15 1 1,29-5 1023,-15 6 1,3-1-1114,12-3 0,4 0-60,-15 3 0,1 0 0,1 0 0,3-2 0,1 0 0,3 0-8,5 1 1,5 0-1,0 0 1,-3 1-734,4-1 0,-2-1 1,3 1 710,-4 1 0,4 0 0,0 0 0,-5 0 0,-2 1 0,-5 1 0,0 0-136,-2-1 1,-2 0 0,2 0 135,8 0 0,2-1 0,-4 0 0,3 0 0,0-1 0,-7 2 0,2 0 0,-6 1 90,16 0-90,-29 3 0,-5 0 0,-5 2 0,-7-2 777,-7 2-777,-2-2 2244,-2 2-2244,-4-2 592,0 1-592,-4-3 0,0 4 0,0-2 0,-4 2 0,-2 0 0,-4 0 0,-8 0 0,-6 0 0,-17 6 0,-14 1 0,19 0 0,-3 0-684,-7 1 0,-3-1 684,-7 1 0,-2 0 0,15-2 0,-2 0 0,-1 0 0,-2 2 0,-1-1 0,-4 1 0,-4-1 0,-4 1 0,-1 0 0,3 0-905,-4 1 1,3 0 0,-3 0 904,4-1 0,-4 1 0,1-1 0,5 0 0,4-1 0,3 0 0,1-1-592,3 0 0,0 0 0,2 0 592,-16 3 0,2-2-127,7-3 0,3-1 127,8 1 0,2-2 637,-28 2-637,37-3 2099,22 3-2099,44-4 0,-7-1 0,7-2-138,12-1 0,8-2 0,-1-1 138,-6 1 0,0-1 0,3 0 0,2 0 0,4-1 0,1 0 0,-3 0-350,10-1 0,-2 0 0,1 0 350,-14 2 0,0 0 0,1 0 0,0 1 0,-1-1 0,0 1 0,0 0 0,0 0 0,14-2 0,-1 2 0,-1-1 0,-6 1 0,0 0 0,-3 0-213,-7 2 0,-1-1 1,-2 1 212,12-2 0,-5 0-82,-11 2 1,-4-1 81,11-1 2278,-29 3-2278,-33 1 0,-33 6 0,9-1 0,-3 1 159,-12 3 0,-2 0-159,-8 2 0,-3 0 0,20-2 0,-1 1 0,-4 0 0,-3 0 0,-5 0 0,0 0 0,2 1 0,-2 0 0,2 1 0,-2 0 0,3-2 0,-4 1 0,1-1 0,5 0 0,4 0 0,3-1 0,0 1 200,-8 0 0,-1-1 0,4 0-200,-1-1 0,3-2 0,-7 2 0,8-2 0,20-4 277,23 0-277,36 0 0,29-6 0,-15 2 0,4-1-439,10-4 0,4 0 439,-15 1 0,1 1 0,1-1-44,5 0 1,1-1-1,1 1 44,3 0 0,1-1 0,0 1 0,1-1 0,1 1 0,-1 0 0,-3 1 0,0 0 0,-1 1 0,-4-1 0,-2 1 0,-2 1-89,13-3 0,-4 2 89,-14 2 0,-5 1 0,4-1 0,-48 4 0,-49 6 0,8-1 0,-6 2-210,10-2 0,-3 1 0,-1 1 210,-5 1 0,-1 0 0,-1 1-120,-3-1 0,-1 0 0,1 1 120,-2 0 0,0 0 0,0 0 0,3-1 0,0 1 0,0-1-122,5 0 0,0 1 0,2-1 122,-15 1 0,4 0 0,9 0 0,4 0 0,-17 2 0,31-3 0,34-4 0,31-2 0,15-4 0,-5-1 0,4 0 145,2 0 1,4 0-1,-1-1-145,-6-1 0,0 0 0,-1-1 0,2 0 0,0 0 0,0 0 30,-2 0 0,-1 1 0,0 0 0,3-2 0,1 1 0,-4-1-30,-3 0 0,-3 0 924,3 0 0,-14-2-924,-28-2 1132,-28 6-1132,-25 1 0,21 4 0,-3 0-334,-4 0 1,-1 0 333,-2 0 0,0 0 0,-2 2 0,1 0 0,0-2 0,0 1 357,-9 3 1,1 0-358,16-3 0,2-1 0,-5 2 0,5 0 0,7-2 0,17 0 0,20 0 724,21 0-724,20 0 0,-18-2 0,3 0-47,3 0 1,2-1 46,0 0 0,0-1 0,-2-1 0,-1 1 0,25 1 0,-13-1 0,-15 4 0,-16 0 0,-19 0 0,-40 0 0,-4 0 0,9 2 0,-1 0 0,-24 3 0,5 0 525,-10 5-525,26-4-90,-1 1 90,26-3 0,17-4 0,8 4 0,17-3 0,9 3 0,4-4 0,4 0 0,-4 0 0,-5 0 0,-7 0 0,-7-2-90,-6 2 90,-4-2 0,-5 2 0,-4 0 0,-3 0 0,-9 0 0,1 0 0,-7 0 0,4 0 0,5 0 0,-3 0-90,8 0 0,-5 0 90,6 4 0,-3-3-90,2 7 90,-3-7 0,4 3-180,0-4 180,-4 0 0,-2 0 0,-4 0 0,-4 0 0,-4 0-90,-5 0 90,-11 6 0,-5-1 0,-13 8 0,-9-3-302,25-4 1,-1 1 301,-4-2 0,-2-1 0,0 2 0,-4-1-91,-16 1 1,-3 0 90,0-3 0,3-1 0,8 1 0,4 0 0,6-3 0,11 0 0,25 0-90,46 0 90,19 0-569,-3-2 0,4-2 569,3 0 0,2-2 0,-13 2 0,2-1 0,1 0 0,5 0 0,1-2 0,1 2-357,4 0 0,1 0 0,0 1 357,0-1 0,0 0 0,2 1 0,-7 1 0,3 1 0,-1 0 0,-2 0-279,7 0 1,-2 1 0,-2 0 278,-4-1 0,-1 1 0,-6 0 0,-3 0 0,-14-1 0,-26-2 0,-74-1 0,23 4 0,-7 0 0,-1 1-237,-3 0 1,0 2 0,-3 0 236,7-1 0,-3 1 0,1 0 0,2 0 0,-3 2 0,2 1 0,0 0 145,0-1 1,-1 1 0,1-1-146,3 0 0,0 0 0,1 0 0,-18 1 0,0 1 45,-1-1 0,4-1-90,24-2 0,4 1 916,-20 5-871,66-7 0,31 3 0,15-8 0,9-2 0,-8 1 0,4-1 151,-5 0 1,5-1 0,2 0-152,-11 2 0,2-1 0,0 0 0,-4 1 0,2 0 0,-4 0 0,3 0 0,11 0 0,2 0 0,-9 0-45,-10 1 0,-8-1 1145,13 0-1100,-37-1 0,-43 3 0,-35 1-45,16 4 0,-4 0-516,-9 2 0,-2 1 561,17 0 0,0-1 0,-4 2 0,-1-1 0,-4 2 0,-1 0 0,1 0 0,1-1 0,1 1 0,0-1 0,0 1 0,1-1 0,0 0 0,1 0 0,2-1 0,-5 1 0,4-1 0,6-1 0,-20 7 1528,32-10-1528,27 5-45,32-6 0,16-4 45,-4 1 0,4-1-459,2 0 1,5 0 0,-1-2 458,-3 1 0,0-1 0,1-1 0,5 1 0,0 0 0,0 0 0,0 0 0,0-1 0,1 2 0,9-1 0,2 1 0,-4 0 0,0 0 0,-5 1 0,5 0 0,-14 1 0,-35 1 0,-43 2 0,-1 2 0,-5 2 0,-13 0 0,-4 2-31,-9 2 1,-3 2 30,17-4 0,-1 1 0,-1 0 0,-1 0 0,-2 0 0,1 0-812,-2 0 0,0-1 0,0 1 812,3-1 0,0 0 0,1 0 0,4-1 0,0 1 0,2-1 404,-13 3 0,3 0-404,10-5 0,3 1 0,-19 8 0,30-10 984,27 4-984,32-6 0,20-2 0,6 0-45,-7 0 0,1-1 692,-2 0 0,2 0 0,-2 0-962,7-3 0,-4 1-405,-4 0 1,0 0 735,3 0 0,-3 1 0,13 0 0,1 2 0</inkml:trace>
  <inkml:trace contextRef="#ctx0" brushRef="#br1" timeOffset="138330">26842 11601 17247,'0'-9'5307,"-8"0"-4947,3 0-180,-7 2 0,8 3 90,0-2-91,0 5 181,0-3-180,-1 4 180,2 0 0,-1 0 179,3 0 1440,-2 0-1439,3-2-360,2-3-90,5 2 0,9-1-90,27 2 0,8 2 45,-14-1 0,3-1-418,4 1 1,6-1 0,0-1 372,4-2 0,1-1 0,-2 0-781,12-1 0,0 0 781,-9 0 0,2 0 0,-4 0 0,4 0 0,-4 0-364,-3 1 1,0 1 363,-4-1 0,-1 0 0,-5 2 0,-1-1-107,5 1 0,-3-1 107,14-2 0,-21 4 0,-3 0 0,-7 0 810,0 1-810,-17 2 1536,-4-2-1536,-2 2 773,-19-6-773,-1 1 231,-22-4-231,1 6 0,-4 1 0,6-1 0,-2 2-713,-19-1 1,-2 2 712,9-1 0,0 1 0,-4-1 0,-1 0 0,-1 3 0,-3 2-974,6 0 1,-4 1 0,4 0 1018,-6 1 0,1 1-45,11-1 0,-2 0 0,6-1 0,5-3 0,5 1 0,-21 5 0,19 1 0,26-3 953,21 6-953,30-11 0,16 3 0,0-5 0,5-2 0,-12 0 0,2-1 549,-5 1 1,4 0 0,-2-1-550,11-2 0,-2-1 0,1 2 0,1-1-392,-3 0 1,0 0 391,-6 2 0,-3-1-42,-6 1 0,-2 0 87,-1 1 0,-3 1-45,3-3 0,-11 3 0,-71 8 0,-8 0 490,5 0 1,-3 1-491,4-1 0,0-1 0,-4 2 0,0 0 0,0 0 0,0-1 0,2 0 0,1 0 0,3 1 0,2-1 433,6-3 0,1 0-433,-21 7 0,17-9 217,15 9-217,15-9 0,20 5 0,19-6 726,20 0-726,-19 0 0,3-2 0,5 0 0,3 0-490,2-2 1,2 1 489,3-2 0,0 1 0,-2 1 0,0 1 0,-3-1 0,-1 2-104,-6 1 0,-3 0 104,21-2 0,-20-1 0,-40-1 0,-17 1 0,-34 5 0,-10 5 151,12 1 0,-2 2-151,13-3 0,0 1 0,-11-1 0,2-1 0,-6 6 214,11-4-214,26 5 0,15-1 0,28-5 0,17-3 0,17-4 0,-23 0 0,2 0-154,3 0 0,1 0 154,0 1 0,0-2 0,-3-2 0,-1 0 0,27-2 649,-12-11-649,-59 10 0,-5-2 0,-17 7 0,-6 2 0,-22-1 0,-5 0-1358,2 4 1358,2-3 0,10 9 284,1 0-284,29 2 0,11-3 0,30-5 0,13-4 0,11-2 1404,6 0-1404,-13-1 0,0-1-218,16-1 218,9-1 0,-33 1 0,-9 3 0,-6-3-269,-6 5-451,-4-2-359,-4 2-233,-7-2 1312,-18-7 0,-8-1 0,-16-5 0</inkml:trace>
  <inkml:trace contextRef="#ctx0" brushRef="#br1" timeOffset="141292">20072 1416 19946,'-6'-9'3058,"0"2"-2608,6-6-1,-3 3 181,-4-9-450,-1 8-90,-2-6 0,0 6 0,-1-1 0,-1-1 0,-2-1 0,-6 1 0,-3-3-1,-9 0 1,0-1 0,-3 0 0,-12-3-90,10 2 0,1 2 90,-6 2-90,1 0 90,0 6 0,-1 1 0,-10 1-90,11 2 0,1 0 90,-2 4 90,-18 10 0,-4 3-180,31-4 0,1 1 90,-29 11-90,20-2 90,-1 3-90,0 1 0,-1 2 0,-2 0 90,0 2-90,1 0 0,1 0 0,0-2 0,5 0 90,-1-3-90,6 1 0,3 0 90,4-1-90,3 1 0,1 0 0,4-3 0,0 2 90,1-1-90,3 1 0,2 3 89,2-2-89,5 4 90,-2-2 0,6 6-90,-6 1 0,3 4 90,-1 1-90,-4-3 90,8 2 0,-8-2-90,8 2 0,-3 0 0,4-2 0,0 2 90,0 16-90,0-11 0,0 25 0,0-29 90,2 9-90,2-14 90,2 1-90,6 20 0,-3-13 0,5 13 0,-4-18 90,0 2-90,4 19 0,-5-10 0,3 10 0,3-3 90,-5-16-90,7 11 0,-7-18 90,3 1-90,1 1 0,0 2 0,4 2 0,2 0 90,3 2-90,1-1 0,1 1 0,-1-4 90,0 0-90,3-2 0,-1-1 0,3-1 0,-1-1 0,0-4 0,3 0 180,-2-3-90,1-1-90,-2-1 0,1-6 0,-1-5 0,1-1 0,1-1 0,0 3 0,3 1 0,-2-6 0,-1-1 0,11-4 0,-8 0 0,12 0 0,-12-3 0,2-2 0,27-9 0,-25 6 0,-2-1-486,19-11 486,-21 7 0,3-3 0,-3 0 0,1 0 0,-5-2 0,1 2 0,-3-4 0,1 2 0,2-7 0,1 0 0,2-4 486,-3-3-486,2 0 0,-3 1 0,1-1 0,-3-2 0,-1-2 0,-3-1 0,8-17 0,-3-2 0,1 0 0,-13 19 0,-2 1 0,3-7 0,4-16 0,-9 15 0,7-18 0,-5 12 0,4-11 0,-10 22 0,-2 3 0,-2 3 0,4-9 0,-3 10 0,1-7 0,-5 11 0,-1 1 0,0 2 0,0-2 0,-3 2 0,2 0 0,-6 1 0,2 3 0,-3-3 0,-2 1 0,2-4 0,-2 2 0,1 0 0,0 0 0,-4 0 0,1 0 0,-2 0 0,3 5 0,1 0 0,2 2 0,0 2 0,-5-2 0,3 4 0,-9 0 0,13 5 0,-6 3 0,11 1 0,-6 1 0,6-3 0,-8 2 0,4-1 0,-2-1 0,-2-2 0,-3-5 0,-1 0 0,-3 1 0,6 2 0,2 2 0,-2 0 0,-4-2 0,3 1 0,1-1 0,3 4 0,0-6 0,-1 5 0,-2-5 0,0 6 0,-1 1 0,-10-7 0,12 5 0,-9-7 0,17 5 0,-2 1 0,3 0 0,-4 0 0,3 0 0,-8 2 0,8-1 0,-10 1 0,10-2 0,-9 4 0,10-1 0,-4 3 0,4-1 0,-4-1 0,3 0 0,-2 1 0,3-1-360,3 3-2429,-2 0 271,3 0 2518,-4-3 0,0 0 0,0-1 0</inkml:trace>
  <inkml:trace contextRef="#ctx0" brushRef="#br1" timeOffset="141800">19910 1244 18866,'-16'0'3958,"1"0"-3508,7 0-1,2 4-89,3-3-90,2 3 90,-3 0-90,6 1 0,2 6-180,8 3-1,4 4-89,9 5 0,1 6-225,-5-2 1,-1 2-946,8 19 1170,-9-3 0,-5 2 0,-11 13 0,-4-21 0,-1 1 0</inkml:trace>
  <inkml:trace contextRef="#ctx0" brushRef="#br1" timeOffset="146412">21120 2054 23004,'-16'13'2428,"-2"-1"-1978,1-1 270,-6-6-450,12-1 359,-5-4-179,15 0-90,-3 0-180,6-6-90,11-22-90,3-4 0,17-22 0,4 7-240,-13 21 1,1 2 239,1-1 0,3 2-21,14-4 0,4 5 21,-2 12 0,0 6 0,0-1 0,-2 7 0,-7 14 0,-8 6 0,-5 26 0,-17 11 0,-17 5 0,1-31 0,-4 0 0,-9 7 0,-1-1 0,-12 14 0,14-24 0,2-2 0,7-7 0,13-9 0,20-13 0,15-7 0,5-3 0,-1 2 0,3 1-479,20-5 1,3 1 478,-8 7 0,-2 3 0,2 7 0,-1 4 0,-4 2 0,-2 5 0,-9 7 0,-4 5 0,-8 0 0,-8 5 0,-11 5 0,-9 2 0,-6 3 0,-11 3-216,-10-4 0,-11 6 0,-7 2 0,1-1 0,4-5-1338,0 2 0,2-5 1,-5 4 1553,0-1 0,-6 5 0,-3 1 0,3-3 0,4-7 0,4-7 0,2-5 0,1 0 0,-2 1 0,1-1 0,-1 1 0</inkml:trace>
  <inkml:trace contextRef="#ctx0" brushRef="#br2" timeOffset="147255">22606 3424 24575,'0'0'0</inkml:trace>
  <inkml:trace contextRef="#ctx0" brushRef="#br1" timeOffset="155380">26716 11502 21835,'-17'0'3238,"3"0"-2519,0 0 181,2 0-91,5 0-89,2 0-360,5 0-360,0 0 0,5 0 0,7 6 0,16-1 0,17 6 0,20-2-1300,-25-6 1,3-1 1299,6 3 0,2-1 0,5-4 0,2 1-351,3 0 0,4 0 351,-4-3 0,5 0 0,-3-1 0,-13 0 0,-1 0 0,3-1 0,5 0 0,6-2 0,0 1 0,-4-1 0,-1-1 0,-3 1 0,0-1 0,-1 0 0,-1 0 0,-3 1 0,9-2 0,-9 1 0,-4 0 0,-25 2 0,-27 3 0,-31 2 0,6 3 0,-5 0-142,-7 0 0,-4 2 142,-4 2 0,-2 1 0,-2 0 0,-2-2-31,1-1 1,0 0 30,1 0 0,1 0 0,4-4 0,1-1 0,5 2 0,1 0 0,8-2 0,1 0 0,-26 4 0,96-3 0,0-1 0,24-3 0,8-1 134,-11-1 1,0 0-135,6-1 0,1 1 0,0 2 0,2 1-21,-11 0 1,1 0-1,-1 0 21,12 0 0,-3 0 0,-3 1 0,-8-1-142,-7-4 142,-61 3 0,-35-1 0,11 2 0,-4 1-395,-10 0 0,-4 0 395,-6 2 0,-6 2 0,19 0 0,-5 0 0,0 1 0,3-1 0,-3 1 0,3-1 0,-3 1 0,5 1 0,-2 0 0,0 0 0,3-1 0,-2 0 0,2-1 0,4 2 0,1 2 0,2 1 1005,-6-2 0,16 4-1005,49 17 0,20-9 0,4-5 0,5-3 126,0-3 0,1-2-126,6 1 0,0-1-385,5 0 1,0-1 384,-1-1 0,1-1 0,0 0 0,-1 0 0,-4-2 0,0 0 0,12 0 0,-2 0 428,-20 0 0,-2 0-428,13-1 0,-6-2 0,-15-8-1259,-8-6-1087,-39-7 2346,-24-5 0,6 13 0,-3 1 0,-8-1 0,1-1 0</inkml:trace>
  <inkml:trace contextRef="#ctx0" brushRef="#br1" timeOffset="156520">22330 1353 20755,'-41'-34'1979,"1"2"-4540,11 9 1,-1 0 2740,-15-12-45,15 14 0,0 1 1364,-17-7-1364,12 10 0,-4 3-45,-2 3 0,-1 2 0,0-1 0,0 2 429,1 6 1,2 4-340,-18 8-90,25 0 0,0 4-167,-16 15 1,-1 4 166,10-4 0,-2 3 59,-4 9 1,-3 7 0,4-2-15,2 1 0,1 1 530,6-5 1,-1 2-1,3-1-530,-2 7 0,3-1 0,2 0 0,1 0-45,1 1 0,2 0-426,2-1 1,3 1 425,0-1 0,3 0-45,3 0 0,2 0 45,4-2 0,3 1-45,1-2 0,4 1 45,6-1 0,4 1 0,3 0 0,3-1 0,4 1 0,4-1-45,4 1 0,3-1-45,5-1 0,3-1 0,3-1 0,2-2 0,4-2 0,5-1 0,-3-8 0,5 0 0,5-3-478,-9-11 0,4-2 0,3-3 1,0 0-1,-3 0 478,4 2 0,-2 0 0,1-2 0,2-3-156,-2-4 0,3-1 0,1-2 0,-3-2 0,-5-3 156,5-4 0,-5-4 0,-1-3-25,1-1 1,-1-2 0,0-2 24,-3-3 0,0-2 0,-1-3-130,-3 0 1,-2-3 0,-1-2 129,-1-1 0,-2-3 0,-2-1 0,-3 1 0,-2-2 0,-1-1 403,-3 0 0,-2-1 0,-2-1-403,-2 1 0,-3-1 0,-3-2 0,0-17 0,-4-4 0,-3 3 21,-5 11 0,-3 2 0,-2-2-21,-3-15 0,-1-3 0,-6 4 0,-4 14 0,-4 3 0,-2 0-38,-2-3 0,-2 1 1,-2 0 37,-2 1 0,-3 0 0,-3-1-215,-2 3 1,-5-3 0,0 2 0,1 3 214,-2-1 0,1 4 0,-3 0-180,4 4 0,-3-1 0,0 2 1,3 5-529,-17-5 1,2 9-463,2 4 1,-1 5 1169,3 5 0,0 6 0,2 7 0,1 6 0,1 3 0,0-1 0</inkml:trace>
  <inkml:trace contextRef="#ctx0" brushRef="#br1" timeOffset="160378">21161 12510 21565,'-7'-2'2069,"-2"2"-1800,8-2 991,-3 2-901,4 4 1,6-3-180,6 3 90,32-4-180,1 0-45,-11 0 0,2 0 45,23-2-331,0-1 241,-2 1 0,-23 1 0,-1 0 0,14 1 179,3 0 91,-25 0 0,-11 0-90,-6 0 180,-6-2-270,-10-1-90,-4-1 241,-32-3-241,1 4 0,-23-1 0,25 4 0,0 0 0,-17 0 0,20 0 0,2 0 0,2 0 0,2 0 0,22 0 0,16 0 90,18 0-180,22 0 90,1 0 45,-8-2 0,1 0-45,15 1 0,-12-1 0,-3 0 0,-15 2 90,-2-2-180,-37 2 90,-12-2 90,-13 2-180,-6 0 180,-2 0-90,-9 0 0,20 0-90,0 0 180,25 0-90,9 0-90,14 0 180,11 0-90,17-6 0,-4-1 0,3 0 0,24-8-141,-22 6 1,-1 0 230,7 0 0,-5 3 0,-18 3-90,-7-1 90,-28 2-180,-9-1 180,-7 5 191,-5 3-371,17 0 90,1-1 0,10-4 0,8 0 0,2 0 90,10 4-90,10-3 0,19 3-281,-14-5 1,4-2 325,10 1 0,2-1-1166,10-1 0,4-1 1121,-17 3 0,2 1 0,0-1 0,3 0 0,1 0 0,0 0-347,1 2 0,-1 0 1,4 0 346,-3-1 0,3 1 0,1-1 0,-3 1 0,2 0 0,-2 0 0,1 0 0,13 0 0,1 0 0,-4 0 0,1 0 0,-5 0 0,-1-1 0,-2 0 0,-4-1 0,-2-1 0,-4 0 0,-1-1-68,-6 0 1,-2-1 67,25-2 0,-11 3 0,-11 2 362,-5 0-362,-5-1 1997,7 1-1997,-8 0 1402,5 2-1402,-14 0 0,2 0 0,-3 0 217,3 0-217,0 0 0,0 0 0,1 0 0,-3 0 0,-2 0 0,-3 0 0,4 0 0,-7 0 0,1 0 0,-7 0 0,0 0 0,0 0 0,4 0 0,-1 0 0,4 0 0,-5 0 0,1 0 0,-5 0 0,0 0 0,2 0 0,-1 0 0,0-2 0,0-1 0,-3-2 0,0 1 0,-2-5 0,0-2 0,-4-9 0,3-7 0,-6-8 0,6-2 0,1-4 0,-3 7 0,-1-1-326,1-16 0,1-2 326,0 10 0,0 1 0,0-2 0,0-1 0,2 0 0,0-3-1059,0 4 0,0-4 1,0 3 1058,0-7 0,0 1 0,0-16 0,0 1-156,0 22 1,0 2 155,0 2 0,0 1 0,2 1 0,0 1 0,-2 3 0,1 0 0,4-31-142,-5 4 142,2 22 0,-2 1 0,-5-17 0,4-8 0,-9 27 405,10 2-405,-8 5 3153,4 2-3153,-1 2 484,2-16-484,3 16 239,0-23-239,0 27 0,0-13 0,0 15 0,0-8 0,-6 5 0,1-1 0,-1-2 0,-3-6 0,-1 5 0,-2-1 0,-12 3 0,-5 5 0,-5 3 0,-8 1 0,8 8 0,-5 0 0,-3 3 0,-9-1 0,-11-1 0,24 2 0,-3 1-599,-10-2 0,-6 0 1,0 0 598,9 0 0,1 1 0,-3 0 0,0 0 0,-4-1 0,-1 1 0,-1-1 0,-6 1 0,-3 0 0,0 0 0,3 1 0,-5 0 0,2 0 0,-2 1-700,3-1 1,-3 1 0,0 0 0,5 1 699,1 0 0,5 1 0,0 1 0,0-1 0,0-1 0,2 2-217,2 0 1,0 0-1,1 1 217,1-1 0,1 1 0,0 0 0,2 1 0,1 1 0,1 0-356,-21 1 1,2-1 355,3 2 0,0-1 0,4 0 0,-1-1 247,9-1 0,-3-2 0,1 0-247,2 1 0,0-1 0,1 1 0,1-2 0,0 0 0,1 0 656,-2-3 0,0 0 1,6 0-657,-24-3 0,28-1 0,2-1 909,-1-1-909,-1-6 1312,11 5-1312,0-1 312,15 2-312,9 16 711,6 2-711,7 17 0,8 28 0,-9-17 0,1 2 0,-1 3 0,1 0-279,-2 5 0,-1 0 279,-1-10 0,-2-1 0,0 2 0,0 1 0,1 0 0,0 0 0,0 1 0,1 0 0,0 0 0,0 1 0,3 16 0,0 0 0,-3-12 0,1-1 0,3 12 0,0 0 0,-4-16 0,0 1 0,3 16 0,-2 1 0,-3-12 0,-1 1-442,2 14 0,-1 0 442,-2-17 0,0-2 0,1 3 0,1 0 0,0-1 0,0-1-282,0 1 0,0 0 282,1-2 0,0 0 0,0-1 0,0-1 0,1-1 0,0-1 0,0-2 0,-1 0 0,0-2 0,0 0 0,1 7 0,-1 0 0,1 14 0,1 9 0,-3-28 0,0-1 474,4-4-474,-3-4 0,-2-2 0,-3-4 875,0-3-875,2-3 657,2-1-657,3-1 0,-1-1 0,1-5 0,-4 3 0,1-4 0,-4 5 0,0 0 0,2 6 0,0-4 0,2 4 0,2-8 0,-2-4 0,2-1 0,0-4 0,0 0 0,6 0 0,6 0 0,11 0 0,21-6 0,11-4 0,1 3 0,4-2-1131,-13 1 0,3-1 1,-1 1 1130,-5 1 0,0 1 0,-3 0-630,10-2 0,-2 0-744,1 0 0,0 0 1374,-1-1 0,0 0 0,-3 1 0,0 0 0,-3 0 0,0 0 0</inkml:trace>
  <inkml:trace contextRef="#ctx0" brushRef="#br1" timeOffset="165277">5393 16997 24443,'-15'-12'2159,"1"1"-1530,2 6-179,5-1-90,2 4-180,5-3 90,0 3-180,0 0-90,3 0 0,4 1 0,5-1 0,6 2 0,8-2 0,13-2 0,17-3 0,-19 1 0,3 1-600,10-1 0,3 0 600,9-1 0,3 0-773,-17 2 1,1 0-1,0 0 773,3 0 0,1-1 0,-1 1 0,2-1 0,0 0 0,-1 0-333,-1 0 1,0 0 0,-1 0 332,-3 0 0,0 0 0,-2 0 0,18-2 0,-2-1 0,-16 4 0,1-1 0,-3 0 0,0 0 0,-3 0-52,6 1 1,-5 1 51,-6-4 746,-12 3-746,-8 0 667,-6 1-3636,-15 4 2969,-8-2 0,-13 1 0,-5-1 0</inkml:trace>
  <inkml:trace contextRef="#ctx0" brushRef="#br1" timeOffset="168685">3427 15740 23993,'-16'13'1709,"0"-5"-1259,1 2-180,1-9-90,4 3 0,0-4 0,6 0 89,0 0 361,4 0-360,0-2 90,2-11-270,13-16-90,3-5 0,16-12 0,2 9-288,9 1 288,8 4 0,-24 18 0,2 1 0,31-8 0,1 6 0,-8 12 0,-21 11 0,-1 5 0,12 17-21,-18-4 0,-4 3 21,2 28-375,-15-25 0,-2 2 375,-2 2 0,-2 0-1517,0 3 0,-2 1 1517,-3 1 0,-2 0 0,-1 1 0,-2 0-36,-2-2 1,-2 0 35,-3-3 0,-1 0 0,1-4 0,-2 0 0,-1-3 0,-3-1-34,-5 2 0,-1-3 34,-11 9 490,-7-6-490,21-23 3208,5-8-3208,9-2 396,2-3-396,10-12 159,6-5-159,8-9 0,11-1 0,7 4 0,7 6 0,8 4 0,4 11 0,6 1 0,2 12-451,0 7 451,-31-1 0,-1 1 0,26 20 0,-24-4 0,-2 4 0,9 20 0,-18 0 0,-8 3 0,-12-19 0,-5 1-270,-1 16 1,-7-1 269,-6-11 0,-4-2 0,-2 3 0,-3 0 0,-5-1 0,-3-2-403,-2-1 1,-3-1 402,-3-3 0,-2-2 0,0-5 0,-4-2 0,8-7 0,-3-2 0,1-4 0,-18-1 0,0-5 0,3 0 0,3-5 108,10-8 0,5-4-108,1-9 0,9-1 0,11 0 505,10-1-505,6-1 874,10 1-874,6 1 200,11 6-200,18 5 0,-9 5 0,11 4 0,-18 6 0,6 7 0,-10-3 0,2 2 0,-13-12 0,-2 4-2519,-6-15 2519,-13-19 0,-1-3 0,-12-15 0</inkml:trace>
  <inkml:trace contextRef="#ctx0" brushRef="#br1" timeOffset="171566">23402 1479 22464,'0'-22'2968,"0"1"-2338,0 3-270,0 4-90,0 7 90,2 7-1,4 13-179,1 15 90,2 15-90,3 14-342,-4-25 1,0 1 206,3 3 0,1-1 0,3 1 0,2 0-45,-1-2 0,3 0 45,14 9 0,4-2-45,-11-14 0,1-3 0,12 6 0,2-7 0,14-11 0,4-17 0,-20-14 0,-1-8 0,-10 1 0,-2-3-457,9-14 1,-4-3 501,-11 3 0,-5-2 0,-1-2 0,-1-1-45,-2-4 0,-1 0 0,-2-1 0,-1 1 0,0 2 0,0-2 0,0-10 0,0 1-57,-1 11 0,0 1 57,-1-1 0,-1 3 0,3-4 0,-7 21 0,6 22 370,-2 6-370,5 12 939,-3 10-939,5 27 0,-2-1 0,0 4 0,2 4 0,-4-16 0,1 0 0,1 17 0,0 4-280,-3-14 0,0 1 1,0 0 279,-2 10 0,-1 1-361,1-7 1,-1 2 0,-1-1 360,-1 6 0,-2-1 0,1 0 0,0 1 0,0 1 0,0-1 0,0 0 0,0-1 0,0 1 0,0 1 0,0-6 0,0 3 0,0-4 0,0 7 0,0-2 0,0-10 0,0 1 0,0-6-1,2-4 0,0-4 1,4 24 0,6-12 0,1-5 0,1-10 0,-2-1 0,-2-7 0,0-1 857,-5-3-857,-1-2 1194,-3-9-1194,2-1 2,-1-10-2,1 3 0,0-3 0,1 4 0,-2-2 0,0-4 0,1-6 0,2-4 0,3-4 0,0-3-270,-3-2-1799,-2-2 2069,-19-8 0,-8 18 0,-17-3 0</inkml:trace>
  <inkml:trace contextRef="#ctx0" brushRef="#br1" timeOffset="174978">15784 13487 22914,'-36'-11'2698,"1"2"-1978,1-2 0,5 2-181,3 4-179,5-1-180,10 3-90,4 1 90,13 0-180,13 2 90,25-3-45,-5 2 0,5 0-1154,16-2 0,6-1 1109,-11 1 0,4-1 0,1 0 0,-8 1 0,1-1 0,2 0 0,5-1 0,0 0 0,5-1 0,4 0 0,0-1 0,0 1 0,-4 0-532,2-1 1,-2 1-1,-1-1 1,1 1-1,3-1 532,-6 1 0,2-1 0,2 1 0,1-1 0,-1 0 0,-2 0 0,-3 1-356,6-2 1,-3 0 0,-2 1 0,-1-1-1,1 1 356,-2 0 0,-1 0 0,0 0 0,1 0 0,1 0-198,-4 0 0,2-1 0,2 1 0,-2-1 0,-1 1 0,-4 0 198,6 0 0,-3 0 0,-1 0 0,0 1 110,7-2 1,1-1 0,-2 1-1,-6 0-110,-7 1 0,-5-1 0,-4 1 0,0 1 0,-2-1 0,3-1 0,-4 2 0,-12 3 1408,-3 1-1408,-20 2 2104,-3 0-2104,-9 0 3148,-4 0-3148,1-4 739,-2-1-739,4-2 0,1 2 0,6 1 0,-3 0 0,7 1 0,-1-1 0,5 4 0,0 0 0,-2-2 0,4 1 0,-3-1 0,4 2 0,-2 0 0,-1-2-3508,-1 2 3508,-9-2 0,-2 8 0,-8 1 0</inkml:trace>
  <inkml:trace contextRef="#ctx0" brushRef="#br1" timeOffset="175757">25839 1452 22914,'-31'-16'1619,"2"0"-1349,5 5 0,6 0-180,7 6 0,6 1 0,14 4-90,8 0 0,19 6 89,13 1-89,-17-1 0,3 0-45,3 0 1,1-1 44,5 0 0,2-1-315,1-1 1,1-1 269,0 0 0,0 0 45,-1-2 0,0 0-45,-6 0 0,-1 0-138,-5 0 0,-2 0-626,17 0-2430,-21-6 3239,-28-3 0,-21-8 0,-19-1 0</inkml:trace>
  <inkml:trace contextRef="#ctx0" brushRef="#br1" timeOffset="176547">25891 1294 19946,'-16'0'2698,"2"0"-2068,4 16-270,0 4-91,5 22-89,-6 8-90,10 11-484,-9-6 1,-2 3 438,6-15 0,-1 1-45,-6 17 0,-2-2 0,6-21 0,0-1 0,-2 9 0,0 0 0,-2 13 0,7-25 0,0-2 90,-1-5 180,6-7-90,-3-6 179,4-7-269,0-3 0,6-8 877,6-3-877,12-7-90,11-2 90,10-2 0,6-2 0,4 1 0,3-1 0,1 4 0,1 5-220,-2 4 219,-1 5 1,0 8 0,-2 4-90,-2 6 0,-6 6 90,-5 5-45,-18-2 0,-2 2 45,5 18-90,-11-2 0,-5 2 0,-9 11 45,-4-19 0,-2 0-45,-13 13 0,-9-5 0,-8-4 0,-13-3 0,-6-4-233,22-19 0,-1 0 233,-2-1 0,-1-2 0,-2-2 0,-1-1 0,-2 0 0,0-1 0,2-3 0,1-2 0,0 1 0,1-2 0,-27-2-10,11 0 99,10 0 1,14 0 0,9 0 300,9 0-300,10 0 566,12 0-476,9 0 11,11 0-11,7 10-90,6 5 0,2 12 0,-2 0-90,-4 1 0,-9-6 90,-4-2-90,-14-10 90,-4-2-90,-15-8-90,-5 0-90,-7 0 0,-2-4-90,-2 1 0,0-5-90,-2 1-89,3 0-271,2 0-179,4 3-1530,-6-1 0,7-1 2429,-5 3 0,11-1 0,2 4 0</inkml:trace>
  <inkml:trace contextRef="#ctx0" brushRef="#br1" timeOffset="177536">18712 10068 22284,'0'-11'2159,"0"-1"-1799,0 5-90,0 3-180,0 2 90,0 2-180,0 6 179,0 9-89,0 13 0,2 6 0,1 3-90,2 24-131,1-17 1,0 0 85,-2-9 0,1-2 135,5 30-180,-2 1 180,2-5-90,-2-7-90,2-5 180,-2 6-90,-1-18 0,-3 4-90,-3-21 90,-1-9-90,2-3-90,0-6-278,1 0-1071,-1-4 359,-2-3-808,0-6 1978,-8-5 0,-3-3 0,-7-2 0</inkml:trace>
  <inkml:trace contextRef="#ctx0" brushRef="#br1" timeOffset="177985">18375 10765 19496,'-15'9'3508,"7"-4"-3058,2-1-1,6 0-89,0-3 270,15 17-360,3-7-90,18 17-91,1-2 1,5 5 0,1 7-236,0 4 146,-2 1 0,-5 0 0,-5-7 90,-5-2 270,-4-5-90,-7-14-91,-1-3 1,-8-12-90,2 0 0,0-6-90,4-5 237,2-14-237,6-9 0,3-9 0,2-7 90,1 0-90,-2 0 0,-1 5 0,-3 4 89,-2 5 1,-3 6 0,-3 5 180,-6 3-180,-2 8-90,-4 3 0,-33 7 90,7 4-135,-12 3 0,-4 2-630,6 0 1,0 2 674,-12 3 0,2 2 0,10-1 0,2 0 0,-26 11 0</inkml:trace>
  <inkml:trace contextRef="#ctx0" brushRef="#br1" timeOffset="178999">629 15871 25073,'0'-5'1529,"6"1"-1169,8 4-91,16 0-179,21-6 0,-17 2 0,3 0-681,7-4 1,2-1 635,5 0 0,1-1-45,3-1 0,-1-1 45,-1 2 0,0 0-45,-3 0 0,-1 0 0,-4 1 0,-1 0 0,-4 0 0,-2 0 153,-4 0 0,-1 1-153,21-5 211,-11 0-211,-9 3-90,-7-1-359,-9 6-1800,-4-1 605,-11 6 1644,-9-2 0,-15 2 0,-6 0 0</inkml:trace>
  <inkml:trace contextRef="#ctx0" brushRef="#br1" timeOffset="179810">991 15749 21565,'-27'-11'2878,"6"-1"-2518,4 1-90,6-1-90,5 7-90,3 1-1,-1 4 91,3 0 90,-3 12 90,4 10-45,-2 14 0,-1 6-225,2-5 0,1 2-346,-5 20 1,-1 1 300,2-8 0,1 0 15,0-4 0,-1 2 0,1-2-60,-1 6 0,1 0 0,-1 11 0,1-3 0,3-25 0,-1-3 0,-2 25-323,3-12 323,0-13 0,0-7 90,0-9-90,0-9 90,0-3 756,5-10-846,4-7 347,7-9-347,6-8 0,6-6 0,7-2 0,4-3 0,3-1 0,1 1 0,0 5 0,-1 5 0,1 6 0,20 3 0,-16 10 0,16 2 0,-24 18 0,-1 7 90,-2 14-90,1 12-302,-4 11 302,-18-22 0,-2 2 0,-1 3 0,-2 1 45,-1 3 0,-1 1-45,-2 0 0,0 3 90,-2 20 0,-2 0-472,-3-16 1,-1-1 426,-3 16 0,-3-2-45,-2-21 0,-3-3 0,-1 1 0,-2-1 45,-1-2 0,-2-2-45,-2-1 0,-1-3 45,-3-1 0,-1-3-45,1-3 0,-1-1 0,-27 14-73,4-9 73,6-9 0,5-9 0,7-9 358,0-11-358,16-3 787,4-8-787,20-1 83,7 0-83,8 0 0,7 5 0,5 7 0,3 4 0,-2 5 0,-1 2 0,-5 0 0,-4 0 0,-7 0 0,-2 0 0,-8 0 0,-1-2-1350,-6-2-808,-10-7-901,-6-6 3059,-11-5 0,-5-5 0,-3-3 0</inkml:trace>
  <inkml:trace contextRef="#ctx0" brushRef="#br1" timeOffset="183262">5640 15043 24263,'-22'-2'2339,"3"0"-2159,5 0 0,8-1-180,4-3 90,13-1-90,14-5 0,15 2 0,6-1 0,-4 1 0,2 0-377,-1 0 1,4-1-1,-2 1 377,12-2 0,-2 1 0,1-1 0,-1-1-351,-5 2 1,-1 0 395,-5 0 0,-2 1-45,-7 1 0,-1 0 90,20-7-90,-15 7 90,-9 0-90,-12 7 0,-4 0 1043,-6 2-1133,-2 0 698,-4 0-5106,0 0 4498,-18 0 0,3 0 0,-15 0 0</inkml:trace>
  <inkml:trace contextRef="#ctx0" brushRef="#br1" timeOffset="185039">5441 15143 14099,'0'-9'5577,"0"4"-4498,0 1 270,0 4-1169,4 0 0,-3 0 360,3 0-360,-3 0 809,0 0-629,4 0-180,-4 0 0,5 0 0,-6 0 629,2 0-719,0 0 0,0 0 0,0 0 1349,0 0-1439,-2 4 0,2 3 90,-2 2-180,2-2 90,-2-3 0,0-4 90,4 0-90,-4 0-90,4 0 90,-2 0 450,-2 0-360,4 0 0,-4 0 270,2 0-360,-2 6 0,4 8 0,-1 13 0,4 14 0,-3 2 0,-1 4 0,0-8 0,0 1-300,1 17 1,-1 0 299,-1-13 0,-1-2 0,1-1 0,0 2 0,-2 9 0,0-1 0,0-14 0,0-1 0,0 5 0,0-2 0,-6 3 0,5-9 0,-8-7 0,8-10 0,-2-1 0,6-13 599,12-13-599,5-9 0,14-11 0,1 3 0,7 3 0,5 1 0,2 3 0,2 3 0,-4 2 0,-1 5 0,10 4 0,0 13 0,-5 8 0,-5 14 0,-17 3 0,0 3 0,-5 3 0,5 21 0,-10-12 0,-8-15 0,-1 1 0,0 15 0,-6 3 0,-4 2 0,-8 2 0,-8 1 0,-7-3 0,-7-2 0,4-19 0,-2-1 0,-20 11-145,17-16 1,-1-3 144,-14-1 0,3-6 0,4-4 0,-1-6 0,16-9 0,4-2 0,15-9 289,5 4-1369,4-3-899,-3 6-1079,4 2 3058,-5 10 0,6 8 0,-2 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6T16:24:37.705"/>
    </inkml:context>
    <inkml:brush xml:id="br0">
      <inkml:brushProperty name="width" value="0.09071" units="cm"/>
      <inkml:brushProperty name="height" value="0.09071" units="cm"/>
      <inkml:brushProperty name="color" value="#FFFF00"/>
    </inkml:brush>
    <inkml:brush xml:id="br1">
      <inkml:brushProperty name="width" value="0.09071" units="cm"/>
      <inkml:brushProperty name="height" value="0.09071" units="cm"/>
      <inkml:brushProperty name="color" value="#92D050"/>
    </inkml:brush>
    <inkml:brush xml:id="br2">
      <inkml:brushProperty name="width" value="0.09071" units="cm"/>
      <inkml:brushProperty name="height" value="0.09071" units="cm"/>
      <inkml:brushProperty name="color" value="#00B0F0"/>
    </inkml:brush>
  </inkml:definitions>
  <inkml:trace contextRef="#ctx0" brushRef="#br0">9758 2406 20305,'-19'-9'3329,"1"4"-2880,2 1 91,2 4 0,0 4 89,2 1 181,-1 0-540,7-1-180,0-4 0,6 0 449,0 0-359,0-6-90,0-1 0,-7-7-90,-24-3 90,-7 6-90,6 4 0,-3 4 0,-1 7 0,-1 4-590,-8 2 0,-1 5 590,-7 9 0,-1 4-487,16-5 0,0 2 1,0 1 486,0 3 0,0 2 0,2 1 30,0 4 0,1 2 0,2 0-30,3 0 0,2 0 0,2 5-810,1 15 1,4 6 0,5-3 809,6-15 0,3-2 0,3 3 0,3 11 0,3 3 0,7-6-230,13 0 0,7-6 275,5-2 0,4-3-45,4-7 0,3-4 0,2-5 0,0-4 0,2-5 0,0-5 0,-2-4 0,0-4 0,-4 0 0,-1-4 0,-3-3 0,-3-4 0,27-4 602,-14-9-602,2-17 0,-22 7-90,6-23-270,-24 23 824,-2-7-1453,-7 15 2814,-2 2-3804,0 2-7852,0-2 9282,-5 6 1,4 3 0,-5 5-1</inkml:trace>
  <inkml:trace contextRef="#ctx0" brushRef="#br0" timeOffset="370">10375 3076 22194,'-30'-27'2789,"-13"-2"-2609,9 13-90,-9 10 0,15 26-1,-3 21-89,4 18-305,15-22 1,2 1 349,2 3 0,4 0-45,3 0 0,5 0 0,3-2 0,5-1 74,2-5 1,6-3-75,17 1 0,6-8 0,-10-10 0,2-5-1367,15-3 1,-1-8 1366,-14-10 0,-3-5 0,0-3 0,-3-4-28,-3-5 0,-5-3 28,-3-1 0,-5-5 0,-8-18 0,-7-2 45,-4 15 0,-4 2-76,-7-12 0,-6 4 31,-2 20 0,-3 5-45,-2 3 0,-1 4-45,-3 3 1,0 5-226,0 3 0,-1 5-675,-30 9-1022,4 11 2012,8 11 0,5 6 0,3 3 0</inkml:trace>
  <inkml:trace contextRef="#ctx0" brushRef="#br0" timeOffset="800">10838 3013 24173,'5'-28'1979,"-2"3"-1889,-3 13 0,0 10 0,0 20-90,0 22 0,0 15 0,0 8-878,1-10 0,0 2 878,0-2 0,0 3 0,-1-3 0,1 7 0,1-3 0,-1-4 0,-1-2 0,0-6 0,0-2 45,1-8 0,-2-2-45,-4 17 0,-4-25 0,-5-17 0,-2-27 90,1-20-90,7-24-1176,7 20 0,4-2 1176,2-10 0,4-1 0,4-7 0,4 0 205,-4 19 0,2 0 1,0 0-206,9-17 0,3 2 0,2 6 0,1 4-730,-1 8 0,1 5 775,0 9 0,1 6-45,28 5 0,-2 28 45,-21 23 0,-3 13-15,-11-8 0,-1 4 0,-2 0 291,0 1 0,0 1 0,-3 1-351,-2 2 0,-1 1 0,-3-3-60,-2 0 0,-2-1-628,-3 9 0,0 0-2,-1-19 1,0-2 365,-1 6 1,-2-7 353,-7-12 0,3-19 0,-7-12 0</inkml:trace>
  <inkml:trace contextRef="#ctx0" brushRef="#br0" timeOffset="1401">12044 2425 21577,'26'-47'839,"0"0"1,-3 4-1,0 2-659,-4 7 0,-1 3 783,10-17-603,-4 22 360,5 53-451,-8 29-1183,-7-4 0,-3 10 936,-5-14 1,-3 6 0,0 2-1,-1-3-404,2 5 1,-2-1-1,1 3 382,-1-2 0,0 3 0,0 0 0,0-4 0,0-3 0,-1-4 0,1-1 0,0-3 0,0-1 0,1-2 0,1 14 0,0-3-21,-2-9 0,0-4 111,2 24-180,-4-24 0,0-20 0,0-26 0,-20-57 90,10 31 0,-1-2 313,-10-17 1,-2-2-314,2 13 0,-1 1 0,-1 2 0,-1 2 914,1 6 0,-1 3-914,-22-11 90,0 25-90,0 22 0,2 21 0,7 20 0,22-20 0,3 2-577,3 3 0,4 1 622,3 1 0,4-1-45,3 1 0,4-1-146,3-2 0,3-1-79,4-3 0,4-3-180,2-4 0,3-2 12,3-5 0,2-3-282,0-5 1,1-4-316,0-3 1,1-4-136,-1-4 1,1-5 134,0-3 1,-1-4 359,-1-5 1,-1-3 1180,2-4 1,-1-3 1022,-2-4 0,-1-1-630,3-4 1,-2 0-315,-1 0 0,-2 0-136,0 2 1,-1-1 179,1-11 1,-2 2-405,-9 15 0,-1 1-45,1-7 0,-2 3-45,-2 3 1390,-5 7-1480,-1 15 133,2 42-133,-3 16-90,-2-2 0,-2 5-56,0-1 1,-2 2-35,-1-1 0,0 4 0,-1-3-270,2 6 1,-1-1-31,-1-9 0,-2 2 0,1-6-1036,3-4 0,-1-5-1272,-10 23 2698,4-21 0,1-22 0,0-12 0</inkml:trace>
  <inkml:trace contextRef="#ctx0" brushRef="#br0" timeOffset="1550">13039 2529 14452,'0'-50'689,"0"1"1,0 4 0,0 2 644,-2 8 0,0 2-1244,2-16 1324,-8 11-1863,7 11-2015,-2 2 2464,3 13 0,0 8 0,0 11 0</inkml:trace>
  <inkml:trace contextRef="#ctx0" brushRef="#br0" timeOffset="1920">13794 2293 25612,'3'-41'1350,"-2"5"-1260,-1 15-90,0 10 89,0 15 1,0 18 90,-5 34-135,0-12 0,0 5-627,-1-5 0,0 3 0,-1 2 612,0 7 0,-1 2 0,1 1-30,1-10 0,0 1 0,0 0 0,1 1 0,0-1 0,-1 1 0,1 0 0,1-1-30,-2 15 0,1 0 0,1-2-120,1-4 0,0 0 0,1-3-180,0-6 0,1-1 1,1-3-346,1 15 0,1-4-225,0-11 1,1-4-1709,3 15 2608,-2-28 0,-2-27 0,-2-15 0</inkml:trace>
  <inkml:trace contextRef="#ctx0" brushRef="#br0" timeOffset="2200">13547 3451 22194,'-20'-42'659,"1"0"1,1 2 0,1 1-570,2 3 0,2 2-90,-6-27 90,11 9-90,18 9-180,17 17 0,8 4 90,0 5 0,4 3-512,19-3 0,2 2 602,-6 6 0,0 3 90,-6 1 0,3 1 0,-4 1 224,4-1 1,-1 1-245,10 0 0,-4 0 920,-4-2-181,-13-2-179,-13 2-270,-8 1-181,-8 4 705,-4 10-884,-4 11 0,-7 26 0,1-15 0,1 4-177,-2 10 0,-1 5 0,1-1 177,1 11 0,0 1-60,1-7 0,0 4 0,0-5-435,3 3 1,0-5-361,0-3 1,0-3-316,1-6 1,0-3 1169,0 18 0,0-25 0,-1-16 0</inkml:trace>
  <inkml:trace contextRef="#ctx0" brushRef="#br0" timeOffset="2357">14367 2452 16161,'-10'-36'495,"0"1"0,-9-28 2033,3 13-3068,7 12 960,4 12-2489,7 13 2284,7 13 0,8 15 0,8 9 0</inkml:trace>
  <inkml:trace contextRef="#ctx0" brushRef="#br0" timeOffset="2693">14883 2791 22914,'4'13'2159,"0"1"-1889,-4 2 89,-4 2 1,-2 6 0,-5 6-180,1 32-180,4-8 45,4-17 0,2 0-45,6 20 0,2-24 0,1 0 0,11 12 0,8-1 0,13-41 0,-9-20 0,11-24 0,-16-14-151,-15 23 1,-2-1 150,-1-1 0,-2-1 45,0-12 0,-3 0-45,-4-19 0,-2 25 0,-5 3 0,-13-6-101,-6 6-79,-5 6-270,-2 7-719,3 7-451,3 9-988,3 5 2608,7 4 0,7 10 0,5 3 0</inkml:trace>
  <inkml:trace contextRef="#ctx0" brushRef="#br0" timeOffset="3085">15415 2786 24533,'10'-25'2159,"-2"3"-1979,-4 4-90,-2 4 0,-2 31-1,0 15-89,-1 3 0,-2 4-443,1 6 0,-2 3 443,-1 5 0,0 2 0,-1 1 0,-1-1 0,2-3 0,0-2 0,2-7 0,0-2-39,1-6 1,0-3 128,2 16-90,-5-32 0,3-29 0,-3-39 0,6 15 0,3-3-220,2-9 1,2-4 219,6 2 0,2-4 0,1 3-294,2-8 1,2 2 322,-1 9 1,1 0 0,0 5-30,-1 8 0,1 6 69,24-16 21,-4 32-45,-11 30 0,0 13-45,1 18 0,-4 9 0,1-1 0,-2 5-515,-8-3 0,-2 5 1,-4-5-116,-2-7 1,-4-1-406,2 11 1,-3-3 1288,-3 5 0,-5-14 0,-2-6 1</inkml:trace>
  <inkml:trace contextRef="#ctx0" brushRef="#br0" timeOffset="4224">16702 2773 21565,'-11'-31'2698,"0"0"-2248,0-2-90,-6 3-1,-6 5 1,-11 3-180,-7 8-90,-8 5 0,-2 11-90,-2 17 90,2 18-499,26-10 0,2 3 409,1 5 0,3 2 0,0 4 0,3 2 0,2 2 0,2 3-60,4-5 0,0 3 1,2-1-76,1 15 0,2-2 45,0-1 0,4-4-135,7-13 0,5-9 243,7-16-108,14-14 45,-12-23 0,-1-9 45,13-25-369,-11 10 0,-1-3 413,-7 7 1,-2 0 45,1-2 0,-1 0 0,-1 0 0,0 2 0,-2 3 0,-1 2-45,-1 3 0,0 1 45,4-17-90,-2 11 572,-4 15-572,-2 12 0,-4 22 0,2 53 0,-1-30 0,2 4-75,0 11 0,2 5 0,0-3 75,3 0 0,2-3 0,3 15 0,3-4-186,1-24 1,3-5 5,27 12-90,13-19 225,-25-22 0,0-8 0,4-5 0,-1-6-274,3-10 1,-2-5 318,0-6 0,-1-7-261,-4-4 1,-1-9 0,-2-1 372,-8 10 1,-1-2-1,-1-1 1,-1 1-157,1-2 1,0 0 0,-2 0-1,-1-1 156,-3 2 1,-1 0-1,-1 1 1,-3 3 37,-2 2 0,-1 4 0,-2 0 75,3-18 0,-2 2 44,-2-5 1,-2 3-180,1 22 0,-2 1-90,-3-2 0,-1 5 307,-2 11-127,-18 46-180,5 22 45,2 2 0,2 6-998,2 3 1,1 3 952,4-13 0,1 2 0,1 0 0,0 3 0,2 1 0,0 1-115,3 1 0,0 0 1,2 1 84,2-1 0,2 0 0,0 0 39,2-2 1,1-1 0,3 1-580,8 11 1,3 1-1,0-4-150,3 4 1,1-3 59,-3-13 1,1 0-1,-1-7 660,0-10 0,0-6 0,17 4 0,0-15 0</inkml:trace>
  <inkml:trace contextRef="#ctx0" brushRef="#br0" timeOffset="5307">21469 1904 23993,'-44'-45'2339,"-5"4"-2204,21 22 0,-2 4 135,-3 3-1,-2 5-89,-3 5 0,-1 6-806,-3 7 1,1 5 760,-4 8 0,2 7-613,-1 8 1,2 7 507,15-11 0,2 3 0,2 3-30,0 4 0,3 3 0,2 1-298,2 4 1,3 1-1,3 1 298,3 2 0,3 2 0,2-1 0,4 0 0,3 0 0,3-1-30,3-1 0,4 0 0,3-3-30,3-3 0,2-2 0,3-3 0,1-3 0,2-2 0,3-4-1183,18 8 0,5-8 1153,-1-10 0,3-9 45,0-13 0,0-10-80,-1-11 0,-3-10 80,0-11 0,-4-7 75,-17 9 0,-2-2 0,-2-3 30,-1-3 0,-3-2 0,-2-2 0,-2 0 0,-2-2 0,-5-3 30,-5-1 0,-4-5 0,-2 0 0,-2 3-30,-2-2 0,-3 2 0,-2-1-89,-2 3 1,-2-2-1,-2 2 1,-3 4 28,-3 5 0,-4 4 0,0 3 0,-13-15 0,-6 4-117,6 16 0,-4 2 1,2 4-559,-4 0 0,0 5 930,-8-1 0,2 12-255,-7 42 0,31 8 0,15-4 0,1-1 0</inkml:trace>
  <inkml:trace contextRef="#ctx0" brushRef="#br0" timeOffset="5586">22691 2348 25612,'-24'-53'2609,"2"8"-2249,-6 0-360,10 23 0,-3 13 0,9 34 0,1 31 0,7-7 0,0 11 0,0-2-914,1-7 1,0 0 0,1 3 913,0 3 0,0 4 0,1 1 0,0-2-693,-1 4 0,1-2 1,0 0 632,1 0 0,1-1 0,0 0-330,0-4 0,0 0 0,1 1-630,1 4 1,1 1 0,1-4-195,0 1 0,1-3 1207,1 2 1,2-11 0,5-24 0,0-19 0</inkml:trace>
  <inkml:trace contextRef="#ctx0" brushRef="#br0" timeOffset="5837">22606 2691 20397,'-7'-45'562,"-1"-1"0,1 1 0,-5-20 1,2 3-429,1 7 1,1 2-45,2 6 0,1 3-45,4 7 0,4 2 135,15-20-180,12 41 0,6 8 90,22 14-90,-13 11 0,-3 8-45,-13 6 0,-5 4 90,-2 6 0,-5 3-90,-3 1 0,-8 6 45,-11-7 0,-7 6 0,-4 0 0,1-5 0,-8 14 0,-5-1-395,5-15 0,-3 4 0,-3-2 0,1-8 350,-15 1 0,0-9 426,2-1 0,-2-4-1236,-5-3 1,1-5 854,-10-9 0,13-20 0,40-26 0</inkml:trace>
  <inkml:trace contextRef="#ctx0" brushRef="#br0" timeOffset="6221">23053 2565 24623,'19'-4'90,"30"-9"-90,6-6-45,-13 5 0,1 0-1806,-5 0 1,0-1 1850,2-1 0,0-1 0,-3-1 0,1-3 190,6-11 1,-3-3-56,-12 8 0,-4-2 275,5-7 0,-6 0-140,-10-12 0,-17 10-91,-18 12 181,-21 19-90,-16 23-90,24 0 0,-1 5 447,-2 7 0,0 4-537,0 5 0,1 4-45,4 4 0,2 3-45,4 2 0,4 2 45,7 0 0,5 0-45,4 0 0,5 0 0,5-2 0,6-2-90,3-4 0,4-2-90,3-5 0,3-3-225,5-5 1,3-5-73,0-4 0,1-5-378,2-4 1,2-4 854,10-9 0,0-6 0,-12-2 0,0-3 0,7-7 0,1-1 0</inkml:trace>
  <inkml:trace contextRef="#ctx0" brushRef="#br0" timeOffset="6784">24194 2230 23903,'0'-30'1799,"0"3"-1709,0 7 0,0 4 0,0 9 0,0 9 0,0 42-45,2 1 0,0 5-45,-2 2 0,0 6-1131,2 2 1,-1 6-1,0-5 1131,-1-6 0,0-2 45,-2 15 0,0-4-45,2-3 90,-4-23-90,0-21 90,3-31-180,-2-27 135,3 9 0,2-4-335,0-7 1,2-2 334,2-6 0,1-1 0,3-1 0,1-1 0,2 1 0,3 0 0,6-10 0,3 2-45,-7 20 0,2 2 0,6-5 0,3 6 3045,13 11-3045,7 14 0,2 17 0,0 10 0,-2 13 0,-23-1 0,-4 5 0,-6 0 0,-3 2-45,0 1 0,-3 0-224,-14 23-451,-3-26-449,-2-6 500,4-7-1940,5-8 2625,7-6 0,9-13 1,9-3-1</inkml:trace>
  <inkml:trace contextRef="#ctx0" brushRef="#br0" timeOffset="7401">25319 2126 22464,'-4'-7'2429,"-4"2"-2159,-10 10 359,-28 32-494,14 0 0,0 6-769,-1 1 0,2 4 634,-1 10 0,5 1 0,11-13 0,4-1 39,3-3 0,3 2-264,3 7 0,3-1 45,10 15 45,-4-29 0,4-7-44,15-13 89,1-21 0,5-26 90,-1-17 0,-14 14 0,-1-2-673,-1-4 1,-1-2 807,-2-4 0,0-1 90,-3 1 0,0 1 182,-2 1 0,-2 2-317,0 6 0,-2 1 0,2-19 219,-4 16-309,2 13 0,-2 18 0,0 14 0,0 54 0,3-11 0,1 4 373,1 2 0,1 0-373,4 7 0,2-4-45,0-19 0,3-5 0,1-4 0,2-3-279,23 17 144,7-24-74,7-25 209,-24-10 0,-2-6 45,1-8 0,-1-6-483,1-8 1,-2-4 482,1-5 0,-3-4-156,-7 15 0,-2-2 1,0-1 185,0-3 0,-2-1 0,0 0 60,0-2 0,-1 0 0,-1-1 29,0-1 1,-1-2 0,-2 1 0,-1 2 0,0 0 0,-2 0 30,-1 3 0,0 0 0,-2 0 30,0-15 0,-2 2 105,-1 10 1,0 1-241,-1 1 0,0 5-45,-6-5 143,5 17-143,-10 53 0,2 32 0,3-9 0,-2 9 0,1-2-81,1-6 0,1-2 0,-1 4 81,1 0 0,-1 4 0,1 1 0,0-4 0,2 3 0,1-3 0,0 0-90,0-1 0,0 1 1,1-2-121,1-1 0,1 0 0,0-2-330,1 17 1,0-1-136,1-6 0,0-2-359,2-7 0,0-2 1034,0-9 0,1-2 0,4 21 0,0-13 0</inkml:trace>
  <inkml:trace contextRef="#ctx0" brushRef="#br0" timeOffset="7858">25599 2013 21745,'-29'-18'1799,"12"0"-1709,12 2-90,20 0 0,18 3 0,13 3 0,8 2-45,-8 1 0,3 1-383,-1 1 0,4-1 0,-2 0 428,13 0 0,1-1 149,-8 1 1,4-1 0,-3 0 210,-5-1 0,-3 0 0,0 1-210,-2 0 0,-1 2 0,-3-1 29,1-1 1,-8 2 180,-12 3 0,-17 12-90,-21 9-90,-21 17-135,11-11 0,-2 1-240,-3 5 0,-1 0 240,0 4 0,1 1-45,3-1 0,2 2 0,4-1 0,4 0 45,5-1 0,4-1 1012,7 29-1147,16-11 0,15-11 90,12-16 0,-9-22 0,1-11 0,-2-17 0,-3-9 45,0 0 0,-4-5-340,-6-14 0,-6-4 295,-9 11 0,-4 1 0,-3 0 0,-1 1 0,-3 4 0,-2 1-45,-2 3 0,-2 2-315,-13-21-1870,-10 3-378,8 24 2624,-8 5 0,12 31 0,1 7 1</inkml:trace>
  <inkml:trace contextRef="#ctx0" brushRef="#br0" timeOffset="8351">26992 1927 23184,'21'-29'3058,"-3"1"-2518,-6 1-181,-2 5-179,-6 3-90,0 10 0,-2 3-90,2 16 0,4 10 90,2 23-90,1 19-429,-6-25 0,0 3 429,-3 5 0,0 0 0,0 1 0,0 0-135,-2-1 1,0-2 134,0-5 0,0-1 56,0 2 0,0-3 124,0 7-90,-6-11 0,5-43 728,-5-24-728,6-26-90,4 22 0,1-3-176,3-5 0,3-4 205,5-2 1,4-4 0,0 4-639,5-6 0,1 1 609,-3 9 0,2-2 0,0 6 0,1 7 0,0 6-28,-1 7 0,1 5 28,27-5 0,-1 27 0,4 23 0,-28-4 0,-1 4 0,-1 3 0,-1 1 0,-3 2 0,-2 0 90,16 23 0,-11-8-90,-5-11 641,-8-12-910,-4-5 481,-7-13-2101,-4-8-919,-9-10 2808,-2-8 0,-8-2 0,-3-1 0</inkml:trace>
  <inkml:trace contextRef="#ctx0" brushRef="#br0" timeOffset="10019">8199 4754 23544,'-25'4'1439,"5"-3"-1349,9 3 269,2-4 271,26 0-360,2 0-90,27-2 0,9-3-460,-22 4 0,1-1 325,5-1 0,5 0 45,5 1 0,5-1 0,-2 0-30,-6 0 0,-2-1 0,3 1-531,1-1 1,4 0-1,-1 0 1,-1 0 530,8-1 0,-2 0 0,1 0-30,6-2 0,2 0 0,1 0-548,-13 2 1,0-1 0,1 0-1,0 0 540,4 0 1,1-1 0,0 0-1,1 0 0,1 0 1,0 0 0,1-1-1,0 1 23,1 0 0,0-1 0,0 1 0,0-1-23,0 1 1,0-1-1,-1 0 1,0 0-1,-1 0 1,-1 1-1,1-1 1,-1 1-1,-1 0 1,1 1-1,-1 0 1,0 0-23,-2 0 0,-2 1 0,2 0 0,4 1 18,2 0 0,4 1 0,2 1 0,-1-1 0,-3 1-18,0 0 0,-2 0 0,0 1 0,2-1 0,0 1 0,3 0 0,1 0 0,-1 0 0,-5 1 0,-2 1 0,-3 0 0,-2 0 0,1 0 0,-1 1 0,-2-1 0,2 1 0,3 0 0,2 1 0,4 1 0,1 0 0,-1-1 0,-3 1 0,-1-1 0,-3 0 0,0 0 0,6 1 0,-10-1 0,4 1 0,3 0 0,1 0 0,-1-1 0,-3 1 0,-5-1 0,9 0 0,-6 0 0,-1-1 0,3 1 0,0 0 0,3-1 0,0 1 0,-1 0 0,-5-1 0,12 1 0,-5 0 0,-1-1 0,0-1 0,-1-1 0,0 0 0,-1 1 0,0 1 0,0-1-354,-2 0 0,1-2 0,-1 1 354,-1 0 0,1 0 0,-1 0-411,0 0 0,0-1 1,0 0 410,0 0 0,0-2 0,0 1 0,0-1 0,1-1 0,3-1-122,1-2 1,6-1-1,-1-1 1,-2 1 121,-13 2 0,-2 0 0,-1 0 0,3 0 79,13-3 1,3-1 0,0 1 0,-5 0-80,-3 2 0,-3 0 0,2 1 74,-2-2 0,3 1 0,1-1 0,0 0-74,0 1 0,0 0 0,0 0 0,1 0 0,-2-1 0,1 1 0,-1-1 0,-1 1 0,-2 0 0,-1 0 0,-2 1 0,-2-1 0,1 1 0,-4 0 0,4 0 0,4 0 0,3 0 0,2 0 0,1 0 0,3 1 0,1 0 0,1 0 0,-1 1 0,-13 0 0,1-1 0,-1 1 0,1 0 0,-2 1 120,11-1 0,0 0 0,-2 1 1,-4 0-121,-1 1 0,-5 1 0,1-1 0,-2 1 0,0-1 0,0 1 0,-2 1 0,-1 0 0,0 0 63,-1 1 0,-1-1 0,0-1-63,-1 1 0,1-1 0,-1 0 0,21 1 0,1 0 0,-21-1 0,1-1 0,0 1 0,-1 0 0,0 0 0,3 0 0,6 0 0,4-2 0,1 1 0,-2 0-166,5-1 0,-2 1 1,3-1 165,-1 1 0,3 0 0,1-1 0,-4 1 0,4 0 0,-3 0 0,0 0 0,1 1 0,2 0 0,-2 0 0,0 0 0,0-1 0,0 1 0,-1 1 0,0 0 0,-1 0 0,-1-1 0,-1 0 0,4 1-89,-12 0 1,3-1 0,1 2 0,0-1 0,-2 0 88,1 0 0,-2 0 0,1 0 0,2 0-83,0 0 1,4-1 0,1 1 0,-1 0 0,-3 1 82,-1-1 0,-2 2 0,0-1 0,3 0-56,-4-1 1,3 0-1,3 0 1,-1 0-1,0 0 1,-4 1 55,13 0 0,-3 0 0,-1 0 0,4 0 0,-12-1 0,3 0 0,2 0 0,-1 0 0,-2 0 0,-4 0 125,7 0 0,-4 0 0,-1 0 0,4 0-125,2 0 0,3-1 0,2 1 0,-1 0 0,-4-1 31,1-1 0,-3 1 0,-1-1 0,4 0-31,-2 1 0,3-1 0,1 0 0,-1 0 0,-5 0 0,-3-2 0,-3 1 0,-1-1 0,5-1-37,3 0 0,5-1 0,1 1 0,0-1 0,-4 0 37,1 0 0,-3 1 0,0-1 0,3 0 0,-2-1 0,3 0 0,1 0 0,0-1 0,0 0 0,1-1 0,2 0 0,-1-1 0,-1 0 0,-3 0 0,3 0 0,-3 0 0,1 0 0,2 0 0,-10 1 0,2-1 0,1 0 0,1 0 0,-2 1 0,-4 0 0,11-1 0,-3 0 0,-2 1 0,1-1-111,1 1 0,-1-1 0,1 0 1,-1 1 110,0 0 0,0 1 0,0-1 0,-1 1 14,0 0 1,0 0-1,-1 0 1,0 0-15,-1 1 0,0 0 0,-1 1 0,0-1 0,-2 1 0,-1-1 0,0 1 0,0 0 0,-2 1 0,-1 1 0,0-1 0,0 1 147,13-2 1,-2 0 0,0 0-148,-4 1 0,-1 1 0,0 0 245,-5 0 1,-1 0 0,-1 0-246,-4 1 0,0 0 0,-1 0 0,14 0 0,-1 2 607,-4-1 0,-2 2-607,-6-1 0,-3 2 0,-4-1 0,-3 0 1777,24 0-1777,-14 0 1598,-13 0-1598,-4 0-9831,-40 8 8568,-17-2 1,-8 0-1,-5 1 1,-5-3-1,1 1 1</inkml:trace>
  <inkml:trace contextRef="#ctx0" brushRef="#br0" timeOffset="78875">15951 7752 18956,'-11'-6'3418,"0"-1"-3058,0-2-90,-1-2-180,2-1 0,0 5 90,5 1-90,2 6 179,3 0 1,-4-4 90,3 1 270,-3-2 179,-5 3 181,-2 26-631,-6 4 1,0 30-225,10-27 0,-1 3-620,0 8 0,-1 6 0,1-2 530,-1 14 0,0 1-15,0-3 0,-1 3 0,2-2-367,2-11 0,1-2 0,1 3 359,-2 2 1,1 4 0,-1 0-1,1-3-22,1 3 0,-1-4 0,1 3-464,0-3 0,-1 2 0,0-1 0,1-4 464,-1 16 0,0-5 0,0-6 0,0 0-234,1 8 0,0-4 144,1-18 0,1-2-45,0 5 0,1-4 469,1-5-1414,-6-16 575,0-15-1563,-7-18 2556,1-18 0,0-20 1,6 21-1,0-1 1</inkml:trace>
  <inkml:trace contextRef="#ctx0" brushRef="#br0" timeOffset="79623">15910 7526 21745,'0'-11'1978,"0"4"-1798,0 3-90,7 4 90,6 6 0,37 11-180,-1 3-411,-9-3 0,1-1 411,-4-3 0,0 0 0,3 3 0,-1 1 0,0-1 0,-2 2-44,-1 2 0,-1 1 89,-4-1 0,-1 1 0,-4 2 0,-1 1 135,15 21 90,-11 5-46,-23-13 1,-5 2-45,-8 23-135,-17-5 0,-8 0-404,7-20 0,-2-1 359,-13 11 0,-5 0 0,10-17 0,-3 0 0,2-3 0,-9 6 0,-1-1-931,6-5 0,-3 1 0,3-3 931,-6 2 0,0-1-30,5-4 0,-4 1 0,3-2 73,-4 1 0,-1-1-43,-10 4 0,2-3 0,21-11 0,3-2 0,-24 1 55,8-4-55,3-8 554,20-3-554,3-6 0,19-5 0,10-7 3227,4-2-3227,7 0 90,3 0-90,1 7 949,4 0-859,2 5 180,20-7-90,-12 7 90,11 0-91,-13 9 1,-1 4 0,7 8-90,0 6 90,3 13-90,3 9-398,1 8 353,-6-9 0,2 1-648,-7-7 0,2-2 603,13 11 0,6-2 0,-9-13 0,3-1 0,-1-3 0,-9-3 0,-1-2 0,3-1-964,13 4 1,4-1-1,-3-4 874,9-3 1,-3-4-1,-3-1 0,2-2-441,-6-4 1,4-1-1,-5-2-369,-1-1 1,-2-3-947,12-4 1,-13-5 1845,-33-6 0,-37-3 0,-21 12 0</inkml:trace>
  <inkml:trace contextRef="#ctx0" brushRef="#br0" timeOffset="80623">18647 6762 23544,'-23'26'719,"0"-2"-539,4-6-90,-3 0-90,-1 0 0,-3 0 90,0-2-90,-3-6 0,-1-4 90,-1-10 0,1-5 90,-1-9-90,6-8 90,2-3 89,6-23-179,10 11-90,14 3 0,7-1 0,17-6-240,-3 13 1,2 3 239,-1 8 0,1 3 0,3 0 0,2 2 45,-1 1 0,1 1-45,0 2 0,-1 1 0,0 1 0,-1 0 90,32-4-45,-21 8 0,2 3 44,0 7 1,-1 4-229,0-1 1,-2 2 183,-4 6 0,-4 3 45,8 14-90,-5 4 0,-9 5-78,-3 6 78,-9 3 90,-5 5-90,-6-1 90,-5-14 0,0 0 0,-5 23-45,1-20 0,0-1-45,-8 19 45,1-16 0,-1 2 0,-2 4 0,-1 0-610,-1 0 0,0 0 565,-1-1 0,-1-2 0,4-13 0,-1-2-70,0 0 1,-2 2 114,-6 13 0,-1 2-45,5-14 0,0 1-58,-6 11 0,1-1 103,6-14 0,1-2 0,0-1 0,0 1 0,0 0 0,1-1 91,-15 27-46,1-1 1443,3-4-1443,0 0 0,3 0 90,3 0-90,4 4 0,3 3 0,7 0 74,2 4-164,4-20 0,0 0 90,0 22-67,1-24 0,0-2-23,3 13-90,4 10 90,-3-17 0,3 4 0,-6-24-85,0-4-5,0-12-419,-2 1-301,0-9-1348,0 3-2250,-9-4 4529,1 0 0,-8 8 0,4 2 1</inkml:trace>
  <inkml:trace contextRef="#ctx0" brushRef="#br0" timeOffset="81157">18805 9991 22194,'-7'-9'3149,"-2"0"-2790,-5 0-89,0 4-90,1 1 0,7 4 90,-3 0-180,4 8 0,1 6 0,-4 13 0,8 9 0,-4 6-1,4 1 1,0-2 0,0-3 0,13 4-90,1-20 0,17 0 0,2-30-90,22-20 180,-16-5-45,-15 8 0,-3-1 135,-5-17 0,-12-2-90,-14 1 90,-12 0-180,-11 2-90,-8 6-90,0 7-360,-1 11-1888,-8 7-1,18 6 2429,-2 3 0,20 6 0,2 1 0</inkml:trace>
  <inkml:trace contextRef="#ctx0" brushRef="#br0" timeOffset="82830">22042 7531 15231,'-22'-7'3148,"-3"-4"-2608,-5-3 89,-8-6 2031,-3 1-2030,-6-1-90,-4 4-90,0 3 475,-2 6-655,1 15-90,-1 13 0,2 22-135,27-16 0,1 4-45,0 4 0,4 3 0,1 4 0,4 2-20,3 2 1,4 1-71,4 0 0,4 0-90,4-3 0,6 0-315,14 5 0,6-3 225,-5-15 1,3-4-46,11 2 0,5-9 0,6-15 0,1-16 525,-8-20 0,-2-14 0,-3-2 90,-6 7 0,-3-2 0,-3-2-151,2-12 1,-4-5 0,-10 1 150,-14 7 0,-9 1 0,-1 5 563,0 6 1,-3 2-729,-5-16 0,0 5-45,-2 11 50,4 28-96,15 43 1,7 18-45,-1 0 0,2 5-599,1-3 0,1 4 0,1 0 599,-2-7 0,-1-1 0,0 4 0,-1 4 0,0 4 0,-2 2 0,0-4-60,0 4 0,-2-3 0,-2 4 15,0-5 0,-2 3 0,-1-1 0,-2-4-737,-2-2 0,-1-3 0,-3-2 722,-1-3 0,-1-1 1,-3 0 29,-8 7 0,-3 0 0,-1-4-208,-3 0 1,-2-5 237,-11 8 0,-1-10 0,-12-19 0,3-24 0,24-20 0,4-9 0,-3-28-45,16 11 1,7-3 44,12 8 0,9-2-90,8-1 0,8-2 0,1 2 60,-3 8 0,2 2 0,3 0-219,1 0 1,3-1 0,2 1-1,0 3 219,7-2 0,1 4 1,1 0-1,1-1 0,1 2 0,0-1 30,0 1 0,-1 1 0,0 0 0,-2 0 0,-2 2 0,0-1 30,-4 3 0,-1 0 0,-1 0 59,13-10 1,-4 0 575,-9 7 1,-3-1-396,-7-2 0,-7 1 2496,-5-7-2497,-24 4-89,-28 28-90,-12 17-90,-6 19 263,25-11 0,1 4-263,-5 21 0,4 5 0,8-13 0,4 3-30,5 3 0,3 6 0,5-6-15,7-6 0,4-3-45,6 10 0,5-4-90,20-1 180,2-10-90,-3-15 1920,8-30-1830,-19-10 0,-2-31 0,-23 12 0,-6-2-90,-1 10 1,-2 0-294,-3-13 1,-2 2-248,-11-11-179,-3 9-271,1 12-2005,-8 6 3085,10 18 0,-4 4 0,11 10 0</inkml:trace>
  <inkml:trace contextRef="#ctx0" brushRef="#br0" timeOffset="83242">23219 7811 23813,'17'-27'2249,"-3"-2"-1529,-4 1 89,-6-1-269,0 6-180,-4 3-270,0 6-90,0 3 0,0 6 0,0 7 0,0 14 0,0 11 0,-4 16 0,4 11 0,-8 8-202,8-27 1,-1 0 201,0-1 0,-1 0 0,2 13 0,2-2 0,4 19-149,3-20 1,5-3 58,9-8 0,16-3 0,-4-30 0,2-14 90,-1-13 0,-2-13-210,-8-15 300,-10-8-603,-11 27 0,-3-1 603,-4 0 0,-3-1-131,-6-12 0,-5 1-4,-8 10 0,-4 2-90,2-1 0,-4 7-90,-1 11 0,-1 10-1934,-29 18 540,22 8-719,-2 13 2383,29 0 1,14-2 0,5 3 0</inkml:trace>
  <inkml:trace contextRef="#ctx0" brushRef="#br0" timeOffset="83846">23638 7743 23993,'0'-42'2789,"-4"2"-2340,3 4-179,-2 9 0,-1 9-90,3 9 0,-1 39-180,8 7 0,-1-3 0,2 5-90,7 12 0,2-1-496,-3-13 0,1 0 451,4 11 1,1-3-136,10 5 90,1-12 0,0-10 90,1-15 90,8-37 0,-10-8 45,-11 0 0,-2-4-720,-5 3 0,-2 0 765,-1-4 0,0-1 45,-1 3 0,0-1-918,0-6 1,-2 3 962,2-12 0,-1 6-90,-5 39 90,9 51-180,1 7 0,-1-9 0,2 3 232,6 8 1,3-1-278,-4-14 0,2-2-45,5 11 0,3-5-179,15 1-1,5-21 2927,6-17-2837,4-26 180,-26 4 0,-1-5-322,0-8 1,-1-4 321,0-7 0,-1-4-1050,0-9 0,-3-3 1110,-9 16 0,-1-2 0,-1-3 75,-1-4 0,0-4 0,-2-1 0,-1-1-294,-2 0 1,-2 0 0,-1-1-1,0 1 159,0 0 0,-1 0 0,0 1 0,-2 0 16,-3 2 1,-2-2 0,-1 4 0,-1 5-17,-4-8 0,-3 9 399,-11-8-399,7 62 0,9 24 0,6 12 0,-2 9 0,2 4 80,2-14 1,0 2-1,1 2-80,0 4 0,0 2 0,0 0 0,1 2 0,1 0 0,-1-1 0,1 1 0,1 0 0,-1-1 0,0-3 0,-1-2 0,2 2-677,1 9 1,1 1 0,-1-3 136,1 0 1,0-2-136,3 9 1,0-7-862,0-8 1536,2-27 0,-7-25 0,0-17 0</inkml:trace>
  <inkml:trace contextRef="#ctx0" brushRef="#br0" timeOffset="84025">24588 7445 15082,'-41'-32'3418,"4"5"-1132,5 2-2107,6 7 1476,13 4-1655,3 5 1020,21 1-1110,12 3-179,23-4-541,18 2 45,-26 2 1,2-1-451,0 1 1,1 0 1214,0-1 0,-1-1 0,-1 1 0,0-1 0,-2-1 0,1 0 0</inkml:trace>
  <inkml:trace contextRef="#ctx0" brushRef="#br0" timeOffset="84747">26894 6825 22554,'-5'-9'2609,"-2"2"-2160,-7 3-89,2 2 0,-2 6-270,1 1 0,7 6 0,0 2-90,12 3-90,8 15 0,3-10-90,16 1 90,-12-14 90,4-10 0,-13-5 0,-4-14 0,-3 2 90,-9-7-90,-5 12 0,-7 5 0,-2 5 0,-8 2 0,8 10 0,2 2-90,14 20 0,10-7 0,7 8-90,5-13 180,1-9-90,1-3 90,-4-6 0,-3 0 90,-7-4-90,-4-9 0,-21-8-90,3 2-449,-22-6-91,16 16-269,-3-2-541,9 19-988,0 9 2428,-4 13 0,-1 12 0,-1 4 0</inkml:trace>
  <inkml:trace contextRef="#ctx0" brushRef="#br0" timeOffset="85376">27085 8155 21936,'-21'7'3508,"1"4"-3334,5-10-84,6 3-62,9-4-118,0 0 374,-9-2-104,2 1 312,-20-1-312,10 2-180,-8 4 90,11 1-90,1 6 0,7 1 90,2 1-180,12-1 0,2-5 0,13-3-90,3-4 90,5-2 0,1-5 0,8-14 180,-11-10 0,-5-4 90,-21 4-90,-11 9 0,-8 8 0,-5 4 90,-10 13-180,8 4 89,-3 9-89,18 0-89,5 4-1,5-2-90,3 0 0,4 0-180,3-4 0,0-4-179,-1-4-271,-1-6-539,-2 0-990,-4-2 2339,2-3 0,-6-4 0,2-2 0</inkml:trace>
  <inkml:trace contextRef="#ctx0" brushRef="#br0" timeOffset="87123">28689 6925 16528,'16'-7'5666,"1"0"-5036,-1-4-180,-2-2 89,-3-6 1,-5-1-90,-5-5 90,-6 0-91,-7 0 91,-34-2-90,-2 14-315,12 8 0,-1 2-46,-24 12 91,0 5-1022,7 10 932,12 4-90,18 10 80,17 4-80,27 7-90,20 1-60,-7-23 0,6 1 0,0-1-239,8 6 1,3 0 275,-9-7 1,4 3 0,1 0-1,-6-2 23,6 6 1,-5 2 59,-6-1 0,0 3 0,-10-1 30,-11 24-45,-17-22 0,-8-2 45,-11-11 0,-6-3 273,-3 0 0,-3-3-318,-2-1 0,-3-2-180,-15 2 1,1-3-46,16-4 0,1-2-90,-9-1 0,5-1-439,7-1-460,15-6-457,16-4 1716,16-7 0,11-9 0,8-8 0</inkml:trace>
  <inkml:trace contextRef="#ctx0" brushRef="#br0" timeOffset="87378">29258 6880 22464,'15'-39'839,"1"0"1,-2 2 0,-2 2-121,4-27 91,-6 11-181,-4 10-179,-4 13-180,0 13 0,-2 21-180,0 17 0,2 26-90,-1-17 0,0 4 0,1 10 0,0 6 0,0-1-860,1 11 1,0 1 739,0-5 0,0 3 0,-1 0-390,2-1 1,-1-1-1,0-3-165,1 7 1,-1-2-57,0-11 0,1 0 1,-1-5-440,-2-6 1,0-6 1169,3 18 0,-8-24 0,0-15 0</inkml:trace>
  <inkml:trace contextRef="#ctx0" brushRef="#br0" timeOffset="87842">29112 7300 22464,'-22'-32'599,"0"0"1,3 3 0,2 0-420,-2-21-90,15 7 0,26 7-90,17 4 45,-9 18 0,3 3-376,5 0 1,3 2 375,3 0 0,2 2-45,-2 3 0,2 1 0,-2 1 45,4-2 0,0 1 44,9 2 1,-3 0 90,2 1 320,-17 0-50,-11 0 179,-14 22-449,-13 2-90,-14 27 0,-10 5-595,10-22 1,-1 2 504,2 5 0,0 0 0,2 2 0,2 1-103,1-2 0,3 2-32,2 7 1,2-1 44,2-15 0,1-2 45,1 4 0,4-5 247,6-11-292,6-19 0,3-23 180,-1-19 0,-1-24-6,-8 5 1,-1-4 140,-4 15 0,-2-1-46,3-15 1,-2 2-133,-5 24 1,-1 3 132,-1-24-90,4 16 0,1 14-90,13 22 0,2 14 1380,11 22-1740,-3 14-675,-7-1 1,-1 1 179,-4-9 1,0-1-516,4 12 1,1-3 1369,5 4 0,-5-14 0,-3-11 0</inkml:trace>
  <inkml:trace contextRef="#ctx0" brushRef="#br0" timeOffset="88176">30151 7192 23813,'0'-44'1619,"0"6"-1439,0 11-90,0 6 0,0 6-90,7 7 0,8 2 0,10 6-90,27 10 0,-11-3 90,16 4 0,-20-7 90,-7-4-90,-5 0 270,-3-12 0,-9 1 180,-3-9-1,-7 4 1,-3 5 540,0 4-990,-5 43 0,-7 18 0,-3 14-831,4-16 0,-2 5 0,1 3 0,-2-2 831,1 1 0,0-1 0,-1 1 0,0 0 0,-1 6 0,-1 2 0,0-2 0,2-4 0,0-1 0,0-3 0,1-2-90,1-2 0,1 0 0,0-2-608,1-6 1,0 0 0,1-2-158,-2 13 1,0-3-450,3-10 0,2-3 1304,-2 15 0,8-26 0,4-17 0</inkml:trace>
  <inkml:trace contextRef="#ctx0" brushRef="#br0" timeOffset="88977">30955 6491 23993,'-4'-24'1350,"-4"8"-991,7 8 361,-2 16-180,3 10-1,0 21-89,0 19-934,0-20 0,0 3 663,-2 10 1,-2 2-180,1 10 0,0 3 0,-1-18 0,-1 2 0,0 0 0,0 3 0,0 1 0,0 0 0,0 1 0,0-1 0,-1 0 0,1-2 0,-1 0 0,1-1 0,0-4 0,0-1 0,0-1 0,1 14 0,0-3 0,1-10 0,0-3-678,-2 22 678,4-27 0,-10-18-90,9-48 0,1-19 45,5 1 0,3-4-508,4-3 0,3-1 553,2-2 0,5-2-30,-1 8 0,4-2 0,-2 4 75,3 0 0,1 2 222,12-13 1,1 9-268,-1 21 729,12 53-729,-26 27 0,-12-7 0,-1 8 0,-1-3-446,-1 3 0,-1-1 416,0-7 0,-1 2 0,2-4-105,0-1 0,2-5 734,10 26-1049,3-15 524,0-24-524,4-17 1,21-50 359,-8-4-417,-15 5 0,-1-2 552,-6 4 0,-4 0 0,0-3 0,-3-1 345,-1 0 0,-2 1-255,-2 4 0,-1 1 154,-1-27 71,-14 6-90,-1 32-91,-11 16 1070,2 37-1249,1 23 89,7 14-134,8-27 1,2 0-264,4 0 1,2-2 217,15 31-559,9-12 379,10-9 0,4-16 90,3-11 90,-2-18 90,-4-16 180,-11-16 0,-13-14 0,-8-9-323,-21-4 233,-6 2-1,-18 6-89,-4 9-179,0 13-271,4 7 390,7 11-1289,8 6-8482,4 9 8837,9 9 1,4 8 0,5 3 0</inkml:trace>
  <inkml:trace contextRef="#ctx0" brushRef="#br0" timeOffset="89863">32011 7160 24263,'-4'-25'1799,"3"2"-1529,-6 3-90,6 6 90,-2 5-90,8 13-90,2 16-1,7 19 1,2 22-90,-7-25 0,1 1-279,-1 4 1,0 2 278,-1 0 0,-1 0 45,-1-2 0,-1 0-45,-1-2 0,-1-1 0,1 27 0,-3-12 0,-6-15-90,0-15 1,-7-14-181,4-16 90,1-18 90,6-20 90,10-19-216,-1 23 0,3-1 216,2-3 0,2 0 0,1-1 0,1 0-267,4-8 1,0 3 266,-7 17 0,-1 1 44,2-3 1,-1 6 135,-2 11-90,0 19 90,-4 23-135,-3 15 0,-2 5-45,0-7 0,-1 1 190,-1 17 0,-1 0-190,0-18 0,0-2-90,0 25 650,2-12-1189,0-9-181,4-30 540,1-17 90,3-34 91,3-14 89,-3 23 0,1 0-21,1-1 0,1 1 21,1-1 0,2 0 0,13-24 90,-12 27 0,1 4 0,7-1 0,0 13 0,-11 33 0,-4 17-90,0 9 0,-5-9 0,0 2 0,7 30 353,3-7-532,12-31-1,6-49 180,3-12 0,-16 4 0,-2-4-145,-3 3 0,-2-1 190,1-4 0,-1 0 0,-1-2 0,-2 1 45,0-1 0,-2 1 45,-1 3 0,-1 1 45,0-25-1,-2 8 91,-8 14 90,-2 12 0,-10 17 0,-19 35-180,3 5-180,8-4 0,3 3 90,-3 29-90,17-12 0,6 2-58,4-13 1,4-1 57,7 13 0,5-4-929,2-19 1,5-4 928,3-1 0,3-3 0,2-3 0,1-3-170,3-1 0,-1-3 170,0-1 0,0-3 0,-2-2 0,-1-1 0,25 6-90,-10-8-180,-11 3-90,-9-4 44,-7-2-493,-8-3 321,-6-8-1581,-8 2 2178,-6-4 0,-8 6 1,-3 0-1</inkml:trace>
  <inkml:trace contextRef="#ctx0" brushRef="#br1" timeOffset="102674">15228 10498 21115,'-7'0'2878,"2"0"-2518,5 0 0,-4 0 90,3 0-1,-2 0-179,8 0 0,5 0 0,11 0-90,3 6 0,8-1 90,5 2-91,-5-2 1,2-2-90,25-2-196,-19 1 1,2 0 105,-7-1 0,-1-2 0,3 2 0,1-2-313,4 1 1,0-2 312,1 0 0,1-2 45,1 0 0,2-2-45,-4 0 0,3-2 0,-2 1-45,7-2 0,1 0 75,-8 1 0,2-1 0,-3 0-30,4-1 0,-2-1 0,0-1 0,-1 0 0,0-1 0,-1-1 45,0-1 0,-1 0-45,-1-1 0,2-2 90,14-6 0,3-2 0,0-4 0,-1 0-45,0 0 0,-1 0 0,-5 2 0,-4 0 0,-16 7 0,-1 1-1,-1 1 1,0 0-45,-2-2 0,0-1 45,-1 0 0,0-1-112,-3 0 1,1-2 66,9-12 0,0-2 0,-8 8 0,-2 0 0,8-10 0,1-2 0,-2-3 0,-2 1-177,-6 10 0,-2 0 177,6-9 0,-1-2 0,-4-2 0,-4 1 0,-5 12 0,-2-1 0,5-12 0,-3 0 0,-7 13 0,-2 3 0,5-34 0,-7 32 0,-2 0 0,3-32 0,-3 32 0,0 1 0,-1-31 0,2-1 0,-2 3 0,0 1 0,0 1 0,0-2 0,-7-3 0,-2-1 0,0 31 0,0 0 0,0-1 0,-1 0 0,0 0 0,-2-1 0,-4-19 0,-1-1 0,3 15 0,-1-1-304,-4-16 1,1 0 303,3 15 0,1 2 0,0-1 0,0 0 0,0 0 0,1 0 0,-1 1 0,0 0 0,2 4 0,-1 1 63,0 0 1,0 2-64,1 4 0,0-1 0,-3-9 0,0 1 0,-9-18 0,5 12 0,0-1 0,2 11 0,0 3 0,-1-3 0,0 2 0,2 3 0,1 3 0,-7-10 0,1 2 122,1 1-122,0 2 340,-1 3-340,1 3 0,-2 4 936,-1 3-936,-15-8 0,-9 2 0,-1 0 0,-5 7 0,12 10 0,7 5 0,0 1 0,-20-2 0,17 4 0,1 0 0,-17-1 0,-1 2 0,0-2 0,16 1 0,-2 2 0,1-2 0,0 2 0,-1 1 0,0 2 248,5-2 0,0 1-248,-1 4 0,2 1 0,-21 2-165,20-3 0,0-1 165,-10 3 0,1-4 0,-15 8 0,16-7 0,-12 3 0,19 1 0,3-3 0,-1 5 0,1 1 0,1-2 0,1 3 0,1 0 330,-7 7-330,8-5 0,-8 7 0,12-7 0,-1 2 0,1 3 0,1-1 0,-2 3 0,1-1 0,-1 1 0,3 0 0,1-3 0,4 0 0,1-4 0,2 0 0,2-4 0,-1 1 0,2 0 0,0 3 0,-2 2 0,-3 2 0,-3 3 0,-15 14 0,7-7 0,-9 12 0,13-13 0,3 1 0,1-1 0,-1 10 0,5-11 0,-3 9 0,6-14 0,1 1 0,0 1 0,-6 21 0,3-11 0,-5 18 0,4-15-486,0 3 486,-1-2 0,-6 15 0,1-2 0,8-18 0,0 0 0,-5 15 0,2-3 0,5-13 0,-6 16 0,3-10 0,-3 13 0,4-15 0,-6 19 0,3 3 0,4-19 0,0-1 0,-4 22 0,-1-2 0,8-18 486,-4 16-486,3-15 0,-1 11 0,6-18 0,-7 18 0,7 5 0,-3-17 0,0-1 0,-1 22 0,-3-3 0,3-21 0,1-4 0,3 2 0,-3-4 0,7 2 0,-7-4 0,8 1 0,-2-2 0,3 3 0,0 14 0,0-11 0,0 11 0,2-15 0,0 3 0,4 2 0,-2 3 0,2 2 0,-4-1 0,4-1 0,-2-1 0,4-4 0,1 4 0,-1-5 0,2 20 0,-2-16 0,2 10 0,-4-18 0,4 7 0,-5-11 0,4 7 0,-4-11 0,6 7 0,5 2 0,9 7 0,-1-9 0,-1-2 0,-7-8 0,8 8 0,-8-6 0,5 6 0,-9-10 0,2 4 0,1-8 0,-4 4 0,0-5 0,-5-2 0,2 2 0,1-2 0,-1 0 0,2-4 0,-2 5 0,2-8 0,-2 10 0,0-7 0,0 7 0,2-7 0,-1 3 0,1-3 0,-2 0 0,0 3 0,-2 1 0,0 1 0,-2-1 0,2-5 0,-1-4 0,2 6 0,0-1 0,1 2 0,0-3 0,0 1 0,0-4 0,0 7 0,0-7 0,1 3 0,-3-4 0,-2 4 0,0-3 0,0 3 0,2-4 0,2 0 0,0 4 0,0 1 0,0 0 0,1 3 0,-1-7 0,-2 3 0,0-4 0,-2 0 0,0 4 0,0-3 0,0 3 0,-2 0 0,2-3 0,5 3 0,-3-4 0,7 0 0,-5 0 0,1 0 0,6 0 0,-3 0 0,7 0 0,-6 0 0,3 0 0,-4 0 0,-1 0 0,-2 0 0,-2 0 0,-1 0 0,-1 0 0,0 0 0,3 0 0,-4 0 0,2 0 0,0 0 0,-2 0 0,2 0 0,-2 0 0,2 0 0,1 0 0,-1 0 0,2 0 0,-2 0 0,0 0-540,0 0-4587,-4 0 5127,-16 0 0,-3 4 0,-15 1 0</inkml:trace>
  <inkml:trace contextRef="#ctx0" brushRef="#br1" timeOffset="106044">15873 10995 21025,'-14'-15'3238,"0"1"-2698,2-2 0,5 4 89,-4 1-89,10 6-90,-10 1-181,6 4-89,-1 0-90,2 0 0,4 0-90,0 6 90,0 2 0,15 22-90,1-3 0,20 17 45,-4-10 0,3-1-438,-5-5 1,2 0 437,11 10 0,6 1 14,-9-12 1,3-2 0,-2-1-15,10 5 0,2 0-356,-5-5 0,3 1 0,-2-3 311,8 3 0,0-2 89,1 2 1,1-1-45,1-1 0,4 0-45,-18-8 0,3 1 0,1-1 0,-2-2 0,4 2 0,-2-2 0,2 0-435,-2-2 1,4 0-1,-1-1 1,-2-1 434,0-1 0,-2-2 0,1 0 0,2-1 0,0-1 0,0 0-364,0-1 0,-1-1 0,5 1 364,1-1 0,4-1 0,1 1 0,-4-1 0,3-1 0,-2 0 0,2 0-205,-3 0 1,3 2-1,-1-1 1,-4 0 204,-2-1 0,-3 0 0,0 1 0,0 0 0,0 1 0,-1-1 0,-1-1 0,0-1 0,3 0 0,0-3 0,3 0 0,2-2 0,0 1 0,3 0 0,2 0 0,0-1 0,-1-1 0,0 0 0,-1-1 0,0 0 0,3-1 0,-3 1 0,2 0 0,1 0 0,-2-1 0,-6 2 0,5-2 0,-6 1 0,2-1 0,-3 0 0,2 0 0,1 0 0,-1-1-299,-4 1 0,0-1 0,-1 0 0,-3 0 299,4-1 0,-3 1 0,2-2 0,12-2 0,2-2 0,-4 1 111,2-4 1,-5 0-112,0-2 0,-2 0 0,-2-1 0,0-1 0,-3 0 0,-1-1 134,-3 0 0,0 0-134,-5 0 0,1-2 0,12-10 0,-1-2 0,-14 11 0,-1-1 0,11-10 0,0 0 0,-15 11 0,-2 2 0,2-3 0,0-1 0,0 1 0,1-1 434,0-1 1,1 0-435,-1 0 0,1 0 979,-1 0 1,1 0-980,0-1 0,-1 1 0,-1 0 0,-1 0 0,-1 1 0,1-2 0,10-11 0,0 1 0,-12 10 0,0-3 0,5-9 0,3-6 0,-4 4 0,-9 7 0,-1 1 0,0 0 0,2-3 0,-4 4 0,-5 4 0,-2 3 0,17-28 0,-7 1 0,-3 6 1117,-5 2-1117,-4 6 0,-2 3 0,0-1 0,-2 3 0,1-1 0,0 0 0,0-1 935,3-4-935,0 0 0,8-16 0,-8 14 0,3-7 408,-11 20-408,0 3 667,-2-2-667,-1 9 208,-2 0-208,-1 13 0,0 3 0,-5 3 0,0 1 0,-9 0 0,2 1 0,-8-1 0,-24 2 0,1 5 0,10-5 0,-1 1 0,-25 9 0,25-7 0,-1 1-262,-2 3 0,-1 0 262,-4 0 0,0-1 0,-1 1 0,0 0 0,1-1 0,1-1 0,3-1 0,2-1 0,-24 5 0,4-3 0,25 0 0,13 4 0,29-8 0,23-1 0,19-7-338,-17 0 0,3 0 338,7-2 0,2 0-856,6-1 1,2-1 855,3-1 0,0 0 0,1-2 0,-2 0-313,0 1 1,-2-1 312,-4-1 0,-2 1 0,-3 0 0,-3 1 0,-6 0 0,-2 0 0,24-9 0,-15 4 502,-4 0-502,-16 8 1682,-2 2-1682,-15 6 1352,-4 8-1352,0 1 0,0 9 0,4 4 0,4 5 0,2 9 0,3 4 0,-2 0 0,0 2 0,9 19-198,-7-16 1,1-1 197,6 13 0,-1-8 0,-3-6 0,-4-5 0,-2-9 0,0 4 0,-6-13 0,1-3 0,-7-11 395,-12-14-395,-6-1 0,-22-9 0,-9 0 0,-14 1-481,24 9 0,-1 0 481,-4 0 0,-2 0 0,-4 0 0,-1 0 0,-3-1 0,-2 1 0,-1-1 0,0 0 0,0 1 0,0-1 0,3 0 0,0 0 0,6-1 0,-1-1-334,-16-5 0,3-1 334,26 7 0,2 0 0,-14-4 0,7 2 0,19 3 0,6 2 0,4 2-180,2 0-2878,3 5 1701,-2 8 1357,3 6 0,-6 17 0,-1 3 0</inkml:trace>
  <inkml:trace contextRef="#ctx0" brushRef="#br1" timeOffset="106658">18424 12899 23544,'-6'-12'3597,"1"2"-3417,-5 20 0,6 8-90,0 19-90,4 14 90,0 15-906,0-28 0,0 2 816,1 2 0,0 1 0,1 0 0,2 1-45,2 13 0,2 0-45,-2-15 0,1-2-135,1 8 0,0-4-112,2 5-473,-4-15-269,-2-7-2609,-2-19 3688,-7-11 0,-4-22 0,-5-7 0</inkml:trace>
  <inkml:trace contextRef="#ctx0" brushRef="#br1" timeOffset="106915">17904 13076 22734,'-31'-5'2788,"3"-1"-2518,11-7-270,16-2 90,26-9-90,29-1-30,-11 9 0,6-2 0,0 2-1057,12-3 1,1 1 1056,-5 2 0,4-2 0,-4 3-60,1 0 0,-2 2-231,-12 3 0,1-1 1,-4 2 140,2-1 0,-2 2-45,5-3 0,-3 3-1124,4 3-270,-22 1-720,-4 4 2713,-18-2 1,-3 8-1,0 1 1</inkml:trace>
  <inkml:trace contextRef="#ctx0" brushRef="#br1" timeOffset="107364">18931 13139 24443,'-5'9'2069,"-2"0"-1979,-3 0 0,0 2 0,5 5 0,2 10-180,3 13 135,4 2 0,2 7-45,2 7 0,2 2-360,0 1 0,1-1 360,0-2 0,0-4 0,3 10 60,2-5-60,-7-22 0,1-8 0,-9-28 0,-1-16-90,-5-17 90,4-5 0,1-6 0,-3 9 0,0-2-1,3-17 0,2 0 1,0 14 0,2 0 0,6-9 0,3 1-206,-3 14 0,1 2 206,6-4 0,1 4 0,9 3 90,3 15-90,-3 8 0,1 16 90,4 38-90,-17-12 0,3 21 774,-16-33-1044,-2-8-959,2-5-300,-2-5-630,0-12-7672,0-4 9455,0-13 0,0-6 1,0-6-1</inkml:trace>
  <inkml:trace contextRef="#ctx0" brushRef="#br1" timeOffset="108015">19443 12936 21745,'8'-15'3148,"-2"2"-2878,-4 8-90,-2 1 89,0 14-89,0 11-90,0 16 0,2 14 0,2 9-702,0-27 0,0 2 612,2-2 0,0 0 45,1 0 0,1-1-45,6 25 0,4-7 0,-2-10 0,3-10-90,1-14 90,6-14 0,-6-15 1224,5-12-1134,-5-38-90,-7 7-301,-4 17 1,-2-1 480,-3-19 311,0-7-311,-4 25-90,0-1-90,0 30 90,0 6-90,0 8 90,4 7-90,0 9 90,10 9 597,2 5-687,9 5 0,14 13 0,-6-15 0,12 7 0,-10-22-90,2-7 52,-1-6-52,3-11 0,1-8 1,1-12-1,0-8 90,-3-5 0,-16 4 0,-2-3 90,7-15-294,-13 12 1,-5 0 293,-3-16 90,-12-2 90,0 5 539,-16-5-629,6 24-180,-7-1 0,5 31 0,-12 30 0,9 35 0,10-28 0,4 3-239,6 7 0,6-1 239,5-10 0,3-2 0,4 0 0,3-1 0,3-2 0,2-4 0,4-1 0,1-3 0,3-3 0,2-2 0,-1-3 0,3-4 0,14-2 0,0-4 0,-14-3 0,-1-2 0,10-2 0,-3-3-90,4-10-1259,-7-3-153,-9-1 1502,-8-15 0,-17 11 0,-7-11 0</inkml:trace>
  <inkml:trace contextRef="#ctx0" brushRef="#br1" timeOffset="125251">15934 11022 22914,'0'5'989,"0"3"-719,0-7 90,0 7 0,0 0 0,2 5-91,4 7 91,8 7-90,9 10 0,11 8-135,-13-18 0,1 0-45,4 2 0,2 1-630,4 4 0,1 0 675,5-1 0,1 0 45,5 3 0,2 0 0,4 0 0,3 0-121,-16-11 1,1-1 0,1 0 0,2 0 0,2 0 0,-1-2-523,2 1 0,0-1 1,0-1 462,2-1 0,0-2 0,0 1 0,1-1 0,0-1 0,0-1 0,1 0 0,1-2 0,0 0 0,-1-2 0,1 0 0,4 0 0,1-1 0,5 0 0,1-1 0,1 1-614,2 0 0,2-1 0,0 1 0,0-1 614,-1 0 0,1 0 0,0 0 0,-2 0 0,-2 0 0,-1 0 0,-2-1 0,-3-1-157,-2-1 1,-4 0 0,3 0 156,-2-1 0,3 1 0,1 0 0,-1-1 0,1 0 0,1-1 0,-1 0 0,0 0-92,0 0 0,-1-1 0,-1 0 0,0 0 92,11 0 0,-1-1 0,-4 0 0,1-1 0,-1 0-19,-4-1 0,2-1 0,-2 0 19,10 2 0,-1 0 0,-9-2 0,3 0 0,-4 0 0,6 0 0,-2 0 0,1 3 0,0 0 668,0-1 0,-1 2-668,-1 2 0,0 1 0,-7-3 0,2 0 0,-2-1 0,7 1 0,0 0 0,-10 0 0,2 1 0,-3 0 0,4-2 0,-3 0 0,3 1 0,-1 1 0,1 0 0,0 0 0,1-1 0,2 0 27,-6-1 0,4 1 0,0 0-27,2 0 0,0 1 0,1-1 0,-1 0 0,1 0 0,-1 0 169,-2-1 1,0 1 0,-3 0-170,5 2 0,1-1 0,-1-1 0,3-1 0,2-1 0,7 1 0,3-2 0,0 0 0,-17 0 0,0-1 0,0 0 0,0-1 26,2 1 0,1-1 0,-1-1 0,-3 0-26,1 0 0,-3-1 0,4-1 0,0 1 0,4-1 0,0 0 0,1 0 0,2 0 0,0-1 0,1 1 0,0-1 0,0 0 0,1-1 0,-1 1 0,0 0-198,-1-1 0,0 0 1,-1-1-1,-3 1 198,3 0 0,-2-1 0,4 0 0,-9 1 0,4 0 0,2-1 0,-1 1 0,-3 0-238,2 0 1,-3 0 0,0 0 0,2 0 237,0-1 0,4 1 0,0-1 0,-2 1 0,-3-1 0,11-2 0,-4 0 0,0 0 0,-2-1 0,0 0 0,0 0 0,-4 1 0,0 0 0,-1-1 0,-4 1 0,-1-1 0,4-1 0,5-3 0,5-3 0,0 0 0,-6 1-41,-5 2 0,-5 0 0,5-3 41,-1 0 0,5-4 0,2-1 0,-2 0 0,-8 3 0,15-7 0,-5 0 0,-5 3 0,1-2 0,-2 2 0,4-1 0,-2 2 0,0 1 0,1 0 0,0 0 0,0 1 0,0 0 0,-1-1 0,-1 1 0,2 0 0,-8 1 0,3 0 0,-3 0 0,6-4 0,1 1 90,-11 4 1,3-1 0,-4 1-91,0 0 0,-1 0 0,-1 1 0,1 0 0,-3 2 0,1-1 0,-1 0 0,1 0 0,-1 0 0,1 0 0,1 1 0,1-1 0,-2 0 0,1 0 0,15-7 0,0-2 0,-14 8 0,-1-1 0,10-7 0,-2 0 594,-16 9 1,-2 0-595,1-2 0,-1 0 0,29-16 0,-29 15 0,1 0 0,-1-1 0,1-1 0,14-12 0,1-1 0,-9 6 0,0 0 0,12-9 0,2-2 0,-12 10 0,0 0 0,-2 0 0,7-5 0,1 0 355,-6 4 1,2-2 0,-2 2-356,1-1 0,-1-1 0,-5 3 0,2-2 0,-1-1 0,15-14 0,-1 0 0,-1-1 0,-2 1 0,-5 5 0,-4 2 0,-13 11 0,-1 1 612,0 1 0,0 0-612,16-26 0,-1 5 0,-5 3 0,-5 6 982,-6 9-982,-4 4 206,0-1-206,-7 8 1069,1-3-1069,-4 5 2,-2-2-2,6-3 0,5-13 0,1 6 0,6-11 0,-4 11 0,9-9 0,5-4 0,-2 5 0,-3-3 0,-11 12 0,2-1 0,-1 1 0,-1 2 0,-4 5 0,-2 2 0,-2 4 0,-3 5 0,-9 3 0,-5 1 0,-11 2 0,-4 1 0,-10 2 0,-9 0 0,4 0 0,-2 0 0,-20 0 0,21 0 0,-1 0 0,-24 0 0,22 0 0,-6 0 0,29 0 0,13 0 0,32 0 0,11 0 0,30 0 0,-16 0 0,1 0 0,-10 0 0,0 0-482,16 0 1,-1 0 481,-16 0 0,-2 0 0,0 0 0,-1 0 0,-2 0 0,-2 0 0,23 0 0,-11 0 0,-11 0 0,-9 0 0,-9 0 0,-4 5 963,-2 12-963,0 5 0,2 13 0,0 2 0,1 3 0,1 3 0,0 1 0,9 6 0,-8-13 0,2-2 0,-11-9 0,-9-17 0,-6 3 0,-17-18 0,-9-6 0,-13-8 0,-6-7 0,-3-7-1226,4-5 1226,4-4 0,9 0-1248,16 15 1,1 1-1901,-10-11 3148,-12-1 0,5 26 0,-6 7 0</inkml:trace>
  <inkml:trace contextRef="#ctx0" brushRef="#br1" timeOffset="126045">24576 13324 23094,'0'-18'2608,"-6"0"-2428,-1 9 0,1 2 0,-7 5 180,8 30-180,-3 36-90,3-8 0,2 4-398,3-4 1,1-1 307,0 3 0,0-2 45,5-9 0,1-4-45,4 15 45,-4-20 0,-1-4-45,1-12 90,0 0 0,0-38-180,-3-2 90,0-18 0,-4-2 0,-6-6 90,2-7 86,-6-8-176,4 26 0,2-4 90,-2-21 0,1-2 90,0 16 0,0-2-363,0-14 1,0 1 272,1 25 0,0 2-50,-1-4 1,0 2 49,0-11-180,0 2 180,5 23 225,1 7-315,9 2 656,10 1-746,17 1 0,14 0-90,10 4 100,-28 1 1,1 0-551,15 2 1,0-1 89,-13 1 0,-1-1-360,10 0 0,-2 0-1258,5 1 2137,-7-5 0,-10 0 1,-6-2-1</inkml:trace>
  <inkml:trace contextRef="#ctx0" brushRef="#br1" timeOffset="126243">24559 13528 23004,'-33'30'2428,"9"-5"-2158,19-18-270,48-14-449,16-12-1,-11 5 0,2-1-1115,-5 1 0,0 0 620,2 0 1,-1-1-225,-1 1 0,0-1 1162,-2 1 1,-1 0 0,-4 1 0,0-1-1,-3 2 1,0 0 0</inkml:trace>
  <inkml:trace contextRef="#ctx0" brushRef="#br1" timeOffset="127243">25408 13315 22734,'-3'5'1619,"-6"6"-1169,-5-4-180,-8 9 89,-19 16-269,8 0-90,6 4 0,2 3 0,4 11-90,9-15 1,3-1-181,9 7-180,9-11 0,5-6-89,6-15 89,3-7 270,3-11 270,4-27 180,-9 3 89,-4-22 91,-14 10 90,-3 1 0,0 1-271,0 9-89,0 7-90,0 3-90,0 13 0,0 9 0,8 28 0,1 6 0,19 27-90,-3-21-90,11 5 1,-8-22-181,1-12-90,14-23 360,-11-11 90,9-24 90,-17-3-1013,-14 20 0,-1-2 1103,-1-2 0,-1-1 0,-1-4 0,-1-1-41,-2 1 1,0 0 219,-1-2 1,0 2-45,-1 5 0,-1 1 45,1-26-90,1 14-180,-2 11 0,0 9 1871,0 17-1961,0 17 325,0 21-325,2 17 0,2-4 0,1 3 0,0-9 0,1 1 0,2 11 0,1 0-354,5 16 354,0-6-90,-2-8 0,2-8-90,-2-7-90,4-11 180,-5-10 90,5-7-89,-6-6-1,13-12 0,6-19 90,3-4 264,0-15-264,-8 11 0,-5 0 0,1 1 0,-6 2 89,-2 4-89,-5-1 90,-4 5 0,-3 1 0,0-2-90,0 12 0,0-2 90,0 12-180,0 2 90,0 3 360,0 2-270,-3 0-90,2 0 0,3 6 0,8 2 0,10 7 0,9 3 0,7 5 0,7 6 0,-11-5 0,-1 2 0,17 15 0,-20-15 0,-2 0-557,3 8 557,-9-2 90,-8-1-90,-6-3 0,-4 7 90,-8-17-90,0 1 0,-7-9 557,7-8-827,-3 4-180,8-6-1978,-3 0 359,4-4-7762,2-7 9208,2-10 0,4-6 0,3-5 0</inkml:trace>
  <inkml:trace contextRef="#ctx0" brushRef="#br1" timeOffset="127711">26699 13030 23544,'11'0'719,"1"0"-539,0-2-90,4-2-90,6-3 90,5-4-90,5-1 0,5-3 0,14-13 0,-12 4 0,3-8 90,-18 9 0,-5-1 0,-5-4-90,-6-3 90,-4-3 0,-11-1 0,-2 4-90,-8 6 90,-10 3 89,5 11 1,-12 11 0,6 15 90,-6 14 0,-3 9-90,12-5 0,2 2 90,-5 21-225,14-21 0,5-1 134,16 14-89,13-3-270,14-2 360,13-4-135,-18-22 0,3-3 45,22 3 0,3-5-90,-13-5 0,0-1-353,14 1 1,-1-2 352,-19-5 0,-3-2 90,26-2-195,-25-3 0,-3-1 105,10-5-360,1-7-270,-26 4-449,-5-2-360,-7-4-477,-10-1 1916,-8 0 0,-16 7 0,-6 3 0</inkml:trace>
  <inkml:trace contextRef="#ctx0" brushRef="#br1" timeOffset="141827">1502 8752 20485,'-16'-7'3149,"2"0"-2610,2-2 1,0 0 0,3 0-1,-1 0-89,2 2-90,4 3 0,0 2-1,-1 2-179,-2 0-90,-7 0 0,-4 8-90,-5 4 0,-5 14 0,-3 11 0,1 12-149,15-18 1,1 2 148,1 2 0,2 2 0,1 5 0,1 0-376,3 1 0,2 0 376,2 1 0,4-1 0,3-3 0,4-1 0,3-3 0,4-4-356,27 14 267,12-15 89,8-24-45,-11-16 0,0-5-396,-12-1 1,0-3 440,12-8 0,-2-4 0,-18 3 0,-4-2 0,-3-1 0,-4-1 0,-5-3 0,-4-2 7,-6-1 0,-4-1-7,-5-1 0,-4 1 0,-6-1 0,-3 1 0,-3 2 0,-3 3-45,-4 4 0,-2 2 45,-1 3 0,-2 3-45,0 5 0,-1 2-225,-31-4-359,4 14-361,4 11-269,5 11 22,7 5 1237,3 10 0,23-10 0,5 2 0</inkml:trace>
  <inkml:trace contextRef="#ctx0" brushRef="#br1" timeOffset="142160">2071 8453 23634,'-5'-7'2068,"0"-1"-1888,-5 3 0,2-2-90,3 5-90,1 0 90,6 14 0,6 13-90,8 21 45,-4-15 0,1 3-253,3 5 0,0 1 208,2 5 0,-1 1-360,2 2 0,1 0 315,-1-1 0,0-1-225,1-2 0,1 0-225,-2-6 1,1-1-181,-2-2 1,0-3-1708,15 21 2382,-5-15 0,-7-11 0,-3-9 0</inkml:trace>
  <inkml:trace contextRef="#ctx0" brushRef="#br1" timeOffset="142463">2156 8707 21655,'-20'-38'809,"0"1"1,1 0-1,1 1-896,1 2 1,1 1 266,-6-29-90,9 4 89,13 8 1,34 1-180,3 23 90,29 18-90,-13 29 0,-24-3 0,-3 3 0,-3 4 0,-3 2 45,-2 3 0,-5 1-45,-5 3 0,-4 1 45,-5 2 0,-6 0-45,-4-1 0,-5-1 45,-3 1 0,-3-2-45,-2-4 0,-1-1-45,1-3 0,1-2-135,-18 12-214,13-11-505,13-14-377,12-11-1152,14-14 2428,12-13 0,14-9 0,6-8 0</inkml:trace>
  <inkml:trace contextRef="#ctx0" brushRef="#br1" timeOffset="142783">2562 8535 22824,'11'-5'1439,"-1"3"-1349,-2-2 0,0 1-90,2-5-90,6-4-90,4-8 0,11-7 90,2-9 0,1-5 90,-3-7 90,-7 1 180,-11-1 0,-11 3 0,-14 8 90,-15 10-1,-10 13-89,-10 14-90,-4 16-90,18 5 0,1 6-90,-9 20 45,19-14 0,5 1-45,14 17-90,17-3-180,12-3-359,13-8-541,6-6-539,4-8-8122,-4-11 9343,-3-6 0,-3-11 0,-3-2 0</inkml:trace>
  <inkml:trace contextRef="#ctx0" brushRef="#br1" timeOffset="143244">2960 7965 24173,'-12'-39'1529,"2"5"-1349,3 7-90,4 11 0,3 7-90,7 19 90,9 12-90,15 18 0,8 10-254,-16-20 1,-1 1 253,0 0 0,-1 0 0,0 2 0,-2-1-221,14 26 221,-5-7 90,-9-12-90,-5-10 90,-8-15-90,-2-6 0,-12-16 406,-2-12-406,-9-20 90,1-20-90,9 25 0,1-3-88,3-1 1,2-1 87,-1 0 0,2-1-45,5-11 0,3 0 45,4 9 0,3 1 45,-3 3 0,4 3-45,22-4 90,-12 31-90,1 11 90,-3 6-90,-4 5 0,-1 1 90,-5-1 227,-4-1-947,-4-1-449,-2-6-360,-2-1-720,2-4 2159,-2 0 0,7-4 0,0-1 0</inkml:trace>
  <inkml:trace contextRef="#ctx0" brushRef="#br1" timeOffset="143927">3785 7296 23004,'-14'-21'2159,"1"3"-1800,-3 8-179,0 10 0,-3 16-90,-1 16 0,0 19-90,12-19 0,1 3-297,1 5 1,2 1 296,1 1 0,2 1 0,3-1 0,2-1 0,0-1 0,2-3-90,13 27-90,3-14-270,3-14 0,1-20-90,0-12 1,3-19 269,-4-17 90,-3-14 180,-6-17-279,-9 29 1,-2-2 413,-1-4 0,-1 0 45,-3 0 0,-2 1 89,-2 1 1,-1 1 263,-11-27-264,-4 14-179,-1 15-90,-1 12 90,5 11 0,3 16 751,8 17-841,8 18-45,7 2 0,5 2 0,-1-9 0,2 0-181,7 12 0,2-1 1,-2-17 1,1-4-406,26 15-141,2-18 141,0-15 180,-2-21 181,-5-17 224,-18-8 0,-4-7 90,-5 9 0,-3-4 134,-2-14 1,-2-8 0,-3 5-543,-5-2 1,-3-1 542,-1 5 0,-1-4 0,-3 3 29,-1 12 1,-2 3 0,-1 0 60,-2-1 0,-1 0 0,-1 0 134,-7-18 1,-1 2-45,-1 4 0,-1 3-135,3 8 0,-1 2-46,-4-1 1,1 4-180,-5-12 509,-4 5-509,29 47 132,11 22-132,18 35 0,-5-19 0,1 3 114,4 5 0,3 2-114,3 2 0,3 0 0,1 0 0,1-1-90,3-1 0,1-1-90,0-1 0,0-2-135,-2-3 0,1 0-313,-7-8 0,0 0 1,0-2-992,7 6 0,-2-1 1619,-1-2 0,-3-3 0,5-1 0,-24-22 0</inkml:trace>
  <inkml:trace contextRef="#ctx0" brushRef="#br1" timeOffset="144335">4085 7015 23813,'-31'-11'990,"7"0"-900,15-7-180,15-7-180,22-7-270,16-11-274,-14 20 0,2-1 544,4-1 0,0-1 135,3-1 0,2 1 45,-2 0 1,1 1 134,-3 1 0,-1 1 89,-2 1 1,-3 1 495,22-15 330,-12 4-241,-11 5 1,-10 6-270,-7 6-91,-6 4-179,-5 4 669,0 2-849,-2 3 0,0 2 0,6 8 0,2 10 0,10 15 0,3 12 0,3 7-315,-3-10 0,0-1-376,5 12 1,-1-2-75,-6-18 1,-2-6-1755,1 0 2519,-4-13 0,-4-5 0,-2-9 0</inkml:trace>
  <inkml:trace contextRef="#ctx0" brushRef="#br1" timeOffset="144513">4702 5835 23364,'-35'-32'629,"-1"-1"1,2 3 0,1 2-585,3 5 0,1 3-45,-20-12 0,12 12 0,13 11-360,14 13-810,12 14-1348,12 14 2518,9 16 0,4 10 0,-13-24 0,0-1 0</inkml:trace>
  <inkml:trace contextRef="#ctx0" brushRef="#br1" timeOffset="144884">5007 6350 24263,'-7'0'1529,"-4"0"-1259,10 4-90,-8 5 180,12 32-270,-1-1-90,4-7 0,2 1 0,11 22 0,9 1 0,5-5 0,6-6 90,-1-10-90,-3-9 0,-5-7 0,-5-10 0,-5-10 0,-4-14 90,-5-35-90,-13-1 0,-1 11 0,-3 0-746,-4 7 1,-2 0 745,-11-29 0,-5 7-285,2 11 105,-5 11-269,-1 12-271,-5 11-449,-2 11-630,-1 5-810,1 7 2609,2 1 0,7 0 0,2 0 0</inkml:trace>
  <inkml:trace contextRef="#ctx0" brushRef="#br1" timeOffset="145356">5279 6061 24443,'4'-39'1619,"0"5"-1439,-4 7-180,0 9 90,2 9 0,6 13-90,6 14 0,12 16 0,9 16-147,-15-20 1,1 1 146,1 3 0,1 2 0,8 13 0,0 1 45,-6-6 0,0-1 0,0 1 0,-2-4-45,-2 3 0,-23-37 0,-9-27 0,-9-20 0,-2-16 0,9 21 0,1-2 0,0-4 0,0-4 0,3 1 0,1-3 0,0 2-285,1-6 1,1 0 284,-1-10 0,3 3 90,8-2-90,4 22 0,10 19 90,10 24 0,11 17 0,10 20-90,-10-2 0,2 6 29,-8-7 1,0 3 0,-1-2-363,9 9 0,-2 0 108,0 4 0,-6-7-495,-13-18 186,-6-5 534,-13-20 0,1-10 0,-7-15 0</inkml:trace>
  <inkml:trace contextRef="#ctx0" brushRef="#br1" timeOffset="146211">6193 4537 21205,'-9'-5'2159,"6"1"-1979,-11 4-1,7 6-89,-5 1 90,-4 5 180,3-5-90,-3 3 90,2-9-90,0 5 89,-4-12 1,-1-3-180,-1-11 0,0-3 0,-2-7-90,3-3 0,6-6-90,8-8 90,10-3-90,8-7-1205,7 3 1205,8-1-90,7 6-29,6 3 209,5 6-180,7 5 135,-23 19 0,1 1-45,0 3 0,2 1 0,0 0 0,0 2-90,30-1 90,-2 4 0,-4 12 0,-4 6 0,-6 9 0,-5 4 45,-16-2 0,-2 3-45,9 13-45,-12-10 0,-1 1 135,4 15-90,-3 0 0,-1 5 0,-6-3 0,-3-1 0,-5-1 90,-5-4-90,-1-3 1278,0 1-1278,0-5 0,-5-3 226,4 1-226,-16 11 89,9-8-89,-9 9 90,3-13-90,-2-1 0,-1 4 90,-1 0-90,2 4 0,-6 19 45,13-23 0,2 1 0,0-1 0,0 1 45,2 0 0,1 0 0,3 17 90,-2 2-180,6 5-278,3 4 368,8 1-90,-5-31 0,1-1 89,13 29-89,3 0 0,2-4 0,1-1 0,1-1-893,-1-3 893,-1-2 0,-1-7 0,-3-5 0,-4-8 0,-3-6 0,-5-4-90,-4-4 155,-2-6-424,-2-4 566,-2-6-4975,0 0 4768,-2-8 0,-6 0 0,0-8 0</inkml:trace>
  <inkml:trace contextRef="#ctx0" brushRef="#br1" timeOffset="146795">7399 6667 22464,'-5'-7'2159,"-4"0"-1799,8 3 89,-10 1-89,10-1 90,-5 8-270,6 1 0,0 10 0,0 4 0,0 6-1,0 2-89,0 2 0,0 3 0,4 8 0,2-11-90,6 4 0,3-21 0,3-4 0,2-12 0,12-15 0,-9-14 0,-2-3 0,-13-5 0,-8 11 0,-8 1 0,-1 2-899,-11-8-360,5 10-630,-4-6 1889,2 13 0,-3 4 0,-2 3 0</inkml:trace>
  <inkml:trace contextRef="#ctx0" brushRef="#br1" timeOffset="148198">1616 11561 20935,'-24'13'2699,"-1"-1"-2340,3 1 91,0-8 90,7 1 89,5-6-179,6-4-180,4 3 0,0-7 0,6 1 89,6-10-89,18-10-180,-7 5 0,4-1-951,13-10 1,5-4 949,-6 6 1,3-2 0,2-2-695,-3 3 1,1-2 0,1 0 0,2-2 622,-4 3 0,1 0 0,1-2 0,1 0 0,0-1-18,5-3 0,1-2 0,0 0 0,1-1 0,1-1-297,-6 5 0,1-1 0,0 0 0,1-1 0,0 1 0,0-1 297,-4 4 0,-1 0 0,2-1 0,-1 1 0,1-1 0,0 1 0,0-1-179,2 0 0,0-1 0,1 1 0,0-1 1,0 0-1,0 1 0,0 0 179,0-1 0,0 1 0,1 0 0,0 0 0,-1 0 0,1 1 0,0-1-62,-1 1 1,1 0 0,0 1 0,-1-1-1,1 1 1,-1 0 0,0 0 61,-1 0 0,-1 1 0,1 0 0,-1 0 0,0 1 0,0-1 0,0 0-9,6-4 1,-1 0 0,1 1-1,-1-1 1,0 1 0,0-1 8,-3 2 0,1 0 0,-2 0 0,1 0 0,-1 1 0,0-1 0,-1 2 0,-1 0 0,0 0 0,0 0 0,0 0 0,-1 1 75,6-5 0,0 0 0,-1 1 0,1-1 1,1-1-76,-1 0 0,2 0 0,1-2 0,0 1 0,-2 1 0,-3 2 0,-2 3 0,-3 1 0,-1 1 0,0 0 0,1 0 0,6-6 0,3-1 0,-1 0 0,-2 2 0,-5 4 0,3-1 0,-3 4 0,-3 1 478,12-10 1,-2 2-479,-10 8 0,-2 1 0,-7 5 0,-3 1 0,16-12 1674,-2 5-1674,-18 12 0,-1 4 1333,-14 9-1333,-1 4 3164,-5-2-3164,0 0 688,-4-3-688,5 1 0,0 1 0,5-1 0,-2 4 0,2-2 0,-1 2 0,0 0 0,-2 0 0,-1 0 0,-4-8 0,0 10-1170,-6-9-898,3 17 2068,-11 11 0,0 6 0,-8 14 0</inkml:trace>
  <inkml:trace contextRef="#ctx0" brushRef="#br2" timeOffset="192236">15739 5998 21655,'-14'5'2248,"7"-1"-1798,0-4-90,7 0-90,-4 0-90,4 0 0,-4 0-180,9-12 89,4-6-89,9-15 0,5-6 0,5-4-210,4-6 210,3 0 0,4-2 0,-1 3 45,-12 19 0,0 1 135,8-10 0,6-3-90,-23 23 90,-3 7-90,-4 4-90,-6 5 90,0 2-1,-2 18-89,0 3 0,2 25 90,0 4-90,0 9 0,0 7-45,1-17 0,0 0-34,-4-13 1,1 0 78,4 11 0,-1-1 0,-4 6 90,4-5-90,-2-8 0,3 3 0,-2-17 0,2 0 0,-2-18-90,0-3-180,-2-4-630,0 0-620,-2-8-369,0 0-540,0-7 2429,0-1 0,0 2 0,0-2 0</inkml:trace>
  <inkml:trace contextRef="#ctx0" brushRef="#br2" timeOffset="192581">15955 6368 21115,'-25'9'2519,"3"-4"-2250,0 4-89,3-4 90,1 0 0,5-1-90,5-4 0,5 0-180,21-2 90,6-5 0,26-4 0,8-8 44,-7 2 1,3-2-195,-14 5 1,0-1 104,15-6 0,-2 1 0,-21 7 0,-1 1 0,4-4 0,-1 1-111,11-5 66,1-2 0,-24 11-269,0 6-271,-9 1-270,1 4-61,-8 0-1288,-2 0 2175,-2 0 1,4 0 0,-2 0 0</inkml:trace>
  <inkml:trace contextRef="#ctx0" brushRef="#br2" timeOffset="193714">23163 5554 22194,'0'-5'2159,"0"-1"-1979,0 6 90,0-2-180,-6 2-90,1 6 0,-7-1 90,-2 8-90,7-3 90,-6-3 90,12-3 89,-2-4 1,3 0 0,0-6-270,3-10 0,7-11 90,7-10-90,11-4 0,3 1 0,6 1 0,12-3 0,-11 17 0,9 1 0,-17 20 0,2 6 90,-3 7-90,-2 9 0,-5 11 90,-6 10-90,-9-2 0,-2 4-221,-1-7 1,-1 2 220,-5 12 0,-2 1 45,-1-11 0,-3 1-45,-10 14 0,-3 1 0,6-15 0,-2 0 0,-6 9 0,-1-3 0,-10 9 0,-3-11 0,0-4 0,3-8 0,1-6 0,7-4 90,5-6-1,6-7 91,4-2 0,5-6 90,2 0 441,4 0-531,0-4 90,0 3-90,0-3-90,0 2 90,0-3-90,2 0 0,2-3-90,11-6 0,5 2 0,15-6 0,10 3-267,1 1 1,3 0 266,-7 2 0,0 0-430,18-4 1,0 0 429,-14 4 0,0 1 0,18-4 0,0 0 0,-18 4 0,-1 1 0,9-2 0,-1 0-63,12 1-206,-25 2-361,-5 4-449,-26-1-59,-5 2-1380,-4-3 2743,0-4 0,0-1 0,0-2 0</inkml:trace>
  <inkml:trace contextRef="#ctx0" brushRef="#br2" timeOffset="195140">30407 4727 19676,'-12'11'2788,"1"0"-2428,5-6-90,-3 3 0,2-7-180,-3 7 90,0-7-91,5 3 91,2-4 1439,3 0-1529,5 0-90,0-6 90,9-3-90,2-7 0,7-2 0,7 2 0,3 0 0,7 4 0,1 1 0,4 6-90,-1 1 90,-1 4 90,5 8-90,-12 21 90,-9 23-90,-20 6 0,-17 8 0,-9-16 90,-5-3-90,-3-1 0,-1-8 90,0-4-90,1-7 0,3-6 90,-2-6-90,14-8 0,-1-3-90,15-4 90,9-12 0,3 1 0,11-11 0,2 2 0,7-1 0,7 1-90,6 2 90,6 4 0,4 7 0,0 3 0,0 10 0,-6 6 0,-22 5 0,-1 4-90,8 19 90,-16-12 0,-3 2 0,-7 20 90,-5-1-90,-12 3 0,-4 0 0,-11 1 90,-6-2 0,-9-3 0,-7-3-381,-7-4 381,21-22 0,-1-2-45,-1 0 0,-1-2 44,-3-1 1,0-1 45,2-2 0,-3-1 270,-9-2 0,0-1 45,-16 0-347,25-4 0,3-2-103,1-1 0,7 0 0,7 0 0,5 0-180,8-2-1781,2 2-197,4-2 2174,0-4 1,-3 2 0,-2-4-1</inkml:trace>
  <inkml:trace contextRef="#ctx0" brushRef="#br2" timeOffset="196797">2623 12655 20755,'-10'-25'2519,"-2"0"-2159,-2-2-91,-3 2 1,1 0-90,4 3 0,3-1 0,6 3 0,3 4 0,-4 7 0,3 4-1,-6 5-89,6 0 0,-2 7 0,-3 6-90,-1 16 0,-5 12 90,5 18-496,4-25 1,1 2 405,1 3 0,2 0 0,0 1 0,2-1-43,0-2 0,2-1 43,9 25 0,8-15 0,7-15 0,6-17 0,5-21 90,1-12-180,0-23 90,-6-13-337,-21 20 0,-2-2 382,-2-3 0,-4-4 0,-2-19 0,-4-1-45,-3 17 0,-2 0 45,-1-13 0,-4 3-45,-2 23 0,-3 3 746,-15-26-746,-7 14 0,-5 11 0,-3 18-4,-2 10-175,0 15-181,6 8-270,3 8-359,7 5-450,7 2-341,11 2 1780,6-4 0,11-5 0,0-4 0</inkml:trace>
  <inkml:trace contextRef="#ctx0" brushRef="#br2" timeOffset="197298">2656 12144 22284,'2'-30'2069,"0"3"-1889,0 3-90,3 11 0,8 3 0,11 24 0,8 12-90,-9-3 0,-1 3 0,4 6 0,1 4 0,-1 4 0,2 4 0,1 4 22,-2 2 1,2 4-1,0 1 1,-2-3-397,0-1 1,-2-3 0,0 2 373,5 11 0,-1 1 0,-8-15 0,-11-13 0,-4-9 0,-4-14-90,-22-39 90,1-16 0,-1 0 0,-2-6-470,3-2 0,1-3 470,-3-7 0,0-1 30,7 20 0,1-1 0,1 1-30,-7-18 0,1-2 30,6 14 0,1-1 0,2 3-75,0-3 0,2 1 45,2-7 0,5 4 1005,14-2-1005,13 17 0,8 17 0,3 20 0,1 16 0,-4 16 0,-9 13 0,-11 10 705,-13 10-705,-8-31 0,-2 0 0,-3 2 0,-3-1-45,-3-3 0,-1-1-225,-19 22-360,1-17-269,7-18-451,5-14-808,13-19 2158,7-13 0,13-15 0,3-7 0</inkml:trace>
  <inkml:trace contextRef="#ctx0" brushRef="#br2" timeOffset="197621">3155 11886 21205,'13'-5'1799,"-1"1"-1619,-4 4-90,2 4 0,4-3 0,4 3-90,10-4 0,7-4 90,9-7-90,6-7 0,-1-12 0,-4-6 90,-13-7 179,-11-3 91,-17-1 90,-16 8-180,-13 5 0,-10 14-180,-6 13-1,-1 18-89,-1 24 45,23-8 0,3 4-355,1 8 1,5 3 309,4 5 0,4 1-441,4 5 1,4-1 395,5 0 0,4-2-180,5-2 0,3-3-135,4-5 0,5-5-180,3-4 1,3-5-541,3-7 1,2-4 1079,-1-7 0,0-5 0,-2-6 0,-1-5 0,-3-5 0,0 0 0</inkml:trace>
  <inkml:trace contextRef="#ctx0" brushRef="#br2" timeOffset="198038">3854 11384 22104,'-25'-39'2429,"3"5"-2339,5 12 0,5 8 0,6 8-90,26 30 0,6 6 0,-2-2 0,2 3 0,-3-2 0,1 0-138,-1 1 1,0 0 137,0-1 0,-1 1 0,15 20 0,-5-7 90,-9-14-90,-9-7 0,-6-12 0,-14-10 90,-6-16-90,-11-15 0,-3-17-3117,-1-9 3117,6-7-336,9 3 336,10 4-73,25-3 163,0 23-90,19 3 0,-7 25 3279,-1 5-3189,8 16 406,-15-5-496,0 6 116,-17-3-116,-6-2-630,-2 15-449,-6-7 1079,0 6 0,-1-23 0,1-5 0</inkml:trace>
  <inkml:trace contextRef="#ctx0" brushRef="#br2" timeOffset="198465">4759 10733 23004,'-7'-12'2249,"-4"5"-2070,-9 9-89,-5 12 0,-1 13-90,-1 14 0,5 13-499,5 10 499,12-27 0,2 0 0,2 2 0,2 0 0,3-1 0,2-1-90,2-3 0,1-2 0,14 22-90,1-16 90,0-7-90,1-12 0,-5-8 90,0-17 0,-5-11 90,-5-16 500,-4-8-500,-4-13 90,-10-5 45,4 26 0,-2 0 315,-11-29-91,-1 6-179,3 10 0,1 12-180,8 8 90,0 9-90,6 8 0,0 13 0,20 29-90,-2 2-135,0-6 0,1 0-764,12 16-540,1 1-990,-1-6 2519,-3-8 0,-3-13 0,-3-9 0</inkml:trace>
  <inkml:trace contextRef="#ctx0" brushRef="#br2" timeOffset="198851">4926 10715 23116,'-4'-41'1978,"3"4"-1764,-2 8-124,3 11 12,0 7-12,7 15-85,5 12 85,13 13-73,5 12-17,-7-8 0,0 0 0,11 16 45,-15-19 0,-1-2-45,4-1 0,-13-13 0,-4-12 0,-13-17-90,-4-17 90,-5-18-45,10 18 0,0-2-185,2-4 1,1-1 184,2-1 0,1 0 45,2 2 0,2 1-231,7-26 321,6 15 0,26 20-90,1 28 90,17 24-90,-34-3 0,-2 3 0,0 3 0,-2 1-135,-2 1 0,0 1-404,14 25-541,-5-8-449,-5-8-1079,-5-20 2608,-9-11 0,-8-19 0,-7-6 0</inkml:trace>
  <inkml:trace contextRef="#ctx0" brushRef="#br2" timeOffset="199513">5474 9381 22554,'0'-35'1979,"0"6"-1889,0 9 0,4 6 0,5 7 0,8 3 0,9 10 0,9 10 0,7 13-90,8 15-203,-24-18 1,0 2 247,2 5 0,-1 1-45,1 3 0,-1 2 45,2 3 0,-1 1-434,0 0 0,-1-1 389,0 0 0,-1-1 0,-2-2 0,-1-1 0,-2-3 0,0-1 0,-2-3 0,-1-2 0,12 19 0,-5-10 90,-7-11-90,-6-13 365,-6-5-365,-2-22 728,-10-8-728,-4-17 0,-12-10 179,-5 0-179,-7-2 180,1 13-90,-2 6 90,-8 21 0,-1 45-90,5 10-208,24-6 0,5 4 163,5-9 0,3 0 45,9 32 0,8-7-3404,9-9 3404,0-25 0,5-4-245,34-2 155,-30-10 0,0-5 90,31-19-142,-23-4 142,-4-3 270,2-7-270,-14 9 150,2-4-150,-15 15 3242,-4 0-3332,-4 5 372,-2-1-372,-2 1 82,0 1-2510,0 1 629,-5 2 269,-4 0-988,-9 0 2518,-4 4 0,-7 3 0,-1 5 0</inkml:trace>
  <inkml:trace contextRef="#ctx0" brushRef="#br2" timeOffset="212965">7525 8236 21745,'-15'0'1169,"1"4"-1079,4-3-90,3 7 0,0-7 90,3 9 0,-1-2-90,-4 10 90,4 2 0,-7 5 90,2 2-90,-2 1 89,-2-3-89,0-1 0,-5-3 0,3-3 0,0-8 90,3-4-90,7-6 0,2 0 0,1-4 0,2-5 0,3-24-90,6 1 0,7-5 0,3-1 0,12-13-130,-7 13 0,1 0 130,17-15 0,-19 26 0,2 0 0,0 1 0,1 2 0,1 1 0,1 1 0,26-17 0,-4 5 0,-4 11 0,-7 6 0,-6 10 90,-1 9-90,-3 7 0,2 11 0,-3 7 90,0 8-90,-2 25 0,-9-9 45,-7-18 0,-3-1 215,-2 16-260,-2-5 0,-13 18 0,2-16 45,-6-8 0,-3-1-45,-5 4 0,-10 8 0,10-21 0,-1-5 0,3-3 0,1-6 0,-3-6 90,12 1-90,-1-7 90,12 3-1,0-4-89,0-8 0,1 0 0,7-9 0,5-2 0,7-3 0,22-17 0,-7 6 0,-9 12 0,1 0 0,3-1 0,0 1 0,18-10 0,-15 11 0,-1 1 0,12-5 0,-12 11 0,1 1 0,17-5 0,-18 8 0,0 1 0,11 1 0,-2 2 0,-3 3 0,-3 2 0,-3 0 0,4 6 0,-12 0 0,3 7 0,-10 0 90,-3 8-90,4 2 0,2 22 0,-3-9 0,1 16 0,-8-13 0,-2 21 0,-3-12 0,-2 15 0,-3-17 0,-12 17 0,1-15 0,-9 12 0,5-19 0,-2-4 0,-1-1 0,-6-5 0,-1 1 0,-23 8 90,11-13-90,-18 5 0,-5-16 0,10-6 0,-15-4 0,19-6 0,-10-10 0,18-3 0,-5-7 0,25 2 0,8-6 0,4 9 90,6-7-180,6 6 90,4 4 0,8 3 90,9 5-90,1 4 0,7 4 0,-2-3 0,-1 9 0,-3-8 0,-7 4 0,0 4 0,-13-8-2068,0 8 89,-9-12 1979,-9-4 0,-2-6 0,-9-4 0</inkml:trace>
  <inkml:trace contextRef="#ctx0" brushRef="#br2" timeOffset="215115">8658 7305 16707,'-5'-12'4768,"-2"-1"-4229,6 3-89,-6-1-180,2 6 0,1-1 180,-7 4-181,5-1 1,-11-1-180,8 0 90,-12-5 0,7-1-90,-7-1 90,1 2-90,-3 0 0,-5 0 0,-1-2 0,-5-1-90,-1 1 0,-1 0 90,1 6-90,1-3 0,1 3 0,2 0 0,3 1 0,2 2 0,1-1 0,1 1 0,-2 0 0,-1 2 0,-1 0 0,-1 0 0,1 0 0,0 0 0,-3 0 0,1 0 0,-3 0 0,2 0 0,3 4 90,0-3-180,1 3 90,-3-4 90,0 6-90,-1-5 90,1 5-90,1-6 89,-12 6-89,8-4 0,-11 10 0,10-3 0,-2 9 0,-5 3 0,-2 2 0,-2 1 0,-1 3 0,-1 3-334,-3 4 334,-1 2 0,23-16 0,1 1 0,-1-1 0,-1 1 0,-1 0 0,-1 1 0,-1-1 0,-3 2 0,-1 0 0,-4 1 0,2-1 0,-10 7 0,-1 0-206,5-4 1,-2 1-1,-2 1 206,-6 2 0,-2 1 0,2-1-502,10-5 0,2-1 0,-3 0 502,-12 7 0,-4 2 0,4-3 0,16-7 0,1-2 0,1 0 0,-19 10 0,1 0-566,2 0 1,0 1 610,1-1 0,1 1-45,1 0 0,-3 2 0,3-3 0,-3 3 0,1-1 0,12-7 0,0-2 0,-4 3 0,-8 4 0,-7 4 0,0-1 0,5-3 0,7-4 0,3-3 0,-4 3 0,3-3 0,-6 3 0,-1 1 0,1-1 0,5-3 0,-4 2 0,3-3 0,-1 1 0,2 0 0,-3 1 0,1 0 0,3-1 0,0-2 0,4 0 0,-1 0 0,2-1 0,1 1 0,-2 2-23,1 2 1,-2 3 0,1 0-1,1-1 53,-1 2 0,2 0 0,0 1-30,2-1 0,0 2 0,-1 1 0,1 2-23,2 1 1,0 1 0,1 1-1,2-2 23,-4 3 0,2-2 0,0 1 0,2-1 0,-1 1 0,0 1 0,0 0 30,-11 10 0,0 0 0,3-3-30,9-10 0,2-2 0,-2 2 0,-8 9 0,-2 1 0,3-3 0,-2 0 0,3-2-218,0 1 1,1-1 217,0 0 0,1 0 0,1-2 0,0 3 0,5-3 0,-1 3 0,-1 1 0,-1 0 0,0 1 0,0 1 0,0 1 0,1 0 0,-1 0-209,2-3 0,0-1 1,2-3 252,-4 7 1,3-2-45,-2 2 0,0 1 0,1 0 0,1 1 45,2 2 0,0 0 56,-1 0 1,1 1-102,2-1 0,-1 2 30,3-5 0,0 3 0,1-2-30,-3 7 0,2 2 0,4-11 0,1 3 0,2-3 0,1 6 0,3-2 45,1 1 0,2 0-45,2 0 0,1 0 374,3-1 0,2 3-344,1-5 0,1 4 0,2-3 15,2 8 0,1 1-82,-1-9 0,0 1 0,3-3 37,4 3 0,2-3 0,0 0 0,2-1 324,4-1 1,1 0-325,0 1 0,2-1 0,2-1 0,1 0 0,1 1 0,1 0 0,0-2 0,1-1 0,1 1 0,0-1 0,1-2 0,-1-1 45,2 1 0,-1-1-45,0-3 0,3-1 30,-1-4 0,3 2 0,3-3 0,7-1 0,4-3 0,0 0-30,2 0 0,0-2 0,1-2 0,6-1 0,2-4 0,-2-4 62,-9-6 0,-2-4 0,1-1-62,2 2 0,0-1 0,0-2-349,2-1 0,0-3 0,1 0 379,1-1 0,0-1 0,2-1 0,2-2 0,0-2 0,2 0 0,4-2 0,0-2 0,2-1-343,-12 4 0,0-1 0,0 0 0,2 0 313,1-2 0,0 1 0,3-1 0,3-2 15,-3 1 0,3-1 0,3-1 0,1 0 0,-1-1 0,-3 2-261,0-1 0,-2 1 0,-1 0 0,2-1 0,2-1 246,-6 3 0,2-2 0,3 0 0,-1 0 0,0 0 0,-1 0 0,-3 1 0,7-2 0,-3 1 0,-1 0 0,0 0 0,1 0 0,0 1 0,1-1 0,0 1 0,-1 0 0,1-1-171,-1 2 1,0-1-1,0 0 1,-1 0 0,1 1 170,-3-1 0,1 1 0,0 0 0,-1-1 0,-1 1-64,-1 0 0,-1 0 0,-1 1 0,1-1 0,-1-1 64,10-3 0,1 0 0,-2 0 0,0-1 0,-3 1 0,-1 0 0,-1-1 0,0 0 22,-1-1 1,-1 1-1,-1-1 1,0-1 22,-1 0 0,-1 0 0,-1-1 0,0 0 22,0-1 1,-1 0-1,-1-1 1,0 0-23,0 0 0,-1-1 0,-1 0 0,0-1-23,-1 1 1,-1-1-1,0-1 1,0 1 21,-2-1 1,0 1 0,0-1 0,-1 0-15,10-9 0,0 0 0,-2-1 0,-1 1 0,-2-2 0,-1 1 0,-3 1 0,-1 0 0,1-3 15,-3 2 0,1-4 0,0 0 0,-2 2-15,1-1 0,-2 0 0,1-1-30,-4 3 0,2-2 0,-1 1 0,-2 1-44,-2 0 0,-2 2 0,-1 0 74,1-2 0,0 0 0,-1-1-30,1 0 0,0-1 0,0 0 126,-1 1 0,1-1 0,0 0-126,-1-1 0,0 0 0,0 0 209,0 0 0,0 0 0,-1 1-209,-1-1 0,0 1 0,0-1 0,-1 2 0,0-1 0,-1 0 255,-1 1 1,-1 0 0,0 1-256,-1-1 0,0 1 0,-2 0 0,8-20 0,-3 0 29,-1 1 0,-1-1-29,-3-1 0,-2 0 0,-2 0 0,-1 0 251,-1-2 1,0 0-252,-3 1 0,0-1 0,1 0 0,-1 0 0,-2 1 0,0 0 0,0 0 0,0 0 0,0 1 0,0 0 0,-1 4 0,1-2 202,-1 11 1,0-3-1,-1 3-202,-1-4 0,-1 2 0,2-13 0,-2 2 0,-4 22 0,-2 2 0,-2 1 0,-1 0 0,0 0 0,-1 0 0,-3 0 0,0 0 156,-1 0 1,0 0-157,-1-3 0,-1-1 0,0-1 0,-2-1 413,-1-3 1,0-1-414,-1-1 0,1-1 0,-1 0 0,0-1 157,0 0 1,1-1-158,0 2 0,0-1 0,-1-2 0,-1 1 0,1 2 0,0 1 0,-1 0 0,-3-1 0,-7-12 0,-2 2 0,6 15 0,-1 1 0,-8-10 0,-1 3 0,9 18 0,-1 3 308,-12-7 0,-4 2-308,-3 4 0,-2 3 0,-1 0 0,-1 2-1031,-1 8 0,0 4 1031,9 6 0,-1 2 0,-3 1 0,-1 2 536,-3 3 0,0 2-536,-1-1 0,0 2 0,2 2 0,1 0 0,1 0 0,1 0 0,2-3 0,0 1 0,3 2 0,-1 1 0,2 1 0,-1 1-225,2 2 1,-1 3-704,-15 14 0,-1 7-392,15-9 1,1 3 0,0 0 1319,-1 0 0,1 0 0,0 1 0,3 2 0,1 1 0,2-2 0,-1 2 0,0 1 0</inkml:trace>
  <inkml:trace contextRef="#ctx0" brushRef="#br2" timeOffset="216466">4511 16907 22284,'-49'23'1709,"6"-5"-1529,11-9 0,15-11-90,17-16 90,26-16-135,-1 5 0,5-2-1155,11-8 1,5-2 1139,-8 9 0,1-1 0,2 0-30,4-2 0,2-1 0,4 0 22,2 1 1,5-1-1,1 0 1,-3 3-23,1-3 0,-1 3 0,2-1-23,-5 4 1,3 0-1,-1 0 1,-5 3 22,-6 3 0,-2 3 0,-2 1 45,16-8 0,-3 1-335,-6 4 1,-2 1 244,-7 4 0,-3 2-315,20-11-270,-17 11-539,-12 7-1170,-13 5 2339,-15 4 0,-17 8 0,-10 2 0</inkml:trace>
  <inkml:trace contextRef="#ctx0" brushRef="#br2" timeOffset="216808">5104 16513 22374,'-12'-13'1619,"0"-1"-1529,0-4 90,5 2 0,2 4-90,5 4 0,0 3-90,5 3 90,5 10 0,13 12 0,7 23-45,-11-14 0,1 3-503,3 8 0,0 4 503,2 6 0,0 2-45,1 4 0,0 2 45,1 2 0,-1 0-45,0-1 0,-1-1 0,0-3 0,-1-2 0,-1-5 0,0-2 0,-2-6 0,-1-3-79,-2-5 0,-1-3 79,9 16 0,-8-11-270,-4-11-270,-3-8-539,-3-8 1326,-4-5 0,-8-10 0,-2-4 1</inkml:trace>
  <inkml:trace contextRef="#ctx0" brushRef="#br2" timeOffset="217220">5827 17318 20575,'11'-2'2249,"-3"0"-2159,-1 0 90,0 1-90,4-5 0,7 1-90,9-8 0,10-5 0,5-7 90,5-9-90,2-5-231,-2-4 231,-6-4 0,-7 1 90,-11-1 0,-11 4 90,-14 0 360,-27-4-360,3 29 0,-5 2-135,0 1 0,-1 3 0,-6 8 0,1 4-45,-18 10 0,6 12 0,5 12-1270,13 14 1270,7 11-304,20-8 1,6 2 303,2-14 0,4-1 0,4 15 0,10-2-135,17-11 0,7-8-135,-10-9 1,3-4-91,17 3 0,1-8-135,-15-12 1,-1-4-406,-1-2 1,0-4-4017,-4-1 1,-1-4 4578,-4-2 1,-1-2-1,20-24 1,-5-4-1</inkml:trace>
  <inkml:trace contextRef="#ctx0" brushRef="#br2" timeOffset="217683">6453 16680 21745,'-19'-32'1889,"-1"-1"-1889,11 13 269,0 3-179,14 25 90,5 11-90,9 22 0,9 13-45,-13-22 0,1 2-306,2 1 1,1 1 260,-1 0 0,0 0 0,-1-3 0,-1 0-64,3 4 0,-2-1 244,3 11 0,1 0-90,-17-33 0,-4-10-90,-8-19 599,-6-16-599,-5-22 0,9 19 0,0-2-68,1-4 0,1-2 68,2-15 0,2-1 0,2 17 0,2 2 0,2-9 0,2 5-90,9 0 180,3 14-90,2 9-90,4 11 180,1 9-90,3 7 0,-1 6 366,1 5-366,4 17 0,-10-9-90,1 9-90,-11-19-360,-3-7-359,-3-1-720,-2-7-900,-2-1 2519,-6-11 0,5-14 0,-5-7 0</inkml:trace>
  <inkml:trace contextRef="#ctx0" brushRef="#br2" timeOffset="218136">6915 16169 22464,'0'-23'1979,"-5"3"-1799,4 7-180,-5 3 90,6 6-90,11 22 0,13 33 45,-3-9 0,2 4-45,3 10 0,0 1 45,-1-4 0,-1-3-45,-7-12 0,-1-5 0,3 12 0,-13-33 0,-8-4 0,-4-10-90,-15-27 90,0-10 0,6 8 0,1-6-45,0-16 0,3-2 45,4 15 0,1 0-200,0-13 0,5 2 200,9-8 0,8 9 0,8 12 0,11 12 0,6 13 90,7 19-90,3 7 0,0 14 0,-4 2 0,-19-8 0,-3 1 90,8 10 310,1-2-490,-22-13-90,-4-7-360,-4-3-539,-2-3-1080,-2-4 2159,-4-4 0,3-7 0,-2-6 0</inkml:trace>
  <inkml:trace contextRef="#ctx0" brushRef="#br2" timeOffset="218583">7776 15527 22374,'-9'-19'2159,"0"4"-1889,-11 6-180,3 4 0,-3 3 0,2 12-90,-1 11 0,5 18 0,6 15 0,8 12 0,8-13 0,3 1 0,-2-12 0,3-1-333,4 12 0,3-3 333,12 7-45,-8-29 0,3-4-135,10 0 0,11-6-89,-18-27 251,-5-15-72,-4-13 0,-7-15 180,-5-13 180,-15 13 0,-5-1-443,3 12 0,-3 0 308,-6-11 0,-4 2 45,4 20 0,0 3 0,-19-18-90,4 13 0,-3 6-90,14 16 467,5 8-467,15 20 0,14 16 0,10 12-353,13 8 218,-14-27 0,3 1-179,13 9 0,5 0-1440,1-4 0,0-3 1754,0-2 0,0-3 0,-6-7 0,-4-7 0,7-7 0</inkml:trace>
  <inkml:trace contextRef="#ctx0" brushRef="#br2" timeOffset="219057">8186 15414 22824,'-20'-30'2159,"2"5"-1979,0 5-180,5 7 90,5 4-90,4 4 0,4 7-90,6 11 180,8 12-90,9 12 0,1-3 0,2 3 0,0 1 0,0 1 0,1 0 0,-2-1 0,-2-5 0,-3-3 0,1 1 0,-3-6 90,-4-9-90,-6-7 0,-2-11-90,-13-31 90,-3-10 0,2 7 0,-2-3 0,3 2 0,0-1 0,-1-3 0,2-2 0,3-2 0,2-3 0,0 4 45,0 5 0,1 0-45,2-18 0,4 7 89,8 20-89,4 14 90,5 12 90,3 15-90,-1 6 0,10 22-90,-12-11 0,6 11 0,-11-12-180,-9-14-179,0-1-181,-9-12-270,0-6-89,0-3-720,-7-7-720,-2-7 2339,-7 0 0,0-4 0,-1 0 0</inkml:trace>
  <inkml:trace contextRef="#ctx0" brushRef="#br2" timeOffset="219388">8536 14776 20305,'-8'-9'1889,"3"0"-1799,-2 4-90,6 1 0,-3 4 90,4 0-90,0 6 0,0-4 0,0 4 90,0-6-180,0 0 90,0 4 0,0-3 0,2 3-180,-1 0-1709,2-3-89,-2 3 1978,0 0 0,-1 3 0,0 4 0</inkml:trace>
  <inkml:trace contextRef="#ctx0" brushRef="#br2" timeOffset="219906">8597 14754 21205,'-11'-14'1979,"-2"1"-1709,2-1 89,-1 2 181,5 1 90,0 2-1,6 2 721,-2-1-811,3 5-179,-4-1-180,3 4-90,-2 0-90,10 0 90,38 30-90,7-5-411,-13-2 1,6 5 0,-3-4 410,3-1 0,-1-1 0,15 8 0,-1-2-253,-20-12 0,-2-2 253,-3-3 0,1-2-28,0-5 1,-1-5 27,11-15 0,-3-23 90,-29-19-307,-8 22 1,-2-1 306,-6-6 0,-1 0-46,-1-3 0,-1 1-44,-5-2 0,-1 1 0,1 2 0,-1 1 194,1 6 0,0 2-194,-8-24 0,3 19 0,9 14 54,3 29-54,6 36 0,3 2 0,0 8-506,0-5 1,1 5 0,0 2 505,1-3 0,0 1 0,0 3 0,1 1-431,0 9 1,1 1-1,0 3 1,-1 1 430,0-9 0,0 0 0,0 2 0,0 3 0,0 4 0,0-9 0,-1 4 0,1 2 0,0 2 0,0 1 0,1 1 0,-1 0 0,1-2-192,-2-6 0,1 0 0,0 1 0,0-1 0,1 0 0,-1 2 0,0-1 0,1 2 0,0 0 192,-1 1 0,1 2 0,0 1 0,1 1 0,-1 1 0,0-1 0,1-1 0,-1-1 0,1-3 0,-1-1-166,1 9 1,1-3 0,-1 0 0,1-3 0,0-1 0,-1-1 0,0-2-75,1 1 0,0-1 0,-1-2 0,1-2 1,-1-3-1,0-4-308,4 12 0,-1-7 1,0 0 547,0 4 0,1 1 0,-2-7 0,0-3 0,-2-4 0,1 3 0,-1 1 0</inkml:trace>
  <inkml:trace contextRef="#ctx0" brushRef="#br2" timeOffset="221868">7439 16106 20126,'-6'-2'1709,"-3"-1"-1530,8 1-179,-3 0 0,0 0 90,3 1 90,-2-1 450,8 2-90,-3 0 449,3 0-989,0 8 90,6 13-90,7 7 0,-1 4 0,1-3 0,-6-8 0,-1-1 0,0-4 0,2 7 0,3-9 0,-3 9 0,-1-17 0,-8 8 0,-3-12 0,1 10 0,1-7 0,2 10 0,2-9 0,3 8 0,-2-6 0,2 4 0,-4 1 0,0-8 0,-3 7 0,-2-10 90,-1 4-180,0-6 180,0 0-90,4 0 0,-3 0 0,3 0 0,-4 4 0,0-3 0,0 3-630,0-10 1,0-2-631,0-9-1258,0-2 2518,-6-2 0,-1 3 0,-5 3 0</inkml:trace>
  <inkml:trace contextRef="#ctx0" brushRef="#br2" timeOffset="223565">10030 13971 19766,'-14'-33'2968,"-2"0"-2698,1-2 0,-1 3 0,0-2-1,-2 4 1,1 5 0,-1 3 0,4 6-90,1 2-90,4 7-90,4 3 0,-4 10 90,4 10-90,-1 14 0,2 15 0,4 12 0,2-23 0,3 3 0,8 23 0,3 1 0,0-14 0,2 0-344,9 15 0,3-4 344,-4-24 0,2-5 0,1-3 0,3-4 0,-1-7 0,3-3 45,-1-5 0,1-3-45,31-11 0,-27-13 0,-2-6 0,9-21 0,-22 10 0,-6-3-128,-13-25 128,-7 31 0,-4 1-521,-4 0 1,-3 0 520,-2 3 0,-2 2 0,-27-20-19,-6 10-71,-4 9-810,2 14 1,-2 5-945,18 5 0,0 3 1844,-11 0 0,5 6 0,10 17 0,26 4 0</inkml:trace>
  <inkml:trace contextRef="#ctx0" brushRef="#br2" timeOffset="223856">10432 13560 23094,'-14'-30'1889,"0"3"-1709,1 4-90,7 3 0,0 6-90,6 3 0,8 19 0,10 11 0,8 14 0,6 9 0,-6-6 0,1 4 0,0 1-381,2 0 0,-1 2 0,0 0 381,1 5 0,0 2 0,-3-3-1507,3 7 1,-3-1 1416,-1-3 0,-1 0-180,0-3 0,-1-2-210,-5-6 0,1-1-150,-3-4 0,0 0 630,1 1 0,-2-2 0,-1 10 0,0 4 0</inkml:trace>
  <inkml:trace contextRef="#ctx0" brushRef="#br2" timeOffset="224166">10331 13614 21745,'-22'-33'479,"0"1"1,2 1 0,4-2-435,6-10 0,6 0-371,9-19 371,6 26 0,9 4-45,18 12 0,7 9 0,-9 7 0,1 6-313,16 3 1,-1 8 312,-14 7 0,-5 5 0,-1 2 0,-3 3 0,-3 0 0,-3 3-13,-1 16 1,-6 2 57,-8-1 0,-3 0-45,-2 1 0,-3-2 0,-7-5 0,-4-5-90,-6 9-359,-8 2-721,3-7 11,-2-11-820,4-17 1979,8-20 0,3-15 0,6-5 0</inkml:trace>
  <inkml:trace contextRef="#ctx0" brushRef="#br2" timeOffset="224557">10919 13406 23454,'21'-12'0,"-1"-1"90,14-16-90,-3 1-90,0-5 180,-7-3-90,-6-3 0,-9-2 90,-11 1 89,-9-1 1,-9 4-90,-5 5 0,-5 12-90,-1 9 90,-3 15-90,-1 12 0,1 18 0,5 11 90,12 14-506,10 7 416,9-32 0,4 0 0,0 1 0,4-2 0,3-1 0,2-3-180,22 26-292,10-10-338,-13-24 1,4-4 809,-1-7 0,1-4 0,-1-2 0,-1-3 0,24-15 0</inkml:trace>
  <inkml:trace contextRef="#ctx0" brushRef="#br2" timeOffset="225035">11252 12976 20575,'-6'-32'2969,"0"5"-2610,6 7-179,0 4-90,-3 5 0,2 4-90,1 3 90,10 16-90,6 7 90,12 19-90,3 12 45,-12-21 0,-1 1-321,-1 2 1,1 0 320,0 1 0,0-1-45,-2-2 0,-1-1 90,13 26-90,-7-10 0,-7-9 90,-8-9 0,-2-9-90,-4-9 90,-8-11-90,-3-11 0,-7-16 0,-4-17 0,10 17 0,1-5 45,-3-25 0,0-3-165,5 13 0,0 0 120,1-16 0,1 1 0,4 24 0,2 4 0,1-28 0,4 12 0,11 4 0,0 20 0,10 5 0,-6 19 0,-1 4 0,-2 4 791,4 3-791,-5 3 0,-2-3-90,-6-3-180,-7 2-270,0-1-2698,7 10 3238,-3-9 0,7 2 0,-5-8 0</inkml:trace>
  <inkml:trace contextRef="#ctx0" brushRef="#br2" timeOffset="225816">12069 12307 22014,'-23'-23'1889,"-8"-1"-1889,6 11 90,-4 2-90,11 22 0,3 12 0,1 22-373,7 14 373,3-24 0,-1 3 0,4 18 0,2 5 0,-3-1 0,2 0-285,2 0 1,2-2 284,0-9 0,2-7 0,10 2-90,10-9-180,7-24 90,-1-10 90,1-26 90,-10-14 0,-3-13 0,-5-9-322,-13 6 1,-3-2 456,-3 13 0,-2 0 0,-3-16 0,-4 0 45,1 21 0,-1 3 90,-13-25 321,-4 2-591,10 28 0,-1 4 628,14 37-628,11 32 0,7 10 0,-3-15 0,3 1-423,0 6 0,3 4 0,0-4 423,4-1 0,1-5 0,2 0 0,1-3 0,-1-1 0,1-2 490,21 18-490,-3-10 0,11-15 0,-13-21 0,7-19-45,-24-22 1,-6-11 44,-3 6 0,-3-6-158,-4-2 0,-1-8 1,-2-5-1,-2 2 180,-2-2 1,-3-1 0,-1-1-1,-1 0-370,3 12 1,-1-1 0,0 0-1,-1 0 1,-1 1 392,-2-12 0,-1-1 0,-1 3 0,0 4-15,-1 4 0,0 4 0,-1 1 30,1 4 0,-1 1 0,0 1 30,-7-14 0,1 2-225,1 8 0,1 2 135,2 8 0,0 3 0,-8-21 90,5 15-180,10 16 180,2 18 1250,6 23-1250,4 22-90,4 24 860,-3-24 1,1 3-861,1 6 0,2 1 0,-3 3 0,2 5 0,1 0 0,1 5 0,0-2-344,-2-13 0,0-2 0,1 3 344,2 11 0,1 2 0,4 1 0,1-13 0,3 1 0,1-2 0,-1-4-90,6 11 0,1-2-100,0-2 0,3 2 0,0-9-305,1-10 0,-1-6-224,14 8-91,6-5-269,-22-22-8752,-3-20 9177,-13-3 1,1-14 0,-13-1 0</inkml:trace>
  <inkml:trace contextRef="#ctx0" brushRef="#br2" timeOffset="226217">12044 12022 19136,'-33'-6'3238,"7"0"-3058,11-9-90,8 1 0,16-10-90,9-4 0,19-10 0,14-3-349,-7 7 1,2-1 348,-10 10 0,-1 0 0,11-8 0,-2 2 0,9-6 90,-24 18 0,-1-1 450,17-15-270,-6 6 0,-14 8-90,-15 12-1,0 0-179,-5 4 787,-2 1-697,6 12-90,1 8 0,26 40 45,-13-13 0,2 4-441,0 0 1,0 2 395,2 5 0,-2 0-45,-7-16 0,-1 0-90,3 10 1,-1 1-696,-1-7 0,-1-2-70,-2-2 1,-1-3 899,1 4 0,-11-31 0,-4-11 0</inkml:trace>
  <inkml:trace contextRef="#ctx0" brushRef="#br2" timeOffset="226402">12540 11158 18190,'-55'-37'1799,"5"4"-1240,10 6-559,8 4 908,9 5-908,5 4 317,10 7-857,4 11 424,12 10-2043,4 9 2338,9 7 1,1 1-1,2 3 1</inkml:trace>
  <inkml:trace contextRef="#ctx0" brushRef="#br2" timeOffset="226785">12982 11362 17880,'0'-14'2249,"-3"2"-85,2 1-1984,-7 4 670,8 3-850,-8 2 407,7 8-407,-2 11 0,3 16 0,2 18 0,4 13 431,-2-28 1,2 3-387,7 18 0,3 0-45,-4-17 0,1 0 0,6 10 0,1-3 0,11 0 0,9-11 0,-8-33 0,-5-13 0,-14-35 0,-11-7 0,-8-9 0,0-5-195,-1 33 0,0 0 195,-10-26 0,-1 7 0,-4 13 371,-3 10-641,-3 11-270,-3 9-359,-3 11-540,-3 3 1439,-14 15 0,14-7 0,-7 6 0</inkml:trace>
  <inkml:trace contextRef="#ctx0" brushRef="#br2" timeOffset="227233">13108 11276 22554,'0'-14'1529,"0"1"-1439,0 1-90,0 1 0,2 6 0,4 1 90,17 14-90,21 25 0,5 7-275,-21-11 0,-1 2 320,-7-4 0,-1 1-45,-3-1 0,0 1-169,11 27 169,-7-7 90,-4-12 0,-6-8-90,-4-12 90,-2-11-90,-13-28-90,3-9 630,-7-30-495,8 8 0,2-2-246,0 12 1,1-1 245,0-17 0,0 2 0,2 20 0,0 4-45,0-24 0,2 14 90,4 17 0,8 13-90,7 14 90,9 14 0,8 11 0,8 11-90,-20-15 0,2 3 0,15 13 0,2 3 0,1-1 0,0 0-685,1 2 1,-2-3 234,-7-6 0,-4-3-1079,3 5 1680,-13-7 1,-12 0-1,-6-2 1</inkml:trace>
  <inkml:trace contextRef="#ctx0" brushRef="#br2" timeOffset="229141">6448 18594 20485,'-38'14'2519,"3"-1"-2249,7-8 90,5-1-181,7-4 1,8 0-90,2 0 90,10-2-90,6-3 0,10-10-90,12-6 90,11-11 0,1 2 0,3-2-45,-9 5 0,2-1-381,-2 1 0,2-3 1,-1 1 380,11-8 0,-2-1-424,-13 10 0,1 0 0,1-1 409,1-2 0,1 0 0,3-2 15,4-4 0,5-3 0,0-1 0,-2 2-45,-8 7 0,-1 1 0,-1 1 0,3-3-304,0 1 1,2-2 0,0 0 0,2 0 0,-1 0 321,1-1 0,0 1 0,1-1 0,-1 1 0,-2 2-18,1-1 0,-2 2 0,0 0 0,1-2 0,0 1 0,2-2 0,0-1 0,-1 2 0,-3 1 0,9-6 0,-3 2 0,2-3 0,-3 1 0,3-3 0,0 0 0,-3 2 0,2-2 0,-3 2 0,1-2 22,-5 4 0,2-2 1,0 0-1,-1 0 0,-4 3 1,-1-1 0,-1 2-1,-2 1-52,3-1 0,-2 1 0,0-1 30,10-8 0,1-2 0,-3 4 45,1 2 0,-1 2-295,1 0 0,-1 1 250,1 1 0,0 2 0,-1-1 0,1 0 0,1 2 0,-1 0 90,1 0 0,0 1-45,0 2 0,1-1 45,0 1 0,0 0 0,-1 0 0,-1 1-45,-1 0 0,0 2-58,-2 0 1,-1 2 57,-3 1 0,-1 1-45,-2 1 0,-1 1 455,-3 2 0,-1 0-455,23-14 0,-24 13 0,-1 1 0,14-9 0,5-8 90,-11 10-90,4-4 1281,7-5-1281,6-5 0,-26 19 0,1-1 0,11-9 0,2-3 0,-1 2 0,-1 1 45,1-1 0,-1 1-45,-5 2 0,-3 2 0,11-8-90,-1-4 180,-1-3-90,3-4 0,-20 20 0,0 0 0,3-3 0,1 0 0,2-3 0,1 0 0,3 0 0,1-1-37,1-2 1,-1 0 36,2 2 0,0 0 45,-1-1 0,1-1 0,-2 2 0,1 0 0,-2-1 0,1 1 45,-1 1 0,1 1-45,-3 0 0,1 1 0,-2 0 0,1 1-45,-2 2 0,0 0 194,0-1 0,-1 0-149,1 3 0,-1 0-45,1-1 0,1 1 0,0 1 0,1 1 0,0-1 0,1 0 45,-2 2 0,1-1-45,10-5 0,0-1 0,-10 9 0,-1-1 0,8-5 0,0 0 0,15-9 90,1-2-90,-25 17 0,1-1 0,1 0 0,1 0 0,2-2 0,-1-1 0,3-2 0,-1 0 45,2-2 0,-1 0-45,1-3 0,0 1 45,0-2 0,1 0 45,-2-1 0,1-1-45,0 1 0,1 0 0,-1-1 0,1-1 0,-1 2 0,2-2-15,-5 2 0,2-1 0,-1 0-30,5-4 0,-1 1-232,-5 4 1,1-1 0,-2 2 231,3-2 0,-2 1 45,2-1 0,0 0 0,-1 0 0,3-2-1,11-10 1,0 0-45,-12 12 0,-2 1 0,10-10 0,-2 2 0,-17 17 0,-1 0 51,4-7 1,-1 1-52,10-7 694,1-6-694,-19 23 0,-4-1 0,0 4 609,0-2-609,1 4 929,-1-1-929,-2 4 266,2-5-266,-5 4 42,-3-1-42,-4 6 0,-4 0 0,0 11-270,0-1-989,-6 8-540,-2 4 1799,-27 28 0,-2 4 0,9-11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6T16:28:44.313"/>
    </inkml:context>
    <inkml:brush xml:id="br0">
      <inkml:brushProperty name="width" value="0.09071" units="cm"/>
      <inkml:brushProperty name="height" value="0.09071" units="cm"/>
      <inkml:brushProperty name="color" value="#00B0F0"/>
    </inkml:brush>
    <inkml:brush xml:id="br1">
      <inkml:brushProperty name="width" value="0.09071" units="cm"/>
      <inkml:brushProperty name="height" value="0.09071" units="cm"/>
      <inkml:brushProperty name="color" value="#FF0000"/>
    </inkml:brush>
    <inkml:brush xml:id="br2">
      <inkml:brushProperty name="width" value="0.09071" units="cm"/>
      <inkml:brushProperty name="height" value="0.09071" units="cm"/>
      <inkml:brushProperty name="color" value="#00B050"/>
    </inkml:brush>
  </inkml:definitions>
  <inkml:trace contextRef="#ctx0" brushRef="#br0">9023 4320 22464,'0'-9'2069,"-4"4"-1889,3 1 0,-2 4 0,3 0 179,3 34-269,6 2-90,-3 0 0,2 4-1651,2-3 0,0 1 1651,1 3 0,1 2 0,1-1 0,0 0-77,1 0 1,0-1 121,1-4 0,1-3-45,1-3 0,0-3 90,16 9 0,5-22 0,1-24 0,6-22-217,-22 5 0,1-5 157,-1-5 0,0-7 0,-1-1 0,2-7 0,-2-2 0,0-3-8,-3 8 1,-1-3-1,0 1 1,-2 1 710,1-3 0,-1 3 0,-3 1-778,1-11 0,-5 7-405,-1 2-1513,-4 8-466,-5 22 2429,-7 9 0,-7 25 0,-6 7 0</inkml:trace>
  <inkml:trace contextRef="#ctx0" brushRef="#br0" timeOffset="350">9880 4356 23184,'22'9'1439,"-3"4"-989,-3 3-180,-4 13-1,0 7-89,2 16-180,-7-21 0,0 3-940,5 26 1,0 2 939,-4-14 0,0-1 0,3 18 0,-1-3 128,-5-25 1,-1-4-39,2 21-90,-4-16 0,-6-23 0,-2-20 90,-3-27-90,5-11 0,2-6 45,2 8 0,2-3 45,3-7 0,2-7 0,2 6 388,1 6 1,3 2-479,2-12 0,7 5 90,14 21 0,4 10-90,15 8 0,-9 11 0,-1 9 0,-16 11 0,-3 4-90,1 1 0,-1 1-225,-2 3 0,0 1-1039,6 6 1,-1 1-625,10 16 808,-16-24 1,-2-4 1169,0-10 0,-5-16 0,-2-13 0</inkml:trace>
  <inkml:trace contextRef="#ctx0" brushRef="#br0" timeOffset="525">10773 4482 22194,'8'-33'1259,"0"0"1,5-24-990,-1 15 0,-4 16 89,2 23 1,2 22-180,2 28-135,-4-13 0,-2 3-1178,2 6 0,-1 3 1133,1 5 0,0 2-90,0 0 0,1 1-308,-1-1 0,0 0-547,2 7 1,0-2 134,-4-21 1,0-3-1710,5 21 2519,-9-67 0,-10-31 0,0-20 0</inkml:trace>
  <inkml:trace contextRef="#ctx0" brushRef="#br0" timeOffset="646">10858 4003 21192,'-11'-61'467,"0"1"1,-1-1 0,1 5 0,1 1 0,-2 2-438,1 6 0,-1 1 0,1 2-387,-3-10 0,-1 4 357,2 9 0,0 5-360,-6-12-540,9 24-927,8 30 1827,10 24 0,7 29 0,-6-24 0,0 1 0</inkml:trace>
  <inkml:trace contextRef="#ctx0" brushRef="#br0" timeOffset="1001">11500 4161 24533,'5'0'1349,"0"0"-1169,-5 10 0,2 9-90,-2 19 0,0 16-90,0-19 0,0 5-407,0 3 1,0 6 0,0 0 406,0 1 0,0 1 0,0-1 30,0 1 0,0 0 0,0-3-30,1 12 0,-2-8 311,-2-9-311,-7-35 90,0-55-1,0-19-349,7 15 0,3-2 350,2 6 0,1 1-45,1 0 0,1 1 0,1 2 0,2 2-45,0 6 0,2 2 0,12-15 0,5 23 0,7 19-90,5 24-360,4 14 573,2 14-2282,1-1 1,3 0 943,-18-20 1,0-2 711,20 13 0,0-8 0,6-26 0,0-9 0</inkml:trace>
  <inkml:trace contextRef="#ctx0" brushRef="#br0" timeOffset="1350">12349 4351 21655,'9'-37'1109,"1"-1"0,-3 3 1,-2 0-571,-9-26 1,-11 11-90,-11 16-90,-7 16-180,-1 26-1,-3 22-179,4 25-452,17-21 0,4 2 452,3 3 0,3 1 0,-1 1 0,5 0-180,9 14 0,6-2 0,-4-17 0,3-1-45,5 9 1,6-8-257,37-17 391,-18-20 0,15-28 270,-38-9 0,-8-8 180,-4-13 0,-4-3-1410,0 0 1,-4-1 1319,-5-3 0,-2 3-135,0 22 0,-1 3-45,-5-26 0,2 11 469,6 34-559,7 21 0,7 27 0,2 13 0,0-9 0,0 3-266,4 17 1,0 3-500,3 3 1,-1-3 134,-5-14 1,-1-1-1440,8 17 0,0-4 2693,1-9 1,2-7 0,-7-28 0</inkml:trace>
  <inkml:trace contextRef="#ctx0" brushRef="#br0" timeOffset="2002">12690 4261 21655,'4'-40'1574,"0"0"0,2-23-585,10 9-449,-3 39-180,7 31-90,0 23-180,2 13-538,3 8 538,-1 1-45,-9-20 0,0-1-45,7 14 58,-9-18 1,-2-4 31,-3-11 0,-3-9-90,-5-50 0,0-7 45,0 6 0,0-2-45,2 1 0,0 0-264,1-2 1,2 0 263,2-1 0,2 0 0,8-9 0,2 2 0,-4 17 0,1 3 252,5-5 1,2 6-163,11 13-28,-1 18-62,1 14 90,-3 14-90,-5 7 0,-5-1 90,-7-2-90,-6-7 0,-4-4-720,-2-7 381,-10-7-920,1-5-181,-9-10-89,4-8-1169,3-33 2698,7-1 809,4 13 1,3 0-701,9-22 791,2 8-271,3 9-179,-5 13 90,0 13-91,-2 6-89,3 18-270,1 7 90,2 12-90,15 24-90,-4-15 0,3-12 0,3-6 0,13-8 0,-14-12 0,1-5 0,16-20 90,-1-14-261,-26 15 1,-3-2 980,18-24-310,-9 2-50,-11 12-450,-9 33 0,-16 29 0,0 6 0,-3 7 0,-3 11 0,-4 9 0,2-2-628,1-7 0,2-1 1,-2 3 627,1 1 0,-2 3 0,1 1 0,1-3 0,0 7 0,0-3 0,1 1-30,0 2 0,0 1 0,1-1-510,0 2 0,1 0 1,-1-1-181,1 0 0,0 0 1,-1 0-241,2-4 1,0 0-1,0-1 960,0-4 0,-1 0 0,1-1 0,1-5 0,-1 0 0,1-1 0,-3 18 0,0 0 0</inkml:trace>
  <inkml:trace contextRef="#ctx0" brushRef="#br0" timeOffset="3177">9693 7947 17065,'0'63'669,"1"0"1,-1 0-1,0 0 1,1 0 0,-1 0-1,0 0 1,1-2 0,0-8-1,-1 9-669,0-13 0,0 8 0,0 6 0,0 4 0,0 0 0,0 0 0,0-4 0,0-5 0,0-9 0,0 20 0,0-11 0,0-2 504,-1-9 0,0-2 0,-1-2-504,1 12 0,-2-11 972,-2-20-972,2-63 0,6-27-59,2 28 1,2-1 58,4-4 0,3 0 214,3-1 0,4 1-259,3 2 0,3 3 45,2 3 0,5 4 0,16 3 0,4 8-45,-13 10 0,2 5 45,13 7 0,-1 9 0,-16 9 0,-4 7 0,0 7 0,-3 5 0,-2 4 0,-5 7 0,-8-1 0,-4 5 0,-2-2 0,-1 9 0,-3 0 0,-5-10 0,-3 2 0,-3-5 0,-6-1 0,-5-4 0,-4-3 0,-4-3 0,0-3 0,-6-4-100,-15-1 1,-5-7 54,12-8 0,-1-5-45,-12-3 0,0-7-90,16-7 0,2-7-540,-7-16 1,4-7 134,10 9 1,4-3-226,-5-13 1,6-2-406,12 10 1,4 1 1214,2-1 0,4 0 0,2 0 0,2-1 0,3 0 0,-1-1 0</inkml:trace>
  <inkml:trace contextRef="#ctx0" brushRef="#br0" timeOffset="3401">10595 8933 23813,'24'4'2429,"-2"7"-1889,-4 16-181,-1 12-89,-3 17-180,2 8-45,-3-7 0,-1 2-135,-2-11 0,-1 0-422,5 16 1,-1 0-614,-1-5 1,-2-4 224,-3-16 1,0-2-405,0 4 0,-1-5 1273,-2-10 0,-11-18 0,-2-13 1</inkml:trace>
  <inkml:trace contextRef="#ctx0" brushRef="#br0" timeOffset="3544">10603 8263 15352,'-7'-41'509,"0"0"1,0 3 0,1 4 2021,-6-14-2801,6 19 870,4 20-2129,8 16-8302,8 13 9153,8 14 0,11 9 0,4 8 0</inkml:trace>
  <inkml:trace contextRef="#ctx0" brushRef="#br0" timeOffset="4127">11256 9023 26062,'6'-2'540,"1"10"-270,12 27-180,-3 9-45,-3-10 0,1 3-380,-2-3 1,-1 2 379,1 3 0,0 1-45,0 1 0,-1 0 0,-1-2 0,0 0 81,-1-4 1,-2-1 7,0 4 1,-1-3 0,0 11-90,-8-10 0,-5-36 0,-5-23 90,0-18-90,5-15-107,4 21 0,1-1 107,3-3 0,1-1-45,1 0 0,2 0 45,8-9 0,3 3 90,14-12-45,-9 28 0,3 6 45,17 12 45,-9 23 0,0 6-135,18 11-126,-16-2 0,-3 3 126,8 16 0,-3 0-180,-5-1-270,-5-6-1349,-4 0 360,-11-16-900,-4-5 2514,-7-13 0,0-8 1,0-1-1</inkml:trace>
  <inkml:trace contextRef="#ctx0" brushRef="#br0" timeOffset="4516">12316 8806 23813,'-24'-25'3149,"-24"4"-2430,5 20-179,-19 16-659,20 27 119,21-13 0,3 4 0,2 3 0,3 5 0,1 22 0,6 5 0,8-2 0,6-1-510,0 1 0,5-4 330,8-10 0,4-9-179,22 0-104,-11-31 0,1-7 194,18-10 179,-21-7 0,-2-6 90,4-34 45,-21 22 0,-3-2 45,-3-4 0,-4-2 89,-1-1 1,-4-1 90,-3 0 0,-4 0-45,-1 1 0,-2 1-45,-7-5 0,0 2-180,-8-16 0,1 21 209,22 41-209,11 33 0,9 12-1980,0-9 1,3-1 540,9 19 584,-7-22 1,1-2-2073,7 1 499,-1-9 2428,-1-7 0,-3-10 0,-2-4 0</inkml:trace>
  <inkml:trace contextRef="#ctx0" brushRef="#br0" timeOffset="4867">12714 8992 22014,'15'-37'3778,"-3"-1"-3328,-4 20 180,0 10-91,-2 26-89,6 20-90,2 17-1031,-4-20 0,0 3 716,2 2 0,-1 1-45,1 3 0,0 1-371,4 12 1,0-2 370,-6-16 0,1-2 0,2 6 0,-2-4 0,0-8 0,-3-29 0,-2-17 0,-3-22 0,0-10 0,4-13 0,1-4 87,-3 20 1,0 0 0,1-1-88,2-3 0,0 0 0,2 4 0,1-3 0,2 3 0,7-4 0,3 4 0,11-12 422,13 10-422,-14 44 0,-3 22 0,-1 12 0,-5 13-267,-4 5 267,-5 3-332,-10-20 0,-2 0-3266,0 20 989,-3-8 2609,0-24 0,0-23 0,0-5 0</inkml:trace>
  <inkml:trace contextRef="#ctx0" brushRef="#br0" timeOffset="5151">13421 8729 22734,'22'-39'2968,"-1"9"-2518,-1 17 0,2 19-180,4 11-90,7 11-91,3 3-89,5-1-89,2-3-91,5-12 90,-1-9 0,4-19 90,-4-12 90,-2-14-799,-7-11 1249,-7-3-91,-17 18 1,-2 0-450,-1-7 0,-2 10 0,-9 52 0,-6 31 0,-2 11 0,2-4 0,1 3-947,-2 1 1,-2 6 0,1-2 946,2-8 0,0-1 0,0 5 0,1-8 0,0 3 0,-1 3 0,0 0 0,1 1-474,-1 2 1,0 1-1,0 0 1,0 1-1,0-1 114,0 0 0,0-1 1,0 0-1,-1 1 0,1 0 360,0-6 0,-1 2 0,1 0 0,-1-1 0,1-4 0,-1-5 0,-1 10 0,0-6 0,0 1 0,-1-5 0,1 1 0,0 0 0,-1-1 0</inkml:trace>
  <inkml:trace contextRef="#ctx0" brushRef="#br0" timeOffset="5868">9169 13275 21127,'-10'-5'2519,"0"1"-1323,5-1-927,2 1 525,10-5-614,9 0-90,20-7-90,18-2 0,-19 9 0,3-1-211,5-1 0,3 0 166,4 2 0,2 0-435,3-2 1,2 1 299,0 3 0,0 0-135,-2 0 0,0 1-1251,12 2 1,-2 1 575,-21 1 1,-2 0 989,7 0 0,-5 2 0,-11 0 0,-10 0 0</inkml:trace>
  <inkml:trace contextRef="#ctx0" brushRef="#br0" timeOffset="6084">9742 13135 21655,'-27'0'2968,"5"0"-2698,4 0 90,5 0-1,7 4 361,2 5-180,-1 15-91,4 14-269,-10 27-673,8-22 1,1 3 492,-1 9 0,0 3 0,-1-14 0,0 2 0,1 0-399,0 3 1,0 0 0,0 1 398,-2 0 0,0 0 0,0 0-360,2-1 0,0-1 0,1 0-405,-2 17 1,2-1-316,2-8 1,2-3-3837,0-7 1,2-2 4179,4 22 1,10-21 0,1-12 0</inkml:trace>
  <inkml:trace contextRef="#ctx0" brushRef="#br0" timeOffset="6417">9900 13949 22644,'0'-5'2878,"2"25"-2698,6 8-90,4 22 0,12-7-90,9-3 0,11-8-180,10-7-45,-12-22 1,2-6 134,18-11-134,-23-3 0,-4-6 224,-1-23 270,-25 6 0,-6-2 90,-8-24-135,-7 22 0,-5 3 404,-24-12-89,-10 11 0,-4 16-181,-4 11-269,2 29-90,2 19 0,28-5 0,4 5 0,1 6 0,4 3-994,2 5 0,4 2 994,3 4 0,4 0 0,5 1 0,3-1-679,5-1 0,3-2-86,4-4 1,3-3-226,3-4 1,3-4-405,-1-6 0,3-5 1394,28 12 0,1-21 0,2-9 0</inkml:trace>
  <inkml:trace contextRef="#ctx0" brushRef="#br0" timeOffset="6783">10456 13989 15262,'0'-41'2069,"0"7"912,4 13-2441,2 17 1408,10 23-1588,5 21-270,-7-10 0,0 3 115,2 4 1,-1 1-161,1 5 0,-1 0-45,-1 0 0,0-1 45,-1-3 0,-2-1-45,0-4 0,-1-3 0,6 19 3125,-7-16-3125,-4-20 0,-16-45 0,8-21 0,-2 9 0,0-5-507,5 1 1,2-2 0,1 1 506,0-8 0,3 0-30,2-1 0,3-3 0,4 7-965,8 7 0,4 7 1039,-1 3 1,4 8 45,31 20 88,-18 37-88,-3 14 0,-7 8-45,-15-17 0,-2 0-135,4 14-360,-1 4-1147,-16-28-921,-6-12 3365,-9-6 1,-6-12 0,-3-4-1</inkml:trace>
  <inkml:trace contextRef="#ctx0" brushRef="#br0" timeOffset="7161">11220 13600 25073,'8'-5'1799,"0"13"-1350,2 18-134,1 15 0,1 7-995,0-5 1,0 3 709,0-2 0,0 4 0,0-1 15,6 10 0,-1 2-45,-3-6 0,0 4 0,0-3 0,2 5 0,-1-1 30,-4-12 0,1 1 0,-2-4-30,-2-7 0,-2-4 362,2 17-362,-17-15 0,-5-24 0,-10-21-90,6-30 90,11 6 0,3-4-431,1-9 1,3-3 430,2-10 0,3-2-979,1-1 0,3 0 979,2 2 0,2 1 0,1 7 0,1 2-180,0 9 0,2 4 180,0 7 0,1 3 90,16-7-90,26 37 0,-15 15 0,-14 6 0,-2 5-222,6 28-3,-21-23 0,-2 2-135,-1 0 0,-2 0-270,-2-1 1,-2 0-1260,2 26-809,-4-10 2698,-3-8 0,0-13 0,0-7 0</inkml:trace>
  <inkml:trace contextRef="#ctx0" brushRef="#br0" timeOffset="7535">12406 13573 24533,'-53'-19'2608,"-2"10"-2248,-6 20-1823,32 4 0,1 4 1643,-1 6 0,3 5-90,3 5 0,3 4 97,2 5 1,5 5-158,7 0 0,4 4 0,1-2-120,4 7 0,3-1-30,2-8 0,1 2 0,3-5-105,6-5 0,3-6-45,-1-6 0,3-5-269,23 5 835,-2-29-476,-2-27 270,-7-27-94,-20 18 0,-3-5 304,-6-6 0,-3-4 0,-2 1-712,-1-10 1,-2 0 651,-2 8 0,-2-3 0,-1 5-196,-4 0 1,-2 2 76,-4-4 1,0 3-122,-6-13 0,-2 8 0,22 67 0,8 23 0,2-1 0,4 3 0,1 1 0,2 0-269,2 5 0,1 0-496,1 0 1,-1-1-181,0-2 1,0 0 944,3 4 0,0-2 0,7 10 0,4 2 0</inkml:trace>
  <inkml:trace contextRef="#ctx0" brushRef="#br0" timeOffset="7987">12678 13514 23184,'10'-32'2788,"-2"11"-2158,0 17 89,0 22-179,4 24-180,3 20-1658,-7-21 1,1 5 0,1 1 1297,-1 0 0,1 0 0,0 1 0,0 1 0,0 0 0,0-2 430,3 13 0,-1-8-430,1-2 0,-7-34 0,-2-27 0,-4-35 0,-1 14 0,2-3 0,0-7 0,1-2-411,1-6 1,1-2 410,1-4 0,2 0 0,0 0 0,2-1 0,1 12 0,1-1 0,1 4 0,1-2 0,1 2 1492,5-4 1,5 11-1493,31 27 0,-13 26 0,-13 3 0,-4 5 0,-9 4 0,-5 2 0,0 1 0,-2 0 0,-1 33 0,-4-28 0,-2-1 0,-9 18 1228,-8-5-1228,-2-31 0,-12-27 0,5-24-540,1-7-270,9-9 1,9 9-360,5 1-91,0 4-539,0 4-539,0 7 2338,2 6 0,0 7 0,2 2 0</inkml:trace>
  <inkml:trace contextRef="#ctx0" brushRef="#br0" timeOffset="8449">13563 13252 19490,'0'-25'3508,"0"2"-382,0-3-3126,0 11 745,5 6-745,6 22 399,9 23-399,4 10 0,2 5 0,-6-8 0,2 1 180,4 7 1,3 4 0,-1-3-181,0 3 0,0-4 0,0 4 0,4-14 0,1-30 0,0-15 0,-12-22 0,-4-11 0,8-7 0,-3-4-706,-8-5 1,-4 3 705,0-14 0,-4 12 0,-21 82 0,-5 31 0,7-15 0,-2 8 0,-1 2-744,0 3 1,-1 2-1,-1 1 744,3-9 0,-1 2 0,-1 1 0,0 0 0,0 2 0,-2 1 0,1 1 0,-1-1-365,0 3 0,-1 0 0,1-1 0,-1 1-18,0-2 1,0 1 0,0-1 0,0-1-315,0-1 1,1-1-1,0-1 1,-1 0-47,1-4 1,-1 0 0,0 0 0,0-2 742,-5 12 0,-1-1 0,0-1 0,0-6 0,-2 0 0,1-2 0,0-2 0,0-1 0,-1 0 0</inkml:trace>
  <inkml:trace contextRef="#ctx0" brushRef="#br0" timeOffset="9238">11748 14116 19586,'-5'0'2338,"2"-2"-1978,3 1-180,0-5 450,0 5 2068,0-3-2158,0 0-90,3 3-91,-2-3-179,5 0 90,-2 3 90,2-3-90,2 14 0,4 9-225,-2 11 0,0 4-45,8 29-493,-7-15 0,-1 1 493,-1-9 0,-2 0 0,0 0 0,-1 1 0,2 8 0,0-3 0,-1 19-135,-3-30 0,-1-3-764,-3-1-540,0-10-360,0-10 1799,-5-5 0,-2-14 0,-5-2 0</inkml:trace>
  <inkml:trace contextRef="#ctx0" brushRef="#br0" timeOffset="10393">7756 6739 24533,'-57'-6'719,"0"-1"1,2-1 0,2 0-630,5 1 0,2 0-530,7 0 0,3 1 529,-21-6 66,25 5-65,23-1 180,35 1-90,5 0 0,8 1 45,21-2 0,9 0-883,-23 2 1,4 1-1,1-1 1,2 0 657,-1 1 0,2-1 0,1 1 0,1-1 0,2 1 0,-2 0 0,1-1 0,2 1 0,0 0 0,2 0 0,0-1-305,-1 1 1,1 0-1,1 0 1,0 0-1,2 1 1,0-1-1,1 0 305,-3 1 0,0 0 0,2-1 0,0 1 0,0 0 0,2 1 0,0-1 0,1 0-128,-9 1 0,2 0 0,0-1 0,0 1 0,1 0 1,0 0-1,1 1 0,0-1 0,1 0 0,0 1 128,-3-1 0,2 1 0,-1 0 0,1 0 0,1 0 0,-1 0 0,1 1 0,1-1 0,-1 0 0,1 1 0,1-1-82,-2 1 1,1-1 0,0 1-1,0 0 1,1 0 0,0 0-1,1 0 1,-1 0 0,1 0 0,0 0-1,1 1 1,-1 0 81,-2 0 0,1 0 0,-1 0 0,1 0 0,0 1 0,1-1 0,-1 1 0,1 0 0,0-1 0,0 1 0,1 0 0,-1 1 0,1-1 0,-2 0 0,-1 0 0,0 0 0,0 0 0,0 0 0,0 1 0,1-1 0,0 0 0,2 1 0,0 0 0,1 0 0,2 1 0,1-1 0,3 1 0,-17 0 0,2 0 0,2 0 0,0 0 0,2 0 0,1 1 0,0-1 0,1 1 0,1 0 0,0 0 0,1 0 0,0 0 0,0 1 0,0-1 0,0 0 0,-1 1 0,0-1 0,0 0 0,-1 1 0,-1-1 0,-1 0 0,0 1 0,-2-1 0,8 0 0,-2 1 0,0 0 0,-2-1 0,0 1 0,-1-1 0,0 1 0,0-1 0,0 1 0,-1 0 0,1 0 0,0-1 0,1 1 0,0 1 0,2-1 0,0 0 0,1 1 0,2 0 0,-8-1 0,1 0 0,1 1 0,0-1 0,2 1 0,1-1 0,0 1 0,0 0 0,1 0 0,0 0 0,1 0 0,-1 1 0,0-1 0,1 0 0,-1 1 0,-1-1 0,1 0 0,-2 1 0,0 0 0,0-1 0,-2 1 0,-1 0 0,-1-1 0,0 1 0,5 1 0,0-1 0,-1 1 0,-1 0 0,-1-1 0,-1 1 0,0 0 0,-1 0 0,0 0 0,0 0 0,-1 1 0,0-1 0,1 0 0,-1 1 0,1-1 0,-1 1 0,2 0 0,-1 0 0,1 0 0,0 0 0,0 0 0,0 0 0,0 0 0,0 1 0,0-1 0,0 1 0,0 0 0,0-1 0,0 1 0,0 0 0,-1 0 0,1 0 0,0 1 0,0-1 0,0 0 0,0 1 0,-1-1 0,1 0 0,-2 1 0,1-1 0,-1 1 0,0 0 0,1-1 0,-1 1 0,0 0 0,1 0 0,0 0 0,1 1 0,0-1 0,1 1 0,1 0 0,0 0 0,2 0 0,0 1 0,-8-2 0,1 1 0,1-1 0,0 1 0,2 0 0,0 1 0,1-1 0,1 1 0,-1 0 0,2 0 0,-1 0 0,1 0 0,0 0 0,0 0 0,-1 1 0,1-1 0,-1 0 0,0 0 0,-1 0 0,0 0 0,-1-1 0,-1 1 0,0-1 0,-2 0 0,0 0 0,7 1 0,-2 1 0,0-2 0,-1 1 0,-1 0 0,-1-1 0,0 0 0,-1 1 0,0-1 0,0 0 0,1 0 0,-1 0 0,0 1 0,2-1 0,-1 0 0,2 1 0,0 0 0,1 0 0,2 0 0,-7-1 0,1 0 0,1 0 0,0 1 0,1-1 0,0 1 0,0 0 0,1 0 0,1-1 0,-1 1 0,1 0 0,0 0 0,0 0 0,1 0 0,-1 0 0,0 0 0,0 0 0,1 0 0,-1-1 0,0 1 0,-1-1 0,1 0 0,-1 0 0,-1 0 0,3 0 0,-1 0 0,1 0 0,-1-1 0,1 1 0,0 0 0,0-1 0,0 1 0,0-1 0,0 0 0,0 1 0,-1-1 0,0 0 0,0 0 0,0 0 0,-1 0 0,0-1 0,-1 1 0,0-1 0,0 1 0,-2-1 0,1 0 0,-2 0 0,6 1 0,-1 0 0,-1-1 0,-1 1 0,-1-1 0,0 0 0,-1 0 0,-1-1 0,1 1 0,0 0 0,-1-1 0,1 1 0,0 0 0,1 0 0,1 0 0,0 0 0,2 0 0,0 0 0,-3 0 0,1 0 0,0 0 0,2 0 0,1 0 0,0 1 0,0-1 0,2 1 0,-1-1 0,0 1 0,1-1 0,-1 1 0,0-1 0,0 0 0,-1 1 0,-1-1 0,0 0 0,-2-1 0,0 1 0,-2-1 0,-1 0 0,-2 0 0,14 2 0,-3-1 0,-2 0 0,-2 0 0,-1-1 0,0 0 0,-2 0 0,1 0 0,0 0 0,0 0 0,1 1 0,1-1 0,2 1 0,1 0 0,-5-1 0,0 0 0,2 1 0,1 0 0,1 0 0,1-1 0,0 1 0,0 1 0,0-1 0,0 0 0,0 0 0,0 0 0,-1 0 0,-1-1 0,-1 1 0,-1-1 0,-1 0 0,-2 0 0,9 1 0,-2 0 0,-2-1 0,-1 0 0,-1 0 0,-1 0 0,0 0 0,0 0 0,1 0 0,0 0 0,1 1 0,2 0 0,1 0 0,-7-1 0,3 0 0,1 1 0,3 0 0,0 0 0,1 0 0,0 0 0,1 0 0,-2 1 0,0-1 0,-1 1 0,-3 0 0,-1-1 0,-4 1 0,-2 0 0,-4 0 0,-4 0 0,17 6 0,-7 0 0,-4 0 0,-3 0 0,-2 0 0,-1 0 0,3 0 100,8-1 0,6-1 0,-2-1 0,-5 2 0,-13 1 0,-19 3-578</inkml:trace>
  <inkml:trace contextRef="#ctx0" brushRef="#br0" timeOffset="11800">22017 3759 22734,'-26'-39'2519,"1"1"-1710,1 4 91,4 2-181,3 5-179,9 6-180,-1 6-360,8 8 0,-6 3 0,0 18 0,-1 13 0,-6 30 0,9-19 0,0 3-362,-2 8 1,0 2 361,-1 5 0,2 2 0,-1 0 0,1 4 0,1-8 0,0 2 0,1-2 0,0 7 0,1-1 0,1-13 0,0 2 0,1-4 0,1-4 0,2-3-810,3 27-716,4-13 86,3-9-179,-1-13-809,-2-14 2428,1-14 0,-1-14 0,1-6 0</inkml:trace>
  <inkml:trace contextRef="#ctx0" brushRef="#br0" timeOffset="12049">21701 4297 23274,'-37'-43'1889,"2"4"-1440,5 5-89,5 9-90,7 5-90,10 5-180,11 1 90,16 2-90,21 3 0,21 3-344,-21 3 0,3 1 299,9 1 0,2 0-590,5 0 0,2 0 635,2 1 0,3 0 0,-9 0 0,3 0 0,-4 0-90,3 0 1,-1 0-121,-6 0 0,3 0 0,-9 0-420,10 0-179,-2-2-91,-42-3-2428,-7-6 3496,-10-3 0,-2-2 1,-5 1-1</inkml:trace>
  <inkml:trace contextRef="#ctx0" brushRef="#br0" timeOffset="12300">22720 3922 18057,'6'-12'4587,"0"1"-4137,2 4-180,0-2 179,11 6-269,26-1-135,-5 4 0,4 0-45,-1 0 0,1 0-425,8 0 1,0 0 379,-11 0 0,-1 0-270,14 1 0,-1-2 90,-15 1 0,-1-2 0,5 1 1,-4-2-406,-5-4-2068,-14-10-6297,-16 0 8995,-12-8 0,-16 2 0,-4 1 0</inkml:trace>
  <inkml:trace contextRef="#ctx0" brushRef="#br0" timeOffset="12602">23163 3537 19496,'-4'-13'3508,"3"1"-2878,-6-1-1,2 1-89,1 1-90,0 0-181,4 4-179,0 2 0,0 3 0,0 2-90,0 6 360,4 8 180,2 15 44,1 10 1,0 5-360,-1-3 0,-1 1-547,3 20 1,-2 6 321,-4-12 0,-1 1 0,0-2-621,2 11 1,0 0 620,-2-10 0,-1 2 0,1-4-918,2 2 1,0-4 917,-2-4 0,1-1 0,-1-3 0,1-2-79,-1-5 1,0-1-821,0 22-450,0-12-630,-1-15-7852,-5-15 8615,-7-8 0,-11-8 0,-6 0 0</inkml:trace>
  <inkml:trace contextRef="#ctx0" brushRef="#br0" timeOffset="13309">21347 4184 14549,'-18'0'6386,"0"6"-5756,-4 1-181,1 5 1,-3-5-90,1 1 90,1-7 89,2 3 1,2-4-90,5 0 269,5 0-359,8 0-180,6 0 0,10 0-90,10 0 0,15-4 90,14-1-135,-3-3 0,4-1-484,-10 2 0,1-1 439,18-2 0,2 0 0,-20 3 0,1 0 0,-3 1 0,5 1 0,0 0 0,-3 0 0,2 1 0,-6 0 0,13 2-180,-1 0 0,-39 2-269,-7 0-1530,-6 0-180,-14 0 2159,0 6 0,-13 1 0,1 7 0</inkml:trace>
  <inkml:trace contextRef="#ctx0" brushRef="#br0" timeOffset="14785">28827 3944 21385,'-14'-31'1889,"0"1"-1529,-4 3-1,-3 2-89,-1 5 0,-6 3-90,-6 8 0,-11 13 0,-12 13-510,25-3 0,-1 7 360,-1 6 0,-1 6 0,2 0-30,-5 7 0,2 6 30,1 8 0,0 8 0,7-4-30,9-4 0,5-1-228,4-7 0,1 1 0,5-3 228,8-4 0,6-3 0,2-3 0,4-3 0,27 15 0,16-15 0,-25-23 0,1-6 0,3-4 0,0-5 0,0-5 0,-1-4 45,-1-6 0,-2-5-45,-4-3 0,-3-4 45,-2-4 0,-4-3 45,-2-5 0,-5-1-45,-4-2 0,-4-2 89,-2-3 1,-4 0 90,-4-1 0,-2 1-90,-3 1 0,-3-1 45,-6-9 0,-3 2-180,6 20 0,0 2 0,-4-4 0,1 7 358,0 13-358,9 29 0,4 28 0,10 30-731,1-22 1,2 3 730,3 7 0,3 2-45,5 2 0,2 2-180,3 1 0,3 0-270,4-2 1,1-1-271,2-3 0,2-2-915,2-4 1,1-3 1679,-2-4 0,1-3 0,1-6 0,0-2 0,-2-3 0,0 0 0</inkml:trace>
  <inkml:trace contextRef="#ctx0" brushRef="#br0" timeOffset="14993">29400 4247 23723,'-23'-48'1170,"7"3"-1170,6 5 90,10 5 0,13 6-90,14 7 0,17 2 0,19 5-657,-25 9 1,2 1 251,3 3 1,2 0-361,1 1 1,1 0-496,-2 1 1,-2 0 1259,-2 0 0,-1 0 0,-5 0 0,-2 0 0,27 0 0</inkml:trace>
  <inkml:trace contextRef="#ctx0" brushRef="#br0" timeOffset="15207">29859 3700 22554,'-29'-50'1619,"3"4"-1349,5 10 0,5 11 180,4 18-1,6 18-89,2 29-90,4 24-655,0-21 1,0 3 429,0 5 0,0 2-45,0 4 0,0 0 0,0 2 0,0 1 0,0 0 0,0-2-180,1 1 0,0-2-315,0-5 1,4 1-1440,5 7 0,4-2 1934,-1-20 0,3-2 0,6 3 0,4-6 0,19-4 0</inkml:trace>
  <inkml:trace contextRef="#ctx0" brushRef="#br0" timeOffset="15407">30537 3962 23454,'-5'-36'1259,"5"2"-1169,10 9 90,12 7-180,17 5 90,19 8-659,-18 2 1,3 2 523,7 0 0,3 2-90,6-2 0,4 2-705,-5 0 1,5 0 0,-3 1 839,5-2 0,-1 1 0,-12 0 0,2 1 0,-6-1 0,-7-1 0,0 0 0</inkml:trace>
  <inkml:trace contextRef="#ctx0" brushRef="#br0" timeOffset="15606">31260 3560 24353,'-43'-50'1709,"6"6"-1349,5 9-90,9 14 0,7 7 179,8 29-179,8 21-135,3-3 0,2 5-90,1 10 0,1 3-1038,0 9 0,0 3 693,-2-17 0,-1 1 0,-1 0-240,0 3 1,-1 1-1,0 0-330,-1 2 1,1-1 0,-2 1 869,-1 1 0,-1 1 0,0-1 0,0 2 0,0 0 0,-1 0 0,-1 0 0,0 1 0,0-1 0</inkml:trace>
  <inkml:trace contextRef="#ctx0" brushRef="#br0" timeOffset="16974">8507 12203 23903,'-61'-11'1260,"6"-3"-1080,12-2-180,13 0 89,17-2 91,23 0 90,28-4-90,-3 7 0,7 1-1007,14-5 0,7-1 947,-9 5 0,4-1 0,2 0-734,-5 1 0,2 0 1,3 1-1,1-1 668,-4 2 0,2 0 0,2-1 0,1 1 0,1 0-313,-4 1 0,2-1 0,0 1 1,1-1-1,2 1 0,0 0 310,-4 0 1,2 1-1,0-1 1,1 1-1,1 0 1,0-1-1,1 1-170,-4 1 0,-1 0 1,0 0-1,1 0 1,1-1-1,3 1 1,1 0-1,4-1 131,-15 3 1,0 0 0,2 0 0,0-1 0,2 1 0,2-1 0,0 1 0,2-1 0,0 1 0,2-1 0,1 1-1,1-1 1,0 1 0,2 0-32,-12 1 0,2 1 0,1-1 1,1 1-1,1-1 0,2 1 1,0-1-1,1 1 0,0-1 0,1 1 1,1 0-1,-1-1 0,1 1 1,0 0-1,0 0 0,-1-1 0,0 1 1,-1 0-1,0 0 0,-1 0 1,-1 0-1,-1 1 19,3-2 0,-1 1 0,-1 0 0,-1 0 0,-1 0 0,0 0 0,0 0 0,-1 0 0,1 0 0,0 0 0,0 1 0,0-1 0,1 0 0,1 1 0,1-1 0,1 1 0,1 0 0,2-1 0,1 1 0,-11 1 0,2-1 0,1 1 0,2 0 0,1 0 0,1-1 0,1 1 0,1 0 0,1-1 0,0 1 0,0 0 0,1 0 0,0 0 0,0 0 0,1 0 0,-1 0 0,-1 0 0,0 1 0,0-1 0,-1 1 0,-1-1 0,-1 1 0,-1 0 0,-1 0 0,-1 0 0,-2 0 0,-2 1 0,-1-1 0,-2 1 0,18-1 0,-3 1 0,-3-1 0,-1 2 0,-3-1 0,-1 0 0,-1 1 0,-1 0 0,0 0 0,0 0 0,1 0 0,1 0 0,1 0 0,2 0 0,3-1 0,-8 1 0,1 0 0,1 0 0,2 0 0,0 0 0,1-1 0,0 1 0,1 0 0,0 0 0,0 0 0,1 0 0,-1 0 0,-1 0 0,0 0 0,0 0 0,-1 1 0,-2-1 0,0 1 0,-2-1 0,-1 1 0,11 0 0,-2 0 0,-2 1 0,0-1 0,-2 0 0,0 1 0,0 0 0,-1-1 0,-1 1 0,1 0 0,0 0 0,0 0 0,0 0 0,2-1 0,-1 1 0,1 0 0,0-1 0,-1 1 0,1 0 0,0 0 0,-1-1 0,1 1 0,0 0 0,0 0 0,-1 0 0,1 0 0,0 0 0,0 0 0,0 1 0,0-1 0,-1 0 0,1 1 0,0 0 0,0-1 0,0 1 0,0 0 0,0-1 0,0 1 0,0 0 0,0 0 0,0-1 0,0 1 0,0 0 0,0-1 0,0 1 0,0 0 0,0 0 0,0-1 0,0 1 0,-1 0 0,1 0 0,0 0 0,0-1 0,0 1 0,-1 0 0,1 0 0,-1 0 0,0 0 0,1 0 0,-1 0 0,0 0 0,0 0 0,0 1 0,0-1 0,0 0 0,0 0 0,0 0 0,0 0 0,0 0 0,0 0 0,-1 0 0,1 0 0,-1 0 0,1 0 0,-1 0 0,1 0 0,-1 0 0,0 0 0,1 0 0,-1 0 0,0 0 0,0 0 0,0 0 0,0 0 0,4 0 0,-1 0 0,1 0 0,-1 0 0,1 1 0,-1-1 0,0 0 0,0 0 0,0 0 0,0 0 0,0 0 0,-1 0 0,1 0 0,-1 0 0,-1 0 0,1-1 0,-1 1 0,0 0 0,0-1 0,1 1 0,-1-1 0,-1 1 0,1-1 0,0 1 0,0-1 0,-1 1 0,4-1 0,1 1 0,-1-1 0,0 0 0,-1 1 0,1-1 0,0 1 0,-1-1 0,1 0 0,-1 0 0,0 0 0,0 0 0,-3 0 0,1 0 0,0 0 0,-1-1 0,0 1 0,0-1 0,0 1 0,0-1 0,0 1 0,-1-1 0,1 1 0,-1-1 0,4 1 0,0-1 0,-1 1 0,1-1 0,-1 0 0,0 1 0,0-1 0,0 1 0,0-1 0,-1 0 0,0 0 0,-2 0 0,0 0 0,0 0 0,0 0 0,-1 0 0,0 0 0,0 0 0,0 0 0,0 0 0,0 0 0,-1 0 0,4 1 0,0-1 0,0 1 0,-1-1 0,0 1 0,0-1 0,0 1 0,0 0 0,-1 0 0,1-1 0,3 1 0,1 0 0,-1 0 0,0 0 0,0 0 0,-1 0 0,0 0 0,0 1 0,0-1 0,-4 0 0,0 1 0,0-1 0,-1 1 0,0-1 0,0 1 0,0-1 0,-1 1 0,0 0 0,3 0 0,0 0 0,0 0 0,-1 0 0,0 1 0,-1-1 0,0 0 0,-1 1 0,4-1 0,-1 0 0,-1 0 0,0 0 0,0 1 0,-2-1 0,0 1 0,4-1 0,0 1 0,-2 0 0,0 0 0,-1 0 0,0 1 0,5 0 0,-1 0 0,-1 0 0,-1 1 0,-1 0 76,-6-1 1,0 1 0,-2-1 0,-1 1 0,0 0-77,6 1 0,-1 1 0,0 0 0,-2 0 76,11 2 0,-1 0 1,-2 0-77,-7 0 0,-1 0 0,-2 0 0,-4 1 0,-1 0 0,-1-1-75,16 5 0,-2 0-735,-9-1 1,0-1 1105,0-2 0,-3-2 1,9 1-1,-1-5 1</inkml:trace>
  <inkml:trace contextRef="#ctx0" brushRef="#br0" timeOffset="18863">18225 9521 22284,'7'-18'1170,"11"0"-901,20-2 1,21-1-979,-20 10 0,2 1 799,6 0 0,1 0-1666,7 2 1,0 0 1575,2 0 0,1 1 0,2 0 0,-1 0 209,-3 1 1,-1 0-165,-4 1 0,-1-1-45,-7 2 0,-2-1-90,-7 1 0,-1-1-180,15-2-899,-15-3 629,-17 2-1439,-21-3 1979,-17 0 0,-18 2 0,-8-3 0</inkml:trace>
  <inkml:trace contextRef="#ctx0" brushRef="#br0" timeOffset="19093">18789 9182 21835,'-16'-27'3597,"5"9"-2967,1-3 0,6 10-1,-1 2-449,4 4-90,-1 19-90,8 8 0,5 27 0,3 10-400,-8-23 1,0 3 399,1 4 0,0 2-495,-2 2 0,1 4-645,0-4 1,2 4 0,0-3 1139,1 8 0,1-1 0,0-8 0,2 2 0,1-4 0,2 1 0,1 1 0</inkml:trace>
  <inkml:trace contextRef="#ctx0" brushRef="#br0" timeOffset="21221">22123 9335 16618,'-10'-2'4677,"0"0"-4137,-1 2-181,1 0-89,2 0 0,0 0 90,-2-2 0,2 1 179,-6-1 91,5 2-270,-3 0-90,8 0-1,0 0 1,1 0-90,-2 0-90,1 0-90,0 0 0,4 0 0,0-2 0,2 2 0,-2-2 90,4 2-180,-4 0 90,2 0 90,0 0-180,-2 0 90,4 0 0,-4 0 90,2 0-90,-2-4 0,0 3 0,0-3 0,2 8 0,-2-3 0,2 3 0,-2-4 0,0 4 0,0-3 0,0 3 0,0-10 90,-3 4-180,2-4 180,-3 6 90,4 0-90,0 4 0,0-3 539,0 3-629,2-4 180,15 0-90,5 0-90,22 0 90,10 0-45,-20 1 0,3-2-348,7-1 0,6-1 0,-2 0 393,12 1 0,1 0-1051,-6-1 1,5-1-1,-4 1 1006,6 0 0,-2 1 0,1 1 0,-2 0-315,-5 0 0,0 0 315,-5 1 0,-1 0-45,-6-1 0,-2 0 0,-6 1 0,-1-1 0,17-3 0,-12 2 0,-9-3 773,-9 3-773,-4 0 3086,-6 2-3086,-2 0 922,-2 0-922,-3-2-270,-2-3-90,-1 2-90,-5-3-179,4 6-361,-10-3-359,2 3-450,-7 0-809,-4 0 2608,-5 0 0,-5 0 0,-3 0 0</inkml:trace>
  <inkml:trace contextRef="#ctx0" brushRef="#br0" timeOffset="22397">20698 9647 23184,'1'-29'2338,"0"2"-1978,1 4-180,-2 5-90,0 4 0,0 7-90,0 9 0,2 14-630,-6 44-1079,-6-12 0,-4 5 1709,1 1 0,-2 1 0,-1-12 0,-3 1 0,1-3 0,-6 7 0,0 0 0</inkml:trace>
  <inkml:trace contextRef="#ctx0" brushRef="#br0" timeOffset="22859">24653 9557 24353,'25'-32'2069,"-5"3"-1979,-6 12 0,-8 7 0,-2 14-90,-4 5-90,-6 11-540,-2 9-1079,-14 14 1709,-12 12 0,7-20 0,-2 2 0,-6 2 0,1 0 0</inkml:trace>
  <inkml:trace contextRef="#ctx0" brushRef="#br0" timeOffset="23988">28620 9534 21475,'0'-29'2518,"-5"0"-1978,3 7-180,-8 3-180,5 5-90,-2 7 90,-4 9-91,1 24 1,-12 24-478,7-10 1,1 4 387,-3 9 0,-1 3-556,5-14 0,-2 3 0,1-1 556,-1 3 0,1 0 0,-2 3 0,0-3 0,0 4 0,-1 0 0,1-1-1241,-4 9 0,1-1 1,0-1 880,1-1 0,0-1 1,2-4-451,-3 6 1,3-9-1440,4-3 2249,6-15 0,2-18 0,4-11 0</inkml:trace>
  <inkml:trace contextRef="#ctx0" brushRef="#br0" timeOffset="24204">28409 10032 21835,'12'-47'689,"0"0"1,0 4-1,-1 0-464,0 7 0,0 2 315,8-26-180,-5 18-91,-4 11-89,-1 17 0,2 24-90,5 25-90,-4-5 0,0 3-283,1 8 0,1 5 253,1 3 0,1 6 0,0-3-963,4 10 1,0 1 812,-4-9 0,1 4 0,1-2-510,1-5 1,0-2-1,0-2-345,1 4 1,1-1 1034,4 8 0,-1-4 0,2-4 0,-4-11 0</inkml:trace>
  <inkml:trace contextRef="#ctx0" brushRef="#br0" timeOffset="24408">28397 10453 22232,'-43'-21'1349,"4"3"-919,13 2-160,11-3-127,19 4-143,18-5-450,18 7 1,8 2-406,-6 2 1,1 0 686,-1 1 0,3-2 0,-1 2 0,9 0 0,0 0 0,-1 0 0,1 0 0</inkml:trace>
  <inkml:trace contextRef="#ctx0" brushRef="#br0" timeOffset="24618">29319 10308 22284,'-7'-22'1170,"3"1"-1080,14-4 0,8 4-1,17 3-89,15 5-976,15 6 841,-25 4 1,2 2-426,3 0 0,1 2 20,2-1 1,2 0 539,15 0 0,-1 0 0,-20 0 0,-2 0 0,9 0 0,0 0 0</inkml:trace>
  <inkml:trace contextRef="#ctx0" brushRef="#br0" timeOffset="24839">29790 9973 14722,'-21'-30'1799,"8"3"912,2 5-2531,11 6 1589,-4 7-1499,8 43-180,2 11-90,-1 0 0,0 4 276,1 0 1,0 2-277,0 4 0,-1 2-90,0 1 0,0 1-225,-2-1 0,0 0 969,1-4 1,0-1-1555,-1-3 1,0-1-4017,1-7 1,0-2 4475,0-4 0,2-3 0,10 20 0,3-9 0</inkml:trace>
  <inkml:trace contextRef="#ctx0" brushRef="#br0" timeOffset="25459">30541 10095 24803,'17'-60'1529,"-5"9"-1259,-5 12-180,-1 12 0,-3 11 0,1 14 0,-1 17-90,5 21 90,5 21-90,-5-20 0,0 1 45,0 2-1,-1 3-44,1 13 0,-1 2 0,-2-11 0,0-2 45,-1 1 0,-1-4-45,-1 8 0,-2-30 0,-4-11-90,-2-15 90,-4-15 0,-3-21-45,7 10 1,0-4-77,2-6 1,2-7 90,2-7 0,2-7 0,1 2-606,1 13 0,1 1 0,1-1 636,3-16 0,2-3 0,1 6 0,6 0 0,1 6 0,2 5 0,1 3-203,1 8 1,2 3 202,0 7 0,1 4-75,31-3 75,2 28 0,-28 13 0,-2 6-139,-1 8 1,-1 5 183,-3 8 0,-3 4-45,-5 5 0,-3 2 0,-3 3 0,-5 1 0,-6 0 0,-5-1 0,-3-2 0,-3-2 45,-4-4 0,-3-3-45,-2-5 0,-1-2 45,1-6 0,-1-3 1605,-17 12-1560,7-19 382,7-16-382,13-17 3,6-12-93,18-16 0,10-5 0,17-4 181,12 9-181,8 11 0,-11 27 0,1 9 0,-10 3 0,-2 6-311,13 10 0,-4 7 311,-15 1 0,-5 2 45,-3 2 0,-3 1-45,-5 0 0,-6 1 0,-5-1 0,-7-1-64,-6 0 0,-9-2-506,-13-3 1,-10-3-1,-1-2-554,-11 4 0,-5-3 939,2-6 1,-6-1 0,2-4 0,11-7 0,0-2 0,1-2 0,-3-1 0,0 0 0,0 1 0</inkml:trace>
  <inkml:trace contextRef="#ctx0" brushRef="#br0" timeOffset="29817">6237 3813 20395,'-16'-9'1979,"5"0"-1799,6 4-90,5 1 180,0 4 0,3 0 0,7 4-180,12 7 89,13 14-89,12 11-90,-20-11 0,-1 2-311,3 3 1,-1 1 310,-1 3 0,-1 1 0,-1-1 0,-1 0 90,-2-3 0,-1-1 89,15 20 1,1-41 0,2-10-180,7-17-379,-2-12 0,-2-10 379,-13-8 0,-3-6-734,-3 12 0,0-3 0,0-1 764,4-8 0,0-1 0,0-2-53,-4 11 1,0 0-1,1-1 1,0 0 22,1-2 0,2 1 0,-1-1 0,1 1 0,1 1 0,0 1 0,0 0 0,1 1 0,8-11 0,1 1 0,-1 2-120,-2 6 0,0 2 0,-1 2-30,-5 6 0,0 0 0,-1 3-47,7-7 1,-2 3-209,-7 10 1,-3 2-1665,9-6 2069,-15 17 0,-26 25 0,-12 8 0</inkml:trace>
  <inkml:trace contextRef="#ctx0" brushRef="#br0" timeOffset="30250">6777 3406 21745,'-41'-15'1259,"8"-6"-1169,17-4 0,13-4 0,14 5 90,12 4 0,13 11-91,10 15 1,-6 18 0,1 9-90,-7-2 0,-2 4-468,-2-1 1,0 3 0,-2 0 467,4 11 0,-3 0 0,0-1 0,-1-1-127,-2-1 1,-1-2 171,-2-5 0,-1-3 45,-3-4 0,0-3 90,14 13-90,-3-21 0,0-18-90,1-20 90,9-20-90,-18 10 0,1-3-724,5-7 0,2-3 724,6-10 0,1-2 0,-8 14 0,0-1 0,2-1 30,5-5 0,1-1 0,2 0-559,3-3 0,1 0 0,2 0 529,-9 11 0,1 0 0,0 1 0,2 0 0,0-1 0,2 1 0,0 0 0,0 1-311,0 0 1,1 1-1,0 1 1,0 0 310,0 2 0,-1 0 0,0 1 0,1 1-323,10-7 1,-1 1 0,0 1 322,-5 3 0,0 1 0,-2 2 54,-4 4 0,0 1 0,-2 1-54,12-6 0,-3 2 672,-8 4 0,-2 3-762,21-9 1380,-19 10-1740,-11 11-344,-14 13 794,-12 8 0,-10 13 0,-9 2 0</inkml:trace>
  <inkml:trace contextRef="#ctx0" brushRef="#br0" timeOffset="30926">6290 9702 22554,'0'-60'1709,"0"8"-1619,0 7-90,0 13 0,0 6 90,0 14 0,6 20-90,6 22 90,10 27-90,-7-22 0,1 2-530,2 4 1,0 0 529,2 1 0,-1-2 0,1-2 0,-1-1 43,-1-5 1,1-3 46,13 17 90,-2-23-90,-1-17 0,3-30-90,4-30-1520,-13 13 0,-1-5 1565,5-12 0,1-4-45,-8 17 0,0-1 0,1-1 49,2-3 1,0-1 0,0 0-80,1 0 0,-1 0 0,1 1-329,0 0 0,0 1 1,0 0 208,-1 4 0,0 1 0,0 2-255,8-15 0,1 3-90,-4 8 1,-1 4-496,-4 8 1,-1 4-8842,12-12 9365,-10 17 1,-8 14-1,-4 7 1</inkml:trace>
  <inkml:trace contextRef="#ctx0" brushRef="#br0" timeOffset="31384">6509 9308 21205,'-37'-2'2249,"5"-4"-2069,12-2-91,9-3-89,6 0 90,14 4 90,9 0 0,15 15-90,12 13 0,8 19-532,-25-11 1,-1 3 441,4 5 0,-1 4 0,-1 4 0,-1 2 45,0 2 0,-1 0-45,-1 1 0,-1-2 0,-4-4 0,0-2 0,-2-3 0,-1-3-179,10 21 449,-4-15-1,-7-11 1,-3-16-90,-4-5-90,-2-10 935,6-14-1025,-1-6 0,8-24 0,5-15-281,-8 21 0,1-3 281,5-6 0,3-2 0,4-4 0,3 0 0,-9 16 0,1 1 0,4-2 0,3-1 0,4-3 0,1 1 0,-2 2-613,4-3 1,-1 3 0,2-2 612,-1 3 0,1-2 0,1 0 0,-2 4 0,0 2 0,-2 2 0,0 1 0,-1-1 0,0 1 0,-1 1-45,15-11 0,0 0-45,-6 4 0,-1 2-290,-6 5 0,-1 1 155,-5 6 0,-1 1-495,0 0 1,-2 2-180,6 2-82,-1 0 981,-25 24 0,-9 7 0,-7 8 0</inkml:trace>
  <inkml:trace contextRef="#ctx0" brushRef="#br0" timeOffset="32088">6132 14451 20935,'-27'0'1709,"5"0"-1619,9-4 0,6-1 0,12-4 90,5 0-90,11 3 270,7 2-181,5 8 91,4 4-90,-1 9-90,-1 6 90,-4 9-90,-7 4-90,-6 5 90,-4 2-90,-4-2 0,-1-3 0,-2-10 90,5-12-90,1-16 0,8-23 0,1-10 0,-1 0 0,1-4-424,1-2 0,2-4 0,0 0 394,1 2 0,-1-1 0,1 0-1120,3-2 0,0-1 0,1 0 940,1 1 0,1 0 0,-1 0-90,0 3 0,1 0 0,-1 1-620,-2 3 1,-1 1 0,0 1-3997,11-13 1,-2 3 4551,-7 5 0,-1 3 0,-7 9 0,-2 1 0,12-17 0</inkml:trace>
  <inkml:trace contextRef="#ctx0" brushRef="#br0" timeOffset="32623">6489 14053 22284,'-22'-20'2249,"3"3"-2159,3-1 0,9 7-90,2 4 90,7-1-90,6 7 90,6 5 90,10 16-90,7 19-45,-13-12 0,1 4-457,0 8 1,0 1 456,2 5 0,-1 2-45,0 5 0,-1 2 0,-2-3 0,1 3 30,-4-10 0,1 1 0,-2-2-30,0 1 0,0-2 0,4 6 0,-1-4 0,0-6 90,0-13-90,2-11 0,4-16 90,8-18-90,11-23 0,-15 12 0,1-4-140,5-8 1,1-2 139,4-7 0,1-1-655,-11 16 1,0 0-1,1 0 655,0-1 0,0 1 0,1 0 0,13-13 0,0 0-201,-3 6 0,1 1 201,-9 10 0,2 0 0,-2 2 45,2-1 0,-1 1-90,4-4 0,-2 1 45,0-1-2153,-8 7 2243,-7 5 545,-5 10-545,-4 2 1389,-4 8-1479,-2-1 384,-2 4-3712,-2 0 4112,-8 0-784,-1 0 0,-7 4 0,0 1 0</inkml:trace>
  <inkml:trace contextRef="#ctx0" brushRef="#br1" timeOffset="37308">27962 1877 23094,'-10'-25'1979,"2"3"-1620,2 5-89,2 4-180,4 8 0,0 1 0,4 10 90,4 10-90,8 16-90,6 15 45,-1 2 0,1 4-45,-4-10 0,0 0 45,6 17 0,0 3-45,-9-19 0,0 1 0,-2 1-357,-1 2 1,0 1-1,-1-1 357,0 0 0,1-1 0,-3 0-641,1 19 0,-2-4 686,-4-23 0,0-3-45,-3-2 0,0-1-432,1 26 432,-2-5 90,0-8-90,0-4 881,0-7-881,0 4 1279,0-14-1279,0 1 444,0-17-444,0-1 90,0-7-180,0 3-450,0-10-89,0-3-271,0-12-89,0-6-540,0-5-720,0-4 2249,0 2 0,-6 4 0,-1 4 0</inkml:trace>
  <inkml:trace contextRef="#ctx0" brushRef="#br1" timeOffset="38084">27991 3094 20845,'-13'4'3058,"1"-3"-2608,8 3-90,0-4 0,4 0-1,0 4-179,0 1 0,4 8 0,4 5 0,10 7-90,9 9-90,9 7 45,-4-4 0,1 2-297,-6-8 0,0 1 252,9 11 0,2 1 0,3-4 0,-1-2 0,-11-9 0,-1-2 0,9 4 0,-2-3 90,2 3 180,-7-10 90,-8-9-180,-5-6 0,-9-10-90,-5-22-90,-3-6 0,4-27 0,2-5 251,2 7 1,2-5-252,1-3 0,1-1-162,-5 21 0,0 0 0,1 1 162,3-15 0,1 5 0,-6 19 0,0 3 0,8-23 0,0-2 0,-5 20 0,1 2 0,-26 12 0,-26 38 30,-1-1 0,-16 6 0,-11 2 0,-1 3 0,4-2 0,13-2-1077,7 0 0,9-1 0,-8 1 1032,-7 1 0,-14 4 0,-5 0 0,6-1 0,13-4 0,23-8 105,22-7 235,4-6-4373,4 0 1350,0-2 2698,-5-7 0,-2-3 0,-5-6 0</inkml:trace>
  <inkml:trace contextRef="#ctx0" brushRef="#br1" timeOffset="39383">27682 2741 22914,'-8'-18'1889,"0"2"-1080,-2-4-539,5 6 0,0-6-90,-1 4 0,-1-2-90,-5-4 90,-9-23-135,4 16 0,-2-1-45,-1-4 0,-1 0-1157,-7-1 1,-1 2 1156,2 5 0,-3 1 0,-4 1 0,-5-2 0,1 2 0,-9-7 0,-3 1-30,4 4 0,-3-1 0,1 1 0,7 5 0,1 2 0,-1-1-491,-5 0 1,0-1 0,-2 1 520,-3-2 0,0-1 0,-2 1-30,-3-1 0,-2-1 0,0 0 30,13 6 0,-1 0 0,0 0 0,0-1-458,-2 0 1,0-1-1,-1 1 1,1-1 457,-2 0 0,0-1 0,1 0 0,-1 1 0,-1-2 0,0 0 0,0 1 0,1-1-264,-2-1 0,0 0 0,0 0 1,0 0 263,0 0 0,-1-1 0,0 0 0,0 1-34,0 0 1,0 0 0,-1 0 0,1 0 33,-1 0 0,0 0 0,1 0 0,-1 1 0,0 1 0,0 0 0,0 0 0,0 1 0,1 0 0,0 0 0,-1 1 0,1 0 0,1 1 0,1 0 0,-2 1 0,-2-1 1,-1 1 1,-4 0 0,-1-1 0,-1 2-1,0 0-1,7 3 0,-1 2 0,0-1 0,-1 1 0,1 1 0,-1-1-32,1 1 0,0-1 1,-1 1-1,1 0 1,-1 1-1,1 1 32,1 1 0,0 1 0,0 0 0,0 2 0,-1 0 0,1 2 0,-2 1 0,-2 1 0,1 0 0,0 2 0,2 0 0,1 0-109,-12 0 0,3 0 1,0 1-1,-3 1 109,12 0 0,-3 0 0,-1 1 0,0 0 0,1 1 0,4-1 0,-10 3 0,4-1 0,1 1 0,-1 1 0,-3-1 0,-1 1 0,1 0 0,-1 0-41,10-1 0,1 1 1,-2-1-1,1 0 1,0 0 40,-2 0 0,0-1 0,0 1 0,0-1 0,-1 1-95,0 0 0,-1 1 0,0 0 1,0-1-1,0 1 95,0 0 0,0-1 0,-1 0 0,0 0 0,1 1-6,0 0 1,0 1 0,0 0 0,0 0 0,-1-1 5,1 1 0,-1 0 0,0 0 0,0 1 0,1-1 0,-1 1 0,1 0 0,-1 0 0,1 0 0,-1 0 0,-1 1 0,1 0 0,-1 0 0,0 0 0,1 0-14,-1 0 0,1 1 0,0-1 0,0 1 0,1-1 14,-1 1 0,1 1 0,0-1 0,0 0 0,0 1 0,1-1 0,1 0 0,0 0 0,0 1 0,1-1 0,1 1 0,1 0 0,-1 0 0,1 1 0,1-1 27,-13 4 1,0-1 0,1 1 0,0 1-28,2-1 0,1 0 0,0 1 0,0-1 0,0 1 0,0 0 0,0 0 0,0 0 0,1 1 0,0 0 0,-1 0 0,1 0 0,-1 1 0,1-1 0,-1 1 0,1 0 0,0 0 0,1 0 0,-1 1 0,1-1 112,1 1 0,-1 0 1,2 0-1,-1-1-112,3 1 0,1-1 0,0 0 0,0 0 108,2 0 1,1 0 0,0-1 0,0 1-109,2-1 0,1 0 0,0 1 0,0-2 0,-13 6 0,-1 0 0,1-1 0,1 0 0,-1 0 0,1 0 0,1-1 0,0 0 0,1 0 0,-1 0 0,1 0 0,0 0 0,1 0 0,0-1 0,0 1 0,1 0 0,0 0 0,0 1 0,0 0 0,0 1 0,0 0 0,0 2 0,0 2 0,1 0 0,0 1 0,0 1 0,0 1 189,2 0 1,0 1 0,1 1-190,2 0 0,0 0 0,1 1 0,3-3 0,0-1 0,0 1 0,4-1 0,0 1 0,0-2 213,4-2 1,0-2 0,-1 1-184,-8 5 0,-1 0 0,-1-2-60,5-3 0,0-1 0,0-1 241,2-1 0,1 0 1,1-2-167,-7 2 0,5-3 1326,-2-3-1371,13-7 0,7-1-90,10-7 1309,6 3-1219,4-4 2110,4 0-2110,6 0 375,-5 0-1005,4-2-711,-5-7-818,0-9 2159,0-18 0,0-14 0,0-12 0</inkml:trace>
  <inkml:trace contextRef="#ctx0" brushRef="#br1" timeOffset="39866">13092 2384 22644,'2'-7'1169,"0"0"-1079,-2 5 0,0 8 90,-4 12 0,-6 22-90,-10 23-90,5-20 0,-1 3-658,-2 7 0,-1 3 658,-2 3 0,0 1 0,1 0 0,1 0 45,0-7 0,1-1-45,3-6 0,2-2 44,3-9 0,1-3-44,-1 20 90,12-14 0,12-14-90,13-11 0,13-15 0,11-8 0,-5-4 0,2-2 748,-13 5 0,3 0-748,17 0 0,8-1 0,-9 3 182,9-1-48,-4 5 1,-9 2 405,-36 3-180,-6 0-90,-9-12-270,-6-7 0,-13-21 90,-3-13-90,9 20 0,0-1-546,-1-6 0,1 0 546,-2-3 0,2 0 0,1-2 0,1-1-45,0 3 0,0 0 45,3 3 0,1 2-45,0 5 0,0 1-1034,-2-30-1350,-2 27-7402,7 15 9073,0 35 0,10 26 0,2 10 0</inkml:trace>
  <inkml:trace contextRef="#ctx0" brushRef="#br1" timeOffset="42239">28340 9317 14819,'6'-5'5936,"0"1"-5126,2 4-361,-1-4-89,-2-1 0,-2-2 0,-1 1 90,-2 1 89,-4 3-269,-2-2 0,1 3-90,-6-3-90,9 2 0,-3-1 0,5 1 180,0 2-181,4 0 1,-3 0 90,2 0-90,-1 0-90,0 0 0,0 0 0,0-2 0,-2 2 90,0-5-90,0 5 90,0-4 90,0 3 450,0-1-540,0 0-90,0 2 0,0-4 90,-7-3-90,-13-14 0,-2 0 0,-12-11 0,-7-8 0,6 8 0,-15-8 90,15 13-90,-1 7 0,5 0 0,3 4 0,2 0 89,-8 0-178,13 6 178,-5 2-89,19 6-89,1 2 89,6 0 89,-3 0-178,2 0 178,-6 0-89,6 0 0,-3 0 0,1 0 0,2 0 0,-3 0 0,4-2 0,0 1 0,2-3 0,-2 4 0,2-4 90,-2 3-90,0-1 0,4 2 0,-3 0 0,2 0 0,1-2 0,-3 2 0,2-2 0,1 2 0,0 0 0,5 0 0,-3 0 0,3 0 0,2 0 0,5 0 0,3 0 0,3 6 0,2 1 0,21 15 0,-9-5 0,17 8 0,-14-5 0,18 6 0,-18-4 0,7 3 0,-22-10 0,-7-3 0,-3-5 0,-6-3 0,-4 0 0,0-3 0,0 3 0,0-4 0,0 8 0,0 2 0,0 4 0,4 1 0,1-5 0,1-3 0,-4-3 0,-2-4 0,0 0 90,-4 0-90,2 4 0,-2-3-359,0 3-181,0-12-270,0 2-1528,-5-16 2338,-9-3 0,-4-1 0,-6-5 0</inkml:trace>
  <inkml:trace contextRef="#ctx0" brushRef="#br1" timeOffset="42683">27979 8910 14920,'-15'-5'3328,"3"1"-1226,6 2-1922,2 2 1223,4-2-1313,2 8 416,-2 3-506,-2 9 1554,-7 11-1464,-1 4-90,-5 5 0,4-8 90,5-3-90,-3-11 0,8-3 0,-7-6 0,8-3 0,-8 0-450,7-3-1349,-2 3-269,3-4 2068,0 0 0,9 0 0,2 0 0</inkml:trace>
  <inkml:trace contextRef="#ctx0" brushRef="#br1" timeOffset="43631">31154 9091 21025,'-16'-16'1619,"-4"0"-1529,1 3 90,-3-1-90,0 3 90,1 2-180,-1 4 90,3 3-90,1 2 90,2 0 0,0 0 0,0 0 89,-1 0 1,1-4 90,0-1-90,2-6 0,5 0-180,4-3 90,8-2-90,7-2 0,10-4 0,13-5 0,-2 8 0,4 2 0,2 1 0,1 1 0,1 1 0,0 3 45,-4 3 0,-2 3 45,8 3 0,-1 10 90,-5 4-90,-3 15 0,-5 3 0,-7 8-1,-8 1 1,-13 20 0,-19-2 0,-1 1-90,-8-13 0,12-19 0,9-6 90,-1-5-90,8-7 0,1-2 0,12-6 0,12 0 0,17-4 0,14-3-334,-22 0 0,3-2 334,3 0 0,3 0 0,5-4 0,1 1 0,4-1 0,0 1 0,3-1 0,0 1 0,-1 0 0,-2 1-576,-1 2 1,-2 0 440,-6 1 0,-1 0-135,-5 2 0,-2 1-719,17-4-271,-15 2-988,-17 5 2248,-16 0 0,-14 2 0,-11 0 0</inkml:trace>
  <inkml:trace contextRef="#ctx0" brushRef="#br1" timeOffset="45099">29221 8630 22914,'0'-12'1709,"-3"-1"-1169,-2 2-91,-5-3-179,2-2 0,-2-2-90,0-4 0,-2-5-90,-7-7 90,-3-7 0,-12-8-135,13 20 0,-3-1-1066,-4-5 0,-3 0 1021,-6-4 0,-2-2 0,-6-3 0,-2 0 30,11 12 0,-1 1 0,-1-1-30,-4-2 0,-1 0 0,-1 1 0,-3-3 0,-2 1 0,-1-1 0,-1-1 0,-2 0 0,0 0 0,13 9 0,-1 1 0,-1-1 0,-3 0 0,-5-1 0,-4-1 0,-1-1 0,-1 2 0,2 1-649,-1 0 0,1 2 0,-1 1 0,-3-1 649,-1-1 0,-3 0 0,-1 0 0,0 1 0,3 3 0,-1 1 0,1 3 0,1 1 0,0 0 0,-3-2 0,1 1 0,-1 0 0,0 0 0,0 1 0,-1 0 0,1 1 0,-1 0 0,1 0 0,0 0 0,0 0 0,1 0-457,-1 1 1,1 0-1,-1 0 1,1 1 456,0 0 0,0 1 0,0 0 0,1 0-213,-2 0 0,1 0 1,0 1-1,-1 0 213,1 1 0,-1 0 0,1 0 0,-1 0 0,0 0 0,0 0 0,0 1 0,0-1-46,2 1 0,-1 0 0,0 1 0,1-1 46,1 1 0,0-1 0,0 1 0,1 0 0,1 0 0,1 1 0,1-1 0,-1 1 0,3 0 0,0 1 0,0-1 0,1 1 0,2-1 0,0 1 0,0 0 0,1-1 190,-14-2 0,0 1 1,1 0-191,3 1 0,0 0 0,-2 1 0,1 0 0,-4 0 0,0 0 0,4 2 0,-3 0 0,4 1 0,-3 0 0,4 0 0,-2 0 0,0 0 0,4 1 0,3 2 0,3 0 0,1 1 0,1-1 0,0 0 1,1 0-1,2 1 0,1-1 0,-1 0 254,-19-1 1,1-3-255,3 0 0,0-1 0,0-1 0,0 0 0,2-2 0,-1 0 0,-1-1 0,0 1 0,-1-1 0,-1 1 0,-3 2 0,0 0 0,19 4 0,-1 0 0,0 1 0,-2 1 0,-1 1 0,0 0 0,-1 0 0,-2 0 0,-3 1 0,-4 2 0,-4 1 0,-1 1 0,2-1-128,-4 0 1,3-1 0,-4 2 127,16 0 0,-3 0 0,0 0 0,0 1 0,4 0 0,-14 0 0,4 0 0,0 1 0,-2-1 0,1 1 0,0 1 0,1-1 0,0 1 0,0 0 241,1 0 1,0-1 0,0 1-212,0 1 0,0-1 0,-1 1-60,-1 0 0,0-1 0,0 1 30,-1-1 0,0 1 0,-1-1 0,-1 1 0,-1-1 0,1 1 0,15-2 0,0-1 0,0 1 0,1-1 0,-2 1 0,1 0 0,0 0 0,-1-1-134,1 0 1,0 1 0,1-1-1,-1 0 134,-15 1 0,0 1 0,0 0 0,2-1 0,1 0 0,0 0-48,2 0 0,0 0 1,0 0 47,2-1 0,0 0 0,-3 1 0,0 0 0,-5 1 0,0-1 0,4 1 0,-6-1 0,4 0 0,-3 0-21,3 0 0,-4 1 0,1-1 1,4 1 20,-1 0 0,5-1 0,-1 1 0,-2-1 0,1 0 0,-1 1 0,2 0 0,-1 0 0,1 1-4,1-1 0,1-1 0,0 1 4,3 0 0,0 0 0,0 0 380,5-1 1,0 1-1,-2 0-380,-11 2 0,-3 0 0,3-1 0,16-1 0,1-1 0,0 1 0,-12 3 0,-1 0 0,4 0 0,-1 3 0,3 2 0,-1 0 0,0 2 0,1 2 0,1 2 0,0 0 0,-2 3 0,4 0 0,-4 3 0,4-1 0,-7 3 0,1 0 91,8-3 0,-3 1 0,5-2-91,0-1 0,4-2 0,0 0 0,1-1 782,3-2 0,-1 0-782,-12 6 0,0 0 45,14-7 0,1 0-90,-9 4 0,1-1 45,-5 0 0,5-4 1468,11-9-1468,8-2 861,13-6-861,7 0 1162,5 0-4041,0 0 1188,0-8 1691,2-8 0,5-14 0,4-7 0</inkml:trace>
  <inkml:trace contextRef="#ctx0" brushRef="#br1" timeOffset="45630">14103 6866 22464,'0'-19'1170,"0"8"-1081,-5 11 1,-6 15-90,-11 15 90,-10 17-727,12-18 0,-1 2 682,-3 5 0,-1 2-45,-1 0 0,-1 2 0,0 2 0,1 1 0,1-4 0,1 0 45,1 0 0,1-1-45,4-5 0,2-1 0,-11 27 303,7-9-213,12-7 0,4-9-90,15-5 90,10-4-180,16-3 90,11 3-283,11-2 283,-26-10 0,2 1-45,14 2 0,2 1 90,-15-5 0,-1-1-45,9 2 0,-3-1 915,0 0-735,-11-7 269,-4-1-179,-13-4-180,-1 0 0,-10-4-90,-2-8 0,-8-10 407,-3-14-317,-9-14-90,9 18 0,0-1-199,-3-5 0,0-2 199,-1-4 0,1 0-422,-2-2 1,-1 1 421,-1 0 0,0 1 0,1 3 0,-1-1 0,-6-7 0,-1 3 0,8 14 0,0 1-45,-3-5 0,1 4-135,1 2-179,4 6-271,7 5-90,4 10-2330,3 3 3050,0 20 0,-6 2 0,0 13 0</inkml:trace>
  <inkml:trace contextRef="#ctx0" brushRef="#br1" timeOffset="47409">23098 13469 23274,'-18'0'1259,"-5"6"-1169,-3 2 0,-7 5 0,-1 1-90,-1-1 0,2 1 0,7-2 90,5-5 90,7-3-90,8-4 90,2 0-180,8-6 89,2-6 1,7-9 0,5-8 0,24-17-90,-5 8 0,-8 15 0,1 1 0,17-7 45,-8 10 0,1 2-45,-8 5 0,0 1-225,11-3 1,0 3 224,16 2 0,-4 4 0,-6 7 0,-6 7 0,-7 5 0,-7 8 90,-7 1-90,-8 7 90,-8 3-90,-2 4 0,-4 6 449,-7 2-449,-3-10 0,-2 2 0,-13 20 45,9-19 0,-2-1-45,-8 15 0,7-16 0,0 4 0,-3 3 0,1 2 0,1-1 0,0 0-203,0 0 1,3-3 202,-3 13 45,7-16 0,2 0-45,-7 20 0,8-21 0,1 0 0,-2 15 0,1-2 0,2 15 0,4-17-90,0 9 180,4-28-180,0-4 90,0-5 0,0-4 90,0-6-90,0 0 315,0-9-495,0 3-270,0 2-269,0-1-271,0 2-539,0 1-809,0-7 2338,0 9 0,0 0 0,0 6 0</inkml:trace>
  <inkml:trace contextRef="#ctx0" brushRef="#br1" timeOffset="47897">23386 15681 16965,'-44'0'1619,"20"0"829,-12 6-2358,30-1 1050,13 13-1140,5-8 586,12 1-586,-2-7 2045,3-4-1955,-1 0-90,-2-4 0,-1-5 90,-10-7-90,-4-7 180,-16-2-1,-6-4 91,-13-1-180,-5 3 0,-4 2-90,4 7-90,3 7-359,7 4-451,11 5-989,4 2 1889,10 0 0,6 6 0,3 2 0</inkml:trace>
  <inkml:trace contextRef="#ctx0" brushRef="#br1" timeOffset="48647">28689 13374 19676,'-20'-6'3508,"3"1"-3058,3-2-91,8 5-179,2 0 0,4 2-180,0 6 90,0 3-90,0 5 0,6 4 0,2-2 90,9 0-90,1-6 0,13-4 0,-10-6 0,6-4 90,-16-3-90,-5-7 90,-10 0-90,-6-2 0,-11 5 0,-20 2 0,11 4 0,-11 3 0,21 2 0,3 0-90,9 4-90,3 3-270,6 7-1798,12 8-91,0-4 2339,6 5 0,-5-3 0,-1 3 0</inkml:trace>
  <inkml:trace contextRef="#ctx0" brushRef="#br1" timeOffset="49030">28673 14654 23184,'-16'-2'1439,"-2"6"-1169,-1 9-90,-1 12 0,1 10-180,5 3 90,6 3-90,6-4 0,8-4 0,6-8 0,7-6 89,3-10-89,2-11 0,-1-8 180,-3-10-90,-2-3 0,-5-4-90,-3 0 0,-6-1-629,-2-7-541,-2 10-1078,-9-3 2248,-8 14 0,-17 7 0,-8 3 0</inkml:trace>
  <inkml:trace contextRef="#ctx0" brushRef="#br0" timeOffset="53098">21928 13664 22374,'5'-30'2789,"-2"3"-2430,-3 4-89,-3 5-180,-4 5 0,-7 6 90,-8 9 0,-7 13-90,-7 23-325,15-10 1,1 7 234,-2 11 0,-1 9 0,0 1 22,3-6 1,0 2-1,0 0 1,0 1-624,0 0 0,1 0 1,0 1-1,0-1 578,1-1 1,-1 0-1,2-1 1,1-4 22,-3 14 0,2-5-180,2-5 0,1-2-225,3-8 1,2-3-766,-2 23-449,2-18-989,8-18 2608,1-18 0,9-21 0,3-12 0</inkml:trace>
  <inkml:trace contextRef="#ctx0" brushRef="#br0" timeOffset="53382">21916 13768 21835,'14'-41'2968,"-3"2"-2518,-4 8-91,-4 6-179,-2 4-90,-1 12 0,0 3-90,4 6 180,1 14-180,6 10 90,6 23-90,-7-16 0,2 3-1158,3 9 1,0 2 1157,2 6 0,1 1 0,1 6 0,1 2-421,0-1 0,0 0 466,0-1 0,-1-1-45,-1-4 0,1 1-135,2 9 0,1-1-495,-3-10 1,-1-3 134,-1-3 0,-1-3-584,5 12-1211,-11-36 2290,-6-10 0,0-12 0,-4-6 0</inkml:trace>
  <inkml:trace contextRef="#ctx0" brushRef="#br0" timeOffset="53683">21717 14437 22374,'-33'-2'2159,"5"-2"-1889,5 3 0,13-1-90,2 0-90,8-2-1,6-4 1,6-1-90,45-10 0,2 2-561,-12 4 0,2 1 561,-8 2 0,-1 0 0,-1 2 0,-2 0 0,-3 0 0,-1 0 0,21-3-360,-13 0-359,-10 4-3329,-13-4 4048,-19 4 0,-9-2 0,-12 2 0</inkml:trace>
  <inkml:trace contextRef="#ctx0" brushRef="#br0" timeOffset="54848">25826 13496 23094,'-4'-27'2069,"0"4"-1620,1 3-89,2 6-180,-3 3-90,4 6 0,0 1 0,0 16 0,0 16 0,2 22-45,0-14 0,0 4-603,-1 8 1,1 2 557,1 8 0,1 2 0,-2 4 0,0 1 0,1 0 0,1 2-30,-1-12 0,0 2 0,0-4-150,-1 4 1,-1-1-226,2 9 0,0-5-992,-3 3 48,0-15-630,0-12 1979,0-18 0,-6-8 0,0-10 0</inkml:trace>
  <inkml:trace contextRef="#ctx0" brushRef="#br0" timeOffset="55514">25847 13646 21835,'-7'-62'1888,"2"6"-1618,5 6 0,1 7 0,7 7 0,6 2 90,31-4-270,-3 13-90,-9 11 0,2 3 90,24 4-90,-26 4 0,1 2-156,1 3 0,1 2 201,0 1 0,0 3 0,-1 2 0,0 3 135,16 19 0,-4 4-135,-20-13 0,-3 1 0,13 14 0,-13 2 0,-33-6 0,-11-1 45,-16 20-475,2-18 1,-5-2 429,6-11 0,-1-1 0,-16 7 0,-1-2-45,14-6 0,-1-2 0,-8 4 0,1-2-121,-6 2 121,8-13 0,11-3 90,9-6 185,11 0-275,7 0 789,21 0-789,8 0 137,22-4-137,13-1 0,-25 1 0,2-1-171,2 2 1,1 1 170,2 0 0,-1 0 0,-1 1 0,0 2 0,-3 2 0,1 2 0,7 7 0,-1 4 0,-12 1 0,-2 3 0,6 8 0,-3 4 0,-13-3 0,-4 1 45,-2 4 0,-4 4-45,-3 21 0,-5 2 0,-3-11 0,-4 0-431,-2-5 0,-2 2 0,-3-3 476,-9 6 0,-4-3-45,-6 1 0,-4-3 45,-4-1 0,-3-4 0,-3-1 0,-2-3 0,0-5 0,-2-3 0,3-3 0,-1-3 89,-9-3 1,3-4-90,15-5 0,2-4-591,-5-4 0,3-6 636,-4-17 0,10-19 13,5-9-103,10-7 0,7 3-180,10-2-180,7 4-269,8 2-361,6 3-359,5 6 423,5 3 926,1 4 0,-2 5 0,-1 1 0</inkml:trace>
  <inkml:trace contextRef="#ctx0" brushRef="#br0" timeOffset="56641">30655 13284 22374,'-11'0'1349,"1"0"-899,6 0 90,-3 8-90,6 2-181,-7 10-179,8 1 0,-4 1 0,4 1 0,0-3-90,0-4 0,0-6 90,0-6 90,0 0 0,2-3-90,-2 3-90,4-8 90,-4-3 0,2-7 0,-2-2 0,-4-4-90,0 7 0,-4 3 0,3 12 0,-4 7 0,8 7 0,-4 4 0,5 3 0,0-2 0,0-1 0,0-4 90,3-7-90,7-3 0,3-12 0,7-5 0,0-10 90,-1-8-90,-6-3 0,-6-6 0,-16-1 0,-9 2 0,-19 6 90,-19 10-286,21 13 0,-4 5 256,-5 9 0,-5 5 0,2 2 30,-9 4 0,-1 7-23,11 3 1,-4 7-1,1 3 1,6 0-570,7-2 1,6 0 0,0 4 531,-8 14 0,1 4 0,7-1 0,13-11 0,5-2 0,3 1-30,2 1 0,3 0 0,3-1-373,5 23 1,7-3 327,7-3 0,7-3 90,8-6 0,7-4-45,7-7 0,4-6 0,6-4 0,4-8-413,-18-12 0,2-2 1,0-3 412,0-1 0,1-1 0,-1-3 0,1-3 0,0-3 0,-1-1-47,20-7 1,-2-3 46,-4-6 0,-2-4 0,-4-3 0,-3-4 0,-6-1 0,-2-2 0,-5 2 0,-2-1 0,1-3 0,-2-1 498,-9 8 0,-2 2-1038,15-21 8,-24 21-2076,-12 21 3012,-11 2 1,-11 22 0,-12 4-1</inkml:trace>
  <inkml:trace contextRef="#ctx0" brushRef="#br2" timeOffset="63164">21331 15884 21655,'-16'0'2338,"1"0"-1888,7 0 0,2 0-180,6 0-90,0 0-91,9 0 1,8 0-90,21-4 0,17-1 0,-18 0 0,3-1-482,6 0 0,2 1 482,4-1 0,4 0 0,-5 0 0,4 0 0,-4 1 0,8 1 0,-2 0 0,-11-1 0,1 1 0,-3 0 45,4 0 0,-6 1 135,12 0 90,2-1-90,-36 4-90,-6 0-90,-7 0-1529,-4 0-270,-10 0 2040,5 0 0,-5 0 0,7 0 0</inkml:trace>
  <inkml:trace contextRef="#ctx0" brushRef="#br2" timeOffset="63815">26687 15807 21475,'-57'0'1709,"2"0"-1349,3 0 89,3 0 1,4 0-90,10-2-90,7 2 0,15-2-181,6 2 91,13 0 0,8 6-90,16-4 90,10 1 0,6 0-90,-4-3 0,2 0-514,21-2 1,1 0 468,-10-2 0,-2 0-1193,3 0 1,0-1 1192,-3-1 0,-2 1-90,-2 0 0,-2 1 45,-7-1 0,-3 1 90,25-1-90,-17 1 0,-4 0 0,-18 3 550,-1-3-1089,-15 4 2141,-4-2-3041,-2 1-810,-2-1 2249,2 2 0,6 0 0,2 0 0</inkml:trace>
  <inkml:trace contextRef="#ctx0" brushRef="#br2" timeOffset="64204">29838 15780 23184,'-10'0'1799,"4"0"-1350,2 0-179,20-6 0,14 3-90,34-6-846,-20 6 0,3 0 756,13 1 0,4 1-575,-15-1 0,2 1 1,0 0 484,5 0 0,0 2 0,1-1 30,2 0 0,-1 0 0,1 0-282,-2 0 1,0 0 0,-2 0 251,-4 0 0,-1 0 0,-2 0 0,15 0 0,-4 0-45,-11 0 1,-3 0-586,16 0-809,-28-2-1080,-41-3 2519,-42-4 0,1 4 0,-6 1 0,11 0 0,0 0 0,-1 1 0</inkml:trace>
  <inkml:trace contextRef="#ctx0" brushRef="#br2" timeOffset="64781">21753 16852 21924,'11'-27'2699,"-1"-2"-1440,-4-5-809,-2 10 0,2-2-180,-4 14-91,2 3 91,-2 11-180,2 8 0,0 14-90,2 10 0,0 10-180,3 5-449,0 4-631,4 3-1019,1-3 2279,4-2 0,2-3 0,3-3 0</inkml:trace>
  <inkml:trace contextRef="#ctx0" brushRef="#br2" timeOffset="65531">27463 16554 21205,'-22'-21'1529,"-1"3"-1349,-1 2 270,3 7-91,3 0-89,9 5-90,4-1 0,5-1-90,0-3 0,0-1 0,0-1 90,4 2 90,-2 2 0,6 1-91,0 3 1,4 1 0,3 2-90,1 4 180,-2 9-180,-1 10 90,-7 17-90,-8 11 0,-8 12-364,1-28 1,-3 0 318,0 2 0,-2 1-1606,-11 14 1,-2-1 1560,7-14 0,0 0 0,-6 7 0,1-2 0,-3 1 90,9-7-90,9-11 0,12-3 366,14-6-366,16-6 0,15-4 0,16-10-225,-9-3 0,5-3-765,5-3 1,0 0 1338,-1-2 1,-1-1-5266,-6 0 1,-5-1 4224,9-8 1,-3-2-1,0 0 1</inkml:trace>
  <inkml:trace contextRef="#ctx0" brushRef="#br2" timeOffset="66048">29570 16703 23813,'0'-7'1260,"0"2"-1080,0 1 89,0 2 1,-3-1-180,2 1 0,-6 0-90,6-2 0,-3 1 90,4-1-90,4 4-90,4 0 180,6-2-90,8-1-90,7 1 90,6 0 0,2 2 0,-1 8 90,-5 4 90,-7 15-90,-11 9 0,-11 9-45,-13-3 0,-3 1-45,2-12 0,0 0-84,-7 10 0,0-1 84,-5 2 90,6-10 0,7-9-90,6-6 0,8-3 0,9-3 90,11-4-180,17 3 90,11-2 258,11 9-258,-22 1 0,-1 1-270,13 14-180,-23-8 0,-8 3-1259,-16 13 1709,-25 4 0,-4-21 0,-5-1 0,-5 1 0,-1 0 0</inkml:trace>
  <inkml:trace contextRef="#ctx0" brushRef="#br2" timeOffset="68550">24442 17562 23184,'0'-11'2428,"0"2"-2158,0-2 90,0 2 0,0 0-90,0 2-1,0 0-179,0 5 90,0-1-90,-6 18-90,-4 0 0,-10 16 90,-11 1-90,-9 4 0,-15 1 45,4-10 0,-5 0-717,10-7 1,-3-2 671,5-1 0,-4 0 0,1-1 0,-12 1 0,0-2 0,16-5 0,-1 0 0,-1-1-509,-3 1 1,-2-1 0,0-1 508,-3 1 0,-1-2 0,-1 0 60,-3-1 0,0 0 0,-1-2-31,-3 0 1,0-1 0,-1-1-508,-2 0 1,0 0 0,0-2 537,-1 0 0,-1-2 0,0 0-1,1 0 1,1 0 0,-1-1-60,2 0 0,0-2 0,-3 0-195,6-2 0,-3 0 0,-1-1 1,0-1 194,0 1 0,0-2 0,0 1 0,1-1 0,1 0 0,1 0 0,-1 0 0,-1 0 0,6 0 0,-2 1 0,-1-1 0,3 1 0,4 1-71,-5-1 0,4 1 0,-2 1 71,2 0 0,-3 0 0,-1 0 0,4 2 0,0-1 0,3 1 0,-5 0 0,-1 0 0,-7-1 0,-3-1 0,2 1 0,6 0 0,7 1 0,5 0 0,-1 0 0,-3-1-171,-8-1 0,-5 0 0,-2-1 0,4 0 0,6 1 171,0-1 0,5 0 0,1-1 0,-4 0 0,1-1 0,-1 0-115,-2-1 1,0 1-1,0-1 115,-1 0 0,-1 0 0,-5-1-157,13 2 1,-4-1 0,-2-1 0,0 1 0,4 1 156,-3-1 0,3 1 0,-1 1 0,-2-2 0,1 0 0,-3 0 0,0-1 0,1 0 0,3 2-94,-14-3 1,4 1 0,1 0 93,0-1 0,1 1 0,0-1 0,2 0 0,-1 0 0,2 1 0,0-1 0,1 0 0,0 0 127,1 0 0,0-1 0,0 0-127,1 1 0,0-1 0,0 1 0,1-2 0,-1 1 0,1 0 0,-1 0 0,0 0 0,-1 1 0,1-1 0,0 0 0,0 1 0,-1 0 0,1 1 0,0 1 0,2 0 0,0 0 0,-3-1 102,3 1 1,-4-1 0,0 0 0,3 1-103,-1 0 0,3 1 0,-1-2 0,3 1 0,-1 0 0,0-1 0,4 1 0,-14-4 0,0-2 275,14 2 0,-5-2 1,-1-2-1,2 2-275,-9-3 0,1 1 0,-4-1 0,11 4 0,-4 0 0,-2-1 0,2 1 0,4 1 172,-12-2 1,5 1-1,-1 1-172,-1 2 0,-1 1 0,4 0 0,-4 1 0,0-1 0,9 2 0,-4-1 0,1 0 0,2-1 0,0-1 0,0-1 0,1 2 0,0-1 0,1 0 0,6-1 0,1 0 0,3 0 0,-2-2 0,2 1 244,0 0 1,-1 0-245,3 0 0,-1 0 473,0 1 1,1-1-474,2 3 0,0-1 0,2 0 0,-2 0 0,-13-4 0,0 0 0,13 5 0,1-1 0,-12-1 0,2 0 0,-13-1 0,4 3 0,23 8 0,-1 1 0,-16-3 710,-9 5-710,21-1 1388,3 2-1388,3 0 0,3 0 1446,3 0-1446,3 0 434,2 0-434,0 0 0,-1 0 0,1 0 0,-2 0 0,3 0 0,1-2 0,0 0 0,1-5 0,-1 4 0,-2-5 0,1 3 0,-1-4 0,-7-2 0,8 4 0,-4-2 0,11 5 0,0-1 0,3 3 0,-1 0 0,2 0 0,2-1 0,-4-2 0,0 3 0,-3-2 0,1 1 0,0-1 0,-6-7 0,3 7 0,-7-6 0,0 6 0,1-3 0,-1-4 0,3 1 0,3 1 0,4 1 0,0 3 0,3-4 0,2 2 0,0-8-450,0-4 270,0 4 0,3 3 90,2 8 0,4 1 90,0 1-180,0 0 180,-4 2 0,3 0 0,-2-2-90,3 1 0,0-1 90,0 0 0,0 2-90,0-4 90,0-1 0,0-2 0,0-4 0,0 1 0,0-1 0,-4-2 90,3 5-180,-2-2 90,3 5 0,0 3 0,0 0 0,0 0 0,0-3 90,-4 0-90,3-2 0,-2 5-90,-1-2 180,0 1-90,-1 1 0,-2 0 0,6 2 0,-3 0 0,1 0 0,2 0 0,-6 0 0,6 0 0,-7 0 0,8-2 0,-4-1 0,4-1 0,0 1 0,0 1 0,-4 2-90,3 0 90,-2 0 0,-1 0 0,3 0-6656,-2 0 6656,-5 0 0,1 6 0,-7 2 0</inkml:trace>
  <inkml:trace contextRef="#ctx0" brushRef="#br2" timeOffset="69249">11910 15667 21115,'-14'-13'2159,"0"1"-1889,-1 1-91,3 2 1,0 2-90,4 0 0,-2 3-90,5-1 0,2 3 90,3 6 270,0 26-180,0 7 0,-4 29-90,3 0-328,-1-26 1,1 1 282,1 3 0,1 1-45,0 2 0,1 1 0,0 3 0,2 0 0,-1-1 0,0 0 0,1-2 0,0-1 0,0-1 0,0-2 0,-1-5 0,0-2 0,1-3 0,0-1 0,2 21 0,-1-11-180,-1-11-270,-4-10-270,1-12-449,0-4-990,2-18 2159,-2-13 0,3-27 0,-2-13 0</inkml:trace>
  <inkml:trace contextRef="#ctx0" brushRef="#br2" timeOffset="69908">11805 15839 21924,'-27'-13'1799,"4"1"-1619,5 3-90,6 2-90,6 3 90,2-1-90,4 3-90,4-2 180,9-1-90,37-8 0,5 3-330,-14 2 1,1 1 329,-5 2 0,-1 1 0,0-1 0,0 1 0,0 0 0,-1 1 0,28-4 0,-6 2 0,-8 1 0,-11 1 0,2-1 0,-18 2 0,1-1 0,-15 1 749,-4 2-659,-2 0 90,-2 0-90,-3 6 0,-6 2 90,-3 12-3302,-10 9 3212,-3 16-45,9-16 0,-2 1-224,-2 6 0,-1 1 224,-1 3 0,-1 1 0,-2 3 0,0 0 0,-1 2 0,-1 3-15,2-2 0,-2 2 0,0 1 0,1-1 0,-2-1 0,2 1-30,0-1 0,0 0 0,2-2 0,-7 12 0,2-6 0,9-16 0,2-3 0,-4 11 0,-1-3 0,17-27 0,2-4 3125,4-9-3125,0 3 804,-4 0-714,3-3-180,-6 3 90,6-4-2698,-2 0 1259,4-4 1439,0-1 0,1-2 0,-2 0 0</inkml:trace>
  <inkml:trace contextRef="#ctx0" brushRef="#br2" timeOffset="82025">759 4713 18956,'-14'-7'2968,"-2"-1"-2608,2 4-270,5 0-90,-2 4 270,10 0-90,-6 0 0,6 0 1169,-3 0-989,-5 13-180,2 0 0,-9 13-90,4 1 179,-1 23-179,3-3 90,4 19-90,2-5 0,5-16 0,2 2-45,-1-11 0,2 1-236,1 10 0,2-1 191,11 16 90,3-2-90,5-5 0,6-5 45,-5-21 0,3-1-45,20 7 0,-17-11 0,2-5 90,18-6-98,4-3 8,-12-14 0,1-4 0,-10 1 0,-1-1-214,13-7 0,-2-4 214,-13 2 0,-3-2 0,-1-1 0,-1-3 90,14-24 0,-4-2-1,-16 20 1,-2-2-45,10-20 0,-7 0 135,-15-4-90,-8-3-45,-6 14 0,-2 1-45,-7-21 0,1 20 0,-2 1-119,-14-11 119,1 15 0,-3 1 45,7 11 0,-2 1 0,-8-8 0,-1 3 45,-16-3-90,-1 7 0,-2 9 444,0 7-489,3 13 0,-1 5 0,19 0 0,0 2-45,-28 11 0,3 6-900,9 11-1754,10 4 1,4 2 2743,8 0 0,12-7 0,4-2 0,13-2 0</inkml:trace>
  <inkml:trace contextRef="#ctx0" brushRef="#br2" timeOffset="82400">1381 4510 21295,'-4'-28'2608,"3"5"-2158,-2 3-90,3 5-90,0 3 90,0 3-91,5 4 361,27 26-450,1 6-90,-5-1 0,1 4-669,-4 1 1,-1 1 578,2 8 0,-1 1 0,2 4 0,1 2-342,-1 4 0,1 2 342,-1-3 0,2 2-450,2 1 0,2 4 0,-2-5-45,-2-5 1,-1-2 44,0-2 0,1 3 1,-4-11-1620,4-5-7762,-9-19 9320,-10-22 1,-10-19-1,-4-9 1</inkml:trace>
  <inkml:trace contextRef="#ctx0" brushRef="#br2" timeOffset="82729">1588 4595 21385,'-26'-30'719,"0"-1"1,2 3 0,2-1-451,-9-26-592,13 0 683,18-3-226,7 25 1,4 0-45,5 0 0,4 0-243,6-2 0,3 2 243,4 3 0,2 3-45,2 1 0,3 7 29,13 7 0,1 8-74,-15 6 0,-1 4 45,8 9 0,-5 7 45,-2 30 0,-19 12-45,-18-29 0,-5 0-45,-7 4 0,-5-1 90,-5 2 0,-5-1-1464,-6 2 1,-3-2 1418,-2-1 0,-4-1-15,5-8 0,-3 0 0,1-1-247,-17 12 0,9-11-3831,24-24 1988,21-15 2060,39-25 0,18-8 0,-22 14 0,-1 1 0,2 0 0,-1-1 0</inkml:trace>
  <inkml:trace contextRef="#ctx0" brushRef="#br2" timeOffset="83092">2071 4338 19226,'14'-12'4048,"-1"5"-3688,-7 3-91,-1 4-179,5 0 0,-1 0 0,11 0-90,0-4 90,10-7-90,9-8 90,6-10-90,2-7 0,-4-9 90,-5-7 225,-22 8 0,-5-1-91,-3 10 1,-3 1-214,-4-12 1,-7 2 258,-16-8-90,-7 30 0,-6 5-90,-24 3 45,16 15 0,-1 7-46,8 10 1,3 5 0,-1 6 0,3 8 0,5 5 0,1 7 0,4-1-90,-1 8 0,5 3-350,4-7 0,2 3 0,7-3 350,8 1 0,8-4 45,4-1 0,5-3-90,5-7 0,8-5-540,24-3 1,5-8-46,-12-9 1,1-5 29,-5-6 0,2-4 1,-4-3-706,6-10 1,-4-7 1304,-1-5 0,-2-5 0,-3-4 0,-1-3 0,-3-3 0,0 0 0</inkml:trace>
  <inkml:trace contextRef="#ctx0" brushRef="#br2" timeOffset="83616">2753 3637 19023,'-22'-33'2069,"1"4"70,5 7-1689,4 2 340,6 6-790,2 5 643,9 13-284,18 40-269,-5-9 0,0 3-90,3 3 0,-1 2 609,0 1 1,-1 1-565,1 6 0,-3-2-45,3 11-201,-7-19 0,-3-4 201,-7-12 0,-3-14 0,-5-7 90,-2-14-135,-7-30 0,0-9 90,7 14 0,3-3-45,-3-19 0,1-9 0,5 3-140,5 17 1,3 3-1,3-1 140,2-5 0,3 0 0,1 5 192,4-2 0,6 9-192,9 17 0,3 11 0,5 12 0,12 17 90,-25 3 0,-9 3-90,-9-2 436,-6-3-346,-17 7-90,1-10-90,-10 6-758,13-47 0,9 3 0,11-32 0</inkml:trace>
  <inkml:trace contextRef="#ctx0" brushRef="#br2" timeOffset="84284">3464 3044 20305,'8'-39'3418,"-2"3"-2968,-4 11 360,-22 13-361,-17 41-404,5 5 0,1 11 15,8 10 0,4 10 0,1-3-556,3-15 1,1-2-1,3 2 466,3 11 0,4 2 0,4-8 30,3-14 0,6-6-135,9 4 0,5-5-45,30-4 91,2-12 89,-2-44 0,-30-9 0,-6-6-394,-5 5 1,-3-2 483,4-17 0,-6-4 270,-13-4 0,-6 1-136,5 18 1,-2 2-45,-6-10 0,-3 4 90,-12-6-270,10 31 1443,2 12-1443,13 36 0,15 25 0,7 6-45,-5-20 0,3-1-118,9 25 1,5-3-18,18-11-45,-12-25 0,2-6-44,18-7 134,-19-9 0,-2-6-135,13-33 180,-26 14 0,-1-3 0,0-6 0,-2-6 0,-3-5 0,-1-7 0,-3-3-484,-3 7 0,-2-3 0,-2-2 1,1 1 662,0 0 1,0 0 0,-2-2 0,-2-1 72,-4-1 0,-3-4 0,-1-1 0,-1 3 0,-1 6-236,-2-5 1,-2 7 0,-2-3 185,0 5 0,-1-2 1,-1 1-1,-1 6 113,-8-13 0,-1 7-90,2 6 0,1 4-90,2 6 0,2 4 135,-9-11 0,18 60-90,18 32-45,6 5 0,4 6-338,-3-17 0,1 1 1,1 0 292,2 6 0,1 1 0,1 0 0,2 2 0,0-1 0,1 1 0,0 1 0,0 0 0,1-1 0,-1 0 0,1-2 0,0 0 0,-2-2 0,1-1 0,-1-1-90,-1-3 0,0-1 0,0 0 879,6 12 0,-1-2-1104,-3-7 1,0-2-856,1 3 1,-2-4-900,3 7 2269,-2-5 0,-23-46 0,-5-11 0</inkml:trace>
  <inkml:trace contextRef="#ctx0" brushRef="#br2" timeOffset="84632">3724 2655 14452,'-60'-16'1350,"9"1"1271,15 1-2621,17-4 1409,46-14-1589,15 0 120,-5 10 0,7-3 0,-2 3 60,2 0 0,1 0 240,1-3 0,4-4 0,-5 2 344,-4-1 1,-4 1-360,-2 0 0,-4 1 44,5-11 771,-20 21-950,-3 9 3392,4 13-3392,4 15 0,7 16-90,-1 1 0,1 3 0,-6-9 0,1 1-194,8 12 0,-1 1 194,-9-13 0,-1-2-90,-1-2 0,-2 1-360,16 26-521,-6-10-738,-9-10-1170,-8-17 2879,-15-9 0,-9-14 0,-8-1 0</inkml:trace>
  <inkml:trace contextRef="#ctx0" brushRef="#br2" timeOffset="84783">4292 1818 21924,'-26'-50'1350,"3"5"-1350,5 13-450,9 12-989,9 17 1439,11 11 0,7 18 0,5 5 0</inkml:trace>
  <inkml:trace contextRef="#ctx0" brushRef="#br2" timeOffset="85157">4759 2027 22734,'13'-19'3058,"-5"-1"-2698,-4 8-90,-4 1-90,0 13 0,-6 13-90,1 15-30,11 18 0,7 15 0,2-6-60,2-13 0,3 0-226,-2 11 0,2 5 1,3-15 225,24-16 0,-16-35 0,-3-15 90,-3-18-90,-7-15 0,-15 8 0,-5-2 0,-3 12 0,-3 0-183,-5-10 1,-5 3 182,-22-2-135,7 24 0,-1 4-584,-16 0-454,-13 3-536,33 14-249,9 0 1958,11 0 0,14 0 0,5 0 0</inkml:trace>
  <inkml:trace contextRef="#ctx0" brushRef="#br2" timeOffset="85599">4999 1782 23544,'8'-36'1259,"4"2"-1079,-4 4-180,4 6 449,29 26-179,1 40 0,1-2-270,3-51 90,-8 9 0,-7-10-90,-24-46 0,-12-16 45,9 9 0,3 5 0,0 14 0,8 11 405,32 24-3482,-3 26 3211,-12 5 1,0 12-45,-2 14 0,0 15 0,1 5 0,-3-5-135,-4-13 0,-2-1 0,-1-1 0,2 2 0,3 8 0,3 2 0,-2-2 0,-3-7 0,1-2 0,0 0 0</inkml:trace>
  <inkml:trace contextRef="#ctx0" brushRef="#br2" timeOffset="86639">6850 1828 20755,'21'5'2249,"-3"5"-1889,-6-5-1,-5 10 91,-4-1-90,-8 4-90,-5 2-90,-9 7-90,-7 5 179,-1-3 1,-4 1-135,5-4 0,-2 0-420,-12 9 1,-3 0 374,6-5 0,-1-1-1,-3 3 1,-1 1-477,-5 4 1,-2 1 476,15-11 0,-2 2 0,1 1-30,-3 2 0,-1 2 0,0 1 0,-2 2 0,0 1 0,-3 3-16,-1 3 1,-3 4 0,-1 1 0,3-3-722,8-8 0,2-1 0,-1 0 0,-1 2 695,1-1 0,-2 3 0,0 0 0,0 0 0,3-4-18,-9 11 0,3-3 0,0 1-241,0-1 0,0 0 1,-2 2 262,2-1 1,-3 1-1,-1 2 1,1-1-5,8-9 0,0 0 0,-1 1 0,1-1 0,0 0-18,0 0 0,-1 0 0,1 0 0,0-1 0,1 0-173,-6 6 1,0 0-1,1-1 1,2-4 202,0 0 0,2-3 0,0 0-30,-1 1 0,1 0 0,0-1 0,-1-1 0,0 0 0,0 0-73,1 0 0,0 0 0,1 1 73,1-2 0,-1 0 0,1 0 30,2-1 0,0 0 0,0 0 767,-12 13 0,-1 1-797,8-8 0,-1 2 0,1-3 45,-3 4 0,0-1 15,8-7 0,0 2 0,1-4-15,1-1 0,2-3 22,-1 1 1,1 0-68,0-2 0,1-1 0,0-1 0,1-1 707,0 1 1,-1 0-708,0-2 0,0 1 0,0 1 0,0 0 0,-2 0 0,0 0 0,1-2 0,-1 2 0,-11 8 0,-1 1 0,11-10 0,0 0 0,-8 7 0,1-1 0,-10 10 0,1-5 0,2 3 0,3-2 0,-3 0 0,3 5 0,-5-3 0,-2 5 0,-2-2 0,25-19 0,0-1 0,-25 22 0,2-2 0,2 0 0,5-5 0,-1-5 0,14-8 0,-1 0 0,-15 8 0,16-9 0,0-1 0,-14 6 0,0-2 0,1-2 0,1-3 1231,4 0-1231,3-1 464,2 1-464,-1-2 0,2 2 0,1 1 0,0 3 0,-1-1 0,1 0 0,1-3 1213,1-2-1213,3 0 0,-13 8 0,6-6 350,-9 9-350,10-7 0,1-1 0,3 1 0,-4 5 0,9-15 0,0 10 0,10-21 0,4 9 0,4-5-630,0-2-1259,4 1 1147,0-6 0,-4 2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6T16:30:22.395"/>
    </inkml:context>
    <inkml:brush xml:id="br0">
      <inkml:brushProperty name="width" value="0.09071" units="cm"/>
      <inkml:brushProperty name="height" value="0.09071" units="cm"/>
      <inkml:brushProperty name="color" value="#00B050"/>
    </inkml:brush>
    <inkml:brush xml:id="br1">
      <inkml:brushProperty name="width" value="0.09071" units="cm"/>
      <inkml:brushProperty name="height" value="0.09071" units="cm"/>
      <inkml:brushProperty name="color" value="#FFFF00"/>
    </inkml:brush>
    <inkml:brush xml:id="br2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14911 1244 22554,'0'-9'2339,"0"0"-2069,0 0 449,-16-30-629,5 20 0,-38-23 90,7 35-90,7 7 0,-4 4 0,0 3 0,-1 3-513,-7 6 0,-2 3 513,-3 4 0,-2 2-45,-1 3 0,0 3 0,1 2 0,2 2-45,4 0 0,2 2 45,6-1 0,5 3 0,7 12 0,9 1-45,11-14 0,8 0-348,9 7 0,10-3 348,12-17 0,7-5 0,7 0 0,6-4 0,6-5 0,6-3 0,-2 0 0,-11-3 0,-3 0 0,3-1-536,14 2 1,4 0-1,-6-2 536,2 0 0,-4 0 0,-8 3 0,-2 1 0,-5 0 0,-3 1-35,-9 1 1,-3 2 124,15 13 735,-19 4-825,-53 22 0,-19 2 119,20-23 1,-4-2-120,-7 3 0,-8 5 0,-1-2 0,4-7 451,-4-3 1,1-4-362,-14 6 0,3-3 0,22-12 0,2-2-230,-22 7 320,11-9-90,11-3-90,8-4 501,7 0-501,9-4-61,10-7-3627,14-12 3835,2 1 1,9-2 0,-4 9-1</inkml:trace>
  <inkml:trace contextRef="#ctx0" brushRef="#br0" timeOffset="552">15642 1439 21745,'6'-50'2248,"0"-2"-1708,2 2 0,0-4 89,2 4-179,-1-2-90,1 6-90,-2 6-90,0 8-90,-2 9 179,-2 12 181,0 15 0,2 22-90,4 29-360,-3-15 0,-1 4-671,0 9 0,-2 3 671,1 6 0,-2 3-712,-2-20 0,0 2 0,-1-1 712,2 0 0,0 1 0,0-1 0,-2-1 0,0 1 0,1-2-199,1 19 0,1-1 199,-1-6 0,0-1 0,1-7 0,0-1-90,4 2 0,0-3-630,-1 13-269,3-3-540,-9-36-450,0-11 2219,0-29 0,-6-6 0,0-23 0</inkml:trace>
  <inkml:trace contextRef="#ctx0" brushRef="#br0" timeOffset="1343">15406 1660 21295,'-32'-16'2878,"-6"-1"-2608,21 6-180,4 1-90,29 5 90,20-1-90,27 3 0,-20 1 0,4 0-640,10 1 1,3 0 639,-15 0 0,0 0 0,0 0-307,4 0 0,0 0 0,0-1 307,0 0 0,-1 0 0,0-1 0,-3 1 0,0 0 0,-1-1 45,16-1 0,-4-1 45,-7 1 0,-3-1-47,3-1 0,-5-1 317,12-3 90,0 1-181,-38 5 790,-8 4-789,-6 0 1082,-19 4-1172,-21 25-180,-8 8 45,13-6 0,1 3 81,5-1 1,2 0-127,0 1 0,2 0 0,3 1 0,3 0 0,-4 29 0,10-3-45,15-27 0,3-2-45,7 13-89,16-4-1,2-28 0,3-15 0,6-15 90,-2-16 90,-2-18 0,-22 19 0,-2-2-340,-2-6 1,-3-2 383,-3-2 1,-2-1 90,-5 0 0,-2-1 0,-3 3 0,-3 1 45,-2 3 1,-2 3-1,-13-24-180,-1 20 90,1 20 0,5 30-90,7 22 0,6 30-367,10-24 0,3 3 367,1 2 0,4 3-30,8-3 0,5 1 0,1-2-15,4 5 0,4-2 15,-3-8 0,3 0 0,0-5-60,5-5 0,0-7 154,1-4 0,1-7-64,-1-6 0,-1-6-45,1-6 0,-2-7 45,-2-6 0,-1-5 0,-2-9 0,-3-5-634,-1-8 0,-2-4 664,-9 12 0,-3-1 0,0-2 0,0-3 0,-1-2 0,-1 0 30,-1-3 0,-1-2 0,-1 1 60,-2 2 0,-1-1 0,0 0 59,-1 2 1,0 0 0,-2 1-581,0-15 0,-2 3 401,1 8 0,-2 4 316,1 11 1,-2 4-317,-4-9 0,-2 67 0,0 34-370,4 1 0,1 8 370,1-21 0,2 1 0,-1 1-46,0 5 1,0 1 0,0 0 45,0-1 0,0 1 0,0 3 0,0-3 0,0 3 0,0 1 0,0-4 0,1 0 0,0-4 0,1 3-270,-1 10 0,1 1 0,1-6-142,1-6 0,0-6-263,1-6 1,-1-3-1773,0 17-162,-3-26 2870,-1-24 0,-5-27 0,-2-12 0</inkml:trace>
  <inkml:trace contextRef="#ctx0" brushRef="#br0" timeOffset="1824">17246 1574 23364,'-19'-45'689,"-1"-1"1,3 4-1,-1 2-599,4 8 0,0 1 90,-6-16-180,9 13 90,15 14-90,18 9 90,21 13-180,18 9-342,-23-1 0,1 1 432,5 1 0,0 1-45,2-1 0,4 1 45,-6-3 0,4 0 0,-3-1 0,6-2 0,-2-1 0,13 2 0,-3-2 90,2-6 0,-12-6 90,-19-3 89,-14-20-179,-14-12-90,-3 10 0,-5 0 955,10 26-955,2 3 0,5 2 0,3 0 0,0 0 0,-1-2 90,-5-8 0,-8-1 90,-8-6-90,-8 5-1,-9 5 91,-7 3 0,-9 12-90,-4 8 0,-4 16-254,2 13 164,26-17 0,1 3 45,4 2 0,3 2-45,4 2 0,3 1 0,4 0 0,4-1-45,3 0 0,4-2 0,2-1 0,2-2-180,4-2 0,3-3-674,25 20-360,6-15-945,-12-22 0,2-6 2204,20-7 0,-22-5 0,-1-4 0,10-16 0</inkml:trace>
  <inkml:trace contextRef="#ctx0" brushRef="#br0" timeOffset="2603">18436 1203 21205,'6'-40'3868,"0"6"-3509,0 22 901,4 24-900,-1 12-181,-1 20 1,-1 6-180,-1-11 0,-1 2-1246,2 19 0,0 1 1246,-1-16 0,0-2 0,-1-1 0,1-2-105,-1-4 1,-1-2 194,3 25-90,-1-16 90,-4-11-90,0-22 0,-2-18 2512,0-24-2512,7-19 0,-1 16 0,1-3-293,3-5 0,2-3 293,3-4 0,2 0 0,0 2 0,1 0 0,1 3 0,1 2-227,-2 7 0,-1 2 227,13-20 0,-4 22 0,-1 21 0,1 24 90,-1 23-90,-3 19 0,-12-22 0,-2 2-628,-3 2 0,-1-1 628,-1 0 0,-1-1-108,-2 26 198,-3-9-90,-2-16 0,-5-15 0,0-15 0,-2-19 2058,5-12-2148,1-18 0,12-16-93,0 23 0,2-3 183,5-4 0,2 0-639,5-2 0,1 1 684,3 2 0,2 2-90,-2 6 0,2 2 45,23-13 0,-2 26 0,-4 29 90,-5 24-90,-19-5 0,-3 3-300,0 4 0,-2 1 300,-1 5 0,-1 0 0,0 0 0,0 0 255,-2-1 1,0 0-211,4 7 0,1-1-45,-4-15 0,1-2-45,2 5 0,3-5 1221,9-8-1266,7-11-90,5-17 0,7-14-90,2-21 127,-21 13 1,-1-3 52,0-5 1,0-3 44,2-5 0,-3-2 45,1-4 0,-3-2-45,-1-1 0,-3-1-720,-2 0 0,-3 1 810,-5 4 0,-2 1 0,-3 6 0,-4 2-29,-11-25 164,-11 27 180,-29 54-270,10 27-45,11 0 0,3 8-227,9-1 0,5 4 182,4 0 0,3 5 0,2-3-161,1 6 1,5 1-50,1-11 0,1 2 0,7-5-1049,14 4 0,6-8 44,-7-13 1,3-4 1508,7-1 0,2-7 0,14-18 0,0-13 0</inkml:trace>
  <inkml:trace contextRef="#ctx0" brushRef="#br0" timeOffset="3202">20194 1095 22824,'6'-36'1109,"0"1"1,0-5-1,-1 3-120,3-11-629,-2 18-90,-2 42-90,2 31-135,-2 10 0,2 8-45,-2-15 0,1 1 0,0 0-493,-1 2 0,-1 1 0,1-2 538,3 19 0,-1-6-45,-3-25 0,-1-4 348,2 20-348,-2-16 0,-2-13-90,9-43 0,0-11 135,7-20 0,2-6-90,-4 19 0,0 0-158,5-15 1,2 2 202,7-1 1081,-3 13-1081,-2 21 0,2 20 0,1 19 0,6 18 0,1 13-1621,-2-8 1,0 1 1665,-8-10 0,1-1-45,9 10 0,2-3 51,12 2-51,3-16 0,1-20 0,-12-22 0,-2-9 0,-6 0 0,-3-5-251,11-16 0,-3-5 251,-10 0 0,-4-2 1034,1-4 1,-3-2-1005,-6 16 0,-1-1 0,-1-1 105,4-20 0,-2 1-45,-1 1 0,-1 1-90,-3 7 0,-2 2 0,-2 7 0,-2 4 289,1-25-289,-4 21 0,-6 38 0,-2 33 0,1 8 0,1 7 122,-1 9 0,2 7-122,1 4 0,2 6 0,1 1-383,3-15 0,0 0 0,1 1 0,-1 0 383,0-1 0,0 1 0,0 0 0,1-2 0,3 10 0,2-1 0,-1-6-456,-1-2 0,1-5 6,0-6 1,2-2-231,-2-6 0,0-3-939,6 17-479,-3-19 2098,-6-17 0,-1-15 0,0-11 0</inkml:trace>
  <inkml:trace contextRef="#ctx0" brushRef="#br0" timeOffset="3458">21079 1018 22194,'-31'-23'689,"-1"0"1,3 2 0,1 2-150,-21-15-90,13 11-91,13 9 1,19 8-90,22 18-45,23 4 0,11 1-180,-5 1 0,4 0-453,-1-1 0,4 0 0,-1-1 438,-9-3 0,0-2 0,-1-1-30,21 6 0,0-2 0,-5-1 0,-2-1 0,-7-2 0,-2-2 45,-8-3 0,-1-1-225,19 2-359,-17-6-631,-17-2-629,-19-4 1799,-20-8 0,-23 0 0,-12-4 0</inkml:trace>
  <inkml:trace contextRef="#ctx0" brushRef="#br0" timeOffset="4874">4950 2235 24353,'-4'5'1439,"0"3"-1349,4-7 270,0 3-270,5-12 0,0-2 90,2-13 0,-4-4 0,-12-5-1,-6-4 1,-17 4 90,-14 7 0,-19 11-135,23 16 0,-1 6-151,-6 5 1,-1 4 60,-4 10 0,0 5-603,2 5 0,2 4 558,2 3 0,6 9 0,16-3 0,5 7 0,5-1 45,2 8 0,8 1-45,5-9 0,4 2 0,11-4-30,15-5 0,10-5 0,1-4 30,9 3 0,5-5-60,-4-8 0,5-2 0,-1-7-30,11-9 0,-1-9 60,-19-3 0,0-3 0,-1-3-1444,21-7 1,-1-5 1443,-22 3 0,-1-2 0,-1-2 30,17-13 0,-4-3-327,-3-1 0,-4-2 417,-6 0 0,-5-1-92,-5 2 0,-5 0 92,-8 3 0,-3 0 90,1-30-90,-22 12 623,-10 13-713,-12 19 2840,-6 18-2840,4 20 0,5 22 0,11 15-548,12-19 1,3 1 547,4 1 0,3 1 0,4-1 0,3-1 74,4-2 0,4-4-74,3-4 0,2-4 0,2-3 0,3-4 0,27 0 0,0-12 0,-12-21 0,-10-17 0,-25-4 0,-8-5 0,-4 9 0,-4-1-45,-4-11 0,-5 2-45,-4 14 0,-2 4-539,-22-19-630,0 11-450,2 9-720,8 11 2429,9 8 0,12 12 0,6 4 0</inkml:trace>
  <inkml:trace contextRef="#ctx0" brushRef="#br0" timeOffset="5234">5912 2547 23634,'21'-18'2698,"-3"1"-2428,-4 4-180,-3 6 90,0 3 0,2 16-91,5 11 1,6 22-90,-10-16 0,1 4 45,5 18 0,0 5 0,-4-6 0,-2 0 0,0 0 0,-2-2-45,0 14 90,-11-51 0,-4-19-90,2-32 0,1-20-339,5 24 0,3-3 339,3-3 0,3-2 45,15-13 0,5 2-45,-10 15 0,3 3 45,8-7 0,2 7-45,10 14-3077,-1 23 3077,-3 21 0,-2 23-187,-22-16 1,-2 2 6,0 6 1,-1 2-271,-2 0 0,0 2-1394,1 14 0,-2 0 1844,-4-19 0,0-1 0,0 4 0,-1-3 0,0-7 0</inkml:trace>
  <inkml:trace contextRef="#ctx0" brushRef="#br0" timeOffset="5637">7208 1936 23723,'26'-50'749,"-1"-1"1,-1 7 0,-1 2-525,-5 10 0,0 5 225,14-2 89,-5 27-4430,1 31 4071,-1 24-135,-13-16 0,0 2 62,1 7 1,-2 1-108,1 5 0,-1 1 0,0 0 0,0 1 0,-1-2 0,-1 0 45,-1-5 0,0-1-45,-2-5 0,-2-3 0,6 26 0,-5-17-180,-3-15 90,-3-16-90,-11-12 3118,-4-17-2938,-30-37 0,7 6 441,10 9 1,-1 2-442,-15-8 90,0 9-90,3 16 90,5 16 0,3 34-90,24 28 0,8 4 0,8-29 0,8-2-45,15 1 0,5-7-495,9 1 45,-8-8 1,-1-6-1035,4-20-720,-1-9 2249,2-14 0,1-14 0,1-9 0</inkml:trace>
  <inkml:trace contextRef="#ctx0" brushRef="#br0" timeOffset="5842">7992 2140 24173,'10'-41'2519,"-4"4"-2070,0 4 451,0 7-450,2 20-360,8 20-90,2 28 0,-6-11 0,1 3-371,0 5 0,0 2 371,0 5 0,-1 1 0,-1 1 0,-1 3 0,-5-4 0,-1 2 0,-1-2-495,0 5 0,0 0-225,-4 11 1,-2-3-316,0-24 1,-1-4-1844,-10 14 2878,-2-19 0,-1-19 0,-1-13 0</inkml:trace>
  <inkml:trace contextRef="#ctx0" brushRef="#br0" timeOffset="5985">8158 1981 22783,'-3'-56'599,"1"0"1,-1 4 0,-1 3-555,-1 7 0,-1 2 45,0-23-180,3 14-210,3 13-1049,0 8-1058,3 10 2407,3 7 0,5 7 0,1 2 0</inkml:trace>
  <inkml:trace contextRef="#ctx0" brushRef="#br0" timeOffset="6300">9165 1470 25792,'-14'2'1619,"-4"13"-1079,-4 23-225,8-7 0,1 4-315,-2 10 0,1 5-1873,1 7 0,0 4 1873,4-16 0,1 1 0,0 1 0,2 2 0,-1 1 0,2 1-157,1 1 0,0 1 0,2 0 157,-1 0 0,1 0 0,1 2-68,2-2 1,2 3 0,-1 0-1,1-4-292,0 1 1,0-3-1,1 1-120,0 9 0,2 2 1,0-6-1551,4-1 0,-1-8 2030,1 2 0,2-19 0,-11-45 0</inkml:trace>
  <inkml:trace contextRef="#ctx0" brushRef="#br0" timeOffset="6600">8666 2375 22644,'-24'-25'674,"0"0"1,-13-21-585,17 10 0,18 9-90,20 5 0,22 6-90,24 0-474,-23 9 1,3 1 518,6-1 0,0 0 0,4 2 0,0 1-213,-1-1 0,0 1 483,13 1 0,-3-1 89,-20 2 1,-2-1 90,7 1 0,-4 0 314,-4 0-179,-7 2 90,-9 0 89,-6 6-449,-5 26 709,-7 5-979,-3 30 0,-2-19 0,-2 4 0,1 6 0,0 5-2678,1-7 0,1 3 0,-1-4 2678,-1 3 0,1-3 0,1-2 0,0-7 0,-2-13 0</inkml:trace>
  <inkml:trace contextRef="#ctx0" brushRef="#br0" timeOffset="6776">9616 1900 24893,'-19'-55'1079,"3"5"-1079,8 12-90,2 7-360,6 8-629,7 3-720,6 6-8032,15 3 9275,11 6 1,14 7-1,6 3 1</inkml:trace>
  <inkml:trace contextRef="#ctx0" brushRef="#br0" timeOffset="7069">10229 1764 22104,'7'5'2609,"-2"5"-2069,-12 0 89,-6 8-89,-7 7-180,-5 6-90,3 8-181,5 6-89,7 5 90,12 2-90,8 0 0,11-4 0,9-7 0,5-11 90,9-14-180,0-12 180,11-30-90,-21-6 90,-3-25-90,-24-3-1592,-14-6 1592,3 33 0,-3 1 90,-15-28-507,3 26 0,-3 2-572,-11-8-3329,-15 0 4318,26 28 0,5 10 0,11 7 0</inkml:trace>
  <inkml:trace contextRef="#ctx0" brushRef="#br0" timeOffset="7467">10521 1800 22554,'19'-13'2429,"-1"-1"-2069,-2 3 809,8 0-540,-4 14-179,7 9 180,8 44-450,-7-3-442,-11-12 0,-1 1 307,-6-7 0,-2-1-45,-1 1 0,-2 2-100,-1 8 1,-1-2 99,0 16 0,-3 0 0,-11-57 0,9-13 0,-9-31 0,15-13-1361,7-2 1,6-4 1360,-3 13 0,2 0 0,0 4 0,2-3 0,0 5-201,3 0 1,0 4 200,-1 5 0,1 3 0,17-11 0,-1 19 0,0 26 0,-1 17 0,1 19 0,-4 9 0,-3 9-1240,-8-1 790,-5 2-809,-9-5 1789,-5-4-3498,-10-7 2968,-4-4 0,-9-4 0,-3-1 0</inkml:trace>
  <inkml:trace contextRef="#ctx0" brushRef="#br0" timeOffset="8324">11825 1719 22104,'4'-32'2609,"-5"3"-1350,-19-6-629,-6 14-270,-16 2-46,7 25 1,-2 8-225,7 0 0,1 4-510,-13 12 0,1 5 465,10 1 0,4 5-15,2 1 0,2 5 0,1-1-537,-2 8 0,3 1 477,4-9 0,0 3 0,4-4 75,5 0 0,4-2-163,3-5 1,2-1-63,11 24-360,31-18 91,18-42 404,-28-7 0,0-6 207,3-14 0,-5-8-162,-8 2 0,-3-4 0,-3-5 0,-1-5 0,-2 1 45,1-10 0,-2-1 15,-4 7 0,0-1 0,-3-1 90,-2 3 0,-3 1 0,0 2-60,-1-3 0,0 2-45,0-9 0,0 5 45,0 4 1126,0 19-1126,0 22 169,0 23-169,0 28-45,1-14 0,2 4-355,-1 6 1,2 2 309,3 3 0,2 0 0,1 0 0,2-1 0,1-4 0,3 0-45,10 4 0,2-4 45,-7-15 0,2-3-45,8 0 0,2-8 136,20-25-136,-23-6 0,1-6 45,2-7 0,-1-5-646,3-8 1,-3-4 645,1-9 0,-2-3 0,-12 15 0,0-2 0,-2-2-499,-1-3 1,-1-2 0,-2 0 528,-1-3 0,-2-1 0,-1 0 60,-2 0 0,-2-2 0,-1 1 0,0 2 0,-1 0 0,-3 1-90,-1 3 0,-3 1 0,0 1-226,0-16 1,-3 3 225,-2 10 0,-2 3 58,2 10 1,-1 5-59,-8-3 0,0 48 0,0 48-61,8-6 0,1 7 61,4-11 0,0 3 0,1 1-35,0 6 1,1 2 0,2 0 34,0 4 0,2 1 0,0 0-456,3 0 0,0-1 0,2 0 456,1-3 0,1-1 0,2 2 0,3-7 0,1 2 0,2-1 0,-1-4-155,1-1 1,-2-4 0,3 0 154,4 9 0,1 1 0,-1-8 0,0-10 0,-1-5 0,-2-6 0,1-4 756,13 15-1745,-3-22 230,-5-13-2119,-4-22 3626,-2-14 0,-5-9 1,-1-6-1</inkml:trace>
  <inkml:trace contextRef="#ctx0" brushRef="#br0" timeOffset="9474">23715 869 23094,'4'-39'869,"0"1"1,-1 0-1,0 1-464,0 2 0,-2 2 314,1-28-269,-2 15-180,0 14 90,0 17-90,-5 33-270,-8 40 0,3-5 0,-2 8-865,1-8 1,0 4 0,-1 3 864,1-9 0,-1 1 0,1 2 0,-2 0-536,-1 5 1,0 0 0,-1 2 0,-1-1 535,-1 2 0,0 1 0,0 0 0,-1 0-456,-1 0 0,0 0 0,0 0 0,0-1 456,0 0 0,0-1 0,1 0 0,-1 0 0,1-1 0,0-1 0,0-1 0,1 0-188,0-3 1,1-1-1,1 0 1,-1-1 187,2-3 0,0-1 0,1-1 0,0-1 0,-2 11 0,0-2 0,2-2 0,1-7 0,1-1 0,1-1 396,-1 13 0,0-3-396,4-11 0,0-3 1449,1 23-2709,2-26 1574,8-26-314,6-34 0,12-33 0,-7 17 0,-1 0 0</inkml:trace>
  <inkml:trace contextRef="#ctx0" brushRef="#br0" timeOffset="9950">25473 1696 23723,'5'-34'2069,"-2"5"-1799,-3 4-90,-3 7-90,2 8 0,-8 16 0,2 17-90,-3 25 0,3 16-251,5-26 0,1 3 296,0 3 0,2 0-443,-1 2 1,0-1 397,0 0 0,0-1-135,-1-4 0,2-1-289,0-3 0,1-2-835,3 23-900,1-14 2159,-2-20 0,0-21 0,-2-14 0</inkml:trace>
  <inkml:trace contextRef="#ctx0" brushRef="#br0" timeOffset="10157">25595 1045 24353,'-20'-46'1169,"1"8"-989,3 7 0,7 8 0,4 5-180,5 6 0,0 4 0,0 3-2249,0 3 2249,7 24 0,-1-2 0,5 22 0</inkml:trace>
  <inkml:trace contextRef="#ctx0" brushRef="#br0" timeOffset="10500">26509 647 23364,'-13'-47'449,"-1"1"1,1 3 0,-2 2-405,1 6 0,-1 2 135,-13-19 180,2 20 359,-15 59-584,23 0 0,2 7-735,0 5 0,0 7 0,1 2 630,1 5 0,1 3 0,1 2-467,3-10 0,-1 1 1,1 1-1,0 1 459,0 2 1,-1 1 0,1 2-1,1 3-22,0 2 0,1 4 0,0 2 0,1 1 0,1-1 0,2-12 0,1 0 0,0 0 0,0 0 0,1 1 0,1 1 0,0 7 0,1 1 0,0 1 0,1 0 0,0-2 0,1-4-54,1-3 0,0-2 0,1-2 0,1-2 0,0-1-186,4 19 0,1-4 1,0-7-301,0-10 0,0-6-3327,5 21 3867,-7-39 0,-9-30 0,-7-27 0</inkml:trace>
  <inkml:trace contextRef="#ctx0" brushRef="#br0" timeOffset="10667">25830 2022 22824,'-25'-41'1529,"16"-7"-1529,22 17 0,27-1 45,-9 23 0,5 3-435,9-2 0,7 1 1,-1 0-1963,13-1 1,2 0 2351,-7 1 0,4-1 0,-4 0 0,8 0 0,-2 0 0,-1-1 0,-1 0 0</inkml:trace>
  <inkml:trace contextRef="#ctx0" brushRef="#br0" timeOffset="12008">27272 1778 23813,'12'-5'990,"4"3"-900,4 0-90,12 6 0,11-3 0,12 3 0,-22-6 0,1 0-300,3-1 0,0-1 300,0-3 0,1-2-45,0 0 0,-1-2 45,-3-3 0,-2-2 0,-3 0 0,-1-4 90,-2-12 0,-4-3 90,-3-23-90,-12 19 0,-7 1 180,-23-14 108,-10 9-198,-12 13 90,-6 14 0,-6 29-135,27 1 0,1 6-90,-2 9 0,1 6 15,3 3 0,1 6 0,2 2-608,3 4 1,4 3 0,1-1 547,-1-1 0,1 1 0,5-1 0,5-1 0,5-1 0,3-5-203,8 2 0,5-6 203,3-1 0,4-3-45,3-3 1,4-4 44,3-5 0,2-5 12,3-6 1,2-4-58,1-3 0,1-6 0,1-4 0,2-7 15,-3-6 0,2-6 0,0-4 0,1-12 0,-1-6 0,-1-1-605,-8 9 0,-1 0 0,-1-2 1,-2-2 634,0-6 0,-2-2 0,-1-2 0,-4 2 0,1-7 0,-3 1 0,-1-4-124,-4 10 0,1-4 0,-1-2 0,0 1 0,-2 3 146,1 0 1,-2 3 0,0 0-1,0-3-212,3-9 0,-1-4 0,0 2 0,-2 5 249,-3 7 1,-2 4 0,0 2 84,1-14 1,-2 2-100,-2 1 0,-2 4-45,1-10 1806,-4 11-1626,0 54-90,-6 37 0,2-4 0,0 5 444,-4 16 0,0 4-534,1-13 0,1 1 0,0 1 272,0 6 1,-1 0 0,2 2-273,0 1 0,2 0 0,0 1 0,0 0 0,0-1 0,2 1 0,2-3 0,1 1 0,2-2 0,0-3 0,0-1 0,2-1 0,1-4 0,2-2 0,0 0-338,6 15 1,1-2 337,0-10 0,0-3-151,-1-7 1,1-4 150,10 19 1118,-2-18-1208,4-23 1633,-2-23-1633,7-28 45,-14 6 0,-1-4-6,1-7 1,1-3 50,2-9 0,0-3-373,0-3 1,-1-3 372,-7 19 0,-1-1 0,-1-1 0,-1 1 0,-2-1 0,0 0 0,-1-1 0,-2 0 0,0 1 0,-2 1 0,-2 1 0,0 0 45,-1-18 0,-2 3 0,-2 9 0,0 0-45,-1-2 0,-1 3 0,-1-4 0,8 10 0,15 57 90,16 33-120,-7-7 0,4 9 0,-1 0-93,-4-7 1,-2-1-1,1 4 100,1 1 1,1 3 0,0 1 0,-3-2 51,0 4 1,-2-2 0,-2 0-617,0 0 1,-2 1 0,-2-1 586,0-3 0,-3 0 0,-2 4-457,-6 5 1,-3 6 0,-1-2 0,-1-6 456,1 6 0,-2-2 30,-4 1 0,-3 4 0,1-14-30,-1-15 0,2-16 713,10-11-713,11-21-89,12-19 89,-4 6 0,3-3 577,6-8 0,3-4-577,6-8 0,1-2 0,-10 15 0,1 0 0,-1-2-30,1-1 0,1 0 0,0-3 52,-2 2 1,2-2 0,-1-1-1,-1 0 8,4-12 0,-3-1 0,-1 0 0,0 3 0,-3 0 0,-3 1 0,-8 7 0,-3 1 0,-6 4 1388,-9 2 0,-6 3-1373,2 2 0,-7 2-45,-13 1 0,-6 6 0,-22 4 0,13 18 0,0 8-280,6 14 1,1 7 279,-2 7 0,1 4-394,0 6 1,3 3 393,0 1 0,4 6-515,10-4 1,2 4-1,3-2 515,0 8 0,6 0 0,4-10 0,4 3 0,5-4-176,10 3 1,8-5 175,10-2 0,7-4 0,9-2 0,6-4-255,-12-13 0,2-1 1,1-2 254,4-1 0,1-3 0,4-1 0,1-3 0,6-1 0,0-2 0,-3 0 0,1 0 0,-3-2 0,2 0 0,-5-2 0,3 0 0,-2-2 0,-5 0 0,13-3 0,-6-3 0,-8 0 0,-2-2 233,-8-2 1,-3-2-234,20-16-1439,-21-3-720,-17-3 1683,-29-1 476,-24 6 0,2 16 0,-5 3 0,-5 1 0,-1 1 0</inkml:trace>
  <inkml:trace contextRef="#ctx0" brushRef="#br0" timeOffset="12654">25485 3297 23364,'-51'-9'1709,"3"2"-1619,5 3 90,6 2 359,5 2-89,22-2-360,62-3 0,-13 2 0,8-1-1085,4 1 1,6 0 0,8 0 1084,-11 1 0,7-1 0,4 0 0,1 0 0,0 0 0,-3 0-367,-4 0 1,-3 1 0,0-1 0,1 0 0,3 0 0,2 0 315,-7 0 1,3 0 0,3 0 0,0 0 0,2 0 0,-1-1 0,0 1 0,-1 0 0,-2-1-250,10 1 1,-2-1 0,-1 0-1,-1 1 1,1-1 0,0 1-1,1-1 232,-6 0 1,1 1-1,0-1 1,0 0-1,0 1 1,0-1 0,0 0-1,1 1-145,1-1 0,0 1 1,0-1-1,0 1 1,0 0-1,0-1 1,0 1-1,0-1 134,-2 1 0,1-1 1,-1 1-1,0-1 0,0 0 1,0 1-1,-1-1 0,0 0-54,7 0 1,-1 0 0,0 0 0,0 0 0,-1 0 0,0-1 0,-1 1 42,-5-1 0,0 1 0,-2-1 0,1 0 0,0 1 0,0-2 0,1 1 0,4-1 0,2 0 0,1-1 0,0 0 0,-2 0 0,-2 1 0,-4-1 0,2 0 0,-3-1 0,-3 1 0,0 0 0,1-1 116,4-1 0,2 0 0,0-1 0,-5 0 0,-8 0-116,15-7 0,-11-2 569,-11-1 0,-5-1-569,15-18 1866,-20 1-1866,-14 8 2790,-9 7-3780,-6 10-497,-12 2 1487,-8 4 0,-19 2 0,-7 1 0</inkml:trace>
  <inkml:trace contextRef="#ctx0" brushRef="#br1" timeOffset="23759">11780 4921 19676,'-16'-18'3058,"0"2"-2698,3-2-180,5 6 90,4-1-180,4 4 449,0 4-179,0 23 0,0 14-180,0 33-135,0-27 0,0 3 0,0 6 0,0 2-591,0 3 0,0 2 546,0 2 0,0-1 0,0 0 0,0-1 0,0 0 0,0-2 0,0-4 0,0-2-90,1-5 0,-2-1-270,-4 26-450,4-17-629,-5-17-1169,6-20 2608,-5-28 0,0-25 0,-5-17 0</inkml:trace>
  <inkml:trace contextRef="#ctx0" brushRef="#br1" timeOffset="23936">11634 4338 21452,'0'-44'1439,"0"6"-1204,0 9-235,0 8 90,4 7-41,4 8-139,6 4-335,5 2-924,3 6 1349,2 3 0,-1 10 0,1 1 0</inkml:trace>
  <inkml:trace contextRef="#ctx0" brushRef="#br1" timeOffset="24590">12170 5043 23184,'-10'-6'1979,"0"1"-1889,2 0 0,3 9 89,3 26-179,8 5 0,1 5 0,-1 0 0,1 2-1181,3 13 1,-1 0 1135,-2-12 0,-1-2 45,-3-1 0,0 0 45,-1-5 0,0 0-45,-2 2 0,0-3 0,0 4 0,-6-5 0,-1-41 0,1-41 0,7 6 0,3-4 0,2-2 0,3-1 175,4-6 0,3 2-175,-2 15 0,2 3 0,0 4 0,1 3 0,15-17 0,17 18 0,-10 28 0,13 13 0,-13 25 89,4 6-134,-12-9 1,2 0-293,-7-10 0,0-1 337,8 6 0,1-4-90,11-7 2018,-1-13-2018,-4-21 90,-3-17-1556,-11-11 1,-3-6 1555,-4 7 0,-2-1-30,-1 2 0,-1-4 0,-2 2-126,1-8 0,-3 2 156,0-3 0,0-2 119,-5 8 1,0-2 0,-1 3 15,2-5 0,-1 2-45,0-9 0,-2 4 90,-1 1-90,-2 18 710,-2 16-530,0 24 90,0 49-360,0 11-226,0-14 0,0 4 271,-1-7 0,2 2-45,-1-1 0,1 5 0,1-1-90,1-1 0,2 0 0,-1-1-30,0-1 0,0 1 0,2-4-150,3 13 0,1-8-539,5 2-450,-1-15 2321,-4-13-10893,-2-13 8960,-4-16 1,-2-12-1,-2-9 1</inkml:trace>
  <inkml:trace contextRef="#ctx0" brushRef="#br1" timeOffset="24810">12929 4776 23094,'-12'-22'1169,"4"1"-989,24-9-90,11 11-90,27-6 0,11 11-505,-28 7 1,1 1 504,3-1 0,2 0-270,13-1 0,0 1-270,-16 2 0,0 1-584,7 0 0,-3 0 1056,2 2 0,-13 2 1,-5-2-1</inkml:trace>
  <inkml:trace contextRef="#ctx0" brushRef="#br1" timeOffset="25388">15143 4374 21025,'14'-25'3238,"-2"2"-2698,-4 7-180,-4 3-1,-2 8 1,-2 1 180,-3 16-180,-6 11-3392,-7 24 3121,5-15 1,0 2 0,-4 11 0,-1 2-508,-1 8 1,0 2 447,3-15 0,1 2 0,-1-1-30,0 3 0,-1-1 0,1 1 0,0-2 0,1 0 0,-1-1-45,-5 19 0,2-2-180,2-6 0,1-3-180,3-6 1,2-2-279,3-7 1,1-2-1027,0 18-900,10-16 2609,6-22 0,9-19 0,5-14 0</inkml:trace>
  <inkml:trace contextRef="#ctx0" brushRef="#br1" timeOffset="25644">15098 4686 21924,'6'-46'719,"0"1"1,-1 1 0,0 0-495,1 4 0,0 1 0,-1 3 0,1 1 135,8-21-181,-2 9 91,4 17-90,2 12 0,6 26 0,9 22-3392,4 24 3302,-17-17 0,-1 3 0,1 3 0,0 3-458,-1 6 1,-1 2 412,0 1 0,0 3-156,-3-1 0,-1 4 1,-1 0 80,-1-3 0,0-1 0,0 1-186,-1-1 0,0 0 1,0-2-100,2 13 0,-1-9 1958,3 3-2903,-1-17 146,-4-16 1114,-4-22 0,-2-14 0,-4-14 0</inkml:trace>
  <inkml:trace contextRef="#ctx0" brushRef="#br1" timeOffset="25852">15305 5012 20653,'-59'-19'2788,"7"5"-2428,8 1-180,15 4-90,13 2 228,9 1-318,16-1 168,11 0-168,14 0 0,5 1 0,-6 1 0,2 0-339,17-2 0,2-1 249,-15 2 0,0 0-90,0 0 0,-1-1-90,-4 0 1,1 0-1081,4-1 1,-3-1 1349,10-8 0,-1-1 0,-29 2 0</inkml:trace>
  <inkml:trace contextRef="#ctx0" brushRef="#br1" timeOffset="26125">16198 4442 22284,'15'-21'2609,"-3"3"-2339,-4 4-1,-4 3 1,-2 6-180,-2 1-1440,0 4 1,0 8 0,0 2 0</inkml:trace>
  <inkml:trace contextRef="#ctx0" brushRef="#br1" timeOffset="26338">16458 5075 25343,'11'7'2968,"-1"-1"-2698,-1-2-270,4 4 0,5 7 0,4 10-3392,16 29 3392,-11-4 0,-11-13 0,-4 1-60,-8 23-2009,-23-9 0,-9 0 2069,2-11 0,-5-1 0,-1-2 0,-4 0 0,-1-3 0,-13 4 0,-1-1 0</inkml:trace>
  <inkml:trace contextRef="#ctx0" brushRef="#br1" timeOffset="28175">11991 7079 19586,'-18'-37'2518,"0"1"-2338,-4 2-90,-3 4 90,-5 6 0,-5 8-90,-5 5 90,-3 6 0,-4 3 0,12 13 0,0 4-1,-7 4-179,13-1 0,5 5 90,18 18-90,10-8 90,13 11-90,11-15 0,5-2 0,-2-10 0,4-3 0,21 6-215,-18-9 1,1 0 214,20 2 0,-23-7 0,1 1 0,24 11 90,-6 5 90,-25 30-90,-27-6-90,-6-11 0,-4 2 0,-18 21 45,8-28 0,-3 0-715,0-2 1,-2 0 669,-2-2 0,-1-1 0,-23 19-238,0-11 328,4-9 123,9-23 0,1-5-213,-7-8 90,-14-23-90,38-4 0,7-8 0,8-3-90,6 2-270,1 3 1085,1 10-3424,-2 0 2770,0 13 1,0 3 0,0 10 0</inkml:trace>
  <inkml:trace contextRef="#ctx0" brushRef="#br1" timeOffset="28653">12682 6834 17697,'10'0'4048,"0"0"-3599,-2 0 181,2 0-270,-5 0 0,0 0 269,-5-8-179,-12 0-270,-2-5 90,-16 2-90,-1 6 89,-7 1 91,-5 14-90,-6 8-446,-3 16 266,25-12 0,2 2-90,0 1 0,1 2 45,4 2 0,2 3-45,1 0 0,3 3 0,7 15 0,5 1-101,2-11 0,3-2 56,7 10 0,4-4-45,23 8-360,8-12-179,10-8-451,0-9-179,6-12-900,-2-7 2159,4-12 0,-2-8 0,-30 4 0,1 0 0</inkml:trace>
  <inkml:trace contextRef="#ctx0" brushRef="#br1" timeOffset="29096">13258 7101 20036,'5'-39'3418,"-2"11"-3059,-8-9 181,-7 10-360,-7 10 0,-7 2-90,-3 11 0,-1 8 0,-3 3 90,2 6-180,-6 26 90,10-4-90,-2 21 0,18-11 0,4 0 0,7-2-90,14 6 90,19-17-90,5-6 90,11-24 0,-12-15 0,-3-10 0,-1-13 0,-5-1 90,-5-6 179,-7 2 181,-8 3-90,-4-3 270,-10-5-450,1 13-180,-1 1 0,-1 21 0,6 6 0,-3 13 0,6 29-90,4 4-45,-1-8 0,0 2-664,12 22-101,1 4-359,2-4-900,-1-9 2159,-1-10 0,-4-9 0,0-4 0</inkml:trace>
  <inkml:trace contextRef="#ctx0" brushRef="#br1" timeOffset="29495">13543 6974 23813,'1'-25'1350,"0"5"-1260,1 4 89,-1 9 1,4 13-90,3 11 0,4 16-90,2 13 90,3 12-357,-10-25 0,0 1 267,0 1 0,0 2 0,-1 7 0,-2-1 0,3 14-89,-4 3 89,-3-43-90,0-13 0,-5-22 0,3-44 0,-3 1-373,6 15 0,2-1 463,1 10 0,2 2 0,2 1 0,2 1 483,17-27-438,-4 29 0,2 4-45,16-6 90,14 6-45,-23 37 0,-2 8 45,18 14-192,-16-1 1,-3 3 101,-10-5 0,-3 0 0,10 31-90,-8-1-90,-9-3-539,-4-6 415,-5-5 304,-9-13 0,7-19 0,-7-13 0</inkml:trace>
  <inkml:trace contextRef="#ctx0" brushRef="#br1" timeOffset="29903">15130 6445 19046,'5'-18'3148,"-2"-2"-2788,-6 0 0,-3-5-90,-7 0 90,-1-2-91,-4-1 1,-6 3-180,-9 3 90,3 11 0,-4 4-90,-21-3 45,18 10 0,0 4 135,-16 15-349,2 19 169,26-13 0,1 4 90,-7 24 0,2 5-753,7-9 1,2 2 601,4-6 1,1 2 0,2-1-30,2 8 0,4 1 0,4-5 0,1 3 0,2-3 0,2 7 0,1-1 0,0-9 0,1 1 0,1-3 0,3-3 0,1-3-506,-1-4 0,0-2 236,4 21-360,-2-11-359,-6-10-2517,-2 1 3506,-2-20 0,0-3 0,0-18 0</inkml:trace>
  <inkml:trace contextRef="#ctx0" brushRef="#br1" timeOffset="30092">14200 6988 23723,'-24'-32'1620,"9"3"-1531,11 0 1,20 3-90,18 4-90,19 2-1283,1 10 0,3 2 338,-12 1 1,0 2 1034,16-1 0,-2 1 0,-21 3 0,-3 2 0,31-2 0</inkml:trace>
  <inkml:trace contextRef="#ctx0" brushRef="#br1" timeOffset="30987">15776 6251 22824,'5'-23'3238,"-2"3"-2698,-3 2-90,-3 2-1,-4 8 1,-9 12-90,-6 23-90,-11 23-867,15-12 0,1 3 597,-2 8 0,2 2 0,1 7 0,3 2 0,3 4 0,3 1-624,4-20 1,3 1 0,1-1 623,4 1 0,2-1 0,3 0-120,2 0 0,2-1 0,3-1-317,1-2 0,3-2 1,5-1-464,13 6 1,6 0-1,0-6-134,5 0 0,3-5 1034,-7-9 0,3-1 0,-3-7 0,1-7 0,-3-6 0,1-3 0,-1 0 0</inkml:trace>
  <inkml:trace contextRef="#ctx0" brushRef="#br1" timeOffset="31836">16422 6350 21205,'-6'-20'2788,"1"-2"-2428,-6 5-180,0 1 0,4 7-90,2 3 0,5 3-90,0-1 0,0 2 0,0-1 90,0 11-90,0 5 45,9 32 0,2 7-45,-3-7 0,8 13 0,2-4 0,-2-26-90,8 5 90,8-20 0,-6-6 0,9-7 0,-11-9 0,-1-9 0,-3-7 180,0-23 89,-11 8 91,1-13 0,-10 19 0,0 5-180,0 8 0,-4 2-90,3 11-90,-3 0 0,4 8 0,0 12 0,0-1-90,4 15-180,1-1-360,3 7-449,2 2-630,-2 4-8122,4-1 8938,-2-1 0,6 1 0,1 0 0</inkml:trace>
  <inkml:trace contextRef="#ctx0" brushRef="#br1" timeOffset="32436">18030 6296 20485,'0'-21'3328,"0"1"-2698,0 4-90,0 1-91,0 3-179,-6 5 0,0 3 90,-10 14-90,-6 11 0,-9 21-180,11-11 0,-1 2-45,-2 7-1,-1 4-610,-2 5 0,0 2 566,-1 3 0,0 1 0,1 2 0,0 1 0,2-2 0,1-1 0,1 1 0,1-1-45,3-4 0,0-2-223,2-3 0,1-2-2,2-5 0,0-3-540,-7 25-179,9-14-270,-2-15-630,8-13 1889,-1-15 0,-1-19 0,2-7 0</inkml:trace>
  <inkml:trace contextRef="#ctx0" brushRef="#br1" timeOffset="32769">17542 6301 21835,'-4'-16'1439,"0"4"-1259,4 5 0,0 5-180,0 14 0,4 0 0,2 10 0,5-4 89,1-2-89,0-7 0,0 1 0,0-9 0,-1 3 0,-1-10 0,-6-5 0,0-10 0,-10-6 90,-2-3 0,-19-9-90,-2 7 0,-4 7 0,8 13 0,8 20-180,5 4-269,6 11-3059,8 22 3508,6-9 0,10 18 0,3-15 0</inkml:trace>
  <inkml:trace contextRef="#ctx0" brushRef="#br1" timeOffset="33111">18131 6875 21655,'-7'-12'2878,"-2"1"-2608,5 24-180,-1 0-90,2 22 0,6-5 0,6 1 0,3 1 0,12 4 0,-6-18 0,3 1 90,-5-26-90,-9-2 0,1-7 0,-14-4 0,-2-1-90,-9 1 0,-1 1-180,-1 4-1529,-4 1-180,9 7 1979,0 1 0,11 6 0,3 0 0</inkml:trace>
  <inkml:trace contextRef="#ctx0" brushRef="#br1" timeOffset="33686">19069 6020 22464,'23'-46'2339,"-3"8"-2159,-4 7 629,2 12 1,0 40-540,0 11-180,-9 5 0,-3 4-402,-1-1 1,-1 2 311,-2 5 0,0 3-591,-1 3 1,-1 1 590,1 2 0,0 1 0,-1-2 0,1-1 0,-1 0 0,1-2 0,0-4 0,0-3-162,0-3 0,1-2 162,2 25 0,-2-11 0,0-15-90,-2-10 0,0-15 406,0-10-406,0-15 0,-4-12 0,-4-13 90,-7-11 0,-7-8 0,1 13 0,-6 1 0,-5 6 0,-4 3 45,-2 0 0,-3 5-45,-1 10 0,-1 9 45,8 12 0,1 5-45,-1 4 0,2 4 45,2 5 0,1 4 477,2 2 0,3 3-477,4 1 0,4 2 148,2-3 0,5 2-193,6 9 0,5 0 0,13 15-154,0-21 0,6-3 64,29-3 0,-19-17 0,3-2-90,4-6 0,1-3-90,2-1 1,0-4-1,0-5 0,-1-2 0,-1-3 0,-3-2 0,-2-2 1,-2-2-271,21-22-45,-26 9 1,-4-1-766,5-16-718,-6-14 2068,-18 29 0,-6 7 0,-2 5 0</inkml:trace>
  <inkml:trace contextRef="#ctx0" brushRef="#br1" timeOffset="34155">19609 5975 21835,'17'-43'1799,"-5"2"-1440,0 9 91,-4 5-180,0 9-90,-1 7 180,-2 4-181,-1 15 1,1 9-90,-3 12-90,0 7 90,-1 3-90,2 2 0,3-2 0,2-5-90,2-5 0,2-6 0,0-7-89,1-7 89,2-11 0,13-22 90,2-22 90,3-4 89,-17 13 1,-3 0 0,1-4 90,-1-6-90,-11 23-90,2 5 0,-2 5-90,2 8 0,0 8 0,6 19 0,-3 4-450,6 19-449,-2-2-540,-1 3-1080,-2 0 2519,-2-2 0,0 0 0,0-2 0</inkml:trace>
  <inkml:trace contextRef="#ctx0" brushRef="#br1" timeOffset="34602">20653 6586 21295,'12'0'2249,"-1"0"-1800,-3 8 1,-4 2 90,-2 8-91,-2 0-179,0 0-90,0-2-90,0-6 0,0 0 0,0-9-90,-6 3 0,-2-4 0,-7 0 90,-1-4 0,0-3 180,1-11-180,7 3-90,2-5 0,26-1 0,-1 7 90,23-3 0,-5 12 0,5 7 89,-2 8-89,0 10 0,-4 27-180,-15-5-179,-9 16-2250,-38 3-269,-4-17 2788,5-15 0,-3-2 0,-27 9 0,25-19 0,0 0 0</inkml:trace>
  <inkml:trace contextRef="#ctx0" brushRef="#br1" timeOffset="36938">22354 6047 20126,'17'-9'3148,"-5"2"-2878,0 3-1,-4 2 1,0 2 90,0 8-90,2 2 0,1 12-90,-1 3 0,-2 9-1,-4 2 1,-2 5 0,-15-2 0,-5 1-90,-9 8-242,0-9 1,-7-3 196,-8-13 0,-2-5-90,9-4 0,-1-2 90,-12 3 0,0-2-45,-15-6 0,24-6 0,1-2 89,-12-6-89,0-13 0,45-30 0,20 0 0,2 13 0,5-1-1057,3 6 0,3 1 1057,1-3 0,1 0-45,3-2 0,-1 0-222,1-2 1,-1 1 311,-1-1 0,0 1-45,-2 0 0,-2-1 0,-1 3 0,-3 0 0,-2 1 0,-1 0 45,-4 3 0,-1 1-45,5-26 90,-10 6-1,-7 7 134,-12 4-133,-6 8-90,-9 6 90,-7 5 0,-1 10 0,-3 12 0,-1 16-90,-1 18 1671,4 17-1626,18-21 0,2 3-90,2 4 0,3 0 45,2 1 0,2 2 45,4 0 0,2 1-45,6 13 0,3 0-1386,7-1 0,1-1 1251,1-1 0,2-4 135,2-8 0,3-6-990,14 5-359,-11-20 0,0-2-1080,16 5 2429,8-4 0,-19-15 0,-3-4 0</inkml:trace>
  <inkml:trace contextRef="#ctx0" brushRef="#br1" timeOffset="37510">23183 5762 22014,'6'-47'3059,"-2"3"-2610,-2 6-179,-2 9-180,0 6 0,0 11 90,0 16 0,2 21 0,-2 25-135,1-14 0,0 3-473,-3 8 1,-1 3 472,-2 6 0,-1 2-559,-1 3 0,-2 0 514,-1 2 0,-1-1 0,2-2 0,0 0 45,-1-3 0,0-3-45,2-6 0,-1-2 0,1-7 0,0-2-133,-4 21 133,5-16 0,-2-19 0,5-11 0,-3-20 0,4-12 0,4-21 0,7-22-293,-1 21 1,2-2 292,4-10 0,1-3 30,-3 16 0,0-2 0,2-3-30,0-4 0,2-6 0,0 0 0,-1 3 0,-1-3 0,0 4 0,0-4 0,0 5 0,0-4 0,0 2 0,-2 4 45,3-13 0,-2 4 148,2-8 0,0 4-148,-2 21 0,0 2 19,-2-5 0,2 7 386,13 17-270,-7 29 0,11 37-414,-15-10 1,-1 3 278,3 9 0,0 2-533,2 6 1,1 1 487,0 2 0,1 1 0,0 1 0,0 0 120,-1-4 1,1 3-181,-1-1 0,2 4 0,-3-5-75,0-6 1,-1-1 14,-2-4 0,1 2 0,-2-7-1319,6 11 269,-11-21 323,0-2 847,-9-20 0,-7-12 0,-2-6 0</inkml:trace>
  <inkml:trace contextRef="#ctx0" brushRef="#br1" timeOffset="37737">23378 6337 21745,'-49'-7'2788,"2"-4"-2338,8-3 179,7-2-179,7 0-180,13 5-180,5 0 0,14 0-90,9 1 0,17-3-90,15 2-270,12-3-122,-27 7 1,1 0-14,-1 1 0,-1-1-854,26-7-990,-10-1 2339,-11-3 0,-11-3 0,-4-2 0</inkml:trace>
  <inkml:trace contextRef="#ctx0" brushRef="#br1" timeOffset="38053">23877 5269 20132,'-14'-45'2158,"2"4"-242,5 7-1826,4 7 680,10 13-680,9 10-90,22 25 45,-9 1 0,1 5-1366,10 13 0,0 6 1351,-9-8 0,0 3 0,-1 1-30,2 6 0,-1 2 0,-2 2-232,0 2 1,-2 3-1,-1 0 232,-3 0 0,-2 0 0,-2 1 30,-3 0 0,-2-1 0,-2 0-30,-2-3 0,-2-1 0,-2-1-188,-2-3 1,-2-2 0,-1 0 187,-3 16 0,-3-2 45,-2-8 0,-2-2-90,-3-6 0,-1-2-38,0-6 1,0-2-278,-16 24-449,3-10-451,3-14 1715,5-6-455,4-17 0,7-4 0,2-8 0</inkml:trace>
  <inkml:trace contextRef="#ctx0" brushRef="#br1" timeOffset="38338">25104 5482 23723,'8'-32'990,"0"7"-900,-6 11 0,3 8-90,-2 12 90,5 2-90,2 9 0,2 2 0,3-1 0,-1 0 0,-7-10 0,-2-2 0,-18-20 0,3 4-450,-21-16-180,9 18-629,-9 8-1170,2 18 2429,-1 15 0,-1 13 0,1 5 0</inkml:trace>
  <inkml:trace contextRef="#ctx0" brushRef="#br1" timeOffset="38537">25258 6255 25253,'24'12'3058,"2"1"-2788,-1 3-270,0 10 0,-5 11 0,-10-1 0,-4 4-463,-4-7 0,-3 1 463,-2 14 0,-6 1-90,-7-10 0,-5-1-1521,-7 5 0,-6-1 37,-7 4 0,-5-1 1385,8-12 1,-3-1 0,-2 0-1,-5 4 1,-3-1 0,-1 0-1,10-7 1,-1-1 0,1 0-1,-1 0 1</inkml:trace>
  <inkml:trace contextRef="#ctx0" brushRef="#br1" timeOffset="68733">11313 9828 16258,'0'-5'5127,"0"1"-4408,4 4-179,-1-2-180,4-2 90,-2-3-91,1 0 91,-2 0 0,-2 5 0,0 0-1,0 2 1260,-2-4-1349,2 1 0,-2-6 180,0 6-540,0 31 0,0 0 0,0 36 0,0-8-428,0 10 428,0-31 0,0 1 0,0 0 0,0 0 0,0-1 0,0 0 0,0 31 0,-4-5 0,3-9 0,-6 4-180,3-24-269,-6 2-451,-1-27 158,1-1-697,0-6-360,0-10 1799,-6-32 0,8-9 0,3 12 0,-1 1 0</inkml:trace>
  <inkml:trace contextRef="#ctx0" brushRef="#br1" timeOffset="69088">11317 9231 19676,'-5'-34'3328,"4"1"-2878,-10 3-1,9 3 1,-7 2-90,8 4-90,-2 3-180,-1 5 0,3 6-90,-2 3 0,3 4 90,0 14-90,3-3 0,2 14 90,5-7-90,-2-2 0,2-3 0,2-6 0,-7 1 0,3-7 0,-8 1 89,0-6-178,0-3 178,-13-6-89,4 3-89,-8-3-181,11 6-450,-2 0-269,7 5-3059,-2 0 4048,10 10 0,4 4 0,7 8 0</inkml:trace>
  <inkml:trace contextRef="#ctx0" brushRef="#br1" timeOffset="69479">12158 9005 22284,'-6'-38'2339,"2"3"-1979,-8 4 89,1 6 361,-8-6-540,5 11-90,-5 1-90,12 12 180,-4 5 89,4 12 361,-16 31-360,5 11-330,6-12 0,-1 7 0,1-2-754,1 10 0,1 0 724,2-3 0,0 3 0,1-1 0,3-7 0,2-2 0,0 1 0,0 2 0,1 0 0,0 1 0,1 1 0,0 0 0,0 0 0,1-1 0,0 0 0,1 0 0,-1-2 0,0-1 0,1 1 0,4 11 0,1 2 0,1-4 0,1 5 0,1-2 0,-1-12 0,1 0 0,0-4 0,0-8 0,-1-3-1079,9 32 179,-11-25-269,-2-2 0,-5-25-1979,-18-8 989,3-15 2159,-17-8 0,6-12 0,-1-6 0</inkml:trace>
  <inkml:trace contextRef="#ctx0" brushRef="#br1" timeOffset="69695">11780 10154 19766,'-20'-37'4317,"0"2"-3687,-1 7 359,-4-13-899,12 21 0,-1-9-90,21 20 0,11-2 0,10 0 0,7 0-45,13-2 0,2 0-45,2-1 0,0 0-393,3 1 0,-2 0 213,-19 4 0,-1 0-1120,5-1 1,-3 0-1129,10-7 2518,-2 0 0,-31 9 0,-9 2 0</inkml:trace>
  <inkml:trace contextRef="#ctx0" brushRef="#br1" timeOffset="70190">14225 8992 22104,'-6'-20'3149,"-2"1"-2610,-8 1 91,-5 6 269,-7 10-269,-1 18 0,-2 9-630,3-1 0,0 5-489,1 2 1,0 5 0,1 5 488,3 5 0,1 5 0,2 3 0,1-2-414,-1 7 1,3-2-1,0 5 414,1-1 0,-1 4 0,3 1 0,4 1-565,5-2 1,5 2 0,2-1 0,1-4 564,1 4 0,1-3 0,3 2 0,1-7 0,1 2 0,3-1 0,1-6-380,3-5 0,1-5 1,4-3-71,13 16 0,6-5-232,3-7 0,8-7-967,2-14 0,7-5 0,-2-5 1649,-13-4 0,0-3 0,1-4 0,15-1 0,3-5 0,-4-3 0,3-11 0,0 1 0</inkml:trace>
  <inkml:trace contextRef="#ctx0" brushRef="#br1" timeOffset="70898">15593 9132 18799,'0'-41'1799,"0"2"-535,2 10-814,0 6 1400,1 2-1310,-2 12 181,-1-1-271,-5 10 630,-11 26-631,-5 11-431,4-1 0,0 6-18,0 4 0,-1 5 0,3-7 0,-1 5 0,0 1 0,1-2 0,-2 5 0,2-2 0,-2 3-261,2-2 0,-2 4 1,1-1-1,2-4 261,0-2 0,3-3 0,-1 2 0,-1 7 0,0 2 0,2-2 0,2-9 0,2-2 0,0-1 0,-4 17 0,3-5 0,2 9-1709,10-54 540,4-19-90,7-30 629,-6 10 0,2-7-886,1-12 1,1-7-1,-1 1 976,-2 8 1,-1 2-1,2-6-36,-1-1 0,2-5 1,-1-4-1,1 3 1,-2 4 365,1-6 0,-2 5 0,1-3 457,0 5 1,0-3-1,1 0 1,-1 2 1371,1-9 0,1 1 0,-2 2-764,-1 7 1,0 1 0,0-1-316,2-10 0,0-1 0,-1 7-271,-4 4 1,1 6 360,-1 4 0,0 9 1497,-1 20-1408,3 15-359,11 52-360,-1 6-293,-5-11 0,0 2 293,-1-6 0,0 2 0,0 2 0,1 3 0,-1 0 355,2 9 1,2 3-356,-3-12 0,2 6 0,0 0 0,-1-5-580,3 12 1,0-3 579,-1-8 0,0 1 0,-1-4 0,1-3 0,-1-3-79,4 6 0,-1 0 79,-2-10 0,-1-1 0,-1-6 0,-2-2-1,2 8-899,-11-30-269,-3-8 791,0-11-881,-5-7 1399,-2-7-2029,-7-4 51,0-5 1838,-4 0 0,-1 0 0,-1 3 0</inkml:trace>
  <inkml:trace contextRef="#ctx0" brushRef="#br1" timeOffset="71256">15528 9751 16348,'-20'-2'5487,"0"2"-4678,-2-2-269,1 2 89,-1 0 541,-2 0-631,8 0 91,2 0-180,11 0 179,3 0-449,5 0 180,18-10-180,4 1-45,9 1 0,3 1-135,20 0-227,-15 4 0,1 2 227,-10 0 0,1 0 0,12-3 0,-1-1 0,19-3-90,-29 4 0,-3-1-180,-1-3-270,-15 1-359,-8-5-450,-12-1-8482,-26 5 8286,-3 2 0,-20 10 0,8 1 0</inkml:trace>
  <inkml:trace contextRef="#ctx0" brushRef="#br1" timeOffset="73474">16897 8860 20395,'-8'-2'1799,"3"2"-1529,-4-2 90,8 2 0,-8 0 90,8 0 89,-3-2 1,4 1 359,0-1-449,0 0 0,0 0-90,0-1 179,0 1-179,0 0-270,0 2 0,6-2 0,6 10-90,30 14 0,-8-2 0,2 3 0,1 0 0,4 2 0,10 7 0,6 5 0,-4-5-489,-8-4 0,1-1 489,1 3 0,4 1 0,-6-5 0,-7-9 0,-4-4 0,-2 1 0,-1-2 0,20 5 0,-11-4 0,-13-2 0,-6-6 0,-6-1 1068,-3-4-1068,-4 0 0,-4 0 90,-2 0-180,-2 0 90,-5 4 0,-4-3 0,-7 11 0,-15 6 90,5 3-90,-9 5 0,9-6 270,-20 20-225,15-9 0,-1 2-45,0 2 0,0 0-528,-4 6 1,1 0 527,10-10 0,1 1 0,-6 7 0,1-1-107,8-10 1,1-1 106,-2 3 0,2-2 0,0 1 0,3-6 0,5-7 0,2-7-180,6-1-179,0-3 670,4 0-1301,0-1 172,0-4 0,6-6 1,0-1-1</inkml:trace>
  <inkml:trace contextRef="#ctx0" brushRef="#br1" timeOffset="74307">19703 8729 20395,'8'-16'2519,"-2"-1"-2069,0 3-91,-4 2 1,0 5 180,-2 3-450,0 2 0,2-1 270,-2-1-180,4 4 179,-4-4-89,2 3 540,-2-1-451,-5 10-89,-6 7-90,-11 12 0,-8 9-90,-9 7-45,10-6 0,1 2-45,6-11 0,1 1 45,-6 9 0,3 0-45,-1 9 0,6-8 90,10-3-90,5-11 0,26 1-3392,6-11 3392,23 2 0,4-12-15,-23-2 0,3-2 15,17-1 0,0-2 0,-11 1 0,0 0-151,10-1 1,-2-1 150,8-1-19,0-1 19,-21 3 3219,-2 0-3309,-14 2-138,-13 0-761,2-8 541,-9 3-631,0-9-61,0 4-570,0-3-538,-3-3 2248,-3 0 0,1-4 0,-1-1 0</inkml:trace>
  <inkml:trace contextRef="#ctx0" brushRef="#br1" timeOffset="74633">20158 8824 20985,'2'-29'2969,"0"0"-2340,-2 1 91,0 3-26,0 3-64,0 4 111,0 2-561,0 8-79,0 2-11,0 6 32,0 10-32,0 9 90,0 21 0,0 17-357,-2-20 1,0 3 221,0 4 0,0 3-45,-1 5 0,1 4 0,-1 2 0,1 6 0,0-2-727,1-11 1,1-3-1,0 3 727,-1 15 0,-1 3 0,1-5 0,2 5 0,0-5 0,2-5 0,0-2 0,1-6 0,1 0 0,3 3 0,1-3 0,-2-17 0,0-2-585,1 3 1,1-6-585,-2-15-2159,2-41 719,-3-14 2609,0 4 0,1-3 0,1 4 0,2 1 0,0-5 0,0 1 0</inkml:trace>
  <inkml:trace contextRef="#ctx0" brushRef="#br1" timeOffset="75142">20860 8865 19946,'5'-23'3238,"-2"3"-2788,-3 0-91,0 4 1,-5 2 90,0 3 179,-7 0-359,7 5-90,-6-2 360,1 8-90,-3 6-181,-7 8 91,-3 33-270,4-4-45,7-11 0,1 0-45,-1 20 0,5-2 0,2 2 0,14 12 0,2-19 90,11 7-90,4-27 0,5-7 0,5-9-90,25-21 180,-13-10-684,-16 1 0,-2-3 594,9-26 0,-22 21 0,-1-1 0,8-29 45,-13 16 0,-4-1-45,-4-19 0,-4 22 0,-6 1 0,-12 5 0,-5 2-90,-15-14 0,12 19 0,-1 3-1079,-31-5-3238,-4 15 4407,10 2 0,14 21 0,32 5 0</inkml:trace>
  <inkml:trace contextRef="#ctx0" brushRef="#br1" timeOffset="75713">21713 8322 17792,'-5'-13'2698,"2"-1"-384,3 1-2044,0 1 791,0 5-881,2 1 515,5 5 25,38 22-360,4 8-181,-8-1 1,1 4-329,-6 4 0,-2 3 284,2 4 0,-3 7-135,-7 5 0,-3 7 0,-2-2-668,-6-11 1,-3-3-1,0 4 668,-2 0 0,0 3 0,-2 0 0,-3-4 0,-4 2 0,-4-4 0,-2 3-504,-2-2 1,-2 3 0,-1-1 0,-1-2 503,-1 2 0,-1-3 0,-1 1 0,-6 11 0,-3 0 0,1-5-673,-1-3 0,-2-5 673,0-3 0,0-2 326,3-7 0,1-2-326,-16 19 0,9-10 0,6-14 1110,6-7-1290,7-29 1410,4-1-2760,5-21 2960,0 6-1430,0-8 0,1 12 0,2-4 0</inkml:trace>
  <inkml:trace contextRef="#ctx0" brushRef="#br1" timeOffset="76974">12389 11561 21924,'-22'-26'2159,"-4"2"-1799,-3 1 0,-5 5-90,-3 2 0,-1 7-1,-23 4-179,17 3-90,-8 2 90,25 0 90,9 7-180,6 4 0,6 4 90,18 16-180,2-12 90,11 10 0,-7-14 0,-3-1 0,-5-1 0,-4 1 90,-4 1-90,-9 1 0,-6 3 0,-10 3 0,-16 21 0,9-7 0,-7 12-90,17-17 90,6 5 90,5-13-180,6 12 90,3-25 0,3 4 0,4-10 0,3-3 0,4 7 0,-7-3 90,1 4 0,-7 6-90,0 0 90,1 7-90,-2-1 0,-6 3 90,5 3-90,-5 3 0,3 0 0,2 9 0,3-10-270,12 9 0,0-19-719,12 6 179,-10-12-1528,15 13 179,-13-11 2159,8 2 0,-8-4 0,0-1 0</inkml:trace>
  <inkml:trace contextRef="#ctx0" brushRef="#br1" timeOffset="78189">12410 15106 21385,'-13'6'3148,"7"-4"-2698,0 4-270,6-6 0,6-6-91,8-4-89,38-16 0,-4 6 45,-11 6 0,1 2-874,15-2 1009,-6 7 90,-12 3 0,-13 12-1,-12 6 181,-26 31-270,-7-4-90,3-12 0,-3-1 90,-15 13-180,3-5 90,7-2-90,7-5 0,13 7 829,10-12-829,14 6 0,9-7 0,9 0 0,5 2 0,4-1 0,0 2 0,-4-1 0,-7-1 180,-9-1-90,-11-2 90,-12 1 0,-12 0-90,-11 3 0,-6-2-90,-3 0 0,-1-7-90,1-3-180,-1-2-360,1-6-449,-1-1-2879,-8-16 3958,11-5 0,-3-16 0,15-4 0</inkml:trace>
  <inkml:trace contextRef="#ctx0" brushRef="#br1" timeOffset="78829">13019 12768 20755,'8'-23'3778,"-2"5"-3238,0 5-1,-4 8 91,0 5 90,-2 13-181,0 18-179,0 19-180,0 5 0,0 5-653,0-12 1,0 1 472,1-5 0,0 3 0,1-2 45,0 2 0,0-1-90,2-4 0,0-1 90,0-4 0,-1-1-239,1 23 194,-2-14 0,-1-11 0,0-12 90,1-4-90,-2-11 0,0-9 1013,-6-14-1013,-2-17 0,-7-19 45,8 19 0,0-3-492,-1-5 1,2-1 446,2-5 0,1 1 0,0-2 0,1-2 0,1 6 0,1-2 0,1 2 0,2-5 0,1 0 0,1-11 0,2 3 0,4 22 0,3 2 0,0 3 0,4 2 0,16-4 0,4 4 0,-9 10 0,2 3-349,12-3 0,0 7 349,16 19 0,-6 15 0,-8 20-165,-26-15 1,-3 3 164,-2 0 0,-4 4 0,-6 16 0,-7 1 0,-1-14 0,-7-1 0,-20 22 0,-8-6 0,10-25 0,-4-5 0,-11 5 0,-4-5 0,0-13 0,1-6 0,13-2 0,0-2 0,-7-2 0,2-3-90,-1-9-359,11-4 713,15-1-1343,10-5-270,14 1-540,11-4 1889,5 7 0,5 1 0,22-11 0,-13 10 0,-1 0 0</inkml:trace>
  <inkml:trace contextRef="#ctx0" brushRef="#br1" timeOffset="79239">13705 12723 22554,'19'-14'3058,"-3"3"-2518,-4 4 0,-2 3-180,-4 4 89,-2 0 1,-2 6-90,0 9-90,2 15-270,0 7 0,0 3 0,-1-6 0,1 1-218,1 14 1,-1-1 217,3 18 0,-3-12 0,0-9 0,-4-7 0,2-18 0,2-12 0,0-28 0,2-13 0,1-7 0,-1 6 0,1-3-234,4-16 0,2-2 234,-1 12 0,1 2 0,1 2 0,0 1 0,1 3 0,1 2 0,4-1 0,1 4 0,13-4 0,7 6 0,-13 38 0,-1 9 0,-3 15 0,-4 3 414,-5 1-414,-2 2 0,-8-11-809,2-1-52,-6-18-668,1-4-360,-2-6 1889,0-8 0,3-4 0,2-9 0</inkml:trace>
  <inkml:trace contextRef="#ctx0" brushRef="#br1" timeOffset="79414">14351 12632 20575,'18'-16'4678,"-2"3"-3869,-3 4 630,0 4-719,-4 11-360,3 8-360,-2 14 0,2 8 0,4 25-270,-4-13-855,-6-6 1,-3-1-855,-5 3-809,-4 10 2788,-4-27 0,-6-9 0,-1-5 0</inkml:trace>
  <inkml:trace contextRef="#ctx0" brushRef="#br1" timeOffset="79564">14294 11999 22734,'-2'-47'689,"0"0"1,2 4 0,-1 1-510,-2-24-180,3 12-360,0 18-540,5 15-899,6 19 1799,11 18 0,7 16 0,5 7 0</inkml:trace>
  <inkml:trace contextRef="#ctx0" brushRef="#br1" timeOffset="80166">14647 12366 23544,'0'22'3148,"2"5"-2249,2 7 1,2 13-810,4 12-844,-4-22 0,0 0 754,1 4 0,1 0 0,0 4 0,0 1 0,1 0 0,0 1 0,-1-2 0,-1-1 0,1-3 0,0-1 0,-2-5 0,0-2 0,3 19 355,-4-12-355,-3-16 0,-2-13 0,0-20 0,4-16 0,2-18-2239,8-20 2239,-5 25 0,1-1 0,1-6 0,2-3-757,-1 3 1,1-2 0,-1 2 756,3-3 0,0 1-146,3-9 0,1 5 146,5 10 0,17 35 0,-11 22 0,13 29 1786,-13 10-1786,-1 2 0,1-1 1404,-12-22 0,0-2-1404,8 9 605,7-2-605,-8-33-179,1-19-1,3-14 60,-10-9 0,0-12 0,-2 2 120,1-3 0,-2-2-376,1-7 0,1-6 1,-4 4 420,-3-1 0,-4 3 89,0-3 1,-1 1-45,-3 3 0,0 2-45,-3 3 0,0 2 37,0 6 1,-1 0-83,-2-2 0,-1 4 0,-1-7 0,1 13 0,0 54 0,6 32 0,0-12 0,0 3-378,1 10 0,0 3 378,1 4 0,0 5 0,0-7 0,0 5 0,0-1 0,0-5 0,0-1 0,1 0 0,-1-1 0,1-1 0,0-2 0,1 7 0,0-7 0,4 4 630,-2-13-2249,-1-7-270,-1-10-696,-4-12 2585,0-6 0,-2-8 0</inkml:trace>
  <inkml:trace contextRef="#ctx0" brushRef="#br1" timeOffset="80341">15402 12433 22374,'-26'-29'2339,"3"2"-1799,5 4-91,4 5-89,7 2-180,2 5-90,9 2 0,4 4-270,12 3-360,8 2-539,13-2-630,6-2-900,4-5 1930,5-5 1,5-2 0,-28 7 0,0 0-1</inkml:trace>
  <inkml:trace contextRef="#ctx0" brushRef="#br1" timeOffset="80649">16491 11601 22014,'-24'-40'3059,"1"3"-2430,-2 7 541,-2 8-631,7 19 1,-3 10-180,6 22-90,1 23-270,9-16 0,1 4-633,2 11 1,0 7 632,3-10 0,0 6 0,1 3 0,1 1-744,0 5 1,1 3 0,0 0 0,0 0 743,0 0 0,0 1 0,1 0 0,-1-2 0,1-1 0,1-1 0,0-1 0,-1-6-529,1-4 1,-1-5 0,1 0 528,1 17 0,0-2-507,-1-8 0,0-2-887,0 5 0,0-4 449,-2-18 1,0-2-1665,2 34 2760,-8-49 1,-4-18 0,-4-10 0</inkml:trace>
  <inkml:trace contextRef="#ctx0" brushRef="#br1" timeOffset="80808">16085 12727 23274,'-17'-30'1259,"1"-1"0,-15-26-719,11 12-180,8 9-90,6 7-180,10 8-1,9 6-268,16 4-541,19 2-899,18-1-171,-29 5 0,2-1 1790,0 1 0,1 1 0,0 0 0,-1 1 0,0 1 0,-1 0 0</inkml:trace>
  <inkml:trace contextRef="#ctx0" brushRef="#br1" timeOffset="81207">17591 11475 25253,'-5'-46'2158,"-2"3"-1708,-7 7 270,-20 12-720,-18 66 0,22-10 0,2 8-1066,5 7 1,3 9 0,3 1 1065,2 3 0,3 1 0,3 7 0,3-18 0,1 3 0,2 4 0,1 1 0,2 1 0,2 0-268,3 0 1,3 2 0,2 1-1,2 1 1,0-1 0,0-1-1,-1-2 148,-1 1 0,-2-1 0,1-1 0,1-1 1,2 0-1,6 0-330,2-2 0,4 1 0,3 2 1,2-3-1,1-3 0,-1-6 1,-1-7-949,10 3 1,1-11-1,2-2 1398,11 5 0,4-2 0,-3-8 0,6-8 0,-2-8 0,0-5 0,-1 0 0</inkml:trace>
  <inkml:trace contextRef="#ctx0" brushRef="#br1" timeOffset="81818">18172 11343 19488,'-12'-11'1979,"1"0"37,5 2-1926,-1 4 910,8 17-1000,1-2 390,28 34-480,-5-26 0,18 16 90,-15-27 1279,-1-1-1279,1-12 0,-11-3 0,2-7 90,-10-4 270,-1 1 0,-4 1-91,-2 4 91,-2-1-270,2 9-90,2 8 0,0 13 0,4 14-270,-2 5-179,4 9-361,-1 3-359,3 3-630,-2-1-900,2-5 2699,-2-4 0,-1-4 0,-4-1 0</inkml:trace>
  <inkml:trace contextRef="#ctx0" brushRef="#br1" timeOffset="82872">19256 11660 22014,'0'-23'3239,"0"5"-2520,0 0-89,0 7-180,0 0-181,0 4-179,0 2 90,2 7 0,2 13-90,2 27-45,-1-10 0,-2 5-1193,0 12 1,-1 4 1147,0 6 0,0 2 0,-2-16 0,0 0 0,0 1-403,0 1 1,0 0 0,0 0 402,-2 0 0,0 0 0,0-1 0,0 21 0,-1-2-135,0-4 0,0-2-249,-2-8 1,1 0-562,-1 4 1,1-2 224,1-18 1,-1-3-181,1 4 1,-1-6-8932,-2-11 8481,-2-13 0,-7-15 1,-1-5-1</inkml:trace>
  <inkml:trace contextRef="#ctx0" brushRef="#br1" timeOffset="83239">19086 11683 22194,'-11'-48'1799,"5"5"-1349,11-10-270,10 20-425,14-7 515,9 19-90,7 5 0,8 7 0,2 5-90,-2 16 90,-4 11-90,-9 18 0,-9 16 44,-19-26 1,-4 1-90,-1 4 0,-4 3 45,-6 12 0,-4 1-90,0-12 0,-1-2 45,-5 8 0,-4-3-45,-9 2 169,-8-11-169,-25-11 0,11-12-90,-15-5-180,27-6-184,7-4-1255,9-5-2249,20-11 3958,9 2 0,20 1 0,2 8 0</inkml:trace>
  <inkml:trace contextRef="#ctx0" brushRef="#br1" timeOffset="84387">19865 12045 22284,'2'-39'1799,"0"3"-1079,-2-2-1,-9 9-539,0 5 0,-11 13 0,0 11 90,-7 13-90,-3 14 0,-5 14-135,16-14 0,1 2-45,1 3 0,0 2 45,-3 18 0,4 3-90,4 1 0,5 2 0,0 9 0,12-2-765,28-8 1,10-16 539,11-29 56,-9-14 0,-5-14 214,-21-23 0,-11-9 0,-2 7 0,-4-1 45,1-3 0,-2-1-388,-1-4 1,0-1 477,-2 2 0,-2 1 45,2 3 0,0 0-105,-3-4 1,0 3 14,-4-12 89,5-1-89,0 42 0,4 21 381,0 24-381,0 22-45,0-17 0,0 2 142,3 4 1,0 1-188,-1 3 0,3 3-976,2-4 0,3 4 0,-1-3 976,2 4 0,1 0-725,4 0 0,2 3 0,0-6 725,-1-10 0,0-3-81,6 6 1,-1-4 80,9-2 95,-3-17-185,-1-6 0,-3-14 2322,0-10-2322,-3-15 1758,-9-7 1,-2-6-1669,-2-14 0,-1-2 0,-2-1 0,0-1-675,-3-3 0,-1 3 720,-1 21 0,0 3 134,0-28-105,0 12 106,0 14 0,2 8-90,2 7-90,1 9 90,4 5 0,16 7 1603,2 12-1513,4 9 0,0 6 0,12 27-679,-13-10 1,-1 2 543,-9-4 0,-1 1-45,-1 4 0,0 0 45,-1 1 0,-1-1-45,-3-1 0,0 0 0,-1-4 0,-2-1 90,5 26-90,-2-1 90,-6-23-90,-1 4 0,-4-30 0,-2-1-90,0-16 1196,0-9-1196,3-16 90,2-19 0,0 14 0,0-2-293,1-4 1,0-2 292,2-5 0,0 1 0,1-1 0,-1 1 0,0 2 0,0 1 0,-1 4 0,0 1 90,4-25-1,-3 11 1,-1-5-90,0 28 0,12-2 0,0 33 0,17 9 0,3 16 0,8 12-138,-21-13 1,-1 2 137,1 3 0,-1 2 0,-1 4 0,-1 2 0,-3 2 0,-1 2 0,-3 3 0,-2 1 0,-4 1 0,-2-1-167,-2-1 1,-2 1 166,-3 10 0,-4-2 0,1-16 0,-2-2 0,-2 6 0,-1-4 0,-5-1 0,2-11 0,4-7-90,-2-6-630,7-7-1798,-2-15 1369,5-15-1550,4-23 2699,4-17 0,-2 26 0,2-1 0,0-4 0,1 0 0</inkml:trace>
  <inkml:trace contextRef="#ctx0" brushRef="#br1" timeOffset="84864">21384 11235 21565,'0'-27'2338,"0"4"-1798,0 1-90,0 8 269,0-6-539,0 10-90,0-1-90,0 13 90,0 7-90,0 11 0,4 4 0,-2 3 90,6 0-180,0 0 180,2 0-180,3-2 90,1-2 0,2-5 0,1-4 0,1-7-90,5-11 90,2-21 90,-1-2-90,-5-15 0,-11 8 270,-2-4 0,-2 3-90,0 3 180,-1 6-360,-2 9 89,-1 4-89,0 9 0,4 8 0,0 5 0,6 9-269,1 7-1530,6 25 1799,2 13 0,-8-28 0,-1 0 0,0 0 0,0 1 0</inkml:trace>
  <inkml:trace contextRef="#ctx0" brushRef="#br1" timeOffset="85539">22257 10995 20215,'-8'-11'3598,"3"0"-2878,-2 4-180,6 0-91,-2 3-179,3 1 0,0 1 0,5 2-90,9 0 90,33 20 0,10 10-225,-17-8-1,0 3-1145,8 5 1,5 5-1,-6 1 1191,-1 11 0,-6 3-60,-13-13 0,-1 3 0,-4 1-381,-2 2 0,-3 3 0,-2 1 381,-2 1 0,-2 1 0,-3 4-109,-6-2 1,-2 5 0,-3 0 0,-3-1 123,-1-2 0,-3-1 0,-2 0 0,0-1-45,0 0 0,0 0 0,-2-1 0,-1-3 0,-7 6 0,-1-3 0,-1-6 45,0-6 0,-1-4-197,-3 2 1,0-3-208,-7 6-271,-2 0 1892,21-30-5040,4-11 4124,5-18 0,11-15 0,5-10 0</inkml:trace>
  <inkml:trace contextRef="#ctx0" brushRef="#br1" timeOffset="85856">23321 11176 22644,'0'-18'2429,"0"4"-2159,0 1-91,2 6-89,0 2-90,2 3 0,4 2 0,2 0 0,6 0 0,1 4 0,-1-3 0,-2 7 0,-7-7 0,-2 3 0,-5-4 0,-9-6 90,2 1-180,-9-8-449,9-1-181,-2 4-1798,8 2-1,-2 14 2519,-3 10 0,-1 13 0,-5 8 0</inkml:trace>
  <inkml:trace contextRef="#ctx0" brushRef="#br1" timeOffset="86124">23301 11986 22194,'12'-5'3508,"-2"1"-2878,-2-1 0,0 1-91,-2 1-89,1 1 0,2 2-270,3 6-180,9 10 0,3 11 0,5 14 0,-3 9-1607,-1 9 1607,-10 4 0,-9-28 0,-3 0-239,-6 0 1,-3-1 238,-2 1 0,-5-1-495,-5 1 0,-4-2-539,-4 1 0,-1-2-496,-5 0 1,-1-3 1529,-2 0 0,-2-1 0,-2-3 0,-1 0 0,-1-2 0,1 1 0</inkml:trace>
  <inkml:trace contextRef="#ctx0" brushRef="#br1" timeOffset="89976">10956 17286 21115,'-10'4'2519,"5"-3"-2250,-4 3-89,8 1 0,-3-4 0,4 9-90,6-5 0,2 6 0,11-6-90,1-1 0,8-6 0,1-2 90,16-11-90,-11 2 0,5-7 90,-17 2-90,-4-8-90,-8-3 180,-3-9-90,-13 4 0,-2-2 0,-8 2 90,-3 0-90,-3 7 180,-17 0-90,7 14 89,-15 3-89,12 16 0,-1 6 0,1 8-90,3 10 0,5 4 0,7 9 90,9 6-90,6 8 0,10 4 0,6-13 0,3 0-263,-2-12 1,2-1 262,5 12 0,3 0 0,5-7 0,1-3 0,-7-11 0,1-2 45,8 5 0,3-4-135,15-5 90,1-11 0,2-7 0,-4-12-90,-2-9 90,-5-15-90,-3-11-61,-19 16 0,-2-3 106,-1-3 0,-1-2 45,0-5 0,-2 0-354,-1-2 1,-2-1 398,0 0 0,-1 0-45,-3 1 0,0 1 0,-1 2 0,0 1 45,-3 3 0,0 1 336,1-29-291,-2 6 0,0 7 0,0 5 0,0 6 90,-6 7 0,5 5 382,-10 8-383,10 4 762,-5 5-761,6 1 10,0 2-100,0 2 0,0 2-90,0 3 90,0 2-90,-3 4 180,2 14-90,-3 4 90,8 19-90,0 9-45,1-2 0,0 4 0,0-9 0,1 0-619,-1 16 0,2 0 574,0-18 0,2 0 0,3 15 0,1-1-262,-2-16 1,1-2 261,2 11 0,-1-3-45,5 5 45,-1-9 0,1-9 0,-2-8-90,1-6 180,0-4 897,-7-7-987,-1-3 495,-7-10-495,2-4-90,0-10 144,1-5-144,2-11 90,-3-3 0,5-6 0,0 2 0,0 0 0,-1 2 0,3-9-90,-7 14 180,5-2-90,-8 20 90,0 4 0,-1 3 90,2 0-90,0 5-90,4-2 0,1 8 0,4-2 0,6 6 0,5 5 0,8 7 0,5 7 0,6 6 0,0 5 0,1 9 0,-3 2 45,-18-10 0,-2 0-45,5 16 90,-5 12-90,-15-27 0,-4-6 0,0-6 0,0-6 0,-5-8 0,3 2-90,-3-11 0,5 6 0,0-9-180,29-35 180,-6 2-627,2 1 1,1-3 671,-5 7 0,-1-1 45,2-3 0,0 0-165,0 0 0,0 0 120,-1-1 0,0 0 45,-3 3 0,-1 0 0,13-27 90,-7 8-90,-5 5 0,-4 8 0,-6 4 0,-2 5 90,-4 4 89,-2-4 1291,-5 9-1380,-6 1 0,-4 12 294,-3 15-294,0 11-45,6 12 0,2 4-45,-7 20 0,9-16 0,2 3 0,2-1 0,2-2 0,2 20 0,1-21 0,2 0 0,5 7 0,8-4 0,8-7 0,7-9 0,33-11 0,-11-6 0,-15-8 0,2-4 0,0-4 0,-1-1 0,18-7 0,-24 4 0,-2 0 0,-1-2 0,-2-1 0,-14 7-90,-1-5-180,-11 6 0,-2 0-180,0-1-269,0 3-181,0-2-449,-6 5-360,1 0-900,-7 2 2609,2 0 0,-2 0 0,0 0 0</inkml:trace>
  <inkml:trace contextRef="#ctx0" brushRef="#br1" timeOffset="91906">14529 16138 22014,'-6'-25'2159,"-5"0"-1529,4 4-1,-7 3 91,0 5-180,-6 6-1,-3 3-179,-5 4-90,-5 6-90,-3 3 0,-3 11-180,-4 3 90,6 5-90,3 1 0,13 0 0,15 17-90,12-13 45,20 2 0,8 0 45,-7-15 0,1-1 0,11 10 0,-1-1 0,-2 4 0,-19-4 45,-32 1 0,-7 2-45,1 8 0,-6-4 0,0-1 0,11-4 0,1 1 0,23-8 0,6-3 0,13 0 0,9-2-90,3-2 90,0 0 0,-6-2 90,-9-1-90,-9 3 0,-8 4 90,-9 5-90,-6 7 0,-4 0 0,-8 16 0,10-17 0,-5 17 0,15-25 0,-4 3-90,6-10-810,13 5 1,1-5-1979,28 10 2878,6-18 0,3 2 0,2-10 0</inkml:trace>
  <inkml:trace contextRef="#ctx0" brushRef="#br1" timeOffset="92458">15817 16106 22644,'0'-16'2429,"0"2"-2159,0 7 89,0 11 1,1 14-180,2 21-45,2 5 0,1 9-135,1 10 0,1 5-625,-2-13 0,2 2 1,-1-3 624,2 12 0,0-4 45,-1-11 0,0-7-45,2-4 0,-2-14 0,-4-25 0,-5-25 0,-4-28 0,3 15 0,0-3-339,0-6 1,0-3 338,2-5 0,0-1 0,1-2 0,0 0 44,1 1 1,2 1-45,1 4 0,2 2 0,2 5 0,2 2 653,1 5 1,3 2-654,17-19 0,-3 27 0,2 5 0,18-1 0,-16 14 0,0 4 89,8 14-178,-8 9 178,-13 27-89,-23-4 0,-10 18 0,-24-17 0,-2-4-89,-4-8 89,4-6-180,3-6-270,9-4 612,5-7-1151,12-3 3,8-4-1533,16 0 2519,10 0 0,15 0 0,6 0 0</inkml:trace>
  <inkml:trace contextRef="#ctx0" brushRef="#br1" timeOffset="92858">16608 16120 23004,'5'-9'2518,"-1"1"-1618,-8 4-270,3 14-1166,-3 41 626,4 8-45,0-13 0,0 3-45,0-10 0,0-1 0,0 0 0,0-1 237,0 29-147,0 0-90,0-26-90,-5-8 90,-2-34 0,-3-21 748,4-19-748,3-6 0,4-4 0,2 9 0,1-1-388,3-17 0,3 1 388,-1 20 0,5 1 0,9-6 0,2 2 0,10-8-115,-9 23 0,1 5 115,7 12 90,15 31 90,-7 12-90,-5 21-90,-18-15-180,-15-9-270,-4-21-869,0-2-2009,0-6 899,0-14 2429,3-2 0,5-13 0,5 2 0</inkml:trace>
  <inkml:trace contextRef="#ctx0" brushRef="#br1" timeOffset="93026">17104 15997 19775,'14'0'2429,"-1"0"-828,-2 0-1061,0 6 169,1 4-349,0 10-1,6 17-359,-5-4 289,5 11-919,-6-13-359,-2-1-450,-3-3-720,-4-4 2159,-3-5 0,-5-9 0,-2-3 0</inkml:trace>
  <inkml:trace contextRef="#ctx0" brushRef="#br1" timeOffset="93179">17140 15491 20891,'-12'-62'1259,"5"8"-186,2 13-1163,5 12 126,0 15-935,4 10-597,4 17 1496,4 10 0,6 13 0,1 5 0</inkml:trace>
  <inkml:trace contextRef="#ctx0" brushRef="#br1" timeOffset="93769">17408 15848 20221,'19'18'2518,"-5"2"-1157,-2 3-911,-2 6 0,0 9-90,3 10-258,-1 11-57,-6-27 0,0 2 0,0 0 0,0 0 165,5 32-120,-3-9-90,-4-10 0,-2-13-90,-2-9 304,0-28-304,0-12 90,0-30 0,0-10-199,1 22 0,1-2 199,2-1 0,0-1 45,2 1 0,1 0 69,0 2 1,2 2-70,3-3 0,1 3 45,9-5-90,8 11 90,-5 32-90,3 22 90,-1 11-90,-7-2 0,1 1 0,6 16 79,-9-19 1,-1-3-80,2 2 26,-1-11-116,0-10-90,2-15 90,4-18 0,5-21 0,1-16 225,-17 13 0,0-15 0,-1-9 0,0-2 0,-1 3 0,-1 9-397,0-4 0,-2 7 0,1-7 292,0 7 0,1-10 0,1-4 0,-2 3 0,-2 9 0,-4 14 60,-9-14 216,-5 71-306,1 34 0,4-14 0,2 3-445,1 6 0,2 2 445,-2 4 0,2 2-45,2 3 0,2 1-45,0-3 0,2 1-45,1-1 0,2-1-90,1-5 0,1-1-135,-1-5 1,2-1-631,2 3 1,1-2-450,7 10 413,-1-5 1026,-13-32 0,-5-9 0,-2-4 0</inkml:trace>
  <inkml:trace contextRef="#ctx0" brushRef="#br1" timeOffset="93931">17888 15889 14240,'-29'-18'3418,"6"0"-632,11 2-2696,10-2-90,12 2 1211,10-2-1480,17 0-451,14-2-143,-20 10 1,3 1-308,3-1 1,1 0 1169,2 2 0,0 0 0,-1 1 0,-1 0 0,1 2 0,-1-1 0</inkml:trace>
  <inkml:trace contextRef="#ctx0" brushRef="#br1" timeOffset="94290">19053 15116 18721,'1'-35'899,"0"1"1,-4-31 665,-4 8-1025,-11 9-91,1 10-89,-5 11 1084,0 17-904,-2 19-90,-5 27-225,13-5 0,1 3-910,0 9 1,0 3 684,-1 6 0,2 5 0,3 0 0,1 4 0,2-2-260,2-13 0,1-2 0,0 3 260,0 12 0,0 3 0,3-5-275,3 2 0,3-4 275,-1-2 0,1 0 0,2-6 0,2-1-270,-1-5 0,0-1-270,0-7 1,1 0-1080,0 4 0,0-2-900,-1 6 2952,0 4 0,-7-30 0,0-4 1</inkml:trace>
  <inkml:trace contextRef="#ctx0" brushRef="#br1" timeOffset="94458">18541 15997 22644,'-18'-31'1979,"3"1"-1889,7 1 90,8 2-90,10 2-90,11 0 0,15 2-270,15 3-135,-20 10 0,3 2-430,3-1 0,1 0-290,2 0 1,0 0 1124,1-1 0,-1 0 0,-1-2 0,0 1 0,-1 0 0,0-1 0</inkml:trace>
  <inkml:trace contextRef="#ctx0" brushRef="#br1" timeOffset="94806">19914 15002 23004,'2'-18'2698,"0"4"-1978,-7 1 179,-6 8 91,-7 15-720,-8 18-270,-3 28 0,14-15 0,1 7 0,1-1-630,-1 11 1,2 2 629,3-3 0,0 3 0,3-2 0,3 7 0,4-3 0,2 0 0,4-1-45,2-4 0,4-1-315,3-5 1,3-3-450,3-3 0,3-2 179,0-5 1,3-3-91,-1-4 1,1-3-1440,23 14 2159,-5-20 0,-7-14 0,-3-13 0</inkml:trace>
  <inkml:trace contextRef="#ctx0" brushRef="#br1" timeOffset="95203">20316 14980 23094,'2'-46'1979,"0"7"-1440,0 4-449,2 18-90,-4 2 90,4 25-90,0 11 0,4 16 0,2 8 0,3 1 0,-1-1-90,-2-6 90,2-8 0,-3-6-90,0-7 0,-2-8 0,-1-8 1,0-11 89,0-9 89,11-24 1,-5 7 180,8-12-90,-8 18-90,-2 7 0,-2 8 90,0 5-90,-2 17 0,2 5-90,0 13-360,8 20-629,-4-2-540,5 14-1080,-3-13 2609,1-4 0,1-3 0,0-2 0</inkml:trace>
  <inkml:trace contextRef="#ctx0" brushRef="#br1" timeOffset="95456">21116 14917 24173,'0'-21'2609,"0"9"-2070,0 16-89,0 21 0,0 25-360,0-17 0,2 2-773,0 6 1,2 2 727,-1 4 0,2 1-45,2 1 0,0 0-45,1 1 0,0-1-90,1-2 0,1-3-188,-1-2 1,0-2-218,0-5 0,-1-2-809,2 21-450,-4-11-810,-4-14 2609,-8-13 0,-1-8 0,-5-8 0</inkml:trace>
  <inkml:trace contextRef="#ctx0" brushRef="#br1" timeOffset="95707">21104 15125 22644,'-12'-50'3058,"1"0"-2608,15 1 0,6 0-1142,13-5 692,2 9 0,7 4 0,0 24 0,2 5 0,7-1 0,1 1 0,3 0 0,0 1-1248,2 2 1,0 0 1247,-1 2 0,0 1 0,-4 0 0,-1 1 256,-4 0 1,-1 1-527,21-1-539,-14 1-631,-19 4-898,-21 0 2338,-20 10 0,-23 4 0,-12 11 0</inkml:trace>
  <inkml:trace contextRef="#ctx0" brushRef="#br1" timeOffset="95875">20828 15414 21835,'19'8'1079,"11"-6"-989,25-11-304,-20 0 0,2-1 214,6-1 0,3-1-371,1-1 1,4-1-440,-4 1 1,4 0 0,-2 0 704,5-1 0,-1 0 0,12-3 0,-3 1 0,-26 7 0,0 1 0</inkml:trace>
  <inkml:trace contextRef="#ctx0" brushRef="#br1" timeOffset="96481">21940 15346 23723,'-16'-7'2069,"2"1"-1529,0 3-90,0 5-180,-1 9-91,-1 10-89,0 10-90,-1 10 0,5 5 0,4 0 0,4-4 0,4-8-269,4-6 89,4-8-90,6-11 90,14-15 90,-4-9 90,8-16 0,-10-3 0,-3-7 0,-5 0 450,-4-18-1,-6 20-89,0-8-90,-4 27-90,0 4 0,0 7-90,0 4 0,0 13-90,0 7 0,2 12 0,3 5 0,4 0-270,7 2-1169,8 3 269,-2-12-179,4 1-270,-10-19-2429,12-15 1800,6-25 3867,1-5 1169,-2-15-1349,-17 11-449,0 1-271,-4 2-179,1 7-90,-3 8 90,-2 5-1,-2 10 91,2 7-180,0 13-271,4 14-89,4 9-90,3 16 90,3 2-360,-7-11 1,0-1-631,7 16 180,-9-21 1,-1-3-1350,-1 0 2069,-5-7 0,-5-13 0,-1-4 0</inkml:trace>
  <inkml:trace contextRef="#ctx0" brushRef="#br1" timeOffset="96646">22403 15061 23544,'-10'-41'959,"0"0"0,-2-18 1,0 1-870,4 25 0,0 0-135,1-12 0,1 4-405,2 16-719,6 5-810,-2 7-7852,7 2 8825,0 4 1,9 2 0,1 3 0</inkml:trace>
  <inkml:trace contextRef="#ctx0" brushRef="#br1" timeOffset="96958">22683 14419 24083,'7'-41'2879,"-1"5"-2070,-2 2-89,0 9-630,-2 5-90,9 38 0,-4 21 0,2 3 0,0 6-817,0 9 1,-2 2 816,-2-13 0,0 1 0,0 1 0,1 2 0,-1 1 0,0 1 0,-1 0 0,-1 0 0,0 0 0,0-3 0,0-1 0,-1 2 0,1 9 0,0 3 0,-1-5 0,0 4 0,1-1-148,0 8 0,-1-5 148,1-2 0,-1-16 0,-2-14-1079,0-8-270,3-11-360,2-12-810,3-16 2913,2-14 0,0-13 0,2-7 1</inkml:trace>
  <inkml:trace contextRef="#ctx0" brushRef="#br1" timeOffset="97526">23378 14437 24983,'-5'-2'719,"2"0"-449,3 2-90,0 10-90,0 6-90,10 38 0,0-8 0,0-14 0,0 0 0,8 9-90,1-10 90,-1-6 90,0-13-90,2-10 0,-6-15 90,1-13 90,-9-8 180,-2-4 359,-2-17-449,-2 11-180,2 1-90,0 23 0,4 14 0,0 14-450,3 6-359,1 11-540,0 7-450,4 4-900,-1 3 2699,4 0 0,-2-1 0,3-2 0</inkml:trace>
  <inkml:trace contextRef="#ctx0" brushRef="#br1" timeOffset="97824">24015 14301 24353,'8'-34'1439,"2"7"-1079,4 13 90,8 16 89,11 20-89,10 27-315,-18-10 0,-1 4-1561,3 10 1,-1 5 1455,-10-13 0,-1 1 0,-1 2 30,0 2 0,-2 2 0,-1 0-432,-3 1 0,-1 1 0,-4 0 402,-2 0 0,-2 0 0,-2-1-30,-2-2 0,-2-1 0,-2-1 0,-3-3 0,-2-1 0,-1-1 0,-10 17 0,-3-4-267,-2-5 0,-1-2 267,-1-6 0,0-3 0,1-3 0,-1-3 0,6-5 0,1-1-360,-21 16-539,13-12-450,5-10 1908,8-7-3258,9-9 3093,4-11 1,16-12-1,2-10 1</inkml:trace>
  <inkml:trace contextRef="#ctx0" brushRef="#br1" timeOffset="98131">24933 14740 24263,'0'-21'1529,"0"3"-1349,-4 7-90,4 2 0,-4 2-90,4 3 0,5 2 0,0 8 0,2-5 0,-4 5-90,-3-6 180,0 0-90,-5 0-90,3 0-180,-3 0-179,5 0-361,-4 0-359,4 0-1080,-4 4 2249,-2 3 0,0 9 0,-6 3 0</inkml:trace>
  <inkml:trace contextRef="#ctx0" brushRef="#br1" timeOffset="98540">24815 15360 24083,'7'0'1979,"-2"0"-1439,-2 0 1439,-2 0-1979,-8-2 0,2 1 0,-1-1 0,6 2 0,10 0 0,24 8 0,4 4 0,22 15-526,-7 7 526,-26-13 0,-1 1 0,17 26 0,-8 4 0,-15 0-315,-19-16 1,-6 0-1665,-15 17 674,-1-19 1,-5-3 1264,-2-11 0,-3-3 1,-5 1-1,-1-1 1,-3-1-1,0 0 1</inkml:trace>
  <inkml:trace contextRef="#ctx0" brushRef="#br1" timeOffset="100897">25554 14229 22284,'-12'-14'2249,"4"3"-1979,4 0-180,9 0 0,6-1 0,9 1-90,10 4-90,13 3 90,6 4 0,8 4 0,-2-3 0,-6 9 90,-8-5 0,-11 2 179,-9-3 91,-11-4 90,-8 8-90,-12 4-90,-11 13-180,-7 7-45,6-6 0,0 2 0,4 3-1,2 2-44,0 5 0,4 1 0,7 19 0,12-8 0,5-20 0,2-3 0,2-4 90,-1-5 90,-1 1 90,-8 4 0,-15 29-180,-3-7-90,2-11 0,-2 0 0,-6 19 0,5-1 0,5 0 0,8-1 0,10 0 0,9-2 0,7-3 0,9-4-45,-11-15 0,1-1 135,14 10-90,4 8 0,-16-10 0,-15-7 90,1 5-90,-13 1 0,-6-4-180,-2 9-360,-8-4-629,-1-6 0,-3 2 1169,-4 4 0,-2 0 0,-1 4 0,-2-1 0,0-1 0,-1 0 0</inkml:trace>
  <inkml:trace contextRef="#ctx0" brushRef="#br0" timeOffset="178829">18310 9236 23094,'-10'-3'180,"1"1"-180,3 2 0,-1 0 0,1 0 0,-3 0 90,3 0-90,2 0 0,0 0 0,-2 0 0,1 0 90,-4 0 0,8 0 0,-2 0-1,-1 0 91,3 0 540,-2 0-630,10-2-90,4-2 90,7-3 0,20-10-90,-4 4-3302,18-9 3302,-11 8 0,3 0-205,-3 3 205,1 2 90,-3 2-90,-2 1-51,3-5 51,-14 5 0,3-2 0,-15 6 3266,2 2-3266,-1 0 304,1 0-304,-2 0 78,0 0-78,-1 0 90,-3 0-90,0 0 0,-2 0 0,-2 0 0,0 0 0,-4 0-270,0 0-1799,-2-2 360,0 9-720,-5-1 2429,-4 8 0,-7 1 0,-3-1 0</inkml:trace>
  <inkml:trace contextRef="#ctx0" brushRef="#br0" timeOffset="180214">18253 9607 24803,'0'-7'360,"0"2"-270,4 1 179,9-4-89,3 0-90,8-10-90,-2 8 90,19-1-90,-7 3 90,15 5 0,-14-5 0,-3 3-90,-3-2 90,-5 2-90,-4 3 90,2 2-90,-8 0 0,1 0 0,-5 0 0,2-4 0,3 1 0,1-5 0,0 3 0,11-4 0,-8 4 0,8-4 0,-5 4 0,-8 1 0,3 2 0,-9 2 0,0 0 0,0 0 0,-1 0 0,0 0 0,0-4 0,1 3 0,2-3 0,2 4 0,-1 0 0,2 0 0,-6 0 0,-1 0 0,-4-2 90,-1 1 180,0-1-360,1 0-2069,-2 2-180,-4-2 2339,-2 2 0,-6 0 0,-3 0 0</inkml:trace>
  <inkml:trace contextRef="#ctx0" brushRef="#br0" timeOffset="189837">28137 8074 19586,'6'0'2608,"0"0"-2428,-2-2 0,-2 1-90,0-3 0,-2 3 0,0-3-90,2 4 90,-1-4 0,0 3 90,1-1 1079,-1 2-1079,-10 0-180,6 6 90,-15 2-90,11 6 90,-9-1-90,0 3 90,-3-2 0,-5 5 0,-2 0 0,-23 14-45,21-14 0,-1 1-45,-1-1 0,1 0 45,0 2 0,1-1-45,-13 8 0,1 1-350,1-2 350,1-2 0,1 0 0,-7 8 0,11-10 0,-9 15 0,16-16 0,2 3 350,4-10-350,6-4 0,5-6 0,-4-1 0,8-4 0,-1 0 0,-1 0 0,6 0 0,-3 0 0,1 0 0,2 0 0,-3 0 0,4 4 0,0-3 0,0 3 0,0 0 0,0-3 89,0 3-89,2-4 90,4 4-90,4-3 90,7 3-90,3 0 90,4-3-90,5 8 0,5-4 0,1 4 0,7 0 0,1 0 0,2 0 0,2 0 0,-3-4 0,1 3 0,-4-7 0,-3 3 90,-3-4-90,-3 0 0,-3 0 0,8 0 0,-14 0 0,2 4 0,-15-3 0,-4 3 90,2 2-180,-2-5 180,15 9-90,-6-4 90,8-1-180,-8 3 90,-2-7 90,0 3-180,-3-4 180,-2 0-90,-2 0 0,-2 0 0,0 0 0,2 0 0,-3 0 0,0 0 90,-3 0-180,-9-2-90,7 1-359,-11-5-541,5 1-899,-4-2 1979,-6-2 0,-3 6 0,-1-1 0</inkml:trace>
  <inkml:trace contextRef="#ctx0" brushRef="#br0" timeOffset="191514">28710 8218 16168,'-7'0'5667,"-4"0"-5128,6 0-89,-1 0 0,2 0 629,4 0-629,-4 0-90,4 0 629,-4 0-899,11 4 0,8-3 0,15 3-90,13-4 90,12 0-286,-23 0 0,2 0 241,3-1 0,0 0-45,2 0 0,3 0 0,17-3 0,0-1 0,-15 3 0,0 1 0,0-2 0,4 0 0,-5 1 0,-1 0 0,-4 1 0,0 0 0,-2 0 0,8-3 0,-26 3 0,-4-1 0,-5 2 0,-4 0-180,-3 0-4317,-2 0 2640,-3 4 1857,-4 1 0,-7 6 0,-2 1 0</inkml:trace>
  <inkml:trace contextRef="#ctx0" brushRef="#br0" timeOffset="192071">28701 8621 14009,'-8'13'7736,"0"-1"-7287,4 1-89,0-5 0,4-4 449,0-4-449,-4 0-90,4 0-90,-8 0 0,7 0 180,-2 0-270,10 0-90,9 0 90,15 0-90,15 0 0,14-2 45,-6 0 0,4-1-421,-11 0 1,0-1 420,15-1 0,3-1 15,-19 1 0,-1 0 0,-1-1-15,5-1 0,0 0-15,2-1 0,5 0 0,-7 0-30,-8 1 0,-3-1 44,9-1 1,-3 0-45,3 0 0,-11 5 0,-9 2-89,-9 2-181,-6 0-270,-6 0-360,-2 0 302,-8 6-9233,-8 1 9050,-10 9 1,-16 4 0,-8 3-1</inkml:trace>
  <inkml:trace contextRef="#ctx0" brushRef="#br0" timeOffset="200137">15301 10941 9781,'-7'-2'720,"2"1"179,5-1 271,0 0 1798,0 2-1079,0-4 180,0 3 2158,0-1-3687,0 0-90,0 2 0,0-4-181,0 3 91,0-3-90,0 2-90,0-1 270,3-3-180,16-1-91,4 2-89,15-5-90,0 5-3302,7-6 3302,8-1 90,9 0-202,-27 7 1,2-1 156,20 0 0,3-1-45,-14 2 0,1 0-444,13 1 0,-1-1 489,-19 2 0,-2 0-45,-3 2 0,0 0 0,11-1 0,-1 1 0,20-1 0,-23 2 0,-2 0 0,11 0 0,1 0-90,-1 0 90,4 0 0,-2 0 0,1 0 0,1-2 0,-2-2 2797,0-3-2797,-4 0 0,-6 2 285,-3-1-285,-4 3 1351,-1-6-1351,14-2 160,-13-1-160,27-5 0,-25 3 0,13-2 0,-14 5 0,0-3 0,-1 7 0,-1-2 0,6 3 0,3 0 0,3-1 0,-4 1 0,-1 0 0,-6-1 0,5 0 0,1-2 0,9-2 0,2 0 90,4-3-90,0 2-880,-4 1 880,-1 2 0,-5 0 0,-4 0 90,14 0-90,-19 0 0,13 0 0,-17 0 0,3 0 180,25-4-180,-10 3 44,-17 2 1,1 1 45,0 0 0,0 0-90,2-1 0,0 0 45,-1 1 0,0 0 213,-2 2 0,-2 1-258,14-4 0,0 3 0,1-4 0,-1 0 0,2-2 0,-1 1 0,1-1 0,-16 3 0,1-1 0,17-2 0,12-6 0,-20 10 0,12-6 0,-13 5 0,9-5 0,-19 4 0,-1 2 0,-3 1 0,-1 3 0,-1 1 0,-2 0 0,2 0 0,-1-3 275,10-1-275,14-5 0,-12 4 0,14-3 0,-17 6 0,1-1 0,2 0 0,-8 1 0,-1 0 0,0 1 0,3-3 0,-1 1 0,17-6 0,-11 5 0,11-4 0,-14 8 0,-1-5 0,-1 4 0,-1-1 0,-3 4 0,-1-2 0,-2 0 0,1-5 0,-1 2 0,0-2 0,1 3 0,12-3 0,-10 4 0,10-3 0,-14 6 0,-1-4 0,-2 1 0,8-1 0,-6-1 0,5 1 0,-6-1 0,-1 3 0,2-4 0,10-1 0,-6-3 0,8-1 0,-10 4 0,-1-2 0,-3 2 0,-2 0 0,-2 1 0,1-1 0,-1 4 0,5-3 0,-7 6 0,4-2 0,-10 2 90,-2 0 180,-2-4-270,-2 3 0,-2-3-360,0 2-540,0 1-2518,-4 3 540,-2-1 2878,-6 7 0,-4-1 0,-3 5 0</inkml:trace>
  <inkml:trace contextRef="#ctx0" brushRef="#br0" timeOffset="206069">1913 9168 22104,'-17'-39'1799,"3"5"-1529,0 9 0,2 7 180,1 11 0,0 15-1,-3 16 1,-5 25-606,8-11 0,0 4 246,-3 13 0,1 4-631,4-11 0,-1 2 0,1 2 571,-1 5 0,-1 2 0,1 1 0,0 3 0,0 1 0,0 0-30,0 1 0,0 1 0,1-2 0,0-1 0,1-1 0,-1-1 0,1-3 0,1-1 0,-1-2-90,2-4 0,-1-2 0,0-2-1466,-1 16 0,2-3 1061,1-12 1,2-3-136,0-10 0,2-3-1259,5 5-719,4-30 2608,6-35 0,5-35 0,-9 21 0,0 1 0</inkml:trace>
  <inkml:trace contextRef="#ctx0" brushRef="#br0" timeOffset="206367">1693 9254 23094,'-16'-39'1709,"7"3"-1529,2 4-90,7 9 180,0 6 89,3 10-179,7 9 0,12 13 0,13 15-90,12 17-400,-19-15 1,1 4 309,2 5 0,-1 4 45,3 5 0,-1 4-45,-2 0 0,0 3 0,-1-2 0,-6-12 0,-1-2 0,0 2-413,5 10 1,1 3 0,-3-4 367,2-1 0,-3-3-90,-2-4 0,-1-1-203,-3-6 0,0-2-292,12 21-90,-5-13-89,-7-13-630,-4-14-720,-7-16 2159,-4-18 0,-10-16 0,-2-10 0</inkml:trace>
  <inkml:trace contextRef="#ctx0" brushRef="#br0" timeOffset="206637">1726 9946 20800,'-63'11'2429,"0"-5"-2159,7 4-91,8-9 199,13 3-288,16-10 8,19-8-98,24-11 90,27-7-1014,-15 13 0,4 2 924,8-2 0,2 1 0,2 1 0,0 0 60,2 2 1,-2 1-61,-6 2 0,-2 1-271,-5 2 1,-3 0-179,20-2-2070,-4-4-7312,-21 3 9910,-2-10 1,-16 1 0,-2-6 0</inkml:trace>
  <inkml:trace contextRef="#ctx0" brushRef="#br0" timeOffset="207038">2445 8784 23004,'-5'-16'1349,"1"2"-1169,1 5 0,2 4 0,5 3-180,10 6 0,16 1 0,11 0 90,12-1-180,8-4-404,3 0 494,-31 2 0,0 0 90,27-1-90,-5 4 0,-11-5 0,-5 6 0,-9 1 90,-4 1 90,-5 4 360,-7-3 269,-4 19-89,-6 16-451,-4-9 1,-2 3-383,-1 12 0,-2 2 203,-2 13 0,0 2-647,1-17 0,0 1 0,-1 0 557,1 3 0,0 0 0,0 0 0,0 0 0,1-1 0,0 1-314,-1-4 1,2 0 0,0-1 313,1-4 0,1-1 0,0 1-120,0 3 0,0 0 0,0-3-195,0 1 1,1-2-226,0 3 0,1-4-1281,-4-9-248,8-16 2265,2-22 0,3-25 0,1-16 0</inkml:trace>
  <inkml:trace contextRef="#ctx0" brushRef="#br0" timeOffset="207600">3801 7924 20935,'-12'-50'2968,"-2"5"-2158,-3-3-270,4 13-271,0 8 271,5 21-90,-2 24 0,-2 24-271,2-11 1,0 4-501,-3 11 1,-1 3 410,-3 7 0,-2 2 0,-3 3 0,1 1-792,-1 1 1,0-1 701,2-5 0,0-1 0,2-5 0,2-2-23,2-8 0,1-1 23,2-6 0,2-3 0,-2 17 0,8-12 0,43-14 0,8-16 0,-3-7 0,3-4 259,-1-3 1,3-4-290,-2 0 0,4 0 0,0-1-30,-2 0 0,0 1 0,1-1-120,6-4 0,2 1 0,-4-1 287,3 0 0,-5-1-467,-12 2 0,-6-1-539,-3-7 899,-27-28 0,-10-6 0,1-4 0,-9-3 0,-1 1 0</inkml:trace>
  <inkml:trace contextRef="#ctx0" brushRef="#br0" timeOffset="207881">4252 7766 20845,'0'-37'3328,"0"4"-2698,-4 3-90,3 7-181,-3 3 91,4 7-90,0 6 90,0 23-91,6 19-470,-1-1 1,0 4 200,4 8 0,1 3-870,2 10 1,0 2 809,-3-15 0,1 0 0,0 1-30,0 1 0,0 1 0,0-1 0,1 0 0,-1 0 0,2 2 30,2 13 0,2 3 0,-1-4-426,-4-17 0,-1-3 0,1 2 366,2 8 0,0 3 0,0-7-146,-3-7 0,0-5-94,8 27-41,-4-16-678,-1-8-360,-7-14-630,-1-14 2255,1-41 0,1-14 1,-2 6-1,0 0 0</inkml:trace>
  <inkml:trace contextRef="#ctx0" brushRef="#br0" timeOffset="208283">4792 7522 17799,'-5'-48'2159,"-4"9"-65,8 6-1735,-10 10-179,10 5 768,-5 8-768,6 18 360,0 22-450,0 27-45,0-19 0,0 3-181,2 7 0,0 2 181,0 1 0,2 1 0,1 1 0,2 0-45,1-6 0,2-1-131,2-3 0,1-2 221,0-7 0,3-2-90,18 19 0,2-17 90,5-15-90,-6-28 0,0-9 0,-7 1 0,-1-4-301,11-14 0,-3-4 526,-11 1 0,-4-1-46,-1 0 1,-3-1 615,-4-4 1,-3 0-572,-3 1 1,-4-1-90,-12-18 0,-5 0-199,1 18 1,-3 1 63,-9-12 0,-4 4 0,3 21 0,-1 6 0,-2 3 0,-1 3 0,-31-4-360,1 11-989,6 15-912,23 8 1,3 6 2260,-9 17 0,17-4 0,5 4 0,3 27 0</inkml:trace>
  <inkml:trace contextRef="#ctx0" brushRef="#br0" timeOffset="213065">8008 5333 16618,'8'-12'5037,"0"1"-4678,-3 2-179,-2-2-90,-1-1 0,2-3-90,2 3 180,4-3-90,-5 9 180,1-2 0,-6 8 629,0-2-629,0 10-90,0 8 0,0 21 0,0 22-150,0-17 0,0 6 0,0 2-747,0 9 1,0 2-1,0 0 717,0 3 0,1 0 0,-1 0 0,1-1 0,1-1 0,0-1-525,0-6 1,2-2 0,-1-3 524,2 6 0,-1-2-252,2 10 1,0-5 251,2 5-2,-3-13 2,0-10 1478,-1-1-1658,-1-18 1676,1-3-2036,-4-15 801,0-4-891,0-6-355,0-5-634,0-14-540,-6-13 2159,-2-12 0,-5-14 0,6 30 0,0 0 0</inkml:trace>
  <inkml:trace contextRef="#ctx0" brushRef="#br0" timeOffset="213488">7992 5364 19226,'0'-20'3238,"0"0"-2878,0 0 0,0 1-90,0-1 89,0 4-89,1 0-90,5 9-90,6 7 0,11 9-90,7 15 90,11 8-90,6 16-133,-21-21 0,2 3 133,1 2 0,1 4 0,-1 0-464,6 5 1,1 1 463,-6-4 0,2 1 0,-2-2 0,1 3 0,-1-3 0,-1-1 0,0 0 0,-3-2 0,0-2-45,-2-2 0,0-1-225,15 21-89,-5-10-361,-7-8-2338,-2-7 3058,-11-15 0,-3-9 0,-9-10 0</inkml:trace>
  <inkml:trace contextRef="#ctx0" brushRef="#br0" timeOffset="213767">8052 5970 19226,'-20'14'2878,"3"0"-2608,9-9-90,8-1 0,28-18-90,2-1 0,3-2-90,3-3 0,2-1-437,10-6 1,0 0 436,-11 5 0,-1-1-45,-1 2 0,-1-1-90,-4 1 0,-1-1-765,3-5 1,-2-1-1169,6-12 2068,-4-7 0,-24 19 0,-6 4 0</inkml:trace>
  <inkml:trace contextRef="#ctx0" brushRef="#br0" timeOffset="215155">9165 5016 16168,'-7'8'5846,"2"2"-5306,5-9 1169,0 3-1619,0-14-90,0-1 0,4-11 90,4 3-90,4-1 0,8 2 0,3-4 0,5 1 0,5-6 0,0 2 0,1 0 0,-3 0 0,6-3 0,-5 2 0,-1 1 0,-10 5 0,-3 2 0,-5 6 0,-1 1-90,-6 7 90,-4 4-1259,-2 0 719,0 10-2338,0 12-6297,0 8 9175,-6 7 0,2-3 0,-6 0 0</inkml:trace>
  <inkml:trace contextRef="#ctx0" brushRef="#br0" timeOffset="215498">9283 5324 20305,'-12'16'2159,"5"-1"-1979,2-3 0,5-5 90,0-3 0,5-4 0,4-4-91,7-5-89,6-7 0,6-9-90,7 0 45,-9 1 0,1 0-45,14-9 0,-15 10 0,-2 0 0,5-4 0,-3 4 0,0-3 0,-10 8 0,1 1 0,-9 8 0,-1 7-90,-2-2-180,-2 3-809,0-3-630,-2 2-8122,2-5 9590,-2-4 0,1 1 1,-2-3-1</inkml:trace>
  <inkml:trace contextRef="#ctx0" brushRef="#br0" timeOffset="215918">9819 4609 22194,'6'-9'540,"0"0"-360,8-6-180,-1 4 90,12-12 0,-5 10-90,6-6 0,-6 5 0,-2 2 0,2 1 0,-1-2 90,-1 1-90,0-3 0,2 3-90,1 1 90,1 2 0,1 2 0,-3-2-180,2 4-180,-1-1-180,-1 3-809,-4-1-630,-2 0 1979,-5 1 0,-3-3 0,-5 3 0</inkml:trace>
  <inkml:trace contextRef="#ctx0" brushRef="#br0" timeOffset="216372">9961 4885 9469,'-16'23'4857,"1"-3"-1891,3-2-2696,6-8 1212,2 0-1302,4-9 788,0 3-788,2-4 2542,6-6-2542,3-6-90,7-6 0,4-3 0,6-1 0,7-1-90,4 2 0,1-1 0,3 2 0,-4-1 0,-1-1 0,-5 1 0,-7 3 0,4-1 0,-12 8 0,1 0 0,-11 9 0,-2 0-90,-4 2-180,0-2-90,-2 0-1439,0 1-180,-7-1 1979,-2 2 0,-7-4 0,-1-1 0</inkml:trace>
  <inkml:trace contextRef="#ctx0" brushRef="#br0" timeOffset="217290">10497 3804 16977,'0'-9'4768,"0"0"-4499,0 0-89,2-2-90,2-1 90,2-3-90,2 1 0,2-2 0,1 2 0,-1 3 0,2 2 0,4 4 90,-5 9 0,5 6 0,-8 22-90,-4-2 179,0 37-89,-11-22-90,-2 19 0,-11-5-90,4-16 0,4 8 90,7-15-90,7-11 90,4-2-90,4-16 0,6-3 0,4-8 0,5-1 0,16-16 0,-11 3 0,20-17 0,-27 13-90,6-6 90,-11-6 0,-7-11 0,-2 2 0,-7 0 0,-2 16 90,-9-17-90,3 13 0,-9-18 90,10 24-90,-4-1 90,8 11 0,-3 5 0,4 2-90,0 3 0,0 1 90,0 1-90,0 1 0,0 8 0,0 16 0,0 5 0,4 17 0,1-1 90,3 9-90,2 7-169,-5-26 0,2 2 169,1 3 0,0 1 0,1 1 0,1 2 0,0-1 0,2 1 0,5 14 0,1 0 0,-5-16 0,1 0-1640,8 18 0,-1-4 1640,-1-2 0,1 2-180,-11-29-270,-3-7-809,-3-13-1799,-6-22 3103,-8-31 0,-1-5 0,3 20 0,0 0 1</inkml:trace>
  <inkml:trace contextRef="#ctx0" brushRef="#br0" timeOffset="217838">11053 3637 22734,'3'50'540,"2"-8"-540,-2-9 0,2 2 135,7 4 0,3-1-4297,12 21 4162,6-6 0,-8-41 949,-8-14-949,3-6 0,-2-8 0,2-9 0,3-23 90,-12 8 0,0-15 90,-11 16 90,-11-11-90,3 15 0,-11-6-90,4 18-90,-1 5 3482,0 4-3482,-2 7 0,1 3-90,-1 4 90,2 0-90,0 6-720,-8 12 91,8 2-361,-5 11-719,8-4 1799,1 0 0,0 3 0,0-3 0</inkml:trace>
  <inkml:trace contextRef="#ctx0" brushRef="#br0" timeOffset="231507">1957 11353 15088,'-4'16'7106,"-3"5"-6656,6-6 0,-8 5 0,7-9-181,-3 3-89,-1-5 0,-2 4-90,-5-7 0,5 6 0,2-11 0,6 5 0,0-6 180,0 0-90,4-4 0,4-3-90,10-10 89,12-6-89,13-17-564,-13 14 0,2-2 519,9-9 0,3-3-15,-8 6 0,2-1 0,2-2 37,-4 5 1,1-1-1,2-1 1,1-1-793,5-5 1,1-1-1,2-1 1,2 0 742,-6 5 0,1-1 0,2 1 0,0-1 0,1 0-430,3-2 0,1 0 1,1-1-1,0 1 0,1 1 412,-7 5 0,0 0 0,0 1 0,1 0 0,0 0 0,0 0-142,-1 2 0,0 0 0,-1 0 0,2 0 0,0 1 0,2-2 142,-1 2 0,2-1 0,2-1 0,0 1 0,-1 0 0,0 0 0,-1 2-141,1-2 0,0 0 0,-1 1 1,0 1-1,-1 0 0,0 0 141,7-4 0,1 0 0,-1 0 0,-2 2 0,-3 1 180,-2 0 1,-1 2-1,-4 1 1,-4 2-181,6-4 0,-5 2 538,-4 1 1,-1 2-539,-6 2 0,-1 1 1206,20-15-1206,-9 6 2662,-7 6-2662,-5 6 1174,2-2-1174,-11 9 1092,2 1-1002,-14 6 29,-4 1-29,-1 1-90,-2 0 90,1 2-90,-2-2 0,0-1 0,0 1-360,0 0-1709,0 0 0,0 1 2069,0-5 0,0-3 0,0-5 0</inkml:trace>
  <inkml:trace contextRef="#ctx0" brushRef="#br0" timeOffset="232402">8552 7128 20036,'-12'0'3058,"1"0"-2429,5-2-359,10-2 0,10-7 0,16-7-90,17-12-90,-15 12 0,3-2-2126,7-8 0,3-2 2126,9-5 0,2-3 0,-13 7 0,1-1 0,2-2-271,-7 5 1,2 0 0,-1-1-1,2-2 203,5-2 1,1-2 0,1-1-1,0 0-285,-5 4 1,0-1-1,1 0 0,0 0 1,1-1 316,3-2 0,0 0 0,1 0 0,0-1 0,0 0-257,2-1 1,0-1 0,0 0 0,1 0 0,-1 0 220,1 1 0,-1-1 0,1 1 0,-1-1 0,1 1 0,-2 0 0,1 0 0,-1 1 0,0-1 0,0 1-18,-3 2 0,0 0 0,0 0 0,0 1 0,0 0 0,-3 1 1,1 1-1,-1 0 1,0 0 0,-1 1 21,7-6 1,-1 2-1,0-1 1,2-1 48,-4 2 1,3-1 0,-1 0 0,-1 1 0,-3 2-27,-3 1 0,-3 3 0,0 0 0,0-1 22,7-4 1,2-2-1,-2 1 1,-6 4-23,5-6 0,-5 4 0,-4 5 0,-3 1 481,-8 5 0,-1 1-436,24-15 1624,-20 11-1624,-4 7 2428,-17 11-2518,-6 8 2550,-2-2-3000,-4 10-179,-4-2-271,-7 14-179,-7-2-180,-3 9-810,-3 2 2069,0 6 0,-3 3 0,1 1 0</inkml:trace>
  <inkml:trace contextRef="#ctx0" brushRef="#br0" timeOffset="243674">5718 6251 20305,'4'-3'1979,"0"1"-1799,0 2 0,-2 0 270,0 0-180,0 0 269,0 0-269,2 0-90,0 0 0,-2 0 0,0 0-180,0 0 90,-2 0 0,2 6-90,2 2 180,0 5-90,4 3 0,2-2-90,1 4 90,1-2-90,0 2 89,-2 0 1,2 0 0,-2 2 180,8 13-90,3 2-90,0 3 0,-1-4 0,-6-9 0,0 3 0,-1-3-90,2 1 90,0-1-90,1 5 0,0-1 90,2 3-90,1 0 0,3 1 0,9 20 0,-4-15 0,5 14 0,-8-22 0,-4 1 0,2 0 0,-1 6 0,-1 1 0,0 7 0,2 3 0,-1 6 0,3 1 0,-1 3-1439,1-5 1439,0-1 0,1-7-368,-1-2 368,1-3 0,-3-1 0,-2-3 0,-2-4 0,-3-3 0,-3-4 0,0 0 0,2 7 0,-3-4 0,4 7 1379,-6-8-1379,4 8 0,-3-12 428,-1-1-428,-1-12-90,-5-9-900,0-11 1,-10-12-720,-3-13 0,-1-7 1709,-2 7 0,-1-3 0,-6-16 0,0-2 0,3 9 0,-1 1 0</inkml:trace>
  <inkml:trace contextRef="#ctx0" brushRef="#br0" timeOffset="244967">6375 6020 18866,'2'-7'3058,"2"1"-2698,-1 3-180,1 1 0,-4 0 0,0 0 0,1-1-90,0 1 90,2 2 90,-2 0 449,1 0-359,-1 0-270,4 0 90,-1 0-180,4 6 90,-2 2 0,9 15 0,-1-1 0,4 11 0,-2-3-1,-4 2 1,4 1 0,-1 2-90,1-1 90,0-1 0,0-1 0,-1-2-90,-1-3 90,0-4-90,-2-1 90,2-4-90,-1 4 90,-1-1-90,-2 2 0,0-1 0,4 15 90,0 1-90,3 2 0,1-6 0,-6-9 0,4 0 0,-1 0 0,-1 0 0,0-2 90,-2-1-90,0 1 0,1 1 0,-1 0 0,5 8 0,2-3 0,2-2 0,-3-3 0,-4-6 0,9 15 90,-8-10-90,10 14 0,-13-18 90,4 9-90,-5-11 0,-1 9 0,-2-11 0,0 6 0,0-2 0,6 12 0,-5-11 0,3 6 90,-4-15-90,-2 0 0,2-2 90,-2 2 0,0-1-90,2 1 0,-2 0 90,4-1-90,4 3 90,-2-4 0,1 2-90,-5-2 0,-1 2 0,0 1 0,0 0 89,4 1-89,-2 4 90,-1-8-90,-4 7 0,-4-15-269,0 3-541,-4-8-809,-2-3-1259,-6-6 2878,-6-5 0,-1-3 0,-3-2 0</inkml:trace>
  <inkml:trace contextRef="#ctx0" brushRef="#br0" timeOffset="257894">2981 5907 22014,'-17'5'2069,"3"-1"-1439,2-4-90,5 0-181,4-4-89,3-1 0,7-8 0,6-1 0,9-8-90,7-3-90,3-5 0,5-2-90,1 3 0,5-2 89,-2 3-89,3 1 0,-1 2 0,3 1-1696,-10 9 1,1 0 1695,20-7 0,-20 10 0,2 1-301,0 3 0,0 2 391,20-1-90,-21 3 0,0 2-90,13 2 21,-4 0 69,-1 0 0,-3 0 0,-2 0 0,-3 0 0,-3 0 3061,-1 0-3061,-3 0 890,-1 0-890,-2 0 0,3 0 111,-1 0-21,5 0-180,-1 0 90,3 4 0,1 1 90,1 8-180,2-1 90,-1 3 0,1-3 90,-1-5-180,1 5 90,23 0 0,-14-1 0,-16-4 0,-1 0 0,13-6 0,-3 3 0,-2-4 0,-6 4 0,-5-3 0,-6 3 90,-3 0-90,-5-3-90,-2 3 90,-2-4 0,-2 0-179,0 0-1,-2 0-360,-3 0-359,-2 0-451,-3 0-1438,0-4 2788,-10-1 0,-13-2 0,-13 0 0</inkml:trace>
  <inkml:trace contextRef="#ctx0" brushRef="#br0" timeOffset="258770">1969 5265 17247,'-11'-7'4767,"0"-2"-4407,-1 2-90,0-2 90,7 2-90,-4 1 0,8 1-1,-10 1-89,-7 1-180,0 1 90,-6 10-90,10 8 0,2 12 0,2 12 0,3 10 90,4 11-383,4-25 1,1 0 292,2 4 0,1 0 0,1 2 0,2 0 45,1 0 0,0 0-45,3-1 0,0-1 0,2-2 0,1-1 45,0-4 0,3-2-71,1-3 0,2-2 116,20 14 0,7-12-90,-11-22 0,2-9 45,2-11 0,0-7-45,-1 0 0,-2-7 30,-11-6 0,-3-7 0,-4 2-456,-6-2 0,-3-1 471,2-17 0,-4-1-45,-8 16 0,-3 2 45,-2-2 0,-1 0 58,-3 4 0,-2 0-103,-1 0 0,-2 2 0,-3 3 0,-1 1 0,-1 2 0,-1 1 0,-1 3 0,-2 2 0,-23-19 0,-4 12 0,-2 13-90,-1 16 0,2 11-221,6 9-229,5 9-359,9 4-900,5 3 1799,13 2 0,4-4 0,8-1 0</inkml:trace>
  <inkml:trace contextRef="#ctx0" brushRef="#br0" timeOffset="259110">2392 4763 21115,'4'-12'1529,"-2"5"-1349,0 3 0,0 4 0,0 0 0,4 6 0,0 6-90,4 10-1,4 12 1,5 13 0,5 13-398,-11-26 1,1 2 307,0 3 0,0 1 0,1 1 0,0 0 0,0 2 0,1 0 0,0 0 0,0 2-180,6 14 0,0 0-45,-7-15 0,-1-2-270,5 9 1,-3-4-1665,-1 0 2159,-7-17 0,-5-15 0,-3-9 0</inkml:trace>
  <inkml:trace contextRef="#ctx0" brushRef="#br0" timeOffset="259822">2363 4908 20126,'-32'-37'2158,"1"1"-1618,-4-14-450,10 12 90,5-11 0,17 0-90,14 10 0,12-14-343,14 15 343,9-1-45,-18 20 0,1 2-45,2 1 0,1 2 0,2 1 0,0 1 45,-1 5 0,1 2-45,10 2 0,0 2 0,21 10 0,-25-1 0,-2 3 90,9 14-90,-6 4 90,-10 5 174,-11 2-264,-10 5 90,-14 2-90,-8 2 0,-11 1 90,-5-3-90,4-12 0,-1 1 0,-16 13-165,13-15 1,-1-3 164,-15 7-90,-5-7 180,0-5-90,0-3 0,6-10 249,7-3-249,5-6 0,4 0 0,9 0 0,4 0 0,11 0 428,3 0-428,5 0 0,2 0 0,3 0 0,0 0 90,2 0 0,1 0 0,8 0 180,31 4-270,0-3 45,-11 0 0,1-2-344,-3-2 1,-1-1 343,5-1 0,0-1-897,1-2 1,0 0 851,-1 1 0,-1 0 0,-2-2 0,-1 0-101,-4 2 0,0 0 101,26-4-809,-2 4-361,-23 5-959,-7 10 2129,-28 10 0,-13 18 0,-7 11 0</inkml:trace>
  <inkml:trace contextRef="#ctx0" brushRef="#br0" timeOffset="266854">2367 12605 23094,'-12'-7'1619,"0"3"-1079,0 16-91,0 11-89,5 29-270,4-18 0,1 2-591,2 9 1,1 3 500,1 8 0,0 3 45,2 5 0,0 2-45,0-19 0,-1 1 0,1 0-415,0 0 1,0 0-1,0 1 265,0-1 0,0 0 0,0 0-90,1-1 0,0-1 1,-1 0-391,2 17 1,-1-1-316,1-6 1,0-2 880,-3-9 1,0-3-1,1 21 1,-2-15 0</inkml:trace>
  <inkml:trace contextRef="#ctx0" brushRef="#br0" timeOffset="267153">2173 12746 23094,'-17'-44'1439,"8"6"-1169,2 11 539,21 20-269,37 46-450,-22-14 0,2 3-856,14 16 1,4 5 795,-8-7 0,2 3 0,-2-1-30,-9-10 0,-1-1 0,2 2 0,9 10 0,2 2 0,-3-3-619,0 0 0,-3-3 574,-1 0 0,-1-1-45,-4-5 0,-1 0-232,-3-5 1,-3-1-399,14 21-184,-11-16-265,-10-8 91,-9-14 1078,-11-4 0,-13-8 0,-8 0 0</inkml:trace>
  <inkml:trace contextRef="#ctx0" brushRef="#br0" timeOffset="267370">2339 13700 21924,'-25'0'2429,"5"0"-2339,9-4 90,11-9 0,16-14-90,19-17-90,-10 17 0,3 0-523,5-2 0,1 0 433,2 2 1,0 0-91,0 4 0,-1 1-319,-4 3 1,-1 2-491,25-12-1080,-10 8 2069,-11 5 0,-7 7 0,-8 3 0</inkml:trace>
  <inkml:trace contextRef="#ctx0" brushRef="#br0" timeOffset="267952">3050 12411 22464,'-18'-19'3868,"3"2"-3778,11 12 0,7 1-90,33 4 0,5 0 0,-8 2 0,2 0 0,26-1-529,0 3 529,0-4 0,-4 0-77,-6 0 77,-8 0 0,-7 0 0,-11 0 0,-5 0 0,-8 0 435,-4 0-435,-4 0 171,-2 6-171,-2 5 0,-4 16 90,-2 12 0,-6 21-547,1-1 0,0 6 547,2-12 0,0 3-90,2-6 0,-1 4 0,1-3 45,0 6 0,0-3-68,2 0 1,0 1 67,1 11 0,2-2-90,0-22 0,0-2 45,0 7 0,1-5-179,0-6-91,-3-13-450,4-6-449,2-10-630,2-9-8032,-1-13 9075,0-17 0,1-14 0,0-8 0</inkml:trace>
  <inkml:trace contextRef="#ctx0" brushRef="#br0" timeOffset="268414">4065 12284 22824,'-20'0'2069,"1"0"-1799,8 0-180,4-4 0,7-3-1,23-31-89,5 0 45,-1 4 0,4-2-410,-1 4 1,1 0 364,4-5 0,1 1-45,3 2 0,0 0 45,-2 1 0,1 1 0,-1 2 0,-1 1-114,-4 2 0,-2 2 114,-3 1 0,-2 2-90,14-14-180,-9 9-179,-10 9-181,-9 5-180,-6 8 353,-8 1-1432,-4 10-7850,-5 5 9739,-6 12 0,-3 7 0,-3 4 0</inkml:trace>
  <inkml:trace contextRef="#ctx0" brushRef="#br0" timeOffset="268819">4239 12547 18327,'-14'25'4047,"0"-5"-3507,2 0-180,0-8 89,1-3-89,1-5 90,6-4-180,0 0-90,13-4 90,4-5-180,15-11 89,6-10 1,3-4-135,-4 3 0,2-1-508,-1 0 1,2-2 0,-1 0 462,8-7 0,-2 0 0,0 2 0,0 1-417,-4 1 1,-1 2 461,-5 6 0,-1 1-45,2-4 0,-1 0 0,12-11-180,-6 3-270,-22 20 1068,-11 13-1518,-4 5 614,-6 2-2052,-2 0 2338,-7 0 0,-1 0 0,0 0 0</inkml:trace>
  <inkml:trace contextRef="#ctx0" brushRef="#br0" timeOffset="269552">5417 10484 20755,'0'-34'2609,"0"2"-2250,0 5 91,0 3-90,0 3 0,0 1-90,0 6-90,0 5-1,0 5 1,0 4 0,0 8 180,0 8-180,0 18-90,-7 19 0,2-17 0,-1 3-787,-3 9 0,-2 2 697,-1 3 0,-1 1 45,1 2 0,0-1-388,0-5 1,1-2 387,1-5 0,2-2-59,-1 22 14,4-14 0,5-13 90,4-8 1194,5-10-1284,14-9 791,11-13-702,17-10-89,-20 0 0,1-2-621,6-2 1,1-2 620,2-2 0,0 0 0,2-2 0,0 1-77,-4 1 0,-1 1 77,-2 1 0,-1 1 0,-4 2 0,-1 0 0,21-8 0,-11 5 0,-9 6 0,-9 5-90,-8 1-899,0-1 89,-9-3 879,0-3-4026,-25-15 4090,3 2 1,-19-14 0,8 8 0</inkml:trace>
  <inkml:trace contextRef="#ctx0" brushRef="#br0" timeOffset="269831">5815 10348 13733,'-18'-37'3238,"10"12"-351,-8-1-2707,11 15-90,-1 6 0,2 1 450,20 40-360,5 7 207,-2-1 0,2 3-297,1 2 0,1 1-45,2 7 0,2 1-15,-7-16 0,-1 0 0,1 1 0,1 1 0,0-1 0,1 1-215,-1-3 1,1 1 0,0-1 184,10 16 0,1-2 0,-3-3 0,1-3 850,-1-4 1,-1-2-851,-4-4 0,-1-2-89,-3-6 0,0-1-990,19 25 814,-16-29-1174,-1-2 2032,-16-50 1,-11-6-1,-5-26 1</inkml:trace>
  <inkml:trace contextRef="#ctx0" brushRef="#br0" timeOffset="270169">6335 10240 20587,'-16'-55'2878,"-1"5"-2074,3 14-534,0 11-6,2 8-174,5 9 90,1 19-90,6 14 44,6 13 1,3 6-90,6 8 0,2 2-45,3 0 0,2-2-330,4-2 0,3-5 420,18 0-90,2-16 15,-2-15-15,-1-18 0,-4-21 90,-22-14 0,-6-8 45,-4 9 0,-4-3-344,-3-21 0,-5 0 434,-7 16 0,-3 2-90,-2 2 0,-2 2-92,-2 3 0,-3 4-43,-12 0 0,-2 5-89,-20-2-136,19 18 0,-1 6-675,-11 20-719,5 15-989,6 14 2498,7 12 0,19-22 0,1 1 0,1 2 0,1-1 0</inkml:trace>
  <inkml:trace contextRef="#ctx0" brushRef="#br0" timeOffset="273770">1474 12863 21924,'-7'0'1620,"-2"-4"-1530,8-5-90,-2-7 89,10-11-89,6-7 0,13-9 0,10-11 45,-13 25 0,1-1-470,3-4-1,1 0 426,3-2 0,1 0 45,2-2 0,1 1-45,2-2 0,0-1 0,1-1 0,1 1 0,-1-1 0,1 0-493,-1 1 0,-1 0 493,0 3 0,-1 2 45,-1 2 0,-1 1-224,-1 2 1,-1 1 178,-2 3 0,-1-1 0,10-6 0,-1-1 0,-10 10 0,0 0 0,7-6 0,0 0 0,14-11 0,1 0 90,-1-2 0,0 0-90,-2 0 90,-3 0 0,-1 5 0,-2-3-167,-3 7 77,-1-4 0,1 6 0,-1-2 0,3 5 0,-1-1 0,2 3 0,-1 2 0,1 1 723,-1 1-723,1 0 0,0 1 0,1-3 90,3-2-90,3-3-90,5-1 180,4-3 69,-28 17 1,-1 0-160,2 0 0,-1 0 0,26-15 71,0 1-71,-2 3 0,-1-1 0,1 2 0,-15 7 0,0-1 0,-7 4 0,-1-1 0,10-6 0,0 0 0,-9 3 0,-1 1 0,1-2 0,1-1 0,2-1 0,-1 0 0,-1 2 0,0 0 0,-2 2 0,0 0 90,25-14-90,-4 3 0,-6 1 0,-3 1 71,-3 2 19,-1 0-90,-9 9 0,1 1 0,15-13 45,-15 14 0,-1-1-45,7-9 0,-1 2 90,-5-2 623,0 5-713,-3-1 356,-1 4-356,0-3 18,-1 3-18,3-4 0,1-1 0,1 0 90,14-8-90,-11 9 90,6-2-90,-13 9 0,-1 3 0,1-1 0,2 3 0,5-3 0,3 2 0,1-3 0,2 1 0,-3-1 90,1-2-90,1 4 0,1-1 0,16 6 0,-12 1 0,11 1 90,-13 3-90,3-2 0,2-1 0,2 0 90,1 1-90,0 2 0,1 2 0,1 0 89,0 0-89,2 0 0,1 0 0,-15 5 0,1 2 0,22 0-254,-21-1 1,-1 1 343,17 3-90,-2-3 90,-3 7 0,-18-3 0,-1 2 0,15 5-176,8 10 176,-22-4-90,-1 6 90,-1 6-1,1 3-89,-3 4 0,1 0 90,-1 2 0,-1 2-90,-1-1 90,-2 1 0,-3 1-90,1-1 90,-6 6 0,-1 2-90,3 8 0,-3 0 0,-4-1 0,-8-9 0,-2-20 0,-1 1 0,-5 18 0,-2 2 0,-6 5 0,3-26 0,-1 0 0,-1 0 0,-2 2 0,-7 17 0,-2 0 0,4-11 0,-1-1-140,-4 13 0,-1-2 140,5-14 0,-1-1 0,-8 17 0,0 0 0,6-12 0,-1 1 0,-3 5 0,-3 3 0,2-4 0,1-3 0,1-2-892,-10 15 1,1-2 891,8-17 0,1-3 0,0 2 0,-1 0-230,1-3 0,0 0 230,-1 0 0,1-1-40,0-1 0,-1 2 40,-10 11 0,-2 1 0,8-11 0,0 0-124,-11 10 1,-1-1 123,11-14 0,-1-1 0,-1 0 0,-1 0 658,0-1 1,-1 0-659,2-1 0,1-2 0,-1 0 0,1 0 0,3-3 0,1 0 0,-25 20 0,5-2 0,0-3 0,4-2 524,1-5-524,0 4 0,-3-2 0,-2 2 0,-4-1 0,-1 2-273,-5-2 273,27-15 0,1 1 0,-1 0 0,1-1 0,-1 0 0,1 0 90,-24 16-90,2-3 0,6-3 0,5-4 1030,1-1-1030,3 1 501,-2 0-501,7-4 0,-1 0 90,-21 12-350,17-11 0,-3 1 305,-6 0 0,-2 0 0,-4 1 0,-1 0-45,-2 0 0,0-2 0,2 1 0,2-2 45,12-5 0,2-1-45,-2 0 0,0 1 0,0 0 0,-1-1 0,2-1 0,-1 1 0,-16 6 0,0 1 0,15-7 0,1 0 0,-13 5 0,1 1 0,15-8 0,3 0 0,-1-1 0,-1 1 195,-13 4 0,-2 0-195,-4-1 0,1 1 0,2 0 0,2 0 0,2-2 0,3 0 0,5-3 0,3 0 0,-17 7 0,-12 0 0,23-3 0,-1-3 0,-1 2 0,-2-1 0,1 4 0,-1 0 0,-1 0 0,1 1 0,0-3 0,2-4 0,3 0 541,-1-5-541,2 0 23,1-1-23,2-4 0,-3 0 0,-1 0 0,-5 0 0,-2 0 0,-2 0 0,1 0 0,-1 0 0,2-2 90,2-3-90,3-2 0,-1-2 0,2-2 0,-17-6 0,13 0 90,-12-9-180,17 0 90,1-5 0,0-3 90,3-1-90,1 2-90,-1 1 180,1 2-180,2-1 90,5 4 0,2-3 0,5-1 0,0-3 0,-9-11 0,7 9 0,0-1-315,-3-10 315,-3 0 0,1-6 0,1-1-89,1 0-1,2 0 90,5-1-180,7 1 90,8 0-90,10 1-69,3 4-111,4 3 1,4 4-271,-1 5-180,2 3-179,-1 9-317,-1 3-1213,0 6 2519,-1 0 0,-1 5 0,-2 0 0</inkml:trace>
  <inkml:trace contextRef="#ctx0" brushRef="#br0" timeOffset="279203">926 8833 14279,'-6'5'6746,"5"-1"-6116,-4 2-181,5-4-179,-4 4-90,3-6 90,-2 4 0,3-3 90,0 3-180,0-10-1,5-6 1,5-10 0,12-10 0,13-9-135,-14 16 0,3-1-175,6-5 1,2-2 174,4-3 0,2-1-762,5-4 1,3-1 761,2 0 0,2 0-45,-15 12 0,0 1 0,0 0-306,1 0 0,-1 0 0,1 1 306,-1 0 0,0 0 0,0 0 0,15-13 0,0 0 45,-2 2 0,-1 0 0,-3 0 0,0 1 0,-2-1 0,0 1 0,-2-1 0,0 1 0,0 0 0,1 1-45,-2-1 0,1 0 0,1-1 0,1 1 45,0 0 0,-1 0-45,1 0 0,0 0 0,-2 2 0,-1 2 0,0-1 0,-1 2-238,-3 1 1,0 0 282,-2 3 0,0 0-45,-1 0 0,-1 1 0,-1 2 0,1 0 0,-1 0 0,1 0 0,0 0 0,1 1 45,-1-1 0,1-1-45,1 0 0,0 0 0,2 0 0,0 0 0,0-1 0,1 1 0,0 2 0,1 0 44,-1 0 1,1 1 107,-2 2 0,1 1-197,13-8 0,0 1 90,-12 8 0,0 0 446,10-6 1,-2 2-492,-13 8 0,-1 0 0,0 0 0,1-1 0,-1 0 0,1 0 0,1-2 0,1-1 45,0-1 0,1 0-45,1-2 0,1 0-204,1-3 1,1 0 248,1-1 0,1 0 0,1-1 0,0-1-124,1-1 0,1-1 79,-2 2 0,1-1 0,2-1 0,-1-1 0,-1 3 0,0-1 45,2-2 0,-1 1-45,-2 1 0,0 1 0,0-2 0,-1 1 0,-2 1 0,-1 1-225,0 0 0,-1 0 225,-1 1 0,-1 0 45,1-2 0,-1 1-45,1 1 0,1 0 0,0-2 0,1 1 0,2 0 0,1 0 0,1 0 0,0 1 0,2 0 0,1 0 0,-1 1 0,1 0-267,1 2 0,0 0 267,0 1 0,-1-1 0,-1 1 0,0 1 322,-1 0 1,1 1-323,-2-1 0,-1 1 0,1 0 0,-1 1 0,-1 1 0,0 0 0,-2-1 0,1 1 0,-2 1 0,1 0 0,-3 1 0,-1 0 302,0 0 1,-1 0-303,-2 2 0,-1 1 0,27-15 0,-3 1 502,-3 1-502,-17 9 0,1-1 0,18-11 474,-19 13 0,-1-1-474,16-6 0,1 3 0,-11 5 0,0 0 0,-7 4 0,-1 1 176,12-6 1,-1 1-177,19-4 0,-2-1 0,-4 3 90,-1 0-180,-1 0 90,2 0-32,3-2 32,3 1 0,2-1-460,-30 10 1,-1 0 459,1 1 0,-1 0 0,1-2 0,-1-1 0,1 2 0,-1 0 0,1-2 0,-1-1 0,1 0 0,-1-1-133,2 0 1,-1-2 132,0 1 0,0-1 0,1 0 0,0 0 0,-1 0 0,0 0 0,0 1 0,0-1 0,-2 1 0,0 0 0,-1 0 0,0 1 0,25-11 0,-17 9 0,-1-1 0,13-7 0,-16 9 0,-2 1 0,5-6 0,1 4 409,0-2-409,1 4 0,2-1-2780,-3-1 2780,3-2 638,-4-3-638,1-1 211,-1-1-211,1 2 0,-1-1 0,-1 4 0,1-2 0,-5 2 3392,3-1-3392,19-11 0,-9 7 0,-13 6 0,1 0 0,20-9 0,2-1 0,3 2 0,0 0 0,-1 3 0,-5 1 0,-1 1 0,-4 4 0,-1 3 0,-3 1 0,-2 3 0,-1-2 0,17-6 0,-12 4 0,15-2 0,-15 8 0,2 5 0,2 0 0,-13 4 0,0 2 0,17 3 0,-17-1 0,-1 2 0,12 5 0,4-1 0,-2-1 0,5-6 0,-2 3-45,-16-6 0,0 1 135,16 6-90,12 0-90,-25 2 180,-4 3-90,-5 2-90,-2 2 180,0 0-90,3 2-90,3 1 90,1 1 0,4 1 0,1 0 0,5-1 0,2 1 0,1-1 0,-1 1 0,0 0 0,-4-1 0,-3 1 0,-3 1 0,-3 2 0,9 15 0,-9-7 0,5 13 90,-15-11-90,-1 2 0,-5 3 0,-2 4 0,-2 3 0,-3 1 0,-6-12 0,0 0 90,1 21-268,-4-20 1,0 1 177,0 15 0,-2 0 0,0 0 0,0-1 0,0-4 0,0 1 0,-4-5 0,3-1 0,-8-8 90,3-5-90,-5-4 0,-1-2 0,0 0 0,-6-3 0,-4 3 89,-25 14-89,10-8 0,10-10 0,0-1 0,-14 7 0,-2-2 0,0 2 0,-1-6 0,1 3 89,-2-3-89,1 1 0,-1 1 0,-1 0-32,1-3 32,-2 2 0,2-5 0,3 5 0,-1-6 0,3 6 0,1-1 0,-18 10 0,16-9 0,-13 6 0,15-7 0,1 0 0,-12 8 0,-1 1 0,0 1 0,-1 2 0,18-12 0,-1-1-1425,-13 11 1425,-3-1 89,2 2-468,-2 1 379,3 2 0,1-1 0,0 1 0,3 0 90,-1-1-45,15-7 0,-1 0-45,-16 9 45,18-9 0,-1 0-45,-1-2 0,0-2-171,-17 17 171,16-15 0,-2 0 0,-1 3 0,0-1 0,7-8 0,-1 0 0,-6 7 0,-1 0 90,-12 6-90,19-10 0,1 1-90,-15 11 90,-7 7 0,16-17 1673,-1-1-1763,0 2 657,1-2-567,0 3-90,-17 12 90,10-8 0,-10 9 0,4-6 0,11-6 305,-9 3-395,11-7 90,-1 0 90,-1 1-180,-1 1 135,9-5 0,0 0-45,-16 12 0,15-12 0,0-1 0,-12 11 0,-1-5 0,1 3 0,-3-4 0,1 1 0,-2-3 0,0-2 0,1 1 0,13-5 0,1 0 0,-17 7 45,18-7 0,-1 1-45,-1 1 0,0 0 0,-17 11 0,16-10 0,0 1 0,-13 9 0,0 1 0,2 3 0,1-1 0,1 4 89,1-4-89,11-7 0,-1 0 0,-17 11 45,17-12 0,1-1-45,-13 9 0,-1 0-3392,-1 1 3482,-3 2-90,-2 3 45,15-9 0,-1 3-45,-1 0 0,1 0 0,-1 2 0,0-1-109,3-3 1,2-3 108,-14 9 90,0 0-90,1-4 90,-1 4 0,-1-2-90,-1 2 90,0 0-90,2-2 0,4 0 0,3-4 0,2-1 90,1-4 3194,2 0-3284,3-3 0,2 1 0,1-2 90,-1-1 235,1-2-325,-1 0 0,1 0 0,1 0 0,0 0 0,-1 0 0,-3 0 0,-2 0 0,-5 0 0,-2 1 0,1-1 0,-3 0 0,4-2 0,-1-1 0,0-1 90,1 0-90,-3-1 0,-1 1 0,-2 1 0,-3 1 0,1 2 0,-2 1 0,2-1 0,1 0 0,1 0 0,0-2 0,3-1 0,1 1 0,1 2 0,1 1 90,1 1-90,3-4 0,1-1 90,3-1 0,3 0-90,-1-1 0,3 1 0,-4 1 0,-3 5 0,-5 2 0,-3 6 90,-2-2-90,1 3 0,-1-2 0,2-2 0,3 0 90,2-3-90,3 1 0,1 0 0,1-3 0,-1 2 0,-2 3 0,-5 3 0,-2 5 0,-3-1 0,-1 2 0,13-8 0,-1 0 0,-16 13 0,18-13 0,-1 0 0,-12 8 0,-3-1-392,-2 3 392,-5 5 0,26-19 0,-1-1 0,-1 1 0,-1 0 0,1-1 0,-1 0 0,1-1 0,1-1 0,-26 19 0,6-4 0,1-2 0,5-3 0,-3-2 0,-2 2 0,-4 3 0,23-14 0,-2 0 0,0 3 0,-3 1-48,-14 9 1,-2 2 47,-1 1 0,-2 2 0,13-9 0,-1 0 0,1-1-146,-4 4 0,2-2 146,6-4 0,4-3 0,-11 6 0,2-2 0,1-2 376,3-1-376,1-1 0,2-1 0,1 0 7,1-2-7,3 1 396,1-3-486,1-1 180,1 1-90,0 0 0,-1 0 0,-1 2 0,0-4 0,-3 3 0,1-1 0,-2 0 0,1 0 0,-3 0 0,1-2 0,-3 1 0,-1 1 0,-2 0 0,-1 0 0,-1 3 0,-1-2-90,-1 5 90,-1-1 0,-1 1 90,-2 1-90,12-4 0,0 1-90,-19 6 90,17-5 0,1-1 90,-14 5-90,-1 2 0,2-2 0,2 0 0,5-4 0,3-1 0,3-2-90,3 0 180,3-2-90,1 0 0,3-1 0,0 1 0,-2 0 0,1 0 0,-3-3-90,1 3 90,-3 0 0,-1 4 90,-5 1-180,-1 1 90,0 1 0,3-2 0,4-3 90,3-3-90,-6-1 0,8-7 0,-2 0 0,7-7 90,3 4-90,-1-3 0,-9-1 0,5-5 0,-12-7 0,-2-11 0,8-4 0,-8-11 0,14-2 0,1-3 0,0-2 0,-6-15-253,6 10 1,1 1 252,-4-8 0,-2-4 0,12 31 0,-1-1 0,0-1 0,0-1 0,-1 0 0,1 0 0,2 0 0,0 0 0,0-1 0,1 1 0,-6-31 0,2 1 0,4 0 0,-2 4 0,3 0 0,3 2 0,4 1 0,4 1 0,0-3 0,4 1 0,0-3 0,6-2-1074,1-1 1074,1 0 0,-7 29 0,0 0-143,0 0 0,0 0 143,1 1 0,0-2 216,7-24 0,1-2-216,-2 14 0,0-1 0,3-10 0,-1 2 0,-5 18 0,-2 5 0,3-11 1092,-4 4-1092,-2 6 339,-2 4-339,0 4 2,0 5-2,4 3 0,-1 2 0,2 3 0,1-3 0,3 2 0,3-1 0,0 1 0,2-2 0,1 0 0,-1-2 0,0 0 0,0 0 0,3-2 0,-1-1 0,6-1 0,1-1 0,1 1 0,1-1 0,-5 0 0,2 1 0,-3-1 0,-1 2 0,-2-1 0,-3 4-270,0-2-270,-4 2-539,1 4-450,-2 0-1170,-2 9 2699,2-3 0,-2 5 0,1-3 0</inkml:trace>
  <inkml:trace contextRef="#ctx0" brushRef="#br0" timeOffset="291891">26833 5500 18057,'-16'-4'4677,"2"-1"-4047,5 0-1,4 1 1,5 1 0,-4 1 89,3 2 630,-2 0-809,-1 0-180,3-2 0,-6-2-360,6-3 0,1-2 0,42-10 0,12-1-717,-4 3 0,4-1 717,1 1 0,2-1 0,-14 5 0,2-1 0,-1 1 0,3-1 0,1 0 0,0 1 0,2 0 0,0 0 0,0 0-468,0 0 0,0-1 1,-1 1 467,-1 1 0,0 1 0,-1-1 0,18-4 0,-2 1-310,-8 0 1,-2 1 309,-9 2 0,-3 1-25,-6-1 0,-4 1 25,14-5 1096,-13 3-1096,-15 2-944,-19-5-855,-11 8 40,-15 2 1759,-10 17 0,-9 10 0,-7 6 0</inkml:trace>
  <inkml:trace contextRef="#ctx0" brushRef="#br0" timeOffset="292327">26927 6038 20935,'-19'8'2339,"3"-2"-1800,2-6 1,4 4 0,3-3-1,0 3-89,6-4 540,-2 0-810,8 0-91,13-4 1,18-3 0,29-9-45,-21 6 0,3 0-558,10-4 1,3 0 542,-16 4 0,1 0 0,4-1 15,5-1 0,4-1 0,2 0 0,-4 1-15,4-2 0,-2 1 0,2-1-417,-2 2 1,2-1 0,0 0-1,-5 1 417,-4 0 0,-5 1 0,0 0 15,16-4 0,-2 1-349,-10 1 0,-3 1 349,-8 1 0,-3 0-45,20-10-180,-17-1-180,-13-3-539,-14-2 468,-6-1-1368,-6 1 2201,-9-10 0,7 9 1,-7-6-1</inkml:trace>
  <inkml:trace contextRef="#ctx0" brushRef="#br0" timeOffset="292716">29412 4514 22554,'6'-25'1619,"-2"4"-1259,0 4-90,-2 5-180,-2 3 180,7 13-90,8 24-91,3 9-89,1 21 0,-5 2 0,-8-25 0,-1 0-176,-1 7 1,0 0 175,-1 5 0,0 1-621,-2 2 1,0 0 575,0 1 0,0 0-45,-1 0 0,0-2-340,0-4 1,0-1-111,0-3 0,0-1-1438,0 24 1978,2-15 0,2-13 0,2-9 0</inkml:trace>
  <inkml:trace contextRef="#ctx0" brushRef="#br0" timeOffset="293296">29899 4672 22554,'2'-45'1529,"-1"4"-1349,0 9-180,-1 12 0,0 9 90,0 13-90,-3 9 90,-4 12 0,-7 19 0,3-7 0,-4 6 90,4-16 0,1-13-90,-2-4 0,4-10 0,1-4-90,4-6 0,3-8 0,5-5 0,9-5 0,15-4 0,15 2 0,14 1-182,-24 17 1,1 3 226,-1 0 0,2 3 0,-1 3 0,0 1-156,27 0 201,-11 14 90,-13 7 90,-19 35-180,-23-2-45,-5-13 0,-7 2-464,-19 14 1,-6-1 418,11-11 0,-2 0 0,3-5 0,-2 1 0,3-4 0,2-1 0,2-4 0,-20 21 401,15-13-311,7-9 189,12-9-279,15-9 90,16-5-90,20-4 90,17 0 11,-20-1 1,2-2-102,5 2 0,3-1 0,6 0 0,0 0 0,2-1 0,1 0 0,-2 0 0,0 1 0,-5-2 0,-1 1-135,-5 0 0,-2 1-282,-7 0 0,-1 0-573,17 0-449,-19-5-1169,-16-6 2608,-21-8 0,-13-6 0,-10-5 0</inkml:trace>
  <inkml:trace contextRef="#ctx0" brushRef="#br0" timeOffset="293711">31154 4406 22014,'0'-44'1799,"0"6"-1529,0 4-90,0 9-180,0 5 180,0 10-90,-5 8 0,-2 15 90,-5 10-90,0 16 0,-1 10 0,7 11 0,7 5 0,12-22 0,7-2-46,10-5 1,5-4 0,0-3 0,2-5-45,8-8 0,-1-8 90,21-18 0,-1-11 0,-36 4 0,-1-4-379,15-30 423,-25 20 1,-5-3 45,-3-2 0,-4-1-45,-5-1 0,-4-1-45,-2 1 0,-3 1-45,-3 1 0,-4 2-45,-2 4 0,-2 1 0,-2 2 0,-2 2-242,-28-14-27,-5 12-271,-2 14-450,-4 17-269,0 16 1259,14 12 0,2 7 0,13-5 0,1 3 0,3-3 0,1 1 0,-1 0 0</inkml:trace>
  <inkml:trace contextRef="#ctx0" brushRef="#br2" timeOffset="325694">9823 7183 19136,'-14'-14'3328,"0"4"-2968,1 2-180,3 5-90,0 5 0,6 3 0,0 8 90,4 8 179,5 44-269,0 1 0,0-18 0,1 7 0,0-4-1786,1 5 0,0 0 1726,-1-7 0,1 3 0,0 0-30,-1-1 0,0 1 0,0-4-1134,0 7 0,1-1 1134,1 12 0,-1-3-89,-2-27 1,1-3-92,8 25-180,-3-15-899,0-3-2339,-6-22 4154,-2-2 0,-3-24 1,0-2-1</inkml:trace>
  <inkml:trace contextRef="#ctx0" brushRef="#br2" timeOffset="326056">9766 7273 20575,'-22'-39'2339,"1"5"-2249,5 7 0,7 7 0,4 2 0,5 4 90,0-1-90,4 3 89,2 1 1,6 6 0,4 1 0,5 4 0,3 8 0,4 6 0,7 17-90,4 10-45,-17-16 0,2 3-381,14 15 0,2 3 336,-9-10 0,0 1-416,11 11 1,0 0 415,-13-14 0,-1-2 0,0-2 0,1-1-45,-3-3 0,1-3-135,23 14-815,6-10 365,-22-10-179,4-3-630,-25-7 67,-5-1 1372,-5-6 0,-3-4 0,0-1 0</inkml:trace>
  <inkml:trace contextRef="#ctx0" brushRef="#br2" timeOffset="326456">9860 7870 19676,'-17'5'3328,"3"3"-2968,5-7-180,4 3-90,5-4-1,0 0-89,3-4 0,7-3 0,9-11 0,9-5 0,7-8 0,6-1 0,2 0 45,-14 12 0,1 1-45,20-15 0,-3 2 0,-11 6 0,-22 16 0,3 0 0,-7 1-179,-2 4-1,-1-6-270,-4 4-270,-3 2-989,0-3-8122,0 1 9410,-7-3 1,-2 1-1,-7 3 1</inkml:trace>
  <inkml:trace contextRef="#ctx0" brushRef="#br2" timeOffset="327815">10814 6518 15358,'-5'0'3418,"2"-2"-1349,3-5-1529,0 4-90,0-3-181,0 2-89,0 3-90,0-3 180,0 2 989,0 1-989,-9 15-180,1 4 0,-6 28 0,-2 8-90,5-21 0,1 1-455,-7 25 1,0 2 499,5-23 0,0-1-45,-1 0 0,0 0 45,0 1 0,1-1-261,-1 0 1,0-1 215,1-1 0,1-1 90,-11 28-90,3-7 0,-4 1 0,13-22 0,-7 8 0,13-31 0,-1 7 0,2-17 867,3 5-867,0-6 1282,0 0-1102,0-4-90,0-1 0,0-2 0,2 1 90,14-9-180,5 2 90,18-13-90,6 1 0,10-9 0,-22 17 0,1 0 0,1-3 0,1-1-945,2 2 1,0 0 989,-2 0 0,1 1-130,7-2 0,1 0 85,-7 5 0,-1 2 0,-1-1 0,-2 1 0,9-1 0,-18 4 0,-12 5 0,1-2 1870,-8 3-1959,-4 1-173,0 1-2796,-2 2 719,-6 0 2339,0-6 0,-5-1 0,1-7 0</inkml:trace>
  <inkml:trace contextRef="#ctx0" brushRef="#br2" timeOffset="328630">11232 6509 19226,'0'7'2609,"0"-1"-2340,0-2-89,0 1 0,0 4-90,0-4 90,0-1 0,0 0-90,0-3 629,0 3-629,4-8 90,2-3-90,6-6 0,6-7 0,5-9 0,9-10 0,5-11-231,-15 24 0,0-1 186,1 0 0,1-2 0,15-12 0,0 2-45,6-10-554,-12 16 1,-4 5 553,-10 9 0,-3 4 0,-6 6 90,-2 2-180,-4 1 420,0 5-510,-4-1 969,2 2-2048,-6 0-2159,-4 6 3418,-6 2 0,-5 7 0,-1 1 0</inkml:trace>
  <inkml:trace contextRef="#ctx0" brushRef="#br2" timeOffset="329164">11390 6753 13919,'0'5'6386,"-3"3"-5396,2-3-361,-3 0-269,4-1 1169,0-4-1349,9-20-90,4 5 90,10-22-90,3 7 0,6-8 0,7-3 0,6-4-948,4 2 1037,-2 2-89,-3 7 0,-5 5 0,-6 8 0,-7 3-90,-8 7 90,-4 0-90,-4 6 0,-3-1 90,-2 1 679,-2 0-769,-1 1-90,-2 2-1889,0 2 719,-4-4-718,-2 1 1978,-5-6 0,-3 0 0,0-3 0</inkml:trace>
  <inkml:trace contextRef="#ctx0" brushRef="#br2" timeOffset="329689">11890 5509 20395,'0'-5'2339,"0"-3"-2069,-4 3 0,3-4-90,-2 0 0,3 4-1,0 1 721,0 4 179,0-2-809,3 9-270,4 9 90,7 19 0,4 14-90,-5-19 0,2 2-1696,2 4 0,1 0 1696,3 2 0,1-1 0,0 2 0,1-1-76,-1 0 1,1-1 75,-3-3 0,0 0 0,-1-3 0,-1-1 0,12 24 0,-2-11 0,4 2 0,-2-10 0,-3-8-89,-8-12 3226,-11-11-3587,-4-4-944,-2 0 135,-2-4-810,0-7 2069,-7-9 0,-2-10 0,-7-4 0</inkml:trace>
  <inkml:trace contextRef="#ctx0" brushRef="#br2" timeOffset="330242">12227 5369 20485,'0'-14'2249,"0"1"-1889,-4 3-180,3 4-90,-2 4 90,3 2-90,0 8 89,0 4-89,0 12 90,0 8-90,0 7-90,3 8 90,4 5-90,5 3 0,4-1 90,4-4-90,5-9 0,3-7 0,5-11 0,1-12 0,1-5 0,-2-6 0,-5 0 90,4-16-90,-12-2 0,1-18 0,-14-20 90,-7 12-90,-7-17 0,-5 23 0,-15-12 90,2 14-90,-10-9-90,6 19 180,1 2-180,-3 6 180,3 4-180,-1 3 90,5 4 0,3 3-90,5 0 0,4 3-450,6-1 181,2 2-743,4 0 0,0 4 0,0 1 0</inkml:trace>
  <inkml:trace contextRef="#ctx0" brushRef="#br2" timeOffset="330775">12499 5179 16078,'0'-19'5217,"0"2"-4677,0 3 179,0-5-359,0 6 90,0-5-1,0 13-89,-5 1-90,3 4 0,-3 6-270,-1-4 90,1 10-90,-1 0 0,3 10 0,3 10 0,3 9 90,3 6-90,7 6-766,3-1 766,6-6 90,5-6-485,5-15 395,5-5 0,1-13 0,21-13 90,-1-25-46,-25 5 1,-3-5 0,-7 1 0,-4-2 45,-6-4 0,-3-1 90,-5-19 734,-8-1-690,-5 18 1,-4 1-135,-10-15 169,5 19 0,-2 3-169,-12-3-90,-3 9 0,-1 11 0,-21 12-180,13 13 0,-14 10-270,20 11-405,14-7 1,1 2-1035,-8 18 1889,12-16 0,2 1 0,1 15 0,4 3 0</inkml:trace>
  <inkml:trace contextRef="#ctx0" brushRef="#br2" timeOffset="335207">9624 8978 22014,'-12'0'2159,"5"0"-1979,2 0 0,5 0 0,-6 0-90,5 0 0,-3 0 90,10 0 0,6 0-1,7-2 91,5-2-90,3-6 0,7-1 0,3-5-90,7-2-90,5-4 90,4-5-90,5-5-744,-26 15 1,0 0 788,2-2 0,1-1-45,1 0 0,1 0-427,2-1 0,1-1 427,1-3 0,1 0 0,1 1 0,0 0 0,0-2 0,1 0 0,-1 1 0,-1 1 0,0-1 0,0 0 0,-1 0 0,-1 0 0,-1 0 0,-1 0-185,-1 1 0,-1-1 185,-1-1 0,-1 0 0,0 2 0,-1 0-45,-1-1 0,-1 0 45,0 2 0,-1 1 0,0 0 0,-1 1 0,-2 0 0,-1 1 90,25-16-90,-5 2 1278,-1 3-1278,-14 10 0,0 0 0,20-11 0,-17 10 0,-1 1 0,18-12-2281,2-5 2281,0 0 0,-1-3 35,-24 20 1,1-1-81,11-9 0,1-1 90,-8 7 0,0 0-291,9-9 0,-1 0 291,-12 10 0,1 0-45,10-10 0,0-1 0,-9 8 0,1 1-630,7-9 1,0 0 629,-11 9 0,-1 1 0,-2-1 0,1-1 1115,0-1 1,0-2-1116,9-11 0,1-1 0,-8 9 0,0 0 0,7-9 0,0-1 0,-10 12 0,-1 0 0,0-2 0,1 0 0,0-2 0,0-1 0,0 0 0,-1 0 0,2-1 0,-1 0-59,0 0 1,-1 1 58,-1-2 0,1-1 0,-1 4 0,0-2 0,7-16 0,-1-1 0,-6 14 0,-1 0 0,6-12 0,-2 1 0,-8 16 0,-1 0 0,4-12 0,0-2 0,-6 13 0,0-1 0,3-11 0,0 1 0,-7 14 0,0 2 0,0-2 0,0-1 0,0 2 0,-1 0 0,0-2 0,0 1 0,-1 1 0,0-2 192,2-15 1,-2 0-149,-3 11 1,0 0-45,-1-10 0,-1 0 90,-2-17-90,-6 22 0,-1-1 0,1 10 0,-2-2 45,-4-20 0,-1-3-90,0 12 0,-1 1 90,-1-11 0,-1 1 0,3 16 0,-1 3-45,-9-25 90,3 30 1866,-12-7-1956,6 15 276,-12-6-186,8 19-90,-5 0 0,-3 6 524,-5 1-524,-3 4 0,8 2 0,-1 2 0,-21 5 0,17-1 0,0 2-1083,9 1 1,1 1 1082,-5 1 0,1 1 0,-2 1 0,0 0-199,-2 1 1,-1-1 198,0 1 0,-1 0 0,0 0 0,0 0 0,0 1 0,-1-1 0,3 0 0,-1 1 0,-16 7 0,0 1 0,15-5 0,-1 0 0,-12 5 0,1 1 0,15-7 0,2 0-722,0 0 0,-1 0 722,2 0 0,-1 1 0,1 1 0,1 1-8,2-3 0,-1 3 8,-12 11 0,0 3 0,11-10 0,1 1 557,-11 11 1,1 0-558,12-9 0,2-1 0,1 2 0,-1 1 0,-15 13 0,0 1 0,11-10 0,-2 1 0,-2 2 0,-5 3 0,4-3 0,3-2 0,0-2 0,-10 11 0,0 0 0,14-14 0,2-1 0,-1 1 0,0 1 0,1-3 0,0 1 0,1 0 0,1 1 0,-1-1 0,-1-1 47,3-2 0,-1 0-47,-1 0 0,0-2 0,1-1 0,0-1 0,0 0 0,0 0 0,0-2 0,1 1 0,-25 21 0,15-13 0,0 0 0,10-7 0,1 0 0,-9 9 0,1-1 0,-10 10 0,0 0 0,2-3 0,3-2 0,0 0 0,-1-1 0,10-12 0,-1 1 0,-13 14 865,14-15 1,1 0-866,-6 10 0,-1 1 24,3 0-24,1 2 0,1 1 0,3-3 90,1 1-90,2-2 800,1 0-800,1-1 0,-5 12 90,5-12 307,-4 10-397,10-17 0,2 1 0,1-1 0,1 7 0,-5 12 0,1 5 0,0 0 0,8-3 0,1-12 0,2 18 0,1-16 0,-3 11 0,6-19 0,-3 1 0,4-2 0,0 2 0,0-1 0,0-1 0,0 14 0,-4-6 0,3 13 0,-8 5 0,4-9 0,-1 9 0,3-15 0,3-4 0,0 0 0,0 7 0,0 4 0,0-1 0,0-2 0,0-13 0,3 10 0,2-9 0,1 7 0,5 4 0,-3-8 0,5 9 0,1-1 0,-3-13 0,3 7 0,-4-15 0,0 6 0,1-8 0,0 8 0,-2-12 0,4 9 0,-2-5 0,1 6 0,0-8 0,-3 0 0,1-9 0,-2 5 0,2-10 0,-2 4 0,2-2 0,0-3 0,0 3 0,1-4 0,-1 0 0,-2 0 0,5 0 0,-3 4 0,3-3 0,-6 3 0,0-4 0,0 0 0,1 0 0,-2 0 0,2 0 0,0 0 0,2 0 0,1-4 0,-1 3 0,-2-3 0,0 4 0,0 0 0,0 0 0,-2 0 0,2 0 0,0-4 0,3 3 0,1-5 0,2 3 0,0-3 0,1 1 0,-3 0 0,-2 3 0,-4 2 0,2 0 0,2-2 0,-1-2-90,2-1 180,-2-2-90,-1 5-90,0-2 90,-2 3 90,-2-3-90,-2 2 0,-2-1 0,4-1-90,-4 4 90,6-4 0,-4 3-90,4-1 1,-1 2-91,0-2-180,-1 0-630,1-1 181,-3 1 419,0 2 0,-2 0 1</inkml:trace>
  <inkml:trace contextRef="#ctx0" brushRef="#br2" timeOffset="340164">3630 14523 16270,'-45'0'3148,"22"0"-930,-13 0-2128,31 0 1017,5 0-207,0 0-177,-4-4-633,3 3 1606,-2-5-1606,3 5 90,5-3-90,7-2 90,16-8-180,19-14-228,-15 7 0,8-6 246,4-2 0,11-8 0,4-3 0,1-1 0,-5 4-787,-2 0 1,-2 3 0,0-1 0,5-3 768,-7 5 0,4-3 0,3-2 0,1-1 0,-1 1 0,-1 1 0,-3 3 0,3-3 0,-2 2 0,-1 1 0,-1 1 0,2-1 0,2-2 0,0 0 0,1 0 0,-1 0 0,1 1 0,-1 0 0,0 0 0,1 1 0,-1-1 0,-1 1 0,-1 1 0,0 0 0,0 1 0,-1 0 0,-1 0 0,-2 2 0,-2 0 0,1 0 0,-2 1 0,0 0 0,8-5 0,0 1 0,-2 0 0,-1 0 0,-4 3 0,-2 0 0,0 0 0,-1 1 0,10-8 0,-1 1 0,-2 0-176,-6 3 0,-2 1 0,1-3 176,6-6 0,1-2 0,-4 3 0,2-4 0,-2 2-620,-10 8 1,0 0-1,-4 2 620,-5 5 0,-2 3 0,19-17 328,-9 9-328,-5 8 2256,-3-2-2166,-11 12 747,-1-1-657,-12 9 3124,-3 5-3124,-1-3 180,0 4-450,-3 0-180,2 0-1709,-3 0-90,-1 0 2069,4 0 0,-12 4 0,4 1 0</inkml:trace>
  <inkml:trace contextRef="#ctx0" brushRef="#br2" timeOffset="341064">10006 9326 21058,'-7'5'2428,"-2"-1"-1439,8-4-899,-3-4 342,4-5-342,11-11 0,14-11 0,-2 7 0,4-2-527,9-5 1,5-4 571,-2 3 0,5-5 0,2-2 0,-2 1-594,-5 4 0,-2 1 0,2-1 1,2-2 493,3-3 1,3-3 0,1-1 0,-1-1 0,-1 1-453,-5 3 1,-1 1 0,-1 0 0,1-1 0,0-1 434,5-3 0,0-1 0,0-1 0,1-1 0,1 0-255,-5 6 0,0-2 0,1 1 0,0-1 0,1 1 0,0-1 282,2-1 0,0 0 0,0 0 0,1 0 0,0 0 0,0 1-142,1-1 1,-1 1 0,1 0 0,0 0 0,2-1 0,2-2 140,-4 5 1,2-2 0,1-2 0,2 1 0,-1-1 0,0 1 0,-2 1 0,-1 3-72,3-4 1,-2 2 0,-1 1 0,0 0-1,1 0 1,2-2 48,-7 6 1,2-1-1,1-2 1,1 0-1,-1 1 1,-1 1 0,-2 1-1,-2 3 60,6-6 0,-3 4 1,-2 1-1,1 0 1,3-2-54,0 0 1,2-2 0,1 0 0,0 0 0,-2 1 0,-2 2-30,7-5 0,-3 2 0,0 0 0,1-1 0,-3 4 0,1-3 0,0 1 0,0 1 0,-4 2 109,1 0 0,-3 2 0,-1 1 0,-3 2-109,-1 0 0,-3 3 0,1-1 382,5-4 1,-1 0-1,-4 4-382,-8 4 0,-4 4 0,16-11 1906,-11 11-1906,-9 8 1981,-7 8-1981,-6 2 1979,-2 0-1979,-4-1 499,0-1-679,-8 5-2865,-8 16 346,-7 12 2699,-16 22 0,14-19 0,-1 2 0,-5 4 0,0 0 0</inkml:trace>
  <inkml:trace contextRef="#ctx0" brushRef="#br2" timeOffset="353759">5052 14546 21655,'-7'-12'899,"1"-3"-899,10 1 90,4-6-90,7-1 0,5 1 0,4 2 90,15 14 0,-9 14 90,7 19 0,-15 16-90,-3 14-45,-10-25 0,-2 3 45,-1 17 0,-2 1-45,0-13 0,-2 0-389,0 11 1,-2-2 343,-5 10 90,-4-7-90,-5-7 0,-1-8-90,1-7-90,2-10-269,0-6-361,-2-9-899,1-3 1880,-1-6 1,2-5 0,0-2-1</inkml:trace>
  <inkml:trace contextRef="#ctx0" brushRef="#br2" timeOffset="354661">5242 14808 20215,'11'-30'2159,"1"1"-1889,0 2-90,2 2-90,6 2 0,3 5 0,7 3-90,6 1 0,7 2 0,4 3 0,13 5 90,-9 2 0,-8 2 0,-16 0 90,-17 0-180,-5 0 0,-2 0 0,-3-6 0,0-8 0,-3-39 0,2 0 45,-1 12 0,0-4-90,3-9 0,2 1 90,1 11 0,3-2-16,4-1 1,2-4 0,2 6-227,2 6 1,3 3 240,8-10 1,1 4 45,14 1 0,3 10 0,-1 15-90,2 14 180,7 26-90,-20 2 0,2 12 0,-27-13 0,-4-6 0,-9-4 304,-4-9-394,-4-2 90,-6-12-90,1-8-90,-3-29 90,12-20 0,6 30 0,3-1 0,4 0 0,4 3 0,14-10 0,5 13 90,5 13 0,3 19 0,1 16 0,0 21-432,-10 18 387,-16-23 0,-2 3 0,-3 3 0,-4 2 45,-4 2 0,-3 1-45,-3 0 0,-3-1 0,-6-3 0,-3-2 0,-1-1 0,-3-3-45,-1-7 0,-3-3 45,1-5 0,-2-5 45,-34 0 0,-3-27-45,32-3 0,1-4-45,1-8 0,3-5 0,1-3 0,3-4 0,3-2 0,5-6-342,8 1 0,3-6 1,2 3 341,4-10 0,4 0 0,2 8 0,3-3 0,3 5-45,10-4 0,3 6 45,3 3 0,3 3-323,2 6 0,2 4 323,0 7 0,3 4 0,-1 4 0,1 8-152,1 8 1,-1 8 196,2 5 0,-3 7-45,2 14 0,-2 6 45,0 6 0,-1 9-45,-15-11 0,1 9 0,-2 3 0,0-1 0,-2-4-173,4 6 0,-3-5 0,1 6 173,-4-8 0,0 6 0,1 0 0,-3-2 0,-1-7 0,0 16 0,-2-8-45,-1-6 0,-2 0-286,-3 2 0,-1-2-748,1 9 141,-5-3-1400,-7-49 2415,-6-22 1,-9-27 0,-5-14 0</inkml:trace>
  <inkml:trace contextRef="#ctx0" brushRef="#br2" timeOffset="354841">6217 13587 22914,'-14'-23'989,"5"-3"-1169,14-8-179,20-11 44,-3 15 0,5-1-2274,7-4 1,3-1 2588,5-5 0,2 1 0,3 0 0,2 2 0,-1-2 0,1 1 0</inkml:trace>
  <inkml:trace contextRef="#ctx0" brushRef="#br2" timeOffset="355727">11252 8494 20395,'-6'-6'2609,"-3"1"-2339,8-2-90,-3 3-90,4-3-90,0-4 90,4-3-90,4-6 0,8-1 89,8 1 91,20 3-90,-10 8 0,11 13 0,-8 25-90,-13 3-1696,-9 3 0,-2 3 1696,-6 13 45,-4-17 0,-1 0-45,-2 11 0,0-2-90,-5-5 180,-2-3-180,0-4 0,-2-8-270,8-3-629,-2-7 1952,3-10-3031,0-10 2068,0-11 0,1-9 0,2-3 0</inkml:trace>
  <inkml:trace contextRef="#ctx0" brushRef="#br2" timeOffset="356593">11500 8585 17067,'0'-19'5397,"0"1"-4587,0 1-720,0 6 0,2-9 0,4 9-90,8-8 0,10 6 90,11 0-1,28 8-89,-15 1 45,-12 6 0,-1 2-45,-2 2 0,0 1 0,-17 1 0,-5-7 0,-5 3 90,-2-4-90,-4-4 0,0-3 0,-17-21 0,2 1 0,-13-18 0,6 7 0,6-7 0,5 1 0,2-1 0,8 4 0,7-9 0,5 13 0,11-7 0,4 19 90,18 7-90,-10 9 90,12 11-90,-17 8 0,0 6 0,-7 2 0,-4 0 0,-6-2 90,-3 3-90,-5-6 0,-6-2 0,1-7 0,-3-8-90,4-3 90,0-7 0,0-4 0,2-2 0,6-3 0,4 1 0,9 1 0,1 3 0,3 4 0,-1 7 0,0 7 0,1 9 0,-5 9 0,-3 5 90,-9 23-90,-14-11 0,-10 16 0,-15-17 0,1-13 0,-4-2 90,-19 4-90,17-11 0,0-3 0,-13-9 0,4-9 0,6-11 0,1-32 0,27 17 0,4-3-233,0 0 1,5-2 232,7-1 0,4 1 0,16-17 0,11 5 0,5 5 0,8 4-90,2 6 90,5 6 90,0 8-90,3 12 0,-6 15 15,-1 18 75,-5 22-90,-24-14 0,-1 5-325,-1 4 1,-2 2 369,0 4 0,-1 3-45,-1 0 0,-2 1-423,0 0 1,-1 0 422,-2-2 0,0 1 0,-1-4 0,-1 0 0,-2-4 0,0 0 0,-2-5 0,0-1 0,2 21 211,-4-12-1111,-2-4 157,-2-22-876,-5-3-9,-6-25 1628,-6-14 0,-3-14 0,0-9 0</inkml:trace>
  <inkml:trace contextRef="#ctx0" brushRef="#br2" timeOffset="356831">12333 7739 22104,'-21'-14'1440,"3"3"-1440,9 0 90,0 2-90,8 0-90,7-2 90,12-5-90,17-3-90,10-5-90,4-3 0,2-1-270,-6 1-809,-6 6-1080,-9 4 2429,-12 7 0,-8 4 0,-6 4 0</inkml:trace>
  <inkml:trace contextRef="#ctx0" brushRef="#br2" timeOffset="359670">7866 9851 20395,'0'-9'2429,"0"0"-7909,0 0 5569,0 2 1410,7-2-1499,0 2 860,9 0-770,-2 1 0,3 1 0,-1 1 3392,0 1-3392,0 1 89,10 10-179,-8 6 90,9 11-90,-8 7 0,8 20 0,-3 9 90,-1 0-90,-10-2 0,-9-20 90,-7-1-90,-6-2 0,-20 16 0,2-13 90,-13 8-90,8-21 0,1-6 0,-1-11 0,3-3 0,-1-10 0,-9-13 0,-7-25 0,3-1 0,22 14 0,1-1 0,-6-11 0,5-4 0,3 4 0,10-3 0,2 0 0,6-1-90,4-2 90,2 3 0,5 11 0,3-3 45,2 2 0,0-1-45,2-1 0,0 0 0,0 2 0,-2 3 0,2-12 0,-2 0 0,-6 2 0,-3-14 0,-4 3 0,-3-1 0,-7 10 0,0 11 0,-18-12 0,5 14 0,-10-9 0,6 18 0,-1 1 0,-1 6 0,-1 1 0,-1 6 0,1 0 90,-6 5-90,9 0 0,-6 2 0,10 0 0,1 0 0,1 4 0,2-3 0,2 11 0,0-4 0,-2 18 0,8-6 0,-4 8 0,11-1 0,-3 3 0,4 8 0,0 5 0,2 7 0,2 2 0,1 0-388,2 0 388,0-2 0,0-15 0,1 0 0,4 18-70,-2-20 0,1-1 70,4 9 0,5-3 0,14 14 0,-2-14 0,13 8 0,-8-19 0,0-7 0,-1 0 383,2-4-383,19 6 0,-10-9 0,14 0 145,-18-3-145,1-4-90,10 7 0,-16-8 0,10 5 0,-30-9-90,3 3 91,-16 2-91,0 0-180,-5 1-90,0-3-449,2-4 404,-2 0 0,2-4 0,-2-1 1</inkml:trace>
  <inkml:trace contextRef="#ctx0" brushRef="#br2" timeOffset="361109">8637 9118 17787,'8'-9'4137,"0"0"-3597,4 2-270,-5-1-90,3 5-90,-6-1 90,2 4 0,0 0-90,2 6 0,4 3 0,-1 9-1,5 5-89,-4 4 180,6 17 0,-10 9-180,-7-1 90,-13 3-90,-11-19 45,0-6 0,-2 1-45,-14 12 0,10-14 0,1-1 0,-11 6 90,2-9-90,7-5 0,2-7 0,5-5 0,3-4 0,2-12 0,3-1 0,1-14 0,8-3 0,0-36 0,6 7-176,0 15 1,0 0 175,0-25 0,0 1 0,0 3 0,0 4 0,2 8 0,2 3 0,2 6 0,6-8 0,4 3 90,0 3-90,-1 5 0,-5 12 0,-5 0 0,-1 1 90,-4 1 0,0-8-90,-6 7 0,1-5 90,-1 11 261,-5-2-261,0 4 0,-4-2-90,0 4 0,1 3 0,-3 4 90,-3 0-90,-13 5-90,6 0 90,-9 2 90,12 0-90,3 0 0,0 0 0,0 0 0,-7 0 0,6 0 0,-1 4 0,11 1 0,5 0 0,-2 5 0,2-4 0,-5 5 0,2 2 0,0 1 0,2 4-90,3 2 180,2 1-90,3 1 0,0 1 0,0-3 0,0-2 0,1 0 0,2 0 0,1 1 0,0 1-90,2 0 90,0-1 0,2 3 0,0-2 0,8 13 0,-5-8 90,16 14-90,-11-17 0,6 4-90,-8-8 180,-2 0-90,2-2-90,0 0 90,3-3 0,-1 1 0,9 6 0,-4-5 90,8 4-180,8-7 90,-7-1 0,11 2 0,-13 1 0,-1 2 0,-3 0 0,-2-1 90,8 5-90,-8-3 0,9 1 0,-8-11 0,3 1 0,1-7-90,-1 3 90,2-4 90,-3 0-90,1 0 0,-3 0-90,4 6 90,-5-4-180,-2 4-90,-10-6-180,-6 6-269,-4-5-900,0 5-8212,-7-6 9500,-6 0 0,-10 6 1,-3 2-1</inkml:trace>
  <inkml:trace contextRef="#ctx0" brushRef="#br2" timeOffset="361854">8446 11457 20755,'0'-21'2699,"0"1"-2430,0 6-89,-3 5-90,2 5-90,-3 4 90,4 0 0,4 10-3392,2 6 3482,6 20-280,2 6 1,1 4 144,-2-4 0,-1 3 15,4 15 0,1 9 0,-1-5-495,-6-18 1,0-2 0,-1 1 464,3 14 0,1 2 0,-1 0-30,0-2 0,-1-1 0,-1-4 0,3 5 0,-1-1-167,-2-10 0,0 2 1,0-6 166,-2-7 0,0-3-180,4 26-90,-2-16 1818,-4-11-2358,-2-8 419,-2-13 391,-2-6 0,-5-17 0,-2-3 0</inkml:trace>
  <inkml:trace contextRef="#ctx0" brushRef="#br2" timeOffset="362227">8507 11574 21385,'0'-22'1619,"-3"3"-1439,2 3-90,-3 3-90,4 4 90,4-2-90,2 2 0,6 0 90,6 0 0,5 4 0,5 1-90,3 4 89,3 0 1,1 6-90,3 3 90,3 9 0,2 11-90,5 6 0,-11-1 0,1 3 0,-8-9 0,0 0-339,10 10 1,-1 1 338,-12-13 0,-1-1 0,-1 0 0,-2 0 0,20 21-180,-8-6-90,-7-8 0,-9-7-629,-5-7-271,-8-9-629,-3-3-270,-6-8 2238,-3-2 1,-7-7-1,-1-3 1</inkml:trace>
  <inkml:trace contextRef="#ctx0" brushRef="#br2" timeOffset="362549">8556 12167 18057,'-21'0'4047,"3"0"-3867,10 0 0,8-6 0,12-8 0,12-13 0,13-12-90,8-9-700,-19 22 1,1 0 609,0 0 0,1 0 45,-2-1 0,1 0-123,-1 4 0,-2 0 78,19-22 0,-4 9-90,-9 6 0,-5 6-180,-7 4-90,-4 2-2068,-2-7-7107,-5 4 9535,-2-4 0,-5 5 0,0 2 0</inkml:trace>
  <inkml:trace contextRef="#ctx0" brushRef="#br2" timeOffset="363408">8950 11081 23364,'0'-5'180,"0"1"-90,0 4-1,5 0 1,2 8 180,20 16-180,-2 8 0,12 17 0,-2-2-45,-8-9 0,2 3-45,1 3 0,2 1-476,5 6 1,0-1 475,-9-10 0,-2-4 0,12 16-495,-19-29 135,-5-8-1259,-8-8 1259,-22-33 1,-2-4 179,1 1 0,-3-3 180,-7-11 0,0 1 225,6 8 0,-2-1-46,-3-1 1,-2-4 0,1 5-293,4 4 0,1 1 248,-8-6 0,1 1 45,-5-4 90,1 6 796,5 8-796,-2-4-180,12 12 327,3-3-327,11 9 180,0 2-90,4 4 278,-4 1-368,9 4 0,4 0 0,9 0 0,5 6 0,7 6 0,8 8-90,7 7 90,10 7-422,-12-6 1,2 1 331,-11-7 0,2 2-1058,3 0 1,3 1 0,-4-2 1057,-4-2 0,-2-2 0,10 4 0,-2-2 0,7 2 89,4-6-89,-17-3 0,0-7 624,-19-1-85,-3-6 2943,-8 0-3392,0-6-90,-13-3 0,-4-13 90,-12-10-90,-5-13 0,12 16 0,-1-3-422,-11-24 0,-1-3 422,7 10 0,-1-1-359,4 6 0,-1-3 0,2 3 359,-1-7 0,2 2 0,0 2 0,1 1 0,2 3 0,-1 2-90,0-3 1,1 4-271,-6-12-270,0 3-269,16 29-361,-1 6-898,6 7 2344,-3 3 1,4 4 0,0 0 0</inkml:trace>
  <inkml:trace contextRef="#ctx0" brushRef="#br2" timeOffset="363778">9437 10168 20305,'0'-7'2609,"0"2"-2339,0 3-90,2 2 179,2 6-269,2 8 0,8 15 0,3 14-90,7 14-538,-10-24 0,0 2 538,2 3 0,1 0 0,1 3 0,0 0 45,2 2 0,-1 0-45,1 0 0,1-2 0,-1-1 0,0 0 0,0-2 0,-1 0-55,0-4 1,1 0 54,5 8 0,1-2-90,10 13-90,-14-24 0,-1-3-449,3-3-181,-6-11-989,-5-6 1799,-11-33 0,-10-1 0,-9-26 0</inkml:trace>
  <inkml:trace contextRef="#ctx0" brushRef="#br2" timeOffset="364169">9502 10317 20036,'-22'-32'2608,"-1"3"-2338,5 1-90,2 4-90,2 5-90,7 0 0,2 2 90,5-3 0,18-8 0,-1 1 0,22-4-90,2 6 90,8 7-265,9 6 265,4 12-90,-29 6 0,1 4-855,0 4 0,-1 3 855,2 7 0,-1 2 0,-1 5 0,-1 2-299,0 4 0,-1 5 299,-6 0 0,0 4 0,-2-1 0,4 8 0,-2 2 0,-6-8 0,1 3 0,-3-1 30,-4-1 0,-3 1 0,-1-3-30,0 7 0,-2-1 0,1 12 0,-4-2 0,-4-23 0,-3-3 0,-4 25 0,-5-9 0,-2-14-270,-8 0 198,6-22-647,-8 0 1961,12-12-2051,0-3 1024,3 3 1,-3-12-1,-7-2 1</inkml:trace>
  <inkml:trace contextRef="#ctx0" brushRef="#br2" timeOffset="367579">15662 10909 21655,'-24'-11'2248,"0"2"-2068,-3-2 90,3 2 90,3 2-90,5 0 0,7 3-1,-1-1-89,8 2 180,-3 1 0,5 2 0,5 0-1,2 6-89,7 0 0,6 1 0,7-3-90,11-4 90,14 0-180,1-8 0,5-2-90,-8 2 0,1-1-413,-3-1 1,3-1-1,-2-1 413,10-2 0,0-1 0,-1 2 0,4-2 0,-4 1 0,-12 3 0,-3 1 0,2-1 0,12-3 0,3 0 0,-5 1 0,2-1 0,-4 0 0,-1 1 0,-1-1 0,-3 1 0,0 1-267,-2 1 0,-1-1 267,-3 2 0,-1 0 0,-2 2 0,0 0 0,-5 0 0,-1 1 0,29-7 0,-25 5 0,-1 1 0,20-5 0,8 0 0,-2 0 0,-16 5 0,18-7 0,-17 4-201,8-3 201,4 1 0,-14 5 0,2 0 0,-13 2 0,2 0 0,24-4 0,-1 1 0,-24 3 0,-1-1 0,12 0 0,0-1 0,-12 1 0,0 1 0,17-2 0,1 0 0,-13 2 0,-1-1-104,14 0 0,-2-1 104,15-1 0,-2 2 468,-4-1-468,-19 2 0,0 1 0,19-1 0,-23-1 0,0 2 0,10 4 0,-1-5 0,2 1-1343,-13 0 0,2-1 1343,20-6 0,-17 5 0,-1 0 899,17-4-899,-13 6 0,1 1 0,23-3-179,-21 3 0,0 0 179,-11 0 0,-1 1 0,1-2 0,1 1 0,2-1 0,-1 1 0,0 0 0,0 1 0,-3-1 0,1 1 0,32-1 0,-4-1 0,0 0 0,-1 1 0,0-1-15,2 1 15,2-1 1316,-32 2 1,1 0-1317,0 0 0,1 1 0,0-1 0,1-1 0,14 1 0,0 0 0,-13 0 0,1 1 0,20-2 0,-1 1 99,0 1-99,-16 1 0,-2 0 0,-3-3 557,16-1-557,-20-2 0,1 2 23,-8 3-23,1 2 561,-12 0-1281,1 4-1349,-11-3-989,-11 3 3058,-6 0 0,-11 5 0,-5 5 0</inkml:trace>
  <inkml:trace contextRef="#ctx0" brushRef="#br2" timeOffset="368916">1035 15875 22104,'-18'6'1979,"0"-4"-1709,-1 4-90,5-6-90,6-4 0,4-7-90,11-12 0,8-17 0,13-15 0,-8 21 0,1-2-291,3-2 1,1 1 290,2-2 0,1 1-45,-1 1 0,-1 1-90,1 3 0,-1 0 0,-3 3 0,-1 2-405,20-22-1349,2 1-269,-15 21 2158,-2 1 0,-17 28 0,-4 3 0</inkml:trace>
  <inkml:trace contextRef="#ctx0" brushRef="#br2" timeOffset="369245">1226 15984 21655,'-12'14'1079,"4"-5"-899,4-9-180,9-9 90,9-11-90,11-8 0,12-10 90,7-9-278,-19 20 1,0-1 187,2-4 0,0-1 0,1-1 0,-1-1 45,0-1 0,-1 0-45,1 0 0,-1 0 0,-2 0 0,-1 1 0,-1 2 0,0 0 0,-1 3 0,-1 0-180,17-23-89,-9 8-181,-4 9-719,-13 5-900,-11 8 2069,-14 1 0,-13 5 0,-6 2 0</inkml:trace>
  <inkml:trace contextRef="#ctx0" brushRef="#br2" timeOffset="369869">1413 14840 22014,'-26'-12'1799,"3"5"-1709,3 3 90,7 4-180,5-2 90,1 1-90,6-1 0,12 2 0,9 0 0,20-4 0,12-5 0,10-5-281,-27 5 1,0-2 280,-1 2 0,1 0 0,28-11-56,-6 3 56,-9 4 90,-9 6 180,-10 3-91,-11 4 1,-7 0-90,-6 6 559,-1 22-649,-6 6 0,0 4 45,1 1 0,1 2-398,-1 14 0,0 2 353,4-10 0,2-1 45,1 2 0,2 1-45,3 0 0,1 0 0,2-2 0,0-1 0,1-3 0,1 0-263,-1-5 1,1-1 307,-3-4 0,0-1 45,9 20 90,-5-9 90,-5-11 0,-6-8 632,-2-8-812,-8-7 657,-17-9-747,-29-21 0,20 8 0,-2-3-498,-11-9 1,0-3 497,0-1 0,1-2 0,-2-3 0,0-2 0,-3-1 0,0-1 0,4 1 0,1-1 0,1 2 0,3 0 0,4 3 0,2 0-90,3 4 0,2 1-235,-18-19-305,9 13-270,7 7-269,7 11-720,11 7 1889,4 5 0,11 10 0,0 2 0</inkml:trace>
  <inkml:trace contextRef="#ctx0" brushRef="#br2" timeOffset="399672">11886 3017 21115,'-4'-9'3148,"3"2"-2518,-2 2-91,-1 3 1,3 2-270,-6 0 180,6 0-1,-3 4 1,4 10-90,6 13-90,2 16-180,10 14-376,-7-23 0,-1 2 331,3 1 0,0 1-45,2 2 0,1 1 0,8 16 0,3 0 0,-7-15 0,1-1 0,6 12 0,0-2 0,-9-20 0,-1-2-90,16 22-90,-7-12-719,3-4 179,-10-19-1528,-2-2 718,-11-22 1530,-4-32 0,-6-6 0,2 9 0,0 1 0</inkml:trace>
  <inkml:trace contextRef="#ctx0" brushRef="#br2" timeOffset="399961">12268 2804 20845,'-15'-41'2609,"3"5"-2070,2 9-179,5 7 0,-2 6-90,6 3-180,-2 6 359,3 1 631,5 12-451,4 8-179,7 20-45,1 8 0,1 6-360,-5-5 0,0 1-453,0-1 0,0 3 0,0-2 408,0 12 0,-2 0 0,1 1 0,0 0 0,1-1 0,-1-1 0,0-4 0,0-1 0,4 9 0,0-2 0,-5-19 0,0-2-360,3 6 0,-2-4-899,-2-4 1259,-4-9 0,-8-11 0,-3-3 0</inkml:trace>
  <inkml:trace contextRef="#ctx0" brushRef="#br1" timeOffset="1.32667E6">22866 8476 21025,'-18'16'2249,"1"-2"-1979,3-7 89,8-3-269,0-4 90,6 4-90,0-3 0,0 3 90,2 0 0,2 1 0,2 4 0,2 0-90,2-4 0,3 3 0,-1-7-1,2 3 1,-2-4-90,1 0 180,1 0-90,0 0 0,8 0 0,2-4-90,11-5 0,4-9 0,-5-1 0,2-1 0,-7 2 0,0 0-278,11-5 0,-1 0 278,-9 6 0,-1 1-180,24-18-495,-22 13 1,-1 0-226,12-7-449,1-4-630,-22 22 1979,-8 4 0,-6 2 0,-4 1 0</inkml:trace>
  <inkml:trace contextRef="#ctx0" brushRef="#br1" timeOffset="1.32702E6">23256 8291 23364,'4'-7'719,"0"0"-629,0 3 90,7 1-180,1 7 90,6 8 0,0 8 0,2 7-90,3 3 180,1 2-90,-1-3 90,-1-4 0,-2-4 89,0-8 181,13-6-360,-6-9 0,13-9-90,-10-8 90,6-6-90,3-2 0,6-4 0,0-2-249,1 0 249,-1 3-180,-4 3-449,-4 4-361,-7 5-359,-8 7-1170,-4 4 2519,-9 11 0,-7 10 0,-7 7 0</inkml:trace>
  <inkml:trace contextRef="#ctx0" brushRef="#br1" timeOffset="1.32821E6">13587 13817 13643,'-41'17'1439,"5"-4"1182,5-6-2351,5-3 1589,7-4-1499,2 0 769,10 0-949,2 0 3302,5 0-3302,23-2 44,17-5 1,9-2-45,10-1 0,7-1-938,-16 2 0,3-1 0,3-1 0,1 0 848,3 0 0,2 0 0,2 0 0,1 0-490,-3 1 0,2-1 1,1 1-1,2-1 0,2 1 425,-15 2 1,0 0 0,1 0 0,1 0 0,3 0-1,2 0 1,3-1-138,-10 3 1,2-1-1,1 1 1,3-1 0,1 0-1,2 0 1,0 1 0,1-1-1,1 0 1,0 1-1,0 0 1,0 0 117,-2 0 0,0 0 1,0 1-1,2 0 1,0-1-1,0 1 1,1 0-1,0 0 1,1 0-1,-1 0 1,0 0-1,1 0 1,-1 0-1,0 0-74,-4 0 0,0 1 1,0-1-1,1 0 1,-1 0-1,1 0 0,-1 1 1,1-1-1,-1 0 1,1 1-1,0-1 0,-1 1 1,1-1-1,-1 1 1,0 0 73,5 0 0,1 0 1,0 0-1,0 1 1,0-1-1,1 0 1,-1 1-1,-1 0 0,0-1 1,-1 1-1,-1 0 1,-1 0-1,-2 1 1,-1-1-7,7 0 0,-3 1 0,-2 0 0,-1 0 0,-2 0 0,1 0 0,0 0 0,1 0 0,2 0 0,3 1 6,-6-1 1,1 0 0,3 0 0,0 0 0,1 1 0,1-1 0,0 0 0,-1 0 0,0 1 0,-1-1 0,-1 1 0,-2-1-1,-1 1 3,3 0 0,-2 0 0,-2 0 0,-1 0 0,0 0 0,-1 0 0,1 1 0,0-1 0,1 0 0,2 0-9,2 0 0,2 0 0,2 0 0,0 0 0,1 0 0,0 0 0,-2 0 0,0 0 0,-3 0 0,-2 1 0,-4-1 0,8 1 0,-3 0 0,-3 0 0,-2 0 0,-1 0 0,0 0 0,1 0 15,4 0 0,0 0 0,-1 0 0,-1-1 0,0 1 0,-2-1 226,5 1 1,-2-1 0,0 1 0,0-1 0,2 1-152,-3-1 0,3 1 0,0-1 0,-1 0 0,-2 0 0,-6 0-90,14 0 0,-7-1 0,1 1 0,-3 0 0,3 0 0,-3 0 0,-13-1 0,14-4 1479,-23 1-1479,-10-2 2213,-16 5-2213,-7 0 169,1 2-169,0 0 2762,0 0-4651,-1 0 1889,-13 8 0,-14 4 0,-12 8 0</inkml:trace>
  <inkml:trace contextRef="#ctx0" brushRef="#br1" timeOffset="1.32974E6">15764 17562 21115,'-15'0'2968,"0"0"-2518,-2 0 0,1 0-90,1 0-1,7 0-179,5 0-90,3 0-90,9-4 90,20-5-180,35-7-722,-11 4 1,6 0 811,-7 2 0,5 0 0,2 0-490,-8 1 1,2 0 0,4-1 0,5 0 489,-11 2 0,5-1 0,3 1 0,2-1 0,2 0 0,-1 0 0,-1 0 0,-2 0-311,2 1 0,-2-1 0,0 1 0,-1-1 0,2 1 1,1-1-1,4 0 320,-8 1 0,3 0 0,2-1 0,1 0 0,1 0 0,1 0 0,-1 0 0,0 1 0,-2 0 0,-2 0-158,7-1 1,-2 1 0,-1 0 0,0 1 0,-1-1 0,1 1-1,0-1 1,1 1 188,-5 0 0,0 0 0,1 0 0,-1-1 0,1 1 0,0 0 0,1 0 0,-1 1 0,0-1 5,1 1 1,1-1 0,-1 1 0,1 0-1,0 0 1,0 0 0,-1 0 0,1 0-1,0 0-15,-1 0 0,-2 1 0,-1-1 0,0 1 0,2 0 0,0-1 0,3 0 0,4 0 0,3-1-23,-14 2 1,2 0 0,3-1 0,3 0 0,1 0 0,3 0 0,0-1-1,1 1 1,1-1 0,-1 1 0,1-1 0,-1 1 0,-1-1 0,-1 1 0,-2-1-1,-2 1 1,-2 0 29,9-1 1,-3 0-1,-1 0 1,-1 0-1,-2 0 1,1 0-1,-2 0 1,1 0-1,1 0 1,0 0-1,2 0 1,2 0-20,-7 0 0,3 1 0,2-1 0,1 0 0,0 0 0,2 0 0,-1 0 0,0 1 0,-2-1 0,0 0 0,-2 0 0,-3 0 0,-2 0 0,-4 1 0,-3 0-18,17-3 0,-3 1 0,-3 0 0,-4 0 0,-5-1 0,-3 1 0,-6-2 439,11-4 0,-8 0 0,-4-3-439,13-12 0,-3-2 0,-7 4 0,-4 0 0,-16 1 0,-6 2 0,-7 5 581,-9 10-581,-4 2 2264,-9 4-3343,-1 7 2396,-8-2-4375,-3 12 3058,-8-6 0,-13 8 0,-8-3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6T16:37:37.793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FFFF"/>
    </inkml:brush>
    <inkml:brush xml:id="br2">
      <inkml:brushProperty name="width" value="0.09071" units="cm"/>
      <inkml:brushProperty name="height" value="0.09071" units="cm"/>
      <inkml:brushProperty name="color" value="#92D050"/>
    </inkml:brush>
    <inkml:brush xml:id="br3">
      <inkml:brushProperty name="width" value="0.09071" units="cm"/>
      <inkml:brushProperty name="height" value="0.09071" units="cm"/>
      <inkml:brushProperty name="color" value="#00B050"/>
    </inkml:brush>
  </inkml:definitions>
  <inkml:trace contextRef="#ctx0" brushRef="#br0">28287 1579 24893,'-14'-23'2159,"3"1"-1890,0 5 1,6 8 270,2 9-180,3 18-270,-4 18-90,3 22-1146,-3-19 0,1 2 1146,2 5 0,1 1 0,-4 2 0,1 2-369,2 14 1,1-2 368,-2-19 0,0-2 0,2 7 0,0-4 0,0-6 0,0-14 0,0-24 2079,0-18-2079,0-26 0,4-18 0,3 3 0,3-5-268,-1 18 0,1 1 0,0-1 268,0 0 0,0 1 0,1 1 0,4-12 0,1 7 0,8-8 0,-9 31 0,7 17 0,-6 33 0,2 23 0,3 13-162,-12-26 1,0 1 161,-1 0 0,0 1 0,-1-2 0,0 0 1686,5 26-1686,6 1 0,-4-27 0,3-5 0,-3-30 0,13-36 0,-2-2 0,-7 6 0,2-3 0,1-2 0,-1 1 0,10-16 195,-13 21 1,1 3-196,7 3 0,-7 22 0,9 17 0,-11 17 0,-2 7 0,11 22-252,-11-16 1,-1 1 251,3 19-45,-12-24 0,-1-1-944,2 16-452,-5 6-88,2-34 0,2-7-2699,13-21 4228,3-13 0,16-27 0,-1-10 0</inkml:trace>
  <inkml:trace contextRef="#ctx0" brushRef="#br0" timeOffset="339">29290 1832 18416,'23'-39'1709,"-1"0"0,-2 4 1,-1 0-1081,-4 3 1,-1 2-90,0-5-1,-12 8-89,-13 39-90,-11 18-180,-7 25-135,12-20 0,0 3-45,0 1 0,1 3 0,-2 17 0,4 1-319,5-17 1,2 0 273,0 8 0,7-3-315,21 10 180,2-30-943,29-24 1123,-20-31 0,-10 2 0,-3-5-267,-6-2 0,-4-2 267,0-4 0,-1-2 45,-2 0 0,-2 0 45,0 2 0,-2 2 384,0-28-474,-2 16 0,0 15 0,0 17 0,0 22 758,3 19-1027,4 23-361,3 13 123,-4-27 0,0 1-393,1-1 1,0 0-1620,9 29 2510,5-8 0,3-12 0,3-5 1</inkml:trace>
  <inkml:trace contextRef="#ctx0" brushRef="#br0" timeOffset="808">29761 1805 23544,'-5'-37'1978,"3"6"-1618,-3 8 90,5 11 0,0 10-91,0 17-89,0 15-90,0 20-180,0 14-138,0-29 1,0 1 137,0 1 0,0 0 0,-4 27 90,4-5-90,-8-16 90,4-8 0,-1-13 0,2-9 0,3-17 0,0-14-90,0-19 90,3-15-104,7-14 14,-2 30 0,1-1 0,3 2 0,2 0 0,-1 1 0,3 2-67,6 0 1,1 4 66,11-7 0,7 8 90,-9 47-90,-14 0 0,-1 22 377,-13-10-287,-10-3-45,5-2-45,-8-6 0,8-9 90,-2-6-90,-3-6-180,5 0-180,-5-2-360,6-5-359,0-4-4678,0-44 5757,4 18 0,-3 1 0,1 1 0,4-9 0</inkml:trace>
  <inkml:trace contextRef="#ctx0" brushRef="#br0" timeOffset="1067">30131 1330 22194,'22'-34'2429,"-3"6"-1799,-3 6-1,-6 11 181,-2 4-1,0 19 271,9 48-1080,-10-25 0,0 4-481,4 20 0,0 2 481,-3-5 0,-2 2 0,-1-3 0,0 3 0,-1-3 0,1 8 0,-1-2-699,-1-9 0,0 0 0,-1-4 609,-1-5 0,0-4-315,-1-3 1,0-3-2475,0 22 900,1-32-449,3-21 2428,4-40 0,8-23 0,-6 23 0,-1 0 0</inkml:trace>
  <inkml:trace contextRef="#ctx0" brushRef="#br0" timeOffset="1432">30744 1389 21924,'27'-44'2429,"-7"6"-1889,-6 11 89,-8 9 271,-4 9-1,-20 26 1,-11 14-720,-7 2 0,-5 3-180,10-6 0,-2 2 0,-2-1-509,-10 3 1,-2 1 0,4-5 508,5-5 0,3-3 0,-8 4 0,3-3 358,1-2-358,13-10 0,6-5 0,15-6 0,13 4 0,24 3 0,23 9 0,-15-6 0,3 1-78,8 2 0,2 1 78,7 1 0,1 1 0,2 1 0,0 1 0,-2-1 0,-1 0 0,-5-2 0,-1 1 0,4 2 0,-3 0-585,-13-7 1,-3 0-1215,21 9-630,-44-14 2429,-39-2 0,-26 3 0,-16 4 0</inkml:trace>
  <inkml:trace contextRef="#ctx0" brushRef="#br0" timeOffset="2738">28096 2556 22194,'-57'0'2429,"4"0"-1799,3 0 269,7 0-179,6 0-181,9 0-179,8 0-90,9 0 270,20 10-540,20-4 0,2 0 0,6-1 0,13-2 0,11-2-679,-11 0 1,9-1-1,5 0 1,0 0 0,-3-1 678,-7 1 0,-1 0 0,-1 0 0,4 0 0,6 0 0,-6 1 0,5-1 0,5 0 0,2 1 0,1 0 0,1-1 0,-3 1 0,-2-1 0,-4 0-379,6 1 1,-4-1 0,-3 0 0,1 0 0,1 0 0,3 0 378,-6 1 0,2 0 0,2 0 0,0 0 0,1 0 0,-1 0 0,0 1 0,-2-2-217,3 1 0,1 0 1,-1-1-1,-1 1 1,-1 0-1,-1-1 0,-3 1 217,5 1 0,-2 0 0,-2 0 0,0 0 0,2 0-121,-3-1 0,3 0 1,1 0-1,-1 1 0,-4-1 1,-5 2 120,13 0 0,-7 2 0,-2 0 0,-6-1 0,-2 0 0,-3 0 0,11 1 0,-4-1 0,-11-1 0,-3 0 1158,20 1-1158,-19 3 1731,-9 3-1731,-14-3 1621,-6 1-1621,-3-13 3392,-6-5-3392,3-19 0,-4-16 0,0 13 0,0-3-327,0-5 0,0-5 327,1-8 0,0-7 0,1 1-530,-1 9 1,1 2 0,1-3 529,0-1 0,0-3 0,1-1 0,0 2-538,1-6 1,2 3 0,-1 0 537,2-3 0,0 1 0,1 0 0,-1 1 0,0 1 0,1 0 0,-1 3 0,0 1 0,0 2 0,-1 3 0,0 2 0,-1 1 0,2-15 0,-1 3-148,-3 9 0,0 3 148,-2 8 0,-1 2 415,-1-17-415,-3 12 1292,-7 10-1292,-10 8 0,-22 10 0,-23 10 298,17 6 0,-5 3-298,9-1 0,-2 0 0,-2 1-591,-9 2 0,-3 1 0,-2 0 591,10-2 0,-1 1 0,-2 0 0,0-1 0,-4 1 0,0 0 0,-3 1 0,-3-1-366,5-1 1,-4 0-1,-3 1 1,0-1-1,1 0 1,3-1 365,0 0 0,2 0 0,1-1 0,-1 0 0,-3 1-210,8-2 1,-2 0-1,-2 1 1,-1-1-1,2 0 1,1-1-1,3 0 210,-6 1 0,3-2 0,2 1 0,0-1 0,0 0 39,1 0 0,1-1 1,0 0-1,-3 0 0,-4 1-39,6-2 0,-4 1 0,-4 0 0,-1 0 0,-1 0 0,3 0 0,2 0 0,5 0 0,-4 0 0,5 0 0,2 0 0,-1 0 0,-3 0 46,-5-1 0,-5 1 0,-1-1 1,2 1-1,6-1 0,12 1-46,-8 0 0,14 0 1621,7-2-1621,8 0 2504,9 0-2504,6 0 689,2 0-689,1 0 1834,6 0-1834,-2 6 159,1 5-159,-6 16 0,-7 16 0,5-11 0,0 3-483,-1 9 0,-1 3 483,-1 7 0,-2 6 0,4-15 0,0 5 0,-1 2 0,1-4-630,0 3 1,0-1 0,-1 2 629,1-2 0,-2 4 0,1-1 0,2-4 0,0-1 0,2-4 0,0 1 0,-4 20 0,1-1-387,2-4 0,2-1 387,3-6 0,2-1 0,0-6 0,0-2 0,3-7 0,0-1 0,-1 1 0,-1-2 0,1 16 688,-3-9-688,4-18 1866,0-23-1866,0 0 1074,0-8-1074,2 5 0,26 0 0,9-2-315,-3 1 0,4 0-1564,3-2 0,2-1 1879,6 1 0,1-1 0,3 0 0,1 0 0,2 1 0,-1-1 0</inkml:trace>
  <inkml:trace contextRef="#ctx0" brushRef="#br0" timeOffset="4667">27394 4392 23634,'0'-16'2518,"0"2"-1978,0 5-91,0 5-89,-6 2-180,0 2 90,-7 6-180,-2 9 90,-6 17-90,-5 18-287,8-16 1,0 4 196,-3 6 0,1 3-605,-5 6 1,-1 3 604,-1 3 0,-1 2 0,8-19 0,0 0 0,-1 0 0,1 0 0,-1 0 0,1-1 0,-10 19 0,1-1-90,2-5 0,1-2-180,3-8 0,1 0-1141,-1 1 0,1-3-298,-5 9-810,4-10 2519,17-39 0,12-20 0,0-10 0</inkml:trace>
  <inkml:trace contextRef="#ctx0" brushRef="#br0" timeOffset="4944">27231 4627 17641,'25'-62'3328,"-4"6"-763,-7 13-1846,-6 7 722,-4 11-1081,-1 7 279,0 13-639,4 18 0,4 19 0,0 15 0,1 9 0,-1-9 0,0 3 0,0 1 9,0 2 0,0 1 0,-1 0-9,2 4 0,-1 1 0,0-3 0,0 3 0,0 0 0,-2-9 0,0 3 0,1-3-329,0 4 0,0-2 329,2 11 0,-1-5-31,1 3 31,-2-16-450,0-11-2158,-1-12 989,-3-16 824,-6-12 795,-8-16 0,-5-10 0,-3-5 0</inkml:trace>
  <inkml:trace contextRef="#ctx0" brushRef="#br0" timeOffset="6000">26988 5170 16168,'-8'-5'5217,"0"3"-4678,-1 0-89,5 2 0,-3 0 0,6 0 89,-3 4 1,4-3-90,-3 7 0,2-7-91,-7 3 1,8-4 450,-4 0-630,4-2-180,5 1 90,0-1-90,16 2 89,-3 0-89,12 0 0,-2 0 0,21 0 0,-10 0 0,15 0 0,-17 4 90,2-3-90,-6 3 0,-5 0 90,0-3 0,-13 3-90,1-4 0,-12 0 0,-2 0 0,-1 0 0,2 0 0,1 0 0,0 0 0,0 0 0,-2 0 0,2 0 0,-4 0-809,2 0-810,-7 0 270,-2 0-810,-7 0 2159,-6 0 0,-7 0 0,-6 0 0</inkml:trace>
  <inkml:trace contextRef="#ctx0" brushRef="#br0" timeOffset="7289">24308 4686 19856,'-6'-14'2428,"-1"-1"-2158,-5-1 270,-7-6-270,5 7 0,-5-3 89,-5 7 1,-5 2-270,-5 2 90,-5 3 0,4 12-45,2 1 0,-1 2 45,-21 12-314,15-8 0,1 0 224,-16 10-1,20-7 1,1 1-90,-13 13-80,18-12 1,4 2 79,-2 14 0,7 2 90,9 1 90,6 4-180,14-5 90,29 15-90,7-17-21,-9-13 0,2-3 21,-5-9 0,1-2 0,1 1 0,0 0 45,0 1 0,0 0-45,-1 1 0,0-1 0,-2 3 0,-1 0 0,27 15 0,-7 2 90,-8 6 5,-8 1-95,-15 5 90,-8 0 0,-14 2-90,-8 1 90,-10-3-90,-9 0 0,-6-5 0,-2-2 90,-12 0-90,15-12 483,-4-6-483,15-12 161,-4-28-161,8-2 0,2-27 0,11-1-912,10-11 912,-2 29 0,2-3 0,7-17 0,3-5-1030,-3 17 0,1-1 0,1 0 1030,5-20 0,1 0 0,0 2 0,-1 5-83,-6 20 0,-2 2 83,-1 1 0,-1 0 0,6-21 0,-6 6-90,-4 12 90,-2 7 0,-2 8 504,0 8-594,0 6 3123,-4 5-3483,-1 10 2,-4 6-1531,-11 26 180,8-3-8032,-4 10 9253,13-12 0,6-5 0,2-1 0</inkml:trace>
  <inkml:trace contextRef="#ctx0" brushRef="#br0" timeOffset="7867">24710 4736 20305,'0'-18'2429,"0"0"-2249,0-1 270,0-1-180,0 8-1,0-1 1,0 11-90,0 0 0,0 0 0,-4-1 0,3 1 0,-6-2 0,6 3-1,-8-1-89,0 6 0,-5 7 0,-4 10-90,-1 10 0,-1 10 45,5-4 0,1 4-45,2 5 0,1 2-216,0 1 1,2-1 215,3-1 0,3-3 0,7 15 45,1-20 0,5 1-45,4-6 0,3-1 45,-1 1 0,2-3-45,26 10 0,-8-30 0,21-19 0,-14-8 0,10-17 0,-24-3 90,-13-14 0,-3-5 0,-6 17 0,-1-2-252,-4-9 1,-1-6 0,-3 5 161,-2 9 0,-2 3 45,-5-8 0,-2 3-45,-7-9 0,-4 13 395,-3 8-575,-1 8 0,-1 7-270,3 5-1079,-6 7 270,10 2-810,-1 8 2244,14 1 0,4 9 0,5 0 0</inkml:trace>
  <inkml:trace contextRef="#ctx0" brushRef="#br0" timeOffset="8191">25209 4785 21924,'-7'-7'2699,"2"1"-2429,5 3 90,0 1-181,0-4-89,2-1 0,5-7-90,10 3 0,11-2 0,27-7 0,-9 4 0,12-3 0,-21 8 0,4-4 0,-8 0-180,-3-3-359,-16 6-1620,-8 0 90,-6 8 2069,0-8 0,0 5 0,0-7 0</inkml:trace>
  <inkml:trace contextRef="#ctx0" brushRef="#br0" timeOffset="8500">25700 4112 22172,'0'-37'2429,"0"-3"-1924,0 16-415,0-2 228,0 18-138,4 14 24,2 14-114,5 18 90,1 9-90,0 14-90,-6-27 0,0 3 45,4 18 0,0 1-324,-3-13 1,0 0 278,2 11 0,-1-3 0,-1 7-138,-4-23 1,1-2 137,0 8-270,1 6-180,-1-25-1349,-4-6 180,0-10-630,0-5 2249,0-14 0,0-3 0,0-5 0</inkml:trace>
  <inkml:trace contextRef="#ctx0" brushRef="#br0" timeOffset="8871">26143 3935 22014,'-5'-32'2339,"0"3"-1979,-5 10-90,0 8-90,0 11 0,-3 13-91,1 14-89,0 17 90,5 10-90,6 2 0,2 2 0,3-23 0,3 0 0,8 27 0,6-6 90,12-17-90,16-5 0,-5-32 180,-12-34-90,-5-6-225,-22-26 225,-13 5 0,-11-2-1,-1 4-134,2 25 1,-1 2-226,-11-10-270,-7 2-449,11 24-2699,-4 7 3688,15 13 0,-1 5 0,16 7 0</inkml:trace>
  <inkml:trace contextRef="#ctx0" brushRef="#br0" timeOffset="9174">26460 3840 22374,'-7'-16'2339,"-4"5"-2159,10 4 0,-8 5-180,8 12 90,-3 7-90,10 12 0,6 9 0,11 2 90,9 0-90,9-5 0,7-8 0,6-13 89,-18-14 1,-1-4 90,13-13 180,2-17 45,-41-8 0,-11-5-315,-9-11-344,-1 10 1,-5 2 253,-24 4-89,-5 9-271,-5 13-270,-8 9-539,-2 21 1169,16 7 0,1 5 0,13-1 0,1 2 0,-9 9 0,0 0 0</inkml:trace>
  <inkml:trace contextRef="#ctx0" brushRef="#br0" timeOffset="9756">27914 4921 22914,'-21'-16'2159,"3"0"-1800,4 5 91,7 2-180,2 4-180,6 3 0,7 2-90,8 0 0,15 0 90,15-2-90,15-2-198,-24 1 0,4-1 198,19-2 0,3 1-502,-14 2 0,0 0 502,13 0 0,-1 0 0,-22 3 0,-3 0-94,-2-2 1,-1 0-176,22-3-451,-12 0-359,-13-1-1980,-15-2 3059,-30-5 0,-7-5 0,-20 0 0</inkml:trace>
  <inkml:trace contextRef="#ctx0" brushRef="#br0" timeOffset="9968">28279 4523 22194,'-18'-35'2789,"0"4"-1350,5 1-809,-1 20-181,6 9-89,1 64-2011,5-9 0,1 5 1426,2 3 0,1 2-75,0-17 0,0 1 1,1 1-1380,3 3 1,1 0-1,1-3 1679,1 7 0,0 0 0,0-9 0,0 1 0,-1-3 0,1-1 0,0 0 0</inkml:trace>
  <inkml:trace contextRef="#ctx0" brushRef="#br0" timeOffset="13440">24884 7865 21295,'0'-9'719,"0"0"-629,0 2 0,0 1-90,0-1 90,0 0 90,4-6 0,-1 5 90,2-2 360,-2 7-451,0 1 91,-2 2 1529,1 0-1349,-2 8-90,-9 6 0,-6 13-91,-12 9-89,-4 10-357,-1 4 267,3 0 0,6-3-90,11-8 90,10-5-90,14-7 0,14-6 0,19-6 0,16-8-473,-24-4 1,2-2 472,2 0 0,1-2 0,1 0 0,0-2 0,-1 0 0,-1-1-45,-1 0 1,-2-1-49,-4-1 1,-1 1-88,22-5-269,-13-1-181,-13 0-270,-11-7-89,-10-2 0,-10-7-91,-7-3-2248,-16-16 1259,3 9 2302,-10-11 1,11 16 0,1 0-1</inkml:trace>
  <inkml:trace contextRef="#ctx0" brushRef="#br0" timeOffset="13733">25335 7712 17607,'0'-31'6836,"0"4"-6296,0-2-1,0 7-89,0 8-180,0 5-90,0 1-90,0 5 270,0-4-1,0 21 91,0 8-135,1 19 0,2 10-225,-2-8 0,2 3 0,-1 1-461,1 1 1,1 0-1,-1 1 371,1 4 0,-1 0 0,1 0 0,1-1 0,1 0 0,0-3 0,-1 5 0,0-1 0,2 14 0,1-4 0,0 3 0,0-15-270,0-14-359,1-11-1620,-3-10 720,-2-7-450,-2-15-539,-2-12 2518,3-19 0,4-12 0,3-9 0</inkml:trace>
  <inkml:trace contextRef="#ctx0" brushRef="#br0" timeOffset="14100">25652 7870 20575,'6'-33'1844,"0"0"0,3-26-1214,-4 12-91,-3 14-179,-2 9-180,0 13 180,0 4-270,-5 35-90,0 4 90,-2 32-90,4-4-758,7-1 758,2-1 0,6-9-307,4-5 397,5-12-90,3-5 0,3-15 0,1-8 0,13-29 90,-13-1 0,3-22 90,-21 6 824,-10-5-734,-6 1-180,-8 1 330,-5 5-420,-21 1 0,5 15 0,-14 7-90,13 13-270,3 4-179,2 6-361,9 2-269,4 3-450,9 0-900,4-2 2519,10 0 0,7 4 0,7 1 0</inkml:trace>
  <inkml:trace contextRef="#ctx0" brushRef="#br0" timeOffset="14323">26147 7748 22464,'6'-20'2429,"2"-3"-2159,2-2-90,6-4-91,7-3 1,7-2-90,7 0 0,6 6 0,3 6 0,0 9-90,-6 4-269,-9 0-271,-9 6-269,-12-1-2789,-4 4 3688,-24 0 0,2 8 0,-15 2 0</inkml:trace>
  <inkml:trace contextRef="#ctx0" brushRef="#br0" timeOffset="19006">28811 6504 22194,'29'-46'3598,"-5"8"-2338,-2 0 89,-11 24-1169,-1 15-180,-9 33 0,-8 27 0,-2 2 0,-2 5 0,1-16 0,0 1-329,1-5 1,0 2-1,1-4 329,-1-1 0,2-4 0,3-3 0,1-1 0,-2 17 0,5-7 0,0-35 0,0-16 0,5-37 0,6-20 0,-2 20 0,2-6 0,2-1-432,1-4 1,1 0-1,0-1 432,0-1 0,0 0 0,0 1 0,0 5 0,-1 1 0,0 6-86,-2 4 1,0 4 85,10-19 0,-3 9 0,12 18 0,13 37-1290,-7 12 0,1 8 1290,-2 4 0,-2 3 0,4 10 0,-1 1 576,-10-8 1,-2-2-577,-1 0 0,-1 0 0,-3-1 0,-1-1 0,-2-5 0,0-1-315,-1 5 0,-2-1-854,2 9 50,-1 4-410,-13-26-450,-2-3 1979,0-10 0,-6-2 0,-1-8 0</inkml:trace>
  <inkml:trace contextRef="#ctx0" brushRef="#br0" timeOffset="19201">29042 6866 15442,'-47'0'2248,"7"0"734,9-2-2353,13-7 960,17 1-1589,18-7 949,23 2-949,19-3 0,-23 7 0,4 2-870,9-1 1,8 0 0,-5 2 1255,-5 1 0,1 1-386,0-1 0,3 1 0,-8 1 0,6 3 0,-7 0 0</inkml:trace>
  <inkml:trace contextRef="#ctx0" brushRef="#br0" timeOffset="21108">25709 11077 14730,'-10'-35'4812,"0"0"1,1 13-3209,-12-40-1604,18 62 617,-12 18-527,8 1 235,-8 2-325,11-7 1050,4-14-1050,0 0 0,0 4 0,0-3 90,0 3 0,0 0 90,0 3 0,-3 5-180,-2 5 0,-5 10 0,0 10 0,-1 15 0,6-9 0,0 3 0,3-9 0,0 1-319,0 13 1,0-1 318,2-13 0,0 0 0,2 14 0,2-1 0,0-13 0,2 0 0,2 8 0,3-4-83,13 2 83,6-9 0,5-17 0,9-11 0,5-15 0,-10-5 0,1-3 0,19-13 0,-21 8 0,-2-2 0,5-19 0,-18 7 0,-3-4 0,-7 8 0,-3-3 0,3-12 0,-5-2-237,-6 9 1,-4-2 236,-6-21 0,-5-4 0,3 20 0,-1 0 0,-1 1 0,-1 0 0,0 0 0,0 2-82,-8-15 0,-1 7 82,-11-4 0,-1 15-107,-5 14 107,1 13 0,-1 16 0,0 16 0,6 17-450,3 12-269,6 12-271,5 5-393,13-30 0,2 0-56,2 28-534,10-4 1973,10-8 0,9-7 0,6-3 0</inkml:trace>
  <inkml:trace contextRef="#ctx0" brushRef="#br0" timeOffset="21618">26537 11108 21745,'-16'5'2608,"1"-1"-2158,1-4 90,2 0-91,5 0 271,2 0-540,5 0 539,0 0-629,9-4 0,8-5-90,17-7 0,11-4 0,10-3 90,2-2-2024,2 2 1934,-4-1 0,-4 3-38,-6 5 128,-9 3 0,-9 4 0,-7 0 0,-8 2 0,-2 2-90,-4 3 1836,-2 2-2196,-2 0-3372,-2 0 1843,-3 0 1889,-6 0 0,0 0 0,-2 0 0</inkml:trace>
  <inkml:trace contextRef="#ctx0" brushRef="#br0" timeOffset="22560">27581 10276 22374,'1'-5'1889,"0"-1"-1259,1 6 1888,-2-2-2338,0 0 0,0-1-90,0-4 90,7-12-180,9-7 0,8-4 90,24-7-90,-4 15 180,7 18-90,-17 15-90,-16 26 180,-10 21-180,-12 0 0,-1 6 0,-1-23 0,2-18 0,4-12 0,6-6 0,8-1 0,10-4 0,31 6 0,-22 5 0,1 2 0,-1-1 0,-1 2 0,-2 5 0,-4 5 0,6 33 0,-27 9 0,-9-2 0,-25-8 0,-8-26 0,0-6 0,1-4 0,1-3 0,8-8-540,-6-3-90,15 0-359,0-4-360,13 4-1,1-12-628,3-4 1978,1-14 0,8-8 0,5-9 0</inkml:trace>
  <inkml:trace contextRef="#ctx0" brushRef="#br0" timeOffset="23268">28848 9865 22374,'19'-21'2249,"-5"7"-1889,-9 5 0,-3 15-91,-11 6-89,-6 13 0,-10 5-180,-7 4 90,-2 0-90,-5-2 0,-4-7 90,1-5-90,-1-11 90,2-2 0,1-12 0,5-8 0,0-10 0,17-7 0,3-4 0,-7-24-246,11 15 1,4 0 155,5 8 0,2 2 89,8-31-89,9 7 0,5 10 0,8 7 0,5 8 0,7 5 0,7 12 90,4 7-90,2 16 90,-4 7 0,-4 12 90,-22 0 0,-4 8 45,-4 18 0,-5 6-1070,1 0 1,-3 2 874,-8-12 0,-4 3 0,-2 0-30,-3 7 0,-2 2 0,0-4 30,1-11 0,-1-3 0,0 3 7,-2 2 0,-1 5 1,-1-1-1,1-4 8,-5 17 0,0-6-45,-1-2 0,0-4 0,4-14 0,1-5 0,-3 0 0,4-9 0,5-5 0,4-6 90,-1-7 1702,3 1-1792,-8-7 329,4 3-329,-10-4 0,5 0 0,-5 0 0,6 0 0,-2 0 0,2 0 0,-1 0-720,6 0-449,0 0-2159,4 0 3328,2-8 0,5-4 0,4-9 0</inkml:trace>
  <inkml:trace contextRef="#ctx0" brushRef="#br0" timeOffset="24101">30082 9136 20126,'0'-16'4317,"0"-1"-3328,0-1-89,0 1-1,-4-1-179,4 7-270,-8 0-270,7 4-180,-2 2 0,-1 1 0,3 2 0,-2 5 0,3 7 0,0 12 0,0 12 0,-4 13 0,0 15 0,1-4 0,1 5 0,0-14 0,0 1-205,2-5 1,0 3-1,0-1 205,1-2 0,0 1 0,-1-3 0,1 6 0,1 0 0,0 10 0,1-3 0,4 7-113,1-11 113,0-14 0,-4-6-179,0-12-2430,-4-4 990,0-9 1298,0-3 0,0-26 1,0-6-1</inkml:trace>
  <inkml:trace contextRef="#ctx0" brushRef="#br0" timeOffset="24360">30086 9286 19911,'-28'-60'1979,"3"6"-2855,5 9 1326,6 11 1181,4 7-1451,5 7 726,5 2-906,10 0 905,12 0-905,7 4 0,6 2 0,8 0 0,2 1 0,2-1 0,1 2 1117,-2 2 1,0 3-1253,-8 2 1,-2 1-946,29 0-1079,-4 2 270,-25 0-629,-17 0 2518,-15 0 0,0 10 0,-4 3 0</inkml:trace>
  <inkml:trace contextRef="#ctx0" brushRef="#br0" timeOffset="24700">30212 9562 22374,'-41'25'3598,"4"-5"-2608,9-8-181,8-6-179,9-6-450,6-4-180,5-1 0,5-6 0,6-3 0,13-4 0,14-5 0,15-2 0,-20 12 0,1 1 0,4 0 0,2 2-537,1 0 0,1 2 537,2 0 0,0 2 0,-1 2 0,-1 1-96,-1-1 1,-1 2 95,-4 1 0,-2 1 0,25-2 0,-15 2 0,-9 0 0,-11-2 0,-6 0-990,-8-1-3148,-22 1 4138,-5 2 0,-23 4 0,3 1 0</inkml:trace>
  <inkml:trace contextRef="#ctx0" brushRef="#br0" timeOffset="34651">26704 7088 22824,'-31'-7'1799,"4"0"-1619,7-2-90,10 0 0,4 0-90,13-2 0,10-3 0,13-6 0,13-1 0,8-4 90,1 5 90,-4 0 179,-7 4 91,-9 0 90,-7 4-90,-7 1-1,-6 4-89,-6 3-180,0 2 0,-6-2-90,2-1 0,0 0 90,5 15-180,2 15 0,4 23 0,-7-16 0,-1 6-645,2 6 1,-1 7-1,1-2 645,2 14 0,0 1 0,-1-4 0,1 3 0,0-4 0,-3-13 0,0-2 0,0 0 0,2 22 0,0-1 0,0-3 0,-2-1-345,0-5 0,-1-1 345,-1-6 0,0-1-99,-2 3 0,0-3 99,0 15 0,-1 0-629,0-39-631,1-11-3011,-2-21 2472,-6-11 104,-1-20 1695,-6-4 0,-4-5 0,-1-1 0</inkml:trace>
  <inkml:trace contextRef="#ctx0" brushRef="#br0" timeOffset="34836">26972 7951 19046,'-21'-13'3868,"3"-1"-3238,3-1-451,7 3 1,5-1 0,3 2 0,12-13-90,6-1-90,18-14 90,9 2-278,-19 15 0,3-1 143,2 2 0,1 0-90,0-1 0,1 0-135,0 3 1,-1 1 269,-3 0 0,-1 0-2114,7 0 0,-3 1 2114,6-8 0,0 1 0,-29 13 0</inkml:trace>
  <inkml:trace contextRef="#ctx0" brushRef="#br0" timeOffset="35318">27735 6889 21205,'13'-26'3058,"-4"8"-2788,-3 5 450,-3 8-361,-2 13-179,-6 11-90,-4 13-90,-3 7 90,-13 13-90,6-14 0,-8 5 90,5-20-90,-15-5 450,-6-12-270,1-9-180,5-19 90,19-9-90,7-11 90,8-6-90,11 13 0,6 0 0,13-16 0,-4 19 0,6 5 0,10 10 0,6 9-1606,16 17 0,0 17 1665,-23 9 1,-4 10 0,-2 2-60,-1-6 0,-3 2 0,-7 3-292,-10 15 1,-9 5 0,-6-5 291,-9-1 0,-5-4-146,0 2 0,-1-3 146,0-5 0,-1-2 0,2-4 0,0-2-45,1-8 0,1-2-225,-10 19-269,4-10-271,5-12 2635,5-6-3084,6-12 793,2-4 466,4-12 0,4-8 0,0-6 0</inkml:trace>
  <inkml:trace contextRef="#ctx0" brushRef="#br0" timeOffset="39579">26269 1330 22374,'-5'-4'1979,"-2"-1"-1439,6 2-180,-6 1-1,6 2-179,-2-2-90,-1 2 0,3-2 0,-2 2 0,13 6-90,13 4 90,22 6-90,18 4-372,-23-9 1,3 0 371,4 1 0,2-1 0,4 3 0,2-1 0,-2-1 0,2-1 0,-8-1 0,3 1 0,-4-1 0,4 0 0,-2 0 0,11 0 0,-5-2 0,0-2 0,-15-6 0,-11 0-90,-12 0-269,-8-6-451,-4-6-359,-8-11-900,-2-10 2254,-8-9 1,-1-5 0,-3-3 0</inkml:trace>
  <inkml:trace contextRef="#ctx0" brushRef="#br0" timeOffset="40141">27187 959 22374,'-37'-16'1439,"2"3"-1169,5 3 0,5 4-180,9 3-90,8 1 90,8 10-90,12 9 0,12 10 0,15 7 90,12 3-90,-8-13 0,2 0 0,-12-6 0,1-1-45,9 3 0,-2-1 45,3 1 90,-11-4-90,-8-5 90,-6-4 90,-5 5 270,-13 15-271,-10 7-89,-17 19 0,-9 3-511,14-25 0,0 0 421,-3 3 0,1 0 0,-1 0 0,1 0 45,-1-2 0,1 0-45,2-3 0,1 0 0,-18 23 0,7-11 90,7-5 90,4-11 0,5-7 449,7-9-269,2-5-180,6-4 752,0-4-842,0-11-90,0-14 0,6-21 0,-3 18 0,1-4-558,4-27 0,1-4 558,-2 15 0,0-1 0,-1 5 0,0-1 0,-1 2 0,2-1 0,-1 3 0,0 3 0,0 0-102,-1 5 0,0 2 102,3-26-90,-2 13-269,-4 10-271,0 11-1619,-2 11 1362,-3 7 887,-7 7 0,-9 12 0,-6 3 0</inkml:trace>
  <inkml:trace contextRef="#ctx0" brushRef="#br1" timeOffset="49493">4394 1696 23454,'18'0'989,"11"18"-719,-2 1-180,10 19 0,-8-4-90,1 4 90,-3-1-90,-1-1 0,-3-4 0,-1-5 0,-4-5 0,0-2 0,-3-1 0,-3-5 0,-2-5 90,-4-5 180,0 0-91,-2-3-89,0 3-90,0-10 0,2-8 0,0-13 0,3-12 90,2-10-180,2-4 90,3-1 0,-6 18 0,0 2 0,4-13 0,1-8-90,-7 28 0,2 4 1,-2 5-91,1 4-90,-5 5-180,-1 5-270,-2 2-4407,1 2 5127,-2 4 0,1 3 0,2 4 0</inkml:trace>
  <inkml:trace contextRef="#ctx0" brushRef="#br1" timeOffset="49904">5084 1624 19676,'2'-9'3328,"0"4"-3058,-2 1-90,0 4-90,-5 6-90,-2 6 0,-3 10 0,0 12 0,2 5 90,3 6-90,1-2 0,4-4 0,0-5 89,4-7-89,4-6 0,5-4 0,5-9 0,-3-2 0,2-10 0,-4-5 90,-1-7-90,-6-11 90,-2-5 0,-8-7-90,4-4 0,-8 2 0,2-2 0,-6 7 0,-1 2-270,-3 9-89,2 3-181,-2 6-360,1 2-988,1 3 1888,4 4 0,4 3 0,2 2 0</inkml:trace>
  <inkml:trace contextRef="#ctx0" brushRef="#br1" timeOffset="50159">5328 1511 22824,'2'-12'1619,"0"3"-1529,-2 3 0,0 3-90,5 21 0,0 8 0,3 23 90,-4 1-180,-2 8 90,-2 0-90,2-2-180,-2-6-359,2-7-271,-2-9-989,0-9 1889,0-11 0,-7-8 0,-2-6 0</inkml:trace>
  <inkml:trace contextRef="#ctx0" brushRef="#br1" timeOffset="50336">5303 1203 20845,'-12'-45'1799,"2"4"-1709,3 7-180,4 9-90,3 5-360,0 11-1348,2 2 1888,0 7 0,4 9 0,0 1 0</inkml:trace>
  <inkml:trace contextRef="#ctx0" brushRef="#br1" timeOffset="50825">5766 1267 22824,'-12'-12'1439,"0"5"-1349,7 3-90,2 16 90,3 11-90,0 20 0,3 16 0,-1-24 0,1 1-1040,1 3 1,0 1 1039,0 0 0,0 0 0,-1 0 0,0-1-66,1-4 1,-2-2 65,1 26 90,-2-12-180,-1-13 90,0-7-90,2-15-180,-1-4 2045,0-12-2044,-1-5 254,0-9-75,0-9 90,-14-23 0,0 13 90,-18-10 90,-15 26-90,8 16-90,-10 10 89,19 18-89,7 4 90,11 5-90,4 0 90,14-1-90,6-5 0,12-4 0,11-12-90,8-4 0,0-6-359,0-2-271,-7-5-899,-3-4-720,-8-8 2339,-9 1 0,-9-2 0,-5 2 0</inkml:trace>
  <inkml:trace contextRef="#ctx0" brushRef="#br1" timeOffset="51653">6952 1705 21385,'10'5'1979,"-3"3"-1799,-4 2-90,1 6 89,2 22-89,1-5-90,1 18 0,-2-15 90,-4-1 0,2-6 0,-4-5 0,0-5 0,-6-7-90,-2-19 0,1-8 0,-1-18 0,14-5-218,4-10 218,11-4 90,3-1-90,3 8 0,-3 6 180,-2 12-90,6 13 0,-8 14-1,6 16-89,-12 14 309,-2 29-309,-4-15 0,-4 14 90,0-30-90,-4-4 0,2-14 0,-2-2 0,0-10-90,0-9 90,6-27 0,4-7 0,-1 12 0,2-1-90,18-25 180,5 5-322,3 6 232,0 10 0,-6 13 89,6 11-89,-12 18 0,4 11 0,-11 16 0,-4 3 233,0 11-233,-2 19-180,-5-4-180,-1 0-270,-6-23-1349,0-20 1979,0-10 0,0-9 0,0-5 0</inkml:trace>
  <inkml:trace contextRef="#ctx0" brushRef="#br1" timeOffset="52104">7935 1543 20485,'16'-28'2879,"0"3"-2340,-7 1-89,-3 3-90,-5 1-90,-1 6-180,-3 5 0,-13 11-90,2 11 90,-20 33-90,13-3 0,7-12 0,2 2 0,-2 29 0,8-20 0,2 6-180,12-22 90,-1-13 0,7 3 90,-4-15-90,2 1 90,0-8 0,3-10 0,1-9 0,-2-11 0,0-3 0,-5-6 90,-3 4 90,-8-14 0,-4 19-90,-5-2-90,4 20 89,2 10-89,5 15 0,0 14 0,0 17 0,4 8 0,4 4-405,2-17 1,3 0-675,8 12-720,10 9-630,-10-29 2429,-1-7 0,0-9 0,-2-5 0</inkml:trace>
  <inkml:trace contextRef="#ctx0" brushRef="#br1" timeOffset="52286">8260 1556 21565,'0'-36'2428,"0"2"-2158,0 4 0,0 8-180,0 10 0,0 6-90,0 20 0,3 10 0,2 17-90,5 11-540,0 0-359,2 1-1080,0-6 2069,-1-8 0,-5-8 0,-2-4 0</inkml:trace>
  <inkml:trace contextRef="#ctx0" brushRef="#br1" timeOffset="52459">8410 1145 23723,'-20'-49'1080,"1"7"-1080,3 8 0,7 9-180,4 9-630,5 7-719,2 13-1079,2 6 2608,4 8 0,4 7 0,2 2 0</inkml:trace>
  <inkml:trace contextRef="#ctx0" brushRef="#br1" timeOffset="52852">8649 1371 22194,'5'0'2429,"-1"0"-2249,-4 0-90,0 4 0,0 3 0,1 8-90,3 8 90,3 9-90,-1 6 0,-2 4 0,-2-2 0,-2-6 90,0-4-90,0-12 0,-6-7 0,2-13-90,-6-11 90,5-14 0,1-14 0,8-11 0,2-6 0,3 19 0,0 1 0,5-10 90,5-6-90,-5 40 0,3 12 90,3 16-1,13 35-89,-14-14 0,-2 2 0,1 2 0,-2 1-45,0 1 1,-3-1-631,-5-4 0,-1-3-764,1 12-1079,-2 2 2518,-6-29 0,-4-9 0,-1-5 0</inkml:trace>
  <inkml:trace contextRef="#ctx0" brushRef="#br1" timeOffset="53206">9799 869 22734,'0'-32'2249,"0"4"-1889,0 8 89,0 9 1,-6 4-180,-2 17 90,-19 44-270,5 6-400,7-12 1,1 2 354,6-7 0,2 0-45,0-2 0,3 2-92,7 3 1,5 4-1,2-4-313,8 4 1,3-3-1,2 13 0,4-6-225,-2-25 1,1-8-1170,7-7-720,0-6 2519,3-16 0,2-6 0,1-9 0</inkml:trace>
  <inkml:trace contextRef="#ctx0" brushRef="#br1" timeOffset="53458">10306 864 22464,'0'-29'2159,"0"1"-1799,0 8 89,0 6 91,6 14-270,6 15-135,9 16 0,2 5-90,-4-5 0,0 2-383,9 18 0,-1 1 338,-9-11 0,-2 0 0,-1-1 0,-3 2-45,-1 13 0,-2-1-180,-3-17 0,-1 0-270,-4 9 0,-2-2-1214,-12 4-8122,-7-7 8691,-12-6 0,-7-5 0,-6-1 0</inkml:trace>
  <inkml:trace contextRef="#ctx0" brushRef="#br1" timeOffset="54721">5048 2714 19226,'-9'-9'3598,"-1"0"-3058,0 2 449,-9-6-539,3 5-90,-8-1 179,-32 13-494,22 11 0,-1 2-228,-8-1 1,-1 2 182,3 8 0,3 1 0,-14 14 0,9-5 0,10 2 90,15 10-90,19-12 0,18 7-90,22-20 90,10-11 0,8 2 0,-1-9 0,-7 2 0,-9-3 90,-13-4-90,-9 0 635,-21 6-635,-38 20 90,-7 6-90,10-6 0,-1 1-1406,6-1 1,3 1 1405,0 1 0,1 1 0,2-1 0,1 0 0,-15 25 0,9-6 0,15-8 90,6-8-180,11-6 90,4-7 0,6-3 0,3-7 0,3-2 2811,-4-2-2811,-2 1 0,-5 0 0,-7 7 0,-5-6 0,-3 9 0,0-3 0,3 1 0,2-1 0,3 3 0,3-9 0,4 6 0,5-11 0,13 7 0,-6-7 0,14 3 90,-18-4-90,5 0 0,-8 0 0,-2 0-90,0 0-360,0 0-539,-1 0-810,-1 0 1799,-4 6 0,-2 6 0,-2 6 0</inkml:trace>
  <inkml:trace contextRef="#ctx0" brushRef="#br1" timeOffset="56087">4528 18281 20305,'0'-9'3508,"0"4"-3058,-6-3 90,5-7-360,-4 2 0,6-7-90,3 9 0,6 2 89,12 0 91,6 4-180,-3 1 0,-2 10 0,-12 3 90,-1 10 0,-6-1-90,0 4 90,-12 5 0,-17 23-180,-2-7 0,7-13 0,-2-1 0,-18 16 0,15-13 0,2-8-90,21-16 90,12-8 0,7-2 0,7-3 0,10-2 180,-4 0-1,-5 3-89,-12 2-90,-11 2 0,-2 8 90,0 0-90,0 5 0,0-2 0,2-6 0,7 9 0,1-7 0,6 10 0,-2-3 0,2 0 0,2 7 0,1 0 0,-1 5 0,-4-2 0,-5-3 0,-4-1 90,-19 2-180,0-5-90,-18-3-269,-1-8-181,-4-6-359,-3 0-450,-1 0-990,2 0 2429,6 0 0,4 0 0,4 0 0</inkml:trace>
  <inkml:trace contextRef="#ctx0" brushRef="#br1" timeOffset="60853">5722 3320 16707,'0'-9'4858,"0"2"-4319,0 5 541,0 2-720,0-2-1,0-3-89,0 2-180,0-1 180,0 4-270,1 12 90,2 6 0,-1 15-90,2 30 0,-4-8 0,1-17 0,0 1 0,-1-1 0,0-3 0,0 17-180,0 5-989,-4-24-271,3-18-988,-6-5 2428,6-19 0,-8-9 0,2-5 0</inkml:trace>
  <inkml:trace contextRef="#ctx0" brushRef="#br1" timeOffset="61029">5713 2918 21205,'-5'-49'1259,"0"7"-1169,-1 10-90,2 9-90,4 10-360,0 6-989,2 11-809,2 8 2248,4 10 0,4 12 0,3 5 0</inkml:trace>
  <inkml:trace contextRef="#ctx0" brushRef="#br1" timeOffset="61710">5896 3388 22284,'0'-5'900,"0"1"-720,0 4 0,0 24-121,5 15 1,2 13 0,-1-4-60,-3-9 0,-1 1-222,4 12 1,1 5-1,-2-12 222,-5-6 252,0-10-252,0-17 0,0-12 0,0-21 0,0-13 0,3-11 0,6-10 0,1 10 0,3-1 70,-2 11 0,1 1-70,2-11 0,1 3 0,7-3 90,-3 15-90,1 14 0,-2 20 0,3 17 0,1 16 90,2 12-461,3 6 371,-1 2 352,0-3-307,-9-22 0,0-2-135,17 14 90,14-10-90,-10-29 0,2-23 90,-18-6 0,-2-5 0,10-26-177,-11 14 0,-3-2 177,-5 5 0,-2 1 0,-1-3 0,-1-1 0,-1 0 0,0-2 135,-1-15 0,-2 2-45,-1 16 0,0 1-45,-1-9 0,0 3 135,-1 2-180,0 11 90,0 16-90,0 14 0,0 20 0,0 14 89,0 22-89,0 12 0,1-28 0,2 1-1373,-1 3 1,2 0 1372,1 0 0,2 0 0,1-1 0,0 0-112,1-3 1,1-1 66,0-4 0,0-1-225,10 24-269,-1-10-1980,4 0-7312,-10-25 9253,0-1 0,-12-22 0,-1 0 0</inkml:trace>
  <inkml:trace contextRef="#ctx0" brushRef="#br1" timeOffset="62354">6400 3261 17157,'-19'0'4678,"1"0"-3599,-2 0-629,10 0-270,0 0-180,10 4 90,9-3-90,7 7 0,17-7 0,10 3 0,8-4 0,5 0-272,2 0 182,-3 0 180,-6 0-90,-9 0-90,-7 0 0,-7-2-270,-6 2-2608,-2-2 2968,-9 0 0,-2 1 0,-7-1 0</inkml:trace>
  <inkml:trace contextRef="#ctx0" brushRef="#br1" timeOffset="62961">8191 2963 17877,'0'-11'4047,"0"1"-3687,0-1-90,0 4 0,0 1 0,0 1 0,0 0 0,0 3-1,0-2-179,0 3 90,-6 5-90,1 10 0,-7 13 0,0 12-45,3 2 0,-2 4 0,2-9 0,-1 2-294,-1 16 1,0 1 248,2-13 0,0-2-861,1 2 1,1 0 860,0-3 0,0-1 0,2-1 0,0-2 0,-5 27-135,5-28 0,0-1-404,-3 10-271,1 2-719,0-24-491,6-12 2020,-2-9 0,3-11 0,0-8 0</inkml:trace>
  <inkml:trace contextRef="#ctx0" brushRef="#br1" timeOffset="63726">8081 3076 20395,'0'-34'2609,"-4"4"-2339,3-3-180,-2 15 90,3 1 89,14 31-269,1 7 90,13 17 0,-2 2-90,0 3 90,3 5-90,-1 2 0,-10-17 0,0 0 0,10 17 0,-8-15 0,-1 0 0,7 9 90,-2-12-90,-3-14-90,-7-26 90,3-6 0,-2-15 0,3-12 0,0-9 0,2-7 0,1 1 0,-1 3 90,0 6-90,-1 6 0,1-3 180,-7 8-90,-2 5 0,-6 11-90,-4 7 0,-1 4 90,0 0-180,0 4 90,0 3 720,0 2-91,0-2-449,0-1-90,2-1 0,-1 1-90,0 1 0,-1 15 90,0 32 0,0 5-224,0-8 1,0 2 133,0-4 0,0-1-308,1 5 0,0 1 308,1 3 0,0-1 0,2 0 0,0-1 0,1-1 0,1-1 0,0-3 0,2 1 0,1 6 0,0-1 0,6 18 0,-6-29 0,0-3-90,1-2-180,0-8-270,-4-11-269,0-6 151,-2-10-2220,-1-20 1180,-2-5 1698,1-24 0,2-2 0,3-7 0</inkml:trace>
  <inkml:trace contextRef="#ctx0" brushRef="#br1" timeOffset="64055">9165 2877 22644,'-4'-16'1349,"0"2"-1079,0 13-270,3 9 0,-2 14 0,3 22 0,0-8 90,0 7-90,2-18 0,0-7 0,0-8 0,0-4 0,-2-10 90,0-5-180,0-3 90,0-6-180,0 6-359,0 3-2430,0 5 2969,0 4 0,0 8 0,0 2 0</inkml:trace>
  <inkml:trace contextRef="#ctx0" brushRef="#br1" timeOffset="64338">9177 3379 21565,'0'9'2698,"0"-4"-2428,0 3-90,0-7 629,2 15-629,6-5 0,3 15-90,7 1 0,0 8 0,2 5 0,-1 3-90,-1 3 0,-5-3-90,-5 0-360,-12-5-449,-12 3-540,-17-3 1439,-1-9 0,-4-1 0,6-5 0,-1-1 0,-13 6 0,1 1 0</inkml:trace>
  <inkml:trace contextRef="#ctx0" brushRef="#br1" timeOffset="67447">5608 4749 21565,'-4'-11'1169,"0"2"-989,-1-2 0,-4 0 0,4-4 0,-8-2-90,2 3 0,-1 0-1,-2 7-89,0 3 0,-7 4 0,-3 6 0,-3 6 90,-1 8-90,1 6 0,5 1-90,4 0 90,4 4 90,7 1-90,2 2 0,17 12 0,17-5 0,4-4 0,12-15 0,-8-16 0,2-2 0,1-3 0,10 9 0,-11 1 0,-5 8 0,-18 5 90,-13 6-90,-10 4 0,-4 6 0,-11 6 90,-4 1-90,-5-1 0,-5-5 0,-1-10 0,-6-8 90,2-7-90,2-9 0,-7-13 0,18-5-90,-3-13 0,23-7-179,8 6-991,8-15-2608,8 15 3868,-1 0 0,5 8 0,-6 8 0</inkml:trace>
  <inkml:trace contextRef="#ctx0" brushRef="#br1" timeOffset="67894">6059 4650 21025,'-6'-8'1619,"1"2"-1349,-5 6-180,-1 0 180,-2 4-90,-5 5 0,-2 7-91,-7 9-89,-1 7 90,-3 12-90,2 7 0,16-20 0,0 1-129,2 0 0,2 0 129,0 0 0,1 2 0,3 7 0,2 1 0,5 18-45,1-25 0,3-3-135,12 6-270,8-8-89,7-7-361,7-12-719,3-5 1619,16-16 0,-16 2 0,9-10 0</inkml:trace>
  <inkml:trace contextRef="#ctx0" brushRef="#br1" timeOffset="68420">6367 4853 19946,'-3'-25'2428,"-2"3"-1978,-7-5-270,3 12-90,-2-4 0,3 10 0,-1 2 0,-1 2 0,-7 15 0,-6 17-90,1 30 90,3-2-90,12 9 0,6-17-90,7-3-90,4-4-90,8-5 90,3-8-90,5-7 90,-1-11 90,1-3 0,-4-8 90,-3-4 0,-3-8 90,-8-6-90,0-14 270,-6-25 0,-4 10-90,-4-11 0,-4 26 0,-2 9 89,1 5-179,5 6 0,-1 3-90,6 6 0,-3 1 90,4 10-90,0 6 0,4 10-90,2 4-90,8 5-179,5-3-271,3 1-629,1-4-720,-3-2 1979,-4-5 0,-2-9 0,-2-3 0</inkml:trace>
  <inkml:trace contextRef="#ctx0" brushRef="#br1" timeOffset="68854">6684 4767 19856,'10'-13'2428,"-2"1"-2158,-3 5-90,0 3 0,-1 12-180,5 4 0,-1 13 90,-2 7-90,2 6 0,-4 7 0,0 1 0,0-1 90,-4-6-90,2-7 90,-2-10-90,-3-10-90,-2-6 0,-3-40 90,5-11 0,6 10 0,4-1 0,2 2 0,3 4 90,15-7-90,3 16 0,-4 17 90,-1 10-90,0 8 0,-3 11 0,-6 11 0,-2 5-90,-4 6-360,-5-3-539,-2-1-720,-3-9 1709,2 1 0,4-19 0,3 0 0</inkml:trace>
  <inkml:trace contextRef="#ctx0" brushRef="#br1" timeOffset="69186">7387 4546 13919,'14'-55'6926,"-2"3"-5577,-2-12-629,-5 14-270,-2 6-270,-8 27-1,-2 22 1,-3 13 90,0 12-180,0 10 0,-1 17-45,6-26 0,0 4-45,-1 22 0,2 3-331,1-14 0,2-1 331,-1 19 0,0-1 0,-1-20 0,1-2 0,1-1 0,0 1-158,-3 10 0,-1-1-382,4-7 1,1-2-1,-2 1 0,1-4-1259,1 14-8032,1-27 9725,0-13 0,1-6 1,-2-9-1</inkml:trace>
  <inkml:trace contextRef="#ctx0" brushRef="#br1" timeOffset="69404">7139 4799 21745,'-5'-16'1709,"2"2"-1619,3 3-90,0 2 90,5 0-90,7 0 0,11 0-180,13 0-450,7 0-809,10 4-8392,0-3 9208,-2 7 0,-4-3 0,-5 4 0</inkml:trace>
  <inkml:trace contextRef="#ctx0" brushRef="#br1" timeOffset="69921">8154 4419 21655,'-14'-25'2068,"0"2"-1348,-15-3-180,-5 11-360,-2 8 0,-1 19-1,8 23-89,-1 18-247,14-20 0,3 6 187,1 6 0,1 7 0,2-2-563,1 10 0,2 2 533,1-5 0,2 3 0,4-4-697,4 4 0,6-4 607,3-2 0,4-2-270,3-5 1,3-3-226,4-6 0,3-3-580,1-5 1,3-4 1164,2-8 0,2-4 0,1-4 0,1-3 0,1-5 0,-1 0 0</inkml:trace>
  <inkml:trace contextRef="#ctx0" brushRef="#br1" timeOffset="70356">8609 4559 20935,'-12'-36'2699,"-1"-6"-2520,1 6-89,5 7-90,2 14 90,5 19-90,0 8 0,0 12 0,5 22 0,0-8 0,5 12 0,-2-16-180,6 4 90,-3-11 1,7 1-181,4-24 270,-4-10 0,3-15 90,-7-4 90,-2-2-1,1 0 1,-3 2 0,-2-6-90,-4 13-90,0 1-90,-2 13 180,2 4-180,0 10 90,0 5-270,0 12-269,2 2-2070,4 11-7222,1-10 9725,1 2 0,2-13 1,-2-4-1</inkml:trace>
  <inkml:trace contextRef="#ctx0" brushRef="#br1" timeOffset="70639">9348 4564 22194,'8'-23'3418,"-2"1"-3058,-4 1-90,-2 7-90,0 3-90,0 9-90,-4 8 0,0 10 90,-6 20-90,0 3 0,-1 8-30,2-5 0,0 2 0,-1 1-420,1-1 0,0 1 0,-1-1 450,1 4 0,0 0 0,0-4 0,0 1 0,0-2-135,-2 6 0,0-3-90,2-13 1,1-2-136,-2 3 0,0-3-629,0 0-181,0-12-988,5-8 2158,-6-9 0,6-15 0,-7-4 0</inkml:trace>
  <inkml:trace contextRef="#ctx0" brushRef="#br1" timeOffset="70870">9031 4609 20755,'0'-9'2429,"0"0"-2159,0 6-90,0 1-1,0 0 1,0 0-90,0-3-90,0 3-90,0 0-359,2 2-451,2 4-899,2 3 1799,2-2 0,2 8 0,1-6 0</inkml:trace>
  <inkml:trace contextRef="#ctx0" brushRef="#br1" timeOffset="71094">9453 5107 21745,'9'13'1529,"-1"-1"-1349,-2-5 0,-2-3-91,-2-4-808,-2 0-720,2 0 1439,4-16 0,-3 0 0,2-16 0</inkml:trace>
  <inkml:trace contextRef="#ctx0" brushRef="#br1" timeOffset="71621">9807 4437 22284,'0'-25'2069,"0"2"-1799,0 5-180,0 3 0,0 7 90,5 14-90,2 13 0,3 18 0,2 10-45,-5-1 0,0 3-326,-1-9 1,-1 1 280,2 16 0,0 0-796,-4-14 0,0-2 796,-1-2 0,0-1 45,0-2 0,0-2-45,0 23 0,2-12 0,-2-13 0,2-8 89,-2-6-89,2-8 379,-1-4-559,-2-10 1775,-1-9-1775,0-12 90,0-12 0,0-8 90,0-1 0,-7 1 0,-2 4 0,-11 5 0,-4 4 90,-7 9 0,-4 10 0,-17 23-90,11 8 0,-8 21 90,20 3-90,9 9-924,10 2 924,8 1-279,12-4 279,8-7 0,11-6 90,6-12-180,5-12-180,1-7-269,2-6-271,-5-6-2878,8-17 3688,-24-5 0,2-12 0,-24 6 0</inkml:trace>
  <inkml:trace contextRef="#ctx0" brushRef="#br1" timeOffset="72104">10249 4270 21835,'0'-14'2338,"0"1"-1978,0 1-270,0 5-90,0 9 90,0 10-90,0 12 0,4 8 0,4 7 0,3 0 0,5-1 0,5 6-270,10-8 90,-1-4 0,4-17 90,-12-15 90,2-9 0,-3-9 90,-1-7 90,-2-5 180,-5-1-90,-5 1 90,-4 3-181,-4 0-89,0 14-90,-4 7 0,-2 20-90,-5 9-89,-1 10-451,0 4-539,0 8-1080,0 1 2249,1-1 0,-1 2 0,2-4 0</inkml:trace>
  <inkml:trace contextRef="#ctx0" brushRef="#br1" timeOffset="72887">11106 4975 19586,'0'16'2518,"0"-2"-2158,0 2-90,0-5 0,0 2 90,0 1-90,0 2 89,0 0-179,-5-6 90,-2 0-90,-5-9 0,0 3 90,-1-4 0,3 0-91,4-4-89,2-1 0,4-6 0,0-3 0,0 0-90,2 0 0,7-1 0,3 9 0,6-2 0,-2 8 0,11 18 0,-1 13-405,-10 3 1,-5 3-316,-2 17-179,-15 8-451,-14-31-808,-4-6 2158,-5-2 0,-1-5 0,-3-3 0</inkml:trace>
  <inkml:trace contextRef="#ctx0" brushRef="#br1" timeOffset="73721">12056 4568 22014,'23'-11'1440,"-3"2"-1260,-2 4 89,-1 11-179,-1 6 90,-2 11-90,7 24 0,-8-4-90,0 17 90,-9-13 90,-8-2-90,-6-4 0,-10-4-90,-13-8 0,-9-5 90,-11-7-90,-5-6 0,17-8 0,-2-2 0,6 0 0,2-2 0,0-2 0,2-2-90,-5-7 90,28-13 0,28-22 0,5 4 0,0 12 0,2 0-128,-2 8 0,1-1 128,15-11 0,2-2 0,1-2 0,1 0 0,2 2 0,-2-1-403,-4 2 1,-5 1 402,8-15 0,-22 13 0,-4-2 89,3-20-89,-12 21 0,-4 0-75,-11-9 165,-6 5-90,-7 7 90,-3 12-90,-6 9 0,-7 8 0,-6 14 90,-5 8-90,-1 16-132,-2 11 177,28-17 0,1 2-45,2 3 0,1 2 389,2 0 1,4 2-390,3 15 0,5 1 0,3-13 0,2 1-1,3 7 0,7 0-584,10-8 0,4-4-494,15 11 89,-10-19 1,1-4 989,13-4 0,0-9 0,-3-5 0</inkml:trace>
  <inkml:trace contextRef="#ctx0" brushRef="#br1" timeOffset="77578">12698 4116 22014,'10'-13'2339,"-2"-3"-1979,1 2 0,-5 0-90,-3 3-181,1 4 1,-1 3 90,4 6 0,1 11 0,3 12-90,1 16 90,-4 11-180,-2 11 0,-2-30 0,-2 3-278,-4 15 0,-3 0 278,4-14 0,-2 0 0,-2 9 0,-2-1 90,-4 19-180,4-8 0,-3-9 0,8-13 0,0-21-180,4-6-269,0-3 915,-4-20-556,3-2 90,-2-21 90,3-7 0,0 4 0,0-3 0,1 9 0,0-1 0,0-13 0,0 0 45,0 14 0,0 1-45,0 1 0,0 0 90,-1-31 0,0 25 0,0 1 0,0-21 0,0-3 89,0 19-179,0 19 0,0-2 0,2 17 0,11 7 0,3 13 90,12 12-90,-5 6 0,0 2 0,14 22-276,-11-14 1,-1 0 275,9 17 0,-3 1 90,-3-4-176,-10-18 0,0-2 86,5 11 0,4 5 0,-11-28 0,-6-11 90,2 1 457,-6-9-547,2 3-4,-2-12-86,13-20 90,-2-6 0,8-22 0,-10 16 0,0-2-228,-5 10 0,0 0 273,3-13 0,0 1-45,1-11 0,-8 21 0,0 0 0,2-11 90,2-5-90,-7 27 0,2 6 0,-5 5 0,2 3 0,2 5 366,-3 2-366,4 2 0,-1 8 90,-1 6 0,4 13-90,-2 9 0,-1 0 0,2 1 90,2 27-90,-3-20 0,0 4 0,1-4 0,0 3 0,-1-4 0,0 0 0,1-1 0,2 23 0,1-3 0,-3-5 0,-2-9 0,-2-10 0,-2-7 0,0-2-180,0-15-269,0 4-451,0-17-449,0-1-810,0-9 2159,0-7 0,0-9 0,0-3 0</inkml:trace>
  <inkml:trace contextRef="#ctx0" brushRef="#br1" timeOffset="78105">13563 3727 20845,'-6'-20'2159,"5"1"-1799,-4 1-180,5 5-90,0 4-1,0 4-89,14 9 90,24 24 0,5 9-1061,-14-7 1,-1 4 1014,-6 2 1,-3 2-45,-1 5 0,-1 1-284,-3 6 1,-2 4 313,-4-5 0,-3 4 0,0-2-30,0 8 0,-2 1 30,-2-12 0,-2 3 0,-2-3-30,-6 14 0,-4-5 45,2-16 0,-3-2-1326,-8 17 1,-2-5 1280,-4-8-90,-5 4-90,15-29 940,6-3-1390,0-7 20,7-4-1189,2-11 2647,3-6 0,2-10 0,0-4 0</inkml:trace>
  <inkml:trace contextRef="#ctx0" brushRef="#br1" timeOffset="78488">14306 3908 19766,'0'-12'2698,"0"1"-2428,0 6 180,0 7-270,-7 22-180,5 0 90,-5 15-90,7-12 0,2 9 0,2-14 0,2 2 0,0-17 0,-2-3 0,0-10 0,-4-16 0,2 3-90,-2-11 0,0 14-90,0 0-90,0 5 0,0 4-1529,-3 11-450,-4 8 2249,-3 13 0,-4 4 0,-1 5 0</inkml:trace>
  <inkml:trace contextRef="#ctx0" brushRef="#br1" timeOffset="78756">14225 4550 24173,'6'-5'990,"4"1"-451,7 12-269,5 0-90,8 10 0,2 2 0,-1 5-90,2 9 0,-8 0-90,-7 25-90,-10-18-360,-14 19-539,-9-19-1215,-11-11 0,-5 0 2117,7-7 1,-1 1 0,-13 4-1,-1 0 1,11-7 0,-1-1-1</inkml:trace>
  <inkml:trace contextRef="#ctx0" brushRef="#br1" timeOffset="103432">23601 6219 20036,'-15'0'2248,"5"0"-1888,7 0 2069,3 0-1890,-4 0-89,0 0 360,-1 0-630,1 0 89,4 0-89,0 4-90,2 1 90,4 6-90,4 1 0,7 1 0,1-1 0,4 1 0,3 1 0,3 2 0,17 6 0,-10-5-90,11 2 0,-15-5 0,-1-6 90,1 2-90,-1-5 0,0 4 0,1 0 0,-1 0 0,-3 0 0,3-4 0,-3 5 0,3-5 0,15 6 0,-11-1 0,11-5 0,-15-1 0,6 2 0,-8-5 0,8 9 0,-12-9 0,3 3 0,-3-4 0,2 0 0,3 0 0,1 0 0,6 0 0,3 0 0,4 0 0,0 0 0,1 0 0,-1 0 0,0 0 0,1 0 0,-3-4 0,0 1 0,-3-3 0,-1 3 0,-1-1 0,1 4 0,1-2 0,-1 0 0,27-1 0,-29 2 0,1 0 0,12-1 0,1 2 0,-10-1 0,-1 2 0,-1-1 0,-3 0 0,11 0 0,1 0 0,-5 0 0,1 0 0,-3 0 0,1 0 0,-1 0 0,2-2 0,-1-1 0,-1-2 0,1-1 0,3-1 0,2-2 0,3 0 0,3 0 0,0 0 0,3-2 0,-12 4 0,0 0 0,-9 1 0,0 0-217,11-1 0,-2 1 217,17-3 0,-4 0 0,-2 0 0,-3 2 0,-15 2 0,-1-1-3248,18-1 3248,-19 2 0,0 1 0,14-5 0,0 2 0,3-2 0,-1 0 290,2 0-290,-2 0 0,-1 0 0,1 0 0,-2 0 0,-1 0 0,-1-2 0,0-3 0,1-2 0,3-2 0,2 0 0,2 2 0,-4 0 3392,-1 3-3392,-5-1 0,0 2 0,-5-1 0,17 0 0,-14-1 0,13-4 0,-15 2 0,3-4 0,3-1 0,4-3 0,4-1 0,2-4 0,3-1 0,-29 14 0,1-4 0,5-6 0,3-4 0,-3 1-521,-1 0 0,-1-1 521,1-1 0,2-4 0,-5 3 0,-6 4 0,-3 1-69,1-1 0,-1 0 69,-1 1 0,-1 0 0,18-26 0,-1 2 0,-14 18 0,1 0 0,10-19 0,-13 21 0,-2-1 0,-3-5 0,-2 0 0,6-19 0,-7 17 0,-2 0 0,1-16 0,-4 3 0,-2 0 0,-4 17 0,-2-2 0,-2 1 0,-1-1 0,-2 1 0,-1 0 0,-12-27 0,-7 22 0,-3 3 0,-5-3 0,-1 5 0,-7-5 0,0 5 0,-5-2 0,1 3 1026,-2 0-1026,4 3 0,3-2 154,3 2-154,5 3 0,3 1 0,-9-6 0,8 7 0,-7-7 0,9 8 0,1 3 0,-1-4 0,-2 4 0,-17-14 0,7 12 0,-12-10 0,14 14 0,-1-1 0,1 2 0,8 4 0,-1-1 0,-16-8 0,15 8 0,1 1 0,-14-6 0,-1-1 0,3 0 0,-2 3 0,5 2 0,-19-8 0,1-2 0,0-3 0,8 1 0,13 9 0,-2-1 0,-19-5 0,28 12 0,0 0 0,-29-13 0,7 0 0,15 9 0,-7 3 0,-3 0 0,-14-5-282,10 6 0,0 0 282,-5-3 0,-1 2 0,0 2 0,-2 3 0,2 0 0,-2 1 0,1-1 0,-1 6-295,-2-3 295,3 5 0,2-3 0,5 3 0,0 1 0,3 0 0,1 2 0,0-4 0,4 3 0,-1-3 0,-22 2 0,14-1 0,16 0 0,-1 0 0,1 1 0,1 1 0,-20 1 273,20-2 0,-1 3-273,1 5 0,2 2 0,-23-6 0,8 11 0,0 2 0,-15-2-95,22 1 0,-2 2 95,-4 0 0,0-1 0,10-3 0,-2 1 0,-4 1 0,-4 1 0,4-2 0,2 1 0,1 0 0,-13 4 0,0 1 0,17-5 0,1-1 0,1 3 0,1 0 0,0-3 0,1 1 0,-27 15-240,1-1 240,4-1 0,4 0 0,3 0 0,3 2 0,11-9 0,1 0 0,-16 12-324,17-13 1,0-1 323,-8 9 0,1-2 451,1 2-451,3 0 235,-1 2-235,-12 11 0,13-8 0,-9 3 0,17-11 0,-4 7 0,8-6 0,-5 8 0,3 0 0,3-8 0,-5 9 697,5-8-697,-10 13 0,-6 3 0,0-2 7,2-5-7,11-11 0,2-1 0,-3 6 0,3-1 0,-2 1 0,1-2 0,1 0 0,0 0 0,1-1 0,-6 8 0,-3 3 0,-4 9 0,7-7 0,3-6 0,10-8 0,0-2 0,2 1 0,1-1 0,1 2 0,6 0 0,-3 0 0,0 10 0,2-4 0,-7 29 0,6-21 0,-2 17 0,4-19 0,4 1 0,-3 1 0,2 3 0,-3 1 0,4 0 0,0 0 0,0 12 0,1-14 0,0 0 0,5 11 0,1-15 0,3 7 0,-2-17 0,0-2 0,0-3 0,0-1 0,0-1 0,-1-2 0,0 0 0,-2 0 0,3 0 0,0 6 0,-2-4 0,4 2 0,-6-4 0,8 2 0,-3 3 0,3 0 0,0-3 0,-4-4 0,2-3 0,-4 3 0,6 2 0,-5-4 0,3 2 0,-2-7 0,-4-4 0,2 3 0,3-3 0,-1 6 0,3 0 0,-3 3 0,1-7 0,-1 3 0,-2-5 0,0 0 0,0-1 0,-2 1 0,4 0 0,-2 0 0,6-1 0,-3 2 0,1-5 0,-2 9 0,3-5 0,-1 0 0,5 3 0,-4-7 0,-1 7 0,0-7 0,2 13 0,-3-11 0,2 7 0,-3-6 0,2 1 0,-1 0 0,3 3 0,-2-7 0,-1 7 0,0-7 0,-3 3 0,3-4 0,-3 0 0,-2 4 0,-1-3 0,0 3 0,1-4 0,0 4 0,2 1 0,0 6 0,0-5 0,0 6 0,2-11 0,0 11 0,6-10 0,8 8 0,-4-3 0,4-1 0,-10 4 0,-2-9-270,-4 3-4857,0-4 5127,-4 0 0,-11 0 0,-4 0 0</inkml:trace>
  <inkml:trace contextRef="#ctx0" brushRef="#br1" timeOffset="108899">23979 6070 14009,'0'-5'2339,"0"1"3058,0 4-5307,-4 4-1,3-3 1,-6 7-90,6-7 90,-3 3 90,4-4-90,-3 0 0,2 0 270,-3 0-180,4 4 0,0 1-90,0 0 90,0-1-90,0-4 0,-3 0-1,2 0 181,-3 0-180,1 0 0,2 0 1080,-3 0-1081,10 0 1,-1 0-90,6 0 180,0 0 0,8 0-90,-1-2 0,6 0 0,-2-5 0,13 0-90,-8-2 0,10 0 0,-10 0 0,-3 0 0,3 2 0,-3-2 0,0 2 0,-1-2 90,10 0-90,-10 0 0,8 0 0,-5-4 0,-5 3 0,5-3 0,-6 4 0,2 0 0,1 0 0,3 0 0,-1 0 0,3 0 0,-3-1 0,10-1 0,-8 2 0,15-6 0,-15 5 0,4 1 0,-11 1 0,-2 3 0,-1-2 0,-3 0 0,2 3 0,-2 1 0,4-3 0,3 1 0,9-6 0,-6 3 0,3 0 0,-10 3 0,-2 3 0,-2-2 0,1 1 0,-2-3 0,4-1 0,-5 0 0,10-4 0,-9 4 0,5-4 0,-6-1 90,4-7 90,-5 1 90,7-16-180,-8 11 0,3-7-1,-6 9 1,1-1 0,0-7-90,-1 5 90,0-9-90,-2 8 0,2-2 180,0-16-90,2-13 0,-3 18 0,-2-1-90,2-27 90,-1 0-90,-4 25 90,0 1-90,0 4 0,0 2 0,-8-16 0,7 16 0,-12-15 0,6 19 0,-5-4 0,-2 2 0,0 1 0,-4-3 0,-1 2 0,1-4 0,-1 6 0,1-1 0,2 6 0,-2 0 0,1 5 0,1-2 0,0 3 0,-2-1 0,-2 0 0,-1-1 0,-3 1 0,3-1 0,-10-1 0,8 3 0,-6-5 0,7 5 0,-2-1 0,-5 4 0,-1 1 0,-3 3 0,1 1 0,-1 2 0,1 2 0,-1 1 0,1 1 0,-1 0 0,1 3 0,-17-2 0,14 3 0,-11-1 0,16 2 0,1 0 0,-3 0 0,1 0 0,-3 6 0,-3 2 0,-2 4 0,-16 5 0,13-5 0,-13 6 0,16-5 0,-19 11 0,14-6 0,-8 8 0,20-8 0,1 0-90,-6 9 90,8-7 0,-4 6 0,12-6 0,3 2 0,-2 4 0,2 3 0,-1 4 0,-1 4 90,0 6-180,-3 2 180,1 5-180,-2 2 90,3 4 0,1-1 45,7-12 0,1 1-45,3-12 0,1 1-45,-5 23 0,1 0 45,1 7-466,6-24 0,0 0 466,-2 8 90,6 1-180,-2-5 90,3 2 0,0-4 0,0 1 0,3-1 0,2-2 0,3-1 0,0-4 932,2 12-932,-2-13 0,4 10 0,-1-13 0,1-1 0,0 0 0,2 0 90,-3-1-180,0 1 90,-2-4 0,0-2 0,0-5 0,1-2 0,-2-3 90,0 1-90,-3-1-90,0-1 90,-1 1 0,4-1 0,3 3 0,4 5 90,6 5-90,-4-3 0,8 6 0,-11-15-90,2 0 180,-7-5-90,-2-3 0,0 0 0,0 3 0,1-3 0,2 0 0,9 5 0,1-9 0,13 14 0,-9-13 0,2 6 0,-11-8 0,3 0 0,-6 0 0,4 0 0,-6 0 0,-2 0 0,2 0 0,2-2 0,1-1 0,3 1 0,0 0 0,2 2 0,3-2 0,8-5 0,-5 1 0,8-4 0,-8 5 0,-1-2 0,-3 1 0,-2 1 0,-2-4 0,10 0 0,-6 0 0,9-4 0,-4 1 0,23-14 0,-20 12 0,16-9 0,-26 14 0,-2 4 0,-3 1 0,-5 4 0,-6 0 0,-1 0 0,0-2 0,1-1 0,-1 1 0,2 0 0,-1 2 0,2-2-90,-2 1 180,0-1-270,0 2 90,0 0 0,-2 0-270,6 0 91,-4 0-1,2 0-90,2 0-90,-5 0-629,2 0 359,-1 0-89,0 0-2609,2-2 3418,0-2 0,-1 1 0,-2-2 0</inkml:trace>
  <inkml:trace contextRef="#ctx0" brushRef="#br1" timeOffset="113040">25721 3668 13110,'-5'-4'5936,"2"1"-4317,-1-1-899,3 2-270,-2-1-91,-1 1-179,3 2 90,-3 0 0,4-2-90,0 0 180,0-1 719,0 1-1079,-3 2 90,2 6-90,-6 0 0,2 7 0,-3 2 0,0 4 0,3 4 0,-4 3 0,4 0 0,-4 3 0,0-2 0,1 0 90,0-2-90,4-2 0,-4-3 0,4 0 0,-1-1 0,-4 1 0,4 8 0,-6-7 0,6 5 0,-4-11 0,8 1 0,-3 2 90,1 11-90,-2-7 0,1 8 90,0-9-90,0 0 0,3-1 0,-2-2 0,3 0 0,0 0 0,0 0 90,0 6-90,0-4 0,0 4 0,0-8 0,0 0 90,0-5-90,0 2 0,0-3 0,0-3 90,0 3-90,0-3 0,0 7 0,5 6 0,0 3 90,12 8 0,-7-5-90,6 1 0,-8-9 89,0-2-89,0-1 0,-2-1 0,2 0 0,-4-3 90,2 0-90,0-2 0,-1 0 90,1 0-90,-2-4 0,2 3 90,-2-1-90,4 3 0,-2-3 0,0-3 0,4 2 90,0 2-90,1 5 0,1-1 90,-4-1-90,4 0 0,-3-6 90,13 11-90,-7-7 0,8 2 0,-7-4 0,1-7 90,8 12-90,4 1 0,3 5 0,1-7 0,-6-7 0,1-4 90,1 0-90,-1 0 0,-1 0 0,1 0 90,0-2 0,3-2 0,1 1 0,-1-3 0,-1 1-90,-3-2 90,8-6-90,-10 5 0,6-2 90,-13 3-90,0 0 90,0-2 0,3 0-90,1 0 179,14-6-179,-8 4 0,8-6 90,-10 6-90,-3-3 0,1 2 0,-4-1 0,4 0 0,-1-1 0,1 0 0,1 3 0,-1 0 0,0-1 90,15-11-45,-10 7 0,1 0-45,-1-3 0,1 0 0,0 3 0,0 0 0,18-18 0,-21 16 0,8-10 0,-14 7 0,1-1 90,4-11-90,1-2 90,-2 0-90,-3 0 90,-3-2-90,-4 7 0,3-10 90,-4 13 0,-3 2-90,-1 1 90,-4-1-90,0 2 0,-4-4 0,2 2 90,-2-2-90,0-10 90,0-3-90,-7-12 0,-2 12 0,0 1 0,-2 14 90,5-2-90,-6 2 0,-3-14-90,1 9 180,-2-10-90,2 13 0,-1 0 0,1-2-90,-2 1 90,-4-1 0,-1 4 0,-5 1 0,-9-7 0,-3 2 0,0 2 0,5 5 0,11 8 0,0 1 0,-1-1 0,-10-3 0,8 4 0,-10-2 0,11 6 0,-5 0 90,1 0-180,-19 0 90,13 2 0,-13 2 0,15 1 0,-1 0 0,-1 1 0,-1-1 0,1 4 0,-3 0 0,1 0 0,-17 0 0,-4 6 0,6-1 0,5 6 0,17 0 0,1 1 0,-1 2 0,-10 5 0,-1 8 0,0 0 0,3 4 0,13-7 0,0 1 0,-1 2 0,3-1 0,-2-2 0,1-1 0,1 1 0,1 0 0,1-2 0,0-2 0,2-2 0,-1-2 0,2 0 0,0-2 0,-1 1 0,-2 1 0,-1 4 0,1 1 0,0 4 0,2-2 0,-8 7 0,8-8 0,-5 5 0,9-9 0,1 0 0,1-2 0,2-1 0,4-3 0,-4 1-90,7-7 90,-6 4-180,6-9-180,-2 3-269,3 0-451,0-3-269,0 3-810,0 0 2159,0-3 0,0 3 0,0-4 0</inkml:trace>
  <inkml:trace contextRef="#ctx0" brushRef="#br1" timeOffset="114781">4743 7124 21295,'0'-12'3058,"0"3"-2698,0 5-270,0 0 0,0 3-90,0-1 270,0 18-1,-5 6-89,-4 23 0,-5 7-90,-5 10-1741,11-30 0,0 1 1696,-2 1 0,0 0-45,-9 30-11,-1-3 11,2-11 90,1-7-90,5-12-90,6-6-180,2-9-450,4-7-3237,-9-17 3957,2-11 0,-7-23 0,4-7 0</inkml:trace>
  <inkml:trace contextRef="#ctx0" brushRef="#br1" timeOffset="115073">4552 6640 22824,'2'13'180,"-2"-1"-90,2-5 0,-2-3 449,0-4-808,-3-2-271,2 1-180,-3-1 1,4 8-1,0 2 1</inkml:trace>
  <inkml:trace contextRef="#ctx0" brushRef="#br1" timeOffset="115624">5462 6640 21115,'-6'-25'1529,"1"0"-1349,-1 2 90,-3 1-90,2 1 0,-3 3-90,0 3 89,2 3 1,3 1-90,-4 6 0,-1 1-90,-5 4 0,-3 8 0,4 4 90,-2 11 0,-1 6-90,1 9 45,5-1 0,0 4 0,3-8 0,1 2-45,0 14 0,2 1 0,1-10 0,2-1-335,2 0 1,0 1 379,0 2 0,0 0-45,1-1 0,0-1 0,1 0 0,0 2-130,3 15 1,2 1 129,-3-16 0,1 0 0,4 23 0,-1-4 0,1 0 0,-2-27 0,0-2-90,2 0 90,0-5-270,-4-7 472,-1-4-832,-4-6 406,0-6 1,0-23 0,0-3 0</inkml:trace>
  <inkml:trace contextRef="#ctx0" brushRef="#br1" timeOffset="115866">4962 7287 20036,'-7'-7'2698,"2"2"-2428,7-4-180,7 2 90,12-6 0,13 1-180,0 0 0,5-1-495,3 1 0,0 0-630,1-2 1,-1 0 445,-3 2 1,-4 0 0,6-4 0,-5 0-1</inkml:trace>
  <inkml:trace contextRef="#ctx0" brushRef="#br1" timeOffset="116423">6603 6405 21835,'-14'-5'2158,"-1"1"-1618,-8 1-270,3 7 90,-9 12-1,0 15-29,6 10 0,-2 13 0,2-2-240,1 1 0,0 4-633,5-11 0,-2 7 0,2 0 0,3-4 588,3 16 0,6-1-15,4-4 0,3 4 0,2-4-30,2-15 0,1-3 0,2 2 0,2 11 0,2 1 0,3-6 79,7-3 1,3-6-125,1-2 0,3-4-90,0-3 0,3-5-675,13 1 1,4-6-1125,-1-12 0,0-6 1934,-2-1 0,-1-6 0,-7-11 0,-5-7 0,6-20 0</inkml:trace>
  <inkml:trace contextRef="#ctx0" brushRef="#br1" timeOffset="121282">7269 6739 21295,'-7'-4'2428,"-2"1"-1888,4 1-450,1 2 0,-3 0 0,6 6 90,-10 6 90,2 12-135,-4 8 0,-1 3-90,3-4 0,-1 1-520,-4 16 0,1 1 520,3-8 0,1 0-45,0 0 0,0-1 0,2 0 0,0-2 0,0-4 0,1 0 0,0 20 90,-1-5 0,8-26-90,-3-3 90,4-24-90,0-9 0,0-16 0,0-19 644,6-18-689,-3 29 0,0-1 45,4-2 0,0-2 0,5-12 0,0 1 0,-2 13 0,0 2-1263,3-10 1,0 3 1262,5-5 0,-4 9 0,-1 10 228,-5 8-228,-4 9 0,-1 6 0,1 6 2602,10 10-2602,5 18 0,0 4 0,2 16 0,-4-9 90,8 17-90,-6-14 0,4 9 0,-13-20 0,0-7 0,-3-4 0,-3-8 0,-1-4 0,1-6 0,1 0-180,6-2 1,4-21 179,0 0-90,2-24 90,-4 6 0,2-4 0,-1 0 0,10-15 0,-6 4 90,5 2-90,-6 9 0,-10 24 89,1 1-89,-8 11 90,0 0-90,1 4 0,2 1 0,-1 2 0,1 2 0,-2 0 0,1 0 0,-2 6 90,0 3 0,5 30 0,2 0-90,5 26 0,2-4 0,-4-12 0,0 2 0,-1-13 0,0 0-160,1 13 1,1-2 159,5 13 0,1-6 0,-5-8 0,0-10 0,-4-6-180,2-14-359,-1-7-2070,2-17 90,0-10 2599,3-16 0,2-7 0,2-4 0</inkml:trace>
  <inkml:trace contextRef="#ctx0" brushRef="#br1" timeOffset="121881">8085 6622 18506,'0'-9'4318,"-7"2"-3149,1-2-449,-11 4-270,6-1-270,1 3-91,0 1 1,10 2-90,-4 0 90,8 4 0,2 3-90,8 7 0,8 4 0,9 4 0,9 1 0,9 2 0,4-4-618,6-1 618,-2-4 0,-20-9 0,-1-1 0,16 1-150,4-3 240,-29 0-90,-7-2 0,-8 2 90,-2 2-90,-6 1 614,0 7-614,-4-1 154,-6 3-154,-2 2 90,-8 7-90,-3 4 90,-3 7-90,1 3 0,-3 2 0,4-3 0,-10 19 0,10-19 0,-3 12-90,9-23-270,3-4-179,5-5-1980,-1 2 91,0-12 2428,-3 2 0,-4-10 0,-1 0 0</inkml:trace>
  <inkml:trace contextRef="#ctx0" brushRef="#br1" timeOffset="122447">9007 6794 19496,'-5'0'3508,"-2"0"-2878,6 0-271,-2 0 91,-1 0-180,3 0 0,-3 0 90,10 0-360,4 0 0,12 0 0,29 0 0,-6 0 0,19-2 0,-18-1 0,11-1-180,-16 1-90,5 1-1349,-12 2-1080,-15 0 2699,0 0 0,-21 8 0,-5 2 0</inkml:trace>
  <inkml:trace contextRef="#ctx0" brushRef="#br1" timeOffset="122795">8991 7124 20519,'-19'7'2158,"3"-1"-1594,4-6-384,5 0 10,4 0-190,17 0 140,6 0-140,12-1 0,5-2 0,21 0 0,-15-1 0,2 0 76,1-1 0,-1 1-76,21-4 0,-26 4 0,-3 0 0,4-1-989,2-5-180,-19 1-1080,-2-4 2249,-18 4 0,-8 4 0,0 1 0</inkml:trace>
  <inkml:trace contextRef="#ctx0" brushRef="#br1" timeOffset="123425">10205 6509 16042,'-21'-16'2339,"-1"2"-2069,0 7 1847,-3 3-1847,-13 12-180,8 4 0,-13 11 692,12 4-692,-7 19-90,13-11 511,-1 11-421,19-17 1482,2 8-1572,8-9 0,7 5 90,29-5-90,3-10 0,2-5 0,5-1 0,0-1 0,0-1 0,-1-2 0,0 3 0,10 5 0,-4 2 0,-1 3 45,-18-6 0,-4 2 135,-6 8-90,-6-6 0,-22 1-90,-14-7 0,-12-1 0,-8 1 0,-3-1 90,-17-5-90,14-5 0,-6-11 0,25-3 0,11-10 0,6-7 0,9-6 0,5-8 0,6-2 0,5-3 0,1 1 0,-3 1 0,-2-10 0,-7 15 0,-2-4 0,-10 18-90,-2 7 0,-7 1-180,1 4-180,1 1-269,1 5-361,0 2-899,1 5 1979,3 2 0,4 6 0,3 2 0</inkml:trace>
  <inkml:trace contextRef="#ctx0" brushRef="#br1" timeOffset="123978">10700 6495 20395,'5'-23'2429,"-2"1"-2069,-1 1 179,-2-1-359,-7 10-90,1 1 0,-7 9-90,3 6 90,-2 7 0,-3 8 90,-14 22-90,8-6 0,-10 13-90,14-10 90,2 1 90,8 20-90,1-16 0,12 13-90,6-21 90,9-4-90,9-6 0,7-6 0,4-10 0,3-5 90,-1-10-90,-2-2 0,-5-10 90,-5-2-1,-5-5 91,-7-4 90,-5-5-90,-8-3 0,-2-1 90,-13-17-270,-1 15 90,-8-12-90,0 16 90,-2-1-90,-5 5 0,-1 1 0,-5 6 0,1 2 0,-5 3-90,1 6 90,-3 3-360,2 7-360,-1 8-269,2 7-450,-3 12-900,0 4 2339,3 7 0,1 4 0,3 3 0</inkml:trace>
  <inkml:trace contextRef="#ctx0" brushRef="#br1" timeOffset="136668">15029 6237 22284,'-6'-11'2249,"5"-2"-1799,-10 3-180,10-1-91,-5 2-89,6 4-90,0 1 90,-3 4-90,2 0 0,-6 0 0,6 8 0,-3 4-90,1 9 90,-2 3 90,-5 19-90,0-5 0,3-3 0,0 1 0,-4 7 0,3 12 0,1-8 0,0-4 0,2-1 0,-4-8 0,8-19 90,-2-4-180,3-11 90,0-7 0,3-11 0,2-7-90,5-15 90,-2-10 0,2-12-422,-5 14 0,-1-2 467,-2 13 0,0-1-90,0-12 0,0 2 45,-1-14 90,0 10-90,1 7 0,-2 11 0,1 7 0,2 7 0,3 6 0,2 7-90,11 11 90,1 10 0,8 14 90,-4 8-90,1 9-90,1 3 492,-1 4-312,3-2-180,-4-3 180,1-3-90,-5-6 0,-2-6 0,-2-7 0,1-5 0,-5-11 0,0-3 0,-6-6 0,2-6 352,-3-3-352,2-11 0,0-5 0,2-7 0,2-4 0,6-21 0,-3 10 0,4-15 0,-8 21 0,0 3 0,-2 4 0,0 7 0,-2 0 0,0 8 0,-3 2 0,-2 5 0,-1 3 0,0 3 90,0 3-180,0 1 180,0 8-90,2 4 90,2 12-90,3 9 0,1 13 90,2 10-90,0 9-676,-4-29 1,0 1 675,-1 1 0,1 0 0,-1-1 0,-1 0 0,1 0 0,-1-2 0,4 27 0,0-7 89,0-10-178,-2-4 89,0-10 0,-2-4 0,0-7 1351,0-4-1351,2-7-90,-1-3-269,2-4 359,-4-4-1080,4-5-89,-4-9-810,6-10 1979,-2-8 0,5-5 0,-2-4 0</inkml:trace>
  <inkml:trace contextRef="#ctx0" brushRef="#br1" timeOffset="137491">16215 5907 23184,'0'-5'809,"0"1"-269,0 4-450,-6 0 0,-1 4 0,-12 13-90,1 3 90,-9 11-90,0-1 90,-18 13-90,9-6 0,13-13 0,-1 1 90,-21 23-90,11-13 0,-9 8 0,15-20 0,1 0 0,1-7 90,5-1-180,3-3 180,4-5-90,8-3 0,0-4 0,1 0 0,3 0 0,-7 0 0,8 0 539,-2 0-359,14 0-90,-5 0 90,13 0 0,-3 0 0,9 0-90,9 6-90,7-1 0,9 6 0,-11-6 0,3 0 45,-1 2 0,1 1-45,-1-3 0,0 0-45,2 3 0,-4-1 45,-4 2-90,7-4-270,-24-1-270,-5-4-449,-5 0-540,-4-2-1079,-4-2 2698,-6-3 0,1-2 0,-5 0 0</inkml:trace>
  <inkml:trace contextRef="#ctx0" brushRef="#br1" timeOffset="138626">16767 6097 15088,'-11'0'6747,"2"0"-5848,-1 0-179,1 0-181,3 0 1,2 0-180,1 0 0,2 0-1,-3 0-269,11 0-90,6 0 0,11 0 0,11 0 0,7 0 0,8 0 0,2 0 0,-1 0 0,-4-4 0,-6-1 0,-9 0 0,-7 1-90,-5 4 0,-8 0-269,-4 0-181,-2 0-90,-6 0-1349,2 0-89,-7 0 2068,-2 4 0,-7-3 0,-1 3 0</inkml:trace>
  <inkml:trace contextRef="#ctx0" brushRef="#br1" timeOffset="139076">16706 6323 17877,'-16'9'4407,"1"-4"-3957,1-1-90,2 0-180,5-3 90,-2 7-91,8-7 1,-2 3-90,10-4 90,20 4-90,6-3 0,25 3-90,-1-4-1774,8 0 1819,-30 1 0,0-2-45,30-3-249,-6-1 249,-7-2 0,-9 1 0,-6 3 0,-9-3 0,-6 5 0,-2-3-180,-7 4 1542,-3 0-2081,-6 0-150,-4 0-1469,0-4 2338,0-1 0,0-4 0,0 0 0</inkml:trace>
  <inkml:trace contextRef="#ctx0" brushRef="#br1" timeOffset="139425">17599 5835 15661,'0'-30'1619,"0"3"1120,0 4-2469,0 5 972,0 5-1242,0 2 656,0 4-476,0 2 2256,6 21-2346,-1 7 0,5 23 0,-4-3 0,-1 3-90,0-9 0,-1 0-332,3 17 1,0-1 331,-3-13 0,0-3 0,1 0 0,0-1 0,0-2 0,-1 0 0,2 25 0,0-10 90,-2 0-270,-2-19-180,0-2-360,-2-21-2428,2-7 3148,-2-9 0,2-10 0,-2-4 0</inkml:trace>
  <inkml:trace contextRef="#ctx0" brushRef="#br1" timeOffset="139859">18026 5853 21385,'-4'-25'1889,"0"2"-1619,-1 3-1,1 4-179,-1 2 0,4 5-90,-8 5 90,8 2-90,-8 8 0,-3 21 90,-4 8-90,-2 21 0,2-4 0,6 2 0,1 1 0,6-5 90,6-3-90,11 4 0,2-18 0,9 1 0,-2-25 0,1-3 0,1-14 0,1-6 0,-3-13 0,-1-11 90,-8-10-90,-5-9 0,-6 0 0,-8 1 90,-4 8-180,-7 7 90,-3 8-90,-1 8-90,0 4-359,0 12-91,-1 3-629,1 10-900,1 1 2159,5 4 0,6 2 0,4 1 0</inkml:trace>
  <inkml:trace contextRef="#ctx0" brushRef="#br1" timeOffset="140297">18383 5835 21205,'0'-14'2339,"0"1"-2070,0 1-179,0 3 0,0 4-90,0 3 90,-4 2-90,4 6 0,-10 6 0,6 11 0,-3 4 0,0 7 0,6 0 0,-3 0 90,8-2-90,2-5 0,7-2 0,3-5 0,15-4 90,-6-7-90,10-5 0,-12-8 0,-1-3 0,-3-8 90,-1-6 0,-6-6 90,-4-19-90,-9 9-90,-8-14 0,-9 19 0,-3 3 0,-3 7 0,-15-1-180,7 9-270,-9 1-179,14 8-451,5 3-899,11 2 1979,4 0 0,7 6 0,0 2 0</inkml:trace>
  <inkml:trace contextRef="#ctx0" brushRef="#br1" timeOffset="140908">19264 5310 21475,'0'-27'2608,"0"2"-2248,0 0 0,2 5-180,-2 2-90,6 2-90,2 6 90,10 10-90,9 15 90,11 28-45,-17-10 0,0 8-951,-1 14 0,1 10 0,-3-2 906,-5-8 0,-2-1 0,0 3 0,-1 0 0,-1 5 0,0 0 0,-3-4-286,-1 2 1,-3-2 0,-2-1 285,-1-1 0,-3 0 0,0-1-324,1-3 1,-1-2 0,-2 0 263,0-4 0,-2-2 0,0 0-300,-3 13 0,-1-3-387,1-8 1,0-2-603,1-10 0,0-2 1349,-16 19 0,-7-19 0,-6-6 0</inkml:trace>
  <inkml:trace contextRef="#ctx0" brushRef="#br1" timeOffset="143642">12101 6766 22914,'8'-2'630,"-2"-2"-451,4 1 91,0-1 0,1 1-180,-1-1 0,0 4 90,-2-2 0,4 8-90,-1 7 0,-1 2-90,-4 7 0,-4-6 90,-8 0-90,0 2 90,-23 6-90,4-6 0,-15 8 0,6-10 0,-1 2 0,-3-8 0,-14-2 0,14-8 0,-7 0 0,21-4 0,4-3 0,3-7 0,9-4 0,-1-2 0,8-5 0,-3 0 0,4-4 0,4-1 0,2-2 0,14-9 0,-4 9 0,7-6 0,-8 14 0,-1 5 0,-2 2 0,2 3 0,0 0 0,4 3 0,1-2 0,3 1 0,1-1 0,1 1 0,-1 1 0,0 2 0,-2 0 0,-1-2 0,-3-3 0,-5-2 90,0-10-90,-6 4-90,0-7 90,-4 9 0,-6-18 0,0 15 0,-13-17 0,5 23 0,-8-1 0,6 7 0,0 2 0,-2 0 0,-1 4 0,1-1 0,0 3 0,1 1 0,1 0 0,2 2 0,0 4 0,-2-3 0,0 3 0,-3 2 0,5-5 0,-2 11 0,-3-2 0,3-2 0,-4 4 0,12-11 0,-5 7-90,9 7 180,-9-1-90,10 15 0,-2-11 0,3 6 0,0-4 0,0 5 0,2 1 0,2 5 0,3 3 0,5 4 0,5-5 0,2 0 0,0 10 0,2 0-758,5-10 1,1-3 757,14 13 0,3 0 0,1-4 0,-15-14 0,-1 0 0,12 6-90,7 7-90,-25-22-270,-5-6-179,-4-4-271,-2-6 436,-1-2 464,0-2 0,0-8 0,1-2 0</inkml:trace>
  <inkml:trace contextRef="#ctx0" brushRef="#br1" timeOffset="144560">13128 6567 20575,'13'-5'2699,"2"-3"-2609,-3 7 0,-1-3 90,-1 4-91,-3 0 1,1 8 0,-4 4 180,-2 21-180,-10-7 0,-2 10 0,-31-2 0,3-7-90,9-11 0,-1-2 0,-21 4 0,12-10 0,-1-2 0,-15 1 45,19-4 0,2-2-45,-3-5 0,7-1 0,8-6 0,9-13-90,13 2 180,15-13-90,9 5 0,0 7 0,1 0 0,16-12 0,-15 12 0,1 0 0,-1 3 0,1-1-45,12-21 0,0-1-206,-14 15 0,-1 0 251,10-15 0,-9 1 0,-18 8-142,-4-11 142,-3 12 0,-7-6 0,-4 14 0,-20-4 0,6 7 495,-8-2-495,-2 9 0,10 7 149,-9 2-149,12 6 0,-7 14-90,8-2 180,-4 14-90,11-6 0,2 17 0,5-7 0,1 12 90,6-10-90,0 1 0,4 1 90,6 17-90,14 0 0,0 1 0,8-9 0,-6-9 0,1-2 0,-1 4 0,13 12 0,-11-11 0,8 7 0,-11-17 0,-1-2-90,1-3-270,-1-3-539,-1 1-1170,-1-8 2069,-4-3 0,-2-5 0,-2-4 0</inkml:trace>
  <inkml:trace contextRef="#ctx0" brushRef="#br1" timeOffset="153142">6111 8381 17967,'-3'-5'3598,"-2"-1"-3328,-3 4-91,4-5-89,0 4 180,0-5 0,4 7 0,-8-3-90,7 2 90,-8-1 0,8 1 269,-17 0-269,8 2 0,-14 0 0,4 4 0,-6 3 89,-7 6 181,-24 20-270,12-5-225,14-7 0,1 1-683,-7 13 638,3-1 0,6-3 90,7-3-90,9-6 0,6-2 0,12-4-90,11-6 818,2-4-728,8-6 0,-10 0 90,-3 0-90,-8 0 270,-9 6-91,-24 8-179,-7 5 90,-16 5-90,9-1 90,5 0-180,5-3 90,9 0 0,9-2-179,15 8 179,27 3 0,20 7 0,0-8 0,-2 0 0,-21-7 89,-7 1-89,-7-1 0,-6 11 0,-4-7 0,-2 8-89,1-8-271,2-4-450,3-3-2248,9 3 3058,1-12 0,8 3 0,-4-12 0</inkml:trace>
  <inkml:trace contextRef="#ctx0" brushRef="#br1" timeOffset="153792">6964 8381 21835,'-8'-2'3328,"0"0"-2879,3-1-89,-2 1 90,6 2-180,-2 10 0,3 9-91,2 19-89,2 16-90,-1 1 0,2 3 45,-1-13 0,0 2-758,1 20 1,-2-1 712,0-21 0,0-3-45,0-2 0,0-1 135,2 27-90,-1-15-90,-1-10 90,-2-13-90,1-17 90,-2-18 0,-6-18-45,0-11 0,0-5 45,0 4 0,0-1 222,0-19 0,0-1-177,2 9 0,1-2-45,3 5 0,2-2 0,-1 2 0,0-6 0,1 0 0,2-10 0,6 3-66,5 15 0,6 6 66,5 13 0,2 3 0,1-2 0,1 7 0,30 17 90,-21 17-90,-6 16-3143,-11 10 3233,-9 8-90,-13 3-20,-13-2 20,-7-2 0,-11-7-225,7-19 1,-3-4-226,-14 2 496,-11-2-676,23-20-83,5-2-96,13-5 2930,9-4-4100,14-6 1987,9-5 0,7-1 1,3-4-1</inkml:trace>
  <inkml:trace contextRef="#ctx0" brushRef="#br1" timeOffset="154203">7480 8413 21835,'18'-12'2608,"-3"5"-2158,-2 3 89,-6 8-89,3 5-90,-2 7-180,0 11 0,4 5-180,-3 7 90,1-1-90,-2 21 0,-4-20 90,0 13-90,-4-27 0,0-7 0,-4-9 0,0-9-90,-8-21 0,7-4 0,-3-19 90,14 0 0,4-1 0,9-1 0,5 8 90,3 4-90,-1 7 0,11 8 90,-12 14-90,7 11 90,-9 24-90,-9-6 0,3 8-90,-10-12-90,-3-2-810,-3-2-1438,-1-6 1865,0-4 1,0-18 0,0-3 0</inkml:trace>
  <inkml:trace contextRef="#ctx0" brushRef="#br1" timeOffset="154400">7971 8422 21565,'11'-11'3148,"2"-3"-2698,-4 4-1,3 2 181,5 16-450,4 22-180,3 5 0,-1 14-90,-8-9-720,-1 9-89,-8-14-270,0 6-8662,-10-20 8960,-2-9 1,-6-6 0,-3-9-1</inkml:trace>
  <inkml:trace contextRef="#ctx0" brushRef="#br1" timeOffset="154544">8020 8069 12473,'-10'-35'1620,"3"2"1001,4 8-2621,6 6 1229,5 8-2129,5 7-219,5 4 1119,-1 6 0,1 2 0,-2 5 0</inkml:trace>
  <inkml:trace contextRef="#ctx0" brushRef="#br1" timeOffset="155127">8219 8209 19570,'8'18'2608,"0"2"-6864,2 5 4706,1 3 1527,2 7-1708,0 4 1,1 6-270,-2 3 90,2 2-90,1-5 978,-3-4-978,0-9 174,-6-10-174,-2-10 3392,-2-6-3392,-2-10 0,0-7 0,2-10 0,2-12 0,6-9 0,5-5 135,-2 15 0,3 0-45,7-13 90,6-3-90,-9 30 0,-1 9 0,1 15 0,20 39-90,-13-11 45,-1 3 0,-1-1-135,0-4 0,5 3-90,-14-17 0,-2-11-90,-4-1 0,0-10 1,-2-5 89,2-11 90,1-12 90,-4-5 0,0-5 45,-2 8 0,0-1-200,2-17 1,-2 1 244,-1 13-1,-2 3 1,1 0 0,-1 2 270,-1-28-90,-1 9 90,0 2-270,0 21 180,0 8 179,0 29-89,0 19-135,3 15 0,2 5-225,-2-6 0,1 2-121,2 17 0,2 1 121,-2-15 0,0-2 0,0-1 0,0-2-45,0-1 0,0-1-135,1-4 1,0-1-451,6 22-359,1-13-1800,-4-6 451,-3-21 2338,-4-6 0,-3-17 0</inkml:trace>
  <inkml:trace contextRef="#ctx0" brushRef="#br1" timeOffset="155293">8763 8295 21475,'-18'-23'2518,"3"-5"-2428,18 0-1259,41-2-90,0 7 1259,5 8 0,3 3 0,9-2 0,-19 3 0,1 1 0</inkml:trace>
  <inkml:trace contextRef="#ctx0" brushRef="#br1" timeOffset="155596">9405 7820 20395,'-14'-29'3328,"-1"1"-2788,-1 6-180,0 2 0,0 2 0,1 2 89,1 6-269,7 12 720,-5 30-496,5 3 1,1 4-270,-1 2 0,-1 3-624,-1 14 0,0 1 579,2-7 0,2 0-90,1 4 0,1 4 30,0-6 0,-1 5 0,2-4-30,3 8 0,1 0 0,-2-10 0,-1 2 0,3-5-135,3 0 0,2-4-90,-2-3 1,2-2-181,2-5 0,0-2-764,8 20-2070,6-7 811,-9-25 2428,0-12 0,-11-22 0,-3-8 0</inkml:trace>
  <inkml:trace contextRef="#ctx0" brushRef="#br1" timeOffset="155751">9088 8675 20845,'-23'-25'2519,"5"2"-2249,8 3-181,4 2 91,10-2-90,4-1-90,10-1-90,7-1-359,11 1-811,3 1-1258,6 1 2518,-4 2 0,-3 0 0,-4 0 0</inkml:trace>
  <inkml:trace contextRef="#ctx0" brushRef="#br1" timeOffset="156264">10063 7734 19766,'6'-16'3598,"0"1"-2879,-4 3-179,0 3 0,-8 5 89,-2 2 1,-10 12-90,-5 10-181,-5 23-224,12-14 0,1 5-45,2 7 0,1 7 0,1-3-45,-2 10 0,2 3-350,4-10 0,2 6 0,2 0 1,2-3 184,4 4 0,5-4 0,0 1-30,0-1 0,1 1 0,3-4-300,9 13 1,8-7-1191,11-16 0,3-8 650,-10-12 1,3-4 903,26-3 0,1-8 1,-25-11-1,-1-4 0,9-6 1,1-1-1</inkml:trace>
  <inkml:trace contextRef="#ctx0" brushRef="#br1" timeOffset="156642">10509 7820 22644,'-10'-27'2339,"2"4"-1890,-4 5-179,7 15-180,-4 10 0,8 18 0,-3 9-90,4 9-90,4 5-355,2 0 265,7-5 0,3-5-89,2-8-91,3-9 180,1-10 0,-1-13 90,-1-12 90,-4-13 180,3-36 90,-7 9-135,-4 18 0,0 0 224,-2-9 266,0-1-535,-4 20-90,0 3 0,0 29 0,2 10 0,2 16-90,2 7-269,0 2-271,2 2-360,2-5-629,3-3 1619,12 4 0,-6-16 0,8 4 0</inkml:trace>
  <inkml:trace contextRef="#ctx0" brushRef="#br1" timeOffset="169661">11553 7847 21295,'4'-13'2968,"0"1"-2518,-4 5 0,0 3 449,0 4-449,4 14-90,-4 12-180,8 24-508,-2 15 373,-2-27 0,1 4-45,1 22 0,1 3-409,-2-18 1,-1 1 408,1 12 0,0 0-315,-1-14 0,0-4-225,0 12-1034,-2-17 0,0-4-675,0-15 2249,-2 0 0,0-31 0,0-6 0</inkml:trace>
  <inkml:trace contextRef="#ctx0" brushRef="#br1" timeOffset="170480">11516 7884 21205,'-14'-39'2429,"0"1"-2160,-1 4 1,7 2 0,2 7-180,6 5 0,0 2-90,4 4 90,6 0-90,10 7 90,13 3 0,8 4-90,8 8 90,0 6-90,-1 10 0,-5 7 90,-4 1-45,-20-5 0,-2 2-45,5 14 0,-5 14 90,-19-19-90,-6-1 0,-10-3 0,-3-1 0,-5-3 0,-3-5 0,2-3 90,-6-6-180,7-6 90,7 0-90,8-9 90,8 3-270,2-4 90,-3 0 90,8-4 90,0 1-90,4-4 90,2 3 0,3 1 0,-6-1 90,2 2-90,-9-1 0,4-1 0,0 4 0,-1-2 90,0-2 0,1 1-90,-3-2 90,2 3-90,-1 2 0,0 0 90,1 0-90,-2 0 0,-1 4 180,0-3-1552,0 3 0,-5-12 0,-2-2 1</inkml:trace>
  <inkml:trace contextRef="#ctx0" brushRef="#br1" timeOffset="170999">11642 7789 17067,'0'-19'4768,"0"1"-4139,0 2-89,0 1-90,0 1 179,0 1-89,0 1 0,0 1-181,0 4-89,0 0 0,0 3 0,4 1-90,0 1 90,8 10 89,2 6 1,7 16-180,5 10-45,-1 4 0,2 3-533,-4-7 1,0 1 397,-2-3 0,2 2 0,0-2 0,3 9 0,0-1 45,1-1 0,0 1-90,-1-1 0,0 0 45,-1-2 0,-1-2 45,-2-3 0,-1-1-90,-2-4 0,-1-1 45,10 23 0,-8-12 0,-6-10 0,-4-8-180,-5-7 0,-2-8-180,-3 0 0,0-9-373,0 7-2236,0-19 721,-5 0 2248,-2-18 0,-7-3 0,0-2 0</inkml:trace>
  <inkml:trace contextRef="#ctx0" brushRef="#br1" timeOffset="171511">12186 8205 21496,'0'9'3148,"2"-4"-1974,2-1-994,4-6 254,10-3-344,9-4 0,17 0-90,15-2-281,-22 7 1,1 1 280,6-2 0,2 1 0,2 1 0,1 1-406,2-2 1,-1-1 315,-1 2 0,-1-1 45,-4 0 0,-2-1-45,-4 2 0,-1-1-180,22-4-899,-4 3-450,-25-10 809,-6 7-539,-28-9 1506,-23-1 1,-2 5-1,-17-4 1</inkml:trace>
  <inkml:trace contextRef="#ctx0" brushRef="#br1" timeOffset="171828">12633 7879 20305,'-5'-11'3329,"2"1"-2880,3 1-89,0 3 90,0 1-90,0-1-1,0-1-89,0 0-90,0 2 90,2 3-90,2 8 90,4 6 89,8 28-179,-1 1-180,-5-9 0,0 2-3392,6 25 3392,-8-26 0,-1 2 45,-1-1 0,0 2-387,2 13 0,-1 1 252,-2-14 0,0 0-112,2 8 1,-1-3-428,-1 9-181,-2-10-179,-3-8-271,0-5 2178,0-9-918,0-8 0,0-4 0,0-6 0</inkml:trace>
  <inkml:trace contextRef="#ctx0" brushRef="#br1" timeOffset="172470">13482 7449 20665,'-12'-11'2879,"5"-4"-2340,-4 1 91,10-2-90,-5 0-91,6 4-179,0 3 0,0 5-180,0 14-90,0 3 0,0 16 0,2 0 0,7 26 0,1-16 0,6 13 0,-4-25 0,5 5-90,-1-13 90,0 0-90,-4-15 90,-2-8 0,2-5 0,1-9 0,6-25 90,-7 6 90,1-9 0,-9 20 0,3-1-90,-5 14-90,3-2 90,-1 13-180,-3 8 90,6 6 0,-1 11-180,3 6-180,1 7-270,-2 3-269,0 4-2339,4 20 3238,-1-15 0,3 13 0,-2-23 0</inkml:trace>
  <inkml:trace contextRef="#ctx0" brushRef="#br1" timeOffset="173164">14062 7377 15808,'-4'0'6476,"-3"-2"-5756,6-1-180,-3 1-91,4 0 271,4 2-360,6 8-90,8 8-181,9 18 1,7 16-465,-14-18 0,1 3 375,0 5 0,-1 2 45,1 5 0,-1 1-45,-3 3 0,-2 0 0,-2 2 0,-3 1 0,-2-3 0,-4 2 59,-5-8 1,-2 1 0,-2-3-15,0 3 0,-4-1-45,-11 17 0,-5-4 0,-7-9 90,-9 1-449,6-22-991,14-17 271,1 3-720,17-20-8032,9-7 9395,8-14 1,10-12 0,7-7 0</inkml:trace>
  <inkml:trace contextRef="#ctx0" brushRef="#br1" timeOffset="173444">14676 7685 19567,'-4'-30'2788,"-1"5"-1764,1 8-1024,0 7 369,4 10-279,2 0 101,0 0-101,1 0 504,-2 0-864,-1-2-90,0 0-449,0-3-810,0 3-839,0 0 0,-3 14 1,-2 3-1</inkml:trace>
  <inkml:trace contextRef="#ctx0" brushRef="#br1" timeOffset="173661">14736 8074 26332,'23'15'1349,"1"5"-1259,11 25-270,-9-6-359,5 16-271,-21-15-449,-10 1-720,-12 0 1979,-12 0 0,-16-5 0,-8-2 0</inkml:trace>
  <inkml:trace contextRef="#ctx0" brushRef="#br1" timeOffset="177394">15386 7332 20215,'0'-9'3329,"0"-2"-2880,0 1-179,0 1-90,0 1 0,0 3-180,0-2 0,2-2 0,6 4 0,4-6 0,9 6 0,1-3 90,12 3-90,-4-4-90,-3 6 180,-8-1-90,-11 4 0,-2 4 0,0 3 90,-4 5-90,0 1 0,-2 1 0,0 0 90,0-1-90,0 3 0,0 2 0,0 0 0,-3 4 0,2-7 0,-3-4 0,4-1 0,0-2 0,4 3 0,-2 0 90,10 6-90,-3-4 0,3 1-90,-2-2 180,-2-4-180,0 5 180,-3 3-90,0 2 0,-5 2 90,2 3-90,-5 0 0,2-3 0,-3 0 0,4-4 0,0-2 0,-5-3 0,3-2 0,-3 0 90,5 0-90,0-4 0,-4-1 0,3-4 0,0 12 90,5-9-90,2 15 90,4-10-90,-2 4 0,4-1 89,-3-6 91,1-1-90,-6 2 0,0 1-90,-4 5 90,2 1 90,0 4-180,2 5 0,-2-1 90,0-2 0,-2-5 0,4 1-90,2 1 90,6 3 90,15 11-180,-4-7 0,11 9 90,-5 1 0,-8-8 0,0 10 90,-18 0-180,-26 13-270,-9 0-1331,6-20 0,-4-2 881,2-4 0,0-2-494,-4 2 0,0 0 1185,-1-1 1,-1 0-1,1 0 1,-1 0 0,1 0-1,-1-1 1</inkml:trace>
  <inkml:trace contextRef="#ctx0" brushRef="#br1" timeOffset="209281">30257 3831 22104,'-13'-4'1979,"7"1"-1799,0-3-90,12 1-90,11-1 0,18 2 0,9 2 0,5 0 0,-8 2 0,2 0-201,18 0 0,1 0 201,-17 0 0,-2 0 0,-2 0 0,-1 0 0,-6 0 0,-1 0-179,22 4 179,-15-2 0,-11 2-90,-9-4 0,-8 0-90,-4 0-180,-4 0-359,-2 4 32,-2-3-1472,-6 3 2206,-4-4 0,-10 0 0,-5 0 1</inkml:trace>
  <inkml:trace contextRef="#ctx0" brushRef="#br1" timeOffset="212548">30951 3881 16797,'6'-3'3508,"-2"1"-2698,0 2-450,0 0-90,-1 0-180,0 0-1,-3 0 1,2 0 0,2 0-90,3 0 0,1 0 0,0 0 90,-2 0 0,-2 0 0,-2 0 450,-2 0 1529,2 0-1799,-5 6-1,-5 10 91,-18 8-270,-8 1-90,-20-3 90,-9-6-90,26-9 0,-5-1 0,-15-2 0,-9-2 0,5 0-1683,2 1 1,1-2 1682,-4-1 0,-4-2 0,8 0 0,14-2 0,5-2-194,2 1 1,3-1 193,-27-8 0,16 1 0,5-9-90,37-20 90,8 8 0,22 5 0,8 3 0,21 1 1319,-15 9 0,3 2-1364,-8 4 0,1 2 90,4 0 0,-1 2 99,1-1 0,0 3-144,1 1 0,-1 1 0,-1 1 0,0 0 0,-3 0 0,1 2 45,-2 1 0,-1 2 45,28 10 44,-24 9 1,-3 11 90,-6 15 0,-5 6-135,2 4 0,-6 3-1059,-12-14 0,-3 3 0,-4-2 1014,-3 12 0,-4-2 0,-3 2 0,-3 0-274,-2-1 1,-2 0 228,-2-2 0,-3 0 0,0-2 0,-2-2 0,0-3 0,-2-2 0,1-4 0,0-1 0,2-7 0,-1-2-810,-4 1 0,-1-4 810,-9 6-135,-5-6-45,21-26 1812,2-6-2261,3-6 398,3-4-939,6-8 2818,2-3-4167,4-7 2613,6 0 1,2-4 0,7 3-1</inkml:trace>
  <inkml:trace contextRef="#ctx0" brushRef="#br1" timeOffset="213187">31641 3822 21475,'0'-11'2069,"0"3"-1710,-3 4 1,-2 13-90,-5 3-90,0 10-90,-2 3 0,0 2-90,-1-1 90,1-4-90,-2-6 90,0-7-90,-2-7 180,-2-8-90,-3-8 89,0-6-89,1-10-90,9-2 0,4-4 0,14 0 0,6 4 0,13 5 90,9 7-90,8 8 0,4 5 90,1 18 180,-1 14-90,-4 22-592,-22-15 0,-3 2 547,-3 5 0,-2 4 44,-3-1 1,-3 4 0,-1-1-45,-4 8 0,-3 0-45,0-7 0,-2 2 0,-3-3 0,-8 2 0,-4-3-165,-1-2 1,-3-2 119,-2-3 0,-5-2 0,-11 5 0,-2-3-45,10-12 0,0-2 0,-7 4 0,0-3 0,-5-6 0,9-9 0,1-27 90,15-7 0,3-25-90,14-16 0,7 16 0,6-9 0,4 28 0,10 8 0,12 10 0,18 10 297,-21 6 0,5 3-297,6 5 0,6 3 0,-2 0-580,12 4 1,2 2 579,-6-1 0,3 3 0,-3-2-420,-12-3 0,-3 0 1,-1 0-331,1 0 0,0 2 1,-1-1 749,19 9 0,-1 0 0,-5-1 0,-2 0 0,-1 0 0,-1 0 0</inkml:trace>
  <inkml:trace contextRef="#ctx0" brushRef="#br1" timeOffset="218173">29371 3872 22824,'-22'-9'2339,"-2"-2"-1980,3 1 181,1-1-90,2 2-90,2-2-91,-1-1 1,-1-3-90,-2-1 0,-8-4 0,-7-3-45,1 0 0,-3-1-90,5 4 0,0-1-813,-12-8 0,-2-1 812,9 8 1,1 1-45,-3-2 0,0 1 2,2 1 1,-5-1 27,-7-5 0,-7-3 0,2 1-30,8 4 0,2 1 0,-3-2-154,-7-5 0,-3-1 0,1 0 154,1 1 0,1-1 0,4 3-962,1-1 1,1 0 961,5 5 0,-1 0 0,1 1 0,-5-3 0,1 2 0,-1 1 0,-1 0 175,-2 1 0,0 1-175,-1 1 0,0 1 0,0 1 0,-1 0 0,-1 1 0,0 0 0,2 1 0,-3 0 0,2 3 0,-3-1 0,3 2 0,-9-2 0,1 0-261,7 4 0,-3 0 1,4 1 260,-3-1 0,2 2 0,-1 0 0,0 2-116,3-1 1,1 0 115,-1 2 0,1 0 0,2 1 0,2-1 0,-1 2 0,0 1 0,3 1 0,1 0 0,0 0 0,1 0 0,0 1 0,1 1 0,-2-1 0,1 0 0,-2 1 0,-2 0 0,3 1 0,-4 1 0,2-1 0,-10 2 0,-1-1 0,9 1 0,-3 1 0,3-2 0,-8 1 0,3-1 0,-2 4 0,0-2 0,-2-3 0,0 0-169,-1 5 1,-1 0 168,0-2 0,-2 0 0,4-1 0,-4 1 0,-1 0-237,-3 2 0,0 1 0,-1-1 237,0-1 0,1-1 0,0 0-352,3 2 0,0 1 0,4 0 352,-6 0 0,2-1 0,-1 0 0,-1 0-145,0 1 1,0-1 144,-2 0 0,0 0 0,21-2 0,1-1 0,-1 1 0,-1 0 0,0 0 0,0-1 0,-1 1 0,0 0 0,0-1 0,0 0 0,-2 0 0,1 1 0,1 0 0,-1 1 0,1-1 0,0 0 0,0-1 0,-3 1 213,2 0 1,-3 0 0,-2 1-1,2 0-213,-2 1 0,0 1 0,0 0 0,0 0 0,-1-1 0,0 0 0,1 0 0,0 0-61,-12 3 1,1 0 0,4 0 60,-8 1 0,4 0 0,-1-2 0,0 0 0,20-2 0,1 1 0,-1 0 345,1-1 1,-1 0 0,0 0-346,-1 1 0,-1 0 0,-2-1 0,0 1 0,-4 0 0,0-1 0,2 1 0,-2-1 0,2 0 0,-5 2 0,7-1 0,-5 1 0,-1 0 0,0 1 0,3-1 0,-1 1 0,1-1 0,1 1 0,0 1 0,1-1 0,-1 1 0,1 0 0,1 0 0,-11 3 0,1-1 0,5 0 0,-1 2 0,5 0 0,-1-1 0,2 1 0,4-1 0,1 1 0,0-2 0,1 1 473,3 0 0,-1 1-473,-18 5 0,-1 1 0,12-5 0,-1 0-50,-13 6 0,-1 0 50,14-8 0,2-1 0,0 1 0,-1 0 0,0-1 0,0 0 0,1-1 0,1 0 0,1-1 0,0-2 0,2-1 0,1 0 0,1-1 0,1-1 0,0 0 0,1-1 0,-1 0 0,1 1 0,-2 0 0,1 1 965,-2-1 1,-2 2-966,-19 4 0,-1 1 0,14-2 0,-1 0 265,7-1 0,-2 1 0,3 0-265,-5 1 0,2 1-912,-1-1 0,1 0 912,1 0 0,0 1 0,1-1 0,0 0 125,1 1 1,0-1-126,-1 0 0,1 1 0,0-1 0,0 0 0,2 1 0,-1-1 0,1-1 0,-1 0 0,-13 5 0,0-1 0,13-4 0,1 0 0,-11 2 0,2 0 11,18-3 0,-1-1-11,-12 4 0,-1-1 0,11-3 0,0 1 0,-11 2 0,0 0 87,12-4 0,1-1-87,-1 2 0,1 0 0,-2 0 0,1 0 0,-1 1 0,1 0 0,1 0 0,-2 0 0,-10-1 0,0 0 0,-18 8 0,24-10 0,2-1 2001,-4 2-2001,9 1 0,6-7 689,7 3-1049,5-4-24,8 0-246,2 0-5264,4 0 5894,4-4 0,-2-3 0,4-4 0</inkml:trace>
  <inkml:trace contextRef="#ctx0" brushRef="#br1" timeOffset="218698">15898 3573 21205,'0'-29'2339,"0"2"-1980,0-1 1,0 6 270,-6 2-360,0 14-1,-10 11 91,-4 22-180,-9 16-90,-1 4 0,-3 3-816,6-8 0,-2 0 756,3-3 0,-3 2 0,2-2 15,-3 4 0,0-3-45,2-1 0,-1-3 0,5-3 0,2-2 90,-15 18-546,16 0 456,23-24 90,22-2-90,29-19 0,-17-4 0,5 0-275,8 2 1,5 1-1,-1 0 275,10 1 0,1 1-73,-7-1 0,4 2 1,-5-1 72,1 2 0,-4 0 0,-4 0 0,-2-1 45,-7-2 0,-1 0 448,20 8-223,-11-11-180,-26 11-90,-15-10 944,-24 4-764,-13-6 1602,-11-6-1602,-4-10-3392,-7-13 3302,23 7 0,1-4-45,-3-5 0,0-3-336,-1-5 0,-1-4 291,0-4 0,1-3 0,2-2 0,1-1-792,1 0 0,1 0 747,4 2 0,2 2-135,2 5 1,1 1-225,3 6 0,2 2-766,-8-17-556,11 16 1726,1 18 0,3 22 0,-5 11 0</inkml:trace>
  <inkml:trace contextRef="#ctx0" brushRef="#br1" timeOffset="229406">30500 6323 21745,'22'-15'1439,"10"-3"-1259,15-3 90,16 0-46,-6 5 1,3 0-2862,-13 5 1,0-1 2861,16-4 0,-1-1 45,-20 7 0,-4 0 758,-4 0 1,-1 0-399,23-6-180,-13 2 672,-10 5-762,-9 4 360,-8 9-630,-11 34-90,-8 7 0,-3-5 0,-2 2 1144,-2 0 0,-1 0-1144,0 5 0,0 2-608,-1 1 0,1 2 608,0 0 0,0 0 0,2-4 0,0 2-371,-3 12 0,0-2 11,4-17 1,0-3-237,-1 8 1,1-3-754,1 0 589,4-9-1668,3-13 2744,2-9 0,2-12 1,2-7-1</inkml:trace>
  <inkml:trace contextRef="#ctx0" brushRef="#br1" timeOffset="229831">31000 6771 15940,'-49'-36'2159,"4"4"520,4 2-2499,12 8 936,17 6-1026,20 3 480,28 6-660,17 4 0,8 1 90,-8 0 0,3 0 90,-2 1 0,4 0 0,-2-1-90,-9-1 0,-1-1 0,-1 0 0,2-1 0,0 1 0,0-2 30,0 0 0,0 0 0,-1-2 60,20-2 0,-3-2-319,-5 0 1,-2-1 498,-9 0 0,-3-2 44,-7 1 1,-3-1 135,15-12 0,-19-2 90,-27-1-271,-16 15-179,-22 7 0,-4 21-45,11 10 0,4 6-45,-1 17 0,10-10 0,5 1 603,21 17-603,12-4 0,16-7 786,8-11-786,8-16 0,-2-12 0,-4-17 0,-8-14-45,-24-6 0,-6-5-225,-2-22-45,-8 17 0,-7 1-674,-22-8-844,-16 9 798,14 26 1,-4 3 1034,-4 3 0,-3 2 0,-4 3 0,-2 2 0,-1 1 0,-1 0 0</inkml:trace>
  <inkml:trace contextRef="#ctx0" brushRef="#br1" timeOffset="243601">4865 10615 19586,'0'-9'2968,"0"0"-2428,0 0-180,0 2 89,0 3-89,0 2 899,0 2-1079,0 8 90,0 10 0,0 12-180,0 11 0,-4 8 0,3 6 0,-2 6-468,3 0 378,0-2 0,0-5 0,0-6 0,0-5-90,0-9 0,0-5-89,-4-6-361,3 1 90,-6-9-162,1-2-17,1-11-91,-1-9-359,1-2-2789,-6-27 3868,0 9 0,-4-21 0,4 14 0</inkml:trace>
  <inkml:trace contextRef="#ctx0" brushRef="#br1" timeOffset="244000">4706 9973 22644,'0'-5'1079,"0"1"-539,0 4-450,4 4-90,-1-3 0,1 3 90,-2-4-989,-2 0 359,0 6-450,1-4-809,3 10 1799,3-5 0,1 11 0,0 0 0</inkml:trace>
  <inkml:trace contextRef="#ctx0" brushRef="#br1" timeOffset="244656">5705 10303 19046,'-6'-9'2968,"0"2"-2698,3-1 0,2 1-90,-7-4 90,8 1 0,-4-5-90,4 1 89,-4-4 1,0-2 90,-4 1-90,-4 1 0,-1 2 90,-5 3 89,-9-5-269,6 8 0,-6-1-90,9 9 0,1 6 0,3 1 90,-2 16-90,11 1 0,-2 18-90,7 5 0,0 14-216,-1-25-1,2 0 217,1 5 0,1 1 0,1 0 0,1 2 0,2 1 0,1 3 0,0-3 0,2 8 0,1 0 0,-3-8 0,2 3 0,-1-2-45,3 16 1,0-4-1,-3-15 0,0-1 45,0 8 0,-1-3-180,2 2 0,-5-9-180,0-8-629,-3-4 359,1-13-1259,-2-1-2069,-1-12 4088,-5-14 1,-2 3 0,-5-13-1</inkml:trace>
  <inkml:trace contextRef="#ctx0" brushRef="#br1" timeOffset="244966">5295 10873 20575,'-16'-2'3059,"2"2"-2700,5-2-89,0 0-90,8-1-90,-3 1 0,4 0 0,6-2-90,4-1 0,32-15-90,19 1-450,-21 6 1,1 1-91,-6 2 0,-1 2-1798,20-5 2428,-23 3 0,-5 1 0,-4 0 0</inkml:trace>
  <inkml:trace contextRef="#ctx0" brushRef="#br1" timeOffset="245534">6940 10127 19856,'2'-21'2968,"-2"1"-2069,2-6-539,-2 10 0,0-1 90,-4 13 89,-2 10-89,-6 11-135,-3 18 0,-1 7-225,3-3 0,0 3-1191,1-1 0,-1 3 1,1-1 1145,-1 15 0,2-1-45,1 0 0,3 1-340,1-1 1,2 1 339,3-5 0,2-2-184,1-3 0,4-1-401,7 8 1,5-2-46,-4-18 1,3-2-271,6 6 1,4-5-8932,19-7 9298,7-13 0,8-12 0,5-7 0</inkml:trace>
  <inkml:trace contextRef="#ctx0" brushRef="#br1" timeOffset="246634">7975 10149 21924,'0'-9'2159,"0"0"-1889,0 2 270,-11 3-270,3 10-90,-7 8 89,3 39-179,1 0-310,8-12 1,0 2 219,0-6 0,0-1 0,3 2 0,0 1 0,0-4 0,0 1 0,-1 6 0,-1-1 0,1 12 0,-3 2 0,4-32-270,0-11 180,2-14 0,-2-14 0,4-14 90,-3-5 0,0-3 0,2-28-1005,-2 17 1,-1-1 1004,0 10 0,0 1 0,0 0 0,0-2 11,0-23 0,0-1 79,2 20 0,0 1-90,1-15 0,2 5 180,4 11-90,3 21 90,-2 30 0,9 42-90,-1 5-342,-5-12 1,0 1 251,-2-7 0,0-2 0,0 0 0,1-1 0,0-1 0,2-1 2204,11 23-2204,1-8 0,-2-11 83,-1-9-173,-3-9-90,2-11 90,-9-13 662,8-35-617,-14 8 0,-1-3 45,1-2 0,-1-1-178,0-4 0,-1 1 178,-1-20 0,4 3 0,-2 5 0,4 4 0,1 7 0,1 7 90,2-1-90,-5 14 0,0 0 0,-6 16 90,-2 2 0,1 5 336,1 5-336,2 6 90,4 25-90,-1 0 90,2 21 0,0-6-45,-2-4 0,0 2-45,-2-8 0,-1 1-1218,4 15 1,0 0 1127,-4-14 0,0-2 45,1-1 0,0 1-254,1 13 1,0-1 208,-1-15 0,1-2 0,0 10 0,0-3 0,5 2 0,-2-9-90,-2-9-90,-3-13-989,4-6 0,-8-12-1018,7-27 2187,-12-3 0,3-25 0,-3 6 0</inkml:trace>
  <inkml:trace contextRef="#ctx0" brushRef="#br1" timeOffset="247766">9116 10064 18686,'-4'-4'3868,"-3"-4"-3238,6-3-180,-3-3 809,-3-1-450,5 3-179,-5-1-180,7 4-180,0 2-91,0 2-89,0 3 0,0 2-90,18 8 0,1 6 0,21 9-45,-11-4 0,2-1 45,19 12-90,-15-12 0,1-1-700,13 8 700,-1-4 0,-3-3 90,-6-5 0,-8-6 0,-9-3 90,-10 0-90,-4-3 90,-6 9 700,0-2-790,-10 5 90,-1 5-90,-12 17 90,3-3 0,-4 19-90,4-8 45,2-9 0,-1 2 45,-8 17-1741,7-19 0,1-1 1651,-6 8 0,7-5 90,0-4-90,2 1 0,1-5 0,1-3-90,2-7-90,6-7-539,0-6 3571,4-1-5281,0-4 1170,2 0-720,2 0-7852,4 0 9410,4 0 1,5 0-1,1 0 1</inkml:trace>
  <inkml:trace contextRef="#ctx0" brushRef="#br1" timeOffset="248540">10067 10240 16887,'-5'6'5487,"-4"-5"-4857,4 6-270,-5-7 179,6 0-449,0 0 0,9-3 0,8-1-90,19-6 0,7-1 0,15-2 0,8 0 0,3 1-45,-30 8 0,-1 1-315,21-2 1,-2 1-91,-1 2-450,6 0-449,-32 2-630,-8 0 1979,-4 0 0,-7 0 0,-4 0 0</inkml:trace>
  <inkml:trace contextRef="#ctx0" brushRef="#br1" timeOffset="248840">10050 10588 19766,'-3'16'2608,"2"0"-2248,-6-5-180,6 0 90,-3-6 90,4 4-91,2-8 181,15 3-360,5-4 0,18 0 0,6-4-90,8-4 0,5-1-45,-20 2 0,1 1-315,16-4-179,8 3-271,-31 3-989,-9 4 1799,-4-2 0,-11-2 0,-2-3 0</inkml:trace>
  <inkml:trace contextRef="#ctx0" brushRef="#br1" timeOffset="250349">24892 9444 21745,'-24'-11'2428,"1"1"-2068,3-1 90,4 2-90,7 2 89,4-1 1,9 3-90,4-2-90,10 1-90,10 1-1,13-4 1,12 2-90,10-2-485,-27 3 1,3 1 439,2 0 0,5 0 44,2 2 1,4-1 0,0 0-60,-9 1 0,0-1 0,5 0-12,2 1 0,6-1 0,3 1 0,-1-1 0,-4 1 12,14-2 0,-5 0 0,5 0-574,-14 0 1,3 1-1,2 0 1,-1-1 0,-2 1 565,2-1 0,-1 1 1,-1 0-1,0-1-22,1 0 0,-1-1 0,2 1 0,3-2 0,-7 1 0,2 0 0,1 0 0,2-2 0,0 1 0,0-1 0,2-1 0,0 0 0,1-1 0,0-1 0,-1 1 0,1 0-348,-1-1 1,1 1 0,-1 0 0,1-1 0,-1 0 0,-1-1 347,-3 0 0,2 0 0,-2-1 0,0 0 0,-3 0 0,-2-1 0,7-2 0,-4-1 0,-2 0 0,1 0 0,0-2 0,0 0 0,-1 0 0,-1-1-246,0-1 0,-1 0 0,-1-1 0,0 0 246,-1-1 0,0 0 0,-1 0 0,-1-1 0,-1 0 0,0 0 0,-1-1 0,-1 0 0,13-7 0,-1 0 0,1-3 0,-4 0 0,3-3 0,-2 0 0,-2 1 30,2-2 0,-4 1 0,3-2-30,-5 2 0,1-2 0,0 0 0,-4 2 0,-3 0 0,-4 2 0,0-1 0,0 0 0,-1-1 0,-1 1-129,-2 0 0,-2 1 0,0 0 159,-1-1 0,-1 0 0,-2 0 408,10-15 1,-2-3-439,-8 7 0,-1-3 0,-3-2 0,-7 0 0,-3-1 0,-2-1 0,2 1 0,-1-1 0,-5 1 0,-6 2 0,-3 0 0,-5 1 0,-8-4 0,-4-1 0,-2 3 0,3 9 0,0 2 0,-3-2 302,-7-12 1,-3-3-1,0 4-302,3 12 0,0 2 0,-1 1 0,-1-1 0,0 0 0,-2 0 0,-1 0 0,0 0 0,-1 1 0,-3 0 0,-1 1 0,-1 0 0,-1 2 0,-2 1 0,-5 0-139,1 9 0,-5 0 0,-3 1 0,0 1 0,1 3 139,-3-1 0,1 2 0,-2 2 0,-3 1 0,8 3 0,-2-1 0,-2 1 0,-1 1 0,-2 2 0,0 2-102,1 4 1,-1 2 0,-2 2 0,0 1 0,0 1 0,1 1 0,3-1 101,-12 0 0,4 1 0,0 1 0,-1 0 0,-4 1-131,8 1 1,-2 0-1,-3 1 1,0 0-1,1 1 1,2 0-1,2 1 131,-7 1 0,2 2 0,2 0 0,0 0 0,0 1-87,8-1 1,1 1 0,-1-1 0,0 1 0,1 1 0,-1 0 86,0 0 0,-1 1 0,1-1 0,-1 2 0,0 0 0,1 0 0,-1 1 0,-1 1 0,1 0 0,0 1 0,0 0 0,0 1 0,-1 1 0,0-1 0,0 2 0,1 0 0,-1 0 0,0 1 0,-1 0 0,0 2 0,0 0 0,0 0 0,0 1 0,1 0 0,-2 1 0,1 1 0,0 0 0,0 0 0,0 1 0,0 1 0,1 1 0,-1 0 0,1 1 0,0 0 0,1 1 0,0 1 0,0 0 0,1 0 0,1 1 0,0 1 0,0 1 0,1 0 0,2 1 0,0 1 0,0 0 0,1 1 0,1 1 0,1 0 0,1 1 0,0 0 0,2 1 0,0 1 0,1 0 0,1 0 0,2 0 0,0 0 0,1 1 0,1 1 0,1 0 0,1 0 0,2-2 0,1 1 0,0-1 0,2 2 0,1 2 0,0 2 30,3 0 0,-1 2 0,1 2 1,2 2-1,1 0 0,3 0 1,3 1-31,1 5 0,4 2 0,3 0 0,2 0 0,1 0 0,1 0 0,-2-2 0,0 1 0,1-1 0,3 0 0,6 0 0,7 0 0,8-3 0,7 1 0,6 1 0,3-2 0,2-2 0,1-3 0,0-5 0,3 0 0,1-6 0,2-3 0,2-1 0,3 2 0,-3-5 0,2 2 0,3 0 0,1 0 0,0-2 0,0-3 0,-1-2 34,8 1 1,0-4 0,0-2 0,0-2-1,0 0-52,-1 0 0,0-1 0,1-2 0,1-1 0,2-1-12,1-2 0,2-1 0,3-2 0,-1 0 0,-1-2 0,-4-1-15,10 2 0,-4-3 0,-1-1 1,3-1 26,-5-2 0,4 0 0,0-2 0,-2-1 0,-6-3 18,5-4 0,-5-4 0,-2-1-30,-4-1 0,-1-1 0,-2-1 418,15-10 0,-5-2-568,-8 0 0,-4-2-45,-8 1 1,-4-1-136,-6 1 0,-3 0-629,13-25 251,-22 22 1,-2 0-1782,3-12 2519,-5-5 0,-8 28 0,-4 1 0</inkml:trace>
  <inkml:trace contextRef="#ctx0" brushRef="#br1" timeOffset="252068">25538 8580 17337,'0'5'3598,"0"3"-3148,0-3-180,0 0-180,0-1-90,0-4 0,2 0 90,0 0-180,2 0 180,-2 0-90,0 0-90,-2-2 90,0 0 0,2-1 90,0 1-90,2 2 0,-1 0 2068,-2 0-2068,1 0 0,0-2 0,3 0 0,-3-5-90,1 4-629,0-5 89,1 7-1259,0-5 1889,2 1 0,2-4 0,2-2 0</inkml:trace>
  <inkml:trace contextRef="#ctx0" brushRef="#br1" timeOffset="253835">28117 6757 18866,'-13'-2'3508,"3"-2"-3148,-2-5-90,7-3 0,-5-1 0,3-1 89,-7 1-89,-4-3-90,-3 0-90,-5-2 90,-1 0-90,-3-2-90,1 1 90,-3-1-90,1 4 90,-17-8-90,11 9 0,-12-9 0,19 8 90,-4 0-90,1 0 0,-4 3 0,3 1 90,-13-3-90,13 9 0,-9-4 90,4 3-90,9 2 0,-7-4 0,11 7 0,1 0 0,-3 2 90,4 0-90,-1 0 0,3 0 90,-11 0-90,6 0 0,-10 6 0,5-1 0,-17 15 89,8-7-89,-10 8 0,18-5 90,3 0-90,5-2 0,1-1 0,8-3 90,-5 13-90,7-7 0,-5 14 90,2-7-90,-1 4 0,-4 0 0,-13 16 90,-7 1-90,-1 2 90,4-9 0,13-14 0,-8 9-90,4 1 90,1 6-90,8-1 0,14-6 0,-2-1 90,8 1-90,-2 20 0,3-12 0,0 17 90,0-14-90,5 16 0,0-12 0,5 12 0,0-16 0,-1-9 0,0 1 0,5 23-224,-4-18 1,-1-1 223,1 18 89,0-1-89,-3-2 0,2-1 0,1-4 0,1-15 0,0 0 0,9 12 0,-6-15 0,1-2 0,10 5 0,18 16 0,-11-16 0,-2-3 0,-1-1 0,4 3 0,13 11 0,-13-13 0,0-1 0,-7-9 0,2 0 0,13 9 0,-13-11 0,1-2 90,13 4-180,3-1 90,2-2 0,-13-9 0,0-2 0,18 7 99,-19-8 1,0-1-100,12 0 0,-2 3 0,-1-7 0,1 3 0,-2-4 0,-1 0 0,-1-4 0,-1-1 0,1-6 249,2-3-249,-11 0 0,2-2 0,17-9 45,-15 5 0,-1 0-1377,14-11 1242,-2-6 180,-5 1-180,-1-4 90,-5 1 90,-1-2-90,-3-2 0,-10 10 0,-1-1 0,11-19-199,-11 16 1,-1 0 198,6-17 0,-1-3 90,-1-2-90,-4-4 0,-9 32 0,-1-4 0,1-19 0,-1-2 44,-2 12 1,-1-1 304,1-14 1,-2 0-350,-1 18 0,-2 3 45,-2 1 0,-2 2 0,1 1 0,-2 0-45,-10-29 45,1 20 0,-1 1-45,1 9 0,1 1 0,-5-7 0,0 1 0,-9-11 0,1 4 0,-3 2 0,-2 0-11,-1 4-169,-7 3-899,-13-4 179,8 15-854,11 10 0,1 3 1754,-5 4 0,-5 6 0,15 7 0</inkml:trace>
  <inkml:trace contextRef="#ctx0" brushRef="#br1" timeOffset="256083">11378 9761 19460,'0'-19'2608,"0"3"-1754,0 1-674,0 1 203,0 1-293,0 1 192,0 1-192,0 4 406,0 0-316,0 3 90,0-1 90,0 1-1,0-3 1,0 2-90,0 1-90,-7 8-90,-6 7 90,-11 16-90,-8 10 0,-9 10-184,18-20 1,-1 1 93,-1 0 0,1 0 0,-1 2 0,1-1 45,3-1 0,1-1-45,-14 25 0,11-5 90,18 6-90,16-17 0,20 2 0,13-24-281,10-5 281,7-5 0,2 0 0,2-3 0,-23 1 0,-1 0 0,16-2 0,4 0-90,-33 0 0,-7 0 179,-5 0-359,-6 0-90,-4 0-179,-4 0-91,-2 0-270,0-6 200,0-2-649,0-7-540,0-3-270,0-3 2159,0 0 0,0 1 0,0 2 0</inkml:trace>
  <inkml:trace contextRef="#ctx0" brushRef="#br1" timeOffset="256468">11626 9919 18776,'0'-20'4588,"-4"-13"-4229,3 5 1,-2-7 270,-1 7-450,3 8 0,-2 0 0,3 9-90,0 6 449,0 1-179,0 12-90,0 8-90,0 14 0,0 13-90,0 11 0,0 12-45,0-13-1,0 5-14,0-10 0,1 3 0,-1-1-456,1 12 1,-1-2 425,1 5 0,0-7 0,-1 4-180,2-25 180,2 4-90,2-23 90,-2-8-90,2-4 0,-6-6-180,4 0-89,-4 0 744,2-2-1014,-2-5 105,4-2-1095,2-23 180,1 4-630,1-16 2069,-3 8 0,2-3 0,1 1 0</inkml:trace>
  <inkml:trace contextRef="#ctx0" brushRef="#br1" timeOffset="257027">12093 9874 20575,'0'-14'2519,"0"0"-2159,0-1-1,0 3 271,-11-7-450,5 8 0,-10-2-90,12 7 0,-5 3 0,4 9 90,-7 4 89,2 22-179,3-4 0,-2 36 0,8-19-90,-1 21 0,6-16 0,8 14 0,1-17 0,5 5 0,-2-22 0,1-8 0,1-10 0,0-4 0,3-8 0,1 0 0,0-6 0,1-3 90,8-28-90,-10 6 0,4-19 0,-11 9 90,-5 0 90,-4-4-90,-3 2 180,-7 2-90,-4 1 0,-7 4-90,-4 1-90,-3 4 90,-3 4-90,-13-2-90,9 13-180,-9 2-270,15 16-359,1 7-271,3 7-629,4 7-809,2 2 2608,3 2 0,5 2 0,2 1 0</inkml:trace>
  <inkml:trace contextRef="#ctx0" brushRef="#br1" timeOffset="260850">13502 9815 16887,'0'-5'5397,"2"1"-4857,-2 4 1439,2 0-1979,0 0 90,0 0-90,0 4 90,0-3-90,0 9 180,2 5-90,1 15 179,-1 7-269,-3-4 90,-4-5 0,-4-8-90,-3 1 90,-11 11-90,-8 2 0,-3-2 0,-4-4 0,6-14 0,1-4 0,-1-6 0,3-4 0,3 0 0,-3-4 0,7-6 0,-6-10-90,13-5 90,3-1 0,7 0 0,6 3-90,9-16 90,5 4 0,8-11 0,-1 14 0,3 0 0,15-17 0,-13 13 0,-2 2 0,3-3 0,-12 0 0,-8 9 0,-6-13 0,0-4 0,-4 3 0,0 3 0,-6 12-90,-4-8 180,-3 10-180,-3-6 90,4 15 0,-6-3 0,5 6 0,-5 2 0,8 7 0,0 4 0,-2 4 0,1 5 0,-3 7 90,4 9-90,4 6 0,2 10 0,3-8 0,2 2 0,4 3 0,1 1 0,-1 0 0,2 0-1696,4-3 0,3-2 1696,15 9-90,4-5 0,3-8 90,-1-4-359,8 1 179,-15-13-180,3 6-629,-16-13 3031,-7 11-3571,-1-10-450,-7 2 1979,0-10 0,-6-2 0,0 0 0</inkml:trace>
  <inkml:trace contextRef="#ctx0" brushRef="#br1" timeOffset="261850">13993 9652 20665,'11'-7'2519,"-3"2"-1890,1 3-359,-2 8 0,3 4-90,0 8 270,0 31-180,-3-7-1,-1 23 1,-6-17 0,-15 15-270,1-19 90,-14 5-90,0-26-90,-1-11 90,-4-6 0,3-6-90,-1 0 0,-2-16 0,15-1-3302,6-36 3302,24 14-195,12-21 285,7 16 0,8-3 0,0 1 0,-1 3 90,1-1-180,-3 2 180,-3 2-180,-3 1 90,-5 5 0,-7 3 90,2-11-90,-13 4 0,-1-1 0,-12 6 0,-7 11 3160,-5 1-3070,-4 1 337,-8 2-427,-3 2 0,-6 2 0,-1 7 0,-1 3 90,-2 4-90,4 0 90,3 0 0,5 8-90,3 4 90,0 25-90,10-4 90,3 17 0,11-9-90,8 6 90,2 1 0,8 2-90,5 2 45,-2-15 0,3 0-45,8 19 0,-5-16 0,1-1 0,7 6 0,-3-6 0,-8-13 0,-10-13 0,-4 3 0,0-2 0,0 2 0,0-3 0,4 3 0,-3-4 0,2-3 0,-2-5 0,-1 0 0,2 1 0,-4 0 90,2-1-180,-2-4 180,-2 0-180,2 6 180,0-1-90,1 2 0,-1-2 0,-3-5 0,1 4 90,-1-3-90,0 3-2339,-1-4 810,0-4-990,0-4 2519,-7-5 0,0-1 0,-7-2 0</inkml:trace>
  <inkml:trace contextRef="#ctx0" brushRef="#br1" timeOffset="305020">25067 8851 21385,'-12'5'4137,"1"4"-3417,5-8 449,-6 7-809,9-3 180,-6 4-360,9-4-90,2 5-90,13 1 0,1 2 0,14 2 0,0-6 0,3-4 0,7-1 0,3-4 0,6 0 0,2 0 0,2 0 0,-15-6 0,2-2-543,21-4 543,-23 2 0,2-4 0,10-11 0,-2-4 0,-18 10 0,-2-1 0,19-16 0,-3-2 0,-3-14 0,-20 24 0,-1-3 0,5-15 0,-1-1 0,-6 11 0,0-2 0,0-2 0,0-4 0,0 0-1606,0-8 0,-2 1 1606,2-1 0,-1 1 0,-4 3 0,-3 2-361,3-17 361,-7-2 0,-2 1 0,-4-1 0,0 5 0,-6 19 0,-1 0 0,-5-17 0,1 20 0,-2 2 0,-9-12-115,-3 5 115,-3 0 0,4 18 0,-1 0 0,-12-14 0,12 16 0,0 2 0,-8-8 0,-1 4 337,-1 2-337,0 3 0,1 6 0,2 1 3143,-1 4-3143,-1 0 559,-13 4-559,10 1 0,-9 4 192,13 0-192,-1 0 0,-5 0 0,-19 10 0,10-2 0,7 3 0,-2 2 0,6-3 0,0 1 0,0 1 0,0 1-118,2 0 1,2 1 117,-14 13 0,5 2 0,-1 3 0,15-8 0,-1 4 0,-1 4 0,-1 3 0,1 0 0,1 1 0,0 3 0,2-1 0,8-8 0,1-1-663,-1 0 0,1 1 663,2 0 0,0 0 0,-14 28-50,3 2 50,9-21 0,1 1 0,-8 20 0,10-21 0,1 0 0,-4 13 0,3 3 0,7-1 0,2 0 0,6 0 0,0 1 0,0-3 0,0-16 0,0 0 0,4 17 0,2 12 0,4-24 0,4-5 0,1-3 0,3-1 202,2-2-202,1-1 0,3-2 0,2 0 0,3 0 0,3 0 0,3-1 1350,-1-2-1350,5-1 0,-8-11 0,2-2 0,19 3-805,-15-7 1,1-2 804,17-4 0,2 0-1183,-2 0 1183,-3 0 0,-6 0 0,-6 0 0,-10 0 0,-3 0 0,-4 0 0,-7 0 1438,-4-4-1438,-9-1 1143,-3-6-2582,-3-3-450,2-4-810,-3-2 2699,4-5 0,0 2 0,0-2 0</inkml:trace>
  <inkml:trace contextRef="#ctx0" brushRef="#br1" timeOffset="308671">28019 6956 18686,'-4'-2'3328,"0"0"-2878,-1 0-90,3 1 90,-3-3 179,1 4-359,3-2 90,-2 2-180,3-4-90,0 1 90,-4-8-90,0 4 90,-4-4-1,-2 4 1,-4-6-90,-5-3-90,4-1 0,3-3 0,3 7 90,4-3-90,-5 0 0,2 0 0,-7-4 0,5 8 0,-7-3 0,8 6 0,-3-4 0,0-1 0,-2-1 0,-3 0 0,-1 4 0,2-3 0,-4-1 0,1 1 90,-1-4-90,0 4 0,-1-2 90,3 3-90,-2-1 0,0 1 90,-8-5-90,7 8 0,-3-3 0,11 10 90,-8-3 90,1 3-180,-2-1 90,0-2-90,2 3 180,-1-6-180,-1 2 90,4 2 0,-2-1-90,3 6 0,-10-6 0,8 5 0,-8-5 0,9 3 0,-4-1 0,-3 1 90,-16 1-90,7 2 90,-9 0-90,13 0 90,-6 0-90,11 0 89,-2 0-89,13 4 0,2-3 0,0 3 0,0-4 90,-6 4-90,5 1 0,-5 4 0,4-4 90,3-1-90,-4 0 0,10-3 90,-6 3-90,10 0 90,-14 11 0,0 5-90,-4 1 0,-3-2 0,8-7 90,-2 1-3482,-2 3 3482,-3 2-90,-1 5 0,-8 16 90,6-9-90,-3 10 0,1-6 90,4 2 3302,-3 1-3392,10-8 90,1-8-90,6-8 0,0 2 90,0-4-90,-2 3 0,1-1 90,-1 1-90,0 1 90,2 0-90,2 0 0,-4-1 90,9 1-90,-10 1 0,10 4 90,-12 19-90,8-8 0,-7 15 0,8-12 0,0 0 90,4 0-90,0 0 0,-4-1 0,4 18 0,-4-13 0,4 16 0,0-18 0,0 5 0,2-2 0,2-1 0,2 0 0,2-3 0,-1 0 0,-2-5 0,1 1 0,-1-3 0,1-1 0,-2-2 0,0-3 0,0 1 0,2-3 0,0 3 0,0-1 0,0 1 0,0 0 0,-1-1 0,2-1 0,0 1 0,1 3 0,2-2 0,-2 2 0,2-5 0,-4 0 0,2-2 0,-2 9 0,3-9 0,-3 5 0,0-9 0,-2-1 0,2 1 0,0 2 0,2-2 0,-3-1 0,0-2 0,-3 0 0,4 1 0,0-1 0,3 0 0,-1 2 0,0 0 0,0 2 0,2-1 0,-2-1 0,2-1 0,-2-5 0,2 3 0,-1-9 0,1 11 0,0-10 0,-2 10 0,2-10 0,7 12 0,5-6 0,1 1 0,2 3 0,-8-6 0,12 5 0,-8-2 0,8 0 0,-9-4 0,1 3 0,1-7 0,9 7 0,-8-1 0,8 3 0,-12-3 0,1-3 0,0-4 0,0 0 0,3 4 0,-3-3 0,2 3 0,-3-4 0,-1 0 0,-2 0 0,0 0 0,1 0 0,-1 0 0,7 0 0,-3 0 0,6 0 0,-6 0 0,1 0 0,10 0 0,-8 0 0,15 0 0,-16 0 0,17-4 0,-7 1 0,1-4 0,-4-1 0,-7-2 0,1-1 0,0-1 0,-1 3 0,21-10 0,-16 6 0,18-11 0,-22 10 0,1-1 0,0 1 0,-1 0 0,3-1 0,-5-3 0,15-13 0,-10 6 0,11-6 0,-3 5 0,-8 9 0,13-11 0,-21 11 0,5-3 0,-13 2 0,4 0 0,0-5 0,10-16 0,-4 7 0,4-12 0,-3-2 0,-3 9 0,7-23 0,-6 0 0,0 5-330,-5-4 330,-4 15-91,-2 0 91,-2-5 0,0 16 0,-1 0 0,2-24 0,-1 22 0,0 0 0,4-17 0,-1 2 0,-1 7 0,-2 1 0,-4 3 0,0 0 0,-2-1 0,-9-11 0,1 12 0,-10-9 0,2 16 327,-2 1-327,-4-3 0,-5-2 94,-3-1-94,-7 1 0,-3 4-270,-3 5-540,-7 4-449,-5 7-270,-9 7 10,30 7 1,-1 0 1518,1 2 0,-1 0 0,-1 0 0,1 0 0,1 0 0,-1 0 0</inkml:trace>
  <inkml:trace contextRef="#ctx0" brushRef="#br1" timeOffset="310719">15435 9412 20935,'2'-13'3148,"-2"3"-2608,2 4-90,-2 4 1169,0 22-1349,0 3-1787,-9 36 1,-2 9 1516,5-26 0,0 2 0,-3 6 0,0 6 0,0-5-1026,1-3 1,2-4 1025,-1 0 0,2 0 13,1-7 0,1-2-13,-2 24 0,5-14 0,-4-15 0,3-14 90,-3-12 2254,4-17-2344,0-18 0,0-20 0,2 16 0,0-2 1090,2-7 1,2-3-1091,0-2 0,1-2 0,2-2 0,0-3 0,-2 10 0,-1-2 0,1 2 0,1-5 0,-1 1 45,2-9 0,0 4-45,3-4 0,-2 14 304,0 13-34,9 24-90,-4 18-135,4 30 0,-2 10-45,-8-15 0,-1 0-274,6 24 1,-1-1 273,-5-21 0,-2-4 807,5 28-897,8 2 0,0-32 90,4-11-90,1-38 90,-2-14 0,0-15 0,3-8 0,-5-9 0,-5 19 0,-1-2 598,3-17-598,-6 18 0,-1 3 90,0 10 90,0 3 90,11 52-270,-2 9 0,-6 0 0,0 2 0,3 31-221,-9-28 0,0 1 221,-1 0 0,0 1 0,-1-1 0,0 0 0,0-1 0,0-1-89,3 26-271,0-9-270,1-13-179,-1-8-271,-2-11-2608,2-8 3688,-2-12 0,2-10 0,0-6 0</inkml:trace>
  <inkml:trace contextRef="#ctx0" brushRef="#br1" timeOffset="312387">16946 9245 20845,'2'-5'2609,"0"1"-2160,-2 1 91,0 1 270,0-2-451,0-1 271,-6-2-450,-4 3 180,-25 20-270,-2 0 90,-21 18-91,1-5-378,27-14 0,-1-1 289,-2 1 0,-1 0 45,-12 8 0,1 1-45,12-6 0,0 0-45,-7 6 0,3 0 45,-6 8 0,9-5 0,3-4-90,9 3 0,9-15 90,6 7 0,10-17 0,11 3 0,0-4 579,8 0-579,-8 0 0,-2 0 90,-4 0 89,-2 0-89,-3 0 450,-2 0-540,3 0 90,0 0 0,8 6 0,3 4-90,28 24 90,-2-5-431,-8-6 1,2 0 295,-7-6 0,3 0-450,15 5 0,2 0 0,-14-6 1,1 0-136,10 3 1,-1-1-1080,7 0-900,-5-6 2609,-7-6 0,-4-2 0,-5 1 0</inkml:trace>
  <inkml:trace contextRef="#ctx0" brushRef="#br1" timeOffset="312954">17477 9245 20305,'-12'9'3149,"-2"-4"-2700,2 5-89,3-8-90,0 8-90,8-9 90,-2 3-90,3 0 0,3-3-91,5 3 91,25-4-90,1-2-90,25-3 0,-6 0 0,-12 0 0,1 0 0,21-3-602,-25 3 0,-2 1 512,9-1 90,-10 3-270,-2 2-90,-15 0-89,-3 0-4409,-11 0 4858,-20 0 0,3 6 0,-15 2 0</inkml:trace>
  <inkml:trace contextRef="#ctx0" brushRef="#br1" timeOffset="313248">17433 9607 20845,'-19'11'1979,"3"0"-1799,7-6 0,4-1 180,10 0-270,6-3-1,13 3 91,29-4-90,-2 0-1786,-16 1 0,1-2 1741,6-1 0,-2-2-45,18 3-322,-21-4 0,-2 0 232,3 0-180,-3-4-269,-7 2-2430,6-12 2969,-14 8 0,1-11 0,-11 8 0</inkml:trace>
  <inkml:trace contextRef="#ctx0" brushRef="#br1" timeOffset="313687">18298 8960 22464,'-15'0'1349,"3"0"-1259,6-2-90,6-3 0,8 0-90,12-1 0,9 1 90,11 1-45,-7 0 1,1-1 223,17 0 1,9-4 180,-28 3 360,-4 3-450,-12-1-1,-3 4 1,-11 6 90,-2 19-180,0 7-90,0 26-90,0 1 45,-2-3 0,0 3-45,0-15 0,0 2-395,0 16 1,-1 0 394,0-22 0,-1-3 0,2-1 0,-1-2-90,-1 25-180,-3-11-269,6-8-271,-3-11-179,4-6-451,0-11-2787,-5-10 4227,0-12 0,-7-8 0,2-5 0</inkml:trace>
  <inkml:trace contextRef="#ctx0" brushRef="#br1" timeOffset="313861">18334 9462 20845,'-16'-11'3058,"2"-1"-2608,1-1-270,7 3-90,3-2 0,10 0-90,25-8-135,2 7 0,5 1-540,15-2 1,4 0-273,-7 2 1,1-1 946,11 0 0,-5 0 0,1-2 0,-25 6 0,1 1 0</inkml:trace>
  <inkml:trace contextRef="#ctx0" brushRef="#br1" timeOffset="314297">19179 9028 21205,'12'-9'1889,"-3"2"-1709,0 0 180,-4 5-1,1 0-89,-1 8 0,-2 15 90,1 12-180,-10 5 0,-2-5-90,-9-13-1,-17-4-89,4-8 0,-15-2 90,10-6-90,-14-6 0,15-4 0,-7-10 0,23-7 90,7-23 0,9 11 0,19-21 0,16 34 0,4 7 0,5 26 0,-12 14-45,-11 8 0,-2 4-45,8 21-1166,-11-14 0,-1 1 1166,-3 24 0,-2 1 0,-6-2-270,0-24 0,-2-1-449,-6 12-271,0 4-449,-7-30-810,-1-13 2249,-2-4 0,0-14 0,-3-1 0</inkml:trace>
  <inkml:trace contextRef="#ctx0" brushRef="#br1" timeOffset="314621">19325 8675 21785,'4'-21'1799,"2"3"-1237,2 5-202,6 6-22,6 3 22,9 16-90,7 9-180,-5 13 0,-1 9-630,4 10 1,-2 3 584,0 2 0,-4 2 0,-4 3 0,-6 0 135,-9-2 0,-6-3-468,-4-16 0,-2 0 333,-1 10 0,-3-3-45,-13 5 0,-4-6-90,-3-6-270,-1-8-1169,-11-2 360,13-17-720,-7-3 491,19-16 1398,0-3 0,2-9 0,0-2 0</inkml:trace>
  <inkml:trace contextRef="#ctx0" brushRef="#br1" timeOffset="315978">6497 11963 20935,'-16'-7'3238,"-2"-1"-2788,-2 3 90,-5 0-1,-3 3-89,-3 2-90,-3 0-180,-1 10 0,-1 5-180,3 10 90,4 2-90,7 0 0,11 0-90,8 0-90,11 0 0,10-3 0,7-2 90,22 0 0,-13-7 90,9 2 90,-23-4 0,-9 1 0,-6 6 0,-25 17-90,6-4 0,-17 13-90,13-12 90,7-4 0,4-8 0,12-6 0,6-3 0,7-2 0,6 1 0,-1-1 0,0-6 0,-5 5 0,-2-4 90,-5 1-90,-4 1 0,-3-7-270,2 9-270,1-5-449,2 2-270,1 3-810,4-8 2069,7 4 0,5-6 0,5 0 0</inkml:trace>
  <inkml:trace contextRef="#ctx0" brushRef="#br1" timeOffset="316472">7305 12108 22014,'0'-26'3059,"0"4"-2879,0 9-1,0 6 1,2 17 90,4 15-180,3 25 0,0 1 0,1 4-408,-3-12 1,0 1 317,4 17 0,-1-1 0,-4-22 0,1-2-90,1 7 0,1-2-180,3 8 90,-2 1 90,-7-40 0,-3-17 90,-16-50 0,3-6 242,1 12 1,0-4-123,6 10 0,2-3 0,0 3-249,0-7 0,2-1 159,-1 0 0,1-4 0,5 5-30,7 4 0,4 4 0,-2-1 0,5 6 0,9 13 0,4 9 90,26 6-90,3 20 0,-6 9 0,-10 20 0,-18 13 0,-20 8 45,-9-26 0,-6-1-45,-4 0 0,-5-2 0,-3 1 0,-2-1-45,-3-4 0,-2-2-90,1-2 0,-1-1-405,-26 10-179,8-6-181,7-13-2248,11-8-6683,18-15 9590,16-7 0,21-8 1,7-1-1</inkml:trace>
  <inkml:trace contextRef="#ctx0" brushRef="#br1" timeOffset="316821">7829 12081 20700,'25'-7'2429,"-5"0"-1339,-6 3-371,-4 1 372,2 23-821,-3 6-180,3 27 96,-8 2-141,-2-14 0,0 1-45,-2 17 0,0-23 0,0-3 90,0-3 117,-4-18-207,0-17 0,-1-20 0,2-16-90,3-11 90,0-8 90,3-1-90,3 2 0,12-3 0,0 26 90,9 5-90,2 39 0,4 13 89,3 18-178,-3 9-1038,-3 2 1127,-5-2-989,0 0-181,-9-16-449,-2-8-809,-11-16 2428,1-16 0,2-4 0,5-9 0</inkml:trace>
  <inkml:trace contextRef="#ctx0" brushRef="#br1" timeOffset="316993">8483 12035 22914,'10'-7'2518,"-2"3"-2068,-4 2-90,2 8-90,-3 3-180,2 10 0,1 1-180,1 3-360,3-3-1889,2 5 91,-3-10 2248,0-2 0,-6-9 0,-2-4 0</inkml:trace>
  <inkml:trace contextRef="#ctx0" brushRef="#br1" timeOffset="317138">8446 11610 21924,'-23'-40'2339,"7"13"-2519,0 3-359,10 18-541,6 10 1080,9 19 0,1 5 0,8 14 0</inkml:trace>
  <inkml:trace contextRef="#ctx0" brushRef="#br1" timeOffset="317661">8694 11913 22644,'15'29'3148,"-2"3"-2608,1 9-270,1 6 0,1 5-180,0 7-2665,2 0 2575,1-2 0,-1-5 687,1-11-867,0-7 508,-3-22-328,-1-15-90,4-50 90,-5 1 0,1-4 0,-1-3 438,-5 22 1,0 2-439,3-13 0,0 3 90,4-8 89,8 11-179,-6 26 90,9 17-90,4 47 0,-4 0 0,2 1 0,-1 0-90,0-3 297,-5-12 0,1-8-567,9-23 180,-3-14 90,5-17 90,-6-12 0,-3-14 90,-1-8 135,-12 12 0,-2-3-169,-4 15 0,-1 0 168,1-9 1,-2 3 135,-4-4 90,-1 9-270,0 27-90,0 13-90,0 43 0,0 21 0,3-10 0,0 3-371,-1-9 0,0 2 1,1-2 145,3 9 0,2-6-764,6 12-548,-5-26 1,0-2-713,4 12 2249,1 2 0,-6-34 0,0-8 0</inkml:trace>
  <inkml:trace contextRef="#ctx0" brushRef="#br1" timeOffset="317840">9328 12130 23813,'-7'-11'1619,"3"-2"-1529,14-3 0,10-6-90,16-1-449,14-1-451,9 4-899,2 5 1585,0 3 1,-4 1-1,-2 2 1</inkml:trace>
  <inkml:trace contextRef="#ctx0" brushRef="#br1" timeOffset="318839">10180 11705 22104,'0'-9'630,"0"-2"-360,0-2-90,4-1 180,0-6-91,5-1 91,0-4 90,0-2 90,-3 0-91,-2 0 91,-9 2-180,-4 2-90,-7 5-90,-3 4-90,-10 19-1,6 13-89,-6 28 0,15 11 0,4 6-715,3-9 0,2 2 625,0-3 0,2 3 0,2 0-210,5 4 0,3 0 1,3-1-211,1-2 0,3-1 0,0-1 180,0 1 1,0-1-1,2-2-390,8 10 1,1-7-406,-9-24 1,-1-3 1085,11 16 0,-10-13 0,-2-8 0</inkml:trace>
  <inkml:trace contextRef="#ctx0" brushRef="#br1" timeOffset="319038">9994 12375 21655,'-17'-36'2068,"1"1"-1888,9 2-90,4 1-90,10-2 90,11 2-90,15 1 0,16 1-180,12 5-1810,-26 13 0,1 0 1495,1 1 0,0 1-450,-1 1 1,-1 2 1111,30-4 0,-8 4 0,-5 3 0</inkml:trace>
  <inkml:trace contextRef="#ctx0" brushRef="#br1" timeOffset="319321">10883 11732 22194,'10'-45'2879,"-3"4"-2250,-4 9-89,-3 8-90,0 6-90,-5 8-91,-2 10 1,-5 16-180,1 19 0,5 26-90,4-18 0,2 3-774,3 8 1,2 3 728,2 6 0,2 1-15,-2-21 0,1 1 0,2 1-300,6 12 0,3 3 0,0-4-90,2 6 1,2-3 59,-3-11 0,1 0 1,2-5-2104,9 1 0,1-6 2493,-8-14 0,0-3 0,6-1 0,0-7 0,10-12 0</inkml:trace>
  <inkml:trace contextRef="#ctx0" brushRef="#br1" timeOffset="319655">11533 11760 22644,'-13'-42'2878,"1"8"-2698,0 10-90,0 12 0,-2 12 0,1 12-90,5 12 0,4 6-90,8 11-90,4 0 90,4 2-90,5-4 91,-1-10-1,6-7 90,-7-18 90,5-26 89,-11-6 91,2-19-90,-6 11 180,6-4-180,-4 15-90,7 4 0,-6 27-90,2 14 0,2 19-180,0 13-630,2-8 1,1 0-189,-3-11 1,1 0-262,4 10 0,0-1 1259,9 5 0,0-8 0,1-6 0</inkml:trace>
  <inkml:trace contextRef="#ctx0" brushRef="#br1" timeOffset="320024">12674 11547 14342,'1'-25'2518,"2"2"185,-1 9-2523,2 6 1476,-2 6-397,4 14-180,-2 43-719,-3 10-666,-4-11 1,-1 3 395,-1-5 0,-2 2-30,-1 2 0,-1 4 0,0-3-60,0 8 0,0 0 0,1-10 0,0 3 0,0-6 0,1-4 0,0-5-45,2-5 0,0-2-135,-5 22 553,2 0-1632,4-25-450,0-3 1709,4-51 0,2-9 0,0-27 0</inkml:trace>
  <inkml:trace contextRef="#ctx0" brushRef="#br1" timeOffset="320304">12686 11714 21115,'0'-49'2968,"0"3"-2338,0 3-180,0 9-91,0 5-179,0 6-90,0 7 0,2 7 0,14 13 0,5 12 45,6 12 0,3 6-90,-7-4 0,0 3-446,9 16 0,-1 3 401,-7-6 0,-1-1 0,-2 3 0,0 0 0,0 0 0,-1 1 0,-1-3 0,-1-1 0,-2-3 0,0 0-45,-1-4 0,-2-2-45,12 25-270,-7-11-89,-4-12-451,-6-11-539,-3-8 1439,-2-18 0,-2-14 0,0-12 0</inkml:trace>
  <inkml:trace contextRef="#ctx0" brushRef="#br1" timeOffset="320621">12661 12049 21924,'-22'11'2249,"2"-5"-1709,-1 0-90,5-6-181,4-4-89,6 3 0,6-5 0,29-1-90,33-2-90,-28 4 0,2 0-128,7 0 1,-1 1 127,19 0 0,-8-1-90,-7 3-180,-9-2-179,-9 3-451,-7-1-2608,-4 0 3508,-9 0 0,-1-5 0,-7 0 0</inkml:trace>
  <inkml:trace contextRef="#ctx0" brushRef="#br1" timeOffset="321204">13555 11298 20755,'-6'-5'2968,"5"1"-2518,-4 4 360,5 0-450,0 0-91,-6 0-89,1 0-90,-1 6 270,6 14-360,6 4 90,6 14-90,3-4 0,1 3 0,9 11 0,-6-15-90,6 8 0,-7-23 90,-7-6 0,1-22 0,-6-6 0,-4-18 0,2 3 0,-4-5 0,0-1 90,4-1 0,0-4 0,6 14 0,-1 4 0,2 26 0,0 10 0,4 27-90,-3-4-90,1 14-3572,-3-11 3032,2-6-359,1-3-2429,6-4 3418,-5-12 0,4-3 0,-6-10 0</inkml:trace>
  <inkml:trace contextRef="#ctx0" brushRef="#br1" timeOffset="321472">14127 11217 22824,'0'-16'3238,"0"2"-2968,0 7 0,0 3 90,9 12-91,10 8-89,16 20-135,2 7 0,1 6-555,-7-6 0,1 5 532,-6-6 1,2 5-1,0 2 1,-4 0-53,0 9 0,-5 0 0,0 2 52,-5-8 1,0 2-1,-3 0 1,-1-3-53,-2 3 0,-3-2 0,-6-1-30,-7-2 0,-6 0 0,-1-8-165,-1-7 1,-3-5-226,-6 4 0,-1-6-1163,-3-9 84,5-18-899,13-18 2428,6-18 0,12-21 0,-1 24 0,-1 0 0</inkml:trace>
  <inkml:trace contextRef="#ctx0" brushRef="#br1" timeOffset="321712">14923 11271 23184,'0'-14'2428,"0"5"-2248,-3-1-90,-2 8-90,1-4 0,0 6-450,6 0 271,2 4-181,0-3 0,2 3-180,-3 0 1,-2-3-271,-1 4-9021,-3-5 8893,-5 6 0,-5 3 0,-3 7 1</inkml:trace>
  <inkml:trace contextRef="#ctx0" brushRef="#br1" timeOffset="321946">14862 11660 23723,'7'-2'2969,"8"2"-2250,0 6 361,26 14-990,-6 8-90,-10-6 0,0 3-1695,12 25 1695,-19-19 0,-2 1 0,-1 2 0,-2 1 50,-1-1 1,-3 2-1670,-2 13 0,-5 0-3297,-5-13 1,-4-1 4030,-5 10 0,-7-1 0,-4-15 0,-5-2 0,-3 0 0,0 0 0</inkml:trace>
  <inkml:trace contextRef="#ctx0" brushRef="#br1" timeOffset="323671">16324 10746 20665,'-12'0'2879,"2"5"-2610,3-4-89,4 3 0,12-4-90,33 4-90,6 1 0,-9-3 0,3 1-1313,-6-1 1,0 0 1312,1 0 0,1 0 0,-3-2 0,-1 1-561,4 2 0,-2 2 831,7 2 0,-7 4 89,-34 7-89,-16 0 0,-15 7 0,-10 2-180,-8 5 0,17-9 0,0 2-90,-8 13 1862,3 8-1862,31-17 1553,20-6-1553,15-1-45,6-7 0,3-2-228,-7-2 0,-1-1 273,14 4 0,-1-2 0,8-3 89,-11 3 1,-15-4 180,-13 8 568,-14 4-568,-10 3 0,-11 6-1,-18 13 492,2-2-671,0 2-3482,17-10 3482,25 2 0,8 1-265,11 5 175,-2 0 0,2-1 90,19-1-60,-14-3 0,2 7 0,-7 0-30,-12 6 0,-3 1 0,16 14 0,-11-2-540,-28-22 1,-14-6 539,-10-8 0,-10-4 0,2-1 0,-1 1 0,-2 0 0,-6 2 0,0 0 0,0-1 0</inkml:trace>
  <inkml:trace contextRef="#ctx0" brushRef="#br1" timeOffset="328496">25558 10263 21115,'-12'0'1529,"2"0"-1259,-2 0 0,2 0-90,-4 0 90,-1 0-91,-1 0 1,-6-4 0,5 3-90,-5-3 90,4 4 90,-15 10-180,4 0 0,-13 10-90,8 0 90,1 3 0,-1 4-90,1 5 0,-1 4 45,10-3 0,1 3 0,4-9 0,0 2-203,-6 11 0,1 3 248,0 3 0,1-1-402,4-9 0,2-1 357,-6 13 0,3 0 45,7-15 0,1 0-45,1-1 0,0 1 0,1 0 0,0 0 27,-9 28 18,8-17 0,1 1-45,2-12 0,0 2 0,0 22 0,1-1-109,3-21 1,1-2 108,1 9 0,1 1 45,1 19 0,3 0 0,4 2-90,8-4 90,8-3-90,11 0 282,7-5-237,-16-26 0,1 0-45,0-3 0,5 1 0,9 2 0,7 0 0,-3-2 45,2-1 0,0 0-159,2-2 1,3 1-1,-3-3 114,-6-5 0,1-2 30,-1-2 0,4 0 0,-2-1-30,10 1 0,0 0 30,-5-1 0,3-1 0,-2-1-30,12-3 0,0-1-453,-18 0 1,2-1 0,0-1 482,4 0 0,1-1 0,0-1 0,3 1 0,0 0 0,1 0-30,1 0 0,0 0 0,5 0 22,-1 1 1,5-1-1,2 0 1,-1-1-23,-12 0 0,-1-2 0,2 0 0,0 0 0,3-1 0,0 0 0,2-1 0,2 0 0,0 0 0,-1-1 0,-3 0-445,1-1 0,-2-1 0,-1 1 0,-1-1 1,1-2 462,0 0 0,0-1 0,0-1 0,-2 0 0,-2 1-453,1-2 1,-3 1-1,-1 0 1,0-2 434,3 0 0,0-2 0,0 0 0,0-1 0,0 1 0,0-2 0,-1 0 0,1 0-108,0-1 0,0-1 0,0 0 0,-1 0 108,-1 0 0,-1 0 0,1 0 0,2-2 15,1-1 0,2-1 0,2-2 1,0 0-1,-1 1 3,0 0 0,0 0 0,0 0 0,0 0 0,0 0 0,-1 0 0,0 0 0,-1 1 0,1-1 0,0-1-18,5-1 0,1-1 0,0 0 0,-2 0 0,-2 1 0,-1-1 0,-3 1 0,-2 0 0,1 0 22,0 0 1,0 0-1,0 0 1,-3-1 7,9-7 0,-1 0 0,-7 1-30,1-5 0,-6 1 636,-3 3 1,-3-5-607,-10 1 0,-1-5 0,-4 2-30,3-7 0,-4-1 368,-5 5 1,-1-3 0,-3 2-369,-3-8 0,-3 1 0,0-3 0,-1-1 0,-1 0 0,-1-4 0,-2 5 0,-2-3 0,1 2 0,0-7 0,0 1 0,-2 10 0,1-3 0,-2 2 0,-1 8 0,-2 1 0,1 3 0,-1-5 0,-2 0 0,-3-10 0,-2 2 781,2 21 0,-2 3-781,-13-28 0,-5 2 0,-3 8 0,-7 1 0,-5 3 0,19 22 0,-1 1 0,-4-1 0,-1 1 0,-1 0 0,-1 0 414,-3 2 1,-1 0-415,-2 1 0,-1 2 0,-1-2 0,0 2 0,0 1 0,-1 0 0,-1 0 0,1 0 0,0 1 0,0 1 0,1 3 0,-1 1 0,0 0 0,1 2 0,1 2 0,-1 1 0,-13 2 0,-1 1 0,15 0 0,0 0 0,-11 1 0,2 2 0,-14 5 293,2 2-293,-1 5 0,-1 3 100,29-8 1,-1 0-101,-1 2 0,1 0 0,-4 0 0,1 1-96,-1 0 1,0 0 95,-2 2 0,-1-1 0,-1 0 0,-1-1-41,-1 1 1,-1 1 40,-3-2 0,0 0 0,0 1 0,0-1 0,1 0 0,-3 0 0,7 0 0,-3 1 0,-1 0-814,-1 0 1,0 0 0,-1 0 813,2 0 0,-1-1 0,1 1 0,2 0 0,0-1 0,4 0 219,-3 1 1,2-1-220,-1 3 0,1-1 0,1 1 0,1 0 0,1-1 0,0 1 0,1-1 0,1 1 0,1-1 0,1 1 0,0-1 0,1 1 0,1 0 0,-1 1 0,0 1 0,-1 0 0,2 0 0,-1 2 0,-15 7 0,-4 0 0,-3 2 0,-2-2-163,0-1 1,-1-1 162,-1-1 0,2-3 0,16-6 0,-1-1 0,-20 3 0,-1 1 0,15-4 0,1 0 0,-14 2 0,2-1 0,18-6 0,3-1 191,4 0 1,-3 1-192,-24 4 0,1 0 0,25-3 0,0 0 1345,-18 3 1,4 2-1346,13 2 0,3 1 0,7 4 506,0 1-506,3 1 963,-1-1-963,3-3 0,0-2 0,2-3 0,-3 3 0,1 0 0,-30 22 0,23-17 0,-21 15 238,29-22-238,-2-1 0,-3 1 0,-1-1 0,-11 9 0,9-5 0,-5 10 0,11-7 0,-4 13 0,6-8 0,-3 8 0,10-11 0,-1-1 0,2 1 0,0-1 0,-8 15 0,8-10 0,-7 9 0,9-15 0,-2-2 0,3-2 0,5 0 0,-1-9 0,2-1-90,1-1-360,0-4-450,4 3-449,0-4-360,4 0-1169,0 0 2878,6-6 0,4-8 0,3-7 0</inkml:trace>
  <inkml:trace contextRef="#ctx0" brushRef="#br1" timeOffset="335306">4853 15016 21385,'-5'6'989,"-2"-4"-899,6 8 0,-3-9 0,4 3 90,-3-4-90,2 0 719,-3 0-629,4 4 0,0-3-90,0 7-90,0-7 180,0 3-180,0 2 90,0-5-90,4 5 0,2-2 0,5-3 0,3 3 0,9-4 0,-1 0 0,6-4 90,-8-1-90,-2-6 0,-1-2 0,-1-3 0,-3-3 0,-2-1 0,-3 2 0,-3-2 0,-1 2 0,-4 0 0,0-1 0,0 1 0,0 2 0,0-1 0,0 1 0,0-7 0,0 8 0,0-2 0,-4 10 0,3 1 0,-3-1 0,1 2 0,-2-1 0,1-1 0,-3 4 0,6-5 0,-7 7 0,4-5 0,-6 3 0,-2-3 0,-4 3 90,1-1-180,-1 4 180,4 0-180,-2 4 90,3-3 90,3 7-180,-1-7 180,2 7-90,-5-1 0,1 3 0,1 1 0,6-2 0,-5 2 0,8 0 0,-10 5 90,6 0-90,-5 2 90,5 2-90,-2 3 0,6 2 90,-2 2-90,3-2 0,0 12 0,0-9 0,0 11 0,1-10 0,3 3 90,1 0-180,3-3 90,-2 0 0,2 1 90,-2-3-90,2 2 0,-2-3 0,3-2 0,0-1 0,4-1 0,5 7 0,1-9 0,5 4 0,-2-17 0,2 3 0,1-9 0,-1 7 0,1-7 0,-1 3 0,15-4 0,-9 0 0,12-6 0,-11-1 0,-2-7 0,-1-1 0,-4-3 0,-3-3 0,-1-6 0,-4-2 0,0-5 0,1-3 0,-3-1 0,0-1 0,-2-1 0,-3-3 0,0-2 0,-4-1 0,-1-1-90,-2-2 90,-2-2 0,-2 13 0,0-2 0,-2-18-860,1 19-1,1 0 861,-2-15 0,1 1-59,2 18 0,1 2 59,-4-10 0,4-5 0,0 26 0,0 6 0,0 3 1697,0 2-1697,-3 4 142,2 0-52,-6 5-90,6 0 0,-3 2 0,0 0 90,4 6-90,-4 3 0,0 11 0,-2 25 90,1-2-180,0 19 90,5-10-572,0 0 572,0 2 0,0 1-97,0-3 97,0-2 0,0-1 0,3-3 0,0-1 0,5-3 0,-2-3 0,2-1 0,0-1 655,2-3-655,2-1 104,1-5-104,-1-1 0,-2-7 0,2 10 0,-5-9 0,6 5 0,-3-10 0,3-3 0,3-1 0,-4-5 0,4-3 0,-1-4 0,1 0 0,0 0 0,0-4 0,2-5 0,-1-7 0,1-9 0,-2-5 0,1-8 0,-3-5 0,-2-5 0,-2-3 0,-3 0-90,-3 0 90,-3 3 90,-1 3-90,0 6 0,0 7 0,0 10 0,0 0 0,6 7 0,1 2 0,3 6 0,2 5 0,0 2 0,4 0 0,8 4 0,5 3 0,6 7 0,-1 4 0,1 5 0,-5 2 0,11 18 0,-13-6 0,5 14 0,-17-12 0,-5 1 0,-6-1 0,-3 1 0,-2-1 0,0-3 0,0-2 90,-5-7-90,0 0 0,-5-4-3392,-2-3 3392,1 0 0,-3-4 0,4-6 0,4-4 0,2-2 0,4-3-90,0 3-180,2-4 3212,2-4-3572,4-5-269,2-5-900,3-6 1799,1-3 0,-2-4 0,2-3 0</inkml:trace>
  <inkml:trace contextRef="#ctx0" brushRef="#br1" timeOffset="336105">6509 15030 18866,'-6'0'2789,"0"4"-2609,6 1-91,0 4 1,2 0 0,2 2 0,2-6 90,3 1 0,-1-6-90,0 0 0,9 0-90,-3 0 90,9 0-90,-2-2 0,3-4 0,1-4-90,1-5 180,-2-1-90,3-13 0,-10 5 0,-2-9 0,-10 6 0,-4-1 90,-1 1-90,0 0 90,0 2 180,-5-6-270,4 11 90,-10-3 0,4 9 0,-5 2-90,0-1 90,-1 4-90,3-2 89,-2 4-89,4 0 90,-2 5-90,0 0 90,0 2 0,-4 0 0,-6 4 0,2 3 0,-2 4 180,3 17-180,4-3 0,-3 15 0,4-6 90,1 18 90,-2 9-270,7-2 90,-1-2-90,7-19 0,0-2 0,4-2 89,2-2-89,4-3 0,12 4 0,10-4 0,3-4 0,8-12 0,-6-9 0,3-4 0,1 0 0,0 0 0,-5 0 0,-5 0 0,-5-2 0,-5 1-719,0-7-91,-7 3-539,-2-6-990,-9-2 2339,-3-3 0,-3-7 0,-2-2 0</inkml:trace>
  <inkml:trace contextRef="#ctx0" brushRef="#br1" timeOffset="337345">8276 14062 16438,'-6'-5'4857,"5"1"-4317,-10 4-181,4 0-89,-5 0 0,2 0-90,0 0 0,2 0 270,-6 0-181,-2 8 1,-11 6-90,-5 13 0,-7 5 0,-4 4-90,0 0-90,5 1 0,5-3 90,9-3-90,11 1 0,11 9 0,27 2 0,3-1 0,15-10 0,-8-12 0,-4-3 0,-5-2 0,-2 1 90,-12-2 0,-1 5 90,-17 4-90,-2 9 0,-11 6-90,1 8 89,-6-1-89,3-1 0,2-6 0,9-9 0,5-4 0,5-7 0,5 0 0,4-2 0,9 0 0,2-1 0,5-3 0,-3-5 0,-1 3 0,-5-4 0,-8 9 90,-2 17-90,-10-4 0,0 18 0,-1-14 0,-2 14 0,10-7 90,-1-3-180,11-10 90,3-14-179,2-5-181,3 3-270,-1-9-449,0 5-810,4-6 1889,1-4 0,5-3 0,1-4 0</inkml:trace>
  <inkml:trace contextRef="#ctx0" brushRef="#br1" timeOffset="372108">18582 13193 22194,'0'-15'1350,"4"1"-1260,2-2-1,10 1-89,6 0 0,11 2 0,6 2 0,21 6 180,-5 5 270,-5 7-90,-24 4 90,-20 7-181,-12 3 91,0 4-180,-10 4-90,-1-2 0,-3 5-90,1-5 90,3 2-90,4 7 90,7-1-90,6-1 0,5-5 0,9-1 90,-5-10-90,4 4 90,-10-11 0,-2-2 0,-2-4 0,0 3-90,0-1 0,0 7 90,0 0-90,3 7 90,4-6-90,7 7 0,17 0 0,-4-4 0,13 9 0,-14-5 0,0 5 90,-3 2-90,-5 0 179,0 19 91,-11 2-180,-3-1 0,-10-4-90,-7-17 0,-3-1-90,-4-6-270,-5-2-359,-3-3-540,-3-5-720,-1-3 1979,-2-4 0,-3-3 0,-2 3 0</inkml:trace>
  <inkml:trace contextRef="#ctx0" brushRef="#br1" timeOffset="390608">9855 14451 20485,'-12'-18'2609,"0"1"-2069,5 4-91,2 4-89,-1 4 0,2 3-180,-3 2-90,0 0 0,6 0 0,-3 10 0,4 7-1,0 19 1,2 9-90,1 14 0,2 7-252,-2-31 0,-1 0 207,0 1 0,0-1 45,-1-1 0,0 0-90,1 27-270,0-7-180,2-7-269,2-8-1530,4-1 270,-5-20 2069,2-2 0,-7-22 0,0-2 0</inkml:trace>
  <inkml:trace contextRef="#ctx0" brushRef="#br1" timeOffset="390919">9864 14659 21655,'0'-46'2788,"-4"-1"-2428,-1 4-270,1 0 0,0 6 0,4 4-90,6 10 90,6 3-180,10 10 90,7 8 0,4 13-90,12 24 90,-17 0-308,5 16 308,-25-12 0,-4 1 0,-12-4 0,-8 13-90,0-13 0,-9 4 0,8-15-180,-3-7-89,-2-9 306,-1-3-306,1-2-1,0-3 0,3 3-270,3-4-629,4 0-720,6 0 1979,2 0 0,6-2 0,0 0 0</inkml:trace>
  <inkml:trace contextRef="#ctx0" brushRef="#br1" timeOffset="391378">10274 14618 19766,'14'-16'4587,"2"-2"-4317,-7 10-180,-1 0 0,-7 8-90,1 8 0,2 6 0,3 13 90,1 10-90,2 28 0,-5-14 0,0 15 0,-5-30 0,0-9 0,0-7 0,0-10-90,-7-4 0,-4-16 0,-15-25 90,6-9 0,10 9 0,2-1-188,3 2 0,3-1 188,3 0 0,3 0 0,6-31 90,11 11-180,4 13 180,5 12-90,1 10 180,19 17-180,-13 9 90,12 14-90,-23 5 376,2 18-376,-12-9 0,1 7-90,-13-17-450,0 3-899,-4-7-2519,-4-9 3958,0-16 0,-1-13 0,2-7 0</inkml:trace>
  <inkml:trace contextRef="#ctx0" brushRef="#br1" timeOffset="391584">10810 14360 21835,'8'-4'1978,"-4"-1"-1888,2 3 90,-4 6 0,2 7 0,2 16-90,0 10 0,4 12-293,1 10 203,-1 5-90,0 0-180,-4-5-1439,-2 6-450,-2-24 2159,-2 2 0,-7-32 0,-2-5 0</inkml:trace>
  <inkml:trace contextRef="#ctx0" brushRef="#br1" timeOffset="391751">10700 14003 22554,'-10'-17'630,"5"2"-720,0 10-90,7 1-270,5 10-9381,19 18 9118,-3 1 0,14 17 0,-10-8 0</inkml:trace>
  <inkml:trace contextRef="#ctx0" brushRef="#br1" timeOffset="392326">11033 14473 21025,'10'9'2249,"-1"2"-1530,-2 17-449,-2 6-90,2 21-90,-2 9-426,-1-28 1,0 1 380,-2 1 0,2 1-26,3 11 1,1-1-20,0-9 0,1-2 0,0-1 0,1-4-90,6-1 0,-4-34 90,7-51 0,-2-8-561,-6 12 1,1-4 650,-3 8 0,0-1-45,0 0 0,1-1 0,-1 4 0,0 0 0,-1 6 0,0 1-45,4-24 528,4 15-438,-3 20-90,9 21 90,-2 26-90,6 16 0,-1 8 0,1 4 0,-3-3-180,1 9 0,-5-23 24,-1-3-203,-4-28 179,2-20 90,0-16 0,6-29 184,-10 23 0,-1-4-94,1-8 0,-1-2 135,-1-4 0,0-3 135,-4 7 0,0-4 0,-2 4-135,1-6 0,-1 3-76,-3 10 1,0-1 0,-1 7 30,-5-20 90,-3 18-90,0 32 0,3 30 0,2 40-90,2-17 0,2 5-692,-1 8 1,1 3 691,1 5 0,1 1 0,-1 1 0,0 0-45,2-1 0,0-1-90,-1-6 0,0-1-135,2-6 1,0-2-136,-1-9 0,1-1 171,4 22-1565,0-17 1799,-1-13 0,-4-19 0,0-10 0</inkml:trace>
  <inkml:trace contextRef="#ctx0" brushRef="#br1" timeOffset="392501">11589 14369 21924,'-14'-13'1889,"5"1"-1799,4 1-90,5 6 90,7 1-180,9 4-269,17-4-361,16 1-629,12-8 179,-27 5 1,1-1 1169,2-4 0,0-1 0,-2-1 0,-1-1 0,0-2 0,1 0 0</inkml:trace>
  <inkml:trace contextRef="#ctx0" brushRef="#br1" timeOffset="392751">12373 13632 20935,'-7'-39'3508,"-2"5"-2968,-7 7-270,-2 7-1,1 6 1,-1 7-90,0 9 0,-1 18 0,-1 17 0,1 23-90,11-19 0,0 2-839,3 10 0,2 2 794,-1 10 0,2 2-15,2-18 0,0 0 0,0 1-30,2 2 0,0 0 0,0 0 0,0 0 0,0 1 0,0-2-60,2-2 0,0 0 0,1 1-360,1 12 0,2 2 1,-1-4-211,1 4 0,0-2-245,0-12 1,0 0-1,0-5 875,-1-7 0,0-4 0,2 21 0,-4-11 0</inkml:trace>
  <inkml:trace contextRef="#ctx0" brushRef="#br1" timeOffset="392907">12020 14740 22374,'-19'-42'1080,"18"6"-1260,16-2-180,24 7-809,13 8 1169,-7 7 0,1 2 0,-12 3 0,1 2 0,10-3 0,1 0 0</inkml:trace>
  <inkml:trace contextRef="#ctx0" brushRef="#br1" timeOffset="393317">13096 13786 23454,'0'-9'2068,"-5"4"-1348,-8 1-450,-2 4-90,-7 10 0,2 8-90,-3 23 0,1 19-90,12-21 0,1 2 0,3 7 0,2 4-1153,5 1 0,3 5 0,2-2 1153,-1-11 0,2-1 0,1 1-150,4 13 0,1 3 1,2-5-211,6 3 0,1-5-225,1-4 1,1-2-316,1-6 1,1-3-451,-1-6 1,2-5 1522,23 15 0,0-22 0,-5-11 0</inkml:trace>
  <inkml:trace contextRef="#ctx0" brushRef="#br1" timeOffset="393901">13392 13813 16438,'0'-5'5666,"0"-1"-5036,0 3-90,0-1-180,0-1-1,0 1-89,0 1 90,0 1-270,2 8-90,2 2 90,6 21-90,1-5 90,5 15-90,2 7-90,-5-10 90,3 7-90,-5-20 0,2-7-90,5-9 180,10-11-90,-6-12 180,6-12 90,-10-8 540,-2-17 179,-7 5-269,-2-2-361,-7 21-179,0 16 0,0 9-90,0 20 0,0 0 0,0 17-90,2 5-495,1-4 1,0 2-495,4 26 134,-3-19 0,0 0-1394,3 16 2339,2-7 0,1-7 0,2-7 0</inkml:trace>
  <inkml:trace contextRef="#ctx0" brushRef="#br1" timeOffset="395352">14391 13876 17517,'-4'0'4677,"0"0"-3597,4 0-720,-3-4-1,2 1 91,-3-1-90,4 2 539,0 2-719,-4 0 90,4 0-90,-4 0 90,8 10-90,0 10 0,6 25-640,0 21 505,-3-23 0,-1 2-45,0 6 0,0 3 0,-1-1 0,-1 3 0,1-1 0,0 6 0,1 2 0,-2-1 0,0 5 0,-1-4-60,0-16 0,-1-2 0,0-3-75,0 15 0,0-4-135,-1-9 0,-1-8-359,0-14-271,2-12-269,1-6-540,1-15 1709,-2-34 0,0-3 0,-2 10 0,0 1 0</inkml:trace>
  <inkml:trace contextRef="#ctx0" brushRef="#br1" timeOffset="395826">14387 13921 19226,'-4'0'3508,"-3"-4"-2788,6-3-451,-3 2 1,4-5 0,0 9-90,0-3-90,4 0 90,16-7-90,5 0-90,21-4 90,2 4-90,12 0 0,-29 4 0,3 0 0,12-1 0,1 0-284,18 0 284,-25 4 0,-2 0 0,12 4-90,-19 0-90,1-2-89,-23 2-1,-2-2-270,-7 2-2158,-5 0-7133,-5 6 9413,-11 1 1,-5 9 0,-5 0 0</inkml:trace>
  <inkml:trace contextRef="#ctx0" brushRef="#br1" timeOffset="396286">14464 14247 19136,'-14'14'4498,"-9"-3"-4139,9-4 1,-8-3 0,12-4 270,4 0-451,2-2 1,4 0-90,0-3 180,14 3-90,4 0-90,19 2 0,25 0-90,-10 0 45,-16 0 0,-1 0-45,14 0 0,-6-2 0,-7 1 0,-7-1 0,-7 2 0,-6 0-90,-4 0-90,-2 0-180,-4 0-179,-2 0-271,-2 0-2338,-2 0 3148,2 0 0,-2-4 0,2-1 0</inkml:trace>
  <inkml:trace contextRef="#ctx0" brushRef="#br1" timeOffset="397028">15427 13695 20845,'-10'0'2968,"1"0"-2608,3 0-180,2 0 180,4 0-360,0 4 0,0 11 0,4 1 0,4 8-180,12-2 90,-4-7 90,7 2-90,-8-12 0,1-1 0,0-4 90,0 0-90,-3-4 90,-1-3 0,-6-4 90,2-5 0,-4-2 90,4-2-90,-5-3 90,0 4 0,-3 2 0,0 5 0,0 3-1,0 3-89,0 3 0,0-1 90,0 2-180,0-1 0,0 1 0,0 10 90,0 4-180,0 11 90,0 2 0,0 2 90,0 4-180,2-1-180,0 4-269,2-4-451,2-1-449,-1-4-900,-1-4 2339,-2-10 0,1-5 0,2-6 0</inkml:trace>
  <inkml:trace contextRef="#ctx0" brushRef="#br1" timeOffset="397501">15910 13361 21565,'-12'-5'1889,"1"1"-1709,5 1-91,3-1 1,-1 2 0,3-3 0,-3 3-90,4 0 90,6 2 0,4 8 0,11 6 0,7 17-45,-2 4 0,1 5-453,-6-2 1,-1 3 407,8 17 0,-3 4-530,-8-5 1,-4 1 529,-2 4 0,-3 1 0,-3-19 0,-1 0 0,-1 4 60,-3 13 0,-1 4 0,-2-3-30,1-14 0,-2-2 0,0 1 30,-2 9 0,-1 2 0,-1-5-15,-2-3 0,-2-5 0,0-4 0,-1-3 135,-9 23-232,-4-3 52,10-26 0,3-3-90,9-22-90,4-3-1079,0-4 1062,0-10-1332,-4-6 507,4-16 1022,-2-9 0,9-8 0,4-6 0</inkml:trace>
  <inkml:trace contextRef="#ctx0" brushRef="#br1" timeOffset="397886">16645 13745 21475,'-12'-25'2428,"0"4"-2248,1 6-90,5 4-90,-3 4 0,8 2 90,-5 3-90,6 2 0,0 0 0,0 6 0,0 8 0,2 1 0,2 2 0,-1-4 0,0-3 90,-3-3-90,0-5 0,0-12 0,0-1 0,-7-9-180,5 12-90,-8 0-359,9 8-451,-3 0-1078,-1 6 2158,0 6 0,-7 11 0,2 4 0</inkml:trace>
  <inkml:trace contextRef="#ctx0" brushRef="#br1" timeOffset="398113">16726 14256 22194,'6'-16'3598,"0"-4"-3148,4 4 90,3 0-1,3 11-179,6 14-180,3 18-90,1 16-90,0 16 0,-14-26 0,-3 2-1460,-1 4 1,-1 1 1009,-2 0 0,-3 0-315,-4 1 1,-3 0-128,-2-2 1,-4-2 891,-6 0 0,-5-1 0,-4-2 0,-3 0 0,-4-2 0,0 1 0</inkml:trace>
  <inkml:trace contextRef="#ctx0" brushRef="#br2" timeOffset="407718">2741 5093 23634,'-12'-11'1888,"1"-3"-1708,5 0-90,3-3 0,6 1 0,11-6-90,16-6 0,24-10-296,-15 14 1,4-2 295,10-4 0,3-1-734,-12 8 1,1 0-1,1-1 734,6-2 0,1-1 0,2 1 0,3-1 0,0 1 0,1-1 0,-12 6 0,-1-1 0,1 1 0,-1 0-449,15-6 0,0 0 1,-2 1 448,-2 0 0,-1 0 0,-2 1 0,-4 2 0,-2 0 0,-1 1 45,14-7 0,-3 1 45,-10 5 0,-4 1 0,-9 4 0,-2 2 179,16-8-179,-15 6 369,-11 4-369,-8 3 1896,-5 4-1986,-2 2 1874,-1 3-1874,-3 2 0,-2 0-1350,-2 0 181,-6 0-540,-1 0-989,-7-6 2698,-2-3 0,-4-7 0,-3-2 0</inkml:trace>
  <inkml:trace contextRef="#ctx0" brushRef="#br2" timeOffset="408252">4345 3858 22374,'-28'-18'2519,"-1"2"-2249,-2 3-90,5 3-91,6 2-89,9 5 90,15-3-90,18 5 0,21-5 0,22 3-354,-27-2 1,2 0 353,4 0 0,1 0 45,-1 0 0,0-1-45,-2 0 0,-2 1 0,-5 0 0,-1 1 90,19-5 0,-15 4 90,-12 1-90,-11 10 90,-8 5-90,-9 18-1,-4 5 1,-3 7-90,-3 12 0,1 6 0,2-9 0,1 4 0,1-3 45,-3 15 0,2-2-45,6-17 0,3 0 0,0-6 0,4 24 0,0-30 0,0-3 888,0-3-618,0-15-181,-5-6 91,2-14 0,-14-27-180,-1-8 0,1 7 0,-1-3-255,1 3 1,-1 0 254,-1-4 0,0-1 45,-1 1 0,-1 1-45,0-1 0,0 1 0,0 4 0,1 1 0,-15-27 0,5 9-180,-3-1-180,11 21-90,3 1-179,3 19-181,10 4 240,-10 3-689,9 1 1259,-3 2 0,5 0 0,0 0 0</inkml:trace>
  <inkml:trace contextRef="#ctx0" brushRef="#br2" timeOffset="410238">552 1326 19946,'5'-14'2608,"0"0"-2248,-3 3-90,3-2-90,-1 3 0,-2 1-180,0 1 90,-2 5-90,0-1 89,0 14-89,0 8 90,0 16 0,0 18-45,0-20 0,0 3-1224,0 8 0,0 3 1224,-3 7 0,-2 2-45,1 6 0,-1 1-365,0-18 1,-1 1-1,-1 0 365,1 0 0,0 1 0,0-1 0,-1 0 0,0-1 0,1 3 30,-3 12 0,1 3 0,1-4-75,-2 6 0,0-1 45,3-13 0,0 1 0,0-5-123,1-6 0,1-4 213,-5 21-90,5-12 0,0-14 180,4-2 1867,0-16-1868,4-1 1281,0-12-1280,6 0 282,4-8-372,8-6 0,9-9-45,3-1 0,3-1-45,-5 4 0,2 1-524,16-10 0,2 1 524,-5 5 0,0 3 0,6-2 0,1 2 0,5 1 0,1 2-588,2 1 1,2 2 632,-1 2 0,0 1-90,0 4 0,0 0 90,-4 1 0,0 1-45,-4 3 0,0 1 0,-6 0 0,-1 0 0,-4 2 0,-1 0 0,-4 0 0,-2 0 0,27 0 0,-7 0 0,-10 0 0,-8 0 0,-7 0 90,-10 0 89,0 0-89,-9 0 914,-1 0-914,-8-4 1219,1-5-1219,0-9 0,5-7-90,0-11 0,2-5 90,-1-13-90,-2-9-341,-4 26 1,-1-1 340,-1-4 0,2-2 0,0-4 0,1-1 0,0-4 0,-1 0-509,2-3 1,0 0 508,-1-2 0,-1 1 0,0 3 0,0 1 0,-1 1 0,0 0 0,-2 5 0,0 1 0,0 3 0,0 0 0,-2 4 0,0 2-18,0-29 18,0 7 0,0 14 0,0 9 0,0 9 607,0 11-607,0 3 1088,0 6-1088,0 2 21,0 3-21,0 2 0,-4 0 0,3 0 0,-2 0 0,3-2 0,0 2 0,-4-2 0,3 2-450,-2 0-89,3 6-451,-4 1 990,-2 21 0,-5-1 0,-1 13 0</inkml:trace>
  <inkml:trace contextRef="#ctx0" brushRef="#br2" timeOffset="411619">784 3492 19586,'12'-34'2249,"2"0"-2070,0 6 1,3 2 90,-3 5 0,0 1 0,-2 2 0,0 2 449,-1-2-539,-5 8 0,-2 0-90,-4 7-90,0 1 0,0 8 0,0 6 90,-6 10-90,1 34 0,-5-7-110,5-13 0,0 0 110,0 19 0,-5-3 0,8-4 0,-3-8 0,5 2 89,-4-11-89,3-8-89,-2-11 89,3-20 0,0-8-45,2-16 0,1-6 45,0 6 0,-1-2-1586,3-21 0,0-3 1631,-1 12 0,0 1-45,0-4 0,0 1-159,0 2 1,0 1 158,0 2 0,1 0 0,-1 5 0,0 1 0,2-26-62,0 11 62,-2 13 0,2 8 0,0 13 90,6 7-90,0 15 3205,7 14-3205,-1 16 0,2 12 0,2 10 0,-6-15 0,0 1 0,9 20 0,-9-23 0,1-3 0,4 1 469,1-8-559,-2-15 187,2-6-97,-3-16 0,-1-8 0,-4-14 45,-5-2 0,0-3-135,4-23 135,-6 18 0,0-1-45,-1-2 0,-1 1 0,2-21-109,-2 24 1,0 2 198,1-7 0,0 11-90,-3 10 90,-2 7 0,-1 9-90,2 3 0,0 17 307,2 6-307,1 21 0,0 8 90,2 13-715,3 5 625,-5-30 0,0 0 0,1 1 0,0 1-142,1-1 1,0 1 141,0-2 0,-1 0 0,0-3 0,0 0-21,1 6 1,0-1 20,0 12 0,4 10 0,-8-36 0,0-6 0,-3-12 334,0-6-1054,0 4-2218,0-3 2938,-5-3 0,0-6 0,-5-5 0</inkml:trace>
  <inkml:trace contextRef="#ctx0" brushRef="#br2" timeOffset="413702">930 4460 21565,'-6'-7'1889,"5"0"-1799,-4 3-90,1-1 0,3 3 0,-2 0 0,3 2 0,1 8 0,3 4 0,3 14-90,-3 5 0,0 9-180,-4 3 0,0 3-90,0 3-90,0-3-449,-6-3-720,2-7 1619,-3-7 0,-2-14 0,2-5 0</inkml:trace>
  <inkml:trace contextRef="#ctx0" brushRef="#br2" timeOffset="413874">828 4188 21025,'-14'-20'989,"0"4"-1079,7 3 1,-4 8-181,10 1-1080,-4 8-8481,8 3 9770,2 6 0,3 7 1,0 3-1</inkml:trace>
  <inkml:trace contextRef="#ctx0" brushRef="#br2" timeOffset="414469">1096 4473 21295,'9'0'809,"0"8"-809,0 2 90,3 7-90,6 12 90,12 16-90,-11-16-90,4 5 90,-19-34-90,1-14 90,-2-24 180,6-2-90,-2-15 0,1 19-90,-2 4 0,0 7 90,-3 5-90,4 8 0,-1 6 0,4 4-90,19 14 180,5 3-180,3 6 90,-4-7-90,-17-8 90,-2-6-180,-4 0 90,0-8 0,-5-6 270,2-40-90,-6 6 0,1 11 0,-1-1 90,-6-21 0,-2 2 0,0 7 0,-3 7-90,8 9-90,-7 9 90,8 5-90,-2 11 0,3 7 0,0 13 90,0 9-90,0 14 0,3 7-90,2 9 90,5 2-90,0-2-360,2-2-90,1-8-719,-3-3-810,2-8 2069,-4-8 0,-1-6 0,-4-6 0</inkml:trace>
  <inkml:trace contextRef="#ctx0" brushRef="#br2" timeOffset="414659">1332 4265 21745,'-17'-6'1349,"7"1"-1259,4-4-90,10 0 0,8-2-90,10-3-450,13 0-989,6 1-810,4-1 2339,-4 1 0,-1 3 0,-3 2 0</inkml:trace>
  <inkml:trace contextRef="#ctx0" brushRef="#br2" timeOffset="415819">2704 6491 21655,'-28'16'1529,"3"-7"-1349,13-3 0,4-6-1,16-8 1,6-8-90,18-16 0,-10 9 0,3-3-45,7-4 0,3-2-553,5-7 1,3-3 536,-11 13 1,2-2 0,0 0-417,2-1 1,2-1 0,0 0 416,1 1 0,1-1 0,1 1-30,-1 2 0,1 0 0,0 2 0,-1 1 0,-1 1 0,0 2 0,15-10 0,-2 2 0,-4 5 0,-3 2 45,-7 3 0,-2 1 45,23-10 90,-17 8-90,-12 8 0,-8 3-90,-7 3 954,-7 4-954,-3-1 1401,-1 4-1401,-1-1 0,1 1-270,-4 2 0,-8 0-90,3 0-180,-7-2-179,2-2-2249,-7-5 2968,1-5 0,-6 0 0,6-1 0</inkml:trace>
  <inkml:trace contextRef="#ctx0" brushRef="#br2" timeOffset="416404">3691 5211 21475,'-10'-14'2608,"4"6"-2428,-2 2-90,7 2-90,-2 3 90,17-3-90,6 10 0,24 0 0,-6-2 0,8-1-30,7-1 0,7-1 0,-6 4-1359,-3 1 1,-9 15 1388,-24 17 0,-7 19 0,-4 11 0,-4 4 0,-3-6 0,-1-13 0,-7 12 0,-7 1 15,3-10 0,-5 15 0,-2 5 0,1-3 0,3-12 0,8-20-15,7-11 0,-7 1 0,5-35 0,-12-10 0,5-17 0,-8-13 0,-1-14-272,10 22 1,0-1 271,-3-3 0,0-2 0,0-1 0,-1 0 0,-1 0 0,0 0 0,-1 3 0,-1 3 1158,1 3 1,0 2-1249,-15-22-90,-4 5 0,8 20 0,0 1-180,16 21-90,4 3-179,5 4-1884,4 10 2513,0-2 0,6 12 0,0-4 0</inkml:trace>
  <inkml:trace contextRef="#ctx0" brushRef="#br2" timeOffset="421171">1320 1561 17967,'0'-7'4407,"-6"0"-3957,5 5-180,-4 0 0,5 2-90,0 0-180,0 10 0,0 4 0,-6 15 0,-4 6 0,-9 5 0,3-10 0,-5 2 0,-5 0 0,-3-1 0,3 1 0,-2-3-214,-5-2 1,-1-4 213,-11 4 0,-2-6-90,-4-14 0,19-12 90,3-15 0,22-10 0,14-22 0,4 9 0,9-12 0,3 17 0,3 6-90,13-9 180,-9 15-180,7-4 90,-13 16 90,-4 3 337,1 6-427,-1-1-90,-7 6 90,2-2 90,-1 2-90,-1 0 0,5 0 0,-2 0-90,2 0 180,3 4-90,-1 3-90,2 4 90,-1 5 0,1 0 0,-3 4 0,-3 1 0,0 19 0,-7-9 0,0 15 0,-7-12 0,0-2 0,-2 4 0,0-4 0,0 2 90,-5-1-180,-6-1 90,-4 4 0,-3-4 0,-7 8 0,7-13 90,-9 3-90,10-14 0,1-2 0,2-3 0,3-6 0,5-1 0,2-4-90,4 0-270,0-6-90,2-2-719,2-7-900,4-5 2069,-1-7 0,4-8 0,-2-3 0</inkml:trace>
  <inkml:trace contextRef="#ctx0" brushRef="#br2" timeOffset="422087">1563 1443 20036,'0'-18'1888,"0"2"-1708,0 2-90,2 5 0,0 5-90,3 2 90,-3 2-90,1 4 0,0 3 90,1 4-90,-2 5 0,0 2 0,-6 1 90,3 1-90,-6-4 0,1-1 0,-6-7 0,-3 2 0,1-9 0,5 1 90,-2-9-90,10-6 0,-5-8 0,8-8 0,4-3 0,14-28 0,9 1 90,1 1-90,3 13 90,-3 23-90,-8 9 90,5 3 0,-12 10-90,-1 10 90,-2 7 0,-2 12-90,-3 10 0,-4 2 0,-3 6 0,0-1 0,0 1 0,-7-4 0,-4-2 0,-5-3 90,-4-4-90,5 0 0,-5-4 0,6-1 0,-6-2 0,1-2 0,-1-2 0,-4 3 0,12-15 90,-1 3-90,13-10 90,0-3-90,4 3 90,4-8-90,10-5 90,12-7-1,11-10 1,0 1 0,5-3 45,7-4 0,2-1-448,-1-2 1,1 1 357,-3 3 0,-1 1 0,-8 4 0,-3 2-250,14-9 205,-22 15 0,-2 1 0,0 0 90,-7 5-90,-5 1 0,-6 6 788,-2 1-698,-4 4 132,-1 0-312,-4 0-4048,-1 0 4138,-3 2 0,-4 7 0,-3 3 0</inkml:trace>
  <inkml:trace contextRef="#ctx0" brushRef="#br2" timeOffset="423909">2554 8313 18956,'-7'0'3598,"2"0"-3328,5 0-90,5-6-90,9-7 0,15-17 90,17-11-628,-15 14 1,1-2 492,7-3 0,2 0 0,2-1 0,2 0-45,0 0 0,3 1 0,-6 6 0,1-1 0,-2 3 0,3-3 0,-1 1 0,10-4 0,-2 2-61,-15 8 0,-4 2 61,12-4 0,1-2-90,-25 15-270,-10 3-1529,-4 1-540,-4-4 2649,0-2 1,0-7 0,2-3 0</inkml:trace>
  <inkml:trace contextRef="#ctx0" brushRef="#br2" timeOffset="424539">3513 7395 20845,'-4'-34'2339,"-1"4"-2069,1 6-180,-3 4 0,6 3-90,-3 8 0,4 7 89,2 15-89,6 14 0,4 16 0,5 18 0,-7-26 0,0 1 0,0 2 0,0 3-671,1 10 0,1 6 1,-1-7 670,-2-10 0,0-1 0,4 28 0,-3-8 0,-7-37-90,-7-10 0,-3-12 0,-7-14 90,-2-15 0,-4-14 0,-5-14 678,13 24 1,0-2-679,-2-1 0,0-1 90,1 0 0,1 0-107,0 2 1,0 1 106,-9-27-90,5 12 0,7 8 90,4 9-180,5 8 90,0 8 90,13 3 645,4 8-825,17 1 133,7 4-133,10 4-45,-8 3 1,2 3 44,-9-3 0,0 2-75,11 4 0,-1 2 75,11 5 90,-13 1 0,-15 17 90,-22-7-90,-17 23 89,-22-4-362,13-20 1,-3 0 317,-1 2 0,-3 1 0,-11 11 0,0 0-45,10-11 0,1-1 0,-7 7 0,2-2 0,10-9 0,2-1 0,-9 16 135,8-4-405,11-20-270,9-12-1079,3-7 1781,2-2 1,5-5 0,0-3 0</inkml:trace>
  <inkml:trace contextRef="#ctx0" brushRef="#br2" timeOffset="438839">3297 9503 17607,'-20'0'4048,"2"0"-3689,-1 0-179,7 0-90,4 0 0,4 0 90,4 0-90,9-2 0,4-5 180,15-6-180,12-10 90,17-7-498,-22 13 0,2 0 318,4 0 0,1 0 0,1 1 0,0 0 45,-1 2 0,0 1-90,-3 1 0,1 0 45,-4 1 0,1 1-68,-3 0 0,-1 0 68,30-6 0,-7-2 0,-3 4 90,5-7 180,-16 1-180,-10 6-90,-20 4 621,-15 10-711,-2 0 241,-5-2-421,0 1-90,-2-1-90,1 2-180,1 0-449,2 0-810,4 0 1889,-4-4 0,8-1 0,-4-4 0</inkml:trace>
  <inkml:trace contextRef="#ctx0" brushRef="#br2" timeOffset="439604">4231 8924 19496,'5'-21'3328,"-2"3"-3058,-3 5-90,0 1-90,0 7 90,0 1-180,0 4 90,0 8-180,0 9 180,6 12-90,2 12 0,7 9-90,1 4 90,2 3 45,-5-20 0,0-1-45,7 14 0,-5-14 0,-1-4 0,-4-10-90,1 2 90,-17-30-90,-2-5 90,-8-10-90,-5-10 90,-1-8 0,-3-12 0,3-7 45,11 27 0,0-1 0,-3-9 0,0 1 45,-4-16-90,7 23 0,0 1 0,2-11 0,4 21 0,1-5 0,8 25 0,15 6 0,2 3 0,18 9 0,0 2 0,6 2-45,-8-2 0,2 1-246,18 9 291,-18-9 0,-2-1 0,10 5-90,3-5 90,-19-4 0,0-7 0,-19 1 0,-6-7 0,-2 7 291,-12-3-291,-4 6 0,-13 2 0,-5 8 90,-7 6-90,-3 9 0,-5 7-161,22-18 0,-1 2 161,-1 1 0,0 1 0,0-1 0,0 1 0,3-2 0,-1 0 0,-1 1 0,1-3 90,-4 10-90,0-3 0,21-23 0,2 1 0,4-5 0,0 6 0,4-5 322,-1 0-412,1-10-810,1 3-539,0-9 1439,-1 0 0,0-6 0,-4-2 0</inkml:trace>
  <inkml:trace contextRef="#ctx0" brushRef="#br2" timeOffset="457371">26699 16305 22644,'5'-39'2159,"-1"5"-1979,-4 5 0,0 8-90,0 4 0,0 7 89,0 10 91,0 17-90,0 30-60,-3-3 0,-2 10 0,0 0-705,1-5 1,-1-1 0,0 5 606,-1 2 1,-2 5-1,0 2 1,0-4-699,-2 9 0,0-2 0,-1 1 676,3-16 0,-1 1 0,1-1 0,-1 1 22,0-2 1,0 1-1,1-1 1,-1 0-23,-2 14 0,-1 0 0,1-2-372,0-3 1,1-1-1,0-1 372,1-4 0,0-1 0,0-1-30,2-4 0,-1-2 0,1 0 30,-1 12 0,0-1-90,1-8 0,0-2-90,3-7 0,1-2-270,-2 21 905,5-12-3153,0-7 2698,0-20 0,0-8 0,0-18 0</inkml:trace>
  <inkml:trace contextRef="#ctx0" brushRef="#br2" timeOffset="458224">26805 16278 24263,'-21'-27'629,"-1"0"1,-17-22-540,9-7-90,29 20 0,31-2 0,6 25 0,10 6-1468,16-2 0,8 2 1468,-10 1 0,3 1 0,4 0-631,-7 1 0,2 1 1,4-1-1,7 1 631,-22 2 0,5-1 0,3 1 0,2-1 0,2 1 0,0 0 0,-1 0 0,0 0 0,-3 0-115,0 0 1,-1 0 0,-1 0 0,-1 0 0,2 0 0,0 0 0,2 0 0,2 1 105,-5-1 1,2 1 0,2 0 0,2 0 0,0 0 0,1 0 0,-1 1-1,0-1 1,-1 1 0,-2-1 0,-2 1-153,8 0 1,-1 0 0,-2 0 0,-1 0 0,0 1 0,-1-1 0,1 1 0,0 0 160,0 1 0,0-1 0,0 1 0,0 0 0,0 0 0,-1 0 0,0 0 0,0 0-77,6 0 0,-1 1 0,0-1 0,0 1 0,-1 0 1,0-1-1,-1 2 77,-4-1 0,0 0 0,-1 1 0,-1-1 0,0 1 0,-1-1 0,0 1 0,4-1 0,-1 1 0,-1 0 0,0-1 0,-1 1 0,-2-1 18,5 1 0,-2 0 0,-1 0 0,0 0 0,1 1 71,2-1 0,1 1 0,0-1 0,-3 0 0,-3 0 1,10-1 0,-5-1 0,0 1 302,5 0 1,-1 1 0,-8-2-258,-14-3 0,-7 0 1597,18 0-1552,-15 0 2320,-4-4-2410,-15 3 2176,1-3-2266,-12 4 969,-5-2-969,-3-1 0,1 1 0,0 0 0,1 2 90,-1 0-90,1 8 90,3 6 0,5 19 0,1 19-45,-5-15 0,0 5-747,0 8 1,0 4 701,1 7 0,-1 5 0,-2-15 0,1 4 0,-1 1 0,0-3 0,0 5 0,1-3 0,-1 2-389,0-3 1,0 4-1,1-2 1,0-3 388,0-3 0,0-4 0,0 2 0,1 8 0,0 1 0,-1-1-366,-1-6 1,-1-1 0,0-2 365,3 21 0,-2-5-124,-5-16 1,-4-6 123,-12 1-90,-18-3 0,-23-5 60,16-18 0,-9-1 0,-3 0-15,-2-3 0,-5 0 0,-3-1 0,0 0-203,10-2 1,-1 0 0,-2 0 0,0-1-1,-2 0 248,2-1 0,-2 0 0,-1-1 0,-1 0 0,1 0 0,1-1-178,-5-1 1,1 0 0,0 0 0,0-1 0,-1 0 177,7 0 0,-1 0 0,0-1 0,0 1 0,-1-1 0,0 0-136,-1 0 1,-1-1 0,0 0-1,0 0 1,-1 0 0,1 1 135,-2 0 0,0 0 0,0 0 0,-1 1 0,1-2 0,-1 1-152,0-1 0,0-1 0,0 0 0,-1 0 0,1 0 0,-1 0 167,1 2 0,0 0 0,-1 0 0,1 1 0,-1-1 0,1 0 3,1-2 1,0 1-1,0-1 1,-1-1 0,-1 2-1,-2-1-18,4 1 0,-2 0 0,-2 1 0,-1-1 0,0 1 0,1-1 0,1 0 0,4 0 15,-6 0 0,3-1 0,2 0 0,0-1 0,-2 2 0,-1-1-27,7 1 1,-2 0 0,-1 0 0,-1 1 0,1-1 0,2 1-1,2-1 1,3 0 11,-8 0 0,3 0 0,3 0 0,1 0 0,0 1 74,-9-1 1,0 1-1,1 0 1,2 0-75,5-1 0,2 0 0,1 0 0,1 0 142,-8-1 0,2 0 0,3 0-202,8 0 0,3 0 1,1 0 313,-7 0 1,3 0-435,12 0 0,2 0 1521,-14 0-2241,19 0 1748,16-4-2107,16-7 1503,14-10-244,13-13 0,6-7 0,4-7 0</inkml:trace>
  <inkml:trace contextRef="#ctx0" brushRef="#br2" timeOffset="458663">27946 15930 22104,'0'-55'1530,"0"3"-1261,0 13-89,2 6 0,0 12 180,4 6 90,0 14 89,4 16 91,1 28-390,-7 1 0,0 11 0,-2 5-1021,0 1 0,-2 6 1,1 2-1,-1 0 799,0-12 0,0 1 0,0 1 0,-1 0 0,1 1-18,-1-4 0,0 1 0,-1 1 0,0 0 0,1-3 0,0-1 22,-1 9 1,1-3 0,0-2-1,0 1-395,0-2 0,0-1 0,0 0 1,1-1 372,-1-2 0,1-1 0,1-1 0,-1-1-265,0 11 0,-1-1 1,2-2 204,-1-5 0,0-2 0,1-1-120,2 16 0,0-4-180,1-9 1,1-4-264,0-8 0,0-3-1266,3 19-7942,0-29 9369,4-16 1,6-31 0,7-8 0</inkml:trace>
  <inkml:trace contextRef="#ctx0" brushRef="#br2" timeOffset="458978">29237 16183 23723,'-2'-37'989,"-1"1"1,2-30-810,-8 12-90,8 13 360,-3 18 0,4 19-136,3 28 1,1 18-270,0 0 0,0 5-662,0 3 1,1 6 0,0 1 646,-2 1 0,1 0 0,-1 3-30,-1-12 0,0 1 0,0 1 0,0 1 22,-1 0 1,0 1-1,0 0 1,0 4-23,0 1 0,-1 4 0,0 1 0,1 0 0,-1-1 0,0-3 0,0-1 0,0-1 0,0 1 0,0 2-548,0 5 0,0 3 0,0 0 1,0-3-1,0-3 323,0-5 0,1-2 0,0-3 1,1-3-226,-1 4 0,1-3 0,3-6-742,1-7 1,4-6 1191,16 10 0,11-27 0,6-18 0</inkml:trace>
  <inkml:trace contextRef="#ctx0" brushRef="#br2" timeOffset="459290">30565 16224 25972,'-3'-49'1080,"2"7"-991,-3 12-89,4 10 90,0 11 90,6 25 90,4 29-135,-1-3 0,0 7-705,-1-6 1,-1 3-1,-1 2 630,2 9 0,-2 1 0,1 3-541,-4-11 0,1 2 1,-1 1-1,-1 0 503,1 2 1,-1 0-1,-1 0 1,1 1-1,-1 0 1,0 1-1,-1 0 1,0-1-23,-2-2 0,1 1 0,-1-2 0,-1 1 0,1-3 0,0-1 0,0 1 0,-1-2-381,-1 13 1,-1-2 0,0-1 350,2-6 0,0 0 0,0-3-422,0 18 0,1-3 47,2-10 0,0-3 125,0-8 1,0-3-1700,0 23 2411,0-23 0,4-23 0,0-15 1</inkml:trace>
  <inkml:trace contextRef="#ctx0" brushRef="#br2" timeOffset="459956">27398 18544 20581,'-7'-18'1170,"2"0"126,5 0-1207,0-1 354,7 1-353,6 2-90,9 1 320,5 7-50,-1 2 724,-1 12-815,-5 14 1,-4 16-90,-5 23-571,-8-23 0,0 1 526,-2 5 0,-1 2-45,0 2 0,0 1-45,0 0 0,0-1-312,0 0 0,0-1-3,3-6 0,0-1-989,-2-31 1081</inkml:trace>
  <inkml:trace contextRef="#ctx0" brushRef="#br2" timeOffset="460389">28307 18720 22914,'-20'-11'1169,"2"0"-1079,1-3 180,9 2-90,2-1-180,8 4 0,4-6 0,8 5 0,9-5 90,27-1-90,-5 5 90,15 1 90,-19 14 180,-9 14-91,-11 14-89,-10 21-135,-13-19 0,-5 1-391,-2 6 1,-3 2 390,-5 2 0,-3 1-45,-1 1 0,-1-1 0,6-14 0</inkml:trace>
  <inkml:trace contextRef="#ctx0" brushRef="#br2" timeOffset="460389">29016 19049 18412,'22'-12'0</inkml:trace>
  <inkml:trace contextRef="#ctx0" brushRef="#br2" timeOffset="460988">30147 18521 21835,'0'-7'2068,"-5"1"-1798,-2 3 0,0 1 180,-2 2-360,8-2 0,-2-2-90,6-3 0,2-3 0,26-9 0,19-2 0,11-1 0,-28 13 0,1 3 0,22 2 180,-22 4-1,-6 8 91,-30 4 0,-12 15-180,-29 23 0,8-9-45,8-9 0,2-1-45,6-4 0,3 1 0,19-17 0,9-6 0,7 5 0,13-2 0,2 5 0,2 1 0,-5-3 0,-9 2 90,-9 1-180,-13 4 90,-11 3-90,-7 3-270,-5-1-359,-1 2-361,1-4-2967,-4-3 4047,14-9 0,-1-3 0,14-6 0</inkml:trace>
  <inkml:trace contextRef="#ctx0" brushRef="#br2" timeOffset="461523">31556 18426 22284,'13'0'1619,"-3"0"-1439,-6 0 0,-2 0 0,-1 0 0,3 0-90,3 0-90,21 0 0,-8 0 90,15 0-90,-13 0 270,-7 0 0,-1 4 179,-8 9-359,-2 6 0,-2 9 0,-2 1 0,0-2-90,0 2 90,5 9-90,2-11 0,9 6 0,1-15 0,5-8 0,0-4 0,3-12 0,1-2 0,0-8 90,-1-4 630,5-11 269,-11-2-629,-2 3-180,-10 12-180,-7 20 0,0 16 0,0 13 0,-4 11-630,3 6-719,-2 4-1080,2-16 1,2-1 2428,-1 13 0,2 10 0,0-27 0</inkml:trace>
  <inkml:trace contextRef="#ctx0" brushRef="#br2" timeOffset="462390">32470 16260 21924,'-31'-30'2159,"4"3"-1889,4 2 0,6 5-90,6 4-90,8 3-90,11 6 90,11 2-90,18 3 0,18 0-297,-19-1 1,1 0 296,4-1 0,2 0 0,4-2 0,1-1 0,-1 2 0,1 0 0,-1 0 0,1-1 90,-6 4 0,0-1 45,-5-1 0,-1 0 135,21 1 0,-15-5 360,-6 5-361,-17 11-89,-3 17 0,-16 27-180,-3-16 0,0 4-463,-2 10 0,-1 2 463,0 7 0,0 5 0,3-16 0,2 5 0,-1 0 0,1-2-361,0 3-1,0-3 1,1 3 361,1-3 0,0 3 0,1-1 0,1-4 0,0-2 0,1-3 0,1-1 0,2 17 0,2-2 0,0-6 0,1-2-107,0-7 1,0-3 106,-1-6 0,0-2 0,8 17 0,-7-11-90,-4-10 964,-10-8-874,-10-5 1773,-14-1-1773,-22 1 0,17-6 0,-2 1-391,-9 1 1,-3 0 390,-6 1 0,-2 1 0,-3 1 0,-3 1-270,6-1 0,-5 1 1,4 0-136,-6 2 0,2 1-826,11-3 0,0 0 1,5-1 240,6 0 1,5-1 989,-20 12 0,21-5 0,6 0 0</inkml:trace>
  <inkml:trace contextRef="#ctx0" brushRef="#br2" timeOffset="462622">32640 18259 23813,'-6'0'1440,"0"0"-1350,39-4-90,-2-3-45,2 1 0,3 0-310,-2 0 0,1-1 40,5 0 1,0 0-1181,2 1 0,0 1 595,-1-3 1,-1 0-4017,-3 2 1,-2-2 4482,24-12 1,-16 2-1,-10-2 1</inkml:trace>
  <inkml:trace contextRef="#ctx0" brushRef="#br2" timeOffset="462922">32697 18150 21565,'-26'8'2248,"3"4"-1708,0-7-90,2 11-90,0 0-180,3 4-91,9 5 1,4 0 0,9 2-90,4-2 0,8 0 0,10-1 0,29 14 45,-23-17 0,2 2-45,-1 0 0,-1 1 0,-1-2 0,-3 0 0,2 13 0,-3 2 0,-13-3-629,-11 14-541,-14-15-988,-19 8 2158,-13-16 0,-14-6 0,24-12 0,0 1 0</inkml:trace>
  <inkml:trace contextRef="#ctx0" brushRef="#br2" timeOffset="466924">26996 17128 14549,'-4'-5'2428,"3"1"-1708,-2 2 89,3 2 1,0-2 179,0-2-269,0 1-270,0-2-90,0 1-181,0-1 91,0 2 90,0-1 90,0 0 90,0-1-91,0 0 91,0-1-180,0 6 269,0-2-359,0 0-90,0 11 0,0 10-90,0 24 0,-4 18-456,2-23 0,0 1 366,-3 4 0,0 1 0,2 2 0,1 0 0,-1-2 0,0 1 0,3 13 0,0-2-90,0-16 0,0-2-45,0 7 1,0-3-406,0 0-270,0-10-269,0-11-450,0-10-540,0-13 2069,0-12 0,0-13 0,0-8 0</inkml:trace>
  <inkml:trace contextRef="#ctx0" brushRef="#br2" timeOffset="467146">26939 17404 11507,'-8'-25'3597,"3"0"-797,2 5-2620,3 0-90,3 4 1233,6 0-1323,18-6 803,3 5-803,2 0 0,2 2-90,14-2 0,15-4-180,-23 16 1805,4-1-2794,-17 6 1259,3-2 0,-22 2 0,-1 0 0</inkml:trace>
  <inkml:trace contextRef="#ctx0" brushRef="#br2" timeOffset="467438">26878 17553 18237,'-12'21'3867,"5"-3"-3237,2-2-360,8-9 0,4-1-90,8-6 89,6-4-179,9-1 0,7-6-90,4-1 0,4-3 0,-2 1 0,-3 0-90,-3 5-179,-3 1-631,4-3-179,-13 3-990,0-1 2069,-19 5 0,-3 4 0,-3-3 0</inkml:trace>
  <inkml:trace contextRef="#ctx0" brushRef="#br2" timeOffset="468773">23934 17219 22554,'-25'-20'1349,"3"-1"-1079,6-4 0,4-6 0,5-6-180,7-8 0,12-9 0,11-5-573,-6 26 1,4 0 482,3-2 0,3 0 0,4-2 0,3 0 0,2-1 0,5-1 0,1 3 0,4-1 0,-1 2 45,7-5 0,1 2-365,-6 7 1,2-1 0,-2 4 364,1 2 0,-1 3-45,1 2 0,-1 3-47,-2 1 0,2 3 47,14-1 0,0 3 45,-16 5 0,0 1-340,10-1 1,-1 2 294,-18 4 0,-1 2 0,-1 3 0,1 2 0,-1-1 0,1 3 0,13 7 0,0 2 0,-12-5 0,0-1 0,9 5 0,0-2 219,13 5-219,-3-3 0,-2-1 562,-20-6 0,1 0-562,28 3 0,-4 3 102,-15-5-102,-19-5 701,-4-1-701,-3 2 460,-3-1-460,-4 2 0,-6-3 0,3 0-90,-6-3-90,3 3 0,-4-4-270,-4 0-90,3 0-269,-2 0-810,-3-4-810,1-3 2429,-1-6 0,3-1 0,3-2 0</inkml:trace>
  <inkml:trace contextRef="#ctx0" brushRef="#br2" timeOffset="469257">26086 16147 22824,'-26'-12'1349,"3"5"-1079,5 3-90,4 4-90,7-2-90,2 2 90,8-2-90,7 8 0,11-1 0,9 2 0,9 3 0,4-8 0,2 10-90,-6-7 90,-3 6 0,-4 4 0,-12 0 0,-10 25 0,-17-1 0,-2-8 0,-2 3 0,-8 14 0,-1 2-1327,2-10 1,0 1 1326,-5 12 0,0-1 0,7-17 0,0-2-124,-11 25 214,5-8-90,6-9 0,4-10 90,5-2-90,0-12 90,6-4 2730,-10-9-2820,2-6 137,-7-4-137,2-8 90,0-8-90,3-10 0,5-5 0,-3-6-90,8-4 90,-8-3-180,4-2-180,1 4-1079,0-1 0,4 22-990,0-1 2429,0 23 0,-4 1 0,0 4 0</inkml:trace>
  <inkml:trace contextRef="#ctx0" brushRef="#br2" timeOffset="470373">27613 15355 20575,'18'-47'1709,"2"-5"-1439,11-1 0,3-3-135,-13 29 0,1 2-45,-1 0 0,5 2 90,28-3 0,6 5-603,-21 12 0,1 3 423,25 1 0,-2 8 45,-24 12 0,-5 5-45,1 3 0,-1 3 0,-1 3 0,-3 2 0,0 1 0,-3 1 0,-2 1 0,-1 0 0,-3-1 0,-1 0 0,-3-3 0,0 1 112,1 7 1,-2-1-113,4 13 90,-1 8-180,-15-26 180,-2-5-90,-2-2 0,0-7 710,-6 0-710,5-11 0,-4 3 0,5-9-180,0 4-809,1-5-270,3 0-1080,5 0 2339,-1 0 0,4 0 0,-2 0 0</inkml:trace>
  <inkml:trace contextRef="#ctx0" brushRef="#br2" timeOffset="470723">28437 15681 20575,'-14'-3'2159,"5"1"-1979,4 2 0,5 0-90,27 6-90,-2 2 0,25 5 0,-10 1 0,1 2 0,-2 0 0,-5 0 90,-3-7-90,-9 3 0,-4-10 0,-4-4 90,-7-8 0,-2-10 0,-5-1 0,-3-1-90,-5-1 89,-9 2-89,-3 1 0,-8 4 0,-1 5-89,-4 4-181,1 5-540,1 6-1259,1 3 2069,3 7 0,1 2 0,2 2 0</inkml:trace>
  <inkml:trace contextRef="#ctx0" brushRef="#br2" timeOffset="471274">29424 15396 20755,'-4'-39'2519,"6"-25"-2339,4 29 0,10-15-91,4 38 1,11 6-90,11 14 90,8 11 0,5 15-249,-29-13 0,-1 3 159,-1 2 0,-2 2 0,-2 0 0,-3 1 0,-1 2 0,-2-1 90,7 27-90,-7-3 0,-6 6-90,-10-14 0,-1-8-269,-3-17-271,-1-16-401,2 3-1398,-3-7 2429,-4 3 0,2-4 0,-4 0 0</inkml:trace>
  <inkml:trace contextRef="#ctx0" brushRef="#br2" timeOffset="471591">29611 15812 20575,'0'5'1979,"2"-1"-1709,2 0-90,4 3-90,2 7 0,6 0-90,3 3 0,9-3 90,3 2-90,25-4 0,-14-5 0,10-3 0,-21-6 0,-7-5 0,-5-7 0,-5-4 90,-8-17 0,-6 10-90,-10-10 90,-7 16-90,-7 4 0,-5 8-90,-3 7-180,-1 9-360,-1 7-1079,3 2 1709,3 5 0,5-5 0,3 2 0</inkml:trace>
  <inkml:trace contextRef="#ctx0" brushRef="#br2" timeOffset="471991">31276 15437 21655,'0'-34'2068,"0"2"-1798,0 2 90,0 6 0,0 5-180,4 6-90,2 4 0,8 4 0,8 9-90,9 8 0,11 10 0,5 12-753,-21-13 0,-1 1 753,0 4 0,-3 3 0,-1 1 0,-3 1-45,-2 2 1,-2 2 44,-2 0 0,-2 0 0,-2 0 0,-3 1-269,3 29-181,-6-6-360,-2-9-179,0-9-360,0-10-630,-6-10 2373,-2-10 1,-9-7 0,-1-4 0</inkml:trace>
  <inkml:trace contextRef="#ctx0" brushRef="#br2" timeOffset="472292">31483 15916 23454,'16'23'269,"19"11"-269,15 4 0,3-4 0,4-11 0,-20-17 0,-6-10 0,-7-5 0,-8-7 90,-2-6 0,-5-6 90,2-7-90,-8 6-90,-1 0 0,-10 13 0,-9 9-270,-5 3-179,-7 10-451,-3 4-1169,-1 4 2069,1 0 0,3-1 0,3-2 0</inkml:trace>
  <inkml:trace contextRef="#ctx0" brushRef="#br2" timeOffset="473106">32669 15446 20395,'-4'-12'2069,"3"1"-1619,-2 2-90,3 0 179,-4 2 1,3 0-180,-2 3-90,3 1 0,0 1-180,3 2-90,7 6 0,9 4 0,11 8 0,5 7 0,9 8 0,-1 9-240,0 5 240,-4 3 0,-21-16 0,-2 2 0,-6-2 0,-2 1 0,3 28 0,-17-14 90,-5-26-90,-1-5-90,0-2 90,1-9-90,0 3-90,-5-9 0,2-1 330,-1-5-150,8-6-90,4 0 90,-1-5 0,0 6 0,-1-3 0,1 8 0,1-1 0,-4 3 0,-3-1 0,-2 2 0,0-1 0,-2 1 0,1 2-90,5 0 180,-3 0-180,9 0 90,-3 6 0,7 2-90,5 5 90,6 1 0,9-1-90,7 1 0,22-6-90,11 2 90,0-9 90,-5 1 0,-21-11 0,-16-1 0,-5-6 0,-22 1 90,-50-7-270,11 10-1034,-5 7 0,-1 4 1214,-4 11 0,22-1 0,1 0 0,-11 9 0</inkml:trace>
  <inkml:trace contextRef="#ctx0" brushRef="#br1" timeOffset="504675">2237 11158 19136,'-8'-5'2699,"0"-1"-2520,4 6 1,-5-3-90,4 3 90,-2 0 0,0 0 0,6 0-90,-2 0-90,3-2 180,0 2-180,1-2 90,4 2-90,3 0 90,4 0-90,6 0 0,6 0 45,11-8 0,2-2-45,12-3 0,-8-1 0,-1-2 0,-1-6 0,-7-4 0,-6-1 90,-9-14-90,-7 10 0,-12-10 0,-6 14 0,-7 2 90,-3 2-90,1 5-90,-1 5 90,0 2 0,-2 6 90,-6 1-180,-19 20 90,5-2 90,-12 16-180,16 0 180,1 8-90,6 11 0,16-18 0,2 2-212,2 3 1,2 3 211,2 2 0,2 2 0,2 0 0,2 0 0,2 0 0,4 0 0,1-4 0,2-1-326,2-3 0,3-2 326,19 23 90,7-10-180,4-12 135,-9-20 0,2-3-135,19-4 45,-8-13 0,0-7-45,5-19-135,-18 4 0,-4-4 180,-10 1 0,-5-2 45,0-3 0,-1-3 0,-2-1 0,-2-1 0,-2-2 0,-2 0 0,-1 0 0,-2 0 0,0 0 0,-2 0 45,-1-14 0,-2 0-45,1 16 0,0 1 45,0-11 0,-2 3 45,-4-9 0,-4 5-90,-3 9 464,-2 5-464,1 4 0,7 6 737,0 4-737,6 6 90,-3 4 0,2 3 413,-3 4-503,4 2 0,0 3 0,0 2 0,0 6 0,0 2 90,0 8-90,0 4 0,0 9 0,2 12 90,2 11-90,2-6 0,1 5 0,2 5 0,1 3-473,-1-9 0,0 1 0,0-1 473,3 10 0,-1-3 0,0-4 0,0-4-260,5 14 260,-2-6 0,2-5 0,-3-9 0,1-3 0,-2-8 0,-2-5 0,0-7 0,-2-6 1378,1-7-1378,-3-3 301,0-4-301,0-8 0,0-10 0,2-16 0,-2-16 0,0-11 0,-3 12 0,-2-1-312,0 13 0,1 0 312,-1-10 0,-1 1 0,0-4 0,2 5 0,-1 11 0,0 5 0,1 8 0,-1 6 0,4 6 624,1 4-624,7 3 0,17 26 0,12 19 0,-11-9 0,0 3 0,-7-4 0,-1 0 0,0-1 0,-4-1 0,2 16 0,-5-1 0,-4-3 0,-2-3 0,-5-5 0,0-6 0,-3-4 0,2-7 0,-2-4 0,0-7 0,2-3 0,-1-4 0,4 0 0,1 0 0,3-6 0,14-12-90,4-14 90,5-2-90,1-1 0,-10 8 0,1 4 90,-1-3-90,-3-1 90,0-1 0,-3-1 0,-3 2 0,-4-3 0,-5-1 90,-4-1-90,-3 0 0,0 1 0,0 3 90,0-1-90,0 2 0,-5 2 90,4 2-90,-5 5 0,1 2 0,-2 5 0,0 0 90,2 2-90,5 0 90,-4 2-90,-2 0 90,-5 3 0,-1-1 0,2-1 0,0-1-90,0 2 90,1 1-90,-2 4 0,0 0 0,1 0 0,0 0 0,2 0 0,-2 6 0,0 3 0,-1 11 90,5 7-90,-1 10 0,6 6 90,-3 7-90,4 2 90,0 4-518,0 1 518,4 2-90,4-3 0,10-1-209,10-8 299,9-4-90,12-11 0,-6-16 0,5-5 45,-8-6 0,1-2-283,16-2 0,1-3 238,-14-5 0,-1-2 0,-1-1 0,0-3 0,10-5 0,-2-1-45,-15 4 0,-2 0-225,7-4 0,-4-1-899,-4-7-1350,-13-3 2618,-17 5 1,-18 2 0,-12 6 0</inkml:trace>
  <inkml:trace contextRef="#ctx0" brushRef="#br1" timeOffset="529347">32543 5930 22644,'-16'-9'2968,"1"0"-2158,3-2-91,2-1 1,2 0 0,0-7-720,3 6 0,-7-8 0,0 5 0,-10-5 0,-2-1 0,-3-1 0,-3-4 0,-4 2 0,-5-4 0,-7-3 0,-7 0 0,24 14 0,-1 0-179,-2 1 0,-1 0 179,-2 0 0,1 0 0,-2 0 0,0 0 0,-2 2 0,0 1 0,0-1 0,0 1 0,-2 1 0,-1 0 0,2 1 0,0 0 0,0 2 0,-2 1 0,-17 1 0,-2 1-369,14 2 0,0 1 369,-14 1 0,-1 1 0,0 2 0,2 2 0,15 1 0,0 1 0,-13 2 0,3 2 0,19-1 0,2 2-228,-29 13 228,3 1 0,10 7 0,1 3 0,18-11 0,1 1 0,-16 13 0,2 1 0,4 6 0,3 0 0,2-2 0,3-1 0,11-8 0,1 1 0,-10 20 0,12-16 0,2 0 0,-5 20 0,6 0 0,0 1 0,2-1 0,1 2 0,8-20 0,0 1 0,-1 19 0,4-22 0,0 0 0,0-2 0,0-2 0,0 19 0,4 14 0,2-21 0,7 2 0,1 1 0,2 0 0,2-3 0,1-2 0,3-3-23,0-1 23,3-1 0,1-2 0,-5-10 0,1 1 0,16 15 0,-13-16 0,1 1 0,17 13 0,-1-4 0,3 5 0,2-1 0,0 2 0,3-2 322,-1-4-322,-14-10 0,2 0 0,5-2 0,-1-2 0,-1 3 0,2-1 109,12 1 1,-1-4-110,-21-9 0,-1 0 0,11 3 0,-2 0 0,17 1-55,0-1 55,2-7 0,2 4 0,2-7 0,-30-1 0,1 0 0,31 0 0,-31-4 0,-1 0 0,28 0 0,1 0 0,-2 0 0,-15-4 0,1-1 0,-10 2 0,0-2 12,10-1 1,3-3-13,-7-2 0,3-3 0,-4 1 0,-2 1 0,0-1 0,23-9 0,0-2 0,-20 3 0,-3-1 0,0-1 0,-1-1-72,-2-1 1,-1-1 71,-5 2 0,-3-1 0,8-15 0,2 1 0,-3-4 190,-3 5-190,-1-1 0,-4 3 0,-7 7 0,0-2 0,8-15 0,-10 13 0,-1 0 0,4-10 0,-1 0 0,1-7 0,-6 12 0,0-5 0,0 4 0,-9 9 0,3-11 0,-8 11 0,-4-2 679,-2-1-679,-3-6 110,-12-22-110,11 27 0,-1 0 0,-3-1 0,1 0-230,0 2 1,0 3 229,-11-16 0,-1 1 0,3 13 0,-4-1 0,-8-2 0,-3 2 0,-1-3 0,-2 2-446,-7 1 0,-1 4 446,9 8 0,1 2 0,-2 0 0,-2 1-193,-9-3 0,0 1 193,14 6 0,1 0 0,-5-2 0,3 0 0,0 0 0,7 2 0,9 1 399,4 4-399,4-2 893,7 4-983,-6 0-904,8 5-805,-7 0 1799,-8 12 0,-3 2 0,-11 11 0</inkml:trace>
  <inkml:trace contextRef="#ctx0" brushRef="#br3" timeOffset="534678">2132 8309 19676,'-27'11'2788,"1"0"-2248,4 0-90,1-1 89,5-3-89,2 1 0,2-7 0,5 3-181,2-4 181,5 0-270,16-4 0,11-9-90,33-14-659,-20 6 1,2-1 658,12-7 0,4-1-30,-16 7 0,2 1 0,0-2-775,5 0 1,0-2 0,0 2 744,0-1 0,0 1 0,0 0-30,-2 0 0,0 1 0,-1 0-235,-3 2 0,-1 1 0,-1 0 235,14-8 0,-2 1 270,3 0 0,-3 1-136,-16 8 1,-3 2 0,0-1 0,-2 4 45,-3 4 807,-10 5-897,-9 2 2112,-4 1-2292,-6-1 76,0 2-1065,-4 0-450,-2 4-180,-6-3-720,-5 7 2429,-5-7 0,-4 3 0,-5-4 0</inkml:trace>
  <inkml:trace contextRef="#ctx0" brushRef="#br3" timeOffset="535788">3147 7463 23723,'-5'-29'2159,"0"1"-1799,-2 1-90,0 6 0,6 10 0,-2 17-91,3 23-89,3 30-45,1-16 0,0 4-659,3 9 1,1 2 613,1 7 0,0 0-420,-2-20 1,0-1 0,0 1 374,3 18 0,0-1 45,0-5 0,0-1-140,0-8 1,-1-3 184,-1-6 0,0-2-45,4 20 0,-2-18 0,-5-19 1006,-2-24-1096,-6-23 90,2-26 0,-4 15 0,1-5-442,1-7 0,1-4 442,-5-8 0,0-3 0,3 18 0,1 0 0,-1 0-277,-1 0 1,0 1 0,0 0 456,-3-21 0,1 3-404,-1 7 1,0 3 358,1 7 0,-1 3-147,1 8 0,0 2 12,-3-17 1781,4 12-1781,2 12 1482,4 9-1482,6 9 0,31 15 0,10 3 227,-7 0 0,4 1-227,-1-2 0,1-2 0,5-1 0,0 0 0,2 2 0,0-2 0,-2-4 0,-2 0 0,-2 4 0,-3 0-22,-6-5 1,-2 1 21,22 3 0,-10 6 0,-23 6 0,-12 18 0,-26 13 0,3-15 0,-2 1 40,-5 7-1,-1 0-39,-2 6 0,-1 1-443,-2 2 1,-1 0 442,2-1 0,-1 1 0,5-6 0,0 1 0,1-2 0,-2 5 0,2-3 0,-4 10 0,3-4-46,-2 4 46,6-15 0,7-8 0,4-10 656,5-4-656,-6-9 1039,5 2-1039,-3-9 55,6 3-55,3-4 0,-10 0 0,12 0 0,-11 0 0,14 0 0,-6 0-900,0 0-539,0 0-540,0 0-899,-2 4 2878,0 3 0,3 5 0,2 1 0</inkml:trace>
  <inkml:trace contextRef="#ctx0" brushRef="#br3" timeOffset="543883">1706 7743 19856,'-4'-18'2788,"3"0"-2518,-3 9-90,1-2 0,2 6 0,-3-3-180,4 4 90,0 0-90,0 4 90,2 0-90,4 0 0,6 0 89,7 9-89,7 3 90,6 10-90,9 7 0,6 3 0,2 5 0,-15-12 0,1 0 0,12 11 0,-10-10 0,-3-1 0,0-1 0,3 3 0,-17-14 0,-6-6 0,-1 1-90,-5-7-449,-4 3 179,-2-4-90,-2-2-449,-6-2-630,-2-5-630,-7-5 2159,-3-2 0,-2 0 0,-3 0 0</inkml:trace>
  <inkml:trace contextRef="#ctx0" brushRef="#br3" timeOffset="544578">2010 7499 15088,'0'-11'5937,"-5"0"-5307,0-1-271,-2 5-89,0 0-90,6 5 0,-2 2 90,-5 22 0,1-6-180,-1 23 90,-3-6-180,6 11 0,-5 10 90,0 5-491,1 7 401,-4-3 90,-2 1 0,-3-8 0,-2 0-90,1-5 90,1-2-90,-5 13 0,3-20 90,-2 8-90,6-23 0,6-4 0,3-5 0,0-3 0,2-3 400,1-5-400,0-3 90,1 0 0,2-3-90,-3 3 0,4-4 0,0 0 0,4 0-90,-1 0 90,1 0-180,-1 0-89,-1 0-91,3 0-270,-1-2-539,-2 2 569,0-2 0,-2 2 1</inkml:trace>
  <inkml:trace contextRef="#ctx0" brushRef="#br3" timeOffset="546404">796 11570 22104,'0'-9'1889,"0"-2"-1709,0-1-90,0 0 90,0 5-90,5 3 180,17 16-270,-1 1 90,5 13 0,1 3-90,0 5 0,-3 3 0,-2 0 0,-3 1 90,0 6-180,-10-17 90,-4-11 90,-4-7-90,3-5-90,0-4 90,6-8 0,3-8 0,-1-14 0,2-12 0,0-7 0,1-7-45,-5 15 0,1-1-45,9-19-259,-9 20 1,0 2 78,7-9-89,-2 5-1,0 5 0,-1 6-360,-1-1-1348,-8 11 2068,-7 8 0,-5 15 0,-5 11 0</inkml:trace>
  <inkml:trace contextRef="#ctx0" brushRef="#br3" timeOffset="548111">975 11448 19136,'0'-15'2968,"0"2"-2608,0 4-180,0 0-90,0 0 0,0 4 0,0 1 0,0 14 0,1-3 0,3 12 90,6-3 0,8 19-1,0-3-89,4 12 0,-4-12-90,0-1 90,3-6-90,-3-2 90,-2-5 0,-2-8 0,-2-4 0,1-6-90,-1-2 90,11-19-90,-3-4 0,15-26 0,0-2-273,-16 22 0,1-1 318,2-2 0,1 0-45,-3 1 0,1 0 45,-1 1 0,0 1-221,15-24 176,-5 10 180,0-1 0,-10 18-91,-1-1 1,-12 19 625,-2 4-625,-5 4 997,2 2-1087,-2 4 0,0-3-450,0 3 0,0 0-89,0-3-181,-3 3-1618,-2-4-1,-7 6 2339,1-5 0,-2 9 0,0-5 0</inkml:trace>
  <inkml:trace contextRef="#ctx0" brushRef="#br3" timeOffset="550304">32255 3786 21295,'-17'-52'1799,"-3"0"-1529,0-2-334,-8-1 334,-3 1 0,-6 0-225,18 26 0,-2 2 0,-5-1 0,-2 1-377,-4 0 1,-5 3 376,-10-1 0,-5 2-396,12 8 1,-3 1 0,-2 2 409,-6-1 1,-3 2 0,-1 2-639,-5 1 1,-2 2 0,0 1 637,-4 0 1,-1 1 0,1 2-38,16 2 1,1 1 0,-2 1-1,-1 3 32,-2 2 0,-3 1 0,-1 2 0,2 2 0,2-1-32,2 2 1,2 0 0,1 1-1,-1 3-372,-12 5 0,-3 2 1,3 2-1,5 1 380,6 4 0,4 2 0,3 2 0,1 2 0,2 2 0,2 2-135,2 2 1,2 1-1,3 2 105,1 2 0,2 2 0,2 1 60,1 0 0,3 2 0,1 0-100,2 4 1,1 1 0,3 0 69,1 2 0,2 1 0,2 1-17,2 2 1,3 1-1,1 0 9,1-16 1,1-1-1,2 1 1,2 3-5,1-1 0,3 3 0,1 1 0,1-1 0,0-3-18,3 14 0,0-3 0,4 2 22,-1-8 1,2 3-1,2-2 1,2-6-23,3-7 0,3-6 0,2-1 169,3-3 1,1-1-1,4-4-169,3-1 0,3-4 0,3-2 0,6-2 0,3-3 0,2-3 0,-8-5 0,3-2 0,0-2 0,2-2-149,5 0 0,2-2 0,0-2 0,2-2 149,-8-1 0,0-2 0,1 0 0,1-2 0,-1-2 0,1 1 0,0-2 0,1-1 0,1-2 0,2-3 0,-5-2 0,3-3 0,2-3 0,1-1 0,-2 0 0,-1-1 0,-3 1-122,8-4 0,-3 1 0,-2-1 0,0-2 0,2-2 122,-8 4 0,3-2 0,0-1 0,0-2 0,-2 1 0,-2 0 0,-4 1-94,2-3 1,-5 0 0,-1 1 0,-2-1 0,-1 0 93,8-8 0,-2 0 0,-1-1 0,-3-1 22,-4 3 1,-2-2 0,-1 1-1,-4-2-29,5-12 0,-3-1 1,-5-1 6,-6 2 0,-5-1 0,-3-1 60,-4 0 0,-5 0 0,-3 1-30,-5 0 0,-3 0 0,-3 1-30,-2 0 0,-4 0 0,-3 2 30,-4 1 0,-4 1 0,-3 1-30,-4 1 0,-3 0 0,-4 4 26,-6 1 0,-4 3 0,-3 2-49,10 12 1,-3 1-1,-1 2 1,-2 3-113,-3 1 0,-1 2 0,-2 2 0,-1 3-158,-2 1 1,-2 2 0,0 2 0,0 3-158,-2 2 0,1 3 1,-1 1-1,0 2 465,1 1 1,0 2 0,-1 2-1,2 1 1,1 2 0,1 2-1,1 2 1,-1-1 0,2 2-1,0 0 1,0 0 0,0 0-1</inkml:trace>
  <inkml:trace contextRef="#ctx0" brushRef="#br3" timeOffset="554296">2441 12384 20935,'-21'0'2788,"3"0"-2338,1 0 0,3-2 0,8-1-270,0 1 89,6-2-89,4 3 0,9-3 0,18-2-90,27-6-90,-15 1 0,5-2-625,-6 2 1,4-1 0,1-1 624,-2-1 0,3 0 0,1-1 0,1-1-516,9-1 0,0-1 1,5 0-1,5-2 516,-18 6 0,6-2 0,2 0 0,2-1 0,0 0 0,1 1 0,-2 0 0,-3 1-343,7-1 0,-2 1 0,-1 0 0,0 1 0,1-1 0,4 0 343,-6 1 0,3-1 0,2 0 0,0 0 0,1 0 0,-2 0 0,-3 2 0,-3 1-138,11-1 1,-6 1 0,-1 1 0,1 1 0,2-1 137,-2 1 0,3 0 0,0-1 0,0 1 0,-1 1 0,-5 0-10,7-1 1,-4 1 0,-1 0 0,4 0 54,-12 1 0,5 1 0,0-1 0,-1 1 0,-4 0 0,-7 1 224,23-3 1,-8 1-120,-15 1 0,-1 1 0,-7 0 210,10-4 1109,-17-1-1289,-15 0 2116,-10 4-2296,-5-4 1315,-2 6-1315,0-2 2267,0 3-2267,-4 5-450,3-2 0,-2 5-269,3-4-361,0 0-449,-4-2 1529,3-2 0,-2 1 0,3-1 0</inkml:trace>
  <inkml:trace contextRef="#ctx0" brushRef="#br3" timeOffset="559190">20832 8553 22194,'-6'-12'2339,"-1"1"-1889,-3 4-90,0 1-1,6 1-269,-4 3 0,8 0 0,-4 2 0,11 4-90,13 17 0,4 4 45,1 6 0,2 4-45,1 4 0,-1 1 45,0 0 0,0 2-496,0 2 0,-4 1 496,-9-10 0,-3-1 0,0 5 0,-2 0 0,-4 2 0,-2 2 45,1 0 0,-2 2 0,-5-1 0,-3 4 67,-4-3 1,-2 6-1,-3 2 1,-1-2-46,-1-3 0,0-1 1,-2 0-1,0 1-517,-3 9 0,0 2 0,-1 0 0,-1-4 435,-4 6 0,0-4 0,0-4 60,-3 4 0,1-4-90,1-3 0,1-2 45,0-3 0,1 0-290,4-6 1,-1-1 244,2-2 0,0-2 0,3-4 0,1-1 0,-14 20 0,4-6 0,5-9 0,1-3 0,2-3 0,-11 11 0,6-7 0,-10 8 0,8-11 756,-1-2-666,-1 0 1680,-12 6-1770,9-8 0,-9 3 665,8-10-665,-1 2 0,-6 1 0,-17 13 0,16-8 0,5-1 0,1 1 0,-1 5 0,10-9 0,1 1-1545,-8 11 1545,-1 1 0,1-2 0,1 1 0,0-2 0,6-6 0,1 0 0,-5 2 0,-11 14 0,23-26 0,1 0 1545,-1-7-1545,3-3 0,1 0 0,4 0 0,-2 5 0,4-6 0,1-3 0,4-4-450,3-5-809,-4 4-540,3-1-900,-2 4 2699,6-2 0,9-1 0,5-1 0</inkml:trace>
  <inkml:trace contextRef="#ctx0" brushRef="#br3" timeOffset="559898">19796 12827 21835,'-26'-14'2788,"1"1"-2338,-1 1 89,3-1 451,-2-2-451,13 0 91,-1-1-90,13 7-270,0 5-270,0 2 0,4 2 0,16 26 0,5 5 0,-3-2 0,2 4-1166,-2 1 1,1 2 1165,2 6 0,1 2 0,1 7 0,-1 2 0,-1 5 0,-1 2 0,-9-17 0,-1 2 0,0 0 0,-2 1 0,-1 1 0,-2 1-298,-1 0 0,-1 0 1,-3 3 297,-4-1 0,-1 3 0,-2 1 0,0-3 0,-1 2 0,-2-3 0,-1 2 0,-4 12 0,-1 2 0,-3-6 0,-3 0 0,-3-5 0,0-6 0,-2-3 0,2-5 0,-2-3-295,1-5 1,0-3 294,-17 20 0,3-9 0,5-10 0,5-6-1080,6-9 1356,13-7-2525,9-11 2513,17-8 1,6-4 0,3-1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6T16:40:45.027"/>
    </inkml:context>
    <inkml:brush xml:id="br0">
      <inkml:brushProperty name="width" value="0.09071" units="cm"/>
      <inkml:brushProperty name="height" value="0.09071" units="cm"/>
      <inkml:brushProperty name="color" value="#FFFFFF"/>
    </inkml:brush>
  </inkml:definitions>
  <inkml:trace contextRef="#ctx0" brushRef="#br0">8065 4632 19226,'0'-9'3508,"0"-2"-2878,0 1-91,0-1 1,0 0 90,0 1-1,0-1 91,0 4 89,3 3-179,2 2 0,3 10-540,0 6-90,0 15 0,0 16-238,-3-12 1,-2 3 237,0 10 0,-1 4-782,1 9 0,-2 6 782,-3-14 0,-2 4 0,-1 3 0,1 0 0,0 2 0,0 0 0,-1 1 0,0 0 0,-1 0 0,0 0 0,-1 0 0,1-2-484,0-6 0,0 0 0,0-3 0,0-5 484,-1 12 0,0-5 0,1-8 0,-2-2-556,-4 1 0,-1-5-1153,-4-7-83,-10-10-996,11-53 2788,1-22 0,10 17 0,2-2 0,0-7 0,0 0 0</inkml:trace>
  <inkml:trace contextRef="#ctx0" brushRef="#br0" timeOffset="314">8004 4017 22824,'-12'-33'1124,"1"1"1,-9-22-855,2 20-91,5 16 1,5 18-90,4 12 90,19 20-180,7-3 0,18 8 0,-4-26 0,2-4-90,20 2 90,-11-13 0,-2-6 0,-3-15 0,0-20 0,-36-2 0,-17 11 0,-8 1 0,-18-13 0,6 17 0,-3 6 0,-29 4-476,-1 10 386,1 15-269,8 14-361,10 16-674,27 6 0,6 4-3522,4-8 1,5 0 4636,3 19 0,7-1 0,5-13 0,4-2 0,3 3 0,-1 0 0</inkml:trace>
  <inkml:trace contextRef="#ctx0" brushRef="#br0" timeOffset="647">9559 3212 23454,'-5'-60'869,"1"1"1,-2 4-1,-3 1-464,-3 8 0,-3 4-46,0 7 1,-4 4 270,-18-10-270,-2 30-360,12 43 0,3 16 0,7 2 0,2 6-1037,4-11 0,0 4 0,1 3 0,2 0 1037,2-1 0,2 0 0,1 1 0,-1 0 0,0 5 0,-1 2 0,2 0 0,-1 0 0,2 3 0,0 1 0,1 1 0,0 0-256,-1-11 0,1-1 0,0 0 0,0 3 0,0 2 256,1-3 0,0 3 0,0 2 0,0 0 0,1 1 0,-1-2 0,1-3-319,-1 8 0,1-3 0,0-1 1,0 0-1,0 4 319,0-1 0,0 2 0,1 2 0,0-1 0,0 0 0,0-3 0,1 2 0,0-1 0,1-2 0,0-1 0,0 0-562,2 6 1,0-1 0,1-1 0,-1-1 178,-1-3 1,0 0 0,-1-2 0,2-4-308,0-1 1,1-4-1,-1-8-9141,-2 9 9225,-6-30 0,-6-29 1,-7-15-1</inkml:trace>
  <inkml:trace contextRef="#ctx0" brushRef="#br0" timeOffset="813">8885 5310 24206,'-29'-28'569,"1"-1"1,2 2 0,2 0-480,-12-21 381,19 4-471,23 3 0,26 11 0,10 3-270,-2 5 0,4 1-1081,1 3 1,4-1-1,0 2 781,-4 4 1,-1 3-1,1-1 570,3-1 0,0 1 0,-1 0 0,2 1 0,-1-1 0,0 1 0,-1-1 0,0 0 0,1 1 0</inkml:trace>
  <inkml:trace contextRef="#ctx0" brushRef="#br0" timeOffset="1446">13547 2642 23094,'7'-35'1349,"1"1"0,1-29-539,-10 15 269,-15 20-179,-17 38-900,9 16 0,-1 10-912,3 2 0,1 5 0,-1 3 912,4-1 0,0 2 0,0 3 0,1 1-346,-3 8 0,0 3 0,1 1 0,0 1 346,4-9 0,0 1 0,1 1 0,0 1 0,1 0-406,-1 2 1,1 1 0,0 1-1,1 0 1,0 0 405,2 2 0,0 0 0,1 0 0,2 1 0,0-1-272,2 1 1,0 0 0,2 0 0,2 0 0,0 0 271,2 0 0,2 0 0,1 0 0,1 0 0,3-1-86,0-2 1,2 0 0,1-1 0,2 0 0,2-1 85,1-2 0,2 0 0,2-2 0,1 0 0,3-1-53,0-4 0,2 0 1,1-1-1,3-2 1,1-1-290,1-3 0,2-1 0,1-1 1,2-3-1,2-1-221,11 6 1,3-3 0,1-3 0,2-3-180,2-4 0,2-3 0,1-4 0,0-2 742,3-4 0,0-4 0,1-2 0,1-2 0,-13-5 0,1-1 0,0-2 0,0-2 0,-1 1 0,2-4 0,-1 1 0,1-1 0,-1 1 0,1-1 0</inkml:trace>
  <inkml:trace contextRef="#ctx0" brushRef="#br0" timeOffset="2335">25286 1909 23544,'16'-55'2518,"6"7"-1798,18 12-977,21 16 616,-19 15 1,5 5-1082,13 7 0,3 6 722,-12 0 0,1 3 0,2 4-292,-8-1 1,1 2 0,0 2-1,1 2 292,3 5 0,1 3 0,-1 2 0,-1 2-417,-9-4 1,0 3 0,-1 0 0,-1 3 0,-1 1 416,-1 2 0,-1 3 0,-2 1 0,-1 1 0,-2 2 0,-2 1 0,-1 2 0,-3 1 0,-2 1 0,-2 0-248,-2 1 1,-2 1 0,-3 0 0,-2 1 0,-2 0 247,-3 0 0,-2 0 0,-3 1 0,-2-1 0,-2 0 0,-2-2 0,-2 0 0,-3-1 0,-3 2 0,-4 0-84,-2-5 0,-5 1 0,-2 1 0,-2 0 1,-1 0-1,0-2 0,1-3-186,-5 7 0,1-2 0,-1-3 1,-2 1-1,-3 1-117,-1 0 1,-3 2 0,-2 0-1,0-1 1,0-2 0,1-5-154,3-4 0,1-4 1,0-2-1,-1-1 0,0-1 539,-9 7 1,0-1 0,-1-1 0,1-2 0,0-1 0,0-1 0,1-2 0,-1 0 0,1-2 0,1-1 0,-1 0-1,0 0 1</inkml:trace>
  <inkml:trace contextRef="#ctx0" brushRef="#br0" timeOffset="3402">16791 3320 20830,'12'-23'2159,"2"-1"-1704,12-3-95,7-3 90,15-2-90,11 3-181,-23 15 1,2 3-1953,3 0 1,1 4 1861,3 0 1,0 4-45,1 5 0,1 2 59,0 4 1,0 3-15,-1 6 0,-1 4-45,-1 5 0,-2 5-45,-4 3 0,-3 4 45,-4 4 0,-5 3-45,-5 2 0,-7 1-988,-6 0 1,-6 1 1032,-5 1 0,-6 0 45,-7-3 0,-5-1-461,-3 0 0,-3-2 371,-5-4 0,-3-2 45,1-4 0,-2-3-45,0-3 0,1-4 580,4-3 1,0-4-581,-17 3 502,15-8-502,19-20 0,16-9 0,18-12 0,17-10 0,-13 17 0,3 1 0,3-2 0,3 1 0,19-6 0,3 2 1021,-12 8 0,2 3-991,4 5 0,5 3 0,-5 5-30,-3 5 0,-3 6 0,12 3 0,-5 8 896,-16 19 0,-14 5-896,-19-9 0,-8 0 45,1 10 0,-9-4-90,-17-13 0,-6-9 989,-23-3-944,18-14 0,1-6 0,-13-16-45,21 4 0,4-7 45,15-21 0,10-6-135,1 8 1,5-2 134,7-13 0,5-7 0,3 1-671,3 4 1,4 1 0,0 0 640,0-1 0,1-1 1,2 2-1,0 4 0,1 0 0,0 6-887,3 0 0,-1 5 782,2 4 0,1 4-131,0 5 0,1 3 176,0 3 0,1 3 0,0 6 0,1 3-45,-1 0 0,-1 2-45,29-1 204,-6 4-114,-7 2 0,-6 5 1996,-5 0-1906,-7 0 2247,-7 0-1798,-2-10 372,-9 2-461,1-12 260,-6 2-81,-2 0 1,0-2 270,-2 3-810,0 16 0,0 21 0,2 36 0,-3-12 0,0 5-1696,1 14 0,-1 3 1696,-2-14 0,0 2 0,1 1 0,-2 4 0,1 1 0,-1 1-757,1 3 1,0 0 0,-1 1 756,0-2 0,0 1 0,1-1-241,-1-2 1,1 0 0,-1-2 240,0-2 0,0-1 0,0-1-426,1-7 0,-1-1 0,1-1 426,0 15 0,2-3-1553,3-5 0,4-5-1505,9 2 3460,11-20 1,5-53 0,2-12 0</inkml:trace>
  <inkml:trace contextRef="#ctx0" brushRef="#br0" timeOffset="3862">19999 2845 22644,'48'-28'2609,"-8"14"-1890,-17 21-89,-12 23-180,-14 13-91,-10 10-179,-11-1-90,2-18 0,-1-2 0,-12 7-90,-6-1 90,23-40-90,17-47-45,14 3 0,5-4 90,0-2 0,4-1-1149,-1 12 0,3-1 1,1 3 1148,8-4 0,1 4-45,1 3 0,2 3 0,-2 6 0,3 9 90,8 15 0,-1 12-90,-15 8 0,-3 9-385,7 21 1,-8 8 474,-15 6 0,-10 8-45,-4-17 0,-4 5 0,-4 2 0,-1-1-45,-5 2 0,-4 1 0,-2-1 0,0 0 0,0 0 0,-1 0 0,-1-1 0,-3-2-279,-2-6 0,-2-2 0,-1-2 1,1-6 278,-1-4 0,0-6 0,-1-2 0,-14 9 0,-1-6 0,4-6 0,0-6 0,3-8 0,1-6 1029,3-8 0,3-5-1029,2-6 0,3-6 0,-6-24 0,4-11-30,13 10 0,3-4 0,2-3-330,1 1 0,0-3 0,2-2 1,2 3-417,0-10 0,2 1 0,2 1 356,1 1 0,1 1 1,1 3-481,2-2 1,0 3-160,0 5 1,0 1 1058,1 3 0,0 2 0,-1 7 0,1 1 0,0-29 0</inkml:trace>
  <inkml:trace contextRef="#ctx0" brushRef="#br0" timeOffset="4129">19378 2660 23274,'-43'0'2968,"15"-2"-2338,24-7-540,32 3-45,5 1 0,6 0 0,4 2-1,7 1-882,6-2 0,10-1 1,2 0-1,-6 0 838,-6 2 0,-3 0 0,4-1 18,-5 0 0,4 0 0,2-1 0,-3 0 0,-7 0 72,18-1 0,-8-1 0,-6 0 0,0 0 200,2-5 1,-4 0-201,9-6-180,0-6-180,-46 6-449,-6 2-361,-16-1-539,-6 3 1664,-15 0-45,-7-1 0,-10 1 0,-2-4 0</inkml:trace>
  <inkml:trace contextRef="#ctx0" brushRef="#br0" timeOffset="4313">20450 1488 22330,'5'-59'989,"0"0"1,-1 6-1,-1 3 99,-2 9 1,-4 7-370,-8 14-629,-9 42-90,6 12 0,0 10-930,-5 11 0,-3 9 0,1-2 720,3-10 0,1 0 0,-1 2-263,0 0 1,-1 3 0,-2 1 0,1 1 324,-3 2 0,0 2 0,-1-2 1,0-2-1,4-12 0,1-2 1,-1 0-1,-1 2 0,-6 13 1,0 0-1,-1-1 0,1 1 1</inkml:trace>
  <inkml:trace contextRef="#ctx0" brushRef="#br0" timeOffset="5445">10314 7074 14722,'-38'-46'2339,"-6"6"424,-5 8-2043,-12 11-406,28 14 1,-1 3-270,-4 4 1,-1 2 89,-3 4 0,0 4-45,-3 4 0,1 3 431,0 4 1,0 4-492,7 3 0,-1 5 0,2-1-30,-3 6 0,2 1 913,-7 12 0,5 1-913,17-16 0,5-1 0,3-3 0,3 0-107,6 9 1,4-1 17,10 17 1140,0-23 1,4-2-1052,25 18 0,-10-15 187,-1 6-187,-25-10 90,-29 27-90,-8-5 57,6-15 0,-2 1-57,1-7 0,1-1 0,-1 2 0,0 0 0,2-2 0,1 2 0,-1 9 0,4 1 0,1 17 0,14-22 0,7-2 296,25 11-566,14-5 90,15-4-516,6-7 696,-27-16 0,-1 0 0,25 10 273,-3 9-93,-26-2 957,-16 10-958,-30-2-179,-16 6-229,-10 1 229,23-22 0,0 0 12,0 0 1,0 0-13,-18 23 0,8 3-77,7-1 77,14 6 0,9-13 0,6 3 0,8 4 0,5-1 0,-4 2 0,4-3 0,6-2 0,3-5 0,12 11-1439,1-5-945,-13-18 1,0 0 2383,8 9 0,6 7 0,-17-23 0</inkml:trace>
  <inkml:trace contextRef="#ctx0" brushRef="#br0" timeOffset="6495">9746 14030 20845,'-15'-14'2789,"3"3"-2610,6 2-89,2 2 90,13 1 0,13-1-90,21-2 0,20 0 0,-4 5 0,3 3-317,-14 1 0,-1 2 272,17 3 0,-3 3 90,-23 2 0,-5 3 315,22 19 90,-18 6-91,-24 7 180,-24 12-224,-17-10 0,-7 2-1013,4-11 1,-2 0 667,2-5 0,-2 0 0,0-1-15,-13 7 0,2-3-45,12-11 0,3 0-9,1 2 1,6-1 8,13 6 454,25-5-454,16 6 0,19 4-203,-20-16 0,2 1 203,2 1 0,1 4 0,11 12 0,-1 2 0,-15-9 0,-2 1 0,6 9 0,-7 2 0,-19-1 0,-7-1 1400,-5 18-1400,-8-12 0,-2-4 0,0 0 0,0 7 0,27-24 0,15-4 0,6-1 0,-4-2 0,1 0-322,18 9 0,1 1 322,-12-5 0,-2 3 0,5 12 0,-4 4 0,-14-9 0,-3 0 0,0 10 0,-8 0 0,-23 19 0,-25-8 0,10-29 0,-5-4 0,-6-2 0,-3-3 0,-6-2 0,-2-3-406,-2-5 1,-2-2 360,-1-1 0,0-2-270,2-2 1,1-2-226,2 2 0,2-2-180,4-1 1,1-2-226,5-1 1,1-1-1333,-27-15 2277,12-10 0,7-6 0,6-6 0</inkml:trace>
  <inkml:trace contextRef="#ctx0" brushRef="#br0" timeOffset="9013">12227 9969 18956,'27'-7'3868,"-3"4"-3058,-6-1-91,-4 4 1,-7 0-1,-11 0 91,-16 10-181,-20 11-404,9-2 0,-3 2-741,-10 8 0,-3 1 605,-7 6 1,-1 1-30,14-9 0,0 1 0,1 0-30,-1 1 0,1 0 0,0 1-30,2-1 0,0-1 0,2 1 0,-13 12 0,2-1 0,7-5 0,3-1 0,8-5 0,3 0 0,-6 20-872,22-7 872,26-5-222,21-2 222,-9-16 0,3-2 0,5 2 0,1-1-285,5 2 1,0 1 284,2 1 0,-1 1 0,1 2 0,0 0 0,0 4 0,-1-1 0,-3-2 0,0 1 0,10 9 0,-2-2 0,-15-11 0,-2-2 0,6 5 0,-3-2 1201,2 1-1201,-27-39 917,-9-6-917,-25-41 0,12 28 0,-1-1-156,1-5 1,0-3 155,1-7 0,0-1-243,0-4 1,1-1 242,1-3 0,2-4 0,2 6 0,2-3 0,0 3 0,0-7 0,1 0 0,4 1 0,2-5 0,1 9 0,0 11 0,3 4 0,6-9 0,4 5 0,16 5 0,1 28 0,3 7 0,23 11-281,-18 6 0,-2 6 281,-10 4 0,-4 5 0,-2 1 0,-2 3 0,-3 2 0,-3 2 0,-4 0 0,-3 0 0,0 32 0,-18-5 0,-5-7 510,-8-10-510,-2-11 1191,12-22-1191,1-15 0,11-25 0,4-10-270,1 5 1,2 0-271,6-15 325,7-13-955,-4 30-2967,8-7 4137,-6 13 0,7-2 0,-6 13 0</inkml:trace>
  <inkml:trace contextRef="#ctx0" brushRef="#br0" timeOffset="9269">12962 10059 23094,'18'-36'2698,"-1"-2"-2158,-5-6 0,-2 1-1,-2 5-269,-2 8 90,2 14 0,0 20-180,4 27-180,2 20 0,-1 10-1098,-2-7 1,-1 3 1097,1-1 0,0 4 0,-1-2 0,-3-9 0,0-1 0,-1 0 0,0 2 0,0 0 0,0 0 0,0-1 0,-1 0 0,1 0-215,-2-2 0,1-1 1,0-1 214,1 19 0,0-3-225,0-6 0,0-1-180,-1-9 0,0-2-250,0-7 0,0-2-964,2 16-450,-2-19-7762,-2-19 9140,-1-21 1,-2-21-1,0-12 1</inkml:trace>
  <inkml:trace contextRef="#ctx0" brushRef="#br0" timeOffset="9986">11585 9874 24713,'-45'-10'299,"0"-1"1,6 3 0,4-2-300,-10-10 0,37 2-90,34 0 135,7 9 0,7 2-850,16-3 0,7 2 805,-10 3 0,4 0 0,6 1-435,-11 0 1,5 0 0,3 0-1,2 0 1,-1 0 0,-3 0 434,1 1 0,-2-1 0,0 1 0,0-1 0,4 1-285,-6 0 0,4-1 0,1 1 0,1 0 0,-1 0 0,-2 0 0,-3 0 267,5-1 0,-3 0 0,-2-1 0,0 2 0,1-1-249,-1 1 0,0 0 0,0 0 0,0 0 0,-1 0 289,10-1 1,0 0 0,-1-1-1,-1 1-121,-5 0 1,0 0 0,-1 0 0,-1 0 188,11 0 0,-3-1 0,-1 0 302,-9-1 1,-1 0 0,-3 1-123,13-2 0,-4 1 45,-13 2 0,-3-1 44,17 1 1412,-23 4-1501,-20 6 2153,-20 12-2423,-17 16 0,-7 6 0,3-4 0,0 3 359,0 0 0,-2 3 0,2 0-359,-2 9 0,3 0 0,2 3 0,3 1 0,4-4 0,4 0 0,3-1 0,5-3 0,4-5 0,5-2 0,3-3 0,4-4 0,22 22 883,10-11-883,-13-20 0,1-2 0,13 11 0,6 3 0,-37-13 0,-12 0 0,-18-1 0,-20-1 0,-22-9 427,20-7 0,-3-2-427,-7-5 0,-2-4-268,-3 0 0,-2-6 268,5-7 0,-3-7 0,3 0-631,-5-6 1,3-4 630,9 1 0,0-3 0,6-2 0,5-6 0,9-5 0,13 2 0,5-5 0,5 2 0,5-5 0,8 1 0,3 8 0,6-1 0,6 7 0,19 4 0,9 11 0,-13 12 0,2 5 0,3 4-500,6 4 0,1 4 1,2 5 499,3 6 0,0 5 0,1 3 0,-15-2 0,1 1 0,-1 4 0,0 4 0,-1 4 0,1 6 0,-1 2 0,-2 0 0,-3-1-302,-1 0 0,-4-2 0,-1 2 0,-1 2 302,6 10 0,-1 3 0,-3 1 0,-7-3 0,-9-5 0,-6-1 0,-4-1 0,1 19 0,-8-2 0,-4-7 0,-8-1-469,-6-11 0,-5 0 1,-1-4 468,-4 2 0,-3-4 0,-10 10 0,-3-8 134,2-19 1,1-5-944,-14 3 622,-8-14-1252,31-19-630,7-15 1954,11-24 1,7 18 0,1-3 0,3-5-1,0-1 1</inkml:trace>
  <inkml:trace contextRef="#ctx0" brushRef="#br0" timeOffset="10262">14700 9448 23993,'-49'-32'1799,"8"3"-1619,12 3 90,21 4 90,20 6-180,23 8 0,23 6-135,-19 2 0,2 0-2275,7 0 1,2 0 2229,5 0 0,1 0 0,3 0 0,-1 0 25,-2 0 0,2 0-25,-12 0 0,1 0 0,-4 0 447,2 0 0,-1 0-672,12 0 0,-5 0-315,-13 0-179,-8 0 1814,-23 0-4873,-28 0 4113,1 0 0,-20 8 0,8 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6T16:43:26.432"/>
    </inkml:context>
    <inkml:brush xml:id="br0">
      <inkml:brushProperty name="width" value="0.09071" units="cm"/>
      <inkml:brushProperty name="height" value="0.09071" units="cm"/>
      <inkml:brushProperty name="color" value="#FFFFFF"/>
    </inkml:brush>
  </inkml:definitions>
  <inkml:trace contextRef="#ctx0" brushRef="#br0">7269 4279 24173,'-33'13'1709,"3"-1"-1079,5 3-1,5-1-179,9 10-90,4 4-180,9 8 0,7 5-180,13 0 90,17-2-90,16-8-45,-1-17 0,4-7-45,-10-5 0,0-3-339,-4-2 1,3-1 0,-2-4 383,6-6 0,-1-8-45,-6-2 0,0-5 0,-3 0 90,5-5 0,-4-3-30,-8 3 0,-1-3 0,-7 1 30,-6-4 0,-9-2-6,-11-19 0,-14-2 186,-13 7 0,-7 4-135,-3 1 0,-5 7-950,-9 15 0,-3 15 995,10 19 0,1 12 0,-4 7 0,2 9-470,13-5 0,2 5 1,0 3 379,0 4 0,0 2 0,3 3 0,0 4 0,1 2 0,3 5 0,6-8 0,2 5 0,0 2 0,2-1 0,1-3-234,2 1 0,2-3 0,1 0 0,2 3 234,-2 12 0,2 4 0,2 0 0,4-7 0,6-4 0,4-4 0,4-3-227,1-2 1,3-2-1,2-1 227,2-5 0,1-1 0,3-3-225,18 11 0,3-5-135,2-8 1,2-6-181,3-9 0,2-7-180,1-6 1,0-6-91,-1-8 1,-1-5-450,-2-6 0,-1-7 1259,-3-5 0,-3-6 0,-3-6 0,-4-4 0,-1-6 0,0 0 0</inkml:trace>
  <inkml:trace contextRef="#ctx0" brushRef="#br0" timeOffset="269">8873 3524 19032,'5'-39'989,"1"0"0,-2 3 1,-1 2 1587,-1-22-2307,-2 14 980,-4 13-890,4 24 125,-4 29-485,4 39 0,0-11 0,0 5-585,0-10 1,0 2 0,0 2 584,0 8 0,0 1 0,0 1 0,-1-13 0,0 1 0,-1 2 0,1 2-375,-1 6 1,0 4 0,-1 2 0,1-1 0,0-3 374,0 0 0,1-3 0,-1 0 0,-1 3 0,1-1 0,-1 3 0,-1 0 0,1-1 0,1-5 0,0 9 0,1-5 0,-1 0 0,0-5 0,0-1 0,0-1 0,0-7 0,1 0 0,0-3-95,1 13 0,0-3-220,0-11 0,0-3-1124,0 19-360,4-23-809,2-28 2608,10-31 0,6-36 0,-7 20 0,-1-1 0</inkml:trace>
  <inkml:trace contextRef="#ctx0" brushRef="#br0" timeOffset="602">9726 3718 24533,'-30'-15'2519,"-5"11"-1980,-10 14 91,-4 16-270,4 9-360,4 12 0,14 5 0,15 7-993,24 4 993,4-27 0,6 0-355,8 2 1,6 2 354,5 2 0,7 4 0,-2-2-442,-9-9 0,-2 0 1,3 1 441,-3-1 0,3 2 0,-1 1 0,-4-2 0,-3 2 0,-3-1 0,-3 1 0,8 19 0,-6 2 0,-6-1 0,-10 4 0,-14-8 0,-8 2 0,-3-2 0,-5 6 0,-7-2 0,0-9 0,-6 0 0,-1-5-361,-9-3 0,-2-6 361,1-4 0,-1-5 0,2-3 0,0-4 0,6-8 0,1-2-539,-27 3-541,16-26-449,17-14-650,19-26 2179,14 16 0,5-1 0,6-7 0,4-2 0,4-4 0,0 0 0</inkml:trace>
  <inkml:trace contextRef="#ctx0" brushRef="#br0" timeOffset="985">10436 4378 23993,'19'-5'1529,"-1"1"-1259,-8 4 0,4 6 0,2 2-90,28 10-90,3-10-90,-13-2 0,1-2-149,-2-5 1,1-4 148,17-6 0,0-4-287,-11 2 1,0-2 286,11-6 0,-3-4 45,-16 4 0,-3-1 0,-1-1 0,-3-1 135,16-29 90,-14-3 224,-23 16 1,-6-1-45,-15-16-450,-14 21 0,-9 10 0,7 20 0,-2 10-396,-17 4 1,1 10 395,8 13 0,4 8-576,-1 7 1,3 6 575,12-15 0,1 3 0,2 5 0,2 4 0,2 6 0,2 1 0,2-3 0,0 4 0,2-3 0,3 3-223,2-3 0,0 3 0,3 0 0,4-5 223,5-2 0,4-4 0,4-2 0,9 20 0,7-5 0,4-7 0,5-4 0,4-7 0,5-6-350,3-8 1,2-8-56,2-6 1,0-6-586,1-7 1,0-7-360,-2-6 0,-2-5 1349,-1-8 0,-3-5 0,-3-1 0,-2-3 0,-2-5 0,0 1 0</inkml:trace>
  <inkml:trace contextRef="#ctx0" brushRef="#br0" timeOffset="2151">14213 3221 24083,'-45'-23'2249,"-2"0"-1979,-9 5-947,-5 4 902,27 10 0,-1 2-46,0 4 1,0 4 0,-30 6-90,8 9 361,12 3-451,16 1 186,14 9-186,16 4 0,10-2 0,4 0 0,12 20-244,-8-18 1,0 0 243,5 16 90,-7 1 89,-9 5-134,-10-25 0,-3 0-45,-4 3 0,-3 2 0,-6 5 0,-3 2 0,-4 0 0,-3 2-313,-2 2 1,-1 2 312,-3-2 0,1 0 0,1-3 0,2-1 0,2-2 0,1-2 0,6-5 0,2-1 0,3-5 0,5 1 0,7 5 0,7-1 0,12 13 0,4-19 0,5-4 0,31 3-212,-24-17 1,2-2 211,0 1 0,1-1 170,5 0 1,-1 0-171,10 6 1164,-6 2-1164,-42 1 0,-17 5 0,-8 4 0,4-2 0,-2 1-417,-12 12 1,-1 2 416,8-7 0,2 0 0,3 0 0,1 2 0,3 1 0,4 1 0,5 1 0,3 1 35,3 1 0,5 2-35,9 19 0,6 1 0,-1-16 0,2 0-270,7 14 0,4-2 270,-5-21 0,1-4 0,1-1 0,0-2 0,-1-3 0,0-1 0,19 21-1395,-21-16 1,-5 1-1664,-4 23 3058,-11-18 0,-7 1 0,-12-3 0,-6 0 0,-6 3 0,1 0 0</inkml:trace>
  <inkml:trace contextRef="#ctx0" brushRef="#br0" timeOffset="3085">11277 13750 25163,'-19'-41'1709,"1"0"-1619,9 1 0,6 1-1,34-13-89,0 31 0,5 4 45,1 1 0,2 6-1651,9 9 0,0 10 1696,-13 10 0,-4 7 135,-1 7 0,-3 5-316,-4 7 0,-7 7 121,-9 5 0,-4 6 0,-4-1-30,-2-11 0,-2-1 0,-3 2-254,1-2 0,-3 4 0,0 0 1,-2-5 253,-2-1 0,-1-4 0,-1 1 0,-4 7 0,-1 2 0,3-4-110,-1 1 0,3-2 110,-2 6 0,7-5 0,21-7 0,26-12 0,29-16 0,-21-11 0,4 0 0,8-1 0,2 0 0,7-1 0,0 3 0,-19 1 0,1 1 0,-1 2-61,0 0 0,0 1 1,-1 2 60,-2 2 0,-1 2 0,-1 2 0,14 10 0,-4 7 0,-14 1 0,-2 4 0,-4 0 0,2 6 0,-4 2 0,-7-7 0,-1 4 0,-3-3 0,-2 2 0,-2-1 0,1-1 0,1-1 0,0-1 0,2-1 331,0-1 0,1 1-331,1-1 0,-1 1 0,-2-1 0,-1 1 0,-3 0 0,-4 0 0,-2 1 0,-8 2 0,-16 16 0,-16 0 0,-2-17 0,-9-2 0,-2-1 0,-1 1 0,-2-1 0,-4-3-232,5-8 0,-3-3 0,-1-1 0,1-4-98,-5 0 0,2-5 1,-1-1-421,0 0 0,0-2 1,0-3 123,2-3 0,1-2 0,1-4 626,2-2 0,2-3 0,0-3 0,-16-12 0,2-5 0,3-6 0,0 1 0</inkml:trace>
  <inkml:trace contextRef="#ctx0" brushRef="#br0" timeOffset="3890">14131 9376 24353,'-20'-7'2699,"-4"5"-2250,-8 19 46,-8 24 0,-4 10-2805,3-3 0,0 4 2310,12-14 0,-2 5 0,-1 2 0,1 1 0,2-1 0,-1 2 0,0 1 0,1 0 0,2-3 0,0 0 0,3-2 0,-1 1 0,0 3 0,-4 7 0,-2 5 0,0 1 0,2-2 0,5-7 222,2-2 1,4-6 0,1 2-223,-3 9 0,1 1 0,5-5-750,5-8 1,6-5 749,3-1 0,3-2 0,12 25-1557,13-3 1557,2-25 0,4-2 418,-7-8 0,1-2-418,11 3 0,3-4 41,-2-7 0,-1-4-41,18 1 0,7 0 0,-34-10 2011,-8-4-2011,-8-10 0,-4-37 0,-6-7 1217,-2 12 0,-2-3-1217,-3 0 0,-1-2-250,0-6 0,1-3 250,-2-2 0,1-3 0,2 4 0,0-3 0,1 3 0,1 14 0,1 3 0,1-1 0,1-11 0,0-3 0,3 6 0,3 2 0,5 5 104,2 5 1,6 4-105,17-1 0,5 6 0,-8 14 0,2 5 0,11 0 0,2 10 0,-5 21 0,-5 8 0,12 16 0,-25-8 0,-8 2 0,-15 14 0,-20-3 0,-13-7 0,-9-6 0,-3-9 0,3-6 554,3-9-554,5-2 1246,8-10-1786,9-3-493,10-13-586,16-11 1619,13-9 0,7-4 0,-4 4 0,2-1 0,1 2 0,0 0 0,0 0 0</inkml:trace>
  <inkml:trace contextRef="#ctx0" brushRef="#br0" timeOffset="4100">14862 9213 22543,'40'-39'3598,"-6"7"-2582,-12 12-567,-8 11 51,-5 17-500,-6 21 0,-3 32 0,0-15 0,0 3-1579,0 14 1,0 3 1578,0-15 0,0 0 0,0 2 0,0 3 0,0 2 0,0 3-123,0-1 0,0 3 0,0 2 0,0-2 123,0-5 0,0 0 0,0-1 0,0-1 0,0 0 0,0 1 0,0-3 0,0-2-90,0 1 0,0-4 0,0-5-630,0-8 1,0-5-3458,0 15 4177,0-31 0,-7-26 0,-2-24 0</inkml:trace>
  <inkml:trace contextRef="#ctx0" brushRef="#br0" timeOffset="4734">13961 9543 22841,'-52'-16'305,"-1"-1"1,1 0 0,2 2 0,-1-1 0,2 2-918,1 1 0,1 0 0,1 1 657,-16-4 0,2 0 0,8 2 0,2 1-45,11 2 0,5-1 809,-5-6-809,37 1 0,53 3-45,-1 5 0,8 0-517,-4 2 0,6 0 0,2 1 517,-5 0 0,2 1 0,3-1 0,1 0-469,-7 0 1,3 0-1,0 0 1,1 0-1,1 1 484,-7 0 0,2 0 0,-1 1 0,1-1 0,1 0 0,-1 1-197,3-1 1,0 1-1,0-1 1,1 1-1,-1-1 1,1 1 211,0 0 0,0-1 0,0 1 0,-1 0 0,1 0 0,0 0-185,-2 1 0,1-1 1,-1 1-1,0-1 1,0 1-1,-1 0 218,8-1 0,-1-1 0,0 1 0,0 0 0,-2 1-16,-4-1 1,-1 1-1,-1 0 1,-1 0 0,0-1 131,6 1 1,-2-1 0,0 0 0,-3 0 135,9 0 0,-3 0 0,-2 0 0,-10 1 0,-3 0 0,-2 0 134,8 0 1,-5 0 445,-12 1 0,-5 1-220,-6 5 971,-30 8-1601,-33 12 0,-13 9 0,24-12 0,1 2 0,0 1 0,3 5 937,0 17 0,5 3-937,8-10 0,4 0 1325,3 17 0,6 0-1325,8-15 0,4-1 0,3 2 0,1 0 0,2 0 0,-1 0 0,-1-3 0,-2-1 0,-4-1 0,-4-1 0,-7 27 0,-26-11-450,-27-9 450,12-30 0,-10-3 0,2-4 0,-12 1 0,-3-5-387,4-4 0,-3-1 1,2-5 386,14 0 0,3-4 0,-1-4 0,-10-11 0,0-7 0,4 0 0,-2-7 0,4-4 0,12 6 0,1-3 0,9 0 0,12-6 0,10 1 0,7 3 0,8 1 0,8 3 0,9 5 0,12 12 0,9 6 0,0 5 0,-6 5 0,-1 5 0,4 4 0,1 0 0,2 3 0,3 5 0,-1 8 0,-3 10 0,3 8 0,-1 6 0,0 4 0,-3 2 0,-3-2 0,-1 5 0,-5 1 0,-1 2 0,-1 1 0,2 1-328,-5-10 0,3 2 0,0 1 0,-1 0 0,-1 0 0,-5-1 0,-5 0 328,-2 7 0,-4 0 0,-5-1 0,-4-2 0,-3-3 0,-3 9 0,-6-4 0,-5 1-137,-4-6 0,-4 2 1,-3-1-1,0-4 137,-1 1 0,-1-4 0,-4 0-103,-3-1 0,-5 2 1,0-3-1,1-7 103,-4-2 0,-2-7-579,-5 1 0,1-10-1760,-10-25-7492,6-29 9012,24 6 1,2-6-1,1-10 1,3-4-1,0-7 1,0-1-1</inkml:trace>
  <inkml:trace contextRef="#ctx0" brushRef="#br0" timeOffset="4953">16653 9010 17690,'2'-58'2519,"4"11"151,7 13-2670,21 16 0,29 9 322,-18 10 0,7 2-322,-3 0 0,7 1 0,1 1 0,-2-1 57,6 1 0,-1 1 0,5 1-57,-12-3 0,5 2 0,4-1 0,-1 1 0,-2-1 0,-5-1 240,-1-1 1,-4 0 0,-1 0 0,2-1-241,11 2 0,2 0 0,0 0 0,-4-2-60,2-1 0,-2-1 0,-5-1-663,2 1 0,-2 0 93,4 1 1,-7-2-2435,-12-1 905,-21-4 2322,-27-4 0,-20-3 0,-19-1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8/6/22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7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8/6/22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4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8/6/22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19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8/6/22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1778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8/6/22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23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8/6/22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9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8/6/22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9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8/6/22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61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8/6/22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9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8/6/22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8/6/22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68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8/6/22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8/6/22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1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8/6/22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4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8/6/22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2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8/6/22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8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8/6/22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6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A5F053D-D7D3-49F1-AF1C-842E631537E8}" type="datetimeFigureOut">
              <a:rPr lang="en-US" smtClean="0"/>
              <a:t>8/6/22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137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ailto:kowshiqueroy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customXml" Target="../ink/ink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A2165-0385-4F9C-B21D-804ABDFBB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9453" y="3899158"/>
            <a:ext cx="4673093" cy="872725"/>
          </a:xfrm>
        </p:spPr>
        <p:txBody>
          <a:bodyPr>
            <a:norm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Kowshique Roy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50A193-C8EB-416E-BA1A-FAA7B5536CFB}"/>
              </a:ext>
            </a:extLst>
          </p:cNvPr>
          <p:cNvSpPr/>
          <p:nvPr/>
        </p:nvSpPr>
        <p:spPr>
          <a:xfrm>
            <a:off x="8326680" y="3242798"/>
            <a:ext cx="2888087" cy="29048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862759-D4CD-4E2C-B357-A26AE4702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61314" y="4785687"/>
            <a:ext cx="5127524" cy="1217240"/>
          </a:xfrm>
        </p:spPr>
        <p:txBody>
          <a:bodyPr>
            <a:normAutofit/>
          </a:bodyPr>
          <a:lstStyle/>
          <a:p>
            <a:pPr algn="r"/>
            <a:r>
              <a:rPr lang="en-US" sz="1600" dirty="0"/>
              <a:t>Studying MSc in Computer Science (PMSCS) at</a:t>
            </a:r>
          </a:p>
          <a:p>
            <a:pPr algn="r"/>
            <a:r>
              <a:rPr lang="en-US" sz="2400" b="1" dirty="0"/>
              <a:t>Jahangirnagar University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E6D39F-0841-4B61-A5D6-40B4E9D492BD}"/>
              </a:ext>
            </a:extLst>
          </p:cNvPr>
          <p:cNvSpPr txBox="1"/>
          <p:nvPr/>
        </p:nvSpPr>
        <p:spPr>
          <a:xfrm>
            <a:off x="0" y="6292461"/>
            <a:ext cx="12222362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Whatsapp</a:t>
            </a:r>
            <a:r>
              <a:rPr lang="en-US" sz="2000" dirty="0"/>
              <a:t>: 01765236683		Mail: </a:t>
            </a:r>
            <a:r>
              <a:rPr 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kowshiqueroy@gmail.com</a:t>
            </a:r>
            <a:r>
              <a:rPr lang="en-US" sz="2000" dirty="0"/>
              <a:t>		</a:t>
            </a:r>
            <a:r>
              <a:rPr lang="en-US" sz="2000" dirty="0" err="1"/>
              <a:t>Youtube</a:t>
            </a:r>
            <a:r>
              <a:rPr lang="en-US" sz="2000" dirty="0"/>
              <a:t>: Dadar Class </a:t>
            </a:r>
            <a:r>
              <a:rPr lang="en-US" sz="2000" dirty="0" err="1"/>
              <a:t>দাদার</a:t>
            </a:r>
            <a:r>
              <a:rPr lang="en-US" sz="2000" dirty="0"/>
              <a:t> </a:t>
            </a:r>
            <a:r>
              <a:rPr lang="en-US" sz="2000" dirty="0" err="1"/>
              <a:t>ক্লাস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829551-5640-431C-8848-46B453EE91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" t="2571" r="9094" b="7583"/>
          <a:stretch/>
        </p:blipFill>
        <p:spPr>
          <a:xfrm>
            <a:off x="8432546" y="3340141"/>
            <a:ext cx="2676356" cy="2710210"/>
          </a:xfrm>
          <a:prstGeom prst="ellipse">
            <a:avLst/>
          </a:prstGeom>
          <a:solidFill>
            <a:srgbClr val="0070C0"/>
          </a:solidFill>
          <a:ln w="63500" cap="rnd">
            <a:solidFill>
              <a:srgbClr val="0070C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4F473E8-B07E-486C-B91C-7D19C80070EA}"/>
              </a:ext>
            </a:extLst>
          </p:cNvPr>
          <p:cNvSpPr txBox="1">
            <a:spLocks/>
          </p:cNvSpPr>
          <p:nvPr/>
        </p:nvSpPr>
        <p:spPr>
          <a:xfrm>
            <a:off x="1962318" y="449453"/>
            <a:ext cx="8649417" cy="1588524"/>
          </a:xfrm>
          <a:prstGeom prst="rect">
            <a:avLst/>
          </a:prstGeom>
          <a:solidFill>
            <a:srgbClr val="0070C0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Online Class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093276-9D27-4799-BA02-B4C3C221B5DC}"/>
              </a:ext>
            </a:extLst>
          </p:cNvPr>
          <p:cNvSpPr txBox="1"/>
          <p:nvPr/>
        </p:nvSpPr>
        <p:spPr>
          <a:xfrm>
            <a:off x="-140678" y="2472656"/>
            <a:ext cx="12476285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/>
              <a:t>printf</a:t>
            </a:r>
            <a:r>
              <a:rPr lang="en-US" sz="4000" dirty="0"/>
              <a:t> ( “Hello World” ) ;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A362EAA-0318-49EE-9847-355E3E383332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936BC06-A068-45D0-8F42-DE63940F3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509E3EF-C2E3-4612-8504-73A3473F2A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7969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7FFE845-5881-325D-6898-9DD2160B6D69}"/>
                  </a:ext>
                </a:extLst>
              </p14:cNvPr>
              <p14:cNvContentPartPr/>
              <p14:nvPr/>
            </p14:nvContentPartPr>
            <p14:xfrm>
              <a:off x="2571480" y="1129320"/>
              <a:ext cx="4093920" cy="4815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7FFE845-5881-325D-6898-9DD2160B6D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55280" y="1113120"/>
                <a:ext cx="4126320" cy="484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6698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97AD299-E24C-D70C-B0B8-94314DA7DF7C}"/>
                  </a:ext>
                </a:extLst>
              </p14:cNvPr>
              <p14:cNvContentPartPr/>
              <p14:nvPr/>
            </p14:nvContentPartPr>
            <p14:xfrm>
              <a:off x="748440" y="148320"/>
              <a:ext cx="11443680" cy="6684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97AD299-E24C-D70C-B0B8-94314DA7DF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2240" y="132120"/>
                <a:ext cx="11476080" cy="671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1964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D771282-627D-F435-9F7C-6451EA0A0E5D}"/>
                  </a:ext>
                </a:extLst>
              </p14:cNvPr>
              <p14:cNvContentPartPr/>
              <p14:nvPr/>
            </p14:nvContentPartPr>
            <p14:xfrm>
              <a:off x="1303920" y="605880"/>
              <a:ext cx="9528840" cy="5218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D771282-627D-F435-9F7C-6451EA0A0E5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87720" y="589680"/>
                <a:ext cx="9561240" cy="525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1028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DF253DF-B6AA-42A7-44B6-3D0F7B325796}"/>
                  </a:ext>
                </a:extLst>
              </p14:cNvPr>
              <p14:cNvContentPartPr/>
              <p14:nvPr/>
            </p14:nvContentPartPr>
            <p14:xfrm>
              <a:off x="1779480" y="1010880"/>
              <a:ext cx="7931160" cy="4700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DF253DF-B6AA-42A7-44B6-3D0F7B3257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63280" y="994680"/>
                <a:ext cx="7963560" cy="473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0118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0BBD9E2-B0AE-7E8A-4843-FF5EE28FD384}"/>
                  </a:ext>
                </a:extLst>
              </p14:cNvPr>
              <p14:cNvContentPartPr/>
              <p14:nvPr/>
            </p14:nvContentPartPr>
            <p14:xfrm>
              <a:off x="2111400" y="1128960"/>
              <a:ext cx="7860240" cy="4418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0BBD9E2-B0AE-7E8A-4843-FF5EE28FD38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95200" y="1112760"/>
                <a:ext cx="7892640" cy="445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4835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4FEB842-986F-DD02-14AF-CAA4371F8D6A}"/>
                  </a:ext>
                </a:extLst>
              </p14:cNvPr>
              <p14:cNvContentPartPr/>
              <p14:nvPr/>
            </p14:nvContentPartPr>
            <p14:xfrm>
              <a:off x="3249360" y="556920"/>
              <a:ext cx="8942760" cy="3240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4FEB842-986F-DD02-14AF-CAA4371F8D6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33160" y="540720"/>
                <a:ext cx="8975160" cy="327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2907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F0A29E6-B9CB-F8FA-1A73-1CA3FB660621}"/>
                  </a:ext>
                </a:extLst>
              </p14:cNvPr>
              <p14:cNvContentPartPr/>
              <p14:nvPr/>
            </p14:nvContentPartPr>
            <p14:xfrm>
              <a:off x="2331360" y="841680"/>
              <a:ext cx="9807840" cy="4243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F0A29E6-B9CB-F8FA-1A73-1CA3FB6606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15160" y="825480"/>
                <a:ext cx="9840240" cy="427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1200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324DD2C-E792-84C7-7616-81518C7162CD}"/>
                  </a:ext>
                </a:extLst>
              </p14:cNvPr>
              <p14:cNvContentPartPr/>
              <p14:nvPr/>
            </p14:nvContentPartPr>
            <p14:xfrm>
              <a:off x="219240" y="773640"/>
              <a:ext cx="10106280" cy="5889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324DD2C-E792-84C7-7616-81518C7162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3040" y="757440"/>
                <a:ext cx="10138680" cy="592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6565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4A68193-4B04-D95A-3954-68EB61DF5A7A}"/>
                  </a:ext>
                </a:extLst>
              </p14:cNvPr>
              <p14:cNvContentPartPr/>
              <p14:nvPr/>
            </p14:nvContentPartPr>
            <p14:xfrm>
              <a:off x="544320" y="55080"/>
              <a:ext cx="11647800" cy="6793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4A68193-4B04-D95A-3954-68EB61DF5A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8120" y="38880"/>
                <a:ext cx="11680200" cy="682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9465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5056A55-D724-9816-F9EA-7CA4F1078C17}"/>
                  </a:ext>
                </a:extLst>
              </p14:cNvPr>
              <p14:cNvContentPartPr/>
              <p14:nvPr/>
            </p14:nvContentPartPr>
            <p14:xfrm>
              <a:off x="2116440" y="622440"/>
              <a:ext cx="6511680" cy="6167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5056A55-D724-9816-F9EA-7CA4F1078C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00240" y="606240"/>
                <a:ext cx="6544080" cy="620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8945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DE87904-6DC1-4BFC-7F91-0BB5F8D8C216}"/>
                  </a:ext>
                </a:extLst>
              </p14:cNvPr>
              <p14:cNvContentPartPr/>
              <p14:nvPr/>
            </p14:nvContentPartPr>
            <p14:xfrm>
              <a:off x="712080" y="250920"/>
              <a:ext cx="11241000" cy="6446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DE87904-6DC1-4BFC-7F91-0BB5F8D8C2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5880" y="234720"/>
                <a:ext cx="11273400" cy="647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8453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2FCFCBA-5E80-250A-5ED9-FBB267A0364E}"/>
                  </a:ext>
                </a:extLst>
              </p14:cNvPr>
              <p14:cNvContentPartPr/>
              <p14:nvPr/>
            </p14:nvContentPartPr>
            <p14:xfrm>
              <a:off x="543960" y="110880"/>
              <a:ext cx="11329200" cy="6747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2FCFCBA-5E80-250A-5ED9-FBB267A036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7760" y="94680"/>
                <a:ext cx="11361600" cy="677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7179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BBFB170-B696-6891-F6CA-8AF476CC9A6C}"/>
                  </a:ext>
                </a:extLst>
              </p14:cNvPr>
              <p14:cNvContentPartPr/>
              <p14:nvPr/>
            </p14:nvContentPartPr>
            <p14:xfrm>
              <a:off x="4059720" y="482760"/>
              <a:ext cx="7284600" cy="6084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BBFB170-B696-6891-F6CA-8AF476CC9A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43520" y="466560"/>
                <a:ext cx="7317000" cy="611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86413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8470AE1-AFD3-82E4-4FE0-048EB2B23088}"/>
                  </a:ext>
                </a:extLst>
              </p14:cNvPr>
              <p14:cNvContentPartPr/>
              <p14:nvPr/>
            </p14:nvContentPartPr>
            <p14:xfrm>
              <a:off x="3637440" y="680760"/>
              <a:ext cx="7093080" cy="4357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8470AE1-AFD3-82E4-4FE0-048EB2B230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21240" y="664560"/>
                <a:ext cx="7125480" cy="438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70731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C44FEA6-9381-D571-D243-D71F29E1104E}"/>
                  </a:ext>
                </a:extLst>
              </p14:cNvPr>
              <p14:cNvContentPartPr/>
              <p14:nvPr/>
            </p14:nvContentPartPr>
            <p14:xfrm>
              <a:off x="2678040" y="1757520"/>
              <a:ext cx="8105040" cy="2412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C44FEA6-9381-D571-D243-D71F29E110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61840" y="1741320"/>
                <a:ext cx="8137440" cy="244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88751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832B114-6487-99C3-340C-DA81DA195A5C}"/>
                  </a:ext>
                </a:extLst>
              </p14:cNvPr>
              <p14:cNvContentPartPr/>
              <p14:nvPr/>
            </p14:nvContentPartPr>
            <p14:xfrm>
              <a:off x="3308760" y="308160"/>
              <a:ext cx="5531040" cy="2484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832B114-6487-99C3-340C-DA81DA195A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92560" y="291960"/>
                <a:ext cx="5563440" cy="251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14380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88C7E4B-430B-615E-BFAD-30463829B9BD}"/>
                  </a:ext>
                </a:extLst>
              </p14:cNvPr>
              <p14:cNvContentPartPr/>
              <p14:nvPr/>
            </p14:nvContentPartPr>
            <p14:xfrm>
              <a:off x="1663920" y="409320"/>
              <a:ext cx="10063440" cy="6357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88C7E4B-430B-615E-BFAD-30463829B9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47720" y="393120"/>
                <a:ext cx="10095840" cy="639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06374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F99FBA6-1F61-5761-7A24-428F780EC2F7}"/>
                  </a:ext>
                </a:extLst>
              </p14:cNvPr>
              <p14:cNvContentPartPr/>
              <p14:nvPr/>
            </p14:nvContentPartPr>
            <p14:xfrm>
              <a:off x="3804840" y="1045440"/>
              <a:ext cx="8066880" cy="3710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F99FBA6-1F61-5761-7A24-428F780EC2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88640" y="1029240"/>
                <a:ext cx="8099280" cy="374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70045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D7B5034-3D30-48AA-98F9-CB05A8D11036}"/>
                  </a:ext>
                </a:extLst>
              </p14:cNvPr>
              <p14:cNvContentPartPr/>
              <p14:nvPr/>
            </p14:nvContentPartPr>
            <p14:xfrm>
              <a:off x="1040400" y="401760"/>
              <a:ext cx="10857600" cy="6349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D7B5034-3D30-48AA-98F9-CB05A8D110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4200" y="385560"/>
                <a:ext cx="10890000" cy="638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43518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CF63766-57F7-F848-9E7B-3217DFCA126C}"/>
                  </a:ext>
                </a:extLst>
              </p14:cNvPr>
              <p14:cNvContentPartPr/>
              <p14:nvPr/>
            </p14:nvContentPartPr>
            <p14:xfrm>
              <a:off x="385920" y="127080"/>
              <a:ext cx="11689560" cy="6438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CF63766-57F7-F848-9E7B-3217DFCA12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9720" y="110880"/>
                <a:ext cx="11721960" cy="647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92111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01FF5E9-091D-115C-441E-4ADE0708254F}"/>
                  </a:ext>
                </a:extLst>
              </p14:cNvPr>
              <p14:cNvContentPartPr/>
              <p14:nvPr/>
            </p14:nvContentPartPr>
            <p14:xfrm>
              <a:off x="2397960" y="344520"/>
              <a:ext cx="8957880" cy="2974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01FF5E9-091D-115C-441E-4ADE070825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81760" y="328320"/>
                <a:ext cx="8990280" cy="300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5981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B2E7C26-6A24-D51A-2567-FD7817992A27}"/>
                  </a:ext>
                </a:extLst>
              </p14:cNvPr>
              <p14:cNvContentPartPr/>
              <p14:nvPr/>
            </p14:nvContentPartPr>
            <p14:xfrm>
              <a:off x="492480" y="115560"/>
              <a:ext cx="11699640" cy="6742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B2E7C26-6A24-D51A-2567-FD7817992A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6280" y="99360"/>
                <a:ext cx="11732040" cy="677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43726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D8D8C00-8D11-06C4-ED60-CC1B72206C17}"/>
                  </a:ext>
                </a:extLst>
              </p14:cNvPr>
              <p14:cNvContentPartPr/>
              <p14:nvPr/>
            </p14:nvContentPartPr>
            <p14:xfrm>
              <a:off x="2804760" y="846000"/>
              <a:ext cx="7148160" cy="3774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D8D8C00-8D11-06C4-ED60-CC1B72206C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88560" y="829800"/>
                <a:ext cx="7180560" cy="380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87810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CFD8F6A-700A-0FC7-D077-88C23CC39020}"/>
                  </a:ext>
                </a:extLst>
              </p14:cNvPr>
              <p14:cNvContentPartPr/>
              <p14:nvPr/>
            </p14:nvContentPartPr>
            <p14:xfrm>
              <a:off x="226440" y="329400"/>
              <a:ext cx="11860560" cy="6454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CFD8F6A-700A-0FC7-D077-88C23CC390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0240" y="313200"/>
                <a:ext cx="11892960" cy="648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4518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0ED6332-6B5A-89F1-57E9-0351EF1D9173}"/>
                  </a:ext>
                </a:extLst>
              </p14:cNvPr>
              <p14:cNvContentPartPr/>
              <p14:nvPr/>
            </p14:nvContentPartPr>
            <p14:xfrm>
              <a:off x="1982160" y="242280"/>
              <a:ext cx="7690320" cy="5501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0ED6332-6B5A-89F1-57E9-0351EF1D91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5960" y="226080"/>
                <a:ext cx="7722720" cy="553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6873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F1BBAC2-C086-F713-91DA-EA73ACFAECE3}"/>
                  </a:ext>
                </a:extLst>
              </p14:cNvPr>
              <p14:cNvContentPartPr/>
              <p14:nvPr/>
            </p14:nvContentPartPr>
            <p14:xfrm>
              <a:off x="422280" y="442440"/>
              <a:ext cx="11583000" cy="6264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F1BBAC2-C086-F713-91DA-EA73ACFAEC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6080" y="426240"/>
                <a:ext cx="11615400" cy="629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6799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78CF4F5-1083-637A-CF7C-583938C1B161}"/>
                  </a:ext>
                </a:extLst>
              </p14:cNvPr>
              <p14:cNvContentPartPr/>
              <p14:nvPr/>
            </p14:nvContentPartPr>
            <p14:xfrm>
              <a:off x="217440" y="175680"/>
              <a:ext cx="11974680" cy="6283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78CF4F5-1083-637A-CF7C-583938C1B1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1240" y="159480"/>
                <a:ext cx="12007080" cy="631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6923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A1851AF-6909-CED1-D50F-E712802F0B48}"/>
                  </a:ext>
                </a:extLst>
              </p14:cNvPr>
              <p14:cNvContentPartPr/>
              <p14:nvPr/>
            </p14:nvContentPartPr>
            <p14:xfrm>
              <a:off x="176760" y="114480"/>
              <a:ext cx="11209680" cy="6272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A1851AF-6909-CED1-D50F-E712802F0B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0560" y="98280"/>
                <a:ext cx="11242080" cy="630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9109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FDF50EB-115B-4ABD-ED60-FC28AAC35647}"/>
                  </a:ext>
                </a:extLst>
              </p14:cNvPr>
              <p14:cNvContentPartPr/>
              <p14:nvPr/>
            </p14:nvContentPartPr>
            <p14:xfrm>
              <a:off x="150480" y="237600"/>
              <a:ext cx="11849760" cy="6620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FDF50EB-115B-4ABD-ED60-FC28AAC356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4280" y="221400"/>
                <a:ext cx="11882160" cy="665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0231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AD1-42A7-5EB8-2023-DAE238FC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8C9-EA46-88CA-F22A-B1A179C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A0214B8-6B17-0ECE-EDF1-761375F8089C}"/>
                  </a:ext>
                </a:extLst>
              </p14:cNvPr>
              <p14:cNvContentPartPr/>
              <p14:nvPr/>
            </p14:nvContentPartPr>
            <p14:xfrm>
              <a:off x="2824560" y="421920"/>
              <a:ext cx="6812280" cy="5383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A0214B8-6B17-0ECE-EDF1-761375F808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8360" y="405720"/>
                <a:ext cx="6844680" cy="541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5008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Temp" id="{ABB0FD77-7A1B-1844-A643-8C0028321333}" vid="{E68E3886-2554-394E-89D7-3894569483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75</TotalTime>
  <Words>43</Words>
  <Application>Microsoft Macintosh PowerPoint</Application>
  <PresentationFormat>Widescreen</PresentationFormat>
  <Paragraphs>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Calisto MT</vt:lpstr>
      <vt:lpstr>Wingdings 2</vt:lpstr>
      <vt:lpstr>Slate</vt:lpstr>
      <vt:lpstr>Kowshique Roy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Kowshique Roy</dc:title>
  <dc:creator>Kowshique Roy</dc:creator>
  <cp:lastModifiedBy>Kowshique Roy</cp:lastModifiedBy>
  <cp:revision>2</cp:revision>
  <dcterms:created xsi:type="dcterms:W3CDTF">2022-08-05T15:06:26Z</dcterms:created>
  <dcterms:modified xsi:type="dcterms:W3CDTF">2022-08-06T17:31:15Z</dcterms:modified>
</cp:coreProperties>
</file>