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02:10.65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7504 2827 19406,'-7'-13'4497,"2"-1"-4227,-3 0 270,4 1-360,4 8-90,0-1 0,0 5 0,-4-1 0,3 2 0,-6 0-90,6 6 0,-2 8 89,3 17-89,-6 19 0,3-15 0,-1 4 0,-1 9 0,-2 2-603,1 7 0,0 2 603,-1 5 0,0 1 0,0 1 0,0 0 0,-1-4 0,-1 3 0,2-13 0,0 1 0,0-1-585,-1 14 1,0-3 449,-1-2 0,0-4-45,6-18 0,0-5-180,-1-5 1,4-7-91,0-12 0,0-4 997,0-6-1897,0-10 1554,0-33 0,4-7 0,-2 11 0,1 0 0</inkml:trace>
  <inkml:trace contextRef="#ctx0" brushRef="#br0" timeOffset="373">7699 2945 18596,'8'-23'3688,"-1"2"-3328,-2 6-180,-2 3 0,0 1 90,-2 6 0,1 1 359,-2 4-539,0 4-90,0 7 90,0 10 0,-6 15-90,5 13-400,-8 17 400,8-26 0,1 2-980,-4 3 1,1 3 979,2 1 0,1 2 0,-4 0 0,1 0-125,2-2 1,1-1 124,-4-2 0,0-1 0,2-4 0,0-1 0,0-5 0,-1 0 0,0 5 0,-1-3-90,3 13-360,-2 8 90,3-34 290,0-7-560,0-11 1542,0-6-2711,-4-4 1881,-8-21 0,-1-3 0,-7-19 0</inkml:trace>
  <inkml:trace contextRef="#ctx0" brushRef="#br0" timeOffset="828">6972 3469 19226,'-10'0'3238,"4"0"-2878,2 0-180,17 0 0,4 0-90,21 0 0,9-4-90,14-3 45,-5-2 0,3-1-45,-12 0 0,1 0-311,-4 1 1,2 0 0,-2 0 310,6-2 0,-3 0 0,0-1 0,0 1 0,-2 1 0,-1 0-69,-4 0 0,0-1 69,6 1 0,-1-2 0,-10 2 0,-1-1 0,29-5 90,-29 5-90,-20 9-90,-5 2-270,-5 0 836,-3 0-2275,-6 0-127,-2 0 1926,-9 0 0,-4 0 0,-5 0 0</inkml:trace>
  <inkml:trace contextRef="#ctx0" brushRef="#br0" timeOffset="1302">6879 3809 20305,'-15'4'2159,"3"-3"-1889,6 3-180,2-4 270,4 0-90,9 0-180,8-6 0,44-10-46,-17 3 1,4-2-45,-4 3 0,3 0 0,-1 0-688,16-4 1,-1 1 687,1 0 0,-2 2 0,-16 3 0,-1 2 0,0 0 0,0 0 0,-2 0 0,-1 0 0,-3 2 0,-1 1 0,-2-1 0,-1 0 0,24-1-33,-8 1 33,-9 1 0,-5 3 90,-9 0-90,-4 2 0,-5 0 0,-5 0 1280,-4 0-1370,-4 0-51,-2 0-1209,-2 0 1350,-4-8 0,3 4 0,-2-7 0</inkml:trace>
  <inkml:trace contextRef="#ctx0" brushRef="#br0" timeOffset="2041">8694 2823 20395,'-8'0'2339,"3"0"-2159,-2 0-90,6 0 270,-2 0-360,15 0 0,10-4 90,20-1 0,2-2 0,5 0-569,-7 1 1,2 0 523,17-1 0,2-1-45,-11 1 0,-2 0 45,1 0 0,0 1-45,0 0 0,-1 0 0,-2 0 0,-2 1 0,-2 1 0,-1 1 0,-4-1 0,-3-1-96,28 0 96,-12-1 0,-11 1 0,-9 1 0,1 1-720,-18 1 91,2 2 135,-23 0-1755,-4 0 2275,-11 0 1,-5 6 0,-5 2 0</inkml:trace>
  <inkml:trace contextRef="#ctx0" brushRef="#br0" timeOffset="2458">9222 2814 17157,'0'-10'4498,"0"1"-3959,0 0-269,0 2-90,0 1 0,0 1-180,0 3 270,0 0-270,-4 6 180,3 37-135,-2-6 0,-1 4 0,2 7 0,0 2-516,0 8 0,-1 0 471,-1-9 0,1-1 0,3 2 0,-1-1 0,-2 0 0,-1 1 0,3 14 0,1-1 0,-4-18 0,1 0 0,2 18 0,1-3 0,-4 3-90,4-7-90,0-26-90,0-21-90,0-3-1619,0-4 2214,0-20 1,0-1 0,0-20-1</inkml:trace>
  <inkml:trace contextRef="#ctx0" brushRef="#br0" timeOffset="2909">9295 3347 17517,'6'-11'4587,"-2"0"-4317,2 4-90,0 2 0,6 11-90,12 18-90,0 2 0,10 11 0,-8-10 0,17 4-90,7-9 90,-1-4 0,-2-12 0,-17-12 0,-3-4 0,-4-10 180,2-17 0,-11 4 270,1-22-271,-11 24 1,-2-6-180,-2 19 0,0 5 90,0 6 180,0 9-90,0 13-90,0 17 0,0 20-45,-2-18 0,-1 2-438,-1 6 1,-1 2 392,-2 5 0,0 0 0,-1 2 0,-1 0 0,2-1 0,-2 2 0,-2 13 0,-1 0 0,4-19 0,-1 0-45,-1 16 0,-1-2-328,6-24 0,0-3-77,-5 26-180,5-20 1,2-21-1800,3-8-7402,2-4 9747,2-16 1,6-11 0,2-12 0</inkml:trace>
  <inkml:trace contextRef="#ctx0" brushRef="#br0" timeOffset="3223">10103 3433 21475,'0'-16'1889,"0"0"-1619,0 3-1,0 1 1,0 3 0,0 5-180,0 2 0,0 2 0,0 34-90,0-3 0,0 5 0,0 5 0,0 5-159,0 1 0,0 4 0,0-1 159,0 16 0,0 1-496,1-14 0,0 3 0,1-4 226,-1 7 0,0-4-135,2-9 1,0-6-766,1 5-991,0-11-7670,-1-7 9567,-1-12 1,-2-9 0,0-9 0</inkml:trace>
  <inkml:trace contextRef="#ctx0" brushRef="#br0" timeOffset="3540">10079 3542 18675,'-19'-62'1259,"1"6"-1169,6 10-90,3 8 1416,6 7-1416,6 3 0,7 4 0,11 3 582,11 5-627,1 13 1,2 5 133,21 10-89,-6 15 0,-2 8-171,-21-8 1,-4 3 170,8 14 0,-4 2-20,-12-11 1,-5 0 64,-2 0 0,-4 0-45,-6 31 90,-12-5-90,-15-9 90,-8-6-90,-7-8 0,-3-9-142,14-16 0,1-3 52,-14 2-270,-13-19-90,40-6 313,1-15-1303,21-4-628,4-5 2068,7-5 0,2-1 0,5-3 0</inkml:trace>
  <inkml:trace contextRef="#ctx0" brushRef="#br0" timeOffset="4265">10676 3474 20935,'12'11'1979,"2"4"-1889,-3-2 0,2 2-90,-1-1 90,6-3-180,7-4 90,6 1-270,21-7 90,7-3 180,1-7 0,-28-4 0,-3-4 0,1-29 0,-5-4 90,-18-10 90,-14 15-90,-11-15 0,-2 20 0,-19-7 0,16 32 0,-8 13 0,11 22 0,-1 21-90,1 16-243,10-22 0,2 2 243,0 3 0,1 0 0,2 3 0,2 0 0,1-2 0,1 0 45,2-1 0,1-1-45,1-4 0,0-2 0,11 28 0,3-11 90,5-10-90,3-8-90,3-7 90,3-9-90,1-7-90,1-5 90,-1-10-180,17-22 225,-25 1 0,-1-5 45,2 0 0,-4-5 90,0-24 0,-7-1 45,-7 20 0,-3 1-245,1-14 0,-3 3 290,-3 17 0,-2 2 453,-1-4 0,-1 1-183,-5-25-270,-3 10-180,8 15 0,1 19 90,6 4-90,8 4 518,48 24-518,-21 10 0,1 6 0,8 1 0,0 5-599,-3 12 1,-5 4 598,-12-9 0,-4 0 0,-1 2 0,-3 1 0,-2-1 0,-3 3 45,-2 14 0,-4-1-45,-6-16 0,-1-1-269,-1 9 1,-4-2 268,-13 4 90,1-10-90,1-13 0,2-10-90,4-12 0,3-5 677,-3-14-1127,8-2-921,-5-28 1461,12-15 0,2-3 0,5-5 0</inkml:trace>
  <inkml:trace contextRef="#ctx0" brushRef="#br0" timeOffset="5041">13299 3275 20036,'0'-14'2518,"0"-1"-2158,0-7 180,-5-4-271,0 2-89,-5 3 0,2 7 180,-6-3-270,5 4 0,-7 2 0,6 7-90,-1 4 90,0 0-90,0 8 0,-1 6 0,-2 13 90,-4 33 0,5-6-946,4-15 1,2 1 855,3 21 0,0 2 0,4-1 0,4-4 0,4-3-807,8-6 807,5-7 0,5-7 0,1-10 0,3-4 0,2-12 0,5-3-90,0-8 90,1-4 1549,-3-10-1549,-7-11 0,-2-7 45,-8 1 0,-2-2 324,5-7 1,-3-1-370,-10 7 0,-5 1 45,-4-4 0,-3 1-45,-5-22 45,-6 8 0,-3 1-45,-9-5-45,0 11 0,-2 3-180,4 16 1,-1 3-1,1-1 0,0 3-1394,-30-5-2249,30 19 3868,2 3 0,18 10 0,5 2 0</inkml:trace>
  <inkml:trace contextRef="#ctx0" brushRef="#br0" timeOffset="5491">14213 2547 20665,'4'-53'1889,"0"4"-1799,-4 3 90,0 6 0,-6 4 180,1 4-90,-5 5-91,2 4 1,0 5-90,0 4 0,-2 7 0,-9 3 0,1 4 0,-19 25 0,14-1-45,-2 32 0,5 11-90,11-24 0,3 4-443,-1 3 0,0 8 0,1 2 0,2-5 518,4-6 0,3-4 0,0 3-60,-2 16 0,1 4 0,1-3 60,1-16 0,1-1 0,0-1-30,1 2 0,-1-1 0,1 0-915,0 0 0,0-1 0,0 1 915,1-2 0,0 0 0,-1 0-45,4 20 0,-1-1-704,0-4 1,0-2 658,-1-4 0,0-1-235,0-6 1,-1-1 189,-1-7 0,0-1-405,4 26-90,-2-15-629,-2-12 1259,0-8 0,-4-16 0,0-4 0</inkml:trace>
  <inkml:trace contextRef="#ctx0" brushRef="#br0" timeOffset="5690">13725 3320 22914,'-29'-30'1079,"7"1"-1169,10 6-179,35-7-91,13 10-990,22 3 1,7 2 1134,-16 5 0,1 2 0,-2 1 0,3-1 0,-2 2 0,6-1 0,-1 0 1</inkml:trace>
  <inkml:trace contextRef="#ctx0" brushRef="#br0" timeOffset="6564">15857 2881 21295,'0'-7'3058,"0"1"-2878,0 1-90,0 3 0,0 0 90,7 10 0,8 10-90,13 22 0,-9-12 0,-1 3-504,4 8 0,1 6 444,-1 3 0,1 6 0,-1-2-361,-5-11 1,-2-1 0,1 4 330,1 6 0,0 4 0,-1 2 0,-1-4 30,1 5 0,-3-3 0,0-1 60,-3-4 0,0-2 0,0-2 89,2 10 1,-1-9 0,-4-19 0,-3-25-90,2-19-90,4-19 0,5-18 0,3-7-246,-2 7 1,2-2 215,-1 2 0,1-5 0,0 3 30,-2 10 0,-1 2 0,1 0 0,0-1 0,1 0 0,-1 1-30,0 1 0,-1 1 0,1 0-15,7-15 0,0 1 54,-5 12 1,1 0 0,0 2-550,6-8 0,-1 3 90,-3 2 1,0 5-451,5-5-629,-16 33-540,-2 6 2069,-3 6 0,-2 6 0,-3 2 0</inkml:trace>
  <inkml:trace contextRef="#ctx0" brushRef="#br0" timeOffset="7097">17015 2931 21565,'0'-9'2608,"0"2"-2248,0 0 0,0 3-90,0 1-1,-4 1-179,3 2 0,-8 0-90,2 0 0,-7 6 0,-2 6 0,-4 13 0,-5 13 90,-1 14-90,11-21 0,1 2-372,-3 17 0,0 2 372,6-14 0,0 1 0,-2 22 0,3-3-90,4 1 45,5-25 0,3-1-45,5 0-90,7-8-90,2-7 180,3-8-90,3-10 90,1-10 90,1-10 0,-2-7 0,-1-11 0,-3-8 90,-4-8 468,-3-5-288,-5-5-90,-5 24 0,-1-1-45,-3 3 0,-1 0-45,-1-27-90,-7 14 0,7 38 0,2 1 0,5 36 0,3 0 0,6 29 0,5-5 96,4 6-456,-4-19 1,2 1-541,0-4 1,2 0 44,-2-2 1,2-2 854,26 11 0,-19-32 0,8-6 0</inkml:trace>
  <inkml:trace contextRef="#ctx0" brushRef="#br0" timeOffset="7591">17376 3058 22554,'0'-37'2339,"0"3"-1979,0 9-91,0 3-89,0 8-90,0 1 0,0 8 0,4 27-90,0 5 0,6 28 0,-1-5 90,1 7-90,-4-21 0,-1 2 0,-1-3 0,-1 0 0,5 27 0,-6-19 0,-2-25 90,0-5-90,0-6 0,0-2 0,0-18 0,0-4 0,0-16 0,0-10 0,2-9-281,4-10 281,6-1 0,6 1 0,7 10 0,1 7 0,3 11 0,-1 7 0,-1 9 0,-3 9 90,-2 11 90,0 19 0,-6 17-180,-5 0 90,-7 2-90,-4-18 0,0 2 281,0-13-371,-4 1-630,0-12 1,-1-6-271,2-5-269,3-10 1259,0-22 0,0 7 0,0-14 0</inkml:trace>
  <inkml:trace contextRef="#ctx0" brushRef="#br0" timeOffset="7841">18013 2764 22251,'0'-9'2339,"0"2"-1751,0 0-498,0 5 90,0 18-180,0 8 0,0 28 0,0 11 0,0-26 0,0 1 0,0 3 0,0 2-30,0 4 0,0 4 0,0-5-60,0-3 0,0-1-927,0 20 1,0-6 116,0-18 15,0-9-1454,0-14 2397,-3-5 0,2-20 0,-3-3 0</inkml:trace>
  <inkml:trace contextRef="#ctx0" brushRef="#br0" timeOffset="8007">18038 2239 23094,'-25'-34'899,"3"4"-1079,2 6-179,3 6-541,9 2-1079,2 6 1979,6 4 0,0 4 0,0 2 0</inkml:trace>
  <inkml:trace contextRef="#ctx0" brushRef="#br0" timeOffset="8657">18679 2596 21835,'-5'-13'1619,"-4"-1"-1529,-7 3 0,-4 0-1,-4 4 1,-16 2 0,7 11 0,2 9 0,1 8-1741,2 16 0,2 6 1651,-3 0 0,2 3 0,2 10 0,3 0-789,5-11 0,3-1 789,1-1 0,2 1-131,1-2 1,1 0 130,4-4 0,0 0 0,1-6 0,3-1 0,4 22-180,18-5 2482,-2-22-2482,18-5 2333,16-41-2153,-11-8 0,-5-11 0,-1-7 80,-16 12 1,-2-4 39,0-6 0,-1-6 0,-4 1 60,-2-15 0,-4 1-46,2-2 1,-3 2 0,-5 6 0,-3 5 45,-5-9 77,-7 2-167,1 25-90,-1 0 0,8 25 90,-1 13-90,6 12 0,-3 17 0,4 10 0,4 9 0,2-12 0,3 2-45,-1-10 0,2-1-90,3 9 0,4-1-495,4-5 1,1-4-271,12 13-1079,-4-15 0,1-4 1979,4-8 0,9-4 0,-15-16 0</inkml:trace>
  <inkml:trace contextRef="#ctx0" brushRef="#br0" timeOffset="9943">19106 2203 21655,'0'-25'2068,"0"0"-1798,0 7 0,0 0 0,0 6-180,0 1-90,0 6 90,0 1-90,3 12 90,6 33-90,0 6 0,-5-6 0,0 2-230,-2-2 0,-1 2 230,0 4 0,-1 4 0,-1 1-555,2 2 0,-1 1 0,-1 0 555,0 0 0,-1-1 0,0 1 0,0 1 0,1 1 0,-1-7-328,-1-6 1,0-3 327,0-2 0,2-4 0,1 3 90,0-29-90,0-15 418,4-11-418,9-40 0,1 21 0,2-1 0,0-2 0,1 1 705,3 0 0,2 2-795,12-5 997,12 6-907,2 27 0,-6 15 0,-5 31 0,-20 12 0,-9-3 0,-2 2-238,-3-12 1,0 0 237,1 12 0,-4 0 0,-10-1 0,-4-5-90,-6 7 45,0-16 1,-4-5-136,-10-14-90,-15-12-180,2-22 90,1-10-90,11-23 91,15-2-114,2-7 248,10 28 0,1 0-225,0 0 0,0-2-1304,-2-9 0,0 0 1754,-4-21 0,4 28 0,0 1 0,-3-9 0</inkml:trace>
  <inkml:trace contextRef="#ctx0" brushRef="#br0" timeOffset="10316">19459 2339 21655,'8'-18'1619,"-1"3"-1529,-2 2 180,-1 4-91,1 2 91,-1 1-180,-2 3 90,0 1 450,8 40-495,-3-7 0,0 4-105,1 8 0,-1 6 0,1 0-330,0 15 1,-2 3 299,-2-19 0,0 4 0,-1 1 0,0-2-540,-1 7 1,-1-2 0,0 0 509,1-1 0,0 1 0,0-3-30,0-6 0,0-1 0,0-5-210,-1-4 1,1-4-676,1 3 1,1-3-1125,-2 6 2069,6-10 0,2-34 0,3-15 0</inkml:trace>
  <inkml:trace contextRef="#ctx0" brushRef="#br0" timeOffset="10782">19886 2890 20036,'0'-11'2698,"0"4"-2428,7 29-90,0-6-90,14 31-90,-5-26 0,6 2 0,-6-16 0,2-2 0,0-5 0,12-17 0,-10-3 0,-2-8 0,-1-6 45,-5-5 0,-3-1-45,2 0 0,-1-1-23,-2-2 1,-2 3 202,-2-14 179,-2 6-89,-2 7 0,0 9-90,-6 8 0,-4 10 180,-21 17-226,7 21 1,0 8 0,-1-2 0,1 3-352,-4 18 0,2 2 307,8-9 0,2 1 0,-2 16 0,4 2-45,7-3 0,3 0-45,1-3 0,6-1 45,14-1 0,8-7-135,20-5 90,-11-17 0,3-5-45,-4-13 0,1-4-45,20 1 0,2-2-360,-1-8 1,0-2-83,0 2 1,-2-1 126,-10-4 1,-4-3-496,3-7-629,-11 0-630,-9-5 2159,-10 0 0,-6-2 0,-4 0 0</inkml:trace>
  <inkml:trace contextRef="#ctx0" brushRef="#br0" timeOffset="13011">21522 2719 20215,'-5'0'2429,"-4"0"-2159,8 0 0,-4 0 90,5 0 809,0 0-989,14-13 0,6 0 0,26-17-91,-16 13 1,4 0-616,12-6 1,5 0 615,-8 5 0,2 0 0,3 0-614,7-2 0,3-1 0,6-1 554,-14 5 0,5-1 0,3-1 0,0 0 0,0 1 0,-2 0-505,-1 1 0,-2 0 0,0 1 1,1-1-1,3 0 475,2-1 0,3-1 0,1 0 0,0-1 0,1 1 0,-3 1 0,-3 1 0,-1 0 0,1 1 0,-2 0 0,-2 0 0,-2 1-273,9-2 1,-5 1 0,1 0-1,1-1 237,-5 2 0,3 0 0,-1-1 0,-2 2 1,-5 1 110,-1 1 0,-4 1 0,-1 0-345,21-5 1,-3 2 89,-22 4 0,-3 2 401,1-1 0,-5 3-1930,-15 6 2388,-17 7-679,-22 7 0,-20 6 0,-11 3 0</inkml:trace>
  <inkml:trace contextRef="#ctx0" brushRef="#br0" timeOffset="13643">21619 2823 20485,'-4'-7'1619,"0"2"-1349,4 3 1439,0 2-1439,4 0 90,4 0 359,32 0-359,10 0-225,-5 0 0,5 0-858,9-2 1,3 0 782,-8 0 0,3 1 0,3-1-637,-8 1 0,1-1 0,3 1 0,0 0 577,7 0 0,1-1 0,2 1 0,6 1 0,-14 0 0,4 1 0,3 0 0,2 0 0,-1 1 0,-1-1 0,-3 1-339,-1 0 1,-2 0 0,-1 0 0,0 1-1,1-1 1,3 1 338,-6-1 0,3 1 0,1 0 0,2-1 0,-1 1 0,-2 0 0,-1 1 0,-3-1-216,12 2 1,-4 0 0,-1 1-1,-2 0 1,1-1 215,-2 1 0,0-1 0,-1 1 0,0-1 0,-2 0 0,10 2 0,-1-1 0,-1 0 0,2 1-90,-8-1 0,2 1 0,0-1 0,-2 1 0,-4-1 0,12 1 0,-5 0 0,1 0 0,6 0 0,1-1 1,-9 0-148,-15 0 1,-5-2-304,20-3 731,-18 3-191,-10-12 0,-16-2 0,-5-8 0</inkml:trace>
  <inkml:trace contextRef="#ctx0" brushRef="#br0" timeOffset="14776">25083 1262 17427,'0'-11'4767,"0"2"-4407,0-2-180,0-1-90,0 3 180,0-2 180,0-4-181,0 2-179,0 0 0,0 6-90,0 5 90,0 2-90,0 12 0,0 3 90,2 20 0,-2 0 0,1 2-90,-1-5 0,1 4-166,-1 7 1,0 5 0,0-2 210,1 0 0,0-1-45,0 14 0,0 0 0,1-20 0,0-1 0,1 9 0,0 0-45,-1-6 0,-1-1 45,1-1 0,0-2 0,-2 23 90,3-36-90,-2-4 0,3-14 0,-4-6 0,0 0 0,0-6 406,0-1-406,0-5-90,0-1 0,0 1 0,0 5 90,0-1 0,0 7 0,0-1 0,0 0 0,0 0 0,0-1 900,0 1-810,7-4 0,15-3-90,4-3 0,16-2 90,-3 3-90,3 2 0,1-2 0,-2 2 0,-5 0 90,-3 2-90,-8 0 0,-5 5 0,-8 0 0,-2 2 0,-6 0-180,0 0-4318,-4 0 4498,-6-2 0,0-1 0,-7-1 0</inkml:trace>
  <inkml:trace contextRef="#ctx0" brushRef="#br0" timeOffset="15258">25847 1534 19946,'-4'-12'2518,"0"-1"-2338,-1 3 0,-4-1-90,4 4 0,-1 3-90,-1 2 90,6 2 180,-16 22-90,7-3-1,-12 23-89,8-4 0,-4 26-90,11-12 45,1-17 0,3 0-45,10 27 0,2-17 90,20 11-180,14-38 90,0 0 90,8-22-90,-14-5 0,-2-9 0,-6-11 90,-6-10 0,-6-10 45,-12 7 0,-2-1-45,1 9 0,-2-1-203,-3-9 0,-2 1 203,-5-11-90,-7 8-179,-7 10-1,-6 9-270,-7 9-270,-4 9-179,1 9-810,1 7 1765,-1 11 0,16-1 1,-1 5-1</inkml:trace>
  <inkml:trace contextRef="#ctx0" brushRef="#br0" timeOffset="15757">26789 1520 21745,'-6'-14'989,"0"3"-899,-1 0 0,-2 0-90,8 3 0,-3 0 0,1 3 180,-11-5-90,-2 2 90,-9-6-90,0 5 90,-5 4-1,-5 1 91,-5 4-90,-5 10-90,-4 7-90,0 13 90,2 6 0,7 3-90,7 3 90,9 1-3482,7 1 3392,9 0 90,8-2-180,10 0 180,9-3-90,11-5 0,11-7-90,8-7 90,8-6 0,0-7 0,-4-3 0,-6-4 0,-11 0 0,-9 0-180,-7 0-180,-8 0 3213,-6 0-3483,-2 0-809,-4 0-720,-4-2 2159,-2-2 0,-3-3 0,-1-3 0</inkml:trace>
  <inkml:trace contextRef="#ctx0" brushRef="#br0" timeOffset="16642">27276 1525 18866,'0'-17'3238,"0"2"-2968,0 1-90,-5 3-90,-4 0 90,-7 2-90,-4 4 90,-5 1-180,-1 4 180,-3 6 0,-8 13-90,6 4 0,-5 16-90,8-2 44,11-5 1,2 3-45,6 1 0,1 1 0,-2 0 0,2-1 0,12 27-89,2-25-1,6-6-180,6-4 0,3-8-90,7-7 0,3-6 90,3-7-179,3-9 359,12-21 450,-7-20-271,-22 23 1,-2-1-639,-4-5 1,-4 0 728,-1-20 90,-5 15 0,-1-2 44,-1 3 1,0 0-180,-1 0 0,0 2 45,-1-17 0,0 29-90,-4 8 0,3 6 1277,-6 10-1367,2 11 0,1 13 0,-3 11-3392,6 7 3482,-1 5-191,7-11 1,3 0 10,6 17 45,-3-20 0,4-1-315,22 13 90,-6-18 0,14-4 0,-10-18 1,4-14 3381,-1-6-3112,1-16-90,-2-12 90,-5-15 45,-12 4 0,-2-7-165,-8 14 1,0-3 0,-2-2 298,1-12 1,0-4 0,-3 3-515,-1 9 0,-1 3 0,-1 1 394,-2 3 1,0 1 0,-2 5 75,0 2 0,-1 3 135,-3-26-90,1 13 0,-3 4-90,0 21-90,-3 12 815,0 27-815,0 24 90,2 19-90,5-22 0,1 5 85,0 2 1,1 5-1,0-2-40,3 9 0,0-1-45,0-5 0,0 3 0,2-4 0,3 2 0,2-2-314,1-2 0,1 0 134,2-4 1,0-3-181,0-3 0,1-2-989,13 24-1080,-3-12 2429,-6-9 0,-4-7 0,-4-4 0</inkml:trace>
  <inkml:trace contextRef="#ctx0" brushRef="#br0" timeOffset="18340">26253 2624 19766,'-4'-28'2518,"0"3"-2248,-6 1-90,-1 1 0,-1 2 0,-2 3 0,0 5-90,-3 6 0,-1 3 90,0 4-1,-4 10 91,-15 32-180,15 5 0,1 5-687,-1 1 0,0 4 597,8-9 0,1 2 0,1-1-1279,0 12 1,1-1 1278,1 2 0,2 1 0,3-3 0,2 0-291,0-3 0,2-1 291,4-5 0,2 0 0,2-5 0,2-2-45,2-6 0,3-1-126,8 2 1,3-3 170,13 9-90,13-3 0,-16-30 836,-3-10-746,-3-11 0,-7-11 0,-4-12 270,-7-33-90,-5 7-135,-6 19 0,-2 1 135,-3-16 2433,-5 6-2523,5 7 0,-4 8 0,9 8-90,-4 2 880,6 7-970,5 1 525,20-1-525,5 4 90,15-1 0,-6 6-90,13 1 180,-13 3 0,-2 1 0,-20 2-90,-13 0 90,-4 0-90,-2 4 0,0 15 0,0 14 0,0 5 0,5 4 0,4-11 0,7-1 0,6-1 0,19 10-90,-5-12-90,15 5 90,-12-17-90,2-7 90,-3-2-90,-1-6-90,6 0 90,-15-4-269,1-7 179,-21-2-180,-5-4-719,-8 1-810,-4-2 1979,-5-3 0,-4-1 0,-1-1 0</inkml:trace>
  <inkml:trace contextRef="#ctx0" brushRef="#br0" timeOffset="18741">26854 2560 19856,'-5'-25'2608,"-2"2"-2338,6 5 0,-2 3-90,3 3-90,0 3 0,0 3 90,0 3-90,0 19-1,1 11 1,3 25-45,-1-20 0,1 3-446,0 5 0,2 2 446,-1 6 0,0 1-1217,2 4 0,0 1 1217,0 1 0,0 1-45,3-1 0,0 1 0,0-7 0,1 2 0,0-2 0,1 3 0,1 0-507,0-5 1,0 3-1,-1-6 507,7 18 0,2 0-90,-11-35-269,-4-9 293,-2-9-3262,1-17 3328,2-13 0,7-19 0,1-9 0</inkml:trace>
  <inkml:trace contextRef="#ctx0" brushRef="#br0" timeOffset="19125">27447 2927 19586,'0'-17'2968,"0"4"-2698,-6 4-90,-1 4 0,-5 9-90,-2 12-90,0 14 45,2 5 0,2 5-45,5-7 0,0 0-167,-4 15 1,2 1 166,5-14 0,3 0 0,-4 10 0,2 0-14,5-8 0,1-1 14,-1-1 0,2-2 0,12 6 0,-2-28 0,7-11 0,-5-11 0,6-14 0,-8-7 209,-6-2 0,-2-3-119,0-2 0,-3-3-29,-2-15 0,-3-1-196,-4 15 1,-3 2-226,-11-22-270,-7 42-539,3 15 1169,-16 14 0,9 0 0,-8 7 0</inkml:trace>
  <inkml:trace contextRef="#ctx0" brushRef="#br0" timeOffset="19724">27812 2474 22554,'-7'-25'1080,"2"-1"-991,5 10 91,0 10-180,0 19 90,0 17-90,2 17 90,0 15-622,1-8 1,0 3 531,-1-13 0,0 3 0,1 3 0,0 6 0,1-4 0,0 6 0,0-1 45,2 9 0,-1-3-45,-2-20 0,0-5 0,2 13 0,-2-31 0,1-10 90,-2-4-90,2-6 1063,0-6-1063,4-8 0,6-11 0,3-7 0,19-19 0,7 6 0,3 3 0,-1 16 0,-12 20 0,-3 8 0,8 19-90,-15 4 90,0 17 90,-17-1-90,-8 4-90,-6 1 180,-9 1-90,-3-4 0,-5-4 0,-1-7 0,0-8-90,-5-12 90,-1-4 0,-3-8 0,-1-8 0,-1-6-90,4-11-180,-6-22-629,16-12-316,11 22 1,3-1 1214,3-23 0,6 9 0,0 18 0</inkml:trace>
  <inkml:trace contextRef="#ctx0" brushRef="#br0" timeOffset="31365">28754 3031 19136,'-3'-12'2968,"-2"1"-2608,1 0-90,-5-1-90,4 1 0,-5 0-90,2 0-90,-2 1 90,1-1 0,-3 2-90,2 2 90,-2 0-90,1 5 90,0 0 89,-2 2-89,-3 0-90,-2 0 90,-4 6-90,-1 4 0,-3 8 90,-12 18-90,11-5 0,-8 13 0,18-13 0,3-1 0,8 9 0,4-11 0,8 7-90,6-15-90,23 6 91,10-8-1,4-3 90,-4-15 0,-19-7 0,2-21 90,-11 7-90,1-14 89,-12 8 1,-2-2-90,-4-3 90,0 0 90,0 3 0,0 2-90,-4 2 90,3 4-90,-6 3 0,6 1 0,-2 7-90,3-1 90,0 9 90,0 0-180,-4 8 0,3 17 0,-2 5 0,6 18 0,3-3 0,7 7 0,3 0 0,-1-17 0,3-2 90,9 14-90,14 5 0,-10-25 0,14-5 0,-11-11 0,11-13 90,5-38-180,-10-9-133,-13 12 0,-2-4 223,-7 6 0,-3 0 0,-1-3 0,-2 0 0,0 0 0,-1-1 0,-3 0 0,0 0 45,-1 2 0,0-1 0,-2 1 0,0 1 0,0 2 0,0 2 67,0-30-22,-2 10 90,-3 9 0,0 9-180,-5 7 90,0 8 0,-2 3-90,-2 7 532,4 2-442,-4 2-19,4 5-71,-4 0-90,8 2 180,-10 8-90,4 6 0,-7 13 0,4 16 0,2 4 90,-2 18-90,4-9 0,3 2 0,8-5 0,3-3-1008,-1-12 1,2 0 1007,4 12 0,4-2 0,-1-16 0,2-3-176,2-1 0,3-2 131,1 1 0,5-2-270,17 6 0,5-3-135,-12-8 1,2-1-597,14 3 0,1-4-258,-15-10 0,-2-4 1304,-1-4 0,-1-2 0,-3-4 0,-1-2 0,30-15 0</inkml:trace>
  <inkml:trace contextRef="#ctx0" brushRef="#br0" timeOffset="33677">7334 6920 20305,'-12'-11'2969,"-1"0"-2520,3 4-179,4 0 0,-2 5-90,8 0-90,-8 2-90,7 0 90,-2 0-90,-1 10 0,3 8 0,-6 22 90,1 19-90,2-20 0,-1 2-696,-1 7 1,-1 3 650,0 6 0,1 2 90,-3 4 0,0 1-45,3-20 0,0 1 0,-1-1 0,-2 23 0,0-2-45,1-3 0,0-1 45,0-5 0,2-2-45,2-6 0,1-3-90,0-6 0,1-1-315,2 1 1,1-3-271,2 9-539,2-3-720,2-30 1979,3-12 0,0-16 0,2-7 0</inkml:trace>
  <inkml:trace contextRef="#ctx0" brushRef="#br0" timeOffset="34044">7537 6993 20485,'2'-19'2429,"0"1"-2069,-2 5-90,0 1-91,0 3 91,0 3-180,0 3 90,0 1-180,0 12 90,0 9-90,0 19 90,0 16-420,0-18 1,0 3 329,0 5 0,0 3 0,0 5 0,0 2 0,0 3 0,0 4 0,0-4 0,0 4 0,0 0 30,-1-1 0,-1 0 0,1 1-421,1-2 0,0 1 0,-1-3 421,-1-7 0,-1-2 0,1-5-30,2-3 0,-1-3-228,-1 5 1,1-3-133,1 12-180,0 0-1798,0-31 558,0-10 1780,-4-10 0,3-12 0,-3-7 0</inkml:trace>
  <inkml:trace contextRef="#ctx0" brushRef="#br0" timeOffset="34493">6497 7847 20785,'-3'-9'1799,"2"0"-1590,-1 0-29,11-4-90,12-3-90,17-7 90,19-4-685,-21 12 1,3-1 594,6-1 0,2 0 0,5-2 0,1-1 45,5 0 0,0 0-45,5-2 0,0 0 0,-20 8 0,0-1 0,0 1-298,0 0 0,1 1 0,-1-1 298,17-4 0,0 0-30,-12 4 0,1 0 0,-2 1-268,10-5 0,-3 2 298,-2 1 0,-5 2-90,9-1 90,-38 12-270,-8 2 756,-11 0-936,-10 4 870,-7 3-1680,-9 8 1260,-21 16 0,3-1 0,14-11 0,1 1 0</inkml:trace>
  <inkml:trace contextRef="#ctx0" brushRef="#br0" timeOffset="34865">6497 8178 21565,'-43'11'1709,"6"-4"-1529,7-3-180,15-4 90,10 0 0,20-6-1,19-3 91,24-12-1831,-18 9 0,3-1 1696,6-1 0,2-1-45,5 0 0,2 0-380,2 0 0,0 1 380,0 0 0,0 1 0,-1 0 0,0 1 0,-3-1 0,0 1-45,-3 1 0,-1-1 90,-4 2 0,0-2-402,12-4 1,-2-1 356,-18 5 0,-1-1 0,8-2 0,-3 1 90,1-1 0,-11 6-90,-9 2 2663,-7 3-2663,-8 1 1050,-4 1-1320,-4 2-9561,-2 0 9113,-6 8 1,0 2 0,-7 8 0</inkml:trace>
  <inkml:trace contextRef="#ctx0" brushRef="#br0" timeOffset="35961">9425 6486 22374,'-10'-14'2069,"2"3"-1889,1 2-90,0 4 0,2 3-90,1 2 0,0 4 90,4 11 0,0 17-90,-3 24 45,2-17 0,1 4-639,-4 8 0,1 4 594,2 9 0,1 1-1000,-1-18 1,-1 1-1,1 1 1000,1 1 0,0 1 0,0-1 0,0-1 0,0 0 0,0 1-254,0 12 0,0 2 1,0-3 253,0 3 0,0 0-211,0-7 0,0 3 1,0-8 75,0-14 0,0-4 182,0 4 1,0-3-857,0-6 2531,0-15-4151,0-8 2723,0-20 1,4-16 0,0-14 0</inkml:trace>
  <inkml:trace contextRef="#ctx0" brushRef="#br0" timeOffset="36376">9299 6608 22284,'-10'-43'1439,"3"4"-1169,4-7 0,21 10-90,8 6-90,26 14 0,12 26-953,-7 10 0,2 7 863,-11 0 0,-2 3 0,-4-1 0,1 2 0,-4 2 0,3 10 0,-5 3 0,-2 1 0,-3 3 0,-2 1 0,-3 2-45,-3 0 0,-3 1 45,-4-1 0,-4 0 0,-3 0 0,-3 0 0,-6-3 0,-2 0 0,-6-1 0,-3-1 0,-3-3 0,-3-1 0,-3-3 0,-2-1 0,-2-2 0,-3-2-207,-14 9 0,-2-2 207,9-12 0,0-1-169,-9 5 1,0-4 78,-11 1 0,-4-7 0,13-13 1209,8-4-1389,15-10 837,16-7-837,2 1-288,3-9-2590,2 1 3148,2 0 0,2-2 0,2 4 0</inkml:trace>
  <inkml:trace contextRef="#ctx0" brushRef="#br0" timeOffset="36976">10379 7590 20845,'8'0'1799,"1"0"-1709,-1 0 0,3-4 0,4-1-90,7-7 90,3-1-90,7-5 0,4-5 0,5-2 0,4-2-90,0-2 90,-4-1 0,6-16 0,-19 13 90,-2-24 0,-25 24 270,-24-22-91,-19 16-89,-7 2 45,14 25 0,-2 5 45,-22 7-180,2 13 0,10 16 0,25 16-45,14 3 0,5 4-383,2-10 1,2 2 367,5 7 0,4 6 0,2-4-30,8 8 0,3-4 0,1 2 0,2-5-45,-1-11 0,3-8 45,12-2-180,-1-8 180,-2-13-270,11-12 90,-10-14-45,-4-7 0,-2-5-45,7-17-180,-8 2 1,-1-2-901,-11 8 1,-1 1 1349,0 0 0,-1 0 0,0-16 0,-11 22 0</inkml:trace>
  <inkml:trace contextRef="#ctx0" brushRef="#br0" timeOffset="37487">11776 6576 20485,'-16'-27'1709,"0"-2"-1529,-1 0 0,-1-3 90,-2 0 90,-19-11-180,-9 8-90,-5 1-90,-2 19 180,12 11-1,-21 16-89,18-1-1330,-11 17 1330,27 6 0,6 20-45,12-18 0,3 5-45,3 8 0,2 4 0,-1 9 0,2 2 0,3-16 0,0 0 0,0 2-330,2 3 0,-1 1 0,2 1 330,-1 1 0,2-1 0,0 5-531,2-1 0,2 5 1,0-1-1,0-3 561,0 2 0,1-3 0,1 4-30,-2-8 0,2 6 0,0 0 0,-1-2 0,0-6-195,0-1 0,0-5 1,0 3 171,1 2 1,1 5-1,-1-2 1,-1-7 22,1 1 0,-1-3-315,5 15 0,-2-5 349,-2-11-754,-1 0-449,-7-29-127,-2-7 1296,-5-11 0,-2-10 0,-5-6 0</inkml:trace>
  <inkml:trace contextRef="#ctx0" brushRef="#br0" timeOffset="37776">11135 7820 16159,'-25'-42'2159,"-6"-12"189,4-4-2258,9 7-90,14 11 852,21 18-852,11 7 159,2 3 0,4 0-429,6-1 1,2 0 89,1-1 0,-1 2 404,1 1 0,-3 2-1393,12-2-271,-3 0-179,-4 2 0,-5-2 1619,10-2 0,-18 3 0,6-4 0</inkml:trace>
  <inkml:trace contextRef="#ctx0" brushRef="#br0" timeOffset="38043">11732 7341 13110,'2'-5'5666,"0"3"-3867,-2-2-360,0-3-719,0-4-450,0-1 90,0 1-1,0 2-89,0 4 0,0-2 90,-4 1-270,3 3 0,-3-1 0,4 4 90,0 8-90,0 6 90,2 13-91,6 37-44,-2-19 0,1 1-322,-1 1 0,1 0 277,0 3 0,-1-2 0,2 13-90,0-7-180,-1-8-989,2 0 179,-4-18-899,3-1 1979,-6-20 0,0-9 0,-2-5 0</inkml:trace>
  <inkml:trace contextRef="#ctx0" brushRef="#br0" timeOffset="38220">11703 6898 22284,'-18'-26'1529,"1"6"-1439,3 2 0,4 7-270,4-2-269,2 7-181,4 0-899,4 6 1529,7 4 0,3 3 0,6 5 0</inkml:trace>
  <inkml:trace contextRef="#ctx0" brushRef="#br0" timeOffset="38779">12036 7097 21745,'12'-14'1978,"-1"2"-1798,-1 1-90,-4 4 0,2 3 90,-2 2 0,2 6 0,2 7-90,2 12-45,1 8 0,1 6 0,-2-6 0,-1 4-380,2 9 0,1 7 1,-2-5 334,0-1 0,-2 0 0,0 1 0,-1 4 0,-1-6 0,3 21 0,-4-25 0,-2-3 0,-3-8 0,0-7-90,-2-22 0,-9-28 1094,6-5-1004,-1-8 0,-1-3 0,5-20-1054,2 20 0,0 0 1054,4-17 0,5 9-705,3 7 795,2 9-90,3 6 90,17 6 0,-3 17-90,8 7 2015,-9 18-1925,-8 6 0,-1 8 798,-1 7-888,-9-7 0,-1 1 0,6 18 45,-5-11 0,-1-1-45,1 10 0,0-6-90,-6-16 0,-5-15-180,0-5-90,-2-3-270,2-4-1349,2 0 1979,4-6 0,1-4 0,1-6 0</inkml:trace>
  <inkml:trace contextRef="#ctx0" brushRef="#br0" timeOffset="39462">12869 7341 21835,'4'-5'1619,"1"3"-1529,2 0 0,4 2-1,4 0 1,18 0-90,-6-2 0,14-3 0,-8-2 0,18-6 0,-12 1 0,9-6 0,-19 2 0,-5-4 0,-3 0 0,-5-5 0,-2-2 0,-4-21 0,-4 12 90,-2-26 0,-9 30 180,-8-18 90,-5 17-180,-1 3-90,1 6 90,6 13-90,0 2 0,-1 2 0,1 5-90,0 0 89,-2 2 1,0 0-90,-3 6 90,1 3 90,-5 17 0,-1 9-90,2 3 90,4 22-90,9-18-45,5 0 0,1 4-45,3-8 0,1 0 45,3 15 0,2 0-45,1-14 0,2-2 0,0-3 0,4-1 90,24 17 0,-10-17-45,-1-9 0,2-3 135,22-3-180,3-3 90,2-18-90,-16-6 0,-2-5 0,-5 0 0,-6 1 0,-5-1 0,-5 3 0,-6 2 0,-4 2 0,-4 5-90,-2-2-270,-2 1-180,0-1-1439,-11 1 180,3 1 1799,-11 2 0,1 0 0,-3 0 0</inkml:trace>
  <inkml:trace contextRef="#ctx0" brushRef="#br0" timeOffset="42612">14797 7137 20665,'-8'0'2159,"0"0"-1979,4 0 0,-5 0 0,4 0 90,-5 0-91,5 0-89,2 0 90,3 0-90,5 0 90,2 0-90,7 0 45,20-3 0,9-4-135,17-3 0,6-2-850,-13 2 1,3 1 0,1-2 894,-7 2 0,2-2 0,0 0 0,0 1 15,12-3 0,-1 0 0,3 0-15,-13 3 0,1-1 0,2 0 0,4 0-30,-4 1 0,3 0 0,3-1 0,1 0 0,-2 1 0,-3 1-501,-2-1 0,-2 2 1,-2-1-1,2 1 1,2-1 485,0 1 0,3-1 0,2 0 0,-2 1 0,-2 0 0,-4 1 0,1 0 0,-3 1 0,-3 1 0,0 0-218,10-1 0,-1 1 0,-3 0 218,-8 1 0,-1 1 0,0-1 90,20 0 0,-3-1 45,-18 3 0,-2-1-46,-5 1 1,-4 0 1537,-1 2-1447,-24 0 2866,-4 0-2956,-4 0 1227,-9 0-1317,7 0-90,-7 0 0,9 0-90,0 0-180,-4 0-269,3 0-1260,-12 0 0,8 0 1889,-11 0 0,2 6 0,-2 2 0</inkml:trace>
  <inkml:trace contextRef="#ctx0" brushRef="#br0" timeOffset="43667">19215 6527 22644,'0'5'810,"0"-1"-91,0-4-629,0-6-90,0-2 0,0-7 90,0-5 0,-7-4 0,-4-5 0,-25-16-90,2 11 45,0 7 0,-3 3-45,-15 5 0,7 9 0,-4 7 0,7 15 0,1 6 0,-1-1 0,1 4-308,2 10 0,5 4 308,10-3 0,5 2 0,1 3 0,4 1 0,2 1 0,3 1 0,3 1 0,2 0 0,5-2 0,2-1 0,2-1 0,4 0 0,13 7 0,5-4 0,-6-10 0,5-2-2,22 8 1,8-6 1,-7-17 0,1-5 0,14 2 0,-1-2-790,-14-8 0,-3-2 790,-7 0 0,-3-1 0,5-4 0,-9-2 0,-7-2 515,-7-1-695,-2-7-87,-9 4-273,0-5 1682,-7 7-3571,0-7 90,-3 5 2339,-2-5 0,0 9 0,2 0 0</inkml:trace>
  <inkml:trace contextRef="#ctx0" brushRef="#br0" timeOffset="44079">19670 6712 21565,'0'-13'2158,"-5"1"-1978,-4 1 0,-5 4 0,-2 2 0,-8 3-90,8 10-90,-5 7 0,14 10 0,2 8 0,5 4 90,9 22-180,2-16 135,3-11 0,3-2-45,10 0 0,6-6 0,-6-16 0,8-10 0,-10-4 0,6-6 0,-15-6 90,-3-17 0,-12-9-90,-6-1 0,-17-13-180,-7 15 0,3 4 0,-3 8-180,10 20-719,-10 4 90,5 9-8842,-13 9 9455,16 0 0,4 0 1,11-7-1</inkml:trace>
  <inkml:trace contextRef="#ctx0" brushRef="#br0" timeOffset="44813">19873 6635 21115,'8'-13'2429,"-3"1"-2250,-1 1 1,-3 4-90,2-1 0,2 2 0,4 2 0,1 12 0,4 7-90,2 12 90,3 2-90,-1 5 0,0 0 0,-1 2 0,-3-1 90,0 2-90,-5-12 0,-2 3 0,-5-20 0,0 0-90,-2-12 90,0-5-90,0-10 90,2-6 0,2-6 0,2-6 0,3 1 0,6-14 0,9 4 0,-1 13 0,6 11 90,-11 30-90,2 6 0,3 11 0,-1 4 0,3 5 0,-3-2 0,0 0 0,-2-5 90,6 4-90,7-11 0,-3-3 0,0-15 0,-5-23 0,-4-18 180,-2-7 0,-4-4 90,-8 11-90,-3 5-1,-1 3 1,0-5-90,1 14-90,7-8 0,0 22 0,13-2 0,1 16 0,25 15 0,-9 4 0,-13-6 0,-1 2 0,10 13 0,-7 4 0,-3-3 0,-5 11 0,-11-16 0,-7 13 0,-13-21 0,-11 6-270,-1-14-89,2 2-181,7-11-360,9-1-179,3-4 651,0 0 1,0-4 0,0-1 0</inkml:trace>
  <inkml:trace contextRef="#ctx0" brushRef="#br0" timeOffset="45252">21270 5930 21924,'5'-44'2069,"-2"4"-1799,-3 4 90,0 4 0,0 7-90,0 5-180,0 10-90,0 44 44,3 9 1,2 9-45,-2 2 0,0 6 0,1 0-306,1-4 0,0 0 0,0 3 306,0-3 0,0 5 0,0-1 0,0-4-30,0 2 0,1-3 1,-1 0 29,0-2 0,0 1 0,0-4-45,2 11 0,0-8-405,1 1-180,0-11-359,-2-13-540,-2-8-8302,-2-13 9297,-2-9 1,-3-13 0,-2-8 0</inkml:trace>
  <inkml:trace contextRef="#ctx0" brushRef="#br0" timeOffset="45910">20982 6260 21745,'0'-9'1349,"2"-2"-1259,5-1-90,11 1 90,15 0-90,5 3 0,3 1-45,-5 1 0,1 1-1407,16-2 1,0 1 1316,-10 3 0,-2 1-45,0 1 0,1 0-120,19 1 1,-1 0 254,-15 0 0,-1 0 0,12 0 0,0 0 225,-13 0 0,-3 0 89,12 0 451,3 0-360,-38 0 1801,-6 0-1801,-9 0 891,-23 0-1071,-5 18-90,-9-1-90,2 22 0,10-2 45,8-5 0,2 3-45,5 4 0,2 0 0,-2-2 0,1 0 0,6-2 0,4-2 0,10 16 0,-1-16 0,12 1 0,-4-18 0,3-9-90,17-3 0,-9-10 0,20-22 90,-18-18 90,-6-7 0,-17 15 0,-5 1 0,-9-11 0,-4-6 0,-7 18 0,-1 6 0,0 3 90,-8-2-180,8 12 89,0 0-89,7 12 90,8 11-90,-2 8 90,10 34-90,9 11 0,-6-27 0,0 0-223,3-1 0,2-2-47,9 8-989,15 9 269,-9-16-719,11 3-719,-17-22 2428,1-5 0,-5-6 0,-2 0 0</inkml:trace>
  <inkml:trace contextRef="#ctx0" brushRef="#br0" timeOffset="46744">22444 6292 22824,'-6'-26'1799,"5"4"-1619,-8 0-90,8 7-90,-3 8 0,13 30 90,6 32-90,3 6 0,-8-23 0,-1-1 90,2 17-90,-1-4 0,-6-5 90,2-8-90,-6-8 90,2-9 0,-2-4-90,0-9-90,0-3 0,0-20 90,0-4-90,0-41 180,3 11-90,0 16 0,1 0-90,6-18 180,2 6-90,1 4 0,6-3 0,-5 18 90,16-7-90,-10 26 90,10-2-1,-5 14 1,1 7 180,18 33-180,-7 0-90,-12-10 0,1 4 45,-1 5 0,-1 2-1741,1 2 0,-1 0 1696,0-1 0,0-2 0,-4-5 0,1-3 0,16 13 0,-8-19 0,6-4 0,-10-20 0,-3-14-90,13-26 0,-10-9 90,-3-6 0,-1-9 0,-4-3 0,-3-3-298,-4 19 0,-1 0 0,0-1 298,-1-1 0,-1 0 0,-1 1 0,-1-7 0,-2 2 0,1 1 0,0 0 45,-3 2 0,0 1 1305,1 5 1,0 2-1306,-2 5 0,0 3 45,0-20 180,0 10-180,0 19 270,0 11 0,-5 25 179,-8 47-314,4-12 0,0 5-177,1 3 1,2 1-5,-1 8 1,3-3-45,5-15 0,2-3 0,0 0 0,2-2 0,1-2 0,2-1 0,2-2 0,1-1 0,0-3 0,2-1 339,17 27-294,-6-25 0,1-2-135,14 11 45,-14-19 0,1-3-45,6-1-180,-3-10 0,-3-4-629,0-10 179,-10-1-19,-1-14-970,-11 1 1709,-15-23 0,-1 15 0,-12-11 0</inkml:trace>
  <inkml:trace contextRef="#ctx0" brushRef="#br0" timeOffset="47204">23215 6169 19766,'-14'0'3688,"0"0"-3149,-1 0-89,0 0 450,4 0-451,3 0-449,6 0 90,10 0-90,10 0 90,41-4-90,0-3 135,5-2 0,3-1-484,-23 1 0,-1 0 484,15-2 0,2-2 315,4-1 0,-4 0-360,-25 6 0,0-1-46,16-3 1,-6 1 45,-16 6-90,-6 1-179,-8 4-361,-3 0-450,-8 0-2068,-6 0 540,-4 6 2759,-6 2 1,-6 7 0,-3 1 0</inkml:trace>
  <inkml:trace contextRef="#ctx0" brushRef="#br0" timeOffset="49429">7322 10905 20755,'-11'-12'1709,"1"5"-1529,0 3 0,2 14 90,-2 11 90,0 20-91,0 21-134,3-20 0,1 2-45,0 10 0,0 3-30,2-13 0,-1 1 0,0 4-886,0 6 1,-1 5-1,1 2 1,-1-4 825,1 5 0,0-3 0,-1 3-275,1-3 1,-1 4 0,1-2 0,0-4 274,1-5 0,1-4 0,0 1-199,0 6 0,1 2 0,0-2-161,0 11 1,1-2 44,1-5 0,3-5-2113,7 9 2428,3-55 0,7-22 0,-1-22 0</inkml:trace>
  <inkml:trace contextRef="#ctx0" brushRef="#br0" timeOffset="49760">7557 11113 20845,'0'-30'2339,"0"3"-1979,0 6-181,-5 6-89,3 4 90,-9 4-180,10 2 0,-4 7 90,5 11 0,0 16-415,-4 23 370,4-16 0,-1 3-579,-1 9 1,1 4 578,0 6 0,2 2-642,-1 4 0,0 1 597,0-20 0,0 0 0,0-1 0,-1 20 0,2 1 0,0-10 0,2 3 0,0-4 0,-1 3 0,1 0 0,0-12 0,1 2 0,-1-6-182,0-5 1,0-4 91,1 22-31,-2-9-508,0-11-891,-2 3 1520,0-16 0,0-2 0,0-15 0</inkml:trace>
  <inkml:trace contextRef="#ctx0" brushRef="#br0" timeOffset="50279">6237 11927 19496,'-25'0'2968,"3"0"-2428,6 0-450,8-4 90,9-5-90,46-17-90,-18 11 0,2 1-1248,23-8 1,6-1 1277,-19 9 0,1 0 0,1-1-1,7-1 1,2-1 0,1 0-485,4 0 1,2-1-1,5-1 473,-8 3 0,4-1 0,3 0 0,-1 0 0,-2 1-466,1 0 1,-3 0 0,0 1 0,4-1 447,-1 0 0,5 0 0,0-1 0,-2 2 0,-4 0 0,-5 3 0,-4 0 0,-1 2 0,0-1 0,13-1 0,-1 0 0,-2 0-448,-7 2 1,-1 0 0,-3 1 537,15-2 0,-4 1 45,-12 2 0,-3 1 578,-10 1 0,-1 1 96,23-4 438,-26 4-977,-6-1 1825,-22 3-2005,-3-1 3302,-5 1-3482,-2 1-90,-5 2-270,0 0-269,0 0-361,0 0-179,-2 0-810,-3 4 2069,-3 3 0,-6 7 0,-3 2 0</inkml:trace>
  <inkml:trace contextRef="#ctx0" brushRef="#br0" timeOffset="50984">6249 12397 21025,'-10'0'1709,"0"0"-1619,2 0 0,0 0 450,0 0-271,3 0-179,5 0-90,12-2 90,14-6-90,21-10 30,-9 2 0,7-3 0,0 0-982,15-5 0,3-1 952,-19 8 0,3-1 0,2-1 0,1 1 0,7-3 0,3 1 0,-1 0 0,-2 0 30,3 0 0,-2 0 0,5 0-48,-7 1 0,6 0 0,2-1 0,-3 0 0,-6 3-550,2-1 0,-6 2 0,2 0 568,-5 2 0,3-1 0,-2 1 0,-4 1 45,9-2 0,-3 0-164,3 0 0,-3 0 253,-17 6 1,-3 0 225,32-8-90,-39 11 0,-7 1 1178,-7 1-1448,-6 1 1876,-1 1-1786,0 2 882,-1 0-1601,0 0 359,-10 0-180,7 0-1439,-17 6 1889,-3 0 0,-7 9 0,-6-1 0</inkml:trace>
  <inkml:trace contextRef="#ctx0" brushRef="#br0" timeOffset="55794">11183 10823 22464,'-10'-31'1799,"2"1"-1529,1 3-90,0 6 180,6 4-270,-2 5 90,3 5 179,0 31-89,0 17-648,0 1 0,0 5 423,0 8 0,0 4-518,0-12 1,0 3 0,0 0 472,-2 7 0,-1 1 0,1 2-841,-1 3 0,0 0 0,0 2 841,-2 0 0,-1 1 0,0 0 0,1-3 0,0 0 0,1 2-284,0-10 1,1 4-1,-1-2 1,1-4 163,-1-2 0,1-3 0,-1 1-453,2 13 0,0 2 1,0-11-597,-1 10 1371,-8-28 0,3-62 0,-10-31 1</inkml:trace>
  <inkml:trace contextRef="#ctx0" brushRef="#br0" timeOffset="56113">10826 10851 21503,'0'-42'1530,"0"6"-1101,5 5-249,31 0-135,1 18 0,9 8-15,-3 6 0,4 6 0,-1 0-334,18 4 0,0 6 304,-11 9 0,2 6 0,-8 0-274,-9-1 0,-5 2 274,9 9 0,-9 1 0,-12 20-90,-27-2 135,-4-29 0,-5 0-45,-7-1 0,-5-1 0,-3 0 0,-3-1 0,-3-2 0,-1-2 0,-2-2 0,0-1 0,1-2 0,-1-2-113,-7 1 0,1-2 203,-16 7-180,23-14 0,5-2-719,9-2 517,10-6-1237,23-2-42,13-5 1571,9-4 0,9-5 0,3-2 0</inkml:trace>
  <inkml:trace contextRef="#ctx0" brushRef="#br0" timeOffset="56494">11796 11117 20970,'9'-18'2519,"-3"2"-2044,-4 3-115,-8 2 69,0 2 110,-8 3-269,-3 23-270,8 6 35,0 23 10,9-10 0,2 0-45,3 21-410,0-20 1,3-1 409,12 10-226,5-8 226,19 4 0,-9-19 90,22-2-90,-18-29 0,-4-7 0,-11-16 0,-18-5-90,-3-7 1083,-8-7-993,-4 2 78,-2 16 1,-5 0-259,-21-16 0,0 2-899,-13 21-720,16 18 180,2 3-540,13 4 2159,14 0 0,8 0 0,2 0 0</inkml:trace>
  <inkml:trace contextRef="#ctx0" brushRef="#br0" timeOffset="56728">12280 10932 21115,'12'-9'3148,"0"0"-2878,-7 4-90,-2 1-90,-3 4-90,0 0 90,0 4 0,2 25 0,2 4-90,2 29 0,3-5-378,-1 7 378,0-1 0,-3-20 0,0-1-270,0 17 0,-2-22 1,-1-3-631,-2 0-2788,0 1 3688,-4-19 0,-2 0 0,-4-16 0</inkml:trace>
  <inkml:trace contextRef="#ctx0" brushRef="#br0" timeOffset="56896">12203 10511 22914,'-19'-59'1349,"3"5"-1349,2 9 90,7 8-180,2 10 0,5 7-1619,5 11-540,4 13 2249,5 12 0,2 18 0,1 5 0</inkml:trace>
  <inkml:trace contextRef="#ctx0" brushRef="#br0" timeOffset="57378">12617 10927 23004,'10'-13'1439,"0"1"-1169,4-1 0,2 8-90,-1 7-90,3 12 0,-4 13-1,2 9-89,1 7 90,-3 7-90,-2 2 0,-4 1 0,-2 12 0,-3-23 0,-2 8-90,-1-37 1,0-7-1,0-19 0,-3-12 0,2-13 90,-3-10-45,11-9 0,4-5 45,0 13 0,1 1 0,2-14 0,3 3 0,1 17 0,1 7 90,7 5 0,0 4-90,-2 30 90,-4 15-45,-4 8 0,1 6-45,8 22 0,1 4 0,-1-1 0,0 1-90,0 0 0,0-2-720,-4-15 1,-1-7-631,2-3-808,4 0 2248,-14-22 0,-2-4 0,-2-6 0</inkml:trace>
  <inkml:trace contextRef="#ctx0" brushRef="#br0" timeOffset="58245">13506 10254 21295,'12'-62'2608,"-5"9"-2428,-2 5 90,-5 16-180,0 22 0,0 4 90,0 4 90,0 12 359,2 51-449,2 0 0,0 7-649,-2-21 0,1 1 1,-1 2 468,2 10 0,0 2 0,0-2-607,-1-14 0,-1-2 0,1 0 652,2 21 0,0-1-90,-1-3 0,0-2-60,1-7 1,0 0 59,1 9 0,0-3-45,-1-20 0,-1-1-90,2 6 0,0-5-449,2-3-91,-2-9-269,-2-8 888,-2-8-439,-2-4 0,-3-24 1,-2-5-1</inkml:trace>
  <inkml:trace contextRef="#ctx0" brushRef="#br0" timeOffset="58478">13376 10733 21295,'-16'-16'2608,"3"-2"-2518,5 6-90,5 1 90,3 3-90,16-1 0,6 1-90,22-3-180,7 6-135,-8 0 1,2 0 134,-10 2 0,0 0-490,12-1 1,-2 0-1040,15 1-360,-8-1 2159,-7 0 0,-8-3 0,-5-2 0</inkml:trace>
  <inkml:trace contextRef="#ctx0" brushRef="#br0" timeOffset="58931">14010 10570 15988,'-5'0'5307,"1"0"-4857,1 0-181,2 0 181,-3 0-270,6 6 0,4 4 0,4 6-90,5 2 0,5 0 0,0-2-90,7 0 90,1-3-90,19-5 0,-10-2 0,26-6 0,-18 0 0,-1-4 0,-12-3 0,-13-7 0,-5-4 90,-4-5-90,-4-2 269,-8-16 1,-11 0-90,-1 2 0,-10 9 0,6 16-90,-4 7 90,-1 7 0,-17 23-90,9 7 0,6 4 0,0 3-90,1 18 45,9-9 0,4 1-45,10-12 0,3-1 0,8 30 0,16-14 0,4-23 0,7-2-90,4-4-630,-1-10 0,4-2-1888,22 1 1438,-25-7 1,-2-2 1169,3-8 0,-22-7 0,-1-2 0</inkml:trace>
  <inkml:trace contextRef="#ctx0" brushRef="#br0" timeOffset="59580">14688 10538 21655,'0'-16'2428,"0"3"-2158,0 2-90,0 2 90,0 2-90,0 2-90,0 3 269,3 16-179,4 6 0,5 20-90,2 10 0,3 9-309,-9-26 0,0 0 264,-1 1 0,0 0-45,0-1 0,0 0 90,4 30-90,-1-6 0,-2-6 0,-2-7 0,0 0 0,-4-17 0,0 1 0,-2-17 528,0-4-618,0-9 90,0-9 0,0-14 0,0-13 0,0-2 0,0-3 0,0 6 0,0-1-1111,0-14 1,0 1 1155,1 12 0,1 3-45,0 2 0,1 0-273,3-5 0,2 1 273,3-14 90,6-5-335,16 20 245,-3 15 0,15 2 0,-8 14 0,-1 12 90,-1 4-90,-2 10 0,-5 3 90,-5 2-90,-5-1 2027,-8-3-2027,-4-1 772,-4-4-772,-2 0 0,-15 1 0,6-8 213,-12 5-213,7-13 0,1 3 0,1-4-180,-1 0-180,4-4 90,0-1-629,6 0-360,3 1 292,0 4 0,-6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29:26.132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00B0F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11074 1226 21475,'4'-12'3328,"0"1"-2609,-4 4-179,0 1-180,0 3-90,0 1 629,-6 32-539,0 10-334,0-2 1,-1 7 63,1 3 0,-2 6 0,1 1-836,0 9 0,-1 2 0,0 0 746,1-16 0,0 1 0,0-1 0,1 0 0,-2 16 0,0-2 0,0-5-1275,-1 1 1,0-4 1274,1-4 0,-1-2 0,2-5 0,0-2-135,1-7 0,0-2-944,0 33-1080,6-42 900,9-15-450,10-48 584,-5 7 1,2-3 1019,3-10 0,1-3 0,3-11 0,1-2 1,-7 17-1,0-1 0,0 1 0</inkml:trace>
  <inkml:trace contextRef="#ctx0" brushRef="#br0" timeOffset="221">11370 1475 21044,'17'-43'1229,"-1"-1"0,-2 3 1,-1 1-781,-3 4 1,0 2 440,0-25-440,-4 14-64,-4 15-26,-2 14 13,0 28-13,0 25-315,-2-4 0,0 4-533,1 9 1,1 2 487,-2 8 0,0 1 0,2 2 0,0 3 0,0-6 0,0 5 0,0-2-1019,0-2 1,0 0 0,0-1 1018,0 0 0,0-1 0,0-2 0,0 12 0,0-6-720,0 6-1978,0-3 359,0-27 2339,0-7 0,0-33 0,0-9 0</inkml:trace>
  <inkml:trace contextRef="#ctx0" brushRef="#br0" timeOffset="532">10777 1814 23274,'-43'-9'1709,"6"-2"-1439,9-1 89,26-9-179,23 3 0,36-8-45,-17 15 0,4 1-596,7-1 0,6 0 491,1 1 0,6 2 0,-2-1-615,-14 2 1,-2 1 0,2 0 584,11-1 0,2 0 0,-4 1-45,10 0 0,-7 1 0,-20 2 0,-2 1-90,9-1 0,-6 2-224,-12 1-361,-6 0-269,-25 0-271,-10 8-808,-11 2 2068,-7 10 0,-9 1 0,-2 1 0</inkml:trace>
  <inkml:trace contextRef="#ctx0" brushRef="#br0" timeOffset="830">10810 2031 22284,'-45'8'779,"0"0"1,2 0 0,1 0-645,1-4 0,2-1 45,5 3 0,1-2 89,-20-3 1,20 3 0,23-4 90,30 0 0,33 0-225,-12-2 0,5-2-666,10 1 0,6-1 576,-15-1 0,5 0 0,1-1 0,-1 0-45,0 1 0,0-1 0,-1 1 0,1 0-412,16-2 0,-1 1 1,-4-1 441,-10 2 0,-4 0 0,-6 1 60,22-1-90,-21 1 0,-15-1-90,-15 1-90,-9-1-534,-19 3-1085,1 0 2146,-18 2 1,13 6 0,-3 1 0</inkml:trace>
  <inkml:trace contextRef="#ctx0" brushRef="#br0" timeOffset="1798">13384 2058 22734,'-28'0'2519,"-13"-4"-1800,9 1 91,-9-5-91,13 3-89,1-2-180,3 5-450,3 0 0,5 2 0,4 0 0,42 0 0,20-4 0,7 1 0,9 0-1131,-10 0 0,3-1 1,4 0 1130,-3 2 0,2-1 0,3 1 0,2 0-379,-14 0 1,1 1 0,2-1 0,0 0 0,2 1 0,0 0 378,-1 0 0,1 0 0,0 0 0,1 0 0,2 1 0,-1 0 0,2-1-190,-4 1 0,0 0 1,0 1-1,2-1 1,0 0-1,3 1 1,1 0-1,4 0 190,-10 1 0,3-1 0,2 1 0,2-1 0,1 1 0,2 0 0,0 0 0,1 1 0,-1-1 0,0 0 0,-2 0 0,-1 1 0,-2-1-93,2 0 1,-1 1 0,-2-1 0,-1 0 0,0 1 0,0-1 0,1 1-1,0 0 1,1-1 0,2 1 0,1 0 92,-7 0 0,1-1 0,2 1 0,2 0 0,0 0 0,0 0 0,1 0 0,1 0 0,-1 0 0,-1 0 0,0 0 0,-1 0 0,-2 0 0,-1 0 0,-1 0 0,12 1 0,-2 0 0,-1-1 0,-2 1 0,0-1 0,-1 1 0,-1 0 0,1-1 0,0 1 0,0 0 0,0-1 0,0 1 0,0-1 0,0 1 0,-1 0 0,1-1 0,-1 1 0,0-1 0,0 1 0,0 0 0,-2-1 0,-1 1 0,1-1 0,-1 1 0,0 0 0,0-1 0,-1 1 0,0 0 0,0-1 0,0 1 0,3 0 0,0 0 0,0-1 0,-1 1 0,0 0 0,0 0 0,-1 0 0,0-1 0,-1 1 0,3 0 0,1 0 0,-2 0 0,1 0 0,-1 0 0,-1 0 0,-1 0 0,0 0 0,3 0 0,-2 0 0,0-1 0,-1 1 0,0 0 0,1 0 0,0 0 63,4 0 0,0 0 0,1 1 0,0-1 1,-1 0-1,-2 0 0,-2 0-63,-2-1 0,-2 0 0,-1 0 0,-2 0 0,0-1 0,-1 1 0,7 0 0,0 1 0,-2-1 0,-2 0 0,-5-1 0,5 0 0,-6-1 0,-7 0 0,11-1 1233,-21-4-1233,-15-3 1845,-11-4-1845,-5-3 1280,-2 0-1280,0 1 3392,0 3-3392,0 2 0,0 3 0,-4 3-810,-2 0-2068,-8 2 2878,-4 0 0,-9 6 0,-1 1 0</inkml:trace>
  <inkml:trace contextRef="#ctx0" brushRef="#br0" timeOffset="2873">10460 7011 21745,'-12'-9'3777,"0"2"-3237,5 2 180,-2 3-450,8 2 269,-2 4 1,6 9-180,6 14-315,2 12 0,3 6-45,-3-7 0,1 3-1123,4 17 1,-1 3 1122,-3-13 0,-1-1 0,-1-2 0,0 1-190,-1-4 0,0 0 190,0-5 0,0-2 0,8 24 0,-3-14-37,0-11 37,-2-14 0,0-9 0,13-41 0,-2-11 0,-5 1 0,1-4-99,-2-1 1,-1-1 98,2-7 0,1-1 0,-1-1 0,0-1-1099,0 0 0,-1 1 1099,0 3 0,0 2 0,-2 5 0,-1 1-94,3-3 0,0 2 94,3-12-989,1 1-271,-13 36 1260,9 33 0,-5 2 0,10 25 0</inkml:trace>
  <inkml:trace contextRef="#ctx0" brushRef="#br0" timeOffset="3169">11512 7074 21745,'5'-5'3418,"-12"3"-2879,-18 16-269,-4 4-90,-8 22 0,10 3-135,11-4 0,2 2-45,0 23 0,10-13 0,6-3 0,12-2 0,14 1 0,6-44 90,-9-13-90,4-48 90,-20 5-860,-6 13 1,-3 0 769,-8-21-312,-6 7 312,-5 4-360,-1 9-269,3 10-541,3 8-269,8 7-720,4 9 2159,10 3 0,6 4 0,7 0 0</inkml:trace>
  <inkml:trace contextRef="#ctx0" brushRef="#br0" timeOffset="3369">11902 7069 21565,'27'-15'4407,"-5"-1"-3507,-8 0-181,-4 0-269,-4 5-180,-1 0 0,-4 5-270,1 13 0,-1 13 0,0 21 0,-1 16 0,0-23 0,0 2-201,0 2 1,0 1 20,0 1 1,0 0-271,1-3 0,-2 1-1169,-1 5 0,-1 0 1619,-4 18 0,0-12 0,2-29 0</inkml:trace>
  <inkml:trace contextRef="#ctx0" brushRef="#br0" timeOffset="3535">11947 6617 23813,'-14'-32'854,"1"0"1,-11-24-675,3 10-180,5 11 90,8 10-180,-1 6-90,8 10-1978,1 11 2158,11 22 0,3 2 0,6 13 0</inkml:trace>
  <inkml:trace contextRef="#ctx0" brushRef="#br0" timeOffset="4018">12844 6721 26422,'13'-11'2159,"-5"0"-2159,-4-1 0,-4 1 0,1 4 0,2 2 0,2 3 0,2 12 0,3 9 0,4 17 0,4 10 0,5 8-1593,3 5 1593,1 0 0,-1 0-959,0-5 959,-5-6 0,-3-7 0,0-3 0,-18-34 0,-2-4 0,-20-31 1415,-8 3-1415,-7 3 0,-8 7 0,-14 30 0,-4 13 0,24 1 0,3 4 232,-2-5 0,-2 2 0,9 1-232,12 10 0,14 0-42,18-7 1,8-4 41,20 11 0,-5-20 0,4-4 0,-6-8 0,1-4 0,19-7 0,2-6 0,-4-3 0,0-2 0,-1 0 0,-3-5 0,-4-9 0,-9-2-539,-10-4-1170,-3-12-450,-25 21 2268,-8 7 0,-9 6 1,-5 5-1</inkml:trace>
  <inkml:trace contextRef="#ctx0" brushRef="#br0" timeOffset="4639">16312 6373 16624,'2'-36'1109,"1"0"0,-8-15 1,-7-1 82,-7 3 1,-5 2-878,1 1 0,-6 4 552,-18 5 0,-2 14-597,-13 23-270,7 23 0,4 12 0,21 0 0,5 6-563,2-3 1,1 4 0,3 0 562,1 11 0,6 0 0,3 2 0,3 1 396,0-2 1,3 1-397,4-7 0,3 3 0,0-3 0,2 3 0,1-1-506,3 13 0,3-3-34,-2-25 1,2-4-990,9 25-513,-1-9-387,-5-10 3017,-7-6 1,-8-10-1,-5-3 1</inkml:trace>
  <inkml:trace contextRef="#ctx0" brushRef="#br0" timeOffset="4784">15622 7069 23454,'-45'-44'2338,"8"3"-2248,27 15 0,11 0-90,18-1 90,19-1-450,8 8 1,8 1-1306,-9 6 0,2 1 0,0 1 795,1 0 1,0 0 0,0 0 869,0 2 0,0 0 0,-3 2 0,0 1 0,-3 0 0,-2 1 0,1-1 0</inkml:trace>
  <inkml:trace contextRef="#ctx0" brushRef="#br0" timeOffset="5052">16633 6730 23451,'0'-11'3778,"0"-2"-2563,0-3-1215,0-1 45,0 2-45,0 3 23,0 3-23,2 33 0,7 31 0,-5-21 0,0 3 34,4 21 1,1 2-35,-4-9 0,-1-2 0,2-1 0,0 0 0,-3-7 0,0-4 0,3 1 0,-2-1 0,0-21-540,0 1-1889,0-25 2429,-2-9 0,4-14 0,-2-8 0</inkml:trace>
  <inkml:trace contextRef="#ctx0" brushRef="#br0" timeOffset="5367">18586 6034 19882,'5'-43'3688,"-18"-4"-1537,-9 23-2151,-42 32 0,13 28 0,16-3 0,3 7-57,7 21 0,8 4 57,5-14 0,6 2 0,5 6 0,6 6 0,6-4 0,6-15 0,6-3 0,0 0 0,0 0 0,1-1 0,4-3 0,10-2 0,5-4 0,-3-6-630,-2-8 1,-1-4-586,12 2 1,-2-7 1214,12-16 0,-6-10 0,-5-12 0</inkml:trace>
  <inkml:trace contextRef="#ctx0" brushRef="#br0" timeOffset="5626">19378 5762 24713,'10'-52'3328,"2"4"-2788,4 12-540,12 15 0,6 26 0,4 10 0,-4 1 0,1 4-1101,18 14 0,-1 5 1101,-9-1 0,-2 2 0,1 3 0,-2 2 0,-3-1 0,-1 3-189,-10-6 0,-1 3 0,-3-2 189,3 3 0,-5 3-17,-6-2 0,-2 4 0,-7-3 17,-9 5 0,-6-3 0,-1-1 0,-3-2 0,-6-6 0,-2-5-1259,-11 6-1080,3-7-7492,2-7 8308,5-9 1,5-3-1,2-3 1</inkml:trace>
  <inkml:trace contextRef="#ctx0" brushRef="#br0" timeOffset="6522">12763 8472 22914,'-5'-26'2608,"-4"2"-2158,-7 3 630,-24 1-541,3 10-89,-22 2-180,8 16-376,-6 6 106,0 11 0,2 7 0,6 2 0,10 2 92,5 10-92,19-11 0,6 4 0,17-14 0,6-4-180,6-3 1,1-3 372,-1-1-193,-3-3 0,-7 2 0,-4 3 90,-20 23 0,-1-4-90,-4 1 0,-1 1 0,-3 9 0,-2 13 90,16-23-90,17 12 0,5-15-90,24 18 0,0-16 90,-3-4 90,-11 1-90,-18-17 180,-23 14-90,3-11-90,-19 9 0,10-9 0,3 0 0,3 0-270,9 8-1529,8 8 270,7 4 1529,5-6 0,1 2 0,7 16 0,-4-14 0,-1-1 0</inkml:trace>
  <inkml:trace contextRef="#ctx0" brushRef="#br0" timeOffset="7024">12536 11642 14704,'-9'23'3238,"-8"11"304,0 4-3002,-4 2 1195,5 1-1735,10-19 843,11 10-843,16-9 0,1 1 2719,6 0-2719,-12-8 0,-8 4 0,-2 2 0,-12 5 0,-2 3 0,-17 12-180,6 0 91,-1-6-1,29-1 90,19-7 0,6-2 0,7 9 0,-5-5 0,-4-1 0,-12-2 90,-6 0-1,6 21 91,-11 8-90,3 3 0,-16 0-90,-4-20-90,-9-3-180,-3-2-359,-3-3-451,-1-1-539,0-1-809,-1-4 2428,1 0 0,1 1 0,1 2 0</inkml:trace>
  <inkml:trace contextRef="#ctx0" brushRef="#br0" timeOffset="7491">10460 14831 23364,'-3'5'3867,"2"11"-3417,-1-1 360,19 38-765,-1-15 0,3 2-45,0 0 0,3 2 0,2 0 0,2 2 0,-1-4-374,-1-2 0,0-2 374,8 12 0,-1-2 0,6 6 182,-9-9-182,-8-10 0,-2 3 0,-11-14 0,0-8 0,-5-24 0,0-19 0,4-17 0,1-12-585,0 7 0,1-1-180,-2 11 1,1 1-99,4-14 1,0 1-353,-1 19 1,0 2 1214,15-24 0,3 8 0,3 8 0</inkml:trace>
  <inkml:trace contextRef="#ctx0" brushRef="#br0" timeOffset="7791">11516 15088 22284,'7'32'3148,"-5"0"-2338,-10 1 89,-7 2-89,-3-1-180,-8 11-630,10-10 0,1-1 0,22-19 0,17-23-180,1-7 90,8-16 0,-14-4 90,-5-3 0,-6-1 270,-17-13-180,-5 18-90,-28-13 0,10 34-540,-26-1-2069,19 26 451,7-3-631,14 8 2789,24-10 0,8-3 0,7-4 0</inkml:trace>
  <inkml:trace contextRef="#ctx0" brushRef="#br0" timeOffset="8025">12146 15002 25882,'26'-23'2699,"-10"9"-2699,-6-5 0,-13 14 0,2 11 0,-3 34 0,4-3 0,0 2 0,0 3 0,0 1-233,0 6 0,0-1 233,0 17 0,0-8 0,0-7-539,-5-12-990,-2-8-270,-5-14-450,-2-12-7582,1-17 9116,-1-18 1,2-22 0,6 20 0,0 0 0</inkml:trace>
  <inkml:trace contextRef="#ctx0" brushRef="#br0" timeOffset="8174">11898 14234 26340,'-28'-42'1529,"1"4"-1619,4 9 86,11 6-356,5 7-421,12 9-568,9 3-720,11 12-7762,13 2 9005,7 8 1,10 3 0,2-1 0</inkml:trace>
  <inkml:trace contextRef="#ctx0" brushRef="#br0" timeOffset="8558">13072 14347 27052,'16'0'1529,"-2"0"-1529,-4 0 0,-2 8 0,2 4 0,2 36 0,-4-5 0,-1 4 0,-1 1 0,0 4-468,0 4 1,0 6 0,0-6 467,-1 0 0,1-2 0,-1-8 0,0 3 0,1-5 0,1-1 0,0-5 0,-1-3 0,0-2-689,8 22 689,-2-15 0,-1-11 0,-3-21 0,-11-11 0,-22-40 0,-9 7 0,8 8 0,-2 3 1293,-21-5-1293,-5 14 798,-1 16-798,0 14 0,20 8 0,4 7 0,9 3 0,3 3 0,1 0 0,7 1 0,16 29 0,25-28 0,13-10-90,12-13-3458,9-6 2334,-31-11 0,1-2 1214,-1 0 0,1-2 0,0-5 0,-1-1 0,-1-1 0,1 0 0</inkml:trace>
  <inkml:trace contextRef="#ctx0" brushRef="#br0" timeOffset="9082">17319 13863 22464,'-23'-18'4228,"-6"2"-3059,-12 0-809,4 10 0,-2 4-360,-22 6 0,5 14 0,2 11 0,12 18 0,6 8-876,11-19 1,2 2-1,2 2 876,4 8 0,4 2 0,3-1 0,3 12 0,5-1 0,4 1 0,3 0 0,1 1 0,3-2 0,1-2 0,3-2 0,1-4 0,2-2 0,-2-6 0,1 0-771,3 3 1,0-2-1029,4 13-95,-9-23 0,-3-4 1894,-4-13 0,-11-10 0,-6-18 0</inkml:trace>
  <inkml:trace contextRef="#ctx0" brushRef="#br0" timeOffset="9221">16682 14849 23094,'-51'-33'3508,"5"4"-3238,10 7-180,17 2-90,28-4-360,19 4-540,31-4-270,-25 13 1,3 2 224,4-1 1,4-1 944,1 0 0,5-1 0,-2 0 0,8 0 0,0 1 0,-6 0 0,1 0 0,-1 1 0</inkml:trace>
  <inkml:trace contextRef="#ctx0" brushRef="#br0" timeOffset="9618">17750 14523 22644,'6'0'3148,"0"0"-2248,-12 4-271,1-3 451,-5 7-900,2-7-180,4 1 0,0-6 0,4-7 0,6-8 0,13-18 0,5 5 0,4 5 0,4 4 0,1 9 0,1 5 0,1 0 0,1 5 0,-1 7 0,-2 8 0,10 23-235,-6 16 235,-13 9-562,-15-26 1,-4 2 561,-3 0 0,-4 0 0,-2 1 0,-6 0 0,-11 16 0,-6-1 0,5-13 0,-2 0 0,-2-1 0,-2 1 0,0-4 0,1-3 0,0-3 0,2-2 0,5-3-129,14-2 129,24-17 0,28-10 0,8-3 0,-22 1 0,1-1 0,1 0 0,1-2 12,2 1 1,-1 0-373,0-1 0,-1-1-696,2 0 1,-1 0 155,0-2 1,-1 0-406,3 0 1,1-1 927,1-2 1,-1 0 0,4-1 0,0 0 0,0-1-1,1-1 1</inkml:trace>
  <inkml:trace contextRef="#ctx0" brushRef="#br0" timeOffset="9867">19687 14007 27141,'0'-61'1440,"-2"4"-1440,-9 10 0,-1 8 0,0 12 0,2 9 0,-2 39 0,7 15 0,4 21 0,4 7 0,3-15 0,2 1-957,0-6 0,1 4 1,3-4 956,5 5 0,4-3 0,2-4 0,3-2-647,12 4 0,6-4-4269,10-10 1,1-5 3690,-9-4 0,-2-5 0,3-11 1,-4-8-1,-7-18 0</inkml:trace>
  <inkml:trace contextRef="#ctx0" brushRef="#br0" timeOffset="10051">20556 13519 26422,'30'-26'2159,"18"14"-2159,-4 17 0,0 13 0,3 8 0,0 7 0,-1 5-546,0-2 0,-1 5 546,-11-3 0,-3 4 0,-5-3-675,-5-1 1,-8 2-1035,-5 7 0,-5 6 0,-5-3 1709,-10 0 0,-7 0 0,-1-4 0,-4 3 0,-2-2 0,-1-10 0,0 0 0,0 0 0</inkml:trace>
  <inkml:trace contextRef="#ctx0" brushRef="#br0" timeOffset="10774">12946 16097 22824,'-26'-26'3598,"-7"6"-2968,-9 11-91,-13 11-572,-8 12 213,28-2 0,0 3-1022,-1 2 1,1 3 841,1-1 0,1 5 210,-7 15 1,6 5-256,20-13 0,5 1-90,-6 7 0,11-3-90,26-10 0,10-7-45,28 5 270,-2-4 283,-12-3-103,-31-5 1509,-8 4-1419,-14 2 313,-22 18-583,-1-5 0,1-2 0,2 0 0,-1 6 0,-3 23 0,37-16 0,5 2 0,26 3 0,-14-19 0,4 7 0,-15-13 0,-5 7 0,-4-9-270,-3 6-180,0-10-270,-3 0-449,2 2-3058,-3 12 4227,6-3 0,2 17 0,2-7 0</inkml:trace>
  <inkml:trace contextRef="#ctx0" brushRef="#br0" timeOffset="11290">12942 18444 22104,'-13'0'3508,"3"0"-3238,4 0 0,2 0-270,4 0 0,6 0 0,6-2 0,8 0 0,7-1 180,21 1 90,-16 14-180,3-1 90,-29 20-180,-15-9 0,-5 6-90,-1-1 90,7-8-90,6 1 0,10-13 0,21 3 90,-2-2 90,26 15-90,-24-1 180,4 12 0,-19-5 89,-7 17-89,-4-13-180,-3 8 90,0-18 0,0 5-90,0-10-90,-3 8 90,2-10-270,-6 0-179,6 0-1170,-3-5 539,4 0-1978,-7-6-6773,1 3 9298,-11-7 0,-1 9 0,12-8 399</inkml:trace>
  <inkml:trace contextRef="#ctx0" brushRef="#br0" timeOffset="17091">10891 3524 22554,'6'0'450,"-2"0"-270,-2 0 539,-2 0-719,0-4 90,0-1 0,0-2-90,0-2 0,0 2 90,-3-2-90,-4 2 0,-10-4 0,1 6 90,-6-4-90,8 5 90,-2 1-90,-6 1 0,4 2 0,-7 0 0,6 6 0,-1 2 90,0 5-90,-26 25 90,14-10-90,6-4 0,0 1 0,-7 10 0,3 5 0,1 1 45,12-10 0,3 3 0,2 7 0,5 3 0,7 4 0,5 0-45,-1-8 0,4-3 0,29 16 0,-6-33 90,3-4-90,27-9 0,-15-1 0,16-6 90,-25 0-90,-4 0 0,-7 0 0,-6-2 90,-4 0-90,-4-5 0,-2-4 0,-5 1 0,0-5-90,-2 3-90,1-1-360,-2-1-1619,0-9-179,-1 2 2338,2-9 0,3 7 0,0-2 0</inkml:trace>
  <inkml:trace contextRef="#ctx0" brushRef="#br0" timeOffset="17470">11208 3668 15722,'-13'-13'3059,"0"1"-746,0 3-2133,-1 3 791,2 3-971,0 1 516,1 12-516,1 5 90,6 14-90,-4 5 1412,8 7-1322,-4 2 0,4 2-90,0 0 90,2-3 0,2-4 0,9 2-90,8-21 90,1 1-90,1-22 0,-3-15 0,-6-3 0,-3-20 0,-7-1 0,-8-7 0,-2-3 0,-6 0-428,-1 2 248,1 5-90,6 8-269,-3 7-91,7 8-1978,-3 6 629,5 8 1979,0 3 0,0 4 0,0 0 0</inkml:trace>
  <inkml:trace contextRef="#ctx0" brushRef="#br0" timeOffset="18151">11204 3569 16078,'12'0'5667,"2"0"-5218,0 0-89,1 0-180,-1 0 90,-2 0 0,2 6-90,0 5 0,2 12-1,1 9-44,-7-2 0,0 5-45,-2 3 0,-1 1-45,1 1 0,-2 1-45,-2 3 0,-2-2 180,0 6 0,-2-7-90,0-26 0,0-20-90,1-13 0,3-9 0,5-10 90,1-4 0,0 9 0,1-1 90,5-13-91,6-11-89,-8 28 90,-2 11 90,0 6-90,10 25-90,-4 5 90,9 19-90,-4 2 0,1 2 0,0 2 0,10 8 0,-4-8 0,1-6 0,-10-18 0,-7-17 90,2-25-180,-3-3 135,-2-33 0,-4-9-45,-3 34 0,-1-1-379,1-32 1,-1 3 558,-3 14 0,0 7-90,0 1 0,11 17-90,1 3 0,14 20 0,-2 11 90,21 24-90,-20-10 0,-1 2 0,1 1 0,0 3 45,3 13 0,-3 0-45,0 9 0,-13-17 0,-1-1 90,-6 6 847,-3 5-847,-5-17-90,-2 3 0,-3-14 0,0-5 0,-4-3-180,7-4-270,-6-4-1439,10-11-2518,-3-17 4407,4-9 0,0-18 0,0 5 0</inkml:trace>
  <inkml:trace contextRef="#ctx0" brushRef="#br0" timeOffset="18408">12507 3193 23544,'0'-25'2068,"-3"3"-1888,2 6 0,-8 7-90,7 19 90,-7 17-180,8 26 45,-1-18 0,1 2-836,0 5 1,2 2 790,-1 5 0,0 0 0,0 0 0,0 0 0,0 0 0,1-1 0,1-4 0,1-2 45,-1-3 0,2-1-179,2 5 1,1-2 43,6 11-315,2-18 0,5-6-1663,20-14 89,5-9-7852,0-25 9545,-16-14 0,-3-5 1,-4-6-1</inkml:trace>
  <inkml:trace contextRef="#ctx0" brushRef="#br0" timeOffset="18575">12377 3573 20935,'-37'0'2429,"5"0"-2249,9 0-90,11 0-1,14-2-89,14-2 0,16-3-179,15-2-541,14 0-375,-27 3 0,0 1 1095,2-1 0,-1 0 0,-1-1 0,0 0 0,30-6 0</inkml:trace>
  <inkml:trace contextRef="#ctx0" brushRef="#br0" timeOffset="18985">14363 3365 23004,'-10'-13'2698,"-2"-3"-2428,7 4-90,-1 1-90,3 7 0,2 1 0,-3 3 0,4 13 90,0 8-90,0 21 0,0 13-332,0-21 0,0 2 242,0 1 0,0 1 45,0 2 0,0 0-45,0-2 0,0 1-45,0-3 0,0 0-135,0 28-540,0-8-539,0-11-630,0-8-7942,0-12 9118,0-12 0,0-15 0,0-8 0</inkml:trace>
  <inkml:trace contextRef="#ctx0" brushRef="#br0" timeOffset="19152">14188 3162 21295,'-7'-38'944,"0"1"1,-2-16-855,4-7-90,8 32-540,16 2-1079,4 15 1619,15 1 0,-5 18 0,1 3 0</inkml:trace>
  <inkml:trace contextRef="#ctx0" brushRef="#br0" timeOffset="19807">14749 3496 23094,'0'8'1529,"0"4"-1169,1-4-90,4 7-1,3 3-179,4 5 0,2 4 0,3 5-90,-3 4 0,0 3 90,-4-1-90,0-4 0,-3-4 0,-2-6 90,-2-11-90,-2-3 0,-1-10 0,0-2-90,0-7 90,2-5 0,6-29 0,6-15 90,2-4-90,-8 28 0,1 3 90,5-11-90,-1 8 90,3 10 0,-2 12 0,4 12 0,3 14 0,16 31-90,-8-4 0,-9-11 0,0 1 0,17 25 0,-12-21 0,8 3 0,-13-28 0,2-4 0,1-14 0,-1-8 0,2-18-90,-3-14 90,-6 1 0,-1-5 0,-4 10 0,-1-2 0,0-7 0,1-5 0,-3 4-392,-2 3 1,-2 2 391,2-14 0,-1 3 45,-4 22 0,0 1-45,0-6 0,0 1 90,0-20 0,0 5 180,0 36 0,0 28 90,0 57-270,0 0 1,1-7 1,0 10-1,1-2-91,0-18 0,0-2 0,0 2-345,1 10 0,-1 2 1,2-4 344,0 1 0,2-8-90,2 7-90,0-10 180,0-13-899,-2-7-181,0-11 175,-2-7-1164,2-9 2343,-1-13 1,-1-12 0,-3-10-1</inkml:trace>
  <inkml:trace contextRef="#ctx0" brushRef="#br0" timeOffset="20020">15350 3243 21565,'-27'-4'2788,"4"1"-2518,5 1-180,10 2 90,15-4-180,12-1 0,22-4 0,8-2-225,-6 4 0,2 0-180,-12 1 1,1 0-361,9 0 0,-1-1 765,5-2 0,-12 2 0,-8 1 0</inkml:trace>
  <inkml:trace contextRef="#ctx0" brushRef="#br0" timeOffset="21385">17408 3121 15898,'3'-4'6206,"-1"-3"-5666,-1 2 90,0-4-360,1 2-1,-2-4 1,0 0 90,0-9-90,-4-1-180,-2 2 0,-5 4 0,1 10 0,-9 3 0,-6 2 0,-3 4-90,-5 1 0,8 6 90,-16 11-1,13 0-89,-10 11 0,15 1 90,1 5-90,2 4 0,7-8 0,2 1 0,-2 20 0,6-18 0,2 0 0,5 15 90,3-2-90,4-3-90,7-3 180,2-4-90,8-7 0,16 0-90,-7-19 90,13-1 0,-14-16 0,1-6 0,-1-8 0,-1-14-90,-3-8 180,-5-10-90,-5-8-1597,-8-6 1597,-6 29 0,-2-1 0,-1-1 0,0 1 180,-1-32 0,-5 28 0,-1-1 179,-8-21-269,-5 2-90,4 31 0,8 15 1688,4 22-1688,3 4 90,3 36-90,3-18 0,2 3-135,5 12 0,2 0-180,0-7 0,1-2-373,2-2 0,1-3-1021,10 8 1709,16 5 0,-13-18 0,13 4 0</inkml:trace>
  <inkml:trace contextRef="#ctx0" brushRef="#br0" timeOffset="21709">18152 3031 19136,'0'-9'4228,"0"2"-3509,0 0-179,0 4-90,0-1-180,-4 4-91,3-2 91,-3 2-270,26 0 90,-2 0-90,23 0 0,-6 0-90,6 0-90,0-2-269,-2-1-1620,10 1-90,-21 0 2159,4 2 0,-25 0 0,-4 0 0</inkml:trace>
  <inkml:trace contextRef="#ctx0" brushRef="#br0" timeOffset="21951">18229 3320 21205,'-19'5'2429,"1"3"-1980,6-7-89,3 3-90,6-4-90,3 0-90,7 0-90,6 0 90,11 0-90,7 0 0,7-4 0,7-1-90,4-6-180,4-1-450,-1 1-719,-18 1 0,0-1 1439,17-7 0,7-10 0,-19 2 0</inkml:trace>
  <inkml:trace contextRef="#ctx0" brushRef="#br0" timeOffset="22190">18988 2913 22554,'0'-23'1259,"0"3"-1169,5 0-90,17-2 0,4 4 90,16 1-90,-1 6 0,2 2-180,0 0-809,6 2-90,-15 2-990,-1 3 2069,-19 2 0,-8 0 0,-3 0 0</inkml:trace>
  <inkml:trace contextRef="#ctx0" brushRef="#br0" timeOffset="22669">19069 2877 16478,'-10'-7'2609,"4"0"-517,-2 3-1912,7 1 678,-6 1-858,6 10 90,-8 6 0,4 15 413,-6 8-503,0 10 90,-1 6 0,-2 1-90,1 1 0,-1-8 1363,4-6-1183,4-1-90,2-18-90,4-2 90,0-16-90,11-18 90,12-12-90,3-6 0,8-3 0,-10 10-3392,2 7 3392,1 2 0,-1 9 0,1 3 0,-5 12 0,0 6 0,-5 11 90,-3 7-90,-8 2 3482,-2 2-3392,-17 13 0,-10-4-90,-5-3 0,-6-12 0,12-21-90,-8 1-90,10-9-270,-3 3-180,10-4-269,7-2-450,3-2 1349,3-17 0,0 2 0,0-11 0</inkml:trace>
  <inkml:trace contextRef="#ctx0" brushRef="#br0" timeOffset="22951">19553 2886 20845,'0'-16'3688,"0"2"-3238,0-1-180,0 3-91,0 3-89,0 3 0,0 3-90,0 1-1978,1 6-2250,3 11 4228,-1 3 0,1 10 0,-4-3 0</inkml:trace>
  <inkml:trace contextRef="#ctx0" brushRef="#br0" timeOffset="23137">19565 3171 20305,'4'13'3059,"2"-1"-1800,9 5-539,1-2-181,9 5-179,-2-2-90,1 4-180,-3 3 0,-3 7-90,-9 4-360,-7 5-719,-14 6-990,-13 5 2026,7-23 0,-4-1 1,-5 2-1,-1 1 1,-4-1-1,0 1 1</inkml:trace>
  <inkml:trace contextRef="#ctx0" brushRef="#br1" timeOffset="29310">10339 4962 18327,'0'-14'4497,"0"1"-3867,0-1-181,0 3-89,0 2 0,0 2 0,-4 4-90,3 1-1,-6 2-89,2 0 450,-4 25-270,0 7-180,-1 33-539,5-29 0,0 2 404,0 7 0,0 1 0,-2 4 0,0 2-45,-1 2 0,1 1-743,0 1 0,0-1 743,0-2 0,0 3 0,1-2 0,0 5 0,0-4-382,0 5 0,1-2 382,0-13 0,1 2 0,1-6 0,0-3 0,2-8 0,1-5 607,0-3-607,0-16 1365,0-6-2444,0 0 1085,0-4-2795,0-13 2789,6-24 0,0-3 0,7-13 0</inkml:trace>
  <inkml:trace contextRef="#ctx0" brushRef="#br1" timeOffset="29742">10708 5034 21835,'7'-34'1709,"-2"2"-1440,-1 5 1,-1 5 0,-1 4-90,-1 2 0,2 4 180,1 3-180,-2 5 89,0 2 91,-2 2-180,0 6 90,0 11-90,0 8 90,0 38-135,-4-15 0,-1 2-90,2 2-1,0 2-586,-2 12 0,0 0 587,1-14 0,1 1-15,1-3 0,1 3 0,-1-2 15,0 7 0,0 0-15,-2 1 0,0 5 0,1-5-30,0 3 0,0-4 0,-1 0 0,0-3 0,2-13 0,1-5-437,1 4 437,0-11 0,0-8-180,0-13-630,0-3-89,0-8-181,0-8-449,-4-11 128,0-17 1401,-1-14 0,-2-10 0,5 28 0,-1 0 0</inkml:trace>
  <inkml:trace contextRef="#ctx0" brushRef="#br1" timeOffset="30238">9807 5613 18686,'-29'5'4498,"3"3"-3419,-6-7-719,12 3-90,-1-4-90,14 0 0,9-2-1,34-12-134,5-1 0,6-2 0,2-1 0,5-1-497,-8 5 1,6-2-1,0 0 1,-3 2 451,-4 1 0,-2 2 0,3-1 0,7-1 0,6-1 0,-1 0 0,-6 2-293,8 0 1,-3 1 292,-11 2 0,2-1 0,-4 1 0,4 1 0,-5 1 0,15-3 0,7 1 0,-39 7 0,-8 2-180,-11 0 1494,-7 0-2843,-14 0 987,3 0 542,-25 12 0,9-3 0,-11 11 0</inkml:trace>
  <inkml:trace contextRef="#ctx0" brushRef="#br1" timeOffset="30700">9612 5970 21065,'-35'5'2249,"3"-1"-1799,3-4 156,7 0-246,4 0-7,5 0-173,7 0-48,2 0-42,12-6 0,35-9-90,11-5-402,-7 6 1,5 0 446,-2 2 0,2 0-578,8 0 0,2 0 533,1 1 0,1 1 0,1 1 0,0 0 0,-4 1 0,0 1 0,-2 0 0,-2 0 0,-6 0 0,0 0 0,-6 1 0,-1-1-115,-7 1 0,-1 0 115,23-5 90,-13 4-90,-9 1 0,-7-1 0,-7 2 891,-4-1-891,-1 1 1140,-4 3-1320,-1 0 105,-7 2-734,-2 0-360,-2 0 1169,-2-2 0,0-1 0,0-1 0</inkml:trace>
  <inkml:trace contextRef="#ctx0" brushRef="#br1" timeOffset="32225">11890 4944 15718,'-7'-5'2878,"-4"3"-2608,6 0-90,-1 2-90,2 0 450,1 0 1708,2-4-1798,-3 1 0,4-2 0,0 3 629,0 2-629,-5-2-90,4 0 269,-9-7-449,6 4 0,-1-4 0,2 6 0,3 28-90,0 33-45,0-22 0,0 2-357,0 11 0,0 1 312,1-9 0,0 0 0,-1 2 0,0 0 0,1 0 0,0 0 0,-1-1 0,0-1 45,0 0 0,0-2-45,1-4 0,0 0 0,0 6 0,2-3 0,1 12 0,2 4 0,-2-27 0,-2-15 0,0-2 0,-2-18 0,0-4 0,0-14 0,-5-7 624,-2-9-669,-3 7 0,-1 0 45,-7-21-45,0 11 0,-3 2 45,-6-2 0,-10-5 0,9 26 0,-1 10 0,1 5 0,-1 13 0,1 8 0,-1 12 0,5 8 0,1 11-90,7 3 180,8 6-90,2-2 0,6 16 0,4-21 0,2 7 0,5-25 0,3-5 0,4-4 0,17-8 0,-4-4 0,13-6 0,-12 0 0,10-2 0,-11 0 0,4-5 0,-11 0 0,9-6 0,9-3 0,0-1-90,3 0 90,-10-1 0,2-3 0,1-6 0,-1-4 0,1-8 0,-3-4 0,-15 9 0,-2-2 0,6-19 0,-10 20 0,-3 0 0,-2-12 0,-3 6 0,-5 3 0,-1 4 0,0 6 0,-3 4 0,-2 4 0,-3 4 0,-2 2 0,0 3 0,-2 4 0,-2 0 0,-1 1 0,-6 3 90,1-1-90,-4 4 0,2 6 0,1 1 0,-1 9 0,2 2 0,2 5 0,1 6 0,5 23 0,6-9 0,6 16 90,8-18-90,8-1 0,7-1 0,5-1 0,5-4 0,3-2 0,3-3 0,2-6 0,1-2 0,-1-8-180,1-6-540,13-3-1079,2-8 630,-4-3-810,-6-8 1979,-21-6 0,-3-8 0,-3-3 0</inkml:trace>
  <inkml:trace contextRef="#ctx0" brushRef="#br1" timeOffset="32646">13051 4713 21205,'-3'-25'1799,"-9"-4"-1619,2 10 359,-9-7-269,10 14 0,-3-2 0,2 8-90,0 3 90,-2 1 90,-6 2-271,3 6 91,-10 10-180,9 6 90,-4 11 0,14 3-90,1-1 0,1 3 90,3 28-330,-1-20 1,0 2 239,2-10 0,0 1 0,0 17 0,0 4-1617,3 0 1,1 0 1616,0 0 0,0-1 0,1-6 0,2-4-719,3 13 719,-2-8 0,0-7-90,2 2 106,-3-17-736,0 4 3199,-4-25-4188,-2 3-1212,-1-19 2921,-5-1 0,-2-12 0,-5-2 0</inkml:trace>
  <inkml:trace contextRef="#ctx0" brushRef="#br1" timeOffset="33075">12657 5419 20485,'-18'-12'2969,"2"3"-2520,7 0-269,4 0-180,6 0 0,23-6 0,4 3-90,24-2 0,7 2 0,3 1 90,-28 5 0,-1 0 0,29-4 0,-5-1 0,-20 0 0,-5-1 180,-9 1 0,-5 0 90,-6 0 270,0-3-450,-7 4 180,0-3-181,-5 10 91,0-1 360,4 16-360,0 6 0,4 17-90,-1 8 0,-2 12-90,1 6 45,-2-16 0,0 0-45,0-11 0,-1 0-45,3 15 0,-1-2-585,2 7-269,1-9-361,-4-24-539,-2-17-809,-2-14 2608,0-11 0,0-17 0,0-11 0</inkml:trace>
  <inkml:trace contextRef="#ctx0" brushRef="#br1" timeOffset="33221">13295 4957 20845,'-10'-25'2159,"0"3"-2069,5 1-90,-2 5-270,6 3-270,-3 4-989,4 4-630,0 3 2159,0 2 0,0 6 0,0 2 0</inkml:trace>
  <inkml:trace contextRef="#ctx0" brushRef="#br1" timeOffset="33678">13425 5088 22554,'10'0'990,"0"7"-631,0 0-89,0 9-180,3 4 90,1 7-90,0 9 0,-3-4 0,0 1 0,5 21-90,-7-19 0,-1 2 90,2 22-90,-5-16 90,-2 4-90,-3-32 0,0-3 0,0-14 0,-3-7 0,-2-5 90,1-12-90,0-7 0,4-9 0,0-4 0,6 11 0,2 0 0,7-14 0,13-11 90,11 24 0,-10 18 89,12 8 1,-12 24 0,8 33-90,-10-1-90,-10-12 0,-3 0 90,5 18-90,-3-2 0,-2-7 0,-2-6-90,-3-8-180,-4-7-269,-1-4-361,-1-8-359,0-4-990,0-6 2249,2-6 0,0-8 0,1-7 0</inkml:trace>
  <inkml:trace contextRef="#ctx0" brushRef="#br1" timeOffset="34137">14164 5287 22914,'21'0'360,"13"0"-360,-9 0 0,33 0 0,-21-2 0,17-4 0,-17-8 0,1-6 0,-11-5 0,-1-4 0,11-21 45,-15 19 0,-4-1-45,-5-16 0,-9 11 0,-8 1 90,0 2 179,-10-6-89,3 15-90,-7 0 90,0 18 540,-32 19-181,3 24-449,17-14 0,2 2-45,7 6 0,5 4 45,6 8 0,4 1-45,3-9 0,2 0-150,1 11 1,4-2 104,11 9 89,7-7-89,4-13 0,5-6-89,1-9-91,1-8-90,-2-1-180,-5-7-359,-4 3-1710,-4-4 480,-9-6 2039,-1-4 0,-12-8 0,-1-3 0</inkml:trace>
  <inkml:trace contextRef="#ctx0" brushRef="#br1" timeOffset="35069">16710 4695 20755,'0'-9'2968,"-4"-2"-2608,-2 1 90,-6-5-360,-1 7 90,-3-4 180,-2 7-91,1 0 1,-4 3 0,-1 8-90,-7 4 90,-6 8-180,-5 4 0,-3 6 0,0 5-45,13-1 0,1 3-241,9-7 0,1 0 196,-5 12 0,2 1 90,0 18-90,11-4 0,3-3 0,8-5 0,8-6 90,3-5-90,23-1 0,0-19 0,13 1-90,-4-17 90,2-4 302,1-4-392,-13-3 0,-1-3 90,16-9 0,-13-1 0,-1-2 0,0-6 0,3-14 0,-16-10 0,-12 14 0,-3-2 45,0 8 0,-1 1-45,-2-7 0,-1 3 0,-2 0 180,0-3-180,0 13 269,-4-6-179,4 21 90,-8 3-90,7 7 90,-2 4-90,-3 8 90,0 6 0,-7 11 90,1 27-270,5-5 45,5-1 0,3 2-45,7 14-210,-1-19 1,2-2 209,15 12-180,7-1-360,7-7-629,3-6-810,2-10-990,-2-9 2969,-4-11 0,-5-5 0,-2-4 0</inkml:trace>
  <inkml:trace contextRef="#ctx0" brushRef="#br1" timeOffset="35643">18391 4433 20755,'-12'4'3058,"0"-3"-2518,0 3-270,5-4-90,7 0-90,14 0-90,38-6 0,2 0 45,4-2 0,3-1-228,-20 4 1,1 0 182,1-3 0,4 0 0,-4 0 0,-8 3 0,-2-1 0,13-4 0,-4-1 0,-8 3-450,0-4-720,-26 9 181,-9-1-990,-10 4 2070,-11 0 0,-9 0 1,-4 0-1</inkml:trace>
  <inkml:trace contextRef="#ctx0" brushRef="#br1" timeOffset="36308">18554 4406 16528,'-13'0'5936,"1"0"-5306,2 0-270,0 0-1,2 0-89,3 0 180,-2 0-180,3 6 270,-5 13-361,-1 2 1,2 13 0,-7 16 0,0 0-180,6-4 45,-7 5 0,3-5-45,11-26 0,-7-4 0,9 0 0,-4-5 180,4-3-90,0-4 90,4-4-180,0 0 90,29-11-90,13-3 0,9-5 0,4 1 0,-16 9 0,1 5 0,1 2 0,-2 2 0,-4 0 0,-5 0 90,-6 6-90,-5 1 90,-5 9 90,-6 4-91,-2 7 1,-6 31 0,-7-9 0,-5-4 0,-4 2 0,-3-12 0,-3-3-90,0 2 0,-2-3 90,-22 14-90,-9-20 0,12-15 0,-9 0 90,21-14-90,5-3 0,6-4 90,4-5-90,5 2 0,4-2 0,3 3 0,0-5 0,1 2-90,4-1-90,3 6 0,0 3-269,2 5-181,-4-1-3058,0 4 3688,0 0 0,0 0 0,3 0 0</inkml:trace>
  <inkml:trace contextRef="#ctx0" brushRef="#br1" timeOffset="37038">19630 4392 18596,'-6'-10'3778,"5"4"-3328,-8 4 0,4 2-180,-3 6 89,-3 22-269,5-8-90,-1 16 0,7-18 0,0-1 0,9-8 90,0-9-90,4-7 0,-5-17 0,-7 8 0,-4-8 0,-3 15 0,-5 2 0,1 5-180,0 6-179,5 3-2160,-2 11 2519,6 3 0,-2 2 0,3-1 0</inkml:trace>
  <inkml:trace contextRef="#ctx0" brushRef="#br1" timeOffset="37452">19654 4862 18506,'-4'-7'3958,"0"1"-3508,4 3 449,0 1-359,-4 2-360,3 0 180,-2 0-90,-1 0-1,3 0 1,-6 0-90,6 0 180,-2 0 360,3-4-361,0 1 181,0-1-360,0 2 270,0 2-360,3 0-90,7 18 0,1 0 0,3 42-1440,-13 6 496,-3-32 0,-3 1-496,-3 0 1,-4-3 1439,-18 11 0,-9 2 0,-6-2 0</inkml:trace>
  <inkml:trace contextRef="#ctx0" brushRef="#br1" timeOffset="49169">13271 10118 15718,'0'-9'5757,"0"0"-5038,0 2-359,0-2 0,0 4 0,0-3 0,0 3 359,0-4-359,0 4 0,0 0-1,0 3 91,0 2 0,-6 29-180,1 4-225,2-1 0,0 3 0,-2-1 0,1 4 0,3 23 0,0 6-1176,0-21 0,-1 0 1,0 0 1130,2 1 0,0 1 0,0-2-45,0 14 0,0-5-807,2 8 133,2-13-361,0-12-179,4-13-810,-3-11 2069,0-14 0,-2-16 0,-1-8 0</inkml:trace>
  <inkml:trace contextRef="#ctx0" brushRef="#br1" timeOffset="49461">13234 10380 20665,'-6'-33'1619,"0"0"0,-5-32-1079,5 4-46,4 22 1,2-1-180,7 1 0,3 0-270,-1 3 0,4 2 0,5 2 0,4 6 45,23 0-90,-10 19 0,3 7-2126,0 12 0,0 6 2126,-1-1 0,-4 6 403,-1 20 1,-12 7-404,-20-4 0,-9 1 0,3 0 0,-6-1 0,-22 11 0,-8-5-1111,7-17 1,-1-4 1110,0 2 0,1-3 0,-19 7-90,29-26-450,7-5 962,10-12-1951,9-3-756,10-7 2285,11-6 0,7-2 0,4-3 0</inkml:trace>
  <inkml:trace contextRef="#ctx0" brushRef="#br1" timeOffset="49872">13823 10127 23544,'0'-18'2068,"0"2"-1888,0 2-90,0 7 180,3 13-180,9 31-90,2 6 0,-4-12 0,0 2 45,-1 5 0,0-2-45,4 15 0,-2 10 90,-7-34 0,-2-7 90,-2-16-180,-5-10 0,0-17 90,-5-10-90,5-10 0,2-10 90,3-4-1397,5 1 1307,6 3 0,9 6 0,8 10 90,9 10-90,4 14 90,4 13-90,-3 13 90,-3 12-90,-4 10 90,-5 17-90,-11-13 0,-3 6 1306,-12-23-1306,-3-3-359,-1-10-1260,0-3 359,-5-6-539,-2 0 1799,0-18 0,2 1 0,5-16 0</inkml:trace>
  <inkml:trace contextRef="#ctx0" brushRef="#br1" timeOffset="50043">14375 10000 17439,'27'-22'3958,"4"1"-1563,-5 17-1945,-2 10 308,-4 21-578,-8 9-180,2 10 90,-1 4-90,-1 4-180,-2 0-15,-4-1-614,-2-4-541,-4-5-1,0-6 1351,0-11 0,-7-4 0,-2-8 0</inkml:trace>
  <inkml:trace contextRef="#ctx0" brushRef="#br1" timeOffset="50209">14473 9543 14362,'-23'-57'1619,"3"7"1093,1 14-2712,5 12 1229,8 12-3478,11 32-7582,5 5 9433,8 26 0,0-4 0,0 3 0</inkml:trace>
  <inkml:trace contextRef="#ctx0" brushRef="#br1" timeOffset="50755">14708 9919 21745,'10'13'2338,"-1"1"-1888,-4 2 539,8 24-719,-1 0-225,-1-8 0,0 2 45,7 28-90,-8-30 0,1 1-250,2 12 1,-1 0 339,6 19 2,-6-21 0,-2-3 88,-4-7-90,0-6-1,-4-31-89,2-14 0,2-12 0,3-7 0,3-7 0,1-3 0,0 0 0,0 0 45,1 0 0,0 5-45,2-3 439,-2 13-439,-2 16 147,2 16-147,0 14 0,3 13 0,1 7 0,0 3 0,2-1 0,1-6 0,-1-7-90,2-12 0,1-5-90,14-34 90,-10-3 0,-2-19 0,-2-9 90,-9 15 0,-3-3-325,0 3 1,0-4 0,-1 2 369,-1-13 0,-2 2 0,-1-1 0,0 0 45,-2 3 0,0-1 179,-1-8 1,-2 2-225,0 21 0,0 2 0,-1-5 0,0 7 135,0 13 0,0 22 0,0 29-180,0 25 45,2 10 0,1 8-710,1-17 0,0 2 0,1 0 635,-1 2 0,0 0 0,1 0 0,1-4 0,0 0 0,0-5-372,0-2 1,0-4 86,-1-4 0,0-3-674,5 23-1710,-2-5 271,-3-23 2428,-2-4 0,-8-30 0,-2-6 0</inkml:trace>
  <inkml:trace contextRef="#ctx0" brushRef="#br1" timeOffset="50903">15370 9914 21385,'-31'-50'3148,"3"3"-2609,8 13 1,3 1-450,6-2-180,5-14-359,35 37-451,16 1-449,10 0-2953,8-3 4302,-30 7 0,1-2 0,1-1 0,-1 0 0,1 0 0,-1 0 0</inkml:trace>
  <inkml:trace contextRef="#ctx0" brushRef="#br1" timeOffset="51210">16211 9109 21025,'4'-50'3418,"0"3"-3654,-12 4 866,-2 4 251,-9 8-431,1 6 128,-2 4-308,1 12 90,-1 7-90,0 15 89,-1 14-179,-1 18-120,11-15 1,0 4-61,-4 26 0,3 9 0,7-15 0,1 3 0,1 2-553,2-2 1,1 4-1,1-1 1,2-1 552,0 6 0,3-1 0,1 1 0,1-7 0,2 2 0,1-1 0,-1-6-308,2 10 1,1-2 307,-1 0 0,2 5 0,-4-5-2037,-2 2 0,-2-4 1317,2-1 1,-2-3-181,-4-13 1,-3-4-1839,-4 0 2738,-5-13 0,-9-11 0,-4-8 0</inkml:trace>
  <inkml:trace contextRef="#ctx0" brushRef="#br1" timeOffset="51353">15849 10235 22914,'-27'-43'1979,"3"2"-1709,6 3-180,7 4 0,8 0-180,32-9-360,3 10-45,-1 12 0,2 3-3431,27-5 3926,-28 12 0,1 0 0,30-7 0,-1-3 0</inkml:trace>
  <inkml:trace contextRef="#ctx0" brushRef="#br1" timeOffset="52189">17084 9069 20126,'-13'-12'3328,"1"1"-2879,-2-1 91,0 1 0,-1 4-91,1 1-179,2 3-180,5 1 180,-2 6-180,8 7 90,-2 10-180,3 11 45,7 5 0,4 4-45,4-7 0,2 0 0,1 7 0,3-3 0,24 4 0,-14-30 0,-1-6 0,-5-14 0,-3-4 0,-6-13 0,-7-4 90,-4-28 270,-18-2-180,5 0-1,-15 5-179,15 34 0,-1 3 90,9 13-90,0 14 0,0 7 0,0 13 0,0 4 0,0 4 0,9 19-180,1 0-179,4-1-451,-2-13-89,-4-20-271,-2-5-539,0-5-539,-4-2 2248,0-6 0,-2-1 0,0-4 0</inkml:trace>
  <inkml:trace contextRef="#ctx0" brushRef="#br1" timeOffset="52571">16747 8983 21924,'-10'-28'2969,"-1"3"-1800,-10-1-629,-1 13-90,-11 7-91,-6 23 1,-6 21-787,20-9 0,1 6 516,1 11 1,1 8 0,2 0-579,5-8 0,2-1 1,1 6 488,4 1 0,0 6 0,2 3 0,1-1 0,3-5 0,2 6 0,3-3 0,5 3-18,3-6 0,3 5 0,2 1 0,4-2 0,3-5-893,6-3 0,5-4 1,2-2-1,0-1 596,-1 1 0,1 0 0,1-2 1,3-4-159,-1-5 1,4-3 0,-1-3 0,-2-5-1779,18 5 0,-2-8 2251,-2-3 0,0-5 0,-4-5 0,-1-5 0,-2-2 0,-1-1 0</inkml:trace>
  <inkml:trace contextRef="#ctx0" brushRef="#br1" timeOffset="52938">18164 9204 22824,'-12'-22'2339,"-1"1"-1890,3 5 1,0 7 0,2 5-90,0 14-3393,-2 13 3213,2 14 0,0 9-120,2-4 0,-1 5 0,1 0-345,-1 2 1,0 0 0,0 2 314,1 4 0,-1 2 0,1-4-75,-3 7 0,1-3 45,1-2 0,0-1 0,0-6 0,0-1-180,2-4 0,0-2-180,0-6 1,0-2-900,-4 21-3239,0-5 4498,0-28 0,-3-12 0,2-23 0</inkml:trace>
  <inkml:trace contextRef="#ctx0" brushRef="#br1" timeOffset="53108">17721 9548 20498,'-26'-43'1709,"-4"-8"-1619,15 18 1016,1-5-1466,16 26 306,5 1-1025,6 9-777,9 2 1856,3 6 0,1 6 0,1 6 0</inkml:trace>
  <inkml:trace contextRef="#ctx0" brushRef="#br1" timeOffset="53292">18545 9919 24263,'11'11'1709,"-5"-4"-1619,0 3 0,-4-4-90,2 5 0,0-2-180,2 2-449,0-1-541,2 1-8661,8-2 8511,-5-8 0,11-8 0,-6-10 0</inkml:trace>
  <inkml:trace contextRef="#ctx0" brushRef="#br1" timeOffset="53840">19118 9087 22194,'14'-48'3238,"0"5"-2698,-3 4 0,-1 10-180,-2 6 89,0 8 181,6 18-360,-1 11-135,1 15 0,0 7-135,-2-6 0,-1 2-314,4 16 1,0 1 313,-3-5 0,0 0 0,-2 3 0,0 0 0,2 2 0,-1 3 0,-3-7 0,0 2 0,0-3 0,0 6 0,-1-1 0,2 9 0,-1-3 0,1 1 0,-1-13 0,-2-12 0,0-8-90,-4-28 0,0-13 0,-9-29 90,-4-8 0,-3 12 0,-3 1 117,-12-18-117,9 24 0,-2 4 90,-14 6 0,-7 17 0,-4 20-90,-2 17-390,1 17 390,25-17 0,3 1 0,1 2 0,3 2 0,2-1 0,4 2 0,5 10 0,5-1 0,9 18 0,2-25 0,4-3 0,22 1 0,6-11 0,7-12 0,3-9 0,4-9 0,-2-6 0,-20-2 0,-1-1 0,12-7 0,4-14-450,-30 12-269,-6-4 215,-7 1-935,-7-1-270,-7 4-990,-5-2 2802,-2 4 1,-3 1 0,1 2-1</inkml:trace>
  <inkml:trace contextRef="#ctx0" brushRef="#br1" timeOffset="54828">20141 8770 19676,'-5'-14'3418,"0"1"-2789,-5-1 1,2 3-90,3 0-180,2 4-1,-1 0-179,3 5-90,-2 0-90,3 2 90,0 18 0,9 6-90,0 10 0,11-2 0,-3-11 0,1-3 0,-4-5 0,0-6 0,-2 2-90,1-8 90,4-1 0,-2-10 0,4-10 0,-7-7 0,-2-9 0,-4-3 180,0-12 0,-4 18 0,0-5 0,-2 34-180,0 7 90,0 36-90,0-3 0,0 16-90,0-9-90,0 0-450,0 5-674,0-14 0,0 1-1215,3 19 1840,-1-20 1,1-1 0,7 10-1,0-3 1</inkml:trace>
  <inkml:trace contextRef="#ctx0" brushRef="#br1" timeOffset="55243">20909 9408 25073,'2'15'1259,"0"1"-989,2 2-90,-2-1 179,0 2-89,-2-10 180,0 5-180,-9-15-180,1 0 180,-13-16-180,6-6-90,2-4 0,6 1 0,7 10 0,5 3 0,4 2 0,7 6 0,4 1 0,5 12 0,14 24 0,-11 5 0,-10-8 0,-3 2-493,-1 24 493,-8 1 0,-2 3-989,-11-4-720,-4-1-540,-9-9 2197,-17 10 1,9-16-1,-11 7 1</inkml:trace>
  <inkml:trace contextRef="#ctx0" brushRef="#br1" timeOffset="56606">22273 9041 14279,'0'-9'6746,"0"0"-5307,-3-8-899,-2 2-90,1-9-1,-5 3 181,2-5 449,-16-16-359,-12-1-540,-4-1 0,-8 13 0,6 16 0,-2 8 89,-5 7-1830,14 11 0,-1 5 1651,-19 17-45,19-6 0,4 3-446,10-1 1,3 1 445,0 3 0,2 0-45,1 1 0,3 4 45,1 26 0,7 4-45,11-15 0,4-1-381,0 9 0,6-4 426,10-20 0,4-9-135,26-3 0,6-12 2307,3-13-2352,-20-11 0,0-11 105,-13-7 0,-2-6 0,-1 0 30,10-6 0,-5-3-39,-13 3 0,-3-3 1,-6 4 38,-7 4 0,-5 2 90,-8-32-1,-4 7-89,-7 9 90,-3 12 0,1 8-90,0 12 1091,1 9-1001,3 11-90,8 10 90,2 13 159,6 9-249,7 9 0,8 9 977,11 4-932,-9-26 0,3 0-90,11 9 0,4 1-450,2-5 0,1-1-45,-1-1 1,0-4-271,-5-6 1,-2-5-1799,4-6 1789,-5-10 1,-5-11 0,-2-6-1</inkml:trace>
  <inkml:trace contextRef="#ctx0" brushRef="#br1" timeOffset="56889">22700 8363 23454,'-15'-46'2428,"7"6"-2158,2 6 1079,48 23-989,-2 27 0,4 12-270,7-1 0,1 9-929,-11 2 0,2 7 0,-1 3 0,-5-3 839,-4-1 0,-5-1 0,1 2 0,-2 0 0,1 3 0,-1 1 0,-5-3 0,-4 2 0,-5-2 0,-1 1 0,-2-1 0,-2 1 0,-2 0 133,-1 0 1,-2 0 0,-3 1-134,-4 13 0,-5 2 0,-3 0 0,-1-13 0,-3 1 0,-2 0 0,1-3-661,0 7 0,-1-3 1,-2-1 360,-3-2 0,-2-1 0,2-11-1229,-7 0-630,8-16-629,5-17 3283,9-20 1,10-14 0,5-9 0</inkml:trace>
  <inkml:trace contextRef="#ctx0" brushRef="#br1" timeOffset="57155">24056 8621 23634,'-8'-30'2608,"3"3"-1888,2 2 89,3-3-719,0 6 0,0-3 0,0 12-90,0 4 0,0 4-90,0 7-180,0 5-359,0 5-631,0 4-629,0 2-899,-4 4 2788,-2 7 0,-5 8 0,-1 4 0</inkml:trace>
  <inkml:trace contextRef="#ctx0" brushRef="#br1" timeOffset="57362">24084 9182 25163,'24'8'3418,"1"2"-3418,3 12 0,3 3 0,-2 7 0,-3 6 0,-13-5 0,-4 3 0,-1 26-308,-9-18 0,-5 0 308,-4-7 0,-5-1-495,-2 1 0,-4 1-809,-4-1 0,-3 1 1304,-1-1 0,-3 0 0,-6 0 0,-3 0 0,-1 1 0,0-1 0</inkml:trace>
  <inkml:trace contextRef="#ctx0" brushRef="#br1" timeOffset="58890">13392 17517 23723,'-12'-16'2789,"0"2"-2160,5 7 1,2 13 180,8 43-810,4 9-2126,-2-11 0,0 3 2126,2-3 0,0-1 72,0 4 1,1 2-73,-1-5 0,2 2 0,0-2-225,1 5 0,0 0-705,0-5 1,2 2 0,-1-6-960,9 17 1889,5-13 0,-12-49 0,1-20 0</inkml:trace>
  <inkml:trace contextRef="#ctx0" brushRef="#br1" timeOffset="59155">13445 17761 22538,'-15'-38'929,"-1"-1"0,2 1 1,0 2-795,3 2 0,1 2 539,-2-29-494,13 24 0,9 2-135,13 7 0,7 5-45,-1 1 0,3 6-171,12 11 0,1 10 171,-9 7 0,-3 7 0,9 16 0,-4 4 0,-15-8 0,-4 2 0,3 11 0,-9 1 0,-27 17 0,0-32 0,-4-1 0,-6-2 0,-3 0 0,-16 4 0,-1-2 0,12-9 0,-1-1-135,-6 3 0,1-5-137,-1-5-537,13-6-247,11-10-2722,21-18 3778,13-1 0,18-16 0,4 4 0</inkml:trace>
  <inkml:trace contextRef="#ctx0" brushRef="#br1" timeOffset="59522">13965 17558 22505,'10'-18'3238,"-3"0"-2629,-4 0-249,-3 1-157,0 4 157,0 10-259,6 12-101,0 14 90,7 11-90,-1 7 0,-2 2 0,0 0 35,-2 6-35,-3-19 0,-2-8 0,-6-25 90,2-19-180,-3-10 90,4-14 0,5 8 0,1-2 90,8-19-90,-4 21 0,6 2 270,30-8-90,-7 23-45,-4 16 0,-1 6-135,7 15 45,-12 5 0,-2 3-45,-2 7 0,0 12 0,-19-18-90,-2-2-450,-4-5-2248,0-4 359,0-7 2429,-6-7 0,5-10 0,-5-4 0</inkml:trace>
  <inkml:trace contextRef="#ctx0" brushRef="#br1" timeOffset="59707">14692 17314 24533,'7'0'2608,"-2"4"-2248,-3 5-90,-2 9-180,6 9 0,2 31-90,1-9-405,0-4 0,-1 0-584,0 6-720,-3-15 0,-1-2 1709,-8-3 0,-4-6 0,-7-19 0</inkml:trace>
  <inkml:trace contextRef="#ctx0" brushRef="#br1" timeOffset="59861">14602 16703 23004,'-20'-50'809,"-4"-10"-809,12 21 0,-1 18 0,13 24 0</inkml:trace>
  <inkml:trace contextRef="#ctx0" brushRef="#br1" timeOffset="60455">14911 17300 23094,'0'-16'2159,"0"2"-1800,0-1-179,0 1 450,4 1-180,13 5-270,3 14-1,12 15 1,-2 20-135,-9-3 0,-2 2-252,-3-7 0,-1 0 252,3 11 0,-2 0-45,3 12 0,-6-8 90,-3-10-90,-6-11 0,-2-12 0,-2-15 0,0-19 0,0-17 0,0-16 90,4-12-70,-2 28 0,2 0 25,1 0 0,2 1 0,0 0 0,2 2-45,12-22 89,3 13 1,3 14 90,3 15-90,2 17 0,3 13-90,2 14 90,-3 8 285,-1 4-375,-15-11 0,-1-1 0,6 13 0,2 10 0,-15-29-90,-2-1-180,-4-9-360,-2-4-269,-2-7-450,-3-8-271,-6-5-898,-3-11 2518,-6-10 0,-3-13 0,-1-5 0</inkml:trace>
  <inkml:trace contextRef="#ctx0" brushRef="#br1" timeOffset="61617">16052 16852 21924,'11'-52'3149,"-2"2"-2430,-2 3-89,-1 8 0,-4 8-181,0 12-89,-2 8 0,0 19 0,-4 19-360,3 29-403,-1-16 0,1 2 403,0 8 0,2 3-1399,-2 5 1,2 1 1398,-1 2 0,1-1 0,3 0 0,0 0-900,1-3 0,3-1 900,1-5 0,2-2-59,-1-4 1,3-2-302,4 4 0,1-3-449,7 13 269,-8-26 0,1-4-809,3-5-360,1-10-497,-2-10 2206,-3-13 0,-7-12 0,-5-7 0</inkml:trace>
  <inkml:trace contextRef="#ctx0" brushRef="#br1" timeOffset="61762">15902 17341 22734,'-41'-14'2069,"4"1"-1979,12-1 0,22-10-900,46-6-179,13-3-515,-12 16 1,2 1 1503,-6 3 0,-1 1 0,1 1 0,0 0 0,-1-1 0,1 1 0</inkml:trace>
  <inkml:trace contextRef="#ctx0" brushRef="#br1" timeOffset="62238">17177 16676 21115,'8'-14'1979,"0"1"-1439,2-7-271,-3 5-89,1-3-90,-3 3 90,2 1-90,1-8 90,0-3 90,-2-7 90,-2-6 449,-5-25-449,-6 12-90,-7-12-180,-2 25 90,-7 10-90,-1 8-1,-3 11 181,-1 17 0,-2 19 0,3 29-1558,12-15 0,2 4 1378,1 9 0,3 4-60,3-16 0,0 2 0,2 5-319,1 1 1,2 6 0,1 3 0,0-1 0,1-2 288,1 2 0,2-2 0,0-1 0,0 3 0,-1-4 0,0 2 0,0 0 0,1-1 0,2-4-30,3 16 0,3-5 0,0-7-671,-1-3 0,1-5 206,-1-2 1,-1-4-946,3 8-538,-9-31 1978,-9-15 0,-4-10 0,-7-12 0</inkml:trace>
  <inkml:trace contextRef="#ctx0" brushRef="#br1" timeOffset="62405">16820 17504 14722,'-23'-25'2339,"5"0"462,7-2-2621,6 0 1319,10-1-1409,9 3-180,36-9-90,0 8 108,-11 11 0,1 0-558,-8 4 0,0 2 630,13-3 0,0 0 0,17-8 0,-23 8 0,-1 0 0</inkml:trace>
  <inkml:trace contextRef="#ctx0" brushRef="#br1" timeOffset="63377">18265 16350 21655,'-10'-29'2698,"2"-1"-7639,-2 5 5571,0 5 1319,-2 8-1500,-5 6 451,-17 40-540,2 13-139,12-3 1,-1 11-1,4 2-199,6-8 1,3 1-1,2 2 1,0 2-372,1 0 1,1 2 0,1 1 0,1 0 0,2-3 348,0 5 0,2-2 0,3-1 0,3 0-90,4 4 0,4 0 0,3-2 0,5-5 52,11 0 0,5-6 0,2-3-832,-1-3 1,2-4 0,1-4 35,-1-5 1,1-5 0,-3-9 833,5-13 0,-6-9 0,13-20 0,-5-11 0</inkml:trace>
  <inkml:trace contextRef="#ctx0" brushRef="#br1" timeOffset="63742">18813 16368 23723,'-20'-48'2429,"0"5"-2159,1 12-90,-4 6-90,13 13-90,-3 18 0,13 18 0,0 17 0,0 9 0,5 0-90,2-2 0,7-8 0,0-6 0,5-11 0,12-11 90,1-31 0,2-7 0,-9-23 0,-13 6 90,-4 0 0,-4 2 0,-2-1-90,-2 17 0,0 10 90,5 38-180,0 8 45,1 6 0,0 3-585,1 14 135,-2-18 1,-1 0-945,3 11 1439,8 6 0,-1-18 0,5 6 0</inkml:trace>
  <inkml:trace contextRef="#ctx0" brushRef="#br1" timeOffset="64504">19886 16097 19136,'0'-9'4048,"0"2"-3509,0 0 1,0 1 0,0 1 0,0 0-91,0 3 271,0 2 359,0 20-629,-4 9-90,-1 36-270,1-25 0,-2 2-654,0 9 0,0 2 564,0 6 0,0 0 0,-2 4 0,0-1 0,1 0 0,1-1 0,-1-2 0,0-1 0,2-4 0,0-1 0,2-5 0,0-1 0,-2-7 0,1-1 0,3-4 0,0-3-922,-10 21 23,10-13-540,-8-8-2879,4-14 4318,-4-15 0,0-15 0,-1-14 0</inkml:trace>
  <inkml:trace contextRef="#ctx0" brushRef="#br1" timeOffset="64678">19565 16418 22644,'-25'-43'2429,"3"2"-2070,1 7-89,5 5-180,4 6-270,6 3-269,8 10-451,6 2-719,10 12-989,7 3 2608,3 5 0,7 5 0,-1 2 0</inkml:trace>
  <inkml:trace contextRef="#ctx0" brushRef="#br1" timeOffset="64846">20089 16739 22824,'6'43'1799,"-2"-2"-1619,-2-3 0,0 5-810,2-10-449,0-8 1079,11-13 0,-3-22 0,8-2 0</inkml:trace>
  <inkml:trace contextRef="#ctx0" brushRef="#br1" timeOffset="65230">20649 15884 23813,'27'-52'2429,"-3"6"-1709,-2 15-1,0 15-269,1 22-225,-5 22 0,-1 10-225,-3-2 0,-1 3-564,5 23 0,-1 3 564,-5-8 0,-1 1 0,-1 2 0,0 1 0,-1-1 0,0 0 0,-1-5 0,0 1 0,3 8 0,0 0 0,-3-15 0,0-1 0,0-3 0,0-5 0,-3-5-180,-8-36 90,-8-26 45,-7-4 0,-4-1 0,3 4 0,-2 1 521,-10-9 1,-2 3-387,-22 0-1,0 16 91,2 23-180,20 13 0,3 7 0,-9 27 0,15-1 0,6 4 0,12-22 0,7 1 0,5 17 0,11-2 0,8-20 0,5-6-225,1 0 1,1-5-316,4-5 0,0-8-1169,13-12 1709,2-17 0,-21-5 0,2-14 0</inkml:trace>
  <inkml:trace contextRef="#ctx0" brushRef="#br1" timeOffset="68121">17120 2642 16707,'0'-5'4408,"0"1"-3239,0 4 2609,0-2-3238,0-3-180,0 2-360,0-1 90,0 4-1,0 14 1,0 2 90,-3 31-90,-2-11-45,-1-5 0,0 6-45,3 20 0,1 1-942,-2-19 1,1 1 941,1 11 0,1 6 0,0-7 0,1-11 0,-1-2-353,-1 15 1,1-2 352,1 6-575,0-13 575,0-21-90,0 1 90,0 7 1575,0-7-1575,0 3 989,0-4-989,0-9 779,0 0-779,0-9 0,0-4 0,0 4 0,0-3 0,0 7 0,0-3 0,0 0 0,-4 5 0,3-4 0,-8 5 0,8-2 0,-5-4 0,6 3 0,0-7 90,0 3-180,0-14 90,7-17 0,-3-7 0,7-13 0,-6 7 0,1-1 0,0 2 0,-2 3 0,2 2 0,-2 3 0,0-11 0,0 12 0,0-7 0,0 17 0,0 1 0,2 4 0,6-3 0,-1 6 0,5-3 0,-4 6 0,0 0 0,1-1 0,-1 3 0,-2-1 0,0 1 0,5-8 0,-3 4 0,6-2 0,-6 7 0,5 3 0,-3 1 0,4 2 0,-6 0 0,0 0 0,0 0 0,2 0 0,-1 6 0,1 2 0,-4 5 0,0 5 0,0 0 0,0 5 0,3 0 0,-3 1 0,2-1 0,-2 4 0,0-2 0,0 2 0,-2 0 0,1 13 90,-3-8-3482,0 8 3392,-2-9 0,0-4 0,-2 2 0,2 7 0,-2-9 0,2 3 0,-2-9 0,0-5 0,-2-1 3392,0 5-3302,0-5-90,0 10 90,-5-3-90,-2-1 90,-5-2 0,0-5-90,-8 9 0,1-4 90,-7 7-90,1-10-90,3-3 180,0-6-180,1 1 180,1-7-90,0 3 0,-4-4 0,8 0 0,-1 0 0,12 0 90,-2 0-180,3 0 180,-5-4 0,-6-7 90,-2-17-180,0-4 0,0-2 0,12 8 0,-4 10 0,8 2 0,-8-1 0,4 5 0,-2-3 0,4 4 0,3 0 0,0 0 0,0 0 0,0 0 0,0 0 0,0-8 0,0 1 0,0-8 0,0 4 0,0-5 0,0 2 0,0-2 0,0 5 0,0 0 0,0 4 0,0 0 0,0 2 0,0 3-90,0 0 0,0 4-90,0 0-180,0 3-360,0-1-449,0 3-270,0 0-810,0 8 2249,0 3 0,0 7 0,0 2 0</inkml:trace>
  <inkml:trace contextRef="#ctx0" brushRef="#br1" timeOffset="70607">21611 15934 23364,'-16'-25'2158,"0"2"-1978,1 5-90,7 7-90,-1 4 0,8 5 90,-3 12-90,8 5 0,2 10 0,5 2 0,3 0 0,-2-2-90,2-2 90,-2-7 90,-1-7-90,-1-5 0,-2-4 0,0-8 0,0-4 360,0-25 180,-3-9-270,-2 0-1,-3 1-269,0 26 0,0 5 0,0 10-180,0 19-1259,4 20 180,-1 9-540,4 20-1170,0-3 2969,-3-26 0,0 0 0,0 4 0,0 0 0,0 1 0,0 1 0</inkml:trace>
  <inkml:trace contextRef="#ctx0" brushRef="#br1" timeOffset="70795">22026 16726 23454,'26'0'2428,"0"0"-1708,-3-2-91,-1-1-179,-4 1-90,1 0-90,-3 2-180,0 8 0,-2 6-90,-1 11-450,-12 35-539,-8-11 100,-1-12 1,-3 0-1271,-13 18 2159,4-22 0,-1 0 0,-9 16 0,9-21 0,1 0 0</inkml:trace>
  <inkml:trace contextRef="#ctx0" brushRef="#br1" timeOffset="71458">23195 15785 20395,'6'-9'3149,"-2"0"-2610,-2 0 181,-2 0 89,0-2 1,0 1-270,0-1-181,0 4-89,0 0-180,0 5 180,0 0 180,0 34-270,0 26-180,0-20 0,0 1-203,0 7 1,0-1 202,0-9 0,0 0 0,0 13 0,0 1 0,0-6 0,0-1 0,0-2 0,0-2 0,0 14 0,0-32 0,0-6 0,9-22 0,1-6 0,11-23 0,2-1 0,5-1 405,3 4-405,0 6 0,1 8 0,-3 11 0,1 9 0,-4 15 0,-7 19 0,-4 8 0,-6-3 0,-3 1 0,5 10 0,-4-1 0,-8-11 0,-5-3 0,-7 6 0,-24 5 0,-13-18 0,-1-6 0,-2-25-90,20-15-270,3-12-90,7-10-359,11-8-361,5-6-764,10 15 1,3-1 1933,3-20 0,0 22 0,2 2 0,7-12 0</inkml:trace>
  <inkml:trace contextRef="#ctx0" brushRef="#br1" timeOffset="72023">24454 15532 21385,'-16'-18'3328,"-1"-1"-2788,3 1 989,41-12-1349,4 23-135,5 2 0,3 8 44,12 24 1,-3 16-995,-17-5 1,-2 5 0,-1 2 934,2-2 0,-2 2 0,-4 5-8,-9 1 1,-5 7 0,-3-1-1,-3-5 8,-2-5 0,-3-4 0,-3 2 30,-1 12 0,-4 3 0,-1-6-60,-5 2 0,-3-5 45,-1-2 0,-3-3-45,1-5 0,0-3-457,0-3 0,0-2 457,-15 19-90,8-11-180,7-12-360,7-9-449,8-11 1408,2-5-2488,6-12 2646,6-14 0,6-15 1,7-11-1</inkml:trace>
  <inkml:trace contextRef="#ctx0" brushRef="#br1" timeOffset="72288">25388 15586 23184,'8'-30'2338,"-2"5"-2158,-4 5-90,-2 6 0,2 3-90,0 4 0,4 3 0,-1 2 0,0 2 0,-2 0-4767,-2 0 4767,-1 6 0,0 3 0,0 7 0</inkml:trace>
  <inkml:trace contextRef="#ctx0" brushRef="#br1" timeOffset="72523">25481 16088 25432,'-10'0'2879,"4"-2"-2609,2-3-270,4 0 0,2 1 0,7 2 0,10 2 0,13 6 0,7 7 0,4 17 0,-4 15-116,-23-15 0,-3 3 116,-2 3 0,-6 5-1050,-15 18 1,-11 9 0,0-6 874,6-19 1,-1-4 0,-2 4 0,-6 6 0,-3 5 0,-2 0-1,1-6 1,0-11 0,0 0 0,0 0 0</inkml:trace>
  <inkml:trace contextRef="#ctx0" brushRef="#br2" timeOffset="78862">5742 5450 22374,'-43'0'2249,"4"-4"-1979,3-1 90,7-4-1,5 0-89,11-2-90,8-4 0,18-8 135,19-8 0,13-4-136,-6 10 1,6-1 0,2-1 0,1 0-876,2-3 1,1 0-1,1 0 1,3-1 731,-1 4 0,2-2 0,1 1 0,0 0 0,-1 2 9,3-2 0,-2 1 0,2 1 0,3-2-442,-6 5 0,3-2 0,3 0 0,0 0 1,-2 1-1,-2 1 397,-2 2 0,-2 0 0,-2 1 0,2 0 0,2-1 0,-1 1 0,4-1 0,0-1 0,0 2 0,-2 0 0,-4 2-182,3-1 0,-3 2 0,-2 1 0,0 0 182,13-3 0,-2 1 0,-1 1 0,-6 0 0,-2 2 0,-1-1 0,-6 4 0,-1 0 0,-2 0 0,13-2 0,-2-1 50,1 0 1,-3 2-51,-17 4 0,-2 0 0,7-2 0,-3 1 0,-8 4 1621,-1-2-1621,-18 8 2696,0-2-2696,-1 0 1307,-3-1-3915,-8-1 1154,-4-1-1334,-11-1 2788,-3-1 0,-1-2 0,-1 0 0</inkml:trace>
  <inkml:trace contextRef="#ctx0" brushRef="#br2" timeOffset="79314">8471 3949 22734,'-17'-7'3148,"1"2"-2698,2 1-180,0 2-90,7 2 0,3 0-180,16 0 90,10 0-90,21 0 0,16 4 0,-3-4 0,3 1 0,-14 1 0,0 0-295,17-2 0,-3 0 250,-23 0 0,-3 0 45,26 0 90,-14 0-90,-13 0 90,-10 0-90,-8 0 90,-7 0-90,-4 8 679,-10 8-589,-4 13-90,-7 14 90,-3 7-90,3 9 0,6-15 0,1 0 0,-5 19 0,5-14 0,1-2 0,-3 7 0,4-7 90,-2-19-90,3-21 0,-26-19 0,0-10 45,-5-11 0,-3-9-1176,13 8 1,0-4-1,1 0 1131,-2-1 0,1 0 0,0-1 0,0-4 0,1-1 0,3 2-147,0-5 0,1-1 57,-2-10 0,1 1-765,4 14 1,1 2 44,3 1 1,-2 10-1890,-10 21 2699,6 45 0,8-3 0,0 4 0,-1 5 0,-1 1 0</inkml:trace>
  <inkml:trace contextRef="#ctx0" brushRef="#br2" timeOffset="80046">3123 6825 24173,'-41'-27'1080,"-1"6"-811,-1 14 91,-4 18 0,0 25-225,23-7 0,2 5-734,-1 12 0,3 5 629,6-10 0,3 2 0,1 2-352,2 5 1,2 2 0,1 1 321,0 4 0,2 0 0,2 1 0,2-1 0,3 0 0,2 2 0,2-5 0,2 2 0,1 0 0,1-4 30,1-1 0,1-4 0,2 1-30,4 8 0,2 1 0,2-9-59,1-8 1,2-7 58,-1-5 0,1-5 0,26 3 0,0-14 0,0-24 0,-3-14 0,-17-8 0,-2-7 0,-8 9 0,-2-3 143,4-13 0,-3 0-98,-9 16 0,-2 0 741,-1-7 1,-2 2-787,3-8 141,4 9-51,-4 39-90,10 20 0,4 7 0,8 0 0,3-1-90,5-4-90,2-5-180,0-4-449,-3-9-891,9-7-639,-15-9 2339,5-11 0,-20-10 0,-4-6 0</inkml:trace>
  <inkml:trace contextRef="#ctx0" brushRef="#br2" timeOffset="80356">3707 7178 21593,'-20'-57'2249,"2"3"-1530,0 4-89,3 7-91,3 5-89,2 8-61,6 6-209,0 7 70,4 8 110,0 11 35,7 14-125,7 14 0,3 8-180,8 18 0,2 5-90,-8-19 0,1 1 0,-1 1-93,2 4 1,-1 1-1,0 0 93,0-1 0,0-2 0,-1-2-376,2 6 1,-1-2 195,6 11 1,0-5-451,5 3-2051,6-4 612,-10-30-539,4-9 2608,-10-38 0,-1-24 0,-10 16 0,0 0 0</inkml:trace>
  <inkml:trace contextRef="#ctx0" brushRef="#br2" timeOffset="80622">4252 7210 21835,'0'-26'2248,"0"10"-1888,-4 16 90,3 16-180,-3 12-1,6 8-89,4 3-90,6 1 0,7-5-90,7-4 90,5-12-90,5-8 0,1-13 90,2-10 180,4-23-90,-17 3 0,-2-14-90,-27 9 0,-24-9-360,-19 9-450,14 17 1,0 3-720,-19-1-900,10 7 2339,28 5 0,6-1 0,7-2 0</inkml:trace>
  <inkml:trace contextRef="#ctx0" brushRef="#br2" timeOffset="81056">4507 6617 23544,'0'-29'2068,"0"1"-1798,-3 8 0,2 4 0,-3 9 180,13 19-360,6 12 0,14 22-90,5 10-333,-6-9 1,-1 2 332,-6-12 0,-1 0 0,6 11 0,-1-2 90,2 3-334,-7-10 244,-6-12 0,-6-13 0,-4-18 0,-2-31-90,-2-4 90,5-15 0,4 15 0,23-3-45,7 44 0,1 9 692,1-7-647,-3 20 0,-11 7 262,-36 5-262,-22 12 0,-5-13-45,10-14 0,-3-3-45,-2-3 0,0-3-180,-14-1-1259,-9 1-1799,43-22 3328,9-5 0,27-12 0,4-3 0</inkml:trace>
  <inkml:trace contextRef="#ctx0" brushRef="#br2" timeOffset="81641">5316 6644 22014,'4'-34'2879,"0"2"-2250,-4 5-269,-4 5-90,-2 6-180,-5 5 90,1 16-180,0 12 0,6 45 0,3-20 0,3 2 0,4 11 0,2 0-45,-1-11 0,2-3-45,13 20 0,-6-35-180,4-16 90,-5-26 180,-3-12 45,-9-10 0,-4-4 135,-5-16-90,1 18 0,-1 1 90,-2 3 0,-1 4-90,-3-9 0,0-4-90,9 31 180,3 8-180,3 26 0,6-1 0,5 19 0,4-9 0,3-4 0,3-6 0,2-8-90,7-13-90,2-12 180,-1-15-368,1-18 323,-20 18 0,-2-6 105,-2-6 0,-4-6 0,-2-2 150,-4-7 0,-4-2 0,-1 0-497,1 0 1,-1-1-1,-2 2 467,-5 0 0,-1 1 0,-1 6-90,-3 3 0,1 6-350,2 5 1,-1 4 259,-8-14 0,8 52 0,7 25 0,7 6 0,4 7-440,5 4 0,3 6 1,0-2 439,-2-9 0,1-2 0,2 5-203,5 10 1,3 6 0,0 1-1,0-7-307,-2-6 1,-1-5-1,2 1-150,5 14 1,2 3-1,-2-5-712,1 3 0,-1-3 1372,-2 0 0,-2 0 0,-1 0 0,-1-1 0,-2 0 0,0-1 0</inkml:trace>
  <inkml:trace contextRef="#ctx0" brushRef="#br2" timeOffset="82458">5100 9353 24443,'-20'0'1709,"2"-4"-1619,3-5 90,7-13-45,17-9 0,11-8 15,6-3-1,7-4 1,3-1-1063,-7 9 1,1-1 0,2 0 0,3-2 948,1 0 0,3-2 0,2 0 0,0-1 0,0 2-18,0 2 0,-2 1 0,2 0 0,2-1 0,3-4-7,-5 5 0,3-2 1,2-2-1,1-1 0,2-1 1,0 0-1,1 0 0,-1 1-178,-3 4 0,0-1 0,2 1 1,-1 0-1,1-1 0,0 1 0,1 0 1,-1-1-1,-1 1 167,1 0 0,-1 0 0,0 0 0,1 0 0,-1 0 0,0 0 0,1 1 0,1 0 0,0 0 0,1 0 0,3-1 0,0 0 0,0 0 0,1 1 0,-2 1 0,0 1 0,-3 2 0,-2 2-252,4-3 1,-2 4 0,-2 1 0,-1 1 0,-1 0 0,1-1 269,7-4 0,0-1 0,-1 1 0,-2 1 0,-3 1-73,12-7 0,-4 3 1,-9 2 143,-12 6 1,-8 0 0,9-21 1301,-20 7-1391,-15 7 2026,-14 3-2026,2 13 0,-1 1 3029,9 10-3119,6 4 1006,2 1-1186,2 4 0,2 0-90,0 0-89,-1 0-361,-3 0-179,-2 0-2250,-2-2 811,0-3 2428,0-4 0,0-2 0,0-3 0</inkml:trace>
  <inkml:trace contextRef="#ctx0" brushRef="#br2" timeOffset="82964">8365 6097 22914,'0'-12'3778,"0"1"-2969,0 2-269,-3 4-180,2 1-180,-3 4-180,4 6 0,2 8 0,4 17 0,4 8 0,5 6 0,3 14 0,3 3-582,-6-20 1,0 1-1,0-1 582,1 2 0,0 0 0,0-3 0,1 0 0,0-3-20,-2-3 0,-1-2 20,12 23 0,-4-2 0,-11-22 0,-7-11 0,-13-26 1736,-7-19-1736,-4-17 0,-4-16-1135,10 24 1,-1-2 1134,-2-3 0,0-1 0,-1 0 0,-1-1-244,-8-13 0,-1 0 244,8 16 0,1 1 0,-4-8 0,1 4 0,2-3 0,10 7 0,11 2 0,18 3 0,15-3 0,19 0-121,-21 16 0,3 2 121,21-6 0,2 2 0,-15 5 0,3 6 0,17 15 0,9 9 0,-13 4-130,-23 0 1,-4 5 129,9 9 0,2 5 0,-14 2 0,-24 3 0,-10 0-346,1 5 1,-2 0 345,-3 2 0,-1 1-196,-1-1 0,-2 2 196,0-5 0,-1 3 0,0-3 0,-3 9 0,-2-1-662,4-9 0,-2 2 0,0-3-58,-3 3 1,0-3-181,-2-1 1,-3 0 916,-1-4 0,-2 1 0,-1-2 1,-8 5-1,-2 0 0,4-7 1,0 1-1,0 0 0</inkml:trace>
  <inkml:trace contextRef="#ctx0" brushRef="#br2" timeOffset="83675">3415 10923 21115,'-10'-25'4587,"-4"2"-3597,-11 5-630,0 8-1,-12 17 1,4 18-90,-2 24-622,19-14 0,1 3 397,2 6 0,2 3 0,2 3 0,6 4-45,5-2 0,4 3 0,4 0 0,5-3 0,4-1 0,1-1-30,0 1 0,1 0 0,3-4-60,2-8 0,4-4 1,2-6-136,18-3 0,1-9 135,-12-8 0,0-6-176,12-3 1,-4-8 265,-15-5 0,-5-8-45,6-14 0,-4-8 180,-6-9 0,-3-4-75,-4 12 0,-1-1 0,-3 1-15,1-11 0,-3 3 0,-2 11 0,0 7 45,4 5 90,11 19-90,17 31-90,4 8 0,-16-6 0,-1 2-303,14 14 303,1-3-269,-3-4-922,7 1-1777,-10-17 539,-5-6 2429,-16-25 0,-11-15 0,-4-9 0</inkml:trace>
  <inkml:trace contextRef="#ctx0" brushRef="#br2" timeOffset="83922">4187 10670 23004,'-27'-55'3598,"3"5"-2969,-1 9-269,3 10-90,5 6-90,7 11 0,5 12 0,12 17-90,7 18 0,3 6-90,-1-4 0,2 2-299,9 21 0,1 1 299,-4-12 0,-1-1 0,0 1 0,1 1-150,-3-7 0,0 1 1,0-2-301,1 2 0,1 0-989,9 17 0,1-7-3329,15-15 4768,-5-15 0,-4-45 0,-15-17 0</inkml:trace>
  <inkml:trace contextRef="#ctx0" brushRef="#br2" timeOffset="84167">4694 10832 22914,'0'-19'3058,"-5"6"-2608,0 17-90,-1 12-180,2 10-90,4 8-1,5-4-89,6-1 0,23-6-89,11-11 89,0-12-180,-6-14 0,-23-16-270,-13-26 90,-21-7 90,2 29 1,-5 3-946,-8 8 1,-3 4-2564,-16 2 3778,5 13 0,29 4 0,9 0 0</inkml:trace>
  <inkml:trace contextRef="#ctx0" brushRef="#br2" timeOffset="84607">4812 10181 23094,'0'-37'3508,"0"4"-3238,-4 10-90,3 5 269,0 23-269,10 14-90,8 26 0,9 15-648,-10-24 0,1 2 558,1 2 0,0 0 0,1 2 0,-1 0 0,1-2 0,-1-1-197,-1-2 1,-1-1 196,-2-5 0,0-1-118,9 18 207,-5-13-89,-6-12 90,-2-11-90,-4-12 0,-2-32 0,0-4 0,0-22 0,2 9 0,4 1 0,2 5 0,4 9 1138,5 9-1138,1 13 440,3 12-440,10 50 0,-23 14 0,-4-22 0,-4 0-1095,-9-3 1,-5-3 824,-12 12-269,0-8-271,-1-8-269,1-10-271,2-10-808,-1-8 2158,3-14 0,2-9 0,2-9 0</inkml:trace>
  <inkml:trace contextRef="#ctx0" brushRef="#br2" timeOffset="85324">5864 10041 22374,'-24'-20'2429,"8"7"-2159,-5 0 0,9 9-1,-1 12 1,1 8 90,0 14-90,2 13 0,0 7-338,5 7 157,-2 2-44,6-15 0,1 0-45,0 7-45,2-15 0,2-5-134,7-19-361,8-8 90,1-27 360,0-7 180,-9-20 0,-6-6 270,-2-10-180,-3 13 0,-3 1 269,-7 5 69,-2 11-428,1 9 0,5 9 0,2 9-90,4 15 90,8 12-90,4 17 90,13 6-90,7 6 0,5-1-90,-10-20 0,3-1-360,24 7 271,-3-18-1,-12-31 90,-18-31 90,-12-4 0,-2-6-798,-2 9 0,-2-3 858,-1 5 0,-2-4 0,-2 2 75,-1-10 0,-2 3 0,-4-2 0,-2 0 44,0 3 1,-3-1-353,1 11 1,-2-1-1,0 3 173,-1-2 0,0 1 0,-3-6 0,1 4 0,-2 5 0,6 16 0,0 18 0,7 24 0,1 27 0,5-10 0,2 4 353,2 7 1,2 2-354,0 5 0,2 2 0,3 1 0,3-1 0,0-2 0,4 1-616,1-10 1,2 1 0,0-2 615,4 2 0,0-2 0,9 9 0,1-5-11,13-1 11,-6-9 0,-3-11-180,-7-5-1439,-7-5 1619,-6 3 0,-9-1 0,-4 3 0</inkml:trace>
  <inkml:trace contextRef="#ctx0" brushRef="#br2" timeOffset="85989">3484 12637 16059,'-20'14'3328,"0"-3"-557,-6 0-2321,8-6 657,2-1-837,11-4 220,5 0-400,7-6 135,16-14 0,12-10-46,1 3 1,7-5 0,4-2 0,-1 1-587,4-3 1,0-1 0,2-1 0,4-1 436,-8 6 0,3-2 0,1-1 0,2 0 0,-1 1 0,-1 1 0,-4 2 0,1 2 0,-2 1 0,2-1 0,-1 1 0,1-1-393,4-1 0,-1-1 0,1 1 0,1-1 0,0 1 0,0 0 378,2 0 0,0 0 0,1 0 0,-1 0 0,2 0 0,-1 0-253,0 0 0,1 1 0,0-1 0,1 0 0,-1 1 1,-1 0 252,0 1 0,0 1 0,0-1 0,-1 1 0,0 0 0,0 0-170,-2 1 1,-1 0 0,0 0 0,0 0 0,-1 1 0,0 0 154,6-3 0,-1 0 0,-1 1 0,-1 0 0,0 1 141,5-4 0,-1 0 1,-1 1-1,1 0-105,-11 5 0,1-1 0,0 1 0,-2 0 0,-3 2-36,7-4 0,-5 2 0,0 0 0,3-1 0,0-1 0,-9 3 0,7-7 0,-24 8 1249,-13 8-1249,-15 8 1779,-10 3-3398,-12 10 2255,-9 1-10467,-9 7 8980,-13-1 1,24-5 0,-1 0 0,-5 0 0,0 0 0</inkml:trace>
  <inkml:trace contextRef="#ctx0" brushRef="#br2" timeOffset="86659">2838 9494 22734,'-57'32'2159,"6"-5"-1979,11-13 0,11-6-1,18-20 1,25-13-135,6-1 0,6-4 90,14-10 0,11-6-626,-15 16 1,7-4 0,4-3-1,1 0 1,1 0 0,-2 2 544,5-4 0,-1 1 0,0 0 0,3-1 0,3-2-304,-9 7 0,2-2 0,3-1 0,1-1 1,0 0-1,0 0 0,0 2 0,-3 1 301,3-1 1,-2 2-1,0 0 1,0 1-1,-1 0 1,2 0-1,-1-1-230,3 0 1,0 0 0,0 0 0,0 0 0,1 1 0,-1-1 0,1 1 203,0 0 1,-1 1 0,1-1 0,0 1-1,0 0 1,0 1 0,0 0-159,-1 2 1,-1-1 0,1 1 0,0 1 0,-1 0 0,0 0 0,0 1 147,5-3 0,-1 0 0,1 0 0,-1 2 0,-1-1 0,0 2 15,-5 2 0,0 0 0,-1 1 0,0 1 0,-1 0 0,-1 0 42,3-1 0,-2 2 0,0-1 0,0 1 0,0 0 101,11-6 1,2 1-1,-3 0 1,-3 1-174,2 1 0,-3 1 0,-3 1 0,-5 2 0,-2 0 0,-5 3 0,-5 2 0,-8 2 1314,-10 3-1314,-13 6 1874,-30 33-3223,4-4 494,0 3 1,-2 3-1305,-8 13 2159,-5 5 0,16-21 0,-1 1 0,0 1 0,-1 0 0</inkml:trace>
  <inkml:trace contextRef="#ctx0" brushRef="#br2" timeOffset="93640">20109 4419 22014,'6'0'1170,"-2"0"-900,-2 0 1259,-2 0-720,4 0-449,-2 0-180,2 0 0,-2 0 0,-2 0-90,2 0 90,0 0-90,4-2 179,4 0-89,6-3 0,12 1 0,7-2 0,3-1-45,-1 1 0,4-1-679,16-3 1,9-2 0,3 0 543,-13 2 0,2 1 0,1-1 0,1 0 0,0-1 0,1 0 0,2 1 0,3-1 0,-7 2 0,3-1 0,2 1 0,1-1 0,0 1 0,-2 0-320,-5 1 1,-1 1 0,0-1-1,0 1 1,1 0 0,2-1 319,1 1 0,2-1 0,2 1 0,0-1 0,0 0 0,-2 1 0,-3 0-355,0 0 0,-3 1 1,0 0-1,-1-1 0,-2 2 1,1-1 354,4 0 0,0 0 0,-1 0 0,-3 1 0,-4 0-210,6-1 1,-5 1 0,-1 0 209,-4 1 0,-1 0 0,-1 1 216,16-2 0,-3 1-216,-6 1 0,-2 1 0,-6 1 0,-1 0 0,-6 1 0,-1 0 548,4 0 1,-1 0-549,12 0 2574,4 0-2574,-27 0 0,-6 0 1331,2 0-1331,-3 0 0,3 0 896,-2 0-896,14 0 0,-11 0 242,8 0-242,-13 0 0,-5 0 0,-2 0-810,-12 0-539,2 0-630,-10 0 1979,2 0 0,-6 0 0,-2 0 0</inkml:trace>
  <inkml:trace contextRef="#ctx0" brushRef="#br2" timeOffset="95740">25185 3723 16797,'0'-5'4858,"0"1"-4139,0 4-449,0-2 90,0-1 0,0-1-270,0 1 2428,0 1-2428,-6 2 0,-2 8 0,-30 18 0,0 2-90,8-6 0,-2 0-1456,-25 12 1501,27-16 0,1 0-45,-1 0 0,1-1-732,-26 14 732,8-4 0,7-2 90,5 4-90,17-5 0,4 4 1400,14-3-1310,3 0 878,5 2-968,9 0 0,5 1 0,8-4 0,3 1 0,12 7 90,0-2 0,3 0-90,-13-10 0,0-1 45,0 1 0,-1 0-45,-2-2 0,-3-1 0,9 6 0,4 1 89,-10-9 1,-1-2 360,-12-9-180,-10-4 0,-4 0 0,-3 0-180,-2 0-90,0-8 0,-5-6 0,-2-13 0,-5-11 0,0-10 0,6 6 0,1-3-241,-1 10 1,1-3 240,-2-27 0,1 0 0,1 26 0,0 1 0,-2-10 0,2 1 0,0-10 0,-2 10 0,6 6 0,-6-1 0,6 17-90,-3 0-359,4 15-271,0 6 391,0 2-2010,0 2 900,0 6-630,0 2-7762,0 5 9747,0 1 1,0 1 0,0 1 0</inkml:trace>
  <inkml:trace contextRef="#ctx0" brushRef="#br2" timeOffset="96307">24507 3804 19946,'-41'0'3328,"2"0"-2339,-10 0-629,17 0-180,-3 0 0,25 0-180,4 0 180,35-6-90,10 1 0,5-2-1,5-1 1,4 0-544,-4 1 1,4-1-1,-2 1 514,-7 0 0,0-1 0,3 0-38,1-1 1,4-1 0,1 0-1,0 0 0,-4 1 1,1 0 0,-1 0-1,0-1-22,15-3 0,0 0 0,-4 1 30,-11 2 0,-2 1 0,-6 1 60,22-5-773,-17 4 683,-13 4 0,-9 3 90,-8 2-90,-6 0-90,-4 0 1158,-4 0-2058,-2 0 1067,0 4-976,-4 3-271,0 7-2877,-12 10 4047,3-6 0,-7 6 0,4-11 0</inkml:trace>
  <inkml:trace contextRef="#ctx0" brushRef="#br2" timeOffset="96809">25591 3682 24353,'0'-7'1709,"0"2"-1529,0 3 0,0 2-90,2 6 90,2 8 0,6 33-90,-4-10 0,0 2-90,1 0 0,-1 2-123,1 16 0,-1 2 123,-1-16 0,-1-1 0,0 0 0,0-2 0,2 20 0,-2-31 0,0-8 0,0-6 0,0-7 0,2-4 0,0-4 0,4 0 0,3-6 246,3-6-157,2-11-178,15-22 89,-8 6 89,9-11-89,-14 19 90,-4 3 0,-3 8-90,-3 4 0,-4 7 90,-2 5-90,1 6 90,0 9 0,3 11 0,2 14 0,-1-2 0,1 2 0,7 23-90,-3-10 0,2 2 0,-3-15 0,-1-2 0,1 0 0,0-1 0,8 14-90,-8-24-540,-3-7 1,-6-7-271,0-5-2428,-4-4 720,0-10 2608,0-7 0,3-12 0,2-6 0</inkml:trace>
  <inkml:trace contextRef="#ctx0" brushRef="#br2" timeOffset="97660">26484 4017 22104,'9'-14'2159,"-3"2"-1979,-5 5 90,-1 3 0,2 4-90,1 0 89,-1 10-179,0 3 90,-2 12-90,0 12 0,0-9 90,-11 17 0,3-27 0,-8 1 270,6-15-360,5-8 0,2-17-90,6-4 89,16-33-89,2 17 0,13-11 0,-7 20 0,-1 7 0,-4 9 90,9 16-90,-8 12 0,5 15 0,-10 9 90,-2 23-90,-7-13 0,-2 8 0,-7-25 0,0-8 0,0-3 90,0-11 0,2-1-90,2-6 0,13-16 0,3-2 0,12-16 0,-1 5 0,3 3 0,-1 6 90,12 7-90,-10 12 0,19 22 90,-11 20-90,-5 2 0,-8-2 0,-15-18 270,-1 1 180,-7-13-270,-2 1-180,-5-16 0,-4-5 0,-7-31 0,-3-3 0,4 9 0,0-1-1144,-6-28 1144,0-1 0,9 32 0,-1-1-210,-2-9 0,1 0 210,-3-18-43,6 24 1,0 3 42,-3-4 0,8 8 0,-8 5 0,8 3 1081,-3-1-1081,4 9 468,0 1-648,0 7-80,0 3-5047,0 0 1439,0 10 3868,0-6 0,0 6 0,0-8 0</inkml:trace>
  <inkml:trace contextRef="#ctx0" brushRef="#br2" timeOffset="98310">25587 3628 19856,'-21'11'3418,"3"-4"-2969,2-3 1,2-4-180,7 0-90,2 0 0,5 0 0,10 0 0,11 0-90,22-4 0,21-3-655,-20 0 0,3-1 610,12-2 0,4-1-15,-14 2 0,1-1 0,2 0-996,5-1 0,1 1 0,2-1 966,2-1 0,2 0 0,-1-1 30,2 1 0,0 0 0,-1 0-440,-2 1 1,0-1 0,-1 1 409,-3 0 0,-1 1 0,-1-1 0,-6 2 0,-1 1 0,0-2 60,5 0 0,-1-2 0,-1 2-132,10-2 0,-2 1 117,-6-1 0,-4 2 651,9 1-696,-31 7 2520,-13 2-2520,-3 0 1943,-8 0-2932,-4 0 779,-8 0-959,-1 6-720,-9 0-540,-4 5 2429,-5 0 0,-5 3 0,-3 2 0</inkml:trace>
  <inkml:trace contextRef="#ctx0" brushRef="#br2" timeOffset="98566">27061 3487 17427,'-10'0'4947,"1"0"-4587,3 0-90,2 0-90,4 4 180,0 7-270,0 2-90,6 19-1170,-1 5 1170,-2 22 0,-10-7 0,-8 3 0</inkml:trace>
  <inkml:trace contextRef="#ctx0" brushRef="#br2" timeOffset="99575">20491 2999 16797,'-11'0'5667,"1"0"-5127,2 0-90,4 0-1,-4 0-89,7 0 90,-6 0-90,6 0-1,-6 0 1,6 0 1079,-2 0-1349,6-4 90,34-15-90,16-6-579,-6 4 1,11-2 555,-6 5 1,7-2-1,5 0 1,3 0-468,-13 6 0,2-1 0,3 1 0,2 0 0,1-1 1,0 1-1,0 0 400,-7 0 0,1 1 0,0 0 0,0 0 0,1 0 0,1-1 0,0 2 0,2-1-222,0 1 1,2-1 0,1 1-1,1 0 1,0 0 0,0 1-1,0-1 1,-2 2 0,-1 0 221,7-1 0,-1 1 0,-2 0 0,0 1 0,0 0 0,0 0 0,1 0-167,-6 1 1,0 0-1,0 0 1,0 0-1,0 0 1,0 0-1,1 1 1,-1-1 166,0 1 0,0 0 0,0 1 0,0-1 0,0 1 0,0 0 0,-1-1 0,1 1-92,5-1 0,0 1 1,-1-1-1,1 1 0,0 0 1,2-1-1,1 1 92,-7 0 0,3 0 0,1 1 0,1-1 0,0 0 0,-1 0 0,-1 1 0,-2 0 0,-3 0 0,11-1 0,-3 0 0,-3 1 0,0 0 0,0 0 0,3-1 0,-2 1 0,2-1 0,2 0 0,-1 0 0,-1 1 0,-5-1 0,-4 1 179,7 0 0,-6 0 1,-3 0-1,-1 0-119,11-2 0,-3 0 0,-3 1-60,-9 0 0,-3 1 0,-1-1 0,10-2 0,-3-1 658,-12 2 1,-3 0-659,21-9 0,-17 3 1978,-13 1-1978,-10 1 2957,-2 4-2957,-9 3 1023,0 1-2462,-6 12-430,-9 3-1100,-5 8 2969,-9 5 0,-2 4 0,-3 3 0</inkml:trace>
  <inkml:trace contextRef="#ctx0" brushRef="#br2" timeOffset="100257">27983 1280 20845,'-9'-52'2249,"-3"2"-1979,-10 7-90,-2 7-1,-1 9-89,-1 9 0,3 9 90,1 11 540,-7 33-450,14 4 0,2 5-719,-3 3 1,1 2 493,2 14 0,2 1 0,2-10 0,0-1-45,2 3 0,0 1 0,-1-1 0,2 4 0,3-8 0,1 4 0,0-3 0,-1 8 0,1-1 0,1-11 0,1 3 0,1-5 0,-1 0 0,0-4-154,0-3 0,0 0 19,0 4 0,0-3-224,1 14-991,4 11-1978,-3-47 3328,2-3 0,-4-25 0,0-5 0</inkml:trace>
  <inkml:trace contextRef="#ctx0" brushRef="#br2" timeOffset="100643">27260 2293 20126,'-43'-13'3238,"6"1"-2968,11 1-181,13 0 1,15 0-90,20-3 0,21 0 90,22 1-688,-25 6 1,2 0 552,3 0 0,2 1 45,1-1 0,1 0-393,0 0 0,0 1 393,-2-1 0,-1 0 0,-2 0 0,-2 0 45,-4 1 0,-1-1 100,2-2 0,-3 0 215,11-1 0,-1-1-90,-28 7 1261,-4 0-1261,-7 1 594,0-1-684,-3 4 195,5 10-195,4 4-90,4 15-90,5 8 90,1 4-90,-8-11 0,0 1 0,5 16 0,3 10-360,-13-23-450,-3-5-539,-4-8-1169,-3-9 2518,0-10 0,-5-13 0,-2-6 0</inkml:trace>
  <inkml:trace contextRef="#ctx0" brushRef="#br2" timeOffset="100808">28234 1791 21835,'-18'-34'1709,"2"5"-1530,3-4-89,7 15-180,3 1-359,6 13-631,3 4 1080,14 18 0,-4 0 0,8 18 0</inkml:trace>
  <inkml:trace contextRef="#ctx0" brushRef="#br2" timeOffset="101075">28446 2022 23993,'0'-10'1260,"5"4"-901,7 4-89,13 8-180,15 4 0,11 8-380,-19-7 0,1 2 290,3 2 0,-1 0 0,2 2 0,0 0 0,-1 0 0,-1 0 0,-2 0 0,-1 0-38,21 13-952,-1 5-1259,-25-7 2249,-26-3 0,-17-11 0,-24-10 0</inkml:trace>
  <inkml:trace contextRef="#ctx0" brushRef="#br2" timeOffset="101300">28921 2036 21745,'4'-35'3148,"-2"4"-2609,0 6-179,-2 5-180,0 8-90,0 5 0,-4 28 0,-2 6-90,-1 11 0,-2 6 0,-2 4 0,0 0-371,-1 2 0,0 0 281,0-1 0,0-2-359,-6 16-962,6-23 1,1-1-1199,-6 14 2609,-4 7 0,9-31 0,0-4 0</inkml:trace>
  <inkml:trace contextRef="#ctx0" brushRef="#br2" timeOffset="101763">29599 1800 22824,'-5'-16'2249,"2"1"-1890,3 3-89,0 5 0,0 3 0,3 12 270,18 28-360,0 7-135,-2-9 0,0 1-45,-4-3 0,0-1-123,2 2 0,-1 0 123,-1-1 0,1 0 0,-1-1 0,0-1 0,11 20-43,-3-7 222,-5-10 181,-6-8 0,-2-10 0,0-21-360,0-18 90,6-25-90,1-4 0,3-4 0,-3 9 0,2-1-273,-2 4 1,3-2 0,-2 2 182,5-4 0,-1 3-135,0 3 0,-1 0-180,-1 6 1,-1 2-226,-4 3 0,0 3-899,12-14 1539,-4 13 0,-9 27 0,-1 9 0</inkml:trace>
  <inkml:trace contextRef="#ctx0" brushRef="#br2" timeOffset="102242">30675 1850 20064,'-5'-20'2428,"-2"-1"-1104,-7 5-1144,-2 3 345,-5 6-345,-3 7-2,-5 11-88,-3 11-90,-1 15 0,1 10 90,3 10-90,8 4 0,16-18 0,4 0 0,4 18 186,4-24 1,4-3-456,11 2-91,7-9 0,1-13 180,3-8 90,-1-14 90,-1-8 90,1-39 225,-21 14 0,-4-2-135,2 1 0,-3-1-1,-4-3 1,-2 3-90,-6-5 0,5 10 0,-8 13 0,8 11 0,-2 14 0,3 16-90,3 9 90,3 14-90,7 2 0,-1 2 0,2 0-899,4 9-91,-6-14-449,-1 5-900,-7-20 2339,-4-11 0,0-4 0,0-8 0</inkml:trace>
  <inkml:trace contextRef="#ctx0" brushRef="#br2" timeOffset="102660">30874 1882 21205,'8'-37'2878,"-2"5"-2518,-2 8 0,-2 8 90,-2 7-91,0 11 1,4 11-180,2 14 0,5 14-90,1 9-300,0 9 300,0 0-90,0-2 0,-1-7 0,-1-9 0,-2-8 0,-4-9 0,0-11 90,-10-31-180,5-38 90,-2 22 0,1-1-210,3-9 0,3-1 210,5-20 0,5 6 66,4 11-66,2 12 0,5 11 0,3 14 0,3 11 90,16 29 423,-6 17-513,-18-17 0,-3 2-219,2 25-681,-13-21-539,-16-12-899,-2-16 2338,-7-3 0,1-4 0,1 0 0</inkml:trace>
  <inkml:trace contextRef="#ctx0" brushRef="#br2" timeOffset="102872">31402 1764 23184,'18'-20'1799,"-1"4"-1260,-3 6 1,0 6-180,2 17-90,4 6-180,3 19 0,1 8-90,-3 6 0,-3 0-90,-9-18 0,-1 0-540,2 14-359,-1 6-361,-7-25 502,-13-10 0,1-16 0,-9-9 0</inkml:trace>
  <inkml:trace contextRef="#ctx0" brushRef="#br2" timeOffset="103024">31369 1366 22464,'-29'-37'449,"-1"-1"1,3 3 0,1 2-405,3 5 0,1 2 45,-12-15-180,13 12-1799,15 13 1889,15 15 0,9 15 0,7 12 0</inkml:trace>
  <inkml:trace contextRef="#ctx0" brushRef="#br2" timeOffset="103559">31995 1660 22104,'2'-11'2249,"0"0"-1889,-2 4-180,0 0 0,0 5-90,0-1 0,-7 3 0,-3 9 89,-8 5-89,-4 13-90,-2 9 45,3-2 0,0 1-45,-7 22 0,11-20 0,2 2 0,6 27-90,9-21 0,11 7-89,7-27-91,6-11 90,5-6 0,2-12 90,-1-7 0,-5-10 90,-3-10 135,-13-2 0,-4-3 135,3-21-135,-7 17 0,-3-1-1,-2 4 1,-1 2 45,-6-13-90,3-6-90,1 33 90,6 14 90,1 32-180,6 4 0,8 24 0,3-10-90,3 1-809,10 6-91,-10-17-539,7 1-900,-12-24 2429,-1-12 0,0-12 0,0-9 0</inkml:trace>
  <inkml:trace contextRef="#ctx0" brushRef="#br2" timeOffset="104048">32263 1452 13193,'0'-35'1439,"0"0"0,1-31 1587,2 9-2667,1 12 1236,-2 11-1145,2 14 865,3 41-1136,2 11-134,-2 1 0,-1 5 1372,-2 16 0,0 1-1372,-2-13 0,0 0-45,-1 15 0,0-1 0,-1-19 0,0-3 48,0 27-48,0-11 0,0-4 90,0-19-90,0-5 0,3-20 635,2-13-635,5-8 0,2-8-90,6-3 90,3 1 0,7 2 0,-1 6 0,3 9 0,-2 10 0,-3 13 0,-1 8 0,-7 10 0,-3 5 0,-8 5 0,-2 2 0,-12-3 0,-13 9 0,-26-13-90,-1-7-90,-9-19 0,16-17-90,6-9-539,9-25 269,11 4-270,15-17-539,11 14 1349,13-14 0,-8 15 0,3-8 0</inkml:trace>
  <inkml:trace contextRef="#ctx0" brushRef="#br2" timeOffset="104348">32693 1009 22374,'0'-23'1260,"0"3"-991,2 10-89,0 4 0,4 16-90,0 11 0,2 17-90,-1 19-243,-5-24 1,0 2 242,-1 4 0,0 1 0,-1 2 0,0 2-57,-3 17 1,0 3-214,1-3 0,-1 0-270,1-15 1,0 0-1,0-2-315,0 2 1,0-5 854,2 15 0,0-40 0,0-8 0</inkml:trace>
  <inkml:trace contextRef="#ctx0" brushRef="#br2" timeOffset="104815">32921 1461 20305,'0'-9'2339,"3"2"-2069,2 9-180,5 7 90,0 5-90,9 10-90,4 0 0,1-7 0,-3-5 0,-5-12 0,1-4 0,1-5 0,2-7 90,-1-7-90,2-16 0,-9-14 90,-1 1-90,-14-5 90,-6 20 0,-5 6 179,-4 10 541,-21 26-450,5 19-181,8 0 1,1 4-246,3 3 1,3 2 200,0 2 0,1 0-45,2 1 0,1 1 135,2 10 0,4 2 0,6-5 0,3-1-180,2-2 0,3-2 45,22 13 0,33-30-90,-8-12-200,-14-7 0,-1 0 200,18-3-270,-6 0-180,-4-4-539,-9-1-156,-7-2-1283,-11-2 2428,-8 0 0,-14 3 0,-5 0 0</inkml:trace>
  <inkml:trace contextRef="#ctx0" brushRef="#br2" timeOffset="110982">16340 5704 13829,'-8'13'4857,"4"1"-3328,-5-1-629,4-1-360,-1-5-271,-3 1 1,4-3-90,-2 0 90,-2-1-90,4-4 180,-1 0-90,2 0 269,4 0-179,-3 0 270,2 0 269,-3 0-809,11 0-90,4-4 0,13-1 90,9-6-90,11-3 0,8-2 0,6-2 0,0 2 0,0 0-1060,-3 5 1060,-4 0 0,-4 4 0,4 0 0,-6 5 0,-8 0 0,-12 2 0,-17 0 90,-4 0 90,-2 0 719,-2 0 161,-3 0-1060,2 0 0,-3 0 0,0 0 0,0 0 0,-1 0 0,-2 0 0,6 0 0,-6-2 0,6-1 0,-2-1 0,3 1 0,0 1 0,0 0 0,0 0 0,0-3 0,0 1-90,0 1-3238,0 1 3328,12 0 0,2 2 0,12-2 0</inkml:trace>
  <inkml:trace contextRef="#ctx0" brushRef="#br2" timeOffset="111995">18428 5532 21205,'0'5'2518,"0"-1"-1708,-4-4-540,3 0 0,-2 0-90,-1 0-1,3 0 181,-3 0-360,10 0 90,2 0 0,10-4 0,25-11 0,19-9-90,-29 11 0,1 0 0,13-5 0,-2 2 0,13-4 0,-22 7 0,-1 0 90,14-6 180,10-5 270,-10 5-271,-5 1-89,-18 7 0,-17 9-90,-5 0 0,-3 2-2339,-1 0 990,-5 6-630,0 1-719,-7 7 2608,2 1 0,-4 1 0,0 2 0</inkml:trace>
  <inkml:trace contextRef="#ctx0" brushRef="#br2" timeOffset="113377">21985 8313 20215,'-6'9'2699,"5"-4"-2339,-8 3-90,5-3-1,-1 0 91,-2-1-90,6-4 1799,-3 0-1889,4-2-90,2-4 0,4-8-90,6-8 0,14-14 0,15-12-688,-6 13 1,9-5 0,1 2 717,-4 4 0,0 1 0,4-2-579,4-2 0,3-3 1,2-1-1,0 3 571,-4 5 1,0 2 0,1 1-1,1-1-4,-6 5 0,1 0 0,1 0 0,0 0 0,2 1 0,2 0 0,0 0 0,2 0 0,2 1 0,4 0-255,-8 5 1,4 0-1,3 0 1,1 0-1,1 0 1,-1 1-1,-1 1 1,-3 0 236,6-1 0,-2 1 0,-1 1 0,1 0 0,0 1 0,4-1-159,-6 2 1,2 0 0,3 0 0,0 0-1,0 0 1,-1 1 0,-3 1 0,-2 2 158,11-2 0,-4 2 0,-1 1 0,-2 0 0,2 1-74,-2 1 1,0 0-1,0 1 1,0 0-1,-1 1 74,-2 0 0,-1 1 0,0-1 0,-1 2 0,1 0-28,-3 0 0,0 1 0,0 0 0,-1 1 1,0 0 27,9-1 0,1 1 0,-2 0 0,0 1 172,-4 0 1,-2 2 0,0 0 0,2 0-173,8 0 0,3 2 0,-1-1 0,-5 1 266,-2 1 1,-4 0-1,0 0-176,9 1 0,1 1 0,-8-2 0,-12-1 0,-7-1 1753,26 1-1753,-19 0 2622,-8 1-2622,-14 0 813,-5-1-903,-11-4 1423,0 0-1963,-5 0-269,0 0-4858,-3 0 5667,-7 4 0,-2 5 0,-7 5 0</inkml:trace>
  <inkml:trace contextRef="#ctx0" brushRef="#br2" timeOffset="115310">27853 7015 18776,'8'-2'4408,"-4"2"-4228,0-2 359,-4 2-359,0 6-90,-4 1 0,-7 17 0,-3-8-90,-8 6 90,6-15 180,-10-3-90,10-8-90,-3-5 0,12-8-90,4-5 0,6-5 0,6-5 90,7-2-90,6 2 0,23-3 90,-8 18-90,14 7 90,0 48-90,-15 7-325,-13-6 1,-5 4 324,-8-2 0,-5 2 30,-6 1 0,-2 3 0,-2-2 15,-4 6 0,-3 0 0,-6 14 0,-6-5-45,4-22 0,-5-6 0,-11 3 0,-2-5-46,9-10 0,-1-3 91,-8 1 0,0-7 45,-13-17 0,4-12 0,6-18-90,9-14 90,9-11-358,16 25 0,2-1 268,1-2 0,3-1-45,3-2 0,1 0-90,1 0 0,1 0-90,2 2 0,2 1-2234,2-8 0,0 1 390,5-14 2069,-7 25 0,-1 4 0,-4 1 0,0 3 0</inkml:trace>
  <inkml:trace contextRef="#ctx0" brushRef="#br2" timeOffset="115599">28222 6757 22554,'15'-18'2699,"-1"0"-2430,-4 2-89,0 3 0,-2 6 450,6 9-360,1 11-90,8 16-90,-2 8-1,1 8-59,-5-6 0,0 3 0,0 1-514,1 1 0,0 0 1,-1 1 453,0 3 0,-1 2 0,-2-4 30,1 5 0,-2-2-135,0-3 0,-1-1-471,-2-5 1,0-1 110,-2-5 1,-1-3-855,4 19-1080,-6-16 2429,-5-16 0,-8-18 0,-5-10 0</inkml:trace>
  <inkml:trace contextRef="#ctx0" brushRef="#br2" timeOffset="116061">27841 6943 22194,'-32'-14'1709,"6"3"-1619,14-2 90,6-1-90,19 0-90,19-4 0,27 2 0,-18 6 0,6 0-1507,6 0 0,7 0 0,-2 0 1477,-10 1 0,-2 1 0,2-1 30,15-1 0,3-2 0,-5 2 20,5-1 1,-6 1 24,-4 1 0,-2 0 45,-7 1 0,0 0 360,5 0 0,-4 1-181,3-1 1,0 0-180,-58 22 0,-5 6-90,-12 20 90,7 5-90,7 10 0,10-17 0,4 1 0,7 18 0,-1-22 0,4-2 0,12 1 3031,5-9-3031,2-14 0,12-17 0,-13-13 0,5-19 0,-19-8 0,-10-10 0,-2-2 999,-10 2-1089,-2 6-179,-3 9-181,-2 10-180,-3 10-269,-7 10-990,-7 17 1889,-9 11 0,-6 16 0,-3 6 0</inkml:trace>
  <inkml:trace contextRef="#ctx0" brushRef="#br2" timeOffset="116243">29112 7621 21924,'30'41'1440,"0"-4"-1170,-3-10-1,-3-7-179,0-5-90,-8-7-359,-5-2-361,-7-6-899,-4 0-8212,0-8 9410,-7-4 0,-2-13 1,-7-2-1</inkml:trace>
  <inkml:trace contextRef="#ctx0" brushRef="#br2" timeOffset="116694">30119 6730 23454,'28'-29'2068,"-3"1"-1618,-5 8-90,-8 4-180,-6 7-90,-4 5 0,-20 16-90,1 5 0,-17 21 0,6 3 45,10-7 0,2 2-45,-1 17 0,7-18 0,3-2 0,13 7 0,6-3 0,19 8 0,-1-12 0,-5-9 0,0-1 0,6 0 0,3-4 0,-16-8 90,-4-10 90,-4 3-91,-3-8 1,-4-8 0,-8-32-90,-2-4-147,1 11 0,0-1 147,0 3 0,0 2 0,-1-1 0,1-1-45,1-9 0,0 0-225,-1-14-180,2-8-269,4 36-271,-3 8-2428,2 4 3418,-3 8 0,-1 4 0,-2 4 0</inkml:trace>
  <inkml:trace contextRef="#ctx0" brushRef="#br2" timeOffset="117251">29802 6653 22464,'-27'-2'1799,"5"-4"-1619,11-4-180,13-5-2171,42-6 1,17 3 2125,-24 7 0,2 1 15,12-2 0,6-1 0,-4 2 459,-5 4 1,2 1-40,12-2 0,8-1 0,-9 1-416,-17 0 0,-2 0 146,9 1 0,4-1 0,-16 0 150,-23 2-180,-3 1 0,-5 1 3188,-2 1-3278,-1 5 90,4 9-90,1 14 352,0 5 1,-1 5-308,1 9 0,0 3-45,0 0 0,0 1 0,-1 0 0,-2-2 0,-1-8 0,0-3 0,1 12 0,0 1 0,-3-34 90,10-14-90,1-17 0,13-12 0,3-12 0,5-7-1591,3-2 1681,0 2-90,-1 8 90,6 4 0,-13 18 90,9 37-90,-20 13-90,-8-2 0,-2 4 0,2 25 0,-4 0-315,-4-19 1,0-1-676,0 14-674,-1-15 0,0-3-945,-1-13 2609,0 2 0,2-32 0,0-2 0</inkml:trace>
  <inkml:trace contextRef="#ctx0" brushRef="#br2" timeOffset="117498">31499 6558 14902,'15'-41'2339,"0"-3"387,-7 15-2276,-1 11 1458,-7 25-1638,0 22-1,0 21-179,0 16 294,0-28 1,0 3-340,1 24 0,2 1 1104,1-15 1,3 0-1150,2 15 0,5-2 0,1-22 0,6-2-135,17 9 0,6-4-225,-11-13 1,4-3-618,6-4 0,5-1 0,0-7 977,8-10 0,-1-7 0,1 0 0,-3-5 0,-8-10 0,-1 1 0</inkml:trace>
  <inkml:trace contextRef="#ctx0" brushRef="#br2" timeOffset="118194">32031 6635 22014,'-4'-11'1889,"-4"0"-1709,8 6 0,-4 1 90,4 4 0,0 0-180,0 6 90,0-1-180,0 6 180,0-6-1,0-1 1,-5-4-90,-2 0 90,-5 0-90,1-4 0,5-3 0,2-8-90,4-8 0,9-7 0,21-16 0,2 15 0,17-3 0,-12 25 90,1 9 0,-3 11 0,-4 9-90,-7 12 90,-6 7-90,-9 4 90,-4-2-90,-10-3 180,-4 0-90,2-15 0,0-4-90,7-15 90,0-10-90,7-8 0,5-9 0,11-9 0,7-2 0,3 0 0,2 2 0,-1 9 0,-3 10 0,-3 7 89,8 26 1,-13-3-90,4 20 90,-15-9-90,-4 3 180,-2-9-90,-4-7 0,0-9-90,-2-10 0,-6-5 90,1-11-90,-4-34 0,-1 3-176,5 14 1,1 0 175,-2-20 0,2 4 0,0 8 0,0 9-90,-1 7 0,-2 6-90,3 5-89,-1 5 350,2 4-441,3 4-270,-4 3-89,3 2-271,-6 0-2068,-3 0 3058,-1 0 0,-9 0 0,4 0 0</inkml:trace>
  <inkml:trace contextRef="#ctx0" brushRef="#br2" timeOffset="118609">30582 6400 22734,'-50'0'1799,"9"0"-1529,33-4 0,29-5-135,10 1 0,7 0-869,12-3 1,10-1 935,-4 3 1,9-2-1,2 0 1,-2 1-659,-9 1 0,-2 1 0,0-1 0,4 0 492,3 0 0,4-1 0,1 1 0,0-1 0,-5 2-14,-1-1 1,-4 1-1,0 1 1,2-1-5,-1 1 0,2 0 0,2 0 0,-3 1 0,-3 0 12,12-1 0,-3 0 0,0 1-157,-8 0 0,1 0 1,-1 1-1,-5 1 127,19 1 0,-9 1 0,-21-1 0,-2 2 0,3 0 0,-5 2 0,-8-1-90,-12 0 833,-8 0-1463,-4 6 2324,-13 3-3223,-8 7-169,-13 6 1788,-13 2 0,-13 7 0,24-15 0,0 0 0</inkml:trace>
  <inkml:trace contextRef="#ctx0" brushRef="#br2" timeOffset="119225">28673 8851 21475,'-19'-13'3508,"1"1"-2609,4-1-539,5 4-270,4-2 0,14 2 0,10-2-90,19-1 45,6 0 0,5 0 0,-8 2 0,4 0-45,8-1 0,6-2 0,-1 1-1161,-12 2 0,-2 0 1,0 1 980,22-5 0,-3 0-225,-15 5 0,-6 1-854,-3 1 1259,-22 3 0,-19 4 0,-16-2 0</inkml:trace>
  <inkml:trace contextRef="#ctx0" brushRef="#br2" timeOffset="119626">28770 8702 22464,'-24'0'1979,"2"0"-1799,5 4 270,1 5-91,0 9-179,-4 11 0,-4 14-90,-5 10-1347,15-21 1,-1 1 1256,1 0 0,0 1 45,3-1 0,1-1 536,-2 25-491,6-7-90,10-14 90,4-9-90,10-13 0,11-10 90,11-13-90,11-7 1583,10-9-1538,-27 11 0,-1 1-45,2-1 0,0 0 0,-1 3 0,1 2 45,9 1 0,0 4-45,18 8 45,-25 2 0,-3 5-45,3 22-90,-7 11 90,-9 10 90,-9 7-90,-14 5-184,-3-33 0,-4 0 184,-3-1 0,-3-1 0,-19 26 0,-7-9 0,-4-10-135,15-20 0,-1-3-225,-14 1-180,-4-2-449,27-14 319,12-6 670,17-22 0,7-3 0,12-17 0</inkml:trace>
  <inkml:trace contextRef="#ctx0" brushRef="#br2" timeOffset="120111">30273 8725 24173,'29'-34'1889,"2"-2"-1619,-16 14 0,-1 3-90,-14 14-90,-11 15 0,-8 11-45,-18 25 0,-4 5-45,17-20 0,0 1 30,-6 9-1,-2 6 1,7-7-30,4 11 0,3 9 0,25-28 0,10-5 0,9-2 0,11-3 0,6 1 0,4 0 0,-13-7 0,0 0 0,15 9 0,9 6 90,-30-13 450,-2-2 180,-13-9-630,-5-9-90,-14-14 0,-9-15 0,-3-15 0,-2-12 0,9 23 0,1-1-209,0-2 0,0-1 209,1 0 0,1 0-90,0 3 0,0 0-180,2-25-270,-5 11-179,9 14-1440,-12 7-1439,-1 17 1169,-4 2 2429,-5 14 0,4 3 0,-3 4 0</inkml:trace>
  <inkml:trace contextRef="#ctx0" brushRef="#br2" timeOffset="120560">29883 8738 20665,'-51'0'3598,"-12"0"-3238,22 0-90,-2-4-180,44-5 0,18-3-90,35-7 0,-16 9 0,4 1-845,10-3 1,4-1 844,5 0 0,4-1 0,-18 5 0,3 0 0,1-1 0,0 1 60,12-5 0,0 1 0,0 0 30,-1 1 0,0 0 0,-3 1 30,-12 0 0,-3 1 0,-5 1 634,21-8-35,-12-2-359,-22 4-360,-7 2 90,-15 6-90,-4 5 90,-4 2 0,3 8 1294,3 20-1384,8 5 45,4 2 0,2 3-45,7 15 0,-6-18 0,-3 2 0,-5 3 0,-3 0 0,-4 2 0,-3-1 0,-2 2 0,-3-2-180,-5-3 0,-3-4-90,-16 13-360,-7-5-359,0-4-1620,-7-1 541,17-18-181,4-1 2249,18-26 0,10-8 0,2-10 0</inkml:trace>
  <inkml:trace contextRef="#ctx0" brushRef="#br2" timeOffset="121194">30923 8969 21295,'15'-19'3148,"-2"2"-2338,2 2-451,4 6-89,12-1-180,5 12-45,-4 6 0,2 5 0,3 4 0,-1 3-45,1-1 0,-2 1-495,-4 2 0,-4-1 495,3 3 90,-7-2 0,-5-8 0,-6-5 0,-6-5 0,-2-10-90,-4-8 990,-4-13-990,0-12 45,-3-1 0,-1-4-90,2 9 0,0-1 90,-3-15 0,0-1-45,2 14 0,-2 1 0,3 1 0,-6 0-102,-23-16 1,-10 4 101,-5 13 0,-4 4-1109,12 6 1,-1 1 0,-1 4 1108,-20 6 0,2 7 0,19 4 0,2 2-51,4 1 1,1 0 50,-21 0 0,18 0 0,28 0 0,58 0 0,17-4-929,-7 1 1,3-1 928,-4-1 0,1-2 0,5-1 0,4-1 243,-5-1 0,5 0 0,-3-1-243,-14 2 0,-2-1 0,2-1 0,11-1 0,1 0 0,-4-1 45,-3-2 0,-4 1 32,-7 1 1,-3 1 192,23-9-90,-23 3-1,-16 7 1,-34 10-180,-13 10 90,-29 20-45,24-8 0,-1 4-15,0 5 0,-1 6 0,2-1 702,-4 9 0,2 1-732,5-3 0,0 2 0,3-1 45,5 6 0,4-2 0,3-1 0,4 1 713,3-3 1,4 0-759,3-4 0,4-1 0,3-1 0,2-2 45,3-3 0,3-2-90,2-1 0,3-3 0,1-5 0,2-1-302,31 12-642,4-12-630,0-10-990,-1-15 2609,-6-14 0,-6-14 0,-5-9 0</inkml:trace>
  <inkml:trace contextRef="#ctx0" brushRef="#br2" timeOffset="121692">32255 8191 22644,'-13'-35'1709,"1"8"-1169,-2 14-90,-2 19-1,-4 15-89,-3 22-90,-3 11-1044,13-20 0,1 0 819,0 2 0,2 1 0,0 1 0,2-1-60,3-3 1,1 0 104,-1 29 0,10-13-90,4-7 0,9-11 0,6-10 0,5-10 0,5-12 1703,3-12-1703,-11-9 0,-1-4 0,12-21-153,-16 11 0,-4-1 63,-4-23 135,-15 19 0,-4 1-45,-13-14 0,2 19 0,-4 5 0,-28 4-62,6 14 1,-4 5 61,-3 3 0,0 3 0,0-1 0,1 3-620,5 2 0,4 1 620,-3 0 180,2-1-180,25-4 477,12-6-477,38-6 180,23-11-45,-15 8 0,3-1-1270,10-2 0,2-1 1165,-14 5 0,0 1 0,2-1 0,2 1 0,0 0 0,3 1-98,-1 0 1,3 0 0,-1 0-1,-2 1 68,1 1 0,-3 0 0,1 0 30,10-1 0,2 0 0,-7 1-120,-5 3 1,-6 1-197,-7 1 0,-1 1-703,16-1-540,-17 3-990,-17 10 3111,-21 2 0,-22 14 0,-15 2 1</inkml:trace>
  <inkml:trace contextRef="#ctx0" brushRef="#br2" timeOffset="186690">4601 3017 22464,'0'-9'2429,"0"2"-1890,0 0-89,0 3-90,0 1 360,0 1-451,2 2 1,4 0-90,4 6 0,8 4 0,3 8 0,5 5 0,0 2-90,5 2 0,1 2-90,3 1 0,3 1 0,1 1 0,2 0 0,-1-1 0,1 1 0,0-2 0,-1-1 0,1-2 0,-1-2 0,1 0 0,0-5 0,-1 0 0,1-2 0,-12-4 0,2 1 0,2-1 0,1 0 0,21 7 0,0-2 0,-17-4 0,0-3-115,8-1 0,-1-2 115,9 1 0,3-5 0,-14 0 0,1 1 0,21 3 0,-23-3 0,0-1 0,13 5-1658,-16-4 0,0 1 1658,22 3-1109,-22-4 0,0 1 1109,20 2-137,0 0 137,4-4 0,0 3 0,2-7 0,-19 1 0,0 0 0,-11-2 0,0 0 0,9 0 0,0 0 0,14 0 0,-3 0 66,-2 0-66,-4 0 0,-3-2 0,-3-1 2182,-4-1-2182,8-1 3262,-14 1-3262,8-1 0,-12 1 311,5-1-311,-1 3 0,-9 0 80,-6 2-80,-15-2 0,-1-1 0,-2-1 0,-4-1 0,3 1 0,-8-7 0,4 5 0,-1-7 0,-2 6 0,4-2 0,-1-2 0,-7-8 0,4-1 0,-9-7 0,2 5 0,-3-1 0,1 1 0,-2-1 0,2 0 0,-8-3 0,8 8 0,-2-1 0,9 14 0,15 1 0,4 4 0,15 6 0,5-4 0,1 10 0,17-1 0,-12 4 0,8 0 0,-17-4 0,-6-2 0,-2 0 0,-4 1 0,-1 5 0,-7-3 0,0 8 0,-6-4 0,0 6 0,0 3 0,0 9 0,-6 2 0,-2 7 0,-7-2 0,1 2 0,0-4 0,2-3 0,5-2 0,-2-3 0,5-1 0,-5 5 0,5-12 0,0 0 0,1-12 0,-2-10 0,-8-20 0,-4-30 0,-2-8 0,9 21 0,2 0 0,-4-21 0,5-4 0,4 4 0,3-1 0,0 5 0,0-8 0,0 22-180,2-1-1169,0 31-540,0 15-1080,0 15 2969,-6 22 0,-2 15 0,1-23 0,0-1 0</inkml:trace>
  <inkml:trace contextRef="#ctx0" brushRef="#br0" timeOffset="192306">2899 2189 22014,'-22'-13'2699,"2"-1"-2069,-1 1-271,5 1 1,7 1-180,4 2-90,5 4 450,0 13-181,4 15-89,2 24-90,-1-15 0,0 4-90,2 12 0,0 7 0,0-1-662,-1-8 0,-1-1 0,1 4 572,0-1 0,0 4 0,0 1 0,1 0 0,0 2 0,0 0 0,0 0 0,1-1-691,2-2 0,0-1 0,1 0 0,-1-1 691,3 15 0,1-1 0,0-4 0,1-12 0,0-3 0,1-7 0,18 15-90,2-26 0,3-25 45,-9-26 1,-1-11-1,-7 4 0,-3-4-181,9-20 1,-3-3 225,-9 8 0,-4 0 45,-1-1 0,-1 0-45,-2 2 0,-2 0 44,-2 4 1,-2 2 0,-1 4 0,0 1 45,-9-27 1051,-1 14-1051,-7 13 2972,0 15-3062,0 18 0,-1 15 0,5 19 0,4 14 0,4 14 406,9-12 0,4 2-406,5-4 0,3-1 0,-1 0 0,4-4 0,2-9 0,3-8 0,9-8 186,1-15-186,-2-14 0,-7-18 0,-7-11 0,-9-14 0,-7-5-90,-8-2-384,-7 5 205,-9 9-91,-7 11-180,-3 14-359,-3 13-181,1 8-179,2 12-630,7 4-630,5 6 2519,11 2 0,6-4 0,7-1 0</inkml:trace>
  <inkml:trace contextRef="#ctx0" brushRef="#br0" timeOffset="192622">3890 2488 20755,'0'-23'3868,"-9"3"-3328,-2 2-1,-11 4-89,-1 5-180,-3 4-90,1 3 0,-1 6-90,4 7 0,-6 28-3392,15-1 3392,-1 26-1,18-12-273,4-8 1,4-1 183,-1-10 0,1-2 45,7 11 0,2-3-45,14 6-90,3-9-90,1-9-180,2-13-359,-1-6-1620,15-24 270,-12-8 2034,-16 2 0,-2-3 1,10-32-1,-18 25 0,0 0 1</inkml:trace>
  <inkml:trace contextRef="#ctx0" brushRef="#br0" timeOffset="192849">4422 2203 22824,'-24'-8'2069,"-4"2"-1889,-7 14-90,-4 6 0,2 16-90,5 8-45,17 1 0,5 4-270,10 4 0,4 1-45,0 1 0,5-1-746,9-3 1,6-7-65,21 0-539,6-17-180,0-15 1889,-18-18 0,-3-7 0,13-17 0,-18 6 0,0 0 0</inkml:trace>
  <inkml:trace contextRef="#ctx0" brushRef="#br0" timeOffset="193257">4585 2443 16797,'-18'-54'1637,"0"1"0,0-1 0,2 6 0,1 1 1,0 15-1548,-4 18 0,5 14 0,8 14-90,6 11 90,10 9-90,8 5 0,3-12 0,5 0 0,2-4 0,1-1 0,2 1 0,0-4 0,25 1 0,-19-18 0,-3-11 0,-5-11 0,3-34 0,-14-1-376,-9 13 1,-3-4 375,-3 5 0,-2-2 0,-4-5 0,-1-1 90,0-4 0,-1-1 44,-4-1 1,-1-1 135,1 1 0,-2-1 0,0 4 0,0 2 0,-1 4 0,-1 1 134,-2-1 1,-1 2-135,-7-11-180,-6 2-90,20 51 0,0 21 0,12 35-1572,1-16 1,0 4 1571,4 7 0,1 2 0,1 5 0,2 1-132,1 3 1,3 2 131,-1-7 0,1 2 0,1 0 0,1-2 0,0-1 0,0-1-213,-1-1 0,1-2 1,-1-1-373,7 10 1,-1-6-1215,2 1-810,-1-11 2609,-6-14 0,2-13 0,-1-7 0</inkml:trace>
  <inkml:trace contextRef="#ctx0" brushRef="#br0" timeOffset="193651">5644 1122 22824,'-14'-14'1439,"5"5"-899,20 2-360,11 5-90,23 12 90,4 5-1,-11 12 1,0 5-45,-9-6 0,-2 2-2216,7 15 1,-4 4 2170,-15-8 0,-4 1-90,-2 4 0,-4 1 213,-6 1 0,-3 1-213,-3-1 0,-3-1 0,-4-1 0,-3 0-540,-6 8 1,-1-1-1,6-15 0,1-1-405,-3 4 1,1-3-1664,1-6 2608,10-15 0,6-17 0,7-8 0</inkml:trace>
  <inkml:trace contextRef="#ctx0" brushRef="#br0" timeOffset="194382">6063 1506 16091,'0'-25'3059,"0"3"-456,-4 4-2333,3 6 965,1 6-1055,10 12 442,12 10-532,11 11 0,12 11-90,-9-7 0,0 0 780,-7-7 1,-1 0-781,8 6 0,-1-1 0,5 2 90,0-2-90,-17-20 0,-13-24 0,-20-20-45,-1 4 0,-2-4 90,-1 0 0,-1-1-764,-1-5 0,0-2 719,-2 0 0,1 0 0,0 0 0,-1 0 0,2 3 0,0 1-163,1 2 1,1 1 162,2 3 0,2 1 0,-3-27 107,9 23 1,6 0-63,10 2 0,7 3-45,7 1 0,5 5 45,1 8 0,2 7-137,5 9 1,-2 8 181,19 20-45,-20 7 0,-2 5 0,-9-7 0,-2 2 354,6 15 1,-4 1-400,-11-12 0,-5-1 0,-2 0 0,-2-1 347,0 29-347,-10-25 0,-6-3 90,-14 16-90,-8-9 0,0-38 0,11-25 104,9-12 1,3-8-105,5-6 0,2-3 58,0-1 0,4 0-14,4 3 1,4 5 45,11-1 100,5 15-100,7 13 0,5 14 0,7 12-90,3 10 0,0 6 90,0 3-135,-20-10 0,-1-2 135,11 7 270,-1-3-90,-22-17 421,-8-10-601,-2-9 0,-9-14-90,-4-18 0,-7-14 0,6 23 0,-1-1-239,0-1 0,0-1 194,0 0 0,-1 1 45,1 2 0,0 1-359,-7-24-1620,-4 6 270,9 27-810,-3 10 2519,12 30 0,0 11 0,4 7 0</inkml:trace>
  <inkml:trace contextRef="#ctx0" brushRef="#br0" timeOffset="194951">7041 1077 23004,'0'18'2249,"-5"2"-1710,-4 3-269,-3 2 0,-2 4-180,7 0 0,2 3-90,5-2 90,3 7 0,7-4-90,3-1 0,5-6 0,-2-9 0,1-2 0,-1-7 0,2-2 0,2-10 0,1-5 0,1-9 0,-2-8 0,-1-5 0,-1-3 0,-4-3 0,0 3 0,-3 5 0,-5 4 0,-2 7 0,-4 4 0,0 3 0,3 4 0,4 15 0,1 1 0,2 13 0,0-4 0,4 8 0,5 2 0,-4 2 0,-2-1 90,-8-2-90,-11 20 90,-16 16-90,10-30 0,-2 1-433,-5 0 0,-2-3 523,-14 15-90,10-19 0,-4-2 0,-8-3 0,-2-2 0,9-3 0,-1-2 0,-4-4 0,3-6-180,6-11-180,4-4-360,5-8-539,9-6-630,2-6 1889,6-8 0,4-4 0,0-3 0</inkml:trace>
  <inkml:trace contextRef="#ctx0" brushRef="#br0" timeOffset="195351">7484 615 21378,'8'-52'2158,"-3"4"-549,-2 12-1429,-3 11 461,0 12-461,0 19 59,-3 19-149,2 22-90,-3 4 0,0 6 0,5 2 0,1 3-102,2-14 0,0 1 0,2-2 102,0 4 0,6-6-330,8-12 0,4-10 330,8-18 0,10-21 0,-14-21 0,-12-3 0,-2-6 45,-4-7 0,-4-4-15,-5 8 0,-3-2 0,-2 2 297,-3-10 0,-5 5-327,-7 5 0,-4 7 711,-16 2-711,-2 15-270,1 9-450,3 10-269,4 4-360,9 2-450,8 6-720,4-1 2608,2 8 1,1-1-1,-1 1 1</inkml:trace>
  <inkml:trace contextRef="#ctx0" brushRef="#br0" timeOffset="195755">5888 1199 23004,'-47'17'749,"0"1"1,4-5 0,2-1-481,-20-1-89,28-18 0,29-17 0,42-24-937,-6 21 0,9-5 0,4 0 0,-1 1 824,-3 2 1,0 1-1,2 0 1,2-1-32,6-4 0,4-1 0,2-2 0,0 2 0,-2 1-36,-8 6 0,-1 1 0,-1 1 0,2 0 0,2-1 15,2-1 0,1-1 0,3 0 0,-1-1 0,0 1 0,-1 1-339,6-4 1,0 2 0,-1-1 0,-1 1 0,0 0 377,-2 1 0,-1 0 0,0 0 0,-2 2 0,-2 0 13,1 1 1,-3 1-1,-2 1 1,-6 2 67,4-2 0,-5 2-1,0 0 1,-2 2-315,18-6-269,-48 22 642</inkml:trace>
  <inkml:trace contextRef="#ctx0" brushRef="#br0" timeOffset="195755">7840 0 21205,'-2'4'0,"-7"10"0</inkml:trace>
  <inkml:trace contextRef="#ctx0" brushRef="#br0" timeOffset="215686">17226 4541 15628,'6'-2'5757,"-2"-2"-4318,2 1-1079,-2 1 90,-2 0 1169,0 2-1080,-2-2-269,0-1 90,0-1 0,0-3-180,0 0-90,0-2 89,-4 0 1,-4-8-90,-1 4 90,-6-15-180,4 11 0,-3-6 90,2 8 0,0 1 0,-6-5-90,5 4 90,-16-9-90,11 11 0,-10-2 0,8 4 0,0 2 0,-2-2 0,1 2 0,-14 0 0,-1 2 0,-2 2 0,3 3 0,10 2 0,-1 0 0,1 0 0,-12 0 90,10 0-180,-8 0 180,9 0-90,-1 0 0,1 0 0,-2 0 0,-13 4 0,9-3 0,-26 7 0,25-3 0,-11 4 0,12-4 0,2 5 0,-1-8 0,-1 10 0,3-7 0,-14 10 0,12-5 0,-12 4 0,14-5 0,-14 6 0,13-3 0,-10 6 0,13-5 0,0 3 0,-1 0 0,-9 10 90,-7 4-90,3 1 0,3 0 0,13-7 0,-3 13 0,7-6 90,-3 10-90,10-12 0,-2 1 90,3 1-90,-1-3 0,2 1 0,0 0 90,5 1-90,2 4 0,1 4 90,3 7-90,-6 7 0,6-8 0,1 3 0,-2 4 0,1 2-1039,0 0 1,2 0 1038,-1-2 0,0-2 0,0 17 0,2-21 0,3 3 0,1-2 0,2 0 0,0 1 0,0-3 0,2-5 0,-1-4 0,5 10 0,-1-6 0,12 11 0,-5-15 0,14 8-197,-4-17 197,9-2 2025,2-3-2025,5-1 0,3-2-1655,-10-9 0,2-2 1655,-9 0 0,1 0 0,11-3 0,1-1 0,-12-1 0,0 0 0,15-2 0,2 0 0,6-3 0,1 0-261,0-1 0,0-2 261,0-3 0,-2-2 0,-13-1 0,-3-1 0,2-3 0,0-2 0,-1 0 0,1-3-117,-2 0 0,1-5 117,-4 0 0,0-3 0,-2 0 0,4-7 0,-1-1 155,-6 4 1,1-3-1,-4 0-155,-1-7 0,-5-2 0,-1-1 0,-1-3 0,-2 0 0,1-9 0,-1-2 0,-4 8 0,0-3 0,-4 3 0,-2-7 0,-3 2-309,-1 0 1,-3 1 308,-4 1 0,-3-1 0,0 10 0,-3-3 0,-2 2 0,-4 2 0,-3 2 0,0 0 0,2 0 0,0 1 0,-4 2 0,-5 1 0,-4 1 0,0 4 76,-4 1 0,-2 4-76,1 0 0,-1 3 0,4 8 0,2 4-394,-10 5-2305,-14 17 2740,18 7-41,-7 14 0,25 3 0,4 2 0</inkml:trace>
  <inkml:trace contextRef="#ctx0" brushRef="#br0" timeOffset="217236">17433 5645 25073,'12'4'359,"2"1"-269,0 4 90,15 8-180,-4-6 90,13 6-90,12-8 0,-7 0 90,18-4-90,-16-1 0,16-6 0,-16-2 0,7-5 0,-19-3 0,4-12 0,-6 0 0,-3-3 0,-9 5 0,-8 4 0,0-2 0,-6 1 0,3-3 0,-6 4 0,4 2 0,-2 0 0,2 2 0,0-1 0,-3 3 0,0 3 0,-3 5-90,0 4 90,0-2-90,-3-1 0,-5 1 90,-1 0-90,-9 2-89,5 0 89,-3 0 0,2-2 0,2-1 0,0-3 90,0 1-90,-1-4 90,1 2 0,0 0 0,-2 2 0,0 1 90,-1 2-90,1-3 90,4 3 0,3 0-90,4 2 90,3-2 0,0-1-90,0 1 89,3-2-89,6-1 0,19-2 0,-2 2 0,24 1 0,-13 4 90,-2 0-90,-10 0 0,-13 0 0,-3 0 90,-5 0 0,-3 0 90,-1 0-180,0 10 90,0 5 0,0 14-90,0 23 90,0-7-45,0-6 0,0 2-45,0 21 90,2-2-90,2-12 0,3-23 0,1 1 0,-4-15 90,0 1 0,-4-12 0,0 0 0,-4-8-90,-2-2 0,-6-10 0,-6-3 90,-3-2-90,-7-4 0,-1-1 90,-14-15-90,11 11 0,-3-9 0,15 18 0,8 0 0,3 3-180,9-9-810,12 3 91,0 2-270,4 11-990,-6 11 2159,-6 10 0,0 3 0,-4 8 0</inkml:trace>
  <inkml:trace contextRef="#ctx0" brushRef="#br0" timeOffset="222859">9559 6635 21205,'-7'-4'3238,"-2"1"-2698,8 1-180,-2 2-1,-1 0 91,0 0-180,-1 6 180,-4 8-91,2 13-89,-7 14 180,0 15-135,0 1 0,-1 9-997,3-11 1,0 4 0,-1 4 681,2-12 0,0 3 0,0 1 0,-1 1 0,1-2-442,-1 6 0,1-3 0,-1 2 0,-1 3 442,2-10 0,-1 4 0,1 0 0,-2 1 0,1-1 0,0-2 0,-1 2 0,0-2 0,-1-1 0,0 3 0,-1 3-267,2-7 1,-2 2 0,0 3 0,0 1 0,-1 1 0,1-1 0,0 0 0,0-2 266,-1 3 0,1-1 0,0 0 0,0 0 0,0-1 0,0 0 0,0 0-165,0-1 1,0-1 0,0 0 0,-1 1 0,1-1 0,0 0 0,1 0 164,-1 2 0,0 1 0,0 0 0,0-1 0,0-1 0,1-3 0,1-3 0,-3 10 0,1-5 0,0-2 0,0 4 0,-1-1 0,-1 3 0,0 1 0,0-2 0,2-4 0,-4 11 0,1-5 0,0 0 0,-1 0 0,1-2 0,0 1 0,0-4 0,1 0 0,-3 2 0,2-4 0,-2 3 0,-1 1 0,0 0-130,-1 0 1,0 1-1,0-1 1,0 0 129,0-1 0,0 0 0,0 0 0,-1 1 0,2-5 0,-2 3 0,0-1 0,0 0 0,0-2-25,-1 2 1,0-1 0,0-2 0,-1 1 24,1 1 0,-1 0 0,0-1 0,0 0 138,2-4 0,-1 0 1,1-2-1,1-3-138,0 0 0,2-4 0,-1 1 0,-8 19 0,-1 0 0,2-4 0,-1 3 140,5-8 1,-2 4 0,2-4-141,-2 7 0,0 0 488,0 1 1,-2 5 0,3-3-489,7-15 0,3-3 0,-1 2 0,-1 6 0,0 1 0,2-3 0,-2 6 0,4-4 0,5-8 0,2-4 1610,-1 24-1610,6-20 0,-3 16 0,4-29 1498,0 8-1498,0-13 994,0-10-2703,-5-12 172,-2-16 1537,-11-29 0,3 9 0,-5-19 0</inkml:trace>
  <inkml:trace contextRef="#ctx0" brushRef="#br0" timeOffset="224000">3240 15839 20755,'-16'0'3238,"0"0"-2428,2 0-1,0-4-89,1-1-90,1-4-91,5 2-179,-2 3 0,5 1-180,-1 3 0,-2 7-180,6 10 0,-2 21 0,3 28-501,-1-21 0,2 5 501,0 9 0,1 4-482,0-15 1,0 0-1,1 1 482,0 3 0,1 1 0,1-1 0,0 1 0,0 0 0,1 0 0,0-2 0,1 0 0,0-1 0,1-3 0,0-1 0,1-1 0,3 16 0,2-2 0,0-8 0,3-2-199,6-2 0,2-5 199,16 5-8,16-14 8,-16-44 0,1-21 0,-3-20 0,-21 18 0,-1-2 0,-2-5 0,-2-2 156,-2-2 0,-2-1-156,-2 1 0,-3-1 0,-2-13 0,-4 0 0,-4 9 0,-2 3 0,1 1 0,-2 5 1427,-13-8-1427,8 44 491,2 19-491,5 20 10,4 16-10,7-8 0,3 1 0,8 21 0,-3-23 0,3-4 613,15 2-613,1-12 0,1-13 0,-1-14 0,-1-32 0,-14-4 0,-11-26 0,-19 8 0,-13-3 0,-8 5-373,-2 8 283,-1 13-539,5 9-271,3 12-179,5 4-180,5 16-270,9 5-630,4 10 2159,7 0 0,4-3 0,0-1 0</inkml:trace>
  <inkml:trace contextRef="#ctx0" brushRef="#br0" timeOffset="224285">4004 16314 20215,'17'-43'3419,"-3"0"-2250,-8-8-450,-2 16-269,-10-2 90,-10 24-450,-2 14 539,-16 40-449,21-3 0,5 6-180,-3 1 0,2 1-107,6 6 0,6 1 107,9-4 0,5-2 0,-3-13 0,4-2-90,7 8 0,3-5-540,17 1-449,4-10-360,-2-13-900,-14-16 1,0-6 2338,17-14 0,-17 2 0,-2-4 0,14-24 0</inkml:trace>
  <inkml:trace contextRef="#ctx0" brushRef="#br0" timeOffset="224835">4585 16070 21475,'-8'-39'3598,"-2"7"-3149,-11 16-89,-3 16 0,-3 22-180,1 23-1786,13 7 0,5 5 1606,2-12 0,3 2 0,3 17 0,5-1-154,3-22 0,4-3 64,1-4 0,3-2-24,21 18-66,1-18 90,3-21 0,7-34 90,-18-14 0,-15 5 0,-4-3 45,-8 2 0,-6-2 90,-6-18 0,-5-1 135,-2 3 0,-2 1-225,0 1 0,-1 3 0,3 9 0,-1 9 3272,1 14-3227,11 21 369,21 45-459,2-17 0,6 1-45,7 7 0,3-2 0,-5-10 0,1-5-7,27 4-128,-22-32 90,-3-14-90,-3-18 135,-13-7 0,-5-8 75,-5 5 0,-4-3 0,-1 0-395,1-2 1,-2-1-1,-1 0 485,-5-6 0,-2 0 0,-1 3 150,-5-6 0,-3 3 29,2 11 1,-3-1 0,0 2-300,-5-11 0,-2 6 0,2 9 0,1 10 0,0 18 0,25 63 0,5-16 0,4 3-349,3 4 0,1 2 349,2 2 0,3 1 0,-1-6 0,4 1 0,0 0-1193,0-3 1,0-1-1,1 0 113,11 16 1,1-2-405,-5-12 0,-2-5 1484,5 1 0,1-7 0,-3-4 0</inkml:trace>
  <inkml:trace contextRef="#ctx0" brushRef="#br0" timeOffset="225253">5754 15066 23903,'-16'-2'1979,"3"-5"-1799,20 8-90,7 6 90,24 20 90,1 16-472,-17-14 1,-1 3 380,-1 2 1,-1 5 0,0 21 0,-4 6-150,-9-22 0,-2 2 0,-2-1-223,1 0 1,-1 0 0,-3-1 147,-5 14 0,-4-6-405,-8 9-2181,-5-1 742,8-31-720,3-5 2609,9-37 0,3-14 0,0-10 0</inkml:trace>
  <inkml:trace contextRef="#ctx0" brushRef="#br0" timeOffset="225901">6018 15468 22284,'12'-25'2069,"2"3"-1709,2 1 0,5 7-90,5 5-91,26 11-89,-6 6-90,17 7 0,-18 2 180,4 5-90,-17-11 90,0 1 0,-23-14-180,-4-5 90,-10-8-90,-5-12 0,-9-16 45,3-1 0,-1-3 45,3 8 0,1-3-95,-1-7 0,0-7 0,3 3 140,2-12 0,3 0-105,3 16 0,1-1 0,2 3 15,3-4 0,5 6-45,16-11 179,5 41-89,4 21 0,5 17-45,-12 9 0,-1 5-45,-6-6 0,-1 2-165,4 11 1,-2 0 164,-1 17 0,-7-7 273,-6 2-184,-4-24-89,-6-4 90,-2-26 0,-8-27 0,2-3 171,6-6 0,2-3-261,7 3 0,2 1 0,8-29 0,15 17 0,7 34 90,6 17-90,7 9 0,3 12 0,0 3 0,-4-1 0,-4-4 0,-10-4 180,-5-12-180,-10-3 0,-6-10 0,-6-9 0,-20-42 0,-3-4-223,1 13 0,-2-3 223,2 9 0,0-1 0,-8-16 0,-2-1-810,4 9 1,-1 2-900,-1-1 0,1 5-629,-1-3-7493,15 38 9252,14 19 1,6 12 0,3 5 0</inkml:trace>
  <inkml:trace contextRef="#ctx0" brushRef="#br0" timeOffset="226203">6871 14595 21655,'-3'54'1371,"0"-1"1,2-5 0,-1 2-1,0-5-1146,-1-4 0,0-2-2965,4 15 0,4-2 2740,6 1 1499,13-25-1499,4-20 859,7-12-949,5-7 90,5-10 0,2-4 0,-2-2 0,-4 6-90,-9 5 180,-7 9 3392,-7 9-3482,-8 28 90,-18 31-90,1-27 0,-1 1-189,-7 7 0,-2-1 144,2-9 0,-2-1-630,-10 12 1,-1 0-91,7-11 1,0-1-226,-7 6 1,0-2-1710,-9 1 2671,3-18 1,3-12-1,3-11 1</inkml:trace>
  <inkml:trace contextRef="#ctx0" brushRef="#br0" timeOffset="226551">7200 14197 22824,'2'-41'2968,"0"7"-2428,-2 18 90,0 22-181,0 20-89,0 27-270,-1-19 0,2 1-277,1 7 0,1 0 187,2 1 0,2 1 44,3-2 1,1-1-45,3-2 0,2-3-45,1-4 1,1-2 44,21 13-27,18-23 27,-16-22 0,6-23 0,-27-18-467,-10-16 467,-11 24 0,-3-3 90,-11-21 0,-5-2-90,3 16 0,-3 0 30,-2 1 0,-4-2 0,0 6-255,-1 6 0,-2 6-720,-2 2 1,0 8-2663,-18 23 3607,16 18 0,8 17 0,7-8 0</inkml:trace>
  <inkml:trace contextRef="#ctx0" brushRef="#br0" timeOffset="226943">5689 15016 23634,'-35'16'989,"0"0"0,4-1 1,1-3-810,-14 2-90,21-12 0,28-23 0,37-26-90,0 8 0,7-4-1006,-6 7 1,4-2-1,2-1 1051,-6 4 0,3 0 0,2 0 0,0-1-428,-5 5 1,1-1 0,0 1 0,2-1-1,-1 1 401,2-1 0,1-1 0,0 1 0,0 0 0,0 0-18,1 0 0,-1 1 0,1 0 0,0 1 0,-2-1-433,10-4 1,0-1 0,-1 1 0,-1 1 432,-5 4 0,0 0 0,-1 1 0,-1 0-187,8-5 0,-1 1 0,-2 1 217,-8 5 0,-1 1 0,-3 0 256,11-5 0,-3 1-151,-10 6 0,-3 1 1691,17-11-1736,-17 9 2372,-7 5-3362,-9 10 91,-6 2 880,-7 8-2140,-7 6 2416,-20 14 0,1 2 0,-19 12 0</inkml:trace>
  <inkml:trace contextRef="#ctx0" brushRef="#br0" timeOffset="246411">8674 13071 23993,'-5'-16'1709,"-2"3"-1619,6 4-90,-2 4 90,3 3 0,9 20 90,20 33-135,-6-7 0,2 4-160,0-2 1,0 2 114,1 2 0,-2 0-409,-3-4 1,-2-4 408,8 17 45,-12-26 0,-1-2-82,0-4 37,-4-9 180,-3-9-180,-4-5 210,-15-26-120,-4 0 922,-16-20-1012,-5 10 90,-7 7-90,-11 11 29,15 18 1,-7 5 0,2 4 15,-12 12 0,1 5-414,4-3 0,-3 4 0,8 1 369,3 4 0,10 2 45,10-6 0,7-2-45,12-1 0,15-8 0,10-10 0,7-5 90,8-8-90,-2-4 0,8-16 0,-14-3 1148,0-10-1327,-19-9-91,-11 11-90,-8-6-270,-8 17-1169,-6-1 360,5 13-900,-2-2 2339,6 9 0,4-1 0,-2-1 0</inkml:trace>
  <inkml:trace contextRef="#ctx0" brushRef="#br0" timeOffset="246844">8020 13270 22014,'-53'-15'1889,"4"1"-1799,12-4-90,11 2 90,19-2-90,23-6 0,32-6-45,-9 11 0,4-1-1855,11-2 1,4-1 1899,-15 7 0,2-1 0,0 0 0,1 0 0,1 1 0,2-3-379,-2 1 1,3-3-1,-1 1 1,-3 1 498,0 0 0,-3 1 0,2-2 479,14-7 1,2-4 0,-7 2 158,-10 1 1,-6 1-490,-2 0 1,-5-1-270,1-13 0,-26 12 1894,-2-5-1894,-4 12 3195,0-2-3195,0 11 597,5 38-597,6 10 0,-2 5 0,2 7-721,3 7 1,2 6 0,0-1 720,-3-10 0,0-2 0,1 3 0,-1 1 0,3 3 0,-1-1 0,-1-3 0,0-2 0,0-2 0,1 1-892,5 12 0,1 3 0,-1-4 892,2 5 0,1-2 0,-4-12 0,0 1 0,-1-5-970,0-4 1,-1-5-381,-1-2 1,-1-2 943,13 16 0,-7-16 0,-2-13 0</inkml:trace>
  <inkml:trace contextRef="#ctx0" brushRef="#br0" timeOffset="302762">14135 2556 17517,'-14'0'4497,"0"0"-4047,2 0 450,1 0-361,5 0 181,3 0-180,3 0-360,7-2-1,0-3 1,7-2-90,0 0 0,2-1 0,19-6-90,15 0 90,1 0-90,8 1 0,-18 8 0,2 1 0,-3 2 0,1 0 90,16 1-90,-14-1 0,11 2 0,-19 0 0,14 0 90,-2-4-90,0 3 0,-6-3 0,-14 4 0,-3 0 0,-1 0 0,4-2 0,-7 2 0,4-2 0,-10 0 0,-2-1 0,-2 1 0,0 0 0,-2 2 0,1 0 0,-3 0 0,-2 0 0,-2 0 90,-2 0-90,1 0 0,2 0 0,1 0 0,2 0-90,2 0 180,0 0-90,0 0 0,0 0 0,2 0 0,6 0 0,0 4 0,5-3 0,-4 7 0,17-7 0,-6 7 0,11-7 0,4 7 0,-9-7 0,11 3 0,-11-4 0,1 4 0,3-3 0,3 3 0,4-4 0,2 0 0,3 0 0,1 0 0,0 0 0,1 0 0,-2 0 0,0 0 45,-7 0 0,2 0-45,-5 0 0,1 0 0,15 0 0,0 0-258,-18 0 1,-3 0 257,28 0-31,-21 0 31,-3 0 0,1 0 0,-3 0 0,3 0 0,-7 0 0,2 0 0,23 0 0,-16 0 0,-2 0 0,6 0 513,-4 0-513,-15 0 0,-2 0 33,-1 0-33,-6 0 0,0 0 0,6 0 0,-6 0 0,16-2 0,-13-1 0,8-1 0,-8 1 0,-1 1 0,0 2 0,0 0 0,1 0 0,1 0 0,-1 0 0,24-6 0,-8 1 0,19-6 0,-23 6 0,-5 1 0,-10 4 0,3 0 0,-3 0 0,4 0 0,1 0 0,-3-2 0,6-1 0,-4-3 0,2 1 0,3-2 0,14 2 0,-11 1 0,8 1 0,-13-1 0,-3 2 0,0-1 0,-1 1 0,-1 2 0,2-2 0,10 0 0,-8-3 0,8 3 0,-12 0 0,0 0 0,2-1 0,1-1 0,1-1 0,13 1 0,5-3 0,2 4 0,0-1 0,-14 4 0,1 0 0,-3-2 0,1 2 0,-1-4 0,0 3 0,1-1 0,-1 0 0,11 2 0,2-2 0,-2 0 0,-3-1 0,-12-1 0,13-1 0,3-2 0,2 2 0,-3-1 0,-12 1 0,13-1 0,1-1 0,3 0 0,-5 2 0,-12 3 0,12 2 0,-12-2 0,21-2 0,-21 1 0,6-1 0,0 4 0,-2 0 0,1 0 0,1 0 0,-15 0 0,4 0 0,-8 0 0,-4 0 0,2 0 0,-4 0 0,-1 0 0,-2 0 0,0 0 0,-1 0 0,1 0 0,0 0 0,4 0 0,-2 0 0,7 0 0,-5 0 0,1 0 0,-3 0 90,-2 0-180,1 0 90,1 0 0,0 0 0,1 0 0,-2 0 0,-2 0 0,-1 0 90,-2 0-180,1 0-990,-1 0 1,-7 4 0,-3 1-1</inkml:trace>
  <inkml:trace contextRef="#ctx0" brushRef="#br0" timeOffset="317892">26090 13003 22194,'0'-7'2069,"-3"1"-1529,2 3 89,-6 1-89,6 2-90,-3 0 90,0 0-361,4 0-89,-4 0-90,15 8 90,1 4-90,11 11 90,13 16-90,-7-6 0,10 11 0,-12-15 0,8 8 90,-5-5-180,-1-3 180,-4-13-90,-16-10 180,6-6 0,-8-4-90,5-21-90,-4-3 45,-1-8 0,0-3-45,2-17 0,-4 16 0,0 1 0,1-18 0,-2 1 0,0 4 0,0 0 0,0 4 0,0 5 0,0 5-90,2 0 90,-2 15-90,2 0 0,-3 14-270,-2 4-989,5 1 270,1 4-270,5 4-630,2 3-450,0 5 2429,2 1 0,1 3 0,-1 0 0</inkml:trace>
  <inkml:trace contextRef="#ctx0" brushRef="#br0" timeOffset="318235">26943 12782 20935,'0'-9'4048,"-4"2"-3688,0 2 179,-10 3-359,-2 26-90,-1 0 0,4 25-90,8-2 45,6-11 0,3 1-45,7 19 0,2-14 0,5-1 0,20 5 90,1-3-90,-8-24 0,-17-12 0,-6-26 0,-8-3 0,-4-21 0,-8-2 0,-5-5 0,-1 0-315,0 13 0,-1 2-494,-3-6-271,-9-9-719,23 38-629,4 6 2428,4 4 0,2 2 0,0 0 0</inkml:trace>
  <inkml:trace contextRef="#ctx0" brushRef="#br0" timeOffset="318452">27296 12714 22914,'7'-21'2339,"-3"5"-1980,-2 5-89,-2 7 90,1 10-180,3 10-90,3 13-90,4 12 90,2 7-90,3 2-360,-1-10 0,-1 0-449,2 5-2070,8 16 2879,-19-57 0,-2-12 0,-3-18 0</inkml:trace>
  <inkml:trace contextRef="#ctx0" brushRef="#br0" timeOffset="318596">27288 12262 21924,'-14'-38'689,"0"0"1,1 5 0,-1 0-510,-10-20-90,4 14-90,5 10-180,7 13-449,4 7-3149,15 25 3778,1 1 0,14 18 0,-2-5 0</inkml:trace>
  <inkml:trace contextRef="#ctx0" brushRef="#br0" timeOffset="319042">27780 12225 19903,'14'0'2428,"-4"0"-1242,-2 4-827,-2 8 328,0 8-417,4 14-180,-1 2 0,0 3-45,0-6 0,1 1-203,3 14 1,0 0 157,0-13 0,1 0 0,4 10 0,1 0 0,0-7 0,0-1 0,0 3 0,0-3 496,7 3-496,-17-21 0,-10-31 0,-12-2 0,-7-14 0,-9 9 89,-21 5-89,7 12 599,-14 9-509,7 19 0,18-1 90,2 10-45,47-2 0,13-2-135,4-7 0,8 3 0,2-6-180,7-21-180,-3-4-180,-5-3-359,-6-7-180,-9-6-2429,-8-15 3508,-9 3 0,-11-6 0,-7 12 0</inkml:trace>
  <inkml:trace contextRef="#ctx0" brushRef="#br0" timeOffset="319592">29233 12289 22554,'-18'-36'1799,"-2"3"-1349,-4 6 269,-21 9-449,13 33 0,0 11-225,2 10 0,4 7-15,8 2 0,3 5 0,5 0-435,4 12 1,8-1 404,4-2 0,6-5 0,2-20 0,2-4-90,23 21 1,6-12 89,4-12-90,-2-13 286,-2-14-196,-7-16 0,-5-14 0,-9-15 89,-8-12 46,-10 6 0,-3-4 0,-4 13 0,0 0-114,-2-16 0,-1 2 158,-2 21 1,0 2 0,-6-23-90,-1 15 0,7 22 587,0 26-677,6 23 0,4 24-45,3-7 0,1 0 0,0-10 0,0 0 82,5 10 0,2 0-937,1-10 1,1-4-540,10 10-809,7 0 2248,-12-36 0,-2-16 0,1-10 0</inkml:trace>
  <inkml:trace contextRef="#ctx0" brushRef="#br0" timeOffset="320005">29652 11859 23184,'0'-62'2159,"0"10"-1620,0 16 271,0 18-271,3 24-89,2 23-180,5 30-225,-5-20 0,0 2-1271,1 8 0,0 2 1226,1 1 0,0 1 0,-1 0 0,1 0 0,0-4 1,0 0-1,1 4 0,0 0 0,-3-13 0,1-3 0,4 28 0,-5-37 0,-1-32 90,6-15-180,5-19 2693,7-8-2693,4-9 90,9 5 0,2 7 0,21 21 0,-13 25 0,11 25 0,-24 20 0,-17-8 0,-7 5 0,-12-3 0,-6 0 0,2 1 0,-6-3-59,-11-7 0,-4-7 59,-24-4 0,-2-11 0,2-13-270,4-11-269,10-10-451,11-13-359,15-7-540,17-10-809,17-7 2698,-4 27 0,2 2 0,4 0 0,1 0 0,3 1 0,0 0 0</inkml:trace>
  <inkml:trace contextRef="#ctx0" brushRef="#br0" timeOffset="320326">30480 11882 22914,'-5'-18'2069,"0"4"-1889,-2 0 0,4 7-91,3 1 1,2 1-90,11-5 90,10-6 90,-1-3 180,1-3 540,-24-1-451,-10 12 631,-39 25-1080,18 15 0,0 9 0,5-1 0,-1 4 0,3 1-390,-6 16 0,5 2 390,6 2 0,8-2 0,8-20 0,6-3-45,2-3 0,4-2-1124,18 24-540,11-13-720,14-11 2382,8-18 0,-26-13 0,1-2 0,2-5 0,-1-1 0</inkml:trace>
  <inkml:trace contextRef="#ctx0" brushRef="#br0" timeOffset="320551">31369 11348 25073,'-14'-32'1889,"-2"7"-990,-11 23-539,6 17-180,-3 30-90,16 16-509,7-22 1,2 2 418,4 3 0,4 3-180,4-2 0,3 3 0,1-2-225,5 7 1,2-2-282,-2-7 1,3 1 0,-1-5-170,4-3 1,1-4-405,0-4 0,1-4 1259,-1-6 0,1-4 0,27 1 0,-2-13 0</inkml:trace>
  <inkml:trace contextRef="#ctx0" brushRef="#br0" timeOffset="320732">31881 11045 21910,'15'-52'629,"0"1"1,2 5 0,4 4-181,3 9 1,5 6-45,1 11 0,4 7-46,3 10 1,0 8-135,4 10 0,-2 7-135,3 6 0,-1 9-671,-4 4 0,0 8 0,-4-2 281,-8-8 0,-2-2 1,-2 4-1144,5 14 1,-1 4-1,-7-1 513,-10-13 1,-6-2 0,-3 1 929,-3 3 0,-3 1 0,-2 0 0,-5 4 0,-3 0 0,-2 0 0,-3 2 0,0 0 0,0-1 0</inkml:trace>
  <inkml:trace contextRef="#ctx0" brushRef="#br0" timeOffset="321428">28535 14365 18253,'-20'-48'2159,"-4"7"146,-9 5-1586,-7 15-89,-6 8-91,-4 15-269,1 9-90,0 10-90,6 6 0,8 5-90,9 2 0,14 0 604,4-2-604,12-5-90,4-2 90,7-5 279,5 2-189,1-1 1023,-1 2-1023,-4 1-90,-7 3 90,-4 9-90,-8 5 0,-6 9 0,-3 2 90,-1 3-90,5-5 0,4-3 0,4-6 0,20 7 0,-2-15 0,28 9 90,-15-16 0,-2-3 0,-16 1 0,-11-4-90,-2 22 0,0-7-360,0 15-809,0-11-3598,7 23 4767,2-9 0,2-16 0,2 0 0,12 22 0</inkml:trace>
  <inkml:trace contextRef="#ctx0" brushRef="#br0" timeOffset="321826">29473 17345 23454,'8'23'1978,"-3"-5"-1618,-2-9 0,-1 0 0,0-8-90,4 9-180,0-5 0,12 20-90,6 12 0,-5-6 0,-1 1 45,-1-2 0,0 0-45,2 3 0,-1 0 0,13 17 0,5-1 89,7 1 226,-11-16 0,1 0 0,-7-7 0,0 0-439,6 7 1,-2 0 123,9 16 0,-7 0 0,-3-1 0,-14-15 0,-2 0 0,2 29 0,-1-6 0,-18-16-3868,-23-23 3868,-8-8 0,-27-6 0,0-7 0</inkml:trace>
  <inkml:trace contextRef="#ctx0" brushRef="#br0" timeOffset="322911">27520 10810 19316,'-5'0'3958,"-2"0"-3329,6 0-269,-6 0 0,6 0 0,-3-2 179,17-7-269,5 3-90,16-2-90,6 6 90,9 2-90,6 6 0,8 3-45,-30 0 0,1 2 0,15 7 0,1 2 0,-13-4 0,0 2-1024,10 5 1,-2 0 1023,-16-4 0,-2-1-45,24 16-37,-4-1 37,-5-1 0,-1 0 0,0-1 0,-1 1 0,1 0 0,1-3 0,-13-7 0,-1 0 0,14 6 0,8 11 0,-22-18 0,-1-3 0,-1-3 0,-4-3 0,-1-1 0,-5-6 0,-2 5 1948,-4-9-1948,0 5 46,-3-2-46,-2-2 0,-2 2 0,-2 0 0,-1 3 0,2-2 0,1 7 0,1-10 0,-2 8 0,0-9 0,-2 3-4408,0-4 2070,0-12 2338,-8 1 0,-1-9 0,-7 4 0</inkml:trace>
  <inkml:trace contextRef="#ctx0" brushRef="#br0" timeOffset="323526">28511 11588 21385,'-11'4'2338,"5"-3"-1888,2 3 0,4 0 0,6-3-91,17 7-179,4-7-90,18 3 0,0-4-90,4 6 90,2 1 0,0 7-90,-4 2 90,-3-2-90,-5 1 90,-5-1 90,-2 7-90,-1-7-90,-11 5 90,-3-14 0,-13-1 0,0-4-90,2-4 0,0-5 0,2-9 0,0-9 0,0-7 0,0-9 0,-1-3 0,0-20 90,-4 21-90,1-9 0,-4 27 0,0 4 0,0 5 90,0 4-90,0 5 0,0 3 90,-4 1-180,3 3 180,-6 0-90,6 2 0,-3 0 90,-1 0-90,-4 0-90,-7 0 180,-4 0-90,-19 12 0,3-1 0,-15 11 0,6-2 0,13-6 0,-1 1 0,3-1 0,0 0-90,-26 12-90,19-11-270,27-11-360,5 0-539,5 1-8482,5 4 8870,-2-4 1,7-1 0,-4-4 0</inkml:trace>
  <inkml:trace contextRef="#ctx0" brushRef="#br0" timeOffset="326328">28506 11628 15448,'-4'0'6027,"0"0"-5398,4 0-89,0-4-270,0 1-90,0-1 90,0 0 0,0 1 89,0-1 541,-7 1-91,-2-3-359,-4 3 90,2-3-360,6 1-90,2 1 0,8-7-90,9 3 0,14-7 0,17 1-180,-3 4 0,4-2-450,3 1 0,0 1 135,1 0 1,-1 1-91,-7 2 1,-4 2-1485,5 2 2069,-11 1 0,-8 2 0,-4 0 0</inkml:trace>
  <inkml:trace contextRef="#ctx0" brushRef="#br0" timeOffset="329450">16357 11547 18776,'2'12'4048,"0"-5"-3508,-2 1-91,0-7 1,0 7 0,0-7 1349,0 3-1529,2-4 269,11 0-359,2-4-90,15-3 0,3-5 0,9-1-90,11-3 45,-4 3 0,3 0-540,-9 2 1,2-1 494,17-3 0,2 0 45,-15 3 0,0 1-45,1 1 0,1-1 0,-1 0 0,2 0 0,-5 2 0,4-1 0,-3 1 0,11-4 0,1 1-379,-9 1 1,3 0-1,-2 0 379,9-1 0,-1-1 0,-18 4 0,1 0 0,6-2 0,2 0 0,8-1 0,5-2 0,1 0 0,-2 1 0,-8 1-592,-1 1 0,-6 1 0,1-1 1,5 0 591,2-1 0,7-1 0,3-1 0,-1 0 0,-5 2 0,-8 1 0,0 1 0,-7 1 0,-1 1 0,21-5 0,-2 1 0,-3 2 0,-2 0 0,-7 1 0,4 0 0,2-1 0,10-2 0,1 0 0,-8 2-175,-12 2 1,-5 0-1,5-1 175,14-2 0,8-2 0,-1 0 0,-9 2-316,3-2 0,-6 0 316,7-1 0,0-1 0,-19 6 0,0 1 0,-1 0 0,1-1 0,-1 0 0,0 0 0,0 1 0,0 1 0,0-1 0,19-2 0,0 0 0,-4-1 0,0 2 772,-5 1 1,2 0-773,-11 1 0,1-1 0,-2 1 0,3-1 0,-1 1 0,10-3 0,0 0 0,-9 1 0,-2 1-82,1-1 0,-1 1 82,0 0 0,-2 0 0,-3 2 0,-2 1 0,13-4 0,2 2 0,3-2 0,3 0 964,6 0-964,-31 4 0,1-1 0,16-2 0,0-1 0,-12 2 0,1 1-460,24-4 0,-1 0 460,-28 6 0,-2 1 0,10-1 0,-2 1 340,9-1-340,15 0 0,-18-1 0,10 0 0,-26 1 0,-4 4 173,-2-4-173,-3 1 318,-1 1-318,-5 0 3392,-2 2-3392,-4 0 0,-2 0 90,-4 0-90,-2 0-3778,-2 0 1170,0 8 2608,0 4 0,-3 12 0,-2 4 0</inkml:trace>
  <inkml:trace contextRef="#ctx0" brushRef="#br0" timeOffset="333882">29339 15699 16348,'-5'-5'5307,"-4"-1"-4768,8 1-179,-10-2-90,10 3 90,-8-1 179,8 1-89,-3-3 0,4 2-90,0-3 89,0 3 1,0-2 0,0 5 539,0 0-899,-3 2 90,2 0-90,-3 4 0,4 7 0,9 25-90,-1 0 0,9 19 0,-2-12 0,7 12 0,-3-7 0,1-3 0,-8-18 0,-6-16 0,-4-7 0,-2-4 0,6-10 0,0-1 0,8-11-90,22-12 180,-9 11-180,18-6 90,-15 22 0,-1 3 0,23 32 0,-22-7 0,14 27 0,-29 4 0,-7-11 0,-10 13 90,-8-20-90,-11 0 0,-5-7-90,-5-4 90,-3-11 0,-3-10 0,0-11-90,-1-9-90,5-8 0,3-3-450,12-1 1,4-2-180,-1-7-181,-1-19-2248,16 21 3238,0 12 0,0-8 0,0 11 0</inkml:trace>
  <inkml:trace contextRef="#ctx0" brushRef="#br0" timeOffset="334268">29895 15627 21115,'-12'0'3058,"0"-2"-2518,2-5-270,7-11-180,9-1-90,13-10 90,11 4-90,10-4 0,10-1 0,-11 10 0,2 1 0,19-9-90,-22 12 0,-1 2-270,8 0-90,-4 7-269,-5 3-181,-5 4-539,-5 0 1439,0 6 0,-11 2 0,3 5 0</inkml:trace>
  <inkml:trace contextRef="#ctx0" brushRef="#br0" timeOffset="334631">30151 15839 15988,'-12'14'6206,"0"-1"-5666,0-1-270,1-5 90,5 1-1,-1-7 181,6 3-450,4-16 90,28-13-90,3-5 0,22-5 0,-7 10-90,0 5 0,1 2 45,-16 7 0,1 0-495,26-6-180,-4 1-269,-18 7-900,-25 5 1799,-4 2 0,-6-5 0,-2 0 0</inkml:trace>
  <inkml:trace contextRef="#ctx0" brushRef="#br0" timeOffset="335244">31247 15039 20036,'-12'-16'2878,"0"0"-2248,-5 0 449,-10 6-989,5 2 90,-7 12 0,9 7 0,-3 12-90,-1 9-1,-1 8 1,5 8-90,3 4 90,9 3-90,6-1 0,8-2-90,6-4 90,9-5-179,5-11 89,5-6-90,2-14 90,-1-3 0,-1-11 90,-3-7 0,6-25 0,-14-4 0,0-22 0,-15 6-196,-5-5 376,-5 0-90,-2 0 179,-5 7 181,-4-5-180,3 15-180,2 9 0,6 18-90,5 23 90,0 11 196,4 15-286,4 7 0,8 6 0,8-1 0,5-3-90,6-4-180,-2-8-1169,13 0 270,-14-15-2609,14-2 3778,-23-22 0,2-4 0,-9-9 0</inkml:trace>
  <inkml:trace contextRef="#ctx0" brushRef="#br0" timeOffset="335446">31593 15043 20845,'-11'-13'2249,"5"-1"-2069,2 0-90,4 1 0,8-5 0,4 0-90,13-7 0,7 0 0,7-2 0,4 2-180,1 0-180,-1 4-90,-2 1-2158,3-2 449,-16 3 2159,1-3 0,-16 4 0,-4 0 0</inkml:trace>
  <inkml:trace contextRef="#ctx0" brushRef="#br0" timeOffset="335686">31763 14523 19946,'-18'-14'2608,"1"1"-2338,3 1-90,8 5 0,0 3 180,6 8-181,2 9-89,4 12 0,4 18 0,7 12-90,-9-23 0,2 4-90,4 8 0,2 5 0,0-3-576,-1-3 0,2-1 456,-2 2 0,2 2 1,-1-6-961,12 9-719,-7-8 1889,-1-11 0,-6-14 0,0-8 0</inkml:trace>
  <inkml:trace contextRef="#ctx0" brushRef="#br0" timeOffset="336194">32198 14392 22104,'0'-30'1709,"0"5"-1619,0 5 90,0 10-90,0 4 180,7 16-180,-3-7 360,3 7-90,-3-10-271,-2-6 1,4-6 0,4-8-90,4-5 0,17-8 0,-4 10 0,11 1 90,-8 16 0,-1 14-90,1 8 0,-5 18 45,-11 2 0,-4 3-45,1 26 0,-7-5 0,-4 0-409,-5 6 454,2-25 0,0-2-45,-5 4 0,7-11 0,-2-5 0,3-9 0,4-9 0,2-3 409,8-6-319,6 0-90,7-2 0,5-4-90,5-4 90,0-3-719,10-3-900,-12 0 269,-4 0-719,-18 0 2069,-12-1 0,-4-2 0,-2-3 0</inkml:trace>
  <inkml:trace contextRef="#ctx0" brushRef="#br0" timeOffset="336411">32843 13980 20575,'-10'-23'3059,"-2"3"-2790,7 4-179,-4 5 90,8 0-270,-2 6-180,3 1-269,0 4-2250,0 6 2789,0 1 0,0 9 0,0 0 0</inkml:trace>
  <inkml:trace contextRef="#ctx0" brushRef="#br0" timeOffset="336615">32973 14324 21835,'18'-7'2518,"3"2"-1708,7 3-91,10 8-269,-2 10 0,2 4-668,-6-2 1,0 5 187,4 9 0,1 7 0,-4-1-420,-4 1 0,-5 3-959,-3 9 0,-3 7 0,-6-4 1346,-9-4 0,-6-1 1,-3-5-1,-4 2 1,-3-3-1,-10 1 0,0 0 1</inkml:trace>
  <inkml:trace contextRef="#ctx0" brushRef="#br0" timeOffset="344280">27926 16572 18057,'-5'-5'3957,"2"1"-3417,-1 1-180,3 1 0,-8 2-90,8 0 89,-8 0-179,8 0 1439,-3 0-1529,4-2 0,0 0-90,0-1 90,0-1 90,0 4 0,0-2 0,2 10 0,9 22-180,1 3 45,2 1 0,1 3 0,0-5 0,-1 0-45,0-1 0,0-1 0,12 20 0,-13-26-90,-2-5 180,-1-6-90,-6-2 0,0-6-90,-4-1 180,0-4-180,0 4 180,0-3-180,2 9 180,2 0-90,8 16 0,-1-1 0,5 8-90,-4-8 180,4 8-90,-7-13-90,1 0-180,-9-14-180,-1-6-269,0 0-181,0-6-89,-3-6-181,-5-12-629,-7-15-359,-7-15 2075,8 21 1,0-2 0,-3-4 0,1-2 0,-3-1 0,1 0 0</inkml:trace>
  <inkml:trace contextRef="#ctx0" brushRef="#br0" timeOffset="344530">27577 16092 18057,'-5'-9'4047,"1"2"-3507,4-3-360,0 4-90,0-2 0,0 5-630,0 1-359,2 2-900,2 6 1799,4 2 0,1 5 0,1 1 0</inkml:trace>
  <inkml:trace contextRef="#ctx0" brushRef="#br0" timeOffset="345628">27991 16513 22374,'3'11'900,"4"3"-720,3 4 0,4 6-1,0 6-89,3 4 0,-1 4 0,7 11-90,-6-14 0,2 4 0,-11-21 0,-2-4 0,-4-7 90,0-7-90,-2-9 0,-5-7 0,-2-9 45,1-19 0,2-4 45,1-8-90,2 8 0,3 4 0,6 14 90,2 17-90,0 3 0,2 6 90,1 2 0,10 18 0,-5 0 0,11 17-90,-4-5 0,10 13 90,1-3-90,5 2 0,-14-18 0,-6-8 0,-8-13 0,-3 7 0,0-7 0,-4 3 0,0-4 0,4-16 0,-7 4 0,4-16 0,-7 5 0,0-18 0,-3 4 0,-4-16 0,-3 8 0,2 9 0,-2-2 0,1 1 0,0 0-1696,-4-9 0,1 1 1696,-7-15 0,2 15 0,4 22 0,3 3 0,0 4 0,2 2 0,3 5 3392,-4 1-3392,8 5 0,-8-3 0,8 3 0,-2-1 0,3 1 0,0 1 0,-4 2 0,3 0 0,-3 0 0,4 6 0,0 2 0,4 7 0,2 5 0,7 6 0,3 5 0,2 7 0,4 6 0,1 5 90,1 4-493,1 1 403,1 0 0,0-2 0,3-4 90,-1-5-90,10 5-90,-11-17 90,6 5 0,-15-20 0,-1-2-90,-5-7 223,-2-3-493,-4-4-180,-2 0-89,-2 0-361,-2-4-449,-6-5-540,-2-7 1979,-8-5 0,-5-4 0,-1 0 0</inkml:trace>
  <inkml:trace contextRef="#ctx0" brushRef="#br0" timeOffset="345878">28291 16395 21745,'4'-9'989,"4"-2"-809,17-8-180,0 1 0,11-4-90,-6 6-2788,22-1 2878,-12 4 0,7 2 0,-21 7 0</inkml:trace>
  <inkml:trace contextRef="#ctx0" brushRef="#br0" timeOffset="347564">29059 15961 16707,'0'-9'5937,"0"0"-5397,0 0-90,0 2-181,0 1 1,0 1 0,0 3 0,0 0-180,0 16-90,0-7 0,0 12 0,0-14 0,0 3 0,0-3 0,0 0 90,0-1 0,0-4 0,-4 0-90,0-4 0,-5-3 90,0 0-90,0-2 0,3 7 90,2 0 0,0 2-90,0 0 0,-1 0 89,-5 0-89,-3 18 0,-2-4 0,-5 19 0,6-8 0,-1 6 90,1 3-90,4 11 0,0 7-289,6 10 289,0 4 0,4-1 0,0-3 0,2-8 90,2-9 0,4-9-90,10 0 90,-1-14-90,7-5 0,-2-11 0,-1-6 0,1-2 289,-2-4-379,1-8 90,-3-8 0,0-8 0,-3-8 0,-3-3 0,-6-7 0,-3 13 0,-2-4 0,-6 0 0,-1 0 0,2-1 0,0 1 0,-5 3 0,0 4 0,-3-6 90,-6-8-90,5 16 0,-5-5 0,6 17 0,2 2 0,0 7 90,5 2 0,2 5 0,3 10 90,5 27-90,5 5-45,0-8 0,1 2-240,2-3 0,2-1 195,3 4 0,1 0 0,2 1 0,2-1 0,1 0 0,3-1-90,13 8 0,4-2-360,0-6 1,2-1-46,-1-2 0,0-4-225,-6-9 1,-2-5 719,20-8 0,-20-11 0,3-5 0</inkml:trace>
  <inkml:trace contextRef="#ctx0" brushRef="#br0" timeOffset="351985">30378 13795 18776,'-5'-7'3418,"4"-2"-3148,-8 4 0,8-3 0,-3 1 90,4 0-90,0-2 89,0 4-89,0-1 0,0 3 0,0 1-90,9 14 0,6 9 0,17 26-180,-3-1 89,4 11-89,-10-7 0,0 2 90,0 2-90,-6-18 0,-1 1 0,7 15-45,-5-13 0,-1-3 135,-2 1-90,3 3 0,-8-20 0,-4-5 0,-2 1 0,4-4 0,-3 3 0,4-9 0,-2 4 0,0-5 0,-4 0 0,1-1 0,-4-4 0,0 0 0,0 4-90,5 7 90,0-5 0,5 4-89,-5-10 89,-2 0-1080,-3 0 540,0 4-269,0-3-68,0 3 0,-5-4 0,-2 0 0</inkml:trace>
  <inkml:trace contextRef="#ctx0" brushRef="#br0" timeOffset="352764">30431 14604 19676,'-4'0'3148,"0"0"-1709,4 0-1349,6 0 0,6 0 0,12 4-90,11 3 90,10 5-90,6 0 45,-15-5 0,1 1-45,17 4 0,10 1 90,-29-2 0,-7-2 0,-6-4 0,-2 7 0,-5-9-90,-5 5 90,-4-8 0,-6 0 89,0 0-179,0-4 0,0-8 0,0-28 0,0-1 0,0-23 0,0 14 0,0 0 0,0 5 0,0 6 0,0 6 0,0 6 0,0 6 0,0 3 0,0 5 0,0 3 0,0 4 0,0 4 0,0 2 0,-8 8 0,1 0 0,-21 19 0,-21 14 0,14-11 0,-2 0-223,1-2 1,0-1 222,-1 0 0,3-2 0,-13 5 0,6-6 0,9-6 0,6-2 90,7-9-90,9-1 0,4-6 445,6 0-3323,0 0 2878,9 0 0,1 0 0,8 0 0</inkml:trace>
  <inkml:trace contextRef="#ctx0" brushRef="#br0" timeOffset="488501">31377 16074 21025,'-12'-6'3418,"0"1"-2878,5-2-1,2 1 1,5-1-180,0-2-180,5 0 90,6-2-1,11-3 1,7-2 0,9-4 0,5-1 0,4 1 0,0-1-180,-3 3-90,-3 2 0,-4 1-3392,9-3 3392,-12 6-741,7-4 741,-16 9 0,4 1 0,-7 3-180,0 1-450,-12 2 1766,-6 0-4824,-17 0 2907,5 0-9050,-12 0 9747,6 4 1,-2 3 0,-3 5 0</inkml:trace>
  <inkml:trace contextRef="#ctx0" brushRef="#br0" timeOffset="489699">31463 16002 22464,'-5'0'1799,"2"0"-809,-1 0-631,-2 6-89,1 6 90,-1 8-90,3 5 90,-2 4 179,-3 17-269,4-10 0,0 12-90,4-19-90,0-2 0,0-4-90,0 3 90,0-10-90,0-1 0,0-11 180,0-4-180,4 0 0,0-4 0,8 1 0,4-6 0,-1 4 0,3-1 0,-4 3 0,11 1 0,1 2 0,3 0 0,-3 0 0,-10 0 0,0 0 0,-3 0 0,4 4 0,-7 3 0,5 5 0,-7 1 0,2 9 0,-3 6 0,1-2 0,-6 4 0,0-11 0,-2 1 0,0-2 0,0-2 0,0 2 0,0-4 0,0 1 0,0-1 0,-6 6 0,-4 1 0,-9 4 0,0-7 0,0 0 0,2-9 0,-6-2 0,-1-3 0,3-4 0,4 0 0,9 0 0,3-2 0,2 0 0,3-3-3778,0 1 1619,0 13-7672,0-4 9073,0 14 0,0-5 0,0 2 0</inkml:trace>
  <inkml:trace contextRef="#ctx0" brushRef="#br0" timeOffset="496758">18809 4329 14639,'4'5'4497,"1"3"-2968,-3-7-809,0 3 1169,-2-4-1619,-11-14-180,-3-2-90,-5-7 0,-6-3 89,1 1-89,-2 1 90,0 0-90,6 8 0,4 3 90,-13-5-90,8 6 0,-10-3 0,-2 4 0,4 3 0,-9 1 0,10 5 90,-13 2-90,9 0 0,-9 0 0,13 0 0,-1 0 0,1 0 90,-1 0-90,1 0 0,0 0 0,-12 0 0,-2 0 90,0 0-90,3 0 0,12 0 0,-1 0 0,4 0 0,-1 4 90,-4-3-90,7 4 0,-6-1 0,10-3 0,2 7 0,2-7 0,-4 7 0,3-1 0,-3-2 0,0 11 0,5-9 0,-5 12 0,-3 1 0,-1 2 0,1-2 0,6-3 0,5-5 0,-2 5 0,1-8 0,-1 7 0,8-14 90,-5 10-90,2-7 0,-5 6-90,0-6 90,1 3 0,5-3 90,-1 0-90,6 3 0,-3-7 0,4 3-1619,0-4 0,0-8 0,0-2 0</inkml:trace>
  <inkml:trace contextRef="#ctx0" brushRef="#br0" timeOffset="497626">17417 4229 17877,'0'-5'3688,"0"-1"-3329,0 6-179,0-4 90,0 3 180,0-1-360,-4 8 0,-2 2 0,-3 7-90,-1 1 0,2 4 90,4 3-90,-6 12 0,6-5 0,-3 5 0,4-10 0,3-5 0,0 0 90,0-2-90,0-1 0,3-2 0,9 1 90,3-8-90,22 4 0,-8-11 0,14 3 0,-10-4 0,13 0 0,-15 0 0,6 0 0,-17 0 90,0 0 90,-5 4-91,-4-3 91,-6 3-180,-5 0 180,0-3-90,-4 3 0,-6-4-90,-8 0 90,0 0 0,-3 0 90,-1-4-180,4-3 90,-5-5-90,7-3 90,-1-1-90,3-4 0,0 1 0,0-1 0,1 2 0,1 2 0,0-6 0,4 5 0,-2 1 0,5 5 0,-2 7 0,6-1 0,-2 1 0,3-1 0,0 1 0,0 1-1709,0 1 1349,3 8-270,2 2-539,3 5-360,0-1-450,-2-1 1979,0-2 0,-3 0 0,-2 0 0</inkml:trace>
  <inkml:trace contextRef="#ctx0" brushRef="#br3" timeOffset="815694">10846 4636 18416,'-37'0'4542,"0"0"1,12 0-4453,-38 0 90,66 0 180,11 0-270,2 0 0,8 0 0,0 0 0,0-2-90,8 0 90,5-3-90,6 1 0,4 1 0,3 1 0,1 2 0,2 0 0,-15-2 0,0 0 0,23-3 0,-22 2 0,0-1 0,18-5 0,-14 5 0,2-1 0,-11 2 0,0-1-1124,12-2 1,0 1 1123,17 0 0,-2-3-360,-6 3 360,-4-2 0,-9 3 0,-3-1 0,-5 3 0,-3 0 0,-1 0 0,-2-1 0,1 1 2145,-1 0-2145,-1 2 462,-1 0-462,-2 0 0,-1 0 0,-1 0 0,-2 0 0,1 0 0,-1 0 0,0 0 0,1 0 0,-1 0 0,0 0 0,-1 0 0,10 0 0,-9 0 0,8 0 0,-8 0 0,-2-2 0,2 1 0,1-1 0,-3 2 0,0 0 0,-1-2 0,-1 0 0,4-3 0,-5 3 0,1 0 0,-6 0 0,1-3 0,-3 0 0,1 0 0,-5 3-1080,-7 2-1168,-4 0 2248,-9 0 0,-10 0 0,-3 0 0</inkml:trace>
  <inkml:trace contextRef="#ctx0" brushRef="#br3" timeOffset="817235">11658 6373 21475,'-8'-3'2698,"4"1"-2248,-3 2 0,6 0 359,-3 0 361,24 0-811,25 0-179,10-2 0,-13 0 0,10-2 0,7 0 0,1 0-135,-4 0 0,5 0 0,2 0 0,1 0 0,-1 0 0,-3 0-273,0 0 1,-5 1-1,1-1 1,4 1 0,6-1 227,-13 1 0,7-1 0,5 0 0,3 1 0,2-1 0,0 0 0,-1 0 0,-4 1 0,-4 0 0,-7 0 0,-8 1-428,19 0 0,-13 2 0,8-2 428,1-1 0,12 0 0,4-1 0,-3 0 0,-9 2 0,-15 0 0,-11 2 0,-9 0 0,10 0 0,4-2 0,-9 1 0,-8-1 0,16 2 0,10-4-2590,-6-1 2590,-5 2 0,9 0 0,-7 0 0,16-2 250,-2 2 0,-6 0-250,-26 1 0,-5-3 940,-5 1-940,-4 1 0,-2 1 0,-2 2 3303,2 0-3303,-3 0 268,0 0-268,-1 0 0,-1 0-1619,1 0-1350,-4 0 2969,-9 0 0,-10 10 0,-10 3 0</inkml:trace>
  <inkml:trace contextRef="#ctx0" brushRef="#br3" timeOffset="825964">12016 2886 22644,'-5'0'720,"2"0"-450,-1 0-91,3 0 1081,-2 0-1080,-1 0 179,3 0 91,-6 0-180,6 0 0,-6 0-90,6 0 269,-3 0-359,4-2 0,0-3 0,0-2-90,0-4 90,4-4-90,4-8 90,6-9-90,8-6 90,7-8-90,6-3-1696,-5 12 0,4-3 1741,5-2 0,1 0-90,1 0 0,1 1-811,2 2 0,-2 3 901,-10 11 0,-1 2-196,3 0 0,-1 1 151,1 1 0,-1 1 0,2 1 0,-1 0 0,1 0 0,0 2 0,0-1 0,0 1 45,1-1 0,0 1-45,-1 1 0,1 0 0,-1-1 0,1 0 0,-2 1 0,-1 0 0,0 1 0,1-1 0,8-7 0,1 0 0,-12 6 0,0 1 0,6-5 0,-1 0 0,6-3 0,-6 1 2439,-3 3-2529,3-5 2545,-1 2-2365,-4 4 332,-1 2-512,-5 6 90,-7 2 0,11-2 0,-15 4 0,7 0 0,-8 2 0,1 1 90,-2-1-90,0 1 0,-2-1-90,0 3 180,-5 0-180,-2 2 90,-1 0 90,1 0-90,-1 0-3238,0 0 3238,-8 4 0,-4 5 0,-7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35:46.115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8548 2687 22644,'4'-34'2609,"0"2"-2160,-4 7-89,0 3 90,0 8-180,0 1-90,0 8 539,0 1-269,0 26-90,0 11-315,-3-1 0,-1 4-868,0 6 0,-1 4 823,-3 5 0,0 7 0,1-11 0,0 5 0,0 1 0,0-2 0,0 5 0,0-1 0,-1 2-712,1-2 0,-1 4 1,0-1-1,1-3 712,-1 0 0,1-3 0,0 0 0,1-3 0,-1 1 0,2-2-833,-3 19 1,1-3 832,2-5 0,2-2-188,1-10 1,0-1 187,2-8 0,0-2 710,6 20-710,4-17 2188,12-19-2188,9-14 0,1-21 0,2-9 0,-6 4 0,1-3 837,11-16 0,0-2-837,-9 4 0,-2 1 0,-1-2 0,-1-1 0,-2 2 0,-2-1 87,-2 1 1,-3 0-88,-1 2 0,-2 1-402,6-29 402,-5 9 0,-6 11 0,-4 9 0,-2 11 0,-2 30 993,-2 11-993,0 30 0,0 4 0,5 3 709,7 1-709,11-18 0,8-4 0,-3-11 0,4-5 0,4 3 0,0-8 0,23-26 0,-23-23 192,-7-16-192,-10-10-965,-12 26 0,-5-2 965,-5 0 0,-5 1 0,1-2 0,-5 1-255,-14-8 1,-4 3 254,7 13 0,-2 2 0,-7-3 0,-1 5 0,-12 6 42,5 11-1121,5 4 1410,6 12-2310,15 4-159,5 10 2138,16 6 0,9 2 0,9 3 0</inkml:trace>
  <inkml:trace contextRef="#ctx0" brushRef="#br0" timeOffset="315">10042 3311 24623,'-26'-36'1889,"-2"2"-1529,-1 2-1,-1 5 181,-10-2-450,13 16 0,-8-1 0,13 26 90,-1 11 0,-3 22-90,13-15 0,0 3-1368,-2 5 0,1 2 1278,0 2 0,2 2 0,0 2 0,1 1 0,1-3 0,2 1 0,3-1 0,1-1 0,1-2 0,1-2-164,3-2 0,2-2 164,5 27 0,8-9-450,1-24 1,5-2-1081,17 6-944,5-19 1,4-9 2473,-11-9 0,0-6 0,19-9 0,1-5 0,-10-3 0,0 1 0</inkml:trace>
  <inkml:trace contextRef="#ctx0" brushRef="#br0" timeOffset="900">10915 3085 23454,'-25'-19'2518,"-8"6"-1978,-10 23-90,-10 17-971,25-3 0,1 3 566,-2 4 0,1 6 15,6-1 0,1 5 0,2 1-90,5 1 0,2 2 0,2 0-15,-8 20 0,7-1-180,15 4 0,8-7-135,9-8 254,3-22 0,4-9-164,6-18 180,11-17 0,-16-21 90,-5-13 306,-6-10-261,-10 24 0,-2-2 90,-2 1 0,-1-3 449,-3-20 1,0 0-35,-1-8-505,-4 19 0,1 6 45,2 20-1,-3 9-89,5 25 0,2 4 90,11 36-90,3-18-45,3-5 0,6-2-314,27-1 269,4-6-180,2-25 180,-15-21-359,2-15 404,-23 14 0,-1-4 90,8-27 0,-3-4-1,-7 10 1,-2-4 157,-4 5 1,1-6-1,-2-1 1,-3 4 37,-2 6 0,-3 3 0,0-3-173,-1-6 0,1-5 1,-2 1-1,-2 4-67,-4 5 0,-2 4 0,0 1 0,0-21 0,-3 5 0,-1 20 0,-1 7 0,-1 11 0,0 28 0,0 24 0,6 20 0,5 14-259,3-14 0,3 7 0,2 2 0,1 0 259,1 0 0,1 2 0,1 0 0,1 0-358,1 2 0,1 2 1,0-2-1,1-5 358,4-1 0,2-3 0,-1-7-270,0-1 0,2-3-2089,5 8 0,-1-3 2359,-7-17 0,-1-2 0,3 5 0,-2-2 0,1 0 0</inkml:trace>
  <inkml:trace contextRef="#ctx0" brushRef="#br0" timeOffset="1815">8645 5676 21714,'-13'-42'1079,"-1"1"1,-14-14-1,-4 4-809,3 16 0,-3 3-183,-11-7 0,-8 12 242,7 26 1,-3 11 0,1 4-1186,-11 9 1,1 8 945,3 3 0,-1 6 0,5 3-560,10 1 1,5 3 0,1 2 469,0 5 0,2 1 0,2 2 0,0 1 0,3 2 0,3 4-342,7-2 1,2 5-1,2 1 1,3-5 341,0 1 0,2-4 0,6 4-28,3-12 1,1 4 0,4 1 0,3-2 0,3-8 27,11 5 0,7-8 0,1-1 177,-2-2 1,2-2-1,3-6-177,21-1 0,4-17 0,-14-19 0,1-11 0,-1-1 0,9-5 0,-1-4-4,-7-1 1,2-4-1,-4 0 4,2-10 0,-5 0 0,-3-2 0,-2 0 230,-6 4 0,-1 0-230,-6 5 0,-2 1 410,11-18-410,-8 10 626,-13 34-626,-3 20 0,-7 25 0,-3 9 0,4-10 0,0 2 793,3 16 1,2 0-794,2-14 0,3-2 0,1-3 0,2-1 0,2-4 0,3-1-1752,9 1 0,3-4 43,20 1 675,-17-18 0,1-8-3357,20-31 4391,-27 4 0,-1-6 0,2-8 0,-1-3 0,0-6 0,1 0 0</inkml:trace>
  <inkml:trace contextRef="#ctx0" brushRef="#br0" timeOffset="2015">9518 5794 22653,'0'-55'1049,"0"0"0,-1 5 1,-3 3-601,-1 5 1,-2 8 611,-9 9-792,-7 75-269,16-7 0,3 11 0,2 7 0,0-2-980,-1 3 1,0 1 0,2 2 0,-1 0 979,1-9 0,0 2 0,1 0 0,0-1 0,1-2-183,1 2 0,0-2 1,1-2-1,0-3 183,0-2 0,1-4 0,-1 0-494,3 20 0,1-2-226,-1-5 1,0-2-136,0-6 1,2-2-316,-1-5 1,2-2 1169,1-7 0,2-2 0,17 14 0,4-12 0</inkml:trace>
  <inkml:trace contextRef="#ctx0" brushRef="#br0" timeOffset="2315">10107 6382 23813,'-5'-37'2249,"-6"8"-1709,-7 15-90,-6 16-91,-1 12 1,-7 33-315,28-6 0,6 2-45,-3-9 0,3 0-525,12 9 1,7-6 524,16-7 0,5-10-90,15-15 90,-16-14 0,8-36 90,-38 1 0,-15 2 0,-9-2-1262,-11 7 1,-6 1 1171,1 1 0,-3 2-90,-3 4 0,-1 6-1003,-12 1 194,5 8-450,6 7-3329,3 3 4678,18 4 0,7 0 0,16 0 0</inkml:trace>
  <inkml:trace contextRef="#ctx0" brushRef="#br0" timeOffset="2733">10440 5794 23184,'13'-53'3778,"-3"6"-3329,-6 9-89,-2 10 270,-2 6-450,1 29-180,3 19 0,3 37 0,-2-20 0,0 3-526,0 5 0,0 5 526,1 1 0,1 5 0,0-3 0,-3-14 0,1-3 0,-1 4 0,2 5 0,0 4 0,0-1 0,0-6 0,-1 2 0,1-4 0,1 10 0,-1-5 0,1-8 0,2-13 0,-2-25 0,6-19 0,4-23 0,7-17-176,-9 22 1,3-2 175,11-14 0,4 1 170,-9 13 1,2 2-171,9-8 0,1 7 0,12 10 0,-1 14 0,-4 20 0,-6 15 0,-22 3 0,-5 4 0,-5 21 0,-8-15 0,-6-1-930,-21 14 930,-11-4 0,-4-8 0,-4-8 0,2-9 0,4-12-2102,-8-17 393,19-7-899,-2-18 2608,18-1 0,9-9 0,2-2 0</inkml:trace>
  <inkml:trace contextRef="#ctx0" brushRef="#br0" timeOffset="3455">11658 6151 23274,'-34'-27'2608,"-1"2"-2338,1 2-90,-1 7 180,3 7 179,-15 15-89,-2 37-405,25-20 0,2 2-1696,0 14 0,5 2 1696,5-7 0,4 0-45,1 1 0,3 0-414,-1 0 0,3-2 504,3 27-142,7-7 52,7-9 0,9-10-90,7-10-270,25-20 270,-12-16 90,-6-15 0,-1-7 0,-16 7 0,-4-4 706,7-13 1,-3-2-572,-9 11 0,-4 1-45,-2 0 0,-1 1 411,0-26-411,-10 13 68,-4 12-158,-5 18 90,-1 14-90,1 20-1488,4 42 1488,5-3 0,5-15 0,4 1 69,10 1 1,3-2-115,-1-12 0,2-1-45,8 7 0,4-4-179,20-2-1,7-14-45,-12-17 0,0-6 225,-11-1 0,1-6 0,2-8 0,4-6 0,-6-5 90,-7-6 0,-5-5 0,0-1-316,1-2 0,-1-2 1,-2-1 375,-3-8 0,-4-2 0,-2 2 60,-5 9-1,-2 1 1,-1 0 0,0-3 0,-2 0 0,0 1 60,0 1 0,0 0 0,-2-1 0,-3-11 0,-2-1 0,0 3-180,2-4 0,-2 3-155,-3 7 1,-1-1-1,1 7 155,-4-15 2437,-3 8-2437,5 51 489,1 30-489,4 24 0,3 19 0,-1-3 0,1-21 0,0-3 0,2 7 16,1 7 1,0 8 0,2 3 0,1-1 0,-1-9-17,1-4 0,1-5 0,5 4 0,3-1 0,4 4 0,3 2 0,1-2 0,2-8-511,6 0 1,3-6 0,1 0 450,4 11 0,3 2 0,3-11-1589,0-19 0,4-7 0,-5-6 1649,-3-5 0,-1-6 0,13-2 0,-2-6 0,-15-5 0,-1-1 0</inkml:trace>
  <inkml:trace contextRef="#ctx0" brushRef="#br0" timeOffset="7232">8251 9132 21295,'0'-18'3958,"0"2"-3419,-3 2-179,2 5 90,-6 3-180,6 3-90,-3-1-91,4 1-89,0-1 90,0 1-90,0 1 90,6-2 0,-1-1 90,3-4-180,-4-2 90,-2-2 270,-26-17 90,-29 0-405,21 15 0,-3 4-314,-11 4 1,-1 8 268,4 6 0,0 8-580,-1 11 1,-3 7 0,3 2 579,9-5 0,2 1 0,0 4 0,1 1 0,-2 3 0,3 2 0,3 0 0,4 5 0,4 1 0,3 0 0,1 3 0,3 0 0,1 0 0,4 0 0,2 0 0,2 0 0,4-2 0,2 0 0,2-1 0,3-3 0,3 0 0,2-1 0,10 15 0,7-3 0,3-5 0,5-5 0,4-6 0,3-5 0,2-6 0,2-5-45,1-4 0,4-6-983,-6-9 1,3-4-1,-2-2 443,8-3 1,0-6-196,4-10 1,3-7-1,-7-2 195,-4-3 1,-5-3 194,-5 2 0,1-3 1,-5 0-579,2-5 0,-5 0 878,1 0 0,-2 0 495,-3 1 0,0 1 89,-3 2 1,-1 1-91,-3 3 1,-1 0-89,-3 4 0,-1 1 403,9-18 1143,-10 6-693,-8 6 374,-10 17-463,-19 26-721,1 22-224,1-2 0,2 4 746,3-1 0,3 2-791,-1 16 0,4 3-45,8-3 0,4 0-45,-2-1 0,7-4 0,15-4 0,6-9 686,11-9-686,18-13 0,-22-28 0,-8-15 0,-11-16 90,-10-11-337,-11 27 1,-3 0 246,-2-2 0,-3-1 0,-3 3 0,-3 0 0,1 3 0,-3 1-293,-5-3 0,-2 2-337,-11-7-1708,-17-2-1440,29 34 3778,2 5 0,16 13 0,5 1 0</inkml:trace>
  <inkml:trace contextRef="#ctx0" brushRef="#br0" timeOffset="7823">9202 9417 21385,'30'-18'3778,"-3"2"-3329,-7 2 1,-4 7 90,-2 7-90,0 13-91,3 12-179,1 14-90,-2 13 0,4 7-386,-11-26 1,-1 0 295,0 0 0,0 0 0,6 28 0,-5-9 90,-3 3-90,-5-24 89,-1-4-89,0-21 90,0-26-90,10-33 0,-1-7 296,4 10 0,3 0-251,-2 16 0,3 5 135,28-15-90,-7 33-90,-12 31 0,-2 11 0,3 11 0,-2 3 45,-4-8 0,0-1-1741,0 5 0,-2-5 1696,-3-13 0,-6-11 0,2-12 0,0-18 0,3-16 0,-3-7 0,1-5 0,-4 9 0,0-2-566,4-15 1,0 1 565,-6 14 0,0 3 0,-1 2 0,0 0 1318,1-3 0,0 1-1318,2-11-2737,4-3 2737,3 32 0,10 7 0,15 13 0,12 13 357,-22-2 0,1 4-357,16 22 0,-1 7 0,-12-8 0,-2 3 0,0 9 0,-1 7 0,-6 0 0,-11-9 0,-5 0 0,-1 0 0,0-1 0,0 0 0,-5 0 0,-5 2 0,-5 0 0,-1-6 0,-1-9 0,-2-3 0,-3 6 0,-2-3 53,-3-2-502,2-10 2217,7-18-3207,4-18-360,8-29 629,1 11 1,0-4 1056,4-9 0,1-3 0,1-10 0,2-3 0,-3 16 0,0 1 0,0 0 1</inkml:trace>
  <inkml:trace contextRef="#ctx0" brushRef="#br0" timeOffset="8066">10789 8766 20845,'21'-41'1259,"0"0"0,-1 1 1,6-15-1,-1 9 900,4 11-1619,-15 36-540,-1 34 0,-13 0 0,-3 5 0,-2 9 0,-1 2-951,-3 8 1,0 2 950,2-17 0,0 1 0,0 0 0,0 2 0,1 0 0,0 0 0,2-1 0,1 0 0,0 0 0,1 22 0,2-2-1235,3-5 1,2-2 1234,3-6 0,2-2 0,2-6 0,5-4-143,11 1 0,6-6 143,-7-15 0,3-6 0,19-2 0,4-12-1305,-10-20 1,-3-7 539,0 3 1,-2-4 113,-6-7 0,-4-2-1777,0-18 2428,-10-1 0,-8 1 0,-6 2 0</inkml:trace>
  <inkml:trace contextRef="#ctx0" brushRef="#br0" timeOffset="8224">10903 9313 18408,'-50'4'1109,"0"-1"1,3 3-1,2-2-929,7-3 0,1-1 90,-20 4 1715,24-8-1985,32-5-90,28-4 0,17-2-510,-1 1 1,4 0-1,2 0 28,-1 1 1,2-1-1,2 0 572,0 1 0,3-1 0,-2 0 0,-4 2 0,8-1 0,-3 0 0,-10 3 0,1-1 0,-1 0 0</inkml:trace>
  <inkml:trace contextRef="#ctx0" brushRef="#br0" timeOffset="10284">8142 11619 23634,'-17'-41'899,"0"0"0,-1 4 1,-1 2-765,1 5 0,-1 3 135,-19-9 719,-15 38-539,12 33-315,14 6 0,3 8-1188,5 12 0,4 5 1053,5-14 0,1 1 0,1 2 0,-1 3 0,2 2 0,1 3 0,2 0 0,3 4 0,0 1 0,2-1 0,1-4 0,1 1 0,1-2 0,1 0 0,-1-1 0,1-1 0,0-1 0,2-3 0,2 6 0,1-4 0,0-8 0,1-9 0,-1-5 0,6 22 482,-4-19-482,-4-18 0,-9-37 0,-12-12 0,-4-5 0,-1-2 0,-3-2 0,-8-9 0,-8 2 0,0 16 0,-6 3 0,2 6 0,3 4 0,-2 6 812,-21-2 0,4 15-812,21 32 0,10 12 0,8-12 0,5 3-365,-1 16 1,8 1 364,14-15 0,6-4 0,8 0 0,5-4 0,7-2 0,5-5 0,8-4 0,6-5 0,3-8 0,7-4 0,1-3 0,2-6 0,1-3 0,-1-1-387,-16 1 1,1 1 0,-2-2 0,-1-2 356,10-6 0,-2-3 0,-7-1-15,-4-5 0,-6-3 45,-4 1 0,-4-2 0,-4 1 0,-3-1-2668,11-23 2668,-13 4 0,-12 10 0,-12-2 412,-5 17-412,-5 0-90,-2 18 1048,-4 1-1048,4 4 2852,3 4-3211,7 3-91,4-1-450,4 4 541,2-5-91,13 0 450,-2-1 0,8-4 90,4-6 0,-6 0 0,14-15 0,-17 6 90,10-20 90,-13 11 270,7-27-270,-16 13 0,1-15 89,-9 10 1,0 0 270,-9-18-270,0 16 89,-6 10 1,-3 3 0,-11 2 0,-15 2 90,-20 40-450,14 17-451,6 15 1,5 8 450,17-11 0,5 2-1276,-5 18 1,7 1 1275,10-15 0,6-3 0,4-1 0,6 0-37,14 8 1,10-5 36,11-9 0,7-7 0,1 0 0,4-7-361,5-12 0,0-10 361,-15-7 0,0-6-300,-7-3 0,2-3 0,-3-1 30,4-3 1,-2-4-241,-2-4 0,1-4 1,-5-1-1910,-5-6 1,-5-1-2498,-1 1 1,-4 2 4224,0-23 1,-27 36-1,-3 7 1</inkml:trace>
  <inkml:trace contextRef="#ctx0" brushRef="#br0" timeOffset="10950">10188 11185 23315,'-19'-56'779,"1"1"1,-4 2 0,-1 4-555,-3 4 0,-3 4-1126,-1 6 1,-2 4 1125,1 6 0,-3 5-45,3 5 0,-1 7 270,-27 12 89,6 30-319,30-5 0,4 10-220,4 17 0,6 13 0,2 0-597,2-7 1,2 0 0,2 5 596,0-12 0,2 4 0,0 2 0,1 0 0,0-3-530,3 7 0,1-2 1,1 0-1,0 0 530,0 1 0,0 1 0,1 0 0,0 0 0,1-1 0,-1 0 0,1 0 0,0-1-260,0-2 1,0 0 0,0-2 0,1 1 259,-2-5 0,1 1 0,0-1 0,-1-2-103,3 12 0,0-2 0,0 2 103,-3-12 0,1 2 0,-1 0 0,-1-1-990,1 13 1,-2-1 0,0-2 389,-3-11 1,0-2-1,-3-3-660,-1 14 1,-7-15 1259,-19-31 0,-7-20 0,-5-13 0</inkml:trace>
  <inkml:trace contextRef="#ctx0" brushRef="#br0" timeOffset="11250">9510 13198 21924,'-16'-37'719,"-1"1"1,3 2 0,2 0-630,-3-25 0,10 6 0,16 5-90,14-1-3627,19 1 3627,-13 22 0,3 2-90,5 0 0,4 0 0,2 2 0,5 0 0,-3 1 90,9-2 0,0 0 0,-8 5 0,3-1 0,-5 2 45,1 1 0,-5 3 135,-4 1 0,-2 1 39,23-7 501,-17 3 904,-13 3-815,-10 3-179,-10 2 0,-4 5 1197,-5 0-1827,0 10 0,0 12 0,0 19 0,2 18 0,0-24 0,0 4 411,3 18 1,2 3-997,1 0 0,1-1-225,-2-1 1,1 0-1665,0-3 1,-1-6 2473,-2-4 0,-2-6 0,-3-27 0</inkml:trace>
  <inkml:trace contextRef="#ctx0" brushRef="#br0" timeOffset="11400">10404 12158 23960,'-13'-38'569,"1"0"1,1 4 0,0 0-480,-10-20 16,5 13-106,8 10-234,2 11-486,6 4-251,0 9-918,0 3 1902,4 12 0,2 6 1,4 9-1</inkml:trace>
  <inkml:trace contextRef="#ctx0" brushRef="#br0" timeOffset="11801">10696 12397 24803,'16'0'1979,"1"0"-1709,-3 0 89,4 10 1,0 11-180,6 20-45,-2 4 0,-1 5-724,-4-8 1,-1 2 588,5 17 0,-1 1 0,-8-16 0,-2-1 0,-2-3 0,-2 2 60,-1 3 0,-2-1 29,1 13-89,-4-3 0,-4-40 0,-2-22 0,-2-52-1476,6 0 0,3-6 1476,0 0 0,3-2 0,0 13 0,2-2 0,2 5-780,2-4 1,2 3 779,1 5 0,1 2 89,-3 6 0,4 8-89,44 2 0,-30 42 0,0 9 0,6 2 0,-2 6-57,-3 14 1,-3 4 56,-2 0 0,-1-1 755,-6-14 1,0 0-1296,4 7 0,-1-2-1079,3 4 2691,-3-9-10903,4-9 8555,-9-13 1,5-15 0,-8-9 0</inkml:trace>
  <inkml:trace contextRef="#ctx0" brushRef="#br0" timeOffset="12199">11606 12660 20465,'6'-30'3058,"2"5"-2247,-4 5-361,4 6 442,2 7-442,4 3 1,6 4-271,5 0-90,7-4-90,5-3 469,9-6-469,5-6 0,4-5 0,-1-6 0,-20 4 0,0-4-1514,-4-5 1,-3-2 1648,-1 0 0,-3-2 90,-7 0 0,-5 1-280,-6-14 55,-16 7 0,-8 11 0,-19 15 0,-3 24 0,-5 12 0,9 6 0,-1 6 0,1 1-315,-2 1 0,1 2 0,1 2 315,0 9 0,2 3 0,4-1 0,2 10 0,5-1 0,6 0 0,3-1 0,6-2 0,4-2 0,7-3 0,5-1 0,3-5 0,6-3 0,5-3 0,6-4 975,24 1 0,7-6-975,-11-10 0,4-5 0,8-4 0,7-3 0,-6-5 0,-3-3 0,-2-5 0,-9 2 0,1-2 0,-4-1 0,-1-3 0,-5-1 0,-4 0 0,-3-2-180,19-18-1259,-15 2 91,-13 1-721,-11 3-720,-12 8 2789,-9 4 0,-11 9 0,-5 3 0</inkml:trace>
  <inkml:trace contextRef="#ctx0" brushRef="#br0" timeOffset="65249">22761 6296 21835,'0'-14'2068,"0"-1"-1708,-4-3 0,-2-5 90,-7-6-91,-1-5-134,-3 2 0,-2-1-135,-13-24-394,5 16 0,-1 0 304,4 8 0,-3-1 30,-3 1 0,-4-2 0,-3 0 0,-5-3 0,-3 1 0,-1-1 0,0 1 0,-1 0 0,-1 1-475,-2 1 1,-2 2 0,3 3 489,-7-1 0,-2 3-15,2 6 0,-5 0 0,2 2-505,13 6 0,0 1 0,-1 0 505,-15-2 0,-4 1 0,4 2-30,15 6 0,3 2 0,-4 3 0,-3 3 0,-4 4 0,-1 2 0,4 0 0,-4 1 0,2 2 0,-2 3 22,2 0 0,-3 3 1,0 1-1,4 1 8,1 4 0,3 1 0,-2 4 37,-1 2 1,-1 4 0,-1 3-1,1 1 5,11-6 0,0 1 0,1 2 0,0 0 0,0 0-36,1 0 0,-1 0 0,1 0 0,0 1 0,1 3 36,-3 5 0,1 4 0,0 0 0,2 1 0,3-1-537,-1 4 1,4 0 0,1 0-1,0 0 487,-1 1 1,1 0 0,0 1-1,2 0 0,3-2 1,0 2 0,2-1-1,3-3-151,0 3 0,2-2 1,1 3 128,0 2 0,1 4 0,0 3 0,2 2 0,4-11 0,1 1 0,1 3 0,1 0 0,0 1 0,0-1 0,1 1 0,1 0 0,0 1 0,0-1 0,2 1 0,0-2-78,0-1 0,1 0 0,0 0 0,2-1 0,0-1 0,2-4 78,3 10 0,1-3 0,2-3 0,1-2 0,2-1 0,2-4 0,0 1 0,0-1 0,1 1 0,2-2 0,-1-1 0,1 0 0,5 3 0,2-2 0,5 4 0,1 2 0,1-1 0,-1-5 0,4 7 0,1-5 0,3 4 0,-4-8 0,3 5 0,1 0 0,2-3 0,-2-7 0,9 0 0,0-7 0,2-2 0,3 1 0,2-2 0,6-2 0,-8-7 0,6 0 0,3-2 0,0-1 0,-4-2 0,2 1 0,-2-2 0,1-1 0,5-2 0,-8-3 0,4 0 0,4-1 0,0 0 0,0-2 0,-3-1 0,-4-1-105,10 0 1,-6-4-1,0 0 1,3-2 104,-1 1 0,4-2 0,0-1 0,-1 0 0,-5-2 0,-2-2 0,-3 0 0,-2-2 0,0 0 29,2-1 0,0-1 1,0 0-1,0-1-29,-1-1 0,0 0 0,0-1 0,-1-1 0,0 0 0,-1 0 0,0-1 0,0 0 0,-1 0 0,-1-1 0,0 0 0,0-1 0,11-6 0,0 0 0,1-4-110,-3 0 1,2-4 0,0-1 0,-5 2 109,2-2 0,-4 1 0,2-6 88,-8 4 0,3-4 0,1-2 1,-2-2-1,-4 1-88,-2-4 0,-5-1 0,-1-1 0,0 0 59,1-1 1,-1-1 0,-1 0-1,-2-1-59,-4 0 0,-1-2 0,-2 2 0,-3 0 0,0-3 0,-4 1 0,-1 0 0,1-5 0,-2 0 0,-1 0 0,0-3 0,-2-1 0,0-1 0,-2 0 0,0-1 0,-1 0 0,-1 0 0,0-1 0,-3 0 0,0 2 0,-2 1 0,-1-3 0,-2 4 0,0-3 0,-2-1 0,-2 1 0,-2 0 0,-1 0 0,-2-1 0,0 2 0,1 1 0,0 1 0,-2 0 0,-2 0 0,-1 5 0,-2 0 0,-1-1 0,-2 2 0,1 2 0,-3-3 0,-1 3 0,-1 0 0,1 1 0,-1-3 0,0 1 0,0 0 0,-1 1 0,0 4 0,0-1 0,-1 2 0,2 3 0,-2 0 0,1 2 0,0 1 261,-2 0 1,-2 1-1,1 1-261,-1 0 0,-1 1 0,-2 1 0,0 2 0,-1 1 0,-2 1 0,0 2 0,-1 1 0,-1 2 0,-2 1 0,-2 3 0,0 1 0,-1 1 0,-1 2 0,-1 1 0,0 2 0,-1 1 0,-3 1 0,-16-2 0,-4 3 0,3 1 0,13 4 0,2 1 0,-1 1 0,-13-1 0,-3 1 0,5 4 0,-5 5 0,4 4 0,-1 2 0,0 4 0,1 5 0,-1 6-126,3 5 0,-3 4 0,4 2 126,11-5 0,3 0 0,-2 3 0,2 0 0,-2 2 0,0 1 0,4 1 3,1 2 0,4 1 0,-2 4-3,1 3 0,-2 5 0,1 2 0,3-3 0,-1 2 0,3-1 0,-1 5 0,7-4 0,-2 4 0,1 3 0,3 0 0,5-2 0,7 2 0,6-2 0,2 0 0,2 0 0,-3 1 0,1-1 0,3 0 0,9 0 0,7-4 0,6 2 0,5-1 0,2-3 0,0-5 95,8 6 1,3-6-1,4 0-95,0-1 0,3 1 0,3 0 0,3-3 0,-3-8 0,3-1 0,1-1 0,1-1 0,-3-2-223,3 2 0,-2-2 0,1 0 0,2 0 223,1 1 0,3 0 0,2 1 0,-2-1 0,-2-3 0,-2-1 0,-2-2 0,-1 0 0,1-1 101,1 1 0,0-1 0,0 0 0,-1 0-101,0 1 0,0-1 0,0 1 0,0 0 0,-2-1 0,1 1 0,-1-1 0,0 2 0,-2-1 0,0 0 0,0 1 0,-1 1 0,-3-1 0,0 1 0,0 1 0,1 3-181,-2 2 1,3 2-1,-1 2 1,-1 1-1,-2-2 181,-1 1 0,-3-1 0,0 1 0,0 2 0,-1 0 0,2 2 0,-1 2 0,-2-1 0,-3-1-75,6 13 1,-5-1 0,-2 1 74,-7-9 0,-1 0 0,-1 1 0,-1 0 0,-1 3 0,0 0 0,-1 1 0,-1 1 0,-1 3 0,-1 1 0,0 0 0,-2 0 0,0 2 0,-1 1 0,-1 0 0,0 0 0,-1 0 0,-2 0 0,1 1 0,-2 3 0,0 1 0,-2 3 0,1 2 0,-2-1 0,0-4 0,0-1 0,-1-4 0,-1 1 0,-1 5 0,0-7 0,0 5 0,-1 2 0,-1 0 0,-2-2 0,-1-4 0,-5 7 0,-2-3 0,-1-3 0,-1 1 0,2 0 0,0-1 0,-2-1 0,-3-2 0,-7 8 0,-3-3 0,-2-6 0,-6 2 0,-3-6 0,-3-1 0,-1-2 0,-2-3 0,-2-2 0,0-5 0,-1-2 0,1-3 0,0-3 0,2-4 0,-1 0 485,-9 0 0,0-2-485,14-7 0,1-2 606,-13 0 1,2-4-607,-1-4 0,8-6-5487,19-57 2789,21 19 2698,0-7 0,4-2 0,3 13 0,2 2 0,2-5 0,-1 1 0</inkml:trace>
  <inkml:trace contextRef="#ctx0" brushRef="#br0" timeOffset="65826">27036 5052 22374,'12'-36'479,"-1"-1"1,-1 4 0,-1 1-435,-1-5 0,-1 3 45,0-6 180,-1-1 90,-6 40 89,-8 27 1,-4 19-225,1 3 0,-1 6-979,1-9 0,-2 4 0,0 3 0,0 0 844,-1 5 0,-1 0 0,0 2 0,-1 2-361,1-5 1,-1 1 0,0 2 0,0 0-1,-1 2 316,1-6 0,1 0 0,-2 1 0,0 2 0,-1 2 0,0 4-165,2-11 0,-1 4 0,-1 3 1,0 1-1,0 1 0,-1 1 1,0 0-1,1-1 0,0-2 1,1-2 141,-1 4 1,0-2-1,1-2 1,0 0-1,0 0 1,0 2-1,-2 4 1,0 3-83,4-13 1,-2 3-1,0 3 1,0 2 0,-1 2-1,0 1 1,-1 0-1,1 0 1,0 0 0,0-1-1,1-2 1,0-2-1,1-2 1,1-4 81,-3 14 1,1-5-1,0-3 1,2-1-1,-1-1 1,0 2-1,0 2 1,-2 5-37,4-12 0,-2 2 1,1 2-1,-1 3 1,-1 0-1,1 1 1,-1 0-1,1 0 1,-1 0-1,1-1 1,1-2-1,-1-2 1,2-2 13,-3 8 0,1-2 0,0-2 0,1 0 0,0-2 0,0 0 0,0-1 0,0 1 0,0 1 0,-2 5 0,0 1 0,1 0 0,-1-1 0,1 0 0,-1-2 0,1 0 0,1-2 0,-3 7 0,1 1 0,0-3 0,0-1 0,2-4 0,0-4 0,1 0 0,0-4 0,2-3 0,-1 0-60,-2 9 0,0-1 0,1-3 76,2-6 1,0-2-1,1-2-466,-4 10 1,2-4-226,3-10 0,1-4-1214,-1 10 2150,8-60 0,14-36 1,-3 1-1,-1 0 0</inkml:trace>
  <inkml:trace contextRef="#ctx0" brushRef="#br0" timeOffset="66357">28283 5378 15876,'2'-46'1349,"0"-3"1279,2 20-2448,-1 1 1311,0 21-1042,-1 17 1,4 24-180,-2-3 0,-1 6 95,1 12 1,0 8-164,-1-5 0,1 7 1,-1 3-1,0-2-378,-1-7 1,0-1-1,0 0 1,0 4 229,0 4 0,0 4 0,0 2 0,0-1 0,-1-1-18,0-10 0,0-1 0,-1 0 0,1 1 0,0 5-320,0 1 0,1 3 0,-1 4 1,1 1-1,0 0 0,-1-1 0,1-4 299,0-1 0,0-2 0,0-2 0,0 1 0,0 0 0,0 4-196,0-5 0,1 2 0,-1 2 0,1 1 0,0-1 0,0 0 0,0-3 0,0-3 181,0 10 0,1-4 0,-1-1 0,1 0 0,0 4-68,0-10 1,1 3 0,-1 1 0,1 0 0,0 1 0,0-1 0,0-1 67,1 7 0,-1-1 0,1 0 0,0-1 0,-1 0 0,1 0-5,0-2 0,0 1 0,0-1 0,0 0 1,0-2-1,0-1 5,0 2 0,0-1 0,0-1 0,0-4 0,-1-4 0,2 6 0,-1-6 0,-1-2 433,3 18 1,-1-3-569,0-10 0,0-2-90,-2-8 0,0-3-674,3 24 1271,-4-17-4690,-2-26 4641,-5-29 0,-4-34 1,-3-23-1</inkml:trace>
  <inkml:trace contextRef="#ctx0" brushRef="#br0" timeOffset="66988">28421 5505 22734,'-4'-26'1349,"-4"2"-1079,8 5 90,-4 2-90,4 5-90,0 5 0,0 3-1,7 26 271,9 14-180,0 0 0,3 6-763,5 10 0,3 4 643,-5-8 0,2 2 0,1 2-782,-4-8 0,0 3 1,1 1-1,1 0 677,3 8 0,0 1 0,1 1 0,0 2-27,-4-8 0,1 0 0,0 2 0,0 0 0,1 1-387,0 4 1,1 1 0,1 0 0,-1 1 0,0 0 368,-3-8 0,-1 0 0,1 1 0,0-1 0,0 1 0,-1 0-201,1 0 1,0 0 0,-1 0 0,0 0 0,1 0 0,-1 0 200,-1-2 0,0 0 0,1 0 0,-1 0 0,-1-1 0,1 0-102,3 7 0,-1 0 0,0-1 0,0 0 1,0-1 101,-3-5 0,0-1 0,0 0 0,-1 1 0,1 0 0,2 5 0,1 2 0,-1 0 0,0-1 0,-2-5 0,4 12 0,-3-6 0,2 3 0,-3-5 0,2 3 0,-2-2 0,-2-7 11,-2 1 0,-2-6-326,-1-3 0,-2-6 374,-2-4-1408,-9-34 1257,0-16-2337,0-16 2429,-5-16 0,-7-7 0,-7-7 0</inkml:trace>
  <inkml:trace contextRef="#ctx0" brushRef="#br0" timeOffset="67423">28360 8101 13373,'-41'-7'2698,"3"0"-1510,7 0-828,5 3 1513,9 0-1693,7-1 952,14-2-952,41-12 44,8 7 1,8 0-105,-18 2 0,1 0 0,3 0-30,13-1 0,4 1 0,-2 0-30,-8 1 0,-2 0 0,3 0-38,1 0 1,3-1-1,1 1 1,-1 0-191,-3 0 0,0 0 0,0 0 0,-1 0 168,-1 0 0,1 0 0,-1 1 0,-3-1-164,6 0 1,-3 0 0,-6 1 163,-5 1 0,-5 1-180,25-6-180,-18 5 1576,-15 1-2475,-16 3 2489,-16 1-11061,-20 8 9400,-22 4 1,10-1 0,-1 2-1,-7 1 1,1-1 0</inkml:trace>
  <inkml:trace contextRef="#ctx0" brushRef="#br0" timeOffset="68396">19090 13849 22873,'-24'0'2698,"11"0"-2003,1 0 115,14-4-339,5-3 519,22-13-990,13 4 0,6-1 0,-9 2 0,2 0-979,0 2 1,5-1 0,-3 2 978,7-2 0,0 1 0,9-3 0,3 0-364,-17 5 0,1 0 0,5-1 364,-4 2 0,4-1 0,3 0 0,2 1 0,0 0 0,-2 1 0,1 0 0,2 1 0,0 0 0,1 0 0,-1-1-276,1 1 0,-1 0 0,1-1 1,0 1-1,2 0 0,3 1 276,-4 0 0,3 1 0,2 0 0,1 0 0,0 1 0,-2-1 0,-2 1 0,-3 1 0,9-1 0,-5 1 0,-1 0 0,0 1 0,5-1-214,-8 1 0,3-1 1,2 1-1,1 0 1,-1 0-1,-2 0 1,-2 0 213,9 1 0,-5-1 0,0 1 0,2 0 0,5 0 0,-10 1 0,3-1 0,3 1 0,1 0 0,1-1 0,0 1 0,-2 0 0,-3-1-26,-1 1 0,-3-1 0,-1 0 0,0 1 0,1-1 1,1 0-1,3 1 26,-3-1 0,3 0 0,1 1 0,1-1 0,0 1 0,1-1 0,-2 0 0,-2 0 0,-2 0-86,3 0 1,-2-1 0,-1 0 0,-2 0-1,1 0 1,-1 0 0,2 0 85,0-1 0,1 1 0,0-1 0,0 0 0,0 0 0,0 0 0,0 0-28,0-1 0,-1 1 1,0 0-1,1-1 1,0 0-1,3-1 1,2 1 27,-8-1 0,3 0 0,2 0 0,2-1 0,0 1 0,1-1 0,-1 0 0,-1 0 0,-2 0 0,-2 1 0,3-1 0,-2 0 0,-2 1 0,-1-1 0,0 0 0,2 0 0,0 0 0,3 0 0,-3-1 0,2 1 0,2-1 0,1 0 0,1 0 0,-1 0 0,-1 0 0,-1-1 0,-2 1 0,-2 1 0,7-3 0,-3 1 0,-2 0 0,-1 0 0,0 0 0,0 0 0,0 0 0,1 0 0,-1 0 0,0 0 0,0 0 0,1 0 0,2 0 0,3-1 0,-10 2 0,3 0 0,2 0 0,1-1 0,1 0 0,-1 1 0,1-1 0,-2 1 0,-2 0 0,-2 0 0,11-1 0,-4 1 0,-1-1 0,0 1 0,-1 0 0,2 0 0,3 0 0,-7 1 0,1 0 0,2-1 0,0 1 0,1 0 0,0-1 0,-1 2 0,0-1 0,-2 1 0,1 1 0,-1 0 0,0 0 0,0 0 0,-1 1 0,0 0 0,-1 1 0,1-1 0,6 1 0,-1 0 0,0 0 0,0 1 0,0 0 0,-1 0 0,0 0 0,-2-1 0,1 1 0,0 0 0,-1-1 0,-1 1 0,-1 0 0,-2 1 47,13 0 1,-1 0 0,-2 1 0,-4 0-1,-5 0-47,5 0 0,-6 0 0,-1 0 231,-6 0 0,-1 0 0,-1 0-231,12 0 0,-2 0 0,-9 0 0,-3 0 0,-9 0 0,-1 0 538,-2 0 1,-3 0-539,10 0 2009,-6 0-2009,-22 0 2059,-7 4-2059,-4 1-598,-6 0-2191,-7-1 3017,-11-4 1,-13 0 0,-7 0 0</inkml:trace>
  <inkml:trace contextRef="#ctx0" brushRef="#br1" timeOffset="429002">8219 2262 20575,'-7'0'1529,"-4"0"-1349,10 0 90,-10 0-180,6-2 90,-5-1 0,0 1 270,-5 0-270,-8 2 269,-13-4-179,-9-1-90,2-2 0,-2 0-90,12 3 0,-3-1 0,1 1 0,1-1 0,-2 1-90,-15-2 45,12 2 0,1 0 45,-13-1-1,-2 1-89,-2-1 90,-2 3-90,0 0 0,1 2-140,-1 0 140,0 0 0,18 0 0,-2 0 0,-2 0 0,1 0 0,1 0 0,0 0 0,5 0 0,2 0 0,-11 0 0,5 0 90,3 0-90,3 0 0,3 0 230,5 0-230,0 0 0,1 0 0,3 0 0,-2 0 0,1 0 0,-1 0 0,-1 0 0,3 4 0,0-3 0,1 7 0,1-7 0,0 3 0,1 0 0,1 1 0,-5 10 90,-8 12-90,1 2 0,-5 10 90,8-2 0,-1 3 0,8-9 0,0 2 0,0 6 0,0 2-45,0 0 0,1 1 0,0 4 0,2 0-45,5-9 0,0-1 0,0 3 0,0 1 45,0-2 0,-1 3 0,-3 17 0,-1 4-45,5-17 0,0 1 0,0 0-688,0 0 0,0 0 0,1-1 718,-1 1 0,1-1 0,0-3-30,0 6 0,0-3-188,-1-1 0,0 0 188,1-2 0,1 0 0,-1-2 0,0-1 45,2-3 0,-1 0 0,-1 11 0,1 0 0,2-12 0,0 0-45,0 10 0,-1-1 90,-5 17-90,-1 3 0,8-32 0,-2 1 45,-3 16 0,-1 0-45,4-9 0,-1 0-285,-3 13 1,-1 1 329,6-12 0,0-1-45,-2 3 0,0 1 45,0 2 0,1 1-1243,-1 0 1,0 1 1241,0 1 1,0 2-45,1-3 0,0 3 0,1 1-162,-1 2 0,1 1 0,0 1 162,-1-1 0,1 1 0,0-2-18,1-2 1,0-1 0,1-4 17,-1 3 0,0-3 0,1 1 0,0-1 45,0-1 0,0-1-45,0 0 0,-1-1 0,1-2 0,0 0 0,0-2 0,0 1 151,0-2 0,0 1-106,-1 17 0,0 0-45,1-13 0,1 0 44,1 13 1,0-1-45,-1-14 0,1-2 899,3 2 0,1 2-854,-5 2 0,1 1 568,3 2 1,1 2-614,-4 3 0,0 0 45,2 3 0,0 0 148,-2 1 0,0 4-133,0-4 0,0 3 0,0-2 0,1-13 0,0-2 0,0 2-229,-1 12 1,0 2 0,0-3 168,0 3 0,0-2 0,-1-1 0,0-1 0,0-1 0,0 1 0,1-6 0,1 2 0,0-2 0,-3 8 0,0 0-146,3-10 0,0 3 0,0-3 146,-2 3 0,0 0 0,1-3 0,0 4 0,1-3 0,-2 9 0,1 0 0,1-7 0,0 2 0,0-3 0,-1 8 0,1-3 0,3 4 0,-1 0 0,-1 3 0,1 1 0,0 1 0,2 1 0,-1-21 0,0-1 0,0 1 0,0-1 0,0 1 0,0-1 0,0 23 0,0 0 0,0-2 0,0 1 0,0-2 0,0 1 0,0-2 0,0 3 0,0-10 0,0 3 0,0 0 0,0 1 0,0 0 0,0-1 0,0 0 0,0 0 0,0-2 0,0-5 0,0-2 0,2 1 0,0-1 0,1 0 0,1-3 0,1 10 0,1-1 0,0-6 0,1 2 0,0-3 0,2 6 0,1-2 0,0 3 0,0-1 0,0 0 0,0 3-504,0-5 0,1 2 1,-1-1 503,3 7 0,-1 1 0,-1-11 0,-1 3 0,1-5-97,0 4 1,0-4 96,-2-2 0,0-1 0,0-4 0,-1 2 195,1 10 0,1 1-195,-2-3 0,-1 0 0,1 0 0,-1-2-175,-2-6 0,-1-3 175,0 17 2175,0 1-2175,0 2-2022,-1 3 2022,0-1 0,-1-20 0,0-1 1,1 21-1,-1-24 0,0-2 0,-1 10 1102,4 15-1102,-2-28 0,0 1 0,3 31 160,-1-19 1,0 0-161,-3-9 0,1 0 0,0 3 0,-1 0 0,0-5 0,-2-1 0,0 0 0,0-2 0,0 16 3324,0 9-3324,0-27 206,0-3-206,2-8 0,-1-2 0,0-7 0,-1 0 0,2-6 0,-1 3 0,0-2 0,1-1 0,0-1 0,3-4 0,0 0 0,2 0 0,3 4 0,4-3 0,6 7 0,10-7 0,11 3 0,1-4 0,3 0 0,-6 0 0,1 0 0,16 0 0,4 0 0,-14-1 0,2 0 0,-3 1-472,10-1 1,-1 1 471,-7 0 0,1-1 0,-2 0 0,2 0 0,-3 0 0,-1 0 0,0 0 0,-3-2 0,-1 1 0,-3 1 0,-1 0 0,29-1-35,-8 2 35,-9 0 0,-9 0 0,-7 0 0,-9 0 0,-5 0-1709,-4 0-141,-7-4 1850,-2-6 0,-9-8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37:53.442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0070C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8621 3266 23544,'0'-21'1529,"0"1"-1439,0 6 0,-4 1 0,3 8-1,-6 7 91,6 18 0,-2 20-135,3-7 0,0 4-748,-2 11 1,0 4 702,-1 9 0,-2 3 0,1-17 0,-1 2 0,0 0 30,-2 3 0,0 1 0,-2 0-30,0 1 0,-1 0 0,-1 0-527,0 0 0,-2 0 0,0 0 527,-1-1 0,-1-1 0,0 0-30,-1-1 0,0-1 0,1 0 60,-1-3 0,1 0 0,-1 0-60,1-4 0,-1-1 0,0 2-380,-2 5 1,-1 2-1,1-4 230,-2 2 0,1-2-495,-1 12 1,2-13-1845,5-37 271,13-22 2248,5-19 0,3-8 0,1-5 0,2-1 0,3-7 0,-1 1 0</inkml:trace>
  <inkml:trace contextRef="#ctx0" brushRef="#br0" timeOffset="422">8966 3474 21205,'5'-21'1619,"-2"3"-1349,-3 1-90,0 4-90,2 2 0,0 7 0,1 2 89,-2 2 1,-1 4-90,0 1-90,0 6 0,0-5 0,0 6 360,0 9 180,0 34-360,0 11-496,0-22 0,0 3 360,1-4 1,-2 2-15,0-1 0,-1 5 0,0-3-30,-1 9 0,-1 1 0,-1 2 0,-1 4 0,0-4-1517,-3 7 1,0-4 1516,1-1 0,0-2-45,0-11 0,2-5 135,2 5-359,-7 2-181,5-19-270,-2 2 94,1-19 626,-5-12 0,-1-8 0,-7-12 0</inkml:trace>
  <inkml:trace contextRef="#ctx0" brushRef="#br0" timeOffset="755">7874 4066 22734,'-39'0'1439,"4"0"-1349,18 0 0,10-2 90,26-2 0,21-3-1786,-4 1 0,5 1 1651,13-2 0,4 0-15,-12 2 0,1-1 0,1 1-320,5 0 1,0 0 0,1 1 289,0-1 0,0 1 0,0 0 0,-2 2 0,-1 0 0,-1 1 0,-3-1 0,-1 1 0,-1 0 0,16 1 0,-4 0 0,-8 0 0,-2 0-80,1 0 0,-1 0 80,18 0 0,-9 0-90,-28 0-180,-15 0-359,-5 0 2388,-2 0-3828,-4-2 2417,0-3 0,1-4 1,2-2-1</inkml:trace>
  <inkml:trace contextRef="#ctx0" brushRef="#br0" timeOffset="1390">7845 4406 21835,'-16'0'1978,"3"0"-1798,5 4-90,5-3 180,6 3 0,9-4-180,14 0 0,21 0-45,9-1 0,15 0-706,-16-2 1,9 0-1,4-1 1,0 0 0,-6 1 660,-6 1 0,-3 0 0,0 0 0,4 0-258,6-1 1,6-2 0,1 1 0,-6 0 0,-10 1 257,1 2 0,-9 0 0,-3 0 0,-3 0 27,1 1 0,-4 0 63,11 0-90,-3-2 90,-27-1-180,-8-1-180,-2-1 2288,-6 3-3188,0 0 1647,-2-10 1,3 1 0,2-11-1</inkml:trace>
  <inkml:trace contextRef="#ctx0" brushRef="#br0" timeOffset="2139">10091 3474 14542,'0'-39'1529,"2"5"970,0 5-2229,2 6 1524,-2 1-1794,0 12 975,-2-1-885,4 24 180,6 46-225,-4-26 0,1 2 1166,2 21 1,0 3-1212,-2-5 0,0-1 0,0 4 0,0 1 0,-1 1 0,0-2 45,0 0 0,1 0-45,-1-6 0,0 0 0,0-6 0,0 0 51,3 11 1,0-3-52,-4-18 0,-1-3 0,8 33-90,-10-55 0,-10-26 90,-4-15-90,-11-13 90,-9-6 0,-7-2-788,15 28 1,-2 2 787,-2 3 0,-2 2 0,-1 4 0,-2 3 0,-33-1 0,1 17 406,4 11-406,6 15 96,26-4 0,6 6-52,10 2 1,6 2-45,0 0 0,7-1-93,12-1 1,8-5 92,29 8 0,2-20 0,6-4 0,-11-5 0,2-3 131,-4-3 0,3-1 1,-3-2-177,6-4 0,-2-3 45,2-3 0,0-2-1252,-1-4 0,-1-2 1252,0-4 0,0-3 0,-2-2 0,-1-3-523,-2-2 0,-2-1 523,-4-1 0,-1 0-135,-4-1 0,-3 0 135,-5 2 0,-1 0 0,-4 2 0,-2-1 0,5-23 404,-13 22 0,-4-2-404,-11-23 0,-7 6 2557,-16 17-2557,-4 25 90,-24 13-90,10 14 0,6 9 0,3 9 45,11 5 0,5 4-551,0 0 1,3 1 505,7 2 0,6-3 0,16 17-123,5-22 0,4-1 123,-1-11 0,3-1 0,8 6 0,3-3-90,23 3-180,4-8-270,0-6-449,-4-10-720,-4-5 1181,-6-8 0,-7-7 1,-2-6-1</inkml:trace>
  <inkml:trace contextRef="#ctx0" brushRef="#br0" timeOffset="2573">11906 2936 20935,'-42'-41'1799,"-1"2"-1439,-2 3-90,2 6 359,-15 14-359,15 24-869,-8 31 689,34 0 0,5 12 0,2 4-45,2-3 0,2 3 0,1 3 0,1-1-954,-2 3 0,-1 0 0,2 1 0,1 1 931,3 4 1,0 2-1,2-2 1,0-4-23,1 1 0,1-5 0,1 3-159,1-4 1,2 4 0,0-1 0,-1-4 158,1 0 0,-1-4 0,2 4-84,1 0 0,0 5 0,2-1 0,-2-6-501,4 13 1,0-5 89,1-1 1,-1-6-586,-3-17 1,-1-7 1133,0-10 0,-3-17 0,-4-12 0</inkml:trace>
  <inkml:trace contextRef="#ctx0" brushRef="#br0" timeOffset="2900">11338 4283 21475,'3'-15'989,"7"1"-899,34-10-90,3 9-1763,-9 3 1,2 2 1717,-5 3 0,1 0 45,3 1 0,1-1-47,17-3 0,0 0 92,-13 2 0,-2-1 135,12-2 0,-4 0 449,5-7 1,-13 2 701,-12 0-521,-11 1-540,-9 5-91,-6 1 1581,-4 7-1670,0 12 1248,0 9-1248,0 17-90,0 12 0,0 10 0,3 6-90,2-17 0,2 0-225,-2-12 0,2-1-225,1 7 1,1 0-3689,7 20 4228,-8-27 0,1 0 0,-9-28 0</inkml:trace>
  <inkml:trace contextRef="#ctx0" brushRef="#br0" timeOffset="3067">12154 3614 22284,'-15'-48'1529,"3"7"-1529,6 10 90,2 12-180,4 8-179,4 7-541,2 14-1259,8 5 2069,3 12 0,3 7 0,0 2 0</inkml:trace>
  <inkml:trace contextRef="#ctx0" brushRef="#br0" timeOffset="3433">12572 4048 26332,'5'0'180,"0"6"-180,-1 4 0,6 12 0,4 10 0,5 9 0,-4-7 0,-1 2 0,5 19 45,-6-21 0,-1 0-436,-2 6 391,-3-6 96,-4-9-96,-1-11 0,2-12 0,3-17 0,4-17 0,5-16-1243,9-11 1243,-10 27 0,1 0 0,0 1 0,2 1 0,8-3 0,1 4 0,14-5 90,11 10-90,-15 33 0,0 9-90,-1 12 45,-12-6 1,-1 4-496,-3 2 0,-2 1 90,0 0 1,-2-1-811,0 25 1260,-18-14 0,-5-13 0,-5 4 0</inkml:trace>
  <inkml:trace contextRef="#ctx0" brushRef="#br0" timeOffset="4070">13656 3944 22194,'-4'5'1170,"-3"-1"-1080,6 0 90,-3 1-180,6 6 0,4-1 89,4-3-89,17 1 0,-4-7 0,11-1 0,-10-7 0,8-15 0,-10 0 90,7-23 180,-16-4-90,-3 2 0,-10 1 0,-8 17 180,-19-1 179,-18 25-269,-7 11-135,11 25 0,1 9-264,14-8 1,1 5 188,0 7 0,0 6 0,4-3-421,7 0 0,4 0 451,-3 14 0,5-2 0,10-19 0,5-3-45,2-2 0,2-2 135,24 24-90,5-27 0,5-3-46,-8-9 1,1-4-45,17 2 0,1-4 0,-15-7 0,0-4 0,-2-2 0,0-2 45,-2-1 0,-2-1-45,30-9 0,-10-6-90,-11-1 90,-9 1 0,-9 0-449,-4-5 89,-11 8-270,-2-3-850,-9 11-49,-5 5 1739,-9-2 0,-4 5 0,-6-3 0</inkml:trace>
  <inkml:trace contextRef="#ctx0" brushRef="#br0" timeOffset="5185">8816 7685 23813,'2'-7'1080,"0"2"-990,2 11 0,2 10-90,4 16 0,6 9 0,1 11 0,5 3 0,-5-16 0,1 0 90,8 15 0,-9-20 0,1-3 269,0-4 91,-2-7-90,-2-11-90,0-15-121,7-35 1,3-27 0,-2 6-150,-5 14 0,1-3-269,0 0 0,2-9 0,0 0 0,-3 9 269,-2 0 0,-1 7-135,-1 1 1,0 2-181,-1 5 0,0 2-1159,9-23 215,-3 19-810,0 13 2069,0 14 0,3 15 0,-1 6 0</inkml:trace>
  <inkml:trace contextRef="#ctx0" brushRef="#br0" timeOffset="5456">9697 7594 21924,'-5'14'2069,"-13"11"-1799,0 4-90,-10 16-90,10 6-466,7 7 556,3 5-90,12-2-90,4-2 90,8-9 9,7-9-99,5-14 90,1-13-90,0-18 90,-5-17 0,-5-20 0,-9-15-45,-10 3 0,-4-3-45,-1 13 0,-3-1-328,-2-15 1,-2 3 192,1 20 0,-1 3-636,-2-3 0,-1 2-1028,-5-2 1802,-4 3 1,16 29 0,2 4-1</inkml:trace>
  <inkml:trace contextRef="#ctx0" brushRef="#br0" timeOffset="5665">10322 7617 23903,'13'-9'2069,"-3"2"-1979,-6 2 90,-2 3-90,-2 12-90,2 11 45,2 12 0,1 7-45,2 11 0,1 5-300,-2-7 0,1 3 0,-1-2-441,2 13 0,-2-1-4175,0 5 1,-2-7 3527,-2-7 1,0-6-1,-2-37 1</inkml:trace>
  <inkml:trace contextRef="#ctx0" brushRef="#br0" timeOffset="5815">10253 7015 23004,'-19'-39'509,"0"1"1,0 2 0,1 1-600,-13-23 0,9 12-270,10 15-359,12 11-810,14 11 1529,12 11 0,15 7 0,6 7 0</inkml:trace>
  <inkml:trace contextRef="#ctx0" brushRef="#br0" timeOffset="6284">11179 6911 23364,'13'-6'2788,"-1"-1"-2698,-6 2 0,0 13 90,5 41-90,-1 13-90,-2-16 0,2 7 0,0 2-826,-1 1 1,-1 1-1,1-1 826,1 1 0,1 0 0,-1-1 0,-1-2 0,0-1 0,-1-5-237,1-3 0,0-6 237,-2-4 0,0-2 0,6 19 90,-5-16-180,-4-17 90,-2-9 1683,-8-20-1683,-4-9 0,-10-15 0,-7-7 0,-6 0 634,7 17 0,-4 5-634,-32 7 0,1 8 0,9 31 0,25 5 180,8 22-90,29-3-90,10 0 0,9-30 0,6-5 0,-3-9 0,2-2 0,0 0 0,-1-2 0,26-7-90,-21-3 0,-5-7-180,-1-2-90,-7-4-180,-3-3-449,-6 0-630,-4-2-1080,-5 3 2699,-4-1 0,-8 5 0,-2 0 0</inkml:trace>
  <inkml:trace contextRef="#ctx0" brushRef="#br0" timeOffset="7757">14582 6834 16943,'2'-43'449,"1"0"1,-1 1 0,-1 0 439,-3 3 1,-1 1-890,1 2 0,-1 2 90,-7-23 1092,2 10-1092,0 9-1,-2 6 1,-1 5 556,-3 7-556,-2 2 1551,-8 4-1551,-8 3 270,-33 4-180,11 7-153,15 4 0,0 5 153,-19 18-90,28-5 0,1 3-45,0 5 0,1 6 45,4 8 0,2 6 0,1 0-614,5-8 1,2-1-1,1 3 524,-3 17 0,1 5 0,3-3 0,6-11 0,3-2 0,1 1 30,1 3 0,2 0 0,0 0-30,2 0 0,0 0 0,2 0-894,0-2 1,2 0 0,1 2 893,3 11 0,2 2 0,-1-3 0,-3-18 0,0-3 0,0 1-570,3 8 1,0 1 0,-1-7 254,-1-8 1,-1-4-297,7 23-648,-4-17-990,-2-12 2463,-6-17 0,0-15 0,-4-11 0</inkml:trace>
  <inkml:trace contextRef="#ctx0" brushRef="#br0" timeOffset="7909">13867 7657 23184,'-24'-32'1439,"3"3"-1349,11 6-90,5 3 90,12 4-90,13 1-315,15 4 0,6 2-180,-5 1 1,2 1-779,21-3 0,2 0 1273,-11 3 0,-2 1 0,3-1 0,0 0 0,1 1 0,0-1 0</inkml:trace>
  <inkml:trace contextRef="#ctx0" brushRef="#br0" timeOffset="8122">15090 7205 22554,'10'-34'3958,"-4"-8"-3418,-2 12-271,-2-2-89,-2 18-90,2 5-90,2 13 0,0 10 0,6 20 0,1 13 0,-1 15-285,-5-27 0,0 2 105,-2 1 1,0 1-811,0 17 1,-2 0-1,0-14 1,0-1-3927,-1 10 1,0-2 3999,0 8 1,0-12 0,0-7 0</inkml:trace>
  <inkml:trace contextRef="#ctx0" brushRef="#br0" timeOffset="8366">16292 6432 25882,'15'-46'539,"1"0"1,-2 6 0,-2 1-450,4-20 0,-13 35-90,-8 32 45,-6 33 0,-1 13-45,3-6 0,1 4-616,1-1 0,0 4 1,3 4 592,3-4 1,2 3-1,2 0 1,0-2-549,1 7 0,1-3 1,1 3 412,0-2 1,1 4-1,1-1 1,1-5-113,3-1 0,0-4 0,3-1-120,-1-2 1,2-1-1,4-1-1344,11 6 0,7 0 1,0-6 1733,-8-14 0,1-5 0,3-1 0,10 3 0,5-3 0,0-8 0,7-13 0,0 1 0</inkml:trace>
  <inkml:trace contextRef="#ctx0" brushRef="#br0" timeOffset="8558">17762 6242 21435,'6'-64'599,"0"0"1,0 5 0,2 3-510,-1 7 0,2 5 89,2 9 1,4 6 360,21-5 1211,19 44-1661,-18 14 0,5 12 0,-3 1-444,-4-4 1,-2 3-1,2 6 354,0 3 0,2 8 0,2 4 0,-3 0 0,-5-4-368,-4-3 1,-4-3 0,-2 1 0,0 4 79,1 1 0,-1 4 0,0 1 0,-3 0 1,-4-2-632,-3 1 1,-5-1 0,-3-1 0,-2 1-1540,-1 1 0,-2 1 1,-2-1-1,-2 1 2038,-2-1 0,-3 1 0,-2-1 0,-2-1 0,-2 0 0,-2-2 0,-2 0 0,-1-1 0,-3 0 0,1-1 0,0 1 0,0-1 0</inkml:trace>
  <inkml:trace contextRef="#ctx0" brushRef="#br0" timeOffset="9249">11545 9209 24083,'-8'-55'1349,"-2"3"-1259,-11 11 0,-1 9 90,-6 12 0,-5 11 90,-25 29-180,10 8-787,15-2 1,3 4 696,9-1 0,3 1 0,1 2 0,2 2 0,2 0 0,3 4 185,4 25 0,6 1-320,4-16 0,4-2 90,-2 12 0,4-6-45,16 0 336,-12-21-156,-5-14 0,-4 4 0,-25 9-90,3 2 0,-19 20 486,11-1-486,5 2 0,10 3 0,8-1 0,12-3 0,10-2 0,11-5 0,7-4 0,5-5 0,0-7 0,-6-2 148,-7-8-58,-9-2 0,-9-5 0,-6 1-90,-13 6 0,-1-3 0,-8 6 0,9-7-37,2 3-683,5 7-629,0 7-989,0 10 2290,0 11 1,0 10 0,0-29 0,0 0 0</inkml:trace>
  <inkml:trace contextRef="#ctx0" brushRef="#br0" timeOffset="10099">11979 18250 22374,'-28'-43'764,"11"10"1,2-1-765,-2-18 0,8 18 0,5-1 90,31-24 0,1 18-1136,-5 17 1,3 3 1135,21 3 607,2 9-427,2 5 90,-2 14-1,-7 8 1,-5 15 90,-10 9 389,-13 4-435,-12-10 1,-4 2-225,-7 18-45,-3-14 0,-1 0-135,-8 4 0,3-10 1050,14-20-1050,17-16 135,27 0-135,-3 6 0,0 2 0,1 4 0,6 10 0,-8 1 0,-1 2 0,1 7 0,8 10 0,-19-13 90,-1-4 180,-4 10-90,-6-10 0,-5 26-180,-7-18 0,-13 31 0,-12-3-113,9-31 1,-4-1 112,-3 0 0,-1-1 0,-23 12 0,-8-3-90,25-18 0,-3 0-855,-10 2 83</inkml:trace>
  <inkml:trace contextRef="#ctx0" brushRef="#br0" timeOffset="12835">12503 11927 14722,'-5'-36'2699,"-2"4"12,-4 4-2531,5 8 1319,-1 11-1409,6 3 949,-3 16-904,4 27 0,0 11-135,0-13 0,0 3 0,0 5 0,0 5 0,0-2-90,1 5 0,0-3-180,0 1 0,1 0-866,0-1 0,0-1 461,-1-4 1,0-2-451,0-6 1,0-1 1124,-1 17 0,0-21 0,0-11 0</inkml:trace>
  <inkml:trace contextRef="#ctx0" brushRef="#br0" timeOffset="12985">12495 11520 22374,'-8'-33'944,"0"0"1,-7-26-945,3-1-180,6 25-1169,6 1-540,8 31 1889,6 9 0,7 14 0,1 3 0</inkml:trace>
  <inkml:trace contextRef="#ctx0" brushRef="#br0" timeOffset="13511">12787 11859 21385,'12'27'1709,"-1"2"-1349,1 31-270,-4-7-45,-4-12 0,0 0-45,0-8 0,0 2 44,1 15 1,0 0-415,-1-13 1,1 0 324,1 9 0,0-3 45,0 2-90,3-13 90,-2-16-90,3-20 90,2-19 90,-1-13 0,1-6 45,-1 7 0,-1-1-250,6-15 0,-1-1 250,-4 13 0,-1 3-45,0 3 0,0 2 0,7-23 700,-4 17-610,0 15-180,-1 17 90,2 19-90,2 14 0,3 12 0,1 6 0,2 2 0,1-3-90,1-6 0,2-10-450,19-15 271,4-38 179,3-17 90,-27 5 0,-5-5 0,-4-1 0,-3-2-216,0-5 1,-2-2 350,1-3 0,-2-3 224,-3 4 1,-1-3 0,0 3-90,0-5 0,-1 1-120,-2 3 0,0-2 0,-2 9 29,-7-5-89,1 62 0,-1 53-90,4-5 0,1 13 0,1-3-670,0-17 1,2-3 0,-1 3 579,0 0 0,0 3 0,0-1 0,1-3-150,0 1 0,2-4 0,0 0-345,1 19 1,2-2-1414,0-7 1,0-1 783,1-9 0,0-2 1214,0-8 0,-1-3 0,5 15 0,-2-11 0</inkml:trace>
  <inkml:trace contextRef="#ctx0" brushRef="#br0" timeOffset="13668">13470 11769 22644,'-15'-42'1709,"3"-2"-1709,11 17-180,10 1-270,15 17-359,12 5-900,13 2-8122,9 2 9379,6-2 1,-29 2-1,0-1 1,0 0-1,1 0 1</inkml:trace>
  <inkml:trace contextRef="#ctx0" brushRef="#br0" timeOffset="14090">15362 11506 22194,'-11'-11'2069,"-4"0"-1889,-14 6 359,-7 17 1,-2 8-360,-12 15-1612,7 0 1,3 5 1431,16-6 0,5 2 45,0 4 0,3 2 180,3 0 0,4 2-180,3 15 0,7 1-90,7-7 0,4-1 45,-2-2 0,5-5-135,9-10 0,4-10 45,6-17 90,11-19-90,-13-25 1967,-3-18-1832,-15 21 0,-3-4 135,-2-22 0,-2-2-45,-2 15 0,-2 0-426,-3-13 1,-4 3 470,-5-6 0,-9 3-180,5 28 0,3 4 0,7 35 0,5 45-270,5 4-332,-1-11 1,3 1 106,1-10 0,2-1-90,2 0 1,1 0-361,0-3 1,2-2-1484,18 25 2471,3-13 0,-1-11 0,2-8 0</inkml:trace>
  <inkml:trace contextRef="#ctx0" brushRef="#br0" timeOffset="14303">16117 11642 20822,'-16'-32'2608,"1"3"-1210,3 2-1218,6 2-90,2 4 0,12 1 448,10 2-538,11 6 0,7 2-90,-5 3 0,4 1-416,6 0 0,6 2 0,-2 1-979,10 6 1,-2 2 225,1-1 0,-4 3 1259,-11 3 0,-6 2 0,-5 11 0,-8 2 0</inkml:trace>
  <inkml:trace contextRef="#ctx0" brushRef="#br0" timeOffset="14468">16365 11918 14542,'-29'18'1439,"1"1"1,-25 12 1475,4-8-2465,8-8 1507,13-8-1867,20-7 777,20-7-1227,28-6-179,17-5-766,3 3 1,4-1 992,-13 4 0,1-1 312,-4 2 0,2 0 0,-2 0 0,3 0 0,-3 0 0,1-1 0,-1 1 0</inkml:trace>
  <inkml:trace contextRef="#ctx0" brushRef="#br0" timeOffset="17002">1393 12433 23094,'-15'7'1979,"3"0"-1799,6 9-90,-1 4 179,2 5-89,1 7 0,-4 2 0,8-2 0,-8-3 90,4-6 0,-4-7-90,-4-7 89,-2-11 271,-16-36-270,7-7-180,8 6 0,3-2-90,4 2 0,5-1 45,13-24 0,7-1-590,1 15 1,5 1 544,1 6 0,5-2 0,2 7 0,15 0 0,4 7 0,4 3 0,4 6 0,2 6 0,0 8 0,0 8 0,-1 10 45,-5 5 0,-4 9-45,-6 10 0,-7 9 0,-6 7 0,-12 10-751,-16-10 1,-7 6 0,-5 2 0,0-3 750,-3 7 0,-3-2 0,-5 2 0,3-13 0,-2 3 0,-2 0 0,-1-1 0,-1-4-540,-11 13 1,-2-6-1,0 0 540,-1-2 0,-1-1 0,0-2 0,2-5 0,-1-1 0,0-1 0,5-6 0,-1-1 0,2-2 0,-9 8 0,3-3-35,8-8 0,3-2 35,-6 11 568,23-15-568,26-13 0,14-14 0,18-11 0,12-6 0,4-3 0,-3 1 0,-10 4 0,7-1 0,-7 2 0,8-3 0,-10 3 0,7-3 0,4-1 0,2 0 0,-3-1 0,-4 2 0,-9 2 328,7-3 1,-8 1 0,-1 1-659,-2 1 0,-2 2 1,-1-1-346,10-5 0,-3 0-180,-8 3 1,-5-1-1532,17-16 2386,-21-2 0,-16-3 0,-8-2 0</inkml:trace>
  <inkml:trace contextRef="#ctx0" brushRef="#br0" timeOffset="17351">3106 10679 23723,'-12'-55'2159,"0"3"-1619,5 9-90,2 9-181,5 7-179,0 11 360,0 11 90,0 22-180,7 32-360,-1-7 0,1 5-874,3 16 1,2 5 873,-2-14 0,-1 2 0,1 2 0,0 6 0,0 2 0,0 1-526,-1-13 1,-1 0-1,0 1 1,0 0 525,0 1 0,0 0 0,0 0 0,0 0 0,0 0 0,0 0 0,-1 0 0,1-1 0,0-3 0,-1 1 0,1-1 0,-1-1 0,2 13 0,0-2 0,0-2-267,0-6 1,0-2 0,-1-2 266,3 15 0,-1-3 0,-1-12 0,0-3-315,-2-10 0,0-2-1214,3 17-540,-2-27 431,-4-19 1638,-7-34 0,-6-27 0,2 17 0,0 0 0</inkml:trace>
  <inkml:trace contextRef="#ctx0" brushRef="#br0" timeOffset="17720">3094 10787 21385,'-12'-43'1619,"2"4"-989,0 6-1,2 7 1,3 6-91,-2 7-179,6 2 0,-3 4 270,4 2-91,0 3-179,0 2-90,8 0 0,6 12-90,18 13-90,-8-1 0,1 4-733,7 8 0,5 5 643,-4-5 0,5 3 0,1 3 0,-2-3 0,3 5 0,-1-1 0,4 4 0,-8-9 0,4 3 0,1 2 0,1 1 0,-2-3 0,-4-3-650,11 11 1,-5-5 0,2 3 649,-4-3 0,3 2 0,-2-1 0,-3-5 0,9 10 0,-3-4 0,-13-12 0,0 1 0,-1-3-728,5 3 0,-3-2-82,-3-3 1,-4-6-1440,-1-10 1670,-30-36 0,-12-21 1,-12-15-1</inkml:trace>
  <inkml:trace contextRef="#ctx0" brushRef="#br0" timeOffset="18025">2380 11095 24713,'-56'5'1619,"15"-9"-1529,30-21 0,37-18-60,9 7 0,13-5 0,-1 0-703,-3 5 1,0 1 0,3-3 672,-8 6 0,3-2 0,1-1 0,0 0 0,-2 2-381,3-2 1,-1 1 0,-1 0 0,0 0 380,0 0 0,-1-1 0,-1 0 0,1 1 30,10-8 0,-1 0 0,-1 1-409,-6 3 0,0 1 1,-3 1 258,-5 6 0,-1 1 0,-1 0-1154,15-18 0,-5 2 194,-18 16 1,-3 1 1270,2-5 1,-9 3 0,-20 3 0,-9 3 0</inkml:trace>
  <inkml:trace contextRef="#ctx0" brushRef="#br0" timeOffset="18626">4507 9326 25163,'5'-20'1978,"-1"2"-1888,-4 6 0,3 6 180,5 16 180,12 21-315,-5 0 0,1 5-428,5 12 1,2 7 314,-2-6 1,3 8 0,0 2-1,-1-4-862,2 7 0,0-3 1,0 4 839,-4-14 0,0 3 0,1 1 0,-1-1 0,-1-4 0,4 11 0,-1-4 0,0 1 0,-2-8 0,0 1 0,0 1 0,0-3-158,1 5 0,0-2 0,-1 0 158,0-3 0,0 0 0,-3-6 0,10 14 0,-30-59 0,-17-50 0,3 12 0,-1-6-453,3 6 0,0-3 1,0-1 452,-1-10 0,0-2 0,0-1 0,3 11 0,0-2 0,0 0 0,1 0 0,-1-3 0,2-1 0,-1 1 0,1 0 0,0 1 0,1 1 0,1 0 0,0 0 93,-1-13 0,2 0 1,1 2-94,0 5 0,2 1 0,2 2 0,2 4 0,2 2 0,1 1 0,4-16 0,5 4-191,4 8 1,6 4 190,3 8 0,5 4 0,4 8 0,3 6 0,3 6 0,2 6 0,2 8 0,0 6 0,-2 5 0,0 5-138,-2 6 0,-3 4 138,-5 2 0,-3 3-204,-4 1 1,-5 1 203,-6 0 0,-4 0 1113,-4 33-1113,-20-7 841,-11-9-841,-32-14 0,14-25 0,-14-18 0,26-22 366,9-11-366,12-5 0,8-5 0,10 0 0,6 4-360,3 4-1259,-1 11-450,-4 7 2400,-2 14-331,-5 9 0,-2 13 0,-3 5 0</inkml:trace>
  <inkml:trace contextRef="#ctx0" brushRef="#br0" timeOffset="20321">12812 10312 23004,'-13'-31'2518,"1"-1"-2068,0 2-270,2 5-90,3 5 0,0 11-90,6 9 90,-2 19-90,3 20 0,0 24-530,0-24 1,0 2 484,0 6 0,2 1 0,-1 1 0,2 0-180,0-1 0,2 0-225,-1-5 1,0-1-136,1-5 1,0-3-1395,2 20 1979,-3-22 0,-3-21 0,-1-14 0</inkml:trace>
  <inkml:trace contextRef="#ctx0" brushRef="#br0" timeOffset="20474">12540 9552 23004,'-23'-61'1529,"5"8"-1439,7 17-270,11 18-270,9 24-359,11 20-1260,8 22 1943,-10-20 1,1 3-1,2 3 1,1 2-1,0 0 1,1 1-1</inkml:trace>
  <inkml:trace contextRef="#ctx0" brushRef="#br0" timeOffset="21001">13092 10222 23634,'8'6'1259,"-4"-5"-989,2 21-1,-4-3-179,4 16 0,2 3-90,0-4 0,0 2 45,0-1 0,-1 0-45,2 2 0,-1-2 0,1 17 0,-4-30 0,-4-6 0,-1-19 90,0-6-90,0-25 0,4-4 0,0 2 90,6 6-90,4 21 0,17 19 0,-1 8 0,13 17 0,-8-2 0,1 0-90,-1-5-90,-4-3 0,-3-13-89,2-30 179,-10-19-252,-7 3 0,-3-8 402,-5-4 0,-2-6 0,-1 1-423,1 7 1,-1 0 0,0-2 452,0-14 0,-1-5 0,-1 1 240,-2 0 0,-2 0 0,-1 1-91,2 8 1,-1 1 0,0 1-210,0 1 0,-1 2 0,1 4-30,-4-3 0,3 10 90,4 16-90,-3 65 0,8 16-732,-1-2 0,0 4 732,3-5 0,1 1 0,0 1 0,0 2-216,1 0 0,0 1-324,0-10 1,0 2-1,0-4-45,1 6 1,0-2-126,2 9 0,1-4-1538,4 2 2248,-1-14 0,-3-13 0,-2-8 0</inkml:trace>
  <inkml:trace contextRef="#ctx0" brushRef="#br0" timeOffset="21140">13510 10272 22914,'-21'-28'1439,"9"3"-1349,12-5-90,18 8-270,18-5-3250,12 13 0,6 2 3520,-8 1 0,2 0 0,-3 2 0,4 0 0,-3 1 0,9-2 0,0-1 0</inkml:trace>
  <inkml:trace contextRef="#ctx0" brushRef="#br0" timeOffset="21578">14525 9919 24263,'-16'-14'1619,"2"3"-1349,1 4-180,7 27 0,6 10-90,6 28 0,7 4-139,-7-29 1,0 1 138,0 0 0,0 1 0,2 9 0,-2 0 44,-3-9 1,-1 0 45,6 30 0,-8-28 69,0-25-69,-8-14-90,-1-15 45,-2-12 0,1-5-45,-1-30 45,6 0 0,3-3-159,6 23 1,2 2 113,2-11 0,3 3-3082,17-6 3082,7 17 0,8 19-40,-8 20 1,2 8 39,18 12 0,-19 0 0,-2 2-717,7 20 717,-9 1 280,-7-4-100,-7 4 2895,-15-23-3075,-4 2 18,-10-28-377,5-4 669,-1-8-1659,6-4 1349,-3-19 0,8 5 0,0-12 0</inkml:trace>
  <inkml:trace contextRef="#ctx0" brushRef="#br0" timeOffset="21964">15605 9874 22644,'-45'0'2069,"15"0"-1439,-12 0-361,30 0 91,-1 0-90,19 0 90,24-8-270,10 2-45,8-5 0,8-2-45,4 4 0,2 1-1273,0-3 1,0 1 1227,-1 4 0,-3 1-45,-21 3 0,-3 0-450,5 1 1,-2 0-361,9 1-1529,1 4 91,-38 5 2338,-14 7 0,-19 4 0,-10 1 0</inkml:trace>
  <inkml:trace contextRef="#ctx0" brushRef="#br0" timeOffset="22179">15618 10235 22644,'-17'19'1799,"3"-3"-1439,8-9 0,2-3-1,6-4-89,2 0-90,4 0-90,6 0 0,5 0-90,5-2 0,6-3 0,8-2 0,8 0-180,8-2-832,3 2 293,6-2-361,2 0 270,-31 5 1,-1-1-495,1 0 0,0-1 1304,-2-1 0,1-1 0,28-11 0,-3-4 0</inkml:trace>
  <inkml:trace contextRef="#ctx0" brushRef="#br0" timeOffset="22524">17246 9308 21385,'-4'-11'2069,"4"4"-1979,-4 0 89,9 5-89,7 2 90,11 0-180,10 0 0,9 0 0,-7 0 0,1 0 90,22 0-180,-21 0 0,-1 0-179,9 0-181,-9 0-450,-7 0-989,-7 0 1889,-10-4 0,-4 1 0,-6-3 0</inkml:trace>
  <inkml:trace contextRef="#ctx0" brushRef="#br0" timeOffset="23002">17376 9263 23274,'-9'0'1349,"-4"0"-1169,7 8 0,-7 6 0,-1 15-90,-2 12-45,2-3 0,-1 6-45,-4 15 0,0 1 44,3-12 1,1-1-45,2 4 0,1-6 0,3-11 90,8-19 90,0-1-180,17-28 90,5 1-90,17-14 0,0 6 45,-4 9 0,2 2 45,18 0-90,-18 2 0,0 6 0,23 28 0,-19-2 45,-15 10 0,-5 3 45,-5 12-90,-10 16 90,-13-24-90,-6-3 90,-8-6-90,-1-7 0,-3-5 0,1-6 0,3-7 0,-6-3-180,5-6-180,6-3-179,6-2-271,11-4-89,0 0-721,0-3-808,5-4 2428,5-2 0,9-5 0,4-2 0</inkml:trace>
  <inkml:trace contextRef="#ctx0" brushRef="#br0" timeOffset="23241">18420 9204 21724,'12'-20'3238,"-4"2"-2376,-4-4-502,-4 7-281,2-1 11,0 8-51,2 3-39,-2 3 30,0 0-2459,-2 2 2429,0 4 0,0 1 0,0 4 0</inkml:trace>
  <inkml:trace contextRef="#ctx0" brushRef="#br0" timeOffset="23458">18562 9421 24263,'6'0'2249,"2"0"-1530,2 6 1,6 6-180,8 11-495,-1 3 0,1 3-1083,11 24 1038,-11-13 0,-3 1 0,-9-6 0,-4 1 0,-1 3 0,-3 1-1486,-5 1 1,-4 2 810,-4 2 0,-4 0-359,-7 3 0,-5-1-3882,-5 1 1,-3 0 4124,-7 0 0,-3-1 1,11-16-1,0 0 1,-2-1-1,-2 0 0,0 0 1,0 0-1</inkml:trace>
  <inkml:trace contextRef="#ctx0" brushRef="#br0" timeOffset="25001">18541 11339 22554,'-7'-18'2699,"-2"0"-8090,-5 0 5571,0 2 1319,3 4-1409,1 6 859,6 12-949,-5 4 90,4 10 0,-14 10-90,5-7 3482,-8 8-3392,-3-17 0,1-5-90,1-13 90,10-8-90,11-13 90,9-7-90,10-4 45,5 8 0,4 1 45,21-11-1011,-12 14 1,2 5 1099,24 2-89,0 9-45,-17 16 0,0 8 0,-3 8 0,-2 5-180,0 2 0,-3 4 135,-7 5 0,-8 5 45,-14 10 0,-7 1 0,-3-11 0,-3 1-397,-6 15 1,-7 2 351,-1-22 0,-5-1 0,0-2 45,-4 5 0,-3-1-45,-11 10 0,-1-4 0,12-20 0,-1-4 0,2-3 0,-1-1 0,3-4 0,-1-1 90,-25 5 90,10-8 1594,5-6-1594,8-6-90,5 0-1,3-2 91,-2-9 225,8 3-405,-1-9 906,13 7-906,2-1 0,4-2 0,0 5 0,20 0 0,34 14 0,-22 0 0,4 2-342,13 4 0,1 3 342,-3 1 0,-1 2-646,5 3 1,0 1 645,4 0 0,0 1-135,-1 2 0,2 0-795,-7-2 1,2 0 0,-3-1 29,4 1 1,0 0-271,10 6 1,-4-2 1169,3-4 0,-14-9 0,-9-8 0</inkml:trace>
  <inkml:trace contextRef="#ctx0" brushRef="#br0" timeOffset="25419">19768 11334 21655,'0'-9'2878,"0"0"-2518,0 0-90,0 0 89,0 4 1,3 1-90,5 4-90,11 4 0,11 5-90,11 7-90,-1 4 0,3 3 45,-9-6 0,1 2-597,4 4 1,4 3 0,-4-2 506,-4-1 0,-2-1-90,18 12 0,-4-1-495,-2 2-179,4 4-181,-29-19-269,-8-4-900,-6-7 2159,-8-11 0,-4-9 0,-4-8 0</inkml:trace>
  <inkml:trace contextRef="#ctx0" brushRef="#br0" timeOffset="25707">20328 11339 20036,'-8'-25'3687,"-2"0"-3147,2 5 90,-2-9-1,-4 5-359,8 1-180,-6 6 0,11 12-90,-3 1 90,-1 8 0,-9 29 0,-2 7-90,0 14 0,1 6-444,5-16 1,0 3 443,-1 8 0,-1 7 0,2-5 0,1-3 0,0-2 0,2-7 0,-1 2 0,2-4 0,0-2 0,1-2 0,2-5 0,0-1-270,-4 22-989,6-3 269,-3-21-629,4-6-989,-5-23 2608,-2-11 0,-5-11 0,0-6 0</inkml:trace>
  <inkml:trace contextRef="#ctx0" brushRef="#br0" timeOffset="25952">19776 11818 22194,'-19'-9'2159,"3"-2"-1979,8 0-90,4-5 90,26-10-90,5 1-90,27-10 0,3 8-160,-24 12 1,1 0 159,1 3 0,2 1-45,12-2 1,0 0-136,-13 5 0,0 1-675,19-2 1,-2 1-1395,1 3 2249,6-1 0,-28 5 0,-6-1 0</inkml:trace>
  <inkml:trace contextRef="#ctx0" brushRef="#br0" timeOffset="27408">21624 10959 21205,'-6'5'2518,"1"-1"-2248,-5 0-180,6 1 90,-5 4 0,7 2-90,-3 1-90,1-1 90,3 0-90,-6-2 0,6-4 180,-2 4 90,3-8-90,-4 3-1,0-4-89,-5-4 90,5-6-90,-3-8-90,6-21 90,1 6-90,19-23 0,1 26 0,16-5 0,-3 17 90,16 9-90,4 23 90,-5 7-90,-9 21 90,-23 1-45,-9-11 0,-6 4-45,-10 7 0,-3 1 0,6-7 0,-2-2-359,-9 1 0,0-6 359,4-8 90,5-8-90,5-7 0,4-3 0,20-16 0,4 0 0,21-10 0,2 8-516,7 3 516,4 7 0,1 12-89,-5 10 178,-8 15-89,-23-1 0,-5 4 0,2 23 0,-12-17 0,-5 1 0,-16 21 0,1-32 0,-3-1 0,-1-1 0,-5-1 186,-10 5 1,-2-4-187,-18 11-1554,11-19 1,0-6 1553,-1-11-90,-4-10-359,16-23 358,14 0-1618,1-28 127,17 19-8249,2-16 9455,8 15 0,4-3 1,5 0-1</inkml:trace>
  <inkml:trace contextRef="#ctx0" brushRef="#br0" timeOffset="27718">22354 10832 23094,'-8'-11'1349,"4"4"-1169,0 3 90,4 4 0,0 0-180,0 4 0,0 1-1,0 4-89,0 0 180,2-4 180,-2-1-270,2-4 0,-2-4-90,0-3 0,0-5-90,0-1-989,0-9-91,0 9-1078,0-6 2248,0 9 0,2 5 0,0 1 0</inkml:trace>
  <inkml:trace contextRef="#ctx0" brushRef="#br0" timeOffset="28020">22931 10756 21924,'0'-23'3239,"0"2"-2700,0-3-449,0 13 180,2-1 0,0 24-90,4 11-90,2 22 0,2 17-90,-3-26 0,-1 3-266,0 2 0,0 2 266,0 1 0,0 0 0,0 0 0,0 0 0,0 0 0,-1-2-45,-1-2 0,0-2-135,-2-3 0,0 0-719,0 21-361,-2-6-808,0-14 2068,0-8 0,0-15 0,0-7 0</inkml:trace>
  <inkml:trace contextRef="#ctx0" brushRef="#br0" timeOffset="28401">23215 10909 22914,'0'-36'2339,"0"4"-2249,0 9-1,0 12 1,6 5-90,2 14 0,10 4 90,5 10-90,4 6 0,3-1 0,0 0 0,16 2-90,-13-15 180,8-6-90,-16-20 0,-5-11 270,-4-6 180,-2-7 809,-3-21-269,-5 0-990,-2 3 0,-4 15 0,0 26 0,0 18 0,0 18 0,0 25 0,0 1 0,1 8 0,1-3 0,-1 4 0,1-2 0,-1-10 0,1-1 0,1 2-624,0 14 0,1 3 1,1-10-996,4 9 539,-3-25 1,1-3 1079,5-3 0,3-9 0,1-8 0</inkml:trace>
  <inkml:trace contextRef="#ctx0" brushRef="#br0" timeOffset="28654">24060 10746 23723,'-12'-29'2699,"1"2"-2339,5 6-90,-1 4 89,6 3-269,-3 4-90,4 4 0,0 4 0,8 2 90,-5 0-180,5 0 90,-5 0 0,-2 0-899,1 0-1260,0 0 90,-2 0 2069,2-2 0,-2-1 0,0-1 0</inkml:trace>
  <inkml:trace contextRef="#ctx0" brushRef="#br0" timeOffset="29102">24494 10462 22194,'0'-14'2789,"0"0"-2250,0 3-179,0 0-90,0 2-90,0 4-90,0 1 180,4 12 0,1 8 89,5 18-89,0 13-90,2 17-727,-6-28 1,-2 2 546,0 2 0,-1 2 45,-1 17 0,-1 0-149,0-15 1,-2 0 103,1 22 0,0-3 90,2 0-90,-2-27 0,1-3 0,2-2-90,-1-6 90,3-7 90,-1-8-90,1-4 0,0-6 1156,-1-2-1156,0-5 234,0-8-324,0-1-90,2-3-90,-2 3-359,0 0-91,-2-2-359,0-2-181,-2-1-718,0-1 1978,0-3 0,0 2 0,0-2 0</inkml:trace>
  <inkml:trace contextRef="#ctx0" brushRef="#br0" timeOffset="29561">24032 10828 21115,'0'-20'3418,"0"-5"-2878,0 3 179,0-10-449,0 19 0,5 4-90,2 14 180,10 38-180,-3-1-46,-5-6 1,-1 1-1075,-2-3 1,-1 0 983,0 5 1,0-1 0,-2 0 0,0 2-267,2 12 1,0 1 221,-3-16 0,0-1-45,4 14 0,0-1-135,1 3-360,1-9-269,-2-17-2070,-4-21 2204,1-10 675,1-11 0,3-9 0,1-5 0</inkml:trace>
  <inkml:trace contextRef="#ctx0" brushRef="#br0" timeOffset="30204">24604 10453 19946,'-8'-10'3148,"0"1"-2429,-4-2-359,1 2 270,-4-6-270,4 3-91,-1 0 91,7 4 0,2 5-180,3 1 0,0 2 270,-6 12-271,1 7 1,-6 21-90,6 0 0,1 3-558,1-7 0,0 1 513,0 15 0,2-1-45,2-12 0,0-1 0,1-1 0,2 1 45,3 12 0,3 0-45,6-2 0,1-3-166,-1 1 0,3-4 166,1-7 0,3-5 0,14 2 0,-6-19 0,2-4 0,17 3-45,-5-12 0,0-8 45,-11-6 0,-3-4 0,1-1 0,-4-3 0,-4-5 0,-5-1 190,-3-20-100,-8-2-220,-10 1 130,-6 3 90,-10 5 0,-5 8 241,-18 5-331,-13 22 0,-1 10-180,-2 23-450,14 7-539,6 5-360,1 4-810,5 0 2339,1 0 0,2 0 0,-1-3 0</inkml:trace>
  <inkml:trace contextRef="#ctx0" brushRef="#br0" timeOffset="30737">25741 10552 23993,'12'0'1080,"2"10"-541,21 29-359,-2 4-773,5 2 1,5 4 637,-2-4 0,1-2-45,-1 0 0,1-1 0,-4-4 0,-2-5-360,4 3-269,-7-9 315,-7-6-675,-9-12-240,-7-3-840,-7-10 2069,-6-9 0,-4-10 0,-3-9 0</inkml:trace>
  <inkml:trace contextRef="#ctx0" brushRef="#br0" timeOffset="30960">26188 10552 16399,'-12'-57'2699,"1"5"-44,5 7-2116,-1 9 742,6 6-831,-3 10 269,4 16-359,0 20-180,-3 21 0,-1 8-135,1-6 0,-1 3 324,-3 12 0,-1 6 0,0 0-369,0-7 0,0-1 0,0-1-373,0 1 0,0-1 0,1-1 328,-4 17 0,2-6-90,6-25 1,0-2-496,-4 22-269,6-10 899,-6-7 0,0-27 0,-3-3 0</inkml:trace>
  <inkml:trace contextRef="#ctx0" brushRef="#br0" timeOffset="31185">25741 11031 22734,'-14'-20'1889,"5"2"-1529,5-2-90,12 0-1,8 1-179,13-1 0,13 2-90,13 0 0,-22 8 0,3 2-360,18-3 1,1 1-544,-14 3 0,0 0 408,8 0 0,-1 1-3410,15-1 3905,-27 1 0,-1 1 0,-24-2 0</inkml:trace>
  <inkml:trace contextRef="#ctx0" brushRef="#br0" timeOffset="33776">27093 10367 21385,'0'-11'3958,"0"-1"-3419,0-2 91,0 1-540,0 5 0,0 2-90,0 6 90,4 12-90,4 11 45,2 15 0,0 6-45,-1-8 0,0 4-218,0 9 1,0 5-1,-2-4 218,0-2 0,-1-2 0,1 13 0,-2-3 0,-1 7 0,-2-13 90,-2-12 90,0-7-90,0-15 0,-5-14-90,-2-41 0,0-8 0,4 9 0,1-2 211,2 3 1,1-1-167,0-1 0,4-6 45,12-14 0,8-9 0,0 8-90,-4 16 0,4 2 0,4-11 0,5-3 0,0 17-1942,25 25 1942,-2 14-242,-20 10 0,-1 4 242,11 9 0,8 15 0,-33-13 0,-10-1 90,-6-3 218,-12-3-308,-4-8 90,-18 0-90,5-9 1899,-6 3-1899,13-8 628,2-7-628,3-2-180,5-7-629,3-4-1350,10 0-1439,5 1 3598,6 10 0,3 9 0,-2 4 0</inkml:trace>
  <inkml:trace contextRef="#ctx0" brushRef="#br0" timeOffset="34209">28425 10235 22644,'-10'-20'2249,"2"0"-1979,-2 4-1,2 2-269,3 11 90,2 10-90,3 12 0,0 8 0,0 2 0,0 1 0,0-3 0,0-4 0,0-7 90,0-7-90,0-5 0,0-4 0,0-12-90,0-1 0,0-12-89,0 3-271,0 3-270,0 3-359,0 9-1170,0 3 2249,0 12 0,0 9 0,0 8 0</inkml:trace>
  <inkml:trace contextRef="#ctx0" brushRef="#br0" timeOffset="34437">28515 10837 23004,'10'0'3508,"4"0"-1799,18 6-1349,14 22-360,2 6 0,-24-6 0,-3 4-3779,2 29 3779,-16-25 0,-2 1 0,-5 2 0,-4 1 175,-3 3 1,-4 2-626,-8 2 1,-5 3-1,-1-2-150,4-8 1,0-3-1,-3 3-468,-8 13 1,-4 2-1,0-4 1068,6-12 0,0-4 0,-2 0 0,-1 1 0,-2 0 0,0-2 0,-1 0 0,0 0 0,0 0 0</inkml:trace>
  <inkml:trace contextRef="#ctx0" brushRef="#br1" timeOffset="41252">16613 3650 23364,'-6'-18'1979,"1"2"-1530,-5-4-359,2 12 0,4-2 90,0 14 180,4 11-90,0 19 44,1 18 1,0 9-481,0-9 1,0 5 187,0-4 1,0 8 0,0 1-1,0-6-653,0-3 0,0-5 0,-1 3 661,1 14 0,1 2 0,-1-5-30,1 1 0,0-4 0,0-4 0,1-1-566,-1-7 1,1-1 475,-1-7 0,0-1-359,3 22-1080,-3-6 621,0-29-2779,-6-25 4113,-2-29 0,-3-32 1,-1-3-1</inkml:trace>
  <inkml:trace contextRef="#ctx0" brushRef="#br1" timeOffset="41669">16588 3799 22014,'-3'-59'2609,"2"3"-2339,-3 6 0,4 5-1,5 2 91,9 5-180,15 1 0,16 8-416,14 8 236,-11 18 0,2 5 0,-12 3 0,-1 5 45,12 5 0,-4 6-45,-18 2 0,-5 4 0,-1 1 0,-6 5 0,-7 18 0,-8 2 0,-3-11 0,-7 0 60,-9 3 0,-8 4 0,-3-6 0,-1-11 0,-4-4 0,0-1-208,-17 16 1,0-4 192,2-10 0,3-6 45,-2-3 0,11-8-90,12-6 90,13-6-90,6 0-90,10 0 49,4 0-2747,34-10-1530,8-3 4318,13-7 0,-5 0 0,-16 1 0</inkml:trace>
  <inkml:trace contextRef="#ctx0" brushRef="#br1" timeOffset="41877">17449 3573 18151,'0'-38'1709,"0"-1"0,0 22 627,5-5-2336,2 81 45,-1-22 0,0 3-125,1 7 1,-1 1 79,-1 3 0,0 0 0,0 3 0,0-1 0,-2-2 0,0 0 241,1-5 0,0 1-241,-1 6 0,0-1 335,0-5 1,-1-4-1370,0-6 0,-1-3-855,-1 8-720,0-42 2609,-5-14 0,4-15 0,-5-8 0</inkml:trace>
  <inkml:trace contextRef="#ctx0" brushRef="#br1" timeOffset="42203">17441 2709 24173,'-19'-34'1709,"1"3"-1529,-1 10 0,9 16-180,-1 10 90,16 18-90,6 6 0,18 22 0,-2-13 0,9 7 0,-12-22-90,-4-11 90,-5-10 0,-5-15 0,-6-11 0,-2-10 0,-8-4 0,-1 1-90,-5 3 90,0 9-90,0 7-270,1 9-1798,-6 27-91,6 10 1570,-5 26 1,4 6 0,7-27-1,0 1 1</inkml:trace>
  <inkml:trace contextRef="#ctx0" brushRef="#br1" timeOffset="43196">20275 3234 22464,'-10'0'1799,"-2"6"-1619,-6 6 180,-4 10-180,-5 10-90,-1 5-90,1 1 90,3-1 0,3-8 179,7-4 1,6-7 180,4-9 180,4-3-361,4-36-179,16-19-90,-7 17 0,1-1 0,8-4 0,4 3-195,-2 8 0,3 3 195,2 1 0,3 2 45,1 2 0,1 3-45,1 3 0,0 3 45,-1 2 0,1 3 45,30 12-90,-8 13 0,-8 20 90,-15 11-90,-12 10 0,-17-29 0,-5 1 0,-2 0 0,-5 1 45,-9 11 0,-5 0-45,5-14 0,-2-1 0,-6 6 0,-1-3 90,-10 2-90,4-11 90,5-7 0,8-9-90,7-5 0,6-6 0,10-4 0,8-6 0,9-6 0,12 0 0,-1 8 0,1 1 0,19 0 195,-6 14 0,0 8-195,-13 9 0,-4 4 0,2 2 0,-5 3 0,-5 4 0,-7 2 0,-13 3 0,-6-1 0,-13 19 0,2-20 0,-5-2 0,-23 9 0,-5-6 0,11-16 0,-1-2 0,-19 4-90,13-11 0,0-4-90,1-4-809,-15-6 179,38-6-359,1-4-360,15-10-900,4-5 2429,6-7 0,2-4 0,7-2 0</inkml:trace>
  <inkml:trace contextRef="#ctx0" brushRef="#br1" timeOffset="43903">21262 3279 18686,'-4'-11'4948,"0"0"-4319,-1 6-359,2 1 0,3 4 0,0 4 89,2 11 1,4 4-180,-2 5 270,2-11-180,-4-7-180,-2-6 0,0 0-90,0-4 0,0-3-90,-3-7-270,2 4-360,-3 0-449,4 7 67,0 1 0,0 12 0,0 3 1</inkml:trace>
  <inkml:trace contextRef="#ctx0" brushRef="#br1" timeOffset="44178">21632 3320 23723,'0'-36'3598,"0"2"-2788,0 2-360,0 5-450,0 0 0,9 46 0,0 12 0,0 7 0,1 9 0,0 4-501,-1-7 0,-1 2 1,-1-1 500,0 9 0,0 1 0,-2-6 0,1 2 0,-1-2-387,0 4 0,1 0 387,1 10 0,0-3-585,-3-24 0,0-4-1034,4 20-719,-2-9-360,0-14 2698,-2-13 0,2-12 0,0-9 0</inkml:trace>
  <inkml:trace contextRef="#ctx0" brushRef="#br1" timeOffset="44559">22103 3311 23544,'2'-50'3328,"0"7"-3059,-2 9-179,0 9 0,0 9 0,0 7-90,5 15 0,4 11 0,11 14 0,4 8 0,7 6 0,3 1 0,-1-1 0,0-6-90,-3-7 90,4-10 0,-10-16 0,5-14 0,-10-19 0,-1-12 0,0-12 270,-2-9-190,1-3 369,-5 3-269,-2-6-180,-4 28 0,-2 12 0,4 72 0,-4 7 0,-1 6-509,0 2 1,0 5 508,-1-16 0,0 5 0,1 0 0,-1-5 0,0 15 0,1-3 0,0-8 0,0 2 0,1-5 0,0 0 0,0-5-405,0-5 0,0 0-3100,0 6 0,0-2 3505,1 11 0,-2 3 0,-3-32 0</inkml:trace>
  <inkml:trace contextRef="#ctx0" brushRef="#br1" timeOffset="44911">23390 3058 23184,'0'-53'3328,"-5"6"-2519,-2 4-269,0 9-180,2 7-90,5 11-180,0 15-90,0 61-759,0-26 0,0 4 759,0 24 0,0 4 0,0-4 0,0-1 0,0 4 0,0 0 0,0 1 0,0-1 0,0-3 0,0-2 0,0-2 0,0-2 0,0-7 0,0-1 0,0-6 0,0-3 0,0 27 149,0-4-419,0-27-1259,0-6-630,0-31-809,0-18 2968,0-18 0,0-19 0,0-9 0</inkml:trace>
  <inkml:trace contextRef="#ctx0" brushRef="#br1" timeOffset="45358">23808 2863 21738,'19'-38'2429,"-3"1"-1709,-4 6 89,-4 4 224,-2 6-404,-4 3-73,0 7-196,-2 2-216,0 4-144,0 1 163,-5 10-163,-2 7 0,-7 23 0,-2 23-343,6-20 0,1 4 343,-1 8 0,0 4 0,0 4 0,1 2-898,2 4 0,0 0 898,2-1 0,2 3 0,5-10 0,2 2 0,1-4-446,1 6 0,4-3 446,0-11 0,2 2 0,2-7 0,2-4 0,5-6-25,10 1 0,6-8 25,1-13 0,2-8 0,-1 0 0,-2-9 0,6-27 0,-8-14 0,-16-4 0,-7-3-17,4 1 1,-5 1 16,-9-1 0,-6 4 0,-7-2 0,-9 12 1570,-6 15-3010,-8 27 1,-3 11 1439,5 7 0,2 6 0,-9 6 0,2 4 0,13 4 0,0 0 0</inkml:trace>
  <inkml:trace contextRef="#ctx0" brushRef="#br1" timeOffset="50522">12458 14984 19226,'0'14'3418,"0"-7"-2968,0-1-90,0-6 1708,0 0-1978,0-4-90,0-3 0,2-4 0,2-7 0,8-16 0,-1 3 0,3-17 90,-4 10-90,-5 5 0,-2-4 45,0-3 0,-1-2 225,0-8 0,-1-1-135,0 12 0,-2 1 224,1 1 1,0 4-90,0 5-180,-3-2 0,-2 21-90,-3 9 0,4 25 90,0 5-90,8 26-45,2-18 0,1 0 135,9 23-388,-5-22 0,2-2 298,7 11 0,-1-10-90,4 6 90,-7-18-180,2 3-90,-10-21-629,-1 2 449,-4-9 417,1 3-687,-4-4 0,0 0-269,0-4-2969,-11-13 3958,1-5 0,-10-16 0,4 1 0</inkml:trace>
  <inkml:trace contextRef="#ctx0" brushRef="#br1" timeOffset="50693">12450 13881 22464,'-14'-21'1259,"0"1"-1169,-1 4-180,7 0-179,2 5-271,6 2-719,0 4-1080,4 3 2339,2 8 0,7 8 0,1 7 0</inkml:trace>
  <inkml:trace contextRef="#ctx0" brushRef="#br1" timeOffset="51254">12787 14374 22734,'12'9'2249,"8"14"-1979,-3 4-1,7 19-179,-8-5 0,-2 3-45,-4-9 0,0 1-1120,4 14 1,0 1 1074,-6-16 0,0-2 0,6 28 464,-2-9-464,-5-11 0,-2-10 0,-3-8 0,2-11 0,-1-10 0,0-14 90,7-42 0,-1-3 360,0 13 1,0-3-361,-2 10 0,0 2-45,1 1 0,1 2 74,5-22-29,2 5 0,-4 26 0,11 21-90,8 40 0,0 7 0,-9-11 0,2-1-180,16 0-90,0-3 935,1-32-845,-9-16 0,3-21 180,0-17-479,-18 21 1,-2-3 523,0-4 0,-1-2 90,-2-2 0,-2-1 134,0-13 1,-2 1-180,-3 18 0,-1 1-294,-1-6 0,-1 6 204,-2 8 90,0 17 0,0 23-90,2 19 0,2 28 0,-1-21 0,0 2-344,1 7 0,1 0 344,-1 2 0,1-1-45,1 3 0,-1-1-135,0-4 0,0 0-604,2 10 0,0-1-835,-3-8 0,-1-2 1619,2-3 0,-2-2 0,-7 8 0,-3-26 0</inkml:trace>
  <inkml:trace contextRef="#ctx0" brushRef="#br1" timeOffset="51405">13348 14500 23004,'-19'-27'2159,"3"2"-2069,7 1 0,8 1-630,30-12-765,3 17 1,5 1 1304,1-3 0,3 2 0,11 1 0,1 2 0,-11 3 0,-1 1 0</inkml:trace>
  <inkml:trace contextRef="#ctx0" brushRef="#br1" timeOffset="51872">15155 14238 22374,'-26'-32'2519,"-1"1"-2069,-3 1-1,-3 5 1,-2 7-180,-3 9 0,1 15-180,-1 12 0,3 19 0,4 12-572,5 13 482,17-27 0,1 2 0,3 1 0,1-1 45,2 3 0,2-1-45,2-2 0,2-1 0,0-1 0,2-2 0,10 24-90,5-10 0,3-11-90,4-9 0,5-13-90,3-9 180,3-19 0,0-11-1526,-13-8 0,-3-7 1661,-7 9 0,-3-2 134,3-15 1,-4 0 0,-8 13 0,-3 1 90,-2-6 0,-3 1-180,-3-11 322,-3 2-412,-2 41 0,4 19 0,1 18 0,4 13 0,6 13-360,7 6 1561,-2-28 0,3 0-1786,1-2 0,2 0-180,2-2 1,3-2-1664,21 22 2428,5-11 0,4-10 0,0-7 0</inkml:trace>
  <inkml:trace contextRef="#ctx0" brushRef="#br1" timeOffset="52119">16097 14215 22668,'0'-36'2968,"0"2"-2266,0 2-343,3-5-269,6 12 27,7-3-117,10 14-90,9 5-270,9 5-359,6 2-181,1 6-179,-5 3-32,-3 6-598,-10 6-270,-7 3-6837,-13 5 8816,-10 3 0,-13 4 0,-5 0 0</inkml:trace>
  <inkml:trace contextRef="#ctx0" brushRef="#br1" timeOffset="52269">16340 14329 21385,'-39'30'1349,"0"1"0,3-2 0,2-4-989,-5 0 0,9-5 180,7-6-450,17-7-90,12-3 90,18-4-270,17 0-270,16-4-854,-5-1 0,7-1 1304,5-4 0,1-1 0,1 2 0,0-1 0,-6-1 0,0 0 0</inkml:trace>
  <inkml:trace contextRef="#ctx0" brushRef="#br1" timeOffset="52886">18472 13795 22464,'-12'0'2249,"0"0"-1799,0 0-91,-2 8 271,-6 6-450,4 1 0,-3-2 360,1-5-451,10-11 1,-3-8-90,13-7 0,4-10 0,8 3 90,7 0-90,9 4 0,3 5 90,5 9 90,-1 9 0,2 12 0,-5 11 0,-1 15-383,-7 11 292,-7 12-44,-13-28 0,-2 2-806,-5 2 0,-4 0 761,-1 0 0,-3 1 45,-3-2 0,-6 1-415,-10 8 1,-4-2 369,6-12 0,-2-3-67,-9 7 1,1-5 66,-15 0 0,8-10 220,8-10-220,9-6 1487,8-6-1487,11-2 892,13-3-892,17-2 0,15-2 0,13 4 0,-19 3 0,3 0 0,22 4 0,5 2-450,-17 1 0,1 2 1,1-1-587,-1-1 1,0 0-1,-1 1-313,18 6 0,-5 0 1349,-21-8 0,-3-1 0,25 3 0,-5-6 0</inkml:trace>
  <inkml:trace contextRef="#ctx0" brushRef="#br1" timeOffset="53170">19528 13831 22554,'4'-30'2968,"0"3"-2698,2 5-90,2 4 0,4 8 90,8 4-90,7 12 0,11 8-180,13 9 45,-4 3 0,3 3-45,-9-6 0,0 1-241,3 1 0,4 3 0,-4-1-479,-1-1 0,-3-2 90,-2 0 1,-3-2 629,3 1 0,-37-24 0,-7-7 0</inkml:trace>
  <inkml:trace contextRef="#ctx0" brushRef="#br1" timeOffset="53369">20052 13732 22464,'-8'-24'3148,"3"4"-2338,-5 7 269,-3 26-719,-4 6-90,-3 30-180,5 5-90,5-5 0,1 2-172,5-10 1,0 1-69,-1 4 0,-1 3 0,2-2-929,4 3 0,0-3 359,-2 1 1,0-3-1530,2 18 2339,0-34 0,0-8 0,0-8 0</inkml:trace>
  <inkml:trace contextRef="#ctx0" brushRef="#br1" timeOffset="53527">19593 14220 24443,'-19'-29'1619,"9"-5"-1529,16-3-90,18-3 0,21-1-1609,4 11 0,10 1 1609,-13 9 0,2-1 0,1 1 0,0-1 0,-1 0 0,1 0 0,0 2 0,-1 0 0,1 0 0</inkml:trace>
  <inkml:trace contextRef="#ctx0" brushRef="#br1" timeOffset="54070">21583 13184 26152,'-8'5'1349,"3"7"-989,2 4 360,3 48-720,0-31 0,0 2-377,0 17 1,1 4 376,1-5 0,1 2-515,0 1 0,1 4 0,0-2 515,2 8 0,1 2-203,-2-18 1,0 5 0,0 0-1,0-4-781,0-2 1,-1-4-1,0 0-425,0 5 0,0-1 0,-2-3 1409,-1 0 0,-2-6 0,-5 5 0,-4-33 0</inkml:trace>
  <inkml:trace contextRef="#ctx0" brushRef="#br1" timeOffset="54374">21518 13578 15262,'2'-64'1799,"5"3"326,10 7-1496,13 4-179,11 7-180,12 7-180,6 11-90,2 11 90,0 16-90,-4 16 0,-6 16 749,-23 3 1,-6 6-705,-11 6 0,-6 3 154,0 2 1,-7-1-155,-11-1 0,-8-4-45,0-13 0,-3-4 45,-3-2 0,-1-2-45,1-2 0,-2-2 1370,1-3 1,-2-2-1327,-7-1 1,1-3-45,-22 2-89,6-4 743,29-12-1283,19 0-451,12-4-539,5-3 1619,27-19 0,-2 5 0,20-12 0</inkml:trace>
  <inkml:trace contextRef="#ctx0" brushRef="#br1" timeOffset="54620">22423 13546 24700,'-3'-23'2519,"2"3"-2199,-6 2-140,6 6 137,-3 6-137,4 16-157,4 9 67,2 21-90,1-2 0,0 2 0,-1-5 0,-1 1-210,2 27 1,-2 0-16,-2-24 0,-2-2-135,1 11 0,-2-2-629,-4 8-3927,-3-18 1,-3-3 3122,-6-2 1,-10 3 0,8-42 0</inkml:trace>
  <inkml:trace contextRef="#ctx0" brushRef="#br1" timeOffset="54795">22444 13230 25163,'-19'-14'1619,"1"0"-1349,4 3-91,2-4-358,5 7-1441,4-3 91,3 9 1529,-4 0 0,0 8 0,-5 1 0</inkml:trace>
  <inkml:trace contextRef="#ctx0" brushRef="#br1" timeOffset="55186">23447 13528 23723,'2'-12'2339,"0"3"-2159,0 5-90,0 2 90,4 2-90,5 4 0,28 19-90,-8-3 0,2 2-45,1 1 0,0 2-187,3 2 0,-2-1-217,12 10-181,-8-4-359,-7-5-2340,-2 1 3329,-16-14 0,-2 0 0,-12-14 0</inkml:trace>
  <inkml:trace contextRef="#ctx0" brushRef="#br1" timeOffset="55407">23873 13419 22644,'0'-27'1889,"0"2"-1709,0 9 180,0 7 179,0 9-179,-5 15-90,-4 13-90,-5 17-90,-4 14-317,9-26 0,-1 4 227,-4 21 0,-1 2-480,3-14 1,1 1 299,-3 15 1,1-2-181,4-20 0,2-2-45,0-3 0,1 0-764,0 21-540,2-8-719,1-14 2428,2-12 0,-6-11 0,2-7 0</inkml:trace>
  <inkml:trace contextRef="#ctx0" brushRef="#br1" timeOffset="55542">23528 13845 21295,'-19'-21'2878,"5"3"-2698,6 2-90,10 3-90,10-1-90,12 1-540,13-1-539,13-2 684,-2 4 1,2 0-1,-10 2 1,0 0-1,16-3 1,0 0-1</inkml:trace>
  <inkml:trace contextRef="#ctx0" brushRef="#br1" timeOffset="55987">24425 13487 23274,'-14'-4'2788,"0"1"-2608,7 1 90,2 2-90,5 6 90,0 8-91,3 13-89,4 14-90,3-1 0,1 4 45,-2-9 0,0 1-700,4 14 1,0-1 654,-3-15 0,-2-2 0,7 25 0,-3-10 0,-4-13 0,-4-9 0,-2-14 0,-8-29 0,0-10 0,0-14 0,1-6-156,2 12 0,0-1 156,2-15 0,2 0 45,1 14 0,2 1-45,2 3 0,2 0 1264,13-24-1264,2 28 0,4 4 0,18-6 0,-12 16 0,1 7-231,19 11 231,-2 9 0,7 18 90,-22-6-90,-2 5 90,-26-14 259,-4-7-259,-17 1-90,1-7-180,-17 3 59,11-4-688,2 0-630,11 0-720,5-4 2159,0-3 0,0-7 0,0-2 0</inkml:trace>
  <inkml:trace contextRef="#ctx0" brushRef="#br1" timeOffset="56211">25733 13234 25073,'32'-56'3418,"-10"15"-3328,3-14-90,-11 12 0,-5 14-90,-1-3-900,-6 19-539,0 6-3328,-2 3 4857,-6 20 0,-4 2 0,-7 15 0</inkml:trace>
  <inkml:trace contextRef="#ctx0" brushRef="#br1" timeOffset="56411">25713 13623 24893,'10'29'3148,"4"5"-2608,4 2-540,0-4 0,1 1 0,1 3 0,-1 1 0,0 1 0,0 0-158,-3-1 1,-3-1 157,-5 19 0,-11 6-540,-5-30 0,-5 1-1849,-6 4 0,-4-2 2389,-7 2 0,-3-1 0,-9 1 0,-3 0 0,-5 0 0,1 0 0</inkml:trace>
  <inkml:trace contextRef="#ctx0" brushRef="#br1" timeOffset="57787">11301 11904 21475,'0'-52'2968,"-5"2"-2428,-2 5-1,-5 6-89,-2 8-90,-1 8-180,-3 12 90,0 15-180,-3 20-90,1 30-331,9-16 1,0 4 330,0 10 0,-1 2-1455,0 7 1,0 1 1454,4-18 0,1 1 0,0 0-30,-1 0 0,1 1 0,-1-1-757,1 0 1,1-1 0,-1 1 561,-2 18 0,0-2-90,0-4 0,1-3-438,2-5 1,0-3 347,3-6 1,0-3-269,-1 24-497,4-14-629,2-13 2233,2-11 1,4-16-1,3-8 1</inkml:trace>
  <inkml:trace contextRef="#ctx0" brushRef="#br1" timeOffset="58056">11533 12067 16047,'22'-50'2878,"-2"5"-1052,-3 8-1376,-3 12 1101,-4 16-562,-2 50-764,-4 6 0,-4 10-135,-3-1 0,-2 6 0,1-1-204,0-4 0,1-1 0,-1 3 114,-2-3 0,-1 2 0,-1 0 0,2-7 0,-2 10 0,0-2 0,1-4 0,-1 3 0,0-7 661,2-13 1,1-4-797,-3 6 1,0-2-406,0 0 115,4-9-655,-5-4-2968,-2-7 4048,-4-12 0,-1-9 0,2-11 0</inkml:trace>
  <inkml:trace contextRef="#ctx0" brushRef="#br1" timeOffset="59370">9506 15224 22464,'-28'-2'2609,"3"0"-2250,3-5-179,11-2-90,6-5 0,16-4-90,15-4 90,23-7 0,-14 11 0,5 1-570,9-3 1,3 0 539,-11 5 0,1 1 0,2-1-743,3 0 1,1 0 0,1 0 712,2 1 0,0 0 0,0 1-30,-1 0 0,-1 0 0,-1 1 0,-3 1 0,-1 2 0,0-1-35,2 0 0,1-1 1,-2 2-281,8-1 0,-4 2 45,-6 0 0,-3 1-539,1 3-91,-33 4-1457,-20 18 2357,-9-2 0,-19 20 0,-1-7 0</inkml:trace>
  <inkml:trace contextRef="#ctx0" brushRef="#br1" timeOffset="59597">9705 15391 22554,'-33'17'719,"0"1"1,2-3 0,2-1-360,-16 9-1,12-12 1,17-5 0,20-10 270,58-15-540,-24 7 0,6-1 0,4-2-938,10-3 0,6-1 0,2 0 0,-4 0 788,2 0 0,-3 1 0,1-1-210,-2 2 0,3-2 0,-3 2 0,-10 3-225,-11 3 1,-4 1-141,4 1 0,-5 1-1523,-6 2 2158,-14 2 0,-6-3 0,-6-2 0</inkml:trace>
  <inkml:trace contextRef="#ctx0" brushRef="#br1" timeOffset="59828">10664 14582 23813,'0'-48'2879,"-6"5"-2609,1 7-91,-1 11 91,-3 15 0,7 23-90,-3 28-135,5-8 0,0 4-529,0 10 1,0 4 483,0 6 0,0 2-512,1 5 0,0 1 512,0 1 0,0 0-135,2-2 1,0 3-316,-1-13 0,0 3 0,0-3-1441,2 4 0,-1-1 1261,-1 9 1,0-2-1080,-1-21 0,-1-5 1709,0 8 0,0-6 0,0-32 0</inkml:trace>
  <inkml:trace contextRef="#ctx0" brushRef="#br1" timeOffset="60189">10501 14808 24443,'-14'-51'2429,"0"6"-2070,7 8-89,7 15-180,16 5-90,14 18 0,6 8 0,-4-4 0,3 3 0,24 9 0,11 4 0,-7-2 0,-10-3 0,1 0-291,-7-1 0,6 2 0,0 0 0,-9-3 291,-3-1 0,-5-2 0,9 3 0,-4-1 29,-3 1 151,-16-1 90,-10 9 179,-17 10-359,-14 17-90,3-16 0,-2 2-410,-6 6 1,-1 2 409,-3 3 0,-1 2 0,-3 1 0,0 1 0,1-2 0,-1 0 0,3-4 0,1 0 0,2-5 0,1-1 0,4-5 0,2-1 971,-14 21-971,9-9 0,6-8-297,9-4-873,0-7-269,8-5-450,-2-4 2119,-1-3 0,-2-5 1,-5-2-1</inkml:trace>
  <inkml:trace contextRef="#ctx0" brushRef="#br1" timeOffset="62737">21599 12221 22194,'-22'-9'2429,"1"0"-1889,3 0-181,6 4 1,3-1-90,6 3 0,3 1 0,0-2 629,12 3-449,4-3 0,20 0-360,7-3-90,17-4-1123,-22 3 1,3 0 1122,9-2 0,4-1 0,-13 3 0,3-1 0,4-1-530,0 1 0,5-1 1,4 0-1,-1 1 1,-2-1 529,3 1 0,-2 0 0,1 0 0,4 0 0,3 0 0,3-1 0,2 0 0,-1 0 0,-3 2-321,-2 0 0,-3 1 0,1 1 0,3-1 321,-8 2 0,2 0 0,2 0 0,2 0 0,0 0 0,2 0-193,-1 0 1,3 0 0,1 1 0,1-1-1,-1 1 1,-1-1 0,-2 1 192,0-1 0,-2 1 0,0-1 0,-1 1 0,0-1 0,1 1 0,3 0 0,2-1 0,1 1 0,-3-1 0,-5 1 0,-6 0-130,0 0 0,-7 0 0,-1 1 130,15-2 0,-2 1 539,0 0 0,-3 1-539,-15 2 0,-3 0 0,27-1 0,-31 2 1076,-18 0-1076,-6 0 2220,-1-2-2220,-10 1 3319,-2-1-3319,-4 2 220,3-4-220,-2 3 0,1-3-4498,-25 18 4498,-4-2 0,4 2 0,-3 2 0,1-3 0,0 0 0</inkml:trace>
  <inkml:trace contextRef="#ctx0" brushRef="#br1" timeOffset="63592">23033 12415 16707,'12'-4'5307,"-2"-3"-4317,4-4-540,-7 3-91,1-2-89,-7 7 0,-1 1 0,0 0 1259,0 2-1169,-7 2 0,-5 5-91,-13 6-89,-6 5 0,-5 3-90,4-4 0,0 1-90,-17 7 45,16-7 0,0-1-45,-10 6 90,3-3 0,1 0 90,-17 4-180,15-6 90,-14 4 0,18-9-90,3 1 0,1-1 0,-6 5 0,14-6 0,-4-1 90,15-2-180,7-8 90,2 3 0,5-4 90,-4 0-90,3 0-360,-3 0-2698,10 0-360,-5 0 3418,5 0 0,-6-2 0,0-1 0</inkml:trace>
  <inkml:trace contextRef="#ctx0" brushRef="#br1" timeOffset="64397">22302 12605 19136,'1'-20'3598,"4"2"-3148,-1-2-90,4 1 359,0-1-449,0 6-90,1 1 180,-4 8-90,-2 3 269,-2 2-179,-4 6-90,-5 4 90,-21 24-270,-8 9-90,14-15 0,1 1 0,-13 17 0,13-9 90,14-14-90,5 5 0,8-10 0,4 6 0,7-13 0,17 0 0,-6-2 0,11-3 89,-12 2-89,-2-7 0,1 3 0,8-4 0,-12 0 0,6 0 0,-17 0 0,-2 0 0,-2 0 270,-4 0 180,0 0-450,-2-8 0,0-3 0,0-9 90,-5-2-90,-9-21 0,-2 7 0,-7-12 90,4 14-90,-8-4 90,8 11-90,-2-1 0,15 14 0,-2 5 0,4 3 0,-1 1 0,-2 3 0,6-2 0,-2 3 0,3-3 0,0 4-1079,0-2 89,0 6-359,0 1-900,0 6 2249,0 0 0,0 7 0,0 1 0</inkml:trace>
  <inkml:trace contextRef="#ctx0" brushRef="#br1" timeOffset="67322">3707 4822 22464,'-63'0'2429,"6"-2"-1890,6-1 1,13-1-270,9-3-180,15-2 0,14-7 0,29-6-45,-1 5 0,6 0-857,20-4 1,7-1 870,-9 5 1,4-1 0,2 1-566,-8 2 0,1 1 1,3-1-1,4 0 521,-3 1 0,4 0 0,2-1 0,1 0 0,-1 1 0,-3 0-434,-2 1 0,-1 1 0,-2 0 0,2 0 1,1 0 418,1 0 0,2-1 0,2 0 0,-1 0 0,-3 1 0,-3 2 0,1-1 0,-3 1 0,-3 1 0,0 1-467,10-3 0,-1 1 0,-2 1 497,-8 1 0,-1 0 0,-2 1 152,10-2 1,-3 1-183,-10 2 0,-3 0 1067,18-3-1157,-19 3-90,-16 3 1840,-16 1-3729,-28 16 270,-8 2-809,-24 15 2608,2-1 0,22-13 0,-1 1 0,-2 1 0,0-1 0</inkml:trace>
  <inkml:trace contextRef="#ctx0" brushRef="#br1" timeOffset="67613">4179 5111 15352,'-44'16'377,"1"0"1,0 0 0,-7 3 0,-2-1 0,2-2 893,-6 0 1,3-2-1137,5 2 0,9-6 1707,21-14-1572,66-15-135,-1 2 0,7-2-41,-7 3 0,4 0 0,6-2-76,-2 2 0,6 0 0,4-2 0,2 1 0,-1 1-18,-7 2 0,1 1 0,2 0 0,-1 0 0,1 1 0,-1-1 15,1 0 0,0-1 0,0 1 0,-1 0 0,0 0 0,-1 2-15,7-1 0,1 1 0,-2 1 0,-3 1 0,-5 1 32,6-1 1,-6 1 0,1 0-33,6 0 0,1 1 0,-6 0 0,2 0 0,-5 0 0,7 0 0,-8 1 0,-10-3-270,-20 4-359,-12-2 315,-12 1-1485,-12-1 2592,-23-14 1,3-1 0,-15-12 0</inkml:trace>
  <inkml:trace contextRef="#ctx0" brushRef="#br1" timeOffset="67837">6144 3772 24533,'0'-43'1079,"-5"12"-809,-2 26 90,-7 33-180,5 1 0,2 7-859,-3 12 0,1 4 769,-1 12 0,0 4-551,3-18 1,1 3 0,0 0 460,1 5 0,0 1 0,1 0-614,0 4 1,2 1 0,0 0 613,0 1 0,1 1 0,0 0-30,1 0 0,0 0 0,0-1-120,1-3 0,0 0 1,1-2-446,-1-3 0,1-1 0,1-2 205,0-6 0,0-1 1,1-1 373,2 3 1,1 1 0,0-6 0,-2-3-1,0-3 1,3 3 0,-1 0 0</inkml:trace>
  <inkml:trace contextRef="#ctx0" brushRef="#br1" timeOffset="68155">5815 4274 24083,'-25'-32'420,"1"1"0,2 1 0,3 1-331,-11-19-89,17 10 90,21 13 0,28 7-90,-4 13 0,5 3-816,13-1 0,5 2 816,-13 2 0,2 2 0,3 1 0,4 2 0,3 1 0,2 1 0,-2 3 0,-5 2 0,-1 2 0,0 0 0,-1 2 30,15 5 0,-1 0 0,-7 5 30,-13 0 0,-5 3 0,-10 1-25,-11 9 1,-13 4 113,-10 6 1,-9 7 0,-2-2-60,2-8 0,-3-2 0,-2 4-490,-1 0 1,-3 3 0,-1 1 0,1-3 429,-4 3 0,1-2 0,-2 4-8,2-3 1,-1 4-1,0 1 1,3-1-198,3-5 0,2 0 0,0 0 0,1 1-28,-1 5 1,1 2 0,1-1-1,3-4-217,3-2 0,2-4 1,4-3-616,3 8 1,4-7 1243,5-1 1,-1-11-1,1-7 1</inkml:trace>
  <inkml:trace contextRef="#ctx0" brushRef="#br1" timeOffset="69274">20385 5215 20485,'-35'8'2789,"3"-2"-2429,2-6-1,1 4-89,1-3 90,-1 7-180,4-7 270,3 9-91,13-9 91,48 5-360,26-10-921,-3-1 0,8-3 921,-16 1 0,1-1 0,3-2-726,-7 1 1,1-1-1,3-1 1,0 0 707,-4 2 0,1-1 0,0 1 0,2-1 0,1 0-377,5-1 1,1 0 0,2 1 0,0-1 0,1 0 349,-8 2 0,0 0 0,0 0 0,2 0 0,2 0 0,2 0-155,-7 1 0,3 1 1,1-1-1,3 0 0,0 1 1,-1-1-1,0 1 0,-2 0 1,-2 0 121,2 0 1,-1 1 0,-2-1 0,-1 1 0,1 0 0,1-1 0,2 1-64,2 0 1,2-1 0,2 1 0,1-1 0,-1 1 0,-2 0 0,-2 0 0,-4 1 68,7-1 0,-5 2 0,-2-1 0,0 1 0,3 0 36,6 0 0,2-1 0,1 1 0,-3-1 0,-3 1-54,-6 0 0,-4 1 0,-1-1 0,1 1 137,5-1 1,3 0-1,-4 0 1,-7 0-138,2 0 0,-5-1 587,-4 1 1,-3-1-588,8-2 1869,-6 3-1869,-28 2 2794,-4 2-2884,-12 0-1819,-18 14 1909,-38 11 0,24-6 0,-1 0 0,-10 4 0,0-1 0</inkml:trace>
  <inkml:trace contextRef="#ctx0" brushRef="#br1" timeOffset="70821">21932 5663 21205,'-7'-14'2518,"2"1"-2248,5-1 90,0 1 90,0-1-180,0 2 0,0 1-181,0 2 91,0 4-90,0 1 90,0 4-90,-5 12 0,0 1 90,-16 34-90,3-9-3392,-16 20 3392,0-11-45,11-23 0,-3 0-266,-3 1 1,-3-1 265,-5 2 0,-3-2-45,-5 1 0,-3-2 45,-4-1 0,-6-1-23,13-7 1,-4-1-1,-2-1 1,2-1-436,-5 1 0,2-2 0,-3-1 413,1-1 0,-4 0 0,0-1 0,4-2 30,-2 0 0,2-3 0,-3-1-30,-2-2 0,-4-2 0,-1-1 0,4 0 30,-4-1 0,3 0 0,-2-2-53,3 0 1,-3-2-1,1 0 1,5-2 22,0-2 0,5-1 0,0-2 30,2 0 0,-1-2 0,2 0-30,1 0 0,0-1 0,2-1-30,1 0 0,1 0 0,1-1 60,1 1 0,1 0 0,0-1-30,-18-10 0,0 1-321,4-1 1,0 1 320,3 1 0,1 1 0,5 2 0,0 0-45,5 2 0,1 1 869,4 2 0,1 1-824,5 2 0,1 2 0,-21-11 419,9 6-509,7 8 1649,-5 2-1559,10 6 0,-6 1 0,10 4 1141,-14 0-1141,-3 0 1036,-2 0-1036,5 0 0,12 0 0,5 0 0,0-4 90,-4-5-90,8 1 0,-3-5 0,9 8 0,-6-3-90,6 5 90,-5-1 0,7 4 90,-1 0-90,5 0 0,-3 0 0,4 0 0,-5-2 0,2-1 0,3-2 0,-4 3 0,4 0 0,-1 2 0,3 0 0,-1 0 0,-2 16 0,1 4 0,-6 20 0,4 8 0,-1-9 0,0 2 0,1 25 0,0-23 0,1-1 89,5 11-89,-3-8 0,4-7 0,0-2 0,-3-14 0,2-5 0,-6-13 0,0-24 0,-7-34 90,1-10-492,5 18 0,1-2 402,0 8 0,1 0 45,1-18 0,0 0-45,1 16 0,2 0 0,-1-9 0,2 3 0,1-7 90,0 8-90,4 7 0,4 3 0,8 6 0,26-6 0,-1 11-105,-10 11 1,1 2 104,21-2 0,4 3 0,-2 1 0,-2 2 699,-8 4-699,-5-1 0,-9 3 0,-5 1 0,-7 0 0,-5 2 0,-6 0 224,-4 0-224,-2 8 0,-2 12 0,-7 19 0,-3 10 0,0 7-580,-1-11 1,-1 2 579,1-2 0,0 3 0,0-3 0,-3 8 0,1-4 44,-1 0 1,0-2-45,1-4 0,-1 0-1504,-4 5 1,-1-2 1593,-6 15-90,9-28 0,-1-2 270,-12 0-181,10-16 1,-4-3 0,13-12 686,5 0-776,1 0 3482,4 0-3392,0-2-90,0 0 90,0-3-90,0 3-1709,0 0 450,2 2 1259,4 0 0,-3 0 0,3 0 0</inkml:trace>
  <inkml:trace contextRef="#ctx0" brushRef="#br1" timeOffset="141266">13437 8901 21295,'0'-16'2518,"0"1"-1978,0 5-90,0 3-90,0 5 179,0 2-449,0 8-90,0 7 90,0 10-90,0 6 0,0 6 90,0 1-90,0 1-90,0-3 90,0-4-270,0-5-89,0-7-901,0 2 541,0-13-271,0 1-539,0-10-720,0 0 2249,-4-6 0,4-6 0,-4-6 0</inkml:trace>
  <inkml:trace contextRef="#ctx0" brushRef="#br1" timeOffset="141444">13372 8503 21025,'-14'-29'2159,"1"1"-2969,0-2-2878,15 22 3688,-2-1 0,14 29 0,-2 1 0</inkml:trace>
  <inkml:trace contextRef="#ctx0" brushRef="#br1" timeOffset="142197">13685 8607 19766,'-7'-33'2878,"-3"-2"-2518,-6-3-90,-2 1 179,2 1 1,-3 7 0,5 4-180,0 7-90,2 4-180,1 5 90,5 5 0,-3 12 89,-3 41-89,0 6-276,6-13 1,0 7 0,1 0 185,1-2 0,2 1 0,-1 0-983,1 2 1,0 0-1,0-1 983,1-1 0,-1-1 0,2-3-90,-1 1 0,2-1-1050,-1 11 1,0-1 779,0-15 0,0-2-159,0 6 1,0-2-1371,0 2 1964,-6-16 0,-2-11 0,-7-10 0</inkml:trace>
  <inkml:trace contextRef="#ctx0" brushRef="#br1" timeOffset="142368">13124 9091 21835,'-9'-16'1169,"2"2"-1079,13 3-90,6 6 0,16 1 0,15 4-3482,14 0 3347,-23 1 0,1-2-180,2 0 0,1 0-1348,2 1 1,0 0-3254,-1-3 1,-1 0 4709,-2 0 1,0-1 0,24-8-1,-5-1 1</inkml:trace>
  <inkml:trace contextRef="#ctx0" brushRef="#br1" timeOffset="142578">13839 8779 22104,'-10'-25'2249,"0"2"-1799,5 5-90,-2 5-180,6 6-91,-3 3 91,4 4-90,0 10 90,4 24-135,1-1 0,0 3-45,0 0 0,1 1 0,2 6 0,0-1-180,4 21-450,-5-20 1,0 2-1035,1-4 0,1-1 1664,-3-1 0,1-1 0,8 17 0,-5-26 0</inkml:trace>
  <inkml:trace contextRef="#ctx0" brushRef="#br1" timeOffset="142878">14269 9010 22014,'0'-23'1889,"0"3"-1709,-5 10 180,-2 8-90,-5 15-90,0 10-90,5 37 0,2-8-90,8-7 0,5 2 0,2-12 0,4-3 45,5 3 0,2-4 45,15 6 0,-3-21-1,-17-24-89,-7-9 0,-4-14 0,-8-10 0,-5-7 0,-7 0-179,-5 1-91,-4 8-270,-1 5-180,-1 9-359,3 9-720,1 7-540,3 5 2339,1 10 0,4 8 0,0 7 0</inkml:trace>
  <inkml:trace contextRef="#ctx0" brushRef="#br1" timeOffset="143511">14834 9032 22104,'7'-29'2609,"-7"2"-2339,-11 6-90,-9 5 269,-34 29-449,30 8 0,0 6 45,-6 1 0,3 8-1462,11 10 0,5 10 0,3-6 1417,4-8 0,1-1 0,1 23 0,3-5 859,12-16-949,5-16 90,4-13-90,7-18 90,1-15-90,3-17 90,-3-12 45,-12 7 0,-2-3 45,-4 12 0,-2-2 45,2-19 0,-2 1 45,-4-9-180,-3 7 0,-3 26 0,0 26 0,2 57 0,2-11 1404,0 0 0,0 1-1494,9 12 0,3-5-100,13 3 10,-4-28 0,26-11 90,0-59 90,-24 19 0,-1-4-327,1-12 1,-3-4 326,-6 4 0,-3-4 149,-3 1 1,0-3 0,-2-2 60,-3 1 0,0-1 0,-1 0-120,0 1 0,0 0 0,-1 3 0,-2-14 0,-2 8 90,-1 2 363,0 13-543,0 16 11,-4 15 79,3 19-90,-6 21 0,6 7 0,1 5 0,-2 11 0,0 2-240,4 1 1,0 0 194,1-2 0,0-3-90,1-20 0,1-3-225,7 26-179,-4-12-91,2-10-1259,2-5-7942,-3-21 9005,-1-7 1,-3-25 0,-2-6 0</inkml:trace>
  <inkml:trace contextRef="#ctx0" brushRef="#br1" timeOffset="143696">15147 8842 24263,'-23'0'1169,"5"0"-1079,7 0-90,6 0 90,25 0-180,6 0 0,25 0-359,4 0-361,4-2-562,0 0-697,-4-3 2069,-6-3 0,-10 0 0,-6-3 0</inkml:trace>
  <inkml:trace contextRef="#ctx0" brushRef="#br1" timeOffset="145129">17339 8444 21745,'3'-9'2518,"0"-2"-2158,-2 2 0,1 0-180,-2 4 0,0 3-91,0 2-89,1 8 0,2 6 0,4 34 0,-2 17 0,-2-31 0,0 1-134,-2 2 1,0-2 133,-1 13 0,0-5-90,0-7 0,0-7-180,0-2 0,0-14 0,0-7 538,-4-20-268,0-11 90,-8-35 0,7 9 45,0 1 0,2-1-45,3-5-45,2 12 0,2 2-45,4 2 0,10-1 0,3 21 0,5 9 0,1 4 0,1 11 0,-1 6 0,-3 8 0,-3 6 0,-7 4 0,-6 4 0,-17 15 0,-5-13 90,-12 11-180,-9-16 90,10-7-180,-8-2-90,16-13-180,1-3-179,9-4-2520,2 0 3149,5-6 0,5-4 0,2-6 0</inkml:trace>
  <inkml:trace contextRef="#ctx0" brushRef="#br1" timeOffset="145352">17782 8395 23004,'2'-16'2069,"0"4"-1799,-2 5-91,0 5 1,0 10-90,0 9 0,0 38-180,0-3 90,0-14 0,0 1-1174,0 17 814,0-3-179,0-6-1530,0 2 90,0-17 1979,-5-6 0,-4-24 0,-5-10 0</inkml:trace>
  <inkml:trace contextRef="#ctx0" brushRef="#br1" timeOffset="145503">17664 7947 22914,'-8'-41'1529,"4"4"-1439,0 10 0,4 9-90,0 9-900,4 13-89,2 6-1170,4 10 2159,1-1 0,-1 3 0,-2-1 0</inkml:trace>
  <inkml:trace contextRef="#ctx0" brushRef="#br1" timeOffset="146335">18420 8395 23993,'-5'-3'1529,"1"1"-989,4 2-360,0-2-180,0 0 0,8-3 90,6 1-180,15 1 90,4 2 0,5 0 0,8 1 0,3 0-678,13 0 1,1 0 497,-12 0 0,-3 0-45,-6 0 0,-4 0-854,10 0 449,-21 0-1709,-10 0 271,-26 0 2068,-12 0 0,-7 0 0,-3 0 0</inkml:trace>
  <inkml:trace contextRef="#ctx0" brushRef="#br1" timeOffset="146667">18545 8594 19946,'-20'13'3418,"2"-1"-2969,1-5-89,9 1-180,-1-7 90,8 3-90,-3 0 0,10-3 90,8 3-91,14 0 1,15-3-90,-1 1 0,2 0-90,-11-2 0,1 0-1240,12 0 1,0 0 1239,9 0 0,-7 0 0,-7 0 0,-1 0-90,-16 0-180,-1 0-269,-15 0-451,-4 0-269,-2 0 599,-2 0 0,0 0 1</inkml:trace>
  <inkml:trace contextRef="#ctx0" brushRef="#br1" timeOffset="147598">19760 8227 21025,'-8'-13'3328,"1"5"-3058,-1 2-90,-1 6 0,8 0 0,-7 0-90,8 0 179,-4-2 1,4 0 0,0-3-180,0-1 0,2-3 0,4-5-90,6-4 0,23-13 90,16 0-180,4 5 180,3 9-90,-19 19 0,-4 9 90,-5 8-90,-7 10 90,-7 5-90,-8 7 90,-13 18-90,-5-15 0,-6 7 0,-2-20 90,11-15-90,-2-2 0,9-14 0,7 0 0,38-8-90,13 6 90,-24-3 0,1 2 0,23 9 0,-27 4 0,-7 20 0,-11-3 0,-13 13 0,-13-8 0,-11-3 0,-5 1-450,-18-1-90,13-8-359,-9-5-181,20-10-359,5-6-540,6 0 1979,6-4 0,6-5 0,4-5 0</inkml:trace>
  <inkml:trace contextRef="#ctx0" brushRef="#br1" timeOffset="147802">20531 8173 23813,'19'-27'2339,"-3"4"-1799,-6 3-1,-4 4-89,-4 5-180,-2 1-90,4 4-180,-4 3-90,6 1-180,-6 2-1529,2 0 0,-2 4 0,0 1 0</inkml:trace>
  <inkml:trace contextRef="#ctx0" brushRef="#br1" timeOffset="148063">20953 8069 24263,'0'-18'1979,"0"0"-1709,0 4-90,0 3-90,0 6-90,2 3 90,2 14-90,4 7 0,3 22 0,3 9 0,-2 9-894,2 4 714,-1 1-585,-6-22 1,0 1-856,-3-3 1,-1-1 360,1-1 0,-1-2 1259,-3 16 0,0-30 0,0-4 0</inkml:trace>
  <inkml:trace contextRef="#ctx0" brushRef="#br1" timeOffset="148762">21327 8101 22374,'12'-51'2699,"-1"6"-2340,-5 11-179,-2 7-90,-4 9 0,3 9 0,-2 9-90,4 13 90,-3 18 0,-1 6-90,0-3 0,0 2 0,1 9 0,0 0 0,-2-10 0,0-3 0,2 9 0,-2 7 0,2-13 0,0 4 0,6-8 0,-3-9 0,2 4 0,-5-8 0,0-2 0,-2-2-90,0-7 180,0-3-90,0-4 0,4 0 0,-1 0 0,1 0 0,-3 0 0,-1 0 0,6 0 0,-3 0 0,7 0 0,-2-2 0,13-9 0,-3-1 0,12-12 0,-10-2 0,4-5 90,-1-7-90,-1-6 90,2-5 180,-3-6-666,-1-1 756,-3-1 0,-5 7-90,-4 7-90,-2 11-90,-4 12-90,0 8 179,-2 37-89,0 36-45,0-24 0,0 2-1631,0 9 1,0 1 1540,0-11 0,0-1 0,0-1 0,0 0-152,0-2 1,0 0-524,0 27-372,0-7-257,0-6-3329,0 2 4678,0-17 0,4 1 0,0-18 0</inkml:trace>
  <inkml:trace contextRef="#ctx0" brushRef="#br1" timeOffset="149030">22099 8178 23634,'0'-42'2698,"0"4"-2338,0 8-90,0 8-1,0 10 1,0 12-90,1 18 0,3 16-135,0 7 0,-1 5-45,0-9 0,0 2-237,-1 15 0,0-1 237,0-13 0,0-3 0,-2 0 0,0-1 0,4 30-270,-2-10 1,2-6-361,-2-12-1709,0 0 181,-2-20 2158,2-2 0,2-26 0,2-2 0</inkml:trace>
  <inkml:trace contextRef="#ctx0" brushRef="#br1" timeOffset="149395">22606 7988 23454,'0'-37'2608,"0"3"-2248,0 9-180,0 7 0,0 9-90,-5 9 90,-4 13-91,-5 14-89,-4 18 90,-1 15-45,9-25 0,0 2-283,0 1 1,1-1 237,2 2 0,0-1 0,2-1 0,2-1 90,3 30-90,8-8 0,10-8-90,27-1 0,-4-26 0,18 0 0,-14-27 0,-4-8 90,-7-8 0,-7-10 0,-18-20 0,-12 12 0,-16-8 0,-7 23 476,-5 10-566,-1 6-990,-10 13 361,13 4-181,-2 8-89,17-1-630,7-2-630,4-3 2249,3-5 0,1-3 0,2-4 0</inkml:trace>
  <inkml:trace contextRef="#ctx0" brushRef="#br1" timeOffset="149837">23394 7875 20395,'2'-8'3688,"0"4"-3238,-2 2 1349,0 2-1619,0 4 0,0 9-90,0-2-90,0 6 90,0-12-90,0 3 0,0-7-3958,0 3-5873,0-12 8730,0 6 1,0-6-1</inkml:trace>
  <inkml:trace contextRef="#ctx0" brushRef="#br1" timeOffset="150046">23467 8377 25792,'10'5'2699,"0"3"-2609,-3-3-90,0 6 0,0 2 0,1 5 0,0 5 0,0 4 0,-3 27-135,-13-20 0,-6 2-1439,-9 13 0,-6 0-212,-2-8 0,-5-2 1786,-7 0 0,-3-4 0,7-10 0,-1-3 0,-3 1 0,0-1 0</inkml:trace>
  <inkml:trace contextRef="#ctx0" brushRef="#br1" timeOffset="152547">24153 7893 21835,'0'5'1888,"0"-1"-1168,-3-4-90,2 0 89,-6 0-269,6 0 90,-7 0-91,8 0 271,-4 0-90,26-8-630,14-8 0,-1 1 0,6-2-1696,12-6 0,5-1 1696,-10 3 0,3 0 0,2-1 0,-5 3 0,0-1 0,2 0 0,2 0-461,4-2 1,0 0 0,4 0 0,5-1 460,-9 5 0,5-1 0,2-1 0,3 1 0,-1 0 0,0 0 0,-4 2-277,1 0 1,-3 0-1,-1 2 1,1-1-1,2 1 1,2-1 276,-5 1 0,1 0 0,2 0 0,1 0 0,1 0 0,2 0 0,2 0 0,1 1 0,-9 2 0,3-1 0,2 1 0,3 0 0,0 0 0,1-1 0,-1 1 0,0 1 0,-2-1 0,-2 1 0,-4 0 0,-3 1-159,9-2 1,-6 1-1,-3 0 1,-2 1 0,2-1-1,2 1 1,5-2 158,-6 2 0,3-1 0,5 0 0,1-1 0,1 0 0,0 1 0,0-1 0,-4 1 0,-2 0 0,-4 1 0,-7 2 58,13-4 1,-6 2-1,-4 1 1,-3 0-1,-2 0-58,13-1 0,-4 0 0,1 0 218,6 0 0,0-1 1,-7 2-219,-15 2 0,-4 1 789,-1 1 0,-4 1-879,5-1 830,-15 1-2719,-38 4-989,-31 6 2968,9-2 0,-5 1 0,-14 4 0,-4 0 0,14-2 0,0 0 0,0 0 0</inkml:trace>
  <inkml:trace contextRef="#ctx0" brushRef="#br1" timeOffset="153388">24352 7391 19406,'0'-25'3868,"0"0"-3149,2 0-89,-1 2 539,0-1-359,-1 11-630,0 0 90,-3 11-1,-4 14 181,-19 40-2101,2-4 0,-3 6 1696,1 2 0,-1 2-155,6-14 1,-2 0 0,2 2 139,0 6 0,0 1 0,4-4-30,2-3 0,2-1 0,-6 17 0,7-6 0,20-18 90,5-9-90,9-8 0,6-4 0,9-5 0,-6-3 0,2 1 90,21 5-90,-19-3 0,1 2 0,0 3 0,-1 3 45,-3 3 0,0 1-45,0-2 0,-2-1 89,15 20 3141,-21-22-3050,-7-4 311,-3-8-491,-6 1 0,-4-11 0,-6-4 0,-6-19 0,-7-18 0,6 13 0,0-3 0,-1-5 0,0-4 0,1-2 0,0-6 0,1 3-404,-1-7 0,0-2 404,0-1 0,-1-5 0,2 6 0,2 11 0,1 2-132,-1-2 0,1-2 0,0 6 132,1-10-925,1 15 1,2 5-605,1 20 1529,0 6 0,0 11 0</inkml:trace>
  <inkml:trace contextRef="#ctx0" brushRef="#br1" timeOffset="154756">28730 7345 14189,'0'-9'6476,"0"-2"-5396,0 2-361,0-2-269,0 4-90,0 0-90,0 3 89,0-1-89,0 3 720,0 0-631,-4 2-179,-2 0 0,-6 8 180,-21 18-270,0 6 0,-6 5 0,-3 3-417,14-13 1,0 0 371,-10 12 0,2 0-45,13-12 0,3-1 90,-12 23-90,17-16 0,2 0 0,-1 12 0,7 14 0,15-23 0,10 0 0,9-2 0,8-2 0,5-5 0,1-4 0,16 1 0,-18-13 0,6 5 0,-16-15 653,-9 3-563,-4-4-90,-9 0 90,-7 0 269,0 0-359,0-6 0,0-6 0,-3-14 0,2-11 0,-7-11 0,8-8 90,-8-5-90,8 28 0,-1-2-224,0-13 1,-1-1 223,2 13 0,0 0 0,0-9 0,0 3-11,0-6 11,3 10 0,4 11 0,9 8 0,6 10 0,9 11 447,5 12-447,1 9 5,-12 0 1,0 2-6,8 13 0,6 12 0,-20-18 0,-4-7 0,-4-5 90,-1-6-90,-6-7-359,0-3-1,-4-6-360,0-7-89,0-5-181,0-8-539,0-6-810,0-1 2339,0-5 0,-6 6 0,0-1 0</inkml:trace>
  <inkml:trace contextRef="#ctx0" brushRef="#br1" timeOffset="155364">28263 7368 17942,'-56'-5'1799,"9"-3"-1709,15 5 1601,16-6-1601,19 2-90,22-2 90,27 0-1,-14 4 1,3-1-84,11 0 0,6-1 16,-12 1 1,5 0 0,2-1-1,-4 1-191,5 0 0,-3 1 0,5-2 191,6 0 1,6-1-1,0 1 1,-5 0 66,-1 1 1,-3 0 0,-1 1-673,7-2 0,1 0 0,-5 1 672,4 0 1,-7 2 0,-15 0 0,-7 2 90,0 2 0,-9 0 422,-9 8-422,-4 6 813,-8 11-813,-2 19-90,-9-9 3302,-4 7-3392,-5-18 90,-3-5-90,3-10 90,-9-9-90,8-9 0,0-12 90,9-6-90,6-5 0,2-4 0,4 2 0,4 2 0,8 7 0,3 5 0,3 8 0,4 6 0,0 16 0,2 11 90,-2 18-90,-5 12 90,-5 7-192,-10 7 191,-9-3 1,-12-3-90,-11-10 90,-11-8 0,-8-9 0,-7-16 0,-3-6-90,-6-18 0,2-8 0,0-11 0,4-12-90,28 17 0,1-3-135,2-1 1,1-1-136,2-2 0,2 0-809,-13-28-630,7 3-810,7 6 2609,8 9 0,4 10 0,4 7 0</inkml:trace>
  <inkml:trace contextRef="#ctx0" brushRef="#br1" timeOffset="155979">30651 6821 21924,'-5'-25'2249,"1"2"-1889,4 7 450,0 1-181,0 35-359,0 39-180,-1 1 0,-1 5-710,0-4 1,-1 0 619,-1 6 0,0-3 0,2-22 0,0-4 90,-6 25-90,8-16 180,-4-13 0,4-14-90,5-17-90,4-15 1239,11-15-1239,8-10 0,9 1 0,8 0 0,2 8 0,2 8 0,-3 11 0,-3 17 0,-4 13 0,-9 18 90,-7 8-90,-11 6 0,-12 1-572,-12-2 572,-14-4 0,-13-9-316,-10-10 226,-6-15 0,0-6-180,19-15 0,1-4-359,-11-8-631,13-9 1,7-8 1259,14-2 0,7-3 0,-1 1 0,3-1 0,7-3 0,1 1 0</inkml:trace>
  <inkml:trace contextRef="#ctx0" brushRef="#br1" timeOffset="156369">31122 7133 23544,'14'-9'1709,"-2"4"-1619,-2 1-1,-2 14 1,2 4-90,2 13-90,6 3 1,5 2-1,5-3 0,5-3 0,2-8 90,-1-9 90,-1-11 90,-3-14-1,-3-10 271,-5-10 0,-4 0 0,-7-1-181,-5 8-179,-5 4 0,-1 7 360,0 25-180,-7 21-120,-1 9 0,-1 11 0,-1-1-1017,-5 13 1,-2 4 866,2-2 0,-1 5 0,0-3 0,3-15 0,0-1 0,0 1 0,-4 13 0,-2 2 0,2-4 0,0 3 0,-1-2-60,4-13 0,-1 1 0,2-6-390,-7 20-269,3-15-361,9-17-2248,-1-25 900,8-20 2428,3-32 0,3 14 0,2-3 0,2-6 0,1 1 0</inkml:trace>
  <inkml:trace contextRef="#ctx0" brushRef="#br1" timeOffset="156863">31735 6889 22284,'10'-44'2429,"2"2"-1799,-4 5 89,2 5-179,-3 8-270,-3 6-180,-2 6 179,-1 5 181,7 40-360,-2-1 0,-1 4-90,1 5 0,-1 2-216,-1 10 0,-1-1 216,-1-12 0,0-1-180,0 15 0,0 2-2609,0 4 1,1-2 2788,-1-14 0,0-3 0,-1-1 0,-1-12 0,0-24 0</inkml:trace>
  <inkml:trace contextRef="#ctx0" brushRef="#br1" timeOffset="157271">31779 6961 22194,'0'-32'1529,"0"3"-1439,0 8 90,4 7-90,4 8 0,10 8-90,9 5 0,8 7 0,7 2 0,3 0 90,0-1-90,10-3 0,-19-5 0,14-3 0,-18-4 90,-5 0-90,-2-6 0,-11-4 90,3-8 180,1-16 0,-7 3 0,-2-8-1,-10 10-89,-8 3-90,-3 6 90,-6 8 0,-2 10 90,-5 15-90,-1 12 0,-1 16 0,3 9-180,5 7 90,9 2-90,10 0 0,10-20 0,8 1-360,8-2 0,4-2-285,-1-1 1,3-3-166,4-6 1,1-7-1979,14-7 2788,-8-17 0,-9-11 0,-8-10 0</inkml:trace>
  <inkml:trace contextRef="#ctx0" brushRef="#br1" timeOffset="157941">25737 3510 23184,'-14'-4'1619,"5"1"-1079,0-4-1,8 3-89,-3-1-180,4-1-90,11-3 0,15-3 89,31-5-869,-12 6 1,6 1 719,-6 1 0,4-1 0,1 0-422,-3 1 1,2 1 0,1-1-1,2 1 369,6-2 1,2 0 0,2-1-1,0 1-361,-9 2 1,0-1-1,1 1 1,4-1 0,5 0 293,-12 1 0,6 0 0,3 0 0,3-1 0,1 0 0,1 0 0,-1 0 0,-2 1 0,-2 0 0,-5 0-312,12 0 0,-5-1 0,-3 2 0,0-1 1,3 0-1,4 0 312,-5 0 0,3 0 0,4-1 0,2 0 0,-1 0 0,-1 0 0,-3 1 0,-5 0 0,-6 2-63,14-2 1,-8 1 0,-4 1-1,0 0 63,11-1 0,-3 0 0,-3 0 0,-9 1 0,-3 0 0,-2 0-90,10 0 1,-4 1-181,-14 0 0,-3 1-43,8-1-1127,-29 3 736,-37 2-2085,-35 6 2789,10-1 0,-4 2 0,-12 3 0,-4 3 0,17-4 0,0 0 0,0 0 0</inkml:trace>
  <inkml:trace contextRef="#ctx0" brushRef="#br1" timeOffset="158506">25757 3175 18596,'15'-25'4318,"-1"3"-3868,-4 4-1,0 2 1,-4 2-90,0 3 0,-3 4 0,-2 1-91,-1 5-89,0-1-90,-3 2 90,-5 10 0,-10 11-45,-7 13 0,-2 7-90,3-6 0,-1 1-531,-11 18 0,-1 2 531,10-12 0,1-1-45,2 0 0,1 0 45,4-4 0,2 1-45,3-4 0,3 0 45,6 7 0,5-2 45,11 16-90,3-22 0,5-3 0,27 7-1490,-16-22 0,1 0 1490,4-2 0,0-1 0,1-1 0,1-2-137,-1 0 1,0-1 226,27 8 90,-10-8 620,-11-4-531,-11-6 1,-9 0-90,-12-2 3018,-4-7-3108,-14-9 353,-2-14-443,-11-13-3248,1-14 3248,9 25 0,1-2-45,2-5 0,0-1-469,0-3 0,2-1 424,2-4 0,1 0-135,0 0 0,1 0-180,2 1 0,0 1-180,0 2 1,0 1-419,1 4 0,1 1-436,2 2 0,1 1 1419,11-24 0,6 11 0,5 10 1</inkml:trace>
  <inkml:trace contextRef="#ctx0" brushRef="#br1" timeOffset="159949">29700 3397 21835,'-4'-21'989,"0"3"-899,4 5-90,0 2 90,0 6-90,0 1 2069,0 4-1440,0-2-359,0 7-180,0 5 90,-9 12-180,-4 10 90,-11 7-90,-6 6 90,-3 3-90,7-14 0,-1 3 45,2 1 0,0 0-45,1-2 0,2-1 0,5-4 0,3-2 0,6 1 0,7-4 0,8-5 0,11-1 0,11-4 0,10 0 0,6-3 0,-2-5 0,-1 4 0,-7-11 0,-7 9 90,-7-9-90,-7 7 90,-4-7 0,-6 3-90,0-4 0,-4 0 90,0-6-90,-6-5 0,1-14 0,-1-9 0,-1-11 0,6-9 0,-3-10 0,4 30 0,0 0 45,0-1 0,0 0-45,2-31 90,2 7-90,1 7 0,10-1 0,13 20 0,23 20 0,1 26 0,-23 4 0,-1 2 0,11 18-45,-17-7 0,-3 0 135,1 4-90,-1 12 0,-19-32 0,-5-1-90,-2-8 0,-5 1-180,0-6-180,0 0-539,1 0-271,1 0-988,2-4 2248,-2-7 0,-4-5 0,-2-7 0</inkml:trace>
  <inkml:trace contextRef="#ctx0" brushRef="#br1" timeOffset="160557">29124 3438 20485,'-5'-16'2249,"11"0"-2069,20-4 0,21-3-90,-14 11 0,3-1-343,6 0 0,1-1 298,7-1 0,2 1-639,2-1 1,2 0 638,3 0 0,0 1 45,0-1 0,0 0-474,0 3 0,0-1 474,-4 2 0,0 0-241,-4 1 0,-2 2 240,-6 0 1,-1 2 51,-7 2 1,-1 1 38,22-1 1302,-13 10-1302,-7 4 1055,-9 10-1235,-7 7 90,-6 5 691,-7 4-691,-4 6 151,-3-12-241,-5 0 90,3-20-90,-7-4 90,8-6 0,-2-4-90,3-3 0,3-9 0,7-5 0,11-8 0,9-1 0,9-1-90,2 3 90,11 8 90,-19 16 0,4 14-90,-23 20 90,-5 11 0,-13 8 0,-10 6-90,-15 0 90,-10-3-90,-11-11-301,6-19 0,-2-4 346,10-8 0,-1-2-45,-12-1 0,0-4 90,-16-17-90,6-13 45,31 7 0,3-3-45,2-3 0,3-2-267,3-4 1,2-2 176,2-1 0,2-1-180,3 2 0,1-2-809,2-10 0,2 0 1079,5 8 0,4 1 0,0 2 0,3 3 0,17-7 0</inkml:trace>
  <inkml:trace contextRef="#ctx0" brushRef="#br1" timeOffset="161088">31491 2529 21719,'33'-51'1439,"-5"8"-1259,-5 7 0,-5 9-90,-6 13 631,0 16-541,-4 19 0,-3 16 0,-2 7-135,0-9 0,-1 2-154,0 18 0,-1 0 109,0-16 0,-2 0 83,0 5 1,-1-1 6,1 13 319,-3 0-229,4-36-1,0-15-89,15-22-180,21-19 90,6 0 0,-14 17 0,2 3 0,12 4 357,-3 6-357,-5 19 119,-5 4-119,-8 16 0,-7 6 0,-9 4 0,-14 2 0,-11-1 0,-19-4 0,-14-5-446,-6-10 266,-6-12 0,1-7-360,15-15 1,1-4-271,-5-4 270,14 0 1,9-6 539,25-24 0,16 10 0,14-12 0</inkml:trace>
  <inkml:trace contextRef="#ctx0" brushRef="#br1" timeOffset="161472">31966 2755 22374,'19'-19'1260,"-3"4"-1081,-2 8-179,2 2 0,4 12 0,21 10 0,-7 1 0,12 4 0,-16-13 0,-4-5 0,1-10 0,-5-5 270,-2-12 90,-2-4 90,-3-3 0,-3 3-91,-2 4-179,-4 5 0,-2 6 180,-2 12 90,-2 20-91,-5 27-269,0-10 0,-2 5-932,-4 12 1,-3 3 841,3-14 0,0 2 0,-2-1 30,0 4 0,0 0 0,-2 0-313,1 0 1,-1-1-1,0 0 283,0-2 0,1-1 0,0-1 0,-7 17 0,1-2-135,3-7 0,1-3-135,2-7 1,0-2-901,1-2 1,1-4-450,-1 1-630,1-20 2249,21-46 0,8-29 0,-4 21 0,1 1 0</inkml:trace>
  <inkml:trace contextRef="#ctx0" brushRef="#br1" timeOffset="161713">32596 2352 21924,'12'-36'765,"0"-1"0,9-24-585,-5 18 89,-8 22 1,-2 19-90,-4 18 0,-2 16 0,0 15-180,-4 12 45,2-22 0,0 1-45,-3 3 0,0 2 0,0 2 0,-1 1 0,0 1 0,0 1-406,1-3 0,0 1 181,0-3 0,0 0-90,0-4 0,0-2-1034,-4 29-1170,-1-13 2519,1-15 0,-2-16 0,-1-7 0</inkml:trace>
  <inkml:trace contextRef="#ctx0" brushRef="#br1" timeOffset="162270">32486 2637 20575,'2'-30'1529,"5"3"-1439,10 5 0,9 2-90,11 2 90,6 1 90,2 2 180,-2 1 0,-5 3 0,-9 0-1,-5 4-179,-8 0 0,-5 5-180,-6 0 90,-3 2-90,-2 0 0,2 4 0,0 3 0,4 6 0,0 3 0,3 2 0,0 0 0,2-1-90,3-2 0,0-7-90,4-2 0,1-6 0,1-6 91,0-4 89,3-10-90,-3-5 180,6-19-1,-10 11 1,-3-8-90,-9 18 180,-9 5 0,-6 9 90,-13 9-90,-9 15 0,-11 15 90,-4 13-572,23-17 0,2 2 437,1 3 0,2 2-45,4 0 0,2 2 0,4 1 0,4 0-46,0-1 1,4-1 45,10 29 0,6-9 0,13-11-90,9-9 0,7-13 0,2-10 0,20-17-180,-20-5-89,12-13-271,-27-1-180,-4-5-269,-5-1-630,-7 3 64,-6 3 1555,-8 7 0,-8 9 0,-4 3 0</inkml:trace>
  <inkml:trace contextRef="#ctx0" brushRef="#br1" timeOffset="163647">33351 2040 20845,'-14'-4'1889,"0"-1"-1709,1-4 0,1-2-90,0-1 90,5 1-90,2-2 0,5 1 89,0 1 1,0 0-90,0 2 0,3 0 0,6 1-90,3 2 0,8 3 90,17 7 0,-3 6 45,-1 5 0,-1 4-45,8 12-45,-15-8 0,-2 2 45,2 14-90,-11 1 90,-6 1 0,-15 14 0,-16-1-45,6-21 0,-3 0-45,-17 13 0,2-4 0,17-17 0,2 7-180,9-9-270,2 7-2428,12-1 2878,2-5 0,7 7 0,0-8 0</inkml:trace>
  <inkml:trace contextRef="#ctx0" brushRef="#br1" timeOffset="163797">33615 2945 20485,'-12'25'2429,"1"-3"-2249,5-3 0,2-10-630,4 5-2608,0-6 3058,0 6 0,-5-1 0,-2-2 0</inkml:trace>
  <inkml:trace contextRef="#ctx0" brushRef="#br1" timeOffset="164592">32600 6581 22104,'-15'0'2699,"1"-4"-2249,8-3 89,0-5-179,6-3 0,0-1-270,2-2 0,4 0 0,8-1-90,10 3 0,7 3 0,6 4 0,-1 4 0,-1 3 0,-4 2 0,-3 8 90,-6 4-90,-1 11 0,-3 4 90,-4 21-90,-5 10 45,-12-19 0,-3-1 44,-5 24-89,-3-28 0,-1-2 0,-1 11 0,-1-4 0,10-9 0,4-4-89,3-4-91,0 7-180,0-6-360,1-3-629,2 2-1170,-1-3 2519,0 3 0,-2 3 0,0 2 0</inkml:trace>
  <inkml:trace contextRef="#ctx0" brushRef="#br1" timeOffset="164779">32880 7802 25163,'-5'5'1439,"2"-1"-989,3-4-630,0 0-3058,0-8 3238,-6-10 0,-6-2 0,-7-6 0</inkml:trace>
  <inkml:trace contextRef="#ctx0" brushRef="#br2" timeOffset="169398">30923 8557 22374,'6'-16'2519,"-2"3"-1800,-2 2-179,-2 6-180,-9 1-90,-6 12 0,-17 6-181,-9 15 1,-12 8-90,24-14 0,1 1 45,-2 1 0,1 0-45,1 1 0,2 0 0,-20 22 0,11-5 0,9-7 0,13-6 0,10 4 90,13-13-90,8-1 0,12-14 0,11-6 0,6 0 0,8 0 0,-2-4 0,0 1 0,-6-6-809,3 0-1,-19 1-449,-1-2-360,-21 1-810,-4-5 2429,-5-4 0,0-2 0,0-3 0</inkml:trace>
  <inkml:trace contextRef="#ctx0" brushRef="#br2" timeOffset="169662">30874 8693 22284,'-5'-24'2789,"2"0"-1980,3 2 1,0 4-271,0 4-269,0 3 270,0 6-360,5 27-90,2 11-45,-1-1 0,0 3-251,0 1 0,0 1 206,1 5 0,-1 1 0,-1 3 0,0-1-741,0 3 0,0-1 741,-1 2 0,0-1 0,0-1 0,0 0-420,0-2 0,0 0 150,-1-3 0,0-2-225,1-4 1,0-2-855,1 25-720,-1-14-7762,-2-11 9104,-1-14 1,3-9 0,3-7-1</inkml:trace>
  <inkml:trace contextRef="#ctx0" brushRef="#br2" timeOffset="170098">31422 8707 15172,'6'-37'2339,"-2"5"372,-2 10-2621,-2 8 1499,0 8-1320,2 12 771,-1 12-950,0 16-90,-1 14 0,0 8 2903,0 4-2813,-3-1-90,2-9 90,-3-7-90,4-12 90,0-8 90,0-12-90,0-5-90,0-6 488,6-6-488,6-1 0,10-7 0,9 1 0,6 3-90,1 4 90,1 8 0,-4 7 0,-5 7 90,-4 14-90,-12-4 0,-14 6 0,-19-11 0,-18-1 0,2-11 0,-2-2-90,-19 3 0,18-6 1,0-2-271,-4-6-2159,0-22 990,24 4-899,10-19 2428,29 9 0,9-4 0,7-2 0</inkml:trace>
  <inkml:trace contextRef="#ctx0" brushRef="#br2" timeOffset="170465">31731 8775 22284,'10'-14'2519,"0"2"-2069,2 3-181,-1 9-179,4 7-90,2 7 90,14 20-90,1 0 0,2 4 0,-9-10 0,-11-19 0,2-5 0,-3-10 90,3-6 180,-4-6 90,0-3 0,0-1 89,-2 3-179,-3 4 0,-4 6 90,-3 4 90,-7 39-450,-4 5-489,1 1 1,-2 4 488,0-2 0,-1 1 0,-1 5 0,0 1 0,0 1 0,0 2 0,3-7 0,0 2 0,1-3-45,-1 4 0,1-2-450,1 10 0,1-4-1090,1-4-214,6-23 1799,17-37 0,7-24 0,-2 4 0,1 0 0</inkml:trace>
  <inkml:trace contextRef="#ctx0" brushRef="#br2" timeOffset="170649">32389 8553 14992,'11'-32'989,"1"0"1,6-21 2261,-10 22-2621,-5 26 1318,-10 25-1768,-2 19 0,-2 6-135,0-4 0,0 2-512,-4 19 1,0 1 466,4-13 0,2 0-270,0-6 0,1 3 0,1-2-989,0 15 0,0-2 89,-2-2 1,1-4 1169,4-14 0,0-8 0,-4-11 0,0-9 0</inkml:trace>
  <inkml:trace contextRef="#ctx0" brushRef="#br2" timeOffset="171154">32202 8788 21835,'-5'-48'2158,"2"5"-1978,3 12 0,14 8-90,6 11 0,18 10-90,9 9 0,8 3-474,8 1 474,1-6 0,-2 3 0,-8-7 270,3 3 0,-23-4 26,0 0-116,-22 0-90,-6 0-90,0 4 0,-4 3 0,2 5 0,2 3 357,2 1-357,10 4 0,-2-9 0,5-1 0,-1-10 0,12-12 0,4-17 0,-14 4 0,-1-3 180,10-25 0,-19 17 0,-3 1 0,0-1 180,-15-2 0,-7 26 539,-31 41-629,7 3-180,10-2 0,1 6 45,0 6 0,4 2-135,7-12 0,2 1 0,-1 18 0,5-1 0,14 0 0,13 6 0,14-28-630,1-17 0,4-2-719,27 0-547,-20-7 1,1-4 456,-11-2 0,-2-3 1439,28-14 0,-7-2 0,-7-2 0</inkml:trace>
  <inkml:trace contextRef="#ctx0" brushRef="#br2" timeOffset="183139">29363 4573 21295,'-8'0'2069,"4"-2"-1710,-4-1 1,8-1 90,-4 1-90,4 1-90,0 2-1,5-2 1,11-2-90,20-5 0,29-5-780,-17 4 0,7 0 660,-7 2 0,4 0 0,3-1-772,-3 0 1,3 0 0,1 0 0,3 0 747,-3 1 0,2 0 0,1 0 0,2 0 0,0-1-36,-3 1 0,1 0 0,0 0 0,2-1 0,0 1 0,1-1-281,-6 2 1,2-1-1,-1 0 1,2 0 0,0 1-1,-1-1 1,1 0 280,3 0 0,-1 0 0,1 0 0,0 0 0,0-1 0,0 1 0,1 0-175,0 0 0,1 0 1,0 0-1,0 0 1,0 0-1,0 0 1,0-1 174,0 1 0,1 0 0,-1 0 0,1 0 0,-1 0 0,1 0 0,-1 0-74,0 0 1,0 1 0,0-1 0,0 0 0,0 0 0,0 1 0,-1-1 73,0 0 0,-1 1 0,1 0 0,-1-1 0,0 1 0,-2-1 0,-1 1 107,2-1 1,-1 0 0,-1 1 0,-2-1 0,-2-1 0,-3-1-108,6-3 0,-4-2 0,-3 0 0,-6-1 712,16-8 1,-20-4-626</inkml:trace>
  <inkml:trace contextRef="#ctx0" brushRef="#br2" timeOffset="183764">30175 4605 21295,'-13'-2'3328,"-11"21"-3238,1 2 0,-4 24 0,11 4 0,7 6-411,5 8 411,14 1 11,7-3-101,11-6 90,9-12-90,4-11 0,3-16 0,1-14 0,-4-18 90,-4-14 0,-7-15 0,-9-8-90,-7-3 0,-9 1-410,-3 6 410,-11 7 117,-4 7-387,-11 10-180,-6 9-269,-3 7-271,-4 7 990,-12 14 0,16-3 0,-7 11 0</inkml:trace>
  <inkml:trace contextRef="#ctx0" brushRef="#br2" timeOffset="184264">30902 4537 21475,'8'-21'2608,"-1"3"-2428,-3 2-90,-2 7 90,-1 10 0,2 34-180,-2 1 0,0 4 0,0 1 0,0 2-127,-1 8 0,0-1 127,-2-14 0,0-2 90,1 28 0,-2-15 90,3-11 0,0-19-90,0-9-90,9-35 90,22-26-45,-15 24 0,2-1 81,7-5 1,2 2-127,13-8 0,1 12 0,16 11 0,-15 21 0,9 14 0,-22 21 0,-9 12 0,-9 7 0,-13 7 0,-13-5 90,-10-3-90,-7-8 0,-5-7-90,-14-2-89,13-20-181,-7-1-90,22-22-180,5-5-269,4-9-630,8-9-810,0-7 2339,6-5 0,0-2 0,0 1 0</inkml:trace>
  <inkml:trace contextRef="#ctx0" brushRef="#br2" timeOffset="184721">31369 4713 19226,'8'-18'3598,"1"2"-3418,-1 0 0,0 5-90,0 2 90,2 4 0,2 3-91,6 10-89,3 4 90,3 9-90,-1 4 0,-1-2 0,-4 1 0,6 5 0,-8-11 0,3-1 0,-5-13 90,2-10 0,5-3 90,-1-10 90,2-1 90,-3-3 0,-1 3-180,-5 2-91,-3 4 1,-6 7 0,-3 9 180,-8 34-270,-5 10 45,1-6 0,-1 3-455,-1 0 0,-1 0 410,-1 5 0,0 0-1203,1 1 0,-1 1 1158,1-3 0,0 0-135,1-4 1,1 0-283,2-6 0,0-2-527,-6 24-451,4-14-808,5-13 2396,4-18 0,6-19 0,2-12 0</inkml:trace>
  <inkml:trace contextRef="#ctx0" brushRef="#br2" timeOffset="184927">31974 4573 19944,'21'-51'2069,"-1"6"-1073,-7 16-816,-2 11 289,-4 13-199,-3 34-180,-2 9-90,-2-6 0,0 3-63,0-2 1,0 2 62,0 2 0,0 1-135,-3 0 0,0 1-270,3 1 1,-1-1-226,-4-2 0,1-1-1708,3 30 2338,-3-12 0,1-16 0,-2-7 0</inkml:trace>
  <inkml:trace contextRef="#ctx0" brushRef="#br2" timeOffset="185401">32023 4727 21385,'6'-37'1349,"-2"5"-1079,6 6-180,0 13 0,5 3 0,10 22-90,6 3 0,1 6 0,14-7 0,-2-8 0,1-12 0,2-6-90,-14-8 90,-3-7 90,-2-5 0,-7-4 180,-3-1 89,-8-9-269,-4 16 90,-9-3 0,-6 24 90,-9 9 0,-5 14 0,-5 11-180,-4 11-1,-1 9 1,2 5-167,7 5 77,11-3 90,6-2-91,12-5 1,7-6 0,13-6 0,11-8 0,7-11 0,6-6-90,0-8-180,-2-8-539,14-18 269,-18-2-90,5-14-539,-21 13-900,-9 2 2069,-8 2 0,-4 6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42:19.141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12243 1791 19586,'0'-7'3058,"0"-1"-2158,0-5-451,2 2-89,0-2-90,2 7 90,-1 1-180,-2 3 809,-1 0-539,0 8 0,0 9 89,-3 17 1,-3 6-715,2 1 0,-1 5 175,-2 7 0,-1 9 0,-1 3 0,0-4-896,1 6 0,0-3 0,-1 6 896,2-14 0,0 3 0,-1 2 0,0 1 0,1 0 0,0-5 0,0 1 0,0 2 0,1-2 0,-1 0 0,1-3 0,-1 12 0,1-5 0,0 2 0,0 4 0,0-5 0,0 6 0,-1 2 0,1-1 0,1-3 0,0-8 0,1 12 0,2-8 0,-1 3 0,0 0 0,0 4 0,1-2 0,1-7-825,3 8 1,1-7 824,-2-3 0,1-6 0,6 3-629,-6-47-378,0-23-792,-2-27 584,0 9 1,0-4 1424,-2-11 1,-1-4 0,0-9 0,1-3 0,-1 18 0,-1 0 0,1 0 0</inkml:trace>
  <inkml:trace contextRef="#ctx0" brushRef="#br0" timeOffset="563">12077 1859 22104,'-11'0'2339,"0"0"-1799,2 0-1,-1-2 1,2-2-90,3-1-180,2-4 0,10-6-181,11 0 1,19-7-90,19 6 45,-20 8 0,4 2-221,4 6 0,5 2 0,-2 3 221,10 4 0,0 4-360,-6-1 0,2 3 0,-4 6 375,-3 9 0,-3 7 0,-3 3-30,-4 2 0,-4 3 0,-4 4 14,-6-3 1,-3 4 0,-3 0 0,-4-1-415,-3 6 1,-6-2 0,-5 0 429,-8-1 0,-7-1 0,-3-4-15,-11 6 0,-6-6-1,-4-2 1,-3-4 0,-2-2 0,-2-3-45,0-6 0,-2-4 45,3-3 0,0-5-45,4-4 0,-1-7 0,-4-12 0,1-6 0,14-1 0,2-5 0,-5-11 0,6-4 0,-2-25-45,17 15 0,2 1-134,-5-18 120,5-6-931,5 36-269,7 9 597,-2 11 662,3 17 0,0 9 0,0 15 0</inkml:trace>
  <inkml:trace contextRef="#ctx0" brushRef="#br0" timeOffset="1165">13275 3311 21924,'-9'-11'2609,"1"-3"-1350,-7-12-359,3 4 269,-11-15-809,10 15-90,-5 0-180,4 11-90,-2 6 0,-3 9 0,-3 12 0,-2 15 0,-3 21-348,14-19 1,0 3 347,0 4 0,1 5 0,5-1 0,1 3 0,1-2 0,-1 7 0,1 0 0,3 14 0,3-2 0,2-23 0,4-5 0,11 28 0,9-10-205,25-13 205,-9-22 0,-3-19 0,1-10 0,-7-13 0,-4-7 0,1 1 0,-3-3 0,-3-8 0,-5-1 0,-10 7 0,-2 0-181,-3-3 0,-2-1 181,-2-1 0,-4-1 0,-1 0 0,-4-1 0,-9-14 0,-5 0 0,-5 7 0,-4 4 0,-8-4 0,-4 7 0,9 15 0,-2 8-78,-5 13 0,3 12-4599,-6 42 2370,15-6 2307,23 19 0,24-30 0,5-3 0</inkml:trace>
  <inkml:trace contextRef="#ctx0" brushRef="#br0" timeOffset="1425">13632 3334 23004,'23'-30'2968,"-3"3"-2248,-10 0 89,-4 4-359,-4 5-90,-2 4-180,0 5-90,0 5-90,0 18 0,0 18 0,0 31 0,1-20 0,0 4 0,0 0-589,2 11 1,-1 1 588,0-7 0,1 4 0,0-2 0,1-3 0,0 0 0,0-4 0,0 5 0,1 0 0,0-6 0,0 3 0,0-8-1264,4 17-85,1-2-630,-4-40 1979,-4-30 0,0-18 0,-2-23 0</inkml:trace>
  <inkml:trace contextRef="#ctx0" brushRef="#br0" timeOffset="1574">13697 2691 22644,'-23'-61'1439,"1"6"-1349,6 13-90,5 12-360,6 10-449,7 11-1350,3 9 2159,8 9 0,7 11 0,5 6 0</inkml:trace>
  <inkml:trace contextRef="#ctx0" brushRef="#br0" timeOffset="2283">14058 3193 25702,'-12'0'1350,"5"6"-1081,2 4 361,12 32-450,8 3-135,3 8 0,5 8-1419,-6-18 0,1 1 1,-1 1 1373,1 0 0,0 1 0,0-1 0,-2 1 0,0 0 0,-1-4-90,-2 0 1,-2-3 89,-2-4 0,-2-2 90,3 21-90,-6-7 90,-7-25-180,-13-22 2944,0-26-2854,-4-28 0,14 21 0,4-2 171,-1-6 1,2-2-217,2-2 0,3-3 90,5-16 0,2 0-45,-3 19 0,3 2 0,6-17 0,4 9 89,14 18-89,3 18 0,2 47 90,-6 23-513,-15-21 1,-1 2 422,1 4 0,1 0 0,0 0 0,2 1-193,7 14 0,3 0 193,-1-9 0,1-2 0,-1-1 0,1-4 0,-4-15 0,-1-7 0,9-11 0,-1-21-90,1-17 0,-3-22 45,-14 16 0,-2-3 35,0-8 0,-1-6-35,-5 8 0,1-6 0,-1-2 0,-2 2-581,2-6 0,-1 2 0,-1-4 626,-1 0 0,1-3 0,-1 0 0,0 3 0,-1-1 0,-2 3 0,1 1 0,-2 0 0,0 0 0,0 2 60,1 5 0,-1 1 0,-1-2 135,0-4 0,-1-2 1,-1 3-196,2-9 0,-1 5 0,-1 3 0,-1 6 0,-3 3 308,-4 57-308,-3 29 0,4-3 0,0 5-489,-1 12 0,2 3 489,2-13 0,1 2 0,0 1 0,0 3 0,-1 1 0,2 3 28,2 2 0,1 3 0,0 1 0,1-3-28,0 1 0,1-3 0,1 2-161,0-4 0,-1 2 1,2 0-1,0-6 161,6 14 0,2-6 0,-1-4 0,1-2 0,-1-9 0,1-1-346,-2-7 0,0-3 346,8 17 1385,-4-13-2555,2-11 1194,-7-20-9855,6-41 8681,-9-13 0,-3 8 0,-1-2 0,-2 5 0,0 0 0</inkml:trace>
  <inkml:trace contextRef="#ctx0" brushRef="#br0" timeOffset="2545">14960 2927 24623,'-53'-25'1619,"4"0"-1349,10-2 0,11 2-180,13 0 0,12 2 0,45-9-90,8 7-489,-5 8 0,4 3 444,-3 4 0,4 2 75,1 2 0,4 1 0,-1 0-652,7 0 1,1 1 591,-8 1 0,3 1 0,-6 0-150,0 1 0,-4 0-749,7 1 0,-3 0-240,14 0-360,-1 0-810,-48 0 2339,-12-2 0,-15 2 0,-5-2 0</inkml:trace>
  <inkml:trace contextRef="#ctx0" brushRef="#br0" timeOffset="3023">15951 2904 23184,'-13'18'1799,"1"0"-990,2 6-269,4 4-360,6-2 0,22 4-180,5-19 0,23 1 0,-3-18 0,-9-4 0,2-5 45,-1-8 0,-1-3-292,1-1 0,-2-3 247,-5-2 0,-6-2 180,1-20 90,-13-1-91,-7 3 1,-16 2 0,-6 7-90,-13 7 90,-9 11 90,-7 11-233,-11 18-37,24 6 0,-1 5-254,-4 6 1,1 8 253,0 6 0,0 8 0,2 4 0,1 6 0,3 3 0,1 1-393,-1 0 0,1 0 1,5 1 392,5-1 0,3 0 0,6-4 0,3-1 0,8-2-37,10 10 1,10-3 36,10-10 0,5-5 0,2 1 0,3-7-122,7-11 1,5-9 121,6-9 0,-1-5 0,-15-2 0,0-3-90,23-6 0,-4-5-1169,-3-13-540,-19-4 0,-5-3-900,-6-12 2699,-13 13 0,-4 1 0,-6-7 0,-4 1 0</inkml:trace>
  <inkml:trace contextRef="#ctx0" brushRef="#br0" timeOffset="3609">16933 2764 23903,'0'-41'2519,"0"4"-2069,0 10 179,0 7-89,0 7-90,0 4-360,0 4-90,8 27 0,1 10 0,9 31-359,-10-27 1,0 2 358,1 5 0,0 1 0,0 2 0,-1 3 0,-3-3 0,1 3 0,-1-2 0,1 5 0,-1 0 0,0 14 0,-1-4 0,-2-25 0,0-3 0,0 22 0,0-13 0,-2-14 0,0-7 0,-3-18 0,-2-14 0,2-20 0,2-7 0,-1 1 0,0-1 0,2-23 0,0-2-257,0 6 0,0 0 257,2-3 0,1 0 0,1 3 0,1-1 0,3 11 0,1-1 0,1 4 0,2-3 0,1 3-93,4-8 0,2 6 93,11 6 0,2 16 0,5 21 0,2 18 0,-12 12 0,-1 8 0,-2 6 0,-3 2 0,0 1 0,-2 0 0,-6-2 0,-4-3 0,-5 5 0,-13-1 0,-1-23 1205,-11-1-1205,4-24 212,-1-7-212,4-7 0,1-26 0,7 9 0,4 0 0,0-1-2069,2-15-540,2 2 2609,-1 18 0,0 30 0,-1 4 0</inkml:trace>
  <inkml:trace contextRef="#ctx0" brushRef="#br0" timeOffset="4464">11362 4808 20665,'-10'8'3328,"1"2"-2698,3-9-90,-1 3 89,6-4 1530,-3 0-1529,12 0-630,12 0 0,26-4 0,0-2 0,10-2 0,2 1-765,-4-1 1,2 0 0,8-2 764,-11 3 0,8-1 0,4-1 0,3-1 0,1 1 0,-3 0 0,-3 1-439,-2 0 0,-3 1 1,-1 0-1,0 0 0,2 0 1,4 0 438,-2 0 0,4 0 0,2-1 0,1 1 0,1-1 0,-1 1 0,-1 0 0,-2 1-252,0 0 1,-1 0-1,-2 1 1,1-1-1,-1 1 1,1 0-1,1 0 252,-5 0 0,1 1 0,0 0 0,0-1 0,0 1 0,1 0 0,0 0 0,0 0-148,2 0 1,0-1 0,1 1 0,-1 0 0,1 0 0,0 1 0,1-1 0,-1 0 147,1 0 0,0 1 0,1-1 0,0 1 0,-1-1 0,1 1 0,0 0 0,0 0-42,-1 0 1,-1 0 0,0 0 0,0 1 0,1-1 0,1 1 0,1 0 0,3-1 41,-9 2 0,3-1 0,1 0 0,2 1 0,1-1 0,-1 1 0,1-1 0,-1 1 0,-2 0 0,-1 0 0,-2 0 0,6 0 0,-2 0 0,-2 0 0,-1 0 0,0 0 0,1 0 0,3 0 0,4 1 0,-14-1 0,3 1 0,3-1 0,1 1 0,2-1 0,0 1 0,1-1 0,-2 1 0,0 0 0,-2 0 0,-3-1 0,-3 2 0,-3-1 0,12 0 0,-4 1 0,-4 0 0,-2 0 0,0 0 0,1 0 0,3 0 0,0-1 0,3 0 0,1 0 0,1 0 0,-2 0 0,-1 0 0,-4 0 0,-4 1 0,18 1 0,-6 1 0,-3 0 0,-1-1 0,-7-1 0,0-1 0,-2 0 0,-2 0 165,7 3 0,-2 0 1,-3-1-166,12-1 0,-5-1 0,-12 2 0,-5 0 0,22-2 1260,-15 0-1260,-22 0 1884,-8 0-1884,-14 4 2818,-2-3-2818,0 3-2314,2-4 2314,-27 0 0,-10 0 0,-28 0 0</inkml:trace>
  <inkml:trace contextRef="#ctx0" brushRef="#br1" timeOffset="176261">5141 4867 22914,'-19'-5'2518,"3"1"-1978,4 1 90,6-1-180,2 4 719,4-2-809,0 8-360,5 19 0,4 10 0,5 22 0,1-7 0,-1 2-365,-2-8 1,-1 0 364,7 20 0,0-1-441,-4-14 1,0-2 440,2 1 0,0-1 0,1-3 0,-1-2 0,1-1 0,1-3 0,-3-4 0,0-2 0,14 22-2859,2-3 2859,-10-23 0,-2-5-90,-13-23-547,-4-11-802,-8-12 634,-2-13-1084,-7-12-450,-3-8 2620,2-8 0,6 31 1,0 0-1,1-1 0,-1 1 1</inkml:trace>
  <inkml:trace contextRef="#ctx0" brushRef="#br1" timeOffset="176594">5299 5025 19850,'0'-39'3598,"0"1"-3011,0 6-47,0 3 196,0 6-197,0 5-81,0 5-188,0 4 563,0 4-23,0 51-540,-5-1-1395,1 0 0,-1 4 1125,-1-7 0,-2 0 0,-1 3 0,0 1-11,1 0 1,-1 1 10,-4 14 0,-1 1 0,1-7 0,0 0-187,0-2 0,-1-3 187,3-11 0,1-5 0,-3 3 0,7-4-1170,-1-18 2224,2-1-2403,1-18-424,-3-3 1773,-1-16 0,-3 6 0,-3-8 0</inkml:trace>
  <inkml:trace contextRef="#ctx0" brushRef="#br1" timeOffset="177023">4658 5627 20305,'-17'0'3868,"3"0"-3148,0 0-1,4 0-179,3 0-90,0 0-90,6 0-1,-2 0 1,12-4 0,13-7 0,22-10-1966,12-3 0,6-2 1606,-10 3 0,2-1 0,-3 2 0,4 0 0,-2 0-1052,9-5 0,-2 1 1052,-18 9 0,0 1 0,0 0-111,18-7 1,1 0 110,-12 6 0,3 0 0,-4 1 0,3-1 0,-2 1 0,8-2 0,-6 2 0,-2 0 0,-17 5 0,-10 2 2241,-6 2-2241,-6 5 2999,-1 0-2999,-4 2-693,0 0-1735,-3 0 2428,0 6 0,-2 5 0,0 8 0</inkml:trace>
  <inkml:trace contextRef="#ctx0" brushRef="#br1" timeOffset="183071">6375 5292 20305,'11'-7'2969,"-1"2"-2520,-4-1 1,-2 1 90,-2 1 0,0-3-1,0 2 1,4-3-90,-2-3-1,2-3 1,-2-6-90,-2-1 0,0-4-180,-2 2-180,0-3 0,0 0 0,0-15 0,0 9 0,0-12 0,-3 12 0,-4 1 0,-1-1 0,-8-14 0,-2-1 0,-3-2 0,-3 5 0,2 13 0,-3-1 0,-3-2 0,-5 0 0,-1 0 0,-5 0 0,1 3 0,-3-1 0,0 2 0,1 1 0,11 10 0,-1-1 0,-15-10 0,15 10 0,-1 1 0,-10-8 0,9 10 0,-1 0 0,-18-7-108,17 9 1,0 2 107,-13-3 0,1 0 0,1 2 0,2 1 0,-1 1 0,-19 1 0,13 6 0,-14 1 0,17 4 0,2 0 0,-1 6 0,1 2 0,2 5 0,1 1 0,-15 8 0,16-7 215,-10 7-215,21-7 0,-11 13 0,10-4 0,-10 8 0,10-7 0,1-2 0,-3 2 0,1-3 0,1 1 0,-1 1 0,-10 12 0,-4 5 0,2 0 0,5-2 0,13-10 0,0 1 0,1 1 0,-1 3 0,1-2 0,1 2 0,1-1 0,1 0 0,2 2 0,1-1 0,1 3 0,4 1 0,0 0 0,2 5 0,1 2 0,5 3 0,-1 2 0,6 0 0,-3-3 0,4 19 0,0-19 0,0 14 0,0-22 0,0 1 0,0-3 0,0 3 0,4-1 0,0 3 0,6 2 0,1 1 0,3 0 0,0 0 0,2 1 0,1-1 0,-6-13 0,1 1 0,6 15 0,6 13 0,-8-23 0,-2-3 0,2-2 0,6 9 0,-4-10 0,5 7 0,-7-12 0,3-1 0,-1-2 0,4-1 0,1-3 0,1 0 0,2-3 0,15 6 0,-7-7 0,11 3 0,13-4 0,-21-5 0,17 0 0,-28-6 0,-2 0 0,13-3 0,-6 3 0,13-6 0,-10-3 0,23-10 0,-16 2 0,16-7 0,-21 7 0,15-5 0,2-4 0,-19 7 0,-1 0 0,17-11 0,-3 0 0,-12 8 0,10-9 0,5-1 0,-3 0 0,-4 4 0,-15 8 0,0 1 0,1 1 0,14-12 0,-11 8 0,11-10 0,-15 7 0,0-1 0,1 1 0,10-9 0,-10 9 0,10-9 0,-14 12 0,12-15 0,1 0 0,-2-2 0,-3 0 0,-11 10 0,10-16 0,2-6 0,-1-2 0,-4 1 0,-11 18 0,-1 0 0,11-19 0,4-4 0,-9 14 0,-12 20-3392,8-13 3392,-10 14 0,5-6 0,-6-2 0,-2 6 0,-2-9 0,0 9 0,-4 0 3392,2 1-3392,-2-3 0,0 1 0,0-9 0,0 1 0,0 4 0,0 5 0,0 13-2069,-5 17 90,-2 2-809,-5 18 2788,0 0 0,-1 8 0,1 3 0</inkml:trace>
  <inkml:trace contextRef="#ctx0" brushRef="#br1" timeOffset="185972">11618 10701 20845,'-8'-2'1979,"3"-2"-1709,-4 1 0,8-1-90,-8-1 89,8 3-89,-3 0 1259,4 2-1079,-3 0 90,2 0 0,-3 0-1,1 0-89,2 0 720,-3 0-1080,9 0 0,8 0 0,13 0 0,14 0 0,19 0-318,-23 0 0,5 0 318,7-1 0,7-1 0,-3 1-502,12-1 0,3 1 502,-11-1 0,7 1 0,1 0 0,-7 0-382,-8 0 1,-4 1 0,2-1 381,12 1 0,3 0 0,-6 0 0,0 0 0,-4 0 0,-3 0 0,0 0 0,6-1 0,-2 2 0,-10 5 0,-5 2 0,9 4 0,-38 12 0</inkml:trace>
  <inkml:trace contextRef="#ctx0" brushRef="#br1" timeOffset="186840">11658 11393 18147,'-14'0'4047,"-2"0"-3597,2 0-90,-1 0 0,1 0-1,4 0 91,4 0 0,2 0 3238,4 0-3508,9-2-90,11-2-90,8-3 0,3 0 0,5 1 0,7-1 0,3 2 0,1-2 0,3 2 0,-1 1 0,4 2 0,-3-1-405,-2 2 1,-1 0 404,17-1 0,-1 0 0,-19 0 0,-2-1 0,0 0 0,-1-1 0,-3 1 0,1-1 0,13 0 0,0 0 0,-16 0 0,1 1 0,16-1 0,-1-1 0,-17-1 0,-4 1 0,27-3 0,-15 0 0,-21 3 0,-4 1 0,-1 1 0,-3-1 0,-4 3 809,2-1-809,2-2 0,-3 1 0,3-1-810,-10 0-3507,-4 9 4317,-4 1 0,-1 10 0,1 0 0</inkml:trace>
  <inkml:trace contextRef="#ctx0" brushRef="#br1" timeOffset="188990">16771 10294 18956,'4'-2'4588,"0"0"-3869,-4 0-89,0-1-1,0-1 91,0-1-90,0 3-1,0 0-269,-4 2 360,-4 10-720,-4 10 0,-6 23 0,-3 16-402,9-21 0,0 1 402,-1 4 0,1 1 0,0 1 0,0 1 0,1-2 0,1 0 0,4-3 0,2-1 0,-1-4 0,2-1 0,7 26-101,19-2 101,0-21 0,5-19 0,5-4 0,2-9 0,1-3 0,26 1 0,-10-4 795,-53 0-795,-50 6 0,19-2 0,-2-1-498,-16 1 0,-2 0 498,3-1 0,-1 0 0,-4-2 0,0-2 0,-3-1 0,-2-2 0,7-3 0,-3-3 0,4-1 0,-5-3 0,1-4 0,3-6 0,-1-4 0,8-2-269,11 1 1,9-5 268,8-7 0,5-7 0,8 3 0,12-1 0,10 1-950,1 1 1,6-2 0,4 5 949,2 7 0,3 3 0,3 2 0,3-2 0,3 2 0,2 1-635,2 0 0,3 3 0,0 1 635,1 2 0,1 1 0,0 2-260,-1 2 1,1 1 0,-1 2 259,-1 3 0,-1 1 0,-1 2 9,19-2 1,-2 4-10,-6 3 0,-2 4 0,-6 3 0,-3 5 0,-6 3 0,-3 5 270,-3 5 1,-5 4-271,-3 7 0,-5 4 584,-2 3 1,-4 6-585,-5 3 0,-2 6 0,-2-2 0,2 9 0,-3 0-156,-1-7 0,-2 2 1,0-3 155,-1 1 0,0-1 0,1 11 0,1 1 829,0-10 0,-1-1-829,1-4 0,1-2 814,-2-11 1,-1-5-1895,0-9-239,-2-7-3538,5-35 4857,2-12 0,10-24 0,3 0 0</inkml:trace>
  <inkml:trace contextRef="#ctx0" brushRef="#br1" timeOffset="189424">17725 10878 21475,'31'-44'3688,"-3"6"-2879,0-4 91,-10 17-451,-5 3 1,-9 16-180,-4 12-180,0 2 0,0 3 270,-4 0-360,0-6 0,-1-1 0,2-6 0,8-12 0,6-4 0,7-11 0,6 4 0,5 2 0,3 5 0,1 7 0,2 4 0,-3 13 0,1 8 0,-5 13 0,6 26 0,-14-14 0,5 23 0,-16-37 0,0 3 0,-6-25 0,-2-26 0,-1-12 0,0-25-263,0-5 263,1 29 0,-2-3-308,-4-19 1,-2 0 307,2 14 0,-4 1 0,-17-19 0,-9 6 0,8 28 0,-4 6 0,-16-3 0,-3 6 0,4 11 0,0 5 0,-2 0 0,0 2-135,2 2 0,0 2-1754,-6 2 0,3 3-989,-16 5 2878,1 6 0,42-3 0,9 0 0</inkml:trace>
  <inkml:trace contextRef="#ctx0" brushRef="#br1" timeOffset="189778">18769 10077 26962,'12'-61'1259,"0"6"-1169,-6 8 0,0 13 90,2 9-180,-1 19 0,14 38 0,-5 9 0,2 6 0,0 3 0,-7-18 0,0 0 0,7 22 0,0-1 0,-4-4 0,3 1 0,-7-36 0,-4-20 0,17-21 0,-3-4 0,16-18-323,1 8-217,4 5-449,1 2-361,1 7-449,-4 6 1799,6 6 0,-17 8 0,2 3 0</inkml:trace>
  <inkml:trace contextRef="#ctx0" brushRef="#br1" timeOffset="190212">18927 10127 22194,'-17'-58'1979,"18"19"-1799,18-5 0,9 1-90,-2 21 0,4 4-2876,12-7 1,2 4 2785,-9 10 0,1 4 0,-2 0 0,1 5 524,11 12 1,-1 4-525,14 11 362,-23-2 0,-2 5-632,-11 1 1,-5 3 44,-4 0 0,-1 0 135,8 27 180,-13-14 90,-8-31 3281,0-14-3011,0-14 89,0-13 550,0-11-369,0-8 89,0-6 1,0-3-360,3 3-450,0-8 0,1 21 0,0 0 147,0 102-147,-3-10 0,0 7 0,1-10 0,-1 4 0,0 0-611,-2 4 1,0 1 0,-1-3 610,0 9 0,0-1 0,-1-9 0,0 1 0,1-2-265,-1 5 0,1-2 265,0 11 0,1-5-90,1 3-4094,0-2 1216,5-35 2968,4-9 0,7-38 0,2-10 0</inkml:trace>
  <inkml:trace contextRef="#ctx0" brushRef="#br1" timeOffset="190445">20032 9828 24443,'10'-41'2878,"-4"7"-2158,-2 15-180,-4 44-540,-4 14 0,-1 8 0,2 5 0,0 2-1300,0-6 0,-1 3 0,1-2 1300,1 14 0,1-1 0,0 0 0,2 3-39,-1-8 1,2 3 0,-1-4 38,2 5 0,0-1-209,1-3 1,0 3 0,1-8 118,-1-13 0,1-5-675,0 6 1,-1-5-1035,-2-8-540,0-13 2339,-2-34 0,0-13 0,0-26 0</inkml:trace>
  <inkml:trace contextRef="#ctx0" brushRef="#br1" timeOffset="191105">20162 10027 17313,'16'-63'3058,"0"2"-2608,0 8-90,6 8 413,3 7-503,9 10 1071,5 8-1161,6 11 0,2 17 0,-1 13 0,-3 22 0,-22 2 0,-5 5 68,-4-10 0,-5 2-158,-6 7 0,-5 5 0,-2-5-45,-2-5 0,-4-1 75,-3-1 0,-4 2 0,1-6-30,-14 17 524,10-20 0,3-8-614,13-22 1069,28-32-1069,8-6 0,5-4 0,-1 2 0,3 0-284,15-3 0,2 7 284,5 11 14,-18 27 0,-3 11-14,-7 26 0,-15-6 0,-5 4 0,-6-7 0,-5 0-1552,-8 13 1,-4-1 1551,4-14 0,-3 0-52,-15 8 0,-4-5 52,-11-11 0,1-32 0,2-15 0,17-10 0,6-7 0,-8-9 0,7-4 0,16 4 0,9-3 0,2 4 0,3 0 0,4 2 0,7-1 0,5-2 0,0 5-135,-1 9 0,2 3-90,11-7 0,0 5-713,11 1 668,-4 10 260,-8 8-80,-2 8 2849,-14 2-2669,5-9 360,-11-20-90,0-8 44,-4 2 1,-2-2-405,4-15 0,-5 21 0,1 0 147,5-10-147,-3 31 0,6 62 0,-13-10 0,-2 7-78,0 2 0,-1 6 0,0 0 78,-1-1 0,0 1 0,0 1 0,0 4 0,0 1 0,0 3 0,-1-11 0,0 2 0,1 2 0,-1 0 0,0 0-564,0-1 0,0 1 0,-1-1 0,1 1 0,-1-1 564,1 13 0,0 0 0,-1-1 0,0-2-113,-1-7 1,-1 0 0,0-4-1,-1-3-1825,-2 13 0,-2-4 1938,-3-5 0,-4-2 0,-3-4 0,-3-2 0,-2-2 0,-1 0 0</inkml:trace>
  <inkml:trace contextRef="#ctx0" brushRef="#br1" timeOffset="191955">6148 11457 13301,'19'-33'1349,"1"0"0,-2 1 0,0 0 173,-1 2 0,-1 0-892,10-23-1,-3 6-179,-9 10 1373,-6 10-1283,-21 19-495,-11 23 0,-8 12-45,-2 4 0,-3 5 0,-1 1-502,2 2 0,-1 0 1,0 2 501,-4 6 0,-1 2 0,4-3 0,-1 4 0,5-2 779,4-5 0,2-2-779,6-6 0,2-2 151,-1 16-151,16-13 0,22-11 0,18-7 0,20-3-180,-21-8 1,2 0 179,3 1 0,1 1 0,1 1 0,0-1 0,-3 1 0,1 1 0,7 2 0,-3 0 0,14 4 3001,0-1-3001,-34-10 609,-13-14-609,-15-10 0,-11-20 0,-7-11 0,-4-5 0,6 5 0,-1-1-337,1 3 0,-2-3 0,2 1 337,-5-10 0,1 1 0,0 1 0,1 0 0,0 5 0,1 0-114,-1-5 1,0 1-1147,5 13 1,2 2 359,4 5 1,-1 4 899,-11-1 0,9 32 0,-12 7 0</inkml:trace>
  <inkml:trace contextRef="#ctx0" brushRef="#br1" timeOffset="192305">5364 11253 23004,'-34'9'854,"1"1"1,-28 1-765,16-5-90,14-12 90,23-5-90,24-14 0,30-9-30,-4 12 0,9-1 0,-1 0-517,-9 6 0,0 0 0,2 0 547,18-7 0,4 0 0,-4 2 45,3 2 0,-1 2 284,-17 4 1,1-1 0,-1 2 286,7-3 0,-3 1-257,-4 1 1,-5-1-90,6-11-270,-34 9 0,-1 1 0,-6 7 0,5 15 0,10 16 0,11 26 0,-10-13 0,1 5-105,2 11 0,1 4 105,-6-13 0,0 2 0,-1 1 0,0 5 0,0 2 0,0 5 0,1 2 0,0 7 0,0-1 0,-1-2 0,-5-14 0,0-2 0,0 0 0,0 3 0,2 7 0,1 4 0,0 1 0,0-1 0,-1-6-429,2 6 1,-2-5 0,1-2-172,-1-1 0,0-1 1,-1-7-526,2 4 1,-2-23 1124,-1-48 0,-8-32 0,-4 6 0,-1 0 0</inkml:trace>
  <inkml:trace contextRef="#ctx0" brushRef="#br1" timeOffset="192797">6810 10728 23544,'10'-39'1169,"1"1"0,12-13-629,1 62-90,9 33-315,-14-11-1,-1 6-387,0 8 1,0 6 0,-1-1 252,-4-9 0,-1-1 0,0 2-855,2 15 0,1 3 0,-4-3 855,-3 5 0,-3-4 45,0-1 0,-3-2-45,-4-6 0,-3-2 45,-4 2 0,-5-5 135,-23 1-90,1-23 0,3-58 89,18-28 46,12 5 0,4-2-221,1 14 1,3 1-5,3-14 0,4 3 0,1 21 0,4 4 0,22-15 0,8 15 0,-8 30 0,2 8 0,20 11 0,-18 1 0,-2 4 0,-12-1 0,-3 0 0,24 20 0,-6 0 0,-9-9 2285,-7-7-2285,-8-7 0,-6-14 0,-7-29 0,-7-16 0,-3 5 0,-2-2-482,-3-2 0,-1-3 482,-1-4 0,-2-3 0,-2-1 0,-3-2 0,-1 4 0,-3-1 0,-1 3 0,-6-3 0,-3 3 0,4 8 0,-4 1 0,-1 6 0,-10 9 0,-2 8-6,-4 5 0,-3 5 6,-4 6 0,0 6-135,-3 3 0,2 3-737,0 4 0,1 3-28,5 0 1,1 4 899,-3 8 0,6 2 0,20-10 0,3 1 0,1 5 0,1 1 0</inkml:trace>
  <inkml:trace contextRef="#ctx0" brushRef="#br1" timeOffset="193958">7679 10498 25432,'0'-35'1350,"0"6"-1170,2 15 89,4 6 91,6 20-90,8 9-90,8 18-90,7 8-295,-15-20 1,-1 1 249,1 0 0,-1 0-45,17 27 90,-5-7 0,-7-8 90,-7-10-180,-7-8 0,-6-14 0,-6-11 0,-3-17 0,-3-14 0,4-14 0,0-17 0,4 26 0,2-1-1629,1-4 1,2-1 1628,0-3 0,2 1 0,3 1 0,2 1-482,1 1 0,1 2 32,1 5 0,1 1-209,-1 4 1,0 3-691,16-14 0,-5 14-91,-3 15-1618,-11 30 4369,-15 8-2390,-16 23 539,-20-2 944,16-22 1,-3 0 764,-3 1 1,-1-1 29,0-2 0,-1-1-614,0-1 0,1-2 134,-27 10-178,8-12 89,-1-11-540,27-13 0,3-10-90,29-4 0,13-6 0,11 9 0,4 2 0,-7 5 0,3 1 457,13-2 0,2 4-502,-13 6 0,-1 2-135,31 10 1,-4 2-1,-8 12 90,-8-1 0,-9 2 450,-2-5-91,-14-8 1054,-5-12 26,-11-32 0,-8-27-899,-2-2-270,2 22 0,-1 3-180,-1 0 0,3-1 0,8 40 0,5 20 0,6 23 0,1 10 0,-3-8 0,0 5-181,-1-5 1,1 6-1,0 2 1,-1-2 180,1 7 0,-2-1 0,1-1-406,-1 0 0,1 0 0,-1-2 406,3 13 0,-1-7 0,1-1 0,-5-14 0,-4-17 0,-13-53 0,-3-14 0,2-7 0,0-5-440,0-1 0,2 0 440,-1-10 0,2-1-610,2 18 1,1-1 0,0 0 609,0-1 0,0-1 0,0 2 0,2-22 0,0 2-366,0 4 1,0 2 365,3 6 0,0 2-6,0 7 0,2 4 6,3 5 0,2 4 0,17-10 575,9 25-575,13 30 0,-19 5 0,-1 5 856,4 8 1,-1 4-857,2 7 0,0 5 0,-6 0 0,1 5 0,-3-1 542,2 7 0,-2 1-542,-5-9 0,-2 2 0,-3-5 0,-4-1 0,-4-3 0,-3-6 0,-2-1 0,1 22 21,-10-17-21,0-27 0,-14-50 0,12-25 0,1 6 0,1-5-1131,6-2 0,2-3 1131,0 16 0,0-1 0,2-2 0,-1 0 0,2-2 0,3-2-155,2 3 0,2-4 0,1 1 1,0 3 154,0 1 0,0 3 0,1 0-145,5-9 1,1-2-1,0 9 145,-2 10 0,0 8 0,15-10 0,-1 33 0,-8 40 0,-1 20 0,-3-2 0,-1 8 0,0 0 0,2 3 0,0 1 0,0 2 0,-3-10 0,-1 2 0,1 0 0,0-4 0,3 0 0,0-4 0,2 0-132,2-1 0,1-2 1,2-1 131,1-2 0,2-1 0,1-3-60,-1-3 0,3-1 1,3-2 59,12 3 0,5-1 0,-3-3 0,6 1 0,0-5-60,-1-7 0,3-2 0,-6-12-1874,-9-15 0,-6-10 540,0-2 0,-8-8 1394,-19-16 0,-12-5 0,-8 0 0,-7-1 0,-5-6 0,1 0 0</inkml:trace>
  <inkml:trace contextRef="#ctx0" brushRef="#br1" timeOffset="194655">9721 9349 22284,'0'-36'2699,"13"-8"-2160,5 17 91,14 2-180,5 31-180,3 13-90,0 17-91,-2 14-356,-22-20 0,-1 1 267,-2 4 0,-2 1 0,-2 0 0,-2 0 0,-2 0 0,-2-1 0,1 28 0,-8-9 0,-2-10 0,-3-13 153,0-29-153,4-17 0,5-31 0,8-8 0,7-6 0,7 0-249,-1 23 1,2 3 338,18-14-227,-2 21 0,3 7 137,12 14 258,-10 16 0,-1 8-258,-15 8 0,-5 5 45,0-2 0,-4 2-45,-6 28 90,-25-26-1,-29-10 1,-12-23-90,-3-16 90,6-24-90,23-10-90,12-7 90,6-6 501,17-3-816,2 21 0,5 0-225,5 3 1,2 1 472,-1 0 0,3 3-338,3 5 1,0 4 44,9 0 360,-7 7 0,-8 10 90,-14 5 0,-2-7 180,-1-4 269,2-7-89,-1-6 180,3-4 449,0-21-629,-2 17-90,4-13-180,-6 25-180,6 6 0,0 20 0,7 18 0,5 30 0,-2 11 0,1 8-605,-3-9 0,0 5 605,-3-5 0,2 7 0,0 3 0,-1-2 0,-2-8 0,-2-1 0,1 1 0,0 1 0,-1-4 0,1 2 0,1 0 0,-1 0 0,-1-4 0,3 16 0,0-4 0,-1-2-60,1-4 0,1-2 0,-2-8-975,-4-12 1,0-5 1034,0 5 0,-1-7 0,-3-17 0,-4-12 0</inkml:trace>
  <inkml:trace contextRef="#ctx0" brushRef="#br1" timeOffset="195663">18245 12447 24083,'-41'-27'2519,"3"2"-2339,3 4 90,3 10-1,5 13 181,1 16 90,2 18-270,-3 22-617,13-20 0,0 4 347,-3 9 0,0 4 0,4-15 0,-1 1 0,-2 5 0,-3 6 0,-4 6 0,0 1 0,-1-3-394,5-9 0,0-3 0,-1 1 0,-5 4 394,-2 2 0,-3 6 0,-2 2 0,-4 0 0,-2-1 0,-3-4-378,3-10 1,-3-2 0,-2-1 0,-2-2 0,-1 1 0,0-1 0,1 0 377,-1 3 0,2-1 0,-1 1 0,0-2 0,-3 1 0,-4-1 0,-3-2-161,6-7 1,-3 0-1,-2 0 1,-3-1-1,-1 0 1,-2-1-1,-1-1 1,0 0-1,0-2 1,1-1-1,0-1 161,1-2 0,-1-1 0,0-2 0,0-1 0,0 0 0,-1-1 0,0-1 0,0 0 0,0 0 0,0 0 0,-1 0-92,0 2 0,-1-1 1,0 0-1,-1 0 1,1 0-1,-1-1 1,1 0-1,-1-1 1,0 0-1,0-1 1,0-1 91,0-1 0,-2 0 0,0-1 0,0-1 0,0 0 0,0 0 0,1-2 0,0 0 0,2-1 0,1-1 0,1 0-64,-6-1 0,1-1 1,1-1-1,2-2 1,1 0-1,-1 0 0,1-2 1,-2 1 63,0-1 0,0-1 0,0 0 0,0 0 0,0-2 0,0 0 0,0 0 0,0-2 0,1 0 0,0 0 0,-1-1 0,1-1 0,0-1 0,0 0 0,1-1 0,-1-1 0,1 0 0,0-1 0,1-1 0,-1 0 0,1-1 0,-1-1 0,2 0 0,-1 0 0,1-1 0,1 0 0,-1-1 0,1-1 0,0 0 0,1 0 0,-1-1 0,1 0 0,2-1 0,-1 0 0,1 0 0,0-1 0,1-1 0,-1 1 0,2-1 0,-1 0 0,-5-3 0,0 0 0,0 0 0,1-1 0,1 0 0,0 0 0,1-1 0,2 2 0,1-1 0,1-1 0,0 1 0,1-1 0,0 0 0,1 0 0,-6-3 0,2 0 0,0-1 0,1 1 0,1-1 0,0 0 0,4 1 0,1 0 0,0 0 0,1-1 0,1 1 0,0 0 46,-4-5 1,0 1 0,1-1-1,2 1 1,0-1-47,-8-5 0,2-1 0,1 0 0,1 1 0,4 2 0,2 0 0,0 1 0,1 0 0,5 3 0,0 1 0,0-1 0,2 2 0,-8-8 0,1 0 0,1 2 227,5 4 1,1 1 0,1 0-228,-11-8 0,2 1 0,8 8 0,1 1 0,0-1 0,3 2 0,-7-5 1468,2-1-1468,27 23 2196,6 12-2196,8 6 2270,6 11-2270,3 4 1342,12 13-1342,-4-5-990,5 11-629,-3-8 1619,-3-3 0,1 1 0,16 18 0,-11-14 0,-1 0 0</inkml:trace>
  <inkml:trace contextRef="#ctx0" brushRef="#br1" timeOffset="196161">15057 15812 24701,'-16'-45'2698,"-2"6"-2428,-3 3-90,-3 11 179,2 11-359,-3 16 123,-1 18-123,5 16 0,1 7-408,4-4 1,0 3 407,2-2 0,0 4 0,1 0-772,0 12 1,2-1 771,0 4 0,1 0 0,2-3 0,2-1-335,1-3 0,2-1-1419,0 3 0,2-2 1754,5 12 0,0-16 0,4-41 0</inkml:trace>
  <inkml:trace contextRef="#ctx0" brushRef="#br1" timeOffset="196397">14956 15758 24348,'10'-51'2428,"5"-10"-2068,-1 23 808,22-1-1168,17 60 0,-23-6 0,0 5-490,6 15 0,-2 5 490,-6-1 0,-2 2-438,1 3 0,-1 2 438,-1 1 0,-1 0 0,0-1 0,-1 3 21,4 10 0,1 0-696,-4-9 1,-1-3-46,-1 0 1,-2-3-1080,6 8-450,-19-36-269,-4-10 2697,-10-15 1,-7-5 0,-9-7-1</inkml:trace>
  <inkml:trace contextRef="#ctx0" brushRef="#br1" timeOffset="196547">15057 16079 23454,'-59'-25'2608,"4"2"-2068,6 5-270,11 2-90,9 3-91,15-3 1,16 0-90,20-2-269,22-2-136,-13 10 0,2-1-476,5 0 0,2 0-153,1 0 0,1 1 1034,-1 0 0,0 0 0,-3 1 0,-1 0 0,-2 0 0,0 0 0</inkml:trace>
  <inkml:trace contextRef="#ctx0" brushRef="#br1" timeOffset="196938">16060 15486 21565,'3'-25'3867,"-23"-7"-3057,-4 11-90,-22 1 89,0 14-269,-7 16-733,-6 9 193,28-2 0,0 2 0,1 3 0,1 2 0,3 2 0,1 2 0,2 10 0,4 1 0,-1 19 0,15-22 0,7-3 0,19 4 0,17-8 0,11-15 0,10-6 0,3-8 0,-3 0 0,-6 8 113,0 16-113,-21 4 0,-4 16 0,-31 14 0,-12-7-144,2-18 1,-4 0 143,-22 14-180,7-19 0,-1-1-719,-13 11 359,15-17 0,2-4-899,0-5-2699,7-14 4138,20-14 0,16-18 0,15-7 0</inkml:trace>
  <inkml:trace contextRef="#ctx0" brushRef="#br1" timeOffset="197246">16345 15568 14722,'9'-50'3238,"-6"2"-77,-13 12-2441,-10 6 89,-11 12-539,-8 9 1139,-2 15-1409,13 11 0,1 5 0,-6 21 0,16 5 0,7 3 0,17 13-219,5-20 0,5-1 219,2-14 0,3-4 0,2 2 0,3-2 682,-1-1 0,1 0-682,-1-1 0,-1 1-9,18 21 9,-13-2 0,-19 16 0,-27-4 0,-9-2 0,-15-11 0,8-20 716,1-4-2156,5-8-91,4-10-627,12-16 2158,22-40 0,9 3 0,-3 12 0,0 0 0</inkml:trace>
  <inkml:trace contextRef="#ctx0" brushRef="#br1" timeOffset="197409">16414 15812 22284,'24'-46'3958,"-3"4"-3508,-6 7-1,-2 8 181,-1 9 180,9 19-810,8 34 0,3 8-90,-8 3 0,-2 3-315,-7-18 0,0-1-135,3 10 1,-1-2-900,3 9-180,-4-8 1619,-3-3 0,-7-19 0,-2-2 0</inkml:trace>
  <inkml:trace contextRef="#ctx0" brushRef="#br1" timeOffset="197541">16544 15292 19774,'-18'-38'509,"1"1"1,2 2 0,-1 2-600,-12-22-360,6 15 942,5 13-1482,9 13-33,6 12 1023,10 11 0,8 7 0,5 5 0</inkml:trace>
  <inkml:trace contextRef="#ctx0" brushRef="#br1" timeOffset="198019">17201 15296 24263,'-7'-31'2789,"-24"-5"-1800,-23 15-629,-4 11-270,18 18 0,2 8-90,-4 32 0,6 3 0,23 6 0,19-18 0,3-5-180,5-5 90,2-9 0,1-8 90,1-10 270,3-25-180,-7-1-90,4-15 0,-12 9 0,0 5 0,3 5 0,4 10 0,9 16 0,6 28 0,6 19 0,-4-2 0,-5-6 0,0 2-294,-1-3 0,3 7 0,0 0 0,-7-5 294,-2 8 0,-5-4 0,-2 1 0,-2-2 0,-2-1 0,-4-1 0,-5-5 0,-3-2 0,-2-3 0,-3-2 0,-23 20 0,-5-12 0,-5-22 0,0-11 0,-12-41 0,20-5 0,14-11 0,6-7 0,10 16 0,5 0-921,2-16 1,5 1 200,2 14 1,2 3-181,3 0 1,1 0 899,5-10 0,1 2 0,-6 12 0,0 1 0,3-7 0,1 1 0</inkml:trace>
  <inkml:trace contextRef="#ctx0" brushRef="#br1" timeOffset="198475">17323 15382 23274,'6'-36'2698,"0"0"-2158,4 2 269,2 4 1,5 6-360,5 7-450,4 8 0,9 15 0,2 17 0,5 18 0,-20-14 0,-1 3-348,0 3 0,-1 2 348,0-1 0,-2 3 0,2 12 0,-2 0 0,-6-14 0,-1-1 0,0 6 0,-3-1 0,-5 6 0,-8-22 0,-2-9 0,-5-27 0,5-16 0,5-10 0,4-6 0,9-13 0,3-1-112,-2-2 1,2 2 111,6-2 0,3 6 0,-6 23 0,3 3 0,7 0 0,4 5 0,4 12 0,1 5 0,-2 0 0,1 7 0,8 21 0,-4 8 0,4 15 0,-16-11 0,-3 2-856,4 14 856,-5-3 0,-5-5 0,-2 0 834,-9-15-834,0-1-2878,-14-28 1169,0-3 401,-7-14-8523,1 0 9387,3 1 1,0 3 0,2 3 0</inkml:trace>
  <inkml:trace contextRef="#ctx0" brushRef="#br1" timeOffset="200791">8381 12696 21924,'0'-32'2699,"0"0"-1979,-3 3 89,-2 2-89,1 4-181,-3 5-89,6 4-180,-7 7-90,8 3 90,-4 12-270,4 13 0,4 21 0,2 24-1279,-1-22 1,0 3 1278,2 6 0,0 3 0,0 5 0,1 2-583,0 2 0,0 0 583,0 0 0,0-1 0,0-4 0,0 0 0,0-13 0,0 2 0,0-4 0,0 3 0,0-1 0,3 6 0,-1-5-472,2 2-427,-1-16-451,-1-10-2068,-4-18 2911,0-18 507,-4-20 0,0-20 0,-2-7 0</inkml:trace>
  <inkml:trace contextRef="#ctx0" brushRef="#br1" timeOffset="201245">8398 13035 14088,'-29'-59'1979,"1"2"-1059,3 8-291,3 3 1502,3 8-1682,4 4-89,8 7 879,1 4-1059,8-3 2345,9 7-2525,43-16 0,7 13 1070,-14 7 0,5 1-1070,-7 6 0,3 2 0,-2 0-654,9 0 1,1 2 623,-8 1 0,3 0 0,-3 1 30,3 2 0,-2 0 0,-2 0 0,-1 0 0,-4 0 0,0 0-301,-6 0 0,-1 0 391,23 0 0,-13 0 1080,-3 0-702,-23 0-468,-1 6 1375,-29 12-1375,-6 14 0,-5 10 0,-1 0 0,-2 4 0,-1 1-380,0 2 0,-1 1 1,0 1 379,3-7 0,-1 2 0,1 0 0,1-2 0,-3 3 0,1-1 0,0-1 0,-1 1 0,0-1 0,-1 0 0,0-1 0,1 0 0,-1-1-211,2-2 1,-1-1 0,0 1 210,-4 9 0,-1 0 0,1-2 0,-2 1 0,1-2 0,-3 9 0,3-5-56,11-21 1,2-4 55,-4 6 0,4-3-450,9-22 10,8-7 440,-2-17 0,8-1 0,2-10 0</inkml:trace>
  <inkml:trace contextRef="#ctx0" brushRef="#br1" timeOffset="203047">12799 9964 19856,'-3'5'3328,"2"3"-2699,-6-7-179,6 3 90,-3-4 269,4-4 1,18-49-540,7 0-964,-1 2 0,5-4 784,4 5 0,3 1-767,-6 11 0,2-1 0,2 0 737,5-5 0,2-1 0,2 1 7,-6 8 1,2-1-1,1 1 1,0 0-23,5-4 0,2 1 0,0-1 0,2 0-419,-8 7 0,2 0 0,0 0 1,1 0-1,0 0 410,2-1 0,1 0 0,0 0 0,0 0 0,0 0 0,1 0 0,0 1 0,0-1 0,0 1 0,-1-1-18,-1 2 0,-2 2 0,0-1 0,3-2 0,4-4-171,-8 6 1,5-4-1,3-3 1,1-1 0,1 0-1,-2 0 1,-1 2-1,-5 3 1,-4 4-73,7-6 0,-6 5 0,-1 0 1,5-2-315,4-4 1,10-9 0,2 0 0,-6 4-1,-15 14 1,-24 19 538,-41 40 0,-22 17 0,10-8 0,-3 1 0,0 0 0,0-1 0,-1 1 0</inkml:trace>
  <inkml:trace contextRef="#ctx0" brushRef="#br1" timeOffset="203831">12767 9353 17517,'-8'-25'4497,"3"1"-3957,-2 1-180,6-2 90,-2 2-1,3-3 1,3 3 0,4-2-180,3 6-90,0 4 0,0 4 89,0 6 181,6 17-270,-4 10 0,1 23-90,-9 11-342,-2-22 0,-2 2 252,-2 4 0,-1 2 0,-4 21 0,0 1 0,0-16 0,0 0 0,-3 12 0,0-3 0,5-21 0,0-4 90,-1 25-90,2-12 90,4-9 0,2-7-90,5-8 180,28-12-90,3-9 0,26-12-90,-5-6-207,4-1 252,-31 9 0,1 0-45,30-6 0,-2 1 90,-6 3-90,-6 3 671,-9 3-312,0-1 1,-17 4-90,-3-3-180,-15 1-90,-4-4 220,-8-4-220,-6-7 0,-20-27 0,0-1-1086,10 14 0,1-3 1086,2 6 0,1-1 0,-1-1 0,-1-2-446,-10-16 0,0 0 446,7 11 0,0 1 0,-7-11 0,-1 0 0,11 18 0,0 1 0,1 2 0,1 1-589,-17-21 589,5 6 0,5 9 0,5 6 1774,5 4-1864,8 12 769,2 7-1219,6 11 481,0 11-2550,0 18 450,0-2 2159,2 15 0,0-5 0,2 2 0</inkml:trace>
  <inkml:trace contextRef="#ctx0" brushRef="#br1" timeOffset="206657">15987 7110 19586,'-10'-11'2968,"0"2"-2608,2-2-90,0 1-90,3 1 0,-2 0-1,6 2-89,-6-1 90,6 3-90,-6-2 90,6 5-90,-8 0 0,4 2 90,-2 0 90,-9 4-180,8 5 90,-23 19-180,15 2 90,-10 14-90,14-4 0,4 26 0,6-13 45,5-18 0,2-1-45,7 14 0,10-5 0,5-6 0,5-10 0,3-13 0,2-6 0,-3-8 0,-1-6 0,-1-20 0,-12-4 0,-5-21 0,-11 6 0,-10-5 0,0 2 0,-4 16 0,-2 1 0,-6-12 0,-9-11 0,4 26 0,-3 1 0,1 9-90,-12-4-180,12 10-810,-10 1 91,24 7-900,0 4 1889,11 6 0,0 3 0,0 7 0</inkml:trace>
  <inkml:trace contextRef="#ctx0" brushRef="#br1" timeOffset="207227">16194 7119 21565,'8'-27'2428,"1"0"-1978,-1 2-90,-2 4 0,2 4-180,-4 5 89,4 5 1,0 9 90,10 26-270,-3 20 0,0 9-445,-2-13 1,-1 3 354,-1 0 0,0 4 0,-2-4 0,-2 0 0,0-3 0,0 1 0,0-2 0,-1-3 0,0 0-279,2 7 0,0-2 99,2 15-315,-4-23 0,-1-5-314,-3-12-91,0-10 1,-6-26 578,-2-17-938,-3-20-1038,3-2 1,1-4 2296,-1 10 0,1-1 450,2 6 0,-1-2 0,-1 0 355,-4-21 1,-1 5-582,3 17 1,-2 1 69,-3-2 0,-2-4 0,2 6-69,3 9 0,0 3-180,-6-7 0,5 4 45,12 3 0,14 14-90,18 4 3201,13 2-3156,-7 7 0,1 4 45,17 9 0,-22-3 0,-4 4 90,-4 19 817,-14 1-907,-10 7-90,-16 1 90,-10 5-90,-11-1 0,-8 2 0,0-4-61,1-5-29,3-5-90,6-6-180,7-11-270,8-4-1888,8-8 2518,20-16 0,5 0 0,15-15 0</inkml:trace>
  <inkml:trace contextRef="#ctx0" brushRef="#br1" timeOffset="207977">16523 7065 17517,'15'-9'4857,"-1"4"-4497,-2 1-180,2 4 0,2 0 90,42 4-180,9-3-90,-27 1 0,1 0-45,-4-3 0,-3-2 135,10-4-90,-5-7 0,-6-6 180,-4-19 89,-15 6 91,-5-27-90,-17 27-180,-6-8 90,-6 18-90,-3 7 0,-1 7 90,-1 9-90,1 11 89,-1 12-179,3 13 90,2 13-90,5 13-210,10-28 0,2 0 210,2 2 0,2 1 0,2-2 0,2 0 0,2-1 0,2 0-90,16 25-270,7-9-180,5-12-179,4-13-91,-1-11-539,-1-14-360,-2-14 0,-6-11 90,-7-11 989,-12 4 0,-2-2 2339,1-21-135,-5 19 1,-1 0-623,-1-16-143,0 4-179,-2 3-180,2 6-90,-2 6-91,2 6 271,0 2-270,2 8-90,2 6 0,3 7 90,1 12-91,0 6 909,2 12-998,-1 3 0,1 5-90,2 10 0,-5-11 0,-1 3 90,-7-20-90,-3-6 0,0-6 0,-3-25 0,2 0 0,-3-23 0,6 3 0,2-4 0,4-1 90,13-7 0,0 16-45,3 14 0,3 3-45,12 7 0,6 5 0,-16 15 0,-15 3 90,2 1-180,-9-2 0,2-4-180,-9-1-4047,2-4 4317,-2-8 0,4 0 0,0-8 0</inkml:trace>
  <inkml:trace contextRef="#ctx0" brushRef="#br1" timeOffset="208524">17944 6545 21385,'-9'-12'2428,"0"1"-1438,-46 38-900,34-5-90,-8 5 0,2 3 0,17 15 90,4 1-3482,2 1 3302,4-3 180,4-6-90,2-4-90,6-9 90,2-7 0,5-9 0,-3-9-90,4-9 3482,-1-7-3392,-1-8 0,0-6 0,-3-6 90,-3-5-90,-2-4 0,-6-3 0,0 0 90,-4 3-90,0 6 90,0 8-90,0 6 90,0 7 90,-7 2-91,5 9 1,-9 1-90,10 6 90,-8 8 90,8 4-90,-8 11 0,8 6-90,-3 3 90,4 6-90,4-1 0,2 1 0,17 6 90,0-14-180,16 2 180,18-22-90,-11-4-90,14-10 0,-25-3-90,-7-7-269,-7-4-91,-7-4-360,-8-3-629,-2-3-809,-10 1 2338,1-4 0,-5-1 0,2-4 0</inkml:trace>
  <inkml:trace contextRef="#ctx0" brushRef="#br1" timeOffset="208764">18371 5989 20935,'12'-46'3598,"-2"3"-3058,-1 9-181,-5 7 451,-3 21-540,-1 18-90,0 26-90,-5 21-45,2-1 0,1 3-636,-1-11 0,0 0 591,1-5 0,1 3 0,0-3-90,1 3 0,0-1-405,0 10 1,0 0-496,2-7 1,0-2 269,-1-3 1,0-3 719,5 14 0,-3-40 0,-2-6 0</inkml:trace>
  <inkml:trace contextRef="#ctx0" brushRef="#br1" timeOffset="209308">18099 6332 15178,'-27'0'6297,"5"0"-5668,4 0-359,5 0-90,7 0-90,8 0-90,10-4 0,29-7 0,3-1-45,-11 3 0,2 0 45,30-5 0,-32 7 0,1-1-1696,10-1 0,-1 0 1696,18-6 0,3 0 90,-34 6 0,-2 2-90,-13 1 0,1 1 90,-10 0 0,-2 3 3482,0 0-2943,-2 2 451,0 0-990,-8 0 90,1 0-90,-6 0 0,0 6-90,-1 6 90,2 8-1,0 9 1,5 3-90,2 7 0,3-1 0,14 17 0,7-28 0,3-2 0,15 14 0,17-13 0,-22-42 0,-18-2 0,-4-44 0,-19 15 0,1 13 0,-2 1 0,-10-11 0,-3 10-90,-3 10-179,-5 10-271,1 8-449,-1 10-810,5 5-8032,3 9 9095,11 1 1,2 3-1,8-2 1</inkml:trace>
  <inkml:trace contextRef="#ctx0" brushRef="#br1" timeOffset="209740">18813 6282 21475,'19'-29'3148,"17"-20"-2788,-9 20-90,13-11 269,-3 41-179,2 35-180,-3 6-284,-19-8 0,-4 3 194,2 21-46,-9-18 1,-2 0-45,2 15 90,-4 8-90,-2-38 0,0-12 0,-6-11 0,2-35 0,-3-7 0,7 6 0,2-3-866,2 0 1,2-1 865,4-2 0,1-2 45,2-1 0,2 0-264,1 1 0,1 2 264,1 3 0,1 2 45,-1 4 0,2 3 180,19-13 233,1 18 217,21 39-451,-16 11-390,-14-2 1,-1 3 120,7 16 818,-17-17 0,0 1-818,8 11 80,-8-3-1249,-11-21-630,-15-11-989,-2-10 2788,-10 0 0,-7-1 0,-3 3 0</inkml:trace>
  <inkml:trace contextRef="#ctx0" brushRef="#br1" timeOffset="214217">22379 9448 22374,'-6'-22'2339,"0"-1"-1799,-7-1 89,1-2-89,0-1-90,0-2-1,0 0 1,0-3-180,-4-2 90,-14-22-180,0 8-764,-4 3 1,-3-2 583,10 16 0,-3 0 0,-9-6 0,-6-3 0,1 3 0,-1 1 0,-3-1 0,5 7 0,-6-2 0,-2-1 0,4 4 0,4 4 0,2 3 0,-5-2 0,1 2 0,-5-1 0,-3-1 0,1 1 0,4 2-603,-7-1 0,3 3 0,-3 0 603,2 0 0,-4 0 0,1 0 0,2 2 0,-1 0 0,2 2 0,1 0 0,-2 0 0,0 1 0,1 0 0,1 0 0,0 0 0,-2 1 0,0 2 0,-4 0 0,0 0 0,3 2 0,-3-1 0,2 1 0,-2 1 0,4 0 0,-4 1 0,0 1 0,4 1 0,0 2 0,2 1 0,-2 0 0,-5 0 0,-4 1 0,-1 0 0,4 1 0,-6 1 0,3 2 0,-3-1 0,3-1 0,-4 0 0,0 0 0,4 2 0,-1 0 0,3 2 0,1 0 0,-2-2 0,-1 1 0,1 0 0,2 1 0,0 0 0,-3 1 0,1 1 0,-5 2 0,1 0 0,3 0 0,-4 0 0,4 0 0,-3 2 0,4-1 0,-4 2 0,1 1 0,4-1 0,-1 2 0,4-1 0,-1 1 0,2 0 0,-1 1 0,-9 4 0,15-4 0,-7 3 0,-6 2 0,-2 2 0,-2 0 0,2 0 0,3 0 0,6-2 0,-7 3 0,6-2 0,1 1 0,-1 1 0,-8 3 0,16-5 0,-7 1 0,-2 2 0,-4 1 0,1 1 0,-1 0 0,3 0 0,3-2 0,6 0 0,5-2 0,-11 7 0,8-2 0,4 1 0,-3 3-408,1 3 0,-2 4 0,0 0 0,4 1 1,6-4 407,6 0 0,5-3 0,-1 6 0,-5 10 0,-2 6 0,1 2 0,4-5 0,7-4 0,4-3 0,-1 3 0,2-3 0,-1 3 0,0 1 0,2 0-440,-3 15 0,3 1 1,1-3 439,4-15 0,2-2 0,-1 5-44,0 5 0,-1 6 0,2 0 0,2-6 44,1 10 0,3-2 0,0-10 0,1 2 0,2 0 135,3-1 0,2-1 0,1-2-135,0 9 0,1 0 0,0-10 0,0 2 0,2 0 0,1-4 0,0 0 0,1-2 0,0 9 0,2-1 0,-2-8 0,0 2 0,1-4 0,0 5 0,0-1 0,1-2 0,1 2 0,3 3 0,2-4 0,3 3 0,0-1 0,0 0 0,1 6 0,0-1 0,3 0 0,5 6 0,4 1 0,3-6 0,-2-13 0,2-4 0,4-2-97,7 3 0,5-2 1,0-1 96,1 1 0,0-1 0,2-2 0,4-1 0,2-3 0,-2-3 2,-11-6 0,-1-2 0,1-1-2,1-1 0,1 0 0,0-1 57,0 1 1,0-2-1,4 1-57,1-1 0,4 0 0,0 0 0,-2-1 0,1 0 0,-2 0 0,7 1 0,-7-2 0,6 0 0,4 2 0,1-1 0,-1-1 0,-4-1-197,-2-1 0,-2-2 1,-2 0-1,1 0 1,2 0 196,-2 0 0,2 0 0,2 1 0,-1-1 0,-1-1 0,-2-1 0,3 0 0,0-2 0,-2 0 0,-2-1 0,0-1 0,2 1 0,-1-2 0,-1-1 0,1 0 0,3 0 0,1-1 0,0 0 0,0-1 99,1 1 0,0-1 0,1 0 1,4-2-100,-6 0 0,4 0 0,2-2 0,1 0 0,-2 0 0,-2 0-27,-2 0 0,-2 0 1,-1 0-1,2-2 1,6 0 26,-12 0 0,4-1 0,3 0 0,2-1 0,1 0 0,-1 0 0,-1-1 0,-4 0 0,-3 1-161,14-4 0,-6 1 0,-1-1 0,0-1 0,3-1 161,-7 2 0,2-1 0,2 0 0,0-1 0,-1-1 0,-3 1 0,-2-1-2,3-3 1,-3 0 0,-2 0-1,-1-2 1,1 0 1,-1 0 0,-1-1 0,0 0 0,0-3 0,3-2-42,-7 1 1,2-3 0,1-1 0,1-2 0,-2 0 0,-1 1 0,-2 1 41,6-4 0,-4 2 0,0-1 0,0-1 0,2-5-20,-7 4 1,2-3-1,3-3 1,-1-1-1,0-1 1,-2 1-1,-4 2 1,-4 2 19,10-13 0,-6 4 0,-3-1 0,0-3 0,-1 1 0,2-4 0,-2-1 0,-4 1 0,-5 2 0,-6 2 0,-6 2 0,-2 0 0,-2-1 0,-2-3 0,-1 1 0,-2-2 0,-3 1 58,-2-2 1,-2 0-1,-2 0 1,-2-1-59,-1 0 0,-1 0 0,-3-1 0,-4-2 0,-3-2 0,-3-2 0,-3-2 0,-2 1 0,-2 2 0,-1 2 0,-3 1 0,-1 1 0,-2 0 0,1 1 27,-1 0 0,1-1 1,-2 2-1,-1 1 1,-1 4-28,1 6 0,-2 3 0,0 1 0,-1 4 0,1 3-570,-8-3 0,0 7 1,-6 2 569,-2 6 0,-6 3 0,-1 2 0,3 3 0,-7 2 0,3 4 0,-4 1 0,0 4 0,1 0 0,-1 0 0,1 0 0</inkml:trace>
  <inkml:trace contextRef="#ctx0" brushRef="#br1" timeOffset="217631">25656 9154 16298,'-11'-31'3328,"-4"-11"-243,9 12-1915,-8-11 156,7 24-1146,-3 2 591,0 11-411,-11 36-360,-3 10 0,3 1 0,-2 5 110,-3 7 0,0 3-110,4-12 0,1 2 0,-2 1 0,-2 5 0,0 1 0,-2 4 0,5-11 0,0 3 0,-2 1 0,1 0 0,2-3-456,-1 0 1,2-3-1,0 0 1,-1 2 455,-3 10 0,-2 2 0,1-1 0,3-6 0,4-5 0,3-5 0,0 0-45,-5 12 0,1 1-1010,1 3 0,3-2 425,5-19 1,3-3 225,4 3 1,6-10 0,12-22 0,13-18 0</inkml:trace>
  <inkml:trace contextRef="#ctx0" brushRef="#br1" timeOffset="217917">25469 9240 22554,'5'-63'2429,"-2"4"-1800,-3 9-179,0 9-90,0 10-90,2 6 179,7 15-269,5 15 90,26 44-225,-23-23 0,0 5-15,7 14 0,2 7 0,-1-2-690,1 7 0,0 0 630,-3-3 0,1 3 0,0-3-945,-6-10 0,-1-3 0,0 1 975,1-1 0,0 0 0,-1-1 0,9 19 0,-1-2-211,-2-6 1,1 0-240,3 7 1,-1-2-1,-9-20 0,-2-1-135,4 5 1,-3-3-945,-4-7-720,-6-14 2249,-6-14 0,-8-14 0,-5-7 0</inkml:trace>
  <inkml:trace contextRef="#ctx0" brushRef="#br1" timeOffset="218233">25351 9851 22464,'-33'-9'2249,"3"2"-1889,8 0-1,5 1-89,9 1 180,12-10-360,12 5 90,15-12-90,13 1 0,11-4-90,-25 12 0,2-1 0,13-3 0,2 1-602,-13 3 0,0 1 512,9-1 0,0 0-270,9-2-269,-6 3-361,-6 3-359,-11 5-990,-5 2 2339,-6 2 0,-4 0 0,0 0 0</inkml:trace>
  <inkml:trace contextRef="#ctx0" brushRef="#br1" timeOffset="218553">26809 9344 19837,'-27'-13'3777,"6"1"-1853,-12-5-1654,18 7 279,1-1-549,12 9 90,24-6-90,7 4 0,25-7-90,4 6-250,5-1 340,2 1-989,-2 1-90,-4 1-271,-4 1 676,8 0 0,-24 2 0,7-2 0</inkml:trace>
  <inkml:trace contextRef="#ctx0" brushRef="#br1" timeOffset="218758">26833 9661 22824,'-61'23'2069,"8"-5"-1619,3-9-271,65-21-179,9-2 0,17-1 0,8-1-1831,-2 4 1,1-1 1470,6 0 0,1-1-360,3 1 1,0 1-1353,-1 0 0,0-1 2072,-4 3 0,0 0 0,-3 0 0,-1 0 0,-4 1 0,1 0 0</inkml:trace>
  <inkml:trace contextRef="#ctx0" brushRef="#br1" timeOffset="219090">28953 8571 23004,'-14'-28'1349,"2"4"-1079,5 6 270,4 0-271,26 8-179,6-1 0,31 5-90,-26 3 0,1 1-314,5-2 1,0-1 313,3 3 0,0-1 0,-1 0 0,0 0 0,-4 0 0,-1 1-90,28-2 0,-14 1-180,-13 1-746,-10 0-64,-15 0 1080,-31-5 0,-12 4 0,-26-1 0</inkml:trace>
  <inkml:trace contextRef="#ctx0" brushRef="#br1" timeOffset="219734">28917 8499 22374,'-13'0'2429,"7"0"-2069,0 0-1,6 0 91,0 0-90,0 6 0,0 7-180,0 16-3392,0 15 3391,0 14-295,0-8 0,0 1 161,0-11 0,0 1-45,0 11 0,0-2 0,0 14 0,0-12 0,0-1 90,0-20 0,0 0 90,0-22 0,0-3 89,7-20 2964,6-2-3233,11-15 286,1 10 0,6 1-286,27-5 0,5 3 45,-14 3 0,3 5-23,-4 9 1,6 3-1,-1 5 1,-7 7 22,6 28 0,-6 9-254,-9-21 0,2 0 0,-10 5 209,-8 26 0,-19 3 0,-23-7 0,-12-4 0,4-11 0,-3-2-402,-15 11 1,-3-5 401,10-17 0,-2-5 0,-13-2 0,0-4 0,15-5 0,2-2-24,-6-1 1,3-4 23,1-8 0,13-14 0,16 0 570,14-13-570,16 10 851,9 0-851,5 13 0,3 2 0,12-1 28,-13 7 0,1 4-28,11 13 0,-10 11 0,-4-2 0,-14 0 0,-15-13 0,-3 2 0,-4-7 0,-3 6-6657,-21 7 6657,5-2 0,-17 9 0,11-13 0</inkml:trace>
  <inkml:trace contextRef="#ctx0" brushRef="#br1" timeOffset="222322">29311 10353 22644,'-4'-9'2878,"-1"2"-2248,-3 0 809,0-1-539,0 0-810,4 1-90,0 9 0,6 26 0,0 5 0,2 24 0,0 0 0,-2-9 0,-2 4-1696,-1 4 0,-1 1 1696,-2 1 0,-1-1-198,-3-3 0,-2-4 198,-1-14 0,-2-2-46,-2-1 0,-3 0 46,-17 12 0,-5-1 0,8-9 0,-4-2-165,4-5 0,-4 0 0,-2-1 165,-9 1 0,-2-2 0,1-2 596,7-4 0,2-2 1,-3 0-597,-13 6 0,-3 0 0,2-3 0,12-6 0,2-2 0,0 0 0,-22 6 0,0-2 0,0-1 0,2-2-1111,1-1 0,2-2 1111,1 0 0,0-1 0,4-2 0,0 0-120,2-3 0,-1-1 120,2 0 0,1-2 0,-1-2 0,0-2 0,0 0 0,-1 0-434,-1-3 1,0-1 433,-1-1 0,0 0 0,0-3 0,-1-1-90,0 1 1,0-2 89,-1-1 0,1-1 780,0 0 1,-2-2-781,5 1 0,-3-2 0,3 1 0,-7-1 0,0-1-102,10 2 0,-1-1 0,3 2 102,1-1 0,3 0 0,2 1 0,2 1 0,5 0 0,-1 0 723,-3-2 0,1 0-723,-10-5 1336,-12-9-1336,36 18 708,4-1-708,13 6 1081,3 5-1081,-2-2 268,1 1-268,-3-1 0,6-1 0,-7-1 0,4-1 0,-4 0 0,3 0 0,-9 35 0,6 3 0,-1 1 0,0 3-291,3 0 0,0 0 291,0 3 0,0 1 0,2 3 0,1 2 0,0 18 0,1 3 0,1-3 0,2 0 0,-1 0 0,0-3 0,-1-12 0,2-3 0,0 19 0,0-31 0,2-19 0,0-38 0,1-33 0,-2 24 0,0-2-550,0-26 1,0-3 549,-1 15 0,0-1 0,0-16 0,0 1 0,-1 21 0,0 4 0,-2 3 0,-1 1 175,0 3 0,-1 1-175,-4-6 0,0 3 0,-3-17 0,2 19 0,1 2 0,2 4 0,-5 1 0,10 16 0,3 6 0,27 1 0,5 4 0,23 0 0,0 0 0,-11-2 0,6 0 0,9 0 0,2 1 0,-5-2 0,-2 1 572,-6 1 1,-6 0-573,-8 1 186,-26 0-186,-11 6 0,-8 6 0,-10 8 0,-5 9 0,0 8 0,-7 8 0,1 7-202,13-23 1,1 1 201,0 1 0,0 1 0,-1 2 0,1 0 0,0 1 0,0 0 0,-1 2 0,1-1 0,1-2 0,-1 2 0,-6 11 0,0 0 0,5-13 0,0 0 0,-5 7 0,1-2 0,-10 9 0,3-8 0,-8 9 0,10-19 0,-4 4 0,14-18-1169,4-4 1169,6 7 0,-3 2 0,2 8 0</inkml:trace>
  <inkml:trace contextRef="#ctx0" brushRef="#br1" timeOffset="224533">25481 14329 12717,'-8'-21'3058,"4"3"-240,-4 4-2548,7 3 1361,-2 4-1271,3 3 832,0 2-22,0 10 2216,-4 10-2847,0 18 1,-4 20-360,3-19 0,0 3-442,0 8 0,-1 2 352,-1 5 0,0 1-821,0 5 0,0 0 731,0-1 0,-1 3 0,3-14 0,0 5 0,-1 0 0,1-3-872,1 2 0,0-3 1,0 1 871,-2 9 0,0 2 0,1-7 0,2-7 0,1-8-192,-1-2 192,3-9 480,0-17-570,0-14-270,0-47 181,0-6 457,0 12 0,0-5-368,0-17 0,0 0 1177,0 13 0,0 0-1087,0 5 0,0-2 0,0 3 0,0-4 0,0 3 0,0 0 0,0-1-8,0-16 1,0-3 7,1 3 0,1 0 0,0-1 0,1 2-251,1 8 1,0 4 295,-1 16 0,0 2 0,1-11 0,0 0 417,-1-14-282,-1 16 0,-1 3 0,-1 6-90,0-3-1,0 20 845,0 4-934,4 14 367,4 18-367,12 23 0,-5-10 0,1 4-79,3 6 0,3 3 79,2 7 0,2 2-594,2 2 1,1 0 593,-8-17 0,0-1 0,0 0 0,12 15 0,1 1 0,-5-10 0,2 1 0,-2-1 0,10 10 0,-2-1 0,-1-1 0,-2-4 0,-11-16 0,-4-4-719,-3-2-1890,-4-7 630,-7-10 1979,-22-12 0,-4-8 0,-19-8 0</inkml:trace>
  <inkml:trace contextRef="#ctx0" brushRef="#br1" timeOffset="224701">25408 15016 24353,'-47'0'2788,"6"0"-2518,7 0 0,9 0-180,13-2 0,14-7 0,18-5-90,22-10-180,-11 10 0,2 0-1317,6-3 1,3 0 641,5 1 1,0 0-406,2 0 1,0-1 1259,0 0 0,-1 0 0,-1 1 0,0 0 0,-2-1 0,1 0 0</inkml:trace>
  <inkml:trace contextRef="#ctx0" brushRef="#br1" timeOffset="225167">27292 14455 25972,'-24'-38'2249,"1"-1"-2069,-1-1 0,6 3-180,7 3 0,6 3 0,23-9 0,6 10 0,24-4 0,-6 22 0,2 5 0,-10 2 0,1 1-131,12 0 0,-2 2-49,10 2-540,-8 4-89,-11 1-270,-7 6-1800,-16 21 1890,-14-6 179,-17 20 360,-13-10 849,-9 5 411,-7 4-451,21-20 1,-1 0 0,-1 0 0,1 0-46,-2 2 1,1 0-768,0-2 0,1 0 722,0 0 1,1 0 180,-21 20 45,22-20 0,1-1 134,-6 12-182,29-9-447,27-21-225,23-15 1,7-7-136,-12 3 0,2-1-434,-4 1 0,4-3 0,-2 2-151,6-3 1,-1 0 944,-4-1 0,2 0 0,-3-1 0,5-2 0,-1 0 0,-7 2 0,0 0 0,0 0 0</inkml:trace>
  <inkml:trace contextRef="#ctx0" brushRef="#br1" timeOffset="226019">28762 13899 22104,'-8'-7'2789,"4"2"-2339,0-1 89,4 3 91,0 1-180,0 0 719,0 2-809,2 14-270,2 8-90,4 23 0,1 9 0,-3-4 0,-1 2 0,-1-10 0,-1 0-325,1 15 0,0-1 325,-2-18 0,0-3 0,2 31 0,2-12 0,-4-9 0,4-7 0,-2 8 0,-1-21 0,2 2 0,-3-23-270,2-4 200,-1 0-5956,-2 0 6026,-6 0 0,-7 4 0,-7 1 0</inkml:trace>
  <inkml:trace contextRef="#ctx0" brushRef="#br1" timeOffset="227518">25282 14292 19406,'-10'-13'3598,"0"-3"-2609,2-4-449,0 1-180,3-5 0,2 1-1,4-2 1,5-4 270,10-15-360,0 9-91,0 6 1,2 0-90,7-3 0,12-8 0,-2 18-90,3 4 90,5 2-90,4 3-138,0 1 318,1 5-90,-14 4 0,1 2 44,0 5 1,0 2-90,-1-2 0,-1 3 45,24 15 0,-27 0-90,-2 5 0,-5 7 0,-5 3 114,-7-5 1,-2 3-115,-2 1 0,-1 1 0,0 2 0,0-1 0,-2-1 0,0-2 0,-2 13 0,0-1-1696,-6-6 0,-1 0 1696,-7 11-90,3-12 1,-4-1 89,-11 0 0,-6 1 0,-3-4 0,-11-1 0,-12 4 0,6-4-349,14-11 1,-1 0 348,-13 9 0,-7 3 0,7-6 0,17-15 0,5-4 2959,-13 7-2959,-3-3 0,25-7 240,11-7-240,15-7 0,18-5 0,5-7 0,6 3 0,-4 1 0,1 1 0,5-1 1069,3-2-1069,22-6 0,-29 12 0,1 1 0,0 0 0,0 2 0,29-1 0,-21 8 0,21 16 0,-18 0 0,-15 0 0,0 5 0,-2 7 0,-3 3 0,11 20 0,-13-16 0,-3 1 0,-3 17 0,-8 1 0,-8-16 0,-5 2 0,-10 1 0,-7 1 0,-10 10 0,-5-2-274,0-11 0,-6-3 274,-1-8 0,-4-2 0,1-3-657,0-4 1,0-3 656,-17 6 0,0-3 0,17-10 0,2-2 0,1-2 0,1-1 0,2-1 0,1-2 0,4-1 0,1 0-1388,-4 0 0,2 0 1388,-9 0 0,1 0 0,31-4 316,10-1-1935,10-6 389,9-1-1649,5-3 2879,7-3 0,5-5 0,3-2 0</inkml:trace>
  <inkml:trace contextRef="#ctx0" brushRef="#br1" timeOffset="228318">28839 14206 17517,'-20'0'4048,"2"0"-3509,1 4-89,5-3-90,6 7 0,2-7 1259,4 4-450,6-20-809,-3 0-90,5-18 90,-6-3 89,-1-15 1,0-4-405,-1 17 0,0-1-485,0-16 0,0-6 0,1 5 485,1 7 0,0 2 0,1-18 0,1 1 0,-1 19 0,0 2 0,1 1 0,0 2-45,-2 3 0,0 1 0,2-1 0,0 2 0,0-10 0,4 0 0,4 27 0,3 8 1500,7 12-1500,20 35 0,-5 7-642,-10-7 1,1 4 641,-5-1 0,0 1 0,3 7 0,1 2 0,3 4 0,1 1 0,-9-16 0,0 0 0,1 0 0,1 1 0,1 0 0,-1 0 0,1 1 0,-1-1 0,1-1 0,-1-1 0,0 0 0,3 2 0,6 7 0,5 4 0,-1-1 0,-4-5 0,4 4 0,-1-1-276,3 1 0,4 4 0,-10-13 276,-10-13-1619,-9-15-539,-12-8 444,-8-15 1714,-12-10 0,-7-6 0,-6-5 0</inkml:trace>
  <inkml:trace contextRef="#ctx0" brushRef="#br1" timeOffset="228677">28693 14143 22194,'-25'0'3149,"3"-2"-2610,6-2-89,8-1 449,6-10-89,30-6-450,7-3-270,-3 9 0,2 2-305,0 1 1,2 1 214,4-1 0,1 1 0,1 1 0,3 0 0,18-5 0,0 2 0,-15 3 0,-1 2 0,11-5 0,-1 2-45,-10 3 0,-5 2-1035,15-1-359,4 1-809,-38 14 2248,-11 8 0,-17 18 0,-9 7 0</inkml:trace>
  <inkml:trace contextRef="#ctx0" brushRef="#br1" timeOffset="230252">29083 15464 22194,'12'-29'3778,"-1"1"-2968,-5 1 179,-2 2-179,-4 7-810,0 0 0,0 6 0,-6 3 0,5 11 0,-5 34 0,6 9 0,2-6 0,0 2-972,1-4 1,0 1 971,2 4 0,1 0 0,-1-2 0,0 1-263,-1 2 0,-2 0 263,1-1 0,-2 0 0,0 1 0,-2 0 0,-3 1 0,-1 0 0,-1 0 0,-3 0 0,-4 1 0,-2-1 0,-3-1 0,-3 0 0,-2-3 0,-2-1 0,-2-1 0,-7 0 0,-3-7 0,-8 1 0,-2-1 0,3-2 0,3-2 0,2-1 0,-3 0-644,-7 2 1,-5 2-1,-1-1 1,6-3 643,4-5 0,5-3 0,-1-1 0,1 1 0,0-1 0,-4 0-106,-7 3 0,-4 1 0,-2-1 0,2-1 106,-7 1 0,1-1 0,-1-1 25,8-1 0,-2 0 0,0-1 0,4-2-25,-3-2 0,4-2 0,2-2 0,-4-2 0,-1-2-92,2-2 0,-3 0 0,0-2 92,-2-4 0,1-1 0,-1-1 0,1 2 0,0 1 0,0-3 0,-8-6 0,0-1 0,6-1 0,7 2 0,2-1 0,-13-5 0,2-1 0,21 4 0,2 0 0,2 0 0,1-1 0,4-1 0,-1-2 969,-6-9 1,2-1-970,-15-14 0,13 7 0,2 1 0,-2-1 0,-7-9 0,17 20 581,1 1-581,3 1 0,3 2 1486,4 3-1486,2 5 1134,4 0-1134,3 5 503,0 1-503,2 5 0,-3 2 0,4-2 0,-3 2 0,0-2 0,-7 14 0,3 5 0,-4 19 0,7 0 0,2 3 0,-1-6 0,1 0-1103,-2 16 1,2 1 1102,0-13 0,2-1 0,-1 0 0,2 0-127,-1 9 0,-1-2 127,-3 15 0,4 7 0,0-38 0,4-35 0,0-14 0,-1-22 0,-1-8 0,1 12 0,1-2-1289,-2-17 1,0 0 1288,2 13 0,0 1 0,0 2 0,0 0 258,0 2 0,0 0-258,0 6 0,0 0 179,0-24-179,2 12 0,9 1 0,5 18 0,15-1 0,10 15 0,14 2 0,0 3 0,4 1 1197,-12 5 1,2 0-1198,6-1 0,5 0 0,-5 2 0,-7 4 0,-2 2 0,10-2 0,-4 3 0,-3 13 0,-15 3 1322,-17 10-1322,-17 7 0,-17 10 0,-17 8 0,-4-12 0,-6 0-378,9-9 0,-3 0 378,-6 4 0,-5 2 0,4-3-452,4-5 1,1-2 451,-11 9 0,3-2 253,21-16 0,1-2-793,-23 22-3327,22-10 1078,4-10 2972,23-12 1,6-10-1,5 0 1</inkml:trace>
  <inkml:trace contextRef="#ctx0" brushRef="#br1" timeOffset="233769">27118 14428 15988,'-5'-2'5127,"2"0"-4407,-1-1-181,3 1-179,-8 2 90,8 0-90,-8 0 89,8 0 1350,-3 0-629,4-2-181,0-1-539,0 1-270,0-4-180,0 3 0,0-8 0,20-4 0,5-4 0,23-8 0,5 2 0,-11 4 0,0 1-180,-10 5 1,0 1 179,10-6 0,-2 1 0,9-1 0,-8 2 0,-5 4 0,-9 3 0,-7 4 0,-4 0 0,-8 5-720,-2 0-1260,-4 2 631,-2 6-360,0 4-450,-6 8-7672,-2 2 9747,-7 5 1,-4 2 0,-2 3 0</inkml:trace>
  <inkml:trace contextRef="#ctx0" brushRef="#br1" timeOffset="234502">27154 14935 15898,'-7'0'6026,"-3"-4"-5396,3-1-180,-5-2 269,-4-4-359,8 5 90,-4-2-90,11 1 179,-3-2-89,4 0-90,0 0 90,0 2-90,0 3-1,0-1 1,0 3 450,0 0-810,0 0 0,6-7 0,6-1 0,12-8 0,13-2 0,11-3-442,11-6 442,-26 14 0,2 0 0,18-7 0,1 1 0,-14 5 0,0 1 0,13-4 0,-2 1 0,10-2 0,-10 4 0,-9 3 0,-2-2 0,-16 8 0,1-3 0,-17 10-179,-7-2-991,-6 2 172,-9 6-2600,-10 10 1080,4 1 2518,-7 7 0,5-4 0,-1 1 0</inkml:trace>
  <inkml:trace contextRef="#ctx0" brushRef="#br1" timeOffset="248292">27028 14234 22194,'-14'-2'2069,"2"-1"-1709,-2 1-90,3 0 449,5 0-359,2-3-180,4 0-90,6-4 0,8 0 90,11-2-90,13-7-90,7 0 45,-5 0 0,2-1 0,-10 5 0,0 0-1588,12-6 0,0 1 1633,15-7-548,-4 4 458,-4 4 0,-9 2 90,-7 5-90,-7 2 0,-4 2 89,-10 5 1,-3 0 2798,-9 2-2798,-2 0 0,-13 12-180,3-3 836,-16 12-746,2-5 0,-25 14 0,19-13 0,-2 0 45,-1 0 0,0 1-45,-10 3 0,1-1 90,-6 0 0,-10 6 0,27-15 0,5 0 0,6-2-90,5-4 90,7-1 0,5-4 90,3 0-90,12 0 0,4 0-90,18-4 90,5-3-90,8-10 0,3-3 0,12-2 0,-13 1 0,-1 1 0,0 3 0,-19 9 0,-4 0 0,-19 12 0,-17 5 0,-32 17 0,-5 3 0,-2-1 0,-2 0-304,18-6 1,0-1 303,-11 4 0,0 0 45,3-1 0,3-2-45,-14 6 0,17-11 0,6-2 0,14-5 0,10-4 0,30-12 0,7-4 0,4-2 0,26-13-1461,-16 8 1,-1-1 1460,-9 3 0,-2 0 0,28-10-611,-28 11 0,-1 2 611,9-3 0,-14 10 0,-34 15 0,-23 15 0,-17 6-138,18-13 0,-1 1 138,-2 1 0,-2 1 0,-13 6 0,0 0 0,14-7 0,0-1 0,-14 8 0,3-3 2269,8-8-2269,7 0 2242,33-22-2242,17-5 0,17-14 0,13-9 0,-8 6 0,11-7 0,1 0 0,-8 5 0,-5 3 0,-1 1 0,5-2 0,9-5 0,-6 2 0,-22 11 0,-24 13 0,-29 18 0,-14 8 0,-17 4-427,4 2 0,0 2 427,20-10 0,2-1 0,0 0 0,-1 1-984,-23 14 984,7-4 0,9-4 0,10-5 0,20-8 0,34-16 0,10-9-900,-4 0 1,1-2 899,-2 1 0,-1-2 0,4-1 0,0-1 154,0 0 0,1 0-154,-3 1 0,-1 1 0,23-14 0,-14 8 0,-15 8 0,-17 7 0,-18 11 0,-17 7 0,-13 9 0,-12 3 2330,-3 4-2330,-2 0 0,5 0-539,6-3-361,8-1 347,11-5-796,9-1-450,9-1 1799,25-3 0,4-4 0,17-3 0</inkml:trace>
  <inkml:trace contextRef="#ctx0" brushRef="#br1" timeOffset="251510">24515 5844 21924,'2'5'1440,"0"-1"-721,-2-4-359,0 4 0,0-3 989,0 3-719,3-4-360,6 0-91,10-4 1,10-5-135,8-6 0,5-2 0,-8 2 0,3-1-362,16-7 1,4-2 346,-12 6 0,1 1 0,-2 0-30,7-3 0,1-1 0,1 1 0,3-2 0,-5 3 0,-10 4 0,-3 1 0,7-3 0,-3 2 0,-2 1 90,-2 1-180,-14 4 90,-4 4 0,-13 4-90,-5 2-1346,-2 0 267,0 4-450,0 5-720,-5 7 2339,-2 7 0,-7 6 0,-1 3 0</inkml:trace>
  <inkml:trace contextRef="#ctx0" brushRef="#br1" timeOffset="252053">24689 6296 21205,'-24'4'2339,"1"1"-1800,-6 0-269,12-1-90,0-4 0,14 0 90,24-4-90,10-5 44,15-4 1,8-4-45,-11 1 0,1-1 0,1 0-1251,1 0 0,1 0 1,-1-1 1130,3 0 0,-1-1 0,-3 2-15,1-1 0,-3 2-146,-2 1 1,-3 1 189,-4 1 1,-3 1 0,22-11 0,-11 5 0,-9 4-90,-9 3 90,0 4-180,-14 3 3204,1 2-3564,-11 2-4557,0 0 5007,1-4 0,2 3 0,1-3 0</inkml:trace>
  <inkml:trace contextRef="#ctx0" brushRef="#br1" timeOffset="252644">26297 5233 16887,'-8'0'5667,"-2"0"-4947,2 0-181,1 0-179,-2 0 90,8 0 0,-10 0-180,10 0-1,-4 0-89,5 0 0,0 0 0,3-2 90,29-12-90,6-4-135,-3 2 0,4-1-1196,-1-1 1,1 0 1195,6-3 0,2 0 0,1-1 0,0-1-167,-1 2 1,2-1 166,10-6 0,2-1 0,-11 6 0,-1 0-45,-1 1 0,-4 1 0,14-5 0,-34 15-90,-4 2 90,-9 4 2402,-3 1-2582,-6 4-398,-2 0-1131,0 6 180,0 4-810,0 6 2339,-8 4 0,-2 6 0,-9 5 0</inkml:trace>
  <inkml:trace contextRef="#ctx0" brushRef="#br1" timeOffset="253186">26464 5690 19856,'-12'0'3598,"0"-2"-2969,-1 1-179,7-3 0,-3 2-1,8-1-179,-3-1 450,40-22-2236,-3 6 0,5-1 1651,7-6 0,2 0-46,11-3 1,0 1-288,-11 5 0,-1 2 288,0-1 0,0 1 89,10-6 1,-1 1-45,-17 8 0,0 0-90,5-3 0,-3 1 135,3-2-90,-2-1-90,-12 9 0,-4 2 3106,-15 9-3106,-6 4-666,-4 0-2033,-4 10 360,-2 1 2339,-4 9 0,-6 2 0,-1 1 0</inkml:trace>
  <inkml:trace contextRef="#ctx0" brushRef="#br1" timeOffset="254572">24263 4342 21924,'-23'0'1889,"3"4"-1529,4-3 0,7 3 0,4-4-90,9 0-90,7 0-1,10-2-89,13-2-45,-1-4 0,2-3 0,7-4 0,1-1-45,0-1 0,-1-1-143,0-2 0,-4 0 143,11-14 0,-21 9 0,-3-4 0,-4-2 0,-4-3 0,-2-8 0,-6-1 0,-6 9 0,-5 1 0,-19-24 0,-7 23 90,-10 9-90,-9 7 0,-8 9 0,11 12 0,0 4 45,10 0 0,1 3-119,-10 6 1,1 6 118,7 12 0,6 4 0,8-8 0,3 3-45,-2 11 0,6 2-1679,16 20 1679,14-3 45,-1-33 0,5-1-165,16 6 1,5-2 119,-7-9 0,3-3 0,13 5 0,2-4 0,-12-14 0,-1-2 0,1-1 0,0-2-45,-1-3 0,-1 0 0,-3-1 0,1-2-180,8-6 0,-1-3-270,-4-6 1,-1-4 44,-2 0 0,-2-3-180,-6-2 1,-4-2-1620,3-16 2249,-9 0 0,-8 4 0,-6 0 0</inkml:trace>
  <inkml:trace contextRef="#ctx0" brushRef="#br1" timeOffset="255215">25319 3551 16782,'-25'-41'1530,"-1"4"1125,-2 4-2385,-3 8-90,0 6 913,1 10-1003,2 11 465,1 14-510,10 10 0,3 8 0,2 11 0,3 5-45,-1 0 0,3 1 558,4 4 1,4-3-559,1-17 0,2-2 45,6 4 0,3-1-135,22 19 90,2-9 0,3-25 0,-14-23 0,9-26 0,-10-7 0,8-22 180,-21 14 0,-3-1-45,-2 9 0,0 1-1,0-12 1,-2 2 45,-1-8-90,-2 7-90,-2 13 801,2 8-801,6 22 90,4 39-120,-1 7 0,1 12 0,2-4 165,7 2 0,1-4-135,-4 13 0,5-18 0,11-45-90,-21-41 0,-7-12-90,0 20 0,0 0-585,3-25 1,-1-2-675,-4 17 0,-1 2 1439,0-5 0,0 3 0,-1-9 0,-2 20 0</inkml:trace>
  <inkml:trace contextRef="#ctx0" brushRef="#br1" timeOffset="255561">25575 3325 18882,'0'-47'5486,"0"30"-5050,0-9-346,5 61-90,2 3 0,5 19 0,0-11 0,2-3 0,2-3 90,3-3 28,1-6-118,-1-6 60,6-11-60,-9-12 181,13-47-92,-17 8-44,-5 2 0,-1 0 135,-2-10 90,-4-10-90,0 13-180,0-2 90,0 20-90,0 8 0,0 7 0,4 11 0,0 5 0,4 9-90,2 0-90,2 0-360,3 1-1798,8 8 179,-3-5 2159,4 2 0,-6-13 0,-2-5 0</inkml:trace>
  <inkml:trace contextRef="#ctx0" brushRef="#br1" timeOffset="256217">26293 3053 21565,'-18'-22'2158,"-2"1"-1888,-3 3-90,-1 4 90,-2 7-90,-1 3-90,-10 28-45,17 8 0,4 5-338,1-7 1,4 4 262,8 18 0,7 9 0,4-10-150,9 6 135,2-1 0,3-10-135,2-37 0,1-11 0,-1-9 91,-2-12 89,-1-11 0,-3-9 0,-6-11 179,-2-7 1,-6-5 90,-2 0 0,-2 5 0,0-4-466,14 27 1,9-12-1,7-8 1,4-2 0,-2 0-1,-2 7 1,-9 9 195,1-15 0,2 5 0,8 5 0,10-10 0,4 1 0,-6 16 0,-14 29 0,-15 39 0,-12 27 0,1 6-342,3-2 0,1 8 0,0 5 1,0 0-1,1-1 200,-1-12 0,1-1 0,0 1 1,0 0-1,-1-1 0,1-1 0,-1 5 1,0-1-1,0 0 0,0-2 0,-1 0 1,1 5-1,0-1 0,-1 1 0,1 0 1</inkml:trace>
  <inkml:trace contextRef="#ctx0" brushRef="#br1" timeOffset="256838">23418 6165 22028,'-22'-52'1979,"1"4"-1529,1 5-90,2 9 81,4 7-171,-2 13 147,1 14-147,-4 20-1622,0 20 0,1 9 1487,1-4 0,0 3-105,1 0 0,-1 4 0,1 3-390,1-4 1,0 4-1,0 0 1,1-3 359,-1 5 0,1-2 0,-1 3 8,1-5 0,-1 2 1,1 2-1,3 3-368,2-2 0,3 4 1,1 1-1,0-4 1,1-7-653,-2 14 1,3-2 493,0-6 1,0 10 0,3-10 0,5-32 957,21-62 0,-4-17 0,-6 4 0,0 0 0</inkml:trace>
  <inkml:trace contextRef="#ctx0" brushRef="#br1" timeOffset="257112">23179 6025 21924,'10'-60'2519,"0"8"-2249,-2 9 270,0 14-1,9 29-269,9 29 0,4 23 0,1-1-1157,-6-10 0,1-1 1,2 6 904,1 2 0,4 7 0,2 3 0,-2-3 0,-3-7-18,-1 0 0,-2-5 0,1 0-827,3 6 0,1 1 0,-4-7 782,-7-11 0,-3-5-45,15 23-180,-7-9-1259,-4-2 0,-9-14-1080,-4-6 3068,-14-15 1,-4-8 0,-7-3 0</inkml:trace>
  <inkml:trace contextRef="#ctx0" brushRef="#br1" timeOffset="257404">23167 6730 14722,'-59'-8'2069,"28"2"642,-6-9-2621,44 2 1409,14-6-1454,14 0 0,7-2 0,-6 2 0,3 0 35,17-8 0,3-1-80,-11 4 0,0 1-90,-1 0 0,-1 0-135,-1 0 1,-2 1-226,-4 1 0,-3 1-270,-4 2 1,-3 0 1246,18-18-527,-15 2 0,-12 0 0,-6 0 0</inkml:trace>
  <inkml:trace contextRef="#ctx0" brushRef="#br1" timeOffset="258000">28157 3949 21205,'-17'-26'4048,"5"8"-3779,-3-4 1,10 13-180,-2 4 180,6 11-90,1 12 0,6 19-90,5 6 0,1 6-45,-2-8 0,-1 2-396,6 19 0,0 1 351,-5-15 0,0 0 0,2 16 0,0 1 0,-3-18 0,-1-1-90,2 9 0,0-2-540,0 8-449,0-13-630,-4-10 1709,-2-19 0,-2-15 0,-2-14 0</inkml:trace>
  <inkml:trace contextRef="#ctx0" brushRef="#br1" timeOffset="258511">28064 4035 21655,'0'-48'1709,"0"1"-1350,3 3 1,6 6-90,9 2 0,8 6-90,13 3-90,9 5-45,-6 10 0,3 4 0,-12 2 0,0 2 0,12 0 0,-2 4 45,6 11 269,2 27-224,-34-7 0,-6 5-90,-1-1 0,-5 2 0,-8 5 0,-7-1-45,-3-9 0,-4-2 0,-9 10 0,-2-1-102,8-12 1,-1-1 101,-4 5 0,0-2 90,-4-2 0,5-7 0,5-4 180,5-8-180,10-8-90,8-10 0,10-6 293,13-4-293,11-3 90,13 0-90,-1 7 0,3 1-491,-10 6 1,0 0 490,17-1 0,-1 3-45,-18 6 0,-1 4-90,8 8 1,-1 4 134,12 13 0,-24-7 0,-7 4 90,-16 36-90,-21-11 0,-5-15 0,-7-2 0,-4-7 0,-5-2 0,-3 1 0,-3 0 0,-2-2 0,-2-1 0,-15 7 0,0-3-45,16-8 0,0-1-45,-8 4 0,2-3-540,-4 0-269,6-8-360,7-4-900,2-6 2159,-1 0 0,0 0 0,-1 0 0</inkml:trace>
  <inkml:trace contextRef="#ctx0" brushRef="#br1" timeOffset="259418">22663 5681 20665,'-18'-16'2519,"-2"2"-2159,-5 7 539,-36 23-719,24 9-298,5 0 1,2 4 206,13 2 1,3 3 0,-1 6 0,0 4-174,0 5 1,-1 7 0,2-3 143,1-8 0,2-2 0,-1 3-988,-3 14 0,0 4 1,2-4 987,3-13 0,0-3 0,1 1-31,1 0 1,-1 0 0,2 0-283,0 0 0,1 1 0,0-1 283,2 0 0,1 0 0,0 1-30,1-2 0,2 1 0,0-1 0,2 0 0,1 0 0,2 1 29,6 14 1,3 3 0,1-3-30,-1-13 0,0-2 0,3 1 0,6 11 0,2 1 0,2-5 99,4 2 1,14-4-100,-5-21 0,12 0 0,7 1 0,5-1 0,0-1 0,-5-2 0,-8-3 0,9 5 0,-6-5 0,8 2 0,-4-5 0,1-1 0,-1 1 0,0-1 0,0 1 0,1-1 0,-1 1 0</inkml:trace>
  <inkml:trace contextRef="#ctx0" brushRef="#br1" timeOffset="260110">28697 3239 21655,'14'-55'1799,"3"1"-1440,6 0-749,14 0 660,-12 27 0,4 3-90,8 2 0,3 3-354,9 2 0,6 7 324,6 9 0,8 7 0,-3 2-498,-10 1 0,-3 2 1,3 4 369,-1 1 1,4 3-1,-1 2 1,-5 3-808,2 7 0,-4 3 0,-2 3 845,1 3 0,-2 1 0,-2 3-30,-1 3 0,-2 1 0,-3 2 72,-2-1 0,-2 0 0,-2 5-80,-5-2 1,-2 2-1,-2 4 1,-4 1-278,-6-7 1,-3 2 0,-2 2 0,-2 0 0,-1 1 92,-1 2 0,-1 1 0,-3 1 1,-1 0-1,-3 0 162,-3 3 0,-2 2 0,-3-1 0,-1-2 0,0-7 0,-5 6 0,-1-6 0,0-3 0,1-8 0,0 0 0,-1 0 0</inkml:trace>
  <inkml:trace contextRef="#ctx0" brushRef="#br1" timeOffset="268479">24852 7065 17967,'-5'-5'4947,"2"1"-4407,3-3 809,-4-8-630,3 4-539,-2-4 0,3 11 180,1 8-180,9 17-113,2 24 1,4 23-1,1 5 1,-2-15-1764,-2-12 0,0-1 1696,3 16 0,2 13 0,0-3 0,-5-23-204,-4-21 204,0 2 90,-4-17-90,-4-4 90,3-8 0,-1 0 89,1 0 91,3-2-270,-4-1 3291,5-1-3291,1-1 305,4-1-305,7 0 90,3 2-90,-4 2-90,-5 2 180,-8 0-90,-5 0-90,-1 0 180,2 0-90,2 0 0,10-4 0,-1-1 0,9-2 0,5-6-3392,19-11 3392,-10 5 0,1-7 0,7-7 0,-6 4-225,5-4 225,8-6 0,-3 2 0,-20 16 0,8-5 0,-9 6 0,6-6 0,-13 10 0,0 0 0,9-5 3280,-6 5-3280,15-7 337,-17 9-337,13-4 0,-16 6 0,4 1 0,-6 4 0,-2 1 0,13-5 0,-4-1 0,21-10 0,-4 1 0,11-6 0,-4 6 0,-2 1 0,-14 9 0,7 0 0,-15 3 0,6 2 0,-8-1 0,8-2 0,-5 0 0,8-2 0,-8 2 0,15-4-90,2-5 90,4 2 90,-5-1-180,3 4 90,-13 3 90,8-3-90,-15 4 0,-1 2 0,-2 1 0,1-1 0,1 0 0,-1-2-90,1 0 90,0 2 0,0 0 0,1 1 90,1-1-90,-3-2 0,1 2-90,-4-2 180,0 2-90,0-2-90,13-6 90,-7 6 0,7-3 0,-11 7 0,-3-1 0,1-1 0,7-4 0,-7 3 0,15-4 0,-15 6 0,5-2 0,1-1 0,-6 2 0,5-3 0,-6 4 0,-1 1 0,-2 1 0,7-3 0,-1 0 0,1-2 0,-2 2 0,-5-1 0,3 1-90,10-4 90,1-1 0,6 1 0,-9 3 0,-7 2 0,1 2 0,-9-1 0,7-2 0,-9 1 0,1 1 0,-1-2 0,0 1 0,-2 1 0,0-2 0,0 5 0,-2 0-90,2 2 90,-2-2 90,0 1-90,-1-3 0,-2 4 0,-1-4 0,0 3 0,0-1 0,0 0 90,0-4-90,0-2 90,0-3-90,0 2 0,-5-6 0,-2 2 0,-3-6 0,0 3 0,2-3 0,0-1 0,-6-14 0,5 6 0,-1-12 0,1 13 0,4-8 0,-5 2-90,0-1 90,0 11-90,-1 4 90,1 9 0,6-1-90,0 4 180,1-1-180,2 2 180,-3-4-90,4-1-90,-4 1 90,4-3 0,-10 2 0,9-1 0,-8-2-90,8 1 180,-2-5-90,3 0 0,0-1 0,0 3 0,0 5 0,-4 0 0,3 2-90,-3-2 180,4 2-90,0 2 0,0-2 0,0 4 0,-3-1 0,2 1-90,-3 1 180,1 1-90,2 1-3058,-3 2 899,-1 4 2159,-4 3 0,-9 13 0,-3 3 0</inkml:trace>
  <inkml:trace contextRef="#ctx0" brushRef="#br1" timeOffset="271478">26399 7472 12791,'-19'-19'2429,"3"2"288,2 5-2537,7 3 1312,2 5-1492,5 2 852,0 2-762,-4 0 3442,0 0-3352,-4 0-90,0 0 0,0 0 90,-2 0-180,5 0 90,-6 0 180,9 0-180,-3 0 0,5 0-90,9-4 0,1-1 0,20-4 0,-7 4 90,11 1-90,1 30 90,-10 2-90,6 28 89,-15 0-1397,-3 4 1398,-7 3 0,-6 0 0,-8 1 0,-8-5-683,-9-3 593,-5-6-28,-9-9 28,-2-7 90,-5-12-90,1-10 90,0-12-90,2-14 90,5-11-90,1-13 90,6-10-135,14 9 0,3-5 0,5-3 0,3-2 0,-2 3 0,2 0-45,5 3 0,2 4-180,-1-9 0,0 12-269,0 7-91,0 8-89,0 12 740,2 3-2089,2 6 2260,0 8 1,4 6 0,-2 9 0</inkml:trace>
  <inkml:trace contextRef="#ctx0" brushRef="#br1" timeOffset="271906">26419 8200 21385,'0'9'1709,"0"4"-1439,2 19 0,0 19-181,1 4 1,-2-15 0,-1 0 0,-10 20 0,0-3-90,-12-15 0,2-24 0,-3-9 0,-1-9 90,1-11-90,3-10 90,9-11 90,4-32-90,10 10-45,1 17 0,1 2-45,9-13 90,8 10 90,5 6-90,5 9 0,3 12-90,3 5 0,1 14 0,14 10-90,-14 2-540,13 10-89,-30-19-1980,-2 1 360,-15-12 2339,-10-6 0,0-1 0,-5-7 0</inkml:trace>
  <inkml:trace contextRef="#ctx0" brushRef="#br1" timeOffset="272690">26679 7761 21025,'4'-20'2429,"0"4"-2160,0 3 1,2 6 180,1 2-180,1 3 0,0 8-90,-2 2-90,0 7-90,-4 3 90,0 3-90,-2 0 0,0-3 89,-4-3-89,0-7 0,-1-2 0,-4-6 90,8-8-90,-4-6 90,5-11-90,0-7 90,9-22-90,11 0 0,2 1 0,10 14 0,-10 27 90,12 10-90,-10 14 0,6 8 0,-12 20 90,-9-10-90,-2 14 0,-7-23 0,0-5 0,0-10 0,-4-10-90,3-13 90,1-1 0,5-9 0,5 7 0,2 2 90,3 0-90,3 4 0,0 5 0,4 5 0,-1 8 0,3 1 90,-3 6-90,-1 2 90,-4 1-90,-2 0 90,-3-7 0,-3 1 0,-4-7 0,-3 3 90,-1-4-180,-3-6 90,-3-6 0,-5-12 0,-3-8 0,2-9-90,-4 0 0,3-2 90,-1 4-90,2 3 0,0 6 0,-4-6-90,-1 5 90,1 0-90,2 8 90,7 11-180,-5-1 0,9 6-180,-6-2 0,9 7-2608,0 0 2608,-3 2-1978,-7 0 269,-3 0 2069,-7 0 0,0 0 0,-3 0 0</inkml:trace>
  <inkml:trace contextRef="#ctx0" brushRef="#br1" timeOffset="273423">26196 7436 20305,'-47'14'2429,"6"-1"-2069,7-8-90,11-1 179,11-4-269,14-2-90,16-5 0,14-3 0,7-3-45,-5 1 0,4-1-1176,15-6 1,9-3-1,-4 1 1131,4-1 0,1 0 0,-6 1 0,4-2 0,-4 2 0,-13 4 0,-3 2 0,0-1 0,20-8 0,-2 0-24,-4 2 1,0-1 113,-6 1 0,3-1 0,-5 1 45,-5 4 0,-2 0-580,16-9 1,-7 3 624,-21 11 0,-7 2 0,-6 4 2749,-4 0-2749,-3 5-31,-2 0 31,-4 0 1519,2 1-1519,-2-3 0,2 2 0,-2-1 0,0 1 179,0 2-269,5 0-90,6 14 0,2 0 90,3 14-90,-4 1 0,2 6 0,2 3 0,-1 3 0,1 0 0,-4-5 0,4 8 0,-7-16 0,-1 2 90,-6-16-90,-2-7 0,-2 1 0,2-7 0,-2 3 0,-5-14-90,-6 1 90,-20-13 0,2 14 0,-13-2 0,8 16 0,-15 15 0,12 3 90,-9 11-90,21-8 0,5-2 0,9 0 90,6-1 0,5-7-90,0 0 90,0-12-90,3 0 0,2-1-180,7-3 0,-5 3-359,1-4-361,-7 0-2248,-1-8 629,2-5 2519,0-11 0,2-4 0,1-3 0</inkml:trace>
  <inkml:trace contextRef="#ctx0" brushRef="#br1" timeOffset="273773">27447 6974 20305,'8'-20'3059,"3"-8"-2430,8 4-359,2-2 90,7 11-90,-2 8 180,24 11-181,-9 8-89,20 11 0,-28 3 0,-2 5-90,-7-6 0,-1 2-45,5 10 0,-1 3 45,-8 0 0,-3-2 0,6 16 90,-1 8-90,-14-34 89,-7-16-179,-7-15 0,-8-42 0,7-3-45,1 10 1,3-1-1,3 4 0,2 0-360,-1-15 0,0-1-45,0 14 1,0 0-271,-2-7 0,-2 4-1618,-4 1 2338,-8 21 0,-8 18 0,-3 12 0</inkml:trace>
  <inkml:trace contextRef="#ctx0" brushRef="#br1" timeOffset="275023">26273 7413 15178,'-5'-7'5577,"0"3"-4767,-2 2-361,-2 2-269,4 0 0,-1 0-90,-3 0 180,2 0 90,-5 0-180,2 6 0,-2 1 0,3 9-91,3 0 91,-1 2-90,6 0 0,-3 0-90,4 0 90,0 0-90,0 0 90,0 0-90,0-1 90,4-2 0,4 5-90,1-7 0,5 0 0,-4-5 0,0-7 0,0 3 0,-2-4 0,1 0 90,-1 0-90,0 0 0,0 0 0,0-2 0,0-3 90,2-10-90,-3 0 0,-1-5 90,-4 5-90,-2 1 0,0 2 0,0-7 90,0-2 0,0 2 0,0-4 0,0 12 0,0 2 0,0 3-450,-8 6-270,3-2-629,-10 6-1170,0 5 2429,-5 9 0,-5 11 0,-1 6 0</inkml:trace>
  <inkml:trace contextRef="#ctx0" brushRef="#br1" timeOffset="282474">1555 14957 24353,'-22'12'1799,"1"-1"-1709,11 0 90,2 0-90,8 3-90,8-2 0,6-5 90,13-5-180,7-9 180,23-19-90,-17 1 0,6-15 0,-31 10 90,-8 3-90,-18 7 90,-6 8-90,-17 14 90,-7 16 0,8 15-1,-3 12 1,5 0-90,8 2 0,3 2-168,-5-2 0,-1 4 1,11-5 167,17-6 0,11-7 0,21 1-269,15-7 269,10-11 0,-27-9 0,2-1 0,12 1 0,2 3 0,-8 5 0,-1 3 0,0 0 0,-4 3 0,-13 6 0,-8 3 0,-12 27 0,-8-24 0,-4 0 0,-5 2 0,-3 0-255,-4 1 0,-3-2 255,-2 0 0,-3-2 0,-3-2 0,-3-3 0,0-3 0,-3-3 0,-2-4 0,-1-4 0,-3-3 0,0-4 45,0-5 0,0-4 0,1-4 0,1-5 0,1-2 0,3-6-45,1-5 0,3-3 0,1-5 0,4-3-369,3-5 0,3-4 324,3-3 0,4-1-45,4-2 0,3-1-45,3 1 0,3-2-630,8-13 1,4 1 134,-1 18 1,1 3-226,7-11 1,4 4-1665,11-3 2635,7 7 1,4 10 0,1 4 0</inkml:trace>
  <inkml:trace contextRef="#ctx0" brushRef="#br1" timeOffset="282755">1551 14672 21115,'9'-43'3238,"-3"0"-2788,-3 7-90,0 2-91,-1 9 1,3 5 0,3 10 360,25 32-360,1 16-135,-6-3-1,1 5-325,-2 2 1,1 5 220,1 3 0,3 5 0,1 1-314,-7-13 1,0 0-1,1 1 1,1 2 238,4 7 0,2 3 0,0-1 0,-2-3-1029,2 1 1,-2-3 0,0-2 893,-5-8 0,-2-2 0,-1-4-629,14 18-2340,-8-8 3149,-29-34 0,-12-8 0,-26-30 0</inkml:trace>
  <inkml:trace contextRef="#ctx0" brushRef="#br1" timeOffset="283379">1259 15233 21475,'-39'-3'599,"0"0"1,3-1 0,3 1-420,-20-9-90,18-3 89,17-8 1,22-10-90,18-15 0,15 1 0,9-7-839,-5 8 1,3-1 0,1-1 748,-10 11 0,0 0 0,1 0 0,1-1 0,3-1 0,2-2 0,-1 1 0,-1 3 0,2-2 0,-2 3 0,0 0-53,0 1 1,-1 0-1,4-1 98,2-2 0,2-1 0,2 0 0,-2 3 255,7-1 0,-2 3 0,0 1-801,0 0 1,-1 0 0,-3 10 590,2 8 0,-10 17 0,-16 41-133,-5 16 43,-12-27 0,-2 2 45,-1 1 0,-2 0-45,-6 29 0,-3-7 90,-7-12 1726,0-13-1816,-4-14 244,-10-26-244,8-16 0,-6-25 0,18-13 923,4 28 1,2-1-924,2 0 0,2 0 82,6-4 0,3 3-82,9-6 0,22 11 0,-1 45 90,8 22-90,-14 7 0,-1 5 0,-11-8 0,-2 1-348,7 18 0,-8 1 348,-14-17 0,-7 0 90,-12 19 0,-10 0 59,-1-23 1,-4-1 0,-2-2-90,1 1 0,0-1 0,-3-4 30,-22 7 0,-2-10 0,14-17 0,1-6-45,-2-5 0,0-4 0,0-4 0,1-4-45,-1-6 0,2-3 45,2 0 0,1-3-222,-7-12 0,3 0-48,12 10 0,2 1-225,-4-7 1,4 2-721,3-3-399,13 1 1569,25-9 0,6 8 0,17-7 0</inkml:trace>
  <inkml:trace contextRef="#ctx0" brushRef="#br1" timeOffset="283595">1969 14202 20935,'0'-18'2968,"0"-2"-2518,0-3-90,9-6 0,12-7-270,18-7-482,-12 18 1,4 0 436,4-2 0,2 2-90,3-2 0,2 1-45,-1 1 1,-1 1-46,-1 1 0,-1 2-135,-3 3 0,-2 0-540,22-9-459,-11 5-1070,-13 6 2339,-9 2 0,-12 1 0,-4 2 0</inkml:trace>
  <inkml:trace contextRef="#ctx0" brushRef="#br1" timeOffset="284122">2798 13388 21115,'10'-9'2878,"-3"4"-2518,-4 1-90,-3 4 90,0 0-270,-3 0 0,-4 0 179,-3 0 1,-4-6 270,-10-16-360,0-25-90,5-4-90,6-13 0,19 12 0,6 0 0,12-1 0,11 4 0,8 5 0,-10 21 0,3 2 0,16-2 0,-18 10 0,-2 6 90,7 13 0,-3 12 0,-7 16 90,-5 18-372,-14-20 1,-3 1 236,-1 5 0,-1 2 45,-2 0 0,-1 4 90,0 19 0,0 2-90,-3-18 0,2 2-30,2 11 0,1 5 0,1-7-15,0-15 0,1-3-45,3 23 0,3-6 0,6-11 0,10 13 0,3-7 0,-1-1 0,-5-12-180,-12-16-270,-4-5-1799,0 5 743,-5-1-1193,0 7 2699,-4 2 0,2 5 0,0 6 0</inkml:trace>
  <inkml:trace contextRef="#ctx0" brushRef="#br1" timeOffset="284409">3703 14681 23004,'13'14'2159,"-3"-7"-1979,0 3-1,-2-9-179,0 3 90,0-4-90,0 0 0,2-2 0,-5-4 270,1-6 90,-12-4 450,-13-6-451,-11 3-269,-9 3-270,10 5-359,11 7-631,12-1-449,6 3-899,0 0 2518,0 10 0,4 8 0,1 10 0</inkml:trace>
  <inkml:trace contextRef="#ctx0" brushRef="#br1" timeOffset="286122">3074 17205 23364,'0'-55'2428,"0"4"-2248,4 7-90,-2 8 360,10 1-90,-3 19-1,8 4 1,4 27-180,7 15 0,8 19-135,-14-17 0,-1 2-1283,4 6 0,-1 1 1238,2 4 0,-1-1 45,1 3 0,1-1-387,-1 0 0,1-1 342,-2-4 0,1-2-24,-1-3 1,0-2 23,-2-6 0,1-2 0,21 13-90,0-47 0,-1-12 90,-4-12-133,-3-9 1,-8-6 132,-26 13 0,-9 0 45,-10-11 0,-5 2-45,1 13 0,-3 3 0,-10-4 0,-5 6-45,-9 18 0,-4 11-360,-3 10 1,0 6 712,1-3 1,2 4-1029,5 6 1,7 1-1260,-2 8 179,14-6 1800,13-7 0,16-12 0,7-5 0</inkml:trace>
  <inkml:trace contextRef="#ctx0" brushRef="#br1" timeOffset="286440">3870 17594 22734,'11'62'764,"-7"-26"1,-1 1-675,-3 7 0,-3 2-635,0 5 1,-1 1 634,-3 4 0,0 1-493,0 0 0,0-1 448,-1 0 0,-1-1-45,1-5 0,-2-2 50,2-5 0,-2-2-50,-12 18 0,-3-21 0,-1-26 360,-19-60-1,13-7-151,10 7 1,4-4-29,9 11 0,4 0-45,2 1 0,2 1 437,3 3 0,6 2-482,12-4 0,6 5-90,22-7-90,5 19 0,4 8-135,-20 12 1,-1 4-218,14 0 1,-2 2-909,11 11-628,-8-5 1978,0-4 0,-20-5 0,2-4 0</inkml:trace>
  <inkml:trace contextRef="#ctx0" brushRef="#br1" timeOffset="287123">3988 16821 21745,'0'12'2608,"0"11"-2428,3 32-90,4 6 0,1 1 0,0-4 0,-2-8-90,-4-11 0,0-10 0,-5-15 0,-6-12 90,-7-17-90,-5-15 0,-3-19 45,13 19 0,1-4-45,0-21 0,4-4 45,9 3 0,4-1-556,-1 1 0,5 3 601,8 11 0,4 9 90,22 6-45,-10 25 0,2 7-45,20 11 0,-20 1 0,-3 4 0,6 18 0,-9 1 0,-9-1 0,-6 7 90,-9-18-270,-2-6 90,-5-29 1111,0-20-1156,2-7 0,3-6 45,6-3 0,2-2 45,-1 0 0,3 2-45,4 4 0,3 7 90,15 7 90,2 12-90,3 19 0,-1 11-1,0 8 91,-7 6-90,-3-5 90,-9-1-90,-5-9-90,-9-7 90,-12-9-90,-9-11 0,-29-34 0,3-5-1131,13 16 1,-4-5-1,2 0 1131,-9-15 0,1 1 0,-2 1 0,0 1-219,7 6 1,2 6 128,-4 0-90,7 8 0,6 10-179,4 6 89,2 4-90,3 6 3175,1 1-3265,0 4 205,0 0-475,-2 8-89,0 4-450,0 8-630,-2 3-7942,-1 0 9567,-3 1 1,0 3 0,-3 3 0</inkml:trace>
  <inkml:trace contextRef="#ctx0" brushRef="#br1" timeOffset="287441">3090 17191 22374,'-36'29'659,"0"0"1,4-4 0,1-3-570,-16 10 0,23-22-90,22-26 90,28-29-90,-2 8 0,7-5-938,1 2 0,8-6 1,2-2-1,-1 3 960,-5 5 1,0 1-1,1 1 1,2-3-23,3-2 0,4-3 0,1 0 0,-1 1 0,-1 3 22,0 1 1,0 2-1,-1 2 1,0 0-23,-2 1 0,1 1 0,-1 1 0,0 1-516,9-8 1,-1 2-1,-1 1 516,-7 6 0,-1 1 0,-2 1 45,11-7 0,-3 2-165,-10 8 0,-3 3-150,13-13-270,-19 13-179,-22 12 1569,-14 6-850,-27 14 0,4 0 0,-12 8 0</inkml:trace>
  <inkml:trace contextRef="#ctx0" brushRef="#br1" timeOffset="287924">4836 15360 23813,'5'-12'1440,"-11"5"-1350,-1 9 89,-9 8-89,2 6 0,-9 12 90,-1-5 90,-3-3-180,9-14-90,10-17 90,4-11 0,4-13-90,4-8 90,13-21 0,3 17-90,12-10 90,-1 30 0,21 7 45,-20 28 0,1 9-46,12 10 1,-2 6-45,-7 6 0,-4 3-398,0 7 1,-6 0 442,-10-10 0,-3-1-45,-2 2 0,-2 0 0,-1-2 0,-2 1 0,-2-1 0,-2-2-45,2 30 0,-4-7 0,-4-9 0,3-10 90,-2-6-90,3-7-90,0 4-90,7-5-1259,6 7-1,4-9 347,3 0-1606,-4-6 2699,0 2 0,2 5 0,1 2 0</inkml:trace>
  <inkml:trace contextRef="#ctx0" brushRef="#br1" timeOffset="288107">5527 16486 23364,'2'7'3688,"0"4"-3149,-2-10 271,0 3-810,2-4-90,-2 0-270,4 0-450,-2 0-539,0 0-270,0 6-989,-2-1 2608,0 6 0,0 2 0,0 1 0</inkml:trace>
  <inkml:trace contextRef="#ctx0" brushRef="#br1" timeOffset="290672">6968 16780 22464,'-3'-21'2159,"2"1"-1934,19-19 0,9 0-1843,7 10 1708,4-10 0,3 8 90,11 39-119,-14 13 1,0 6-62,-12-3 0,-1 5 45,7 12 0,-4 6 0,-12 11 0,-8 1-272,-5-12 1,-4 0 226,-3 16 0,-6-2 0,-5-19 0,-5-4 0,-1-2 0,-2-2-145,-1-4 1,-2-3 189,1-4 0,-2-3-45,-24 1 766,-13-23-766,22-44 0,6-5 0,31 14 0,9-1-484,16-18 484,19 1 90,-16 30 0,5 3 90,20-3 0,5 5-135,-12 7 0,2 3 0,15-1 0,0 4 0,-16 10 0,-3 2 112,-1 0 1,-2 0-158,-3 4 0,-1 0 312,21 8-222,0-2 90,-16-7-270,-9-2 90,-15-12 0,-19-8 1001,0-13-1046,-13-23 0,-3-7 45,6 18 0,0-1-119,-3-5 1,-2-3-1,0 3 164,-2 1 0,-1 4-45,-3 0 0,-2 2 45,-1 3 0,-2 3 0,-2 3 0,-2 3-45,-1 5 0,0 4 45,-1 3 0,-1 5-45,2 5 0,0 4 0,3 2 0,-1 7 0,-13 19 0,3 7-135,19-7 0,4 2-45,-7 6 0,11-1-179,31-1-91,28-28 0,1-17 0,5-7 270,9-7 1,0-3-1343,2-2 0,-1-3 1567,-1-5 0,-4-1-45,-19 11 0,-1-3 416,5-12 0,-1-1-237,-10 11 1,-1 0 0,3-9 0,-2 2 180,3-6 270,-4 0-271,-9 19 181,1 5 0,-5 26-270,21 39-270,-2 7 211,-7-11 0,2 2-211,-4-5 0,0 0 0,2 1 0,-1-1 0,2 0 0,-1-2 0,0 0 0,-1-2 0,-1-4 0,-1-1-640,17 22 640,-7-11 0,-5-4-1979,-4-5 360,-11-14-8212,-7-11 9184,-13-20 1,-5-17 0,-2-9 0</inkml:trace>
  <inkml:trace contextRef="#ctx0" brushRef="#br1" timeOffset="291639">8288 15731 22554,'0'-5'3328,"-5"7"-2608,-9 17-360,-4 2-91,-10 15-179,11-15-90,-1 0-180,12-14-179,-3-3-451,-3-10 450,-2-3-89,-2-26 269,12-9 180,8-2 0,9 1 90,7 22 0,4 5 90,3 9 89,1 13-89,-1 12 0,-1 13 45,-10 1 0,-2 3-135,4 20-1741,-6-17 0,-3 1 1741,-4 29-700,0-13 610,-1-3 0,2-22 90,4-19-90,4-1 0,5-7-90,20-1 0,9-13 90,1-2-90,-2-9 0,-20 1 90,-5-6 2955,-8-5-2955,-6-7 90,-4-6-90,-4-8 45,-7 13 0,0-1 1092,-3-23-1137,-3 15 0,0 0-1651,8 15 0,2 3 1651,-8-30 0,11 16 0,4 24 90,2 5-90,8 4 90,4 7 179,21 22-89,-3 7-45,1 12 0,1 5 1242,-13-10 0,0 1-1332,11 11 0,-1 1-45,-11-12 0,-1-1 45,-2-2 0,0 0-67,4 5 1,-2-2 111,4 10 90,5 7-180,-24-34 90,-1-1-180,-11-16 801,-4-5-711,-8-11 0,-1-7 0,-1-4-90,-14-25 90,3 1 0,0-6-45,6 10 0,1 0-204,0 0 0,0 2 204,5 6 0,1 3-225,-3-21 90,5 21-180,1-19 91,8 28-361,2-20 450,6 23-180,11-23 360,9 11 0,1 0 738,-1 5-738,-9 15 360,0-4-270,-5 8 90,-1-1-90,-4 11 0,-2 3-90,0 1 90,0 2-180,-2 4 0,0 3-540,-5 9-179,3-8-271,-3 6-269,5-12-810,0 2 2159,-4-8 0,3-2 0,-2-3 0</inkml:trace>
  <inkml:trace contextRef="#ctx0" brushRef="#br1" timeOffset="292004">9055 14641 19046,'19'-16'4048,"-1"2"-3329,-2 0-179,-1 3 90,-1 6-91,-4 1 271,-2 4-450,-4 0-90,-2 0 89,-2 4-269,-5-3 90,0 3-90,-5-8-90,2-5 90,3-25-90,11-23 0,5 19 0,3 1 0,-1 3 0,4 3 180,9 0 0,5 10 270,20 24-450,0 14-203,-28 9 0,-5 6 203,-5 1 0,-2 5 0,0 21 0,-2 4 0,-1-15 0,-1 2 0,0 4 0,-1 4 0,0-5 0,-1-6 0,1-1 0,1 1 0,1 4 0,0-6 0,0-6 0,0-2-2259,3 7 1,2-1 279,7 4 1434,15-5 1,-7-17-1,9-2 1</inkml:trace>
  <inkml:trace contextRef="#ctx0" brushRef="#br1" timeOffset="292172">9916 15599 24623,'7'30'2968,"-1"-5"-2518,-2-5-180,0-4-90,-2-9-90,2 3-180,-4-9-450,2 4-1979,-2-1-7312,-13 7 8196,-6 3 0,-20 10 0,-4-1 1</inkml:trace>
  <inkml:trace contextRef="#ctx0" brushRef="#br1" timeOffset="293248">8365 17015 21385,'25'-9'4317,"-3"4"-3687,0 1 0,-3 4 269,2 6-449,-2 12-180,-9 40-270,-19-20 0,-5 2 0,-2 6 0,-6-1-685,-13 1 0,-5-4 685,1-6 0,-6-2 0,6-9 0,-5 2 0,-3-1 0,3-1 0,-5 2 0,1-1 0,-7 1-321,9-6 1,-4 0 0,-4 1-1,-2 0 1,0-2 0,2-1 320,-9-1 0,1-2 0,-1-1 0,-2-2 0,-2 0 0,10-3 0,-3-1 0,-2 0 0,0-1 0,0 0 0,1-2 0,3 0-367,-2-1 1,1-1-1,2 0 1,0-1-1,0-2 1,1-1 366,-8-2 0,-1-2 0,2-1 0,2-2 0,4 0 0,-12-5 0,5-2 0,1-1-308,3-1 1,1-2 0,1 0 307,6-1 0,0-1 0,2-1 0,5 1 0,2-1 0,1-1 0,-12-8 0,1-1 98,-2-7 1,3 1-99,17 11 0,3 2 0,-3-3 0,3 2 1114,3 3-1114,7 8 2379,6 5-2379,4 5 1810,6 6-1810,2 5 913,4 2-913,0 2-270,0-2 0,0-4 0,0-1-449,0-4 808,0-8 1,0 0 90,0-5 180,-5 0-90,0 3 90,-2 1-180,-2 5-180,8 2 0,-8 8 0,8 11 0,-1 17 0,7 10 0,3 7 0,4 8 0,1 2-1166,1 2 0,1-1 1166,0-3 0,1-6 0,4 6 0,-3-14 0,-5-11 0,-6-22 0,-8-15 0,-10-26 0,-9-21 0,7 17 0,0-4-432,-1-5 0,-1-2 432,1-3 0,0 0 0,1 2 0,1-1 764,1-7 0,2 1-764,5 17 0,3 2 0,2-6 0,6 3 0,22-2 0,19 4 0,-17 18 0,2 2 0,3 1 0,1 3-138,1 3 0,0 3 138,-3 1 0,1 4 508,6 9 1,-5 9-509,-9 14 0,-8 9 0,-10-1 0,-4 5 0,-4 0-201,-4-2 1,-3 0-1,-4 1 201,-5 4 0,-5 0 0,1-3 0,-7 4 0,1-3-340,0-3 1,0-1 114,2-5 0,0-2-315,3-6 1,1-3-990,-12 12-93,9-19-1076,12-26 2698,8-26 0,8-29 0,0 22 0,-1-1 0</inkml:trace>
  <inkml:trace contextRef="#ctx0" brushRef="#br1" timeOffset="293625">5681 15527 24074,'-26'-26'899,"-1"0"1,2 0-1,-1 0-719,-21-20-90,10 2 0,11 1-721,18-2 631,17-5 90,28-4-90,-8 26 0,7 3-472,9-1 0,5 4 472,9 3 0,4 6 30,-16 7 0,2 3 0,0 2-30,3 3 0,1 3 0,1 2-344,1 5 0,0 2 0,0 3 373,1 2 1,0 2 0,-2 3-30,0 3 0,-1 2 0,-1 1 0,-1 1 0,-2 1 0,0 1-193,-5 0 1,-1 1-1,0 3 193,6 8 0,-1 3 0,-3-3 0,1 4 0,-4-1 0,-10-11 0,1 2 0,-6-5-210,10 17 210,-11-12 847,-8-14-847,-4-12 1730,-6-7-1820,-2-12 687,-4-7-1317,-7-12-1349,-11-32 630,-2 9 449,6 16 1,0 0-1349,-6-8 2338,0 10 0,-1 14 0,-1 8 0</inkml:trace>
  <inkml:trace contextRef="#ctx0" brushRef="#br1" timeOffset="293943">6968 15794 20935,'-33'39'4048,"5"-5"-3688,6-7-1,7-7-89,7-10 360,26-4-180,42-16-361,-26 6 1,3 1-325,12-3 0,1 1 279,-8 2 1,-2 2-45,-1 3 0,-1 2 0,-2-2 0,-1 2 0,8 1 0,-3 1 0,14 3 12,6-4-12,-33-1 0,-11-10 90,-8-12 89,-14-14 91,-6-16 0,-14-11-135,9 27 0,-1 1-442,-4-3 0,-1 2 307,-2 1 0,-1 2 0,-1 4 0,-1 3 0,-31-10 231,0 22-231,-5 24-225,31 3 0,0 5-315,-1 5 1,-1 7-691,4 4 1,0 5 0,3 0-3687,-5 9 1,2 2 4178,5-7 0,0 4 1,3-3-1,2 8 0,3-1 1,0 0-1,0 1 1</inkml:trace>
  <inkml:trace contextRef="#ctx0" brushRef="#br1" timeOffset="305861">12316 11438 11760,'-12'-9'1799,"2"0"-1529,0 2-270,5 1-180,-2 3-90,6 1-269,-2 2-2520,8 6 3059,5 2 0,11 7 0,3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47:42.167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16158 6558 24713,'-11'-11'3598,"1"-2"-3328,6 7-270,6 10 0,35 41 0,-2-1 0,4 5-748,-11-14 0,1 1 1,1 1 747,5 8 0,1 2 0,-2-2 0,-6-6 0,-2-1 0,1 3-168,0 0 1,1 2-1,1 2 1,-1-1 167,8 12 0,0 0 0,-1-1-335,-1-1 1,0 1 0,-2-4 334,-5-9 0,-1-3 0,-4-4 0,13 20 0,-9-17 0,-9-20 0,-9-16 695,-5-22-2584,-10-20-360,-2-24 918,0 24 0,0-4 1331,1-6 0,-1-2 0,0-2 0,0-1 0,1-3 0,0 1 0</inkml:trace>
  <inkml:trace contextRef="#ctx0" brushRef="#br0" timeOffset="273">16925 6595 21025,'5'-44'4138,"-2"4"-3149,-3 5-89,-3 6-181,-2 7 91,-7 2-810,-2 22 0,-3 13 0,2 23 0,0 9 0,1-5 0,1 2-592,0-1 1,-1 4-1,0-1 592,1-4 0,0 0 0,0 3 0,-2 5 0,-1 6 0,0 0 0,0-3-935,-1 6 1,0-4-1,0 4 935,1-4 0,-1 3 0,0 0 0,2-5 0,-1-2 0,2-5 0,-1 2-308,-2 11 0,-1 2 0,2-3 308,-3 3 0,2-1 0,3-13 0,0 1 0,1-5 0,3-7 0,0-4-543,-12 30-806,12-30 249,-4-9 1100,5-54 0,2-8 0,4 6 0,-1 0 0</inkml:trace>
  <inkml:trace contextRef="#ctx0" brushRef="#br0" timeOffset="916">16137 7164 17337,'-33'18'6476,"-1"-3"-5936,-1-4 90,5-5-91,12-2-89,4 1-90,5 0 0,4 5 0,5-2-1,7 5 1,9-1 90,20-1-90,19-6-723,-16-2 1,3-2 362,8-2 0,2-2-486,9 0 1,2-1 485,-19 0 0,1 0 0,3-2-527,15-1 1,5-1-1,-4-1 527,-16 3 0,-2-1 0,2 0 0,2 0 0,3 0 0,0-1 0,-5 0-1154,14-4 1,-4 1 1153,-3 1 0,-3 1 0,-15 0 0,-5 1 336,-1 3-336,-9 1 567,-6 4-567,-2 0 1262,-18 0-1262,-15 18-1799,-10 0 2839,-10 18-4008,6-2 2968,-3 2 0,-3 7 0,-2 2 0</inkml:trace>
  <inkml:trace contextRef="#ctx0" brushRef="#br0" timeOffset="2158">13405 6622 20513,'22'-43'3058,"7"-16"-2428,-4 13 90,2-6-91,-10 23 247,-5 8-156,-4 10 146,-4 15-597,-2 23-269,-13 29 0,2-13 0,-1 4-499,-1-4 1,-2 2-1,-1 2 499,-3 10 0,-2 3 0,0 2-668,2-9 1,0 3-1,-2 0 1,1 1 667,1-6 0,0-1 0,-1 2 0,0 0 0,0 0 0,-1 2 0,0 0 0,0 1 0,0 0 0,-1-1-383,0 1 1,0-1-1,0 1 1,0 0-1,0-1 383,1-2 0,0 0 0,0 0 0,-1-1 0,2 0-197,-4 8 1,1-2-1,-1 1 1,1 1 196,2-7 0,1 1 0,-1 0 0,1-1 0,1-2-159,0 1 0,1-1 0,0-1 0,2-1 129,-4 12 0,1-1 0,3-7-735,1-2 1,8-12 353,17-22-1568,8-32-630,19-36 2609,-15 7 0,1-6 0,-5 7 0,-1-4 0,1-1 0,1-7 0,0-1 0,0 0 0</inkml:trace>
  <inkml:trace contextRef="#ctx0" brushRef="#br0" timeOffset="2427">13433 6699 23364,'11'-54'839,"1"0"1,-2 6-1,0 1-569,-1 8 0,0 2 360,7-18 89,4 17 1,6 20-630,9 30-3482,11 25 3392,-18-3 0,-1 6 0,4 10 0,0 4-757,-10-11 1,1 1 0,-2 3 756,1 5 0,-1 3 0,0 1-270,-1 4 1,-1 2 0,0 2 269,-5-14 0,0 1 0,-1 0 0,0 1-219,0 0 1,0 1 0,0 0-1,-1 0 219,0-2 0,-1 1 0,0 0 0,2 1 0,0-1 0,1 3 0,0 0 0,0-2 0,0-2 0,2 12 0,1-4 0,1 3 0,0-1 0,3 4 0,1-2 0,0-7 257,0-10 1,1-5 0,-1-3-978,3 11 1,1-10 918,16-12-2268,-35-68-540,-8-22 2540,-1 22 1,-2-2 0,-3-4 0,0 0 0,-2-3 0,1 1 0</inkml:trace>
  <inkml:trace contextRef="#ctx0" brushRef="#br0" timeOffset="2671">13254 7689 21505,'-38'-2'809,"0"0"1,3 0-1,0-1-269,-24-6 1350,-1-6-1440,24 0 32,18-1-302,73-7-150,-16 12 0,7-1 0,0 1-995,1 1 1,1-1-1,2 0 905,9-3 0,3 0 0,-4 1-165,7 0 1,-1 0-746,-11 3 0,3-2 0,-4 2-110,5-1 1,-1 1 1005,10-4 1,-4 1 0,-26 5 0,-3 1 0,29-8-1</inkml:trace>
  <inkml:trace contextRef="#ctx0" brushRef="#br0" timeOffset="3074">18574 6156 23544,'0'-12'2248,"0"1"-1618,0 6 179,0 7 1,2 16-270,2 20-540,1 14 0,0 10-1063,-3-8 0,1 5 0,-1 1 1063,1 3 0,0 2 0,-1 0 0,-2-11 0,-1 2 0,-1-1 0,1-2-779,-1 4 1,0-2 0,-1 0 778,-1 1 0,0-1 0,0 0 0,0-3 0,1 0 0,0 0-606,0 10 1,1 0-1,0-3-249,0 1 1,1-1-856,0-12 0,2 2 1,-1-11 1709,0-4 0,0-26 0,0-39 0</inkml:trace>
  <inkml:trace contextRef="#ctx0" brushRef="#br0" timeOffset="3500">18590 6169 23364,'0'-35'899,"0"0"1,7-29-720,10 14 179,17 12 91,19 13-225,-19 17 0,3 3-1457,5 3 0,2 4 1322,3 3 0,1 3-45,1 5 0,-2 3 45,0 5 0,-4 4-45,-3 4 0,-4 5 45,-6 4 0,-5 3-1,-7 4 1,-6 1 0,-6 4 0,-8 2 0,-6 0 0,-6 0 12,-6 0 1,-7 1-13,-3-8 0,-6 2 0,-1-4-90,-2-4 0,-3-2 0,1-1-241,2 0 1,0 0 0,0-3 240,-12 1 0,5-6 0,4-3 0,17-14 1787,19-11-1787,24-11 0,25-12 0,-11 9 0,3 0 60,7-1 0,2 1-60,4 0 0,5 4-220,-1 6 0,5 2 1,-3 3 219,8 2 0,1 8 0,-16 4 0,4 4 0,-2 4 0,-7 1 0,5 15 0,-7 5 0,-8-2 0,-2 4 0,-8 1 0,-8 12 0,-12 4 0,-9-1 0,-9 5 0,-2-4-503,2-12 1,-2-3 0,-3 2 502,-1-2 0,-2 1 0,-3 0 0,0-5 0,-3-2 0,-1-5 0,-1-1 0,-1-1 0,0-2 0,-1-1 0,-14 10 0,-4-3-196,10-12 1,-2-2 0,2-3 15,-3-2 1,0-5-901,-9-1 1,3-10-1890,-6-31 2969,31 1 0,4-6 0,0-8 0,3-4 0,1-8 0,0 1 0</inkml:trace>
  <inkml:trace contextRef="#ctx0" brushRef="#br0" timeOffset="4057">17400 5251 22284,'-25'23'779,"0"0"1,-1-1 0,1 1-510,0-2 0,-1 1 449,-6 6 1,1-1-91,-10 6-89,-5 6 0,27-30-270,9-3-270,11-14 0,22-17 0,10-8 0,4-4 0,5-3-931,-8 9 0,5-4 1,1-1-1,2 0 931,4-1 0,2-1 0,2 0 0,1 0-328,-2 2 1,1 0-1,2 0 1,1-1-1,1 1 328,-4 2 0,0 0 0,2 0 0,0 0 0,1 0 0,0 0-231,-4 2 0,1 1 0,0 0 0,1 0 1,0 0-1,0-1 0,1 1 231,2 0 0,0-1 0,0 0 0,1 1 0,1-1 0,-1 1 0,1 0-155,1 0 1,0 0-1,0 1 1,1-1 0,0 1-1,0 0 1,0 1 154,0 0 0,0 1 0,1 0 0,-1 0 0,1 1 0,0 0 0,-1 1-20,-1 0 1,0 1 0,0 0 0,0 1 0,0-1 0,-1 1 0,0 1 19,7-3 0,-1 1 0,0 0 0,0 0 0,-1 1 0,-1 0 66,-4 3 1,-2 0 0,1 0 0,-1 1 0,1-1 0,0 1-67,7-3 0,1-1 0,1 1 0,0 0 0,-3 1 0,-4 0 0,7-1 0,-5 1 0,0 0 0,0 0 0,-6 3 0,1-1 0,0 0 0,-2 1 0,-4 2 0,4-3 0,-4 2 0,-4 1 0,2-1 0,-3 2 0,1-1 0,-6 3 1214,-6 3-1214,-9 7 1814,-7 2-1814,-4 2 2713,-2 4-2713,-6 5 1780,0 5-3939,-8 8 2159,0 19 0,-1-5 0,2 14 0</inkml:trace>
  <inkml:trace contextRef="#ctx0" brushRef="#br0" timeOffset="5235">23057 2483 22014,'-7'-24'3149,"-2"1"-2250,8-2-89,-6 4-271,6 3-269,-2 5-180,3 6 270,-8 17 0,-1 56-315,2-30 0,0 3-803,-1 24 0,2 3 758,0-8 0,0 0 0,-1 2 0,0 0 0,0 0 0,-1-2 0,1-5 0,0-2 0,0-4 0,2-3-519,1-7 0,1-2 519,-6 20 0,3-23 0,-7-21 0,-8-63 0,13 20 0,2-4-516,-3-24 1,2-5 515,5 2 0,4-1 0,1 19 0,1-1 0,1 1 0,1-2 0,1 0 0,1 0 0,1 3 0,0 0 0,1 1 0,5-18 0,1 2 268,0 5 0,0 4-268,-1 6 0,1 4 0,-1 6 0,2 4 970,16-10-970,25 34 0,-23 23 0,-1 7-193,2 2 0,-1 4 193,0 11 0,-4 2 0,-10-9 0,-1 0 0,3 9 0,-1 0 0,8 15 602,-14-25 0,-2-4-602,-2-4 776,-2-13-776,-5-16 0,7-37 0,-1 1 0,1-4 0,0-1 0,2-2-235,5-10 0,0 1 235,-4 14 0,0 1 0,1 0 0,1 2 0,-2 3 0,1 2 0,12-23 0,-4 16 0,0 21 0,1 24 0,1 21 0,-7 15 0,-2 8 0,1 12 0,-1 4-1026,-5-20 1,-1 1 0,0 0 1025,-1 1 0,-1 0 0,-1-3 0,1 4 0,-1-3 227,-1-3 0,0-1-227,-1-4 0,0-1-153,1 1 1,0-2-1197,5 7-90,4-12 179,0-40 3284,5-21-2923,5-22 854,-3 2 0,3-7-122,-9 16 1,1-3 0,0 1 316,1-1 0,1 0 0,-2 1 119,5-20 1,-1 6 68,-7 21 0,-2 3 202,8-23-365,-3 12 634,-3 15-359,-7 25-180,-1 18 0,-5 27-180,4 13 1556,4 7-1601,1-16 0,1 0-45,10 18 0,-2-18 0,5-5 90,21-5-90,4-14 0,2-31-90,-12-22 180,-1-16-128,-19 21 0,-2-3 263,6-17 0,-2-2-1,-4 4 1,-1 1-180,0 0 0,-2 3-45,2-13 90,-12 64-90,4 38 0,-5-14 0,1 2-248,3 10 0,2-2 248,0-8 0,2-2 0,2 0 0,1 0-269,15 26-361,5-5-359,-1-10-619,3-10-641,-1-16 2249,1-11 0,-1-19 0,1-6 0</inkml:trace>
  <inkml:trace contextRef="#ctx0" brushRef="#br0" timeOffset="5626">25518 1556 22824,'-4'-48'2698,"3"3"-2068,-2 7-90,3 6-180,0 7-181,0 9-89,0 7 360,0 9 0,0 13-90,3 14-360,2 19 0,3 17-416,-5-24 0,0 1 416,0 5 0,-2 3 0,0 0 0,0 3 0,-1 0 0,-1 2 0,0-1 0,-1 0 0,1 1 0,0 0 0,-1-2 0,0 16 0,-1-6 0,1-23 0,1-4 0,1 25 0,0-14 0,3-13 0,36-34 0,16-19-889,-4-4 0,6-4 889,-15 7 0,2 0 0,2 0 0,7-2 0,4 0 0,0 1 0,-11 5 0,1 0 0,0 1 0,1 0-452,1 1 1,1 0 0,-1 1 0,1 1 451,12-5 0,1 2 0,1 1-180,-9 3 0,1 0 0,1 1 0,-3 1-1581,4 0 1,-2 2 0,-1 1 1760,-3 0 0,-2 1 0,-6 5 0,-6 6 0,-9 6 0,-15 16 0</inkml:trace>
  <inkml:trace contextRef="#ctx0" brushRef="#br0" timeOffset="7934">11561 10620 23903,'-51'-1'300,"0"0"0,1 0 0,1-1-300,1 0 0,2 0 90,2 0 0,3 1 0,5 0 0,2 0 0,-19 1 269,41-6-179,41-1-158,9 1 1,15-1 0,6 1-1,-1-1-1085,-1 1 0,0 0 0,3 0 1,5-1 1087,-12 2 1,4 0 0,2 0-1,2-1 1,1 1 0,-1-1 0,0 1-176,0-1 0,0 1 0,0 0 0,0 0 0,1 0 0,0 0 1,2 0 193,-2 0 1,0 0 0,1 0 0,1-1 0,0 1 0,1 0 0,0 0 0,1 0-154,-4 0 1,0 0-1,0 0 1,0 0-1,1 0 1,2 0-1,1 0 1,2 0-1,3 0 192,-14 0 1,3 1 0,1 0 0,2-1 0,1 0 0,1 1 0,1-1 0,1 0 0,-1 1 0,1-1 0,-1 0 0,-1 1 0,-1-1 0,-2 1 0,-1 0-169,5-1 1,-2 1-1,-1 0 1,-1-1-1,-1 1 1,0 0-1,0 0 1,0 0-1,2 0 1,0 0-1,2-1 1,2 1 84,-8 0 0,3 0 0,0 0 0,2 0 0,1 0 0,1 0 0,0 0 0,0 0 0,0 0 0,0 0 0,-1 1 0,-1-1 0,-1 0 0,-1 1 0,-1-1 0,-3 1 0,10 0 0,-1-1 0,-2 1 0,-2 0 0,0 0 0,-1 0 0,0 1 0,-1-1 0,0 1 0,1-1 0,0 1 0,0-1 0,-1 1 0,1 0 0,-1-1 0,0 1 0,0 0 0,0 0 0,0 0 0,0 1 0,-1-1 0,0 0 0,4 0 0,0 0 0,0 1 0,-1-1 0,1 0 0,-1 1 0,0-1 0,-1 1 0,1 0 0,-2-1 0,5 1 0,-1 0 0,1 0 0,-2 1 0,1-1 0,-1 0 0,0 1 0,-1-1 0,0 0 0,4 1 0,0-1 0,-1 0 0,0 1 0,-1-1 0,0 1 0,-1-1 0,0 1 0,4 1 0,-1-1 0,0 0 0,-1 1 0,-1 0 0,0 0 0,-2-1 0,5 1 0,-2 0 0,0 0 0,-2 0 0,0 0 0,-1-1 0,3 1 0,-2 0 0,0 0 0,-1 0 0,0 0 39,1 1 1,1 0-1,-1 0 1,-2-1-1,-4 0-39,8 0 0,-4-1 0,-1 0 260,4 2 0,1-1 0,-11 0-260,-17 0 0,-5-2 0,15 1 1499,-18 0-1499,-12-4 2240,-10-3-2240,-9-22 0,-8-3 0,-5-26 0,6 26 0,1-3 162,0-8 0,2-2-162,1-9 0,2-6 0,1 12 0,2-6 0,1-3 0,1-2 0,2 3 0,1-4 0,1 0 0,1-2 0,-1 1-366,0-3 1,0 0 0,0 0-1,0-2 1,2 0 365,-1 7 0,2-3 0,-1 1 0,2 0 0,-1 0 0,-1 3-349,0-1 1,0 2-1,0 0 1,0 1-1,0-1 349,0 0 0,0-1 0,0 0 0,0 0 0,0 1-233,-1 1 0,-1 0 0,1 0 0,-1 0 0,0 2 233,1-10 0,0 1 0,-1-1 0,0-1-61,-2 3 0,1-3 0,-2-1 0,1 2 0,-1 4 61,0 2 0,0 3 0,-1 1 0,1-2 177,-1-10 1,0-2-1,0 1 1,-1 1-178,0 9 0,-1 0 0,0 3 0,0 2 238,-1-2 0,1 4 0,-1-3-238,0-11 0,-1-2 0,-1 6 0,-1 2 0,-1 5 0,0 3 0,0 2 0,-1 6 0,0 1 588,-3-6 1,-1 2-589,-9-17 0,5 24 0,-2 2 0,-17-7 0,-10 2 0,14 21 0,-7 2 0,-10 3 0,-8 2 0,-6 1 0,11 4 0,-4 1 0,-3 1 0,0 1 0,0 0 28,-2-1 1,1 1 0,-1 0-1,-4 1 1,-5 1-29,11 2 0,-3 0 0,-4 0 0,-2 1 0,-1 1 0,-2-1 0,0 2 0,-1-1 0,2 0-113,7 1 1,-1 0 0,0 0 0,-1 0 0,0 1 0,0-1 0,-1 1 0,0 0 0,0 0 0,-1 0-1,1-1 113,2 1 0,0-1 0,0 1 0,-1-1 0,1 1 0,-1 0 0,0-1 0,-1 1 0,1 0 0,-1 0 0,0-1 0,-1 1-57,2 1 1,-1-1 0,-1 0 0,-1 0-1,1 1 1,-1-1 0,0 1 0,0-1 0,1 1-1,1-1 1,0 1 0,2-1 0,1 0 56,-8 1 0,2-1 0,0 1 0,2-1 0,1 0 0,-1 1 0,1-1 0,0 1 0,-1-1 0,-1 0-72,-1 1 0,0-1 1,0 1-1,0 0 1,0-1-1,-1 1 1,1 0-1,0-1 1,-1 1-1,1 0 72,0-1 0,1 1 0,0 0 0,0-1 0,0 1 0,0 0 0,-2 0 0,0 0 0,-3 0 0,-1 0-5,9-1 1,-3 1-1,-1 0 1,-2 0-1,0 0 1,-2 0-1,1 1 1,-1-1-1,1 0 1,0 0-1,1 0 1,1 0-1,2 1 1,1-1 4,-3 0 0,2 0 0,1 0 0,1 1 0,1-1 0,0 0 0,0 0 0,0 0 0,-2 1 0,0-1 0,-3 1 0,7-1 0,-2 0 0,-1 0 0,-2 1 0,0-1 0,0 1 0,-1-1 0,1 1 0,0-1 0,2 0 0,0 1 0,2-1 0,2 1 0,2-1 0,-11 1 0,3 1 0,1-1 0,2 0 0,2 0 0,0 0 0,0 1 0,0-1 0,0 0 0,-6 1 0,1 0 0,1 0 0,-1 0 0,1 0 0,0 0 0,1 0 0,0 0 0,-5 1 0,-1 0 0,2 0 0,0 0 0,0 0 0,1 1 0,0-1 0,5 0 0,1-1 0,0 1 0,1 0 0,-1-1 0,0 1 0,-2 1 0,3-1 0,-2 0 0,-1 1 0,0-1 0,0 1 0,2 0 0,2-1 0,2 0 29,-10 1 0,3 0 0,3 0 0,0 0 0,-2 0-29,-6 1 0,-1-1 0,0 1 0,3 0 0,7-1 282,-3 2 0,7 0 1,4-2-283,2-2 0,4 0 0,-2 4 0,14-2 1506,28-7-1506,17-1 2251,11-3-2251,-1-5 2696,-13 2-2696,2-2 747,-7 3-747,4 0 0,-7 7 0,6 11 0,-2 17 0,4 23 0,-4-15 0,-1 8-638,-2 2 0,0 9 0,0 5 0,-2 3 638,-1-14 0,0 4 0,-1 3 0,0 1 0,-1 0 0,1 1 0,0 0-364,0 0 0,-1 1 0,1 1 0,0-1 1,-1 2-1,1 0 0,-2 2 364,1-7 0,-1 1 0,0 2 0,0 0 0,0 1 0,-1-1 0,1-1 0,0-1 0,-1-1-244,1 5 1,-1-2 0,1-2 0,-1 0-1,1 1 1,-1 2 0,1 4 243,-1-7 0,1 4 0,0 1 0,0 2 0,-1 1 0,1 0 0,0 0 0,0-1 0,0-3 0,0-1-143,0 1 1,0-2 0,1-2-1,-1-1 1,1 0 0,-1 2-1,1 2 1,0 3 142,0-8 0,0 3 0,0 3 0,1 1 0,-1 1 0,0 0 0,1 1 0,0-1 0,-1-1 0,1-2 0,0-3 0,0-2 0,0 7 0,0-2 0,1-2 0,-1-2 0,1 0 0,0-1 0,-1-1 0,1 2-36,1 6 0,-1 0 0,0 0 0,1 0 1,0-2-1,0-2 0,0-2 36,0 8 0,0-1 0,1-3 0,-1-4 0,2-5 269,-1 2 1,2-7 0,0 0-270,2 3 0,1 0 0,-1-5 0,1-1 0,0-2 0,3 2 0,0-5 0,2-15 0,2-16 1416,2-18-1416,17-41 0,-5 2 886,-9 11 1,1-1-887,8-21 2994,-1 2-2994,-1 5 0,-2 13 0,4 1-1124,1 6 0,3 1 193,6-6 0,2 2-419,2 8 1,2 2 1349,-1 2 0,1 1 0,10-2 0,2-2 0,-15 7 0,0 0 0,0 0 0</inkml:trace>
  <inkml:trace contextRef="#ctx0" brushRef="#br0" timeOffset="15088">13315 9833 20036,'6'-21'4407,"2"-9"-3867,-1 2-1,2-4 541,1 8-541,-1 6-89,3-6 360,-4 7-630,-1 4-180,-2 2 0,-1 7 0,4 8 0,8 29 0,3 12-379,-5-5 0,0 4 379,0 2 0,3 4 0,3 7 0,3 6 0,1-1-497,-3-12 1,2 0-1,1 1 497,2 1 0,1 2 0,3 0 0,0-4-883,8 3 1,1-4 0,4-1 882,-8-11 0,3-1 0,1 0 0,1-2 0,3 0 0,2 0 0,1-2 0,1-1-393,3 0 0,2-1 1,0-1-1,2-1 393,1-1 0,0 0 0,2-2 0,-1 0-262,2-2 0,0 0 0,0-2 0,0 0 262,1-1 0,1-1 0,-1-1 0,1-1 0,-2 0 0,-1-2 0,1-1 0,5-1-94,-10-4 0,5 0 0,0-2 0,2 0 0,-2-1 0,-3-1 94,11 2 0,-4 0 0,1-2 0,6-2 0,-13-3 0,6-1 0,2-1 0,1-1 0,-1-1 0,-3 0 0,-5-1 0,8-2 0,-5-1 0,-2-2 0,2-1-23,0 0 0,2-3 0,0 0 1,-1-1-1,-6-2 23,10-6 0,-6-1 0,-1-3 156,-2-2 1,-2-2 0,-1-2-157,-3 0 0,-2-2 0,1-6 0,-11 7 0,2-5 0,0-2 0,-1 0 0,-2 2 124,0-1 0,-3 2 0,1-1 0,1-4-124,0-1 0,2-3 0,2-4 0,-1 1 0,-2 1 0,-4 5 0,-1 0 0,-4 4 0,0-1 0,2-3 0,3-5 0,3-6 0,0-1 0,-1 3 0,-4 5 0,0 0 0,-4 5 0,1-2 0,6-10 0,2-1 0,-4 5 0,0 6 0,-2 4 0,-3 2 0,0 1 627,4-3 1,-2 1-628,10-15 982,-14 16 1,-2 2-983,-3-1 1346,3-24-1346,-16 17 1890,3-9-1890,-6 15 529,1-4-529,-2 12 0,-2 0 241,0 8-241,0 11 0,0 1 0,0 4 0,0 1 0,-7 13 0,-4 2 0,-11 13 0,-8-2 0,-9 3 0,-10 0-710,-10-3 710,26-9 0,-1-2 0,-2 1 0,-3-1-175,-16-1 1,-2 0 174,5-1 0,0-1 0,2-2 0,3-1 0,4 2 0,15-6 0,27-5 0,19-3 0,12 0 0,7 0 0,4-2 0,5-1-500,6 0 0,5 0 0,-2 1 500,-11 2 0,-2 1 0,3-1 0,13-1 0,2-1 0,-4 2 0,0 1 0,-2 2 0,9 1 0,-2 1 0,-19 2 0,-3 0 0,7 0 0,-5 2 151,-1 4-151,-9 3 298,-5 6-298,0 16 0,-10-2 0,1 24 1587,-13-17-1587,0 9 0,-4-18 0,0 4 0,0-10 523,0 1-523,-4-13 0,-2-3 0,-8-4 0,-28 0 0,-1-4 0,-7-2 0,-4-1-348,16 0 0,-1 1 348,-16-3 0,0 0 0,13 3 0,1 1 0,0 1 0,0 1 0,-12 0 0,0 2 0,16-1 0,1 2-36,-14-1 1,1 2-1944,-7 5-900,3 5 2879,10 10 0,5 8 0,-5 3 0</inkml:trace>
  <inkml:trace contextRef="#ctx0" brushRef="#br0" timeOffset="16052">13449 9923 20755,'0'-38'2789,"4"-1"-1440,2-17 180,1 3-989,-1 2-91,-4 16-269,-2 20 90,0 8 0,-6 17 0,-1 18-90,-8 26-180,6-19 0,-1 5-169,-1 5 1,-1 5-1,0 2 169,0 1 0,-1 2 0,1-1-405,1 2 1,-1 0-1,2-1 405,0-7 0,0-2 0,3-4 0,3-3 0,1-3-93,-2 0 0,1-1 93,3 7 0,-2-16 0,3-66 0,3-16 0,-1 11 0,1-8 0,2-4 0,2-6 0,0 2-824,-3 10 0,0 2 1,0-1 823,2-12 0,1-3 0,-2 6 0,-2 0 0,0 8 600,-1-13-600,-2 10 0,0-5 0,1 19 0,2-1 0,4 23 145,4 5-145,21 8 0,2 1 0,19 12 0,0 8 0,-13 12 0,-1 8 1470,-9-7 0,-3 3-1470,8 16 0,-6 3 0,-13-10 0,-5 2 0,-5 21 0,-8 5 0,-5-22 0,-5 1 0,-1 0-215,1 1 1,-2 0-1,-5 1-437,-6-6 0,-5 1 0,-2-2 0,2-4-338,-13 12 1,-2-4 59,6-7 1,-4 1-1,2-5 930,-3 1 0,2-4 0,2-2 0,1-1 0,2-2 0,-1 0 0</inkml:trace>
  <inkml:trace contextRef="#ctx0" brushRef="#br0" timeOffset="16904">15285 12429 23184,'-12'-43'2518,"-3"4"-2248,-5 7 0,-8 12 180,-7 9 89,-9 17-179,-9 12-505,24-1 0,1 3 235,-1 1 0,0 3-45,3 3 0,1 1-45,4-1 0,2 2 113,1 11 1,7 1-114,12-2 0,6-1 0,-2-1 0,6-3 0,10-3 0,6-6 0,18 5-251,0 1 251,-3-3 0,-9 3 90,-3 13 0,-22 9-90,-6-3 45,-15-19 0,-6-2-135,-11 1-270,-2-6 0,-1-3-539,-9-3-540,-12 1-450,23-14-308,7-14 2197,7-7 0,9-15 0,5-8 0</inkml:trace>
  <inkml:trace contextRef="#ctx0" brushRef="#br0" timeOffset="17260">15074 12614 21385,'12'-47'2338,"-2"-1"-2158,0 7-90,4-5-90,-1 16 0,8 2 0,22 15 0,-6 8 0,-3 3 0,-1 0 90,4 2 540,9-8 809,-25-12-629,-6-3-1,-8-7-89,-7 9-630,0-1-90,0 32 0,2 43 0,0-15 0,1 5-554,1 17 0,1 4 554,1-4 0,0 0-994,0 5 1,0 2 993,-2-22 0,0 0 0,-1 1 0,-1-1 0,0 0 0,0 0 0,0 20 0,0 0 0,-2-5 0,0 2-308,0-13 0,0 1 1,0-2 307,-2 3 0,0-2-1799,0 20 0,0-5 1799,-7-3 0,5-12 0,0-29 0</inkml:trace>
  <inkml:trace contextRef="#ctx0" brushRef="#br0" timeOffset="18123">15528 13410 23094,'-12'6'1619,"-2"6"-1079,0 11 89,-3 6 451,-4 28-631,5-12 1,-3 19-180,6-19 0,-1 0-180,1-12 0,-2-1-90,-13 17 0,8-19 0,-3-2 0,-14 4 0,-3-9 0,-1-12 0,-10-17 0,14-11 0,-1-35 0,27 9 0,16 2 0,8 1 0,17-8 0,-3 16 0,4 3-130,-3 11 0,3 4 130,4 0 0,1 3-781,2 4 1,1 2 780,2 1 0,0 2 0,0 4 0,-1 0 0,-2 1 0,0 1 0,-3 2 0,-1 0 0,25 1 0,-11 6 0,-11-12 0,-9 9-2519,-9-9 1299,-9 3-129,-8-10 1691,-9-7-2051,-10-33 1799,10 7 0,2-3 450,-1 0 0,2-2-333,4-8 0,4 1 153,3 13 0,1 2-1,0-1 1,2 1-45,0 4 0,0 0 225,11-24 179,-1 15 91,0 12 539,8 23-989,-11 16 0,1 36-360,-13 7 0,-7 1 0,-3-13 0,-5-23 395,-2-9-395,-2-9 0,-3-11 0,1-10 0,4-12 0,8-3 0,5-2 0,6-28 0,7 7 0,5 0 0,-5 24 0,1 3-1620,7-7 0,1 5 1620,14 7 0,2 20 0,21 35 0,-16 5-506,-15-6 1,-2 1 505,4 16 0,-5-4 0,-2 1 2773,-10-17-2773,-3-9 0,-13-22 0,-4-15 0,-4-15 0,-4-14 0,-1-13 408,7 25 0,0-1-408,0-2 0,0 0 0,-1-4 0,0 1 0,0 2 0,1 2 0,-1 1 0,0 1-191,-2-6 0,0 2 191,-3-13-48,7 19 0,1 4 48,-2 8-89,8-1-901,-4 19 360,0 3-809,-2 4-47,-6 4-942,-6 3 2454,-5 5 1,-7 4 0,-3 0-1</inkml:trace>
  <inkml:trace contextRef="#ctx0" brushRef="#br0" timeOffset="18290">15455 12406 23094,'-36'10'1109,"0"-1"0,3-1 1,2 0-750,-20-1-90,12-3-181,20-4 91,50-19-180,26-1-1044,-2-1 0,7 0 954,-18 7 0,3 0 0,0 0-913,6-1 1,2 0 0,0 0 492,3 1 0,0 0 1,0 1-778,0 0 0,-1 1 0,-1 1 1287,-4 1 0,-1 0 0,-1 1 0,-5 1 0,-1 0 0,-1 1 0,15-3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48:09.795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10014 6595 16707,'0'13'5937,"0"-1"-5397,0-1-180,0-6 179,-4 3-269,3-1 540,-2 2-91,3-2-359,0-3 0,3-4-90,4 0-1,14-10-89,1 0-135,3-9 0,4-4-45,1-6 0,1-4 0,-3-2 0,0-5 0,-1 1-514,8-14 1,-2-5 513,-12 13 0,-1-4 0,-1-3 0,-2 2 30,1-13 0,-2 0 0,-1 0-30,2-1 0,-2 0 0,-1-2-258,-5 13 0,-1-3 1,-1 3-1,-2 5 303,0-6 0,-2 3 0,-1-8 0,0 4 45,-2-4-90,0 16 90,-4 9-90,0 10 0,-1 8 0,-6 7 902,4 15-812,-14 50-90,9-4 0,3 5 2,-2 3 0,2 3-2,3-15 0,1 2 0,3-3 45,2 6 0,3-2-45,3 0 0,3-2 0,2-4 0,4 0-418,13 9 0,4-2 418,-7-16 0,3-2-45,18 12 0,4-6-135,-11-22 1,-1-4-136,-2 1 0,-1-5-765,19-8-539,-29-13-809,-11-11 2428,-6-16 0,-17-15 0,-5-8 0</inkml:trace>
  <inkml:trace contextRef="#ctx0" brushRef="#br0" timeOffset="334">10505 4501 22464,'-20'-30'2429,"-8"3"-2339,4 12 0,5 13-90,9 16 0,13 13 0,5 6 0,7 1 0,12 7 90,-6-13 0,4-4-90,-12-16 90,-5-10-90,-4-6 0,-2-8 0,-8-10 0,-2-3 0,-11-11-90,4 14-270,3-1-450,3 20-809,8 13 1619,-6 12 0,1 19 0,-5 6 0</inkml:trace>
  <inkml:trace contextRef="#ctx0" brushRef="#br0" timeOffset="1014">10919 5328 25163,'0'-22'1978,"0"9"-1798,6 17-90,4 24-90,10 26 45,0-1 0,2 7-1462,-7-17 0,0 2 0,0 0 1417,0 0 0,0 0 0,-1-1 45,5 16 0,-3-5 814,-2 6-859,-2-1 0,-6-28-90,-2-4 0,-2-50 90,0-13 0,0 0 0,2-4-228,1 0 0,2-2 183,1-4 0,2-1 90,2 1 0,1-1-45,-1 4 0,0 0 1583,1 5 0,1 2-1583,10-22 0,2 17 0,15 31 90,-7 24-90,-10 6 0,-1 6 0,-5 4 0,-1 2-227,2 4 1,0 1 226,0 0 0,-1 1 0,1 0 0,0-1 0,0-3 0,-1-2 0,1-2 0,0-1 0,20 18 171,-10-29 0,1-4-261,15-3 0,-6-26 0,-1-12 0,-14 0 0,-3-6-402,9-19 1,-2-6 491,-7 2 0,-3-6-502,-6 14 0,-1-5 0,-1-1 1,-1 3 531,1-3 0,-1 2 0,-1-3 59,-2-8 1,0-6 0,-1 2 0,-1 7-145,0-7 0,-3 5 145,-1 12 0,-3-2 0,1 7 0,0 8 0,-1 4 0,-3-20 48,-3 16-138,7 11 0,-3 52 90,5 15-76,0 4 1,2 6-15,0-1 0,2 5 0,2 1 0,3 6 0,0 0 30,3 0 0,1 1 0,0-1-30,1 1 0,1-1 0,1-3 0,-1-7 0,0-2 0,1-6-45,0-3 0,2-5-45,2 4 0,1-2 1672,9 8-2121,1 0-361,-15-35 590,-6-8-1309,-2-15 1619,-4-38 0,-6-2 0,0 10 0,0 0 0</inkml:trace>
  <inkml:trace contextRef="#ctx0" brushRef="#br0" timeOffset="1227">11939 5012 24263,'-37'-5'1709,"4"1"-1529,9 1 0,11 1-90,6-2 0,39-7-90,13-4-60,-3 5 0,10-2 0,-2 0-723,8-1 1,2 1 452,-5 0 0,4 0 0,-4 0-1250,5 1 1,-4 0-3337,-4 0 1,-2 2 4394,-6 0 1,-3 2 0,-7 0 0,-1 0 0,23-4-1</inkml:trace>
  <inkml:trace contextRef="#ctx0" brushRef="#br0" timeOffset="2398">19297 4586 21025,'0'-27'2069,"-4"0"-1619,0 2-1,-6 4 1,-1 4-90,-3 3 0,0 5-1,-4 2-89,-3 5 0,-3 2-90,-6 6 0,-5 4 0,-7 12-90,-5 12-1250,20-11 1,1 3 1204,-3 7 0,1 2-45,-1 6 0,1 2-347,0 6 0,1 2 347,1 3 0,1 3-387,4 1 1,1 2 386,2 1 0,2 0 0,3-3 0,3 0-542,3-2 1,2-2 585,4-4 1,2-2-45,4-4 0,2-2-326,3-6 1,3-2 325,2-3 0,2-3 0,24 13 531,4-14-576,-7-23 0,2-7 45,18-14 167,-17-2 1,-3-5-168,-11-3 0,-4-3 0,1-4 0,-2-2 0,-2-1 0,-1-3-510,4-18 1,-1 0 509,-8 15 0,-1 0 0,4-11 0,-3 2 1365,-2-14-1365,-5 7-44,-4 5 44,-3 4 0,0 5 90,-3 4-90,-9-5 90,2 12 370,-5-1-100,7 11 2695,-2 9-3055,5 4 1299,-4 7-1299,4 4 78,-3 12 12,-2 7-90,5 19 90,0 12 0,8 9 45,7-11 0,5 2-45,7 0 0,7-2-452,-2-10 0,4-1 0,0-4 362,11 4 0,1-6 0,3-7 0,0-7 0,17-8 0,-14-8 0,1-4 0,-17-5 0,-2-2 0,9 0 0,-6-4-540,-7-19-629,-21 1-3663,-2-2 4832,-15-12 0,-2 19 0,-12-4 0</inkml:trace>
  <inkml:trace contextRef="#ctx0" brushRef="#br0" timeOffset="3143">22168 4229 22284,'-19'0'1979,"3"0"-1439,-2 6 0,7 10-451,-3 5 1,10 9 0,0 9-90,4-13 90,0 6 180,0-18 0,0-7 0,0-3-90,-3-4-90,-4-4-90,-3-3 0,-2-7 90,-4-10-180,5 0 0,1 1-270,6 8-2338,4 10 2698,0 43 0,-5 0 0,1 0 0,1 0 0</inkml:trace>
  <inkml:trace contextRef="#ctx0" brushRef="#br0" timeOffset="3354">22176 5256 26962,'10'-16'1619,"2"2"-1619,2 7 0,4 13 0,7 13 0,3 17 0,-7 9 0,-2 6 0,-5-7 0,-4 5-1298,-7 0 0,-4 9 0,-2 2 1,-4-5 187,-6 0 1,-3-3 0,-5 3 1109,-1 3 0,-4 3 0,-3 0 0,-3-4 0,-2-9 0,-3-3 0,-2-1 0,-1 0 0,-3 3 0,-1 0 0,0 0 0,0 0 0</inkml:trace>
  <inkml:trace contextRef="#ctx0" brushRef="#br0" timeOffset="5009">17575 4410 19766,'-5'-2'2968,"-2"0"-2068,3-1-91,-1-3-359,2 5-90,3-3 719,0 4-809,14 18-180,18 17-90,8 6 45,-15-16 0,2 1-45,2 1 0,0 0-216,15 14 216,-17-16 0,0 0 0,6 4 0,-5-4 0,-2-5 0,-5-2 0,-1-8 0,-6 0 90,4-9 126,-10 3-216,1-4-90,-9 0-270,0 0-989,1-2 629,0-3-89,1-2-91,-2-2-629,0 0-540,0-2 2069,0-2 0,-6-3 0,-1-2 0</inkml:trace>
  <inkml:trace contextRef="#ctx0" brushRef="#br0" timeOffset="5588">17969 4342 19046,'-6'-5'3598,"1"-1"-3148,-1 4 179,-3-3-269,8 3 0,-5 0-90,3 2 270,2 0-361,-3 0 1,1 0 0,2 0 0,-7 0-90,8 0 180,-4 0-180,-3 0 0,1 8 90,-14 16 180,-5 21-360,-1 4 89,-4 8 1,10-12-602,0 5 512,-1 2 45,9-13 0,0 0-45,-5 19 0,6-19 0,1-2-90,-3 11-62,-6 15 152,7-19 0,0 7 0,5-23 0,6-6 0,-3-4 0,4-8 500,0-4-500,0-6-465,0 0-435,0-8-2338,0-14-6593,0-5 9298,0-15 0,0 7 0,0-3 0</inkml:trace>
  <inkml:trace contextRef="#ctx0" brushRef="#br0" timeOffset="6267">17522 4740 14639,'-8'0'7196,"0"0"-6567,3 0-89,-2 0-180,6 0 989,-2 0-1169,26-4-90,-1-1 0,9-3 0,4-1-90,-2 2 0,1-1 45,7-4 0,0 0-45,24-3 45,-31 7 0,-3-1 314,6 0-179,0 2 90,-18 1-90,-13 5-180,-4-1 0,-2 2 0,4 0-180,-3 0-1237,2 0 0,-6 6 1,-2 2-1</inkml:trace>
  <inkml:trace contextRef="#ctx0" brushRef="#br0" timeOffset="9933">10184 13519 22284,'-18'30'2159,"0"-3"-1979,3-3 90,3-5 0,6-7-1,2-6-89,4-6 0,7-2 0,8-7-180,15-11 90,11-14-280,-16 12 1,1-4 234,16-21 0,0-3-453,-9 10 1,0-3 452,-6 4 0,1-6 0,0 0 0,-3 3-882,4-14 0,-3 0 927,-4 7 0,1-3 0,-4 2 45,-4-1 0,-4 0 269,0-13 1,-4 1-135,-4 20 0,-1 0-180,-2-6 0,-3 3-90,-7 4 0,-3 12 276,1 16-276,0 43 0,5 16 0,6-3 0,2 10 0,1-3 61,3 7 0,3 2-61,0-11 0,2 7 0,1-1 0,0-5 0,6 8 0,3-1 0,1-4 0,4 2 0,0-6-225,3-4 0,0-6-495,0-1 1,0-4 362,13 6-1801,-19-29-7673,-6-11 8848,-7-18 0,-4-18 0,-5-13 1</inkml:trace>
  <inkml:trace contextRef="#ctx0" brushRef="#br0" timeOffset="10076">10745 11628 22691,'-9'-34'629,"0"0"1,-8-27-900,-3 6-359,11 24 515,0 6-2045,9 29 2237,5 10-1,4 21 1,5 8 0</inkml:trace>
  <inkml:trace contextRef="#ctx0" brushRef="#br0" timeOffset="10678">11346 12366 24353,'12'22'1799,"0"9"-1439,2 18-757,-7-16 1,1 3 576,0 8 0,0 2-1264,1 4 1,0 2 1128,0 5 0,0 0-45,2-2 0,0 1 45,0-1 0,-1-1-45,1-6 0,0-1 180,3 5 0,0-2-90,4 12-90,7-10 0,-10-86-2009,-1-21 2054,-6 2 0,0-5-45,-1 2 0,0-1-181,2-5 1,0 1 180,2-1 0,0 1 8,1 5 0,1 1 81,7-3 1,3 5 0,-6 20 0,2 5 45,5 1 0,3 10-45,14 33-90,7 28 0,-23-15 0,-1 3 0,3 5 0,-1 1 0,0 1 0,1 2 0,11 11 0,2-1 0,-12-15 0,1-1 0,8 7 0,0-5 0,10-2 0,-5-17 2307,19-20-2307,-29-20 0,-1-7 0,2-1 0,-3-4 762,1-19 1,-5-5-763,-6 0 0,-3-2 0,-6 15 0,0-2 0,-1-1 0,0-3 0,0-1 0,-1-4-411,-2 1 1,0-5 0,-1 1 0,0 3 410,-1-2 0,-1 3 0,0-2 0,1-10 0,-1-2 0,-2 6 0,-1 6 0,-2 6-2,-1 8 1,-1 2 1,0-1 0,-3 7 0,-12 6 0,8 27 0,2 49 0,5 24 0,2-15 0,2 4-534,1-1 0,0 4 1,2-2 533,-2-13 0,2-2 0,0 0 0,3 0 0,0 0 0,1-2-65,4 21 0,1-3 65,1-5 0,1-3-150,-1-6 0,0-3 150,-1-5 0,1-4 0,10 21-1169,-4-14-2699,0-10 3464,-7-22 404,-3-10 0,-6-23 0,-4-9 0</inkml:trace>
  <inkml:trace contextRef="#ctx0" brushRef="#br0" timeOffset="10851">12588 12320 23723,'-52'-20'3329,"2"2"-3060,6 2-89,7 3 0,11 1-180,11-1 0,8 1 0,20-5-180,13-6-1988,27-6 1808,-18 11 0,2 1-180,4 0 1,3 0-706,-2 2 0,2 0 0,-2 1 120,8 0 1,1 0 1124,13-3 0,1 2 0,-18 7 0,-1 3 0,2-1 0,0 1 0</inkml:trace>
  <inkml:trace contextRef="#ctx0" brushRef="#br0" timeOffset="11493">18939 11583 22554,'27'-31'1259,"-4"-1"-989,-7 0 450,-4 1 989,-8-13-540,-8 1-899,-5 3 180,-23 2-270,-26 25-180,-8 6 0,4 19 0,-4 10-1131,22 1 0,1 6 1,1 0 1130,-3 1 0,2 2 0,1 3 0,0 5 0,2 4 0,5 0-1069,0 13 1,7 1 1068,3 4 0,5 1-335,5-1 1,5 1 334,5-1 0,5-2 0,5-3 0,6-3 0,1-5 0,6-2-189,18 4 0,6-5 189,-8-17 0,2-5 0,14 3 0,1-8 0,-12-16 0,-1-8 0,0-2 0,-1-4 0,1-6 0,-3-4 0,-1-3 0,-2-3 774,-2-4 0,-3-3-774,-3-2 0,-4-3 0,-2-2 0,-5-4 0,-5 0 0,-2-4 0,-2 2 0,-2-7 0,-3 0-358,-1 8 0,0-1 1,-2 3 357,-4 4 0,-2 3 0,-8-23 427,-6 10-427,6 30 2261,4 17-2261,9 34 0,5 20 0,7 14-151,-1-27 0,3-1 151,3 2 0,2 0 0,3 0 0,1-1 0,1-3 0,3 0-540,6 6 1,3-3-316,-9-11 1,1-1-4062,11 8 1,-1-3 3866,-1-5 0,6-2 1,-17-18-1</inkml:trace>
  <inkml:trace contextRef="#ctx0" brushRef="#br0" timeOffset="11692">20170 11208 18680,'-7'-48'360,"-6"-13"2171,3 18-2621,-4-19-360,13 34 780,-3-2-1949,4 19 1226,0 6 1,0 21 0,0 7 0</inkml:trace>
  <inkml:trace contextRef="#ctx0" brushRef="#br0" timeOffset="11911">20381 11787 27411,'16'53'1170,"-3"-5"-1170,-5-12 0,0 3 0,-2-6 0,0 1 0,0 21 0,-2 4-997,-4 6 1,-3 3 996,1-23 0,-2 0 0,-4 1-690,-9 12 1,-5 2-1,-1-6-614,-5-3 0,-3-4 1304,2-6 0,-3 0 0,0-3 0,-7 0 0,-1-4 0,-3-2 0,0 1 0</inkml:trace>
  <inkml:trace contextRef="#ctx0" brushRef="#br0" timeOffset="13813">10460 15740 24893,'-46'0'1799,"-1"0"-1709,6 0 180,3 0-1,7 0 91,7 0-90,6 0 90,9 0-90,5-4-270,12 1 0,10-6 0,15 2 0,17-4 0,-17 5 0,3-2-515,9-2 1,3-2 514,8-1 0,8-3-495,-9 0 0,8-2 0,4-2 0,3 1 495,-19 5 0,2 0 0,3-1 0,1 0 0,0 0 0,1 1 0,-1-1-343,1 0 1,0-1 0,0 1 0,0 0 0,3-1 0,1 1-1,4-1 343,-10 2 0,3 1 0,1-1 0,3 0 0,0-1 0,2 1 0,0 0 0,0 0 0,0 0 0,-1 1 0,-1 0-146,-2 1 0,0 0 1,0 0-1,0 1 1,1 0-1,-1 0 1,0 0-1,0 1 1,0-1-1,1 0 1,-1 0 145,1 0 0,0 0 0,-1 0 0,1 0 0,-1 0 0,1 0 0,0 0 0,2 1 0,0-1 0,1 0 0,2 1-56,-8 1 1,0 0 0,2 0-1,1 0 1,1-1 0,0 1-1,1 0 1,-1 1 0,2-1-1,-1 0 1,-1 1 0,1 0 0,-1 0-1,-1 1 1,-1 0 55,4-1 0,0 1 0,-1 1 0,0 0 0,0 0 0,-1 0 0,0 0 0,1 1 0,-1-1 0,0 1 0,0-1 0,1 1 0,0-1-28,1 0 1,0 0-1,0 1 1,0-1 0,0 0-1,0 0 1,1 0 0,-1 0-1,0 1 1,0-1 0,0 1-1,0 0 1,0 0 27,-2 1 0,1-1 0,1 1 0,0 0 0,-1 0 0,1 1 0,-1-1 0,-1 0 0,0 1 0,-1 0 0,-1 0 0,-2 0 0,-1 0 0,10 0 0,-4 0 0,-1 1 0,-2 0 0,0 0 0,0 0 0,1 0 0,3 0 0,2-1 0,-5 1 0,2 0 0,2 0 0,1 0 0,1 0 0,1-1 0,0 1 0,-1 0 0,-1 0 0,0 0 0,-3 0 0,-2 0 0,7 0 0,-4 0 0,-1 0 0,-2 1 0,0-1 0,1 1 0,1-1 0,3 0 0,3 0 0,-11 1 0,3-1 0,2 0 0,1 0 0,2 0 0,0 0 0,1 0 0,1 0 0,-2 0 0,0 0 0,-1 0 0,-1 0 0,-3 0 0,-2 0 0,7-1 0,-2 1 0,-2 0 0,-1 0 0,0 0 0,-2 0 0,0 0 0,0 0 0,1 0 0,-1 0 0,6-1 0,1 1 0,-1 0 0,0-1 0,0 1 0,-1 0 0,-1-1 0,-1 1 0,-1-1 0,6 1 0,0-1 0,-1 0 0,-2 0 0,-2 0 0,-2 1 0,-5-1 0,11-1 0,-5 1 0,-4 0 0,1-1 139,-6 1 1,-1 0-1,-2 1 1,0-1-140,7-1 0,-2 1 0,1-1 337,7-1 0,1-1 0,-7 0-337,-6-4 0,-4-2 896,9 2 0,-12-5-896,-33-14 0,-22 0 2679,-7-9-2679,-7-12 0,12 19 0,0-1 257,-2-6 1,1-1-258,1-6 0,0-5 0,2-5 0,1-6 0,1 0-802,3 8 1,2 0 0,0-3 801,-1 1 0,1-4 0,0-2 0,2-3 0,3 11 0,1-4 0,1-1 0,1 0 0,-1 0 0,0 3-411,0-4 0,0 3 1,0-1-1,0 0 0,0-4 411,1 5 0,0-3 0,0-2 0,0 0 0,0-1 0,0 2 0,0 3-275,1-12 1,-1 3-1,0 1 1,0 1-1,0-2 275,-2 9 0,1 1 0,0-1 0,-1 0 0,0-3 0,0-2-91,-1 1 1,0-4-1,0-2 1,-1-1-1,0 0 1,0 0-1,0 2 1,0 4 90,-1-6 0,1 5 0,-1 0 0,0 1 0,-2-3 0,0-4 28,0 8 0,-1-4 0,0-3 0,-1-2 0,-1 0 0,0 1 0,-1 2 0,-1 3 0,0 3-28,-4-6 0,-1 4 0,0 2 0,-2 2 0,0 1 0,0-1 0,0 2 0,0-1 0,0 1 0,0 1 0,-2 2 0,-1 3 0,-7-12 0,-2 2 0,-1 5 0,0 6 0,0 7 0,0 6 0,-2 2 0,-13-14 0,-3 5 0,1 5 0,-2 4 0,0 5 0,-3 3 0,0 4 0,-3 4 0,-1 2 0,-6 4 0,12 6 0,-6 1 0,-1 1 0,2 1 0,-7-1 0,2 2 0,-7 1 0,9 2 0,-6 1 0,-4 0 0,-2 1 0,0 1 0,1 0 0,8 1 0,0 0 0,0 1 0,-1 0 0,0 0 0,0 1 0,-1 0 0,-2-1 0,0 1 0,-1 0 0,-1 0 0,0 1 0,0-1 0,0 1 0,4 0 0,-1 0 0,-1 0 0,0 0 0,0 1 0,1-1 0,1 0 0,2 1 0,-1-1 0,4 0 0,0 0 0,1 0 0,-2 0 0,-2 1 0,-4 0 0,8 0 0,-3-1 0,-2 1 0,-2 0 0,0 1 0,-2 0 0,0-1 0,1 1 0,1 0 0,1-1 0,2 0 0,-4 1 0,3 0 0,2-1 0,0 0 0,0 1 0,-1-1 0,-2 1 0,-3 1 0,-4 0 0,12-2 0,-2 1 0,-3 0 0,-2 1 0,-2 0 0,-2 0 0,0 0 0,-1 0 0,0 1 0,1-1 0,0 1 0,1-1 0,1 0 0,2 0 0,3-1 0,2 0-26,-12 3 1,4-2 0,2 1 0,2-1 0,0 0 0,1 0-1,0 0 1,-2 1 0,-1 0 0,-3 0 25,5-1 0,-2 1 0,-2 0 0,0 0 0,-2 1 0,0-1 0,0 0 0,0 1 0,1-1 0,0 1 0,3-1 0,1 0 0,2-1 0,-3 1 0,3 0 0,1-1 0,2 1 0,0-1 0,1 0 0,-1 0 0,-1 1 0,-2 0 0,-3 1 0,5-1 0,-2 0 0,-1 0 0,-1 1 0,-1 0 0,0 0 0,-2 0 0,1 0 0,0 0 0,-1 1 0,1-1 0,0 0 0,1 1 0,0-1 0,1 0 0,-1 0 0,0 1 0,0-1 0,0 0 0,0 1 0,1-1 0,-1 1 0,0-1 0,1 0 0,-1 1 0,1-1 0,1 0 0,-1 0 0,0 0 0,1 0 0,-1 0 0,0 0 0,1 0 0,0 0 0,0 0 0,1 0 0,0-1 0,1 1 0,1 0 0,-5 0 0,0 1 0,1-1 0,-1 1 0,2-1 0,0 0 0,1 1 0,1-2 0,2 1 0,2-1 0,2 0 0,-9 1 0,3 0 0,2-1 0,2 0 0,1 0 0,0 0 0,0 0 0,-7 1 0,2 0 0,-1 0 0,2 0 0,0 0 0,0 0 0,-6 2 0,0 0 0,1 0 0,2 0 0,0 0 0,5-1 0,1 0 0,0 0 0,2 0 0,1 1 67,-9 1 1,2 1 0,2 0 0,0 0-68,7-2 0,0 1 0,1-1 0,0 2 100,-6 1 1,-2 2-1,2 0 1,3-2-101,1 0 0,4-1 0,-2 1 301,2 0 1,-4 2-1,2-1 1,5-1-302,-12 4 0,4-2 0,4 0 0,2-1 0,12-5 0,4-2 1945,1-4-1945,4 1 1882,5-7-1882,5 3 2127,-3 0-2127,3-3 359,-2 9-359,4-9 0,0 12 0,0-8 0,-1 6 0,1-2 0,2 2 0,2 5 0,3 8 0,4 15 0,4 10 0,1 6 0,1-5 0,1 3-335,-1-2 1,1 5 0,1 3 334,1-2 0,1 5 0,0 0 0,0-1-325,-1-10 1,0-2 0,0 1 0,1 6 324,0 4 0,2 6 0,0 4 0,0 0 0,0-2 0,0-6 0,0 3 0,-1-7 0,1 2 0,1 10 0,-3-17 0,2 7 0,0 5 0,0 3 0,1 3 0,0 0 0,0 0 0,-1-3 0,0-2 0,0-6-376,-1 2 0,0-4 0,0-3 1,0-1-1,-1 1 0,1 2 0,0 3 376,1-1 0,-1 3 0,1 2 0,-1 2 0,1-1 0,0 0 0,-1-3 0,0-3 0,-1-5-262,2 11 1,-1-3 0,0-5 0,-1-2 0,0-3 261,2 10 0,-1-4 0,0-1 0,0-3 0,0-1 0,0 0 0,0-4 0,0-1 0,0 0 0,4 18 0,-1-1-518,0-6 1,0-1 517,-2-4 0,0-2 0,0-4 0,-1-3 75,-3-3 1,0-2-76,-2-6 0,0 0 1546,-1 22-1546,-2-11 1521,0 3-1521,0-7 0,0-7 3065,0-6-3065,0-16 989,0 1-989,5-8 0,4-1 0,11-6 0,8-7 0,14-7 0,-13 3 0,3-3-563,9-4 1,4-3 562,12-4 0,4-2-647,-12 6 1,2 0 0,2 0 646,4-1 0,3-1 0,4-1-540,-9 6 0,5-2 1,3 0-1,-2 0 0,-3 1-1918,2 1 0,-4 1 1,1 0-1,2-1 1737,0 0 0,2 0 1,1-1-1,-2 1 1,-4 2-1,10-4 1,-5 2-1,0 0 1,-1 0-1,-1 0 1,0-1-1</inkml:trace>
  <inkml:trace contextRef="#ctx0" brushRef="#br1" timeOffset="20900">24194 9114 26692,'-5'0'180,"2"0"89,3 0-179,0 6-90,-4 1 0,0 17 0,-4 2 0,-1 0 0,5-4 90,-3-15-90,2 1 0,-3-7 0,4 3 0,0-16 90,4-1-90,0-14 0,5 0 0,11-13 0,2 8 0,8-5-3392,-6 14 3392,1 5 0,-1 5 0,0 4 0,0 4 0,1 3 90,8 10 0,-6 4-90,6 11 90,-9 4-90,1 9 90,-1 5 0,-2 7-90,0 3 0,-3 2-204,1-1 204,-4-2 0,1-3 0,-4-4 0,1-2 3291,-1-5-3291,1-4 0,0 1 0,-3-11 395,0 0-395,-5-15 0,0-3 0,-2-23 0,-3 7 0,-2-16 0,-5 12 0,0 2-90,-2 5 90,-2 5 0,-4 2 0,-5 6 0,-5 3 0,-7 6 0,-3 7 0,-5 5 0,-4 5-309,-2 2 309,-1-3 0,-1 1 0,2-5 90,4-3-90,5-4 0,1-4 0,4-7 90,3-3 180,-11-22-180,11-3-90,-9-19 0,15 1 45,10 9 0,0 0-45,-6-16-90,-3-11 90,7 13 0,5 17 0,3-5-90,3 15 309,6 4-669,-3 2-629,4 6 89,0 1-2158,0 4 3148,2 6 0,4 3 0,2 7 0</inkml:trace>
  <inkml:trace contextRef="#ctx0" brushRef="#br1" timeOffset="21744">24933 9019 20845,'4'-18'3058,"-2"0"-2518,0 0 0,-2 1-1,0 2-89,0 3-180,0 5-90,0 3-90,0 4 0,-3 0-90,-4 8 0,-7 8 90,-4 14-90,-7 11 0,-3 6 0,6-10 0,-1 1 90,-10 16-90,9-16 0,4 0 90,13 9-90,6-9 0,39-2 0,-4-21 0,16 4 0,-12-5 90,-3 1-180,12 10 90,-17-7 0,7 5 0,-21-9 90,-2-7-90,-7-1 0,-9-26 0,-7 1 0,-7-25 90,-1 3-45,4 3-1,-1-4 1,1 0 0,0-2-227,-1 0 0,1-1 182,4 6 0,2 3 0,2-8 90,5 8-90,0 9 0,0 7 0,0 6 0,0 7 0,3 3 90,6 10 364,7 4-454,10 10 0,7 3 0,7 6 0,-10-7 0,0 0 0,13 11 0,-13-8 0,-2-1 90,-6-1 0,-1 1-90,-17-17 0,-2-3-450,-2-4-1169,-4-4 450,0-3-360,-4-5-810,-2-3 2339,-3-4 0,-1 1 0,-2-2 0</inkml:trace>
  <inkml:trace contextRef="#ctx0" brushRef="#br1" timeOffset="22212">24669 9028 23094,'-29'-4'1259,"7"-1"-1169,26-12-90,18 2 0,32-12 0,-20 16 0,2-1-697,6-1 0,1-1 697,3 1 0,0-1 0,2 0 0,0 1 45,-3 0 0,0 1 45,-4 0 0,-1 1 135,-7 1 0,-1 0 404,21-6-89,-15 4 262,-11 6-532,-8 4 229,-5 2-409,-1 16-90,-3 2 0,4 22 0,2 3 0,6 9 90,7 5 306,3 0-306,5-3-543,2-8 453,3-8 0,1-11-90,3-13 90,-1-6 0,-2-16 0,-4-8 0,-9-11 0,-5-10 180,-9-3 0,-8-2 90,-8 4-91,-6 4-179,-3 7 316,3 6-316,-1 8 464,6 6-464,-3 5 0,4 10-90,0 4-270,2 9-270,0 0-1978,2 1 2608,-1-12 0,-7-4 0,-3-11 0</inkml:trace>
  <inkml:trace contextRef="#ctx0" brushRef="#br1" timeOffset="22601">25660 8725 22914,'-25'-9'2968,"3"0"-2698,6 2 180,2-2-270,7 2-180,2-2 0,6-2 0,5-5-90,5-4 90,3-7 0,2-7 0,1-3 0,-5-5 0,-4 0 90,-17-12 0,-8 18 0,-21-3 0,-9 24-1,-12 8-274,25 4 1,-1 2 229,-1 0 0,0 2 45,-1 1 0,1 0-45,2-2 0,1 1 89,-5 1 1,2 0 45,-16-2-90,12 0-90,23-4 0,26-5 0,35-28-90,4 2-286,-9 7 1,2 0 240,-6 5 0,-1 1-45,1 0 1,-1 1-181,-1 2 0,2 1-2163,6-2 0,0 3 634,16 1 585,-23 6 0,-1 4 1228,4 14 0,-1 8 0,-3 10 0</inkml:trace>
  <inkml:trace contextRef="#ctx0" brushRef="#br1" timeOffset="22995">25648 8648 23544,'-23'-2'1079,"5"-5"-989,7-4-180,11-7-180,32-17-90,5 9 180,-6 7 1,3 1-1,28-2 90,-14 6 0,2 1 135,-14 5 0,1 1-531,9-2 1,-3 1 845,6 1 306,-5-3-126,-18 2 0,-3-5 539,-13-2-629,-5 2 269,-2-11-449,-3 11 926,0-4-1196,0 12 368,4 9-368,11 34-1696,1 4 0,1 4 1696,0 0 0,1 2 0,4 14 0,-1 0-805,-5-13 0,-1-2 805,0 3 0,0-1-329,-2-2 1,1 2-1157,5 15 1,0-1 44,-5-20 1,0 0 1439,4 10 0,1-2 0,5 5 0,1-4 0</inkml:trace>
  <inkml:trace contextRef="#ctx0" brushRef="#br1" timeOffset="23489">27175 8291 23813,'-5'-26'2969,"1"4"-2789,4 4-1,0 4-89,6 7 135,25 34 0,8 17-225,-17-21 0,0 4-918,14 20 1,6 8 0,-6-4 917,-12-11 0,-2-2 0,7 14 0,-2-3 0,-3 6 539,4-4-269,-14-21-270,-1-7 0,-8-27 0,0-14 0,3-21 0,4-15 0,-4 17 0,0-1 1100,1-3 1,1-2-1101,0-2 0,0-1 0,0 1 0,0-1-990,3-9 1,0-2-1305,-1 10 1,-1 0 2293,1 4 0,-1 2 0,8-10 0,-4 29 0</inkml:trace>
  <inkml:trace contextRef="#ctx0" brushRef="#br1" timeOffset="23888">28186 7951 23993,'-14'-11'2429,"-3"0"-2249,-3 6 0,-4 11 0,-3 14-90,1 23-45,12-13-1,1 3-517,1 7 1,2 2 517,0 5 0,1 2-45,3 1 0,2 0 0,2 0 0,2-1 0,3-2 0,2-3-45,2-3 0,2-2 0,2-5 1,1-3 91,16 17-316,1-15-1,2-16 90,-3-22 0,-1-18 180,-5-22 90,-4-16-18,-12 25 0,-3-3 332,-2-20 1,-4-2-90,-2 5 0,-3 0-270,0 2 0,-1 2 0,1 14 0,0 6 656,0 7-701,1 11 0,6 14 0,1 36 90,8 3-135,0-6 0,2 2-135,15 24-675,-4-16 1,3 0-1080,1-6 0,0-1 1934,0-1 0,-1-2 0,17 8 0,-17-24 0</inkml:trace>
  <inkml:trace contextRef="#ctx0" brushRef="#br1" timeOffset="24373">28470 8055 17845,'-5'-52'2069,"2"4"432,3 12-2141,0 13 931,2 16-1021,5 23 568,8 24-748,-5-10 0,2 4-60,2 6 0,1 5 0,-1-2 571,2 9 1,1 1-602,-3-7 0,2 2 0,-2 0 0,5 15 0,-2-3 45,-4-18 0,-1-1-45,2 6 0,-1-3 90,-3-4 269,-4-15 1,-4-12-180,-2-6-180,-6-40 0,4-6 0,0-8 0,0-1 0,0-5 0,1 0-164,1 3 0,0 0 0,0-1 164,2-2 0,1-1 0,1 5 0,1 1 0,2 3-148,1 4 0,2 3 148,0 5 0,2 2 0,17-16 0,7 20 0,5 11 0,9 26 0,-3 24 0,-1 10 0,-11-6 0,-3 3-151,-4-3 0,0 2 0,-5-4 151,-7-3 0,-5-4 1233,-4 7-1233,-18-27 323,5-27-323,-6 0-810,9-19-1169,3 14 2114,-4 7 0,-4 13 0,-5 7 0</inkml:trace>
  <inkml:trace contextRef="#ctx0" brushRef="#br1" timeOffset="26562">24032 11258 20246,'-17'-12'1349,"1"3"936,9 2-2195,2 5 0,36 8-90,1 10 0,1-1 0,2 2-395,-3 3 0,-2 3 395,1 4 0,-1 2 0,-2 2 0,-3 4 59,-2 24 0,-7 3-14,-6-15 0,-5 1 358,-3 17 1,-7-1-404,-5-23 0,-5-3 45,-1-3 0,-2-2 45,-19 21 179,-9-9-269,17-23 0,3-6 0,25-16 90,40-14-90,8 1-45,12-3 0,4 1 326,-18 5 0,-1 2-281,18 0 0,-2 1 0,-20 5 0,-3 0 0,-1 2 0,-3 0 0,24 0 994,-1 4-814,-17-3 619,-7 3-709,-19-8-1,-9-7-89,-4-38 0,0-1 281,0 9 0,0-2-281,0 5 0,0 1 0,-3-3 0,0 0 0,1 2 0,-1-3 0,-5-21 0,-3-1 0,3 19 0,-1 2 0,-2-11 0,-1 5 0,-9 3-90,-2 24 90,-9 8 0,-10 6 0,-17 5-184,25 5 1,-2 2 138,-4 0 0,-1 2 35,-2 3 0,0 1-35,1 0 0,-1 0-135,-8 3 0,2-1-89,-14 7 89,2-5-360,63-9 90,19-6 0,37-6 45,-23 1 1,5-1 254,6-3 0,5-2 0,-2 0-276,10-4 1,0 0 425,-8 4 0,3-2 0,-5 2 135,0-3 0,-4 1 135,-7 3 0,-1-1 523,0-1 0,-3 0-253,8-3-270,-2-2-180,-23 10 432,-5 3-432,-2 2 1135,0 14-1135,4 11-90,6 22 45,-7-14 0,1 1-1021,2 6 1,0 2 975,2 5 0,-1 2 0,1 2 0,0 0-1358,0 3 1,-1 0 1357,0-2 0,0 0-45,-1-3 1,-1 1-1719,3 8 1,0-2 997,-7-17 1,0-1-181,1 4 1,-1-5-1485,-1-3 2657,-3-22 1,0-17 0,0-15 0</inkml:trace>
  <inkml:trace contextRef="#ctx0" brushRef="#br1" timeOffset="26850">25522 11059 23184,'-6'-38'2608,"-2"11"-2428,-5 14 90,-1 19 0,4 11-90,4 12-90,11 24 0,10-15-135,7-8 0,6-4-45,17-7 45,-10-9 0,0-4 45,16-17-45,-18-5 0,-3-4 45,7-17 90,-3-17 0,-43-3-180,-11 16 45,-8 13 0,-6 4-135,-14 7-360,-17 3-1439,10 26 90,21-1 1889,3 27 0,29-8 0,11 14 0</inkml:trace>
  <inkml:trace contextRef="#ctx0" brushRef="#br1" timeOffset="27017">25912 11805 23004,'14'57'2159,"0"5"-1979,-4-19-180,-1-11-270,-4-18-360,0-14-269,-1 0-451,0-4 1350,-2-13 0,0-15 0,-2-15 0</inkml:trace>
  <inkml:trace contextRef="#ctx0" brushRef="#br1" timeOffset="27184">25384 11208 17288,'-33'-11'1304,"0"-1"1,-26-10 1141,7-15-2446,31 9 58,51-32-1542,19 28 0,15 2 1484,-19 7 0,4-1 0,2-1 0,0 2 0,-3 2 0,0 1 0,0 0 0,1 0 0,2-1 0,1-1 0,-1 1 0,1 0 0</inkml:trace>
  <inkml:trace contextRef="#ctx0" brushRef="#br1" timeOffset="27712">27520 10330 16511,'-4'-36'3148,"-4"-18"-142,3 17-2826,-6-8 1298,10 25-1478,-3 6 854,4 11-764,4 14 90,4 21-90,5 15 0,3 9 470,-3-11 1,0 2 0,1 4-561,-2-3 0,1 3 0,0 0 0,-1-2-451,2 6 1,0-1 0,-1-3 450,-2-5 0,-2-1 0,0-4 0,2 5 0,-2-6 0,3 12-180,-3-2-89,-7-37 89,-9-15 1170,-29-32-1035,3 8 0,-3-2 45,-1-1 0,-4 2 45,-16-2 0,0 6 726,24 13 0,0 4-726,-7 2 0,3 4-45,-2 9 90,11 9-90,13 5 0,11 2 0,14 2 0,7 0 90,7-2-90,1-4 0,0-9 0,-5-6-90,-6-6-90,-6-2 0,-4-5-90,-9-6-89,-4-6-1081,-14-18 271,2 9-270,-4-13-720,5 9 2159,1-4 0,-1-5 0,0-2 0</inkml:trace>
  <inkml:trace contextRef="#ctx0" brushRef="#br1" timeOffset="28143">27069 10462 23454,'-27'-16'1709,"5"0"-1619,16-12-180,42-5-225,7 11 0,6 3-510,1 2 0,3 1 600,12 0 0,-1 2-830,-16 4 0,-1-1 1010,-1 0 0,-2 0 135,-2-1 0,-1-1 4,-5 1 0,-3-1 446,24-14 90,-16 0 89,-11 2-89,-12-2 359,-7-8-87,-6 9-812,-5-4 2426,0 17-2516,0 5 244,0 2-244,0 6 90,0-2 270,9 40-180,2 6-135,-1-2 0,1 5-593,0-2 1,0 1 547,0 4 0,0 2 0,1 0 0,1 2 0,-2-6 0,1 2 0,0-3 0,1 5 0,1 0-180,3 10 1,-1-3-316,-5-26 0,0-3-1034,1 4 0,0-2-3328,13 10 4857,-4-7 0,-1-35 0,-8-15 0</inkml:trace>
  <inkml:trace contextRef="#ctx0" brushRef="#br1" timeOffset="28811">28307 10326 23004,'3'-55'2788,"-1"-5"-2518,-2 21-180,1 2 90,5 24 90,19 14 0,20 29-180,5 8-689,-20-8 1,-2 2 688,-8-5 0,-2 3 45,5 12 0,-2 5-45,-10-3 0,-2 4 0,0-3-90,1 3 0,-2 0-127,-4 11 0,-6-8 127,-10-23 0,0-14 90,0-6 1147,0-14-1237,1-10 0,1-14 90,6-35-90,4 11 0,2 19 0,4 1 393,10-7-303,7 9-90,9 8 0,7 9 0,7 7-203,7 6 203,2 10 0,2 2 0,-4 10 0,-2 1 0,-8-1-62,-7 0 152,-7-4-90,-9-6 270,-4-4-270,-9-6 0,-6-6 0,-9-8 0,-6-13 0,-8-13 0,-5-15-68,11 23 1,0-1 67,-2-4 0,1-1-723,-2-2 1,0 0 722,-1-1 0,1 1 0,-1 1 0,1 0 0,0 2 0,0 0-124,1 4 0,1 0 124,-16-24 0,7 8 0,4 13 0,5 4 352,5 12-352,6 6 1525,2 8-1795,4 4 126,0 2-216,4 0-989,-3 0-2339,2 14 1350,-3-5 2338,0 13 0,-7-5 0,-2 2 0</inkml:trace>
  <inkml:trace contextRef="#ctx0" brushRef="#br1" timeOffset="29113">28186 10127 22846,'-48'11'2249,"6"-4"-1367,9-3-432,9-4-153,11-2-208,8-4 60,45-24-59,8 2 0,6-3-574,-15 10 1,0-1-1,3 0 514,12-5 0,2 0 0,-2 1 60,-11 6 0,-2 1 0,2-1-219,9-3 1,2-2 0,-2 1 218,-7 3 0,-3 0 0,1 1-45,16-9 0,-4 3-1,-17 6 1,-7 3-45,-5 4 0,-8 4-449,-2 2-181,-9 5 1130,1 0-2209,-8 2 1709,-15 18 0,-1 0 0,-14 18 0</inkml:trace>
  <inkml:trace contextRef="#ctx0" brushRef="#br1" timeOffset="30281">31061 9340 14134,'0'-36'1799,"-6"0"1117,0 1-2557,-5 4 1,1 6-180,0 4 1272,0 6-1272,-4 3 817,-15 5-817,-3 3 1482,-5 12 1,-4 6-1618,-4 6 0,-2 2-45,0 3 0,0 3-401,-2 6 0,4 2 401,15-6 0,3 2 0,0 3 0,3 2 45,4 0 0,3 3-151,3 17 0,4 2 106,6-16 0,3 0 0,2 11 0,6-2 0,10-9 0,4-4 0,15 16 0,-9-24 0,2-4 0,16 0 0,1-7 0,-1-10-90,-2-6 90,-4-11 0,-5-6 863,-4-12-863,-5-9 0,-3-14 0,-6-8 0,-8 23 0,-2 0-495,0-2 1,-1 0 494,-1-2 0,0 1 0,-2 2 0,0-2-117,-1-10 1,0 0 206,-1-17-37,0 24 1,0 2 216,0-2 270,0-4-181,-4 11 1249,0 3-1608,-5 16 471,5 9-292,0 22-1,4 5 2,4 21-180,6 6 0,12 7-257,-7-26 1,3-1 256,4 1 0,2-1 0,3 0 0,3-3 0,3-2 0,3-2 0,2-3 0,4-4 0,20-1 0,5-5 0,-4-4 0,1-3 0,0-2 0,-3-2 0,-13-3 0,-5-2 0,1-9 0,-4-13 0,-16 2 0,-2-9 0,-17 10 0,-3 2 0,-2 5-657,0 5-1861,0 6 2518,-5 3 0,-7 4 0,-7 0 0</inkml:trace>
  <inkml:trace contextRef="#ctx0" brushRef="#br1" timeOffset="32352">24377 13831 23454,'-25'-14'2068,"1"1"-1708,1 1-90,1 3-90,4 5 90,2 12 90,7 51-315,7-26 0,2 6-1146,3 19 0,3 10 1,1-3 1100,-2-16 0,0-2 0,1 2 0,0 0 0,1 3 0,0 1 0,0-1-703,1-1 1,0 0 0,0-1 0,0-3 432,0 1 0,0-3 1,1 2-522,1 9 1,0 1 0,-1-6-110,0-9 1,-2-5-1710,5 24 2609,-5-22 0,-7-21 0,-5-13 0</inkml:trace>
  <inkml:trace contextRef="#ctx0" brushRef="#br1" timeOffset="32641">24186 14369 23634,'-11'-42'539,"-1"0"1,2 3 0,2 1-361,-3-27-1635,17 10 1546,16 12 66,23 13-111,6 27 0,5 9-45,-10 5 0,1 7-265,-3 0 1,2 5 0,-3 3 264,5 17 0,-5 5 0,-15-13 0,-1 2 0,-2 0 0,-2 3 0,-2 0 0,-2 1 45,5 19 0,-5 2-45,-6-1 0,-4 0 90,-5-5 0,-5 0 0,-4-10 0,-5 1 0,-3-2-501,-14 11 0,-5-3 411,1 0 0,-4-4 79,-5-15 1,-1-6-80,10-12 0,1-3-180,-27 8-90,4-10-1810,3-5-7751,37-24 9170,13-2 1,46-23 0,-19 23 0,0-1 0</inkml:trace>
  <inkml:trace contextRef="#ctx0" brushRef="#br1" timeOffset="33224">25400 14496 23274,'-18'-43'1484,"-7"18"0,-5 5-1304,-7 3-45,-3 32 0,3 14-135,16 22-45,9 14 0,7 3 45,9-33 0,4-1-90,6 20 0,5-3-180,13-2 180,0-9 0,-5-30 90,-7-45 0,-9-8 0,-4 7 0,-2-1-1696,-4 2 0,-1 1 1741,0-1 0,0 0 45,0-29-90,-3 12 0,2 14 0,-1 19 0,10 21 0,4 17 0,10 15 3392,5 5-3392,-4-13 0,3-1 0,25 8 0,2-5 0,-9-32-90,-17-24 120,-11-22 0,-2-21 0,-4 2 90,-2 16 0,-3 1 0,0-5-217,-1 6 0,0-5 0,-1-2 0,-1 1 1,-1 6 185,-3-8 1,-3 4 0,0 5-90,-3-16 0,3 29-119,15 83 1,5 26 73,-6-41 0,0 4-113,3 18 1,2 15 0,1 0 0,-3-12-248,-2-15 0,0-4-1034,4 18 0,-1-3-2969,-1-5 4408,-3-10 0,-18-33 0,-5-16 0</inkml:trace>
  <inkml:trace contextRef="#ctx0" brushRef="#br1" timeOffset="33700">25583 14170 21025,'-49'-34'2968,"6"4"-2698,8 4-90,13 7-90,10 0-90,33 3 0,27-3 0,16-1 0,6-1 0,-6 2 0,-14 3-1492,4-5 1,0 0 1536,-3 4 0,12-3 0,6-2 0,-2 1 0,-9 4 0,-16 4 404,4-1 361,-8-1-540,-20 9-180,-3-2 90,-32 16 0,-8 26-180,-6 4 0,13 4 0,5 2 0,2 13-45,14-4 0,7 0-225,7-8 180,1-13 0,4-5-180,10-16 180,3-13 3163,-4-10-3163,-7-12 90,-6-11 90,-9-8 90,-9-7 90,-9 0-45,-2 17 0,-3 0-45,-5-12-91,-6-5 1,13 28-90,5 8 0,7 16 0,30 42-179,-5-7-2425,6 1 0,8 7 1,-4-9 2603,10 0 0,1 3 0,-2-8 0,-13-31 0</inkml:trace>
  <inkml:trace contextRef="#ctx0" brushRef="#br1" timeOffset="33937">26866 13641 22104,'2'-57'3598,"0"5"-3058,-2 11-90,0 8-90,-4 8-91,3 4-179,-2 12 0,8 17 0,7 20-90,9 22 0,-7-18 0,1 2 0,1 4 0,0 3-868,1 2 1,-1 2 867,1 2 0,-1 1 0,-2 2 0,0 0-207,-1-4 0,0 1-333,2 11 0,0-1 45,-5-20 1,0-1-181,1 5 1,-1-3-946,0-4 1620,-5-21 0,-7-19 0,-5-15 0</inkml:trace>
  <inkml:trace contextRef="#ctx0" brushRef="#br1" timeOffset="34162">26354 13438 19144,'-34'-8'809,"0"0"1,-7-6 1015,11-8-1735,71-11-90,15 3-218,-6 9 0,4 1 218,-2 1 0,0 2-135,4-2 0,2 1-285,-7 2 0,2 0 1,-3 2-76,5-2 0,-3 2-315,12-3 1,-6 1-849,-1 3 1658,-15 2 0,-13 6 0,-8 1 0</inkml:trace>
  <inkml:trace contextRef="#ctx0" brushRef="#br1" timeOffset="34580">27183 13487 24893,'22'20'719,"6"3"-719,3 5 0,3 1 0,13 8 0,-9-5 0,-1-2-90,4-2 90,-8-3-90,-5-13 90,-8-6 0,-5-17 90,-4-7 0,-4-16 0,-3-9 180,-1-10 0,0-5 90,3-4-90,-2 23-1,0 1-89,2-15-90,2-1 180,-2 38 270,4 40-360,-1 17-90,-3-3 0,0 4-90,-3 1 0,0 4-191,-1 4 1,-1 6 0,0 0 160,0 5 0,-1 2 0,1-1-1218,-1 1 1,0-1 0,0-1 917,0-5 0,0-1 0,0-6-435,0-4 1,0-4-276,0-6 1,0-2-1660,0 18 2699,0-18 0,0-16 0,0-12 0</inkml:trace>
  <inkml:trace contextRef="#ctx0" brushRef="#br1" timeOffset="35097">27841 13442 22464,'0'-32'2968,"0"3"-2158,-4-2-540,3 13-90,-3-1 269,4 14-269,11 38-90,1 5-45,3 21 0,1 6-662,-4-16 0,-1 1 617,-2-3 0,0 2 0,0-2 0,0 6 0,0-1 0,2 10 0,0-1 0,-4-20 0,0-1 45,1 4 0,-1-5-45,-1-7 0,-4-16 0,0-14 0,-2-22 0,-5-16-760,-4-25 760,2 22 0,0-2 0,-1-6 0,-1-3 0,1-2 0,-2-5 22,1 7 1,-3-7 0,0 0-1,2 5 23,-3-14 0,1 1-646,-2-1 1,-1-3 0,2 9 600,6 21 0,2 6 90,-1-24-90,2 17 0,11 15 0,8 16 0,11 18 0,9 18 0,0 16 391,-2 14-391,-20-25 0,-2 2 0,-3 0 0,-3 2 0,-2-1 0,-2 0 0,-10 31 0,-7-7 0,-5-7-90,-3-11-180,0-5-359,1-11 2837,1-5-3827,5-11-810,2-3 2429,2-14 0,7-6 0,0-9 0</inkml:trace>
  <inkml:trace contextRef="#ctx0" brushRef="#br1" timeOffset="35672">28044 13433 21924,'12'14'1979,"7"5"-1529,6-2-360,1-3 0,1-6 0,-7-8 0,13 0-90,-7-6 0,7-3 90,-11-9 90,6-19 0,-8 4-90,3-15 179,-15 4 1,-3-1-180,1-4 0,-8 0 0,-3 4-90,-3 15 180,-21-10-90,9 20 90,-10-2 449,-36 23-539,30 7 360,-14 31 0,5 11-270,22 6-135,1-2 0,4 5 45,18-14 0,6-3-90,4 22 0,-1-23 0,2-2 0,18 6 0,-2-19 0,4-3 0,21 9 0,-15-17 0,1-4 0,21-3 0,-17-7 0,0-2 0,18-5-209,-22 4 1,-3-1 208,2-10 0,-5-1 0,-7-4 0,-7-3 0,-2-1 0,-7 1 0,-4 3 0,-3 2-270,-2 5-213,0 0-2665,-5 4 540,-6 0 2608,-7 1 0,-6 3 0,-3-1 0</inkml:trace>
  <inkml:trace contextRef="#ctx0" brushRef="#br1" timeOffset="39888">30196 13306 23184,'-14'0'3328,"1"0"-2699,-1 0-89,7-4-270,2-3-90,5-6-90,4-7 0,4-7-90,10-12 0,8-8 0,-9 18 0,-1-1-302,3-4 1,-1-2 301,0-5 0,-1-1-472,-1-6 0,-2-2 472,-1-5 0,-1-1 45,-2-4 0,-2 0 0,-3 1 0,-2-3-15,-2 5 0,-1-4 0,-1 5-30,-2 7 0,-1 2 0,0-17 0,-4 11 0,-2 33 0,0 28 0,2 26 0,3 30-441,3-22 0,1 2 441,4 6 0,3 0 0,1 3 0,4 1 0,5-1 0,3-2 0,2-2 0,3 0 0,13 6 0,2-2 0,-11-17 0,0-2 0,7 4 0,0-6 0,1-4-681,-7-15-1298,-7-13-629,-8-13 2608,-6-19 0,-9-17 0,-6-14 0</inkml:trace>
  <inkml:trace contextRef="#ctx0" brushRef="#br1" timeOffset="40052">30387 11502 25972,'-26'-28'330,"1"1"0,2 2 0,1 0-240,-17-15-1,11 8-178,7 7-1351,13 9-359,10 17 1799,14 14 0,7 21 0,6 8 0</inkml:trace>
  <inkml:trace contextRef="#ctx0" brushRef="#br1" timeOffset="40691">30756 12162 25792,'0'-9'2069,"2"2"-1439,2 7-540,4 11-90,6 18 0,5 18 0,-3 4 0,1 7 0,-4-17 0,0 3 0,1-1-229,-1 0 0,-1 0 0,1-1 229,4 16 0,-1-6 0,2 2 0,-4-17 0,-3-17 0,-1-24 0,-2-23 0,2-25-369,-5 14 1,0-1 368,2-7 0,0-2 0,0-2 0,1-2 0,3-13 0,1 1 0,-3 20 0,2 3 316,5-8 1,6 14-317,27 49 0,1 13-147,-19 9 1,-3 4 146,-5-9 0,-1 0-565,-1-1 0,1 0 565,18 21 0,-5-13 672,-3-17-672,-5-15 0,8-41 0,-18-2 0,-2-7 0,-3-2 0,-2-6 0,-1 0-410,-2 2 1,-1 0 0,-1-1 409,-1-6 0,-2-2 0,-1 3 0,0-8 0,-2 3-78,0 3 1,-1 1 77,0 6 0,-1 2 0,1 7 0,0 3 0,-5-26-219,6 15 219,-7 14 0,8 11 0,-4 21 1431,4 19-1431,2 27 0,3 14 0,3 6 339,-1-10 0,2 4-339,0-7 0,2 6 0,1 1 0,2-4 0,2 5 0,2-3 0,2 1 0,4 7 0,1 1 0,2-4 0,-3-12 0,1-3 0,0-5 0,2 2 0,0-9-4118,21-4 1779,-26-36-629,0-23 2968,-14-19 0,-5-12 0,-3 27 0,0 0 0</inkml:trace>
  <inkml:trace contextRef="#ctx0" brushRef="#br1" timeOffset="40896">31544 11773 25792,'-53'-11'2609,"8"0"-2429,14 2-180,19-1 0,47-9 0,9 4 0,7 1 0,2-2 0,4 0-492,-10 4 1,2 0 0,-2 1 176,7-1 0,-2 1-360,-3 3 1,-1 0-95,-6 2 1,-2 1-1526,2 2 1,-3 2 2293,4 5 0,-5 7 0,-33 8 0</inkml:trace>
  <inkml:trace contextRef="#ctx0" brushRef="#br1" timeOffset="48643">8893 3854 21091,'-10'-47'2294,"1"1"0,5 46-2024,-1-41 111,9 65 1,4 19-202,0 7 0,0 1-91,-3-7 1,1 1-268,-1-2 1,0 2-1,-2 3 268,0 10 0,-2 2 0,0-1-656,0-7 0,1-2 0,-1 3 588,-2 0 1,0 4-1,0 0 1,0-2-23,-1 8 0,1-2 0,-1 0 60,1 4 0,0 1 0,-1 1-38,0-16 1,0 1-1,0 1 1,1-1-23,0 0 0,1 1 0,0 0 0,0-1 0,-1 0 0,-1-1 0,1 2 0,1 2 0,1 1 0,1 2 0,0 2 0,0 1 0,0-2 0,0 1 0,1-2 0,-1 1 0,1 2 0,0 1-382,1 0 0,-1 3 0,1 1 0,0 0 0,0-2 0,0-3 382,-1 0 0,1-3 0,-1-2 0,1 0 0,-1 0 0,0 0 0,1-1 0,-1 0 0,0-1 0,-1-4-238,1 12 0,-1-4 1,0 4 237,-1-4 0,1 4 0,-1 1 0,1-2 0,-2-2 0,1-1 0,-1 0 0,1 0 0,-1-1 0,1-1 0,-1 0 0,1-2 0,-1 7 0,0-2 0,0-6 0,0-3 0,0-5 89,0-6 1,0-1-90,0 23 0,0-14 0,0-11 1264,0-9-1264,0-3 0,-4-5 2847,-1 5-2847,1-7 1424,0 1-1424,4-7 222,20-6-222,9-1 0,13-6 0,5-3 0,-2-2 0,9-2-847,-21 4 1,1-1 846,6 0 0,3 1 0,7-2 0,3 0 0,6 0 0,6 0 0,-12 3 0,4 0 0,3 1 0,-4-1 0,6 0 0,-3-1 0,5 2 0,-3 0 0,3 1 0,2 0 0,-1 0 0,2 0 0,0 1 0,-1 0 0,-3 1-458,-12-1 0,-2 1 0,0 0 0,3 1 458,10 0 0,4 0 0,-1 1 0,-4 0-671,-2-1 1,-4 1 0,1 0 670,-1 2 0,1 1 0,-1-1 0,0 0 0,-1 0 0,7 0-260,-10-1 0,5 0 1,4 0-1,0 0 1,-2 0-1,-4 0 260,4-1 0,-4 0 0,0 0 0,4 0 0,-3 0 0,5 1 0,2 0 0,-1-1 0,-2 1 0,-6-2-24,13 0 0,-5-1 1,-2 0 23,3 1 0,-2 1 0,1-1 82,-2-1 1,0 0 0,4 0-83,-2 0 0,4 1 0,1-1 0,2-1 0,-11 0 0,1 0 0,0 0 0,3 0 0,1-1-22,-7 1 1,2-1-1,1 0 1,1 0-1,0 0 1,-1 0-1,-2 0 22,11-1 0,-2 0 0,0 0 0,-1 0 0,0 0 109,0-1 0,0 0 0,0 0 0,0 0 0,-1 0-109,-2 1 0,0-1 0,-1 1 0,-1 0 0,-3 0 0,0 0 0,-3 0 0,-1 0 0,3 0 0,10 0 0,2 0 0,0-1 0,-1 1 82,-8 1 1,0 0 0,-2-1 0,-3 1-83,5-1 0,-3 0 0,2 0 0,-4 1 0,2-1 0,-1 1 0,-3 0-287,1 0 1,-3-1-1,0 1 287,0 0 0,0 0 0,6 0 0,0-1 0,7 1 0,3-1 0,-1 0 0,-6 1 360,8 0 1,-5 0 0,8-1-361,-16 1 0,7 0 0,4-1 0,1 0 0,-1 0 0,-5 0 0,-8 1 0,10-1 0,-8 1 0,3-1 110,3 0 0,5 0 1,1-1-1,-5 1-110,2-2 0,-3 0 0,-2 0-121,-10 0 0,-2 1 0,2 0 121,12-2 0,3 0 0,1 0 0,2 1 0,2 0 0,0 0 357,-13 0 0,0 1 0,3-1 0,3 1-357,-6 0 0,4 0 0,3 1 0,-1-1 0,0 0 0,-2 0 0,2-1 0,-2 0 0,0 0 0,-1 0 0,0 0-136,-2 1 1,1 0 0,-1 0 0,-2-1 0,-4 1 135,12-2 0,-5-1 0,-5 0 0,4 1 0,-4-1 145,-2 0 1,-1 0-146,-3 1 0,1-1 0,15-4 0,0 0 0,-16 1 0,0 0 0,14-2 0,-1 0 0,-18 2 0,-1 0 535,3 0 0,-1 2-535,1-1 0,0 2 240,1-1 1,1 2-241,0 0 0,-1 1 0,0 0 0,2 1 0,16-2 0,-1 1 0,-16 0 0,-1 0 0,11 1 0,-1-1 0,-10 1 0,-4 0 0,20 1 0,-24 0 0,0 0 0,7-2 0,1-2 1836,-3-2-1836,1 0 827,11-2-827,-9 1 169,-4 3-169,-16 1 466,-6 4-466,-4-3 0,9 1 0,-3-3 0,10 0 0,-7-2 0,6 2 0,-10-1 0,2 1 0,1 0 0,-2 2 0,-2 1 0,-5 1 0,2-1 0,1 1 0,14 1 0,-6 0 0,17-2 0,-17 1 0,4-3 0,-9 3 0,-1-1 0,1-1 0,5 1 0,-5-1 0,6 1 0,-10 1 0,7 1 0,-5 0 0,6 0 0,-6-5 0,6 0 0,-3-2 0,5-2 0,-9 1 0,4-1 0,-6 0 0,1 4 0,-2-4 0,-2 6 0,4-5 0,-3 4 0,5-2 0,-2 3 0,-1 1 0,2-1 0,-2 0 0,6-1 0,-5 3 0,7-1 0,-10 4 0,3 0 0,-6 0 0,4 0 0,-5 0 0,0-2 0,-3 1 0,0-3 0,-1 2 0,-2-3 0,1 3 0,1-2 0,4-5 0,-2-1 0,6-26 0,0-10 0,1-14 0,-9 31 0,2-9 0,0-9 0,1-7 0,1-7 0,0-6 0,0-5 0,1-3 0,0-3 0,-1-2 0,1 0 0,0 0 0,0 1 0,-1 2 0,0 3 0,0 5 0,-1 5 0,-1 6 0,0 7-566,1-26 1,0 13 0,-2 6-1,1 0 1,0-7 0,1-12 565,-2 28 0,0-6 0,1-4 0,1-5 0,0-3 0,0-3 0,0-2 0,0-2 0,1-1 0,-1-1 0,1 1 0,-1 0 0,0 2 0,0 2 0,0 3 0,-1 2 0,0 5 0,-1 4 0,0 5 0,-1 6 0,2-31 0,-2 10 0,-1 8 0,1 3 0,-1 0-82,0-2 1,-1 3-1,1 0 1,2-4 81,1-2 0,1-7 0,2 1 0,-1 4 0,0 9 0,3-7 0,1 5-212,-2 11 0,0-1 0,0 4 212,1-2 0,-1 5 0,1-13 0,0-2 0,-2 4 0,-1-6-46,-1-1 46,0-4 0,-2-4 1996,2-1-1996,-4 0 0,0 3 267,-2 4-267,0 9 0,0 7 874,0 11-874,0 8 0,0 6 73,0 4-73,0 5 1035,-5 4-1035,-2 3 155,-9 2-155,-4 0 0,-9 0 0,-11 0 0,-11 4-460,-14-3 460,27 3 0,-3 1-499,-5-3 0,-3 1 499,-7-1 0,-2 1-570,-6-1 0,-2 0 570,17-2 0,0 0 0,-1 0-404,-3 0 0,-1 0 1,-2 0 403,-3 0 0,-2 0 0,-1 0-447,12 0 1,0 0 0,-1 0 0,-1 0 446,-3 0 0,-1 0 0,-1 0 0,0 0 0,-5-1 0,0 0 0,-1 0 0,0 0 0,10 0 0,0 1 0,0-1 0,-1 0 0,0 1 0,0-2 0,0 0 0,0 1 0,-3-1 0,-2 0 0,3 1 0,-3-1 0,-1 1 0,-2 0 0,0 0 0,-1-1 0,0 1-149,3 0 1,1 0 0,0-1 0,-2 1 0,0 0 0,-1 0 0,-1 0-1,-2-1 149,5 1 0,-3 0 0,-2 0 0,0 0 0,-1 0 0,0-1 0,1 1 0,0 0 0,1 0 0,3 0-101,-7 1 1,2-1 0,1 0 0,1 1 0,0-1 0,1 0 0,-1 1 0,1-1 100,0 1 0,1-1 0,-1 1 0,0-1 0,2 0 0,0 1 0,3 0 0,1-1-45,-2 1 1,3 0 0,1 0 0,1 0-1,-2 0 1,-3 0 44,1 0 0,-2 0 0,-1 0 0,-2 0 0,0 0 0,-1 0 0,0 0 0,1 0-10,0 1 1,-1-1 0,1 0 0,-1 1 0,0 0-1,0-1 1,0 1 0,1-1 9,-1 1 0,0-1 0,0 1 0,0-1 0,0 1 0,0 0 0,2-1 0,0 1 0,-4 1 0,0-1 0,1 1 0,1-1 0,1 1 0,2 0 0,3-1 0,-5 2 0,3-1 0,2 0 0,0 0 0,0 1 0,0 0 0,1-1 0,-1 1 0,1 0 0,0 0 0,2-1 0,-1 1 0,1 0 0,0-1 0,0 1 63,-11 0 0,1 1 1,0-1-1,1 1-63,3-1 0,0 0 0,1 1 0,0-1 0,3 1 0,0-1 0,1 0 0,-1 1 0,4-1 0,-1 1 0,1 0 0,1 0 0,0 1 0,1-1 0,0 1 0,0-1 0,0 2 0,-1-1 0,1 1 0,0 0 0,0 0 0,0 1 0,0-1 0,-1 0 0,-1 1 0,0-1 0,0 0 0,-1 0 91,1 1 1,0-1 0,-1 0 0,-3 0-92,-4 0 0,-4 1 0,-1 0 0,1-1 0,3 1 0,-1-1 0,4 0 0,0 0 0,-3 1 32,2-1 1,-4 0-1,-1 1 1,2-1-1,5-1-32,4 1 0,3-1 0,1 0 0,0 0 0,-16 1 0,0 0 0,1 0 169,0 0 0,0 0 1,0 0-170,4-1 0,-1 0 0,-2 1 106,3-1 1,-5 1-1,1-1 1,4 0-107,-2 1 0,3-1 0,-2-1 0,6 1 0,-3-1 0,1 1 0,5-1 0,4 0 0,4 0 0,1-1-459,-20 2 1,2-1 458,6-1 0,2-1 0,5 2 0,1 0 650,-3-3 1,1-1-651,9 2 0,2 0 0,4-2 0,3 0 1260,-6 0-1260,24 0 1169,4 0-1169,2 0 3392,0 0-3392,-2 0 0,-2 0 0,-3 0 0,-1 4 0,-17 1 0,11 0 0,-12 3 0,11-7 0,1 7 0,-2-7 0,-10 3 0,6-4 0,-10 4 0,6-3 0,-3 8 0,0-8 0,3 7 0,2-7 0,3 3 0,4-4 0,-11 0 0,11 0 0,-13 0 0,18 0 0,0 0 0,6 0 0,0 0 0,-1 0 0,1 0 0,0 0 0,0 0 0,0 0 0,1 0 0,1 4 0,2-3 0,0 3 0,0-4 0,0 0 0,-2 4 0,0-3 0,-3 3 0,-4-4 0,3 0 0,-2 0 0,7 0 0,-3 0 0,3 0 0,-5 0 0,6 4 0,-4-3 0,3 3 0,-1 0 0,6 1 0,-5 4 0,8 2 0,-10 0 0,4 7 0,-7 3 0,-8 24 0,4-5 0,-3 19 0,8-9 0,7 4 0,-3 5 0,8 4 0,-4-13 0,1 0 0,1-9 0,1 1-267,0 14 0,0-1-633,0-13 1,0 0 493,2 23 0,0 1 1,1-15-1,0 1 1,0-7-1,-1 1 0,1 0 1</inkml:trace>
  <inkml:trace contextRef="#ctx0" brushRef="#br1" timeOffset="50414">23857 2420 20126,'2'-9'3687,"2"0"-3237,0 0-180,0 2 0,2 0 0,0 5 449,4 6-449,-1 5-90,3 9 0,-6 7-90,-2 3 0,-2 3-90,-9 3 90,-2 0 0,-9-2-90,-1-2 90,-1-12 0,1-7 89,5-21-179,8-7 90,10-19-90,10-7 90,6 7 0,3-2-45,-5 7 0,2 1-162,9-9 1,0 2 116,12-9 90,-3 10 0,7 5 180,-6 24-90,-2 11 90,-12 30-3465,-13 15 3195,-7-16 0,-1 2 0,-2 7 0,0 2-114,-1 5 0,-1 0 114,1 3 0,0 1 0,1-2 0,0 0 0,1-3 0,1-1 0,1-4 0,1-2 0,0-5 0,1-2 0,9 22 0,0-13 0,6-7 0,-6-19 0,1-3 0,-7-14 0,-1-20 3172,-5 1-3172,0-23 664,-12 6-664,-4-5 0,-10 15 0,-4 1 0,-21-8-103,11 14 1,-4 4 102,-11 8 0,-1 5 0,13-1 0,-1 2 0,-12 1 0,1 0 0,-10 0 0,-4-8 0,21-4 0,1-13 0,25-4 0,9-8 0,8-3 0,5-4 0,4-5 0,2 1-360,1-4-989,2-8-990,0 10-1774,-2 9 4113,-4 20 0,-5 21 0,-2 5 0</inkml:trace>
  <inkml:trace contextRef="#ctx0" brushRef="#br1" timeOffset="51053">24588 2311 22554,'35'-22'1889,"-5"3"-1529,-4 4 0,-5 8-91,-7 3 91,-2 4-180,-8 8 90,-4 22-270,-8 3 0,-6 20 90,-5-10-90,1 0 0,2 0 0,3-4 0,7-3 90,3-1-90,4 0 0,7 1 0,5-2 0,9 0 0,17 1 0,-5-10 0,9 1 0,-16-15 0,-5-4 0,-6-3 0,-2-6 0,-4-6 0,-1-10 0,-5-14 0,-6-9 0,-6-11 45,-8-5 0,-3-3-45,9 23 0,1-1-416,-8-22 0,3 1 506,9 7 0,14-7 90,18 19-91,21 15-89,2 27 0,-1 23 0,-20 7 0,-9 2 0,-6 0 1012,-2 8-1012,-7-17 0,0 5-269,-5-18-1081,0-5 1,0-5-630,0-9 1979,-11-16 0,1 1 0,-10-10 0</inkml:trace>
  <inkml:trace contextRef="#ctx0" brushRef="#br1" timeOffset="51498">24572 2203 16797,'-26'-14'3329,"10"3"-2700,18 0-359,18 4-180,21-2 0,18 4 45,-3-1 0,5 0 269,3-1 1,0 0-843,2-1 0,-3 1 752,-8 0 1,-5-1 315,1-3 204,-11 1-384,-12-1-270,-7 4-90,-8 3 0,-4 2 0,-4 6-1,1 7 1,1 11 0,1 15 852,0 10-852,2 10-90,-1-14 0,1 1 0,6 20 0,-3-24 0,0-2 0,5 3 0,3-11-90,1-14-90,9-14 180,1-36 90,-4-2 0,-11-24 90,-13 10 90,-4-8-180,0 15-180,0 9-629,0 26-271,0 16 990,0 5 0,0-1 0,0-1 0</inkml:trace>
  <inkml:trace contextRef="#ctx0" brushRef="#br1" timeOffset="51788">25392 2036 22374,'-23'-3'1170,"5"-1"-991,7 4-89,6-2-90,9 0 90,4-3-90,4-2 180,10-18 0,-8 2 0,0-19 0,-14-1 0,-9-7 45,-2 5 0,-3-1-136,4 12 1,-1-1 0,-8-21 0,0 0-90,9 21 0,1 3-90,-8-27-89,11 24-181,12 26-450,0 11-449,8 10 1259,4 29 0,-6 1 0,1 20 0</inkml:trace>
  <inkml:trace contextRef="#ctx0" brushRef="#br1" timeOffset="52081">25319 1999 21385,'7'8'2159,"22"-12"-1980,28-19-134,-12 4 0,2-1-468,-3 2 0,0 0 558,2-1 0,-2 1 404,16-2 297,-9 0-207,-9 5 649,-4-2-648,-12 11-450,-8-2 0,-9 14 521,-7 8-521,9 37-180,-4-9 0,-1 3 0,3 2 0,-1 3-298,0 6 0,0 4-572,-2-15 1,0 1 0,-1-2-876,2 9 0,0 0 1745,-1-8 0,1 2 0,-1-4 0,2 2 0,1-2 0,0-1 0,0-1 0</inkml:trace>
  <inkml:trace contextRef="#ctx0" brushRef="#br1" timeOffset="52646">27284 1787 24623,'0'-44'1169,"0"6"-899,0 17 90,0 16 0,2 25-90,4 28-181,-1-14 1,0 2-1449,2 11 1,1 1 1403,0 5 0,0 2-45,-1 2 0,0 3-313,-1-5 0,1 4 0,-2-1 313,-1-3 0,0-2 0,-1 1-30,1-1 0,-1-1 0,0-2-105,0 7 0,-2-7-494,-1-5-451,0-32 630,-7-23 271,-4-35 134,1 12 0,-1-2 742,1-9 1,0-3-698,-2-5 0,2-7 90,1-3 0,2-6 0,0 3 30,3 13 0,0 1 0,1-2-30,0 3 0,-1-3 0,2 0 0,0 4 90,1-17 0,2 3-1,2 17 1,2-1 0,1 3-45,1 0 0,3 3-90,5-2 0,7 9 1186,19 21-1141,10 22-90,-11 16 0,-1 8 45,-4 6 0,-2 4-1177,1 14 1,-6 1 1131,-13-11 0,-7-2 0,-11-4 0,-8-5 0,-21 6-45,2-19 0,-5-3-180,-1-9 0,0-3-90,0 3 0,2-3 412,-24-15-1266,29-3-630,11-5 1799,10-3 0,13-3 0,9-1 0</inkml:trace>
  <inkml:trace contextRef="#ctx0" brushRef="#br1" timeOffset="52963">28084 1647 22734,'5'-30'2249,"-7"3"-1889,-9 8-91,-9 8-89,-5 17-90,-3 15 0,3 18 0,3 15-299,11 8 209,6-29 0,3 1 45,7 10 0,4-2-45,4-7 0,1-3 0,19 22 0,5-36 0,-16-36 0,-4-16 0,-9-18 0,-5 19 0,-3-2-220,-3-2 0,-3-1 175,1 0 1,-3 0-1,-2 4 0,-4 1-450,-4 0 0,-3 5-764,-12-2-1060,-5 6 2319,15 30 0,5 8 0,3 7 0</inkml:trace>
  <inkml:trace contextRef="#ctx0" brushRef="#br1" timeOffset="53200">28364 1642 22734,'11'-18'2519,"0"2"-2070,0 2 181,1 7-270,4 11-90,1 12-180,3 16-1,0 9-44,-6-4 0,0 2-45,-1 1 0,-1 1-135,0 0 1,-2 0-181,-3-6 0,-1-3-764,-5 7-540,-1-10-900,-3-6 2519,-5-14 0,-5-11 0,-3-10 0</inkml:trace>
  <inkml:trace contextRef="#ctx0" brushRef="#br1" timeOffset="53332">28381 1000 21475,'-10'-35'629,"1"1"1,-5-29-1979,7 38 1349,8 16 0,5 42 0,2 9 0</inkml:trace>
  <inkml:trace contextRef="#ctx0" brushRef="#br1" timeOffset="53950">28636 1488 23004,'9'0'2428,"2"0"-1888,4 8-90,9 4-180,5 15-180,9 9 0,1 10-45,-18-19 0,-1 2-45,-1 1 0,-2 0 0,-1 0 0,-3 1 0,9 28 0,-11-9 90,-6-9-180,-5-14 0,-11-38 90,9-9 0,-4-37 0,16-2 0,-1 25 0,3-1 45,6-11 0,1 2-45,-3 12 0,0 3 0,2-6 0,3 8 90,20 21-90,-10 21 0,11 26 0,-12 9 0,-11-15 0,-1 0 0,-1-5 0,-1-1 0,15 17 0,-8-30 0,-5-38 0,4-21 0,-8 11 0,-1-4-449,1-8 0,0-3 449,1-8 0,-1-3-429,-5 16 0,0-2 0,-1-1 429,1-4 0,-1-1 0,0-1-445,-1 0 1,-1-2 0,-1 1 444,-1-1 0,0 1 0,-1 0 0,-1 3 0,0 0 0,-1 2-171,0-17 0,-2 3 171,-1 10 0,-1 3 0,0 9 0,1 5 0,-5-9 703,0 68-613,6 30-45,1 2 0,2 5-249,2 4 0,2 0 204,0-19 0,1 1 0,1 0 0,-1 1 0,2 0 0,-1-1 0,2-2 0,-1-1 0,1 0 0,3 17 0,1-2 358,-2-7 0,0-2-763,-2-8 1,0-2-181,-2-6 0,-1-3-1124,1 18-404,-12-16 2113,-10-16 0,-15-14 0,-6-9 0</inkml:trace>
  <inkml:trace contextRef="#ctx0" brushRef="#br1" timeOffset="54413">29331 1434 20575,'-37'-45'2609,"6"0"-2249,9 1-1,12 4-89,13 3-90,12 8-90,17 4 0,9 7 0,12 5-90,4 4 0,4 4 90,-3 1 0,-7 1 90,-7-3 269,0-1-269,-12 0-180,-4 2 90,-11 3-90,-5 2 0,6 0 0,5 0-90,5 0 90,5 0 0,2 0 0,1-4 0,-3-5 90,-3-7-90,-7-8 0,-7-6 90,-8-6-90,-10-3 90,-8 2 0,-10 6 180,-23 10 0,-12 42-90,0 9-135,28 2 0,5 7 0,4 13 0,6 3-1129,4-13 0,2 0 1084,2 15 0,5-1 0,3-20 0,4-1-450,11 5 0,5-1-1214,2-7 0,3-4 1664,0-2 0,3-6 0,31-6 0,-16-24 0</inkml:trace>
  <inkml:trace contextRef="#ctx0" brushRef="#br1" timeOffset="54872">30387 946 22374,'0'-30'2159,"0"5"-1709,1 7-1,3 13 1,5 16-180,3 20-90,2 22-90,-5-20 0,0 2-194,0 3 1,1 3 193,3 16 0,-1 1-90,-2-17 0,-1-1 0,0 9 0,-1-3 90,-2-3-90,-4-14 90,-6-15-90,-2-18 0,-3-17 0,3-22 0,4-20-315,6 23 0,2-2 315,1-5 0,2-1 0,4-1 0,1 2 0,2 2 0,0 1 45,0 8 0,1 2 148,19-18-103,21 21 90,-10 19-90,18 17 0,-32 9 0,-3 3 90,14 11 0,4 7 0,-26-15-90,-7-4 643,-4-9-733,-4 3 0,-3-9 0,-3 3-90,-1-4-4138,2 0 4228,-5-4 0,-5 3 0,-7-3 0</inkml:trace>
  <inkml:trace contextRef="#ctx0" brushRef="#br1" timeOffset="56057">24027 3967 17697,'-10'-14'4857,"-2"1"-4407,2-1-90,-2 1-1,1-3 181,5 2-90,-1-2-90,6 3-90,-3 1 89,4 3-179,0 3 0,0 3 90,2 1-180,4 2 0,6 0-90,9 6 90,7 4-90,7 10 90,2 5-90,1 5 0,-3 3 45,-15-1 0,-2 3-45,1 9 45,-11-11 0,-6 0-45,-14 1 0,-9-5 90,-3-1-90,1-8 0,3-2 0,5-11 179,7-1-179,5-6 0,10 0 90,6-2-90,11-2 0,7-5 0,5-1 90,3 1-90,2 5 0,-3 2 0,2 2 0,-3 0 0,0 0 0,-6 0 0,-3 0 90,-6 4-90,-1-3 90,-5 3 0,-4-4 180,-4 0-90,-4 0 0,-2-6-180,-2-6 0,0-29 90,0 1-90,-4-24 0,3 10 0,-2 10 0,-1 1-225,3-17 225,-2 21 0,-1 2-90,3 1 0,-2 7-89,-1 9-631,3 0 180,-3 12-89,4 0-1350,-3 12 360,-3 3-315,-7 4 2024,-3 3 0,-8 0 0,-3-1 0</inkml:trace>
  <inkml:trace contextRef="#ctx0" brushRef="#br1" timeOffset="56398">24015 3836 20845,'-47'5'2609,"-3"-1"-2519,27-6-90,8-3 0,33-4 0,19-2-45,11 1 0,6 0 0,-9 1 0,2 1-298,-2 1 1,2-1 0,-1 1 297,7-2 0,-2 0 90,-2 0 0,0 0 45,-4 0 0,-1 0 90,-5-1 0,-3-1 359,25-9 586,-2-7-586,-27 8-89,1-3-90,-25 10-270,-4 5-90,-1 7 1381,7 34-1291,1 6-45,-1-6 0,0 3-616,-1-1 1,0 0 570,2 3 0,-1 0 0,0 1 0,0-1-241,-1 0 0,1-1 241,-1-2 0,1-2-90,7 30-720,-5-29 1,0-2-720,3 12-720,3 0 2249,-10-31 0,0-6 0,-2-8 0</inkml:trace>
  <inkml:trace contextRef="#ctx0" brushRef="#br1" timeOffset="56721">25286 3750 17450,'3'-44'2428,"-2"6"-123,-1 9-2126,0 8 1,0 10 836,2 4-836,2 14 363,15 14-543,0 2 1511,12 10-1511,-4-8-180,19 2-89,11-14 89,-1-5-90,-2-17 180,-23-11-90,-1-24 180,-16 8 0,-7-14 90,-30 10-90,-2 15 0,-17 2 0,-3 16-90,13 11-450,-5 4-359,21 9-8932,4 10 9028,5-3 0,4 11 0,3-7 0</inkml:trace>
  <inkml:trace contextRef="#ctx0" brushRef="#br1" timeOffset="56887">25672 4161 21655,'4'39'1529,"-2"-5"-1259,2-9-180,-4-7-90,2-9-360,-2-3-630,0-6-1078,0 0 1220,0-8 0,0-4 0,0-8 0</inkml:trace>
  <inkml:trace contextRef="#ctx0" brushRef="#br1" timeOffset="57054">25169 3637 23004,'-34'-29'1079,"13"-1"-989,14 0-90,23 1-270,16 2-858,23 0 723,-19 13 1,3 1-1088,6-1 0,2 1 1492,4-2 0,2 0 0,2 1 0,2 1 0,1-2 0,0 1 0</inkml:trace>
  <inkml:trace contextRef="#ctx0" brushRef="#br1" timeOffset="57433">26496 3148 22194,'0'-7'3238,"0"1"-2878,0 1-180,0 3-90,0 0 90,0 8 90,4 7 180,10 40-316,-3-12 1,1 2-448,-1 2 1,0 1 357,1 5 0,-1-1-45,-5-15 0,0 0-170,1 10 0,0-2 170,4 17-90,0 5 0,-6-30-89,-1-19 89,-4-6 603,-20-35-423,2-3 272,-19-17-362,14 20 0,-1 2 90,-22-12-90,1 6 0,12 23 90,16 16-90,5 18-90,6-5-270,2 9-450,4-11-2788,6 3 3598,-1-13 0,8 1 0,0-12 0</inkml:trace>
  <inkml:trace contextRef="#ctx0" brushRef="#br1" timeOffset="57681">27065 3089 24443,'6'-32'1259,"0"7"-1169,0 10 90,9 24 0,16 45-180,-15-22 0,0 2-578,5 15 0,-2 3 578,-3-7 0,-2-1 44,-1 0 1,-1 3-90,3 16 1,-2 0-91,-7-17 0,0-1-90,2 11 0,-3-3-308,-9 8-2346,-8-2 2879,0-23 0,-5-7 0,5-23 0</inkml:trace>
  <inkml:trace contextRef="#ctx0" brushRef="#br1" timeOffset="58404">26224 3270 21924,'-56'-13'1440,"15"-1"-1350,27-6-90,28-3-90,35-4-120,-6 11 0,9-1 0,1 1-869,-8 1 0,0 1 1,3 0 943,2-1 0,4 0 0,1 0 0,-3 1 15,3-2 0,-3 1 0,0 0 60,0 0 0,-1 0 0,-1 0 180,-4 1 0,-1 1 0,0-1 154,15-5 0,-2 0-49,-10 3 0,-1 0 224,2-3 1,-5-1 90,10-6 0,1-10-361,-42 23-179,-2 0 180,-11 17 2004,0 8-2094,0 13 685,0 13-685,3 0 0,0 4-1,1 8 1,0 3-45,1 13 0,-1 1-45,1-13 0,-2-3 0,-1-4 0,-2-3 0,-6 11 0,-2-6 0,-8-6 90,-3-11-90,-1-7 0,1-14 0,3-5 90,4-10 90,6-9-180,2-10 90,4-15 90,5-8 0,2 12 0,2 0 0,9-16-45,1 18 0,4 5-46,11 8-89,15 15 0,-6 18 90,2 16-90,-1 4 90,-1 6-90,-2 2 0,-18-15 0,-1 0 90,8 9-90,0 5 0,-17-23 180,-3-9 0,-4-3-90,-2-10-90,-2-7 0,-2-13 0,0-19 90,-4-22-90,1 24 0,-2-3 0,-3-1 0,-2-3 0,-1 1-466,-2-6 0,-1 2 376,-7-15 0,-2 6-180,5 26 0,-2 5-809,-25-17-856,-8 19 1935,13 22 0,-2 5 0,-22 14 0,23 0 0,1 0 0</inkml:trace>
  <inkml:trace contextRef="#ctx0" brushRef="#br1" timeOffset="59117">28576 2795 19226,'-17'-25'3238,"3"5"-2968,2 2-90,5 11 0,4 1 90,3 10 0,0 5 89,2 5-89,0 2 90,0-1 90,0-7-1,-2-2 1,0-6 270,0 0-720,0 4 0,0-3 360,0 3-271,0-16 1,0 1 0,0-11 0,0 2-90,2-1 0,4 0 0,20-5 0,2 9 0,17-3 0,-4 13 0,0 7 0,-1 11 0,-5 12 0,-6 9 0,-9 13 0,-10 5 0,-4 9 0,-17 2 45,-6-16 0,-3-1-274,2-10 0,-2-2 229,-7 9 0,-1-3 0,-6 4 0,3-10 0,9-7 0,6-9 0,11-3 0,10-8 0,13-1 458,10-4-458,13 0-90,10 0-180,6 0-269,2 0-990,-21 2 0,1 0 1529,24-1 0,-7 9 0,-23-3 0</inkml:trace>
  <inkml:trace contextRef="#ctx0" brushRef="#br1" timeOffset="59800">29327 2850 23184,'4'-26'1529,"0"4"-1349,-4 12-90,0 4 0,0 16 0,0 5-90,-4 12 0,0 1 90,-4-1-90,3-4 90,-4-7 89,8-7 91,-8-5 0,8-4 90,-3-18-360,8-5 0,6-22 90,8 2-180,9-3 180,5 8-90,3 8 90,0 14-90,-3 14 90,-5 17-90,-7 13 0,-9 11 0,-6 2 0,-9 2 90,-2-7-90,1-4 180,-4-9-1,8-12 1,-2-5-90,6-28-90,7-1 0,7-24 0,7 6 0,15-2 0,-9 20 0,11 11 0,-15 26 0,1 11 0,-1 7 270,4 10 540,-11-14-720,-2-9-90,-14-26 0,-6-40 0,1 11 0,-1-4 0,-4-13 0,1 0 0,3 5 0,0 2-123,-4 4 1,-1 3 122,3-12 0,-8-7 0,2 9-180,2 5-360,0 14-179,8 16-271,-6 3-359,6 4-295,-8 1-1055,3 3 2699,-8 1 0,-6 2 0,-3 0 0</inkml:trace>
  <inkml:trace contextRef="#ctx0" brushRef="#br1" timeOffset="60117">28389 2605 22914,'-42'0'899,"1"0"1,5 0-1,1 0-629,-13 0-180,23-4 90,56-9 0,26-5-120,-2 4 0,7-1 0,2 1-960,-10 0 1,2 0-1,1 1 1,0-1 899,7 1 0,1-1 0,0 1 0,-5 1 30,1 0 0,-4 0 0,-2 0 113,-4 0 0,-1 0 0,0 0-143,5-3 0,1-1 0,-5 0 0,1 1 0,-3 0 0,6-3 0,-6 2-90,-7 2-270,-12 5-450,-9 4-539,-9 3-1079,-6 2 3106,-4 0 0,-2 6 0,0 2 0</inkml:trace>
  <inkml:trace contextRef="#ctx0" brushRef="#br1" timeOffset="60800">30854 2198 22374,'18'-13'2879,"-3"-1"-2250,-7 3-179,-5 0-180,-3 4-90,0 0-90,-5 5 0,-4 0-90,-9 2 90,-6 6-90,-9 5 45,7 9-1,-1 3-44,-16 18-196,18-11 1,1 1 195,-4 17 0,11-1 0,7-5 0,9-4-180,7-7 90,6-3-89,6-8-1,19-8 90,-5-10 90,11-11 391,-14-9-391,-1-6 90,-7-5 0,-5 0 0,-6-5 0,-6 0 180,-6-14-1,-2 16-179,-1-4 90,-2 21-90,6 5-90,-3 4 90,1 4 90,2 2 0,-3 6 90,4 1-90,17 19-180,8-6 0,28 11 0,0-16 0,6-3 0,-13-2 0,1-1 0,17 0 0,1-2-285,-11-3 0,-5-2 285,17-2 0,-31 0 0,-3 0 0,-6 0 0,-8 0 0,-6 0-1709,-2 0-809,-5 6 2518,-2-1 0,-13 13 0,-4-2 0</inkml:trace>
  <inkml:trace contextRef="#ctx0" brushRef="#br1" timeOffset="65088">24279 5496 15358,'-12'-17'5577,"0"4"-4767,-2 4-361,-1 4-89,-1 3 90,0 2 0,0 0-1,-2 0 1,-3 6-45,-8 20 0,-2 10-271,1 8 1,1 8-708,2 1 1,0 5-1,3 0 603,8-10 0,2-2 0,3 1-30,2 1 0,3 1 0,3-4 45,5 2 0,4-4-45,0-1 0,2-2-104,3-4 1,1-2 13,14 25-90,3-10-90,-1-10-719,8-1-1530,-4-14 1,-1-9 2518,-10-15 0,-7-14 0,-2-4 0</inkml:trace>
  <inkml:trace contextRef="#ctx0" brushRef="#br1" timeOffset="65354">24316 5667 22374,'3'-40'1170,"2"3"-991,5 5 1,0 10 0,6 10 0,1 18 0,5 17-90,-1 21-356,1 14 311,-13-23 0,-2 1-45,0 0 0,-3 3 45,-3 16 0,-2 1-45,-2-16 0,-1-1-328,-2 10 1,0-2 237,-6 4-180,5-10-270,-2-9-359,8-8-630,-6-8 1529,6-13 0,-3-8 0,4-11 0</inkml:trace>
  <inkml:trace contextRef="#ctx0" brushRef="#br1" timeOffset="65716">24442 5952 19586,'10'-26'4227,"4"-2"-3687,9 8-270,21 14 0,18 26-180,-6 3-45,-20-4 0,-2 1 225,-2 0-1,2-2 91,-18-12 90,-7-6-360,-3-4-90,-5-8 0,-1-10 90,-5-14-90,-2-14 0,-5-9 0,6 25 0,0 0 0,-1-1 0,0-1 0,1 2 0,-1 0 0,-7-29 0,4 9-90,3 10-90,0 11-90,6 8 0,-2 9-269,-1 3-1,3 8-270,-2 1-9021,-10 4 8938,3 4 0,-14 5 1,6 5-1</inkml:trace>
  <inkml:trace contextRef="#ctx0" brushRef="#br1" timeOffset="65933">24202 5581 22014,'-49'5'2789,"4"0"-2429,10-5-270,11 0 0,12-3-1,10-1-89,17-7 0,18-5 0,24-5-430,-19 9 1,3 0 429,6-1 0,2 0 0,3 0 0,2-1-90,-7 3 0,2 0 0,-3 0-45,5-1 0,-2 0-135,10-2 0,-4 1-449,0-2-631,-10 1-1078,-13 3 2428,-8-2 0,-7 7 0,-6 0 0</inkml:trace>
  <inkml:trace contextRef="#ctx0" brushRef="#br1" timeOffset="66282">26180 5030 22554,'-5'-16'2878,"-4"0"-2338,4 4-90,-1 5-180,-1 3-180,6 4 0,-3 0-90,4 6 90,4 26-90,0 4 0,6 26 0,-1-8 0,1 7-239,-2 0 59,0 1-269,-2-3-451,0-5-899,-4-19 0,-2 0 1799,2 13 0,-2 10 0,0-24 0</inkml:trace>
  <inkml:trace contextRef="#ctx0" brushRef="#br1" timeOffset="66467">26070 4718 23094,'-29'-53'1259,"5"8"-1169,6 6-180,9 10-90,4 9-1529,12 6-809,6 12 2518,9 9 0,5 15 0,1 6 0</inkml:trace>
  <inkml:trace contextRef="#ctx0" brushRef="#br1" timeOffset="67164">26460 5251 22284,'12'-15'2429,"0"-1"-2159,0 0-90,4 2-90,-1 7 0,7 11-90,0 14 44,0 10 1,-1 4-45,-4-3 0,-1 1 45,5 13 0,-1 2-90,-8-10 0,-2 0 90,1 11 0,-1-2-259,4 17 214,-7-26 0,0-3 0,-2-5 0,-2-13 90,0-6-90,1-12 0,3-11 90,8-47 0,-1-2-404,-5 13 1,1-1 403,-1 10 0,-1 1 0,2-11 0,-1 1 9,-2 16 0,0 2-99,1-5 0,-1 5 0,1 4 0,1 13 0,-1 7 0,2 19 0,4 11 0,4 22 0,6 12 192,-10-24 0,-1 2-192,1-1 0,1-1 0,-2 0 0,2-1 0,4 5 0,1-3 0,20 8-180,7-22 90,-12-36 0,-7-38 90,-18 23 0,-2-2-190,-1-7 0,-1-2 190,-1-3 0,0 0-313,-3-2 1,0-1 402,-3 2 0,0 0 0,-1 4 0,-2 0 240,-4-8 0,0 1-240,2 11 0,0 2-90,-2-3 0,1 4 90,2 7 187,3 27-277,8 28 0,5 18 0,3 13 388,-5-23 1,0 5-389,3 9 0,0 8 0,1-3-135,2 8 0,0 0-871,-3-10 1,0 1 0,0-5 735,-1-4 1,-1-7-271,1 0-2255,4-5 726,-9-17 2069,3-9 0,-9-18 0,0-9 0</inkml:trace>
  <inkml:trace contextRef="#ctx0" brushRef="#br1" timeOffset="67354">27122 5066 24083,'-29'-14'2249,"5"1"-2069,7-1-180,9-1 90,12-4-90,12-1-90,18-3-360,14 1-585,-8 9 1,2 1 134,-9 3 1,0 1 899,7-1 0,-2 1 0,9 3 0,-7 1 0</inkml:trace>
  <inkml:trace contextRef="#ctx0" brushRef="#br1" timeOffset="68017">28271 4568 15366,'-12'-22'3058,"5"1"-255,2 3-2533,5 2 1125,0 5-1215,0 4 547,0 3-547,3 4 2353,4 12-2443,7 9 0,1 9 0,2 7-45,4 13 0,1 3-45,1 0 0,0 2-483,0 8 1,-2-3 482,-6-16 0,0-2-45,-2-1 0,0-2-45,0-3 0,-1-2-449,8 23-361,-4-12-1888,2-8 2788,-9-27 0,-4-8 0,-10-23 0</inkml:trace>
  <inkml:trace contextRef="#ctx0" brushRef="#br1" timeOffset="68205">28052 4645 22464,'-45'-47'1799,"6"1"-1619,12 6-90,13 1-90,18 3 90,18 2-225,16 12 0,8 2-225,-7 6 1,3 1-664,19-3 0,1 4-191,-15 6 0,-1 2 1214,-3 2 0,0 0 0,-4 2 0,-1 0 0,-3 0 0,0 0 0</inkml:trace>
  <inkml:trace contextRef="#ctx0" brushRef="#br1" timeOffset="68564">28673 4546 17583,'-14'5'1889,"5"-1"135,4 0-1935,5 1 692,7 6-781,7 0 419,27 13-419,10-2 0,0 1 1388,-8-10-1478,-21-9 180,-6-10-90,-2-3 270,4-25 180,-6 3 89,3-13-89,-7 14-90,-3 5-270,-2 7 0,-3 9 0,2 9-90,2 13 90,3 17 0,1 15-3482,0 18 3392,-5-25 0,0 1 0,0 6 0,0 1-306,0 1 0,0-1 81,-1 1 0,0-1-270,2-3 1,0 0-1530,-1 10 0,0-3 2024,4 17 0,-5-30 0,0-3 0,-1-4 0</inkml:trace>
  <inkml:trace contextRef="#ctx0" brushRef="#br1" timeOffset="68983">29193 4605 22554,'6'-35'1889,"0"6"-1259,5 21-360,2 15-91,9 25-89,3 16-45,-12-18 0,0 3-181,1 2 1,1 3 180,4 17 0,-1 1-45,-5-16 0,0 0 0,2 8 0,-2-3 180,0-3 90,-7-14-180,-2-17 0,-12-17 90,-15-52-135,11 28 0,0-3-365,-5-17 0,1-2 365,5 7 0,2-2-65,4 4 0,1-3 0,2 1 65,-1-18 0,2 1 0,3 1 0,3 4-45,-1 14 0,4 7 0,10 4 0,6 16 0,7 14-90,2 16 90,1 9 0,-5 8 0,-7 5 0,-9 3 717,-13 4-896,-13 0-406,-7-12 0,-6-1-584,-15 16 269,9-19 1,0-2-8932,-11-2 9338,7-10 1,13-13 0,6-5 0</inkml:trace>
  <inkml:trace contextRef="#ctx0" brushRef="#br1" timeOffset="69355">29786 4243 23903,'3'28'180,"4"-2"-180,5-8 90,13 2-90,5-9 0,10-13 0,-6-31 90,-13-5 0,-11-15 0,-17 12-90,-4 5 90,-9 4-90,-3 9 0,-1 12 90,2 11-90,1 11 0,5 14 90,4 9-90,5 11 90,7 6-90,9 1 0,5 0-180,8-5-360,3-3-629,3-6 1169,15-4 0,-11-17 0,11-3 0</inkml:trace>
  <inkml:trace contextRef="#ctx0" brushRef="#br1" timeOffset="69824">30196 4143 22824,'0'-32'2339,"0"-3"-2249,0 17 0,11 19 89,13 40-179,3 9 45,-9-17 0,-1 0 45,6 14 0,2 7 0,-3-14 540,-7-10-1,-6-18-539,-9-23-90,0-7 0,-6-16 90,5 1 0,1-1-90,-6-18 0,7 15 0,0 2 0,3-3 90,3 6-90,3 7-90,2 9 90,6 7 0,4 5 0,5 10 90,1 4-90,-1 4 90,-4 1 0,-5-7-90,-6 2 90,-4-9-90,-4 3 0,-2-4-180,-2 0-270,2 0-629,0 0-990,2 0 2069,-2-4 0,0-3 0,-2-5 0</inkml:trace>
  <inkml:trace contextRef="#ctx0" brushRef="#br1" timeOffset="70814">31199 3827 20845,'3'-9'3148,"0"-2"-2068,10-5-631,-5 1 91,14-4-180,3 11-180,25 24-135,-16 3 0,1 6-45,6 11 0,0 2-258,-7-6 1,-1 0 257,-5-2 0,-4-3 0,2 2 180,-2-3 809,-8-13-449,-1-9-450,-7-22 0,2-18-90,4-18 0,-5 20 0,0-3-274,2-3 1,1-1 273,1-3 0,0 1 0,-1 1 0,1-2 153,3-9 0,1 1-603,-2 8 1,-2 3 44,0 1 0,-1 3-854,3-6-270,-9 28-810,-3 8 2339,0 2 0,1 14 0,3 1 0</inkml:trace>
  <inkml:trace contextRef="#ctx0" brushRef="#br1" timeOffset="71257">32279 3438 21025,'12'-23'3688,"-3"2"-3058,-3 3-1,-5-1-449,-1 10-90,-5-1-90,-2 14 0,-9 7 90,-11 36-90,2 3-1068,9-10 0,0 2 1068,5-5 0,2-1 0,1 1 0,2-1-38,1-2 1,2 0 37,-1 25 0,4-10-90,5-2 0,0-24 0,7-5 90,0-28 0,3-13 0,1-16 0,0-13 1922,0-9-1877,-7 28 0,-1 0 135,6-31-90,0 7 0,-4 12 92,-1 11-182,-5 12 0,-3 10 0,1 6 0,2 16 0,4 7 377,6 15-827,12 26-270,-3-9 225,-9-18 1,1 1-3104,14 17 3598,-8-21 0,6-3 0,-11-21 0</inkml:trace>
  <inkml:trace contextRef="#ctx0" brushRef="#br1" timeOffset="71666">32543 3537 21025,'0'-57'2968,"0"5"-2518,0 7-90,0 7-180,0 10 0,9 10-90,2 21 89,9 17 1,3 22-180,-1 13 45,-10-23 0,-1 0-158,-1 1 1,0 0 112,6 28 45,-7-27 0,-2-2 314,0 9-269,0-7 0,-10-36-90,-2-17 45,1-11 0,0-8 45,4-13 0,1-2-358,1 0 1,1 1 312,4-5 0,2 5-45,8-7 90,3 14-90,-2 16 90,14 21-1,5 26 1,-2 6-90,-2 8 0,-17-14 90,-4-4-90,-2-7 851,-4-3-1030,-2-4-181,-2 0-3868,-2 0 4228,-5 0 0,-6 0 0,-5 0 0</inkml:trace>
  <inkml:trace contextRef="#ctx0" brushRef="#br1" timeOffset="72757">28511 6215 17337,'0'-11'5037,"0"-1"-4407,0-2-180,0 1-1,0-1-89,-6 1-90,1 1-90,-7 3 0,2 3 0,-4 3-90,0 1 0,-3 2 0,-2 4-90,-2 5 179,-18 25-134,20-7 0,1 4-45,-1 8 0,2 3 0,5-7 0,3 0 90,7 28-90,10-27-90,9-6 90,5-5-90,5-7 90,-1-9-90,1-3 90,-5-6-89,-1-8 89,-2-26 89,-7-2 1,-3-25 0,-7 10 90,-7-1-180,-2 4 90,-4 6-90,5 7 0,-1 8 0,6 9 90,-3 9-90,8 15 0,4 11-3302,6 14 3302,9 8 0,3 6-150,-1-12 0,1 0-30,13 17-45,-12-18 0,1-3-674,8 5-450,3-6-990,-3-10 2339,-1-11 0,-5-12 0,-3-7 0</inkml:trace>
  <inkml:trace contextRef="#ctx0" brushRef="#br1" timeOffset="73176">28949 5998 13643,'4'-37'1169,"0"1"0,4-30 1494,-1 12-2304,-1 11 1358,-2 11-1447,1 12 987,4 9-807,14 33 2912,-1 8-3317,-5-1 0,0 3 0,-2-1 0,-2 1-45,2 1 0,-1 2 0,4 13 0,-1 1-63,-5-15 1,-1 0 62,4 7 0,-3-2 0,-2 2 0,0-10-90,-5-6 0,-1-13 90,-4-4-90,-9-8 0,-8-6 1,-14-3 89,-8-6 0,-4 0 577,1 3-577,-13 5 90,18 3-90,-2 8 0,27 3 90,7 7 0,6 4 0,7 3-90,8 3 90,13-1-180,8 0 0,7-5-360,0-8-1439,14-4 180,-17-10-719,8-5 2428,-21-12 0,-5-6 0,-3-7 0</inkml:trace>
  <inkml:trace contextRef="#ctx0" brushRef="#br1" timeOffset="73675">29505 5672 20755,'11'-34'3148,"-1"4"-2698,-2 5 90,2 3-270,-5 12-1,2 6 1,-1 15-90,8 34-135,-3-11 0,0 1-45,-1 2 0,0 1 45,1 5 0,-1-3-45,3 15 0,-1-5 0,-2-8 0,0-7 0,-2-8 0,-1-7 0,-3-11 0,-3-3-90,-1-6 90,0 0-90,-7-2 90,-14-8 0,-2 3 0,-13-3 0,10 8 0,-1 8 90,-5 11 0,14 4 0,1 7 270,19 5-270,21-4-90,2-1 0,15-13 0,-8-11-180,-1-4-180,-5-4-180,-2-3-89,-5-7-990,-1-14 539,-7 3-449,-4-10-360,-5 7 1889,-2 3 0,0 3 0,0 2 0</inkml:trace>
  <inkml:trace contextRef="#ctx0" brushRef="#br1" timeOffset="74302">29981 5780 16507,'0'-23'3238,"-6"-1"-693,1 12-2455,-1 7 898,2 19-898,6 15 456,2 15-546,2 6 0,3 4 984,-4-20 0,1 0-984,3 22 90,3-6 0,-7-26 0,-2-18 0,-3-6 0,0-6-90,0-8 0,2-15 45,2-7 0,1-3-45,7-26-205,-4 19 0,2 2 205,4-11 0,2 13 0,-2 14 0,6 13 0,3 13 89,14 21-89,-7 1 0,5 13 411,-17-8-411,-2-2 0,-7-5-180,-3-8-180,-5 0-359,-1-9-4319,0 3 5038,0-10 0,0-6 0,0-6 0</inkml:trace>
  <inkml:trace contextRef="#ctx0" brushRef="#br1" timeOffset="75094">30383 5600 22644,'9'6'630,"2"3"-540,5 7-90,2 2 90,5 0-90,3-4 180,15-4-180,-9-6 179,9-8-89,-17-4 180,-3-9 0,-5-4 180,-4-16-270,-6 9 0,-7-3-90,-8 16-90,-5 6 89,-12 4 1,6 15 0,-7 7-90,8 15 90,3 4-90,7 5 90,4 0-90,8 0 90,18 11-90,2-18 90,19 4-90,-4-22 0,7-9 0,0-7-90,2-9 90,-4-9-45,-17-6 0,-1-5 45,9-24 0,-14 13 0,-4-2 45,-6 8 0,-3 0 0,-2-1 0,0 2 45,1-29-3392,-4 10 3302,0 11 90,0 12-180,0 11 90,2 9 0,0 9 0,4 11 0,4 10 0,15 31 0,-2-9 0,-8-12 0,0 0 0,7 9 3392,-4-6-3302,-2-4-90,-3-10 0,-3-2 0,0-11 0,0-5-90,4-27 90,3-11-90,1-27 90,-10 31 0,0 0-129,0-1 0,-1 0 129,9-24 0,-4 12 0,-1 11 90,-4 14-90,1 9 180,4 17-90,3 12 90,3 15 168,2 7-258,-1 3 0,0 3-90,-5-3 0,1 12 0,-7-20-270,1 6-360,-9-21-539,0-4-630,-2 2-8032,0-6 8983,0-3 0,-5-5 0,-2-4 0</inkml:trace>
  <inkml:trace contextRef="#ctx0" brushRef="#br1" timeOffset="75719">32011 4926 17517,'4'-21'5487,"0"3"-4947,-4 4-91,0 5 1,0 5-360,-4 2-90,4 2 90,-10 0-90,6 8 90,-8 8 0,1 20 0,-3 14-45,7-18 0,0 2 0,0 3 0,0 1-261,0 0 0,1 1 261,3-1 0,0-1 0,1-3 0,0 0 45,6 22 0,4-8-90,7-10 0,7-8 90,12-8-90,-7-10 90,4-12 521,-13-16-611,-4-16 90,-3-17 0,-6-15-45,-3 28 0,-2-3-45,0-13 0,0-1-90,0 6 0,0 2-585,0-3 1,0 3-765,0-4-1080,-3 28 2519,-4 29 0,-5 21 0,-2 16 0</inkml:trace>
  <inkml:trace contextRef="#ctx0" brushRef="#br1" timeOffset="75882">32088 5930 22464,'0'41'1979,"0"-5"-1529,0-9-90,0-9-270,0-9-90,0-5-3868,0-4 3868,0-16 0,2-4 0,0-16 0</inkml:trace>
  <inkml:trace contextRef="#ctx0" brushRef="#br1" timeOffset="76128">32437 4835 23094,'0'-27'1439,"0"6"-989,0 10-270,2 17 0,0 13-1,4 17 1,1 13-180,1 13-112,-3-27 0,0 0 112,0 2 0,0 1 0,1 13 0,0-1-45,-1-13 1,-1-1-91,0 7 0,-1-2-495,1 5-359,-1-8-720,-2-7-810,-1-5 2519,-5-12 0,-2-6 0,-5-8 0</inkml:trace>
  <inkml:trace contextRef="#ctx0" brushRef="#br1" timeOffset="77127">31792 4917 22014,'-56'-16'1889,"9"0"-1709,21 4-90,17-1-90,23 2 0,23-3 0,20 1 0,2-1 0,3 0 0,-14 3 0,1-1-239,-6 1 0,3-2 0,-4 2 239,0-2 0,-3 1 45,-4-1 0,-2 1 135,23-7 0,-15 2-90,-7 5 0,-12 3-90,-5 3 0,-6 3 0,-3 1 717,-1 2-717,0 0 0,-2 6 0,1 2 0,-2 7 0,2 1 0,0 2 0,2 1 0,0-3 0,0-1-90,2-7 180,-1 2-90,3-9-90,-6 3 90,2-14 90,-6-1 0,0-13-90,-2 9 90,0-2-90,0 8 0,-3 4 0,-2 1 0,1 4 0,-5 4 0,2 5 0,-4 7 0,5 7 0,2 22 0,4-11 90,13 28-90,-3-34 0,12 7 0,-4-22 0,1-6 0,1-5 0,0-6 0,1-5 90,1-7-90,-2-5 180,8-14-91,-12 10-89,3-5 0,-13 16 0,-1 5 0,-4 10 0,-1 9 0,0 13 0,-1 10 0,-1 3 0,1 11 0,-1-8 0,0-1 0,2-4 0,0-3 0,4-6 0,2-2 0,5-5 0,1-3 0,2-7 0,0-2 0,2-6 90,-1 0-90,-1-6-90,2-26 90,-5-4 0,2-25 0,-4 4 0,0-2-239,0 0 329,1 7 0,-2 6 0,0 10-90,-3 3 0,2 17 0,-4 6 90,4 23-90,0 10 90,10 40-45,-6-24 0,1 2-110,0 1 1,1 1 64,1 0 0,0-3 0,5 12-877,6 6 67,-9-21-89,5-1-720,-10-24-720,0-8 2339,-2-17 0,3-12 0,-2-12 0</inkml:trace>
  <inkml:trace contextRef="#ctx0" brushRef="#br1" timeOffset="77801">33493 4378 19586,'2'-16'2878,"0"3"-2698,-2 6-90,0 3 1529,0 4-1439,2 4 0,0-5 270,0-2-181,0-2-89,-2-4 0,0 7 0,0 0-90,-5 2-90,0 0 0,-5 0 0,0 8 0,-4 6 90,-3 13-90,-7 7 0,0 9 0,-5 4 90,4 6-706,3 1 796,11-2 0,8-4-90,13-3-152,23 5 62,-3-14 0,13 0 90,-2-18-90,-11-11 0,5 0 0,-15-14 702,-4-2-702,0-11 66,6-21-66,-4 3 0,5-17 0,-6 10 0,-3-1 0,-4 1 90,-4 4-180,-11-11 90,-13 4 0,-12-2 0,1 18 0,-2 15-90,-5 13 90,7 8 0,-10 3-90,10 7 90,1-3-180,0 2-270,1-3-90,3 1-359,1-2-180,5 2-361,0 1-628,2-1 2068,1-4 0,1-3 0,2-4 0</inkml:trace>
  <inkml:trace contextRef="#ctx0" brushRef="#br1" timeOffset="78004">33087 4482 10854,'-32'0'5037,"1"0"-1786,4 0-2621,7 0 1229,6 0-1589,8 0 769,7 0-1039,17-4 45,17-3 0,8-3-45,-2 2 0,2-2 558,1 0 1,4 0-1,-1 0-603,16-3 0,-2 0-90,4 0 0,-1-1-270,-2 1 1,-2-1-1914,-1-2 1,-6-1 2317,6-8 0,-16 4 0</inkml:trace>
  <inkml:trace contextRef="#ctx0" brushRef="#br1" timeOffset="81624">21741 8910 16887,'-14'8'4948,"5"2"-4229,0-9-359,8 3 180,12-4-181,7-4-89,22-5 0,10-7 0,2 0 0,9-1-641,-10 3 0,3 0 0,4-2 416,-1 1 0,5 0 0,0-1 0,-2 1-23,-8 2 1,-1 1-1,0 0 1,3-1-5,-2 0 0,3 0 0,0-1 0,-1 2 0,-6 0 12,5 0 0,-6 0 0,2 1 0,13-4 0,2 0 0,-4 1 60,1-1 0,-3 1-45,-1 0 0,-2 1 45,0-1 0,-1 1-46,-1-1 1,0 0 45,1 1 0,-1-1-45,2 1 0,0-1-45,2 0 0,0-1-453,1 1 0,0 0 498,1 0 0,-1-1 0,0 1 0,2-1-15,-5 1 0,2 0 0,1-2-198,0 0 0,0-1 1,2-1 189,-7 3 1,3-2-1,-1 1 1,-3 0-23,4-1 0,-3 0 0,-1 0-207,-5 1 0,-1 1 0,-3 0 207,3-1 0,-2 1 0,-1-1 0,-1 0 306,-1 0 0,-1 0-261,-1 1 0,-1-1 330,-2 0 1,1 0-331,11-6 0,0 0-45,-11 6 0,0 0 151,9-5 0,0 0-151,-12 8 0,-1-1 45,1 0 0,1-1-45,1 1 0,3-1 60,1-1 0,3-2 0,0 2-15,11-3 0,2 0-45,-8 1 0,3-1 0,2 1 29,6 0 1,1 1 0,-1 0-30,-12 2 0,-2 1 0,2 0-57,12-3 0,2 0 1,2-1 78,-8 3 1,2-1-1,0 1 1,-5 1 7,-4 1 0,-4 0 0,3 1-30,3-2 0,4 0 0,-1 0 0,-6 2 0,7 0 0,-5 2 45,4-1 0,1 2-1,6-1 1,2 1-237,-16 3 0,1 0 1,1 0 221,6 0 0,2 0 0,1 0-552,6 1 1,3-1 0,0 1 521,-14 1 0,0 0 0,2 0 0,4 1 0,-5 0 0,4-1 0,2 1 0,0 0 0,-1 1 0,-2-1-277,0 1 0,-3-1 1,-1 1-1,2 0 0,2 0 277,2 1 0,2-1 0,3 0 0,-1 0 0,-1 0 0,-3 1 0,-2 0 0,-3 1 0,-1-1 0,1 1 0,0 0 0,4 0 0,-1 0 0,2 0 0,-1 0 0,1 0-177,2 0 1,1 1 0,-1 0-1,1 0 1,0 0 176,2 0 0,1 0 0,-1 1 0,1-1 0,0 1-140,0 0 0,0 0 1,0 1-1,1-1 0,-1 1 140,-1-1 0,-2 0 0,1 0 0,2 1 0,3-1 0,-7 0 0,3 1 0,2-1 0,0 1 0,0-1 0,-1 1 0,-4-1-55,-2 0 1,-2 0 0,-2 1 0,0-1 0,2 0 0,1 0 54,3 0 0,2 0 0,2 0 0,0 1 0,-1-1 0,-2 0 0,-3 0-28,6 1 1,-3 0 0,-1-1 0,-1 1 0,1-1 27,3 1 0,-1-1 0,0 0 0,2 0 0,0 1 114,-5 0 0,4-1 1,-1 1-1,0 1 0,-4 1 1,-4 2-115,14 6 0,-6 4 0,-1-1 0,8-7 0,0 0 0,-25 12 240</inkml:trace>
  <inkml:trace contextRef="#ctx0" brushRef="#br1" timeOffset="84185">24336 16938 15444,'-6'-34'3103,"0"-1"1,12 7-541,11-27-2383,28 61-90,12 9-622,-25-2 1,0 3 576,1 1 0,-1 2 0,-3 3 0,-1 2 391,-1 0 1,-3 1-437,13 28 90,-9-1-90,-12-4 90,-6 0 0,-6-18 1491,0-6-1581,-2-18 0,2-14 0,2-10 0,15-45 0,-11 33 0,2-3 836,7-15 0,2-3-836,-2 9 0,1 0-811,1-1 1,2 0 495,0 1 1,1 2-91,-1 4 0,1 2-225,-2 4 1,-1 3-540,14-14 89,-11 21-269,-12 16-2159,-39 33 1709,-12 2 896,2-4 0,-5-1 723,1-4 0,-2-1 1829,-1-1 0,-4 1 0,2-2-795,-5 2 1,0-2-525,8-3 0,-1-1 0,4-2-106,3-5 1,5-3 45,-17-7 1353,22-14-814,40-36-359,18 4-526,-1 13 1,4 0 255,0 7 0,4 4 90,19-7 0,3 4-136,-14 10 1,-1 5-90,12-3 0,0 9 45,-8 22 0,-4 9-90,-12-5 0,-1 3 30,1 7 0,3 3 0,-5-1-30,-5-1 0,-2-1 0,7 9 0,-2-2 0,1 6 90,2-1 0,-12-21 777,-1-3-777,-11-18 90,-2-8 179,-2-6 271,0-19-450,-1 7 683,-2-4-863,-1 19 0,0 12 0,6 43 0,-1 1 0,0 6 0,2 1 0,1 1 0,1 12 0,0-3 0,-1-15 0,0-3-643,1-2 1,-1-2 642,-1-4 0,0-2 0,5 24 0,-2-14 0,-5-13 0,-2-9 0,-24-14 0,-1-9 0,-22-10 0,7-3 1285,-10-2-1285,15 9 0,-1 11 0,23 14 0,15 41 0,9-19 0,4 1-346,0 1 0,2 0 346,7 3 0,1-3 0,-4-13 0,-1-3-87,1-1 0,-1-1 87,20 17 0,-6-7 0,-7-9 0,-8-5-450,0-4-1619,-12-5 1129,-1-4-1219,-15-5-7672,-2-10 9389,-9-8 1,1-14 0,-2-4 0</inkml:trace>
  <inkml:trace contextRef="#ctx0" brushRef="#br1" timeOffset="84683">25818 16852 23903,'7'-35'944,"-1"-1"1,2-25-585,-3 20-90,-4 21-180,1 16-2081,-7 36 0,-5 18 2261,1-8-225,2 4 0,-2-8 815,4-30-771,5-24-178,4-37 89,3 21 0,3-1 0,-3-2 0,2 1 0,23-22 0,-6 31 0,23 11 0,-10 14 3302,12 8-3392,-19 5 0,4-1 0,-14-5 90,1-3 0,-13-14 0,-3-9 0,-3-17 90,-2-14 179,-1 7 1,1-3 45,-1 11 0,1 1-90,0-12 0,0 3-135,0-5-90,-2 14 0,2 16 0,0 30 0,4 26 0,1 11 0,-2 0 0,0 3-473,1 0 1,0 5-1,-1-2 473,-1-7 0,-1-1 0,1 3 0,-1 0 0,1 3 0,0 1 0,0-1 0,1 14 0,-1-2 0,0 0-150,1-2 0,0-2 1,0-2-526,1 10 1,-1-10-946,2-6-89,-3-26-539,-2-21 2248,-2-32 0,0-26 0,0 16 0,0 0 0</inkml:trace>
  <inkml:trace contextRef="#ctx0" brushRef="#br1" timeOffset="84816">26155 15581 23723,'-25'-48'330,"0"-1"0,0 7 0,-1 5-285,-1 12 0,-1 5-135,-23 5-450,0 26-539,10 23-7010,9 21 8089,20-21 0,3 2 0,4 5 0,2 2 0,3 2 0,-1 1 0</inkml:trace>
  <inkml:trace contextRef="#ctx0" brushRef="#br1" timeOffset="85104">26736 16228 25612,'16'-18'1440,"2"2"-1351,3 4 1,5 6 0,4 14 90,7 12-90,0 21-310,-18-12 1,-1 3 219,-3 6 0,-2 3-1265,-1 5 1,-3 2 1264,-3 3 0,-2 2 0,-6-1 0,-2 0-232,-1 0 0,-5 0-188,-1-8 0,-4 0 1,0-2-166,-1 3 0,-2-1-135,-4 7 1,1-3-990,-6-3-629,9-18 2338,4-16 0,8-20 0,2-10 0</inkml:trace>
  <inkml:trace contextRef="#ctx0" brushRef="#br1" timeOffset="85669">26976 16739 22278,'19'-55'989,"1"0"1,-5 13 0,1 3-223,16-17-137,3 49-434,3 12-106,6 27 0,-9 4-82,-3 3 81,-3-5 25,-5-5-24,-6-6 90,-2-7-180,-2-11 90,-3-14-180,1-20 90,-4-21-190,-6 17 0,0-2 235,1-7 0,-2-2-45,-4-3 0,-1-2 45,-1-1 0,-3-2-15,-3 9 0,-2-3 0,-4 3-30,-11-13 0,-4 3 0,2 1 0,-2 7 0,-1 14 0,-1 8 0,-9 8 0,5 8 0,9 11 0,7 6 0,11 6 0,11 0 0,29 4 0,3-12-90,25 2 90,-2-16-550,8-3 550,-30 0 0,0-1 272,30-8-272,-8 0 0,-9 2 0,-11 5 0,-5 2-90,-13 4 90,-3 15 478,-7 11-478,0 4 0,1 1 0,0-12 0,4-7 90,-2-3-90,3-4 180,-5-20-90,-4 2-90,-11-29-90,-1 21-180,-8-6-1888,-1 18 179,1 15 1979,-5 11 0,0 18 0,-1 7 0</inkml:trace>
  <inkml:trace contextRef="#ctx0" brushRef="#br1" timeOffset="85883">27573 16337 23813,'13'0'1979,"7"0"-809,27 18-811,-4 2-269,-11 0 0,-1 3-1833,20 20 1788,-27-18 0,-1 2-45,1-1 0,-1 2-388,3 13 0,-1 1-17,-7-11 1,-2-1-226,3 9 0,-3-2-1258,-2 4-721,-8-5 2609,-2-15 0,-4-8 0,0-9 0</inkml:trace>
  <inkml:trace contextRef="#ctx0" brushRef="#br1" timeOffset="87091">28109 15966 23094,'0'-32'1979,"0"4"-1799,0 8-90,0 7-90,0 2 0,0 6 0,0 1 89,0 4 1,0-6 0,0-6 360,0-10-90,-4 2 0,3 0-90,-8 9-91,4 2-179,-1 4 90,2 1 0,-1 14 0,-2 9 90,0 15-90,2 11-90,5 5 45,3-12 0,1-1-45,5 14 90,11 11-90,1-32 0,3-7 0,0-12 0,2-9 0,1-11 0,16-27 0,-11 0 90,-10 10 0,-1-3 45,-2 0 0,-2 1-135,6-12 90,3-4-90,-14 26 0,8 9 0,-3 15 90,9 13-90,-5 15 0,-1 15 0,-4 11-1048,-9-25 1,-1 2 1047,-3 2 0,0 1 0,-1 1 0,-1 0-146,0-1 0,-2 0 146,-1-5 0,-1 0-22,-4 26 22,-3-13 0,-2-8 0,2-9-539,-10 1 89,5-11 180,-5-5 2014,6-6-1834,7-9 456,-2 3-366,4-4 29,1 0-29,-3 0 90,6 0 1079,-3 0-989,4-2-180,0-1 0,0-1 90,4-3-90,8-2 0,3-2 0,9-5 0,2 2 0,6-4 0,9 4 0,-7 3 0,4 1 45,6 1 0,2 1-45,1-2 0,-1 2-197,2 2 0,-3 3 197,20-2 0,-6 5 0,-4 0 0,-8 7 0,-7-2 0,0 6 0,-16-6 0,-3-1 0,-15-10 0,-9-9 0,-19-41 0,-1 0-180,5 13 1,-1-2 179,2 7 0,0 1 0,-2-3 0,1-1 0,-1 0 0,-1-2 0,-4-12 0,1-2-23,4 6 1,2 1 22,1-4 0,4 2 0,7 14 0,5 4 0,12-4 0,12 19 0,36 25 0,-7 12 0,-13-2 0,1 4-1564,-10 4 1,-3 2 1563,2 4 0,-1 3 0,-3 4 0,-1 1 3,-3 4 0,-1 2-3,-3 2 0,-2 1 0,-3 3 0,-3 2 0,-3 0 0,-2 0 0,-1 2 0,-3-1 0,-3-1 0,-1 0 0,-1-4 0,-1-1 0,-2-4 0,-2-2-85,1-4 1,-1-2-96,-7 20-1259,4-2 0,2-30 2597,5-1-3766,-4-32 2788,4-12 0,-6-24 0,0-11 0</inkml:trace>
  <inkml:trace contextRef="#ctx0" brushRef="#br1" timeOffset="87467">29343 15807 22284,'0'-43'1529,"4"3"-1349,2 3-180,10 4 0,6 3 90,9 1-90,4 4-90,3 2 180,-1 3-90,-2 4 990,0 0-451,-14 5 1,-1 0 0,-15 2-1,-1 0-89,-4 0-90,0 2 180,1 38-540,3 11 0,-1-1 0,1 4-406,0 0 0,2 1 406,0 5 0,0 0 0,1 3 0,0 1 0,2 0 0,0-1 0,-1-1 0,1 1 0,-1-11 0,1 2 0,-1-2-1080,3 12 1,0-1 314,0-3 1,-1-4-1665,3 11 2429,-9-46 0,-2-19 0,-2-15 0</inkml:trace>
  <inkml:trace contextRef="#ctx0" brushRef="#br1" timeOffset="87591">29790 15821 22374,'-6'-40'689,"1"0"1,2 3 0,0 2-3533,-1-26 2843,8 11-270,6 8 354,8 7-2243,11 6 2280,4 9 1,5 4 0,1 5 0</inkml:trace>
  <inkml:trace contextRef="#ctx0" brushRef="#br1" timeOffset="88025">31073 15278 22014,'-16'-11'3059,"-11"2"-2250,-14 14-539,10 11 0,1 7-135,-3 11 0,4 8-90,5 13 0,8 4-620,10 2 0,9-1 575,4-12 0,7-4 0,5-8 0,4-7 274,15-2-364,5-16 90,4-15-90,-4-19 1,-2-17-1463,-24-5 1,-5-5 1596,-5 10 0,-4 0-45,-2-18 0,-7 2-51,-4 19 0,-4 3 6,-3 3 0,-2 2-135,-28-17-540,-8 17-539,-5 13 1259,21 23 0,-1 6 0,-14 16 0,21-2 0,0 0 0</inkml:trace>
  <inkml:trace contextRef="#ctx0" brushRef="#br1" timeOffset="88190">30882 16233 24893,'22'52'1079,"6"6"-1529,-2-15-1978,2-15-181,-12-27 2609,-2-29 0,-6-15 0,0-10 0</inkml:trace>
  <inkml:trace contextRef="#ctx0" brushRef="#br1" timeOffset="88407">31394 15043 23544,'14'-36'1124,"1"1"0,11-24-764,-8 29 90,-4 26-180,-4 31-90,-2 25-180,-3-18 0,0 5-366,2 5 0,0 4 0,0-1 366,2 8 0,-1 0-60,0-6 0,1 4 0,-1-5-165,1 2 1,-1-4-136,-1-4 0,0-1-285,-1-5 1,0-2-705,4 21-810,-4-15 2159,-1-15 0,-4-11 0,-1-10 0</inkml:trace>
  <inkml:trace contextRef="#ctx0" brushRef="#br1" timeOffset="89574">30724 15351 22789,'-42'-9'479,"1"0"1,5-1 0,3-1-300,-8-9-73,29-7-107,34-2 90,33-8-1075,-13 16 0,5 0 985,9-4 0,3 0-30,-16 7 0,2-1 0,0-1 0,0 0 0,0-2 0,1-1 30,-2-1 0,2-1 0,-1-2 0,-2 2 60,-2 0 0,-2 0 0,1-1 0,7-5 0,0-2 0,-6 3 207,-8 4 0,-5 3-177,18-15 0,-15 14 0,-7 17 45,-10 19-45,-4 48-90,-6-18 0,-2 5 0,3 11 0,0 0-668,-2-11 0,1-3 668,1-8 0,2-6 1240,3-5-1240,0-11 103,4-14-13,0-14-90,3-11 0,-3-13 45,-9-1 0,-1-4 0,-1 8 0,-1-1 835,-3-15 1,-3-1-791,-2 1 0,-1 3-45,-1 7 0,-3 1 0,0 0 0,-2 4-45,-8 1 0,1 33 90,6 22 0,0 21 0,2 14 0,5-21 0,0 2-324,0 1 1,1 1 278,1 2 0,2 1 0,-1-2 0,2 2-1619,3 11 1,2-1 1573,0-14 0,2-1 0,1 7 0,2-2-1584,13 2 1584,3-9-90,6-11 90,5-12 147,27-25-147,-10-11 0,-6-13 0,-1-8 912,-17 13 1,-2-2-913,9-15 0,-2-1 0,-11 12 0,-3 3 0,0 1 0,-1 1 0,12-24 2028,-2 0-2028,-10 24 0,-1 1 0,-13 24 0,2 5 0,-6 4 933,2 21-843,-7 24-90,-4 11 0,2-18 0,-1 1-320,1-6 0,-2 0 320,1 1 0,0 0 0,0 1 0,2 0-24,-3 29 24,4-5 0,8-10 0,4-8 0,6-7 0,6-7 0,5-5 0,17-3 894,6-10-894,8-3 0,-13-6 125,-11 0-125,-13 0 0,-3-2 0,-3-4 0,1-24 90,-6-3-1251,-3-15 0,-1-15 1,0 0 1160,0 13 0,-1 2 0,1-4-212,-1 1 0,-1-2 0,2-1 0,-1 4 212,2-2 0,0 4 0,0 4 45,2 2 0,1 2-45,-2 5 0,2 1-48,7-21 48,0 13 0,4 14 179,1 12-89,1 20 90,0 19 0,-1 22-90,-10-1 0,-2 10 0,0 1-60,-1-7 0,-1 1 0,0 1 0,1 12 0,0 2 0,0-3-30,-1 8 0,0-8 0,-1-20 0,2-3 420,3 7 0,5-2-420,3-6 0,3-2-135,0-2 1,2-4-496,32 7-360,-7-27-359,5-13-270,3-10-2037,2-15 3656,-29 8 0,-3-3 0,0-4 0,-3-3 0,-1-5 0,0 1 0</inkml:trace>
  <inkml:trace contextRef="#ctx0" brushRef="#br1" timeOffset="90111">33270 14383 21924,'-18'-39'2159,"1"7"-1889,1 5 0,0 11 719,-17 35-809,9 10 0,1 20 0,2 8-457,9-17 1,4 1 321,-2 17 0,2-1 0,4-18 0,3-2 45,6 29 0,4-9 0,9-14-90,4-10 0,5-16 0,1-7 0,2-18 0,-1-10 0,0-16 643,-5-16-643,-13-1 0,-3-4 0,-2 11 0,-2-1-422,-2-18 0,-4 1 467,-1 18 0,-3 2-45,-5-6 0,-6 3 45,-9 12 0,-4 4-45,-1 1 0,-3 6 0,-8 14 0,-2 8 0,7 4 0,0 4 0,1 2 0,-1 1-96,3 0 1,1 0 185,-26 10 0,12-3 270,7-5 0,26-6-270,11-3 180,60-14-91,-4-4 1,10-4-158,-17 5 1,4-1 0,3 0-1,-3-1-283,13-4 1,-1-1 0,4-1 260,-14 6 0,3-1 0,2 0 0,-3 1 0,-5 2 0,4-1 0,-5 1 0,0 0 0,2-4 0,0-1 0,-8 1 175,10-7-805,-47 6-270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50:45.876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7378 4075 22824,'-4'5'2429,"0"3"-1890,4-7-89,-3 3 90,2-4 539,-3 0-629,11 0-180,-1 0-270,6 0 0,-3 0 0,0 0 0,3-2 0,9-14 0,-1-4 0,10-18 0,-4-5 0,3-7 0,1-9 0,-7 12 0,-1-3 0,-4 11 0,-2-1-356,5-14 0,-2-1 356,-8 17 0,0-1 0,-1-14 0,-1-1 0,-2 15 0,0 0 0,-2-8 0,-1 1-149,-1 9 0,-2 3 149,-6-11 0,-6-10 0,0 35 0,-22 59 0,18 7 0,2 8 0,1-11 0,0 1 0,1 2-370,1 7 0,1 1 0,3-2 370,0 7 0,3 0 0,2-7 0,2 3 0,1-3 0,3 5 0,3-2 0,-2-10 0,1 2 0,2-5 0,4-4 0,3-4 0,14 25 607,4-14-697,-8-22 0,1-4-989,14 0-534,-6-18 0,-1-10 1613,-9-22 0,-4-9 0,2 0 0,-3-3 0,-4-14 0,-1 0 0</inkml:trace>
  <inkml:trace contextRef="#ctx0" brushRef="#br0" timeOffset="242">7821 2542 23184,'-27'-48'2608,"-6"-5"-2338,7 12-270,5 10 0,10 16 0,11 13 0,4 16-719,4 4-361,3 9 1080,5 14 0,-4-7 0,2 13 0</inkml:trace>
  <inkml:trace contextRef="#ctx0" brushRef="#br0" timeOffset="879">8268 3175 22914,'16'-11'3238,"-2"2"-2878,-4 4 449,0 11-449,1 10-90,4 18 0,2 16-225,-2 1 0,-1 4-373,-3-12 0,-1 3 328,1 6 0,1 5 0,-2-3 0,-2 5 0,-1-2 0,1 7 0,-2-4 135,-2-19 1,-2-7-136,-2 3-90,0-37 90,-6-21 0,5-22 0,-4-18-45,4 22 0,2-3-331,3-23 0,2-2 376,-1 18 0,0 1-361,4-13 1,2 5 450,6 2 90,10 24-180,-1 29 0,13 25 0,0 28-107,-7-6 1,1 4 106,1 3 0,2 1-724,-1-1 1,1-2 723,-3-7 0,-1-7 0,10 0 864,21-29-864,-16-22 0,-14-8 0,-1-6-895,-7-9 1,-4-5 849,5-10 0,-3-5-15,-7 13 0,-1-2 0,-1-2 60,1-4 0,-1-2 0,0-1-175,-2-1 0,0-1 0,-2-3 220,-1 3 0,0-4 0,-1 1 0,-1 3-45,-1 1 0,-1 4 0,-1-2-94,2-9 1,-2-2-1,-1 8 94,-4 11 0,-2 6 0,-1-25 81,-1 22-81,-2 19 1529,1 41-1529,1 20 0,2-1 0,0 4 0,3 3 0,0 2 86,2 6 0,0 1-86,1 4 0,2 1 0,2 0 0,1-1 0,1-1 0,2-1 0,0-2 0,0-2 0,2-4 0,1-2-90,-2-3 0,0-2-90,1-4 0,1 0 1758,8 21-2748,-2-8-449,-3-14-899,-3-10 2518,-4-14 0,-2-13 0,-2-9 0</inkml:trace>
  <inkml:trace contextRef="#ctx0" brushRef="#br0" timeOffset="1059">9352 2954 22315,'-47'-21'2699,"4"3"-2429,7 4-90,7 3 594,11 6-684,15 1-513,41 4-1286,-2 1 0,5-2 1709,1 0 0,3-2 0,5 2 0,0-1 0,-14-1 0,1 0 0</inkml:trace>
  <inkml:trace contextRef="#ctx0" brushRef="#br0" timeOffset="1743">11703 2836 16321,'0'-30'3328,"0"1"-864,0 4-1565,-5-7 338,-2 9-877,-5-5-91,0 12 479,-2 0-569,-3 5 1607,-5 4-1606,-8 3 0,-9 16 0,-8 9-90,-4 17-385,24-13 1,1 2 339,0 3 0,1 3 0,-6 24 0,3 4 0,8-14 0,2 2-333,3-6 0,2 2 0,2-2 288,4 2 0,4-1 0,4 11 0,7 1-1441,7-8 1,4-2 1440,0-2 0,4-5 0,5-10 0,1-9-90,18-11 0,4-18 90,-2-14 0,0-17-45,-19-2 0,-3-7 90,-4-10 0,-4-7-202,-7 9 0,-2-5 1,-3 3 156,-3 9 0,-2 2 0,-2 1 0,-6-21 0,-4 6 74,1 25 0,-1 4-74,-8-19 2633,1 11-2633,5 26 0,6 22 0,2 30 0,4 22 0,6-3 0,3 3 443,-3-14 0,2 0-443,6 16 0,2-2 0,-3-21 0,2-4 0,1-2 0,1-2 544,18 21-544,1-10 0,11-3 0,-13-14-449,5-7-631,-17-11-449,-3-10 1529,11-25 0,-5-2 0,11-22 0</inkml:trace>
  <inkml:trace contextRef="#ctx0" brushRef="#br0" timeOffset="1992">12540 2592 23004,'0'-25'2608,"0"4"-2158,0 4-90,0 5-90,0 3-90,0 2-90,0 3-90,1 1-90,3 1-450,1 2-270,-1 0-449,-2 0-540,-2 0-8032,0 8 9208,0 7 0,-6 14 0,0 5 0</inkml:trace>
  <inkml:trace contextRef="#ctx0" brushRef="#br0" timeOffset="2216">12560 3221 24623,'0'5'3058,"0"-1"-2158,4-4-900,0 0 0,6 4 0,11 13 0,-1 5 0,10 14 0,-5 2 0,-3 5 0,-2 5 0,-5 1 0,-7 5 0,-13-15 0,-4 1-765,2-8 1,-4 1 764,-16 21 0,-5-1 0,11-21 0,-1-1 0,-11 9 0,1 0 0</inkml:trace>
  <inkml:trace contextRef="#ctx0" brushRef="#br0" timeOffset="3432">7732 5174 14632,'-26'-34'629,"0"0"1,-18 7 0,-2 6 638,8 4 0,1 5-1223,-11 11 0,4 11 45,-1 36 416,26-10 0,1 5-371,0 12 0,2 5-99,6-11 0,3 2 0,-1 2-6,1 7 0,0 1 0,1 1 0,3 4 0,0 2 0,1 0-8,0-16 1,1 1-1,-1 1 1,1-1-23,1 15 0,0 1 0,0-1-185,0-2 0,0 0 0,0-2 185,1-4 0,0 0 0,-1-2-30,1-3 0,0-1 0,0-1-30,0-4 0,0-1 0,1-1-165,-1 15 1,0 0-766,0 7 1,0-2 46,-3-21 1,-2-3 942,0 3 0,-4-6 0,-15-13 0,-5-15 0</inkml:trace>
  <inkml:trace contextRef="#ctx0" brushRef="#br0" timeOffset="3578">6911 6997 22914,'-20'-39'1709,"7"5"-1529,6 3 0,14 2 90,36-19-540,-5 21 0,7 0-420,-4 3 1,4 0-1,-1 2-1117,15-5 1,-1 2 1806,0 1 0,-3 3 0,-17 7 0,-3 0 0,1 1 0,-1-1 0</inkml:trace>
  <inkml:trace contextRef="#ctx0" brushRef="#br0" timeOffset="3844">7906 6079 23723,'-4'-35'1304,"-1"0"1,-4-31-406,-9 7-1491,1 9 952,3 10-90,5 10-270,0 12 417,12 43-417,0 22 0,2 0 0,2 5-518,0 5 0,0 4 518,-1-16 0,-1 1 0,1 1 0,-1 3 0,0-1 0,1 4 0,-1-2 0,1 4 0,0 0 0,0-1-688,1-2 0,1-1 0,-1 0 0,0 0 688,2 16 0,1-1 0,-1-3 0,1-10 0,0-3 0,0-5-405,0-4 1,0-4-1035,8 25-180,2-15-540,-1-19 2313,19-41 0,-2-19 0,-10 1 0,0-1 0</inkml:trace>
  <inkml:trace contextRef="#ctx0" brushRef="#br0" timeOffset="4111">8597 6409 22824,'-9'1'2519,"-4"9"-1890,-12 17 1,-1 14-181,9-3 1,3 4-270,-2 22-355,8-20 1,5-1 174,15 9 198,9-6-198,13-12 0,-1-23 0,2-6 0,22-5-45,-8-19 0,-3-9-72,-19 5 0,-4-5 117,7-27 0,-10-8 0,-18 11 0,-7 1-45,0-1 0,-6 3 45,-8 10 0,-8 9-225,-12 19 0,-3 8-135,7 4 0,-1 4-1674,-13 5 1,0 5 1313,11 2 0,4 2-359,2 2 0,1 1 636,4 2 0,3 0 0,-12 26 0,8 0 0</inkml:trace>
  <inkml:trace contextRef="#ctx0" brushRef="#br0" timeOffset="4743">9315 6391 16508,'11'-34'2114,"-1"1"0,3-6 646,-19-9-2670,-6 49 1087,-14 13-1177,4 23 0,-1 12 459,5 13-415,12-29 1,1 2-90,2-1 1,1 0-46,4 30-90,4-10 90,4-9 2358,6-9-2538,12-13 270,-6-16 0,8-18-90,-12-19 180,-2-11 0,-2-11 90,-9 12 0,-3-1 180,4-18-91,-6 15 1,0 3-180,0 7 192,0 7-282,0 53 0,3 9 0,4 31 0,7-9 0,-2-16 0,5-1-135,2-6 0,3-2 45,0-1 0,3-5-180,26-1 0,-15-33 0,0-11 225,-8 1 0,0-3-1222,12-14 0,-2-4 1267,-11 1 0,-3-3 0,0-6 0,-1-3 90,-3-4 0,-2-1 44,-3-5 1,-3 0 90,-4-1 0,-2 1-358,-2 3 1,-3 0 177,-4 7 0,-3 1-45,2 7 0,-3 3 0,-13-25-70,1 19 70,1 22 0,2 21 0,1 65 0,11-28 0,0 3 468,0 24 0,3 5-468,2-8 0,1 0 0,1 5 0,2-1 0,3-2 0,0-1 0,2-2 0,1-1 0,2-5 0,0-2 0,-1-6 0,1 0-1048,4 3 0,1-3 958,7 10-1534,3 0 95,-12-36-360,-6-9-630,-2-15 2729,-2-15 1,-4-20 0,0-9 0</inkml:trace>
  <inkml:trace contextRef="#ctx0" brushRef="#br0" timeOffset="4893">9868 6224 23454,'-40'-15'1484,"1"0"0,-17-8-1484,27 8 90,22 8-90,14 0-450,11 1-2518,44-9 2968,0-2 0,-17 5 0,1 1 0,-10 1 0,1 0 0</inkml:trace>
  <inkml:trace contextRef="#ctx0" brushRef="#br0" timeOffset="5443">11918 5405 16071,'-18'-61'2249,"0"6"447,2 6-1796,1 12 854,1 6-1754,4 10 945,3 20-945,4 23 0,3 33 1099,0-14 0,0 4-1099,1 8 0,1 5 0,-1 2 0,0 6 0,0 0-572,1-15 0,1 0 0,-1 1 0,1-1 572,-1 16 0,0 0 0,0-2 0,1-9 0,0-2 0,-1-7-248,2-5 0,-2-5 248,1 24 0,-2-18 0,1-11 611,2-14-611,6-31 3120,3-11-3120,7-32 0,-1 15 0,2-1 0,-3 10 0,1 2-35,7-8 1,1 5 34,14 5 0,-1 19 0,17 39 0,-16 6-421,-15-5 1,-5 4 420,-2 24 0,-10 5 0,-16-1 0,-10-4 0,-14-4-153,1-23 1,-4-3 152,-18 9 0,15-16 0,-1-3 780,-13-8-780,2-7 0,-8-24 0,21-3-1169,12-8 0,6-7-855,10 2 0,4-1 2024,-1-2 0,1 0 0,5 2 0,2 2 0,1-12 0</inkml:trace>
  <inkml:trace contextRef="#ctx0" brushRef="#br0" timeOffset="5667">12511 5649 24443,'2'-29'2069,"0"2"-1799,-2 4 89,0 5-89,0 2-180,0 3 0,0 1-180,0 3-449,0 5-361,0 2-449,-3 2 1349,-4 10 0,-3-2 0,-2 10 0</inkml:trace>
  <inkml:trace contextRef="#ctx0" brushRef="#br0" timeOffset="5864">12771 5862 24533,'31'9'3688,"-3"4"-3328,2 5-360,-3 7 0,3 9 0,-5 9 0,-10-3 0,-4 6 0,-6 12 0,-4 2-785,0 3 1,-5 0 784,-3-18 0,-3 1 0,-1-3-585,-8 7 0,-5-1 585,-3-3 0,-5 1 0,1-2 0,-5 8 0,-1-1 0,2-8 0,1 1 0,-1-1 0</inkml:trace>
  <inkml:trace contextRef="#ctx0" brushRef="#br1" timeOffset="11912">21827 186 12390,'-5'0'0,"1"0"0</inkml:trace>
  <inkml:trace contextRef="#ctx0" brushRef="#br1" timeOffset="14860">21802 186 15268,'0'-8'2969,"0"2"-2700,0 6 5938,0 0-6027,0 14 90,0 14-180,0 22 0,0-2-1,0 2 1,0-14-90,0 3 90,-3-1 0,2 1-90,-7-3 0,8-2 90,-4-5-90,4 7 0,0-14 0,0 4 0,0-13 0,0-1 90,0-1-90,0-2 0,0 0 0,0 0 0,-4 2 0,3-1 0,-2 3 0,3-2 0,-4 3 0,3 0 0,-2-1 0,3 3 90,0 4-90,0 3 0,-4-2 0,3-1 0,-2-1 0,3-4 0,0 15 0,0-4 0,0 4 0,0-1 0,0 4 0,0-10 0,0 7 0,0-12 0,0 8 0,0 0 0,0 0 0,0-5 0,0-5 0,0-2 90,0 12-90,0-2 0,0 1 90,0 1-90,0-13 0,0 2 90,0-4-90,0 0 90,0 1-90,0-1 90,0 0-90,0 1 0,0 1 0,0-1 90,0 1-90,0-2 0,0 5 90,0 0-90,0 2 0,0 0 0,0 12 0,0-7 90,0 10-90,0-10 0,0-1 0,0 1 0,0 12 90,0-8-90,0 10 0,0-11 0,0 0 0,0-3 0,0 4 90,0-2-90,1 4 90,2 1-90,2 1 90,4 19-90,-1-12 89,-1 17-89,-2-19 0,-5 5 90,2 11 0,-2-9-90,0 7 0,0-15 90,0 14-90,0 11 0,0-1 0,0 4 90,0-17-45,0-13 0,0 1-45,0 16 0,0 16 90,0-21-90,0 0 0,0 0 90,0 21-90,0-31 0,0 0 45,0 1 0,0-1-45,0 30 0,0-20 90,0 20 0,0-16-90,0 13 90,0-23 0,0 13 0,0 0-90,0 10 0,0-16 90,0-9-90,0-12 0,0-1 90,2 1-90,0 2 90,2 17-90,-1 9 0,-2 2 0,-1 1 0,0-15 0,0 22 0,0-29 0,0 0 0,0 3 0,0-1 0,0 30 0,0-19 0,0 18 0,0-15 0,0-5 0,0 4 0,0-3 0,0 2 0,0 17 0,0 2-470,0-7 0,0-2 470,0 1 0,0-2 0,0-14 0,0-2 0,0 1 0,0 0 0,0-2 0,0 1 0,1 0 0,0-1 0,1 1 0,0 0 0,0-1 0,1 1-1540,1 18 0,1 0 1540,-2-14 0,-1 0 0,3 14 0,0 0-393,-2-18 1,0-1 392,1 1 0,0 0-75,0-2 1,0 1 74,-1 0 0,1-1 0,-2-2 0,1 1 266,0-2 1,0 2-267,2 14 0,0 1 0,0-13 0,-1 0 1208,1 13 1,0-1-1209,-1-15 0,0-2 0,-1 1 0,0 0 0,1 2 0,0 1 0,0 1 0,-1 1 0,0 4 0,-1 1 0,1 3 0,-2 1 0,1 2 0,-1 5 0,0-2 0,-1 5 0,1-1 0,-1-12 0,0-2 0,0 3-596,0 14 0,0 3 0,0-4 596,-1-14 0,-1-2 0,1-1 0,-1 1 0,0-1 0,0 1-672,-1-1 1,-1 0 0,0 1 671,-2 19 0,0 1 0,0-3 0,0 2-490,0-5 0,0 2 1,0-2 489,2-15 0,-1-1 0,1 4-115,-1 8 0,0 7 1,0 0-1,0-5 115,1-9 0,1-4 0,0 5 0,-1 11 0,2 6 0,-1 1 0,0-6 0,-1-7 0,1-5 0,0 2 0,1-2 0,1 3 0,0-1 0,0-2 0,-2-2 0,-1-2 0,2 0 0,1 0 0,1-1 0,0 3 0,-1 16 0,-1 4 0,1-3 0,2-14 0,-1-2 0,1 2 0,0 12 0,0 3 0,1 0 193,1-2 0,2-1 1,-1-2-194,0-11 0,0-2 0,1 2 0,2 13 0,0 2 0,1-3 0,-1-13 0,0-2 0,1 0 0,1 4 0,1 0 0,0 1 203,0 3 0,1 0 0,0 1-203,1 3 0,-1 0 0,1 1 0,0 0 0,0 0 0,0 4 0,-2-13 0,0 2 0,0 2 0,0 1 0,0 0 0,0 1 0,0 1 0,0 1 0,0 0 0,0-1 0,0 0 0,0-1 0,-1 0 0,1 1 0,-1 1 0,0-3 0,0 1 0,0 1 0,-1 0 0,0-1 0,0-2 0,-1 3 0,-1-2 0,0-1 0,0-1 0,1 2 0,-1-1 0,0 1 0,1-1 0,-1 1 0,-1-1 0,2 13 0,-1 0 0,-1-2 0,1-3-46,-1 3 1,1-4-1,-1 1 46,0 3 0,1-1 0,-1 2 0,-1-16 0,0 0 0,0 0 0,0 1 0,1 0 0,-1-1 0,0 2 0,0-1 0,-1 1 0,1 0 0,0 0 0,-1 0 0,1-1 0,-1-1 0,1 2 0,-1 3 0,1 2 0,-1 4 0,1 1 0,-1 0 0,1-4 0,-1 1 0,1-4 0,-1 1 0,0 6 0,0-3 0,-1 5 0,1 3 0,-1 1 0,0-1 0,0-4-147,0 3 1,-1-3-1,0-1 1,0 0-1,0 0 147,0 1 0,-1 0 0,1 0 0,-1 0 0,0-1 0,0-4 0,0 1 0,0 0 0,0-3 0,0-3-155,-1 14 0,-1-4 0,-1 0 155,2-1 0,-2 1 0,1-1 169,-2-2 1,0 0 0,0-1-170,0-1 0,-1-1 0,1 0 0,0-3 0,0-1 0,0 1 0,0-4 0,0 0 0,0 3 0,-1-4 0,0 2 0,-1 1 0,1-3 0,-1 2 0,1-3 0,0 5 0,-2 8 0,-1 5 0,-1 1 0,2-1 0,0-7 0,1-2 0,0 1 0,0 3 0,-1 0 0,1 5 0,4-50 0</inkml:trace>
  <inkml:trace contextRef="#ctx0" brushRef="#br1" timeOffset="18863">23625 2189 20575,'0'-23'2789,"0"1"-2519,0 6 89,0 2-179,0 5 0,0 5-90,0 2 180,0 2-90,2 8 90,1 6 89,1 13-89,1 9 180,2 10-90,1 10-180,-4-23 0,0 2-1392,0 5 0,0 1 1302,1 6 0,0 1 44,-1 6 1,1 1-451,0 3 1,1 4 375,0-1 0,-1 4 0,0-2-60,0-13 0,-1-1 0,1 1-356,0 14 1,0 3 0,0-4 355,1 4 0,0-3 0,-1-2 0,1-1 0,-1-3 0,0-1 0,0-5 0,0-2 0,-1-4 0,0-2 0,0-4 0,0-1-60,0-4 1,0-2 59,3 26 0,-2-7 2014,-2-9-2014,-2 19 0,-1-24 90,0 3 809,0-25-720,0-15 1658,0 3-1837,2-4 211,1 0-211,1 0 0,0 0 0,2 0 0,0 0 0,6 0 0,2 0 0,8-4 0,7-1 0,9-6 0,11-1 0,12-3-374,-25 7 1,2 0 373,5-1 0,2 0-460,5-1 1,1 2 459,2-1 0,5-1 0,-7 3 0,7 0 0,3-1 0,-4 0 0,-6 1 0,-2 1 0,0-1 0,2 0-347,9 0 0,2-1 0,0 1 0,-4 0 347,1-2 0,-3 1 0,-3 1 0,2 0 0,-1 0-794,-5-1 1,3 0 0,-2 0 793,8 0 0,0 1 0,-8 0 0,2-1 0,-3 1-670,7 0 0,-2 0 670,1 1 0,2-1 38,-1 1 1,3 0-39,-6 1 0,2 0 0,-2 0 0,9 0 0,0 0 59,-11 1 1,2-1 0,-3 1-60,2-1 0,-2 1 0,-1 0 0,-1 1 0,-1 0 0,-1 0 0,-2 0 0,2 1 0,14-1 0,1-1 0,-14 2 0,0-1 0,12-1 0,2 0 0,3-1 0,-2 1 0,-12 0 0,0 0 0,-7 1 0,3 0 0,-2 1 0,4 0 0,-1-1 682,2 0 1,0 0-683,-1 0 0,-1 1 0,1-2 0,0 1 0,-3 2 0,-1 0 1177,0 0 0,1 0-1177,17-1 0,0 0 0,-14-1 0,0 1-3,15-2 0,0 1 3,-17-2 0,-1 1 0,-1 1 0,1-1 0,20-2 0,-1-1 0,-16 3 0,0 0 0,13-2 0,-1-1 0,-20 4 0,-1-1 314,-2 0 1,-1-1-315,1 2 0,-1-1 0,-2 0 0,-1 0 0,32-1 0,-2-2 0,-2 3 0,-1-1 0,1 1 0,4-1 0,-17 3 0,2 0 0,-12 0 0,1 1 0,11 0 0,-2 0 0,15 1 0,-8 0 0,-3 0 0,-5 0 758,-1 0-758,21 0 0,-28-2 0,2 0 0,15 0 0,0 1 0,-7-1 0,0-1 0,0 1 0,2 0-930,-1 0 0,3 0 0,-3 0 930,-1 0 0,0 0 0,2 0 0,3 0 0,-5 0 1,-11 2 0,-3 0-1,28 0 273,-10 0-273,-9 0 0,-9 0 0,-5 0 3124,-6 0-3124,6 0 791,1 0-791,0 0 18,8 0-18,-14 0 0,2 0 0,-9 0 0,-3 0 0,-1 0 0,-6 0 0,-2-2 0,-4-2 0,-2-9 0,-11-30 0,3-4 0,-2 8 0,0-2-1049,3 2 1,0-1 1048,-2-8 0,0-1 0,-1-5 0,0-1-336,-1-4 1,-1 0 335,0-1 0,0-2 0,1 7 0,-1-3 0,1 2 0,-1-7 0,0 1 0,1 10 0,0-3 0,1 5 0,0 0 0,0 3 0,1 0 0,0 1 0,-1 4 0,2 1-181,-1 0 1,1 1 180,0 3 0,0 1 0,1 0 0,0 2 0,-7-27 0,7 25 0,1 1 1830,-6-20-1830,5 3 803,-2 20-803,5 11 496,-1 3-496,-4 0 0,8-2 0,-10-2 0,6-6 0,-5-1 0,2-5 0,4 0 0,-4-2 0,8 2 0,-9 2 0,7 5 0,-3 4 0,5 5 0,0-4 0,-4 7 0,3-4 0,-2 7 0,3 1 0,-4 4 0,3 1 0,-6 3 0,1 1 0,-5 2 0,-6 0 0,-2 0 0,-9 0 0,-30 0 0,4 4-463,12-1 1,-3 1 462,6 2 0,-3 0 0,-5 0 0,-5 1 0,-2-1 0,-7 1 0,-2 0 0,-2 0 0,3 1 0,-3 0 0,-1 0 0,3 0-429,10-2 0,1 0 0,1 0 0,0 0 429,-13 2 0,-1 1 0,1 0 0,0 0 0,-1-1 0,3 1 0,11-2 0,2 1 0,-2-1 0,-14 2 0,-2 1 0,3 0-839,16-3 0,2 1 0,0-1 839,0 0 0,0 0 0,0 0 0,1 0 0,-1 1 0,-1-1-382,-16 2 0,-3 0 0,3 0 382,14-2 0,3 0 0,-2 1-129,-12 1 1,-3 0 0,5-1 128,-3 0 0,4 0 340,3 0 1,-4 0-341,-2-1 0,-6 2 0,5-2 0,2 0 0,1 0 463,1 0 1,-4 1-1,6-2-463,9 0 0,3-1 0,-2 0 0,-1 0 0,-1 1 0,-1-1 0,-4 0 0,0-1 0,-2 1 0,-1-1 0,-3 1 0,0-1 0,-1 1 0,-4-1 0,9 0 0,-7 1 0,0 0 0,5-2 0,5 0 0,3-1 0,-3 0 136,-4 2 0,-6 1 0,2-1 0,6-1-136,-4 0 0,2-1-381,8 1 0,-3 1 0,2-2 381,-4 1 0,0 0 0,-12 1 0,2 0-102,22-4 1,3 1 101,0 4 0,1 0 0,1-5 0,1 1 0,-31 11 0,2-10 606,2 8-606,17-5 0,-2-1 0,12-1 0,-2 0 355,-10 4 0,-1 0-355,12-4 0,1-1 0,-2 4 0,0-1 0,0 0 0,-3 0 0,-16 1 0,-1 1 0,12-1 0,0 0 1519,-13 1 1,-2-1-1520,4 0 0,2-1 91,13-2 1,-1-1-92,-8 0 0,1 0 0,-15 2 0,2-3 0,-1 9 0,18-7 0,-1 0 0,0 1 0,-1-1 0,1-1 0,2 0 193,6-2 0,2 0-193,-26 0 0,20 0 0,-2 0 496,22 0-496,9 0 0,-1 0 0,1 0 0,0 0 0,0 0 0,-2 0 0,1 0 0,1 0 0,2 0 0,2 0 0,0 0 0,0 0 0,0 0 0,0 0 0,-1 0 0,1 0-3059,6 10 91,0-1 2968,5 12 0,0 0 0,-1 4 0</inkml:trace>
  <inkml:trace contextRef="#ctx0" brushRef="#br1" timeOffset="24362">23764 3080 14639,'-5'0'3148,"-2"0"-2339,6 0 2519,-3 0-3148,4 4 0,0-3 1889,0 3-1529,2-4-270,4 0-180,1-2 0,3 0 89,9-5-3391,20-8 3302,6 4-2268,1-4 2178,-5 9 90,-19 1-90,29 1 0,-13-5 90,22 1 2178,-22-1-2178,3 5 3482,6-4-3572,-14 6 90,11-4 0,-24 6 0,1 0 30,17-5 0,14-4 0,-8 1-120,4 3-1041,7-4 0,10-1 0,-14 3 1041,-20 6 45,11-2 0,3 2 45,7 1-90,-16-1 0,4 0 45,16-4 0,-2-1 45,9-1-246,-16 2 0,-3 0 156,-8 3 0,13-4 0,2 0 0,-4 1 0,1-2 0,-3 1 0,-21 4 3328,-2 0-3328,3 2 0,1-6 0,17-3 0,-7 1 0,13-5 466,-11 8-466,18-4 0,-3 6 0,-1-1 90,-11 4-90,-19-2 0,2-2 0,1-1 0,1-4 0,4 2 0,19-6 0,-8 3 0,14-3 0,-15 4 0,15-4 0,-12 5 0,8-3 0,-17 7 0,-3-1 0,-1 3 0,11-2 0,-9 3 0,7-1 0,-13 2 0,7 0 0,3 0 0,2-2 0,-3 0 0,-5-3 0,19 3 0,-8-2 0,12 1 0,3-1 0,-15 1 0,12 1 0,-18 2 0,11 0 0,3 0 0,18-4 0,-27 0 0,-1-1 0,16-3 0,6 0 0,-33 6 0,-1-1 0,-1-1 0,-2-1 0,1-2 0,1 1 0,1 1 0,1-2 0,0 1 0,1-1 0,1 0 0,1 0 0,-1 3 0,1-1 0,-3 1 0,-1-1 0,-1 1 0,-3-1 0,-3 3 0,0-2 0,-2 1 0,2-2 0,3 1 0,1-1 90,4-1 0,7-1-90,3-2 90,5 0-90,2 2 45,-12 1 0,0 1-45,21 0 0,-19-1 0,1 1 0,2 1 0,0 1 0,19-4 0,-20 4 0,0 0 0,12-2 0,-1 0 0,-1 3 90,18-4-90,-16 1 0,14-2 0,-17-2 90,3 4-90,0-1 0,-14 2 0,1 1 0,15-2 0,14-1 90,-24 3-90,-3-1 0,-2 2 0,-1-3 0,18 3 0,-15 0 0,15 0 0,-18-1 0,1-1 0,-1-1 0,12-2 0,3 2 0,9-1 0,2 1 0,-13 1 0,-1-1 0,8 1 0,-14-1 0,14 1 0,-8 1 0,-11 1 0,6 2 0,-13 0 0,1 0 0,1 0 0,1 0 0,3 0 0,-2 0 0,1 0 0,-3 0 0,6 0 0,-3 0 0,-3 0 0,-6 0 0,2 0 0,-6 0 0,8-2 0,-3-2 0,-8 1 0,3-1 0,-8 4 0,-1 0 0,0 0 0,2 0 0,0-2 0,4-1 0,3-1 0,14 1 0,3-3 0,2 3 0,-7-3 0,-11 3 0,-3 1 0,-1 2 0,0 0 0,-1-2 0,1 0 0,0-3 0,0 2 0,1 1 0,2 2 0,-7 0 0,1 0 90,-7 0-90,-1-2 90,0 0-90,0-3 0,1 3 0,2 0 0,2 0 0,1-1 0,1-1 0,3-1 0,-5 3 0,1 0-1440,-8 2-718,-4 0-901,-8 0 3059,-4 8 0,-16 2 0,-5 8 0</inkml:trace>
  <inkml:trace contextRef="#ctx0" brushRef="#br1" timeOffset="27295">23808 3700 12300,'-7'0'3958,"-3"0"-2609,8 0 180,-3 0 0,1 0-719,3 0-361,-2 0 181,-1 0-90,0 0-180,-1 0-1,1 0 181,4 0-360,-3 0 0,2 0 899,-3 0-899,13 0 0,1 0 0,10 0 0,0 0-90,6 0 0,5-2 0,5-1 0,-4-1 0,4-2 44,8-1 1,1 0-432,2-1 0,1-1 342,3 0 0,-2 1 45,-13 2 0,-1 0-46,0 0 1,-1 1 45,29-4-347,-4 0 347,-6 0-90,-6 2 180,10-4-91,-1 2 1,0-1-45,-18 3 0,1 0-45,-3 1 0,0 0 45,1-1 0,0 0-45,-2 1 0,-2 0 0,14 0 90,14-1-90,-14 0 0,11 0 0,-17-1 660,14-1-660,0-1 0,-18 5 0,0 1 0,10-2 0,7-1 0,-30 4 373,8-3-373,-8 4 0,3-3 0,1-2 0,3 2 0,14-3 0,3-1 0,0 1 0,-1 0 0,-12 3 0,3 1 0,1-3 0,4 2 0,-11-1 0,4 0 0,3 0 0,2 0 0,-1-1 0,0-1-106,1 2 0,-2-1 106,14-2 0,2 2 0,-2-1 0,0 3 0,-2-2 0,-1 5 0,-3 0 0,-13 2 0,0 0 0,16-2 0,-7 0 0,-1-1 0,7 0 0,12-1 0,-19 4 0,-1 0 0,-2 0 0,-1 0 0,-3 0 0,-3 0 0,11-2 0,-11 0 0,9-3 0,-13 1 0,1-1 212,1 3-212,2 0 0,3 0 0,18-1 0,9 0 0,2-1 0,1 2 0,-20-2 0,2-1 0,-5 1 0,1-1 0,8-1 0,-1 0-731,-10 2 1,-3-1 730,18-1 0,-2-1-167,1 2 167,1-1 0,0 3 0,-15 1 0,0 0 0,21 2 0,-21-1 0,0 0 0,19-1 0,-2-1 0,2-1 0,-4 1 0,-2 1 0,-19 2 0,0 0 0,16 0 0,12 0 0,-5-2 0,-14-1 0,-8 0 0,1-2 0,21-3 0,0-1 1433,-5 5-1433,-17 0 195,-1 1-195,-1 1 0,14 0 0,3 2 0,15 0 0,-14 0 0,-4 0 0,-15-2 0,2-1 0,1-1 0,2-1 0,-2 1 0,-3-1 0,-2-1 0,0 1 0,-1-2 0,2 5 0,-3 0 0,0 0 0,17-5 0,-11 1 0,15-2 0,0 3 0,-10 1 0,9-1 0,-17-1 0,14-1 0,3 0 0,1 0 0,-2 3 0,1-1 0,2 3 0,0 0 0,-9 2 0,-1-2 0,-10-1 0,9-1 0,-11 1 0,10-3 0,-7 3 0,6-1 0,-10 2 0,-3 0 0,0-1 0,1 0 0,-3-1 0,11 2 0,-8-3 0,7 1 0,-10-1 0,-2 3 0,-2 0 0,2 0 0,-3-1 0,1-3 0,-2 1 0,2-2 0,-1 3 0,-1 1 0,-4 1 0,-2 2 0,-3 0 0,-3 0 0,-2 0-2969,-2-2 271,-6 2 2698,-2 4 0,-20 7 0,-4 8 0</inkml:trace>
  <inkml:trace contextRef="#ctx0" brushRef="#br1" timeOffset="29202">24206 2103 22644,'2'-4'540,"0"-1"-360,-2 1 90,0 1 809,0 1-1079,2 8 0,6 14 90,1 17 0,6 23 0,-4-4-90,1 5 0,-4-16 45,-1-12 0,0 2-45,-1 1 0,1 2 0,2 8 0,0 0 45,-3-9 0,-1-2-45,4 24 0,-7-25 0,0-5 0,-2-4 0,2-5 90,0 0-180,2-4 90,-1-2 0,0-7 90,-2 1-90,0-7 0,1 3 0,-1-4 0,1 0-90,-1 0 90,0 0 0,2 0 0,-2 0-630,1 0-989,-1 0-180,2 0 1799,3 0 0,0 0 0,2 0 0</inkml:trace>
  <inkml:trace contextRef="#ctx0" brushRef="#br1" timeOffset="29979">25234 1981 16707,'0'-9'5307,"0"2"-4677,0 1-180,0 1-90,0 3 809,0 0-899,0 14-90,0 3-90,0 18 0,0 4 0,1 8-1,2 5 1,2 4 0,2 1 0,1 3-90,0-3 90,0-1-90,0-4 0,0-3 0,0 8 0,-3-15 0,-1 3 0,-4-20 90,0-5-180,0-5 90,0-1 0,0-7 0,0-1-1529,0-4-1799,0-14 3328,0 0 0,0-13 0,0 5 0</inkml:trace>
  <inkml:trace contextRef="#ctx0" brushRef="#br1" timeOffset="30712">25981 2036 19856,'0'-19'3508,"0"-1"-2879,0 4-179,0 0-180,0 7-180,0 5 90,0 2 1259,0 2-1349,5 16-90,2 2 90,3 20-90,0-7 0,-1 2 90,3 21-90,-2-17 0,0 0 0,4 15 0,-2-2 0,1-2 0,-3-3 0,-2-6 0,0-4 0,-2-5 0,0-5 0,0 1 0,-3-11 0,0-2 0,-3-9-180,2-4-90,0 0-90,2 0-359,0 0-361,0-2-539,2-4-989,1-8 2608,1-8 0,2-4 0,0-3 0</inkml:trace>
  <inkml:trace contextRef="#ctx0" brushRef="#br1" timeOffset="31392">27012 1877 21295,'0'-7'1979,"0"-1"-1440,-3 1-359,2 2 90,-3 1-90,4 2 90,0-1 0,0-1 0,0 1 269,0 1-449,2 2-90,0 0 0,0 8 0,6 22 90,-4 3-90,6 22 90,-1-9 0,-1 6-90,2-2 45,-4-16 0,0 0-45,3 14 0,2 8 0,-6-27 0,2-4 0,-2-7 0,1 4 0,-4-5 0,0-3 0,-2-6 0,2-8 0,0 0 0,4 0-90,-4 0-90,2 0-360,-4 0 1,0-2-181,0-3-269,2-4-720,0-4-720,2-7 2429,-2-5 0,0-5 0,-2-2 0</inkml:trace>
  <inkml:trace contextRef="#ctx0" brushRef="#br1" timeOffset="31945">27893 1773 20485,'0'-22'2789,"0"1"-1890,0-5-539,0 8-270,0 3 0,0 9-90,0 26 90,2 1 0,2 23 0,2 1 0,3 6 90,1 5-1,0-1-89,4 1 0,0 0 0,3-1-90,-1-1 90,0-4-90,-1-3 0,-2-5 0,0-6 0,-3-7 0,-2-7 0,-2-3 0,-2-4 0,0-7 0,0-2 0,-2-6-90,0 0-359,-2-2-361,0-5-539,0-4-990,0-12 2339,0-6 0,0-8 0,0-4 0</inkml:trace>
  <inkml:trace contextRef="#ctx0" brushRef="#br1" timeOffset="32645">28990 1746 22554,'-6'-18'1709,"1"0"-989,-1-10-540,2 11 0,4-6-1,0 16 1,0 1 90,0 1 180,0 3 449,0-1-809,0 1 90,0-4 270,0-6-270,0 0-180,0 3 0,0 5 0,4 8 0,2 7 0,7 10 0,1 11 0,1-2 0,1 4 0,1 5 0,0 0 0,1 3 0,0-1-188,-1-2 1,-1-2 187,4 15 0,-1-2 0,-1-5 0,-4-2 0,0-7 0,0 6 0,-5-8-180,1-9 105,-8-11-644,0-14-2250,-2-4 361,0-7 2608,2-11 0,0-8 0,2-7 0</inkml:trace>
  <inkml:trace contextRef="#ctx0" brushRef="#br1" timeOffset="33280">29692 1724 21025,'-8'-23'2069,"4"2"-1619,-4 1-181,7 2 91,-2 2-90,3 2 0,0 3 90,0 2-180,0 2 89,0 1-179,0 3 90,0 1-180,2 2 90,0 0 0,0 0 0,0 0 90,0 8 90,7 22 0,4 34-180,-4-31 0,-1 2-889,0 8 1,0 0 798,-2-10 0,0-1 44,0 1 1,0 0-196,6 31 241,1-6-90,-1-3 0,-5-22 0,2-1 0,5 20 0,1 1 0,-3-30-412,-1-17-1207,-3-19-718,1-13 2337,-5-8 0,2-2 0,0-3 0</inkml:trace>
  <inkml:trace contextRef="#ctx0" brushRef="#br1" timeOffset="34018">30606 1525 20036,'-4'-14'2878,"3"0"-2428,-6 1-1,6 1-89,-2 1 0,3 4 0,0-1-270,0 5 0,0-1 0,0 4-90,3 0 90,2 8 0,3 6 269,7 29-179,-1-1 45,1 0 0,2 4-90,0-3 0,0 1 45,6 11 0,1 2-46,-3-5 1,0-2-90,-5-12 0,-2-2-45,7 18 180,-5-17-180,-6-14 0,1 1 0,-9-17 0,0-3 0,0-4 0,-2 0 0,6 0 0,-5 0-3778,2 0 3778,-15-6 0,-1 0 0,-11-5 0</inkml:trace>
  <inkml:trace contextRef="#ctx0" brushRef="#br1" timeOffset="38748">12337 2049 19766,'-13'0'3328,"3"4"-2788,4-3-181,-2 3 91,8-4 3148,-4 0-3058,13-10-540,6-12 0,10-10 0,9-10 0,6-1-549,2 8 0,5-1 549,-8 6 0,1 1 0,-2 3 0,3-1 0,-1 2 0,8-3 0,-1 2 0,2-1 0,0 1-51,-1 1 1,2 1 50,10-5 0,0 2 0,-18 9 0,0 1 0,6-2 0,-3 2 0,-1 3 0,-8 3 0,-4 4 0,-10 3 0,-3 2 0,-10 2-1704,-9 8-814,-5 4 2518,-5 8 0,-2 7 0,0 1 0</inkml:trace>
  <inkml:trace contextRef="#ctx0" brushRef="#br1" timeOffset="42813">14753 1140 21835,'18'-13'2158,"-2"-1"-1798,-2 2-180,-3 3 0,-5 5-90,-2 2 180,-4 6-180,0 7 90,-7 9-91,-6 14-89,-11 9 90,-7 10-90,-4 3 90,0-1-45,16-21 0,0-2-45,-5 11 90,5 2-90,13-23 0,12-6 90,6-2-90,10-7 0,13-3 0,9-4 0,8-4 0,-14 0 0,1-1 0,15-7 90,-13 1 0,-3 0-90,-4-4 90,2-7 0,-20 6 0,-5-4 90,-3 0 180,-2-19-1,-4 10-89,0-12 90,-2 16-90,0 2-90,0 5 0,0 5-90,0 4-90,0 4 0,0 7 0,0 9 0,0 14 0,1 13 0,4 17 0,1 11 0,0-15 0,0 3 0,-2-15 0,1 0-226,0 11 1,1-2 225,2 6 0,1-11 0,-1-7-90,-2-11-180,-2-5-270,-2-10-269,-2 0-361,0-9 2,0 3-1260,0-10 2428,0-10 0,4-11 0,0-10 0</inkml:trace>
  <inkml:trace contextRef="#ctx0" brushRef="#br1" timeOffset="43297">15459 1208 22734,'0'-30'2159,"0"3"-1889,0 5-180,0 5 0,0 8-1,0 13-89,0 15 0,4 19 0,0 14 0,0-18 0,1 0 45,-1 3 0,0-1-45,-1 2 0,0-1 0,0-1 0,0-2 0,1 28 0,-2-11 0,0-12 0,-2-8 90,0-10 0,0-10-90,4-4 0,0-12 0,8-6 90,2-9-90,8-10 0,19-22 0,5 7 0,0 4 0,-9 20 0,-17 25 90,-6 6-90,-6 10 90,-11 17-90,-10-4 0,-9 9 0,-9-15 90,-2-5-90,-1-6 0,1-7 0,5-4 0,-6-18-90,12 0-90,-3-11-180,16-1-269,4 0-271,5-2-449,0 2-900,3 0 2249,4 1 0,5 0 0,2 0 0</inkml:trace>
  <inkml:trace contextRef="#ctx0" brushRef="#br1" timeOffset="43715">15760 1321 22194,'12'-9'2069,"-2"4"-1979,0 1 0,0 4 0,2 8-90,6 2 0,5 10 0,5 1 0,5 1 0,0 1 0,-1-4 0,-5-2 0,-5-9 0,-6-2 90,-4-6 0,-2 0 0,-3-6 90,0-4 180,-2-10 539,1-17-359,-4 8-270,0-8-91,-2 19-89,0 7 0,0 4 90,0 17 0,-4 13 90,0 23-180,-1 13-45,1-25 0,1 0-45,2 2 0,1 1 45,-2-2 0,0 0-45,2 31 0,0-5 0,0-11-90,0-7-270,0-10-270,0-8-359,0-6-270,0-10-360,0-5-630,2-14-7582,6-11 9460,6-24 1,-2 14 0,1-2-1,1-6 1,1 1 0</inkml:trace>
  <inkml:trace contextRef="#ctx0" brushRef="#br1" timeOffset="43930">16373 1131 20755,'16'-44'1439,"-1"-1"0,2-7 1,-2 3-1216,-6 15 1,-1 3-90,2-5 0,-3 5 135,-2 10 0,0 17 0,-2 20-45,0 19 0,1 6-180,-1-5-1,-1 3-435,2 20 0,0 3 391,-3-12 0,0 0-880,0 1 0,0 0 880,-1-1 0,0-1 0,1-3 0,0-1-255,1-2 0,0-2 30,0-5 1,0-2-586,4 25-539,-2-14-990,0-11 2339,-1-18 0,-2-6 0,-1-10 0</inkml:trace>
  <inkml:trace contextRef="#ctx0" brushRef="#br1" timeOffset="44480">16470 1276 22914,'-10'-34'1979,"4"2"-1619,2 3-91,4 6-179,0 3-90,7 8 0,6 5 90,13 5-90,25 15 0,9-6 0,1 10 90,-9-12 0,-19-1-90,-7-4 90,-2 0-90,-5 0 0,-1 0 0,2 0 0,-5 0 0,3 0 0,-4 0 0,0 0 90,2-6-180,2-4 90,-1-6 90,8-18-90,-8 4 0,2-33 0,-13 21 90,-2-13 0,-8 19 0,-38 4 90,10 29 0,-30 17 0,23 35-45,21-18-1,2 2-44,-1 2 0,3 3 135,0 16 0,4 1-135,4-16 0,6 1-216,9 20 1,9-4 125,23-6 0,8-20 0,6-8 45,-18-14 0,1-5-105,6-4 0,4-3 0,-5-1-75,-4-2 0,-3-2-135,9-6 1,-2-1-631,3-9-449,-13-2 1349,-22-13 0,-18 22 0,-18-6 0</inkml:trace>
  <inkml:trace contextRef="#ctx0" brushRef="#br1" timeOffset="45238">17514 1859 23813,'-14'0'2519,"0"0"-1979,7 0-181,1 0 181,6 0-270,11 0 0,8 6-135,15 6 0,5 2-135,-6 0 0,1 2-1696,17 8 0,2 3 1696,-10-4 0,0 2 0,1 0 0,1 2-229,-1-1 0,0 0 229,-1-1 0,-1 0 0,-4-3 0,0-1 0,-5-1 0,-2-2 0,22 12 0,-10-6 0,-13-5 0,-6-10 0,-4-3 0,-9-6 3165,1-2-3165,-8-2 145,0-1-1494,0-2-450,-2 1-990,0 3 2789,-2-2 0,0 5 0,0 0 0</inkml:trace>
  <inkml:trace contextRef="#ctx0" brushRef="#br1" timeOffset="46005">19000 2755 25702,'-10'16'1260,"2"-1"-991,-4-3 91,3-1 270,0-2-360,4-4-180,1-1-90,4-8 0,0-5 0,6-23 0,2 3 0,10-15 0,23 5 0,-6 13 0,16 3 0,-16 17 0,-3 14 0,-4 8 0,-7 17 0,-9 13 0,-12-2 0,-5 3 0,-2-11 0,-1 0-194,-5 13 0,-1-2 194,-14 12 0,3-12 0,3-8 0,7-12 0,7-7 0,10-11 0,8-3 0,11-8 0,21 2 0,-5 6 0,12 10 388,-16 16-388,-14 2 0,-3 5 0,-4-8 0,-3 2-581,2 13 1,-3 0 580,-8-12 0,-4 0-305,-6 9 0,-5 0 305,2-12 0,-1 0 0,-7 5 0,-2-3 0,-10 3 0,-12-8 0,14-14 0,-6-6-360,16-14-716,0-16-2252,11-19 1587,-1-3 1741,15-8 0,4 13 0,4-2 0</inkml:trace>
  <inkml:trace contextRef="#ctx0" brushRef="#br1" timeOffset="46423">19524 2795 22554,'15'-34'2609,"-1"3"-2160,-4 10 91,0 9-90,-2 6 0,2 14 89,6 21-89,1 15-270,0 4 0,-6-2 0,-5-19-180,-4-2 0,0-1 0,-8 8 0,-2 3 0,-3 15-114,0-7 1,-2 1 113,-5 12 0,0 1 0,-1-2 0,5-8 0,2 4 0,8-19 0,2 0 0,8-22 0,8-4 0,8-8 0,11-5 0,0-2 0,1-3 0,22-9 0,-16 6 0,0 0-926,14-8 656,-6 2-450,-7 3-2068,-1 3 719,-18 7-629,-3 2 2698,-15 16 0,-13 9 0,-3 11 0</inkml:trace>
  <inkml:trace contextRef="#ctx0" brushRef="#br1" timeOffset="46988">19354 4365 21385,'-13'0'2518,"1"4"-2248,5 1 180,-2 6 90,8 5 539,-2 24-719,3 0-1742,0 6 1,0 2 1516,0-13 0,0 1-45,0 14 0,0 1-243,0-11 0,0 1 243,1 20 0,1 2-1114,0 0 1,-1-2 1023,1 0 0,0-2 0,-1-12 0,0-6 0,-1-1 90,0-9 2137,2-16-2227,0-7 486,4-19-486,4-31 90,6-20-90,-8 29 0,-1 0 0,2-2 0,0 2 0,5-8 3392,1 3-3392,1 6 0,2 7 0,0 7 0,3 9 0,-1 9 0,0 11 90,4 26-90,-14-1 0,-4 5 0,-3-1 0,-3 0 0,-7 9 0,-5-3-90,-17 5-90,-19-15-180,9-24 90,0-8-180,11-11-179,13-4-1710,2-11 630,3 5-629,4-10 2338,2 7 0,4-1 0,0 1 0</inkml:trace>
  <inkml:trace contextRef="#ctx0" brushRef="#br1" timeOffset="47256">19662 4998 23364,'11'-21'3957,"-3"-1"-3417,-2 8-270,-2 1-90,0 8 0,0 3-90,0 12-90,0 9 0,2 15 0,-2 11 0,0 7 0,-2 5 0,-2 0 0,0-5 0,0-4 0,0-10-2969,0 6 2969,-11-28 0,1-5 0,-10-28 0</inkml:trace>
  <inkml:trace contextRef="#ctx0" brushRef="#br1" timeOffset="47430">19634 4550 21924,'-8'-53'2609,"-2"16"-2519,5-6-90,-1 22-180,6 3-540,0 7-2967,0 0 3687,0 6 0,4 1 0,0 4 0</inkml:trace>
  <inkml:trace contextRef="#ctx0" brushRef="#br1" timeOffset="47781">19841 4406 23454,'4'-17'3328,"-2"4"-2969,0 4 1,-2 2-180,0 5 0,0 0 90,2 8 0,0 9-90,2 15-180,0 15 0,-2 12-3392,0 7 3392,-1-29 0,0 0 0,0-1 0,0 0-7,5 32 7,0-5 0,3-9 0,6 5 0,-2-22 0,9 2 0,-3-24 0,3-6 0,11-7 0,-6-7-450,5-6-630,-12-3-89,-6-5 3208,-4 1-3658,-4-3-529,-4 1 2148,-6-1 0,-2 2 0,-4 1 0</inkml:trace>
  <inkml:trace contextRef="#ctx0" brushRef="#br1" timeOffset="48014">19780 4758 23184,'-16'-9'2878,"1"0"-2428,7 2 0,2 3-91,6 0-179,0 1 0,4-3-180,17-5-180,2 0-1439,36-2-2788,-3 2 4407,1 4 0,-12 0 0,-21 5 0</inkml:trace>
  <inkml:trace contextRef="#ctx0" brushRef="#br1" timeOffset="52075">7106 4758 18057,'-14'-2'4137,"2"0"-3237,0 2-540,7-2 89,0 1 91,5-1-90,-4 2 0,3 0 179,-6 0 1,2 0-360,1 0-1,0 0 361,4 0-270,7 0 0,11 0-270,21-4-90,0-2 0,11-2 0,5-1-679,-4 0 1,6-1-1,3-2 1,1 1 0,0-1 678,2 1 0,1-1 0,1-1 0,1 1 0,3-1-325,-10 2 1,3-1 0,1 0 0,1 0 0,0 0 0,-1 1 0,-2 0 324,2-1 0,-1 2 0,0-1 0,-1 1 0,0-1 0,2 1-217,-7 0 0,1 1 1,1-1-1,-1 1 1,1 0-1,0-1 0,1 1 217,-1 1 0,1-1 0,-1 1 0,1-1 0,1 1 0,1 0 0,3-1 0,-3 1 0,3 0 0,2 0 0,1-1 0,0 1 0,0 0 0,-1 0 0,-2 0 0,-2 1-145,2-1 0,-1 1 0,-3 0 0,0 1 1,0-1-1,2 1 0,1-1 145,2 0 0,2 0 0,2 0 0,0 1 0,0-1 0,-2 0 0,-3 2 0,-4-1 0,10 1 0,-4 0 0,-3 1 0,0 0 0,-1 0 0,-2 0 0,-1 1 0,-1-1 0,0 2 0,-1-1 67,9 1 1,-2 0-1,0 0 1,-2 1-68,-5 0 0,-1 0 0,-1 0 0,-2 0 0,11 1 0,-1 0 0,-3 0 0,-6 0 0,-2 0 0,-2 0 475,14 0 0,-2 0-475,2-2 0,-3 0 0,-23 2 0,-1-1 0,8-1 0,-6 0 0,-10 2 1619,-2 0-1619,-19 0 2421,-2 0-2421,-2 0 2346,0 0-2346,-2-2 586,0-3-7243,-13 9 6657,-1 1 0,-15 17 0,0 4 0</inkml:trace>
  <inkml:trace contextRef="#ctx0" brushRef="#br1" timeOffset="59990">23463 1574 14549,'0'-7'2518,"0"3"-1708,0 2 3777,0 2-4407,5 0 180,-1 0-180,1 0 0,-3 0 719,-2 0-899,0 12 0,0-1 0,0 11 0,0-2 90,0 1-90,2 1 0,-1 1 0,4 8 0,-4-11 0,2 6 0,-3-13 0,0 1 0,0-1 0,0-1 0,0-1 0,2-2 0,1-4 0,1 3 0,-2-7 0,0 3-6116,-2-4 6116,0-6 0,1 1 0,2-6 0</inkml:trace>
  <inkml:trace contextRef="#ctx0" brushRef="#br1" timeOffset="60907">23674 1606 21295,'0'-5'809,"-3"-1"-719,2 5 450,-3-1-450,4 6 90,0 9-90,0 1-90,0 7 0,0-5 0,0 2 90,2 0-90,2 0 0,2-1 0,2-2 0,-1-3 0,0-5 0,3 1 0,5-7 90,1 3-90,-1-4 0,-2-4 0,-4-3 0,-3-7 0,-2-10 90,-4 4-90,0-6 0,0 8 0,-4 0 90,-4-9-90,-4 1-90,-1 3 90,1 6 0,4 10 0,-2 5-90,0 0 0,-6 6-270,5 1 90,1 6-90,3-2-89,6 2-1800,-3-2 450,4 0 1799,0-4 0,0-1 0,0-4 0</inkml:trace>
  <inkml:trace contextRef="#ctx0" brushRef="#br1" timeOffset="61699">23922 1425 16168,'-4'-7'5487,"3"0"-5128,-2 5-89,3 0 360,0 2-540,3 0 90,0 0 0,1 0 0,-2 0 179,-2 0-269,2 6 0,2 1-90,0 9 180,6 10-180,-5-3 90,4 7-90,-4-7 90,4 10-90,-6-8 90,5 8-90,-6-11 0,0-1 0,0-3 0,-2-3 90,0-3-90,0-5 90,0 1 0,0-7-90,0 3 0,2-4 0,0 0 0,0 0 90,0 0-90,0 0-90,0 0 90,0 0-4318,0 0 4318,-2-4 0,0 1 0,0-3 0</inkml:trace>
  <inkml:trace contextRef="#ctx0" brushRef="#br1" timeOffset="62866">24523 1534 14819,'0'-7'5756,"0"0"-4766,0 4-451,2 1-269,0 2 0,2 0-90,-2 0 540,0 0-630,-2 6-1,2 4-89,0 10 90,6 21-90,-1-5 0,1 14 0,-1-1 0,-4-16 0,1 13 90,-3-25-90,2-4-90,1-11-89,-2-6-541,3 0 0,-2 0-629,1-4-540,-2-3 1889,-2-12 0,2 5 0,0-5 0</inkml:trace>
  <inkml:trace contextRef="#ctx0" brushRef="#br1" timeOffset="63289">24697 1642 18237,'0'-5'3867,"0"1"-3327,0 4-540,0 6 90,0 10-90,2 7 0,6 7 90,-1-9-90,5-8-90,0-5 180,-3-7-90,2 3 0,-4-4 0,-1-4 90,-2-7 180,-2-7-180,0-2-90,-6 3 90,0 6-90,-5 4 0,0 0 0,0 3-180,3 1 90,-2 1-90,8 2-720,-4 0 1,4 0-1</inkml:trace>
  <inkml:trace contextRef="#ctx0" brushRef="#br1" timeOffset="63919">24856 1629 17157,'10'-12'4767,"2"3"-4227,-2 4-360,-3 3 0,2 2-90,-8 0 989,3 0-899,-4-4-90,1-1 0,2-10 0,3 5-90,-2-5 0,4 6 0,-2 0 0,4 2 0,0 2 0,6 3 0,-5 2 0,5 0 0,-6 6 0,2 2 0,-1 3 0,-1 8 0,-6-6 0,0 7 0,-4-7 0,0 11 0,-4-6 0,0 8 90,-4-8-180,-1 0 180,5-1-90,-3-2 0,6-3 0,-3-5 0,4-3 90,0-4-90,4 0 0,8-8 0,1 2 0,7-7 0,-4 4 0,2 0 0,1-1-90,1 1-90,2 0-1079,11-4 1259,2-1 0,-4 2 0,-6 2 0</inkml:trace>
  <inkml:trace contextRef="#ctx0" brushRef="#br1" timeOffset="64837">25481 1520 23364,'0'28'90,"0"-3"-90,0 8 0,0-6 0,0-2 0,2 8 0,-2-11 0,2 5-180,-2-6 0,0-8-90,0 0-180,0-5-269,0-7-158,0 3 0,0-10 0,0-1 0</inkml:trace>
  <inkml:trace contextRef="#ctx0" brushRef="#br1" timeOffset="65320">25591 1552 17247,'6'-3'4498,"-4"1"-4319,2 6-89,-4-3 90,0 7-90,0-3-90,0 4 90,0 2-90,0 3 0,0 0 0,4 6 0,0-8 0,4 3 90,0-10 0,2-1-90,-5-4 0,3 0 90,-6 0-90,0 0 0,2 0 90,-4-4-90,2-1 0,-2-4 90,0-6 0,-4 5-90,0-8 0,-4 11-90,3-2-270,-2 5 0,6-1-179,-3 3-2340,4-2 2879,0 3 0,0-1 0,0 2 0</inkml:trace>
  <inkml:trace contextRef="#ctx0" brushRef="#br1" timeOffset="66065">25770 1515 14998,'0'-7'5307,"0"1"-4407,0 3 809,0 1-1619,0 0 0,0-2 0,0-1 0,1-2-90,5 3 0,1 1 90,7 1-90,-5 2 90,2 0-90,-4 6 0,-2 0 0,0 5 90,-3-6-180,0 5 180,-2-9-90,0 9 0,0-9-90,0 4 90,1-5 0,2 0 0,1 0 0,2 0-90,0 0 90,4 0 90,0 0-180,2 0 180,1 0-90,-3 4 0,0-3 0,-6 7 90,2 1-90,-6 1 90,2 5-90,-2-2 0,0 3 89,-5 5-89,-2-3 0,-5 0 0,-1 0 0,3-4 90,-2 1-90,2-3 0,-2-5 0,0 1 0,5-7 0,-2 3 0,8-4-690,-3 0 1,4 0 0</inkml:trace>
  <inkml:trace contextRef="#ctx0" brushRef="#br1" timeOffset="69468">30703 864 20126,'0'-7'1978,"0"3"-1618,0 2 180,0 2-270,0-2-90,0-1 0,0-1-91,0 1 91,0 1 0,2 2-90,-1 4-90,2 3 0,-1 9 0,3 4 0,-3 7 0,0 17 0,-2-9 0,0 9 0,0-15 0,0-2 0,0-2 0,0-2 0,0-3 0,0-4 0,0 0 0,0-9 0,0 3 0,0-9-5217,0 3 5217,0-10 0,0-1 0,0-7 0</inkml:trace>
  <inkml:trace contextRef="#ctx0" brushRef="#br1" timeOffset="70568">30927 833 15088,'8'-3'6297,"0"1"-5758,-4 2-269,0 0 180,-4 0-360,0 4 0,0-3-90,-4 3 90,4-4 0,-8 0 90,7 0 90,-2 0-270,6-2 0,2-2 0,5-4 0,-2-1 0,2 2 0,0-1 0,1 5 0,1-1 0,4 0 0,-3 1 0,1-4 0,-4 5 0,-2 0 90,0 2-90,0 0 0,-2 0 0,0 6 0,-2 1 0,0 7 90,0 1-90,-1 2 0,-2 1 0,-1 6 0,0-1 0,0-6 0,0 2 0,-3-18 0,2 9-90,-3-9 90,4 3-90,0 0 0,0-3 0,0 3 0,6-4 90,0 0 0,5 0 0,-1 0 90,7 4-90,-7-3 0,7 13 0,-8-1 90,-5 3-90,0-1 0,-10-1 0,-2-4 0,-9 5 0,-3-4 0,-4 5 90,-3-2-90,-1-1 0,1-1 0,3-7 0,5-1 90,5-4-90,4 0 0,6 0-90,0 0-360,4 0 90,0-2-360,2-1-719,0-4-719,2-2 2158,-1-2 0,0-1 0,-1 1 0</inkml:trace>
  <inkml:trace contextRef="#ctx0" brushRef="#br1" timeOffset="71538">31386 674 17607,'4'-4'4048,"0"1"-3689,-2 1-179,0 2 540,-2-2-720,-6 2 90,0-2-90,-7 2 90,1 4-90,0-3 0,0 7 0,0-7 0,-6 9 0,1-5 90,0 2-90,7-3 90,7-4 0,3 0-90,0-2 0,3-2 0,2-3 90,3 0-90,0 0 0,2 3 0,0 1 0,6-1 0,1 4 0,14-2 90,-1 2 0,1 4-90,-7 3 89,-10 6 1,-2 3 0,-2 2-90,-2 1 90,-3 1-90,-4 12 90,-10 14-90,3-6 0,-7 0 0,3-19 0,0-5 0,-3-1 0,3-3 0,0-1 0,2-2 0,3-4 0,-2 3 90,6-7 0,1 3-90,7-6 0,7-3 90,6-2 0,10-2-90,7 0 90,10 0-90,2 0 0,2 0 0,-2 2 0,-5 1 0,-5 3 0,-5 1-90,-7 2-180,-7 0-269,-6 0-361,-7 0-8931,-4 0 8870,-12 8 1,-6 4 0,-10 9 0</inkml:trace>
  <inkml:trace contextRef="#ctx0" brushRef="#br0" timeOffset="82157">23126 2899 18057,'0'-13'4677,"0"1"-4317,0-1-90,0 2-90,0-1-90,0 1-1,0 6 1,0-1 0,0 6 180,0-2-90,4 2 0,-2 6-90,2 1 0,-2 7 0,2 13-90,-2-4 90,4 29-90,0-1 0,-1 1 0,-1 0 0,-2-15 0,-2-3 0,0-3 0,1-3 0,3 4 0,-1-7 0,1 0 90,-4-10-90,0-10-90,0-1 180,2-4 0,2 0-90,0 0 180,0 0-90,0 0-90,0 0 89,2 0-89,4 0 0,0-2 90,10-5-90,-3 0 0,7-2 0,9-4 0,-7 5 0,9-3 0,-11 2 90,10-2-90,-10 3 0,6-2 90,-12 5-90,2-1 0,0-1 0,-1 0 90,1-2-180,-6 4 180,6-2-90,1 5 0,0-2 90,-3 1-90,-4-1 0,5-1 0,-3 3 0,5 0 0,5 2 0,-6-2 90,17-1 0,-15-3-90,7 1 90,-8-2 0,-1 3-90,0-1 0,1-1 0,-1 1 90,2-4-90,1 4 0,21-8 0,-15 7 0,15-6 0,-19 5 0,-1 0 0,-1 0 90,-1 3-90,0-1 0,11-1 0,5-3 0,2-1 90,-5 1-180,-7 1 180,12-2-90,-10 3 0,6-2 90,-13 5-90,-3 1 90,11-3-90,5 3 0,0-3 0,3 1 0,-11 1 0,7-3 0,-2 2 0,1-1 0,9 3 0,-11 1 90,5 0-90,-13 0 90,9-9 0,7 1 0,13-10-90,-9 6 0,1-4 0,-10 5 89,18-7-89,-13 7 0,13-4 0,-17 10 0,-1 0 0,0 1 0,-3 1 0,2 0 0,-1 3 0,16 0 0,-15 0 0,13-1 0,-17 1 0,3 2 0,-2-2 0,-1 0 0,-4-3 0,1 3 0,-5 0 0,-2 2 0,-1 0 0,6 0 0,-5 0 0,6-2 0,-6 1 0,-4-1 0,1 2 0,-2 0 0,0 0 0,1 0 0,2 0 0,1-2 0,3 0 0,2-3 0,5 3 0,1 0 0,17-4 0,-11 2 0,9-5 0,-14 5 0,-5 1 0,-1-1 0,-2 2 0,-2-3 0,3 1 0,-1-1 0,35-1 0,1-1 0,-12 3 0,1 1 0,-13 0 0,-2 1 0,2 1 0,-3 0 0,15-1 0,-3 0 0,-1-3 0,16 1 0,-16 1 0,13 1 0,-17 2 0,0 0 0,-1-2 0,-3 2 0,-1-2 0,13 0 0,3-1 0,1 1 0,-4 0 0,-15-1 0,1 1 0,-1-3 0,19 3 0,6 0 0,-21 2 0,1 0 0,22 0 0,-6 0 0,-17 0 0,-1 0 0,-2 0 0,11 0 0,3 0 0,-1 0 0,-3 0 0,-13 0 0,1 0 0,0 0 0,-1 0 0,-2 0 0,-1 0 0,-1 0 0,0 0 0,1 0 0,-1 0 0,1 0 0,-3 0 0,0 0 0,1 0 0,-1 0 0,2 0 0,14 0 0,-9 0 0,10 0 0,-11 0 0,1 0 0,2 0 0,-1 0 0,2 0 0,14-2 0,-10-1 0,9-1 0,-11-3 0,1 0 0,1 0 0,3 1 0,14-1 0,-13 4 0,13-1 0,-6 0 0,-13 1 0,22-1 0,-12 2 0,0 2 0,-3 0 0,4-2 0,-13 1 0,15-3 0,-12 2 0,1-3 0,3 3 0,18-2 0,0 1 0,0 0 0,-10-1 0,-19 2 0,11-5 0,-10 4 0,10-1 0,-12 4 0,-1 0 0,1 0 0,-1 0 0,-1 0 0,-1 0 0,-3 0 0,-1 0 0,7-4 0,-7 1 0,10-1 0,-8 2 0,3 2 0,15 0 0,-8 0 0,11-2 0,-12-1 0,-1-1 0,1 1 0,-2-1 0,-1 2 0,-2-1 0,-1-1 0,8 2 0,-8-1 0,6 1 0,6 2 0,-9 0 0,11 0 0,-13 0 0,10 0-89,1-2 89,10-2 89,0 1-178,-11-3 178,-3 3-89,2-3 0,5-1 0,-2-1-89,-1 4 178,-16 2-178,-1 2 89,-4 0 0,0 0 89,-1-2-178,4-1 89,-3-1 0,4 1 89,-1 1-178,-5 0 89,3 0 0,-8-1 0,-1-1 0,-4 4 0,0-2 89,-2 2-89,0 0 0,2 0-89,-2 0 89,4 0 0,-5 0 89,0-2-89,-3-1 0,0-1 0,0-1 90,0 3-90,0-2 90,0-1 0,0-6 90,0-5 180,0-21 270,0-13-630,0 14 0,0-1 0,0-25 0,0 1 0,0 24 0,0 2 0,0 5 0,0 5 0,0 3 0,0 6 0,0 0 0,0-1 0,0 2 0,0-1 0,0 5 0,0-4 0,0 5 0,0-5 0,0 2 0,0 3 0,0-3 0,0 3 0,0 1 0,0 2 0,0 1 0,0-1 0,-3 2 0,2-1 0,-3 1 0,4 1 0,0-1 0,0 1 0,0-3 0,0 2 0,0-1-270,2 3-2609,0 1 2879,1 6 0,-2 5 0,-1 5 0</inkml:trace>
  <inkml:trace contextRef="#ctx0" brushRef="#br0" timeOffset="83625">32559 1823 19136,'0'-5'3238,"0"1"-2428,0 4-630,0-2 0,0-1-90,-4-1-1,-2-1-89,-4 1 90,-2 1 0,-2 1 90,-3 2-90,-1 0 0,-4 0 0,-13 6-90,7 2 90,-7 8 0,15 0-90,2 2 90,3 2-90,1 0 90,4 5-90,0-2 90,5 2 0,2-3-90,3 1 0,0 8 90,5-1-90,5 4 90,13-4-90,-2-16 0,7 2 0,-6-14 0,3 4 0,-1-6 0,-1 0 0,-3 0 0,2 0 0,-3-8 0,-5 0 0,-2-20 0,-10 7 0,0-11 0,-2 7 90,0 0 0,0-2 0,0 4-90,0-8 0,0 9 89,0-2-178,0 4 89,0 8 89,0-1 1,0 6 90,0 3-90,0 1 0,0-1 0,0 2 0,0-1 360,0 1-360,0 8 90,2 8-90,7 9 179,6 8-89,4-4 0,1-1 0,-2-10 90,0-1 0,4-1 0,1-1-180,1-5-90,15 2 0,2-9 0,-1 3 0,-7-4 0,-13 0 0,-7 0 0,-2 0 0,-5-2 0,-2 0 0,0-5 0,1 2 0,-1-2 0,0 5-630,0 0-1799,-2 2 2429,0-2 0,-9 1 0,-2-1 0</inkml:trace>
  <inkml:trace contextRef="#ctx0" brushRef="#br0" timeOffset="92603">23114 724 21745,'0'-36'2068,"-4"0"-1618,-2-1 0,-3 3 0,-1 3-181,2 5 181,4-2-360,0 13 0,4-4-90,0 14 90,0 1-90,0 4 90,2 0-90,2 0 0,2 4 0,4 3 0,2 8 90,3 6-90,3 8 0,2 5 0,3 7 0,-1 2 0,0 2 0,-1-1 0,-3-4 0,-2-2 90,-3-5-180,-3-2 180,-4-6-180,0-3 180,-4-3-90,0-6 0,-2 6 0,0-6 0,0 7 0,0-7 0,0 1 0,0-6 0,0 2 0,0-5 0,0 0 0,0-1-180,0-4-90,2 0-449,0 0 89,2 0-359,0 0-631,0 0-898,2-4 2518,-2-1 0,4 0 0,-2 1 0</inkml:trace>
  <inkml:trace contextRef="#ctx0" brushRef="#br0" timeOffset="93869">22988 1402 17517,'-4'-7'4767,"3"-1"-4497,-2 3-90,3-4 0,0 2 0,0 0 360,0 1-181,0 3 1,0 1-90,0-2-180,3 1 0,4-1 0,3 0 0,6 1-90,2-1 90,21-1-90,-3 2 90,13 1 0,-8 2 0,0 0-90,-3 0 89,-1 0 1,-4 0 0,0 0 0,-5 0 0,-6 0-90,-8 0 0,-10 0 0,1 0 0,-2 0 90,1 0 180,-2 0-270,0-4 90,4-19-90,-1 2 0,6-35 0,-4 19 0,1-16 0,-1-6 0,-4 25 0,-1 1 0,2-23 0,-2 5 0,-2 25 0,0 8 0,0-2 0,0 11 0,0 3 0,0 3 0,0 1 0,-6 14 0,0 0 0,-8 12 0,-12 16 0,0-6 0,-13 18 0,0-11 0,-8 2 0,22-20 0,-1-1 0,-1 0 0,-3 0 0,-11 7 0,-2 0 0,3-3 0,0-1 0,1 0 0,2-2 0,-18 10 0,31-18 0,6-7 0,6 2 0,5-9 0,4 3 0,-1 0 0,3-3 0,-2 3 0,3 0 0,0 1 0,0 0 0,0-1-90,0-4 90,9 0-90,11 0-360,6 0-359,10 0-540,-4 0-1260,3 0 2609,2 0 0,1 6 0,1 1 0</inkml:trace>
  <inkml:trace contextRef="#ctx0" brushRef="#br0" timeOffset="97388">7549 9430 21295,'-12'-18'2968,"0"0"-2518,-2 0 90,1 0 269,-6-6-629,3 4-90,-4-2 0,2 9 0,-2 4 180,-21 4-90,5 9-1,-19 10-89,7 13-340,20-8 1,0 2 294,-1 6 0,-1 3 0,-1 4 0,1 4 0,0 4 0,1 5-15,6 0 0,0 5 0,2-1-30,-2 8 0,3 1-451,5-9 1,2 3-1,4-4 451,5 1 0,5-3 0,3-3 0,4-1 0,2-6 0,2-1 0,3-6 0,3-2 0,22 17 45,-7-28 0,1-5-45,22-1 0,-20-10 0,-1-5 0,14-17 0,-17-3 0,-1-8 0,-8-6 0,-1-6 0,-1 0 0,7-7 0,-3-3-90,-7 6 1,-3-4 0,-3 6 89,-4 3 0,-4 4 0,0-1 0,-1 1 45,-1 3 0,-1 0 135,-4-30-90,-4 8 1573,-5 7-1573,-2 9-90,-13 0 0,4 58 0,2 4 0,13 16 0,6 8 168,2-4 1,3 0-169,0 3 0,2 1 0,3-1 0,2 0 0,2 0 0,3-2 0,2-3 0,2-1 0,0-2 0,4-2-900,15 9 1,6-3-1755,-6-12 1,0-4 2653,2 3 0,-1-6 0,14-14 0,-31-16 0</inkml:trace>
  <inkml:trace contextRef="#ctx0" brushRef="#br0" timeOffset="97875">8369 9562 22374,'-30'-23'2699,"1"2"-2160,1 3 1,3 5 0,1-2-360,13 7 0,3-1 179,42 7-269,8-2 0,-4 2 0,4-1 0,0-2 0,4-1-30,12-1 0,7-2 0,-2 1-661,-13 1 0,-2 1 1,2-1 570,9-2 0,3 1 0,-8 0 30,-4 1 0,-9 1-223,2-1 133,-13 5 0,-8 0-270,-6 2-90,-9 0-359,-2 0 1574,-12 6-1935,-4 1-629,-7 9-809,-4 0 2675,-3 4 1,-1 5 0,-3 2 0</inkml:trace>
  <inkml:trace contextRef="#ctx0" brushRef="#br0" timeOffset="98254">8471 9937 21835,'-37'11'2158,"1"1"-1708,1-1-90,2-2 90,7-2-91,4-3-89,7-4 180,7 4 539,26-3-449,13 3 0,33-6-450,-26-1 0,5-2-722,7-3 0,5-1 0,-2 0 632,12-4 0,0 0 0,-7 1 0,3 0 0,-5 1-485,3-1 1,-4 1 484,-5 2 0,-2 0-237,-7 2 0,-1 0 237,23-4 0,-17 4 0,-13 1 1568,-11 3-1568,-8 1 664,-6 2-4892,-8 12 4392,-4-9 0,-7 15 1,-1-10-1</inkml:trace>
  <inkml:trace contextRef="#ctx0" brushRef="#br0" timeOffset="99337">10923 8983 23364,'0'-9'1799,"-3"0"-1350,2-1-269,-6 5 0,2 1 180,-8 14 270,-22 15-1,-12 1-179,-4-2 0,6-14-360,19-10-90,7-4 0,14-17 0,12 0 0,19-16 0,13 7 0,-1 9 0,4 1 0,-9 6 0,0 1 0,12-2 0,0 3-1233,16 5 1233,-4 15 0,-6 11-746,-8 15 746,-10 13-372,-17 10 372,-12-24 0,-4 2 0,-5 3 0,-4 1-464,-3 3 0,-3 0 464,-2 1 0,-6 2 0,-10 5 0,-7 4 0,0-3 0,8-12 0,-1-3 0,-1 2 0,-8 7 0,-1 0 0,2-5 0,0-7 0,4-6 0,-5-3 952,11-8-952,9-3 715,17-12-715,31-16 0,16-5-451,-6 3 0,2 0 451,1 4 0,2 1 0,5 0 0,1 2 0,4 0 0,0 2 0,3 0 0,0 2 0,0 0 0,2 1-624,-8 2 1,2 0 0,-3 0 623,5-1 0,-1 1 0,9 0 0,-4-1 0,1 0 0,-17-3 0,-11 4 0,-8-7 0,-12 1 992,-1-5-992,-14 0 2942,-1 3-6540,-10-6 720,3 2 2878,2-7 0,7 2 0,5-1 0</inkml:trace>
  <inkml:trace contextRef="#ctx0" brushRef="#br0" timeOffset="99762">12929 8725 21745,'0'-7'2068,"0"0"-1888,0 5 3778,0 0-3868,-5 2-90,4-2-90,-10-9 180,6 1-180,-5-12 0,2 9-90,3-2-180,2 8-269,3 1-271,0 3-3867,0 1 4767,-4 2 0,0 6 0,-5 2 0</inkml:trace>
  <inkml:trace contextRef="#ctx0" brushRef="#br0" timeOffset="99987">12925 9268 23634,'13'6'3148,"-1"-1"-2519,4 10 91,0 1-270,3 9-450,-3 9 0,-8 2 0,-4 5 0,-2-5 0,-3 1-474,-2 18 0,-4 2-111,-6-8 1,-5-1-406,-5 6 1,-6-1-31,6-15 1,-3 1 0,-2-1 711,-5 2 0,-3-1 0,-2 0 0,-5 2 1,-2 0-1,-2-1 0,-3 1 0,-1 0 1,1-1-1</inkml:trace>
  <inkml:trace contextRef="#ctx0" brushRef="#br0" timeOffset="107120">150 3587 21205,'-4'0'1979,"0"-2"-1619,4-3-1,6-4-89,6-2 90,12-5-180,18 0 90,19-4-718,-20 9 0,3-1 583,10 0 0,4-1-105,-13 5 0,1-1 0,3 1-383,4 0 1,2-1-1,5 2 371,-4 1 0,5 1 0,3 0 0,0 0 0,-3 1-682,4 0 0,-3 0 0,1 0 1,4 1 663,-10 0 0,4 1 0,1-1 0,0 1 0,-2 1 0,-2-1 0,-2 1 0,-4 1 0,0 0 0,1-1 0,3 1-188,3 0 0,3 0 1,1 0-1,1-1 1,0 1-1,-1-1 188,-3 0 0,0 0 0,-1 0 0,1 0 0,-1 0 0,0 0-136,-2 0 0,1 0 0,0 0 1,-1 1-1,-2-2 0,-1 1 136,15-1 0,-1-1 0,-5 0 0,-5 1 0,-9 0 0,-6 0 0,-1 1 45,13-2 0,-4-1 251,-10 1 0,-2 0-116,-1-2 0,-4-2 2078,10-11-1988,-11-7 1166,-28 2-1436,-11 1 2803,-7 6-2803,3 4 0,0 1 90,6 2-90,-5 0 90,-2-4 179,0-1-89,-4 0 0,10 3-90,-4 6 0,8 1 0,-3 2 0,4-1 0,0 1-90,0 8 0,0 6 0,0 15 0,0 13 0,0 17 0,1 1 0,0 5-1020,1-12 1,0 2 1019,-1-4 0,1 4 0,-1-2 0,2 10 0,0-2-569,-1 4 1,-1 1 613,0-1 0,-1 5 0,-1-20 0,-1 4 0,-1 1 0,0-2-15,1 4 0,0-2 0,-1 6-12,-1-2 0,-1 7 0,1 2 0,-1-2 0,1-5-487,1 10 1,1-5-1,-1 2 469,0-1 0,0 4 0,0-1 0,1-3-605,2 0 0,0-4 1,0 1 604,0 0 0,0 1 0,0-1 0,1-1 0,0 1 0,-1-1-73,1-2 0,0 1 0,0-1 73,0 0 0,0-1 0,1-1-44,-1 0 1,0-1-1,1 1 44,-1-3 0,-1-1 0,1 5 0,0 1 0,-1 4 0,0 1 0,1-3 0,-1 5 0,0-3 0,0 4-45,0-3 1,1 4-1,-1 0 1,1-4 44,-1 4 0,0-2 0,0-1 0,1-14 0,0 1 0,0-1 0,0 1 0,-1 0 0,1-1 0,-1 1 0,1 4 110,0 2 1,1 3 0,0 1 0,0 2 0,0 0-111,1 1 0,1 1 0,0 1 0,0-1 0,-1 1-63,0-11 0,1 0 0,-1 1 1,0-1-1,0 0 0,1 0 63,1 8 0,1 1 0,-1-1 0,1-1 0,0-3 0,0-1 0,0-2 0,0-1 0,0 0-144,1 2 1,-1 1 0,1-1 0,0 0 143,-1 1 0,1-1 0,0 0 0,-1 1 0,1-1 0,-1 0 0,1 0 0,0 0 0,-1 0 0,1-1 0,-1 0 0,1 0 62,-1-1 1,1 0-1,0 0 1,-1 0-63,1-1 0,0-1 0,-1 0 0,1 0 0,0-1 0,-1 0 0,1-1 0,-1 0 0,0-1 0,0 0 0,-1-1 0,1 0 0,1 15 0,-1 0 0,1-1 0,-1-1 0,0-2 0,0 1 0,-1-3 0,-1-1 0,0-1 0,-1-3 0,1-1 0,-1-1 0,-2-4 0,1-1 0,-1-2 0,0 15 0,-1-2 0,1-10 0,-2-3 403,1-8 1,0-2-404,0 14 1880,0-17-5028,-5-33 3160,-5-25-12,-12-35 0,8 19 0,-1-2 0,-3-5 0,1 0 0</inkml:trace>
  <inkml:trace contextRef="#ctx0" brushRef="#br0" timeOffset="108570">520 4324 13110,'-5'-5'5756,"2"1"-4137,3 2-899,0 2-270,0-4-181,0 1 271,0 1-270,0 0 90,0-1-270,0 1 90,0-3-90,-6 3 0,-1 0 0,-5 2-1,-9 0-89,5 0 0,-9 0 90,8 0-90,-8 12 90,7-3-90,-8 11 0,8-3 0,-3 2 90,-1 5-90,2 4 0,-1 1 0,5 3 0,4 2 0,6 0 0,2 0 0,4 0 0,0-3 0,4-1 0,2-3 0,4-4 0,2-3 90,4-4-90,3-7 0,5-3 0,5-6 0,3 0-90,5-4 90,0-5-90,15-19 90,-15 1 0,6-15 0,-21 8 0,-6-3-3392,-4-1 3392,-4 0 0,-4-3 0,-2 2 0,-2-13 0,0 14 90,0-5-90,-3 18 3302,-2 5-3212,-3 4-90,0 2 0,3 5 90,-2 3-180,3 3 180,-1 1-180,-4 2 90,8 0 90,-8 0-90,8 8 0,-3 4 0,4 11 90,0 4-180,0 7 180,0 4-90,6-5 0,1 2 0,5 18 0,0-17 0,2 0 0,10 11 0,3-1 0,1-8-90,1-4-180,-3-9-269,0-5-181,-5-10-809,-1-4 1529,0-12 0,-7-4 0,3-6 0</inkml:trace>
  <inkml:trace contextRef="#ctx0" brushRef="#br0" timeOffset="109093">983 4333 17877,'-17'5'3778,"3"3"-3419,0-7-89,2 3 0,5-4 0,-2 0 0,5 0-90,-1 0 0,1 0 719,4 0-719,8 0-180,1 0 0,11-2 90,4-2-90,5-3 0,5-4 0,1 1 0,0-1-90,10-2 90,-16 5-180,6-1 0,-19 7 0,-3 2-179,-7 0-91,-2 0-899,-4 0-271,0 4-628,0 1 2248,0 0 0,-4 3 0,-1-2 0</inkml:trace>
  <inkml:trace contextRef="#ctx0" brushRef="#br0" timeOffset="109494">897 4577 19946,'-16'4'2518,"2"-3"-2248,0 3-90,7-4 90,2 0-90,5 0-90,12 0 0,8-6-90,18-1 90,7-9-90,-8 5 0,1 0 0,17-4 0,-21 5 0,0 1-90,2-1-90,-6 3-90,-7 3-180,-5 0-270,-6 3 720,-5-3 0,-4 4 0,-3-2 0</inkml:trace>
  <inkml:trace contextRef="#ctx0" brushRef="#br0" timeOffset="110194">1888 4098 18866,'0'-14'3328,"0"1"-2878,0-1-180,0 3 90,0 0 0,0 4-1,0 2-179,-5 19 0,-4 28-90,2 8-90,1-15 0,1 0 0,4 24 45,-2-17 0,-1 2-45,0-1 0,0-1 0,2 0 0,-1-2 0,-8 24 0,10-27 0,-3-8 0,4-4-90,0-7-180,0-9-899,11-7 89,1-9-718,10-8 1798,-4-6 0,0-6 0,-1-3 0</inkml:trace>
  <inkml:trace contextRef="#ctx0" brushRef="#br0" timeOffset="110686">2246 4238 20395,'-9'-18'2339,"1"2"-2159,4 2 0,-3 5 0,6 1-90,-3 5 0,4-1 90,-3 20-91,2-2-89,-7 17 90,7-8-90,-2-1 0,3-2 90,2-3-90,4-2 0,13-3 0,-1-5 0,12-3 0,-6-4 0,1-4 0,1-3 0,-5-5 0,-3-3 90,-6-14-90,-6 6 0,-2-9 0,-9 9 0,-2 2 0,-5 3 0,-4 3 0,-3 3 0,-16 3 0,6 5 0,-9 2-90,14 2-90,4 0-89,3 0-91,9 0-180,3 4-629,8-3-990,3 3 2159,7-4 0,3 0 0,2 0 0</inkml:trace>
  <inkml:trace contextRef="#ctx0" brushRef="#br0" timeOffset="111076">2648 4003 21475,'10'-18'2608,"-4"2"-2068,-2 0 90,-2-1-451,0 4-89,2 0 0,0 7 0,0 3 0,-2 1 0,2 8 0,-2 8 180,1 31-180,0 0 0,-2 21-45,-1-26 0,1-1 45,1 17-90,-1-20 0,0-1 0,4 6 0,-3 7 90,0-7-90,-2 0 0,0-21 0,0-10 0,0-10-180,3 0-1529,-2-4-360,3-3 2069,-8-6 0,-2-1 0,-5-2 0</inkml:trace>
  <inkml:trace contextRef="#ctx0" brushRef="#br0" timeOffset="121707">24182 15572 23274,'-8'-4'1349,"3"1"-1169,-4 1 0,4 2-90,-7 6 0,0 2-90,0 5 0,-2-1 90,3-5 89,5 1 91,-1-7 90,6 3-90,-3-4-180,4 0 0,4-6 0,4-4-90,8-6 0,10-4 0,7 2 0,8-2 90,2 6-90,1 4 0,-1 6 0,0 10 90,-5 4-90,-3 10 90,-6 5 0,-11 31-90,-17-6 45,-5-13 0,-5-1-156,-6-5 0,-3-1 156,-1-1 0,-3 1 0,-13 11 0,-2-1-45,11-12 0,-1 0 90,-13 11 0,1-3 0,5-6 0,0-4-90,25-20 90,11-8-90,13-5 0,15-2-180,13-7-180,12 0-90,-23 7 1,1 0-410,3 0 0,1 2-446,1 0 1,1 0 1304,2 0 0,0 1 0,-2 2 0,1 1 0,-1-2 0,1 1 0</inkml:trace>
  <inkml:trace contextRef="#ctx0" brushRef="#br0" timeOffset="122230">25384 15455 21924,'-24'0'2699,"10"0"-2339,-1 0 89,11 0-359,9 0 0,8 0 0,11-2 0,12-5-90,11-2 0,-8-1 0,1 0 0,21-5-186,-20 6 1,-2 0 185,10-2-90,-2 6-720,2 1 360,-17 4-1169,-1 6 90,-23 2 1529,-23 11 0,-2-1 0,-17 4 0</inkml:trace>
  <inkml:trace contextRef="#ctx0" brushRef="#br0" timeOffset="122438">25335 15776 22914,'-13'0'2608,"5"0"-1888,5 0-450,23-4-180,6-3 0,28-5-90,8-1-778,-28 7 1,1 0 282,2 0 0,-1 1-450,0 1 1,0 1 915,-2-2 0,1 1 1,30 1-1,-3-1 1</inkml:trace>
  <inkml:trace contextRef="#ctx0" brushRef="#br0" timeOffset="123378">29952 14803 22734,'10'-47'2878,"0"5"-2338,-3 7-180,-1 12 0,-4 9-91,0 20 1,-2 21-90,0 26-135,0-18 0,0 2-45,0 6 0,0 1-462,-3 3 1,0 1 506,1-1 0,-1-1-45,0-1 0,0-1-45,-1-4 0,1-1-133,2 24-361,-3-9-1710,4-5 2249,0-23 0,6-12 0,0-22 0</inkml:trace>
  <inkml:trace contextRef="#ctx0" brushRef="#br0" timeOffset="123688">30374 14840 23454,'0'-49'1978,"-5"9"-1258,-13 13-450,0 25-180,-6 17 0,14 26-45,8-4 0,5 2-45,11 0 0,5 0 0,-2 0 0,4-2 0,8-9 0,2-6 0,20-7 90,-4-17-90,-8-16 0,-11-16 0,-13-16 0,-8-7-1271,-16-4 1181,-4 4-450,-11 7-1889,-23 13 2429,-19 37 0,32 5 0,-1 5 0,-3 13 0,0-1 0</inkml:trace>
  <inkml:trace contextRef="#ctx0" brushRef="#br0" timeOffset="125161">29205 14595 16348,'0'-7'5217,"0"1"-4678,0-1-89,0 0-90,0-2 0,-4 0-90,0 0-1,-4 0 1,-2 0-90,-1 0 0,-3 4 0,-2 1 270,-17 20-180,-5 18-181,15-3 1,2 2 0,-6 25-90,16 5 90,23-24-90,27 3 0,21-21 0,3-3 0,0-24-948,-25-8 948,-9-11 0,-9-7 0,-10-6 0,-14-3 0,-8 2 0,-13 3-719,-29-2-541,20 25 1,-3 2-90,1 0 0,-1 2 1349,-1 5 0,2 2 0,-13 2 0,0 0 0</inkml:trace>
  <inkml:trace contextRef="#ctx0" brushRef="#br0" timeOffset="125541">28389 14478 22554,'-12'-32'1619,"-1"2"-1259,-1 3 0,-11 7-90,-8 32-270,0 12 90,4 35-90,22-17 0,5 3 0,7-2 0,3-1 0,0-1 0,5-4 0,12-5 0,6-12 90,23-33-90,-3-7 0,-29-6 0,-6-6 44,-11-8 1,-7-3-45,-3-23-45,-4 23 1,-4 3-136,-16-3-990,-25 14-1978,-10 23 3148,-1 8 0,4 14 0,21-3 0</inkml:trace>
  <inkml:trace contextRef="#ctx0" brushRef="#br0" timeOffset="125872">27727 14238 22104,'-22'-23'1530,"-3"5"-1171,-1 9-89,-5 13-90,3 8-90,-1 13 0,7 2-90,4 5 0,9-1 90,5-3-90,10-3 0,5-7 0,3-9 0,2-7 0,1-11 0,1-27 0,-7-24 0,-11 17 0,-3-1 0,-2 6 0,-2 2-90,-6 3 0,-2 3-180,-12-1-1169,-16 10-450,11 10 1889,-11 11 0,13 5 0,-1 7 0</inkml:trace>
  <inkml:trace contextRef="#ctx0" brushRef="#br0" timeOffset="126158">26882 13953 22194,'-41'-5'1799,"-10"9"-1169,14 22-270,10 29-360,28-7 0,27-4 0,1-34 0,2-24 90,-14-9-90,-5-9 0,-6-4-90,-8-16 0,-6 14-270,-5-8-270,-3 21-359,0 9-810,-6 5 1799,-5 7 0,-5 2 0,-3 2 0</inkml:trace>
  <inkml:trace contextRef="#ctx0" brushRef="#br0" timeOffset="126439">25981 13686 23364,'-31'-25'1169,"3"5"-899,1 4-90,5 9 0,2 3-180,5 10 90,7 18-180,15-3 0,9 8-180,3-18 0,-1-7 0,-10-8 0,-4-5-89,-2-5-541,-13-12-539,1 6 1439,-23-11 0,10 16 0,-10-2 0</inkml:trace>
  <inkml:trace contextRef="#ctx0" brushRef="#br0" timeOffset="126655">25075 13401 22832,'-29'-13'720,"3"1"-456,8 5-174,2 3-31,9 4-59,2 0-983,5 0 1,-2 0 0,0 0 0</inkml:trace>
  <inkml:trace contextRef="#ctx0" brushRef="#br0" timeOffset="126824">24738 13320 22374,'-18'-9'810,"0"0"-720,0 0-360,1 2-450,1 0 720,-2-1 0,5 2 0,-3-2 0</inkml:trace>
  <inkml:trace contextRef="#ctx0" brushRef="#br0" timeOffset="126990">23979 13098 22644,'-35'-13'450,"3"-1"-540,9 3-270,7 0-1169,8 0-8302,4-1 9275,8-2 1,0 1-1,4-1 1</inkml:trace>
  <inkml:trace contextRef="#ctx0" brushRef="#br0" timeOffset="127138">23792 12936 21385,'-20'-10'1259,"1"1"-1439,-6-2-809,9 4-1260,-6-2 2249,16 3 0,-5 3 0,4-1 0</inkml:trace>
  <inkml:trace contextRef="#ctx0" brushRef="#br0" timeOffset="127276">23240 12818 19900,'-17'-23'-1889,"7"3"597,4 0 1292,6 2 0,6-1 0,0 1 0</inkml:trace>
  <inkml:trace contextRef="#ctx0" brushRef="#br0" timeOffset="127429">23219 12660 13733,'-32'-11'629,"3"-3"995,1 2-2793,7-1 1536,1 4 0,6 4 1,0 1-1</inkml:trace>
  <inkml:trace contextRef="#ctx0" brushRef="#br0" timeOffset="130056">23394 11760 19136,'0'-28'3508,"0"3"-3058,0 1 0,0 1-91,0 2 1,0 3 0,0 5-180,0 4 0,0 2 0,0 3-90,0 1-90,0 1 90,0 8-1,0 6 91,-4 12 90,-7 37-180,3-20 0,0 4 0,0 13 0,0 1-178,1-10 1,0 0 132,1 7 0,-1-3 0,-2-13 0,1-2-45,0-1 0,1-1 0,-2 0 0,2-4 0,3-4 0,0 2 0,4-23 0,0-3-270,-4-4-5,0-4-534,-1-3-181,-4-7-2608,4-16 3598,-6 2 0,2-9 0,-1 7 0</inkml:trace>
  <inkml:trace contextRef="#ctx0" brushRef="#br0" timeOffset="131138">23041 12221 21115,'0'-7'2698,"3"-2"-2158,0 2 0,5-2 89,-2-4-449,0 7-180,-2-2 90,-2 12-90,0 5 0,0 9 0,4 5 0,-1 7 0,6 17 0,2 4 0,1 2 90,2-11 0,-4-16 0,2-5 0,1-5-90,3-7 90,17-5-90,9-8 0,1-3 0,0-5 90,-21-1-90,-1 1 0,0-1 0,-13 6 0,3 0 0,-13 3 0,0 1 90,0 1-90,0 0 0,0 0 0,0-3 0,0-4 0,0-4 0,0-5 90,0-3-180,0-1 180,0-1-90,-5 0 0,-11-7 0,-2 7 0,-28-7 0,12 17 0,-3 7 0,-3 2 0,-12 2 45,8 2 0,-1 0 45,-14 0-90,6 4 0,21-3 90,23 7-90,4-7 180,5 3-90,5-4-1,2 0-89,7 0 90,6 0-90,-5 0 0,5 0 0,-10 0 0,0 0 0,2 6 0,-3 1 0,4 7 0,1 0 0,5 1 0,5 3 0,3 3 0,1-1 0,1 1 0,-3-3 0,-1-2 0,-3-1 0,-4-7 0,-3-2 0,-3-2 0,-4-3 0,-2 3 90,-2-4-90,-2 0-2788,-2 0 1439,-6 6-900,-2 1 2249,-8 7 0,-7 2 0,-1 0 0</inkml:trace>
  <inkml:trace contextRef="#ctx0" brushRef="#br0" timeOffset="132364">1693 5120 19226,'-26'-9'3418,"0"0"-3058,3 0 359,-1-4-449,12 1 0,2-4 270,19-7-270,7 1-90,22-12-91,-10 17 1,3 1 45,8-3 0,7-1-640,8-1 1,6-1 0,-1 2 534,-10 3 0,-3 2 0,4-2-30,-2 2 0,2-2 0,1 1 0,-4 2 0,18-5 0,-2 1 30,-14 4 0,0-1 0,-3 2-226,3 0 0,-3 1 241,5-1 0,-4 1 44,-4 0 1,-13 5 0,-8 3 0,-8 2-90,-2 2 1681,-6 0-1860,-2 0-496,-2 0 675,-13 14 0,-2 6 0,-11 14 0</inkml:trace>
  <inkml:trace contextRef="#ctx0" brushRef="#br0" timeOffset="133739">23914 2425 14998,'-4'-5'6207,"3"-2"-5577,-6 5-181,6-3-179,-2 3 0,3-2-90,0 1 0,-4-1-90,3 1 0,-6 1-90,6 2 0,-3 0 90,1 8-90,2 4 0,-6 9 90,6 14 0,-3-8-90,4 11 0,4-13 0,0-3 89,6-4 1,0-8-90,3-4 0,6-6 90,-3-4 0,4-3 90,-6-9-90,-4-2 180,-2-5-90,-4 3-180,-2-1 90,-7 3 0,-4 2-90,-5 3 0,-4 2-360,-8 6-360,6 9-809,-4 6 1529,16 8 0,2 4 0,6 1 0</inkml:trace>
  <inkml:trace contextRef="#ctx0" brushRef="#br0" timeOffset="134589">23971 12026 17337,'16'-4'5487,"0"-1"-4677,-1-1-91,-3 1-89,-4-2-91,-2 3-89,-4 1-360,0 1 0,-2 8 90,-4 8-90,-4 17 90,-8 17-180,5-17 0,-1 2-209,-1 4 0,0 2 209,-2 2 0,1 0 0,0 0 0,0 2 15,-1-1 1,0 4-1,0-4-15,0 2 0,-1-1-225,-2 9 1,1-6-406,5-14-539,9-30-180,6-16-450,4-13-360,3-7 2159,1-7 0,-3 2 0,-2 1 0</inkml:trace>
  <inkml:trace contextRef="#ctx0" brushRef="#br0" timeOffset="134873">23800 12479 16887,'-10'0'5937,"-2"0"-5487,7 0-90,-4 4 89,8 1-89,-3 6-90,4 4 0,0 6-90,0 6-90,0 3 0,6 1-90,4-1 89,9-3-89,7-4 0,5-7 0,3-7 0,1-5 90,-4-8-90,-5-3 0,-8-7 0,-5-6 90,-8-3-90,-17-16-180,-4 9-269,-16-7-361,-1 14-629,0 5-1259,1 0 2698,3 6 0,7 1 0,2 5 0</inkml:trace>
  <inkml:trace contextRef="#ctx0" brushRef="#br0" timeOffset="136214">24787 2203 18416,'-4'-5'3419,"0"1"-3240,-1 4-89,2 0 180,3 0-180,-4 0-90,3 6 90,-6 1-90,1 9 0,-5 0 90,-1 4-90,0 1 0,0 1 0,1 11 0,5-10 90,2 5-90,4-12 0,0-5 90,0 1-90,0-7 90,4 3-90,2-7 0,8 3 90,16-14 180,4-7 0,3-13-91,-12 0-179,-14 5 0,-16 5 90,-5 7-90,-13-1 0,5 5-90,-4 2 1,10 5-181,2 2-1349,2 12-720,0-1 2339,3 11 0,2 1 0,3 0 0</inkml:trace>
  <inkml:trace contextRef="#ctx0" brushRef="#br0" timeOffset="151363">7175 12108 23544,'-14'-32'2158,"0"5"-1888,-1 2-90,1 9 90,2 7 90,0 17-1,0 17-179,2 27-417,6-16 0,1 3 237,1 8 0,1 3-356,0 7 1,2 2 355,-1 3 0,0 1-495,0 1 0,0-1 360,0-2 0,1-2-270,2-4 1,0-1-181,1-7 0,1-1-225,1-7 1,0-2-1876,6 22 2685,-1-18 0,-3-20 0,-2-11 0</inkml:trace>
  <inkml:trace contextRef="#ctx0" brushRef="#br0" timeOffset="151648">7082 12040 24173,'0'-37'419,"0"-1"1,1 3 0,2 2-330,10-24 0,12 18-90,14 19 0,6 22 0,4 19 0,-4 20-379,-25-15 0,-2 4 379,-3 4 0,-3 3 0,-3 2 0,-4 1 45,-7 2 0,-5 0 0,-4 0 0,-5 0 44,-6-1 1,-7-1-116,-1-7 1,-5 0 0,-2-2 70,-16 9 0,-1-2-90,-1-1 0,3-4-753,10-11 1,4-6-12,4-4-540,17-6-1260,16-6 2787,17 0 1,16 0-1,10 0 1</inkml:trace>
  <inkml:trace contextRef="#ctx0" brushRef="#br0" timeOffset="152032">7760 12438 24983,'-5'-16'1259,"-2"2"-1079,-5 7-90,0 13 90,-1 11-90,3 35-90,4-7 0,2 21 90,4-18-90,0-5 0,2-9 0,-2-9 0,2-13 0,-2-6 0,0-16 0,0-11 0,0-20 0,2-3 0,2-7 0,3-5 0,5-2-327,1 12 1,2-2 0,1 4 371,5-8 0,5 7 45,3 11 0,3 8 0,14 11 44,-13 19 1,-1 10-45,2 12 0,-2 6-90,-3 0 0,-3 3-180,-5 4 1,-5-2-631,-7 3-449,-9-22-3059,0-18 4585,0-16 0,7-11 1,2-10-1</inkml:trace>
  <inkml:trace contextRef="#ctx0" brushRef="#br0" timeOffset="152215">8524 11954 24623,'4'-7'1619,"0"9"-1259,-8 11-90,-2 17-90,-5 13-91,1 9-89,4 5-675,3-4 1,2 3-810,2-15 0,0-1 314,-1 11 1,0-4 1169,2-2 0,-2-31 0,0-8 0</inkml:trace>
  <inkml:trace contextRef="#ctx0" brushRef="#br0" timeOffset="152453">8316 11665 14263,'-19'-48'209,"14"33"1,1 10 0</inkml:trace>
  <inkml:trace contextRef="#ctx0" brushRef="#br0" timeOffset="152932">8832 11977 23274,'18'58'575,"-1"1"1,1 0 0,-3-10-1,-1 0 1,-4-9-486,-4 12-90,-5-35 0,3-44-90,1-13 225,0-7 0,1-6-45,-1 6 0,1 1-45,1 0 0,1 3 0,-2 7 0,2 6 45,5 6 90,18 27-91,11 44-89,-18-21 0,-1 3-167,2 12 0,-3 0 167,-4-10 0,-1-1 0,13 27 0,-1-7 0,-3-10 0,-5-12 0,0-12-90,7-30 0,-7-14 90,6-29 0,-17 22 0,-2-3 0,0-4 0,1-5 0,-1 1 0,0-5 0,-1 2-1005,0-7 1,-2 1 1094,0 8 0,0 0 0,-2 3 90,-1 3 0,-2 3-572,0-25 661,0 15-269,0 13 0,0 10 0,0 9 0,0 23 2325,0 17-2325,0 21 0,0 11 0,0-13 0,1 2 0,0 1-754,0 1 0,1 1 1,1 0 753,-1-1 0,2 0 0,0-4 0,2-1 0,3-2-777,3 7 0,1-2-392,5 15 413,-5-25 1,0-3-774,3 1 1529,0-9 0,-5-15 0,-2-8 0</inkml:trace>
  <inkml:trace contextRef="#ctx0" brushRef="#br0" timeOffset="153132">9393 11950 24173,'-33'-12'2339,"4"1"-1979,5 2-180,8 0-1,7 2-89,9-2-90,10 2-539,29-12-451,0 4-449,20-8-630,-10 8 2069,-2 3 0,-3 5 0,-1 3 0</inkml:trace>
  <inkml:trace contextRef="#ctx0" brushRef="#br0" timeOffset="153493">10452 11339 22554,'-19'-45'1889,"-2"2"-1439,-5 2 359,-14-1-449,9 14-90,-8 7 180,12 15 89,3 20-179,0 16 0,-1 28-225,13-17 0,2 4-778,-1 12 0,1 3 673,4-14 0,1 1 0,0 2-30,0 4 0,1 2 0,1 0 0,0 2 0,1 1 0,1-1 0,-1 1 0,1 1 0,0-1 0,1-3 0,0 1 0,0-2-499,1-1 1,0-2-1,1-1 499,-1-4 0,0 0 0,1-2-90,3 16 0,0-2-180,1-8 1,0-1-181,1-8 0,1-1-1348,2 3 1,1-4-812,5 5 2609,2-7 0,-12-41 0,-2-11 0</inkml:trace>
  <inkml:trace contextRef="#ctx0" brushRef="#br0" timeOffset="153657">9851 12348 24443,'-45'-48'1619,"5"5"-1529,11 4 0,13 8-90,14 2-270,46-11-495,1 19 1,6 2-867,1 0 0,3 3 791,-12 5 1,3 1-1,-4 3 559,4 1 1,-4 3 0,-2 0-1,-1 1 1,-4 1 0,1 0-1</inkml:trace>
  <inkml:trace contextRef="#ctx0" brushRef="#br0" timeOffset="153957">11451 11294 25432,'-11'-62'989,"-1"26"1,-2 2-900,-10-8 180,-16 5 90,6 49-135,1 20 0,1 15-225,9 6 0,2 9 0,0 2-479,5-16 1,-1 0 0,1 2 0,2 5 478,4-2 0,0 5 0,1 4 0,2 0 0,1 0 0,2-3-488,3 4 0,2-2 0,3 0 0,0 0 0,-1 0 488,0 0 0,-1 1 0,2 0 0,0-2 0,3-2 0,4 8 0,3-2 0,1-4 0,1-5 0,2-7 0,1-5 0,2-3-635,8 14 0,5-4-1164,11-1 0,4-7 360,-14-17 0,2-6 1439,9-2 0,0-10 0,15-32 0,-32 5 0,0 0 0</inkml:trace>
  <inkml:trace contextRef="#ctx0" brushRef="#br0" timeOffset="154313">11809 11660 24623,'-15'-34'659,"1"0"1,0 2 0,0 0-390,-11-20-5751,5 9 5571,6 12 1409,7 8-1499,4 8 949,8 14-949,7 10 0,15 19 0,3 5-90,11 9-62,-6-7 1,0-2 61,1-4 3376,8-8-3286,-15-10 90,9-15 90,-24-8 89,-1-11 1,-11 0 500,-2 1-500,0 1-270,0 3 0,0 5 0,0 12 0,-3 8-720,2 34-359,-3 1-630,8 22-810,4-9 2461,10-1 1,8-2-1,7-2 1</inkml:trace>
  <inkml:trace contextRef="#ctx0" brushRef="#br0" timeOffset="154576">13120 11380 27231,'-20'-39'1350,"-2"7"-1350,-41 35 0,18 21-693,8 5 1,1 11 692,13 7 0,5 7 0,2 0-428,1-9 1,2 0 0,0 5 427,2 1 0,-1 7 0,1 2 0,0 0 0,2-6 0,0 7 0,3-4 0,-1 3 0,0-4 0,1 3 0,0 0 0,2-5 0,1-4 0,1-4 0,0 0 0,1 7 0,-1 1 0,2-2-405,2 12 1,1-3-361,-2-4 1,1-7-1395,8 1-126,-4-47 2285,2-26 0,0-25 0,1-16 0</inkml:trace>
  <inkml:trace contextRef="#ctx0" brushRef="#br0" timeOffset="154727">12702 11945 24713,'-31'-43'2069,"3"4"-1889,4 5-180,3 7-450,10 3-360,4 11-809,13 3 1619,18 10 0,6 8 0,16 2 0</inkml:trace>
  <inkml:trace contextRef="#ctx0" brushRef="#br0" timeOffset="154899">13287 12293 26152,'6'0'1619,"-2"0"-1529,-2 0 0,-2 0-450,4 0-1619,4 0-89,1 0-721,6-6 2789,-2-5 0,8-12 0,2-5 0</inkml:trace>
  <inkml:trace contextRef="#ctx0" brushRef="#br0" timeOffset="155334">14042 11276 25972,'8'-46'2609,"-3"5"-2609,0 4 0,1 22 0,4 14 0,7 33 0,1 24 0,-7-16 0,2 7 0,-2-2-467,2 12 1,0 3 466,-3-9 0,2 6 0,0 1 0,0-3 0,-1 3 0,-1-3 0,1 0 0,-1 0 0,0-1 0,-1-3 0,2 10 0,-1-8 0,-2-1 0,-4-18 0,-16-42 0,-5-19 0,1-4 0,-1-5-369,-2 0 1,-1-1 368,-2-1 0,-3 1 0,0 1 0,-3 3 0,0 4 0,-3 4 859,-26-7-859,17 29 0,0 9 0,-15 15-196,21 1 1,4 5 195,1 26 0,15 3 0,10 3 0,16-2 0,8-22 0,6-2 0,20 12 0,-1-15 0,3-6-1349,-13-14 0,-1-5 1349,4-5 0,-2-6 0,6-15 0,-17-19 0</inkml:trace>
  <inkml:trace contextRef="#ctx0" brushRef="#br0" timeOffset="155681">14720 10882 20703,'0'-29'1709,"0"3"709,0 10-1699,0 8-539,4 36-180,4 2 0,6 29 0,3-21 0,1-1 0,10 17 268,-8-21 0,1-2-268,6 1-90,-3-9 704,-4-12-614,-3-15 0,0-45 0,-12 6 0,-2-6 422,2 1 1,-1-2-423,-3-5 0,-2 1 0,1-11 0,-4 10 0,3 13 0,-2 10 0,3 11-85,0 16-1085,0 17-449,0 22-809,3 20 2335,-1-19 0,-1 3 0,1 5 0,0 2 0,-1 3 0,0 0 1</inkml:trace>
  <inkml:trace contextRef="#ctx0" brushRef="#br0" timeOffset="155892">15553 11850 26602,'14'-9'1979,"0"2"-1979,-4 2 0,0 7 0,-1 12 0,-3 11 0,-2 17 0,-2 17 0,-10 0 0,-2 3-939,1-11 0,-3 2 939,-2-8 0,-3 6 0,-3-1 0,2-5 0,-10 13 0,-1-2 0,1-8 0,1 1 0,-1-1 0</inkml:trace>
  <inkml:trace contextRef="#ctx0" brushRef="#br0" timeOffset="157135">17197 11163 22194,'0'-41'1799,"-7"2"-1529,-2 5 90,-9 5-90,-1 8 90,-3 4-1,-2 7-179,-3 4 90,-3 8-90,-2 9-90,-7 13 0,-4 17-45,20-15 0,-2 7-45,-5 14 0,-2 9 0,3 0-1131,7-5 0,2-1 1,-1 3 1130,-4 8 0,-2 2 0,7-2 0,8-14 0,5-3 0,3-3 0,4-3 0,6-3-90,10 3 0,6-5-90,19 0 90,-8-17 0,2-8-1207,22-25 1252,-26 1 0,-1-4 45,-1-6 0,-1-5-233,-4-5 1,-2-5-1,-2 1 368,1-9 0,-4-1-45,-3 5 0,-1-2 0,-4 3 90,-3-3 0,-4 3 0,-2 3 0,-2 1-1,0 5 1,-2 2 2014,-6-21-2104,3 13 0,-2 16 0,8 12 1374,-3 23-1375,8 15 1079,4 23-1168,7-1 0,3 2-45,-4-11 0,4 3-414,3 4 0,5 4 0,-2-4 9,0-7 0,0-2-180,8 11 1,0-3-1971,11-3-9,0-18 2574,-6-15 1,-3-21 0,-4-6 0</inkml:trace>
  <inkml:trace contextRef="#ctx0" brushRef="#br0" timeOffset="157344">17616 10991 22914,'2'-38'869,"0"0"1,0 4-1,1 0-329,6-18 270,6 18 179,12 16-269,13 29-720,17 21 0,-22-1 0,2 9 0,-2 0-378,-5-6 0,-2 0 0,0 7 378,-2 2 0,1 8 0,1 3 0,-3 0 0,-4-4-626,1 10 1,-5-2 0,-1 3 625,-2 1 0,0 4 0,-2 0 0,-5-3 0,-4 1 0,-5-2 0,-4 2-180,-1-14 0,-1 3 0,-3 1 0,-1-1 0,-1 0-1274,-4 9 1,-3 0 0,-2-1 0,1-1 756,0 0 0,-1 0 0,0-1 0,0-4 697,-7 7 0,1-4 0,0-7 0,1-6 0,1-5 0,2-4 0,0 0 0</inkml:trace>
  <inkml:trace contextRef="#ctx0" brushRef="#br0" timeOffset="157949">19012 11172 25253,'-16'-37'2158,"-2"1"-1798,1 2 450,-1-4-810,9 8 0,2 5-540,7 10-719,0 10-3239,0 9 4498,-3 6 0,-4 14 0,-3 4 0</inkml:trace>
  <inkml:trace contextRef="#ctx0" brushRef="#br0" timeOffset="158126">19252 11524 26152,'14'4'1439,"-1"1"-1079,-5 7 0,-2 5-90,-4 10-270,0 18 0,-2 14-1301,-3 2 1,-2 5 490,-1-11 1,-2 1 29,-1-3 1,-1 2 0,-3-2 779,-1-10 0,-2-1 0,-3-1 0,-2 2 0,-3-1 0,-2 1 0,-1-1 0,-1 1 0,1 0 0</inkml:trace>
  <inkml:trace contextRef="#ctx0" brushRef="#br0" timeOffset="162092">12629 11651 21565,'-12'-18'2338,"-2"2"-1978,-1 0-180,-3 3-90,2 1 0,-2 5 0,1 3-90,-1 16 0,9-1 0,0 21 0,9-13 0,0 7 0,3-15 90,4-4-90,5-3 0,2-4 0,3 0 0,-3-4 0,0-1 0,-5-8 90,-4-11 360,-24-11-181,-9 6-269,-9 5 90,1 22-90,14 9 0,0 13 0,10-1-180,3 10-89,15-4-271,1 0-180,7 0-2338,7 5 3058,-3-9 0,4 7 0,-8-12 0</inkml:trace>
  <inkml:trace contextRef="#ctx0" brushRef="#br0" timeOffset="162493">13206 12384 22374,'-11'8'1529,"-1"4"-1349,4 10-90,-2 6 0,5 1 0,2 3-90,3-2 0,0-5 0,5-5 0,2-11 0,7-3 180,-1-12 270,1-7 89,-6-10 271,-6-21-540,-13 1-270,-1 1-270,-8 12-450,10 16-1798,3 7-1,9 11 2519,5 6 0,7 12 0,0 2 0</inkml:trace>
  <inkml:trace contextRef="#ctx0" brushRef="#br0" timeOffset="164510">686 2529 15719,'0'-30'1259,"2"1"1144,4 2-2313,4 2 952,7 2-862,3 3 343,2 4-343,28 4 1698,-21 16-1878,16 10 90,-32 16-90,-11 34 0,-10-24 0,-3 0-280,1 2 0,-1 0 280,-5-2 0,-2-2 0,-6 9 0,-4 4-180,8-18-269,-1-1-1,14-19-899,2-8-720,5-1 2069,0-10 0,0-4 0,0-6 0</inkml:trace>
  <inkml:trace contextRef="#ctx0" brushRef="#br0" timeOffset="164828">743 2696 20305,'8'-23'2249,"2"1"-2069,2 1 0,6 1-90,5 4 0,9 2 0,3 7-90,9 3 90,2 4-90,0 4 0,12 3 270,-13 5-180,-6-5-1,-18-1 1,-17-12-90,-6-3 0,-4-11 0,-6-7 90,-6-28-90,0-8 0,2 1-90,4 8 0,8 29-179,0 7-1081,-5 13-449,7 12 1799,-12 11 0,9 12 0,-5 2 0</inkml:trace>
  <inkml:trace contextRef="#ctx0" brushRef="#br0" timeOffset="165175">991 2818 20665,'-10'5'2159,"0"-1"-1709,-8 6-360,4 1 0,2 13 0,7 1 0,5 9-90,3 2 0,7 5 0,9-2 89,7-5-89,7-7 0,3-13 0,1-6 0,0-8 0,-4-8 0,-7-4 90,-4-9 0,-4-9-90,-9 9 0,-1-2 0,-8 15 0,0 4 0,0 19-90,0 0-899,0 32-450,0-11-990,-6 14 2429,-1-16 0,-5-2 0,0-3 0</inkml:trace>
  <inkml:trace contextRef="#ctx0" brushRef="#br0" timeOffset="165552">1348 2510 21835,'8'-63'1709,"-1"6"-1619,0 12 89,-2 15-89,4 14 0,0 18 0,3 15-90,2 16 0,2 13 0,1 11 0,-1 2 0,-2-2 90,-3-9-90,-5-14 0,-3-16 0,-8-16 0,-5-18 0,-9-15 90,-3-19-90,10 18 0,3-2-1117,2-5 0,1-1 1117,2-3 0,1-1 0,4-1 0,2 0-237,1 0 1,2 1 236,2 2 0,4 0 0,2 3 0,4 1 0,4 3 0,3 3 0,2 2 0,3 3-90,3 3 0,1 5-90,0 3 0,0 4-359,29-1-811,-12 23-1168,-14 12 2518,-19 17 0,-16 10 0,-11 4 0</inkml:trace>
  <inkml:trace contextRef="#ctx0" brushRef="#br0" timeOffset="165892">1742 2257 20395,'10'-6'2519,"-1"-1"-2159,0 0-180,0 2 0,-5 3-1,0 6-179,-4 5 90,0 21 0,0-2-90,0 14 90,3-12-90,16 5 0,15-12 0,3-6 0,0-19 0,-15-14 0,-7-10 0,-7-5 0,-5-3 0,-10-17 0,-2 18-180,-7-6 0,-2 25-359,-6 8-181,-5 10-1169,-7 3 1889,-1 7 0,0 2 0,3 0 0</inkml:trace>
  <inkml:trace contextRef="#ctx0" brushRef="#br0" timeOffset="166445">1214 2280 21655,'-51'0'1529,"6"0"-1349,14-2 90,21-5-91,20-4-89,30-11-45,-8 8 0,5 0-625,12-5 1,4 0 609,-13 5 0,3 1 0,4-1-8,6-3 1,5 0-1,1-1 1,-4 2-503,3 0 0,-3 1 0,3-1 480,-5 2 0,4-2 0,-2 1 0,-6 2 0,11-2 0,-6 1 0,-8 2 0,-3 1 0,-9 2 0,-3 0 0,13-6 0,-16 3 0,-12 5 0,-10 3 774,-2 4-774,-2 0 1915,2 0-1915,2 0 90,33 34 0,-16-15-90,23 28 0,-28-27 0,-4-2 90,-4-2 0,-5-9 90,-1-1-90,-4-10-90,0-3 0,0-8 0,7-6 0,4-8 0,12-5-270,8-5-180,6 1-179,4 3-91,-4 8-629,-7 13-720,-13 6-6836,-13 14 8905,-18 6 0,-16 8 0,-10 5 0</inkml:trace>
  <inkml:trace contextRef="#ctx0" brushRef="#br0" timeOffset="166773">2449 1923 19226,'-48'14'2968,"9"-5"-2698,19-7-180,12-9 0,20-4 0,11-8-90,10-1 0,6-1 0,-1 5 0,10 5 0,-17 7-90,8 2 180,-22 2-90,-1 0 450,1-6 269,-2-12-359,2 0-90,-4-6-180,-5 8 0,1 9-90,-1 1 90,2 18-90,2 7 0,4 19 0,2 10 0,-3-6 0,0 3-90,-4-12 0,0 2 90,2 7 0,2 4 0,-2-6 0,6 16 0,-6-17 0,1-1 0</inkml:trace>
  <inkml:trace contextRef="#ctx0" brushRef="#br0" timeOffset="167244">3249 1828 22464,'0'-17'990,"-4"4"-900,-1 6-90,-4 3 0,0 4 90,3 0-1,-2 0 91,8 0 0,-4 0-90,4-6-90,0-6 90,4-8 0,2-10 90,6 0-90,2-1-90,3 6 90,-3 4-90,4 20 90,-5 27-90,-1 12 0,-6 20 0,-4-23 0,-1-1 0,0 17 0,1 12 0,-2-29-90,0-5 90,-6-6 0,-6-5 90,-12-4-180,-13-7 135,-2-10 0,-3-2-45,8-1 0,-1-1-498,-14-6 0,1-3 498,15 1 0,3-2 0,-17-21-184,20-10 184,20-4 0,23-5-360,13 0-45,-9 30 1,3 2-1395,26-18 1799,0 7 0,-6 19 0,-5 5 0</inkml:trace>
  <inkml:trace contextRef="#ctx0" brushRef="#br0" timeOffset="172069">24295 12908 22194,'-5'-11'1709,"4"2"-1619,-5-2 0,6 2-180,0 2-180,0 0-359,4 5-361,6 0-1168,8 2 2158,11 0 0,5 0 0,5 0 0</inkml:trace>
  <inkml:trace contextRef="#ctx0" brushRef="#br0" timeOffset="172231">25177 13040 21475,'8'0'1349,"-2"0"-1619,2 0-270,-2 0-9291,15 0 9320,-3-2 1,16 1 0,-5-1-1</inkml:trace>
  <inkml:trace contextRef="#ctx0" brushRef="#br0" timeOffset="172378">25672 13279 23094,'-12'0'90,"5"0"-2069,2-4 1979,19-9 0,6 0 0,15-6 0</inkml:trace>
  <inkml:trace contextRef="#ctx0" brushRef="#br0" timeOffset="172515">26679 13447 22464,'9'0'360,"0"-2"-900,-2-3 540,19-16 0,1 2 0,17-11 0</inkml:trace>
  <inkml:trace contextRef="#ctx0" brushRef="#br0" timeOffset="172666">27828 13655 21924,'23'7'270,"-3"-1"-989,-4-6-1260,0 0 1979,0-4 0,7-3 0,1-4 0</inkml:trace>
  <inkml:trace contextRef="#ctx0" brushRef="#br0" timeOffset="172809">28693 13885 16710,'13'8'629,"0"2"-737,-2-9 108,6 1 0,4-5 0,6-1 0</inkml:trace>
  <inkml:trace contextRef="#ctx0" brushRef="#br0" timeOffset="172969">30135 14428 22554,'16'-13'-3418,"2"-1"1349,1-4 2069,1 0 0,0 0 0,1 0 0</inkml:trace>
  <inkml:trace contextRef="#ctx0" brushRef="#br0" timeOffset="175243">31044 15324 22284,'-10'-5'1080,"4"1"-721,-1 1 181,6 1 540,-3 2-721,20 0-269,-1 6 0,17 2 0,-6 7 0,5 3 0,-1 5 0,1 4 0,-3 5-90,-1 4 0,-5 3 90,-2 1 0,-3 3 0,-5 0 0,-6 2 0,-2 3-90,-13 1 90,-6 6-45,-9-12 0,-6 3-475,5-11 1,-2 2 0,-2 0 459,0 0 0,-1 0 0,-1 0 30,-3 2 0,-2 0 0,0-3-15,-7 4 0,-3-1-15,-1-2 0,-5 1 0,-1 0-30,8-8 0,-1-2 0,-1 1 0,1 0 22,-1 0 0,-1 1 1,1-1-1,0-1-45,0-1 1,0-2 0,0 0 0,-1-1 44,0 0 0,-1-1 1,0-1-1,2-2-22,-3 2 0,1-2 0,-5 1 0,3-3 0,-5 2 0,-3-1 0,1-1 0,5-3 0,-8 1 0,4-2 0,-3-1-391,2-1 1,-3 0 0,-1-1-1,-1-1 391,10-3 0,-2-1 0,1 0 0,0-1 0,2-1-372,0 1 0,1-1 0,1-1 1,-3 1 371,1-1 0,-4 1 0,0-1 0,2 0 0,2-1 0,-11 0 0,4-1 0,1 0 0,-2-1 0,2 0 0,-1 0 0,1 0 0,1 0 0,0 0 0,0-1 0,0 0 0,0-1 0,1 0 0,0 0 0,-1-1 0,2-1 0,-1 0 0,-3-2-489,1 0 0,-4-2 0,0 0 1,3 0 488,-3 0 0,3 1 0,-3-1 0,5-1 0,-4-1 0,1 1 0,4 0 51,4 0 1,3 1-1,-2 0-51,2-1 0,-2 1 0,-1-1 0,1 0 0,-13-3 0,1 0 0,0 0 58,2 1 0,1 0 0,2 1-58,10 0 0,1 0 0,5 2 0,4-1 0,3 1 456,-8-1 1,3-1-457,-12-3 2569,-8 0-2569,34 7 782,3 1-782,7 1 1386,4-1-1386,6 1 314,-2 1-314,8 1 0,-4 2-90,-3-8 180,1 4-90,-7-9 0,-12-2 0,6 6-90,-22-7 90,21 11 90,-7 0-180,10 1 90,3 2 0,0-3 0,4 3 0,0 0 0,5 2 0,-2 0 0,6 0 0,-3 0 90,1 0-90,-7-2 0,0-1 0,-5-3 0,5 1 0,-1-2 0,5 2 0,-1 3 0,6 0 0,-6 2 90,6 0-90,-3-2 0,4 1 0,0-1 270,0 19-270,-3 3 90,-2 42-45,0-28 0,0 1-45,2-1 0,1 1 0,-3 25 0,5-22 0,0-14 0,-4 0 0,3-17 0,-2-3-90,3-4-90,0-6 0,0-10 90,0-15 0,0-17 90,-1 5 0,2-4 45,1 0 0,1-1-45,-1 1 0,1 1 0,2 6 0,2 4 0,5-5 90,24-1-90,-2 15 0,24 3 0,-6 18-45,-11 10 0,3 4 45,2 4 0,-1 4 45,-2-1 0,-3 4-45,-5 1 0,-7 4 0,-9 12 0,-15 2 90,-22 5-90,-11-12 0,-6-1 0,7-6 0,-2-2-393,-14 7 0,-1-2-417,-12 7-629,10-2-810,13-1 2249,17 1 0,8 4 0,9 0 0</inkml:trace>
  <inkml:trace contextRef="#ctx0" brushRef="#br0" timeOffset="177109">29981 11470 21565,'-17'-7'2878,"-42"11"-2698,32-4 180,-31 8-90,44-8 179,7 0 1,2 0-270,5-6-180,5-6 90,7-7 0,13-3 90,9 1 90,11 3-91,4 5-300,2 6 301,-2 11 0,-6 12-90,-10 15 0,-15 15 0,-20 14-324,-6-22 1,-6 1 233,-6 6 0,-5 3-350,-2-2 0,-5 1 0,1-1 394,-4 5 1,0-1 75,0-4 0,-1 1 0,11-5 208,14 17-328,24-15 0,22-36 0,12-10-668,10-5 0,10-5 650,-20 4 0,6 0 0,3-2 0,3 1 0,-1 0-483,-4 2 1,0 0 0,2 0-1,1 1 1,1 0 0,0 0-156,0 0 1,2 0 0,1 1-1,0 0 1,0 0 0,-2 1-1,-3 0 578,9 0 1,-1 1 0,-2 1 0,-3 1 0,-2 1 0,1 2 0,-2 1 0,-4 2 0,-5 1 0,4 7 0,1 0 0</inkml:trace>
  <inkml:trace contextRef="#ctx0" brushRef="#br0" timeOffset="184800">16763 12614 14639,'-6'11'5487,"1"1"-4588,-5 2-449,2-3-180,0 0-91,4-2 1,-3-4 0,6 3 0,-3-7 90,4 3-90,0-4 90,0 4-90,-4-3 0,3 7 89,-2-7-89,3 3 180,0-4 90,3 0 179,20-4-269,31-17-270,-23 10 0,2-1-351,10-6 1,1-2 350,-6 4 0,-1-1 0,4 0 0,-1 0 0,1-1 0,0-1-45,0 2 0,-1 0-1,-2 1 1,-2 1-120,-3 2 1,-1 1 164,22-11 90,-11 7 180,-1 1-270,-20 7 0,1 2-90,-19 6 683,0 0-683,-4 0 347,-7 0-437,-6 0 90,-8 6 0,2-4 0,2 8 0,5-9 90,5 7-90,-2-7-90,8 3 180,-6-4-90,6 0 0,-3 0 0,1 0 0,-4 0 0,-5 0 0,-2 0 0,-4 4 0,-15 3 0,3 2 0,-13 2 0,-15 7 0,8-3 0,1-1 0,-1 2 0,17-6 0,2 0-192,-13 2 1,1 0 281,-12 4-180,-10-3 180,22-1-180,-3-5 90,26-3 0,9-4 90,8 0 0,25 0-90,3 0 383,25-6-338,-11-1 0,2-2-45,-8 1 0,2-1 0,11-3 0,2-1-313,1 0 0,-2 0 313,-10 3 0,0 0 0,9-2 0,-2 0-51,11-3 51,-6 1 0,-12 2 0,-5 3 90,-4 3-90,-11 3 0,-3 1 622,-20 8-622,-10 4 55,-19 10-55,-10 5 0,-12 5-231,26-14 0,-1-1 276,-1 1 0,-1 0-90,0-1 0,1 0 90,1-1 0,1-1-135,-26 9 90,10-3 90,1-4-90,25-7 0,7-4 0,28-13 90,14-7-90,15-9 0,14-7 0,-26 15 0,1 0-158,3 0 1,-1 0 157,1 0 0,-1 0 0,-1 2 0,0 1 0,26-11 0,-26 10 0,-1 1 0,7-1 0,1-2 90,-30 12-90,-4 3 0,-19 10 0,-8 4 0,-22 11 0,-10 4 0,22-13 0,-1 0 388,-1 0 1,-1 1-389,-12 3 0,-2 1 0,2-1 0,2 0-45,2-1 0,2-2 45,-18 5 0,36-10 0,15-9 0,16 1 0,17-11 0,19-7 45,-3-3 0,4-3-45,0 1 0,1-2 0,-1 0 0,-2 0 45,-8 6 0,-5 2-45,-4-1 0,-11 7 0,-30 4 0,-6 7 0,-22 5 0,6 3-90,-8 5-270,9-3-90,5-2-179,16 2-1440,11 5 630,-1 3-720,3 9 2159,-2-8 0,-1-1 0,0-2 0</inkml:trace>
  <inkml:trace contextRef="#ctx0" brushRef="#br0" timeOffset="186629">15337 2483 21115,'-26'0'2788,"0"-4"-2158,-1-1 0,4-4-1,5 2-269,6 1 90,6 1 0,13-1-181,18-5 1,25-8-180,-12 6 0,5-1-1696,14-2 0,5-2 1696,-11 4 0,4 0 0,1-1-68,-7 4 1,2 0-1,1-1 1,0 1-568,6-2 0,1 1 1,1-1-1,0 1 567,2-1 1,0 1 0,1-1-1,-1 1-251,-1 1 0,1-1 1,-1 1-1,-1-1 229,-3 2 0,0-1 0,-1 0 0,-2 1 0,13-3 0,-2 1 0,-2 1 0,-8 0 0,-1 0 0,-2 1-108,14-4 1,-3 1 107,-12 1 0,-4 1 0,-10 2 0,-2 0 1663,18-4-1663,-19 3 2488,-10 2-2488,-13 3 2112,-6-2-2112,-10 5 618,-2 0-618,-4 2-270,2 0-2069,-3 14 720,3-1-810,1 16 2429,0-4 0,8 4 0,-4 1 0</inkml:trace>
  <inkml:trace contextRef="#ctx0" brushRef="#br0" timeOffset="187564">18956 4184 20215,'-13'9'2969,"1"-4"-2519,2 3 89,4-7-89,2 3 449,4-4-629,0 0 0,4 0 0,27 0-180,9-6 0,-5 2 0,2-2-203,1-2 1,2-2 202,1 0 0,5-1 0,-3 0-473,8-2 0,0 0 413,-7 2 0,3-1 0,-4 0 14,-1 1 1,-2 0 90,-4 0 0,-1 1 135,25-8 90,-13 3 0,-10 3-360,-11 1 0,-8 2 0,-6 2 370,-5 0-370,-4 3 891,-3-1-891,0 1 0,0-1-450,-3 3-270,-2 0-359,1 2-180,-5 0-360,2 8-900,-7 4 2519,-1 10 0,-3 8 0,0 2 0</inkml:trace>
  <inkml:trace contextRef="#ctx0" brushRef="#br0" timeOffset="191326">30638 11380 18866,'0'-14'3508,"0"1"-2788,0-9-360,-5 6-91,0-5-89,-5 5 0,2 0 0,0-4-90,0-1 90,-8-7-90,5 6 0,-9-5-90,4 9 90,-4 0-90,-3 0 0,-3 2 0,-1 1 90,-17-3-90,9 5 0,-12-2 0,15 8 0,-1-1 0,1 5 0,0-3 90,-1 3-180,-1 1 180,-19 0-90,10 2 0,-14 0 90,18 0-90,-1 6 0,0 1 90,-1 7 90,-20 5-180,14-4 89,-14 5 1,18-4-90,1 0 90,1 2 0,-12 10 0,2 7 0,19-8 0,2 3-90,-12 21 45,21-20 0,3 0 45,-7 16 0,3 5 0,1 2 0,3 3-299,4 6 299,0 1-1,8-30 1,2 2 0,-2 15 0,2 2-45,-1-12 0,2 1 15,1 1 0,0 4 0,1-2-103,-1 9 1,0 0 87,2 10 0,0-1-45,2-15 0,0-3-538,0-3 1,2-4 627,9 10 90,3-1-138,4-4 48,3 0-90,3-2 90,2-2 0,5-1-90,3-4 90,7 0-90,4-5 0,5-2 90,5-2-90,2-4 0,-28-12 0,3 0-109,16-2 0,1-1 109,-10-2 0,0-1 0,14 0 0,0-2 0,-15-3 0,-1-2 0,0 0 0,1-1 0,0-3 0,0-2 0,-2-1 0,1-1 0,-2-1 0,-1-1 0,-1-2 0,-1-2 0,-1 0 0,-1 0 0,-2-2 0,-1-1 20,-1 1 1,-2-1 69,21-20 0,-6-1-90,-7-2 0,-5-5 0,-5-3 0,-2-11 0,-11 30 0,-2-4 0,6-24 0,-2-4 0,-3 13 0,0-1 194,-2 6 1,1-2 0,-2 0-195,-1-3 0,-1-1 0,0 3-360,0-8 1,0 0 359,-1 10 0,-2-3 0,1 4-820,-1-1 0,-1 2 820,0 3 0,-2-1-93,-2-18 1,-8-1-2562,-14 13 1,-4 4-2263,4 0 1,-5 6 4354,-13 14 0,-3 12 1,11 15-1,0 6 0,-3-2 1,1 0-1</inkml:trace>
  <inkml:trace contextRef="#ctx0" brushRef="#br0" timeOffset="193119">31467 10579 21565,'14'-36'2608,"0"2"-1978,-2 0-90,1 6-181,-3 4-179,-2 6-90,-2 4 0,-2 7 0,2 13 90,0 13-180,2 19 90,-3 12-45,-3-3 0,-1 4-45,2 1 0,0 3-406,-1 9 1,1-2 405,1-15 0,0-5 0,0 17 90,-2-33-90,-2-14 0,0-4 0,0-8 0,-6-6 0,-15-17 0,-4-1 0,-16-13-90,-2 14 90,-6 5 0,-9 9 378,-7 13-378,31 2 0,0 4 0,-1 3 0,1 3 0,2 3 0,3 1 0,2 1 0,3 1 0,-11 26-10,17-3 10,21 1 0,22-6 0,22-8 0,-14-17 0,3-3-378,6-4 0,1-4 378,5 0 0,1-2 0,1-5 0,1-2 0,-3-1 0,0-2 0,13-12 0,-2-3 0,-18 5 0,-2-2 0,8-10 0,-4-2 0,0-18 174,-9-4-174,-9-1 0,-9 5 9,-8 5-9,-11-5 0,-16 15 0,-1 6 772,-9 17-772,-8 32 0,5-3 0,-9 20 244,11-5-244,-3 20 0,11 9 90,8 2-90,19-3 0,17-20-180,11-4-270,13-4-359,8-7-451,7-11 1260,-14-11 0,1-4 0,-10-2 0,1-3 0,12-2 0,0 0 0</inkml:trace>
  <inkml:trace contextRef="#ctx0" brushRef="#br0" timeOffset="193464">32494 10823 20215,'-10'-18'2339,"3"0"-2069,0 5-90,6 3-90,-2 4-90,3 4 90,0 0-90,0-1 0,2-4 90,0-2 0,2-4 0,-2-3 0,0-2 179,-11-10 91,-4 7 0,-15-1 90,-9 13-90,-10 19-181,-6 9-726,25-1 0,1 3 637,1 1 0,1 1-45,3 4 0,3 1-189,-8 26 234,21 3-90,21-7-90,25-5-1611,-12-24 0,5-4 1206,6 0 0,4-4-315,4 0 1,1-3-4107,3-3 1,0-3 4374,1-2 0,0-2 1,-3-2-1,0-3 0,-2-1 1,1 1-1</inkml:trace>
  <inkml:trace contextRef="#ctx0" brushRef="#br0" timeOffset="197428">25944 12275 22464,'-3'-13'1709,"2"1"-1439,-7 1-90,8 4-90,-4 0 0,4 3 0,0 1-90,0 1 180,0 16-90,0 6 90,0 20-91,0 8 1,-4 11-1623,-2 7 1533,1-31 0,0 0 0,-1 0 0,-1 0 0,1-1 0,0-2 0,-4 27 0,0-9 0,5-10 90,-2-8-90,6-9 90,-2-12 1623,3-5-1623,0-6-90,5-8 0,7-4 0,11-12 0,9-4 0,5-2 0,4 3 0,-2 5 0,-3 7 90,-3 7-180,-3 12 180,-5 5-180,-3 10 90,-6 3 0,-5 5 0,-6 1 0,-3 1 90,-7-4-180,-4 0 180,-23 1-90,-12-12 0,-4 0 0,-10-14 0,29-4 0,-4-1 0,17-4 0,2 0 0,4 0 0,-2 0 0,7 2-90,-4 0 90,8 3-90,-3 1-90,4 1-4947,0 2 5127,0-2 0,4 0 0,0-3 0</inkml:trace>
  <inkml:trace contextRef="#ctx0" brushRef="#br0" timeOffset="197699">26338 12746 22734,'0'-14'2159,"0"0"-1799,0 3-181,0 4 1,0 3-180,0 4 90,2 4 0,0 7 90,0 26-180,0 18 0,-4-17 0,-1 0-90,-4 24-360,-3-13-269,3-24-450,0-7-1080,6-8 2249,-6-8 0,6-11 0,-3-6 0</inkml:trace>
  <inkml:trace contextRef="#ctx0" brushRef="#br0" timeOffset="197834">26395 12248 19091,'-16'-12'1799,"-1"3"-1295,1 20-1134,2 8-1349,5 15 1979,4 4 0,5 5 0,0 0 0</inkml:trace>
  <inkml:trace contextRef="#ctx0" brushRef="#br0" timeOffset="198197">26708 12673 21475,'4'0'2518,"0"0"-2248,-4 6-90,0 2 0,0 9 0,0 8 0,0 9-180,-6 13 90,0 8-313,-8 6 223,-1-1 90,-1-6 180,0-9 0,1-11 269,3-11-449,6-22-90,6-18 135,8-12 0,6-6-45,5-4 0,2 1-45,0-2 0,2 2 111,4 0 1,3 10-157,16 17 90,9 32-180,-13 18-135,-22-10 0,-4 1-585,2 13-2788,-10 12 3598,-2-17 0,-12 5 0,0-18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54:13.092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17656 2379 21565,'0'-9'1709,"-3"2"-1349,2 3 89,-3 0-89,4 1 0,0-1 180,0 1 179,0 1-719,0 10 180,0 6 0,0 13 360,0 40-271,0-2-581,0-15 0,0 3 402,2-4 0,0 0 0,0 6 0,0 3-45,2 2 0,0 2-15,-1-18 0,0 1 0,-1-1-444,1 2 0,0-1 0,0 1 474,-1 0 0,1 1 0,0 0-30,-1-1 0,1 0 0,0 0 30,0 0 0,0 0 0,1 0-60,-1-1 0,-1 0 0,1 0-885,1 0 0,-1 0 0,0-1 885,0 23 0,-1-1 0,0-2 0,-1 1-345,0-6 1,-2 2 0,1-2 344,0-13 0,0-2 0,0 1 0,0 12 0,0 2 0,0-5 0,0 5 0,0-5 0,0 0 0,0-1 0,0-3 0,0-1-23,0-3 1,0-1 22,2-5 0,0-1 270,1 8 1,0-2-271,4 16 1186,-3-27 1,0-2-1187,0 0 0,-2-9 1718,0-6-1718,-2-5 954,2-5-954,0-3 351,2-4-351,5-2 22,2-3-22,11-2 0,6-4 0,18-2 0,10-3 0,13-2-805,-18 6 1,5 0-1,3-1 1,0 1 804,2-2 0,1 1 0,2-1 0,1 0-466,-2 2 1,2-1 0,1 0 0,0 1 0,-2 1 465,-7 1 0,-1 0 0,0 0 0,0 1 0,1 0 0,5-1 0,0 0 0,2 1 0,0-1 0,0 1-260,-6 1 1,-1 0 0,1 1 0,1-1-1,0 1 1,0 0 259,2 0 0,1 0 0,0 1 0,1-1 0,-1 1 0,1 0-174,1 0 1,0 0 0,1 1-1,0-1 1,0 1 0,0 0 173,-1 0 0,0 0 0,-1 1 0,2 0 0,1 0 0,4 0-6,-11 1 0,2 0 0,1 0 1,2 0-1,1 0 0,1 0 0,-1 1 1,1-1-1,-2 0 6,-4 1 0,0 0 0,0 0 0,1 0 0,-1 0 0,0 0 0,1 0 0,0 1 0,-1-1 0,0 0 0,1 1 0,-1-1 0,1 0 0,-1 1 0,1 0 0,-1-1 0,0 1 0,0 0 0,-1-1 0,0 1 0,3 0 0,0 0 0,1 0 0,-2 0 0,0 0 0,0 0 0,-3 0 0,0 1 0,-3-1 0,9 1 0,-4 0 0,-2 0 0,0 0 0,2 0 0,3 0 0,-2 0 0,3 0 0,2 0 0,1 0 0,0 0 0,0 0 0,-3 0 0,-2 0 0,7 0 0,-4 0 0,-2 0 0,1 0 0,1 0 0,3 0 0,-8 0 0,2 0 0,2 0 0,0 0 0,0 0 0,1 0 0,0 0 0,-2 0 0,1 0 0,0 0 0,0 0 0,0 0 0,0 0 0,-1 0 0,-2 0 0,-1 0 0,7 0 0,-4 0 0,-2 0 0,2 0 0,2 0 0,4 0 0,-10 0 0,4 0 0,3 0 0,2 0 0,1 0 0,0 0 0,-2 0 0,-1 0 0,-4 0 0,-4 0 0,8 0 0,-5 0 0,-2 0 0,-2 0 0,2 0 0,3 0 0,0 0 0,3 0 0,2-1 0,-1 1 0,-1 0 0,-2 0 0,-5-1 0,0 1 0,-5-1 0,-1 1 0,0 0 0,3-1 103,9-1 0,2 0 1,2 0-1,-1-1 0,-2 1-103,-5 0 0,-1-1 0,0 1 0,-1-1 0,-1 1 0,-1 0 0,-1 0 0,0 0 0,-1 0 0,-1 0 0,10-1 0,0-1 0,-3 1 0,-3 1 0,-2 1 0,-4 0 0,-1 0 0,1-1 0,-1 1 0,-1-1 504,16 1 0,-3 0-504,-2 1 0,-4 0 0,-13 0 0,-1 0 0,11 0 0,-2 0 1770,12 4-1770,-6-3 0,-10 3 2646,-9-4-2646,-8 0 1552,2 0-1552,-12 4 700,5 1-700,-9 4 0,-1-4 0,1 0 0,3-1 0,-1-3 0,15 7 0,-3-3 0,1 4 0,-2 0 0,10 2 0,-3-2 0,15-2 0,-8 1 0,1-3 0,-2 0 0,-4-1 0,-6-4 0,0 0 0,-10 0 0,-6-4 0,-11-7 0,-12-11 0,-4-18 0,-11-19-500,9 20 1,-1-6 499,-2-12 0,-3-9 0,2 0-806,3 8 0,1 1 0,0-6 806,3 12 0,-2-4 0,1-2 0,1 0 0,1 3-479,0-7 0,2 1 0,1 0 0,1 0 479,0-4 0,2 0 0,-1-1 0,2 1 0,-1 1 0,1-1 0,0 1 0,1 1 0,2 3 0,-1 1 0,2 0 0,-1 2-286,0-13 0,1 3 0,0 2 286,0 7 0,1 3 0,0 2 26,0-14 0,0 5-26,-1 12 0,0 4 726,-1 9 1,0 4-2076,-1-11 1000,-9 21 349,-13 30 0,-25 36 0,17-10 0,0 1 0</inkml:trace>
  <inkml:trace contextRef="#ctx0" brushRef="#br0" timeOffset="497">21778 6694 25882,'-8'-41'2249,"0"5"-2159,3 9 0,-2 8 0,6 14 90,-3 41-180,4 13 0,-2-3 0,-1 4-716,1 3 0,-1 2 716,-2 8 0,0 6 0,2-17 0,-1 4 0,1 2 0,-1-4-588,1 4 0,0-2 0,0 3 588,0-5 0,-1 3 0,1 0 0,-1-5-30,1-4 0,0-4 0,0 1-720,0 8 1,0 1-1,0-2-1829,-4 13 0,0-3 2579,5-4 0,-1-6 0,-8 3 0,7-43 0</inkml:trace>
  <inkml:trace contextRef="#ctx0" brushRef="#br0" timeOffset="913">21729 6721 23454,'13'-35'749,"1"-1"1,-1 4-1,2 1-479,11-17 450,26 11-540,-9 20-90,-10 12 0,1 5-1,18 15 1,1 12 90,-7 9-3114,-7 9 3024,-10 7 0,-15 7 0,-16 4-45,-6-30 0,-4-2 157,-5 3 1,-3-2-203,-4-2 0,-3-1 90,-1 0 0,-1-2 45,-1-3 0,1-2 171,0-2 1,1-2-307,-23 9 0,6-13 0,10-6 0,4-8 1583,17-2-1583,10 8 572,23 3-572,13 12 0,7 3-479,-6-3 1,2 1 478,17 10 0,3 3 0,-14-9 0,2 2 0,-3-2 0,6 4 0,-1-1 0,-8-4 0,1 1 0,-2-1-1349,3 4 0,-3-1-3567,-8-6 1,-2-2 3437,18 13 1,-25-20-1,-15-16 1</inkml:trace>
  <inkml:trace contextRef="#ctx0" brushRef="#br0" timeOffset="1180">22809 6775 23184,'27'-45'2788,"-3"4"-2608,-5 11 1079,-2 10-89,-9 37-1170,-1 12 0,-6 2 0,-2 7-390,-3 5 0,-2 5 0,0-1 390,-1 13 0,-1 2-1002,-1-4 1,-2 4-1,1-2 1002,2-14 0,-1-2 0,1 0 0,-3 20 0,0 1-312,2-15 0,0 2 1,1-4 311,-1 3 0,1-2-61,-2 6 1,2-5-659,2-3-811,-2-17 378,4-16-3526,-10-53 4678,9-18 0,0 3 0,1-4 0,4 1 0,0 0 0</inkml:trace>
  <inkml:trace contextRef="#ctx0" brushRef="#br0" timeOffset="1404">22748 7047 16343,'8'-50'1049,"1"0"1,-1 4-1,0 1-689,0 5 0,0 1 359,8-24 915,-1 11-1094,-1 13 1596,2 8-2136,13 37 716,2 11-716,-1 24 0,1 12 0,-9-14 0,0 3 0,-1 0 166,2 3 1,-1 0 0,-1 1-167,1 1 0,-1 1 0,-1-3 0,1 4 0,-1 0 61,5 10 1,0-2-62,-7-17 0,-1-2-37,3 6 0,-1-4-683,-1-2-809,-8-11-630,-4-13-719,-4-8 3169,-2-16 0,-8-9 0,-1-8 0</inkml:trace>
  <inkml:trace contextRef="#ctx0" brushRef="#br0" timeOffset="1598">22895 7305 16251,'-33'-14'2249,"4"1"732,9 1-2171,9-3 778,10 3-1498,14-4 860,16 1-1085,10 1 0,5 2-270,-8 1 0,2 1-914,5-2 0,4 0 0,-4 0 1848,-5 0 0,-3 2 1,8-3-1,-3 1 0,4-6 1</inkml:trace>
  <inkml:trace contextRef="#ctx0" brushRef="#br0" timeOffset="2247">23560 6803 23813,'0'-32'3598,"0"4"-3058,0 4-180,0 6-90,0 4-270,2 7 0,2 3 0,3 16 0,10 35 0,-5 9-816,-2-14 0,-1 2 816,-2-5 0,-1-1 0,0 2 0,0-1-86,-1 0 1,0 0 85,1 7 0,0-2 0,-1 16 0,0 0 0,-5-37 0,0-14 0,0-46 0,0-25 0,6 7 0,1-4 0,-3 5 0,0-3 0,2 1-266,1 10 0,1 1 1,1 3 265,2 0 0,0 3-42,3-2 0,0 4 42,6-8 0,5 10 0,-5 41 1433,1 17-1433,2 20 0,-1 14 0,-13-25 0,-2 2-468,1 0 0,-2 0 468,4 32 0,-3-7 841,-3-10-841,-1-10 0,-2-10 98,1-11-98,-2-27 0,1-11 0,5-30 0,5-8-1490,4 9 1,2-1 1489,-4 13 0,2 0 0,5-10 0,3 3 406,2 14 0,1 6-406,16-1 0,1 20 0,2 10 0,15 20-327,-8 13 0,-2 6 327,-21-12 0,-3 2 0,8 12 0,-4 2 0,-14-12 0,-4-1 0,1-1 0,-2-1 0,4 29-326,-7-8 326,-5-9 2895,-3-9-2895,0-9-1140,-5-6-1468,-4-12 2840,-9-11 0,-8-12 0,-5-9 1</inkml:trace>
  <inkml:trace contextRef="#ctx0" brushRef="#br0" timeOffset="4140">17640 3551 18506,'-5'0'4138,"2"4"-3598,3-3 4857,0 3-5397,3-8 0,4 1 0,7-4 0,8 1 0,8-3 0,13-3 0,13-2-663,6 4 1,7-1 662,-7 2 0,4 0 0,-20 3 0,4-1 0,3 1 0,1-1-532,3 1 0,3 1 1,1 0-1,0-1 0,-2 2 532,3-2 0,-4 1 0,2 0 0,6 0 0,-8 2 0,4 0 0,3 0 0,1 0 0,1 0 0,-1 1 0,-4 0 0,1 0 0,-1 1 0,-2 0 0,0 0 0,0 0 0,1 0 0,-1 1 0,-1-1 0,1 1 0,-1 0 0,1-1 0,1 1 0,6 0 0,2 0 0,1 0 0,-2 0 0,-3 0 0,-6 0 0,-2 0 0,-6 0 0,-1-1 0,2 0 0,12 1 0,2-1 0,-1 0 0,-5-1-291,-8-1 1,-4-1 0,0 0 290,-1 0 0,-2-1 0,1 0 0,17-5 0,-1 0 0,-3 0 0,-2-1 0,-4 0 0,-2-1-93,-4 1 0,-1 0 93,-5 0 0,-2 1 0,-4 1 0,-1 0 0,22-5 773,-9 3-773,-11 2 0,-3 2 0,-7 1 2538,-3 3-2538,-3 1 1377,-1 2-1377,-5 0 353,1 0-353,-3 0 0,-5 0 0,5 0 0,-8 4 0,5 1 0,-4 4 0,3-4 0,-6-5 0,-3-11 0,-13-31 0,-2-6 0,4 11 0,0-3-250,2 4 1,0-3 249,-5-23 0,1-2 0,3 13 0,1-1 0,1 7 0,0-3 0,2 3 0,-1-5 0,2 3 0,2 0 0,1 1 0,0 1 0,1 2 0,1 4 0,2 0 0,-1 5 0,0 1 0,0-3 0,0 1 0,0-16 0,0 9 0,-4 23-270,3 23-1439,-8 12-491,0 13 2200,-9 12 0,-10 13 0,12-24 0,-1 0 0</inkml:trace>
  <inkml:trace contextRef="#ctx0" brushRef="#br0" timeOffset="4771">5206 4333 24533,'-4'-46'1889,"-2"6"-1619,-4 12 90,-3 13 269,1 23-179,0 17-180,0 27-225,6-18 0,1 2-506,2 7 0,0 1 461,1 5 0,1 1 0,0 2 0,2 1 0,-1-1 0,1 0-90,1-1 0,0-2-559,1-4 0,-1-2-26,1-4 1,0-3-1125,-1 25-1169,0-20 2968,-2-18 0,0-21 0,0-12 0</inkml:trace>
  <inkml:trace contextRef="#ctx0" brushRef="#br0" timeOffset="4937">5149 3379 23723,'-2'-50'240,"0"-1"0,2 7 0,0 0-240,-3 0 0,2 4-1349,10 1 1349,17 39 0,1 41 0,-7-3 0,-1 0 0</inkml:trace>
  <inkml:trace contextRef="#ctx0" brushRef="#br0" timeOffset="5514">5628 3935 23004,'13'23'1709,"-1"-1"-1259,-8 5-91,0 9 91,-4 11-180,0 15-616,0-27 1,0 2 390,0 3 0,0 0 0,0 0 0,0 1-45,0 0 0,0-2 0,0-3 0,0-2 0,0 25 277,0-12-277,0-13 0,1-15 90,2-9-90,4-22 0,11-39 90,2-6 57,-6 13 1,2-4 32,3-4 0,1 2-135,-5 14 0,1 1-1,4-7 1,2 5 45,8 9 3,2 17-93,5 22 0,3 19 0,3 17-448,-20-19 0,-1 2 448,0 1 0,1 1 0,-1-2 0,0-1 0,0-1 0,-1-1 0,22 16-89,-13-26 0,2-7-1,16-9 90,-15-8 0,-2-7 0,-7-10 0,-3-6 0,0-5 0,-1-5-417,0-9 0,-2-3 417,-2-10 0,-3-3-472,-4 16 0,-2-2 1,-1-1 501,-1-4 0,-2-1 0,0 0-250,-1-1 1,0-1-1,-1 1 310,-2 1 0,-1 1 0,0 1-60,0 5 0,0 1 0,-1 2-60,-3-13 0,0 3 30,2 12 0,1 6 829,-3-5-829,6 40 90,4 47 0,0-5 0,2 6 14,2 13 0,3 4-104,-3-15 0,1 2 0,0 1 30,1 1 0,0 1 0,3 5 43,-2-5 1,3 6 0,0 2 0,0-1 0,0-4-547,-1 0 1,0-3 0,-1-1 0,2 3-392,-1 0 1,1 4-1,0-1 1,0-3-1,-2-6 864,5 14 0,-4-10 0,1 6 0,-11-47 0</inkml:trace>
  <inkml:trace contextRef="#ctx0" brushRef="#br0" timeOffset="5666">6343 3935 23723,'-32'-22'360,"0"0"0,4 3 0,1 0-270,-13-8 0,19 9-90,24 7 0,28 6-450,28 3-135,-19 2 1,2 0-1124,5 0 0,2 0 1708,2 0 0,0 0 0,1 0 0,-1 0 0,0 0 0,0 0 0</inkml:trace>
  <inkml:trace contextRef="#ctx0" brushRef="#br0" timeOffset="6238">8109 3596 22644,'-5'-36'1709,"-5"2"-1439,-11 0 90,-7 6 0,-7 4-181,-6 10 46,7 13 0,-1 5-45,-21 17-475,18-2 0,0 5 385,11 5 0,3 3 0,-1 4 0,2 3-45,-1 4 0,3 5-45,4-1 0,0 4 0,3-1 45,-2 9 0,3 0-1049,3-9 0,1 3 0,3-5 1004,3 2 0,4-3 0,2-5 0,2-2 0,1-4 0,3-2 0,6-1 0,4-4 0,13 2 0,15-15 0,-8-37 0,-10-14 0,-3-9 0,-5 8 0,-3-6-159,0-10 0,-1-8 0,-4 4 249,-3 1 0,-4 1 0,-1 7 0,0-3 0,-2 5 45,-3 3 0,0 3-1,0 4 1,0 2 2814,0-31-2859,0 35 0,1 7 90,5 37 0,7 15-180,7 13 0,5-6 0,4 0 314,-5-7 1,2-1-315,11 8 0,5-2 0,5-8 0,2-4 0,-12-7 0,1-1 0,9 1 0,-1-3 0,11-6 0,-8-3 208,-10-4-208,-7 0 0,-1-14 0,-10 3 0,2-14 0,-13 7 653,-2 0-653,-4 0-5191,-2 2 3572,-2 7-630,-4 1 2249,-2 3 0,-6-2 0,-2-2 0</inkml:trace>
  <inkml:trace contextRef="#ctx0" brushRef="#br0" timeOffset="7871">9799 3329 22104,'-25'-20'2429,"4"-1"-1080,-4-11-719,11 9 179,1-18-539,9 19-180,4-7 0,0 9-90,0 4 0,0 2-270,0 5-359,0 5-361,0 2-449,0 8-990,0 7 2429,0 11 0,0 11 0,0 4 0</inkml:trace>
  <inkml:trace contextRef="#ctx0" brushRef="#br0" timeOffset="8047">10156 3822 23364,'18'21'1529,"-1"-3"-1349,-5-3 0,1 17-90,-5-2-90,-1 21-1876,-7-11 0,-3 2 1336,-2-7 0,-3 3 540,-5 8 0,-6 7 0,0-5 0,-5 3 0,-2-1 0,-1-5 0,1 0 0,-1 1 0</inkml:trace>
  <inkml:trace contextRef="#ctx0" brushRef="#br0" timeOffset="10341">17551 2393 15988,'4'7'4947,"1"5"-4317,-2-10-360,3 4 89,-4-6-89,0 0 90,0 4 0,-2-3 989,0 3-899,0-10-360,0-4 269,0-16-179,2-6-180,2-16 0,2 10 90,0-3-90,0 11 90,-3-3 0,-2-3-90,-1-1 90,0-1-90,0 1 0,0 3 90,0 3-90,0 6 0,0 4 0,0 6-90,0 3 180,0-3-90,0 7 0,0 0 0,0 6 90,0 2 0,9 0 0,15 0-90,9-2 90,18-3 0,6-2-244,1 0 1,8-1 213,-10 0 0,5 0 0,-1-1-1030,3 1 0,0 0 0,1 0 970,-11 0 0,1-1 0,0 1 0,-3 0 30,3 0 0,-4 1 0,1-1-30,1-1 0,-1 0 0,1 0 0,-4 2 0,0-1 0,2 0-402,12-2 1,3-2 0,-4 2 401,-14 2 0,-3 0 0,1 1-89,8-2 0,2 0 0,-2 1 89,13-2 0,-4 2 0,-16 2 0,0 0 0,10 0 0,-2 1 0,-16 1 0,-2 0 0,1 0 0,0 1 0,1-1 0,2 0 0,19-2 0,4 0 0,-18 2 0,0 0 0,1 0 0,-1-1 0,-1 1 0,0-1 0,18-2 0,-5 1 0,-22 1 0,-1 1 0,9-2 0,0 1 129,-4-1 1,1 0-130,10-2 0,-2 0 0,-13 3 0,-2 0 0,29-7 2423,-21 5-2423,0 0 1865,-3 0-1865,1 3 0,-4-1 0,-1 1 500,-3-1-500,1-1 0,-2 1 0,1-4 0,15 2 0,-1-4 0,16-1 0,-19 5 0,4-1 0,-12 7 0,-3-1 0,-1 2 0,-1 0 0,-6 0 0,4 0 0,-11 0 0,-2 0 0,-3 0 0,-3 0 0,-2 0 0,-4 0 0,2 0 0,0 0 0,2 0 0,4 0 0,0 0 0,2 0 0,1 0 0,1 0 0,-5 0 0,0 0 0,-7 0 0,0 0 0,-2 10 0,0 1 0,0 11 90,0 5-90,0 7-90,-5 9 135,4-5 0,0 2-45,-4 19-180,5-17 0,0-1 180,0 11 0,0-2 0,0-5 0,2-6 0,0-6 0,2-6 0,0-4 0,0-5 0,2-2 360,-1-3-360,6 5 0,0-6-359,-2 6-91,-2-7-450,-7-3-359,0-2-1080,0-2 2339,0-3 0,0 9 0,0-3 0</inkml:trace>
  <inkml:trace contextRef="#ctx0" brushRef="#br0" timeOffset="12218">19565 715 16887,'2'-5'5037,"-2"-1"-4407,2 5-270,-2-3-90,0 2 0,0-5-90,0 0-91,0-2 1,-6 0-90,0 0 90,-7 0 0,1 0 0,0 0-90,-2 0 0,-2 2 90,-4 2 0,-5 3 0,-1 2 0,-5 0 0,-1 0 0,-5 0-90,0 6 90,-1 2-90,1 6 0,3-1 90,1 1 0,-6 7 0,5 11-90,1 2 90,7 7-90,7 14 0,9-12 0,-1 16 90,11-19-90,0-1 0,5-1 0,7 8 90,4-11-90,4 4 0,-4-16 0,2-5 0,0-2 0,4-5 90,1-4-90,1 3 0,3-8 0,-1 4-90,3-6 90,-1 0-90,13-12 0,-2-5 90,0-7-90,-10 0 0,-9-8 90,-8 6 0,-3-11 0,-7 8 0,-2-1 0,0 0 0,0-11 0,0 11 0,0-7 0,0 12 0,0 3 90,0-7-90,-4 9 0,3-6 0,-2 12 90,3 1 0,0 2-90,0 2 90,-4 0 0,3 1-90,-6 2 0,6 3 89,-6 1-89,6 2 0,-3 0 90,4 19-90,0-3 0,0 21 90,2-3 0,17 27-90,-1-29 0,4-1-135,3 2 0,2-2-693,7-2 1,2-5-208,-5-7 1,1-3 1034,1 1 0,1-1 0,1 1 0,-1 0 0,1-1 0,-1 1 0</inkml:trace>
  <inkml:trace contextRef="#ctx0" brushRef="#br0" timeOffset="16407">17400 1583 15088,'-4'0'4228,"-3"4"-2879,6-3-719,-3 7-360,4-7 1799,0 3-1620,2-4 900,-2 0-1259,2-2 0,-2-2 0,0-3 0,0-4-90,0-1 90,0-1 0,0-3 0,0 0-90,0-2 0,2-10 0,4-5 90,-1 0-90,4-2 0,1 0 0,-1 7-90,3-6 180,-4 9-180,2 2 180,0-4-90,1 4 0,-1 1-90,-2 2 90,0 3 0,0 2 0,-2 1 0,2 3 0,-3 0 0,2 0 0,0-1 0,2 1 0,2-1 0,1 1 0,0 0 0,0-1 0,1 1 0,-1 4 0,0-1 0,0 1 0,0-2 0,2 0 90,1 2-180,-1 0 90,2 2 0,-3-1 0,6-1 0,0 2 0,7-3 0,-5 5 0,1-2 0,-6 3 0,4 2 0,-6-2 0,1 0 0,-7-3 0,0 1 0,2 1 0,2 1 0,1 2 0,1 0 0,0 0 90,-1 0-180,0 0 90,5 0 0,3 0 0,0 0 0,1 0 0,-6 0 0,0 0 0,-1 0 0,-1 0 0,-4 0 0,2 0 0,-6 0 0,4 0 0,-4 0 0,2 0 0,2-2 0,-1 0 0,1-3 0,0 3 90,-3-2-90,0 1 0,-5-1 0,0 1-90,-2 1-90,0 0-90,0 0-269,0-3-91,0 2-269,0 1-361,0 0 1260,-3-2 0,2-3 0,-3-2 0</inkml:trace>
  <inkml:trace contextRef="#ctx0" brushRef="#br0" timeOffset="17317">18225 638 18237,'-10'-7'4317,"-1"2"-3867,-1 1-90,0 4-90,2-2-91,0 2 91,5-2-90,2 1-90,4-3 0,5 4 90,19-2-90,0 2 0,17 0-90,-6 0 0,1 0 0,2 0 0,6 8 0,-6 4 0,-2-1 0,-16 3 90,-9-9-90,-7 0 0,-2 5 0,-3 3 0,0 4 90,-5 6-90,-2-3 0,-5 2 0,-2 5 0,-4 17 0,2-9 0,-1 9 0,6-13 0,5-1 90,-1 11-90,2-10 0,1 15-90,-3-14 180,6 6-90,-3-15 0,4-8 0,0-7 0,0-7 0,0 8 90,0-8 179,0 3-89,-3-4 180,-2 0-180,1 0-90,0 0 180,-11-19-180,6 5-90,-12-21 90,7 6-90,-2-10 0,-2 0 0,-3-6 0,-1 4 90,1 1-90,1 3 0,4 6 0,2 2 0,7 3 0,-2 4 0,8-12 0,-2 14 0,-1-8 0,3 17-90,-3 4 90,4 3-360,-3 2-719,2 2 269,-3 0-269,1 0 1079,-5 18 0,2-4 0,-1 17 0</inkml:trace>
  <inkml:trace contextRef="#ctx0" brushRef="#br0" timeOffset="19982">17888 3953 21565,'0'-9'2158,"0"2"-1708,0 1-180,0 3 270,0 1-540,0 12 0,1 1 0,5 21 0,-1-9 0,3 10 0,-4-13 0,0 6 0,0-8-360,0 6 0,-2-16-180,0 6-719,0-5-90,0-1 1349,2 4 0,0-11 0,0 3 0</inkml:trace>
  <inkml:trace contextRef="#ctx0" brushRef="#br0" timeOffset="20382">18078 4089 19856,'0'-13'3238,"0"3"-3148,0-1 0,0 6 0,0 3-90,0 2 0,6 6 0,-3-4 0,7 10 0,-1-7 0,0 2 90,7-3-90,-7-4 0,3-4 90,-3-11-90,-4 0 269,1-19-179,-12 13-90,0-5 0,-12 10 0,3 9 0,-3 1-90,4 6 0,3 0-89,5 0-181,2 0-810,4 0-2248,0 4 3418,0-3 0,4 3 0,1-4 0</inkml:trace>
  <inkml:trace contextRef="#ctx0" brushRef="#br0" timeOffset="20626">18342 3881 22554,'0'-14'1889,"0"1"-1709,0 3-90,0 4 0,0 4 0,0 2-90,8 0 90,2 16-90,4-2 0,-1 18 0,-5-4 0,-1 4 0,-2 1-720,-1 14-269,-1-10-1080,0 9 2069,0-19 0,2 0 0,2-5 0</inkml:trace>
  <inkml:trace contextRef="#ctx0" brushRef="#br0" timeOffset="21334">21782 3655 17200,'0'-13'6207,"0"5"-5738,0-1-290,0 7 100,0 2-99,5 18-180,-2-1 0,3 16 0,0 10 0,-4-10-41,4 11-229,-3-15-1199,-2 4-2669,3-10 4138,0-3 0,6-14 0,1-6 0</inkml:trace>
  <inkml:trace contextRef="#ctx0" brushRef="#br0" timeOffset="21641">21924 3673 19676,'0'-18'2968,"0"2"-2698,0 2-90,0 5-180,0 5 90,0 2-90,0 18 0,2 4 0,2 8 90,2-4-90,2-10 0,0-7 0,-1 1 90,-1-7-90,-4 3 90,0-14 0,-2-9-90,-4-3 0,-4-8-360,-5 15-90,4 2-360,2 9-629,7 4 749,0 0 1,0 0-1</inkml:trace>
  <inkml:trace contextRef="#ctx0" brushRef="#br0" timeOffset="22268">22139 3519 18506,'7'-11'3868,"-3"-1"-3598,-3 3-90,-1 4-90,0 1 1079,0 4-1079,0-2 0,0 0 0,0-5 0,0 2-90,0-1 90,0 1-90,0 1 0,0 1 0,4 1 0,1 2 90,1-2-90,0 2 0,-2-2 0,-2 2 0,0 0 0,-2-2 0,0-1 0,0 1 0,0 0 0,-4 2 0,3 0 0,-6 6 0,6 1 0,-6 5 0,2-1 0,-3-2 0,0 0 0,0 0 0,4 2 0,-4-1 0,4-3 0,-4 1 0,3-7 0,-2 3 0,2-4 0,1 0 0,0 0-2249,4 0-989,-3 0 3238,2 0 0,-3 4 0,4 1 0</inkml:trace>
  <inkml:trace contextRef="#ctx0" brushRef="#br0" timeOffset="22935">21969 3686 17517,'0'-7'4947,"0"1"-4497,0 1-180,0 1-90,0-1 0,0 3-90,0 0 89,0 0 91,0-3-90,0 2 0,0-3-90,0 2 180,0-7-180,0 3-90,1-3 90,4 4-90,3 0 90,4-2-180,-1 2 90,0 3 0,-2 2 0,0 2 0,2 0 90,6 12-90,-5-1 0,3 13 0,-10-1 0,-1 14 0,-4-7 0,-4 9 0,-1-14 0,-3 0 0,-2-4 0,2-3 0,2-3 0,-2-3 0,7-5 0,-2 1 0,3-7 0,3 3 0,4-8 0,3-1 0,4-2 0,11-4 0,3 6 0,2-2 0,-7 5 0,-11 2 0,-5 16 0,-4-4 0,-6 14 0,-4-5 0,-5-1 0,-4 3-360,-8 3 90,6-8-270,-3-3-89,9-7-361,5-7-629,-2 3 1619,8-10 0,-3-1 0,4-7 0</inkml:trace>
  <inkml:trace contextRef="#ctx0" brushRef="#br0" timeOffset="23433">22265 3501 17607,'8'-21'4228,"0"3"-3869,0 3-89,-1 3 0,-1 3-90,-2 3 0,-2 3 0,0 1 180,-2 2-271,3 0 1,4 0-90,1 0 90,4 0 0,-3 0 0,2 0 180,5 14-180,-2 0 0,1 14 0,-8 16 0,-9 7 0,-5-15 0,-2 1-90,-7 17 90,-9 2 90,15-31-90,1-2 179,33-18-269,21-15 0,12-6 0,-23 4 0,1-2-135,5-4 1,-2 1-316,18-7-450,-13 6 1,-2 2-900,-4 6-540,1 0 2339,-26 10 0,-6 6 0,-4 1 0</inkml:trace>
  <inkml:trace contextRef="#ctx0" brushRef="#br0" timeOffset="24402">18346 1714 23454,'-4'49'179,"-1"-1"1,0-3 0,1 2 0,0 0-633,1 0 0,-1 1 0,1 4 475,-1 5 1,1 4-1,0 3 1,1-2-751,0-5 1,1 0-1,0 0 1,0 0 727,0 0 0,0 1 0,0-1 0,1 0-23,0-3 1,0-1-1,1-1 1,-1-5 169,2 16 1,1-3-658,0-15 0,2 1 0,0-3-524,1 1 0,2-3 1034,2 6 0,3-6 0,8-11 0,3-11 0</inkml:trace>
  <inkml:trace contextRef="#ctx0" brushRef="#br0" timeOffset="24708">18923 2045 22464,'4'-46'1439,"0"5"-1349,0 10 0,0 8 90,0 11 0,0 18 0,2 18 0,-2 16 0,-1 7-135,0-6 0,0 2-510,-1 0 0,0 3 0,0-1 510,1 13 0,0 2-45,0-1 0,1 6 0,0 0 0,1-15 0,0 0 0,0 0 0,1 0-90,0 15 0,0 1 1,2-3-91,0-7 0,0-1 0,1-6-270,0-4 0,0-4-505,1-5 1,1-2 954,11 18 0,-1-18 0,1-12 0</inkml:trace>
  <inkml:trace contextRef="#ctx0" brushRef="#br0" timeOffset="25002">19459 2176 14272,'0'-64'1979,"0"5"823,0 7-2533,0 11-179,2 6 0,2 9 1409,2 8-1499,2 9 950,2 17-861,1 15 1,1 27-45,-6-17 0,0 4 1111,0 8 1,-2 3-1157,2 7 0,-2 5 30,0 3 0,0 6 0,0-3-583,-1-13 0,0-2 0,0 3 530,0-3 1,1 3-1,-1-1 1,1-4-68,1 18 0,0-5-180,1-5 0,0-1-937,3 4 0,2-3 217,-3-20 1,1-3 989,19 25 0,-2-55 0,5-16 0</inkml:trace>
  <inkml:trace contextRef="#ctx0" brushRef="#br0" timeOffset="25218">20117 1968 22914,'2'-44'989,"0"12"-719,-2 20-90,0 24 90,0 26-180,2 23-619,0-19 1,0 2 573,1 7 0,0 3-45,2 4 0,0 4 0,0-1 0,0 5 0,1 0-45,-1-16 0,0 0 0,0 0 0,1 0-135,0 17 0,0-1 0,1-2-150,0-9 0,0-2 1,0-5-526,-1-6 1,1-5 854,7 19 0,-2-17 0,0-13 0</inkml:trace>
  <inkml:trace contextRef="#ctx0" brushRef="#br0" timeOffset="25501">20698 1755 22644,'3'-50'1979,"4"-7"-1709,1 23 0,6 5-1,0 37 1,8 17 0,3 25-135,-11-16 0,-1 2-165,-1 6 1,-2 5 149,-2 7 0,-1 8 0,-2-2-1215,-1-8 1,-1-1 0,-1 2 1116,0 1 1,0 3-1,0 1 1,-1-3-23,0 5 0,-1-2 0,-1 3-549,1-1 0,0 4 0,0 0 0,0-4 459,1 2 0,1-3 0,-1 1-206,0-6 0,0 2 0,0-2 1,0-5-155,3 11 0,1-7-270,-2-7 1,2-4-1710,5 19 2460,0-29 1,2-23-1,0-20 1</inkml:trace>
  <inkml:trace contextRef="#ctx0" brushRef="#br0" timeOffset="25733">21213 1927 22824,'2'-45'779,"0"-1"1,1 4 0,0 0-466,-1 5 1,1 2-1436,3-22 1480,0 16 443,2 25-443,6 25-89,2 29-225,-4-6 0,-2 4-766,2 9 0,-1 3 766,1 9 0,0 2-45,-4-16 0,0 1 0,-1 1 0,0 3 0,0 1 0,-1 0-90,0 2 0,-1 1 0,0 0-150,0 1 0,0 1 0,-1-1-150,1 0 0,-1 0 1,0 0-181,0-1 0,0 1 1,0-2-361,-1-3 1,1 0-1,-1-1 930,2 20 0,-2-3 0,0-6 0,-2-3 0,0-3 0,0-1 0</inkml:trace>
  <inkml:trace contextRef="#ctx0" brushRef="#br0" timeOffset="27385">7951 3071 22554,'-24'0'2159,"-3"0"-1709,4 0-1,-1 0 91,6 0-90,2 0-90,7-4 89,4 1-89,5-5-90,0-1 0,16-35-1876,14 0 0,7-4 1606,2-3 0,5-2 0,-1 7 0,5-2 0,2 2-447,-4 7 0,2 3 1,2 0 446,-9 6 0,2 0 0,0 0 0,1 0 0,3 0 0,0 0 0,2 1 0,-1 0-433,3-1 0,0 1 1,0-1-1,2 1 433,0 1 0,1-1 0,1 1 0,0 0 0,0 1 0,1-1 0,0 1 0,0 1 0,2-1 0,-1 1 0,1 0 0,-1 1 0,-1 0 0,1 1 0,-1 1 0,-1-1-209,-2 2 0,0 0 1,0 1-1,-2 0 209,12-3 0,-2 0 0,-2 2 264,-7 2 0,-2 2 1,-1 0-265,10-4 0,-1 1 356,-2 1 1,-3 2-357,9-4 2045,-1 3-2045,-42 15 1875,-15 2-4933,-30 18 3058,-11 2 0,-6 2 0,-2 3 0,-2 1 0,5-4 0,0 1 0,0-1 0</inkml:trace>
  <inkml:trace contextRef="#ctx0" brushRef="#br0" timeOffset="28500">7642 2397 20305,'0'-20'2969,"0"-6"-2609,2 4-1,2-3 1,1 10 0,1 3-180,-2 3-90,-2 5 0,0 2 0,-2 2 0,0 10 0,-6 6-1,-2 18 1,-9 11-90,-1 14-208,8-24 1,0 0 207,0 5 0,1 0 0,0 1 0,0 0 0,2 0 0,1-1 45,2-3 0,0 1-45,2 6 0,1-2 89,6 15-5,6 6-84,11-36 0,10-7 90,15-11 0,10-9-45,-24-1 0,1-3 0,1-1 0,0-1-147,-1 1 1,1 1 146,-2-1 0,0 1 45,27-1-1608,-23 4 1,-1 0 1517,11 1-786,5 0 876,-27 0 93,-7 0-3,-6 0 259,-2 0-169,-6 0 2866,0-2-2686,-22-20-450,1 0 90,-21-24-90,12 11 0,0-1 0,3 5 0,0-2 614,-7-10 1,0-1-615,6 10 0,1 2 0,0 1 0,-1 1 0,-1 0 0,0 1-183,0 2 0,0 2 183,-22-20 0,19 19 0,0 1 0,-9-5 0,-5-4 0,23 20 0,3 3 0,4 2 0,0 2 0,0 2 604,0 3-604,1 2 390,1 0-390,6-2 0,0 0 0,4-1 0,0 1-720,2 6-1439,0 11 360,2 3-1079,0 11 2878,0 0 0,2 7 0,1 5 0</inkml:trace>
  <inkml:trace contextRef="#ctx0" brushRef="#br0" timeOffset="36083">19906 656 15538,'-7'9'6386,"-2"-4"-5756,8 3-270,-6-7 0,6 3-90,-3-4-1,4 0-179,4-2 0,6-2-90,10-5 0,16-5 0,19-2 45,-19 7 0,3 0-621,8-1 0,2 0 621,6 0 0,2-1-45,4 0 0,2 0 45,1 0 0,0 1-45,0 0 0,-1 0 0,-4 1 0,-2 0 0,-6 1 0,-3 0 0,-5 0 0,-2 0 0,23-3 0,-15 4-719,0 1-91,-27 5-899,2-1 1709,-22 2 0,1 0 0,2 0 0</inkml:trace>
  <inkml:trace contextRef="#ctx0" brushRef="#br0" timeOffset="36651">21676 294 18057,'3'-13'4857,"0"-1"-3688,1-1-809,-1 3-90,1 0-90,-3 6-90,3 3-90,1 1 0,1 2 90,0 10-90,4 23 0,4 31 0,-6-19 0,-1 2 0,0-7 0,0-1 0,-3 0 0,0-3 0,0 5 0,-2-2 90,-2-10-90,0-6-90,0-8 90,0-8-180,0-2 180,-7-20-90,-11-10 90,-14-15 0,0 7 90,-1 11-180,7 16 90,-13 24 90,7-1-90,-5 18-90,7 9 180,14-11-90,1 10 0,11-18-90,4 6-1079,4-7-451,2-5-8211,8-13 9320,3-13 1,7-9 0,0-2-1</inkml:trace>
  <inkml:trace contextRef="#ctx0" brushRef="#br0" timeOffset="36936">21879 444 21025,'8'-30'2609,"4"-7"-2250,-5 12-179,3-4 0,-6 18-90,0 4 0,0 9 0,2 7 0,-2 12-90,4 8 0,-3 12 90,2 7-180,-2 4 180,1 2-90,-2-4-90,-2-2-630,0 6-89,-2-18-540,0 5-1080,0-29 2429,0-6 0,0-9 0</inkml:trace>
  <inkml:trace contextRef="#ctx0" brushRef="#br0" timeOffset="37933">21445 367 20036,'-23'0'2248,"8"-2"-2158,17-3 0,17-2-90,17-4 45,3 2 0,6 0-45,11-2 0,2-1-595,1 1 1,1 1 594,2-1 0,-3 0 0,-19 4 0,-3 1 45,-1-1 0,-2 0 45,22-7 0,-11 3 0,-12 2 0,-6 2-90,-15 5 0,-1 0 1189,-11 2-470,0 0-539,5 6-90,7 9 0,4 5-90,5 9 90,-2 0-90,1 5 0,0 9 90,-1 2-90,-3 5 0,-6 16 0,-4-20 90,-9 7-90,-4-25 0,-7-6 0,-2-6 0,-3-7 0,1-5 0,-8-10 0,10-5 0,0-12 0,11-23 0,5 10 0,4-13 0,2 21 0,8 3 0,6 7 90,10 3-90,7 5 90,8 3-90,4 9 0,-14 6 0,2 4 45,-1 0 0,-1 2-45,0 1 0,-3 1 0,18 10 0,-27-10 90,-5-9-90,-6-1 90,-4-6 0,-4 0-90,-2 0 0,-2-4 90,-5-17-90,-2-2 0,-5-17-90,-2 6 90,-4-16 90,4 14-180,2-7 90,3 14 0,4 10 0,-1-3 0,-1 10 0,6 1 0,-6 4 0,6 3 0,-3 2 0,4 0 0,0-3-90,0 0 0,0 1 0,0 2-540,0 2 271,-3 0-91,2 0-90,-8 0-359,2 0-2789,-11 0 3688,5 0 0,-7 0 0,6 0 0</inkml:trace>
  <inkml:trace contextRef="#ctx0" brushRef="#br0" timeOffset="38201">22082 285 11637,'-36'5'3598,"17"-1"-681,30-8-2827,24-3 0,10-1-90,2 1 0,3-1 127,-6-1 0,4 0 1,-3 1-128,13-2 0,-2 1 0,-1-1 0,-1 0 0,-5 2 0,-1 0 182,4 0 1,-3 0-363,14-1 2322,-2 0-4930,-42 7 2788,-19 0 0,-13 8 0,-12 1 0</inkml:trace>
  <inkml:trace contextRef="#ctx0" brushRef="#br0" timeOffset="40126">18655 7825 18077,'-29'-10'2518,"-1"-17"-1394,11 1 1,1-4-1080,5 0 0,1-5 15,1-18 0,0-9 0,3 3-391,1 3 1,1 0 360,0-5 0,-2-6 0,2 6 60,-1 2 0,1 5-45,0-2 0,-2-2 45,0 7 0,-1-3 0,1 2-45,-2-6 0,1 0-16,1 9 1,-1-2 0,1 4 15,0-1 0,1 3 0,3-1 0,0 1-45,-1 1 0,1 0 0,3 1 0,1 1 0,-2-1 0,0 0 0,1 0 0,-1-2 109,-1-20 1,-1-1-110,0 15 0,0 1 0,-1-14 0,0-1 0,-1 8 0,0 3 0,1 15 0,-1 0-833,-2-21 1,-1 3 832,-3-4 0,6 22 0,-1 1 0,-3-13 0,3 15 0,0 0 0,-6-16 437,4 13 1,0 0-438,-1-12 0,-4-10 0,4 19 429,3-9-429,1 13 0,6 0 3392,0 10-3392,0 13 0,0-1 0,0 6 0,0-3 0,0 8 0,0-1 0,0-5 0,0 3 0,0-5 0,-3 6 0,2 1 0,-3 1 0,4 3-90,0 0 90,-3 2 90,2 6-180,-3 1 90,-1 9 0,3 0 0,-8 4 90,5 3-180,-7 2 180,2 2-90,-8 12 0,-1 5 0,-4 5 0,5-10 0,0-7-90,7-21 180,3 5-90,5-15 0,3 3 0,0-4 0,0-16 0,3-20 0,5-25 0,2 2 0,-3 25 0,1 1-90,4-9 180,3 5-90,-1 11-90,-4 15 90,4-2 0,-3 7 0,6 0 0,-2 6 0,5 0 0,13 0 0,-4 0 0,27 0 0,-20 0 0,11 0 0,-18 0 0,8 0 0,-8 6 0,-3 0 0,-5 11 0,-16-5 0,3 6 0,-8-5 0,0 3 0,0 2 0,-20 15 0,-2-6 0,-7-1 0,-7 0 0,-15 4 0,-2-1 0,16-11 0,2 0-45,-9 5 0,8-6-135,25-17-270,11 0-1349,0 4 270,0 5-1169,2 5 2698,2 10 0,2 8 0,2 7 0</inkml:trace>
  <inkml:trace contextRef="#ctx0" brushRef="#br0" timeOffset="41036">18034 8648 21115,'-10'-9'2519,"-1"0"-2340,-1 2-89,-7 2 90,-6 3-180,-2 10 180,-14 18 0,1 27-180,21-26 0,2 1-142,-1 5 0,3 0 142,-1 19 45,9-18 0,5 2-45,7 3 0,6-3-180,20 23 0,11-22 0,0-40 90,-1-31 0,-14 1 180,6-20-176,-18 8 266,-7-3 547,-5-16-278,-6 7-269,-2 6 0,1 13-180,0 26 90,4 1 0,4 27 0,13 17-90,0 8 0,12 5-180,-8-14 4,3-3-544,-4-4-359,3 0-540,-5-7-810,-2-2 2429,-2-9 0,-3-3 0,-1-4 0</inkml:trace>
  <inkml:trace contextRef="#ctx0" brushRef="#br0" timeOffset="41472">18456 8377 21205,'6'-37'3238,"-2"3"-2878,-2 9-180,0 5-90,0 6 0,2 7-90,2 3 90,1 14 0,1 7-90,2 17 0,0 9 89,2 11-89,-1 5-232,-1 5 232,-2-3 0,-5-21 0,0-1 0,1 12 0,-2-15 0,0-4 0,-2-7 0,2-3-90,-2-16 0,0-6 90,-6-2 0,-11-7 0,-3 1 0,-12-3 0,4 7 0,-16 8 233,12 3-143,-12 13-1,30-1-89,1 2 0,19-4 0,6-3 0,5-3 0,3-4 0,0 1 0,-1-7-89,-3 3-901,3-4 181,-5 0-2699,13-12 3508,-8-5 0,11-16 0,-3-4 0</inkml:trace>
  <inkml:trace contextRef="#ctx0" brushRef="#br0" timeOffset="41886">18797 8331 20575,'0'-20'3328,"0"2"-3058,0 4-180,0 5 270,0 4-180,4 42-90,0-8-45,3 14 0,2 6-45,-2-11 0,1 0 0,0 1 0,1 0 0,4 25 0,-6-29 0,-2-6 0,-1-9 0,1-2 0,-3-11-90,0-1 90,-10-20 0,-1 1 0,-9-14 0,0 7 0,-11-7 0,6 14 90,-10-2 0,15 19-90,4 6 90,9 6-90,5 6 90,0 1-90,0 2 0,4 0 0,2-4 0,8-3 0,3-5-1619,25-6-1170,-4-9 540,7-7 2249,-14-11 0,-15-2 0,-2-2 0</inkml:trace>
  <inkml:trace contextRef="#ctx0" brushRef="#br0" timeOffset="42334">19077 8472 20305,'7'-10'3508,"-1"3"-2968,-4 1-360,0 3 0,-1 1-90,4 8 180,4 16-270,0 3 90,9 33-90,-7-19 0,3 13 0,-4-20 0,-2-5 0,-4-7 0,0-4 90,-4-9 89,0-3 1,0-4-90,0-8-90,0-6 0,0-27 0,0 3 90,0-13-90,4-7 0,9 21 0,1-3 90,15 28-90,-11 12 0,9 6 0,-13 0 0,1 5-90,-7-2-270,-3-4-269,-2-1-451,-3-4 68,0 0 0,0-6 0,0-1 1</inkml:trace>
  <inkml:trace contextRef="#ctx0" brushRef="#br0" timeOffset="43119">19488 8453 24083,'14'0'180,"0"0"-180,-2 0-90,0 0 90,1 0-90,4-10 90,-5 2 0,1-24 270,-9 3-90,-2-4-90,-7 7 0,0 13 90,-5 2 0,0 6 0,1 21-90,3 17-1,3 24-89,6-9 0,9 5 0,16-24-89,-5-6-1,8-11-180,-6-26 90,1-17 180,1-8-45,-11 4 0,-1-1 45,1-10 90,3-15 0,-9 24 90,-3-6-90,0 13 0,-4 5-90,2 15 90,-1 18-1,6 19-89,1 1 0,10 25 0,1-14 0,-1-2 0,-4-11 90,-5-19-90,-5-1 0,1-6 0,-3-4 0,2-7 0,3-10 90,0-10-90,2-6 0,0-2 90,-1 5-90,-1 5 180,-4 6-90,4 1-90,-5 10 0,4 1 0,-3 9 90,2 2 0,4 8 90,22 28-180,1 7 45,-12-11 0,0-1-45,4 9 0,-12-8-180,-11-12-180,-2-6-269,-2-2-1620,-4-4-2069,-7-7 4318,-1-1 0,-4-7 0,6-5 0</inkml:trace>
  <inkml:trace contextRef="#ctx0" brushRef="#br0" timeOffset="52937">4706 8254 22104,'-14'-4'3598,"2"-1"-2878,-2 1-270,2 1 89,1 1-89,5 6 0,-1 11-180,6 17-270,-3 26 0,4-17 0,0 2-626,0 12 0,0 3 626,0-14 0,0 2 0,0 1-445,0 4 1,0 2 0,0 1 444,0 3 0,0 0 0,0 1-426,0 2 1,0 0-1,0 0 426,1 0 0,0-1 0,1 1-60,0-4 0,0-1 0,0-1-390,1-3 1,1-2-1,0-1-546,1 14 1,2-2 5,-1-11 1,0-3-1710,6 18 2699,0-35 0,-1-36 0,-1-22 0</inkml:trace>
  <inkml:trace contextRef="#ctx0" brushRef="#br0" timeOffset="53206">4674 8684 24083,'-12'-55'509,"0"1"1,0 2 0,1 2-420,1 6 0,2 2-45,1 5 0,5 2 45,10-2 0,8 5-90,20-2 0,-4 19 0,4 8-546,-1 14 1,0 6 545,1 4 0,-1 5 45,0 4 0,-4 7 44,-3 23 1,-7 7 0,-10-14 0,-6 1-458,-5-4 0,-3 2 0,-4-4 503,-12 5 0,-5-5 0,-2-1 0,-5-2-218,-14 6 1,-1-4 82,13-13 0,1-2-61,-6 3 0,3-5-299,6-5-1241,23-14-468,15-12 2396,17-13 1,11-9-1,4-5 1</inkml:trace>
  <inkml:trace contextRef="#ctx0" brushRef="#br0" timeOffset="53586">5177 8630 23364,'17'-16'2518,"-3"4"-2068,-6 6-90,-2 16 0,0 11-181,0 20-89,4 13-938,1 10 848,-5-29 0,0 0 0,0-1 0,0 0 90,6 30-90,-1-10 0,-5-7 0,-6-26 0,-8-16 0,-12-63 0,10 11 0,2-5 113,-1 1 0,2-3-113,4-5 0,6 3 0,2 19 0,4 4 0,18-26 0,9 18 0,7 18-50,6 21 50,0 18 0,-2 14 0,-7 8 44,-18-10 1,-4 2-45,5 12-89,-4 6-1171,-16-21-179,-3-15-720,-5-4-7672,-2-16 9250,0-10 0,2-12 0,5-7 1</inkml:trace>
  <inkml:trace contextRef="#ctx0" brushRef="#br0" timeOffset="53752">5839 8453 23184,'13'-5'2608,"-1"1"-1348,-4 35-631,-4 30-584,-1-9 0,0 2-382,-1-4 1,0-2 66,1 2 1,0-4-811,5 11-449,0-6-900,-1-9 2459,-3-11 0,-2-15 1,-2-8-1</inkml:trace>
  <inkml:trace contextRef="#ctx0" brushRef="#br0" timeOffset="53903">5766 7838 23184,'-4'-39'150,"-1"0"0,1 5 0,1 1-420,3-19-720,7 16-1438,4 13 2428,9 12 0,5 19 0,1 7 0</inkml:trace>
  <inkml:trace contextRef="#ctx0" brushRef="#br0" timeOffset="54475">6274 8282 23364,'10'33'2158,"0"7"-1528,-2 10-180,0 9-270,0-10 0,0 2-135,1 2 0,1-1-358,-2-1 1,1-1 357,1-8 0,-3-4-45,-2 0 153,-1-17-243,-4-36 90,0-17 0,1 1 0,1-4-196,1 0 0,2-1 241,3-1 0,1-1 0,0 0 0,4 1-5,6-5 1,3 4 318,12-6-179,13 11 444,-12 45-534,-8 13 0,0 8-90,1 6 0,0 4 45,6 10 0,-1 1-212,-8-10 0,0-3 122,-5-9 0,1-5 45,7-1 208,13-22-298,-9-18-90,7-25 91,-15-22-318,-12 22 1,-2-3 406,0-9 0,-1-4 0,-1-7 0,-2-3 0,-2 17 0,-2-2 0,1 1-960,-2-3 1,0-1-1,0 1 990,0-1 0,-1-1 0,-1 2 30,0 2 0,-1 0 0,0 2-90,-2-17 1,1 3 73,0 9 1,-1 3 45,-1 7 0,1 7-90,3 11 592,-2 39-592,3 19 0,3 11 0,0 12 0,1 8 0,1 2 53,-1-10 1,1 1-1,0 2 1,0-1-54,0 0 0,0 1 0,1 0 0,-1-1 0,1-2 0,0-1 0,0-2 0,0-4-45,2 14 0,0-6-270,1-6 0,0-3 79,-1-7 1,-1-3-1384,0 0 0,0-5-899,0 1 2518,-2-10 0,-14-38 0,-2-7 0</inkml:trace>
  <inkml:trace contextRef="#ctx0" brushRef="#br0" timeOffset="54619">6830 8309 14272,'-31'-37'2069,"3"3"329,15-3-2308,13 10 1095,20-6-1724,19 11-1530,4 3 1,3 1 2068,-7 3 0,0 0 0,17-6 0,0 0 0,-14 5 0,-1 1 0</inkml:trace>
  <inkml:trace contextRef="#ctx0" brushRef="#br0" timeOffset="54869">7971 7173 22734,'-13'-59'3058,"-4"7"-2518,-7 13 90,-3 19 539,-12 42-719,13 28-450,9-3 0,3 7-974,8 8 0,4 7 974,1-11 0,1 6 0,1 1 0,1-2-437,-1-11 1,1-2 0,0 1 0,0 2 436,0 1 0,1 3 0,0 1 0,0-1 0,0-4 0,1 14 0,0-5 0,0-1 0,0-2 0,-1 0 0,0-2 0,0-2 0,-1-2 0,0 0-210,-1-6 0,0 0 0,0-1-465,0 16 1,-2-2-181,-2-7 1,-3-2-1635,-5 2 0,-5-4 2489,-16 7 0,-17-13 0,8-42 0</inkml:trace>
  <inkml:trace contextRef="#ctx0" brushRef="#br0" timeOffset="54992">7488 8833 16636,'-9'-39'839,"0"-1"1,2 2 0,3 1 458,-1 2 1,2 0-1119,11-26-90,8 5 0,18 4-337,-9 28 1,3 2-69,5 0 0,4 1-405,2 3 1,3 0 740,17-4 1,0 1 0,-16 5-1,-1 1 1,10-3 0,0 0-1</inkml:trace>
  <inkml:trace contextRef="#ctx0" brushRef="#br0" timeOffset="55308">8999 7106 24263,'-31'-55'2159,"-1"5"-1799,-6 15 269,-5 15 91,-10 34-495,24 6 0,1 8-1436,-5 17 1,1 9 1210,9-8 0,1 3 0,2 3-407,3-6 0,1 2 0,1 1 0,1 1 407,0 5 0,1 1 0,1 1 0,2 0 0,1 3 0,2 1 0,1 0 0,1 0 0,1 0 0,1 1 0,2-1 0,2 0-513,2-2 0,2 1 1,1-1-1,1-1 513,2-2 0,0-1 0,2 0 0,2-2 0,0-3 0,2-1 0,1 0 0,5 0-575,7 8 1,4 1-1,3-1 1,-2-5-206,2 0 0,0-5 1,2 0 793,-2-7 1,3 1 0,0-2 0,-1-8 0,13 0-1,-1-8 1,0-6 0,-1 0 0</inkml:trace>
  <inkml:trace contextRef="#ctx0" brushRef="#br0" timeOffset="56562">5697 6120 22914,'-12'-32'1979,"-4"2"-1619,0 1 89,-7 4-179,-1 2 0,-4 7-90,-5 7-90,-3 13 0,-3 16-90,-5 19-290,21-11 0,0 3 290,0 5 0,1 3 0,0 3 0,2 2 0,2 1 0,3 1 0,2-1 0,2-1 0,3-3 0,3-1-45,4-4 0,2-2-45,13 23-90,13-14-90,12-16 45,-1-22 0,3-6 45,22-10 135,-18-3 0,-2-6 45,-14-1 0,-5-3 0,0-3 0,-3-3-101,-4-2 0,-3-1 236,-4-1 0,-2-1 90,-3 2 0,-3-2 179,-7-6 1,-4 1-225,-4-13-90,-15-5 650,12 37-650,5 14-90,6 14 0,16 36-135,3-10 0,3 1-180,0 2 0,2-1-1124,7 3 0,2-2 90,16 9-810,3-5 2016,0-7 0,1-9 0,-1-6 1</inkml:trace>
  <inkml:trace contextRef="#ctx0" brushRef="#br0" timeOffset="56754">6327 6142 23184,'-4'-45'1889,"3"0"-1619,1 2-181,10 2 1,14 3 0,17 4-90,16 4-496,-22 16 1,1 3 135,2 3 0,0 2-270,1 1 1,-1 2-496,-3 1 1,0 2 1182,26 6 1,-15 7 0,-6 8 0</inkml:trace>
  <inkml:trace contextRef="#ctx0" brushRef="#br0" timeOffset="56919">6627 6282 17621,'-35'28'1529,"7"-3"1002,5-7-2262,13-5 739,8-6-918,14-3 502,14-8-682,19-5-630,5-4 1,8-4 717,-15 3 0,2-2 0,-1 0 0,2 0 0,1-1 0,-2 0 0,-2-1 1,0-1-1,-1 1 0</inkml:trace>
  <inkml:trace contextRef="#ctx0" brushRef="#br0" timeOffset="57147">7646 5491 19787,'-11'-23'1349,"2"1"90,20 1-1259,10 1-90,21 2-90,19 2-208,-22 8 0,1 0 118,6 1 0,4 1-270,-2 0 0,3 1 1,-2 0-406,6 0 1,-1 0-451,14-1 1,-5 0 1214,2-3 0,-23 3 0,-10 0 0</inkml:trace>
  <inkml:trace contextRef="#ctx0" brushRef="#br0" timeOffset="57570">7906 5382 21205,'-20'0'2249,"1"0"-1890,5 6 1,8 2 540,-11 24-361,2 32-449,0-12 0,0 4-499,3-4 1,0 0 408,0 3 0,1-3 0,-2 13 0,7-13 90,2-9 0,4-7-90,4-19 0,4-9 0,10-21 0,7-9 0,4-4 0,21-15 0,2 3 0,4 2 0,-9 17 0,0 5-859,-1 0 1,-1 6 858,-5 10 0,-5 9 0,0 25 0,-7 12 90,-13 6-90,-11 7 90,-12-2-90,-11-2 90,-7-5-90,-7-9 0,10-18 0,-1-2 90,-11 6-180,-5-4-90,21-19-180,9-10-359,5-5 2173,5-9-1454,14-35 0,2 2 0,-1 12 0,0 1 0</inkml:trace>
  <inkml:trace contextRef="#ctx0" brushRef="#br0" timeOffset="57752">8942 5179 22734,'19'-39'2519,"-3"3"-2250,-7 6 1,-4 4-180,-1 7 0,-4 4-540,1 6-2608,0 4 3058,1 21 0,-2 5 0,0 17 0</inkml:trace>
  <inkml:trace contextRef="#ctx0" brushRef="#br0" timeOffset="57921">9137 5613 23993,'30'18'2069,"2"2"-1799,3 7-90,2 5 0,-4 4-180,-5 1 0,-8 3-2429,-18 25 2429,-15-12 0,-4-14 0,-5-1 0,-2-10 0,0 0 0</inkml:trace>
  <inkml:trace contextRef="#ctx0" brushRef="#br0" timeOffset="60377">18562 2420 22554,'-5'0'1889,"2"0"-1709,3 0 90,9-4 0,11-3-90,24-7-91,-10 6 1,3 0-507,11-2 1,4 0 506,-10 3 0,2 0 0,1 1-671,7-2 0,2 0 1,1 1 610,6-1 0,1 1 0,6-1-12,-9 2 0,6 0 0,2 0 0,-1-1 0,-3 2-556,1-1 1,-4 1 0,1 0-1,2 0 538,0 0 0,3-1 0,1 1 0,-2 0 0,-6 1 0,8-1 0,-6 2 0,-1-1-384,-7 0 0,-2 1 1,-1-1 518,12-1 0,-5 1 156,-10 0 0,-5 1-111,23-6 0,-17-2-270,-24 1 885,-13-1-1605,-22 7 1901,-9 2-10922,-32 2 8906,1 6 0,11-2 0,-1 1 0,5 3 0,0 0 0</inkml:trace>
  <inkml:trace contextRef="#ctx0" brushRef="#br0" timeOffset="61280">19029 2425 22734,'0'-7'1439,"3"-4"-1169,0 7 0,3-4-180,-2 6 0,0-1 0,-2 1 0,2 2 180,-2 0-91,4 6-89,-3 4 0,2 10 90,-4 19-180,0 15 90,-1-2-90,-5 3 0,4-21 0,-8-5 0,4-4 90,1-3-90,0-7 0,4-4 90,0-7 0,0-4-90,7-6 0,2-2 0,11-7 0,3-1 0,5-3 0,3 1 0,3 0 0,3 0 0,23-4 0,-14 7 0,14 2 0,-23 9 0,-4 4 90,-5 0-90,4 0 90,-12 8-90,3 4 90,-11 11 0,-2 4 0,0 6 0,0 30-90,-5-7-136,-2-18 0,0 0 136,-3 23 0,-8-1 45,-7-9 0,-4 1-45,6-21 0,-4 1 45,-17 22 0,-6-3-45,7-21 0,-1-5-245,-1-1 1,-2-2 244,0-3 0,1-5 0,-17-5 178,6-18 1,0-9-89,2-15-45,9 4 0,9-3 45,34-12-90,13 5 90,11 13-90,4 4 90,3 8-90,-1 5 0,2 11 0,-3 7 0,-3 7 404,-3 5-584,-5 4-270,-5 0-359,-6 2-181,-4 2-1169,-6 1 2159,-2-1 0,-11 0 0,-2-1 0</inkml:trace>
  <inkml:trace contextRef="#ctx0" brushRef="#br1" timeOffset="64763">18866 2384 21295,'-18'0'2878,"2"0"-2338,-3 0-180,5 0-90,5 0-91,4 0-89,16-2 0,15-3 0,25-2-45,-13 1 0,3-1-567,10-1 0,4 0 581,-12 2 1,2-1 0,2 0-578,7-2 0,1 1 1,1 0 547,5-1 0,1 1 0,1 0-641,-14 1 1,1 1-1,0 0 1,0 0 640,17-3 0,-1 1 0,-1 0 0,-3 0 0,-1 1 0,1-1-130,-8 2 1,1-1 0,-1 1 0,-1-1 159,6-2 0,-2 1 0,-1-1-60,-3 1 0,0 1 0,-4-1 45,9-3 0,-7 0 546,-3 1-771,-9 2 743,-23 6-1373,-20 2 117,-32 8 693,-7 0 0,7-1 0,-3 1 0,4-1 0,0 0 0</inkml:trace>
  <inkml:trace contextRef="#ctx0" brushRef="#br1" timeOffset="65870">18956 2483 19676,'10'-9'3238,"0"0"-2698,2 0-91,0-2 91,0 2-90,-1-2 0,-3 4-1,-4 2-89,-2 1-90,-2 1 0,0 1 0,0 8-91,-6 28-179,0 6 45,0-6 0,-1 1-45,-3 29 0,5-15 0,0 2-260,3-13 0,0 0 260,-1 10 0,2-3 0,1 8 0,0 1 0,0-21 0,0-1 90,0-23-90,0-1 0,0-7 520,0 3-520,4-10 90,2-5-90,4-10 0,3-6 0,4-13-90,7-2 90,2 0 0,6 7 0,-6 9 0,5 2 0,-1 0 0,19-1 0,-14 8 0,9 2 0,-19 11 0,2 2 0,-1 14 90,7 5-90,-7 6 0,12 13 0,-14-10 0,7 9 0,-11-4 0,-2 1 90,-1 8 90,-5 4-180,-2 5 135,-7-9 0,0 1-135,1 20-485,-2-19 0,-2-2 575,-4 15 90,-2-3 0,-6 0-90,-4-5-201,-6 1 111,-3-5 0,-7-2 0,-3-5 0,-4-5 0,-3-3 0,-1-6 0,-4-4 0,-1-8 0,-2-4 0,0-6 0,3-6 0,-8-14 0,11-18 0,11 0 0,17-5 0,18 14 1047,16-15-1047,23-5 0,-8 19 0,4 3 0,-5 5 0,1 4 0,2 2 0,-2 4 0,10 5 124,-4 3-124,-5 10 0,-6 4 0,4 18 0,-12-3 0,0 10-2789,-14 7 1,-8-10 2788,-5 12 0,-5-10 0,-2 0 0</inkml:trace>
  <inkml:trace contextRef="#ctx0" brushRef="#br1" timeOffset="70357">9263 7241 21475,'-7'-7'2338,"-2"1"-1978,8 3-180,-6 1 0,6 2 180,-3 20-270,1 1-90,2 22 0,-3-3 90,4 4-90,9 15 0,2-20 0,11 3 0,3-30 0,18-16 0,4-31 0,1-1 0,-27 8 0,-3-1 0,4-16 0,-6-1 180,-3-1-1,-5 6 91,-4 5 0,-2 6 180,-2 6-360,0 5-90,0 8 0,-4 13 0,0 12 90,-1 11-90,-2 9 0,2 4-90,1 7-180,0-8 0,1 2-540,2 2 1,1 1 134,-2 2 1,0-1-496,3-4 1,0-2 1169,1 13 0,4-1 0,0-1 0</inkml:trace>
  <inkml:trace contextRef="#ctx0" brushRef="#br1" timeOffset="70655">10184 7748 23723,'-5'-34'2339,"-2"4"-2159,-3 9 0,0 10-90,2 15 90,-6 45-180,5 4-327,2-6 0,0 3 327,2-5 0,0-1-608,0 5 1,0 0 607,-1 0 0,0-1-90,-1 0 0,0-1-90,0-3 0,-1-1-135,0-4 0,0-1-584,-6 25-3239,-8-1 4138,7-29 0,-7-4 0,6-25 0</inkml:trace>
  <inkml:trace contextRef="#ctx0" brushRef="#br1" timeOffset="70824">9726 7938 23634,'-35'-34'1169,"4"2"-1079,5 5-270,7 0-1439,14 20-810,10 5 2429,12 20 0,7 8 0,1 5 0</inkml:trace>
  <inkml:trace contextRef="#ctx0" brushRef="#br1" timeOffset="70997">10387 8354 23004,'11'5'1619,"-1"-1"-1439,-4-4-90,7 0-270,-3 0-1349,16-4-630,-7-1 2159,8-6 0,-8-3 0,-1-2 0</inkml:trace>
  <inkml:trace contextRef="#ctx0" brushRef="#br1" timeOffset="71457">10891 7513 23274,'6'-66'2158,"0"5"-1708,-2 6-180,0 12 90,0 15-90,4 17 89,2 22-179,4 19 0,-1 6-135,-1-3 0,-1 3-564,6 19 0,0 3 519,-5-10 0,0-1 45,0 3 0,1 0-45,-2-3 0,0 1-1509,4 12 0,-1-1 1509,-4-18 0,-1-2 0,2 7 0,-1-3-447,-2-1 447,-2-10 0,-4-9-359,0-16 788,-13-24-429,0-9 0,-15-18 3053,-1 7-2963,-25-1 90,-11 26-180,-1 12 420,32 12 0,3 6-330,-5 21 0,7 6-45,20-12 0,5 2 45,7 15-90,19 11-315,13-29 315,8-10-1689,-10-14 1,1-4 1598,18-2-25,-20-6 0,-2-3-605,9-12-1709,-1-30 2429,-26 18 0,-4-3 0,1-1 0,-3 0 0,-6 0 0,0-1 0</inkml:trace>
  <inkml:trace contextRef="#ctx0" brushRef="#br1" timeOffset="71922">11378 7133 22824,'0'-37'2249,"0"3"-1800,0 9-89,0 5-90,0 5 0,0 7 90,0 2-270,6 24 0,8 19-90,1 11 0,5 12 0,-4-12 0,-3-5 0,1-7 0,-4-7 0,0-8 0,0-10 0,-2-9 0,2-11 0,6-29 90,-3-18-1,4-4 181,-9-1-90,-5 27-90,-3 4-90,2 8 90,8 12-180,3 22-90,3 11-539,0 22-451,-6-4-989,-3-8 1,0 1 2158,2 13 0,3 17 0,-4-25 0</inkml:trace>
  <inkml:trace contextRef="#ctx0" brushRef="#br1" timeOffset="72821">12353 7979 23813,'0'-21'1709,"-4"1"-1259,0 6-180,-1 11-180,-2 10 0,1 16 0,-10 19-90,1-7 90,-13 19 270,3-29 179,2-3-359,7-25 90,12-27 0,19-13-180,3-2 0,12 8 0,-1 23 0,8 31-90,-10 12 0,5 29-985,-25-25 0,-2 0 670,0 4 0,-2 1-315,-5 2 1,-3 2-3110,-9 16 1,-3 0 3738,-1-15 0,-2 0 0,-10 11 0,-4-2 0,6-20 0,-1 1 0</inkml:trace>
  <inkml:trace contextRef="#ctx0" brushRef="#br1" timeOffset="73662">13084 7151 20036,'0'-18'2428,"-6"-2"-2158,-2 1-90,-7-1 0,-1 4 90,0 0 0,0 3-1,1 1-89,1 1 450,-11 6-270,5 1-1,-14 10 1,6 6-90,-3 12 0,-3 12-90,-1 14-135,17-19 0,1 2-45,1 2 0,2 2-547,1 2 1,3 0 546,3 0 0,2 1 0,3-3 0,4-1 0,3-3 0,4-1 0,16 25-45,0-30 0,6-3 0,2-7 0,2-4 0,-1-3 0,0-5 45,28-17 0,-25-18 0,-16-2 0,-3-3 0,9-25-324,-13 17 0,-3-2 324,-5 8 0,-4 2 0,1-2 0,-2 1 45,-2 1 0,-2-1-1026,-2-7 1,-3 1 1070,-10-14-45,6 23 0,-2 4-926,-8 2 971,1 9-90,5 8 179,2 27 326,7 6-415,7 23-90,9 2 0,11 6 2443,8 3-2398,-10-27 0,1-1-45,2 0 0,1-1-45,1-1 0,0-2-135,23 20-90,-4-9-359,-3-8 1216,-9-8-1756,-3-5-900,-7-7 2069,-4-4 0,-2-11 0,-2-2 0</inkml:trace>
  <inkml:trace contextRef="#ctx0" brushRef="#br1" timeOffset="74006">13449 6491 21655,'-12'-28'2518,"5"1"-2248,2 2 0,5 3 90,7 5-90,8 14-1,15 15 1,13 22-180,-15-9 0,0 4-605,6 8 1,0 5 649,3 8 0,-1 4-593,-10-12 0,-2 2 0,0 1 548,-1 5 0,-1 1 0,-2 2-554,-1 4 1,-2 0-1,-2 2 524,-2 1 0,-2 2 0,-2-1 0,-2 0 0,-2 1 0,-2-1-30,-2-1 0,-3 0 0,-2-1 0,0-4 0,-1-2 0,-3 2 30,-6 9 0,-3 1 0,1-5-60,-1 3 0,-1-3-30,2-14 0,0 1 0,1-7-167,-7 17-433,9-17 45,6-21-1484,7-13 2069,3-23 0,6-19 0,3-15 0</inkml:trace>
  <inkml:trace contextRef="#ctx0" brushRef="#br1" timeOffset="74213">14513 6608 14992,'0'-34'2429,"0"0"157,-3 5-2406,2 2 1255,-3 4-1345,4 5 795,0 2-975,0 7 3132,4 2-3852,0 5-206,6 2-1232,-1 0 2248,-1 4 0,-4 5 0,-2 5 0</inkml:trace>
  <inkml:trace contextRef="#ctx0" brushRef="#br1" timeOffset="74439">14554 7273 23903,'11'0'2429,"6"8"-1620,9 4-89,3 10 0,2 5-720,-6-5 0,1 4-670,4 7 0,3 7 1,-4-2 669,-3 3 0,-3 1 0,6 14 0,-6 4-197,-17-14 0,-6 1 0,-2-1-163,-5 8 1,-4 1-361,-2-5 0,-4 2 1,-4-4-810,-11 6 0,-5-5 1529,8-15 0,-1 0 0,-2-1 0,-2 0 0,-2-2 0,0 0 0,-3 0 0,0 0 0,0 0 0</inkml:trace>
  <inkml:trace contextRef="#ctx0" brushRef="#br1" timeOffset="75723">15130 9046 22644,'-8'5'1799,"4"3"-1439,-3-3 180,6 0-1,-3 5 91,4 0-90,0 8-181,0 6 1,5 8 0,6 9-90,9 10-180,-6-20 0,2 2-568,4 5 0,1 3 478,4 4 0,1 3-1528,4 5 0,3 2 1528,-10-16 0,0 1 0,2-1 0,2 3 0,2 1 0,2-1-403,1 1 1,2 1 0,3-2 402,4 2 0,3-1 0,2-1-303,-7-9 0,2-1 0,1-1 0,2 0 303,5 1 0,2-1 0,2-1 0,1-1-200,-7-5 0,2-1 0,0 0 0,1-1 0,2 0 200,3 0 0,2 0 0,1-1 0,0 0 0,2-1-2,-8-3 1,2-1-1,0 0 1,1 0 0,0-1-1,1 0 2,4 0 0,-1-1 0,1 0 0,2 0 0,2-1 0,4 1-48,-12-4 0,4 1 0,2-1 1,1 1-1,2-1 0,1 0 1,-1 0-1,-1 0 0,-1-1 1,-2 0 47,5 1 0,-3-2 0,0 1 0,-1-1 0,0 0 0,1 0 0,2 0 0,2 1-25,-8-2 0,3 1 0,2-1 0,0 1 0,2 0 0,-1-1 0,0 1 0,0-1 0,-2 0 0,-1 0 0,-3-1 25,7 0 0,-4 0 0,-1 0 0,-1-1 0,-1 0 0,2 0 0,2 0 0,3 0 0,-5 0 0,2-1 0,2 1 0,2-1 0,0 1 0,1 0 0,0-1 0,-1 0 0,-1 0 0,-2 0 0,-2 0 0,2 0 0,-2 0 0,-1-1 0,-1 1 0,-1-1 0,1 0 0,0 0 0,2 0 0,2 0 0,-3 0 0,3 0 0,1 0 0,1 1 0,1-1 0,-1-1 0,1 1 0,-2 0 0,-1-1 0,-2 1 0,-3-1 0,6-1 0,-3 1 0,-2-1 0,-1 1 0,0-2 0,-1 1 0,0 0 0,1 0 0,7-1 0,-1 1 0,0-1 0,0 0 0,1 0 0,2 0 0,2-1 0,-11-1 0,3 1 0,2-1 0,1 0 0,1-1 0,0 1 0,-1-1 0,-2 0 0,-1 0 0,-2 0 0,10 0 0,-3-1 0,-2 1 0,-1-1 0,0 0 0,2 0 0,2-1 0,-6 0 0,2 1 0,2-1 0,1 0 0,-1 0 0,-1-1 0,-1 1 0,-3-1 0,-4 0 10,5-1 0,-4 0 0,-3-1 0,0 1 1,0-2-1,1 0-10,7-2 0,2-1 0,0-1 0,0 0 0,-3 0 0,-4 0 0,7-1 0,-4-1 0,-2 0 0,1-1 0,-7 2 0,1-1 0,0 0 0,-3 0 0,-7 0 422,16-10 1,-9 1-423,-9 3 0,-5 0 0,-7 1 0,-3 0 1463,11-14-1463,-10-6 1997,-15 13-1997,-4 1 3177,-9 15-3537,-4 14-1690,0 10 2050,-4 10 0,-2 4 0,-1 0 0</inkml:trace>
  <inkml:trace contextRef="#ctx0" brushRef="#br1" timeOffset="76237">26590 9552 22464,'-25'-11'2159,"3"0"-1709,11 4-1,6 0 1,16 1 450,39-5-631,10-1-674,-11 3 0,3 0 495,-1 1 0,0 0 0,7-1 0,2 0-1503,3 0 1,2 0 1457,0 0 0,1 0-45,-1 0 0,0 0-287,-4 0 1,-2 2 331,-5 0 0,-2 0-90,-7 1 0,-3 1-45,-7-1 0,-3 1-450,13-5-1529,-32-1-1889,-47 6 3958,-19 1 0,11 7 0,-2 2 0,7 0 0,-1 0 0</inkml:trace>
  <inkml:trace contextRef="#ctx0" brushRef="#br1" timeOffset="76746">26951 9476 23004,'-16'-5'2069,"2"1"-1350,-6-1-449,5 15 0,-7 15 0,2 27-180,2 2 0,-3 14 0,1-5-1317,7-19 0,1-2 0,-2 3 1227,-1 8 0,-2 5 0,0 1 0,3-7 45,-2 9 0,3-4 312,2-5 1,0 0-268,2 3 0,2-2 44,2-18 1,1-3 45,-1 32-90,5-45 180,23-31-90,5-18-135,-1 4 0,4-4-238,-1-1 1,5-2 252,2 0 0,6-3 0,1 3 372,4 2 0,2 2 1,0 0-433,1 0 0,1 1 0,0 5 0,-4 6 0,0 4 0,-3 7 0,2 9 0,-3 8 0,-2 5 0,-3 6-290,-2 8 0,-3 4 290,-2 6 0,-4 4 0,-5 4 0,-4 4-407,-3 3 0,-5 3 407,-5 0 0,-8 4 0,-9-5 0,-6 2 0,-2-2 0,3-13 0,-2-3 0,-3 0 0,-8 11 0,-4 1 0,-3-6 0,-1-10 0,-4-5 0,3-3 0,-4 0 0,1-3 187,-9 3 0,4-12-187,-1-37 0,27-7 0,15-26 0,28 7 0,13 1 0,11 4 0,-4 18 0,2 4 0,-11 5 0,1 3 577,11 0 0,0 3-577,11 4 544,1 10-4952,-19 12 4408,-9-2 0,-30 9 0,-14-9 0</inkml:trace>
  <inkml:trace contextRef="#ctx0" brushRef="#br1" timeOffset="79107">4422 12081 21835,'-14'-34'1799,"5"0"-1440,4 6-89,5 4 0,0 8 90,0 13-90,0 18-90,0 26-46,1-9 1,1 4-90,0 10 0,1 3-1423,1 7 0,0 4 1408,-1-17 0,0 2 0,-1 0-30,0 1 0,0 1 0,0-1-189,1 0 1,-1-1 0,1 2-142,1 10 0,1 1 1,0-1-931,0-10 1,0-1 0,0-1 1259,2 16 0,-1-6 0,3 2 0,-9-52 0</inkml:trace>
  <inkml:trace contextRef="#ctx0" brushRef="#br1" timeOffset="79383">4296 12375 19902,'-6'-47'404,"0"1"1,-1 0 0,0-20 0,2 1-270,4 6 0,2 2-1,2 6 1,6 1 90,13-7 0,6 4-135,-5 17 0,4 3 0,10-4 0,4 8 835,20 19-835,-25 29 0,-4 13 45,-8 20 0,-8 8-45,0 2 0,-6 3-521,-10-15 0,-3 2 0,-4-3 476,-8 6 0,-4-3-45,-1-3 0,-4-1-155,-12 8 0,-4-4 155,12-16 0,-1-4 183,-7 4 0,0-8-363,-5-10-359,12-20-271,13-18-899,14-17 1709,14-19 0,-1 23 0,1 0 0,2-5 0,1 1 0</inkml:trace>
  <inkml:trace contextRef="#ctx0" brushRef="#br1" timeOffset="79772">4690 11836 21924,'23'-25'1889,"-1"3"-1529,4 10 0,2 40-270,0 13-45,-14-3 0,-2 6 45,-1 15 0,-2 1-438,-4-16 1,-1 1 482,1 11 0,-1-3 45,-4 3 211,-5-19-301,-4-19-90,-5-25 0,-1-23 90,7-28-90,4 19 0,2-2-384,4-6 1,2-2 383,-1-1 0,2-2 0,9-10 0,3 3 0,-5 18 0,2 3 45,5-4 0,4 9 565,10 20-610,4 22 90,-4 21-90,-5 11 0,-6 7 0,-5 0 0,-5-5 0,-6-7 0,-2-9 370,-4-7-1179,0-10-630,0-6-1080,0-15 2519,-4-13 0,3-18 0,-2-10 0</inkml:trace>
  <inkml:trace contextRef="#ctx0" brushRef="#br1" timeOffset="79944">5259 11511 22014,'18'-17'1620,"0"6"-1081,-2 17-89,3 15-180,-1 22-90,2 20-648,-9-23 1,-1 2 512,-1 6 0,-2 1-90,1 3 0,-2 1-90,-2-1 1,-1 0-226,-1-2 0,-1-2-315,0-5 1,-2-2-486,0-6 1,-1-2 1159,-5 12 0,-3-20 0,-2-15 0</inkml:trace>
  <inkml:trace contextRef="#ctx0" brushRef="#br1" timeOffset="80090">5295 11144 13463,'-7'-55'540,"2"6"372,9 25-912,4 18 0,8 22 0,5 12 0</inkml:trace>
  <inkml:trace contextRef="#ctx0" brushRef="#br1" timeOffset="80755">5713 11389 23454,'-5'13'1709,"4"-1"-1619,-8-1 89,8 4 1,-3 10-90,10 21 0,2 12 0,1 7-90,0-11 0,1 3-430,-1-5 1,1 4 0,0-4 474,1 4 0,-1-3-45,1 5 0,0-3 45,-2-20 0,0-3-45,4 16 0,-2-59 0,-1-27 0,-3-11 45,3 8 0,0-3-319,0 1 1,0-2 0,1 1 318,3-6 0,2 2-45,4-9 0,5 3 509,0 20 0,2 5-509,-1 2 0,1 11 90,24 35-90,-30 6 0,-4 5 45,3 7 0,-1 1-45,1 3 0,-1 1-939,0 0 1,0-1 938,-3-3 0,1-1 0,2 3 0,3-6-90,18-10 90,0-21-45,-20-26 0,-3-11 199,-1-7 0,-3-4-154,1-7 0,0-3-352,0-6 1,-1-3 440,-1 0 1,0-1 45,-1 2 0,-2 1-45,0 4 0,-1 3-45,-2 8 0,0 3 840,-1-1 1,0 6-796,-1 10 0,0 17 0,-2 58 0,2 20-45,-1-27 0,2 3-256,0 2 1,1 4 0,0-2 210,2 7 0,0 2 0,1 1 0,1 3 0,-2-6 430,-1-9 1,0-3-431,2 8 0,-1-5 0,-1-3 0,-1-12 0,-4-9 0,0-11 1313,-2-3-1673,0-6 319,0-10-499,0 0-180,0-12-269,0 1-180,0-1-900,0-3 2069,0-4 0,-4-1 0,-1-4 0</inkml:trace>
  <inkml:trace contextRef="#ctx0" brushRef="#br1" timeOffset="81239">6412 11610 22914,'-23'0'1259,"8"-6"-1079,17-3-90,20-7 0,23-6 0,-13 9 0,3 0-405,6 0 1,2-1 314,3-1 0,0 1 0,0 1 0,-2 1 0,-4 0 0,-2 1-180,24-7-270,-17 6-925,-11 6-514,-19 4 1889,-9 2 0,-13 0 0</inkml:trace>
  <inkml:trace contextRef="#ctx0" brushRef="#br1" timeOffset="81507">7516 10746 22914,'-4'-41'899,"-1"-1"1,0 0-1,-3 2-494,-3 3 0,-2 1-180,0 5 0,-1 1 44,-10-17-89,1 21-90,9 26 180,6 33-180,7 0 0,2 5-45,1 12 0,2 8-725,1-7 0,1 6 1,0 2-1,0-3 680,1 9 0,0-1 0,0 4 18,-1-15 0,0 4 0,0 0 0,0 0 0,0-3-41,-1 1 1,0-2-1,0-2 1,0 1-447,-1 0 0,1 0 1,-2 0-1,1-1 259,1 14 0,0-1 0,-1 1-735,-1-8 1,-1 2 0,0-2 0,0-3 944,0-3 0,0-3 0,0 0 0,-1 6 0,-1 0 0,1-6 0,-1-13 0,0 1 0</inkml:trace>
  <inkml:trace contextRef="#ctx0" brushRef="#br1" timeOffset="81671">7192 11597 24173,'-13'-32'450,"1"0"0,-3-25-450,8 8 90,18 8-180,12 5-450,17 4-944,1 14 0,4 1 1484,-8 4 0,1 2 0,13-4 0,0 1 0,-13 5 0,-1 0 0</inkml:trace>
  <inkml:trace contextRef="#ctx0" brushRef="#br1" timeOffset="81940">8016 10792 20935,'12'-34'1049,"0"0"1,1 0-1,0 0-689,0 0 0,-1 0 44,1 2 1,-1 0 135,6-20-180,-4 11-90,-8 16 179,-2 22 1,-8 26 180,-4 35-495,1-14 0,0 3-936,-2 13 1,-1 3 800,4-17 0,0 2 0,2 5 0,1 5 0,3 7 0,0 0 0,1-3 0,2 4 0,1-1 0,2 2-437,2-2 1,0 3 0,2 0 0,3-5 436,3-3 0,2-3 0,3-2 0,0-2 0,3 0 0,0-3-30,2-3 0,0-3 0,2-1-330,-2-5 0,1-2 0,1-2-495,12 11 1,2-6-614,-5-9 0,1-5 1468,-4-9 0,-1-7 0,26-14 0,-7-19 0</inkml:trace>
  <inkml:trace contextRef="#ctx0" brushRef="#br1" timeOffset="82295">8812 10737 15352,'-6'-41'509,"-1"0"1,3 4 0,0 2 2085,-3-20-2415,6 21 1412,-3 23-1502,4 20 773,4 25-773,2 14-90,5 13 1488,-5-28 1,0 0-1489,6 31 0,0-5 0,0-9 0,-1-10 28,-1-10 62,0-14-90,7-24 90,8-40 314,-9 2 1,-1-4-545,-1 2 1,-1-1 318,-1-6 1,-2 2-135,-3 18 0,0 2 422,5-29-377,-2 31-180,-1 17 180,-2 35-180,0 22-180,-1 14-990,-2-3 1,0 3-45,-2-13 0,0 1 1310,1 16 1,0 0-1,-1-19 1,0-2-1,0-1 1,0 0-1</inkml:trace>
  <inkml:trace contextRef="#ctx0" brushRef="#br1" timeOffset="82773">10063 10837 23004,'0'-39'2249,"-4"5"-1890,-2 7 181,-7 11-90,-5 15 89,-6 23-89,-12 28-270,13-8 0,-2 8 0,1 0-953,3-5 0,1 1 0,-1 3 795,0 2 1,-1 4-1,0 1 1,3-2-405,-2 10 0,3-2 1,2 1 381,3-15 0,1 1 0,0 0 0,2 0 0,-3 15 0,1 0 0,2-1-60,1-4 0,1-1 0,1-1-120,2-5 0,2-1 0,1-2-270,-2 15 1,2-4-136,2-9 1,0-5-361,0-9 1,0-6 944,0 0 0,0-34 0,0-26 0</inkml:trace>
  <inkml:trace contextRef="#ctx0" brushRef="#br1" timeOffset="82923">9559 11285 23364,'-4'-60'1259,"0"6"-1169,-1 9-90,-2 9 0,6 5-1529,-2 15-900,6 14 2429,5 15 0,5 16 0,3 1 0</inkml:trace>
  <inkml:trace contextRef="#ctx0" brushRef="#br1" timeOffset="83106">10038 11796 23813,'23'46'1619,"-6"-17"-2068,10 1-451,-12-22 900,8-20 0,-6-5 0,7-13 0</inkml:trace>
  <inkml:trace contextRef="#ctx0" brushRef="#br1" timeOffset="83564">10696 10742 24173,'8'-40'1034,"0"1"1,3-15-855,3-3 90,-6 40 90,2 15-1,4 22 1,2 23-225,-6-13 0,1 6-305,-1 6 0,1 7 0,-1 2 230,1 7 0,-1 1 0,1 1-1063,0 0 1,-1 0 0,0 0 1002,-1-2 0,0-1 0,-1-5 45,-1-1 0,0-4-77,0 6 0,0-3 32,-1-11 0,0-3 0,5 25 0,-5-36 0,-5-31 392,-1-19-482,-5-16 90,-4-16 0,0 25 0,-2 0 0,-1-1 0,-2 0 0,-3 4 0,-3 1 3358,-24-19-3358,6 28 0,-4 8 45,-3 15 0,0 7-45,0-1 0,2 5 0,2 14 0,8 5 0,13-6 0,5 3 0,-4 32 0,14 1 0,17-22 0,8-1-181,16 13 181,-5-22 0,4-6 0,28-10-360,-16-16 0,0-4-135,-12-2 1,-1-3-91,9-5 0,-4-3-944,1-16 1529,-13-21 0,-19 13 0,-9-13 0</inkml:trace>
  <inkml:trace contextRef="#ctx0" brushRef="#br1" timeOffset="84261">11382 10502 21025,'0'-38'3058,"0"-1"-2338,-5 1-91,-2 1-89,-3 6-180,0 6-180,2 5-90,3 8 90,2 12 0,3 13-1,0 21-89,0 16 0,1 16-90,3-15 0,2 3 45,1-3 0,1-1-1741,1 0 0,1-3 1696,-1-11 0,2-5 0,5-4 0,0-14 0,2-17 0,1-16 0,-1-21 0,0-14-176,-10 22 0,-1-2 221,-1-1 0,0 0 45,-3-1 0,0 1 90,1-30 3127,-4 0-3307,-4 32 0,3 15 0,-6 40 0,6 25-900,-3 3 1,-1 5-730,2-9 1,-1 2 1628,-1 18 0,-2 1 0,1-15 0,0-2 0,0 1 0,0-1 0</inkml:trace>
  <inkml:trace contextRef="#ctx0" brushRef="#br1" timeOffset="84631">11756 11633 23573,'-7'-30'1259,"2"5"-220,5-3-769,0 12 147,0 1-237,0 11 121,-4 4-31,3 0 822,-6 0-912,6 0-180,-3-2 0,4-2 0,6-7 0,17-11 0,2 4 0,17 0 0,-8 18 0,14 44 0,-20 10-587,-11-7 0,-5 6 587,-13 0 0,-5 5 0,-2-2-993,2-9 1,-1-2-1,-1 3 243,-5 15 1,-2 3 0,-1-5 523,2-15 1,-1-4 0,0 0 0,-10 16-1,-1-1 1,-2-3 0,1 0 0</inkml:trace>
  <inkml:trace contextRef="#ctx0" brushRef="#br1" timeOffset="86075">12978 11063 23184,'0'-7'1169,"2"1"-899,2 1-90,4 2 0,3 1 0,1 2 89,2 0 91,11 6 0,8 14 0,9 17-270,-7 3 90,-7 7-90,-10-11 90,-4 2-91,-2-1-89,-5 1 180,-4 8 0,-8-3 180,-13 4-270,-4-17 0,-14-6-90,-2-17 90,-7-1-90,-8-8 0,-4-2-322,15-6 1,0-1 321,9 2 0,1-1 0,-10-6 0,3 0 90,-10-8-106,9 0 16,7 1 90,9-9-90,11-6 0,13-1 0,11-1 90,9 6-180,3 0 180,1-4-90,1-1 0,-1-3 0,1-2 366,-8 9 0,1-3-366,-2-3 0,0-2-45,2-13 0,-1 0-107,-5 11 1,-2 1 106,-3 3 0,-2 2 135,-1-14-90,-2 2 0,-2 3-138,-15-13 138,4 18 0,-5 12 0,-2 2-90,-3 1 90,-8-2 0,-2 17 0,6 6 0,-8 3 404,6 4-404,-12 12 0,-1 9 0,-2 7 72,19-2 0,4 4-72,5 1 0,3 5 45,-1 14 0,4 4-338,5-8 0,4 1 293,3 3 0,7 0 44,12 7 1,6-3-45,-5-11 0,3 0 0,8 5 0,5 4 0,-3-5 0,1-4 0,0-2-150,-5-6 0,2 2 1,-2-3-301,1 1 0,-2-2-360,-1-1 1,0-1-540,-2-1 0,-1-1 1349,-2-2 0,-1 0 0,-2-1 0,-1 0 0,18 24 0</inkml:trace>
  <inkml:trace contextRef="#ctx0" brushRef="#br1" timeOffset="86955">14042 10751 20215,'0'-12'2429,"0"-1"-2159,0 2 180,0-9-180,0 3-91,0-5 451,-5-4-450,0 6 180,-7-4-90,2 8 179,-13-6-89,-9 7-180,-2-1-90,-3 10 0,8 14 0,1 6 90,-15 36-180,11-3-159,10-11 0,1 1 204,7-5 0,1 0-45,1 0 0,0 1 45,2 14 0,2 2-45,1 0 0,3-1 45,4-1 0,2-2-45,3-6 0,3-5 0,12 2 0,7-8 0,-3-10 0,3-9 0,-3-5 0,2-10 0,-1-8 0,-1-13 0,-8-3 0,-2-5 0,-1-11 0,-1-2-301,1-1 0,-3-1 301,-2-4 0,-2 1 45,-3 15 0,-2 1 45,-3-8 0,0 2 0,-4-17 0,1-2 44,-1 35-134,6 10 90,0 9 0,0 36-90,6 32 0,-3-23 0,2 1-294,3 9 0,2-1 249,1-9 0,1-2 45,1 2 0,2-2-45,1-1 0,1 1-630,6 7 0,1-1-584,10 14-1080,-8-19 1,-2-5 2338,-5-11 0,4-6 0,-15-19 0</inkml:trace>
  <inkml:trace contextRef="#ctx0" brushRef="#br1" timeOffset="87216">14209 10168 22824,'-9'-36'1079,"1"1"1,-4-29-900,4 15 269,4 16 1,9 22 0,11 27-90,15 31-181,-8-11 1,3 5-780,3 11 0,1 3 660,-8-14 0,0 1 0,0 2-516,-1 2 1,0 1 0,-2 1 485,-1 0 0,-1 1 0,-1 1-30,-2-1 0,-2 0 0,-2 0 0,-1-2 0,-3 0 0,-2 2 0,-4 12 0,-3 3 0,-3-3 0,0-16 0,-1-1 0,-3 0-30,-2 9 0,-2 1 0,-4-3-761,-4-7 0,-4-3 1,0-3-20,-2 5 1,-3-1 761,-2-3 1,-4 3 0,5-6 0,5-7 0,1-2 0,-7 5 0,0 0 0</inkml:trace>
  <inkml:trace contextRef="#ctx0" brushRef="#br1" timeOffset="87880">15277 10534 23454,'2'-28'1439,"0"4"-1349,-2 8 0,0 7 0,0 5-90,1 4 0,0 0 90,2 4-90,-2 1-90,1 0-810,-2-1-89,0-4-900,-6 6 1889,-2 1 0,-12 9 0,-3 0 0</inkml:trace>
  <inkml:trace contextRef="#ctx0" brushRef="#br1" timeOffset="88063">15102 10973 16036,'28'25'2249,"3"-1"-721,1 1-1078,1 4 959,-1 5-1319,-5 9-45,-15-7 0,-5 4-720,-10 9 1,-8 3 674,-3-2 0,-4 3 0,-3-2 0,0-6 0,-3-2 0,-1 0 0,-6 4 0,0 0 0,0-1 0</inkml:trace>
  <inkml:trace contextRef="#ctx0" brushRef="#br1" timeOffset="89189">14217 12737 23634,'-31'-7'1978,"3"0"-1618,-9-2-180,20 4 180,10 21-180,31 9-90,-1 0 0,4 1 0,4 3 0,7 1-463,-3-3 0,6 3 0,3 1 0,3 0 427,2-1 0,3 1 0,2 1 0,1-1 0,1 1-513,-6-5 1,0 1 0,2-1 0,0 1 0,1-1 0,2 0 470,-1-2 1,2 1 0,2 0 0,0-1 0,1-1 0,-1 0 0,0-2-276,-5-2 0,-1-1 1,0-2-1,0 0 1,3 0-1,2 0 1,4 1 262,-8-4 0,4 1 0,2 0 0,2 0 0,2 0 0,1 1 0,0-1 0,1-1 0,0 1 0,-2-1 0,0 0 0,-3-1-114,4 1 0,-2-1 0,0 0 0,-1-1 0,-1 0 0,1 0 0,1 0 0,1 0 0,2 0 0,3 0 120,-8-1 0,2 0 1,2 1-1,1-1 1,1 1-1,1-1 1,1 1-1,-1-1 1,1 0-1,-1 0 1,-1-1-1,-1 0 1,-1 0-1,-1-1-38,5 0 1,-1 0 0,-2-1 0,0 0-1,0-1 1,-1 0 0,0 0 0,-1 0 0,2-1-1,0 1 1,0-1 46,-3 0 0,1 0 0,0 0 0,0-1 0,0 1 0,0-1 0,0 1 0,1-1 0,-1 0 0,1 0 0,-1-1 0,1 1 7,0-1 1,0 1-1,0-1 1,1 0-1,-1 0 1,1 0-1,-1 0 1,1-1-1,-1 1 1,1-1-1,-1 0 1,1 0-23,-1 0 0,0-1 0,1 1 0,-1-1 0,1 0 0,0 0 0,-1 0 0,0-1 0,1 1 0,-1-1 0,0 0 0,0 1 0,0-1 0,-1 0 0,0 0 0,1 0 0,-1-1 0,0 1 0,0-1 0,0 1 0,0-1 0,-1 0 0,1 0 0,-1 0 0,5-1 0,-1 1 0,0-1 0,0 1 0,0-1 0,0 0 0,-1-1 0,0 1 0,0 0 0,0-1 0,0 1 0,-3-1 0,-1 0 0,1 0 0,-1 0 0,1 0 0,-1 0 0,-1 0 0,1-1 0,-1 1 0,0-1 0,-1 0 0,3 0 0,0 0 0,-1-1 0,0 0 0,0 1 0,-1-1 0,0 0 0,0-1 0,-1 1 0,-1-1 0,9 0 0,0-1 0,0 0 0,-2 0 0,1 0 0,-2-1 0,-1 0 0,0 0 0,1 0 0,-1-1 0,-1 0 0,-1 0 0,0 0 0,1-2 0,-1 0 59,3-1 0,1 0 0,1-2 0,-2 1 1,0-2-1,-2 0 0,-2 0-59,-2-1 0,-3-1 0,-1 0 0,-1 0 0,0-1 0,0-2 0,10-4 0,2-1 0,-2-1 0,-4 0 0,-5 0 0,4-5 0,-7-1 0,-6 0 0,0-9 0,-9 2 1220,-4-5-1220,-8 9 0,-6 7 1823,-3 7-1823,-3 8 0,-4 4 1343,-2 6-1343,-7 2 3392,-2 0-3392,-7 0-720,-4 0-1619,-10 4-7492,-13 1 8846,-15 6 0,18-5 0,-1 1 0,-4 1 0,0 0 0</inkml:trace>
  <inkml:trace contextRef="#ctx0" brushRef="#br1" timeOffset="91446">12698 9688 21886,'-12'-4'2518,"5"1"-1959,-2-1-199,8 2 36,-3-3-36,4 1-162,0-5-18,6-3-35,6-8 35,14-7-90,11-7-425,14-5 380,-23 19 0,3 0 15,7-4 0,5-1 0,-3 3-60,-3 1 0,0 2 45,19-12 0,-3 3-45,-6 6 0,-18 7 0,-2 4 0,-15 7-360,-6 4-1798,-2 0-476,-18 8 2634,-14 10 0,-10 4 0,-6 7 0</inkml:trace>
  <inkml:trace contextRef="#ctx0" brushRef="#br1" timeOffset="92173">12495 9462 15366,'0'-12'5486,"5"-1"-3907,-1 4-1219,3-2 321,-5 2-411,0 4 33,-2 1-123,0 4 578,0 8-758,0 6 180,-14 35-90,1-3-195,0-12 1,-1 0 194,-7 20-90,1-1 0,9-6 90,4-4 0,10-7 0,18 6-90,4-12 90,17 2-90,-2-14 180,25-4 89,-4-3-179,-1-6 479,-14-1-389,-29-4 90,-1 0 89,-12 0-179,-2 0 0,-2 0-180,-8-8 0,-15-38 0,1 5 0,6 3 0,-1 0-3302,-5-17 3302,0-6 0,-3 0-2167,3 2 2167,0 4-38,3 10 38,3 7 0,4 8 0,5 6 0,0 7-180,6 6 1671,-2 7-3111,3 16 3576,0 4-4205,0 17 2269,-6 1 1,5 9 0,-5 2 0</inkml:trace>
  <inkml:trace contextRef="#ctx0" brushRef="#br1" timeOffset="101301">27081 13089 19179,'-19'0'6567,"16"-4"-4782,40-29-1605,2 5-180,-5 4 0,-1 2 0,-5 1 281,-10 9-281,-14 13 144,3 10-144,-2 14 0,5 20 0,-2 3 0,0 5-312,-2-8 0,-1 2 312,1-3 0,-1 3 0,0-2 0,0 7 0,0 0 0,-1-4 0,0 3 0,0-1-1013,1-2 0,0 0 1,-1-1 1012,2 20 0,-1-2 0,0-12 0,0-7 0,-1 2-1079,-2-10-720,0-27-270,-2-11 265,0-23 1804,-4-4 0,-2 2 0,-5 0 0</inkml:trace>
  <inkml:trace contextRef="#ctx0" brushRef="#br1" timeOffset="101493">27191 14066 22824,'-30'23'3418,"1"-3"-2878,0-1-91,5-4-89,5-7-180,9 4 0,8-11-90,16 5-90,43-16-270,-14 0 0,4-2-405,13-5 1,1-2-164,-9 2 1,-4-1 162,-7 3 1,-4 0-1215,4-8 1889,-7 3 0,-7-3 0,-4 1 0</inkml:trace>
  <inkml:trace contextRef="#ctx0" brushRef="#br1" timeOffset="101850">28035 13365 25163,'-23'-32'2518,"-2"3"-2068,-4 10 0,-1 8-450,1 13 0,-1 12 0,3 13 0,3 10 0,7 10 0,7 3 0,12 0 0,8-16 0,5-2 0,31 15 0,4-6 0,-13-35 0,1-8 0,3-18 0,8-18 0,-35 3 0,-6-3 0,-3-20 0,-5 18 0,-3 2 0,-14-7 0,-5 10 0,-6 13 0,-5 11-270,-4 15-900,4 8-449,3 8-359,8 3-451,9 0 2429,8-3 0,12-2 0,4-2 0</inkml:trace>
  <inkml:trace contextRef="#ctx0" brushRef="#br1" timeOffset="102147">28324 13180 23004,'16'-45'3688,"-2"1"-3239,-5 2-89,-2 1 180,10-18-360,3 14 90,12-12-180,-1 23-90,0 5 0,6 10 0,-12 16 0,0 17 0,-15 20 0,-6 18 0,-2 12-169,-2-27 1,0 3 168,0 19 0,0 2 0,0-14 0,0-1-542,0 15 0,0-2 542,0-20 0,0-3 0,2-3 0,0 4-630,-1 9 1,0 5-1,1-5-854,1-10 0,0-1 929,0 31 1,-2-5 0,1-25 0,-2 0 0</inkml:trace>
  <inkml:trace contextRef="#ctx0" brushRef="#br1" timeOffset="102310">28478 14157 26512,'-23'0'2069,"3"0"-2069,9-4 0,29-19 0,16 0 0,7 0-585,-1-1 0,2 1-797,16-6 0,1 3-58,-16 10 1,-3 3 1439,-2-1 0,-2 3 0,25-1 0,-9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56:36.156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8519 4889 20755,'-16'4'1889,"2"-3"-1439,5 8 90,0-8 719,8 7 0,-2 3-719,3-5-91,3 8 1,2-13-90,3 3 90,0-4-270,9-8-180,1-4 0,24-33 0,-8 5-391,-3-8 1,0-4 390,-11 16 0,-2 0 0,6-16 0,-1-1 0,-8 13 0,-1 1 0,-2 1 0,-2-5-784,-7-9 1,-5-11 0,-1 2 0,0 12 783,-2-7-290,-35 7 290,32 88 0,4 26 0,-2-6 0,-1 6 0,4-6-802,5-5 1,4-4 801,0-2 0,4 1-99,7 1 0,4 3 0,0-5 99,-1-4 0,1-1 602,1-3 0,3 3 1,-2-8-603,13 3 0,-3-11 285,-7-7-285,-4-10 0,-4-6 1263,-3-15-3062,-3-10-360,-6-15-629,-2-13 2788,-4-11 0,-5-4 0,-2-1 0</inkml:trace>
  <inkml:trace contextRef="#ctx0" brushRef="#br0" timeOffset="348">8897 3049 21745,'-20'-26'2698,"-8"18"-2338,8 16 180,-3 48-451,14-7 1,6-3 0,2 1-90,5 3 90,5 11-90,-1-32 180,2-6 90,-2-8 180,-2-8-270,-1-19-180,-4-4-90,-1-27-630,0 11-1439,0 6-179,0 25 2338,0 22 0,4 19 0,0 6 0</inkml:trace>
  <inkml:trace contextRef="#ctx0" brushRef="#br0" timeOffset="1049">9210 4306 22005,'0'-14'2609,"0"1"-2339,0 1 994,0 3-994,2 5 790,11 20-881,17 37-179,-14-23 0,1 4-121,5 11 1,0 5 120,-1 11 0,-3 0-44,-4-15 0,-1 0 44,3 13 0,-3-3 0,-1 7 0,-3-13 0,-5-14 0,-3-13 0,-1-54 0,1-4 0,0-7 0,2-1 0,1-4 0,1-1-170,0-3 0,2 0 0,-1 2 170,3-10 0,2 5 0,3 7 0,3 10 711,4 17-711,13 17 0,3 32 0,5 17 0,-19-18 0,1 3-407,11 16 0,-1 2 407,-9-13 0,0 0 0,0 0 0,2 3 0,0-5 0,-1-4 0,1-4 0,-2-1 0,0-5 0,15-6 0,-13-31 0,1-19 0,-11 8 0,-1-3 0,1-7 0,0-5-201,1-10 0,0-7 0,-1 2 201,-4 11 0,-1 2 0,0-6 0,-1 2 0,0-5 0,-1-3 0,0 3 0,-2 4 0,-1-3 0,-2 5 0,-1-3 0,3-11 0,-2-2 0,-2 6 0,-6 2 0,-1 6 0,0 5 0,-1 1 0,-3 8 0,-1 0 0,0 0 0,-1 6 755,-6 7-755,4 21 0,7 54 0,4-12 0,2 4-538,-2 7 0,2 5 538,2 4 0,1 6 0,1-3-489,-1-14 0,1-2 1,0 3 488,3 14 0,2 3 0,0-5 0,4 1 0,1-4-991,-1-3 0,2-1 991,1-4 0,1-2-62,-2-6 1,2 0 61,6 5 0,0-2 0,-8-14 0,2-2 280,5 9 0,0-5-1719,-3-11 1839,1-3-2918,-13-32 3340,-4-11 0,-2-18 0,-2-9 0</inkml:trace>
  <inkml:trace contextRef="#ctx0" brushRef="#br0" timeOffset="1241">10152 4261 24353,'-34'-6'1259,"0"1"1,-25-5-1080,11-1-91,15 4-89,14-1 90,14 1-90,46-9-269,10 0-366,-6 5 0,6-1-505,-3 1 1,2-2 0,-1 1 734,8-3 0,1 1 0,-9 3 0,2-1 0,-3 0 0,-2 1 0,1 0 0</inkml:trace>
  <inkml:trace contextRef="#ctx0" brushRef="#br0" timeOffset="3270">15049 3560 15898,'0'-7'6476,"0"0"-5576,0 1-181,0 1-89,0-2 0,0 3-1,0 1-179,0 1 0,0 0 89,0 2-449,6 12 0,4 5 0,8 21-90,9 3 90,3 9-90,-5-13 0,1 0 0,-6-9 0,1 0 0,10 15 0,0-3-90,2 1 0,2 2-629,-13-19 89,-13-13-1349,0-3 810,-9-17-1709,-12-25 1348,1-4 361,-10-20 449,5 7 1260,-3 0 1169,3 2 1259,1-11-2158,4 16 90,6-18-451,1 29 1,4-4 360,0 15-451,0 8 91,0 1-270,0 8 0,0 3 90,0 8 89,-3 6-89,-2 12-90,-3 11 0,0 10-90,-2 9-90,0 5-1422,-2 5 1422,-1-1 0,1-2-63,2-22 1,-1-1 62,-5 15 0,-6 7 0,10-30 0,6-6-360,-2-7-90,8-8 141,-4-5-950,4-8-123,0-5-777,0-10 2159,0-8 0,0-7 0,0-5 0</inkml:trace>
  <inkml:trace contextRef="#ctx0" brushRef="#br0" timeOffset="3539">14931 3809 22914,'0'-8'1259,"4"0"-989,4 1 90,8 0-90,11-2-90,5 2-1,11-4-89,0 2-90,2-2 0,-6 4 90,-7 0-90,-6 5 0,-5 0 0,-7 2-180,-2 0-179,-8 0-1170,0 0-91,-4 0-808,0-4 2428,0-4 0,0-3 0,0-3 0</inkml:trace>
  <inkml:trace contextRef="#ctx0" brushRef="#br0" timeOffset="4282">16024 3126 22914,'-12'-21'2698,"-1"1"-2248,7 4 90,-3 2 89,8 3-539,-3 6 180,4 1 0,4 20 90,0 6 0,6 23-360,0 7 0,-3-20 0,0 2-284,1 1 0,-1 3 284,0 3 0,0 1-449,1 3 1,-2 0 448,0 4 0,-1 0 0,0 2 0,0 0 0,-1 0 0,0 0 0,0-3 0,0 1 0,-1 12 0,0-1 0,0-18 0,0-1 0,0 15 0,0-3 0,1 2 0,1-8 0,-4-31 0,-1-21 0,0-18 0,2-7 0,6-26 0,-1 12 0,7-15 0,-2 23 0,4 5 515,4 3-515,5 6 0,5 4 950,5 6-950,27 6 0,-14 12-1144,17 6 1144,-25 10 0,-14 3 0,-3 4 0,11 17 0,-15-12 0,-3 2 0,-2 19 0,-8-1-51,-11-2 51,-8-16 0,-5 0 0,-16 15-665,7-20 0,-2-2 665,-19 5-147,-1-9 147,0-11 0,2-6 0,-12-18 0,16-6 951,-7-14-951,30 2 0,4-2 0,-6-14 0,8 6 0,3 1 0,4-1 49,2-3-1308,5 21-630,0 4 577,0 3 1312,0-1 0,0 2 0,0 1 0</inkml:trace>
  <inkml:trace contextRef="#ctx0" brushRef="#br0" timeOffset="4807">17591 3279 23004,'0'-20'2159,"0"2"-1800,0 4-89,0 7-90,0 3 0,0 4 0,0 6 0,0 4 0,0 10-90,0 3 0,0 4-90,0 0 90,2-4 89,0-3 91,2-10 0,-1-4 0,-2-6-90,-1-12-90,0-1-90,0-14 0,-7-6 0,5 8-180,-8-3-180,9 12-359,-3 7-271,0 2-2248,0 15-6593,-1 9 8870,-4 12 1,3 10 0,-7 2 0</inkml:trace>
  <inkml:trace contextRef="#ctx0" brushRef="#br0" timeOffset="5042">17672 4008 28581,'14'6'0,"19"17"0,-3 7 0,-7-7 0,1 3 0,13 21 0,-16-7 0,-4 3-310,-5-9 1,-3 2 309,-3 9 0,-7 4-1305,-20 10 1,-9-1-3612,1-11 1,-3 1 3989,-1-3 0,-5 3 0,0-3 0,2-7 1,0-3-1,-2 1 0,-4 2 0,1 1 0,-1-1 1</inkml:trace>
  <inkml:trace contextRef="#ctx0" brushRef="#br0" timeOffset="10133">8511 2465 16687,'0'8'3238,"0"-2"-1042,0-6-757,0 0-305,4-4-775,0-3 275,5-7-364,1-6 1094,0-5-1274,4-11-45,-3 6 0,0-5 0,0-8 0,-1-2-45,2 1 0,-1 0-79,-2-3 0,-1 2 259,5-14 0,-3 3 90,-2 8-1,-4-3-269,-2 19 0,-2 0 0,0 20 0,-4 14 0,3 34 249,-2 5-249,6 7 0,3 3 0,-1-18 0,1 0 0,4 11 0,2 1 0,4-5 0,2-3 0,9 14 0,-11-21 0,1-2-180,5-1-1889,2-2-2339,-6-17 4408,-3-11 0,-7-22 0,-4-10 0</inkml:trace>
  <inkml:trace contextRef="#ctx0" brushRef="#br0" timeOffset="10300">8767 1167 23184,'-14'-35'629,"0"-1"1,0 4 0,1 1-360,-9-21-181,4 14 1,5 6-90,7 12 0,2 8-359,8 12-541,2 12-719,8 12 1619,1 11 0,1 12 0,-2 6 0</inkml:trace>
  <inkml:trace contextRef="#ctx0" brushRef="#br0" timeOffset="10766">9023 1755 24263,'8'-13'2429,"-3"1"-2159,0 3-180,-1 4 179,2 7-179,4 10 0,3 10 0,3 12 0,2 12-90,1 4 0,-8-12 0,-1 0 0,4 16 90,-2 11-90,-9-34 0,-3-8 0,0-11 0,0-6-90,0-28 90,0-4 0,2-25 0,4 0 90,3-1 0,5 2 0,0 9 0,0 8-90,2 10 90,-1 11 0,1 10 0,0 11 0,2 9-90,1 8 90,1 5-90,-2 1 0,-1 2 0,-1 6-90,-7-13-270,0 10-180,-7-22-359,0-2-271,-2-3-359,0-9-809,0 5 2338,4-10 0,2-5 0,4-5 0</inkml:trace>
  <inkml:trace contextRef="#ctx0" brushRef="#br0" timeOffset="11056">9815 1316 24353,'0'-32'2249,"0"5"-1979,0 9 809,2 17-449,2 41-630,2 11 0,-1-9 0,0 2-262,0-5 0,2 2 262,5 19 0,1 0-345,-3-15 0,-1-1 345,5 12 0,-1-4 0,2 7 0,1 5 0,-2-14-1439,-1 2 269,-3-27 217,-6-7-1116,-2-17 2251,-2-15 0,0-4 0,0-18 0</inkml:trace>
  <inkml:trace contextRef="#ctx0" brushRef="#br0" timeOffset="11266">9734 1660 22734,'-23'-9'2878,"3"0"-2518,5 0-90,7 0-180,5 0 0,12 0 0,11-2-90,19-1-90,16-1-275,-23 5 0,1 0 50,1 1 0,2 0-1169,11-2 0,0 1 1484,17-5 0,-26 8 0,-2-1 0,1 0 0</inkml:trace>
  <inkml:trace contextRef="#ctx0" brushRef="#br0" timeOffset="11938">12531 1280 22104,'5'-20'3149,"-1"0"-1980,-17-13-719,-3 8-91,-12-8-89,-2 13-90,-1-1 0,-2 7 0,1 5-90,-2 11 90,-3 12-90,9 10 0,-1 7-45,-2 13 0,1 4-45,1 1 0,2 2-1021,2 6 1,6-1 1020,11-16 0,3-2 0,0-2 0,3 0 0,9 6 0,2-1 0,8 17 0,0-26 0,4-4-180,17 2-90,-3-21 1,3-4 89,21-7 135,-20-4 0,-2-5-45,14-23 90,-8-11-269,-8-12 314,-21 25 0,-2-1-45,-4-2 0,-4-1 135,-2-13 0,-4 0-45,-2 12 0,-2 1 0,-2-8 0,-1 3 90,-9-6-90,2 11 0,1 6-90,7 10 0,-1 8 1973,8 14-1973,2 38 0,10 6 0,-3-10 0,2 4-1641,9 9 1,3 0 1640,-5-12 0,2-1-225,7 12 1,1-2-463,-6-18 0,3-2 687,11 5 0,2-3 0,-9-8 0,1-2 0,9 3 0,0 1 0</inkml:trace>
  <inkml:trace contextRef="#ctx0" brushRef="#br0" timeOffset="12249">13526 1190 23544,'0'-30'3058,"-3"-1"-2788,2 11-180,-3 1 0,4 12-1,6 3-89,6 2 0,9 2 0,7 0 0,5 0 0,3 0-179,3 0-271,1 0-1709,10 0 2159,-7 0 0,-8 0 0,-12 0 0</inkml:trace>
  <inkml:trace contextRef="#ctx0" brushRef="#br0" timeOffset="12455">13534 1506 21924,'-22'14'3059,"3"-6"-2699,9 2-91,5-9-89,5 3 0,3-4-180,5 0 0,27-4-270,-1-1-944,7-2 0,2 0-1485,19-5 2517,-19 5 1,0-1 0,-9 1 0,-1 0 0,1 1 0,-1-1 0</inkml:trace>
  <inkml:trace contextRef="#ctx0" brushRef="#br0" timeOffset="12783">15134 950 21835,'-4'-9'1978,"0"0"-1708,4 4-90,4 1 360,17 4-270,27-6-180,9 0-90,-21 1 0,1-1 0,24-3-270,-5 0-450,-6 0-3058,-4-6 3778,-23 3 0,-8-2 0,-22 5 0</inkml:trace>
  <inkml:trace contextRef="#ctx0" brushRef="#br0" timeOffset="13273">15094 977 19185,'-15'0'3148,"7"0"-1774,2 0-835,6 0 1466,0 0-1825,0 10 332,0 27-423,-1-5 1,-1 3-45,0 1 0,-1 0-45,-1 5 0,0-1 469,0 17-469,-1-23 0,1 0 90,2 17-90,-3-10 90,5-23 0,12-18-90,4-6 0,18-7 0,7-8 0,10-5 0,6 2 0,-13 12 0,0 1-258,20-1 258,-23 7 0,-2 6 90,6 12-85,-2 26 85,-21-1 0,-3 17-90,-29-12 90,-6 0-90,-12-4 0,-3-5 90,-1-7-90,1-7 0,3-8 0,3-6 345,5-6-435,4-2-92,2-3-448,1-4-449,7-4-540,-3-5-720,8-5 2339,-3-6 0,4-1 0,0-4 0</inkml:trace>
  <inkml:trace contextRef="#ctx0" brushRef="#br0" timeOffset="13583">16259 823 20648,'-10'-20'2878,"4"2"-7450,2 4 5111,4 5 1433,0 3-1432,0 1 792,0 1-882,0-1-38,0 1-322,0-1 3392,0 3-7799,0 0 4317,2 8 0,-2 9 0,2 9 0</inkml:trace>
  <inkml:trace contextRef="#ctx0" brushRef="#br0" timeOffset="13804">16430 1344 25972,'12'-5'2609,"0"3"-2609,0 0 0,1 2 0,-1 6 0,0 3 0,2 9 0,-1 3 0,-1 3 0,-6 6 0,-8 4-1709,-14 6-1260,-16 6 2969,7-22 0,-5-1 0,-5 3 0,-3-2 0,-5 1 0,0 0 0</inkml:trace>
  <inkml:trace contextRef="#ctx0" brushRef="#br1" timeOffset="23683">24072 308 21475,'0'-9'2069,"0"4"-1710,0-1 1,0 3-90,0-1-90,0 1 2428,0 1-2518,0 12 90,0-1 0,0 10 0,0-3 180,4 9-90,4 18-270,-1-8 0,1 16 0,-6-17 0,-2 7 0,0-7 0,0 1 0,0 23 0,0-18 0,0 1-268,0 22 268,1 3 0,2 0 0,2-1 0,-2-2 0,3 1 0,-4-1 0,0 0 0,2 1 0,-4 1 0,2-18 0,0 0 0,-1-10 0,0 1 0,1 10 0,0 0 0,0-14 0,0 0 0,0 0 0,0-1 0,0 1 0,0 0 0,1 32 0,0-1 0,-1-3 0,2-1 0,-1-18 0,-1 1 0,-1-10 0,0 1-361,1 12 0,-1 0 361,0-10 0,1-1 0,0 2 0,2 1 0,-2 0 0,0 1 0,1 2 0,0 1 0,-1 0 0,0 1 0,0 1 0,0 0 0,0 1 0,0-1 0,0-1 0,0 0 0,-1 0 0,0 2 0,0 16 0,0 3 0,-1 1 0,0 0 0,0-2 0,0 1 0,0-17 0,0 0 0,0-4 0,0-4 0,0-2 0,0 10 0,0 0 0,0-14 0,0-1 0,0 33 0,0-18 0,0 2 0,0-12 0,0-1 0,-1 13 0,-1-2 0,-1-13 0,1-2 0,0 1 0,0 0 0,0 1 0,0 0 0,0-1 0,0 2 0,0 19 0,0 3 0,-2-11 0,0 0-541,0 18 1,0 0 540,0-13 0,-1 2 0,1-1 0,-1 4 0,1-2 0,1-11 0,0-1 0,-1 3 0,1 8 0,-2 6 0,1 0 0,1-6 0,0 11 0,1 1 0,0-16 0,-1 6 0,1-1 0,0-5 0,2 9 0,-1-3 0,0-7 0,0 2 0,0-3 0,0 4 0,2-2 0,1 0 0,1 2 0,0 1 0,1 2 0,2 0 0,2 1 0,-1 1 0,0 5 0,-2-14 0,0 4 0,0 2 0,0-3 0,0 6 0,-1-2 0,1 7-427,-2-11 1,0 6-1,0 3 1,0 1-1,0-2 1,-1-5 426,0 5 0,-1-4 0,0 0 0,0 3 0,0 1 0,0 3 0,0 1 0,0 0 0,0-4-392,0-1 1,-1-2 0,1-2-1,-1 1 392,0 2 0,1-1 0,-1 1 0,1-1-258,0 2 1,1-1-1,-1 1 1,1 0 257,0 1 0,0-1 0,0 1 0,0 0 0,1 1 0,0 1 0,0-1 0,0 1-169,1 0 0,0 0 0,0 0 0,1 1 169,-1-1 0,1 1 0,-1 0 0,1-1 0,0 1 0,1 0 0,0-1 0,-1 1 0,1-2 0,-1 0 0,1 0 0,0 0 0,0-1 0,0 0 0,0 0 0,0-1 0,0-1 0,0 1 0,0-1 0,1-1 0,-2-2 0,1-1 0,1 1 0,-1 3 0,0 1 0,1 4 0,0 1 0,0 0 0,-1-5 0,0 0 0,0-3 0,-1 0 0,1 2 0,0 0 0,0 3 0,1 0 0,-2-1 0,0-4 0,0 12 0,-1-4 0,0-1 0,0 2 0,-1-1 0,0 0 0,-1-1 0,-1 0 0,0 0 0,0-1 0,0 0 0,-1 0 0,-2-2 0,0 0 0,0 0 0,0-1 0,0 1 0,-1-1 0,0-1 0,-2 0 0,1-1 0,0 0 0,0 0 0,0 0 0,0-1 0,0 0 0,0 0 0,0-3 0,0 0 0,0 6 49,0 0 1,0 5-1,0 4 1,0 1 0,0-4-50,2-7 0,-1-1 0,1-1 0,0 1 0,-1 2 0,0-2 0,0 0 0,0 2 0,0 0 0,0-1 0,1 0 0,0 9 0,1 1 0,0-1 0,1-3 0,-1-5 0,0 7 0,1-6 0,0 3 0,0-2 0,2 3 0,-1-1 0,1-3 0,1 0 0,1-4 0,0 1 0,0 0 0,1 1 0,0 0-89,1-1 1,0 1 0,0-1 88,0 0 0,1 0 0,-1-1 0,1 0 0,-1 0 0,1 1 152,0-1 1,-1 1 0,0-1-153,-1 1 0,1-1 0,-1 0 0,-1 0 0,-1 1 0,0 0 0,0 0 0,-1 0 0,-1-1 0,-1 2 0,0-1 0,-2 1 0,1-1 0,-1 0 0,-1 0 130,0 0 1,-2 1 0,1-1-131,-1-1 0,-1-1 0,1 4 0,-1 1 0,0 4 0,0 1 0,0-4 0,-2 4 0,1-3 0,0 3 0,1-4 0,0 4 0,0-1 0,0-4-102,-1 0 1,1-4 0,-1 1 101,1 0 0,0 1 0,0-1 0,-1-2 0,1 0 0,-2 6 149,2-3 0,-1 7 0,-1 3 1,1 0-1,1-4-442,-1 4 1,1-2 0,0 0-1,-1 3-38,1-5 0,1-21 117</inkml:trace>
  <inkml:trace contextRef="#ctx0" brushRef="#br1" timeOffset="25945">25676 1149 20395,'-3'-20'3328,"2"-1"-2608,-3 1-90,4 2-181,0 4-89,0 3-180,0 4 270,0 3-270,0 28 0,5 8-135,-1 0 0,-1 3 0,2 3 0,1 1 0,0 8-1,-1 1-44,1 5 0,-1 1-515,0 4 1,0 0 514,0 0 0,0-1 0,-1-1 0,0-1 0,0-3 0,0-2-90,0-4 0,-1-1 135,-1-6 0,0-1 45,-1 27 90,-1-13 0,0-11 179,0-10 1,0-4-270,0-14-90,2-1 1097,0-12-1097,10 0 0,19 0 0,14-2 0,-10 0 0,4-1-433,6-1 0,4-1 433,12-1 0,4-1-1013,-13 1 1,3 1-1,1 0 1013,7-2 0,2 0 0,2 1 0,-14 0 0,1 1 0,2 0 0,5 0-339,-4 0 0,5 0 1,3 0-1,1-1 1,-2 1-1,-2 0 339,0 0 0,-2 0 0,-1 0 0,1 1 0,4-1-194,-7 1 0,3-1 0,1 1 0,1 0 0,-1 0 0,-1 0 0,-3 0 194,7 0 0,-3-1 0,-2 1 0,0 1 0,1-1-139,1 0 0,-1 1 0,1 0 0,0 0 0,-1 0 139,-2 0 0,0 0 0,-1 0 0,2-1 0,3 1 36,-6 0 0,2 1 0,1-1 0,2 0 0,0 0 0,1 0 0,-1 1-36,4-1 0,-1 1 0,2-1 0,0 1 0,-1 0 0,1-1 0,-1 1 0,0-1 0,0 0 0,0 0 0,0 0 0,0 0 0,-1 0 0,0 0 0,-1 1 0,0-1 0,0 1 0,-1-1 0,-1 1 0,-2-1 0,-3 1 14,3-1 1,-2 0 0,-2 1-1,-2-1 1,2 0-15,10-1 0,0 0 0,-1 0 0,0 0 0,-6 1 0,0-1 0,-1 1 0,-1 0 0,12-1 0,-2 0 0,-3 0 0,-6 0 0,-1 0 0,-2 1 304,-8 0 0,0 1 0,-3 0-304,13-1 0,-2-1 544,1 2 1,-1 0-545,-14 1 0,-3-1 0,30 0 2166,-31 2-2166,-20 0 2939,-3 0-2939,-3 0 761,-2 0-761,3 0 0,-2 0 0,0-2 0,-6 0 0,-3-5 0,0-2 0,0-6 0,0-10 0,0-39 0,-2 31 0,-1-1-557,0-18 0,-1-2 557,-2 2 0,0 0 0,-1-6 0,0-2 0,0-4 0,-1-1 0,3 20 0,-1 1 0,1-1 0,0 0 0,0-1 0,1 1 0,-3-21 0,0 1 0,0 2 0,0 1 0,0 5 0,1 1 0,-1 5 0,0 2-287,1 6 1,0 3 286,1 5 0,0 2 0,-5-21 0,0 15 0,1 8 0,-3 10 1044,2 8-1044,-6 6 643,-22 5-643,5 8 0,-3 0 0,-2-1 0,-2-1-583,-11 6 0,-1 0 583,4-3 0,-2 0 0,-11 0 0,-4-1 0,15-1 0,-3-1 0,0 1-712,-8-1 0,-2 1 0,-1-1 712,12 0 0,-1-1 0,-1 1 0,0-1 0,-3 0 0,0 1 0,-1-1 0,0 0-485,-3 1 1,1 0 0,-2 0 0,1 0 484,-1 0 0,-1 0 0,0 0 0,-1 0 0,0 1 0,0 1 0,-1-1 0,0 1 0,0 0 0,-1-1 0,1 1 0,-1 0 0,14-1 0,0 1 0,0-1 0,-1 0 0,-4 1 0,-2 1 0,-3 0 0,-2 0 0,0 1 0,-1-1 0,1 1 0,1-1 0,0-1 0,0 1 0,-1 0 0,1 0 0,0 0-268,0 0 0,0 1 0,0 0 1,1 0-1,0-1 0,2 1 268,-6-1 0,0 1 0,2-1 0,2 1 0,4-1 0,4 0 0,4 1 0,1-1 0,-1 0-78,0 0 1,0 0 0,1 0-1,-1 0 78,-14 2 0,-1 0 0,1 0 4,2-1 1,0 0 0,1 0-5,2-1 0,1 0 0,1 0 0,3 0 0,1-1 0,1 1 271,3-1 0,1 0 0,1 0-271,-17 3 0,2 0 0,8-1 0,0 0 0,-8 4 0,2 0 0,20-4 0,1 0 0,-7-1 0,3 1 1850,-3 4-1850,4-10 0,3 10 1394,-3-7-1394,-19 14 1080,28-11 1,-2-1-1081,-6 6 0,0-1 0,-21-2 924,11 4-924,21-9 0,3 0 0,5 3 0,-2-7-450,9 3-989,1-4-450,10 6-900,6 2 2789,-1 5 0,4 3 0,0 0 0</inkml:trace>
  <inkml:trace contextRef="#ctx0" brushRef="#br1" timeOffset="28003">27897 2773 20792,'10'-38'6027,"-5"12"-5551,1-13-296,-6 24 9,-6 8-99,-2 5-86,-9 2-4,-3 0 103,-2 8-103,-5 4 0,-17 29 90,9-5-90,10-10 0,1 0 0,-6 17 0,3 0 0,5 3 0,11-12 0,2 1 0,0 18 45,3-16 0,3 0-1016,3 15 971,0 1 0,5-4 0,2-5 0,7-6 0,0-7 0,10 3 0,-6-12 0,7-5 0,-7-11 0,1-6-90,1 0 90,-2-4 971,4-7-971,3-7-90,1-14 90,-7 4 0,0-4-1696,-1-9 0,-2-2 1696,1 0 0,-3-2 0,-2-2 0,-3 0-110,-4 13 0,-1 0 110,-2 0 0,0 0 0,-1-27 0,-3 24 0,-1 1 90,-4-11-90,-5-7 0,0 29 90,1 3-90,2 6 0,4 2 3283,-2 5-3283,6 5 329,-6 2-329,2 2 0,1 0 180,0 26 0,4 8 0,9 32-180,1-31 0,2 0 0,15 24 0,-9-29 0,1-1 0,14 12 0,3 0 0,5-5 0,2-5 0,3-6 0,1-4 0,0-8 0,0-6 0,12-3 0,-7-4 0,-5 0 0,-16 0 0,-17 0 0,-2-4 0,-5 1 0,-2-5 0,-5 1-1350,0-4-1078,-5 3 2428,-4-1 0,-13 13 0,-3 1 0</inkml:trace>
  <inkml:trace contextRef="#ctx0" brushRef="#br1" timeOffset="30435">25449 2868 20215,'-4'-16'2429,"3"2"-2249,-2 3-90,3 4 0,0 1 0,0 3 450,0 1-271,0 10 91,0 22-180,0 5-90,0 21-90,0-5-592,1 4 592,2 4 90,3 0-113,-3-22 0,0 1 23,3 16 0,-2 7 0,-2-27 0,-2-9 0,2-5 90,0-10-90,2 0 588,-2-9-588,0 3-940,-2-4 221,0-4-540,0-3-900,2-9 2159,0-4 0,4-4 0,0 0 0</inkml:trace>
  <inkml:trace contextRef="#ctx0" brushRef="#br1" timeOffset="31108">25757 2981 15358,'0'-9'5217,"-3"4"-4497,2-1-270,-3 3-271,1-1 1,2-1 0,-3 3 0,4 0 180,0 2-180,-4 0 0,0 0 0,-1 4-90,-2 3 0,3 6 89,-1 5-179,2 5 90,3 2-90,0 4 0,0-1 0,0-1 0,0-2 90,3-5-90,5 2 0,3-11 0,3-1 0,-2-10 90,8-2-90,1-15 0,0-1 90,-3-15 0,-7-11 0,-6 9 0,1-10 90,-6 17-180,0 1 90,-6 5-90,0 1 0,-6 3-90,-1 2 180,3 5-180,0 0 0,2 4 0,-2 2-90,0 3-180,-4 2 181,6 0-1,-2 0 0,9 4 90,-3 1-90,0 6 0,4-1-270,-4 1-269,4 0-721,0 2-628,0 2 2068,0-2 0,4 0 0,0-1 0</inkml:trace>
  <inkml:trace contextRef="#ctx0" brushRef="#br1" timeOffset="31934">26046 2777 14729,'-6'-9'6386,"5"0"-5577,-5 0-359,6 2-90,-3 3 90,2 2 0,-3-2-271,4 1 1,0-2 90,0 1 270,0 4 629,0-2-989,0 10-90,2 2 90,2 10-90,1 2 0,4 22 0,-2-9-90,3 17 0,-2-15 90,2 17 0,0 1-90,1 9 0,-3-18 0,-2-12 0,-4-13 0,2-5 0,-2-1 0,2-1 0,-2-1 0,0 1 0,-2-3 90,0 1-90,0-3-90,0-4 90,0-1 90,0-4-180,2 0-810,0-6-359,4-4-1080,-2-8 2339,0-5 0,-2 4 0,-2 0 0</inkml:trace>
  <inkml:trace contextRef="#ctx0" brushRef="#br1" timeOffset="33385">31735 2474 17427,'0'-11'5037,"0"0"-4587,0 4 270,2 0-91,-2 1-359,4 1-90,-2 0 90,0 3 539,0 2-359,-2 8-180,0 26-180,0 1 0,0 3-90,0 0 0,0 4 45,0 23 0,0-1-45,1-25 0,0-1 0,-1 9 0,2-1 0,6 13 0,-3-19-90,2-4-270,-4-24-360,0-6-629,-2-6-900,0-6 2249,-1-8 0,0-9 0,0-7 0</inkml:trace>
  <inkml:trace contextRef="#ctx0" brushRef="#br1" timeOffset="34068">32047 2569 13399,'0'-27'2338,"0"2"401,0 7-2560,0 6 1262,0 6-1441,0 4 807,-3 2-717,2 0 2910,-6 0-2910,6 0-90,-3 0 90,1 0 90,2 0 630,-3 0-630,4-2-91,0-1 1,2-3-90,2-1 0,4-2 90,6-2-180,5 1 90,3 1 0,4 5 90,-1 2-90,-1 2 0,-1 4 0,-7 3 90,-2 6-90,-7 5 0,-4 3 0,-3 1 0,-5 1 0,-2-2 0,-5-3 0,1-3 90,0-3-90,2-5 0,3-3 0,2 0 0,4-3 0,0 3-90,2-4 90,2 0 0,4 0 90,13 4-90,-6-3 0,14 17 0,-18-4 0,5 12 0,-10-1 0,-2 0 0,-2 0 0,-2 0 0,-16 7 0,1-6 0,-15 4 0,-2-6 0,8-13-180,-9 8-179,21-18-91,-1 5-180,13-2-179,-3-3-361,2 3-629,-3-4-449,4-4 2248,0-3 0,0-5 0,0-1 0</inkml:trace>
  <inkml:trace contextRef="#ctx0" brushRef="#br1" timeOffset="34751">32376 2542 19586,'8'-7'3058,"1"1"-2788,-3 3-90,2 1 0,-4 2 0,2 0 89,-2 0-89,-2 0 450,0 0-360,-2-2-90,0-2-90,0-4 0,2-1 0,2 0 0,4-4-1,4 5-89,5-2 90,3 5 0,2 3 90,3 0-90,-3 2 90,0 4-90,-3 3 180,1 10-270,-11 0 90,0 8 0,-14-5-90,-4 5 0,-5 0 90,-2 0-90,1-2 0,3-5 0,6-5 0,2-6 90,4 1-90,0-7 180,9 3-180,2-4-3302,13 0 3302,3 0 90,7 0-1,9-4-89,4-3 90,6-4-90,-4-1 90,-4 1 90,-9 4 0,-6 1 0,-9 3 90,-3 1-90,-12-2-180,0 1 3302,-6-1-3662,0 2-2428,0 2-1530,-15 10 4318,-1-2 0,-18 14 0,1-4 0</inkml:trace>
  <inkml:trace contextRef="#ctx0" brushRef="#br1" timeOffset="36726">28019 1145 19406,'-16'0'3778,"3"0"-3239,5-2-179,1 1 0,6-3-90,-3 4 90,21-4-180,5-1-1,24-4-89,7-1 0,-12 2 0,3-1-45,-5 2 0,0 0 0,-1 1 0,-2 0-45,12-4 0,-26 7-90,-5-1-90,-5 1-269,-4 1-361,-4 2-269,-2 0-540,-2 0-900,-6 0 2519,-4 6 0,-10 6 0,-5 6 0</inkml:trace>
  <inkml:trace contextRef="#ctx0" brushRef="#br1" timeOffset="37672">27946 1240 19946,'0'-12'3148,"-4"1"-2249,4 0-359,-4 3-450,0 2 0,3 4 0,-2 2 90,-1 16-90,0 2 0,-1 18 0,-4-2 0,4 28-1,-1-19-89,2 9 180,4-34 0,0-12-90,0-6 0,2 0 0,0 0-90,4 0 0,-1 0 90,2 0-90,0 0 0,13-10 0,-3 5 0,13-7 0,-8 7 0,4 1 0,10-3 0,5 4 0,0-1 0,-4 4 0,-13 0 0,-2 0 90,-3 0-90,3 0 0,-5 8 90,3 0-90,-8 6 0,2-1 0,-6-2 0,2 1 0,-2-1 0,-1-2 0,-1 0 0,-4 0 0,0 0 0,-2 0 0,0 2 0,0 1 0,0-1 0,-6 0 90,-1 0-90,-7 1 0,-2 2 0,-6-1 0,-3-1 0,-1-1 0,0-2 0,3-4 0,3 3 90,3-7 0,3 3 0,8-4 180,0 0 89,6 0 901,0 0-1260,2-6 0,2 4-540,1-4-2428,2 6 179,-4 0 2789,1 0 0,-4 6 0,0 2 0</inkml:trace>
  <inkml:trace contextRef="#ctx0" brushRef="#br1" timeOffset="39725">5380 4822 18843,'-30'-37'1530,"3"1"-1081,3 2 181,8 0 1383,0 7-1474,4 2 390,5 5-659,-2 4 159,8 2-339,-3 7 700,4 3-700,0 4-90,2 0 90,6 6 90,10 0-90,13 5 89,17-2-134,-16-6 0,3-1-192,6 0 1,3 0 191,8-2 0,2 0-45,2 0 0,4 0 30,-2 0 0,4 0 0,-3 0-30,-14 0 0,-2 0 0,3 0 0,9 0 0,3 0 0,-2 0 30,-7 0 0,-2 0 0,-1 0-30,17 0 0,0 0 0,-16 0 0,0 0 0,-3 0 0,1 0 0,-4 0-45,-1 0 0,-5 0 45,2-4 90,7-1-90,-3-10 0,-12 4 0,6-4 383,-14 8-293,-2 3-180,-7 2-270,-3 2 1,-7 0-1081,-2 0 451,-4 0-360,0 0-990,-6 0 2339,-1-2 0,-1 1 0,0-1 0</inkml:trace>
  <inkml:trace contextRef="#ctx0" brushRef="#br1" timeOffset="40015">6964 4292 15571,'-12'-27'2159,"2"4"629,0 3-2608,5 7 1124,-4 6-1214,4 9 790,-1 13-610,-1 17-90,6 18-90,-1-17 0,0 3 921,2 6 0,0 1-967,0 7 1,0 1-45,1 3 0,0 1 45,0 4 0,0 0-45,1-1 0,0 0 0,1-2 0,0 1-321,-1-11 0,0 0 1,0-2 185,2 4 0,-1-3-180,0 8 0,0-4-674,1 0-990,0-17 1979,0-18 0,2-21 0,0-14 0</inkml:trace>
  <inkml:trace contextRef="#ctx0" brushRef="#br1" timeOffset="40568">6883 4541 21655,'-41'-34'2068,"3"0"-1438,-8-3-450,18 4-90,4 5-90,25 11 90,14 10-90,30 5 0,-4 6 0,21 3 0,-12 9 0,4 0 0,1 2 0,2 0-45,-19-6 0,-1 0 45,15 4 0,8 3 0,-30-10 0,-7-4 0,-5 5 0,-6-8 0,-4 10 90,-4-5 0,-2 15-90,-7-1 180,-6 13 0,-7 2 44,-1 1 1,-1 3-90,4-5 0,0 0-107,-8 16 1,-1 4 61,8-13 0,0 2 0,0-1-335,-3 6 1,-1 3 304,2 0 0,-1 4 0,2-4 30,0 5 0,3-4-45,-1-2 0,2-2-45,6-12 0,2-4 90,-3 9-90,8-17 0,-3 1 0,4-19 0,0-3-1260,0-4 201,0-6-1459,2 0 2665,-1-7 1,2 8 0,-1-1 0</inkml:trace>
  <inkml:trace contextRef="#ctx0" brushRef="#br1" timeOffset="41839">8454 7151 16707,'-28'-14'0</inkml:trace>
  <inkml:trace contextRef="#ctx0" brushRef="#br1" timeOffset="43443">8381 6631 21924,'-14'-14'1710,"0"1"-1441,7 4-89,-2 4 0,8 1-90,-2 4 90,3 4 0,0 5 90,3 9 179,5 29 1,3 18-360,-5-29 0,-1 2-109,-2 1 0,-1 1 199,0 21 0,-2-11 0,0 1-135,0-11 0,0-1-365,0 15 1,0-1 364,0-15 0,0-1 0,0-3 0,0 2-45,1 8 0,0 0 0,1 16 0,0-25 0,0-3 0,1 2 205,-2-7-205,-1-4 652,0-5-652,0-5 0,0-2 0,0-6 0,0 3 0,0-3 89,0 0-89,0-1 0,0-4 90,2 0 90,4-4-90,-1-3-90,5-6 0,-4-5 0,4-9 0,0-5 0,2-1 0,1-1 90,8-18-250,-5 16 0,1 0 160,12-9 0,-6 15 0,2 1 0,16-9 0,-6 7 0,3 2 0,-7 14 0,-1 3 0,31-13 0,-6 15 0,-20 18 0,10 16 90,-14 4-90,6 18 0,-16-5 90,-5 9-90,-4 6-1643,-7-13 0,-2 1 1643,0-10 0,-2 1 45,-2 10 0,-3-1-729,-7 12 684,-11 1 0,-7-5 0,-7-2-273,1-21 1,-4-3 272,9-7 0,-1-3 45,-14 2 0,-1-6-45,11-8 0,1-4 0,-1-4 0,1-3 45,-1-3 0,1-2-45,1-3 0,1-3 45,-9-11 0,3-2-45,11 8 0,1-1 1102,-9-15 0,4 0-1462,8-4 226,10 9 1,5 1-1216,10-2-540,6-6-809,7 16 2923,1 7 1,2 4 0,1 6 0</inkml:trace>
  <inkml:trace contextRef="#ctx0" brushRef="#br1" timeOffset="43893">9693 7033 23454,'-16'-11'2698,"-6"-4"-2248,8 7-360,1-1 0,9 5 0,8 2-90,6-3 90,13-2-90,14 0 0,14 0-329,10-1 329,5 1 0,-32 2 0,1 1 0,-1-1 0,-1 1 0,32-5-90,-4 2 0,-8 0-180,-6 5-180,-9 0-90,-7 2-269,-7 0-1530,-2 0 2339,-11 0 0,-2 0 0,-7 0 0</inkml:trace>
  <inkml:trace contextRef="#ctx0" brushRef="#br1" timeOffset="44287">9884 7436 19586,'-37'9'4048,"3"-4"-3419,5-1 1,5-4-91,3 0-89,5 0-90,8 0-90,2 0-90,6 0-90,0 0 0,6 0 179,29 0-179,10 0-323,-7 0 1,2 0 322,-2-2 0,0 0-90,2 0 0,1 1 45,-2-1 0,0-1-45,-3 1 0,1 0 45,4 0 0,-1 0-45,26-3 0,-1 0-180,-27 3-1349,-11 2-3058,-14 0 4587,-3 0 0,-1 6 0,-2 2 0</inkml:trace>
  <inkml:trace contextRef="#ctx0" brushRef="#br1" timeOffset="46788">12686 6807 20036,'6'-9'3058,"0"0"-2788,-4 2-90,0 2-90,-2 3-1,4 2 91,-2 0 90,4 0 270,2 0-360,-5 0 0,2 4 90,-3 4-91,1 3 181,2 13-180,0-6-90,1 8 0,-2-8 0,-2-2 0,0 2 0,-2-2-90,0 2 180,0 0-90,-6 10-90,-2-3 90,-19 22 0,-9-2-90,-4-1 0,-1-4 90,8-16-90,-14 5 0,11-7 0,-13 6 0,15-9 0,-3 1 0,-1-4 0,1-3 0,0-5 0,5-4 0,-8-4 0,6 0 0,1 0 89,10-4-89,9-2 0,7-3 90,-4-4-90,6 3 0,-1-5 90,2 6-90,4-2 0,0 4 90,0 0-90,0-3 0,0 1 0,0-4 0,0 4 90,0 0-90,0 0-90,0 0 90,0 0 90,0 0-90,7-4 0,1 1-90,6-6 180,7-6-180,-7 4 180,13-12-90,-15 14 0,3-1 0,-9 8 0,-2 4 0,-2 0 0,-2 3 0,0 1 0,0 1 0,2 2 0,0 0 0,2-2 0,0-2 0,0-1-90,2-4 180,1 2-90,1-4 0,2-1 0,0-3 0,4-1 0,0-4-90,4-3 90,1-2 90,1-4-90,-2 1 0,-1-4 0,-2-5 0,-1-1 0,1 1 0,-3-1 0,-2-10 0,-5 3 0,-5-1-1423,-6-15 1423,0 21 0,-7 1 90,-1 1-90,-2 1 0,-2 3 0,-3-1 0,-8-8 0,7 13 90,-8-2-90,10 16 0,0 5 1423,-1 2-1423,3 2 0,0 5 0,2 0 0,-1 2 0,1 0-90,2 4 180,0 5-90,3 7 0,5 7 0,2 6 0,4 25 0,0-6 90,0 18-90,5-30 0,1-1 90,6 21-90,-1-20 0,2 0 0,11 13 0,5 1 90,5 0-90,-7-14 0,1 0-222,-6-9 1,1 1 221,6 7 0,1 0 90,10 10-90,1-4 0,1-5 0,1-4 0,4-3 0,0-4 0,-1-3 0,-3-3 0,7-4 0,-21-7 0,7 2 0,-21-9 0,-4 3-90,-6-4 443,-5 0-2782,0 0 810,0-4-989,-5-1 2608,-2-8 0,-5 1 0,0-4 0</inkml:trace>
  <inkml:trace contextRef="#ctx0" brushRef="#br1" timeOffset="47710">14221 6450 20665,'0'-11'3058,"0"-3"-2518,-11-8-180,3 5-90,-12-5 0,6 6 89,-11-2-179,4 4 0,-8 3 270,-13 7-180,3 10-90,-18 5 0,10 10-90,-2 8-256,2 7 256,3 7-675,5 7 675,5 2-90,9 5 50,13-20 0,4 3-5,7-1 0,2-1-45,0-1 0,3-1 0,15 22 0,2-26 0,3-5 0,3-5 0,1-3 0,0-10 238,1-3-238,-2-6 0,1 0 595,-4-4-595,13-11 87,-11-1-177,7-12 90,-13 3 0,-2-6 0,0-6-90,-3-1 90,-1-5 0,-4 2 0,0-2 0,-5 4 0,-2 1 0,-3 6 0,0 1 0,0 6 90,-3-8-90,-4 12 0,-3-6 0,0 13 90,0-2 0,5 3 0,-2 1 0,2 1 0,1 4 90,-3 2-180,6 3 0,-3 2 0,4 6 90,0 16-90,0 3 90,6 17-90,4-5 0,8-8 0,4 0 0,15 15 0,2-11 0,5-2 0,-7-11 0,0-2 0,2 0 0,0-2 0,-5-3 0,-2-2 0,9-4 0,-7-1 90,-5-6-90,-7 0 0,2 0 0,-11 0-90,1 0-90,-10 0-180,-2 0-1349,-2 0 270,0-4-810,-6-3 2249,1-8 0,-6-6 0,0-4 0</inkml:trace>
  <inkml:trace contextRef="#ctx0" brushRef="#br1" timeOffset="47942">14944 6269 22914,'-11'-27'2608,"1"2"-1708,2-8-360,0 6-540,4 2-90,0 6-270,4 12-1259,0 0-1080,-4 13 271,-2 6 2428,1 11 0,-6 2 0,4 2 0</inkml:trace>
  <inkml:trace contextRef="#ctx0" brushRef="#br1" timeOffset="48144">14980 6635 22104,'12'12'3328,"-1"-5"-2518,0 3 179,2-3-179,3 7-270,2 2-540,4 2 0,1 4 0,1 3 0,8 19 0,-13-7-675,-11-1 0,-6 3-1843,-17 18 2205,-1-18 1,-5 1-1,-5-4 1,-4 0-1,-3 1 1,0 1-1</inkml:trace>
  <inkml:trace contextRef="#ctx0" brushRef="#br1" timeOffset="53086">25778 7119 20755,'-4'-9'3688,"3"0"-3148,-2 2-180,3 3-91,0 0-179,0 3 0,0-1 90,0 6 90,0 7 90,0 16 0,0 18-91,2 7 1,1 6-699,-1-9 0,1 1 489,0-3 0,0 3 0,1-2-1128,0 9 0,0-1 1113,0 1 0,0-1-45,0 0 0,0-1-311,1-2 0,0 0 311,1 13 0,0-2 0,0-17 0,-1-1-73,1 7 0,0 0 118,-3-14 0,0-3-45,1 15 700,-2 6-700,-2-26 2205,0-2-2205,0-4 892,0-2-892,0-5 235,0-2-235,0-9 0,0 3 0,0-9 90,0 3 90,2-4-90,2 0 0,13 0-90,1 0 0,15 0 0,19-6 0,11-4 0,-10 1 0,4-1 0,2-1-848,-8 2 0,2 0 0,1 0 0,0-1 848,5 0 0,1-1 0,-1 1 0,-2 0 0,9-1 0,-2 0 0,0 2-402,-15 1 0,2 1 0,-1 1 0,1-1 402,-1 0 0,0 0 0,1 1 0,3-1 0,4 0 0,3 0 0,3 1 0,-2-1 0,-2 1 0,0 1 0,-3-1 0,0 2 0,4-1-298,-1-1 0,4 1 1,0 0-1,-1-1 1,-3 2 297,-4 0 0,-4 1 0,1 0 0,3-1 0,3 1 0,2-1 0,3 0 0,0 0 0,-1 0-249,1 0 0,1-1 1,-1 1-1,1 0 1,-1 0 248,0 0 0,0 0 0,0 0 0,-1 0 0,-1 1 166,-6-1 1,0 0 0,0 1 0,-2 0 0,-1-1-167,7 1 0,0 1 0,-2-1 0,-4 0 29,2 1 1,-3-1 0,1 1-30,10 0 0,1-1 0,-6 1 0,-4 0 0,-5 0 681,-4 1 0,2 0-681,12-4 0,4-1 0,-17 2 0,2 0 0,-1 0 353,-1 0 0,0-1 1,1 0-354,1 1 0,1-1 0,-4 1 0,7 0 0,-2 1 47,-1-1 0,0 1-47,-4 2 0,-1 0 0,-2 0 0,-3 0 0,-3 1 0,-2 0 1624,27 0-1624,-9 0 0,-6 0 0,-5 0 0,-3 0 0,1 0 1700,-3 0-1700,1 0 968,-1 0-968,-4 0 0,-1 0 0,-5 0 0,-3 0 0,2 0 0,-11 0 0,3 0 0,-12 0 0,-2-2 0,-2-5 0,-8-10 0,0-13 0,-7-19 0,7 17 0,0-4 0,1-9 0,-1-6 0,1-2-560,0-7 1,1-2-1,-1-4 560,0 7 0,0-4 0,-1 0 0,2 3 0,-1-7 0,1 3 0,0 2 0,-1 7 0,0 2 0,1 4-166,2 2 0,0 4 166,-3 4 0,1 2 0,-1-29 0,0 26 0,0 1 0,-3-15 0,-1-12 0,5 26 0,-3 1-2726,2 5 2726,-3 0 1079,-2-7-1079,2 11 266,-4-5-266,3 15 0,-6 0 0,5 5 3392,-3 2-3392,3 9 0,-2 2 0,-4 2 0,-8 0 0,-9 6 0,-13 5 0,15-2 0,-3 1 0,-6 2 0,-3 0-628,-10 1 0,-3 0 628,12-4 0,0 0 0,-2 0-863,-7-1 0,0 1 1,-2-1 862,-4 0 0,-2 0 0,0 0 0,-4 0 0,-1 0 0,-1-1-413,16-1 0,0-1 0,0 1 0,-1 0 413,0-1 0,1 1 0,-2-1 0,-4 1 0,-5 0 0,-4 1 0,-3-1 0,1 0 0,4 0 0,9-1 0,3-1 0,1 1 0,-2-1 0,-2 1 0,-2-1 0,-3 1 0,-2 0 0,0 0 0,2 0 0,4-1-393,-12 0 0,4 0 0,1 0 1,-1 0 392,0 0 0,0 0 0,0 0 0,0-1 0,3 1 0,-1-1 0,2 1 0,-1-1-103,3 0 0,-1 1 1,2-1-1,0 0 103,3 1 0,0-1 0,1 1 0,0-1-56,-14 1 0,1 0 1,1 0 55,4-1 0,0 1 0,2 0 0,3-1 0,0 0 0,1 0 26,4 0 1,0 1 0,1 0-27,4-1 0,0 0 0,-2 0 0,-10 3 0,-3 1 0,4-1 0,-8 0 0,1-1 0,13 1 0,-2 1 0,4 0 349,1-2 1,2 1-350,-15 3 0,1 0 0,16-2 0,2 0 0,-14 2 0,3-2 405,18-4 0,3 1-405,-2 1 0,1 0 0,-30 0 0,0 7 0,4-7 0,0 3 1203,4-7-1203,2 3 0,5 0 2668,3-3-2668,6 3 306,5-4-306,5 4 1721,5-3-1721,4 7 158,-2-7-158,7 3 0,-5-4 0,10 0 0,-2 0 0,9 0 0,2 0 0,10 4 0,0 1 0,12 10 0,6-5 0,-3 7 0,5-11 0,-14 4 0,-3-5 0,-6 4 0,-4 2 0,-2 1 0,0 3-450,0 15-989,0 2-630,0 17-4291,-5 1 6360,0 10 0,0-25 0,0 1 0,1 2 0,0 1 0</inkml:trace>
  <inkml:trace contextRef="#ctx0" brushRef="#br1" timeOffset="54383">28348 9141 23903,'-10'-25'1709,"0"2"-1349,5 5 360,-2-2-540,6 12-180,-2-2 90,3 10 0,0 18-90,0 7 89,0 22-89,-4 9 90,3 8-90,-3-28 0,-1 0 0,4 1 0,1-1 0,-3-2 0,0 1 0,3 4 0,0-2 0,0 11 90,0 5 90,0-38-90,2-6-90,2-19 90,8-10-90,17-25 0,2 6 0,-9 12 0,2 2-90,15-5 180,21 5-90,-14 13 0,12 10 90,-21 14-90,-5 11 90,-3 6-90,-7 7 0,-5 5 90,-9 22-90,-14-14 0,-10 11 0,-17-25 0,-12-8 0,-8-9 0,11-14 0,-2-3-90,-22-6-135,13-7 0,2-4-933,-1-12 483,21 10 1,2-2-1665,1-9 2339,7 0 0,6 5 0,2 0 0</inkml:trace>
  <inkml:trace contextRef="#ctx0" brushRef="#br1" timeOffset="56738">25510 9530 20935,'-5'-7'3238,"-4"0"-2698,4 5-360,-1 0-180,-3 2 0,4 6 0,-7 1 0,2 7 90,-2-1 90,-4 1 179,-3-6-89,4-2 0,3-10-180,5-1 90,6-6-90,-3-3-90,10-14 0,4 3 90,9-8-90,5 8 0,5 6 0,1 4 90,-1 8-90,-1 3 90,-7 8 0,2 17-90,-11 2 90,-1 19-90,-9-4 0,-9 6 0,-4 1 0,-7 0 0,-6 0 45,5-15 0,-2-1-45,-11 14-45,7-14 0,0-2 45,0-2 0,0-2 0,17-16 0,4 1 90,10-7-90,4 3 0,12-4 0,11 0-90,8-2 0,8-2-90,0-5-90,-4-1-180,-5-1-269,-11 6-271,-5 1-539,-10 2-630,-6-2 2159,-4-3 0,-4-5 0,0 1 0</inkml:trace>
  <inkml:trace contextRef="#ctx0" brushRef="#br1" timeOffset="57063">25867 9399 20575,'0'-21'2699,"0"3"-2070,-4 6-449,0 12 0,-6 7-90,1 30 0,3-6-90,2 15 0,8-12 0,1-7 90,4-2-90,11-7 0,-6-8 0,9-4 0,-10-12 360,3-58-360,-20 22-45,5 3 0,-5 3-135,-17 8-180,2 16-359,-1 5-2160,-2 5 541,10 2 2338,1 0 0,15 0 0,0 0 0</inkml:trace>
  <inkml:trace contextRef="#ctx0" brushRef="#br1" timeOffset="57286">26277 9277 21835,'17'-19'3597,"-1"3"-1888,-8-3-539,0 4-900,-6 2-270,4 10 0,-2 12 0,2 14 0,2 11 0,-2 13 0,4 6-540,1 8-539,1 0-898,0 0-452,0-2 2429,-1-7 0,-2 0 0,0-5 0</inkml:trace>
  <inkml:trace contextRef="#ctx0" brushRef="#br1" timeOffset="58586">31211 8897 20665,'-19'0'2519,"3"0"-2339,8 0 0,-1 0-1,8 0 361,-3 0-450,0 0 180,4 0-180,-8 0 270,7 0 179,-2 0-449,17 0-90,-3-4 0,16 1 0,-6-4 0,11 1 90,-5 3-90,0-1 0,-9 4 90,-10 0-90,-4 0 0,-2 0 90,-2 0-90,0 6 0,0 1 0,0 7 0,0 7 0,0 3 0,-9 6 90,3-9-90,-8-4 0,4-8 0,0 0 0,0 0 0,-6 0 0,5 2 0,-3-1 0,2 3 0,4-4 0,-4-2 0,3 1 0,-2-3 0,6 0 0,-6 5 0,4-8 0,-3 10 0,-4-7 0,0 6 0,4-1 0,-2-5 0,11-1 0,-3-4 90,4 0-90,18 4 90,-1-3-90,21 3 0,-3-4 0,3 0 0,1 0 0,-2 0-90,-5 0-360,2 4-269,-14-3-271,-1 3-539,-15-4-899,-2 0 2428,-7 0 0,-2-4 0,-5-1 0</inkml:trace>
  <inkml:trace contextRef="#ctx0" brushRef="#br1" timeOffset="59209">31576 8937 20755,'11'-5'2699,"-3"1"-2430,-4 4 1,-2 0 180,-2 0-450,-6 0 0,1 0 180,-5 0 90,6 0 0,0 0-180,4-2 0,4 0-90,2-3 0,6 3 0,3 0 89,1 2 1,-1 0 90,4 0-90,-5 0 90,-1 8-90,-7-2-90,-4 9 90,-2-4-90,-5 3 0,-7 2 0,0-4 0,0-3 0,8-1 0,4-7 0,0 3-90,2-4 90,4 4 90,6-3-90,19 7 0,-5-1 0,9 4 0,-14 3 0,-5 0 0,-4-3 90,-6 2 0,-9 5-90,-6-3 0,-11 4 0,-1-7 0,-1-1 0,0-6 0,3 3 0,3-7-90,2 7-270,3-7-179,5 3-271,2-4-2158,4-2 539,0-4 2429,4-4 0,2-5 0,5-2 0</inkml:trace>
  <inkml:trace contextRef="#ctx0" brushRef="#br1" timeOffset="59720">31922 8901 20215,'12'-11'2879,"0"2"-2519,-2 2 269,4 5-269,-5 0-90,1 2 0,-6 0-90,-2 0 449,-2 0-449,-4 0-90,0 0 0,-1 0 0,-4 0-90,4 0 90,-1 0 0,2 0 360,4 0-360,7 0 0,8-2-1,4 1 91,7-1-180,-5 2 360,12 6-270,-12 4 90,4 8-90,-15 4 0,-6 5 0,-6 3 0,-6 4-90,-5-4 90,-1-1-90,0-6 0,7-5 90,2-5-90,5-6 0,0 1 0,7-7 0,24 3 0,30-10 0,-28 4 0,2-1-817,6-3 1,-1-1 456,20-5-650,-19 5 0,-1 1-3667,26-2 4677,-7 2 0,-30 6 0,-24 0 0</inkml:trace>
  <inkml:trace contextRef="#ctx0" brushRef="#br1" timeOffset="63185">12040 8517 24173,'-35'0'2069,"3"0"-1709,5 0 90,7 0-91,10 0 1,1 0-90,8 0-90,-1 0 180,29-2-360,14-5-1696,-1 2 0,4-1 1696,8-4 0,4 0 0,-9 1 0,2 0 0,1-1-481,6 0 1,2-1-1,5-2 481,-3 1 0,5-1 0,4 0 0,-1-1 0,-3 1-279,-10 3 1,-3 0 0,-1 0-1,4 0 1,4-1 278,-3 1 0,3-1 0,4-1 0,2 0 0,1 0 0,-1 0 0,-1 0 0,-4 1-222,8-1 0,-2 0 1,-1 0-1,-1 0 1,0 1-1,1-1 222,-1 1 0,0-1 0,0 1 0,0 0 0,-2-1 0,-2 1 62,3 0 1,-1 0 0,-2 0-1,-3 0 1,-6 1-63,2 0 0,-6 1 0,-1-1 157,3 0 1,-1 0-1,-4 1-157,-2 1 0,-2-1 601,3-1 1,-5 1-602,-8 4 0,-10-1 2315,-6 5-2315,-4-1 2370,-4 2-2370,0 0 883,-2 0-883,0 0 0,-1-2 0,-2 0-2879,-8-7 2879,-6-4 0,-14-6 0,-7-4 0</inkml:trace>
  <inkml:trace contextRef="#ctx0" brushRef="#br1" timeOffset="66503">27564 7210 20485,'0'-14'3328,"0"3"-1978,0-3-721,0 7 1,0-2 0,0 5-1,0-3-89,0 2-180,0-1-360,0 1 0,0 47 0,0-9 0,0 3 0,0 11 0,0 2-381,0 5 0,0-1 381,0-11 0,0-2 0,0 0 0,0 0 0,0-4 0,0 0 0,0 27 0,0-8 0,0-10 0,0 1 0,0-10 0,0-5 0,0-11 0,2-13 0,-1-5 132,2-6-1841,0-6-8122,1-17 7993,1 1 1,4-11 0,1 7 0</inkml:trace>
  <inkml:trace contextRef="#ctx0" brushRef="#br1" timeOffset="67009">28084 7486 23364,'-18'-35'1619,"0"4"-1349,3 6-1,7 4-89,-3 8 0,6 6 0,-2 9 180,-7 18-180,6 2 90,-4 13-90,3-3 89,8 20-89,-1 3-180,8-1 90,4-11-90,7-20 90,15-5-90,10-11 0,3-7 90,-2-14 0,-16-8 0,-5-8 90,-7-6 180,-7-25-360,-12 15 90,-7-17-90,-9 24 0,-3 1 0,-3 4 0,0 2-90,-3 5 0,-5-2 0,10 14-810,-9 0-2248,10 39-1259,2 11 4407,7 12 0,9 1 0,5-14 0</inkml:trace>
  <inkml:trace contextRef="#ctx0" brushRef="#br1" timeOffset="67541">28580 7201 22464,'-6'-23'2699,"5"2"-1440,-8-3-360,4 7-539,1 2 180,0 8-360,4 5 0,0 2-180,0 8 0,0 8 0,0 16 0,0 13 0,0 12-217,0 9 217,0-15 0,0 2 0,0-13 0,0-1-241,0 13 0,0-2 241,0 9 0,0-7 0,0-11 0,0-7 0,0-7 0,2 1 0,-2-10-270,2 1-1799,-2-20-693,-7-7 2762,-4-14 0,-9-6 0,-3-3 0</inkml:trace>
  <inkml:trace contextRef="#ctx0" brushRef="#br1" timeOffset="75475">28015 6527 20036,'-4'-3'1888,"-4"1"-1708,7 0-90,-2 2 2609,3-2-2609,-4 2 0,3 0 180,-2 0-181,-1 0 1,3 0 270,-2 0-180,-1 0-90,3 0 0,-2-2 0,3-1-90,0 1 0,0-2 180,-4 3-90,3-1-90,-6 2 90,6 0-90,-8 0 0,4-2 90,-1 2 0,-2-4 0,4 1 0,-4 1-90,3-2 89,-2 1 1,2-2-90,-4-1 0,-2 1 0,-1-2 0,0 3 0,0-3 0,-1 2 90,-1-1-90,0-1 90,0 2 0,0-3 0,3 3-90,1-2 90,2 3 0,-4-3 0,7 2 0,-8-1-90,8 3 90,-4-1-90,0 1 0,-6-5 90,5 2-90,-5-2 0,5 3 0,-1-1 90,-1 1-90,-2-6 90,2 4-90,-1-4 90,4 2 0,-1 0 0,1-1-90,-1 1 0,2 2 0,0-1 0,0 1 0,-2-2 0,-2-4 0,1 1 0,-1-2 0,4 3 0,-7-6 0,3 4 0,-6-5 0,6 7 0,-4-4 0,1 1 0,-1-2 0,4 2 0,2 5 0,0 0 0,0 0 0,-2 0 0,-8-8 0,-3-2 0,-7-6 0,4 6 0,5 2 0,7 6 0,1-1 0,1-1 0,0 2 0,0-3 0,0 0 0,-6-5 0,5 4 0,-5-3 0,6 5 0,-4-1 0,1 0 0,4 1 0,-1 4 0,7 2 0,-5 1 0,2 1 0,-2-4 0,1 2 0,-1-2 0,-2 0 0,7 2 0,-6 0 0,10 1 0,-6 1 0,3-4 0,-6 0 0,1-2 0,-3-1 0,2 1 0,0 2 0,-4-4 0,9 3 0,-6-5 0,6 5 0,-5-5 0,0-3 0,0-1 0,-2-3 0,3 6 0,-1-2 0,-5-8 0,-6-12 0,7 5 0,-6-3 0,15 18 0,-1-1 0,-3 1 0,7 0 0,-8-6 0,5 7 0,-2-5 0,4 8 0,-1-5 0,0 4 0,-1-7 0,1-2 0,4 2 0,-3-7 0,2 7 0,-6-9 0,2 6 0,1-3 0,-4 8 0,8 0 0,-8 1 0,7-3 0,-6 1 0,3 1 0,-4-9 0,-1 1 0,1-14 0,0 2 0,4 4 0,-4 5 0,8 10 0,-9-1 0,7 4 0,-7-8 0,8 8 0,-2-4 0,3 9 0,0-3 0,0 4 0,-4-5 0,3 7 0,-6-3 0,6 2 0,-3-1 0,4-1 0,0-1 0,-3 3 0,2-2 0,-6 1 0,6-1 0,-3-1 0,4 0 0,0 1 0,-3-1 0,2 3 0,-3-2 0,4 1 0,0-6 0,0-2 0,0 1 0,0-1 0,0 5 0,0 1 0,0-4 0,0 4 0,0-2 0,0 3 0,0-7 0,0 3 0,0-3 0,0 4 0,0 3 0,0-1 0,0 3 0,0 0 0,0 2 0,0-3 0,0 3 0,0-8 0,0 4 0,0-4 0,0 3 0,0-1 0,0 0 0,0-2 0,0 1 0,0-2 0,0 0 0,0-13 0,0 8 0,0-7 0,0 14 0,0 5 0,0 4 0,0 3 0,0-1 0,0 0 0,0-1 0,0 1 0,0-2 0,0 3 0,0-1 0,0-1 0,0-5 0,0-3 0,0 0 0,0 1 0,0 3 0,0 3 0,0-1 0,0 3 0,-4 0 0,-2 13 0,-4 3 0,-2 13 0,-2 1 0,-4 5 0,-3 4 0,-4 2 0,-1 2 0,1 3 0,-3 2 0,2-2 0,-1 0 0,3-3 0,2-4 0,3 0 0,1-5 0,-2 9 0,5-13 0,-3 5 0,4-6 0,4-6 0,1 3 0,2-9 0,6-1 0,-2-2 0,5-4 0,0-1 0,4-6 0,5-9 0,1-3 0,5-11 0,1-2 0,7-7 0,4-2 0,3-5 0,1 0 0,-10 15 0,0-1 0,12-10 0,8-8 0,-21 17 0,-2 1 0,-6 0 0,-1 2 0,-2-8 0,-4 13 0,-1-6 0,-4 15 0,-2-4 0,0 4 0,0 0 0,2 7 0,0 2 0,2 2 0,0 0 0,7 6 0,-1 1 0,6 9 0,-1 2 0,4 5 0,5 2 0,5 4 0,1 1 0,5 1 0,-1 1 0,3-2 0,12 11 0,-11-11 0,9 7 0,-16-12 0,10 3 0,-7-1 0,-1-4 0,-10-10 0,-12-5 0,-3-7 0,-2 3 0,-4 0 0,0 1 0,-6 0 0,-2-1 0,-8-4 0,-5 0 0,-5 4 0,-6-3 0,-25 3 0,4 0 0,-1 0 0,14-1 0,0 0 0,-13 1 0,4 1 0,9 5 0,3-8 0,1 8 0,3-9 0,-8 3 0,8 0 0,-6-3 0,8 3 0,3 0 0,-2-3 0,1 7 0,0-3 0,-1 0 0,4 3 0,-1-7 0,5 3 0,2-4 0,3 4 0,1-3 0,2 3 0,0-4 0,2 0 0,0 0 0,-2 4 0,7 1 0,-6 0 0,6-1 0,-3-4 0,0 0 0,0 0 0,0 0 0,3 4 0,3-3 0,8 3 0,1-4 0,8-4 0,-1-1 0,5-6 0,2-1-630,3-1-1169,4-1 1799,14 3 0,-12 14 0,6 5 0</inkml:trace>
  <inkml:trace contextRef="#ctx0" brushRef="#br1" timeOffset="104291">19053 3573 28581,'0'-5'0,"0"-1"0,0 4 0,18-13-4252,8-4 4252,28-15 0,-21 14 0,2 0 64,7-5 1,3 0-65,5-3 0,2-1 0,5 0 0,2-1 0,-19 9 0,1 1 0,0 0 0,19-8 0,0 1 0,-3 1 0,-2 1 0,-4 3 0,-2 0 0,-7 3 0,-1 0 0,-6 4 0,-1 0 0,-1 1 0,-2 0 0,6-3 0,-3 0 0,-23 10 152,-18 2-2401,-7 11 553,-18 4 1696,-6 8 0,-7 2 0,-6 1 0</inkml:trace>
  <inkml:trace contextRef="#ctx0" brushRef="#br1" timeOffset="104933">19317 3184 15088,'-7'-6'5937,"-2"-1"-5038,8-2-359,-6 2 0,6 0 0,-2 5-1,3 0 91,0 0-180,0-1 449,0-3-359,0 3-450,0-1 90,0 4 0,-6 8-1,-4 8 1,-11 15 0,-7 17-495,10-19 1,0 3 404,-4 4 0,-1 5 30,-1 1 0,-1 4 0,1-2-120,-4 8 0,1-1-755,4-6 1,-1 1 0,3-2 754,1-2 0,3-3 45,4-3 0,2-2-45,-3 27 0,15-11 90,14-9-90,44-12 0,-3-13-98,-13-10 1,2-4 97,-8-3 0,-2-2 0,0 1 0,-1-1 0,31-6 591,-8 0-591,6 2 0,-22 1 2483,1 3-2483,-26 1 0,-4 2 0,-7-2 283,-7-4-283,-5-6 0,-7-6 0,-2-9-1696,0-5 0,-1-4 1696,3 3 0,0-2 0,-5-17 0,1-2-536,4 8 0,2-1 536,1-1 0,1-1 0,0 1 0,0-2-1020,4 6 1,0-2 0,0 3 1019,-1 1 0,1 2 0,1-6 0,0 7 0,2 16 0</inkml:trace>
  <inkml:trace contextRef="#ctx0" brushRef="#br1" timeOffset="105344">20921 2832 21924,'0'-18'3868,"0"-1"-3148,0 3 449,0-3-719,0 10-180,0 11-180,4 21 0,4 27-90,-2-17 0,0 2-574,2 8 0,1 2 574,0 6 0,0 0 0,0 4 0,0-1 0,0 2 0,1-1 0,-1-1 0,0 1-240,-2-10 0,1 2 1,0-1-1539,2 17 1,0-2 607,1-2 1,-2-5 1109,-3-13 0,-2-6 0,0-8 1,-4-10-1</inkml:trace>
  <inkml:trace contextRef="#ctx0" brushRef="#br1" timeOffset="105657">20929 2999 22194,'-6'-33'1439,"0"0"1,-4-28-1171,6 26 1,1 1-180,0-10 0,10-4-90,7 28 0,33 4 0,-4 15 0,17 9 90,-20 14 0,-7 6 90,-11 8 90,-15 21-180,-14-8-90,-3-15 0,-4-2 0,-21 16 45,4-15 0,-2-1-45,-16 12-135,17-16 0,2-2-225,-5-1-1259,3 1-1439,12-11 3058,5-2 0,17-13 0,5-5 0</inkml:trace>
  <inkml:trace contextRef="#ctx0" brushRef="#br1" timeOffset="105994">21437 2759 22554,'12'-32'2159,"-4"3"-1979,-4 8-90,-4 8 90,0 6-90,0 31 0,0 1-1,0 28-89,0-8 90,9 21-90,1-18 90,15 12-90,-9-39 90,13-17 90,-12-44-90,-2-7-45,-9 14 0,-3 0 45,-8-20-90,-6 8 0,-7 4 0,-25 6-270,9 13-4035,-2 16 1,1 7 4304,9 6 0,-10 15 0,36-4 0</inkml:trace>
  <inkml:trace contextRef="#ctx0" brushRef="#br1" timeOffset="106260">21733 2529 24173,'0'-12'1889,"0"5"-1529,2 3 90,2 8-181,4 7-89,4 10 0,6 12-90,3 7-90,3 7 0,1-2 0,-3-1 0,1-6 90,-5-8-180,-2-6 0,-4-6-180,-5-8-269,-4 0-2250,-3-11 91,0-4 2698,-7-15 0,-4-12 0,-7-9 0</inkml:trace>
  <inkml:trace contextRef="#ctx0" brushRef="#br1" timeOffset="106408">21693 2176 22284,'-11'-25'1080,"5"2"-1260,2 5-270,4 6-1349,0 6 1799,0 4 0,0 10 0,0 2 0</inkml:trace>
  <inkml:trace contextRef="#ctx0" brushRef="#br1" timeOffset="107008">21912 2429 24083,'10'0'1260,"2"6"-991,0 4-89,6 6-90,3 6 0,5 3 0,1 7 0,-1 4-90,-1 0 0,-5-1 0,-4-6 0,-5-7 0,-6-10 0,-3-3 0,-2-18 90,2-7-90,2-13 90,11-32 0,-1 12-45,-3 16 0,0 1-45,5-7 0,-1 8 0,1 10 90,7 10-180,-1 15 90,8 8 90,-6 11-180,6 10 90,-2-10-180,-4-10 90,-8-23 0,-6-21 90,-2-15 0,0 2 0,1-4-408,-1 7 1,0-1 407,2-17 0,0-1 45,-3 14 0,-2 1 45,1 0 0,-2 0 45,-1 2 0,-1 2-1,0 3 1,-1 3 45,-1-26-180,4 8 90,0 27-90,5 12 90,-1 32-90,9 46 0,-7-17 0,1 2-305,1 1 1,-1 1 259,1 2 0,0-2-45,-3-15 0,0-4-450,8 30 583,1-8-1932,0 1 360,-7-20-900,-1-3 2429,-9-23 0,-8-9 0,-2-5 0</inkml:trace>
  <inkml:trace contextRef="#ctx0" brushRef="#br1" timeOffset="107492">22436 2072 21655,'-17'-9'2428,"3"2"-2248,8-2-90,6 2 0,26-10-180,4 4 45,8-1 0,3 0 45,14-3-534,-17 4 1,-1 0 713,5-6 346,-7 1-256,-11 4 0,-6 3-90,-8 4-91,-4 1-89,-4 3 811,4 7-811,4 14 0,5 2 0,3 7 0,0-7-90,9-4-89,7-9 89,-2-5 90,-5-13-90,-11-5 90,-7-7 0,-3-4 0,-5-3 90,-6 1-90,-13-5 90,0 16 0,-10 2-1,8 24 181,-7 28-180,8 7-90,7-10 0,3 1 0,3 22 45,9-16 0,6 1-180,8-3 0,3-1-180,0-1 1,2-3-181,5-6 0,1-7-1304,13-6-719,-1-10 2518,-1-15 0,-2-9 0,-3-8 0</inkml:trace>
  <inkml:trace contextRef="#ctx0" brushRef="#br1" timeOffset="107979">23248 1696 20935,'0'-25'2968,"0"5"-2698,0 4 0,0 9 0,0 3 90,0 4-90,3 12 89,2 5-89,5 17-90,0 5-90,2 4-45,-3-10 0,0 1-45,3 13 0,-1 13 90,-7-22 90,-4-16-90,0-2-90,0-16 90,-5-15-90,0-5 0,-2-18 0,4-9 90,3-9 0,0-3-355,3 1 354,4 6-89,3 7 90,6 10 0,1 8 180,17 11 90,3 22-270,1 5 445,-7 11-355,-11-4 0,-11-11-180,0 3 0,-9-13-1979,0 3-1979,-5-20 3958,-4 6 0,-9-8 0,-3 12 0</inkml:trace>
  <inkml:trace contextRef="#ctx0" brushRef="#br1" timeOffset="114249">8637 5830 19766,'-16'0'2698,"0"-2"-2338,-2 2-180,1-2 180,1 2 89,4 0-89,5 0 0,0 0 0,6 0 269,-2 0-359,-1 0 90,3 0 0,-6 0 0,6 0-1,-3 0 181,1 0-270,2 0 270,-3 0-540,20-10 0,8-1 0,25-11 0,-19 10 0,2-1-340,8-2 1,2-1 339,7-3 0,3-1-637,6-2 0,2-1 637,-15 7 0,0 0 0,1 0 0,1 0 0,1 0 0,4 0 0,3 1 0,4-1 0,2 0 0,-4 2-593,5-1 0,-3 1 0,3 0 593,-2 1 0,2 0 0,1 0 0,-5 3 0,0 0 0,-3 2 0,-1 0 0,0 1 0,-1 0 0,1 1 0,-3 1 0,0 1 0,-1 0-114,-4 0 0,-1 1 0,2 1 114,9-1 0,2 1 0,-4 0 0,3 0 0,-2 0-355,10-1 0,-4-1 355,4-3 0,-14-4 839,-9-1-839,-8-1 0,-3-1 1721,-7 3-1721,0 0 445,-5 0-445,-1 1 0,-4 1 1779,-1 2-1779,-5 3-810,-2 1-989,-4 1-719,0 8 2518,-6 0 0,-2 9 0,-5-1 0</inkml:trace>
  <inkml:trace contextRef="#ctx0" brushRef="#br1" timeOffset="121349">16028 5165 20935,'-8'-11'2429,"0"2"-1980,3-2 1,-2 4-90,6-2-90,-6 4-90,6-1 0,-3 3-90,4 1 359,0 2-179,0-2 180,15-5-90,35-8-270,-14 5 0,3-1-45,18-4-1,1 1-315,-12 2 0,-2 0 271,1 1 0,-2 0 0,16-5 0,-6 3 0,-4 1-182,0 1 182,-16 6 180,2 1-180,-22 4 90,-4 0 0,-7-2 532,-2 2-622,-3-2 192,-2 2-192,-3 0 0,-2 0 0,-9 0 0,-3 0 0,-32 12 0,9-3-45,12 1 0,-1 1 45,-25 7-1877,-2 3 1877,28-11 0,1 1 0,0 0 0,1 0-2,-30 9 2,24-6 0,1-1 0,-14 5 0,-6-3 0,28-7 0,0-7 0,10 3 1877,5-4-1877,9 0 2,4 0-2,5 0 0,6 0 0,13 0 0,10-2 0,17-5 0,-10 0 0,6-3 0,2 0 0,2-3 0,0 0 0,1 0-698,1 0 1,0 0 0,-2 1 697,16-6 0,-8 1 0,-1-2 0,-15 10 90,-9-1-90,-19 10 0,-11 0 0,-10 0 90,-47 16-180,11-2 90,0 0 0,-2 1-429,-15 8 384,28-12 0,-1 0 90,0 1 0,-1-1-67,-30 10 22,22-7 0,-1 0 0,-16 4 0,24-6 0,1-1 0,-8 1-90,17-5 90,4-3 2694,15-4-2694,5 0 29,11 0-29,2 0 0,17-4 0,6-3 0,13-7 0,7-2 0,-25 8 0,2-2 0,12-3 0,1 0-137,-12 3 1,0 0 136,8-2 0,-2 0 0,4-2 0,-2 1 0,-15 8 90,-8-1-90,-14 6-90,-12 0 180,-6 0 93,-11 8-183,-10 2 0,-9 8 45,3-4 0,-4 0-576,11-4 0,-2 1 576,-13 4 0,0 0-45,13-6 0,3 0 0,-1 1 0,1 0 0,-26 6-203,8-2 203,9-7 0,9 1 0,7-7-90,13 3 90,4-4 90,19 0 861,6-4-951,16-3 314,9-6-314,0 0 0,2-1 0,-8 3 0,1 0-186,14-5 0,0 1 186,-13 4 0,-3 0 0,-2 0 0,0 1 0,23-8 0,-11 4 90,-12 5-90,-11 3 0,-8 3 90,-8 1-90,-10 2 0,-8 6 0,-13 2 0,-7 7 372,-5 1-372,-7 4 0,10-5 0,-1-1 0,-19 11-129,18-11 0,1 0 129,-9 4 0,3-2 0,6-8 0,5-2 0,7-6 0,11 0 0,5 0 0,7 0 258,12-2-168,2-3-180,27-8 180,-4 0-90,0 0 0,-10 2 0,-15 8 0,-2-1 0,-5 4 0,-2 0 90,-3 0-90,0-2 0,0 0-360,0-1-3148,0 1 720,-5 2 2788,-3 6 0,-11 6 0,-1 6 0</inkml:trace>
  <inkml:trace contextRef="#ctx0" brushRef="#br1" timeOffset="124417">13932 8304 19406,'-3'-7'3598,"-2"-1"-2968,1 3-91,-3-2 1,6 3 539,-3 1-269,4 1-540,0 2 89,0-2-179,5 1 0,8-3 0,34-4-180,3-2 45,6-1 0,4-2-472,-20 5 0,0-1 427,14-3 0,2 0-182,3-3 1,-2 1 181,-16 5 0,-2 0 0,7-3 0,-4 2 90,-4 4 90,-29 4-90,-2 2 730,-10 0-820,-5 0 397,-9 0-397,-9 6 0,-10 1 0,-15 9 0,-12 0 0,8-1 0,-1 0 0,11-3 0,1-1-436,-16 5 0,2-1 436,19-6 0,3 0 0,2-1 0,1-1 0,-24 7 0,0-2 0,23-5 90,1-3-90,34-4 90,14 0-45,19-6 0,7-2-45,-4 1 0,2-2-1552,22-7 1,3-3 1551,-6 1 0,0-1 0,3-1 0,1-1 0,0-1 0,0 1 0,-4 2 0,-2 2 83,-5 0 0,-2 2-83,-7 2 0,-3 1 0,24-6 0,-19 5 90,-10 2-180,-22 6 90,-31 15 0,-11 3 0,-7 3 0,0 2 0,-3 1 1234,-11 4 0,0 0-1189,10-5 0,-2 0-45,3-2 0,-2-1 0,-1 1 0,1-1 0,0 0 0,0-1 0,-18 7 0,0-2 0,3 0 0,7-4 0,7-4 577,1-1-577,59-18-1570,13-6 1,6-2 1569,5-1 0,3-2 0,14-7 0,1-1-1000,-12 5 1,-3 1 999,1 0 0,-2 1 51,-3 3 1,-2 0-52,-6 3 0,-1 1 0,17-7 0,-15 6 2200,-8 5-2200,-19 5 3060,-9 10-3060,-21 6 539,-13 12-539,2-3 0,-2 0 0,7-4 0,-1-1-318,-24 12 0,0-2 318,23-13 0,0-1 0,-8 4 0,0-2 0,-5 2 0,7-9 0,8-1 0,9-6 0,27-6 0,36-13 0,14-2 0,-19 6 0,2 0 0,0 1 0,-2 1-1641,14-7 1641,7 1 0,-34 12 0,-8 3 0,-15 4 0,-12 8 0,-17 2 0,-31 20 0,9-7 0,7-3 0,1-1 1428,-3 1-1428,-8-3 0,29-7 0,6-9 0,11 3 0,9-6 0,6 0 0,2-1 849,-5 1-849,-1 2-3328,-5 0 1259,-11 6 2069,0-4 0,-7 10 0,7-4 0</inkml:trace>
  <inkml:trace contextRef="#ctx0" brushRef="#br1" timeOffset="128850">7728 4175 17779,'0'-5'2248,"0"1"-638,0 2-980,0 1-80,-4-1-460,3 2 240,-3 0-150,4 6 666,-3 4-756,2 8 90,-6 21-90,6-2-90,-3 18 45,4-17 0,0 0 45,4 23-45,-2-20 0,0 1-575,8 15 620,1 1-90,1 1 0,-5-27 0,0 1 45,0 2 0,0 0-45,2 3 0,0 1 0,1 2 0,-1 0 0,1 1 0,0 2 0,-1-1 0,1 2-1609,2 18 1,1 1 1608,-4-16 0,0-1 0,3 13 0,-1-2 0,-3-22 0,-1 0 0,3 9 0,-1 0 0,3 15 0,-4-22 0,-1-2 0,0 2 0,0-4 0,-2-7 90,2 2-90,-4-16 355,1 7-355,-4-14 3392,0 13-3392,0 2 0,0 9 0,0-7 0,0-3 0,0-13 0,0-3 359,0-4-359,2 0 90,2 0-90,0 0 90,4 0 0,0-2-90,6-2 0,6-3 0,21-13 90,-5 5-90,15-9-90,4-2 90,-13 8 90,10-6-90,-9 4 0,-9 7 0,5-4 0,-4 4 0,-10 5 0,6-2 0,-11 5 0,1 0 0,1-1 0,16-7 0,-6-2 0,15-7 0,-12 2 0,2-3 0,-3 0 90,-1 3 0,-5 0 90,4-2-90,-12 6 0,1 1 0,-14 9 0,-4 3-90,-3 1-1619,0 2 449,0 6-808,-3 2 1978,2 5 0,-8 3 0,2 0 0</inkml:trace>
  <inkml:trace contextRef="#ctx0" brushRef="#br1" timeOffset="137687">13088 9358 23004,'0'-7'1079,"0"0"-719,0 3 0,-4-1 0,3 1-91,-2-1 1,3-1 0,-4-1 180,0-6-270,-5 3 0,1-3 0,-2 2 89,-7-9-179,1 0-90,-6-8 0,6 1 90,-7-23-90,3 7 0,3 2 0,1-1 0,-6-14-247,8 18 1,0 0 336,-6-19-90,0-2 0,1 3 0,6 18 0,1 1-90,-4-16 90,-6-9 90,16 25-90,-3 8 0,8 4 0,-7 5 0,8 4 0,-8 2 0,7 3-90,-2 0 493,-3 0-403,-2-9 0,1 5 0,-6-11 0,3-1-90,2 5 90,-5-4 0,12 13 0,-2 1 0,3-9 0,0 9 0,-4-5 0,3 11 0,-2 1 0,-1-5 0,3 2 0,-6-7 0,6 5 0,-6-9 0,2 4 0,1-5 0,-3 2 0,2 2 0,1-2 0,-4 2 0,7 0 0,-2 5 0,3 0 0,0 6 0,0 1 0,0 4 0,-4 0 0,3 0-90,-2 0 90,-1 0 0,3 0 0,-2 14 0,3-1 0,-4 16 0,-1-2 0,-3 5 0,0 2 0,0 2 0,0-2 90,-2-2-90,1-3 0,0-2 0,-7 10 0,3-3 0,-4-2 0,9-10 0,1-15 0,6 1 0,-2-7 0,3 3 0,0-4 0,0-12 0,0-9 0,0-8 0,0-4 0,0 6 0,1 2 0,2 0-90,1-4 90,-2 7 0,3-12 0,-2 14 0,5-4 0,-2 2 0,0 7 0,0-2 0,0 4-89,-1 1 89,4-4 0,-4 4 0,5-1 89,-6 4-178,2-4 89,-4 3 0,0-1 89,-2 7-89,0 2 90,0 2-90,5 0 0,2 0 0,5 0 0,4 6 0,4-1 0,7 2 0,4 3 0,3-4 0,1 5 0,1-2 0,1-4 0,-2 3 0,-5-7 0,-2 3 0,-5-4 0,-3 0 0,0 0 0,-7 0 0,-1 0 0,-8 4 90,-2 1-90,-2 0 0,0-1 0,-4 0 0,0-3 0,-6 9 0,-10 8 90,-12 14-90,6-9 0,-1 2 0,-23 17 45,14-11 0,1-2-45,-8 7 0,9-7 0,1 0 0,-1 1 90,-7 4-90,21-16 0,2-2 90,5-2-90,5-3 0,1 0 90,6-6-90,-3-1 0,4-4 180,0 0-180,0-4 0,0-3 0,2-6 0,0-7 0,4-4 0,-1-3 0,2-2 0,-2 1 0,2-1 0,-2 4 0,1 3 0,-2 4 0,-2 2 0,0 2 0,0 1 0,-2 1 0,4 1 0,-4 0 0,2 2-90,-2-7 90,0 8 0,0-2 0,0 3 0,0 4 0,0-3 0,0 4 0,0-1 0,0-1 0,0 0 0,0-1 0,0 0 0,0 3 0,0 2 0,0 6 0,0 2 0,0 7-90,4 11 180,0 9-90,3-1 0,-3 0 0,-3-13 0,-1-1-90,0 4 180,0-6-90,0-3 0,0-2 0,-3-12 0,2 9 0,-6-9 0,6 3 0,-3-4-90,4 0 90,7-2 0,6-6 0,6 0-90,3-8 90,0 3 0,1-3 0,3-2-90,-1 0 90,1 2-90,-2 0 90,-1 2-90,-3 1 0,2-1 0,-9 3 0,-1 4 1,-8 3-91,-4 4-3688,0 0 3868,-9 12 0,-1-1 0,-8 11 0</inkml:trace>
  <inkml:trace contextRef="#ctx0" brushRef="#br1" timeOffset="172831">5287 1154 21745,'0'-35'1529,"0"2"-1349,0 3 89,0 3 1,0 4-90,0 5-90,0 5-90,0 6 90,0 3 0,0 18 90,0 5-90,0 24 90,0 11-45,-2-18 0,-1 2-584,0 7 0,-1 3 584,-2 8 0,0 1 0,0 8 0,0 1-75,1-17 0,1 1 0,0 1-1,0 4 1,0 3 0,0 0-805,0 7 1,0 1-1,0 2 767,1-13 1,-1 1-1,1 1 1,-1 1-505,0 5 0,1 1 0,-1 0 1,1 1 498,-1-11 1,1 0 0,0 1 0,0-1 0,-1 1 18,1 1 0,0 0 0,-1 1 0,1-1 0,0 0 0,0 0 0,0-1 0,0 1 0,0-1 0,1 0-18,-1-2 0,0 1 0,1-1 0,0 1 0,-1-2 27,2 13 0,-1-1 0,1-1 0,-1 1-234,0-2 1,0-1 0,0 2 0,1 3 232,0-8 1,1 4 0,0 2 0,0 1 0,0-2 0,0-3-197,-1 0 1,1-3 0,-1 0 0,0 1 0,0 2 166,1 2 0,0 3 0,0 1 0,0 0 0,0-2 0,0-3 43,0-4 0,0-3 0,0-1 0,0-1 1,0 1-37,1 13 1,-1 0-1,0 0 1,-1 1 21,1-1 1,-1 0 0,0 0 0,0 0-34,1 0 0,0-1 0,0 1 1,-1-1-12,-1 1 0,0-1 0,0 1 0,1-1 0,0 2 0,1-1 0,0 0 0,0 0 0,-1-1 0,0 1 0,0-1 0,0 0 0,1-2 0,0-1 0,0 2 0,0 2-80,0-11 1,0 2-1,0 2 1,0 0 0,0-2-1,0-3 80,0 10 0,1-5 0,-1 1 0,1 2 0,0-3 0,-1 4 0,1-1 0,0-1 0,0-5 155,1 8 0,1-5 0,0-1-155,0-3 0,1-1 0,1 6 0,1-4 0,2 6 0,0 2 0,1-1 0,-2-5 0,2 10 0,-1-6 0,1 6 0,-1-10 0,1 5 0,1 2 0,-1-3 0,-1-6 0,0 3 0,0-6 0,-1 0 0,0 0 0,1 0 0,-1 0 0,-1-3 0,0 0 0,0-1 0,0-3 0,-1-2 0,1 0 338,1 15 0,0-3-338,-2-6 0,0-3 0,0-7 0,0-1 775,-2 2 1,0 0-776,1 23 2547,-2-7-2547,-2-10 1975,0-21-1975,0 1 577,0-9-577,4-1 0,-2-4 0,4 4 0,-3-3 0,-2 1 0,1 3 0,0 3 0,4 2 0,-3 3 0,2 4 0,-2 6 0,2 23 0,0-13 0,1 10 0,-4-22 0,0-7 0,-2-4 0,2-5 0,0-9 0,2 1 0,0-5 0,2 0 0,2 6 0,2-4 0,6 5 0,5 1 0,7-2 0,10 3 0,24-5 0,8-1 0,-19 0 0,3-1-670,6-1 0,6 0 1,-3 0 669,-12-2 0,-3 1 0,1-1 0,6 1 0,2-1 0,0 1 0,5-1 0,1 0 0,1-1 0,-13 0 0,0 0 0,0 0 0,1-1 0,2 1 0,0-1 0,1 0 0,0 0-682,1 0 0,0-1 1,1 0-1,-1 0 682,2 1 0,1 1 0,-1-1 0,1-1 0,0 0 0,0-1 0,1 0 0,-1 0-389,2 1 0,0 1 0,0-1 1,0-1 388,1 1 0,0-1 0,1 0 0,0-1-327,0 1 0,1 0 0,0-1 0,0 0 327,2 0 0,0 0 0,0-1 0,0 0 0,-11 0 0,-1 0 0,1 0 0,0-1 0,0 0 0,2 0 0,1 0 0,-1-1 0,1 0 0,0 0-89,2 0 0,1 0 0,0-1 1,0 0-1,1 1 89,2-1 0,1 0 0,0 0 0,0 0 0,1 0 0,-10 0 0,0 0 0,1 0 0,-1 0 0,1 0 0,0 0 0,2 1 0,-1-1 0,1 1 0,0-1 0,0 1 0,1-1-25,0 0 0,1-1 0,-1 1 0,1 0 1,0 0-1,1 0 25,0 0 0,0 0 0,0 1 0,0-1 0,1 1 0,0-1 0,0 0 0,1 0 0,0 0 0,0 0 0,0 1 0,1-1 0,-1 0 0,0 1 0,1-1 0,-1 0 0,1 1 0,-1 0 0,0-1 0,0 1 0,0 0 0,0 0 0,0 0 0,0 0 0,-1 0 0,1 0 0,-1 0 0,0 0 0,0 1 0,0-1 0,-1 0 0,-1 1 0,0 0 0,1-1 0,1 1 0,4 0 0,-12 0 0,3 0 0,2 1 0,2-1 0,-1 0 0,1 0 0,-2 1 0,-1-1 0,-2 1 0,3-1 0,-3 1 0,-1 0 0,-1-1 0,1 1 0,3 0 0,4 0 0,-7 0 0,2 0 0,3 0 0,1 1 0,1-1 0,2 0 0,-1 0 0,0 0 0,-1 1 0,-1-1 0,-3 1 0,5 0 0,-2 0 0,-1 0 0,0 1 0,-1 0 0,0-1 0,0 1 0,0-1 0,1 1 0,-1-1 0,1 1 0,0-1 0,0 1 0,0-1 0,-1 1 0,0 0 0,0-1 0,0 1 0,4 0 0,0 0 0,1 0 0,-1 0 0,0 0 0,-2 0 0,-2 0 0,-3 0 0,3 0 0,-2 0 0,-3 0 0,0 0 0,-1 0 0,1 0 0,11 0 0,-1 0 0,0 0 0,0 0 0,-1 0 0,0 0 0,-1 0 0,0 0 0,-1 0 0,1 0 0,-2 0 0,-1 0 0,1 0 0,-1 0 0,0 0 9,0 0 0,-1 0 1,0 0-1,-1 0 0,1 0-9,-3 0 0,1 0 0,-1 0 0,0 0 0,-1 0 45,-1 0 0,-1 0 1,0 0-1,1 0 1,2 0-46,1 1 0,2 0 0,2 0 0,0 0 0,-2 0 0,-3 0 0,11 0 0,-4 1 0,-1-1 0,4 1 0,-4-1 0,3 0 0,1 1 0,-3-1 0,-4 1 0,10-1 0,-5 1 0,0-1 0,-2-1 0,1 0 0,-2 0 0,0 0 0,-1 0 0,0 0 148,-2 0 1,0 0 0,-1 0-149,-1 0 0,-1 0 0,0 0 0,-1 0 0,-2 0 0,1 0 0,-4 0 0,0 0 0,-1 0 0,-2 0 0,-2 0 0,0 0 0,16 0 0,-2 0 395,-6 0 1,-1 0-396,8 0 0,-3 0 0,-17 0 0,-2 0 0,6 0 0,-5 0 1763,1 0-1763,-11 0 0,-4 0 0,-4 0 2636,3 0-2636,-1 0 1802,2 4-1802,-1-3 0,-1 3 0,-3-4 481,-3 0-481,-4 0 0,-4 0 0,-2 0 0,0 0 0,-2 0 0,0 4 0,-7-3-4138,-18 3 4138,-10-4 0,-24 0 0,-3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59:32.02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9206 7097 22914,'-8'-39'869,"-1"1"1,1 1-1,0 1-689,1 1 0,0 0 540,-7-28-91,3 8-89,5 10-180,-1 9-180,6 11-180,-3 7 180,4 13-90,0 18-90,4 27 0,-1 2 0,2 11 0,-1 5-848,0 2 0,0 6 0,0 3 0,1-1 848,-1-11 0,0 0 0,0 0 0,1 2 0,-1 0-357,-1-4 1,0 3-1,0-1 1,0 1-1,0-2 1,0-3 356,0 11 0,0-3 0,0-1 0,0 0 0,0-1 0,-1 1 0,1-2 0,-1 1 0,0-4 0,-1 0 0,1 0 0,-1 1-214,0-3 0,1 1 0,-1 0 0,0 0 1,0-1 213,0 7 0,-1-2 0,1-1 0,-1 0-203,1-4 1,-1 1-1,1-3 1,-1-2-278,0 2 0,0-4 1,0-6-4109,0 14 4588,-5-38 0,-2-36 0,-5-30 0</inkml:trace>
  <inkml:trace contextRef="#ctx0" brushRef="#br0" timeOffset="342">8958 6852 24533,'-21'-56'1169,"9"1"-989,12 19 0,9 0-2830,15 1 0,8 2 2695,-1 0 0,5 4-1,15 4 1,3 8 561,-8 9 0,2 9-606,-2 5 0,3 4 0,-3 3 0,8 4 0,-3 6-284,-7-1 1,0 3 0,-5 3 283,-3 9 0,-8 4 45,-5 4 0,-6 4 0,-7 3 0,-8 3 90,-6 5 0,-8 2-45,0-19 0,-2 0 0,-3 0-476,-2 2 0,-2 0 1,-2-1 534,-2 0 1,-2-1 0,-1-1-60,1-1 0,-2-1 0,-2-1 116,-11 8 1,-3 0 0,2-4-207,-4 3 0,-1-2 13,3-7 0,-2 0 0,4-4-58,6-9 0,4-3-360,2-3 0,4-2-944,2-2 1047,25-18 302,34-21 0,7-3 0,-8 4 0,0 1 0</inkml:trace>
  <inkml:trace contextRef="#ctx0" brushRef="#br0" timeOffset="682">10099 7264 22644,'35'-37'2788,"-6"6"-2428,-11 6 0,-10 9 0,-5 7 0,-6 5 89,-3 18-89,-7 12-90,1 23-180,3 17-403,5-28 0,3 1 313,3 3 0,3 0 0,0 0 0,3-2 45,3 0 0,4-3-45,2-4 0,2-2 0,3-3 0,1-4 0,30 10 0,2-16 0,-18-19 0,-2-10 0,-7-17 0,-3-7 45,0-1 0,-6-3-354,-9-15 0,-9-3 354,-7 11 0,-4 1 0,-5 0 0,-3 2-45,-3 2 0,-3 2 0,-3 4 0,-3 3 0,1 3 0,-1 3-170,-1 5 1,-1 2 79,-25-11-359,2 14-361,8 8-449,6 16 344,11 8-1154,8 16-7762,11 7 9118,11 4 0,12 2 0,7 1 1</inkml:trace>
  <inkml:trace contextRef="#ctx0" brushRef="#br0" timeOffset="921">10688 7146 15962,'29'-45'3418,"-3"4"-1855,-6 5-1113,-4 7 1566,-3 8-1657,-3 9 575,0 12-934,4 16 0,4 20 0,8 22 833,-11-18 1,1 2-834,1 8 0,1 2 222,0 5 0,0 0-222,0 2 0,-1 2 0,-3-8 0,1 3 0,-1-3 0,1 5 0,0-2 0,-5-11 0,1 1 0,-1-5-720,4 22-809,-6-15-368,-4-19-802,-8-17 2699,-6-25 0,-7-26 0,-3-17 0</inkml:trace>
  <inkml:trace contextRef="#ctx0" brushRef="#br0" timeOffset="1070">10810 6138 23544,'-29'-34'1799,"4"4"-1889,3 7-90,6 6-1349,8 7 1529,9 20 0,10 4 0,8 17 0</inkml:trace>
  <inkml:trace contextRef="#ctx0" brushRef="#br0" timeOffset="1682">11455 6662 26602,'13'0'1979,"-3"0"-1979,-4 0 0,0 10 0,9 25 0,-2 1 0,1 5 0,1 2 0,0 2-549,4 13 0,-1 2 549,-3-8 0,-1 4 0,-1 0 0,1 3 0,-2-2 0,1 7 0,0 1 0,-2-3 0,1 5 0,-3-8 0,-3-9 0,-2-7 0,-1 23 0,-11-60 0,-4-45 0,2-22 0,2 11 0,0-2-223,1 2 0,0-3 0,1-1 223,3-2 0,1 1 0,1 3-1064,0-5 1,2 3 1063,1-9 0,4 7 0,10 11-297,9 23 297,11 28 0,11 19 0,-19-3 0,3 4 0,1 3 0,3 3 0,1 1-281,1-1 1,0 0-1,0 0 281,0 1 0,1-1 0,1-3 0,0-2 0,2-3 0,-2-11 0,3-18 0,-2-10 0,1 1 0,-5-8 0,-2-19 0,-7-9 0,-8 1 0,-4-3 0,0-9 0,-1-3 0,-6 17 0,-1-3 0,0-6 0,-2 4 0,-2-7 0,1-4 0,-1-1 0,-1 2 0,1 6-236,0-2 1,-1 4 0,0 0 0,0-4 235,-1 2 0,0-5 0,-1-3 0,1 2 0,-2 4 0,1 8 0,-2-2 0,0 7 0,-1 2 0,-3-14 0,0 3 1056,3 11 1,-1 5-1057,-5-10 314,8 46-314,3 40 0,2 1 0,2 8-143,5 9 1,3 7 0,0-2 142,-3-10 0,1-1 0,1 2 0,0-1 0,1 4 0,0-1 0,1-4-249,0 0 0,0-3 0,1-1 249,0-2 0,0 0 0,1-1 0,7 15 0,1-3-287,-1-4 1,1-3-299,-3-6 1,-1-2-361,-3-6 1,0-2-1215,11 17-539,-11-15 2698,-8-18 0,-14-18 0,-5-10 0</inkml:trace>
  <inkml:trace contextRef="#ctx0" brushRef="#br0" timeOffset="2148">12560 6328 22824,'-36'-19'989,"0"1"1,3 2-1,1 0-719,-19-8 270,6 2-270,27 11-180,14 1 0,38 8-1,23 0-89,-16-2 0,3 1-614,8 0 1,2-1 613,4-2 0,3-1 0,-4 0 0,5-2 0,-4 1 0,5-3 0,1-1 0,-2-1 0,3-1 0,-7 0 45,-15 3 0,-3-1 0,7-3 0,-5 0 224,-8-1-89,-10 3 0,-12 1-90,-6 7-90,-4 1-90,-2 4 0,4 6 1138,4 0-1318,14 1 180,0-9 0,6-10 90,-6-10 0,-6-12 90,-5-9 90,-6-7 0,-12-5 0,-6 7 0,-13 7 0,-9 20 90,-7 19-225,7 27 0,1 9-536,8-3 0,1 4 491,-7 21 0,4 4 0,11-8 0,6 0-598,2 3 0,3 1 598,3-1 0,6 1 0,6-8 0,4 2 0,1-3 0,3 5 0,4-3-495,9 11 1,3-5-316,-8-25 1,1-4-1350,28 10 2080,-14-26 1,1-7 0,-8-6 0,1-2 0,9-8 0,0 0 0</inkml:trace>
  <inkml:trace contextRef="#ctx0" brushRef="#br0" timeOffset="2559">14107 5663 22644,'0'-60'2788,"0"6"-2338,0 16 180,0 10 1079,11 31-1529,-1 22 0,1 14-180,2 2 0,2 6 0,-1 0-531,0 2 0,-1 0 1,1 2 530,2 6 0,0 3 0,-1-4 0,4 7 0,-1-4 0,-1-1 0,-1-2 0,-1-7 0,0-1 0,0 9 0,-4-7 0,-4-12 0,-7-8 0,-11-69 0,-2-30 0,8 22 0,2-4 0,0-2 0,1 0-490,-1-2 0,0 1 1,1-1-1,1-2 490,2-8 0,1-3 0,1 2 0,1 4 0,3 0 0,0 4 0,2 3 0,-1 4 0,1 3 0,2 2 0,7-12 0,3 7 509,-1 13 1,4 8-510,31 3 0,6 35-1277,-12 24 1,-1 10 1276,-13-7 0,-1 3 0,-5-3 0,0 3 0,-4-1-435,-3 3 0,-3-1 435,-4-2 0,-2-1 1227,7 25-1227,-10-11 0,-4-12 152,-4-11-152,-6-13 2805,-2-12-3254,-6-15 188,-4-15-2168,-3-8 1594,-1-8 0,0 5 0,-1 2 0</inkml:trace>
  <inkml:trace contextRef="#ctx0" brushRef="#br0" timeOffset="4240">7967 10774 24173,'-41'5'569,"1"1"1,1-2 0,2-1-300,-28 1 90,12-4 629,9 0-539,22-4 90,15-5-450,29-11-90,21-6 0,9-4 0,0 1 0,5-1-651,-14 7 0,4-1 0,3-1 0,-1 0 651,1 0 0,0 0 0,1 0 0,2-2-506,-3 3 0,0-1 0,2 0 0,0-1 0,2 0 506,-4 2 0,2-1 0,0 0 0,1 0 0,1 0 0,1-1-242,-4 2 0,0 1 1,1 0-1,0-1 1,3-1-1,2 0 1,3-1 241,-11 5 0,3-1 0,2 0 0,1-1 0,1 0 0,2 0 0,1-1 0,0 0 0,1 0 0,1 0 0,0 0 0,-1 0-81,-1 2 0,1-1 0,0 0 0,1 0 1,1 0-1,0 0 0,1 0 0,0 0 1,1 0-1,-1-1 0,0 1 0,1 0 0,-1 0 1,0 0 80,-3 1 0,-1 0 0,1 0 0,0-1 0,0 1 0,0 0 0,1 0 0,-1 0 0,0-1 0,1 1 0,-1 0 0,1 1 0,-1-1 0,1 0 0,0 1-16,1-1 0,1 0 0,0 0 1,1 0-1,-1 0 0,1 0 1,0 1-1,0-1 0,-1 1 0,0 0 1,-1 0-1,-1 1 0,0 0 1,-2 0-1,-1 1 16,7-2 0,-2 0 0,-1 1 0,0 0 0,-2 1 0,0 0 0,-1 0 0,1 1 0,-1-1 0,1 1 0,1-1 0,0 0 0,0 1 0,-1-1 0,1 1 0,0-1 0,0 1 0,0 0 0,-1 0 0,1 1 0,0-1 0,-1 1 0,0 0 0,-1 0 0,0 1 0,1-1 0,-1 1 0,0 0 0,0 0 0,0 0 0,0 1 0,0-1 0,-1 1 0,5-1 0,0-1 0,-1 1 0,0 1 0,0-1 0,0 0 0,0 1 0,0 0 0,-1 0 0,1 0 0,4 0 0,-1-1 0,1 1 0,-1 1 0,0-1 0,0 1 0,-1 0 0,1 0 0,-2 0 0,-2 1 0,-2 0 0,0 1 0,0 0 0,0-1 0,0 1 0,1 0 0,0 0 0,3 0 0,-5 2 0,2-1 0,2-1 0,0 1 0,1 0 0,-1 1 0,1-1 0,-2 0 0,-1 1 0,-1 0 0,-3 1 18,6-1 1,-3 0 0,-2 0 0,-1 1 0,0 0 0,0 0 0,1 0 0,1 0-19,0 0 0,2 0 0,1 0 0,0 0 0,0 0 0,0 0 0,-2 1 0,-2 0 0,-3 1 0,9-2 0,-1 1 0,-3 1 0,-2 0 0,-2 0 0,-2 1 0,4-1 0,-3 1 0,-2 0 0,2 0 8,3-1 1,1 0-1,-2 1 1,-9 0-9,1 0 0,-7 1 0,20-2 1106,-13 1-1106,-26 3 1654,-6-1-1654,-19-1 0,-13-8 0,-2-1 1960,-11-8-1960,4-5 0,-7-9 0,-3-14 0,3 0 0,0-5 954,7 8 0,-1-6-954,4 0 0,-2-8 0,1-3 0,2 4-864,2-4 1,4 3-1,-1-6 864,3 12 0,0-5 0,0-1 0,1 0 0,1 1-416,2 6 1,2 1 0,1 0 0,-1-1-1,1 0 416,-1-4 0,1-1 0,-1-1 0,1 0 0,0 0 0,0-1 0,1 0 0,0-1 0,0-1 0,-1-4-174,2 12 0,0-3 1,-1-2-1,1-1 1,-1 0-1,1 1 1,-1 1-1,1 2 174,0-5 0,0 4 0,0 0 0,0 1 0,0-4 0,-1-4-50,1 5 0,0-4 1,0-3-1,-1-2 1,1-1-1,-1 0 1,0 1-1,0 3 1,-1 3 49,0-4 0,0 3 0,-1 1 0,0 2 0,0-1 0,0 1 0,-1 0-19,1-1 1,0 1-1,0-1 1,0 1-1,-1 0 1,0 2-1,-2 1 19,0-1 0,-1-1 0,0 2 0,-2 1 0,1 4 0,-2 3 69,-2-3 0,-1 5 0,0 2 0,-2 1-69,-5-13 0,-2 2 0,-1 2 212,-1 5 0,0 2 1,-2 1-213,1 3 0,-1 3 0,-2 1-85,1 5 0,-1 1 1,-1 3 84,-17-12 0,-3 5 0,-2 6 0,-3 5 376,-4 5 1,-2 6-377,17 6 0,-2 3 0,-1 3 0,-5 3 0,-2 3 0,-1 2-75,10 0 0,-2 1 1,0 2-1,-1 1 75,-5 2 0,-1 2 0,-1 2 0,0 0 0,5-1 0,0 1 0,0 0 0,-2 1 0,0 1-136,-7 2 1,0 1 0,-1 0-1,-1 1 1,-1 1 135,5-2 0,-1 0 0,-1 2 0,0-1 0,-1 2 0,-1-1 0,4-1 0,0 1 0,-1 0 0,-1 1 0,0-1 0,-1 1 0,0 0 0,3-1 0,0 1 0,-1-1 0,0 1 0,0 0 0,-2 0 0,1 0 0,-1 0-62,4-1 1,0 0 0,-1 0 0,0 0-1,0 0 1,-1 1 0,0-1 0,0 0-1,-1 0 62,4-1 0,0 0 0,0 0 0,-1 0 0,0 0 0,-1 0 0,1 0 0,-1 0 0,0-1 0,0 1-7,-2 0 1,1 0-1,1 0 1,-1-1 0,0 1-1,-1-1 1,-1 1 0,-2 0-1,-1 0 1,-3 0 6,11-3 0,-1 0 0,-3 1 0,-1-1 0,-1 1 0,-1 0 0,0 0 0,-1 0 0,0 0 0,0-1 0,1 1 0,1-1 0,0-1 0,2 1 0,2-2 0,-4 2 0,2-1 0,0 0 0,2-1 0,0 1 0,1-2 0,0 1 0,-1 0 0,0 0 0,-2 0 0,0 0 0,-3 0 0,5 0 0,-2 0 0,-1 0 0,-2 0 0,0 0 0,-1 1 0,0-1 0,0 0 0,0 0 0,1 0 0,1 0 0,0-1 0,2 0 0,2-1 0,2-1 0,-10 2 0,2 0 0,1-1 0,2 0 0,1-1 0,0 0 0,1-1 0,1 1 0,-2-1 0,0 1 0,2-1 0,0 0 0,-1 0 0,1 0 0,0 0 0,1 0 0,-1-1 0,1 1 0,0-1 0,0 0 0,-4 1 0,1 0 0,0-1 0,0 1 0,0-1 0,1 0 0,0 0 0,0 0 0,1 0 0,-4 0 0,-1 0 0,2 0 0,-1 0 0,1 0 0,0-1 0,1 1 0,0-1 0,-5 1 0,1-1 0,0 1 0,1-1 0,0 0 0,1 0 0,0 0 0,5-1 0,1 0 0,0 0 0,1 0 0,0-1 0,1 1 0,0-1 0,-2 1 0,-1-1 0,2 0 0,0 1 0,2-1 0,0 0 0,-2 0 0,1 0 0,1 0 0,0 0 0,0 0 151,1 1 0,-1-1 1,1 1-1,1-1 1,4 0-152,-13 2 0,3 0 0,4 1 411,4 0 0,3 1 0,8 0-411,-7 12 0,48-4 2000,14-7-2000,1-2 0,-2-6 0,-2 3 2991,-2-7-2991,-3 3 830,-3 0-830,-2 11 0,1 41 0,0-12 0,2 8 0,-1 1-666,1 1 0,0 2 0,0 7 666,0-6 0,0 6 0,1 5 0,0 2 0,0-2 0,-1-4-521,1-2 0,-1-3 0,0 0 0,0 1 1,1 4 520,-1-4 0,0 3 0,0 2 0,1 1 0,-1 0 0,1-1 0,-1-3-291,1 1 1,-1-4 0,1 0 0,-1 1 0,1 1-1,1 4 291,-2-7 0,1 3 0,1 1 0,0 3 0,-1 0 0,1 0 0,0-2 0,0 0 0,-1-4 0,1 5 0,0-2 0,0-2 0,0-1 0,0 1 0,0 1 0,1 2 0,-1-4 0,1 2 0,-1 2 0,1 0 0,0 0 0,0 0 0,0-2 0,0-2 0,0-3-194,1 8 0,0-4 0,0-2 0,1-1 0,-1 0 0,0 0 194,1-1 0,-1-1 0,1 0 0,0-1 0,0 1 0,0-1-52,2 8 1,0-1 0,0 1 0,-1-2 0,1 0 51,0-5 0,0 0 0,0 0 0,-1-2 0,1 1 0,2 8 0,0-1 0,-1 0 0,1-2 0,-1-5 0,1 0 0,-1-2 0,0-1 0,3 11 0,1-1 0,-1-1 0,-2-7 0,0-2 0,1-1 0,-2-6 0,0 0 0,-1-2 407,4 14 1,-1-3-408,-3-8 0,0 0 576,-1 3 0,-2-3-576,0 12 1949,-2 3-1949,-7-35 0,0-5 2978,0-2-2978,0-6 689,0 3-689,-4 0 455,-2 6-455,-4 6 107,-6 21-107,5 0 0,-3 1 0,10-15 0,0-18 0,4-5 0,0 0 0,2-1 0,2-3 0,2-3 0,2-4 0,9 0 0,3 0 0,12-4 0,4-9 0,4-3 0,-3-3 0,2-2-1131,2-1 0,4-3 1,0-1 1130,0-2 0,0 0 0,2-2 0,-5 4 0,0 0 0,2-1 0,1 0-702,6-4 0,1 1 0,2-1 0,0 0 252,-7 5 0,0 0 0,1 0 1,0 0-1,1 0-483,2 0 0,1-1 0,0 0 0,1 1 0,-1 1 933,1 0 0,1 1 0,-1 0 0,0 1 0,1 0 0,-1 2 0,0 0 0,1 1 0,-1 0 0,0 0 0,0 3 0,0-1 0,-1 0 0,1 0 0,0 1 0</inkml:trace>
  <inkml:trace contextRef="#ctx0" brushRef="#br0" timeOffset="49022">19285 11407 24173,'22'5'1259,"4"-1"-719,8-10 180,9-6-91,10-12-778,-23 7 0,1-1 329,3-3 0,1-3-90,1-1 0,1-4-60,1-3 0,3-5 0,-3 0-308,7-6 1,-1-7 277,-8 4 0,3-8 0,-1-1 0,-5 2-889,-4 1 0,-5 3 0,0-5 889,0-2 0,0-4 0,-1-1 0,-4 1 0,-6 9 0,-1 2 0,-3-2 0,0-5-206,-2 5 0,-1-5 0,0-2 0,-2-1 0,-1-1 0,-1 1 206,-3-4 0,-1-1 0,-3-1 0,0 1 0,0-1 0,-1 0-245,1 0 1,0 0 0,0-1-1,-2 1 1,-1 0 0,-2 1 244,-2 2 0,-2 0 0,-1 0 0,-2 2 0,-1 2 0,0 3-168,-5-8 0,-1 5 0,-3 0 1,-5-1 167,3 9 0,-4-2 0,-2 0 0,-3-1 0,-1 2 0,-3 3 0,2 6 0,-2 2 0,-2 1 0,-1 1 0,-1 0 0,-1 1 0,1 0 0,1 0 0,-2-1 0,1 1 0,-1 0 0,-1 2 0,0 3 0,-2 1-46,-9-1 1,-2 1-1,-2 3 1,0 3 0,2 3-1,2 3 46,2 5 0,2 3 0,1 2 0,0 3 0,-1 1 0,1 1 0,-1 1 0,1 3 0,0 0 0,-1 3 0,2 2 0,-1 1 0,1 2 0,0 2 0,0 1 24,0 2 1,0 2 0,0 1 0,1 2 0,0 2-25,-1 1 0,1 3 0,0 1 0,0 1 0,1 2-52,-2 3 0,1 0 0,0 3 0,0 0 0,1 2 52,-1 1 0,0 2 0,1 2 0,0 0 0,1 2 28,7-6 1,1 1-1,1 0 1,0 2-1,-1 3 1,1 4-29,5-3 0,-1 3 0,-1 4 0,1 1 0,0 1 0,0 1 0,2 0 0,0-1 0,2-3-24,-2 6 0,1-2 0,1 0 0,2 0 0,-1 0 0,1 3 0,-1 2 24,4-8 0,1 0 0,-2 3 0,1 0 0,0 1 0,0 1 0,1 0 0,1 1 0,2 0 0,1 0-12,1 1 1,1 1 0,1 0 0,1 2 0,1-1 0,1 1 0,0-2 0,1 0 0,1-1 0,-1-2 11,-1 10 0,0-1 0,1-3 0,1 0 0,0 1 0,1 1 0,0 3 0,1-6 0,0 3 0,-1 1 0,1 2 0,1-1 0,0 0 0,1-2 0,2-1 0,1-4 0,0 7 0,2-2 0,2-2 0,0-2 0,2 0 0,-1 1-26,2-3 1,0 0 0,1 0-1,0-1 1,2 0 0,0-1 25,2 8 0,1-2 0,1 1 0,2-2 0,1-1 0,2-3 0,0-1 0,2-1 0,2 0 0,2-2 0,6 9 0,2-2 0,3-2 0,3-1 21,3-2 0,2-2 1,3-2-1,3-2-21,2-2 0,4-3 0,1-1 0,3-3 0,-8-8 0,1-1 0,2-2 0,0-1 0,2-1 0,1-1 0,0-1 0,2-2 0,2-1 0,4 0 0,-1-5 0,4 0 0,2-1 0,3-1 0,-1-1 0,-1-1 0,-3-1 0,-2-1 0,-2 0 0,-2-2 0,2-1 0,2-2 0,5 0 0,-9-3 0,4 0 0,3-1 0,2-1 0,1-1 0,0 0 0,-1-1 0,-2-1 0,-3-1 0,-5 0 24,10-2 1,-5-1-1,-3-2 1,-1-1-1,3-2 1,4-3-25,-5-1 0,5-2 0,2-2 0,1-1 0,1-2 0,-2-1 0,-2 0 0,-3 0 0,-6 0 6,2-3 0,-5 0 0,-3 0 0,-1-1 0,0-3 1,1-1-7,3-3 0,2-2 0,0-1 0,0-2 0,-2-1 0,-2 0 0,-5 0-19,3-7 0,-4-1 1,-3 0-1,-2-1 1,0-2 18,0-2 0,-2-1 0,0-1 0,-2-1 0,0 0 0,-2-1 0,0-1 0,-2-1 0,0 0 0,-1-1 0,-2 1 0,0-1 0,-1 0 0,-2-1 0,0 0 34,-1 2 0,-1 1 0,-2-1 1,0-2-1,0-3-34,-4 6 0,0-3 0,-1-3 0,0-1 0,-1 1 0,0 1 0,-2 3 0,0 3 0,-1 3 0,-1 1 0,0-1 0,-1-2 0,1-4 0,-2 3 0,0-4 0,-1-3 0,1-1 0,-1-2 0,0 2 0,-1 1 0,0 3 0,-1 5-8,0-14 1,-1 6-1,-1 2 1,0 0-1,0-4 8,-1 8 0,1-2 0,-1-2 0,0 0 0,-1 1 0,1 2 0,-2 3 0,1-4 0,-2 3 0,0 1 0,0 1 0,0-2 0,0-1 0,-1 0 0,0 0 0,0-1 0,0 1 62,-1 0 0,1 1 1,-2-1-1,1-1 1,-2-3-63,0 5 0,-1-2 0,-1-3 0,0 0 0,0 1 0,-1 1 0,1 3-70,-2-6 0,0 2 0,0 2 0,-1-1 0,-2-3 70,1 1 0,-1-3 0,-1-1 0,-1 1 0,0 3 0,-1 5 0,-3-3 0,-1 4 0,-1 3 0,0 0 105,-1 3 0,0 1 1,-2 1-1,0 1-105,-8-11 0,-1 2 0,-1 3 0,0 4 0,0 2 0,-6 2 232,1 8 0,-3 0 0,-4 3 1,-2 5-233,-6 6 0,-3 6 0,-2 3 0,0 0 8,0 0 1,-1 1 0,0 2 0,-1 7-9,-5 6 0,-1 6 0,0 4 0,4 3 0,10 0 0,3 2 0,1 3 0,-3 7 0,5 1 0,-2 5 0,-2 5 0,2 1 0,0 0 0,4-1 0,-1 2 0,3 0 0,1 1 0,0 1 0,0 4 0,3-3 0,0 2 0,-1 2 0,0 2 0,2 0 0,2-1 0,3 0-114,-3 9 0,3 0 0,4 0 0,0 0 0,1 1 114,-1 2 0,1 0 0,1 1 0,2 0 0,0 0-159,1 1 0,2 0 1,1 0-1,1 0 1,1 0 158,1 1 0,1 0 0,1-1 0,2 1 0,2 1-59,1-2 0,2 1 1,1 0-1,2 0 1,0 0 58,2-1 0,0-1 0,1 1 0,3 0 0,4 4 33,2-8 0,2 2 0,3 1 0,1 2 0,3-1 0,3 0 1,2-2-34,2-6 0,2-1 0,4-1 0,1 1 0,1-1 0,2-1 0,-1 1 0,0-1 0,1 2 0,-1 0 0,1 0 0,0 0 0,2-1 0,1-1 0,2-1 0,2-2 0,5 1 0,2-2 0,3 0 0,1-2 0,1-1 0,0-1 0,0-2 0,-1-1 0,2 0 0,0-2 0,0-2 0,0-2 0,1 1 0,0 0 0,1 0 0,-4-1 0,2-1 0,0 0 0,0 1 0,0-1 0,1 1 0,0 0 0,0 0 0,-4-2 0,1 0 0,0 0 0,-1 0 0,1 0 0,1 1 0,-1 0 0,0-1 0,0 1 0,0 1 0,1 0 0,0 0 0,0 0 0,0 1 0,0 0 0,-1-1 0,1 2 0,-1-1-26,-1 1 0,1-1 0,-1 1 1,1 1-1,-1-1 0,-1 1 0,1 0 1,-1 0-1,-1 0 26,5 4 0,-1-1 0,0 1 0,0-1 0,-1 2 0,0 1 0,0 3 0,0 2 0,-7-4 0,1 2 0,0 2 0,0 2 0,0 1 0,-1 1 0,0 0 0,-1-1 0,-1 1 0,-2-2 0,-2-2 0,5 7 0,-2-1 0,-2-1 0,-1 0 0,-1 0 0,-1 1 0,0 2 0,1 2 0,-6-7 0,1 1 0,0 2 0,0 2 0,-1 0 0,0 0 0,-1 1 0,-2-1 0,-2-1 0,-1-1 0,-4-2-39,3 13 1,-4-2-1,-2 0 1,-3-1-1,-2-1 1,0 1-1,-1 1-231,-1 0 0,-2 1 0,-1-1 0,-1 1 1,-1 0-1,-1 0 0,-2 0-90,-1 0 0,-1-1 0,-1 1 1,-2 0-1,0 0 0,-2-1 1,-1 1 359,-1-1 0,-1 0 0,-1 0 0,-2 0 0,-1-1 0,0 1 0,-2-1 0,-1-1 0,-1 0 0,-1 0 0,-1-1 0,-1 0 0,0 1 0,-1-2 0,-2 1 0,0-1 0,1 0 0,-1 0 0,0 1 0,0-1 0,0 0 0</inkml:trace>
  <inkml:trace contextRef="#ctx0" brushRef="#br0" timeOffset="49694">23512 7427 16611,'0'-48'330,"0"-1"0,0 7 0,0 3 2291,-4-9-2441,0 42 270,-6 59-181,3 5 1,2 10-395,1-21 1,0 3 0,0 3 0,-1 2 196,1-2 0,-1 2 0,0 2 0,0 1 0,0 1-108,1-1 0,-1 1 0,0 1 0,1 2 1,-1 0-1,-1 1 48,2-4 1,-2 2 0,1 0 0,0 1 0,0 1 0,-1 0 0,1 1-13,0-5 0,0 0 0,0-1 0,0 2 0,0 0 0,0 2 0,0 2 0,-1 2 0,2-8 0,-1 2 0,1 2 0,-1 1 0,1 2 0,-1 0 0,0 1 0,1-1 0,-1-1 0,1 0 0,0-3 0,0-1-136,-1 6 0,1-3 0,-1-2 0,1 0 0,0-1 1,0 1-1,-1 1 0,1 3 0,0 3 46,1-10 0,0 2 0,-1 3 0,1 2 0,0 1 0,-1 1 0,1 0 0,0 0 0,0-1 1,0-2-1,0-1 0,0-2 0,1-4 0,0-3-73,-1 17 1,1-5 0,0-4-1,0-2 1,1 0 0,-1 0 0,1 4-30,-1-2 1,1 3 0,0 1 0,0 1 0,0-2 0,0-2 0,1-3-1,0-5-287,0 15 0,1-5 1,0-4-1,1-2-2798,0 10 0,0-3 0,0-4 3072,0-11 1,-1-4-1,0-3 1,2 1 0,-2-6-1,-1 14 1</inkml:trace>
  <inkml:trace contextRef="#ctx0" brushRef="#br0" timeOffset="50127">23512 7345 25407,'-11'-63'240,"0"0"0,0 7 0,1 4-240,0 10 0,1 3 191,-1-18-191,8 41 179,12 37-134,1 16 0,0 9-884,1-3 0,1 5 1,1 2 860,-2-4 1,1 2-1,1 4 1,2 5 2,-1-4 1,2 5 0,1 3 0,1 3-1,0 0 1,0-1 0,-1-2-340,1 3 1,0-2 0,-1-1 0,1 2 0,0 1 0,2 3 313,-3-10 0,0 3 0,1 2 0,1 1 0,0 0 0,0 1 0,0-2 0,0 0 0,-1-4-246,2 7 1,0-2-1,-1-3 1,1 1-1,0 0 1,1 2 0,2 3 245,-3-9 0,2 3 0,0 2 0,1 0 0,0 2 0,1-1 0,-1 0 0,1-2 0,-2-1 0,0-3-126,1 1 1,-2-2-1,1-2 1,-1-1-1,1 0 1,-1 0 0,2 1-1,0 2 156,0 0 0,2 3 0,0 1 0,1 0 0,0 1 0,0-3 0,-1-1 0,-1-3 0,0-4 41,5 10 0,-2-5 1,0-2-1,0-2 1,2 1 18,2 4 0,0 0 0,1-1 0,0-2 0,-1-4-90,0-2 0,-1-3 0,0-2 0,0-3 0,7 10 0,0-3 0,0-17 0,0-21 0,-5-17 207,-8-32 1,-8-23-208,-5 17 0,0-8 0,-2-6 0,1-4 0,0-3 0,0-1 0,-3 16 0,0-1 0,0-2 0,0-2 0,0-1 0,0-1 0,0-2 0,0-1 0,0-2 0,1 0 0,-2 9 0,1-2 0,-1-2 0,1-1 0,0-1 0,0-1 0,0-1 0,-1 0 0,1 0 0,0-1 0,0 1 0,0 1 0,0 0 0,-1 1 0,0 1-39,1-3 1,0 0-1,-1 1 1,0 1 0,1 0-1,-1 1 1,0-1 0,0 0-1,0 0 1,1-1 0,-1-1-1,1 0 1,0-2 38,-1 4 0,0-2 0,1-1 0,0-1 0,0-1 0,0-1 0,0 0 0,0 0 0,0 0 0,0 2 0,-1 0 0,1 1 0,-1 3 0,0 1 0,0 3 0,0 2 0,1-12 0,-1 4 0,1 2 0,-1 3 0,-1 1 0,1 1 0,0-1 0,0-2 0,0-2 0,0-2 0,1-2 0,-1-1 0,1-2 0,0 1 0,-1 0 0,1 2 0,-1 1 0,-1 4 0,0 4-47,0-8 0,0 4 1,-1 4-1,0 1 1,-1-1-1,0 0-388,-1-4 0,1-1 1,-2-1-1,1 2 0,-2 2 1,0 3 492,0-9 0,-2 4 1,0 2-1,-1 2 1,0-12-1,-1 3 1,-2 11-1,-5 18 1,0 1-1</inkml:trace>
  <inkml:trace contextRef="#ctx0" brushRef="#br0" timeOffset="50453">27698 6020 19489,'6'-39'315,"-1"1"0,1-29 2127,-2 20-2442,-4 30 179,-8 39-119,-2 21 0,-2 17 0,-2 2-330,4-15 1,-1 0 0,-1 5 0,-1 8 269,3-14 0,-2 6 0,0 3 0,0 3 0,-2 4 0,1 1 0,-1 2 0,1 0 0,-1 0 0,1-1-34,2-7 0,0 1 0,-1 1 0,1 0 1,0 1-1,-1 1 0,1 1 0,0-1 0,-1 1 1,1 0-1,-1 0 0,1 0 0,0 0 34,-1 1 0,0-1 0,0 1 0,0-1 0,0 1 0,0 0 0,0 0 0,0 1 0,0 0 0,0 2 0,0 0 0,0 1 0,0 2 0,2-9 0,-1 1 0,1 1 0,-1 2 0,1 0 0,-1 1 0,0 1 0,1 0 0,-1 1 0,1-1 0,-1 0 0,1 0 0,0-1 0,0 0 0,1-2 0,0 0 0,0-2 0,1-1 0,-2 8 0,1 0 0,0-2 0,1 0 0,0-1 0,0-1 0,0-1 0,1 0 0,0 0 0,-1 0 0,1 0 0,0 0 0,-1 0-78,1 0 0,-1-1 0,1 1 0,-1 0 0,0 0 0,1 0 0,0-1 0,-1 0 0,2-1 0,-1 0 0,1-2 0,0 0 0,1-2 78,-2 14 0,2-1 0,-1-1 0,2-1 0,-1-1 0,1-2 0,1-3 0,0-3 0,0-3 0,0 10 0,1-5 0,1-4 0,0-2 0,1 0-158,0 5 1,1-2 0,0-2-1,0-2-166,0 6 0,1-2 0,0-5-666,2 6 1,2-8-1889,8-3 3049,8-75 0,-6-19 1,-2-12-1,-1 8 1,-1 0-1,0 1 0</inkml:trace>
  <inkml:trace contextRef="#ctx0" brushRef="#br0" timeOffset="50780">27930 5256 26422,'-32'-58'329,"0"-1"1,4 7 0,-1 0-465,0 1 0,3 3 135,0-8 0,9 10 0,38 54 0,19 30 90,-9-1 0,3 11-715,-7-7 1,2 6 0,3 5-1,0 3 1,0 3 635,-6-11 0,1 2 1,0 3-1,0 1 0,1 1 1,-1 1-1,1 0 0,-1 0-284,2 3 1,-1 1 0,1 0 0,0 0-1,-1 2 1,1 0 0,-1 1 0,0 1 272,-3-8 0,-1 1 0,0 0 0,1 1 0,-1 1 0,0 0 0,-1 1 0,1 1 0,-2 0 0,1 2-127,-4-5 1,1 2-1,-1 1 1,0 1 0,0 1-1,-1 0 1,0 1-1,0-2 1,-1 1 0,0-2-1,0-1 1,0-1 126,1 8 0,0-1 0,0-3 0,-1 0 0,-1 0 0,1 0 0,0 1 0,0 2 0,0 2-85,-1-8 0,0 2 1,0 2-1,0 1 1,1 0-1,-1 1 1,0 0-1,0-1 1,0-1-1,-1-2 1,0-1-1,-1-3 73,2 8 1,-2-2 0,0-3 0,0-1 0,-1 0 0,1 0 0,0 1-1,1 2-48,0 1 0,0 1 0,1 2 0,0 1 0,1-1 0,-1 0 0,0-2 1,-1-2-1,0-2-60,2 8 0,0-3 0,-1-3 0,-1 0 0,2 2 0,0 2-93,-1-7 1,1 4 0,1 2-1,0 0 1,0-1 0,-1-2 0,-1-5-1,-1-6 213,2 8 0,-1-6 0,-1-5 0,-1 0 0,3 9 0,0-3 0,-5-10 0,-1 5 0</inkml:trace>
  <inkml:trace contextRef="#ctx0" brushRef="#br0" timeOffset="51063">26980 9295 24263,'-60'-23'569,"1"0"1,5 2 0,4-1-525,9 2 0,6-2-558,-2-21 513,46-2 45,18 19 0,11 2-893,-1 5 0,5 1 1,3 1 877,13-4 0,3 2 0,3 0-459,-7 2 1,3 1-1,2-1 1,1 1 446,-7 2 0,2 1 0,2-1 0,0 1 0,1-1-291,-6 2 1,1 0 0,0 0 0,2 1 0,-1-1 0,1 1 257,1-1 0,0 1 0,0 0 0,1 1 0,2-1 0,2 0-239,-5 1 1,2 0-1,2 0 1,0 0 0,1 0-1,0 0 1,-1 0 0,-2 1-172,3 0 1,-1 0 0,-1 0 0,0 0 0,-1 1 0,0 0 0,-1-1 51,-1 1 0,0 0 1,1 0-1,-2-1 1,-1 2-1,-3 0 1,-2 0 372,17-1 0,-3 0 0,-7 1 0,-8 2 0,-8 1 0,-7 2 0,9 0 0</inkml:trace>
  <inkml:trace contextRef="#ctx0" brushRef="#br0" timeOffset="51711">17969 17237 24443,'-56'26'989,"1"1"1,16-9-1,1-1-854,-4 0 0,5-4 315,12-5 0,21-22-450,37-19 0,-1 5 0,10-6 0,5-3 0,-1 1-901,-2 3 1,1 0-1,4-2 1,7-2 900,-13 9 0,6-2 0,3-2 0,4-2 0,2 0 0,1-1 0,0 1 0,0 1 0,-2 1 0,-3 2-212,4-1 1,-2 1 0,-1 2-1,0 0 1,1 1 0,1-1-1,2 0 1,3-2 211,-9 4 0,2 0 0,2-1 0,2 0 0,1-1 0,0 0 0,1 0 0,0 1 0,-1-1 0,1 2 0,-2 0 0,-1 2-149,0 0 0,-1 1 0,0 0 0,-1 1 0,1 1 0,-1-1 0,0 1 0,1 1 0,0-1 0,1-1 0,1 1 149,-2 0 0,0 1 0,1-1 0,1 0 0,-1 1 0,1-1 0,0 0 0,1 1 0,-1-1 0,1 1 0,1 0 0,-1-1-85,-2 2 1,0 0 0,0-1 0,-1 1-1,1 0 1,0 0 0,1 0 0,1 0-1,0 0 1,2 0 0,1-1 0,2 0-1,1 0 85,-10 3 0,1 0 0,2 0 0,1 0 0,1-1 0,2 0 0,0 0 0,1 0 0,0 0 0,1 0 0,0 0 0,0 0 0,0 0 0,-1 0 0,0 0 0,-1 1 0,0 0 0,-2 0 0,0 0 0,-2 1-11,5-1 1,-2 0 0,-1 1 0,-2-1-1,0 2 1,0-1 0,-1 0 0,0 1-1,0 0 1,1-1 0,1 1 0,1-1 0,1 0-1,2 0 1,2-1 0,2 0 10,-12 3 0,2 0 0,1-1 0,1 1 0,2-1 0,0 0 0,2-1 0,0 1 0,2 0 0,-1-1 0,2 0 0,-1 1 0,1-1 0,0 0 0,0 1 0,1-1 0,-2 0 0,1 1 0,-1 0 0,0-1 0,-1 2 0,-1-1 0,0 0 0,-2 1 0,-1 0 0,-1 0 0,7-1 0,-1 0 0,0 0 0,-2 1 0,0-1 0,0 1 0,-1 0 0,0 0 0,-1 0 0,0 0 0,0 1 0,0-1 0,-1 1 0,1-1 0,-1 1 0,1-1 0,-1 1 0,1-1 0,0 1 0,1-1 0,2 0 0,0 0 0,0 0 0,1-1 0,-1 1 0,1 0 0,-1 0 0,1 0 0,-1 0 0,0 0 0,0 0 0,0 0 0,-1 0 0,0 0 0,0 0 0,-1 0 0,-1 1 0,1-1 0,-2 0 0,6 0 0,-1-1 0,1 0 0,-1 0 0,0 0 0,0 0 0,-1 0 0,0 0 0,-1 1 0,0-1 0,-2 1 0,-1 0 0,-1 0 0,-1 0 0,-2 1 0,-1 0 0,11-3 0,-2 1 0,-3 0 0,-1 0 0,-1 1 0,-2 0 0,0 0 0,0 0 0,0 0 0,0-1 0,4 1 0,-1-1 0,-1 0 0,1 0 0,-1 0 0,-1 1 0,0-1 0,0 1 0,-1 0 0,2 0 0,-1-1 0,0 1 0,-1 0 0,0 1 0,1-1 0,0 1 0,2-1 0,-3 2 0,1-1 0,2 1 0,0-1 0,0 1 0,-1 1 0,-1-1 0,-2 1 0,-3 1 0,8-2 0,-3 1 0,-3 0 0,0 1 0,0 0 0,2 0-194,5 0 1,3-1-1,1 1 1,-3 1 0,-3 0-1,-7 3-556,7-1 1,-6 1 0,-3 3 894,-4 1 1,-2 2 0,-6 1-1,15 11 1,-19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03:40.963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92D050"/>
    </inkml:brush>
    <inkml:brush xml:id="br3">
      <inkml:brushProperty name="width" value="0.09071" units="cm"/>
      <inkml:brushProperty name="height" value="0.09071" units="cm"/>
      <inkml:brushProperty name="color" value="#00B0F0"/>
    </inkml:brush>
    <inkml:brush xml:id="br4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14452 4772 17697,'0'-9'4317,"0"0"-3957,0 2 0,0 2-180,0 3 180,0 0 89,0-2-269,0 1 90,0-1 90,0 4-180,2 0 0,4 4-90,4 3 270,19 16-91,13 16-179,-12-8 0,1 3-174,-5-3 0,-1 3 174,8 16 0,-2 5-45,-8-6 0,-2 1 0,1 0 0,0 1-45,2 8 0,-2-3 90,3 5-90,-10-24 0,-1-3 0,2 3 0,-3-8 90,-5-9 180,-2-4 0,-2-9 269,2-3-449,-2-6 0,2-9 0,5-45-90,0-10-475,-2 17 0,1-8 1,0 2 474,2-4 0,-1 1 0,-1 5 0,1-2 0,0 4 0,0-3 0,2 1 0,4-12 0,-1 2 0,-4 20 0,-1 1 0,3-7 0,-1 4-195,1 1 105,-3 11 90,-3 8-90,-4 7-90,-2 6 0,-2 6 1105,0 4-1375,2 2-36,0 4-1763,5 9 1401,0 10 0,0 1 0,-4 2 0</inkml:trace>
  <inkml:trace contextRef="#ctx0" brushRef="#br0" timeOffset="675">15666 4713 17787,'4'-9'4767,"1"0"-4227,-1 0-180,-2 0-1,0 0-89,-2 0 180,-6 0 180,-6 2-361,-7 2-89,-3 11-90,-1 8 0,1 13-90,0 10 90,-3 12-90,1 8-139,12-23 1,1 2 138,0 0 0,2 3 45,3 16 0,1 1-45,1-13 0,1 0 0,3 21 0,4-1 0,4-1 0,-4-26 0,4-5 0,18-2 0,-4-17 0,22-30 0,-16-13 0,-9 4 0,-1-4 0,2-27 0,-11 9 0,-3-4 45,-3-3 0,-2 0-13,-1 0 1,-2-1 102,-6-2 0,-2 3 0,1 22 0,-1 2-45,-9-26-90,3 24 0,12 28 0,0 13 0,4 20 0,0 18 0,4 15 0,-2-26 0,2 4-564,4 17 1,2 2 518,-2-16 0,3 2-450,7 21 1,3-2-46,-6-31 0,1-2 90,4 6 1,2-3-721,10-1-187,2-8 1357,12-17 0,-10-16 0,6-14 0</inkml:trace>
  <inkml:trace contextRef="#ctx0" brushRef="#br0" timeOffset="1161">16081 4849 21475,'2'-43'3238,"0"4"-2878,-2 7 89,0 6 721,0 13-1035,0 39 0,0 16-45,0 18-478,0 3 1,1 7 387,0-24 0,0 1 0,0-2 0,1 7 0,0 0 0,0 14 0,0-2 0,-1-25 0,0-3 90,1 27-151,-2-11 61,0-14 0,0-11 0,0-13 0,0-14 0,0-16-90,0-15 90,0-23 0,1 19 0,1-3 123,1-6 1,1-3-124,2 2 0,1-2 0,1 1 45,1-5 0,1 1-45,1 1 0,1-1 0,1 5 0,-1 11 0,0 3 0,3-4 0,2 4 0,9 3-28,1 13 28,1 8 0,-1 9 0,17 28 0,-20-7 0,9 18 0,-26-17 90,-4-5 347,-3-1-527,2-11 0,-1-1-90,0-6 0,1-6 0,0-1-180,2-9-180,1-2-179,-1-5-181,1 0-269,2-3-540,1 3-360,2-2-7735,0 4 9804,2 1 0,1 2 0,-1 0 0</inkml:trace>
  <inkml:trace contextRef="#ctx0" brushRef="#br0" timeOffset="1353">16629 4663 16977,'12'-4'6117,"0"-1"-5308,-1 3-359,-3 0-90,-4 2-90,-2 0 359,-1 4-359,3 7-90,3 9-90,3 12-90,-2 9 90,2 7-135,-4-6 0,0 2-135,-2-11 0,-1 1-675,3 26 1,-1-1-675,-2 5 1529,-1-15 0,0-4 0,-2-4 0,0 6 0</inkml:trace>
  <inkml:trace contextRef="#ctx0" brushRef="#br0" timeOffset="1536">16637 4161 23184,'-11'-38'509,"0"-1"1,0 2 0,-1 2-420,-10-27-90,1 12-90,7 12-270,6 9-359,4 9-3239,4 12 3958,0 13 0,0 16 0,0 6 0</inkml:trace>
  <inkml:trace contextRef="#ctx0" brushRef="#br0" timeOffset="2178">17356 4469 22284,'-4'-9'1260,"-4"4"-991,-5-1 1,-5 5 0,-2-1-90,-3 2-90,-3 6 0,0 4 0,-3 10 0,1 9 0,1 10 0,1 9-45,10-6 0,2 4-206,4-10 1,2 1 160,0 5 0,2 5 0,3-3 0,6 8 0,4-3 0,-1 0 0,3-3 0,8-3 0,6-9-90,25-15 0,-1-7 0,-11-32 0,-3-9 90,6-20-215,-8-5 0,-4-8 305,-11 4 0,-5-1-379,1 2 0,-3 0 424,-3 1 0,-4 4-149,-7 11 1,-1 4 283,-2-15-90,-15-8-90,11 38 370,-7 17-460,10 46 0,1 12 0,5-13 0,2 2-216,2-6 1,0 0 215,1 2 0,2-1 0,0 1 0,2-1 104,1-3 0,3 0-599,4 7 0,3-1-494,-1-8 0,2-3-720,18 25-630,-3-28 2339,-13-28 0,4-12 0,-1-9 0</inkml:trace>
  <inkml:trace contextRef="#ctx0" brushRef="#br0" timeOffset="3443">17725 4093 16887,'0'-7'4858,"-3"1"-3599,2 1-450,-7-3-359,8 0-90,-4-3-90,4 2 90,0 0-91,0 0 1,0-2-90,0 4-90,0 0-90,0 5 0,0 10 0,0 8 90,0 18-45,2 6 0,0 6 0,-1-8 0,0 3-640,2 10 1,1 8 0,-1-5 594,-1-1 0,1-1 0,-1-6 0,1 2 0,-1-3 45,0 2 0,0-3-45,1-2 0,0 0-417,-1-3 0,1-2 417,3 29-67,-4-11 67,2-13 0,-4-2 90,4-21 1593,-4-5-1683,4-29 0,0-15 0,2-18 1001,4-13-1001,-1 12 0,3-3 0,8-4 0,2 0-229,-5 7 0,1 3 229,6 4 0,2 8 0,3 14 0,5 11 0,1 11 0,0 12 0,-3 15 90,-2 12-90,-5 15 0,-13-24 0,-2 2-454,-1 22 1,-3 1 453,-3-13 0,-4 1 0,-2 2 0,-3 3 0,-2-5 0,-3-8 0,-3-3-83,-5 8 0,-4-5-7,-14-3-90,-5-15 398,-1-13-443,11-18 0,0-7-45,-16-17-135,9-4 0,3-6-225,12 2 1,4-1 224,-2 2 1,4-2-1260,5-5 0,6 2-8167,5-2 9982,9-9 1,5 28 0,2 2-1</inkml:trace>
  <inkml:trace contextRef="#ctx0" brushRef="#br0" timeOffset="3771">18196 3949 21385,'0'-23'2608,"0"3"-2338,0 6-180,0 3-90,0 4 90,2 2 90,0 7 180,10 25-180,1 8 0,9 25-136,-11-29 1,0 2 90,6 18 0,0 2-487,-5-10 0,1 0 352,2 13 0,-1-1 0,-5-14 0,-2-3 0,0-1 0,0-1 0,-1-1 0,0 0 0,6 26 0,-1-7 0,1-6-359,0-10-361,0-6-269,4-9-541,0-8-988,3-8 2518,-1-9 0,0-7 0,-1-7 0</inkml:trace>
  <inkml:trace contextRef="#ctx0" brushRef="#br0" timeOffset="4186">18728 4455 21835,'2'12'809,"2"1"-719,4-2 0,13 13 0,12-2-90,2 1 90,19-10-90,-22-9 0,21-6 0,-16-14 90,-2-4 0,-10-16 90,-12 0 90,-5-3-46,-7 2 1,-4-1-45,-3-7 0,-7 5 0,-3 4 90,-11 11 0,-15 3-90,7 22-1,7 15 1,0 6 0,-13 22-476,12-8 0,3 3 341,9-3 0,3 1-45,1 0 0,2 0 45,3 2 0,3-1-45,3-2 0,2 0 0,5 0 0,3-2 0,16 26-90,3-25 0,4-4-360,20 8-100,-15-20 0,0-4-529,17-6-271,0-12-898,-2-7 2248,-2-10 0,-6-10 0,-3-6 0</inkml:trace>
  <inkml:trace contextRef="#ctx0" brushRef="#br0" timeOffset="4539">19410 3759 21745,'3'-14'2428,"-2"1"-1978,-1 6-180,0 2 0,0 3 539,0 20-539,0 9-45,1 14 0,0 10-180,1 13 0,0 3-281,0-21 0,0 0 1,1 2 235,0 17 0,0 3 0,1-2-60,-1-13 0,0-2 0,1-1-554,-1 1 1,1-1 0,-1-1 253,1 14 0,0-5-719,2 6-2879,0 1 3958,-3-35 0,0 0 0,-3-30 0</inkml:trace>
  <inkml:trace contextRef="#ctx0" brushRef="#br0" timeOffset="5003">19414 3836 22644,'-3'-30'1889,"2"5"-1619,-3 5 0,4 4-180,0 7 0,0 2 134,10 31 1,6 18 45,-1-1 0,1 2-135,7 17 0,0 3-647,0-4 0,-1-2 602,-4-12 0,-1-1-45,2 1 0,0 0 0,1-1 0,1 2-15,-1-5 0,2 2 0,-1-2-30,2 3 0,2 1 0,0-1 0,2 3 0,-1-4-129,1-2 0,-2-4 129,-1-1 0,0-2 450,12 9-180,-23-41-180,-3-15-45,-6-20 0,-4-10-45,-6-21 0,-1-4-219,4 19 1,0 0 0,-2-1 248,-1-9 0,-2-1 0,1 3-30,1 11 0,1 2 0,0 0 0,-3-22 0,1 1 0,1 3 0,0 1-1268,1 5 0,0 1 1178,2 6 0,2 1-180,-1 7 0,0 1-1568,-2-3 1,1 2-772,1-11 2227,-11 1 0,5 36 1,-7 7-1</inkml:trace>
  <inkml:trace contextRef="#ctx0" brushRef="#br0" timeOffset="5720">20357 4347 20126,'4'-5'2878,"-2"-1"-2428,0-1-1,-2 0 1,0 2 270,0 3-450,0 2-181,-6 0 1,-1 6 90,-6 6-45,-6 19 0,0 7-45,-7 15-303,4-4 1,1 1 212,11-16 0,4 1 0,0 16 0,5 4-1626,7-3 1,2-1 1625,1 0 0,2-2 0,4-9 0,2-6-533,12-1 533,1-10-90,1-12-90,12-25 444,-13-11-264,-9-12 0,-4-7 45,-9 11 0,-4-3 773,-1-7 0,-1-5 0,-2 2-728,-2 1 0,-3 2 0,-1-15 0,-1 2 0,0 18 0,-1 2 90,-10-28-90,1 8-90,1 13 634,4 27-634,13 60 0,4 12-30,3-15 0,3 6 0,1-1-240,5 10 0,2-1-349,1 0 0,2-2 124,-2-8 1,1-6-765,12 4-900,-1-13 2159,-1-14 0,-2-10 0,-3-9 0</inkml:trace>
  <inkml:trace contextRef="#ctx0" brushRef="#br0" timeOffset="6456">20755 4288 22914,'-5'-21'1799,"1"3"-1619,4 5 180,0 4 89,0 14-269,2 10 90,9 43-180,-2-18 0,1 3-45,1 2 0,0 1-318,0 4 1,0-2 272,-4-12 0,0-1 0,-1-2 0,0 0 90,4 25-90,-2-8 0,-4-11 0,-2-8 0,-2-6 0,0-13 0,0-10-90,-3-34 90,2-8-45,-1-8 0,0-4 45,3 14 0,2-1 0,-1-14 0,2-1-664,1 15 1,0 3 708,1 1 0,1 2-45,7-24 389,7 0-389,-3 22 90,17 3-90,2 41 180,1 8 0,6 27-90,-14 2-457,1 10 457,-5 3-45,-13-26 0,-1 0-45,-1-1 0,0 0 89,5 31 372,-5-23 0,-2-1-461,-2 12 174,3 9-174,-10-35 0,0-7 0,0-9 0,0-9 524,0-11-524,0-10-180,-4-40 90,3 0-741,1 16 0,0-3 831,1 8 0,3-1-1353,3-17 1,3 0 1352,-4 15 0,2 0 0,3-9 0,1 2-475,7-6 475,1 10-90,0 10 180,13 11 1175,-6 20-1085,23 37-90,-18 13 978,-12-9 0,-1 3-1023,-6-4 0,-1 1-45,-2 2 0,0 1 152,-2-1 1,0 1-153,-1-1 0,0-1 45,-1-2 0,-2 0-45,5 26 0,-5-25 0,1-2-360,2 18-90,-1-6-270,-2-26-359,-4-14 1000,2-10-1360,0-7-720,4-12 2159,-2-13 0,4-10 0,-2-6 0</inkml:trace>
  <inkml:trace contextRef="#ctx0" brushRef="#br0" timeOffset="7087">21827 4365 16887,'1'-10'4948,"3"4"-4499,-1 4-179,3 2-90,-2 0-90,4 6 0,4 3-90,4 7 90,21 7-90,-3-12 0,4-4 0,2-2 0,15-7 0,-5-4 0,0-3-261,7-9 261,-22 4 0,-2-3 180,4-16-90,-7-6 90,-15 5 0,-4-1 269,3-21-134,-9 9 0,-5-1-180,-6 14 0,-4 1-135,-8-29 90,-20 13 0,-2 31 261,-2 10-261,-18 27-1652,33 0 1,1 4 1606,0 0 0,0 1 0,0 5 0,3 0-593,-8 18 638,1 5-30,3 0 30,3 3 0,4-3-1,3-2 1,11-17 0,0 1 0,0 16 1508,7-10 1,5 0-1599,24 14 89,7-5-89,17-15-106,-2-24 106,6-4 0,7-6-335,-18-6 0,0-2 335,-11 3 0,0-2-174,21-10 0,-2-2 174,2-4-4,-18 4 1,-2-1 3,-3-2 1054,0-2-1234,-10-6-809,-14 19-35,-1-9-146,-13 20-2540,-8 0 3710,1 0 0,-5 0 0,2 0 0</inkml:trace>
  <inkml:trace contextRef="#ctx0" brushRef="#br0" timeOffset="15124">6258 5138 21025,'-13'-20'3148,"1"2"-2608,0-3-180,-2 5-1,1 3-179,-1 2-90,2 6 0,-5 13-90,-4 51 0,10-24 0,1 2-690,-2 22 1,2 3 689,1-4 0,2 1 0,-1 3 0,1 1 0,1 2 0,0-1 0,3-2 0,0-1-390,1-3 0,0-1 300,2-5 0,0-2-45,0-5 1,0-1-136,0-6 0,0-2-360,0 25-359,0-14-540,0-8 1529,0-12 0,0-17 0,0-7 0</inkml:trace>
  <inkml:trace contextRef="#ctx0" brushRef="#br0" timeOffset="15506">5961 5192 21475,'-3'-29'1349,"2"4"-1259,-3 5-90,4 0 0,0 9 0,0-1 0,0 9-540,0 1-179,-4 2-810,4 0 1529,-4 0 0,-1 6 0,-2 2 0</inkml:trace>
  <inkml:trace contextRef="#ctx0" brushRef="#br0" timeOffset="16250">6087 6106 20665,'-4'-9'1799,"0"0"-1529,-13-12 0,3 3-90,-10-13 0,4 2 0,-6-3-1,-3-4-89,-5 1 270,-15-8-270,7 15-90,-15-3 0,10 22 90,-6 11-45,13 11 0,-2 6 45,-1 11 0,1 4-380,-1 1 1,3 3 289,5 4 0,6 4-1540,13 3 0,6 0 1540,5-13 0,3 1 0,4 10 0,5-2-99,23 9 99,15-11 0,-17-25 0,3-4-126,4-5 0,1-2 126,4-2 0,0-2 0,1-3 0,1-2 0,0-1 0,0-1 0,-2-1 0,-1-3 0,-2-3 0,-1-1 0,-3-1 0,-3-2 0,23-16 0,-12 1 0,-11 1 239,-11-8-419,-10 9 3115,-5-4-3295,-8 13-118,0 4-691,-4 1-402,-2 3 1571,-1-2 0,1 3 0,0-1 0</inkml:trace>
  <inkml:trace contextRef="#ctx0" brushRef="#br0" timeOffset="17062">6408 5907 20215,'0'-16'2339,"0"0"-2069,0 3 0,-4 1 270,0-1-271,-8 8-89,-2-1 0,-1 14-90,-3 6 0,2 13 0,-10 31-90,17-19 0,1 1 0,-1 1 0,1 0 0,7 1 0,4-2 0,6 13-90,2-22 0,5-1-90,23 14 0,4-8 0,4-24 90,-12-25 90,-4-10 0,-5-15 0,-9-10 90,-8-12-45,-6 26 0,-2-1 90,-4-2 0,-1-1 0,-1 1 0,-1-1-242,-3 3 0,-2 0 242,0 3 0,-1 1 44,-5-5 1,-1 1-180,-6-10 90,-4-2-90,14 33 0,7 22 0,1 16 0,12 21 0,2 10 45,6-12 0,3 3-45,5 1 0,2-1 0,0 1 0,1-3 138,3-6 1,-1-5-229,14 3 0,0-8-90,-3-14 1,1-6-1,-3-12 0,1-9 0,-2-14 90,-1-19 4,-18 15 0,-1-3 41,0-5 0,0-6 45,-3-4 0,-2-7 0,0-1-680,-2-5 1,-1-1-1,0-1 710,0-1 0,-1 0 0,-1 1 30,-3 4 0,0 1 0,-1 4-633,-1 2 0,0 4 663,-2 5 0,0 2-30,2 7 1,-1 1 29,-8-21 240,4 13-330,-1 12 0,-1 12 1789,6 9-1789,-3 23 90,4 19 0,0 32 256,0-20 0,0 3-301,0 10 0,0 4-476,1-17 1,0 2 0,1 0 430,0 1 0,-1 1 0,2 3 0,1-1 0,1 3 0,0 0 0,1-3 30,-1 2 0,1-3 0,1 1-60,1 11 0,2 3 0,-1-7-105,1-5 0,1-2-405,4 6 1,1-2-799,-2-12 0,0-2 124,0-2 0,-1-5 1214,5 0 0,-11-32 0,-2-10 0</inkml:trace>
  <inkml:trace contextRef="#ctx0" brushRef="#br0" timeOffset="17271">6834 5713 21475,'-18'-16'1619,"3"2"-1529,7 1 0,12 1-90,12-1 0,17-1-90,13 1-90,14-1 0,-27 7 0,1 1-331,2-1 0,1 0-209,0 0 1,1 0-361,0 1 1,0-1 1079,-3-1 0,1 0 0,-2 2 0,0 0 0,31-7 0</inkml:trace>
  <inkml:trace contextRef="#ctx0" brushRef="#br0" timeOffset="17723">7776 5518 18596,'-14'-6'3598,"0"-1"-3148,-2 0 270,-10 2-181,-8 7-359,-3 5 0,-17 23-90,22 0 0,-7 19-1179,19-2 1089,4 5 0,7 7-214,4 0 214,5 0 0,3-5 0,5-6-90,7-7 0,5-12 0,4-9-90,19-17 0,4-26 180,-2-10-45,-23-5 1,-8-7 133,-8-4 1,-6-2-705,1 1 1,-3-1 749,-5-2 0,-3 4 135,-10-13 112,-1 11-202,1 12-90,2 10-90,3 9 0,7 10 90,2 22-90,10 39 0,6 9 1035,-2-18 1,2 2-1126,2-9 0,3 0-405,10 14 1,2-1 134,-6-14 0,0 0-880,8 7 0,1-4-649,10 1 1889,3-13 0,-1-11 0,3-8 0</inkml:trace>
  <inkml:trace contextRef="#ctx0" brushRef="#br0" timeOffset="18024">8256 5116 22014,'-5'-44'689,"1"1"1,0 2 0,0 3-330,-4-26 90,4 13-180,0 12-90,4 10-91,-4 9-89,4 8 90,-4 10 360,9 39-360,3 9 0,0 8-45,0 2 0,0 4-543,0-7 1,1 3-1,0-2 498,-3-9 0,0-1 0,0 3 0,3 16 0,2 5 0,-2-4 0,-1-14 0,-1-3 0,1 2 0,2 9 0,0 2 0,-1-2-60,0-10 0,-1-2 0,-1-2-75,2 2 0,0-1-360,1 16 1,-1-5-226,0-9-269,-3 0-810,-5-33-8032,-1-10 9567,-7-17 1,-4-14 0,-7-10 0</inkml:trace>
  <inkml:trace contextRef="#ctx0" brushRef="#br0" timeOffset="18327">7585 4953 20665,'-32'-21'2339,"5"1"-2249,7 4 0,12 2 0,8 3-90,17 0 90,20 0-90,24-3-785,-20 6 1,3 1 784,8-2 0,4 0 45,5-2 0,2 1-45,-19 3 0,1 0 0,-1 0 0,22-2 0,-2 0-104,-5 1 0,0 1 59,8-3 0,-3 2 0,-22 4 0,-1 0-443,3-2 1,-3 1 127,-5 5-1169,-10 0-270,-13 4 2165,-8 4 0,-13 7 0,-4 4 1</inkml:trace>
  <inkml:trace contextRef="#ctx0" brushRef="#br0" timeOffset="18795">8613 5401 22824,'0'-14'2069,"0"2"-1889,0 1-90,0 6-90,3 1 0,4 12 0,7 4 0,4 13 90,8 5-135,-3-5 0,1 0 45,13 11-45,-6-8 0,2-3-45,11-4 90,0-6 0,-7-20 0,-16-11 90,2-21 0,-9 9 90,-1-14-91,-7 19 1,-4 3 0,0 5 0,-2 5 0,0 4-90,0 4 180,0 22 90,0 11-90,-3 32-90,0-25 0,-1 3-45,-1 5 0,-2 4-45,0-1 0,0 3 0,-1-1-525,-1 9 0,0-1 525,2-9 0,-2 2 0,2-4-45,0 0 0,-1-3-90,1-4 0,0-3-90,1-3 1,0-2-496,0 19-359,-4-9-450,10-12 1529,-8-8 0,7-11 0,-2-6 0</inkml:trace>
  <inkml:trace contextRef="#ctx0" brushRef="#br0" timeOffset="19106">9287 5360 22194,'4'-51'2339,"0"16"-2069,-4-2-90,0 22-90,0 6 0,0 10 0,0 13 0,0 19 44,2 10 1,0 5-135,-1-6 0,0 2-433,1 20 1,0 1 432,0-11 0,-2-1 0,0 1 0,0 1 45,0-1 0,0-1-90,0-3 0,0-1 45,1-3 0,0-2-135,0-4 0,0-2-45,2-4 0,0-1-540,3 19-1348,1-1-91,-3-23 2159,-2-5 0,-2-27 0,0-6 0</inkml:trace>
  <inkml:trace contextRef="#ctx0" brushRef="#br0" timeOffset="19490">9303 5233 22194,'-8'-29'2159,"4"-1"-1979,-4 5 0,7 3 0,-2 4-180,3 4 0,12-5 0,4 12 0,14-5 0,19 34 0,-14 4 0,-10-3 0,-3 5-1223,2 26 1223,-5 7 90,-9 5-90,-6-32 0,-2 0 0,-8 32 90,-4-5-248,-7-5 158,-3-10 0,-1-6 0,3-10 0,-2-1 0,5-16-360,-11-7 1379,5-16-1379,-10-6 182,4 0-451,0 1-1980,-10 1-7222,14 4 9410,-6 2 1,21 5-1,2 1 1</inkml:trace>
  <inkml:trace contextRef="#ctx0" brushRef="#br0" timeOffset="20179">9738 5586 20575,'0'-7'2609,"0"0"-2339,0 5-180,0 0-90,3 2 0,4 0 90,17 0-90,1 0 0,13 0 0,-4 0 0,12-6 0,-12 0 0,5-7 0,-19 0 0,2-17 0,-9-12 0,-1-3 0,-9-4 89,-3 11 91,-12-19-90,1 14 90,-2 7 0,-2 2-90,-3-2 90,-6-5 0,2 15-90,8 11 0,-8 0 0,11 10 0,-7 11 0,4 8 0,-3 11-1,-1 11 1,2 5 90,-2 11 0,3 7-316,8-26 0,0 2 181,1 2 0,0 1-342,0 1 1,2 1 296,0 0 0,1-1 0,1 0 0,1-1 45,0-2 0,2-1-45,4 30 45,4-26 0,3-1-45,13 15 45,6-17 0,5-4-45,16-4 0,-12-15 0,1-3 0,-7-6 0,-1-2 0,3-1 0,-1-2 0,0 0 0,2-2 0,11-3 0,2-3 0,-5-4 0,0-2 0,-1 1 0,-3-1 0,-7 0 0,-6 0 0,-1-7 337,-4-7-427,-12 4 618,-1-5-888,-8 7-1349,-2-10 540,0 10-810,-6-9 1979,-2 13 0,-9 1 0,-1 3 0</inkml:trace>
  <inkml:trace contextRef="#ctx0" brushRef="#br0" timeOffset="22225">24239 3600 21475,'-13'-4'1709,"-1"1"-1529,2 1-90,0 2-90,5 6 0,4 2 90,3 8-90,3-2-90,5 1 90,9-1 0,3-1 0,3-5 0,-1-2 0,-5-10 90,-3-5-90,-8-5 0,-2-6 90,-4-1-1,-6-2-89,0 5 0,-7 0 0,1 7 0,0 4 0,-4 3 0,5 12 90,1 2-90,3 8 0,6 4 0,-6 1-90,6 2 1,-3-2-1,4-5 0,0-2 0,2-9 90,0-1-90,4-12 90,-1-6 0,2-22-180,-4-7-180,1 1-360,-4 6-989,0 18 1709,0 4 0,0 6 0,0 4 0</inkml:trace>
  <inkml:trace contextRef="#ctx0" brushRef="#br0" timeOffset="22705">24527 4645 22284,'2'-13'1709,"-2"-1"-1439,2 3-90,-2 4 90,0 0-90,0 7 90,0-2-180,-5 2-90,-2 0 90,-4 0 89,0 0 1,2 0 0,-1 0 0,2 0 0,4-2 90,-4-3-180,7-2 90,-2 0-90,3 1-90,0 3 90,0 1 0,3 2-1,6 0 91,18 22-90,-2 0 0,11 24 0,-22-11 0,-2 2-90,1 21-523,-12-1 0,-7-1 73,-4-21 0,-4-1-405,-8 12 1,-4-1-4062,-4-12 1,-3-2 4089,-6 2 0,-3-1 1,-6 2-1,-2 0 1,-4 1-1,0 0 1</inkml:trace>
  <inkml:trace contextRef="#ctx0" brushRef="#br1" timeOffset="27373">6826 10593 22014,'-7'0'1979,"2"0"-1799,5 0 0,0 0-180,7 0 0,2 0 0,11-6 0,4-4 0,9-12 0,2-8 90,3-10-353,-1-10 263,-19 21 0,-1-1 0,-1-4 0,-2-4 0,-1-4 0,-2-4 0,-1 0 0,1-11 0,-2-2 0,-2 7 0,0-4 0,-2 4-260,-1-7 0,-2 2 260,0 2 0,-2 2 45,-2 3 0,-1 2 0,0 4 0,-1 2 0,-2 5 0,0 2 45,-6-24 0,-1 12 0,3 13-90,0 9 0,0 13 337,-2 22-337,-4 23 0,1 17 0,0 9 45,5-10 0,1 4-343,4-6 0,0 7 1,2 0-1,2-5 298,4 15 0,3-3 0,0-10 0,3 3 0,5-5-398,15 9 1,6-8 397,-7-14 0,2-5-226,11 5 0,1-7 181,-10-17 0,1-6-135,9-2 0,1-6-225,-4-7 0,-1-4 0,-1 2 1,-3-3 621,12-26-2645,-28 0 2428,-10-5 0,-10-6 0,-4 0 0</inkml:trace>
  <inkml:trace contextRef="#ctx0" brushRef="#br1" timeOffset="27795">7127 8738 20485,'-5'-16'1889,"-2"3"-1709,6 4-90,-3 4 0,1 3 90,2 8 0,-3 18 0,13 11-180,1 6 0,10-4 0,0-15 0,1-5 90,1-8-90,9-11 0,-10-8 0,6-10 0,-18-5 0,-4-5 0,-5-1-90,-11-7 0,1 13-90,-9 3-90,1 16-90,-1 16-629,-1 7 989,-4 34 0,12-3 0,5-14 0,1 1 0</inkml:trace>
  <inkml:trace contextRef="#ctx0" brushRef="#br1" timeOffset="28658">7675 9290 21205,'-5'-13'2608,"2"5"-2428,3-3 0,0 9 90,3 10-90,5 9-90,5 14 0,5 12-90,1 7 0,1 9 45,-8-17 0,0-1-45,4 22 0,-7-25 0,-1-2 0,-4 3 0,0 0 0,-4-16 0,0-4 0,0-13-90,0-10 0,0-23 0,0-6 90,3-26 90,4-3-643,2 14 1,3-2 552,-3 13 0,1 0 0,3-9 0,1 3-27,5-4 27,-1 11 0,-2 8 90,0 10 0,11 13 0,-4 14-90,10 15 90,-4 16-90,1 12-228,-14-20 1,-1 2 227,1 3 0,0 1 0,-1 1 0,1 1 0,8 14 0,2 0 0,-7-17 0,1-1 0,13 15 0,3-6 0,6-9 0,13-7 0,-12-25-90,0-12 0,3-12 45,-13-9 0,-1-5 45,-6 4 0,0-4-30,0-9 0,1-7 0,-3-1 0,-6 2 0,-2-1 0,-1-1-82,1 0 0,0 0 0,-3-1 112,-1 1 0,-2 0 0,-3 3 45,-1-3 0,-3 0-20,0 6 1,-1-1-1,-2-1 200,-3-17 0,-3 2-180,3 0 0,-1 4 0,-4 12 0,0 5 45,-3-2-90,2 12 90,4 8-90,-4 12 692,2 39-558,-1 8 1,-1 7 176,2 3 1,2 4-312,-2 14 0,2 1 45,3-12 0,1-1-45,0 0 0,2 0 0,1-1 0,3 0 0,-1-4 0,3 1 75,9 11 1,6 0-121,2-7 0,3-3-90,-1-1 0,3-4-135,-2-12 1,1-6-541,10-4-2068,13-10-6953,-16-12 9410,6-10 0,-25-10 1,-4-3-1</inkml:trace>
  <inkml:trace contextRef="#ctx0" brushRef="#br1" timeOffset="29041">8373 9028 20665,'-29'5'2429,"3"3"-2159,8-7 0,7 3-181,6-4 181,32-2-1786,6-4 0,6-3 1741,5 1 0,4-1-105,-5-1 0,3-1 0,0 1-390,15-5 1,2 0 329,-3 1 0,5-1 0,-1 0-707,-4 2 0,1 0 1,-2 1 646,0-1 0,-1 0 0,-2 2 0,11-2 0,-8 2-289,1 0-71,-15 4-270,-13 3 1483,-12 2-853,-6 6 0,-11 7 0,-4 5 0</inkml:trace>
  <inkml:trace contextRef="#ctx0" brushRef="#br2" timeOffset="35174">14773 8955 20665,'2'-18'2519,"0"0"-2249,2 2-180,2 1 89,-1 3 1,2 1 0,0 6 90,6 1-180,0 10 0,5 4 0,2 12-90,1 5 90,3 11-90,-1 6 0,-3 3 0,-8-14 0,-1 0 0,5 15 0,0 6 0,-10-25 0,-4-8 90,-2-3-90,0-11 0,0-1 0,-6-12 0,0-5-90,-1-14 90,1-9 0,6-11 0,0-8 0,6-3 0,1-1 0,2 19 0,3 1 0,4-13 0,7-11 0,-6 32 0,-1 4 0,-2 9 0,9 3 0,-5 8 0,19 21 0,-12 5 0,6 21 0,-9-1 0,-9-9 0,-2 1 0,7 18 0,0 12 0,-8-26 0,-4-8 90,0-9-180,-4-4 90,0-9-90,-2-3 0,-4-18 0,3-2 0,-2-35-3302,6 10 3392,2-20 90,5 15-90,0 1 0,11-6 0,3 13 90,1 8 0,0 20-90,-8 19 0,3 11 0,-2 8 90,4 10-90,1 3 0,1 4 0,1-1 0,-1-2 3302,0-5-3482,-1-3-540,3 1 181,-10-15-181,1-1-1079,-11-14-450,-2-12 2249,-2-4 0,0-12 0,0-4 0</inkml:trace>
  <inkml:trace contextRef="#ctx0" brushRef="#br2" timeOffset="35572">15829 8702 20126,'0'-16'2608,"0"3"-2338,0 6-180,2 2 0,2 12-90,4 0 90,2 11-90,4 0 0,2 5 0,3-1 0,14 9 0,-6-10-90,9 2 90,-8-16 0,-4-3 0,1-4 0,-3-2 0,-4-4 0,0-6 360,0-12-91,-6 4 361,-3-12-180,-7 14-360,-2 3 0,0 9 0,-4 14 90,-2 10-91,-4 18 91,-4 18-135,6-19 0,1 3-529,-2 5 0,0 2 529,0 6 0,0 2-45,-1 3 0,-1 2 0,1 2 0,0 0 0,1 0 0,0 0 0,-1-3 0,2-1 0,0-2 0,1-1-45,0-8 0,0 0-624,-1 7 1,0-3-52,1 14-269,-2 2-810,9-47 1799,0-12 0,3-19 0,2-6 0</inkml:trace>
  <inkml:trace contextRef="#ctx0" brushRef="#br2" timeOffset="36590">16812 8304 20485,'-11'-7'2339,"5"1"-2249,-1 1 0,6 3 0,-3 0 180,4 2-270,2-2 180,0-1 89,0-3-89,0 0 0,-2-2 0,0-7-90,-3-2 0,-4-8 0,-7 1 90,-2-2 0,-7-1 180,-14-6-181,8 10 91,-30 4-180,18 27 45,4 15 0,-1 12-90,5 16 0,4 8-1079,8-19 0,1 0 0,2 3 1034,3 4 0,4 2 0,2-2 45,2 6 0,7 0-350,6-5 1,5 2 0,2-4 304,2 6 0,4-2 0,-1-8 0,3 0 0,2-5-45,6-4 0,3-5 0,0-1 0,3-4 0,0-5 0,1-2-45,0-6 0,1-2 45,-1-1 0,-1-4 0,0-4 0,-1-4-45,31-6-456,-4-14 546,-6-7 0,-6-9 0,-6-6-25,-9-3 115,-5-4-45,-14 16 0,-3 1 2293,2-16-2248,-1-12 0,-11 29 0,-2 4 1069,0 5-1069,-11-2 871,3 14-961,-9 0 135,3 13-135,-3 10 263,-1 8-173,-2 14-90,1 11 0,1 9 0,5 4 0,5 5 0,8-2 0,8-22 0,3-2 0,10 14 0,1-17 0,4-6-90,23-6 90,-1-10 0,-4-18 0,-18-10-90,-1-31 90,-12 5 0,-6 10 0,-2-1 0,-8-17-90,-4 18 0,-2 1-90,-7-13-90,-11-3-89,4 28-271,0 8-270,1 7-2158,0 4 3058,10 4 0,2 6 0,10 2 0</inkml:trace>
  <inkml:trace contextRef="#ctx0" brushRef="#br2" timeOffset="37048">17632 8521 22554,'0'-18'1979,"-6"-2"-1889,5 6-90,-4 2 90,5 31-90,5 28 0,4 10-139,-3-20 0,2-2 139,10 18 0,1-6 0,3-4 0,-2-9-90,3-7 69,-5-6 21,2-12-90,-2-3 90,3-12-90,-1-5 90,0-12 0,1-9 0,-3-6 0,-3-10 180,-4-6-90,-6-3 179,-3 17 1,-1 1 0,-1-14-31,-1 17 1,-1 3-150,1 8-90,-3 12 0,4 23 0,2 41 0,2-17 0,2 3-733,0 12 1,2 0 327,1-10 1,1 0-4512,5 9 1,-1-5 3594,1-9 1,6 8 0,-13-36 0</inkml:trace>
  <inkml:trace contextRef="#ctx0" brushRef="#br2" timeOffset="37541">18172 8431 23004,'0'-16'1709,"0"0"-1619,0 5-90,0 2 90,0 4-90,5 9 90,4 10-90,7 13 0,4 9 45,-4-1 0,0 4-45,-1 2 0,0 1 0,0-1 0,-1 1-1696,-4 2 0,-2-3 1696,-2-3 0,-5 0 0,-1-22 0,0-9 0,0-3-180,-7-10 90,2-8 3392,-3-35-3302,4 1 0,6 11 0,1-1-1456,6-23 1546,7 0 0,5 4-109,-6 24 0,3 2 199,11-9-45,-3 16 0,3 9 135,26 32-270,2 6-229,-28 3 1,-3 3 228,11 19 1344,-5 0-1299,-15-17 0,-2-1-135,7 13-90,-3 5-270,-11-24-119,-2-6-510,-3-8 1079,-2 0 0,-6-13 0,-2 2 0</inkml:trace>
  <inkml:trace contextRef="#ctx0" brushRef="#br2" timeOffset="38063">18866 7884 21295,'3'-35'3868,"-2"-20"-3059,-1 19-719,0-7 0,0 28 0,2 11-90,4 8 0,4 9 90,19 38 0,-5 4-238,-1 3 0,2 7 208,-11-21 0,-1 0 0,0 1-761,0-1 1,0 2-1,-1-1 701,0 0 0,0 0 0,-1-2 45,-2 2 0,0 0-419,6 15 1,-1-2 283,-5-17 0,1 0-315,7 17 0,0-1-1394,3 5 540,-3-7-532,-8-21 1791,-9-24 0,0-8 0,0-7 0</inkml:trace>
  <inkml:trace contextRef="#ctx0" brushRef="#br2" timeOffset="38342">18911 8331 21295,'-4'-13'2788,"3"1"-2788,10-5 0,9 5 0,18-4-270,11 7-89,8-2-226,-11 4 0,2 1-989,-2-1 0,-1 0-3342,-1-1 1,-1 0 4854,19-10 0,-32 2 0,-4-2 1</inkml:trace>
  <inkml:trace contextRef="#ctx0" brushRef="#br2" timeOffset="38824">19455 8101 19676,'-9'0'3598,"2"0"-2969,7 0-269,0 0-180,0 8 0,0 6-90,3 13 0,9 27 0,0-6-90,-2-15 0,-1 0 0,4 14 90,1-1-90,-2-4 0,0 9 0,-3-16 0,-3 8 0,-4-26 90,-2-4-90,0-9 0,0-16 0,0-5 0,1-41 45,1 22 0,0-5 0,3-17 0,0-1 0,1 11 0,1 4-45,0 4 0,2 5 0,9 10 0,3 19 0,3 12 0,4 3 0,1 10 0,0-1 0,-5 2 89,-6-2-89,0-2 90,-9-2-90,-1-7 90,-6-3-180,-2-4 0,-4 0-179,-1 0-361,1 0-269,-5 0-900,2-4 1799,-5-3 0,0-9 0,0-2 0</inkml:trace>
  <inkml:trace contextRef="#ctx0" brushRef="#br2" timeOffset="39263">19963 8028 21745,'8'0'2068,"0"0"-1888,2 8-90,4 4 0,3 9-90,5 4 90,2 2-180,3 2 180,3 3-90,1 0-90,1-3 90,-1-3-90,-3-6 90,-4-5 0,-1-7 0,-5-2 0,0-12 0,-2-6 0,2-10 0,1-10 0,1-9 180,1-5 90,-3-3 90,0 3 359,0-5-449,-8 19-90,-1 2 90,-9 21 0,-4 19 179,-8 34 1,-4 16-300,3-17 0,-2 2 0,0 3-581,-2 8 1,0 4 0,-2 1 452,2-8 1,-2 2-1,1-1 1,1-4 22,-5 14 0,1-2-45,3-9 0,-1 2 0,1-4 0,0 0 0,1-3 0,2-3 0,0-2-90,1-2 0,2-3-45,1-4 0,1-2-405,-6 24-1439,4 2 630,0-23 1349,4-1 0,-2-29 0,2-6 0</inkml:trace>
  <inkml:trace contextRef="#ctx0" brushRef="#br2" timeOffset="40056">21814 7698 18776,'0'-16'3508,"0"2"-3148,0 5-180,0 3 90,0 3 0,0 1-90,-3 2 89,-2 8-179,1 6 0,0 26-90,4-5 0,0 11 0,2-12 0,0-5 0,4-3 0,4 0 0,-1-15 0,1-1 0,-6-19 0,-2-5 0,-2-8 0,0-6 0,-6 1 0,0-2-90,-7-3 0,1 12-179,5 1-91,-3 15-90,8 6-360,-9 9-988,6 9 1798,-6 8 0,0 6 0,-1 0 0</inkml:trace>
  <inkml:trace contextRef="#ctx0" brushRef="#br2" timeOffset="40530">21961 8661 24173,'-5'0'540,"1"5"-360,1-4-90,-2 7-90,-10-7 90,3 3 0,-7-4 0,4 0 89,1 0 91,0 0 270,4-6-270,3 0-90,4-9 359,28-1-449,-6 5 0,24 9 0,-13 18 0,3 14-90,-2 9 0,-5 6-697,-7 5-23,-9 4-359,-16 3-540,-10 2-810,-15-1 2429,12-29 0,-3-1 0,-1 1 0,-2-2 0,-2 1 0,0-1 0</inkml:trace>
  <inkml:trace contextRef="#ctx0" brushRef="#br3" timeOffset="59810">15208 11208 19946,'-5'0'2428,"-4"-2"-2248,4-1 0,-1-1 90,-2 1-90,8 1 2068,-4 2-2248,4-2 90,9-2-90,6-3 0,15-2 0,9 0 0,13 0 0,11-3-363,-25 6 1,2-1 362,3-1 0,3 0 0,5-1 0,1 0-553,6-1 1,2 0 582,-17 3 0,1 0 0,3 0-30,5-1 0,4 0 0,2-1 0,-3 1-597,5 0 0,-3 0 0,4-1 597,-2 1 0,4-1 0,-1 0 0,-3 1-701,2-2 0,-3 2 0,0-2 701,3 1 0,-1-1 0,2 0 30,0-1 0,1-1 0,0 1-317,2 0 0,1-1 0,0 1 287,-15 2 0,1 0 0,0 0 0,0 0 22,2-1 1,-1 1 0,2-1-1,4 1-22,-6 0 0,3 0 0,3 0 0,-1 0 0,0 0 0,-3 1-184,11-3 1,-3 1 0,1 1 0,2-1 183,-12 2 0,3 0 0,1 0 0,0 0 0,-3 1 0,-3 0 0,3 0 0,-5 1 0,0 0 0,2 0 111,10 0 0,1 1 1,1-1-1,-3 1-134,-6 1 1,-3-1 0,0 1-1,0 1 412,15-2 0,-2 0 0,-4 1-389,8-1 0,-10 1-90,0 0 1733,-6 1-1373,-15 1 2289,-7 2-2559,-12-4 812,-13 1-812,4-3 1232,4-3-1232,-1 2-90,6-4 90,-2 2 0,1 2 0,3 0 0,-3 1 0,11-1 0,2-7 90,3 6-180,2-2 180,-12 5-180,8-1 90,-12 1 90,3 0-90,-5 1 0,-5 4 0,3-2 0,0 2 0,-2 0 0,5 0 0,-5 0 0,-6 0 0,-2 0 0,0 0 0,2 0 0,10 0 0,-5 0 0,10 0 0,0 0 0,-1 0 0,1 0-90,-8 0 180,4 0-180,-7 0 90,1 0-270,-9 0-90,-2 0-269,-2 4-1260,-5 7 0,-6 3 1889,-11 8 0,-10-1 0,-8 2 0</inkml:trace>
  <inkml:trace contextRef="#ctx0" brushRef="#br3" timeOffset="61841">15987 11941 18776,'-4'0'2969,"0"0"-2430,4 0-359,0 8 0,-5 4 0,0 10-90,-5 3 0,2 2 0,-2 3 90,-8 7-90,4-9-90,-7 4 0,6-16 0,-1-6 90,0-4-90,2-14 0,5-6 0,4-15 0,12-12 90,4-11 0,11-8-1,3-1 1,-5 22 0,4 1-45,-1 5 0,1 1-45,-1 3 0,1 3 270,23-8 0,-22 31-90,4 12 90,-9 20-90,-1 19-392,-9-15 1,0 4 301,-2 4 0,0 6 0,0-2-90,1 9 0,0 3 30,0 6 0,1 5 0,-1-4-30,-2-17 0,0-2 0,0-2-1061,4 24 0,0-5 1061,-2-16 0,1-6 0,0-2 0,4-7 0,-9-16-90,3-11 0,-8-30-90,-6-2 491,-2-14-401,-9 13 2234,-16-6-2144,2 14 0,-18 2 0,4 21 0,-10 10 0,-4 10-284,26-7 0,-1 2 284,0 1 0,-1 0 0,-1 2 0,-1 1 35,-13 7 0,-2 1-80,3-3 0,0-1-161,1-1 0,2-2 206,9-6 0,2-6 0,-12-12 0,15-16 537,0-17-537,21-4 0,5-8 0,1-11 0,2-2-531,-1-1 0,2-1 441,3-2 0,0 4-90,-1 21 0,1 1-121,-1-7 1,1 0-645,-1 9 1,0 2-945,0-29-7942,0 28 9657,0 26 1,2 5 0,0 4 0</inkml:trace>
  <inkml:trace contextRef="#ctx0" brushRef="#br3" timeOffset="62943">16974 11728 21475,'24'-27'1979,"2"-8"-1799,-6 12 89,-3-5-89,-8 16-90,-5 1 90,-3 6-90,-1 1 90,0 4 90,-21 22-180,-1 2 0,-11 14 0,-5 9-45,0 3 0,-2 3-598,7-7 0,-2 3 0,2-2 553,6-8 0,2-1 0,1 0 0,-9 21 0,7-4 0,10-1 0,18-18 0,9-2 0,12-9 0,7-3 0,12 5 0,3-2-511,-3-5 0,-1-2 511,0-2 0,-3-2 0,13 2 90,6-1-90,-19-7 0,8 2 180,-30-9 1282,-3-1-1462,-17-17 0,-10-23 0,-1-9-45,4 16 0,0-2 45,2 3 0,0-2-277,-5-21 0,0-3 277,3 14 0,0-1 0,0-1 0,-1-5 0,2 5 0,2-2 0,0 4 0,-1 1 0,1 2 0,3-15 1132,2 23-1132,3 11 0,0-2 0,3 12 0,4 1 90,18 10-180,17 16 90,5 6 45,-10 4 0,-1 3-135,7 10 90,-16-11 0,-1-1 820,2 10-910,-4 6 180,-11-16-90,-3 3 0,-14-15 0,-6-2 0,-7-1 0,-12-6 0,8-1-90,-8-4-269,19 0 89,1 0-90,9 0-90,0 0-989,4 0-2429,4-4 3868,1 1 0,1-4 0,-4 3 0</inkml:trace>
  <inkml:trace contextRef="#ctx0" brushRef="#br3" timeOffset="63381">16296 11823 20485,'-36'7'2249,"11"-1"-2159,6-6 0,32 0-90,13-6 90,28-3 45,3-6 0,5-2-1786,-10 4 0,0 0 1681,-2 0 0,3 0 0,-2 1-30,4 0 0,-2 2-649,-2 0 1,-1 2 693,-5 0 0,-2 0-45,-6 1 0,-1 1 90,1-2 0,-3 0 0,11-2-90,1 1-90,-29 7 2255,-6 2-3694,-7 0 1804,-4 0-275,0 6 0,-4 2 0,0 6 0</inkml:trace>
  <inkml:trace contextRef="#ctx0" brushRef="#br3" timeOffset="64325">17640 11570 21475,'0'-9'1889,"0"-2"-1709,2-1-180,4-2 179,6 1-179,8 1 90,25 1 0,15 14-90,4 5 0,-22 11 0,-3 5 0,7 14-154,-20-8 1,-4 1 243,0 22-45,-16-14 0,-7 3-45,-6-2 0,-5 1 45,0-2 0,-4-2-45,-4-5 0,-3-5 0,-14 2 90,-7-11-90,10-8 0,7-15 0,18-11 307,17-9-307,23-23 0,-1 10 0,15-10 0,-6 18 0,14 10 0,2 14 0,-3 12 0,4 29 0,-29-7 0,4 13 90,-17-17-90,-7-2 0,-4-4 0,-3-4 0,-5-1 0,-4-8 0,-7-1 0,-3-6 90,-1-5-90,2-4 0,3-11 0,7-8 0,5-11 0,6 5 0,4-4-45,3-3 0,3-1-90,5-8 0,1 1-278,-2 11 1,1 4 142,13-16 90,-13 27-360,9 3 181,-6 12 179,8 0-90,-2 10 180,-1 4 180,-3 1 735,-6 0-555,-10-1 0,-3-4 0,-2 0 0,-2-2 0,0-3 89,0-2-89,0-2 0,0 0 270,0-2-91,0 1-449,0 3 180,0 3 90,1 26-90,5 6-90,5 30-45,-4-25 0,2 4-344,0 4 0,0 5 0,0-1 344,2 9 0,-1 2-45,1 4 0,1 6 0,-1-4-1122,-3-15 1,-1-2-1,0-1 987,4 20 0,-1-2-45,-2-12 0,-1-6-678,1-1 139,-1-7-91,-2-11-2608,0-5 3562,-3-16 1,0-12-1,-2-13 1</inkml:trace>
  <inkml:trace contextRef="#ctx0" brushRef="#br3" timeOffset="65460">19114 11393 20755,'17'-25'2519,"-2"3"-2339,-4 3 0,-3 4-91,-4 5 1,-2 4 90,-2 4 0,-4 14-90,-4 3 0,-6 14 0,-7 3-90,-5 4 90,-3 5-90,-3 4 0,1 1 0,3 1 0,3-4 0,5 12 0,9-7 0,17 1 0,8-17 0,28-12 0,-10-9 0,13-6 0,-12-1 90,-3-4-90,1 0 90,10-6-90,-12-2 90,8-4 90,-16 1-90,-5 2 90,-4 0-1,0-8-89,-5 2-90,-2-17 0,-6 9 0,-4-9 0,-3 7 0,-2-3 0,0-1 0,-1-10 90,0 8-90,2-13 0,-1 17 0,6 2-90,0 6 90,4 11 0,0-2 0,-4 5 90,4-2-180,-4 5 90,4 0 0,0 2 0,0 8 0,4 4 0,4 27 0,4 22-511,1 4 511,-7-25 0,0 1 0,1 7 0,1 0 0,-2-11 0,0 2 0,4 22 0,1-2 0,0 6 0,-1-20 0,-1-2 90,1-1-180,3 1 90,-5-23 0,2-6 90,2-7-180,-1-3 90,3-12 511,-4-6-511,6-35 0,-3 3 0,-3-2 0,1-3 0,-1 9 0,-1 0 0,1-1 0,-1 1 45,-1 7 0,0 4-45,2-4 270,-2-1-90,0 10-90,-3 3-90,-2 13 90,-3 8-90,4 6 0,0 7 90,6 9-90,1 14 0,-1-1 0,1 1 0,7 20 0,-5-15 0,1-2 90,9 9-90,-4-18 0,3-1 0,11 6 0,-2-12 0,2-6 90,24-11-135,-23-9 0,0-4 45,14-15 0,-6-26-270,-28 3 0,-1 4-180,-11 9-269,-2 20-1170,-6 7-180,-1 9 2069,-8 8 0,-4 6 0,-3 2 0</inkml:trace>
  <inkml:trace contextRef="#ctx0" brushRef="#br3" timeOffset="66161">18342 11556 21565,'-38'-2'1709,"1"0"-1439,5-3-91,5 0-89,7 3 0,9-2 0,13 1-90,16-3 90,20-1-90,25-2 0,-21 3 0,4-1-917,9-2 0,3 0 977,-13 1 0,0-1 0,2 1 0,2-2 0,2 0 0,3 0 7,3-1 0,3-1 1,1 0-1,-3 1-67,2 0 0,-3 0 0,1 0 22,-4 1 1,3-1 0,-2 1-1,-4 0-22,11-3 0,-3 1 45,7-1 0,-3 0-630,-21 3 1,-3 0 584,4 0 0,-4 0 0,-4 1 0,-9 3 0,-8 3-540,-4 1 1818,-7 2-2987,-9 6 1276,-7 4 433,-7 6 0,-4 2 0,-3 0 0</inkml:trace>
  <inkml:trace contextRef="#ctx0" brushRef="#br3" timeOffset="67326">22289 11022 16887,'0'-9'5127,"-3"0"-4587,2 0-270,-6 2-90,6 3 180,-6 2-180,2 0-90,1-1 89,-4 1-89,4 0 90,-6 2 0,0 0 0,-4 0-90,-4 6 90,-5 3 0,-20 23 0,-4 15-180,23-23 0,2 4 45,-2 14 0,5 3-45,12-1 0,4 1-128,0 1 0,3 1 128,8 0 0,5-3 0,0-13 0,6-3 0,12 10 0,10-3 0,-1-14 0,5-5 0,2-1 30,-1-2 0,1-2 0,0-3-257,2-3 1,-1-4 0,-3-5 271,5-9 0,-8-6-45,7-22 0,-27 4 0,-8-7 45,-12-22 0,-8-2-45,2 13 0,-5 0-424,-5 10 0,-4-1 1,-2 7 423,-3 9 0,-3 5 0,-2 2 0,-1 1 0,-1 3 0,-1 2-45,-1 5 0,-1 1-135,-30-4-1501,20 12 0,1 3 1232,-15 7 134,23 0 0,3 2-371,-2 14-1113,9 2-8032,7 2 9433,9 0 0,12 0 0,5 1 0</inkml:trace>
  <inkml:trace contextRef="#ctx0" brushRef="#br3" timeOffset="68032">22854 11009 21924,'16'-18'1440,"4"-6"-1260,-5 8-1,5 1 91,-4 11 90,19 16-90,11 19-180,1 8-165,-22-11 1,-3 2 74,5 22 45,-13-12 0,-1 1-45,5 22 0,-9-17 0,-2 0 0,-2 7 0,-3-5 0,-2-21 0,0-19-90,0-2 0,4-36 90,0 0 0,8-30-10,1 6 100,5-1-90,-2 3 0,10-9 0,-10 22 0,9-7 0,-12 31 180,12 8-180,-9 15 249,9 12-249,-4 5 0,1 6 0,4 4 0,1 1 0,1-2 0,1-2 0,1-7-90,1-5 0,1-11 0,2-3 90,-1-6-90,2 0 0,-3-6 0,10-17 90,-13-7 0,2-19 0,-17 0 0,-8-6 90,-2-8-1727,-8 1 1727,-2-1 0,-6 4 0,-3 9 0,-3 9 0,0 12-90,-2 15 90,-1 12-90,3 18 90,2 13-90,8 7 0,3 4 0,3 24 0,9-17 0,5 6 0,2-5-90,2-9 0,4-2 383,12 20 1,5-4-699,-9-28 0,1-5-225,2 0 1,-1-2-540,1-3 0,-1-2 1169,29 7 0,-2-11 0,-2-5 0</inkml:trace>
  <inkml:trace contextRef="#ctx0" brushRef="#br3" timeOffset="68795">24608 10751 20935,'0'-18'2429,"0"0"-2070,0 0 451,0-6-450,4 6-270,-2 2 0,6 16-90,-2 14 90,4 11-90,3 13 0,1 8 0,6 8 0,1 1 0,-2-17 0,2-2 90,13 15-90,-10-20 0,1-3-874,14-1 874,3-13-82,0-8-8,0-15 90,-1-9 0,-3-12 0,-1-10 0,-6-12-362,-7-7 452,-8-5 0,-8 1 0,-4 6-90,-4 9 0,-6 6 90,0 22-90,-1 16 0,2 27 0,3 9 0,4 5 0,3 25-520,-2-19 0,3 1 520,12 17 0,2-4-996,8-7 996,3-7 280,6-11-280,1-6 0,21-10 0,-18-13 0,10-12 0,-27-20 0,-6-15 0,-9-14 0,-8 4 0,-6-5-310,-2 16 0,-3-2 1,0 1 309,0-1 0,0 1 0,-2 0 0,-10-17 0,-1 5 0,6 22 0,-1 3-90,-1-2 0,0 2-90,-5-9 1238,4 6-1687,15 25 1002,7 19-2082,4 9 1709,13 36 0,1-10 0,-5-13 0,0 0 0</inkml:trace>
  <inkml:trace contextRef="#ctx0" brushRef="#br3" timeOffset="69233">25948 10534 18769,'0'-41'1529,"0"3"-1259,-7 1-1,0 6 1380,-7 6-1469,2 6 465,1 8-555,1 7 381,-1 12-381,-2 13 0,-5 17 379,-1 14-379,-1 12-90,11-30 0,0 0 0,0 2 0,1 1-382,3-2 1,2 0 426,-1-1 0,2 0-45,4 27 0,6-7 0,8-10 0,31-5 0,-4-21 0,-11-8 0,1-4 0,18-12 0,0-5 0,-2-14-90,-8-9 90,-19-2 0,-5-7 45,-5-6 0,-5-1-45,-1-3 0,-3 1 11,-7 0 0,-5 4-11,-17-13-45,0 23 0,-3 3-135,-18-10-45,14 19 0,-1 4-315,-13 9-179,4 7 404,6 14 315,5 10 0,17 4 0,2 7 0</inkml:trace>
  <inkml:trace contextRef="#ctx0" brushRef="#br3" timeOffset="69761">26310 10385 23004,'0'-18'1709,"0"1"-1529,0 4-90,0 4 90,3 12-180,4 9 0,7 18 0,-2 1 0,1 4 0,10 26 0,-4-3 0,-2 0-218,-7-23 1,-1-1 217,3 10 0,-1-1 0,-1 2 90,0-6-90,-5-10 90,-2-9-90,-3-8 0,0-6 0,-5-24 0,-2-3 435,0-23-435,2-4 0,5-11-262,4-4 262,-2 29 0,2 0 0,2 1 0,2 0 0,12-28 0,5 6 0,2 12 0,10 5 90,0 21-90,0 11 0,-6 18 0,-17 8 0,-2 7 0,-8-7 90,0 1 171,-9-13-351,-2-2 180,-9-6-180,5 0 1,1-2-181,3-1-90,6-3-270,-3-3-179,4-3-2250,0-13 3059,0 2 0,4-10 0,0 6 0</inkml:trace>
  <inkml:trace contextRef="#ctx0" brushRef="#br3" timeOffset="70577">27118 9571 21385,'12'-35'2159,"5"-4"-1350,2 4-449,0 4-180,1 10-90,-8 10 90,8 4 89,-1 2-269,-2 11 90,-2 10 0,-7 16-90,0 13 90,1 14-392,-5-25 1,0 2 346,0 3 0,0 2-45,0 1 0,0 2 0,0-2 0,0 2 0,1 15 0,0 0 0,-1-17 0,1 0 0,-1 9 0,2-3 0,3 6 0,7 10 0,-4-20 0,3 7 0,-7-22 0,1-7 0,-3-1 0,0-5 0,-4-3 0,2-6 603,-4 1-603,2-7 0,-2 3 0,0-4 90,0-6-180,0-3 90,-4-9 0,-2-5 0,-4-4-90,-3-3 90,-1-1 0,-4-3-90,-2 2 90,-8-2 0,-21 0 0,17 24 0,-2 2 0,0 1 0,1 4 45,-3 7 0,3 6-45,-10 17 0,5 14 0,6 9 0,15-5 0,3 3 0,5-12 0,2 0-145,2 13 1,5 0 144,15 12 0,11-7 0,11-8-116,6-10 116,-11-22 0,2-3 0,-1-5 0,1-3 0,28-6 0,-13-15 0,-27-9 90,-4-7-180,-6-7 90,-5-4 376,-4-1-601,-2 11 0,-2-1-674,1-9 179,-5-3-330,-2 34-1199,-7 14 2249,-2 6 0,-4 3 0,-3 8 0</inkml:trace>
  <inkml:trace contextRef="#ctx0" brushRef="#br1" timeOffset="81412">16048 14962 20755,'-4'-7'1349,"0"0"-1259,0 5-90,3 0 0,-2 0 0,3-1 0,0-1 0,0-1 0,-4-1 90,0-1-90,-6-5 90,-10-9 0,1 1-90,-9-9 90,1 6-90,1 3 0,-3 0 0,-19-8 0,11 15-90,-10-5 180,22 18-90,13 6 90,3 4 0,8 8 0,-2 6 90,3 26-90,0-5-45,2 1 0,3 4-45,1-1 0,0 0-396,1 1 1,0 0 395,1 0 0,-1 0 0,-2-3 0,-2-2 0,4 21 0,-3-14 0,-1-2 0,4 3 0,1 12 0,-2-22 0,2-2 0,-4-3 0,4 0 0,4 7 791,-3-13-881,5 0 0,-8-16 0,0-5-90,-4-6-270,0-1-1349,-2-4 1799,-9-14 0,1-1 0,-7-15 0</inkml:trace>
  <inkml:trace contextRef="#ctx0" brushRef="#br1" timeOffset="82044">15447 15536 20845,'-7'-2'2069,"-2"0"-1889,8-7-180,3 2 0,12-5 0,13 3 0,4 3 0,5-1-45,6 2 0,3 0 0,11 0 0,0 1 0,-13 2 0,-1 0-45,1 0 0,-5 0-90,-2-1 0,4-3-180,-19 1-179,-5 1-451,-2-3-1978,0-2 1259,-5 2-4228,0-2 5218,-3 6 1438,-1 1 271,1 2 1079,-2-2 89,-2 0 271,2-3 1349,0-3-3059,-2 0-179,2-3-180,-2 4 360,-2-5-181,2 4-359,-2-1-90,0 5 90,0 4-90,0 8-90,4 4 90,0 12-90,4 8 0,6 25 0,-5-10 0,5 17-90,-6-23-90,-4-5-90,0-5-719,-4-2 449,0-7-449,0-6-900,0-10 1889,-5-8 0,-2-7 0,-5-3 0</inkml:trace>
  <inkml:trace contextRef="#ctx0" brushRef="#br1" timeOffset="82227">16154 15152 21565,'-13'-14'1349,"1"-1"-1439,2-4-180,4 7-90,2 1-719,4 9 606,0 2 1,5 6 0,2 2 0</inkml:trace>
  <inkml:trace contextRef="#ctx0" brushRef="#br1" timeOffset="82826">16340 15260 20036,'9'0'2788,"-3"0"-2608,-2 0 0,0 0 0,3 14-90,8 16 0,0 5-90,4 12 0,-6-10 0,6 20 0,-3-4 90,-2-5-90,-4-13 0,-8-22 0,0-6 0,-2-3-90,0-6 90,-6-4-180,-6-22 180,-1-4-90,-3-19 90,10-1 0,3 11 0,2-3 0,5-8 0,5-1 0,0 3 0,5 2 90,5 3 0,4 7 0,16 9 0,2 17-1,-12 20 1,-1 4 0,-1 12 0,3 16 0,-11-7-90,-1 6 0,-12-16 90,-4-5-90,-2-3 0,0-7 0,0-2 0,0-6-180,-4 0 0,-2 0-89,1 0-181,-4 0 0,8-4-359,-3 1-631,4-4-718,0 5 2158,0-2 0,2 1 0,0-1 0</inkml:trace>
  <inkml:trace contextRef="#ctx0" brushRef="#br1" timeOffset="83493">16954 15161 19586,'2'-9'2878,"0"0"-2698,-2 2 180,0 2-270,0 3 180,0 2 89,0 20 1,-9 21-180,1 13-246,0-20 1,-2 0 155,-6 23-90,4-16 0,0 1 0,-6 16 0,10-20 0,0-2 0,-1 3-90,8-8-90,-2-8-629,3-6 359,0-9-989,9-8 180,-1-12-360,7-12-1440,-2-33 2160,-5 7 714,-4 14 0,0-1 2254,-2-15 629,0 4-1079,-2 8 0,0-4-1079,0 14 449,0-8-719,0 20 861,2-1-1041,2 12-90,6 2 90,4 3-90,23 26 0,-7-1 0,-2 8 0,0 4 0,3 13 0,-12-17 0,-2 1-959,1 14 959,-8-6-88,-4-3 88,-10-6 0,-4-4 0,-5-4 0,-1-5 0,2-8 0,2-4 0,3-6 860,0 0-1040,6 0 7,-3 0-727,4-2 271,4-3-181,2-4-539,7-6-720,1-6 2069,2-10 0,-1-6 0,-1-6 0</inkml:trace>
  <inkml:trace contextRef="#ctx0" brushRef="#br1" timeOffset="83816">17372 14749 22464,'-4'-22'1709,"3"1"-1439,-2 1 90,3-2-90,0 5-270,0 3 90,0 14 0,2 14 89,2 15 1,0 16-30,-2-1 0,-1 10 0,0 0-120,0-3 0,0 0 0,-1 3-483,1 9 1,-1 3-1,1-2 453,0-13 0,0-2 0,1-4 0,2-1 0,2-2-45,4 7 0,3-1-270,3-10 0,3-1-495,5-2 1,2-5-540,16 3 1349,10-48 0,-23-8 0,8-22 0</inkml:trace>
  <inkml:trace contextRef="#ctx0" brushRef="#br1" timeOffset="84054">17096 15120 21115,'-5'-9'1709,"9"4"-1709,12-2 0,15 5-270,13 2-90,12 0-1529,-12-1 0,2-2 1889,-13 1 0,1-1 0,8 0 0,-1-1 0,7-2 0</inkml:trace>
  <inkml:trace contextRef="#ctx0" brushRef="#br1" timeOffset="84663">18034 14324 19402,'0'-41'2699,"-4"5"-2250,-2 2-89,-3 7 645,3 6-735,-1 8 169,2 6-259,1 17 90,-3 53-181,6-4 1,1 6-487,-2-19 0,1 2 1,0 1 396,1 7 0,0 2 0,0-3-988,0 11 1,0-3 987,0 0 0,0-1 0,0-4 0,0 2-327,-2-13 0,0 2 1,1-3 101,0 4 0,0-2-405,-5 19 1,0-4-271,4-5-539,-11 2-899,8-35 2338,-7-11 0,4-12 0,-2-7 0</inkml:trace>
  <inkml:trace contextRef="#ctx0" brushRef="#br1" timeOffset="85268">17884 14256 20665,'-9'-29'2249,"5"1"-2069,-3 6 0,6 4 0,-3 4 0,4 7 89,0 3-89,6 12 0,2 6 90,10 13 0,5 14 0,5 11-731,-3 0 0,1 4 506,-5-11 0,2 3-15,4 7 0,2 6 0,0-1-30,-3-8 0,0-1 0,0-1 0,0 0 0,1 0 0,-2-2 0,-1-4 0,-1-1 0,1 0 0,4 3 0,1-1 0,-2-4 44,-1-3 1,0-1-311,13 17 0,-1-5 356,-4-13-180,-5-11 180,-5-3-90,2-8 0,-8-5 0,-1-5 1219,-11-4-1219,-2 0 595,-4 0-595,0-6 0,0-3 0,-5-11 0,-8-23 0,0-2 0,3 13 0,1-2-897,1 1 0,1-1 897,-1-5 0,0-2 0,-1-4 0,2-5-933,0-2 1,1-6-1,1 1 933,1 11 0,1 1 0,0-2 0,-1-15 0,-1-3 0,1 3-577,4 16 0,0 2 1,0 1 576,-2-19 0,0 1-145,2 6 1,0 1 99,0 9 0,0 0 250,0-2 1,0 2-1016,0-19 271,0 9 1009,0 31-470,0 30 0,0 7 0,0 14 0</inkml:trace>
  <inkml:trace contextRef="#ctx0" brushRef="#br1" timeOffset="85996">18826 14790 18866,'0'-12'3598,"0"1"-3148,0 0-180,0 2 90,0-2-91,0 2 1,1 2-90,2 0 0,-1 2 0,0 3-90,0 4 0,0 9 0,4 10 0,0 12 0,2 10-90,2 12 0,0 4 90,3 2-90,-2-18 0,1-1 0,6 17 0,-4-21 0,1-3 0,6 2-90,9 0-90,-3-17 180,0-2-90,2-31 0,-10-23 90,0-10 0,-9-18-1028,-7 9 1118,-6-3 0,-3 1-150,-2 20 1,0 2 149,-4-14-1,-3-7-89,10 31 0,-2 7 0,6 9 0,-3 17 1071,4 11-1071,4 16 0,2 7 0,7 4 0,1 4-270,2-3-315,-3-15 1,1 0-316,9 11-629,8 7-720,-6-26 2358,-3-12 0,-1-4 1,-3-8-1</inkml:trace>
  <inkml:trace contextRef="#ctx0" brushRef="#br1" timeOffset="86694">19423 14785 23184,'-9'-34'1979,"1"3"-1799,4 3-1,0 0-89,4 14-90,0 0 0,2 20 90,4 8-90,2 11 90,5 13 0,1 12-354,-2 9 264,-4-26 0,0 0 45,-2 0 0,1 0-45,0 0 0,0-1 0,5 27 0,-5-18 0,0-1-90,2 10 0,-1-1-90,-7-57 90,-1-17 90,0-27-90,0-2 124,0-7-34,4-5 0,0 23 0,0 0 0,5-19 45,-3 26 0,0 2-45,2-2 0,7 3 90,-3 17 0,7 2-90,-2 26 90,10 28-90,-4 3 45,-9-12 0,-1 2-45,4 14 230,-5-1-230,-2-8 0,-4-4 0,-2-9 0,-2-5 0,-2-6 0,0-7 0,0-9-90,0-30 90,0-4 0,0-27 0,3 3 0,4-4 0,1 3 0,1 25 0,-1 2 0,4-11 90,6-3-90,-4 30 0,2 9 90,4 13-90,5 12 0,1 16 90,3 11-90,-11-4 0,-1 5 0,-1 1 0,-1 2-45,-1-1 0,-2 0-180,-1 2 0,-3-4-1124,-1 2 180,-1-6-720,-4-22 1889,-2-20 0,0-12 0,0-7 0</inkml:trace>
  <inkml:trace contextRef="#ctx0" brushRef="#br1" timeOffset="87227">20259 14071 22104,'0'-41'1979,"0"4"-1619,-4 6 0,4 8-90,-4 3-90,0 4-180,3 9 90,-2 1 179,3 34 91,7 37-315,-4-26 0,-1 3-352,4 13 0,0 0 351,-2-9 1,-1 1-15,-1-2 0,1 2 0,-1-1-30,1 7 0,1-1 0,-1 15 0,2-3 0,-1-22 0,2-2 0,-1-4 0,0 0 0,5 25 65,4 1-65,-7-25 0,4-3 0,-4-25-90,6-27 90,9-31 0,0-9 0,-3 11 0,1 0 0,3-4 0,-8 19 0,1 3 0,2 2 792,2 9-792,-1 9 28,3 11-28,0 10 0,3 12 0,-3 10 0,-3 12 0,-11-10 0,-2 2 0,-5 22 0,-8-13 0,-6-1 0,-6-14 0,-3-2-45,-1-2 0,-2-3-45,-28 11 0,13-26-630,-15-10-719,5-28 270,3-5-900,15-20 2069,18 3 0,5 0 0,0-2 0</inkml:trace>
  <inkml:trace contextRef="#ctx0" brushRef="#br1" timeOffset="87828">20690 14632 23184,'6'0'1439,"3"0"-1259,11 0-90,20 6-90,2 1 0,13 1 0,11-2-90,-15-10 45,2-9 0,0-7 45,-20-4 0,-3-3 0,9-3 0,-4-4 45,-14 2 0,-7-1-45,-4-19 45,-13 16 0,-5-1 0,-6 5 0,-3 1 0,0 1 0,-3 3 45,-28-3 0,12 28 0,1 17-1,4 13-89,5 19 90,6 12-1029,11-24 0,2 1 939,2 1 0,1 1 0,1 0 0,1 1-70,1-3 0,2 0 70,-1 0 0,0-2-90,0 28 0,3-10-90,4-9-540,12-10 181,3-16-721,29-17 91,-9-13-720,17-13 1889,-15-3 0,-1-6 0,0-3 0</inkml:trace>
  <inkml:trace contextRef="#ctx0" brushRef="#br1" timeOffset="88363">21518 14175 22194,'-8'-32'2159,"3"2"-1799,-2 3-180,6 5 0,-6 6-90,6 7 90,-3 5-91,8 16 91,1 9-180,4 19 180,2 15-135,-5-23 0,0 2-45,0 2 0,0 4 45,3 21 0,0 1-578,-2-14 0,-1 0 533,2 13 0,0-2 0,-3-21 0,0-2 0,-1 2 0,0-1-90,1 17 90,-2-16-90,-3-51 90,0-22 0,0 3 0,0-3-224,0-1 1,0-2 223,0-6 0,0-1 0,1-1 0,0-4 0,1-15 0,2-1-45,3 7 0,2 3 90,-2 1 0,3 4 505,2 14 0,2 7-550,12 10 90,19 28-90,-10 14 0,10 21 90,-23 0-1,-2 19-89,-11-19 0,-2 7 0,-12-28-89,-7-6-1,0-9 413,-5-5-683,7-7-899,-1-14 360,-1 3-630,8-10-900,-5 6 2429,8 1 0,-3 3 0,4 3 0</inkml:trace>
  <inkml:trace contextRef="#ctx0" brushRef="#br1" timeOffset="92352">17912 14252 21924,'-5'0'180,"2"0"1080,3 0-1260,0 6 0,0 1 0,0 7 0,2-1 90,0 1 90,2 10-91,-2 2-89,0 4 0,-2-2 90,0-5-180,0 8 180,0-9-90,0 6 0,0-11 0,0-2 90,0-1-180,0 5 180,0-4-90,0 7 0,2-4 0,0 17 0,2-7 90,-2 9-90,0-12 90,-2-5-90,0-2 90,0 2-90,0-7 0,0 2 0,2-4 0,4 6 0,-1-2 0,3 5 0,-6-6 0,1-3 0,-2-4 0,1 5 0,-2-6 0,0 9 0,0 3 90,0-1-90,0 3 0,0-4 90,0 9 0,0 0 0,-4 19-90,3-19 0,-6 5 0,6-17 0,-3 1 90,4 0-90,0-1 0,0 1 0,0-1 0,0 1 0,0-1 0,0 5 90,0-3-90,0-4 0,0 1 0,0-10 90,0 10-90,0-5 0,0 7 90,0 20-90,0-8 0,0 10 0,0-14 0,0-9 0,2-5 0,-1 2 0,0-5 90,-1 0-90,0 3 0,0-7 90,0 7-90,0-7 90,0 7-90,0-7 0,0 13 0,0-8 0,0 10 0,0-11 0,0 5 0,0-1 0,0 3 0,0-3 90,0-5-90,0-4 90,0 4-90,0-3 0,0 9 89,0-8-89,0 8 0,0-5 0,0 0 0,-3 3 0,2-7 0,-3 3 0,4-4 0,0 4 0,-3-3 0,2 3 0,-3-4 0,4 0 0,0 4 0,0-3 0,0 7 0,0-7 90,0 3-90,0-12 0,0 0 0,0-9 0,2 0 0,-2-3 0,2 0 0,-2-5 0,0 0 0,0-12 0,0 9 0,0-7 0,0 15 0,2-4-90,0 7 90,2-3 0,0 6 0,2-7 0,-3-5 0,1 0-89,-3-2 89,2 5 0,1 0 0,-2-1 0,3-7 0,-2 8 0,1-5 0,-2 12 0,-2-1 0,0 0 0,0-3 0,0 0 0,0-3 0,0-8 0,0 7 0,0-7-90,0 9 180,0-7-90,0 7-90,0-10 180,0 16-90,2-3 0,0 12-90,4-6 180,-3 5-90,0-5 0,-3 2 0,2 0 0,-1-5 0,2-2 0,-1-1 0,1-3-90,-2 2 90,-1-15 0,0 7 0,0-9 0,0 10 0,0 0 0,-3 0 0,2 2 0,-6 2 0,6 3 0,-3 4 0,4 2 0,0 5 0,0 1 0,-3 3 0,2-2 0,-3 3 0,4-1 0,0-1-90,0 1 90,0-2-90,0 2 0,0 3 0,0-2 90,0 1-90,0-1 0,0-3 0,0 4-450,0-1-719,0 4-180,0 6-900,-4 4 2339,4 6 0,-9 4 0,2 1 0</inkml:trace>
  <inkml:trace contextRef="#ctx0" brushRef="#br1" timeOffset="96685">15943 16784 19766,'-5'0'2608,"-4"0"-2338,2 0-90,-3-2 90,-6 2-90,11-2-90,-10 2 359,7 0-269,0-2 90,1-1 360,4 1-360,2 0 359,-3 2-539,4-2 90,4-5-90,4 2 90,10-6-90,10 2 0,13-4 0,10-5-245,-21 7 1,3-1 198,21-8 1,8-1-15,-12 4 0,3 1 0,0-1-601,1 1 0,1-1 0,0 1 571,5-1 0,1 1 0,-3 1 0,-11 4 0,-3 0 0,1 1 0,2 0 0,0 1 0,0-1 0,0-1 0,1 1 0,1-1 0,-1 2 0,1-1 0,0 0 0,1-1 0,1 1 0,0-1 0,0 1 0,1 0 0,0 1 0,0-1 0,1 0 0,0 0-898,0 2 1,0-1 0,-1 1 897,-1 0 0,0 0 0,0 0 30,-2 1 0,0 0 0,3 0-447,-2-1 0,3-1 0,1 0 0,-4 1 447,4-1 0,-3 1 0,2-1-138,-2 0 0,2-1 1,0 0-1,-3 0 108,1 0 0,-4 0 0,1 0 0,2 0 0,0 0 0,1-1 30,-1-1 0,0 1 0,4-2-30,1 0 0,5-2 0,0 0 0,-3 1 30,4-1 0,-2 1 0,6-2-12,-5 1 0,6-2 0,2 1 0,-2-1 0,-5 3-18,4-2 0,-4 2 0,5-2 0,-6 3 0,7-3 0,2 1 0,-3 0 0,-6 2-67,3-2 1,-6 2 0,2 0 88,-2 1 1,2 0-1,-1 0 1,-4 1-23,-4 1 0,-5 1 0,2 0 421,12 0 1,3-1-1,-2 1-421,-3 0 0,-2 2 0,0-1 0,-2 2 0,-1-1 0,-1 2 0,11-2 0,-6 1 0,5 2 1909,4-1-1909,-18-2 0,-6 2 0,-18 1 1291,-11-2-1291,5-3 2179,-1-1-2179,6-3 639,-8 4-549,6 0-90,-7 4 90,3 1-90,-10 4 90,-2 0 360,-4 0-270,0-2-180,-4 1 0,3-1 0,-6 2 0,6-2 0,-2 0 90,3-1-90,0 1 0,-4 2-90,3 0-3238,-2 0 1709,-3 0-810,-1 4 2429,-5 3 0,-2 3 0,0 1 0</inkml:trace>
  <inkml:trace contextRef="#ctx0" brushRef="#br1" timeOffset="102479">22070 16251 22374,'-4'-10'1439,"-4"2"-1349,8 3 180,-4 3-90,4-2 90,0 1-180,0 1 1529,0 0-1259,4 2 89,16 0-269,7 0-45,14-5 0,7-3-45,-6 2 0,1-3-543,0 0 0,4-1 0,4-2 565,3-1 1,5-2-1,2-1 1,-3 0-515,-8 2 1,-2 1 0,2-1 0,6-2 413,-2 0 1,5-2 0,5-1 0,1-1 0,0 0 0,-3 1 0,-4 1-476,4-3 1,-4 2 0,-1 0-1,1-1 1,3-1 462,-5 1 0,3 0 0,1-1 0,2-1 0,-1 0 0,-2 1 0,-3-1-260,-1 1 1,-2 0 0,-1 0 0,-1 0 0,0-1 0,1 0 259,1-1 0,-1-1 0,1 0 0,0 0 0,-1-1 0,0 0-116,-1-1 0,0 0 1,0 0-1,0-1 1,0 0-1,-1 0 116,-1 0 0,-1 0 0,0 0 0,0-1 0,1-1 0,1-1-10,2-1 0,1-2 0,1 0 1,1-2-1,-1 1 0,1 0 0,-2 0 10,-4 3 0,1-1 0,-1 1 0,0 0 0,0 0 0,-1 0 0,0 0-1,6-3 0,1-1 1,-1 0-1,-1 1 0,-1 1 1,-2 1 0,-1 0 0,0 1 0,-3 1 0,-2 2 0,-4 3 0,18-12 0,-7 4 428,-9 6 1,-3 2-429,-8 4 0,-1 1 1599,21-11-1599,-22 12 1406,-2 6-1406,-21 15 3088,-11 16-3088,-3 0 918,-8 8-1368,-1 0-1259,-4 2-1799,-9 6 3508,6-10 0,-2-3 0,10-9 0</inkml:trace>
  <inkml:trace contextRef="#ctx0" brushRef="#br1" timeOffset="103896">27479 13487 20126,'0'-11'3508,"0"2"-2969,0-2 1,0 0-90,0-1-1,6-2-179,2 3 270,39 10-540,-10 10 45,-4 2 0,0 6 0,0 14 0,-2 4-45,-7-6 0,-1 1 0,10 23 0,-2 2 0,-14-16 0,-2-1 0,-1-2 0,-2-1 180,-1 12-90,-9-33 0,-2-12 0,6-31-90,0-7 0,8-23-45,1 12 0,3-1 0,-3 8 0,3-1-45,6-6 0,4-4 0,-1 5-1652,2 2 1,1 4 1516,10-11 0,-1 5-90,-12 19 1,-1 4-496,19-13-899,-3 7 360,-18 17-810,-5 5 2159,-28 15 0,-16 5 0,-15 3 0</inkml:trace>
  <inkml:trace contextRef="#ctx0" brushRef="#br1" timeOffset="104662">27211 13315 20575,'-38'-11'2249,"14"-2"-2159,24-5 90,24-3 180,23 1-226,-15 10 1,3 1-442,7 2 0,2 1 352,5 1 0,1 3-1267,6 2 0,0 2 1267,2 2 0,1 3-90,-2 3 0,0 1-122,-4 1 1,-1 3-14,10 8 1,-3 2 89,-19-7 0,-1 0-45,6 6 0,-4 0-45,-2 3 90,-7-4 90,-9-5 90,-3-9 551,-11-9-551,-2-11 2976,-7-12-2706,0-7 270,0-8-90,0-3 492,0-2-492,0 2-90,0 5 89,0 0-449,0 14 90,2 5 0,4 27-90,4 16 0,6 25-45,0 5 0,1 5-749,-3-9 0,0 2 704,-2-4 0,2 4 0,-1-2 0,2 10 0,0 0 0,-2-5 0,1 3 0,1-1 0,-1-5 0,0-2 0,0 1 0,-1-2 0,0 0 0,-1-4-45,3 6 0,-1-7-661,0-3 526,-4-16 0,-3-14 90,-4-17 0,-3-14 0,-18-41 90,-1 8 383,1 14 0,-4 2-383,-18-13 0,-7 7 0,-9 12 0,-8 13 0,30 14 0,-3 6 0,-18 12 0,-3 8 0,17-2 0,1 4 0,0 0 0,-1 0 0,1 1 0,-1 2 0,-6 10 0,0 2 0,5-3 0,4-4 0,1-1 0,-8 9 0,1-3 337,16-17 0,1-2-337,-6 2 0,-1-3 0,-28 0 0,4-1 90,12-24-90,19-6 0,5-10 0,3-6 0,5-3 584,8 1-674,-3 3-539,8-2-720,-3 12 449,4 1-179,0 12-450,0 4-990,2-2 2519,4-2 0,4-3 0,5-2 0</inkml:trace>
  <inkml:trace contextRef="#ctx0" brushRef="#br1" timeOffset="105302">29010 13220 22582,'16'-25'809,"-1"3"-117,-3 4-602,-4 6 446,-4 10-356,-2 11 90,-2 15-180,-6 11 0,-2 10 273,-8 3-318,0-14 0,-1 0 45,-9 10 0,-9 7 0,14-31 0,5-10-90,8-8 90,2-11-90,6-11 0,6-12 90,6-11-90,12-11 0,-7 24 0,3 0 0,1-1 0,3 1 45,13-6 0,4 3 0,1 9 0,1 3-194,-2 0 0,0 6 194,-3 11 0,-4 8 45,5 14 90,-20 11 0,-6 7 0,-1 28-551,-11-15 0,-5 2 416,-7-7 0,-6 0-45,-4 1 0,-3 2 0,-1 1 30,-3-2 0,-1 0 0,0 0-30,0 0 0,0-1 0,0-3-882,-9 13 1,2-9 881,-2 0 376,11-13-376,13-10 0,19-13 0,47-25 0,11-6-71,-13 2 1,3 0 70,-5 3 0,4 0 30,0 3 0,4 0 0,-2 2-75,10-2 0,0 3 45,-10 2 0,2 0 0,-4 3 0,-1 2 0,-4 2-135,-5 0 0,-1 2-404,24-1-181,-16 0 1529,-15 0-4047,-23 0 3238,-36-8 0,-10-1 0,-24-6 0</inkml:trace>
  <inkml:trace contextRef="#ctx0" brushRef="#br1" timeOffset="106081">29692 13211 22644,'8'-41'1619,"0"3"-1259,2 8 270,1 8-181,1 10 1,2 6-90,4 18 0,5 11 89,3 25-179,-7 4 0,-2 6-180,-4-10 0,-1 3-471,-3-5 1,1 4 0,-2-2 380,-1 9 0,-2-3 0,-1 1 0,0-1-261,-2-2 0,0-2 261,-1-4 0,0-3-45,-1-6 0,0-2-315,0 22-270,0-19-449,0-17 89,-6-19 1,-2-24 269,-8-19 271,-3-23 523,9 26 0,0-3-164,0-5 0,1-5 60,3-2 0,1-4 0,0 2 90,2 9 0,0 2 0,1-3-83,-1-12 1,1-3 0,1 4 291,1-2 1,2 4 0,0 4 0,2 2 45,0 8 0,4 3 314,9 4 1,6 7-90,20 2-271,-10 23 1,3 8-251,-2 13 1,-1 8 205,6 6 0,-1 4-46,4 4 1,2 6-90,-13-11 0,1 4 0,2 2 0,-2 0-572,1 2 0,-1 1 0,0 0 1,0 0 481,-1 1 0,1 0 0,-1-1 0,-2 1 0,5 9 0,-2-1 0,-3-4-24,-4 0 0,-3-5 24,-3-3 0,-2-3 0,-3-5 0,-2-2 686,5 16-956,-8-11 406,-12-28-1125,-20-46 539,-3-22 926,7 10 1,1-4-612,4 1 1,3-1 89,1-4 0,0-2 45,1 0 0,2-4 0,3 8 0,1-3 0,1 3 45,-1-7 0,1 2-15,1 11 0,1-1 0,1 5 267,0 4 0,1 5-252,1 2 0,1 2 135,8-19 89,10 9-89,8 12 90,19 6-180,-18 14 0,2 2 0,9 0 0,2 2-1506,6 0 0,2 0 1461,3 1 0,6 1-23,-13 2 1,5 1-1,2 0 1,-2 0-675,6 0 1,0 1 0,-1-1 651,3 1 0,1-1 0,-7 1 268,1 1 1,-12 0-359,-20 0 90,-6 0-46,-8 0-314,-4 0 1972,-4 0-2511,-9 6-451,-8 4-718,-11 8 2906,-11 2 0,-8 3 0,-4 0 0</inkml:trace>
  <inkml:trace contextRef="#ctx0" brushRef="#br1" timeOffset="109729">16032 17798 21205,'-6'-10'2518,"1"1"-2338,-4 4-90,-1 1 0,-1 4 0,1 10 0,0 5 90,5 16-180,2 10 0,3 11 0,2-5 0,1 4-380,-1-10 1,1 1 334,3 14 0,0 4 45,0 4 0,0-2-45,-2-15 0,-1-2-45,2 14 0,-2-3-180,-3 5-270,0-9-179,0-11-1080,0-10 1799,0-14 0,-4-13 0,-1-12 0</inkml:trace>
  <inkml:trace contextRef="#ctx0" brushRef="#br1" timeOffset="110029">15800 17838 21835,'-14'-25'1529,"5"0"-1439,4 3 90,27-7-180,5 7 0,15 6 0,6 2 0,-11 5 0,1 1-349,17-2 0,1 2 349,-14 4 0,-3 1 0,0 1 0,-2 0-90,28 2 0,-30-2 0,-1 0-270,18 1 1,-8-3-1171,-21 4-268,-20 4 1798,-10 3 0,-9 5 0,-5 1 0</inkml:trace>
  <inkml:trace contextRef="#ctx0" brushRef="#br1" timeOffset="110314">15788 18191 20753,'-37'0'1439,"3"0"-1259,7 0 0,9 0 440,10 0-440,35 0-180,13-2 0,-4 2 0,3-1-94,-2 0 0,3 0 49,19 1 0,0 0 45,-15 0 0,-1-2 0,11 2 0,-3-2 0,4-3 180,-11 3-450,-13 0 46,-9 2-585,-8 0-900,-8 0 1709,-2 4 0,-10 3 0,0 5 0</inkml:trace>
  <inkml:trace contextRef="#ctx0" brushRef="#br1" timeOffset="110569">16523 18209 22104,'0'-20'2249,"0"1"-1889,0-3-90,0 12-180,0 6 0,4 15-90,2 14 90,6 11 0,3 14-90,1 9-45,-8-25 0,-2 0-79,1 0 1,-1 0 123,4 32-270,-2-5-547,-4-27 1,0-2-893,0 13 1709,0-2 0,-4-29 0,0-8 0</inkml:trace>
  <inkml:trace contextRef="#ctx0" brushRef="#br1" timeOffset="110747">16584 18024 21655,'-8'-25'1709,"3"2"-1709,2 3-90,3 4-180,0 2-2069,0 7 2339,3 3 0,2 10 0,3 2 0</inkml:trace>
  <inkml:trace contextRef="#ctx0" brushRef="#br1" timeOffset="111439">16917 18214 22284,'-8'-9'1889,"0"2"-1799,3 2 0,2 3 0,3 2-90,0 10 90,7 21-90,0 6-45,4 3 0,1 1 45,3 16 0,-5-19 0,1 0-567,-1 10 567,-2-6 0,-2-7 0,0 0 0,-1-13 0,-1-5 0,-3-10 0,-1-9 0,0-9 657,0-10-657,0-13 0,0-11 0,0-7 0,0 9 0,0-1 90,0-23-90,0 25 0,0-1 45,4 7 0,1 3-45,5-13 0,10-10 0,16 20 0,7 14 90,4 3-90,-6 23 90,-17 8 0,2 22 0,-12 5 0,-1 0-90,-11-6 90,-6-15-90,-8-4 0,2-7 0,-1-3 0,3-4-180,8 0-90,-4-2-360,4-3-1798,0-10-91,0 2 2519,0-7 0,0 7 0,0-1 0</inkml:trace>
  <inkml:trace contextRef="#ctx0" brushRef="#br1" timeOffset="112281">17810 17992 19946,'-14'-9'2428,"-2"0"-2338,-4 0 360,-15 2-270,5 2 90,-9 3 89,-2 14-179,10 3-90,-9 15 0,16 3-90,4 4 90,9 2-90,4-1 90,7-4-90,5-2 0,5-7 0,9-5 0,23-7 0,-7-6 0,18-2 0,-16-5 90,-1 0-90,-5 4 0,-7 1 0,-6 6 0,-5 2 90,-7 5-90,-2 3 0,-24 14 0,2-10 90,-19 12-90,4-16-90,-3 1 180,-1-6-180,-2-6-180,-23-4 0,27-6-179,-14-4-91,35-3 0,7-5-539,4-3-630,4-2 1709,4-3 0,1-2 0,2-3 0</inkml:trace>
  <inkml:trace contextRef="#ctx0" brushRef="#br1" timeOffset="112713">17928 17662 21565,'8'-27'1529,"2"2"-1169,1 4-91,-1 3 1,0 5 0,0 3-90,0 4 180,10 4 269,1 24-359,-2 1 0,-3 26-90,-12 1 0,-3-6 0,-1 3-135,1-10 0,-2 2-190,1 13 0,0 3 190,0 0 0,0-3-45,1-12 0,0 1 0,5 18 0,3-3 0,9 0 0,-3-24 0,2-4-90,18-1-629,21-9 179,-10-13-179,13-10-1,-21-11-180,-5-7-449,-5-4-8482,-6-16 9213,-11 9 0,-9-7 0,-9 17 0</inkml:trace>
  <inkml:trace contextRef="#ctx0" brushRef="#br1" timeOffset="113220">17944 17933 21295,'-14'0'1889,"2"0"-1709,6-2 0,2 0-90,8-3-1,5-1-89,12-1 0,9 0 0,9-2 0,6 4-179,0-2-91,2 3-1529,8-1 1799,-9 1 0,-9 1 0,-17 1 0</inkml:trace>
  <inkml:trace contextRef="#ctx0" brushRef="#br1" timeOffset="116305">18773 18354 17607,'-11'0'3868,"2"0"-3508,0 0-181,1 0-89,0 0 90,4 0 0,-4 0 0,8 0 1799,-4 0-1799,0 0 0,3 0 269,-2 0-449,17 0 90,1 0-90,13-2 0,-2-1 0,-1-1 0,15-1 0,-10 1 0,11-1 0,-12 1 0,8 1 0,-10 1 0,6 2 90,-15 0-90,-1-2 0,-3 0 0,5-3-90,-5 3 180,6-2-90,-8 1 0,0-1 0,0 1 0,-2-1 0,2 2 0,-1-3 0,1 0 0,0 3 0,2 0 0,-5 2 0,2 0 0,-6 0 0,1-2 0,-1-1 0,2-1 0,1 1 0,2 1 0,0 2 0,2 0 0,1 0 0,1-2 0,-2 0 0,2-3 0,-3 3 90,0 0-90,1 2-90,-3 0 90,1 0 90,-4 0-180,-2 0 180,2 0-180,-2 0 90,-1 0 270,-2 0-270,1 0 0,0 0 0,1 0 90,-2-2-90,-1 1 90,0-3 0,0 4-90,0-2 90,0 0-630,0 1-1798,-3-1-271,-3 2 2609,-8 4 0,-5 3 0,-4 5 0</inkml:trace>
  <inkml:trace contextRef="#ctx0" brushRef="#br1" timeOffset="118681">19532 17291 20215,'11'-14'2879,"-1"1"-2519,-4 1-91,-2 1 1,-2 4-90,0 3-90,2 8 180,5 23-90,1 8-90,1 25 0,-4 3-90,-4-27 0,1 3 45,0 19 0,-1 4-699,0 3 1,0 0 653,-1-2 0,0-2 0,0-6 0,0-4-90,0-12 1,0-5-91,0 14-90,2 1 0,-4-29-90,0-2 0,0-11-89,0 4-181,0-10-269,-4 3 676,0-4 223,-10-14 0,3 0 0,-5-13 0</inkml:trace>
  <inkml:trace contextRef="#ctx0" brushRef="#br1" timeOffset="119231">19573 17151 20575,'4'-5'2609,"0"1"-2339,0-1 179,0 3-179,0 4 0,2 9 0,8 29-270,-1 5-128,-2-10 1,2 1 127,-4-3 0,2 2 44,9 18 1,3 5-15,-6-17 0,1 1 0,1 0-326,-1-1 0,1 1 0,0-1 296,10 19 0,0-5 0,-8-18 0,-1-1 0,7 12 0,1-2 45,-8-15 0,1-1-45,7 15 0,0-5 0,-2-6 0,1 2 90,-11-23 0,-7-6 90,-1-3-180,-6-4 404,-2-4-404,0-3 0,0-26 0,-4-1 0,-2-23 0,0 12 0,0-2 0,0 8 0,1-1 62,0-17 1,2 0-63,0 13 0,2 2 0,1 0 0,0 0-45,0-14 0,0 0 0,1 17 0,0 0-157,0-9 1,0 3-69,3-5-539,2 3 269,-3 18-90,0 6-449,-3 16 778,0 5 0,0 12 0,0 3 1</inkml:trace>
  <inkml:trace contextRef="#ctx0" brushRef="#br1" timeOffset="119715">20267 17648 21475,'2'-7'1979,"0"3"-1889,-2 2 89,0 2-89,0 6 0,4 7 0,6 35-45,-1-14 0,0 3-45,1 2 0,0-1 0,0 3 0,1-1 0,2-3 0,0-3 0,7 11 90,7 5-180,-6-36 90,-1-6 0,0-12-90,1-7 90,-1-12 0,0-11 45,-3-13 0,-3-6 90,-5 8 0,-2-2-90,4-9 0,-1 1-45,-9 17 0,-1 4 90,0-1-90,0 10 0,0 6 0,0 10 0,0 30 0,0 1 0,0 24 0,4-7-90,0 1-719,12 15 89,-4-17-629,5 7-720,-5-22 2069,-1-5 0,0-8 0,0-4 0</inkml:trace>
  <inkml:trace contextRef="#ctx0" brushRef="#br1" timeOffset="120348">20795 17721 12833,'2'-32'2609,"-2"2"214,4 3-2643,-2 5 1508,4 3-1419,0 10 779,3 9-868,0 14 3187,4 11-3277,1 9-90,2 9 90,-1 4-90,-1 6 0,-4 1 0,0-4 0,-5-5 76,-2 4-76,-3-13 0,0-9 0,0-13 0,0-28 0,0-3 0,0-19 0,4-20 0,1-5 0,5-4-238,-3 2 0,4 4 238,7 18 0,0 10 270,12 8-180,1 30 0,1 7-90,-5 28 90,-10 2-90,-5 3 0,-2 1 0,-6 13 0,0-18 0,-4 5 475,0-26-475,0-6 0,0-17 0,0-9-90,3-35 90,5 2 0,7-21 0,3 14 0,-1 16 0,1 2 90,10-9 0,-4 14 0,4 9 180,12 31-180,2 5-90,-9 33 0,-11-6 0,-5 5-90,-1-2-180,-6-5-270,0-5-1438,0 0-1,-5-15 1979,0-4 0,-5-15 0,0-4 0</inkml:trace>
  <inkml:trace contextRef="#ctx0" brushRef="#br1" timeOffset="120992">21473 17006 20755,'0'-30'2699,"0"1"-2160,0 4 1,0 0-90,0 7 179,2-2-269,8 20-90,-1 6-90,10 23 90,-2 10-90,-1 0 0,1 2-401,-4-7 0,-1 0 221,5 14 0,0 1 45,-5-12 0,0-2-45,-2 1 0,0-1 0,1-2 0,0 1 0,3 10 0,0-2 0,4 16 0,-6-23 0,0-3 90,-2 0-90,0-4 0,-2-17 0,5-19 0,10-31 0,-1-6 0,-3 14 0,2 2 0,4-1 441,10-2-441,0 22 0,-7 12 0,12 28 0,-18 6 0,0 19 0,-12-7 0,-6-1 0,-8 1 0,-19 11 0,0-18-90,-16 4-89,6-27-271,-18-11 90,12-12-449,-18-25-451,31-20 360,13 16 1,3-2-1080,6-1 1,3 1 1978,1-15 0,0 12 0,0 19 0</inkml:trace>
  <inkml:trace contextRef="#ctx0" brushRef="#br1" timeOffset="121584">22216 17585 21565,'-6'5'2069,"0"3"-1890,6-7 1,6 3 90,11-4-180,5 4 0,10-3-90,-3 3 0,1-4 0,2 0 0,1 0 90,2 0-90,-3 0 0,-3-2 0,-3-4 0,-5-4 0,-5-6 0,-2-10 0,-7 2 0,-13-20 0,-6 17 90,-12-6-90,2 15 90,-13 2 90,-3 15 0,0 6-180,3 20 90,14 7 0,8 11 0,6 3-46,13-11 1,4 0-45,11 15-45,6-11 1,4-3-226,14-1-45,-13-14 0,1-3-584,14-2-3149,18-7 4048,-20-9 0,8-7 0,-25-4 0</inkml:trace>
  <inkml:trace contextRef="#ctx0" brushRef="#br1" timeOffset="122132">22825 17386 21649,'0'-32'1709,"0"5"-1260,0 2-89,0 5 269,4 6-89,8 3-179,9 24-1,7 28-270,-2 11 23,-11-4 0,-1 4-113,-5-5 0,-1-1 0,1 0 0,-2 0 0,0-6 0,-2-4 90,-3 4 49,4-6-139,-6-17 0,2-7 0,-2-33 0,0-7 0,1-9 0,2-5-90,3-22-199,-1 19 1,2-1 288,0 12 0,1 2 0,10-30 0,2 6 0,3 8 0,21 1 0,7 22 0,4 7 90,-4 25-90,-19 12 0,2 15 0,-14-6 90,-2 15-90,-15-21 577,-3 1-577,0-10 0,0-6 0,-3-1 0,2-4-180,-3 0 0,0 0-360,4 0-89,-9 0-91,4 0-179,-5 0-2250,-2 0-6682,3-2 9455,1-2 1,1-3-1,2-2 1</inkml:trace>
  <inkml:trace contextRef="#ctx0" brushRef="#br1" timeOffset="124805">13092 17404 18416,'-16'-6'4408,"-1"-2"-3958,1-1-90,2-2-1,0 2-89,3-2-90,5 4 0,-1 0-90,6 3-90,-3 1 90,4 1 0,2 8 0,6 6 0,17 24-90,6 0-175,-9-10 0,2 0 175,24 18 45,-20-21 0,1 1-45,5 1 0,1 0-576,3 1 1,1 0 575,4 1 0,0 0 0,0 0 0,3 0-138,-4-2 0,3 0 0,1 0 138,0-2 0,1-1 0,0 0-280,0 0 1,-1-1 0,0-2 279,15 5 0,-3-7 0,-20-10 0,0-2 0,11-1 0,-1-2 0,-12-3 0,0 0 0,7-1 0,-2-1 0,9-4 264,-5-2-264,-6 2 1022,0 1-1112,-14 3 345,-6 1-525,-13 2 402,-6-2-1751,-17-3-180,4 2 1799,-25-7 0,15 5 0,-8-6 0</inkml:trace>
  <inkml:trace contextRef="#ctx0" brushRef="#br1" timeOffset="125402">14448 17684 20395,'-18'-4'1889,"1"-1"-1709,-1 3 0,4 0 90,5 0-180,4 1 0,21-1-90,4 2 0,42 8 0,-26-1 0,0 0 0,1 2 0,-1 2 0,-1-1 0,-2 2 0,6 4 0,4 9 90,-16-7 0,2 9 0,-17-9 90,-6 2-90,-2 2 89,-8 6-89,-4 5 90,-6 10-90,-8 5-3392,-3 8 3392,-4 1 0,1 2-260,3-2 170,3-5 0,6-7 0,2 4 90,7-13-90,2-3 0,5-17 3398,0-10-3308,0-2 164,0-3-164,0 3 0,-4-16-90,-2-1 0,-3-18 0,-3-3 0,3 1 0,-1-3 0,-6-27-1038,4 21 0,0-1 1038,4 10 0,0 0-90,0-8 0,2 0-135,1 5 0,1 1-134,-1-27-631,5 17-899,0 30-90,-6 5 1979,1 8 0,-8 2 0,0 0 0</inkml:trace>
  <inkml:trace contextRef="#ctx0" brushRef="#br1" timeOffset="126349">11244 17119 21745,'-12'-27'2068,"0"-2"-1708,0-1 0,1 1 0,1-1-90,2 5-90,4 3-91,-3 4-89,6 4 90,-3 7-90,4 3 0,0 14 90,5 9 0,4 19-90,5 16 0,-5-20 0,-1 2-911,0 6 0,0 0 911,1 4 0,0 1 0,-1 1 0,1 2 0,0-5 0,1 4 0,0-4 0,0 8 0,0-2 0,5 13 0,1-2-110,-5-24 0,1-1 110,6 5 0,3-1 0,10 10 0,-10-20 0,2-5 0,11-7 0,1-8 0,1-13 0,13-24-90,-14-2 90,4-16 0,-21 6 0,-8-19 0,-13 14 0,-8 9 0,-6 2-90,-17-1 90,-19-4-90,6 19 1861,-4 7-1861,-1 4-89,1 5-531,2 8 171,6 2 539,6 5-1170,9-1-2518,4-1 3688,13-6 0,5-1 0,11-4 0</inkml:trace>
  <inkml:trace contextRef="#ctx0" brushRef="#br1" timeOffset="126865">10822 16907 13131,'-23'-12'6027,"16"3"-4661,16-2-1276,23 0 136,6 1 0,5-2-226,9-2 0,2-2 0,2 0 0,1-1-320,-1 0 0,-3 1 320,-16 3 0,-2 1 45,-2 1 0,-1-1 135,23-8 0,-9 0 526,-9 4-526,-11 2 0,-2 1-90,-11 8 0,-3-1-90,-7 6 1242,-3 0-972,-9 24-1,-4 32-179,4-23 0,1 5-434,3 6 1,0 6 0,3-3 343,2 2 0,2-1 0,0-4 0,2 3 0,2-3 45,6 4 0,3-3-45,2 0 0,2-1-90,2-3 1,3-1 89,17 8 0,4-4 0,-12-11 0,2-3 0,12 5 0,0-3-45,-13-16 0,-3-3-135,27 9-90,-8-12-989,3-4-450,-19-6 1709,-1-20 0,-23 1 0,-6-19 0</inkml:trace>
  <inkml:trace contextRef="#ctx0" brushRef="#br1" timeOffset="127682">12150 17029 21835,'-4'-25'1349,"3"2"-1259,-6 5 0,6 4-90,-2 7 90,3 3 0,0 16-90,0 17 90,0 4-90,0 11 0,-6-15 0,1-1 89,-5-6-89,6-4 0,-11-4 0,2-11 0,-4-8 0,5-13 0,8-9 0,10-28 0,2 12 0,8-18 0,5 24 90,1 5-90,3 10 90,8 14 0,-8 15-90,6 18 90,-12 14-90,-1 9 0,-4 4 0,-2 0 0,-2 10 90,-2-16-90,-3-9 0,0-21 0,-1-18 0,6-7 0,5-7 0,7-9 0,3-9 0,5-2 0,0-5 0,3 4 90,-2 6-90,-3 6 0,-2 9 0,-3 7 90,1 11 0,5 17-90,-6 2 90,4 10 0,-12-11 90,-3-2 0,-4-8 0,-4-4 0,-2-6-180,-2 0 0,0-4 89,-6-5-89,0-9 0,-8-9 90,-3-12-90,3 4 0,-1-5-1696,-3-8 0,0 0 1696,0-2 0,0 0 0,1 2 0,1 2 0,-6-15-45,8 24 0,0 0-44,-6-14 44,5 16 0,1 2-45,0-1 0,-1 3 0,11 15 3392,0 10-3482,4 4-2339,0 2 990,-4 0 1529,-6 4 0,-1 3 0,-5 5 0</inkml:trace>
  <inkml:trace contextRef="#ctx0" brushRef="#br1" timeOffset="127951">11833 16613 20395,'-40'12'749,"0"1"1,3-2 0,1 0-660,-25 7 90,14-4-180,13-7 0,14-3 90,13-4-90,44-10 0,11-5-232,-4 0 1,9-5 0,1-2 276,-9 3 0,1-1 0,1-1 0,0 0-829,1 0 1,0-1 0,1 1 0,-1 0 783,1-1 0,1-1 0,-3 1 0,-3 2 45,15-6 0,-6 2-203,-7 3 1,-2 1 112,-10 4 0,-2 1-45,17-10-180,-17 7-3957,-22 4 4227,-16 7 0,-20 9 0,-7 6 0</inkml:trace>
  <inkml:trace contextRef="#ctx0" brushRef="#br1" timeOffset="128733">13003 14654 19586,'-13'-13'2428,"3"-1"-2158,4 0 0,-2 1 90,8 1-90,-4 3-90,4 3 0,0 3 359,0 1-359,2 2 0,4 8 0,6 4 0,10 15-90,12 7 0,13 9-560,-18-17 0,1 0 470,5 2 0,1 1 0,3 1 0,1 1 45,3 1 0,0 0-90,1-1 0,3 1 75,-3-4 0,3 2 0,1-1-1047,1-1 0,2-1 0,-1 0 1017,0-1 0,0 0 0,0-2 0,-5-4 0,0-1 0,-1-4-1020,17-1 0,-2-4 1020,-14-3 0,0-1-97,10-2 0,-1 0 97,-16-4 0,-3 0 0,30-4 0,-21 0 0,-1-1 0,16-6 165,-17 3 0,-2-1-165,-2 3 2107,1-4-2287,-19 8 3062,-11-3-3332,-2 3 201,-7 0-740,0 2-735,-5-2 1724,-2-3 0,-7-4 0,-1-2 0</inkml:trace>
  <inkml:trace contextRef="#ctx0" brushRef="#br1" timeOffset="129297">14810 14971 19946,'0'-9'3058,"0"4"-2788,0 29-90,-4 7-90,3 33-45,-2-30 0,-1 0-183,1 4 1,1 2 137,0 1 0,0 1-860,0 0 1,0-2 859,2-1 0,0-1 0,0 5 0,0-2 0,0 12 90,0 2-90,0-34-90,0-12 0,0-13 169,0-15-169,0-16 1246,0-13-1156,0-17 0,0 28 0,0-2 45,-2-23 0,1-2 0,0 17 0,1 0 0,-2-14 0,0 2 44,2 13 1,0 4 90,0-15-264,0-4 174,0 34-90,0 11 90,0 8-90,4 14 0,4 6 663,17 20-663,0-2 0,14 10 0,-6-11 90,5 1-90,-1-5 0,9 3 0,-17-8 0,4 4 0,-21-8 0,0 16 0,-7-3 90,-9 16-90,-7-5 0,-9 4 0,-4-1 0,-3-1 0,0-3-90,1-3-90,2-6-179,1-3-1800,-4-1 2159,5-8 0,-4-3 0,6-11 0</inkml:trace>
  <inkml:trace contextRef="#ctx0" brushRef="#br1" timeOffset="130119">11740 14053 20845,'-6'-30'2339,"5"-1"-1979,-8 3-91,4 1-89,1 2 0,0 7-90,4 0 0,0 9 0,7 22 0,2 14 0,8 32-90,-9-23 0,0 2-362,1 6 0,0 1 362,0 6 0,0 2-511,2 1 1,1 1 510,-1 0 0,2-1 0,1 0 0,0-2 0,2-3 0,1-2 0,0-4 0,2 0 0,9 2 0,3-2 0,2-9 0,1-3 0,-1-5 0,0-4 0,29-2-90,-21-33 90,-2-10 0,-12-23 0,-5-7 0,-9 19 0,-3-1-1452,7-24 0,-7 0 1542,-19-2-965,-4 7 875,-15 8 484,-5 12-484,-8 9-90,-3 10 0,-1 8-180,-2 3 2575,3 12-2755,-1 4-179,0 11-451,4 2 1100,3 0-20,9-5 0,7-8 0,6-6 0</inkml:trace>
  <inkml:trace contextRef="#ctx0" brushRef="#br1" timeOffset="130597">11711 13845 16977,'-33'-14'4138,"5"2"-3778,9 3-90,18 1-180,43-1-90,13-3-406,-13 6 0,5-1 451,16-3 0,-1 0 0,-14 3 0,0-1 45,3 0 0,4-1 0,-7 0 0,-9 3 0,-2-1 45,8-2 0,-4-1 45,-2-1 0,-9-3 196,-9 3-106,-9 0-90,-12 5 180,-16 29-180,-2 5-1,-1 20 1,1 6-180,8-13 0,1 2-107,-2 20 0,3 2 107,6-14 0,4-2 45,3 0 0,2-1-45,2-2 0,5-1-76,13 10 0,7-3 31,6-7 0,4-3-428,0 0 0,2-4 203,0-12 0,-1-5 270,10-1-4301,4-12 4301,-21-11 0,0-13 0,-18-7 0</inkml:trace>
  <inkml:trace contextRef="#ctx0" brushRef="#br1" timeOffset="131464">12917 14035 20126,'0'-30'2248,"0"3"-2068,2 4 0,-1 5 0,0 4 0,-1 7 0,0 22-90,0-1 0,0 19-90,0-8 90,-7 8 0,2-10-1,-7-4-89,7-13 90,2-12-90,6-19 0,13-22 0,0-3 0,2 14 0,1 3 90,4-5-180,6-5 180,-6 22 0,-7 10 90,11 25-180,-15 7 90,5 21-90,-12-1 0,-2 0 0,-3 0 90,0-7 0,0-7 0,2-9 0,0-9-90,2-5 0,2-10 0,2-5 0,15-24 0,-2 4 0,11-12 0,-8 15 0,-1 3 0,-1 7 0,2 9 0,-7 11 0,4 10 0,-8 12 0,1 4 0,-2 6 0,0-4 0,-1-1 90,-1-6-90,-4-5 0,2-9 180,-6-3-180,2-14 90,-4-6 0,0-13-90,0-9 0,-5-7 0,-2-7 0,-7-2 90,-1-3-180,-1 3-300,0 2 480,0 5-90,-1 4-90,3 5 90,0 7 0,2 4 0,1 3 90,2 7-180,4 0 480,1 10-390,4 1 0,0 2 0,0 2-90,-3-2 90,2 2-90,-6 0 90,6 0-90,-3 0 0,1 0-270,-4 6 180,2 1-359,-4 13-91,5-5 180,-6 4-1169,1-7-2069,-2-1 3688,-2-6 0,-1-1 0,-2-4 0</inkml:trace>
  <inkml:trace contextRef="#ctx0" brushRef="#br1" timeOffset="131864">12263 13700 18416,'-23'7'3598,"9"-1"-3418,10-6 0,18 0 0,43-14-90,6 1-653,-11-2 0,2-1 653,-5 2 0,1-2-459,6-1 0,2-2 459,3-1 0,0 0-60,-19 5 0,1 0 0,-1-1-30,18-6 0,0-1 44,-3 0 1,-3 0 0,-6 3 0,-2 0 0,-6 3 0,-1 0 45,0-2 0,-2 0 0,15-7-90,-12 5 0,-24 11-180,-19 16 784,-4 4-964,-3 4 991,0 3-2160,5-1-810,-4 2 2339,1 1 0,-7-1 0,-1 0 0</inkml:trace>
  <inkml:trace contextRef="#ctx0" brushRef="#br4" timeOffset="140155">22805 13704 22194,'-16'-22'1080,"-2"-1"-810,-2 1-1,-3 1 1,-3 1-180,-3 2 90,-3 0 0,-3 0 90,-19-5-225,15 9 0,-3-1-1696,-3 2 0,0 0 1651,0-1 0,2 1 0,7 4 0,2 0 0,-19-6 0,12 3 0,-4 0 0,-3-2 0,-1 0-78,0-1 1,-1 1 77,-11-1 0,-1 0-492,9 4 0,0 1 492,-1 0 0,0 2 0,0 1 0,-2 1 957,-7 0 1,1 1-958,13 1 0,-1 0 0,5 1 0,-1-1 0,2 0 0,-5 0 0,2-1 0,-1 1 0,-1-1 30,4 1 0,-2-2 0,1 1-30,-6-1 0,1 0 0,-16-3 0,3 0 0,19 2 0,3 1 0,-1-1 0,0 2 45,1 0 0,-3 1-1353,-17 1 0,-1 1 1308,15 1 0,-1 0 0,-5 1 0,-5 0 0,5 0-149,5 0 0,1 0 194,-16 3 0,1 0-45,18 0 0,1 0 0,-19 3 0,-1 1 0,13-4 0,0 0 0,8 0 0,-3 1 0,2-1 0,-4-3 0,1 1 45,-2 2 0,0 2-45,2-3 0,-1 1 0,3-1 0,-2 2 0,0-1-316,-1 0 1,-1 0-1,0 0 316,1 0 0,-1 1 0,1 0 0,-20-2 0,3 1 134,21 3 0,-1 0-134,-17-2 0,-1-2 0,15 2 0,1-1 790,-13-1 1,3 0-791,17 0 0,3 0 0,0 0 0,1 1 0,-2-1 0,1 1 0,-1 2 0,1 0 0,-3-1 0,1 0 0,0 2 0,-2 1 129,-19 3 0,-1 0-129,15-3 0,-2 1 0,-5 0 0,-5 1 0,5 0 0,4-2 0,1 1 0,-15 0 0,1 1 0,19-2 0,3-1 0,-1 0 0,-1 0-212,-16 3 1,0 1 211,15-2 0,0-1 0,-13 3 0,1 0 0,17-3 0,1 0-768,0-1 1,1 1 767,-1 1 0,0 0 0,2 0 0,0 0 25,0 1 1,1 0-26,0 0 0,0 0 44,1 0 1,0 0-45,-31 9 0,4 0 0,4 2 0,4-1 0,3 3 0,1-3 0,-1 3 0,0-2 0,0 5 0,-1 0 0,-1 4 0,0-1 0,2 3 0,3-1 0,16-8 0,-1 2 45,1 0 0,0 1-45,1 0 0,0 1 0,4-2 0,1 0 0,-6 14 0,-2 1 0,1 2 367,-1 2-367,-1-2 0,2 1 0,1-1 0,3 2 0,10-11 0,-1 1 90,-7 22-90,10-19 0,1 0 0,-4 21 1072,7-17 0,-1 3-1027,-1 3 0,0 1-45,1 0 0,-1 0 4,1-1 0,2-3-4,2 21 0,2-3 90,3 0-180,2-2 180,-3-3-90,4-1 0,3-20 0,2 0 0,2 13 0,9 12 0,-2-26 0,2 0 3211,0-2-3121,13 13 0,-4-9-180,11 9 180,-8-15-90,1-1 304,-1-2-304,17 12 0,-13-8 0,13 8 0,-17-12 90,12 10-90,-9-7 0,8 5 0,-9-10 0,-1-1 0,3-1 0,-1 4 90,1-4 243,3 2-243,-2-3-90,3 1 90,-3 0 0,3-1-90,15 9 90,-11-9-90,15 7 0,-16-13 0,1-1 0,3-1 90,1-3-90,-11-2 0,3-1 0,1-2 0,2-1 0,11 1 0,1-1 45,-12-1 0,0 0-45,11-1 0,0 1 0,-8 0 0,-2 2 0,0 0 0,-1 1 0,-2-2 0,-3-1 0,9 3 0,19 1 0,-14-7 0,15 3-1035,-17-4 1035,3 0-238,2 0 238,2 0 0,-2 0 0,-1-2 90,15 2-180,-18-2 180,12 2-90,-23 0 0,-1 0 0,-1 0 0,13 0 0,-9 0 0,11-2 0,-10-1 0,-1-1 1095,3-1-1095,0 1 178,14-1-88,3 1-90,-3-1 0,-2-1 0,-19-1 0,7-2 0,0-2 0,7 1 0,3-1 0,4 0 0,2 1 0,0-1 0,-17 6 0,2-1-373,21-3 373,-22 3 0,0 1 0,14-4 0,1 0 0,0-3 0,-17 5 0,5-1 0,16-4 0,2-1 0,-12 4 0,0 0 0,8-1 0,-1 1 0,-14 4 0,-4 2 0,20-3 0,-11 2 0,-2 0 0,4 1 0,12-1 0,-21 2 0,-1-3 90,1-2-90,1-2 0,3-2-90,4-2 180,2-1-90,-13 3 0,2 0 0,21-2-52,-21 4 0,0 1 52,17-1 0,-2-2 0,-17 3 0,2 0 0,0-2 0,0 0 0,0 0 0,0 0 0,7-4 0,0-1 90,-7 2 0,-1 0-90,1-1 0,1 0-102,9-6 1,2 1 146,-10 5 0,0-1-45,-1 0 0,0 0 0,-3 3 0,-2 2 0,9-1 0,-2 2 462,-5 0-462,15-4 0,-13 3 0,13-5 0,2 2 0,-12-2 0,13 0 0,-15 1 0,0 1 0,17-7 0,-13 3 90,14-5-90,-18 4 0,14-10 0,-15 5 307,11-8-397,-19 11 180,1-2-90,-1 1 0,3-1-90,-1-1 180,5 0-180,1 1 90,-11 6 0,1-1 0,3 1 0,-1 1 45,1-2 0,-1 0-1094,29-10 959,-16 5 90,0 3 77,-1-3-77,1 2 0,0-3 0,-2 0 0,1 3 0,-15 4 0,3 0-45,0 1 0,1 0 45,-1-2 0,-1 0 0,24-9 90,-23 6-90,-1 1 0,8-7 0,-10 4 0,8-6 0,-14 3 1048,1-2-1048,7-17 0,-4 9 0,6-11 14,-10 15-14,8-17 0,0-2 0,-1 1 0,-3 6 0,-10 15 0,-1 1 0,-2 0 0,-2 0 0,-2 0 0,-2 0 0,1 2 0,-1-2 90,2-6 0,-2-6-90,0 1 90,-4-17 0,-2 19-90,-2-12 0,0 14 90,0-12-90,-5 9 0,-2-11 0,-5 14 0,0-2 0,-2 2 0,-3-2 0,-1 2 0,-4 0 0,-1 4 0,-1 1 0,-4 4-180,-5 0 0,-5 5-359,-5 2-181,-4 4-359,0 3-361,2 4-988,3 2 2428,5 3 0,5 2 0,2 0 0</inkml:trace>
  <inkml:trace contextRef="#ctx0" brushRef="#br4" timeOffset="141807">23244 13546 19496,'-8'0'2788,"3"0"-2338,-4 4 0,4-3-90,-1 3 179,2-4 1710,4 0-1979,11 0 0,3-2-90,15-4-91,8-8 1,15-7-351,-18 6 1,1-1 260,10-3 0,3 0-1550,11-7 0,4 0 1550,-13 5 0,3 0 0,1-1 22,-7 5 1,-1-1 0,4-1-1,3-1-363,0 0 1,4-2-1,3 0 1,2-1 0,-2 1-1,-3 0 341,1 1 0,-3 1 0,0 0 0,1-1 0,3-1-204,-8 3 0,4-1 1,1-1-1,0 1 0,-1-1 1,-1 1-1,-3 2 204,3-2 0,-2 1 0,-2 1 0,0 0 0,-1 0-129,12-4 1,-1 0 0,-1 1 0,0 0 150,-4 1 0,1 1 1,-2 0-1,0 0-22,-4 1 0,-1 1 0,-1-1 0,0 1 0,10-4 0,-1 0 0,-2 0 30,-4 2 0,-2 0 0,-1 0 60,-5 2 0,-2 0 0,0 1 542,12-5 0,-1 0-452,1-4 0,-1 1-180,-12 6 0,-3 0 0,-3 0 0,-3 2 1709,3-3-1709,-22 14 2556,-2-1-2556,-3 5 1911,-3-1-2451,-3 2-1095,-11 10 106,0-1-899,-10 10 2428,4-4 0,-1 0 0,1-1 0</inkml:trace>
  <inkml:trace contextRef="#ctx0" brushRef="#br4" timeOffset="143739">27642 11683 15538,'2'-7'5487,"0"-2"-4767,-2 2-361,0-2-179,0 0 0,0 0 90,0-2 0,0-1 0,0-1-90,0-1-90,0 3 0,-6 0-1,-1 4-89,-7 0 270,-13 5-90,3 6 0,-14 7 0,6 12-90,-3 10 0,-2 13-45,13-5 0,3 3-45,7-9 0,2 0-150,-3 13 0,5-2 150,18 18 0,14-8 0,17-6 0,14-11 0,-22-23 0,1-3 0,3-5 0,1-2 0,4-1 0,-1-2 0,2-4 0,0-4 0,1-1 0,0-1 0,-1-4 0,-1-2 0,-3-2 0,-1-3 0,-1-1 0,-3-1 0,-4-2 0,-3-1 0,18-27 0,-15-2 90,-13 2-90,-12 2 90,-13 10-90,-6 6 0,-11 9 0,-3 12 90,-23 31-90,16 7-45,13-2 0,3 3 45,3 22 45,14-14 0,5 0-45,8 17 0,11 10 0,11-33 0,2-8 0,3-13 0,1-5 390,-4-12-390,-5-6 0,-8-11 0,-7-5 0,-8-6 0,-10-4-90,-8-2 0,-9 6-180,-7 5-180,-1 12-269,-3 8-361,1 11-1079,1 7 2159,3 4 0,5 5 0,3 0 0</inkml:trace>
  <inkml:trace contextRef="#ctx0" brushRef="#br4" timeOffset="144157">28312 11823 22644,'0'-34'1709,"0"2"-1439,0 5-180,0 4 0,0 7 0,10 17-90,4 14 0,4 13 0,1 4 0,8 20 0,-8-14 0,-2 0 0,3 13 0,2 6 0,-11-22 0,1-5 0,-11-28 0,-4-36 0,2-4 0,-3-28 0,10 7-427,4-5 427,10 5 0,7 5 0,7 9 90,3 8 0,22 12 0,-16 16-90,14 14 0,-23 17 0,-1 10 90,-5 9-270,-13-10 0,-2 2-360,1 15 158,-1 13-1148,-13-25-988,0-7 2518,-5-4 0,-2-9 0,-5-3 0</inkml:trace>
  <inkml:trace contextRef="#ctx0" brushRef="#br4" timeOffset="144710">28949 11511 22104,'0'-25'2339,"0"0"-2249,0 4 90,0 5-90,0 7 0,4 13-90,4 10 90,21 36-90,-2-5 0,-7-11 0,0 3 0,0 1 0,-1-1 0,6 14 45,-7-15 0,-1-6 45,-4-18-90,1-7 0,-10-32 0,1-12 0,0-11-90,5-7-455,2-4 185,4-2-375,-4 21 1,2 0-975,0 7 0,-1 0 1709,0 1 0,0 2 0,6-6 0,-9 20 0</inkml:trace>
  <inkml:trace contextRef="#ctx0" brushRef="#br4" timeOffset="144994">29371 11271 17967,'4'8'4137,"1"2"-3867,0-9-180,2 3-90,3-4 90,2 0-180,11-2 90,7-11 0,-2 2 90,-5-8 90,-13 3-90,-6 2 90,-2 0 270,-18 5-181,3 5 1,-17 10-90,9 8 0,-4 27-90,13-3-90,-1 14 0,20-11-180,6-2-270,9-3-179,5-6-271,3-6-899,-1-6 1799,-1-4 0,-3-7 0,-3-3 0</inkml:trace>
  <inkml:trace contextRef="#ctx0" brushRef="#br4" timeOffset="145371">29737 11294 21745,'6'-30'2338,"-2"3"-2068,2 2-180,-2 7 90,2 2 0,2 9-90,4 9 0,5 10-90,1 8 0,1 9 90,-3 4-90,-2 1 0,-4-3 0,0-3 0,-5-8 0,-2-4 0,-3-9 0,0-43 0,4 7 90,2-33-90,6 21 90,5 4 0,16-2-1,-6 18 1,12 2 0,-10 27-90,-1 9 0,1 15-90,-5 6-179,-3 8-181,-7 1-360,-8 1-359,-6-3 1169,-15 4 0,-2-17 0,-8 2 0</inkml:trace>
  <inkml:trace contextRef="#ctx0" brushRef="#br4" timeOffset="146289">30289 10480 13469,'-10'-14'3958,"3"3"-2249,4-1-180,3 7-809,2 1-360,2 4-91,4 4 181,0 1 90,-1 0-90,-4 0-270,-3-5 269,2 0-269,0 0-90,1-3 90,-2-3-180,-1-2 0,-3-1 90,-3 3-90,-5 3 90,-1 1-90,0 2 0,0 0 0,-1 0 90,3 4-90,0 1 0,6 4 0,-4 0 0,7 3 90,-2-1-90,3 3 90,2 9-90,2-7 0,2 8 0,2-10 0,0-1 90,0-1-90,-3-1 0,-1-6 0,-4-1 90,0-4-90,0-8-90,0 2 180,0-7-90,0 4 0,0 2 0,0 0 0,0 0 90,0 2-90,0-1 179,0 3-89,0 1 90,9 6 0,-2 7 0,13 12-90,-4 13 0,6 14-90,3 9-266,-12-25 0,0 0 266,2 1 0,1 1 0,-1 0 0,0 0 0,1-2 0,1 0-45,-1-1 0,0 0-225,13 21-270,-3-6-1201,-5-10 302,-7-9-1170,-6-6 2609,-10-11 0,-10-6 0,-7-6 0</inkml:trace>
  <inkml:trace contextRef="#ctx0" brushRef="#br4" timeOffset="146649">30220 11036 21835,'-23'-23'1529,"3"1"-1349,12-1-90,8 3-1,14-1-89,14 5 0,15 1-89,12 3 89,5 3 0,-20 4 0,0 0 0,15-3 89,5-5 181,-32-1 270,-8-14-90,-9-5-180,-4-4-180,-7 12-1,0 12 91,2 17 0,2 10 0,4 13-90,3 12-90,1 12 0,0 7-162,0 7 162,-1-3-90,-2-1-270,0-7-360,-5-8-2788,0-2 3508,-10-24 0,-2-9 0,-7-22 0</inkml:trace>
  <inkml:trace contextRef="#ctx0" brushRef="#br4" timeOffset="146790">30707 10222 22104,'-10'-55'810,"4"9"-810,-2 19-270,8 22-899,-4 19-8662,4 20 9365,0 16 0,0 9 1,0 7-1</inkml:trace>
  <inkml:trace contextRef="#ctx0" brushRef="#br4" timeOffset="147107">30910 10733 23634,'0'-10'899,"0"4"-719,0 4 0,4 14-90,1 7-90,4 15 0,2 9 90,3 3-180,-2 3 90,4-3 90,-1-3-90,1-9 0,-2-7 0,0-13 0,2-12 0,-5-13 0,3-14 0,-9-9 0,-2-9-90,-3-3-270,-7-13-360,-4 20-269,-9-1-990,-5 24 1979,-1 9 0,-3 3 0,1 4 0</inkml:trace>
  <inkml:trace contextRef="#ctx0" brushRef="#br4" timeOffset="147448">31162 10706 22104,'21'-27'1889,"-3"2"-1619,0 4 0,-2 9-180,-1 16 0,11 35-45,-11-9 0,-2 3-90,2 1 0,0 0 45,-1 0 0,-3-3 90,2 3-90,-4-11 0,1-12 0,6-29 0,1-8 0,7-27 180,1-2-45,-11 25 0,0-1-1,1 1 1,1 1 90,4-5 0,3 5 45,25 8-180,0 14 0,0 43-180,-10 14-77,-19-22 1,-1 1-59,1 1 0,-2 3-1169,3 13 0,-2 0 1394,-5-12 0,-3 0 0,-1 9 0,-3-1 0,-7 10 0</inkml:trace>
  <inkml:trace contextRef="#ctx0" brushRef="#br4" timeOffset="148201">27589 12931 22734,'-17'-11'1439,"7"-5"-1169,8-4 0,15-7-90,16-7-135,-5 13 0,4-1-801,11-4 1,5 0 785,-6 5 0,2 0 0,3 0-388,10-4 1,2 0 0,4 0 379,-9 4 1,3 1-1,0-1 1,2-1-329,-7 4 0,0 0 0,1-1 0,3 0 0,3-2 331,2 1 1,4-3 0,2 0 0,2 0-1,0-1 1,-1 1 0,-2 1-325,-1 0 1,-1 1-1,-1 0 1,0 0 0,1 0-1,4-2 321,-5 3 1,1-2-1,2 1 1,1-2-1,1 1 1,0 0 0,1-1-1,-1 2-70,-6 1 1,1 0 0,1 0-1,-1 0 1,1 1 0,0-1-1,0 1 1,-1-1 0,1 1 97,-1-1 0,1 1 0,-1 0 0,1 0-1,-1 0 1,0 0 0,1 0 0,-1 0 0,0 0-81,-1 1 1,0-1 0,1 1 0,-1-1-1,0 1 1,0 0 0,-2 0 0,0 1-1,-1-1 82,6-1 1,1 0-1,-1 0 1,-2 0-1,-2 1 1,-2 1-1,-4 1 30,9-2 1,-5 2 0,-3 0 0,0 1-22,9-5 0,-1 1 0,-3 1 324,-7 3 0,-3 0 0,0 0-324,2-1 0,0 0 0,-5 2-15,1-1 0,-2 2-45,2-1 0,-4 0 1423,-7 3-1423,-11 4 2437,-9 3-2437,-6 2 1886,-4 2-1976,-2 0 736,-2 0-826,-6 6 81,-1 1-530,-7 7-541,-2 2-359,-6 0 1529,-26 14 0,3-5 0,12-7 0,0-1 0</inkml:trace>
  <inkml:trace contextRef="#ctx0" brushRef="#br4" timeOffset="163867">14773 6387 18776,'6'0'3418,"0"0"-2968,-4 0-180,0 0 0,-2 4 0,0-3 1169,0 3-1259,2-4 0,0 0-1,4 0 181,8 0-90,14 0-90,2-2 0,30-5-90,-19-1 90,18-3-90,-13 2 0,-9 3 0,2-1 0,4 0-1,1-2 1,14-1 0,0 0-250,-13 1 1,0 1 204,13-2 0,1 1-45,-9 2 0,-1 0 0,2 0 0,-1 0 0,-1 0 0,-4 1 0,18-3 0,-19 3 0,0 1 90,22-3-90,-24 3 0,0 0 90,15-2-90,1-3 0,3-1 0,2 0 45,-14 3 0,0 0-45,-13 2 0,1 0 0,11 0 0,0-1 0,14-2 0,-3 0 0,-2 2 0,-6 0-66,-3 3 66,-5-1 0,0 1 0,-3 1 0,1-1 0,0 2 89,17-5-89,-13 2 318,14-3-228,-18 3-3414,17-6 3324,-13 4 0,14-2 0,-18 0 0,21 2 0,-28 2 0,0-1 0,0 1 0,1 0 0,30-6 0,-21 2 0,3 2 0,1-1 0,5 3-159,2-4 159,4 2 0,0-2 0,2 2 0,0-1 90,-2 2-180,0 0 90,-21 2 0,2-1 0,-1 1 0,1-1 0,-3 0 0,1 0 1656,3 0 1,2 0-1612,2-2 0,2-1-45,17-2 0,1 1 0,-10-1 0,-2 1-199,1 0 1,-2 0 243,-9 1 0,-2-1-45,-8 3 0,1-1 0,10-2 0,-1-1 0,19-4 0,1 1 0,0-1 0,-15 3 0,0 0 0,-12 3 0,2-1 0,26-6 0,-1 0 0,-24 5 0,-2 0 0,11-2 0,0 0 0,3 0 0,-2 0 0,-12 3 0,1 0 0,11-3 0,0 1 0,-14 3 0,-2 1 0,0-1 0,0-1 0,32-5 0,-3-2-1529,-20 7 1,1-1 1528,-11 1 0,1 1 0,7-2 0,0-1 0,13-4 0,-3-1 0,-1 2-689,-2-1 689,-1 1 86,-1 1-86,-2-1 2989,16-4-2989,-17 8 0,11-5 0,-20 10 0,-3-3 0,-2 3 0,12-4 0,-11 4 1045,8-3-1045,-13 3 171,15-6-171,-9 5 0,11-4 0,-13 5 0,3-2 0,-1 1 0,5-1 0,-1-2 0,3 0 0,1 0 0,-1 0 0,16-2 0,-15 3 0,11-1 0,-16 5 0,-1 1 0,1 1 0,13 2 0,-9-2 0,9-2 0,-13-1 0,16-4 0,-13 4 0,11-1 0,-17 3 90,-1-1-90,-3 2 0,10-3 0,-13 3 0,4-2 0,-13 1 0,-2 1 0,0 0 90,0 2-90,0 0 90,1 0-90,-1 0 0,0 0 90,6 0-90,-5 0 90,3 0 0,-6 0 0,-2 0-90,0 0 0,-2-2 0,0-1 0,-4-1-360,2 1-180,-3 1-1349,0 2 270,-4 0 1619,-9 10 0,-7 1 0,-8 9 0</inkml:trace>
  <inkml:trace contextRef="#ctx0" brushRef="#br4" timeOffset="166892">5498 7440 19136,'-4'0'2968,"0"0"-2608,4-2-90,0 0-90,0-1 90,0-1-90,0 2 90,0-1 809,0 1-809,4 2 0,2-2-1,4 2 181,17-6-270,-2 1 0,15-4-90,-2 2-90,3 0 90,5 3 90,5-1-45,-9 0 0,2-1-90,-7 3 0,2-2-370,12-2 1,2-1 414,-9 3 0,-1-1-45,4-1 0,0 0-838,1 0 0,2 1 838,1-1 0,1 0-45,0 1 0,0 1-201,0-2 1,-1 0 200,2 3 0,0-1 45,-2-1 0,0 1-45,0 1 0,1 1-328,-1-2 0,-1 1 328,0 2 0,0-1 0,0-1 0,-1 0 45,1 0 0,0 1-45,-1-2 0,1 1 52,0-2 1,2 1-53,-6 0 0,3 1 0,-3-1 0,7-1 0,0 0-678,14-1 1,-3 1 677,-21 1 0,-3 1 0,-2 0 0,-1 1-177,-1-1 0,-1 1 177,27 1 500,-6-2-500,-21 2 0,0-1 0,17-2 0,-9 2 0,0 0 0,9-4 173,-7 4 0,4-1-173,-7 0 0,2-1 0,11 0 0,0 1 0,-11 0 0,-1 1 0,6-1 0,-1-1 0,-9 2 0,-2-1 0,0 1 0,2-1 0,8-1 0,-2 0 0,7-3 0,-17 3 0,0-1 2978,14-3-2978,-15 3 0,3-1 0,0 0 0,1 0 0,-1 0 0,0 0 0,-3 0 0,-2 1 0,15-1 0,0-2 0,1 2 0,1-4 0,0 2 0,0-2 0,-14 3 0,0 1 0,17-4 0,-18 3 0,-1 1 0,9 0 1251,-1-2-1251,-1 4 0,19-5 0,-16 2 0,-6 2 0,1-1 0,4-2 0,17-4 0,-18 1 0,2 0 0,-3 1 0,-1 2 0,-2 0 0,8-2 0,-14 2 0,13-2 0,-23 4 0,2 2 90,-13 3 0,0 2-90,-2 0 90,0 0 0,-1-2 0,-3 2 90,-2-3 0,-2 3-180,0-2-270,0 0-180,0-1-2518,0 1 1079,-4 2-810,-4 4 2699,-8 6 0,-12 6 0,-6 4 0</inkml:trace>
  <inkml:trace contextRef="#ctx0" brushRef="#br4" timeOffset="168225">6453 11389 19676,'-13'0'2968,"-1"0"-2788,2 0 0,0 0-90,2 0 180,5 0 89,2 0 1800,3 0-2069,3-4 0,7 1 0,10-6 0,4 2-90,7-2 90,2 0-90,7-2 45,0 1 0,4-2-45,-8 3 0,4-2-433,11-2 0,7-3 0,-2 1 478,3-2 0,3-1-23,-6 2 1,7-2-1,1 0 1,-5 1-513,-3 1 0,-5 2 1,7-2 489,-4 2 0,6-2 0,2 0 0,1 0 0,-4 1 22,5 0 1,-1 0-1,-1 1 1,1 0-510,-1-1 1,1 1 0,-1 0-1,-1 0 509,-4 1 1,-1 0-1,-1 1 1,-5 1 7,-2 0 0,-4 2 0,-1-1-391,20-5 0,-1 1 450,-6 1 1,0 1 0,-10 0 0,1 0 0,-2 1-45,5-2 0,-2 1 0,10-5 0,-3 1 0,-20 6 0,-3 0 45,25-11 563,-8 5-563,-9 1 0,-7 3 1014,-7 1-1104,-8 4 2471,-2 3-2471,-4 0 1659,10-3-1659,-3 0 0,11-5 0,0 3 89,3 2-89,4-1 0,-2 3 0,-1-2 0,8 1 0,-15 1 0,4-2 90,-17 3 0,-4 1-90,-2 1 0,-2 2-1170,-7 0 271,-2 0-360,-5 0-181,-4 6-718,-2 4 2158,-7 6 0,-7 6 0,-3 1 0</inkml:trace>
  <inkml:trace contextRef="#ctx0" brushRef="#br4" timeOffset="169051">7123 12004 20665,'-21'-34'1619,"-1"0"-1439,1 2 0,-3 1-90,0 8 0,-3 2 0,-3 12 0,-2 3 0,-5 10 0,-2 7 90,1 8-90,1 6 224,14-2 1,3 5-135,4 7 0,4 5-1741,-2 21 0,5 2 1606,7-5 0,4 0 0,3 6 0,3-1-242,2-16 0,2 1 197,1-5 0,1 3 0,0-2 0,3 5 0,0 0-286,6 13 1,-1-2 285,-7-22 0,-1-4 0,-1-1 0,0 0-411,10 23 232,-3-4 2148,-2 5-2599,-9-17-269,-2 5-541,-10-22-400,-4-2 1840,-7-12 0,-4-3 0,-5-6 0</inkml:trace>
  <inkml:trace contextRef="#ctx0" brushRef="#br4" timeOffset="169253">6509 13008 22644,'-10'-11'1889,"4"-3"-1709,7-4-180,13-6-4162,15-6 4162,16-6-135,-18 17 1,3 1 337,3-1 1,3 0-879,17-5 0,4 0-899,0-1 0,2 0 1463,-14 8 1,0-1 0,-3 1 0,6-3 0,-5 1-1,-12 5 1,1 0 0</inkml:trace>
  <inkml:trace contextRef="#ctx0" brushRef="#br4" timeOffset="169537">7301 12334 20036,'4'-30'4047,"0"3"-3417,0 5 0,-1 1-91,-2 5-89,-1 3-180,0 6-90,0 3 0,0 4-1,2 8 1,2 10-90,3 16-45,0 8 0,1 4-45,-1-8 0,0 1-406,2 19 1,1 0 405,-1-14 0,0-2-90,0 2 0,1-2-135,0-1 0,0-2-90,-1-2 0,1-2-494,8 26-181,-4-9-89,0-11-1440,-3-1 810,-5-22 1709,-2-16 0,-4-24 0,0-17 0</inkml:trace>
  <inkml:trace contextRef="#ctx0" brushRef="#br4" timeOffset="169836">7565 12538 18776,'6'-40'4858,"-1"5"-4139,-4 10-359,-1 6-180,0 8-90,0 7 0,0 2-90,0 10 90,0 6-90,6 35 0,2-7 0,9 19 0,5-22 0,4-5-90,7-9 0,2-7 0,-1-9 0,1-11 0,8-28 180,-26-5 0,-4-5-90,0 8 0,-4 0 0,-7-12 0,-9 3 0,-20 2 0,-12 7 0,-8 10-315,12 13 0,-2 4-404,-18-2-361,-11 14-989,31 3 2069,9 8 0,13 0 0,6 0 0</inkml:trace>
  <inkml:trace contextRef="#ctx0" brushRef="#br4" timeOffset="170634">8552 12085 19241,'-28'-27'1529,"-15"-2"-634,9 14-625,-9 2 558,12 15-558,5 5-90,1 9 90,3 7 0,-5 30-180,6-6-63,10-13 1,1 1 62,2 16 568,4-4-658,4-2 0,0-8 255,0-6-255,2-8-90,5-7-359,17-15 440,-5-9-81,10-14 0,-13-8 90,-1-6 0,-1-5 90,-4-2 0,-3 0 180,-4 0 0,-3 6 90,0 3 269,-3 1-449,2 11-90,-3 5-90,4 21 90,4 12-90,2 16 0,6 7 0,4 4 0,6 2 0,5-4 0,4-3-90,3-6-90,19-3-180,4-18 270,0-10-45,-26-18 1,-4-8 134,0-23-45,-12 12 0,-3-3 90,-6 3 0,-4-2 44,-1-23 1,-4-5-475,-1 19 0,-2-1 1,0 0 444,1 0 0,0 0 0,-1 0 89,-3-5 1,-1-1 0,0 3 120,0-11 0,1 3-135,-1 8 0,1 3-90,4 7 0,0 7 45,2 15 90,3 21-90,2 14 0,4 13-46,2 8 1,1 4 0,0-7 0,0 3 212,5 16 1,0 1-258,-2-10 0,0-1 0,1 0 0,3 2 0,6 15 0,2 0-90,-5-16 0,-1-2 0,6 10 0,-1-2-360,5 6-179,-3-8-1260,0-2 629,-9-14-538,-2-8-8033,-11-16 9342,-8-14 1,0-5 0,-5-8 0</inkml:trace>
  <inkml:trace contextRef="#ctx0" brushRef="#br4" timeOffset="170876">8637 11873 23544,'-25'-7'1709,"3"0"-1530,6 5-179,7 0 0,8-2 0,11-1 0,12-9 0,14-2 0,17-4 0,-19 7 0,1-1-357,4 0 0,2 1 312,2-2 0,1 0-135,12-3 0,-1 1-135,-7 2 0,-3 1 135,-2 2 1,-4 1-271,9-2-90,-32 11-269,-8 2-990,-8 8 1799,-10 2 0,-12 15 0,-7 0 0</inkml:trace>
  <inkml:trace contextRef="#ctx0" brushRef="#br4" timeOffset="171902">7516 14509 17877,'3'5'4047,"-1"-1"-3057,-2-4-720,1 0 0,0-4 269,1-9-269,-6-4 90,-2-9 0,-7 1 0,-15-9-271,1 12 1,-15 2 0,-13 22 0,14 14 0,4 11 0,3 10-45,13 9 0,6 4-45,-5 1 0,6 1-202,8 5 0,8-3 202,5-16 0,5-3 0,2-1 0,5-2-45,2-4 0,2-2-45,26 17-90,4-11-90,-2-16-315,-16-10 1,1-6-361,-4-9 1,0-3 134,0 1 1,-2-3-1440,15-28 2249,-27 3 0,-8 0 0,-6 1 0</inkml:trace>
  <inkml:trace contextRef="#ctx0" brushRef="#br4" timeOffset="172375">7606 13917 19855,'-16'-30'3058,"-3"3"-1733,23 57-1280,4 9 0,3 7-629,5 9 1,1 4 583,-2-11 0,-1 3 0,1-3 0,2 6 0,0 1 0,-2-9 0,0 3 0,1-2-130,5 17 0,0-3 85,-1-2 0,-2-3 90,-4-16 0,-1-5-135,-3-1 392,0-14-482,-6-9 0,0-13 0,-4-9 1245,-4-14-1065,3-11-2407,-2-12 2407,3-9 0,3-2-183,4 0 273,5 7 90,4 9-90,5 11 0,3 12 90,4 11-90,5 11 0,2 12-90,1 9 90,1 10-90,-3 6 0,-1 6 2704,-3 1-3064,-5 1-269,-1-4-271,-6-2-359,-1-5-418,-3-6 1677,-4-5 0,0-7 0,-2-3 0</inkml:trace>
  <inkml:trace contextRef="#ctx0" brushRef="#br4" timeOffset="172851">8593 14229 21655,'0'-34'2608,"-8"2"-2248,-1 5-90,-9 4 90,-11 1-270,4 12-90,-6 0 0,8 16 179,-4 21-179,7 8 45,3 5 0,3 6-45,7-1 0,4 2 0,-4 11 0,3 1-45,5-14 0,4-2-90,5 0 1,4-7-136,13-3-90,17-5 0,-5-26-539,20-29 764,-31 0 0,-2-5 90,1 0 0,-4-5 180,-2-20 0,-10-6 269,-11 11 1,-6 0-738,2-1 0,-3 3 512,-5 5 1,-4 5 180,-8-5-211,0 9-59,3 7 0,3 10-90,4 18 0,7 18 0,3 19 90,12 12-90,5 7-90,5 1 90,4 1-90,1-3-47,1-6-493,-1-7-328,-3-10-391,-2-8 1349,2-13 0,-6-11 0,1-8 0</inkml:trace>
  <inkml:trace contextRef="#ctx0" brushRef="#br4" timeOffset="173342">8792 13998 22374,'0'-18'2609,"0"2"-2160,0-1-179,3 7-90,16 35 0,10 30 0,-2-5-2112,-9-19 0,1 3 1932,10 21 0,4 10 0,-5-9 0,-12-20 0,-2-4-138,0-1 1,-1 0 47,11 21 180,2 1-90,-10-23-90,-7-25 0,-18-58 90,-2-2 0,-1-6 1282,0 4 1,1-5-1261,6 10 1,2-7-1,0 1 1,2 9-23,2 3 0,1 2 584,1-4 1,2-4 0,5 16-405,15 20 90,11 22 0,4 6-5128,13 5 4858,-9-15 0,-38-12 0,-43-34 0</inkml:trace>
  <inkml:trace contextRef="#ctx0" brushRef="#br4" timeOffset="174354">5616 10828 21655,'-51'31'327,"0"0"0,-1 0 0,1 0 0,0 0 0,0 0 0,0 0 0,-5 2 0,3-3 0,0 0 0,-1 1 1,-3 2-733,8-4 1,-4 3 0,-2 1-1,-2 0 1,2 1 0,1-2-1,4-3 1,5-2 0,-14 7-1,3 0 1,8-7 0,15-15 0,15-18-1</inkml:trace>
  <inkml:trace contextRef="#ctx0" brushRef="#br4" timeOffset="175185">3070 12026 20845,'-14'-13'2519,"-2"-1"-2249,-3 1-1,-1 1 91,0 1-180,-3 6 0,1 7-90,-4 8-90,1 10 90,-10 27-90,17-6 0,2 3 45,2-1 0,4 1-45,0 5 0,7-3 0,13 0 0,11-23 0,9-17-90,9-6 135,5-2 0,4 0-45,-13 3 0,1 1 0,9-1 0,-3 3 0,1 16 0,-30 10 0,-6 11 0,-16 8 0,-5-6 0,-3 1-45,0-10 0,-1-1-411,-7 13 1,-1-3 455,-15 7 0,1-7-283,1-11 103,2-16 90,7-6-180,3-10 90,9-4-90,2-5 714,9-5-983,2-6-1590,5-14 2129,4-9 0,0 1 0,4 0 0</inkml:trace>
  <inkml:trace contextRef="#ctx0" brushRef="#br4" timeOffset="175719">2940 11805 20755,'-7'-41'1709,"-2"4"-1619,8 8 0,-2 9 0,3 2 90,0 9 0,3 2 180,14 23-1,16 33-269,-13-19 0,-1 3-560,4 12 1,0 1 514,-4-4 0,0 0-45,0 1 0,-1 0 0,1 2 0,0-2-244,-1-1 0,-1-2 244,-1-2 0,1-1-43,3 6 0,1 0 43,-6-11 0,1-1 0,16 25-90,-16-30 0,-10-24 882,-5-13-882,-6-14 90,-2-18 0,-7-12 62,7 22 0,2-2-62,0 2 0,1-2 0,0-10 0,3 0 0,6-18 45,-2 27 0,3 3 141,12-1-96,4 12-90,7 10 90,1 10-90,3 11 0,-1 9 411,-1 5-411,10 17-90,-15-12-90,4 6-359,-16-16-91,-1-2-539,-5-8-1080,-2-4 2249,-4-13 0,-2-11 0,0-8 0</inkml:trace>
  <inkml:trace contextRef="#ctx0" brushRef="#br4" timeOffset="176034">3573 11565 20215,'-14'-30'2609,"0"5"-2429,2 14 0,0 13-90,5 18 0,1 19 0,10 17-45,0-22 0,2 1-45,2 2 0,3 1 0,1-1 0,4 0 45,9 9 0,3-3-167,-8-13 1,1-2 121,6 3 0,1-5 90,15-9-90,-15-15 0,-1-18 90,-29-38-90,-11 3 0,-4 2 0,-3 1 0,-12-6-45,13 22 0,-1 2-135,-6 3-90,1 9-269,3 9-1738,-7 11 29,8 5 2248,-2 5 0,9-1 0,2-2 0</inkml:trace>
  <inkml:trace contextRef="#ctx0" brushRef="#br4" timeOffset="176505">3687 11420 21835,'0'-16'1529,"0"1"-1439,0 5 90,4 4-91,4 8 91,6 11-180,8 12 90,5 14-90,6 8 0,1 8 0,-1-3-252,-3-2 252,-7-9 0,-5-10 90,-6-6-90,-5-13 0,-4-4 0,-3-14-90,-14-28 180,-1-30-45,6 30 0,1-1-30,1-6 0,3 2-15,4-11 90,0 4 0,2 8-90,2 9 90,3 6 0,2 7-90,2 9 402,3 3-312,2 12-90,3 4 0,1 9 0,0 2 90,-1-3-90,2 4-90,-7-13 0,-1 1-90,-9-8-180,-2-2-989,-2 2-90,-5-15-630,-6-7 2069,-5-18 0,-6-16 0,-1-8 0</inkml:trace>
  <inkml:trace contextRef="#ctx0" brushRef="#br4" timeOffset="176785">3967 10434 20215,'3'-39'3059,"-2"6"-2789,-1 10-91,0 7-179,0 7 90,0 5-90,2 12 0,4 12 90,6 21-90,6 8 0,3 5-575,-4-9 0,0 2 575,0-3 0,2 2 0,-1-2 0,2 7 0,0-2 0,-1-2 0,1-1-119,-1-3 1,2 0 73,6 6 0,1-3 0,-7-15 0,1-2-135,3 4 0,3-4-989,21-9-270,-15-15-630,9-14 2069,-17-18 0,-4-12 0,1-7 0</inkml:trace>
  <inkml:trace contextRef="#ctx0" brushRef="#br4" timeOffset="177076">3971 10982 20845,'-26'16'1799,"3"-7"-1529,11-3-180,4-6 0,10 0-90,8-6 0,10-5-90,18-14-90,17-9-503,-21 12 1,2-1-38,3-2 1,1-1-4197,1-1 1,0-2 4636,-1 1 0,-1-1 0,0 1 0,-1 0 0,-1-1 1,-1 1-1</inkml:trace>
  <inkml:trace contextRef="#ctx0" brushRef="#br4" timeOffset="177818">9709 8797 18506,'0'8'3688,"0"2"-3148,0-9-90,0 3 0,4-4 359,22-4-539,7-7 0,29-8-1237,-29 6 1,1-1 1056,6-2 0,2-2-45,3 0 0,3-2-452,1-2 0,4-1 0,-2 0 407,8-3 0,2-1 22,-13 5 1,4-2-1,0 0 1,-6 2-23,8-4 0,-3 1 0,-10 5 0,1-1 0,-3 1-107,2-1 0,-5 1 197,11-5-90,6-7 0,-36 23 1759,-2-1-2029,-14 10 1008,-1 0-5235,0 6 4579,-5-4 1,-2 4 0,-5-6 0</inkml:trace>
  <inkml:trace contextRef="#ctx0" brushRef="#br4" timeOffset="178170">11167 7924 21385,'-4'-36'2428,"0"2"-2248,-4 2 180,3-1-360,2 13 90,3-1-90,0 16 90,0 23 0,5 8 90,2 27 0,7 4-90,-7-26 0,2 3-45,6 18 0,1 1-45,-3-12 0,0-1-398,5 12 1,1-2 397,-7-16 0,0-2-213,7 6 1,-1-1 212,9 15 0,5 4 0,-14-27-180,-4-6-90,-4-5-629,2-4 269,-5-3-1489,2-10 2119,-2-10 0,-1-15 0,0-8 0</inkml:trace>
  <inkml:trace contextRef="#ctx0" brushRef="#br4" timeOffset="178518">11667 7847 21475,'-6'-9'1529,"5"2"-1349,-8 11-90,8 12 90,-3 16-180,4 13 90,6 12-90,4 6 0,5-20 0,3-2-162,-4-9 1,2-1 206,5 4 0,3-3-45,25 6 0,2-27 0,-3-8 90,-11-26-90,-19-11 90,-5-9 0,-7-7 89,-7 9 1,-2 0-90,-8-21-90,3 23 0,-4 2 90,-12-6-90,-6 14 0,-3 6 233,-4 14-1132,-9 11-91,15 10-989,-4 9 1979,19 1 0,7 3 0,4 0 0</inkml:trace>
  <inkml:trace contextRef="#ctx0" brushRef="#br4" timeOffset="178971">12040 7703 22374,'0'-16'1439,"0"2"-1349,2 7 180,7 17-180,12 28 0,1 6-135,-7-12 0,-1 0 135,7 21-652,1-1 562,-3-4 0,-3-6 227,-2 0-227,-6-14-90,-2-7 90,-4-21 0,-7-13-89,0-15 89,-2-12 0,4-12 0,3-12-207,3-2 297,4 0 0,3 7-92,0 26 0,1 2 182,7-7 180,24 12-1,6 58-359,-22-12 0,-1 4-179,3 11 0,-2 3 179,-7-7 0,-2 1 0,4 11 0,-2 0-90,-5-11 0,-1-1-45,1 5 0,-1-3-315,-1 3 596,-4-11-866,-4-7-1523,-2-15 174,-2-12 2069,0-19 0,0-10 0,0-8 0</inkml:trace>
  <inkml:trace contextRef="#ctx0" brushRef="#br4" timeOffset="179585">12917 7504 20215,'3'-21'3059,"-2"1"-2789,-1 2-91,0-2 1,-5 1 0,-2-1-90,-7 4 0,-2 4-90,-4 6 90,-3 4-90,-3 12 90,-1 7-45,9 10 0,1 5-45,-8 22-1350,11-13 0,3 1 1439,2 22-89,8-2-828,6-8 828,8-7 90,5-8-90,17-3 0,-4-19 0,11-9 0,-10-17 0,1-12 2314,-2-8-2314,-5-9 0,-4-10 0,-7-8 90,-7-4 90,-8-1 0,-6 2 90,-7 5-90,-1 6 1214,-8-5-1304,8 21 0,1 0-90,9 19 0,4 8 0,2 1 0,15 18 0,1 3 90,18 21-90,0 11-166,-15-17 0,-1 2 211,4 7 0,-1 4-1671,0 6 0,-1 2 1626,2 6 0,-1 2 0,-9-17 0,0 0 0,-1 2-336,0 0 0,-1 1 0,-1 0 336,-1 1 0,-2 1 0,-1-1 0,-1-1 0,-1 0 0,-2 0 0,-2-2 0,-3 1 0,-1-1 44,-3 17 1,-4-2-45,-5-4 0,-3-3 0,0-8 0,-5-2-94,-8-1 1,-3-6 93,-14 2 0,11-29 0,2-10-90,0-29 45,15 2 0,3-4-45,9-3 0,4-3-90,1-4 0,3-2-539,2-4 1,3-2 493,0 2 0,1 1-180,3 0 1,0 3 410,-1 7 0,1 1-2254,5-20 2500,-6 18 1,-9 19-1,-6 9 1</inkml:trace>
  <inkml:trace contextRef="#ctx0" brushRef="#br4" timeOffset="180226">9851 11678 22104,'0'-7'2339,"0"1"-1979,0 3 180,9-9-91,35-11-359,8-8-606,-8 10 1,3 0 515,-3 1 0,0-1-465,6-1 1,0-1 464,1 0 0,0 0 0,-3 0 0,2-1-225,8-3 0,0-1 225,-11 4 0,-3 0 0,-2 3 0,-4 1-90,11-8-1079,-37 21-90,-2 1 895,-10 6 0,-10 10 0,-4 2 1</inkml:trace>
  <inkml:trace contextRef="#ctx0" brushRef="#br4" timeOffset="181052">11537 10104 22014,'-10'-25'2339,"1"1"-2069,-1 1-180,6 10-90,0 3 0,4 16 90,0 30 0,4 11-45,-2-8 0,2 4-1062,2 0 0,0 1 1062,2 4 0,0 1 0,1 1 0,1 0-45,0 0 0,0 0 45,0-4 0,1-1-45,-2-4 0,2 1 0,1 4 0,2-2 0,-3-9 0,-1-2 0,9 28 0,-6-29 90,-11-23-180,2-7 90,-18-25 0,-3-2 0,-15-20 0,10 17 0,-3 2 90,-15-13-427,14 15 1,-1 3 336,-14 5 1971,3 7-1971,-17 27 0,18 3 0,10 7 0,4 4 0,7 16 45,13-7 0,8 0-45,15 7-1575,-3-18 1,2-2 1664,20 2-90,1-8 0,5-10 0,4-6 492,-2-10-492,0-3 0,6-15 0,-13-8 0,-4-11-179,-21-2 3391,-11 10-4022,-15 1 1,3 17-361,-10-2-809,6 8 1979,5 0 0,-2 0 0,5 0 0</inkml:trace>
  <inkml:trace contextRef="#ctx0" brushRef="#br4" timeOffset="181393">11947 10457 22014,'-6'-21'2339,"0"3"-2159,-7 7 0,-4 12-180,3 13 0,-2 16 90,10 11-90,6 8 0,8 6-633,7 2 633,5-3 0,4-6 0,14 5 0,-11-21 0,6-3 90,-16-21-90,0-14 0,-9-24 0,1-1 0,-16-22-90,-2 10 90,-9 2-180,1 2 0,-1 8-90,0 6 364,1 5-1714,-12 6 1,7 7-629,-10 3 2248,9 2 0,1 1 0,2-1 0</inkml:trace>
  <inkml:trace contextRef="#ctx0" brushRef="#br4" timeOffset="181837">12150 10312 20845,'21'-13'3418,"-3"1"-2968,-6 1-180,-4 6-90,-4 1 0,-2 4-91,0 8 91,2 6-90,11 37-90,-1-16 0,0 1 0,0 2 0,1 0-112,3 2 1,-1-3 111,10 8-89,-3-5 89,3-10-90,-3-7 90,0-12 0,-1-7-90,10-28 90,-10-4 111,-4-10 0,-2-6-66,-6-4 0,-4-1-249,2-1 0,-2 1 294,-3-1 0,-2 2 90,-6-9 0,0 10 0,-1 11-90,-2 7 0,6 8-90,-3 6 0,4 8 0,0 7 0,0 11 0,0 11 0,6 10 498,2 9-498,7 2 0,1 1-270,0-2-1079,8 7 269,-8-14-898,3 1-7853,-9-18 9275,-5-8 0,-2-4 1,-3-6-1</inkml:trace>
  <inkml:trace contextRef="#ctx0" brushRef="#br4" timeOffset="182386">12795 9666 22194,'-3'-42'2699,"2"4"-2519,-3 6 0,4 7-180,0 7 90,0 7-1,0 7 1,4 10 0,4 10-90,6 17 90,2 6 0,0 2-90,-5-6 0,1 2-299,5 15 1,-1 1 298,-6-13 0,-1-1 0,0 1 0,0 0 0,-2-3 0,0 0 0,0-2 0,0-2 0,3 24 0,0-10 90,4 0-90,-5-20-90,5-3 0,-4-30 90,-2-13 0,8-44-90,-3 14 90,-5 13 0,2 2 0,8-9 0,9 1 0,-2 17 0,8 4 0,-4 21 687,-1 9-687,3 9 90,1 23-90,-7 19 0,-6-2 90,-10 5-90,-14-26 0,-4-2 0,-7-7-90,-14-4 0,6-11 0,-10-5-3482,8-16 3303,1-5 89,-1-11-90,3-6-90,3-4-270,6-4-1528,6-23 179,6 11 1827,3 16 0,2 0 1,1-14-1,2 1 1</inkml:trace>
  <inkml:trace contextRef="#ctx0" brushRef="#br4" timeOffset="182708">13279 9290 20485,'4'-11'3059,"-2"2"-2610,0 2-179,-2 2-90,0-1 0,2 3 0,0-1-90,4 4 0,0 0 90,2 0-90,2 6 89,2 3 1,3 14-90,3 6 0,0 14-375,3 9 285,-1 12 45,-10-30 0,0 2-45,0 1 0,-1 1 0,0-1 0,0 1 0,-1-3 0,0 0-45,1-2 0,0-1-315,8 25-270,1-9-1349,3 2 180,-7-24 1799,4-9 0,-14-29 0,0-13 0</inkml:trace>
  <inkml:trace contextRef="#ctx0" brushRef="#br4" timeOffset="183237">13652 9562 20395,'0'-8'2519,"0"4"-2339,0 2 90,0 2-270,6 0 0,0 0 90,8 0-90,3 0 0,3 0 0,3-4 0,3-3 90,11-17 0,-2-6-90,-2-6 0,-12-1 0,-13 6 89,-4-2 1,0 0 90,-4-11 0,2 13 180,-6-11-270,-2 24 0,-4-1 0,-6 14-90,3 1 90,-3 4 0,-3 12 0,1 1-90,-6 12 270,-3 11-270,8-7 89,-4 12 1,16-14 0,2 15 0,7-14 0,4 8-90,6-15 0,6-3 0,7-4 0,3-7 0,3-3 0,3-4 0,-1 0 0,1-4-90,1-3-90,-2-7-89,3-2-541,11-16 270,-11 6-45,-8 0 1,-2-1-315,1-6-721,4-11-628,-17 17 2248,-5 4 0,-6 5 0,-3 3 0</inkml:trace>
  <inkml:trace contextRef="#ctx0" brushRef="#br4" timeOffset="188992">10997 4297 22374,'-31'-50'900,"1"0"-630,1 3 89,1 0-89,-1-1-2563,1 3 2383,-1-5 90,1 5 684,-4-3-819,7 16 0,-5-1-45,-6-1 0,-4 0 0,0-1 0,-1 2-583,-5 1 0,-1 3 628,10 9 0,-1 1-45,-2-1 0,-1 0-154,0 2 0,-3-1 184,1 2 0,-3-2 0,2 1 15,-8-3 0,0 0-26,5 3 0,-1-1 1,2 1 24,-4-2 1,0-1-15,4 4 0,-4-2 0,0 1-177,-1 0 1,-1 0-1,-1-1 169,5 3 1,-2 0 0,1 0-1,2 1 146,-3-1 0,2 2 0,1 0-168,-18-5 0,6 3 0,19 6 0,2 2-11,1 2 0,0 1 11,1 1 0,-2 1 0,-17 1 0,-2 2 0,12 2 0,-1 0 0,-17 1 0,-1 1-480,14 1 0,0 2 480,-5 1 0,-1 1 44,-1 0 1,-4 1-357,2 1 0,-5 2 1,3-1 311,13-2 0,2-1 0,-2 1 12,-14 3 0,-3 1 0,4 0-12,-5 1 0,4-1 0,-3 2 0,0 0 0,2 1 0,0 0 0,0-1 0,0 0 0,3 1 0,0 0 0,1-2 0,1-1 0,1 2 0,0-1 0,-1 1 0,0 0 0,1 2 0,-1 0 0,-2 2 0,0 1 0,0 1 0,0 1 0,-1 3 0,0 0-187,20-8 0,1 0 0,-1 1 187,1 1 0,1 0 0,-4 3 0,1 0 0,-3 2 0,0 0 0,2 0 0,-4 1 0,3-1 0,-3 2 0,4-2 0,-2 2 0,-1 0 0,4-2 0,-1 1 0,3-2 0,-1 1 0,1 0 0,-1 0 0,0 0 0,0 0 0,0 1 0,0 0 0,-2 0 0,1 0 0,-1 1 0,0 0 0,-1 1 0,1 0 0,-2 1 0,-1 0 0,1 1 138,0 2 0,0 0 0,1 1-138,-2 2 0,2 0 0,0 1 0,0 3 0,0 1 0,2 1-156,-1 2 0,1 1 0,1 1 156,0 2 0,1 1 0,1 1 0,0 1 0,1 1 0,1 0-188,1 1 0,2 0 0,0 0 188,1 1 0,1 0 0,0 0-78,2-1 1,1 0-1,1 0 78,0 0 0,0 0 0,1 0 0,1-2 0,0 1 0,0 0 0,2-2 0,-1 0 0,0 4 0,0-1 0,-1 3 0,-1 1 0,3-4 30,-3 5 0,1-3 0,0 3-206,2-3 1,-2 2 0,1 0 0,2-4 175,0 3 0,1-4 0,0 1 29,1 2 1,-1-1 0,0 1 83,1 1 0,-1 0 0,0 0-83,1 1 0,-1 0 0,0 0 0,1-1 0,-1 0 0,1 0 0,-1 0 0,0-1 0,1 0 30,-1-2 0,0 0 0,1 0-31,-1-1 1,1-1 0,0 0-30,1-1 0,-1-1 0,1 0 30,2 0 0,-1-1 0,1 0 29,2 0 0,-1 0 0,2 0-29,0-1 0,1 1 0,0 0 158,2-2 1,1 1 0,0 3-189,0 1 0,1 4 0,1 2 0,-1 1 0,1 5 0,0 3 0,0 0 0,1 0 62,1-12 0,0 0 0,0 0 0,1 0 0,-1 1-44,1 0 0,-1 0 0,1 1 0,0-2 0,0-2-18,-1 15 0,0-3 0,0-1-246,0 1 0,0-1 1,-1-1 245,1-2 0,1 0 0,-1 2 0,1-4 0,0 4 0,1-1 0,0-4-99,0 1 0,2-3 0,-1 1 121,1-4 1,0 3 0,0-2-1,1-3-76,2 16 0,0-3 143,0 0 1,0 0-45,0 0 0,0 2-45,0 1 0,0 1 30,0-20 0,0 0 0,0 0-30,1 3 0,-1 0 0,1 0 0,0 1 0,0 1 0,1 0 0,0 1 0,1 0 0,0 4 0,1 0 0,1 4 0,-1 0 0,1-2 88,0 3 1,0-1-1,1 2-66,-1-5 1,0 2 0,1 0-1,-1-3-22,1-3 0,0-3 0,0 2 320,0-1 1,0 1-1,1 2 1,0-1-321,1-1 0,0-1 0,0 0 0,1 3 22,1 9 1,1 3-1,0 0 1,2 0-21,1-1 0,1-1 0,0 0 0,1-3 43,-3-9 0,0-3 0,0 0 0,1-1-23,2 2 1,0-1-1,0 0 1,0-3-31,1 3 0,-1-3 1,2-1 7,0 2 0,0 0 0,0 0 0,0-1 0,0 0 0,1 2 22,0-1 1,0 2-1,1 2 1,1-2-23,-1 0 0,2 1 0,-1-1 0,0 0 22,-1 0 1,0 1-1,0-1 1,0-2 6,5 11 1,0-2 0,-1-4 15,2 3 0,-2-2 0,2-2 0,1 0 283,1 0 1,1-1-329,1 1 0,1 0 0,1 0 0,1 0-190,3 1 0,1 0 190,1 0 0,3 0 0,-13-18 0,1-1 0,3 2 0,13 11 0,4 2 0,-2-3 0,-9-10 0,-1-3 0,3 0 0,10 10 0,2 1 0,-1-4 0,-13-13 0,0-3 0,-1 0 0,1 0 0,0 0 0,2 1 0,15 6 0,3 1 0,1 0 0,-14-8 0,1 1 0,-1-1 0,1 1 0,0-1 0,0 0 0,0 0 0,-1-1 0,12 5 0,-1 0 0,-3-3 0,5 1 0,-2-2 0,0-1 0,1-1 0,-1-2 0,4 0 0,-4-3 0,4 0 0,-2 0 0,-12-4 0,-2 0 0,3-1 0,13 3 0,2 1 0,-3-3 81,6 1 1,-3-1-82,-1-2 0,2 1 0,-5-3 0,2 1 0,-2 0 0,8 0 0,0-1 0,-11 0 0,2 0 0,-3-2 0,2-2 0,-3-1 0,-2 1 0,0-2 0,-1-1 0,-1-2 153,-3 2 0,1-2-153,16 0 0,0-2 0,-16 1 0,0-1 245,13-1 1,-2-1-246,-19 1 0,0-1 0,14-3 0,2-1 0,4 0 0,0-1 0,-1 0 0,0-1 949,-1 0 1,-3 0-950,-13 3 0,-3 0 0,4-1 0,-1-2 0,2 1 0,0 0 0,0-1 0,1-1 0,2 0 0,-1-1 0,0 2 0,2-3 0,-4 0 0,3-2 0,-2 1 0,8-3 0,-1 0 0,-7 2 0,2-1 0,-2 0-245,3-1 1,-1 0 244,0-1 0,0 0 0,-1 0 0,1-1 0,-3 1 0,-1-1 0,0 2 0,-1 0 0,-3 2 0,0-1 0,12-8 0,-1 0 0,-12 5 0,-1 0 0,9-8 0,-1 1 0,-13 6 0,-3 1 0,1 0 0,-1-1-47,0 1 1,1 0 46,-1-1 0,1-1 0,-2 0 0,1-1 0,0-2 0,0 0 0,0-1 0,-1 0 0,2-1 0,-1-1 0,0 2 0,1 0 0,-1-1 0,1 0 0,-2 1 0,1 0 0,-1 0 0,0 0 0,-1 1 0,1-2 0,9-9 0,1 0 0,-10 9 0,0-1 0,16-19 0,2-2-944,-10 9 0,-1 0 944,1 0 0,0 0 0,-1 2 0,-2 2 31,-8 10 1,-1 1-32,1-2 0,-1 1 0,0 1 0,1-2 0,8-10 0,0 0 0,-8 10 0,0-1-459,16-21 1,0 0 458,-17 19 0,-1 0 0,7-11 0,1-1-100,0-5 1,-1 0 99,-7 9 0,-1-1 0,7-12 0,0-3 0,-1-7 0,-3 0 0,-5 13 0,-1-2 0,-3 7 0,0-3 0,-2 2 0,0-6 0,-2 2 0,-2 0 0,0-1 0,-1 1 0,0 1 0,0 2 0,0 2 0,-1 1 0,1 0 24,3-10 1,1 1-25,-3 14 0,2-1 947,6-18 0,2-3-947,6 2 0,1 1 0,-5 9 0,1 1 236,4-7 1,2 2-237,-4 12 0,-1 3 0,-4 8 0,0 1 0,4-7 0,1 1 0,12-10 0,-10 14 0,-1 1 0,16-15 0,-14 16 0,-1 0 0,8-7 0,3 0 0,-5 5 0,5 2 0,-4 2 3067,3 2-3067,13-7 0,-9 5 0,11-6 724,-13 7-724,-8 7 0,1 1 0,15-10 0,-15 11 0,0 0 0,10-1 0,-1-1 0,1 1 0,1-5 0,3 1 0,2-5 0,-12 9 0,0-1 0,16-10 0,-18 11 0,0 1 0,5-5 0,17-10 0,-14 5 0,11-12 0,-15 9 0,0-3 0,1 1 0,1-1 0,-1-1 0,1 0 0,10-9 0,-11 8 0,7-8 0,-13 14 257,-1-3-257,-1 3 0,1 0 0,-3 0 0,1-2 0,-1-1 0,0-1 0,1-1 0,-1 0 0,-1 1 0,-1-1 0,-3 2 0,8-11 0,-11 13 0,18-21 0,-15 21 0,8-9 0,-6 10 0,-3 0 0,2-2 0,1-1 0,1-3 0,3-4 0,-7 10 0,0-2 0,11-19 0,-11 18 0,1 1-485,5-12 485,0 3-22,1 4 22,-3 0 0,1 3 0,-3-3 0,9-16 0,-6 10 0,6-17 0,-8 14 0,-9 4 0,-1-2 0,-2 9 0,-1-2-230,3-12 0,-1 0 230,-4 13 0,0 0 0,2-11 0,0-1-1382,0 3 0,-1 1 1382,-1-1 0,-1 1-727,2-4 1,-1 2 726,-1-7-36,-2 17 0,0 1 36,1-16 0,-2 1 0,-2-5 0,-2 12 0,-2 0 0,0-24 0,0 23 0,0-1 0,0 3 0,0 2 0,0-18 0,0 20 0,0 0 0,0-10 0,0 0 0,0 0 247,-3-1-247,2 1 0,-8-2 0,7-1 0,-8-2 0,5-1 0,-5-2 0,0-3 0,2 13 0,0-1 1018,1 9 1,-1 0-1019,-3-13 0,0 0 0,1 11 0,0 1 0,-2 0 0,-1-2 0,-8-17 0,-1-1 0,5 12 0,0 0 0,-5-11 0,-1-1 0,1-1 0,1 2 0,6 15 0,-1 0 0,-3-3 0,-1-2 0,1 4 0,2 5 0,0 3 0,-6-10 0,-1 1 0,0 1 0,-1 3 0,6 9 0,0 0 912,-6-7 1,1 1-913,-12-13 0,3 3 0,7 13 0,-1-1 0,0-3 0,-1-1 0,0 2 0,-2-2 0,-8-12 0,1 2 0,13 18 0,0-1 0,-3-3 0,-3-4 0,1 3-239,2 3 0,0 1 239,-8-11 0,-1 2 0,11 12 0,0 1 0,0 0 0,-1 1 0,1 0 0,-1 0 0,-11-10 0,-2 0 0,9 8 0,0 1 0,-10-8 0,-1 1 0,10 9 0,1 3 0,-2-2 0,-1 0 0,-2 0 0,-1 1 0,0 1 0,-3-1 0,-18-8 0,-1 1 0,13 8 0,-1-1-1164,-12-5 0,1 0 1164,18 10 0,3 2 0,2 0 0,0 1-210,-2-2 1,1 1 209,-10-5 184,-1-6-184,24 10 428,-5-16-428,5 5 0,-6-13 0,8 8 2400,-2-3-2400,-1-2 0,-1-4 0,-2 0 0,-1 1 1360,-1 1-1360,1 1 0,-12-12 0,-1 0 0,0 1 0,5 10 0,12 12 0,3 0 0,0-1 0,0-3 0,-1 2 0,1-3 0,0-2 0,-1-2 0,-1-1 0,0-1 0,-3 2 0,1 0 0,1 2 0,1 2 0,2 5 0,-9-8 0,8 12 0,-4-5 0,11 12 0,-4-1 0,-1-4 0,-2 2 0,0 0 0,-7-1 0,6 5 0,-17-9 0,17 10 0,-6-2 0,10 5 0,2 2 0,1 0 0,1 0 0,4 0 0,-2 0 0,2-2 0,-2-1 0,-2-1 0,-1 1 0,-1-1 0,-6-3 0,7 4 0,-3-1 0,8 4 0,2 2 0,4 0 0,0 1 0,4 1-810,0 1-2068,0 15 629,0 3 2249,4 17 0,0-1 0,4 1 0</inkml:trace>
  <inkml:trace contextRef="#ctx0" brushRef="#br4" timeOffset="200738">21461 2958 25432,'6'-6'360,"0"-3"-360,0-3 90,0-1 0,3-1-90,-1 0 90,0-1-90,2-1 0,0-4 0,4-1 0,1-2 0,3-1 0,0-1 0,4-2 0,3-1 0,3 1 0,4 0 0,3-2 0,-6 9 0,2 0 0,17-10 0,-14 10 0,1 1 0,19-4-359,5-1 359,-28 12 0,1 1 0,16-5 0,0-1 0,-11 5 0,1-1-1193,12-4 1,-1 0 1192,-12 5 0,-2 0 0,0-1 0,1 0-130,-1 0 1,1 1 129,-2-1 0,1 1 0,-2-1 0,1 1 0,1 1 0,0-1 0,1 1 0,0 0-248,1-1 0,1 1 248,1 0 0,-1 0 0,1 0 0,-1 1 0,1 0 0,-1 0-8,2 1 0,-1 0 8,1-1 0,0 0 0,1-1 0,1 1 0,-1-1 0,1-1 272,2 1 0,1 0-272,2-1 0,1 1 0,4 0 0,2 0-430,6-1 0,1 1 430,-18 3 0,1 0 0,4-1 0,4 0 0,5 0 0,1-1 0,-3 1 0,3-1 0,-2 0 0,5 0 0,-6 1 0,6 0 0,1-1 0,0 1 0,-4 1 0,0-1 0,-3 2 0,0-1 0,2 1 0,-4 1 0,1 0 0,1 0 0,-1 0 0,-4 0 0,17-1 0,-5 0 0,-1 1 0,-8 2 0,-1-1 0,-1 1-126,-2 0 1,-1 1 0,-1-1 125,9 0 0,0 1 0,-7 0 0,3 0 0,-4 0 0,6 1 0,0 0 4,-5 0 1,2 0 0,0-1-5,-1 0 0,-1 0 0,-1 0 30,0 1 0,-1-1 0,-2 1 15,13-2 0,-5-1 45,-16 1 0,-4-1 1238,11 0-1328,-4-4 1019,-26 5-1649,-8-1 857,-7-1-1666,-8 1-900,-7-4 2339,-5 0 0,-3 0 0,-3-2 0</inkml:trace>
  <inkml:trace contextRef="#ctx0" brushRef="#br4" timeOffset="201303">27621 1366 21565,'8'-20'1889,"0"0"-1530,-1-1 91,0-3-270,0 9-180,1 6 0,0 18 90,7 44-90,-7-9 0,0 4-457,1 3 0,0 1 502,0 8 0,-2-1-45,-2-14 0,0-1 0,1-1 0,0-1 0,-1-1 0,0 0-114,2-2 1,-1-1 113,-1-4 0,0 0 0,2 6 0,0-1 0,2 11-450,1 4-359,-5-29-1080,-2-13 1889,-2-4 0,-1-8 0</inkml:trace>
  <inkml:trace contextRef="#ctx0" brushRef="#br4" timeOffset="201810">27317 1348 22644,'49'-6'360,"-10"2"0,4-1-315,1-2 0,3-1-849,9 1 0,0-1 804,-11 1 0,-2 0 0,2 0 0,-1-1 45,0 0 0,0 0-88,-3-1 0,0 0 133,-5 0 0,1-1 92,1-2 1,-3-2-183,10-4 0,-3-3 0,-30 12 598,-6 4-958,-4 3 220,-10 8 140,-10 14 0,-2 4 0,-7 12 0</inkml:trace>
  <inkml:trace contextRef="#ctx0" brushRef="#br4" timeOffset="202354">28137 1642 22194,'6'-13'1529,"0"1"-1349,2 1-180,4 6 90,8 1-90,17 20 0,7 10-684,-1-2 1,0 3 683,12 8 0,-2 2 0,-12-5 0,-4-2 314,5 6-314,-9-7 90,-9-11-90,-6-7-90,-6-13 90,-2-7 1132,-4-11-1132,2-5 461,-2-27 79,4-5-361,-7 22 1,-1 1-180,4-12 90,-6 16-90,0 21 0,0 4 0,-6 27 0,0 9 0,-5 13 0,-1 10 0,-3 10 0,0 2-315,5-21 1,-1 2 0,0-1 314,-1 5 0,1-1 0,-1-2-572,-2 8 0,0-3 572,-1-1 0,1 0 0,0-1 0,1-2 0,2-4 0,0-2 0,2-5 0,2-1 0,-2 26 0,0-15-180,8-10-450,-2-11-2878,3-17 3508,0-15 0,0-20 0,0-10 0</inkml:trace>
  <inkml:trace contextRef="#ctx0" brushRef="#br4" timeOffset="202753">28945 1425 22014,'0'-7'1440,"2"0"-1171,2 5 91,2 0-180,2 2 0,0 8 0,2 4 0,1 15 0,1 9-45,-3 4 0,0 4-90,-2-7 0,1 2-667,2 17 0,0 2 667,-3-12 0,0-1-45,0 1 0,0 1 0,-1-3 0,0 0 0,0-3 0,1 0-115,-2-7 1,0 0-66,5 24-449,-4-15-2969,-2-9 3598,-2-17 0,-2-17 0,0-13 0</inkml:trace>
  <inkml:trace contextRef="#ctx0" brushRef="#br4" timeOffset="203196">29010 1393 20665,'-10'-40'2249,"3"-3"-1889,4 2 0,3 0-91,0 5 181,12-8-360,2 10 90,14-6-90,3 13-90,5 4-1696,-4 13 0,2 2 1696,19-1 45,-17 10 0,-1 4-45,9 12 0,-5 17-2269,-6 4 2359,-11 6-90,-10 1 45,-16-10 0,-8 1 0,-11 2 0,-6-2-45,0 1 0,-3-1 1134,-6-4 1,-3-4-1135,4-7 0,1-4 0,-12 7 90,-4-4-90,38-14 3392,10-6-3482,14-4-180,9-3-540,3-4-269,1-1 1079,3-3 0,-12 7 0,1-3 0</inkml:trace>
  <inkml:trace contextRef="#ctx0" brushRef="#br4" timeOffset="204314">29477 1484 19316,'12'0'3058,"-1"0"-2878,-2 0 0,1 0 90,15 0-180,-2 4 0,13 1 0,-6 4 0,1-4 0,-1-1 0,1-4-90,-3 0 0,1-4 90,-1-3-90,0-7 0,-1-4 89,-4-4-89,-4-4 90,1-19-90,-8-6 45,-5 16 0,-3-1-45,-4 0 0,-3 2 0,-4-20 0,-5 8 0,0 19 0,-1 3-90,1-3 90,-4 11 0,5 2 0,-2 12 0,4 2 0,1 0 0,0 4 90,-2 3-180,-5 16 180,3-2-90,-4 10 0,8-9 0,0 1 0,-2 0 0,2-3 90,1-2-90,0-2 0,6-3 90,-2 1-90,3-1 90,-4 7-90,-2-7 0,1 6 180,-4-3-180,8-4 90,-6 3 0,2 1 0,1-4-90,0 8 90,4 8-90,0-3 90,0 10-90,0-8 0,2-2 0,2 2 90,2-4-90,4 2 90,0-5 0,3 0 0,-1-1 0,0-3 89,0-1 91,8 3-180,-3-6 90,16 3-90,-9-10 90,10 0-90,3-5 0,-7 0-90,8 0 0,-13 0 90,0-5-90,-3 0 90,-2-6-90,0-2 0,1-3 90,12-12-90,-8 5 90,10-8 0,-11 9-90,1-1 90,5-6-90,-8 9 90,1-3-1,-9 11-89,-4 1 0,-3 4 0,-4 3 0,-3 2-1079,0 2-270,-5 0-990,-7 0 2339,-13 0 0,-13 0 0,-7 0 0</inkml:trace>
  <inkml:trace contextRef="#ctx0" brushRef="#br4" timeOffset="205587">27751 3429 15358,'0'15'6566,"0"-1"-6026,0 2-270,0-5 90,0-4 0,0 1 89,0-7-179,0 3 90,7-4 90,37-16-180,15-2-1188,-8 0 1,6-3 977,-16 5 0,1 1 0,2-2 0,8-2 0,2-2 0,1 0-38,-9 3 1,2-1 0,0-1-1,1 0-669,5-2 1,0-1-1,1-1 1,0 1 646,1-2 0,1 1 0,1-1 0,3-2 15,-6 3 0,3-1 0,3-2 0,-1 0 0,0 2 0,-4 0-383,-1 2 0,-2 2 1,-1 0-1,0-1 0,3 0 368,0-1 0,2 0 0,2-1 0,-1 0 0,0 1 0,-1 2 36,6-2 0,-1 1 0,0 1 0,-3 1 0,-2 0-234,-1 1 0,-4 1 0,0 0 1,1 0 242,9-2 0,3-2 0,-2 2 0,-5 0 194,-1 1 0,-4 2 1,-4 1-195,3-1 0,-4 1-45,5-2 0,-6 2 0,-8 2 1494,-11 3-1674,-10 6 2095,-6 1-2634,-5 4 1984,-11 0-2884,-14 0-899,-22 6 2518,-20 4 0,20-2 0,-3 2 0,-3 0 0,0 0 0</inkml:trace>
  <inkml:trace contextRef="#ctx0" brushRef="#br4" timeOffset="206471">28230 4044 14279,'-16'-7'5936,"0"2"-4856,0 3-540,-1 2-181,3 0-89,-2 0 90,2 0 539,-10 12-449,6-5 0,-5 10-90,6-8 89,3-4 361,5-1 0,4-4-721,25-6-44,11-6 0,6-3 0,5-1 0,4-1-639,0-1 0,3-1 1,1-1 593,-2 1 0,0-1 0,5-2 18,-5 1 0,3-1 0,3-2 0,1-1 0,0 0 0,4-3 0,0 0 0,1-1 0,0 0 0,0 0-401,-9 4 1,0 1-1,-1-1 1,1 1-1,-1-1 1,-1 1 400,7-4 0,0 0 0,-2 0 0,0 1 0,0 1 26,7-4 1,0 1 0,-2 2 0,-2 1-15,1-1 0,-3 2 0,3-1-8,-7 4 1,2-1 0,-1 1-1,-4 3-318,14-5 1,-4 3 385,-4 2 0,-1 1-45,-5 3 0,0 1 0,8-1 0,0 2-45,-16 4 0,-2 0 593,8-1 0,-2 1-593,19-4 0,-22 3 2586,5-3-2586,-22 4 1166,9 0-1166,-8 2 0,8 0 0,0 1 0,4-1 0,-2 0 0,-7 2 0,-7 1 0,-8 1 0,1-1-90,-8-1-1349,-9 3 1439,-24 10 0,-14 9 0,11-4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00:49.647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5291 6929 27141,'-31'14'1440,"5"-5"-1440,10-5 0,7-8 0,13-7 0,14-13 0,6-4 0,-1-2 0,3-2-227,1-1 0,3-3 0,1-4 227,-1-2 0,3-5 0,-1-1 0,-2 1-686,4-5 1,-1 1 0,0-3 685,-1 1 0,2-3 0,-2-1 0,-2 4 0,-3 0 0,-2 3 0,-2 1-341,-2 2 1,0 0 0,-2 2 340,4-14 0,-1 3 0,-5 8 0,-2 3 0,-5 9 0,-2 7 0,-5 10 0,-10 43 0,-1 15 0,-1 14 0,2 3-292,3-6 1,3 2 0,1 2 0,-1 0 291,0 1 0,1 0 0,0 0 0,3 0 0,2 0 0,2 0 0,1-2 0,3-5 0,9 14 0,4-6 471,2-5 1,2-3-472,0-9 0,3-4-361,-2-5 0,1-5-2068,28 2 2429,-4-23 0,-4-30 0,-3-14 0</inkml:trace>
  <inkml:trace contextRef="#ctx0" brushRef="#br0" timeOffset="133">6254 4975 15532,'-27'-53'299,"1"0"1,-1 0 0,1 0 0,0 3 0,2 3 0,-2-1 312,1 2 0,-2-2 0,1 2 0,4 7-1512,1 2 1,7 6 1183,12 2 0,33 51 0,-1 10 0,0 0 0</inkml:trace>
  <inkml:trace contextRef="#ctx0" brushRef="#br0" timeOffset="654">6668 5482 25253,'4'50'1888,"2"3"-1168,-2-8 0,1 3-720,0-7 0,1 3-702,3 10 0,3 8 1,0-2 701,1-6 0,1-2 0,0 1 0,0 0 0,0 0 0,0-2 0,8 16 0,-1-8 0,3 2-361,-5-18 361,-5-22 554,-4-17-554,-2-26 0,-1-19 0,-1-8 0,2 6 0,-1-3-359,0 2 1,-1-3 0,1 2 358,4-7 0,1 2 0,2-1 0,3 4 884,10-4-884,8 23 0,-11 53 0,-2 16 0,-2-8 0,-1 2 177,10 18 1,-1 2-178,-7-15 0,-1-3 0,1-2 0,1-2 0,18 19 0,3-20 0,-8-32 0,1-11 0,-6-3 0,-1-9-156,9-19 1,1-13-1,-4-1 156,-10 8 0,-3 0 0,1-4 0,0-2 0,0-5 0,0-2 0,-2 3-665,-4 7 1,-3 0-1,0 1 1,0-1 664,0 1 0,-1 0 0,-1-1 0,0 2 0,2-12 0,-1 1 0,-1 0-8,0-4 0,-2 1 1,-1 4 7,0-3 0,-4 6 0,-1 5 0,-6 20 0,-9 38 0,0 24 0,3 15 0,1 13 0,2 11 0,1-2 107,0-11 0,1-1 1,1 5-108,2-3 0,0 5 0,1 3 0,1 0 0,1-6 0,1 0 0,1-4 0,1-1 0,-1 0 0,1-1 0,0 0 0,0-1 0,1-2-240,2 3 0,1-3 0,0-6-615,-1-6 1,1-5 1555,13 26 1,-7-30 0,3-8-1</inkml:trace>
  <inkml:trace contextRef="#ctx0" brushRef="#br0" timeOffset="832">7784 5486 26062,'-47'-19'839,"-1"0"1,2 1 0,2 2-840,3 1 0,3 0 0,5 5 0,2-2 0,-13-16 0,63-6-315,25 5 0,14 2-1207,-17 10 0,1 2 0,4 0 532,13-4 1,3 1 0,-2 1 989,-13 4 0,-2 1 0,0 1 0,0 1 0,0 0 0,1 1 0,-2 1 0,-1-1 0,1 0 0</inkml:trace>
  <inkml:trace contextRef="#ctx0" brushRef="#br0" timeOffset="1421">11723 4794 23364,'-36'-36'1664,"6"14"0,-2 2-945,-22-8-773,15 14 1,-1 5 413,-25 15-360,13 20 0,-1 9 0,10 1 0,2 5-774,4 0 1,-1 6-1,5 0 774,8-2 0,4 0 0,2 2 0,-1 4 0,2 1 0,3 1 0,2 0 0,3 0 0,2 1 0,2-2 0,1 0 0,4 0 0,3-4 0,2 0 0,2-1 0,8 16 0,5-2 0,3-7 0,5-4 0,1-7 0,7-6 51,14-6 0,4-8-51,-14-14 0,1-7 0,12-8 0,-4-10 0,-15-13 0,-7-8 0,0-9 0,-5-5-424,-2-8 1,-5-5 423,-7 18 0,-1-2 0,-3-3 0,-2-1 0,-3-5 0,0-1 0,-2 2 0,-2 2 0,0 1 0,-2 1 0,1-1 0,-3-14 0,0 0 0,-2 4 0,2 14 0,-2 3 0,-1 7 300,-12-11-300,12 43 0,3 34 0,11 6 0,5 6 639,0 10 1,4 5-640,6 1 0,4 6 0,0-3 0,-3-12 0,-1-2 0,4 2 0,6 12 0,4 1 0,0-5-202,8-3 1,2-7-24,2-2 0,3-5-720,2-6 1,2-5-849,1-6 0,1-6 1793,2-6 0,0-7 0,0-5 0,0-6 0,1-4 0,-1 0 0</inkml:trace>
  <inkml:trace contextRef="#ctx0" brushRef="#br0" timeOffset="1551">12678 4727 25702,'-10'-40'509,"-1"0"1,1 4 0,-2 1-240,-9-21-180,1 13-90,4 12-1439,7 8-630,4 18 2069,5 12 0,4 26 0,0 10 0</inkml:trace>
  <inkml:trace contextRef="#ctx0" brushRef="#br0" timeOffset="1739">13157 5360 28131,'16'6'450,"-1"3"-450,-1 12 0,-2 8 0,-2 11 0,-2 13 0,-5-21 0,-2 3 0,-2 3 0,-3 3 0,-5 5 0,-4 5 0,-1-2-1479,-8 11 1,-5 1 518,2-6 1,-4 4-1,-2-5 716,0-10 0,-2-4 1,-1 1-1,-2 2 0,-2 0 1,-1-1-1,-2 1 0,0 0 1,-1 0-1</inkml:trace>
  <inkml:trace contextRef="#ctx0" brushRef="#br0" timeOffset="2855">15569 4451 23723,'-55'5'1799,"4"5"-1529,6-9 0,7 9 180,9-9-90,7 3 179,12-4 91,19-2-180,28-8-428,2 0 1,12-4-1,5-1 1,-2 1-871,-1 0 0,0 0 0,3-1 0,3 0 848,-1 0 0,4-1 0,3-1 0,1 0 0,1 0 0,-2 1-379,-4 1 1,0 1 0,-1-1 0,2 1 0,3-1 0,4 0 378,-12 2 0,2 0 0,3 0 0,2-1 0,1 0 0,0 0 0,2 0 0,-1 1 0,0-1 0,-1 1-138,-5 1 0,0 0 0,-1 0 0,0 0 0,1 1 1,0-1-1,1 1 0,0-1 0,1 0 0,1 0 0,2 0 138,-5 1 0,2-1 0,2 0 0,1 0 0,1 0 0,0 0 0,0 0 0,1 0 0,-1 0 0,-1 0 0,-1 0 0,-2 1 0,-1 0 0,-3 1-102,7-2 1,-2 1-1,-1 0 1,-2 0 0,0 1-1,-2 0 1,-1 0 0,0 0-1,-1 0 1,0 1 101,13-3 0,1 0 0,0 1 0,-3 0 0,-3 0 0,-6 1 0,-6 1 262,11-3 0,-10 2 1,-8 0-263,15-8 1310,-21-13-1310,-21 8 0,-9-7 0,-14 12 1693,4 6-3852,-5 5 2773,35 5 0,13 2 0,-7 0 0,1 0 0</inkml:trace>
  <inkml:trace contextRef="#ctx0" brushRef="#br0" timeOffset="5021">23694 2397 16977,'-6'-11'5127,"-3"0"-4677,4 0-90,1-1 0,-4-1 269,-1-7-269,-1 5 90,-11-11-360,6 13 0,-9-6 0,-2 10 0,-7 2 0,-9 3 90,-7 4-91,-12 10-1695,10 8 0,-1 6 1651,10 1 0,0 5-45,3-3 0,-1 4 0,3 2-252,-3 11 0,4 7 252,6-2 0,1 6 0,3-2 0,0 8 0,4 2 30,5-10 0,2 2 0,5-4-30,9-1 0,6-3 0,6-3 0,4-4 0,5-4 0,6-4-1036,20 0 0,5-6 1036,-11-10 0,2-5 0,14 0 0,0-7-31,-17-10 1,-3-9 30,12-16 0,-3-12 30,-17 2 0,-3-4 0,0-2 326,0 1 1,-1 0 0,-4-3-297,-2-5 0,-4-3 0,-3 4-15,-2-6 0,-2 2 165,-4 12 0,-2-2 0,1 3-32,0-4 1,0 3-134,-2-6 0,0 5 45,-6 5 2613,5 21-2703,-5 16 122,6 23-122,0 18 0,4 26 0,-1-22 0,0 2 93,4 8 1,2 2-94,1 4 0,5 2-90,3-3 0,5 2 0,1-3-120,-4-13 0,1-1 0,3-1-150,5 11 0,4 0 1,6-5 101,1-13 1,5-3 0,1-4 0,-2-1 0,13 6 0,2-3 0,2-5 0,0 1 0,0-1 0</inkml:trace>
  <inkml:trace contextRef="#ctx0" brushRef="#br0" timeOffset="5793">25587 3121 16618,'-4'-16'5576,"0"0"-5036,-1 5-90,-2 0-90,6 2-1,-3 2-89,4 2-90,0 3 0,0 2 809,0 26-719,-5 7 0,-2 32-512,1-29 1,0 2 286,0 4 0,0 1-1,0 3 1,0 3 15,2-5 0,0 4 0,1-3-60,0 6 0,0 0 0,1 11 0,0-1 0,2-15 0,0-6 90,0 15 0,6 5-90,1-42 0,7-8 0,4-22 90,4-6-90,10-11 0,-3 7 0,1 2 0,16-11 0,-14 13 0,-1 4 0,5 5 754,4 31-664,-17 4-90,-2 28 0,-27-17 0,-6 2 0,-14 19 0,-7-11 0,-5-3-223,12-21 0,-1-3 223,-8 3 0,-1-4 0,-8-7 0,3-10-180,6-13 0,7-10-180,8-10-269,9-10-541,13 6 1,3-2-1260,9-23 2429,0 19 0,2 1 0,19-13 0,4 2 0</inkml:trace>
  <inkml:trace contextRef="#ctx0" brushRef="#br0" timeOffset="6231">26265 3619 23094,'0'-7'1619,"-5"2"-1439,-2 3 180,-7 10-181,1 6 1,1 11-180,6 5 90,4 4 0,22 14-90,1-15 0,21 8 0,-7-23 0,25-14 0,-27-10 0,10-32 90,-40 0-90,-12-15 0,-13 10-215,-11 6 35,-4 6-180,-3 6-629,1 9-451,2 7-1078,5 5 2518,5 4 0,12 8 0,6 2 0</inkml:trace>
  <inkml:trace contextRef="#ctx0" brushRef="#br0" timeOffset="6319">26752 3555 23364,'55'28'74,"-1"0"1,0 0 0,1-1 0,-1 1 0,1 0 0,-1 0 0,4 0 0,3 2 0,0-1 0,-7-1 0,-9-4 0,-16-2-1604,-11 9-630,-4-6 2159,-7-7 0,-4-9 0,-3-5 0</inkml:trace>
  <inkml:trace contextRef="#ctx0" brushRef="#br0" timeOffset="6554">27540 3383 23544,'0'-41'2068,"0"5"-1618,0 7-180,-4 8-90,0 10 90,-6 11 89,-17 45-269,-2 11-819,7-8 0,-2 4 729,2-3 0,0 2 45,-2 3 0,1 1-45,-1 0 0,1 1 0,0-3 0,1 0-90,2-2 0,0-2-180,2-4 0,-1 0-1497,-4 11 1,-1-2 371,7-17 1,0-1 1349,-4 9 0,-1-4 1,-2 4-1,0-2 0</inkml:trace>
  <inkml:trace contextRef="#ctx0" brushRef="#br0" timeOffset="7420">27625 6848 23993,'5'0'1619,"-2"0"-1349,-3 0 360,0 4 89,-7 3-89,-7 2-180,-15 5-180,-13-5-270,-15-2-444,20-4 0,-3-2 444,-8 0 0,-3-2-654,-11 0 0,-4-2 654,16 1 0,-2-1 0,-6-1-533,3-2 0,-6-2 0,-3 0 0,0-1 0,3 0 533,-4-1 0,3 1 0,-2-1 0,-7-2 0,20 3 0,-3 0 0,-4-2 0,-2 0 0,-1-1 0,-1 0 0,1 0 0,1 0 0,1 0-223,-2-2 0,1 1 1,0-1-1,1 0 0,-1-1 1,-1 0-1,0 0 0,-2-1 223,4 1 0,-1-1 0,-1 0 0,-1-1 0,-1 0 0,0 0 0,1 0 0,2 0 0,0 0 0,3 0 0,-4-1 0,2 1 0,1 0 0,1 0 0,1-1 0,0 0 0,0-1 0,0-1 0,-1-2 0,-1-1 0,-1-1 0,1-1 0,1 1 0,3-1 0,3 2 0,4 1-145,-9-7 1,7 2 0,2 0-1,-2-2 145,-8-4 0,-2-3 0,3 1 0,6 2 0,-5-8 0,7 3 0,7 4 0,3 3 206,8 5 1,3 2-207,-18-22 1700,21 20-2960,6 13 1734,18 23-474,19 32 0,6-5 0,13 16 0</inkml:trace>
  <inkml:trace contextRef="#ctx0" brushRef="#br0" timeOffset="7949">27248 6328 23993,'38'-37'3778,"-12"13"-3598,-1-2 180,-11 24-90,2 13-270,5 16 0,5 16-1673,6 12 1673,-14-25 0,1 1 0,2 0 0,1 0-127,-1-2 1,0-2 126,21 21 0,-9-56 0,11-19 0,3-9 0,-1 1 0,1-5 0,1-5 0,-1-1 0,-1 1 0,-1 2 0,-1 0 0,-1 0 0,-2-1 0,-10 5 0,1-1 0,-1 0 0,1 1 0</inkml:trace>
  <inkml:trace contextRef="#ctx0" brushRef="#br0" timeOffset="8310">27686 6079 14003,'-47'-8'1214,"-1"0"0,73-11 0,30-4 1,-2 21-790,-20 31 1,-3 23 0,-1 11 0,3-2 0,6-15-404,17-19 1,7-13-1,0 1 1,-7 14-23,-15 14 0,-2 13 0,-3 7 0,-4 0 0,-5-6 0,-7-13 0,-5-1 0,-4-9 1408,11 9-1318,-7-29 956,-3-8-1046,-1-10 2616,-6-5-2616,0-9 2153,-4-6-2153,-9-1 189,-17-1-189,-3 13 0,-16 1 0,-14 38 0,26-1 0,0 6-237,0 3 1,2 7 236,9 9 0,3 7 0,5-2-1121,2 5 1,6 0 1120,1-3 0,1 4 0,3-3 0,4 7 0,3-3 0,1-2 0,2 0 0,1-5 0,1-2-222,-1-5 0,0-3 222,0-5 0,1-3 0,7 22 0,-4-14 0,0-14 0,-2-8-90,-5-7-4424,-7-23 4514,-8-11 0,-5-19 0,-1-3 0</inkml:trace>
  <inkml:trace contextRef="#ctx0" brushRef="#br0" timeOffset="8809">28900 6581 24623,'-5'-29'3148,"1"18"-2968,-30 17-90,21 4-45,35-25 0,15-8-135,16 7-77,-3-10 0,-1 3 167,2 25-90,-23 3 0,-4 6 173,-5-6-83,-3 4 0,-4-8 0,-4-3 0,2-12 179,-4-11 181,2-11-180,2-10-180,1-4 0,-1 0 252,0 7-252,0 3 0,-3 36 0,0 50 0,-5-15 0,-1 7 0,-1 11 0,1 9 0,-1-5 0,1 1 0,-2 0 0,1-6 0,0 2 0,0-4 0,1-1 0,0-2 0,-1 6 0,1-3-1440,1 14-808,-2-10 2248,1-66 0,2-28 0,-1 6 0,0 0 0</inkml:trace>
  <inkml:trace contextRef="#ctx0" brushRef="#br0" timeOffset="8961">29412 5441 21990,'-2'-51'434,"0"1"1,1-1 0,-1 0 0,-1-11 0,0 0 0,0 3-346,-2 7 1,0 2 0,0 3-45,-2-14 0,0 4 0,2 14 0,-2 3-45,-7-17-90,-6 30 358,-6 37-1708,-11 36 181,16-4 0,1 6 1181,-2 12 1,1 3-1,9-13 1,1 2-1,1 0 1,0 4-1,0-1 1,1 1-1</inkml:trace>
  <inkml:trace contextRef="#ctx0" brushRef="#br0" timeOffset="9192">29834 5993 25792,'8'-23'1979,"-1"3"-1619,0 10 90,2 16-450,3 17 0,4 25 0,-7-17 0,0 3-111,1 6 0,-1 2 111,0 5 0,-2 1 0,-2 1 0,-1 0 0,-1-1 0,-1 2-360,-4 10 1,-3 0-2115,-3-10 0,-2-3 2474,1-3 0,-2-5 0,-17 3 0,8-36 0</inkml:trace>
  <inkml:trace contextRef="#ctx0" brushRef="#br0" timeOffset="9665">30054 6224 24623,'10'-40'1439,"0"5"-1079,-4 12 270,2 9-181,2 14 91,19 32-360,-2 3-180,-6-7 0,2 2 45,5 11 0,0-2-45,7 6 45,-11-11 0,-1-5-45,-7-17 0,-4-8-90,2-39 90,-5-8 45,-3 8 0,0-7-1176,-2-7 0,0-6 1,0 5 1175,-7-1 0,11 5-417,21 12 1,16 1 0,3 2 0,-9 4 416,-13-1 0,2 5-130,27 12 1,11 5 0,-19-7 84,-24-36 0,-11-5 0,-18 0 0,-9 4-13,-13 4-437,-7 14 1895,-4 14-1445,-8 34 0,0 10 0,2 9 0,3 4 0,0 0 0</inkml:trace>
  <inkml:trace contextRef="#ctx0" brushRef="#br0" timeOffset="9847">30582 6061 22914,'19'32'3058,"6"1"-2384,2-6 1,3 0-405,19 17-180,-15-16 0,3 2-270,10 16 0,-4-1-449,0 3 89,-6-6 0,-8-3-899,-23-16-630,-2-5 2069,-4-9 0,-4-3 0,0-6 0</inkml:trace>
  <inkml:trace contextRef="#ctx0" brushRef="#br0" timeOffset="10722">31154 5934 17819,'0'-64'2788,"2"4"-1100,0 5-1149,2 8-89,-2 6 725,2-5-995,-2 16 246,2-3-246,-1 16 811,-2 7-721,-1 4 6,0 4-186,0 14 0,-9 19 0,7 6-90,-7 16 0,9-8 0,6 21 0,2-16 0,10 9 0,3-25 0,21-1 0,-9-17 0,12-4 0,-15-23 0,-1-8 89,-5-8 91,0-3 0,-7 1 90,1-6-180,-9 10-90,0 17 0,-1 41 0,-1 13 0,-2-12 0,1 0 0,6 19 0,0-20 0,2-1 0,7 12 90,8 3-90,-9-29 0,0-9-90,10-19 90,1-26 0,1-8-767,-17 13 1,-1-2 766,8-28 0,-11 29 0,-1-2-47,2-2 0,0 0 92,-2 0 0,1 1 90,-3 0 0,6 2 0,19 0 0,5 11-135,-2 24 0,2 7 0,-2 12 0,-20 16 0,-8 12 0,-1 0-357,2-2 1,-1 1-1,-1 0 357,1 0 0,0 0 0,-2-1 0,2 13 0,-2-3 0,-3-16 0,0-3 0,1 14 0,-2 2 0,-2-31 1313,0-8-1313,2-8 188,2-11-188,15-34 0,-1-1 0,2-5 0,2-2 0,2-1 43,6-12 0,1 1-43,-5 13 0,3 2 0,-1 5 0,2 0 0,4-1-120,9-5 0,4-2 1,-3 4-541,-11 10 0,-2 2 1,2 0 159,6-5 1,2 0 0,-9 10 0,-10 14 0,-1-3 0</inkml:trace>
  <inkml:trace contextRef="#ctx0" brushRef="#br0" timeOffset="11769">6294 8729 17027,'-41'-50'1097,"0"-1"1,-1 1-1,1-1 1,-1 18-1,-4 5-1097,-1-2 0,-8-5 0,1 7 0,8 20 0,-1 42 0,9 20 0,9-13 0,2 3 0,1 3 0,1 8 0,2 4 0,2 2-217,5-8 1,0 1-1,2 2 1,1 1 216,0 6 0,2 1 0,0 2 0,2 0 0,1-11 0,1-1 0,0 2 0,2 2 0,-1 5-180,2-5 0,1 6 0,0 3 0,0 1 0,1 1 1,-1-1-1,1-4 0,0-4-314,-1 7 1,1-6-1,0-1 1,0 0 0,1 6 81,0-5 1,0 6 0,0 3 0,1-1 0,-1-2 0,1-6-1,-2-8 412,0 8 0,-1-9 0,-1-2 0,-1 14 0,-1-4 0,-4-9 0,0 0 0</inkml:trace>
  <inkml:trace contextRef="#ctx0" brushRef="#br0" timeOffset="11938">4849 10796 26152,'-27'-36'359,"1"-1"1,0 1 0,2-5 0,6-1-315,2-9 0,12 0-680,17 15 0,11 2 665,11 1 0,10-1 0,4 3-255,-5 8 0,2 1 0,2 2 0,1-1-204,-1 0 0,0-1 0,2 2 0,3 2-759,8 2 1,5 3 0,3 2 0,-4 1 0,-8 0 1053,-3 1 0,-7 1 0,4 1 0,4 0 0,4 0 0,-1 1 1,-8 0-1,-5-2 0,0 0 0</inkml:trace>
  <inkml:trace contextRef="#ctx0" brushRef="#br0" timeOffset="12144">6371 9525 22559,'6'-52'1109,"-1"0"1,-2 2-1,0 2-704,-1 4 0,0 2-491,-2 7 0,0 2 446,0-21 432,0 22-612,0 21-180,5 28 0,2 37-613,-1-9 0,0 5 613,-2-8 0,0 3 0,0 2 0,0 7 0,0 3 0,0 0-429,0 4 1,0 0-1,1 1 429,-1 1 0,1-1 0,1 4 0,1-6 0,-1 2 0,3 1 0,0-2-585,2-8 0,2-1 1,1 0-1,-1-2-75,5 16 1,0-2 0,4-6-691,11 3 1,5-15 1349,-6-30 0,1-10 0,4-9 0,0-7 0,1-7 0,1 0 0</inkml:trace>
  <inkml:trace contextRef="#ctx0" brushRef="#br0" timeOffset="12399">7281 9851 25073,'-9'-64'749,"0"0"1,2 8-1,-8 18-209,-30 47-450,12 26 0,11-2 0,5 5-345,10-2 1,5 1 254,5-1 0,4-1 0,5-1 0,5-3 0,5-3 0,3-3 45,2-5 0,3-4-45,15-7 0,1-8 0,16-11 0,-19-19 0,-9-8 0,-15-25-45,-15 14 0,-8-1 45,-8 12 0,-6 1-45,-4 1 0,-3 2-180,-2 2 0,-2 3-270,1 5 1,-3 3-856,-6 3 1,1 5-630,-10 2-462,-2 13 2441,36 11 0,19 7 0,9-1 0</inkml:trace>
  <inkml:trace contextRef="#ctx0" brushRef="#br0" timeOffset="13245">8069 9372 23274,'17'-39'2788,"-5"3"-2518,-9 4-90,-8 9 180,-6 9-91,-7 22 1,-10 20-180,11-1 0,1 4-423,-4 9 1,1 2 332,1 10 0,1 3-1095,1 4 1,4 2 1094,3 2 0,3-1 0,3 0 0,3-1-856,5-7 1,3-1 855,1-6 0,5-2-135,14-1 0,6-5-134,17 1 148,-16-20 1,1-10 30,10-27 135,-19-14 0,-4-12 179,-6-18 1,-6-5-127,-3 20 0,-1 0 0,-3 0 22,-4-5 0,-4 0 0,-1 4 27,-5-2 1,-1 5-148,0 4 0,-1 3 0,-10-24 1678,6 18-1678,5 32 0,20 60 0,1-17 0,2 3 0,8 19 0,4 1-135,1-11 1,5 0 134,0-6 0,4 0 0,2-2 0,0-5 0,2-2 0,0-1 0,-1 0 0,1-2 0,-1-3 0,13-1 0,-2-8-90,8-14 45,-23-15 0,-2-6-45,11-22 60,-21 8 0,-1-8 0,-2-2 0,-3-5 0,-3-2 0,-1 0-94,2-1 1,0-1 0,-1 0 123,-1-1 0,-2-1 0,0 4 44,1-2 1,-2 4 729,1-8 0,-1 3-729,-4 18 0,1 2-45,-1-5 0,-1 5 90,-3 3-90,0 10 0,0 6 401,0 5-401,0 6 1458,0 1-1458,0 4 672,0-2-672,0-1 0,0-3 0,0-1 0,0-4 0,-4 1 0,0 1 0,-4 5 0,-2 20 0,-1 6 0,-3 27 0,2 10 0,5-2 0,1 7-582,4-15 0,-1 1 0,2 1 582,0 1 0,1 1 0,1-2 0,1 0 0,1 0 0,0-4 0,3 2 0,1-3 0,2-3 0,2 0 0,-1-5 0,0-1 0,3-4 0,1-1 0,12 20 0,1-11 0,-1-10 0,-3-10 0,4-4 0,-9-9 0,5-2 1656,-14-6-2916,-1 0-449,-6 0-449,-2-6 2158,-15-26 0,3-2 0,-14-21 0</inkml:trace>
  <inkml:trace contextRef="#ctx0" brushRef="#br0" timeOffset="13416">8718 9616 22464,'-49'-14'2429,"6"1"-2159,11-1-180,15 1-90,12-3 0,47-14-450,8 2-1849,-4 8 0,4 0 1084,-3 4 1,0 1 1214,3-1 0,0 0 0,0 2 0,0 0 0,-3 1 0,1 0 0</inkml:trace>
  <inkml:trace contextRef="#ctx0" brushRef="#br0" timeOffset="13945">12198 8137 16701,'-13'-61'1349,"0"6"1273,-5 10-2532,3 11 1588,3 11-1138,6 16 859,-1 22-949,6 32-330,0-2 0,-1 10 0,1-1 551,1-6 1,0-1 0,0 6-672,0 3 0,1 6 0,0 4 0,0 0 0,0-3-588,0-7 1,1 0 0,0-1 0,0-1 0,1 1 587,0 12 0,0 1 0,0-2 0,1-2 0,0-7 0,0-1 0,0-3 0,0-5-26,2 7 0,0-7 26,-1-2 0,0-7 0,0 0 0,7-57 0,3-27 0,0-12 81,2-1 1,3-2-82,-2 12 0,2-1 0,2 3 216,6-5 1,3 5-217,1 2 0,3 4 0,1 5 0,3 4-90,-2 6 1,3 7 89,13 10 0,1 14 0,-7 16 0,-3 9 0,-2 2 0,-7 6-231,-9 13 0,-11 2 231,-16-8 0,-7-1 0,-3 1 0,-5-1 0,-7-1 0,-7-2 0,-5-7 0,-7 0 0,1-4 0,-7 3 0,-4-4 0,-4-5 0,-8-2 0,4-7 0,-6-11 0,3-10 138,16-1 1,1-4-1,4-3-138,-3-8 0,8-6-225,14-2 0,8-2 1525,6-19-2829,13-1-450,4 0-393,4 2 2372,6 1 0,1 7 0,1 1 0</inkml:trace>
  <inkml:trace contextRef="#ctx0" brushRef="#br0" timeOffset="14224">13713 8431 23993,'-3'-31'2429,"2"1"-2249,-3-4-90,4 4-90,0-1-360,0 9-360,0 3-2788,0 12 3508,0 9 0,0 9 0,0 8 0</inkml:trace>
  <inkml:trace contextRef="#ctx0" brushRef="#br0" timeOffset="14425">13904 9204 25163,'0'36'1799,"2"3"-1440,-2 5-89,2 9-1294,-2 8 1069,1-27 0,-2 2-45,-2 1 0,-1 1-135,-1 2 0,-3 1-315,-3 0 1,-2 0-271,-1 0 1,-3 1 719,-12 13 0,-4-2 0,7-12 0,-2 0 0,-10 9 0,-1 0 0</inkml:trace>
  <inkml:trace contextRef="#ctx0" brushRef="#br0" timeOffset="15127">17132 8833 23364,'-36'3'674,"-1"-1"1,-29 2-315,5-4-1,31 0 91,15-4-45,43-6 0,19-3-270,-2 0 0,6-1-1196,6-2 0,8-1 0,1 1 1196,-12 3 0,1 0 0,1 0 0,2 0-10,-3 1 1,0 1 0,2-1 0,3 0 0,4 0-116,-10 2 0,3-1 0,3 0 0,2 0 0,2-1 0,0 1 0,-1 0 0,-1 0 0,-3 1-256,8-2 1,-2 1 0,-1 1 0,-1-1 0,1 1-1,2-1 1,3 0 245,-9 2 0,1-1 0,3 0 0,1 0 0,0 0 0,1 0 0,-2 0 0,0 0 0,-3 1 0,-2 1 0,8-2 0,-3 2 0,-1-1 0,-2 1 0,0 0 0,2 0 0,3 0 0,-7 1 0,3 0 0,0-1 0,2 1 0,0-1 0,-1 1 0,-2 0 0,-1 1 0,-3-1-275,9 0 0,-3 0 0,-2 1 0,-1-1 0,1 1 1,1-1 274,-3 1 0,3-1 0,0 1 0,0-1 0,-2 1 0,-4 1 0,-5-1-167,20 0 0,-9 0 1,-3 0 166,-9 1 0,-3 0 0,-2 0 513,8-1 0,-3 0-513,-5-1 0,-5-1 0,3-2-1957,-13-7 1957,-37 7 0,-10-3 0,-3 4 0</inkml:trace>
  <inkml:trace contextRef="#ctx0" brushRef="#br0" timeOffset="15611">22947 7318 26062,'12'-41'270,"-1"0"0,-1 4 0,0 1 269,6-24 91,-3 12-90,-5 4-540,-4 23 0,-2 51 0,-5 29 0,-2 11-616,3-21 0,0 1 1,-1 3 615,0-3 0,0 3 0,0 1 0,0-4 0,-1 3 0,1-2 0,0 2 0,1 10 0,1 3 0,0-6-336,-2 4 0,2-4 336,1 10 0,0-7 0,0-9 0,0-16 0,4-27 0,5-21 0,14-29 0,11-16 89,-10 23 1,1 0-90,4-1 0,1 1 0,2 1 0,3 4 87,15 1 1,2 7-88,-14 9 0,0 9-17,18 17 1,-4 15 16,-24 16 0,-9 11 0,-7-9 0,-3 4 0,-4-1-228,-4 15 0,-11-2 228,-7-17 0,-5 0 0,-3-7 0,0-7 0,-4-5 0,-21 8 0,-6-9 0,10-20 0,1-6 0,0-2 0,1-6-45,4-6 0,4-6 620,-8-22-1879,16 2 0,3-2 179,6 7 1,3 0 1034,-4-12 0,4 0 0,5-16 0,6 2 0</inkml:trace>
  <inkml:trace contextRef="#ctx0" brushRef="#br0" timeOffset="16144">25205 7988 25073,'-16'-49'1349,"0"7"-1259,-1 16 0,-1 19 0,2 23 0,-2 27-45,6 10 0,2 6-678,4-8 0,2 2 633,-3-3 0,1 4 0,0-2 0,4 8 0,0-2 0,-3 2 0,0-2 0,1-6 0,-1-2 0,1-5 0,0-2 45,2-8 0,0-2 225,-2 17 0,4-16-180,0-18 180,15-34-90,19-25-180,-2 8 0,3 0 0,-2 6 0,1 2-51,5 1 1,-1 6 50,19 6 89,-4 14-89,-4 16 90,-8 16-90,-13 11 0,-11 10 45,-20-13 0,-7 1 45,-15 19-90,-11-13 0,-10-6 0,-2-16 0,-4-6 0,1 2 0,-2-6-90,-13-12 0,5-8-179,-3-13 44,24 3 0,6-8-1754,14-14 0,11-5 1702,17 6 1,7-1-1,-1-8 1,6 2-1,18 11 1,1 1 0</inkml:trace>
  <inkml:trace contextRef="#ctx0" brushRef="#br0" timeOffset="16432">25709 8585 22120,'20'-7'2339,"-5"2"-1277,-8 7-523,-10 9 59,-6 12-373,2 29 0,2 6-135,5 5-270,2-1 0,7-4 180,24-20 109,-4-21 0,5-6-19,31-16-90,-5-14 90,-21-28 0,-33-5-90,-14 7 0,-5-1 0,1 11 0,-1 1 0,-7-13 0,-2 2-360,-15-9-585,14 25 1,-1 3-2209,-15-7-6678,7 5 9073,16 28 0,22 12 0,0 6 1</inkml:trace>
  <inkml:trace contextRef="#ctx0" brushRef="#br0" timeOffset="16598">26176 8544 14719,'34'0'2519,"2"4"453,1 7-2522,7 8-90,9 12 98,-6-4 1,2 3-459,-12-7 0,3 2-600,10 6 1,6 4 0,-7-4-166,-13-8 0,-2-1-359,18 12 0,-5-4 1124,-19-16 0,-10-6 0,-6-8 0</inkml:trace>
  <inkml:trace contextRef="#ctx0" brushRef="#br0" timeOffset="16744">26943 8684 23094,'0'-37'1109,"0"-1"0,1 4 1,-2 0-750,-3-6-1,-1 3-89,3-7 0,-20 16-270,8 45 0,-14 35-435,14-18 1,-2 5-316,-2 6 1,-3 6-1,2-2-1343,-5 10 1,-1 2 2092,3-8 0,-2 4 0,2-4 0,-1 7 0,1-2 0,0-1 0,0 1 0</inkml:trace>
  <inkml:trace contextRef="#ctx0" brushRef="#br0" timeOffset="18716">26760 10697 21565,'-12'-18'2968,"0"-2"-2428,-2 1 449,-6-5-539,1 5-360,4 5-90,6 6 0,9 12 90,0 15-90,2 13 0,2 3 0,6 1 0,4-17 0,21-8 90,-9-7-90,18-24 0,-25-1 0,-2-21 0,-19 3 0,-8-4 0,-11-2 90,-2 17 0,-4 3 89,-20-9-134,11 16 0,-1 7-1555,-25 21 1600,29 2 0,1 6-45,1 7 0,3 7-406,4 5 1,3 6 0,2 0 360,2 7 0,4 2 0,1-4 0,2 3 0,5-3 0,7 3 0,5-2 45,1-1 0,3-1-90,0-5 0,3 0 90,0-5 0,0-2-45,7 24-90,-12-12 90,-46-7 0,-12-20 0,6-13 0,-4-6-830,4-7 0,1-6 830,-3-2 0,0-4 0,1-4 0,0-5 84,9-2 1,-1-4-1,5-1-84,-4-7 0,5-3 64,7 5 0,1-2 1,6 0-65,7-7 0,8-1 0,5 0 0,8-2 0,9 4 0,7-1 0,7 1 0,-1 11 0,5 2 0,4 1 0,2 0-409,2 2 1,4-1 0,2 2-1,0 0 1,0 4 408,6-2 0,0 2 0,0 3 0,0 1-23,2 3 1,0 1-1,0 2 1,-5 2 297,-3 2 0,-4 1 1,1 1-276,11-3 0,1 2 0,-3-1 0,3 1 0,-2 0 237,-15 3 1,2 0 0,-4 0-193,-1 1 0,-5 1 45,12 1 683,-3-1-773,-28 6 3188,-6 0-3098,-5 8 977,-4 8-887,-3 15-180,0 15 0,-3 12-535,-6-5 0,-3 3 535,2-12 0,-1 1 0,-7 15 0,0-2 0,4-18 0,1-3 0,1-3 0,0 0-1519,-1 7 0,2-1 1519,-1 13 0,2 7 0,6-33 0,3-7 0,-3-6 716,1-7-716,-2-3 3392,-3-4-3392,-2 0 0,-6-4 0,3 1-720,-5-6-629,12 4-180,-3-3-630,8-1 2159,-3-21 0,6 4 0,0-16 0</inkml:trace>
  <inkml:trace contextRef="#ctx0" brushRef="#br0" timeOffset="19082">27447 10380 22374,'14'-59'2249,"2"5"-1709,-2 4-1,3 7-179,-1 11 90,0 7-180,2 14-90,4 13-1,5 18-89,3 19-234,-11-12 0,-1 2 234,1 8 0,0 1-1139,3 3 1,-1 2 1093,1 3 0,1 3-15,-3-6 0,1 3 0,1-1-311,-2-2 0,1-1 0,-1-1 281,9 19 0,-1-3-99,-4-13 1,-3-5 98,-3-5 310,-4-9-310,-8-14 2040,-7-11-1860,-10-9 1132,-7-7-1222,-7 0 303,-3 6-303,-5 8-90,-18 29 0,13 4 0,6 3 0,2 5-405,13-6 0,3 1-899,-2 5 0,4-1-765,1 15 2069,14-24 0,7-23 0,5-11 0</inkml:trace>
  <inkml:trace contextRef="#ctx0" brushRef="#br0" timeOffset="19525">28202 10394 23903,'11'-48'719,"0"0"1,0 5 0,-1 2-540,-2 7 0,0 2 180,6-11 89,0 21-89,4 26-180,5 23-90,-3 14 0,1 5-90,-5-8 0,0 1-280,5 15 0,1-1 280,-9-15 0,0-3 0,10 24 0,-5-10 0,-6-15 90,-6-9-180,-2-14-3086,-4-33 3176,0-13 0,-1 1 0,2-3-159,2-3 1,1-2 158,0-3 0,3-3 0,2 3 0,3-3 0,0 3 0,0-5 0,2 1 0,4-11 0,1 5 0,3 3 413,0 20-413,17 33 0,-9 17 0,17 23 89,-14 0-89,-1 0 0,-5-7 0,-5-7 270,-2-9 2955,-11-15-3225,0-12 506,-9-18-506,-5-10 0,-2-6-360,-5 0-540,-2 4-629,-2 9-629,-6 12-7673,-9 16 9050,-4 13 1,-5 20-1,-1 9 1</inkml:trace>
  <inkml:trace contextRef="#ctx0" brushRef="#br0" timeOffset="19699">28722 10443 23184,'21'39'2608,"6"-1"-1798,11-1-271,7 1-269,6 0-3924,2 3 3654,-2 0 0,-4 0 636,-6-3-1355,-11-2-450,-11-2 265,-10-4-1345,-18-5 2249,-6-11 0,-13-6 0,-3-8 0</inkml:trace>
  <inkml:trace contextRef="#ctx0" brushRef="#br0" timeOffset="20295">29270 10217 14093,'26'-36'809,"1"-1"1,-4 5-1,1 3 2172,20-14-2531,-7 22 1499,3 37-1859,-17 15-1,-3 27-44,-18-18 0,-6-1 45,-4 20 0,1-24 0,-2-3 90,-8 0 770,-1-16-860,2-10 3302,1-15-3392,7-11 0,8-14 0,12-16 0,14-7-45,-9 26 0,1 0 90,4 4 0,1 2-45,26-16 89,0 20 1,0 25-1696,-11 44 0,-5 12 1651,-16-29 0,-3 1 15,5 10 0,0 5 0,-11-8 210,-25-2-270,4-19 90,-11-20-90,8-23 0,10-19 0,4-16-336,6 24 1,4-1 380,2-4 0,2 0-45,4-1 0,3 2 0,2 2 0,3 3 1390,0 4 1,3 3-1391,-1 6 0,3 3 180,28-1-1,-2 28-89,-3 29-1079,-28-2 0,-1 10 0,-3-1 989,5 11 0,-3 3 0,-2-3 0,0 4 0,-3-4-294,0 7 0,-2-3 294,0-4 0,-1-1 0,-2-8 0,0-2 0,-2-7 0,0-4 0,7 15 588,0-25-588,4-30 0,7-31 0,-8 4 0,2-5-229,4-8 0,5-6 229,-2 9 0,5-6 0,1-1 0,0 3 366,4-5 1,0 2-1,3-2-366,-8 11 0,1-2 0,2 0 0,0 1 0,-2 4 0,12-10 0,-1 4 0,0 2-307,-2 4 0,0 1 0,0 2 307,-3 4 0,-1 2 0,-1 2-1034,13-6 0,-2 5-361,-8 5 1,-3 5 1394,22-6 0,-22 22 0,-12 9 0</inkml:trace>
  <inkml:trace contextRef="#ctx0" brushRef="#br0" timeOffset="23025">6103 13447 24443,'0'-5'989,"0"1"-359,0 4-360,0-2 0,0-1-180,0-4 0,4-2 0,0-6 90,5-10-91,-5-9 91,-6-15 0,-10-8-45,1 24 0,-2 0-221,-5-1 1,-3 2 175,-3 1 0,-4 3 0,-4 3 0,-4 4 0,-2 5 0,-3 7-90,-2 4 0,-2 10 0,4 9 0,-2 9 0,3 5 0,3 8 0,3 5 0,2 2-474,-1 1 0,3 1 1,5 2 473,6 3 0,6 2 0,8-3 0,8 5 0,10-4 0,5-2 0,6-3-514,7-2 1,5-4 468,7-5 0,4-3-772,3-2 1,4-4-534,-1-10 1,4-3 0,-2-2 1349,7-1 0,1-4 0,-10-3 0,3-3 0,-3-3 0,0-7 0,1 1 0</inkml:trace>
  <inkml:trace contextRef="#ctx0" brushRef="#br0" timeOffset="23425">6806 12506 25253,'0'-38'674,"0"0"1,0-27-315,0 38-91,0 36 1,0 48-225,0-11 0,2 4-959,-1 10 1,2 2 913,-1-16 0,1 2 0,0-1 30,0 3 0,1 0 0,-1 0-60,1-1 0,-1 1 0,1-1 30,-1-2 0,1 0 0,-2-1 0,1 16 0,-1-2 45,0-6 0,0-4 57,-2-7 0,0-4 78,0 20 89,-15-19-269,1-28 0,-14-17 0,7-31 0,8-17 747,8 19 0,3-4-747,10-17 0,4 0 0,-2 15 0,3 1 0,6-10 0,8 7 45,8 23 0,4 10 85,24 11-130,-19 10 0,-1 7 0,-9 6 0,-3 7 0,-4 1 0,0 5 0,-2-1-435,4 7 0,-2 1 285,-6-6 0,0 3 1,-3-3-256,-1 2 0,-4-2-180,0-4 1,-1 0-945,8 24-2969,4-14 4498,-7-25 0,10-19 0,-4-21 0</inkml:trace>
  <inkml:trace contextRef="#ctx0" brushRef="#br0" timeOffset="23809">7959 13026 22464,'0'-50'3238,"-9"4"-2788,-4 12 0,-11 12 0,-7 17-1,-5 18 1,-5 23-360,18-8 0,1 3-404,1 7 0,1 4 359,1 5 0,1 3-45,3 2 0,4 3 0,5-6 0,3 3 0,5-2-321,4-3 1,3-2 0,3 0 230,4 20 0,7-5-45,6-14 0,5-9-135,21-7 90,2-17 0,-2-19 135,-14-28 1,-4-14 88,-13-5 1,-5-5-273,-3 13 0,1-2 0,-5 0 408,-9-19 0,-7 3-1,-2 19 1,-1 4-90,-1 5 0,0 2 484,-8-21-484,-2 20-90,5 32 1008,3 24-1008,6 37 0,5-23 0,2 3-472,0 4 1,2 1 66,1 1 0,2 0-56,3-1 0,0-2-304,0-1 1,3 0-1530,7 4 1,3-2 2270,-8-13 0,2-2 1,5 1-1,1-5 1,8-2-1</inkml:trace>
  <inkml:trace contextRef="#ctx0" brushRef="#br0" timeOffset="24178">8491 13243 22644,'7'-37'1484,"0"1"0,6-28-1214,-5 17-90,-1 17 90,0 21 90,4 21-225,2 18 0,0 8-90,-2-5 0,1 3-2171,5 17 0,-1 2 2171,-4-12 0,-1-2-45,0-1 0,0 0-79,-3-6 1,1-1 258,6 22 269,-4-17 1,-3-11-270,-4-17-90,-2-17 2888,-1-20-2978,4-25 0,-1 17 0,1-3 316,4-6 0,2-3-316,3-3 0,1 0-515,4 0 1,3 0 514,0 5 0,3 1 0,-1 5 0,3 4 0,-2 7 0,3 4 0,24-10-18,-17 28 1,1 9 17,-5 8 0,-1 5 0,0 0 0,-3 3 0,-6 10 0,-5 1 0,-5 0 787,-4 2-1147,-11-23 673,0-2-3551,-8-16 493,7-1 2745,-3-10 0,8 2 0,0-2 0</inkml:trace>
  <inkml:trace contextRef="#ctx0" brushRef="#br0" timeOffset="24894">12942 12474 23454,'0'-12'899,"0"-4"-449,0-7 359,-11-13-449,-1-2 630,-35-6-361,8 36 1,-3 8-450,-2 0 0,-2 6-369,-12 12 1,2 8 188,10 3 0,4 5-1634,-1 3 1,2 3 1633,4 3 0,3 3 0,4 0 0,5 3-215,7-3 1,6 1 214,5 0 0,7-1 0,9-4 0,6-2 0,5-3 0,7-2 0,8-9 0,8-2 0,-1-3 0,9 2 0,5-4-45,-8-7 0,5-2 0,1-2 1,-1-4-1755,11-7 0,-1-6 0,-3-1 1799,-7 3 0,-2 0 0,-1-5 0,-3-4 0,-1-3 0,-9-2 0,5-25 0</inkml:trace>
  <inkml:trace contextRef="#ctx0" brushRef="#br0" timeOffset="25059">13616 11904 23454,'3'-35'989,"0"-1"0,3-27-899,-4 11 0,0 14-90,-2 7-359,4 12-631,-2 8-899,6 15 1889,-4 10 0,2 19 0,-2 7 0</inkml:trace>
  <inkml:trace contextRef="#ctx0" brushRef="#br0" timeOffset="25242">13953 12551 25792,'24'25'2789,"4"6"-2789,5 10-223,-15-14 1,1 2 222,0 4 0,-1 2-1536,0 4 1,-2 2 1535,-3 2 0,-1 2 0,-3-1 0,-2 5 128,-5-4 0,-3 5 1,-3 0-1419,-7 3 1,-3 1 0,-2-1 1169,1 1 0,-1 0 1,-4-2-1,-6-1 1,-3-2-1,-2-3 0,-8 2 1,0 1-1</inkml:trace>
  <inkml:trace contextRef="#ctx0" brushRef="#br0" timeOffset="26083">18095 12664 23274,'-49'9'959,"-1"1"1,5-2-1,1-1-824,7-3 0,3-1 135,-19 1 0,19-4-1,25-6 91,28-7-225,9 0 0,7-1-791,18-7 1,7-1 745,-7 4 0,3 0 0,4-1-68,-7 2 1,1 0-1,3-1 1,1 0-591,-7 3 0,2 0 1,0 0-1,2 0 0,-1 0 568,4-1 0,0 0 0,0 1 0,3-1 0,4 0 0,-13 3 0,4 0 0,1 0 0,2-1 0,1 1 0,0 0 0,-1 1 0,0 0-238,-2 0 1,0 0 0,0 1 0,0 0 0,0 0-1,1 1 1,0-1 0,1 0 237,5-1 0,2-1 0,0 1 0,1 0 0,-1 0 0,-1 0 0,-3 1 0,-2 0-136,1 0 1,-2 1 0,-1 1 0,-3-1 0,-2 2 0,-2-1 135,8 0 0,-2 0 0,-5 0 0,-7 2 294,1-2 1,-7 0-295,21-11-270,-32 7-809,-19 0 1158,-22 9-79,-15 4 0,13 0 0,-1 0 0</inkml:trace>
  <inkml:trace contextRef="#ctx0" brushRef="#br0" timeOffset="26460">22196 11624 20725,'25'-36'2249,"-3"2"-87,-8 0-1353,-4-4 4,-6 1-813,0 6 375,2 2-375,-1 16 908,3-2-998,-6 8 90,0 3 0,-8-1 0,-4 5 0,-14-2 0,-14 2 90,-19 12 45,21-4 0,-2 5-1176,-4 10 0,-4 7 1,3 0 1040,-8 9 0,1 3 0,6-3 0,-2 5 0,5-1-285,2 10 0,7 5 285,11-8 0,3 5 0,4-3 0,-2 6 0,9 1 0,9-3 0,6 3 0,10-7 0,22-4 0,13-9-330,-6-10 0,6-4 1,0-4-241,-5-6 0,0-5 1,2-4 569,9-6 0,2-6 0,-7-2 0,-8-1 0,-3-3 0,9-7 0,1 0 0</inkml:trace>
  <inkml:trace contextRef="#ctx0" brushRef="#br0" timeOffset="26900">23321 11556 23903,'22'-41'2069,"-3"5"-1799,-5 9 360,-8 12 179,-2 15-359,-4 21-90,0 21-315,-2-9 0,0 2-560,0 10 0,0 3 515,0 6 0,-1 4 0,1-3 0,-1 4 0,1-2-569,0 5 0,0 0 569,0-12 0,1 2 0,-1-7 0,-2-5 0,1-5 0,2 19 0,-6-18 0,2-18 0,1-16 0,0-17 0,15-45 0,8 3 208,-4 15 1,5 0-209,1 11 0,4 3 0,1 3 0,1 3 0,32-8 0,0 18 0,-2 26 1197,-8 20-1197,-21 7 0,-6 5 0,-8-11 0,-4 2-595,1 15 1,-6 1 594,-10-19 0,-4-2 0,-18 29 0,-12-14 0,3-25 0,-7-7 0,-3-8 0,-1-6 3,-2-2 1,0-4-4,3-9 0,4-4-360,-11-21-720,26 6 1,4-3-810,-2-20 450,13 19 0,6 0 1439,14-13 0,12 11 0,5 4 0</inkml:trace>
  <inkml:trace contextRef="#ctx0" brushRef="#br0" timeOffset="27226">24243 11936 22734,'-6'-30'2249,"-2"5"-1889,-7 11 89,-3 10-89,0 17-90,-3 10-90,5 15-135,10-3 0,3 2-45,7 24-209,3-20 0,5-1 209,20 12 90,9-6-90,4-10-64,-13-21 1,-1-5 63,11-7 0,4-15 0,-30-26 0,-8-15-158,-12 20 1,-3-1 202,-1-4 0,-3-2 0,-15-15 0,-5 0-90,9 16 0,-2 2-803,-7-9 1,0 4 37,-6 3-346,5 12 1156,9 17 0,10 17 0,6 13 0</inkml:trace>
  <inkml:trace contextRef="#ctx0" brushRef="#br0" timeOffset="27576">24750 11814 23454,'12'-32'1709,"4"7"-1440,34 19-179,-2 16-45,-10 4 0,1 4-45,-6 1 0,-1 3-280,1 1 1,0 2 9,9 8 0,-2 0 0,-13-10 1,-1-1 44,5 5 0,-2-2-225,-5-2 273,-8-12-92,-6-11 451,-6-13-2,-2-15 180,-2-10 180,0-10 269,0-4 1,-4 0 553,-2-8-644,-11 24-269,-23 53-450,-5 31-360,15-2 1,-2 11 0,1 1-316,7-14 1,1 2-1,0-1 1,-1 1-842,1-1 0,-1 1 1,1 0-1,0 0 1516,-5 13 0,0 1 0,3-6 0,1 1 0,3-3 0,0-2 0,0 1 0</inkml:trace>
  <inkml:trace contextRef="#ctx0" brushRef="#br0" timeOffset="28741">24783 13863 22374,'-16'-39'3328,"-1"5"-2968,1 5-90,2 8 0,0 8 539,7 20-539,1 15-90,6 25-90,4 16-169,-1-25 0,2 2 79,2 3 0,1 0-363,0 0 0,2 0 363,0-1 0,0-2 45,0-5 0,-1-2-45,9 24 0,-4-17 90,-1-11-90,-7-25 0,-3-20 0,-3-36 45,0 15 0,0-3-101,0-9 0,0-4 56,2-4 0,1-6 0,0 2-312,0 12 0,0 1 0,2-2 312,1-15 0,1-3 0,2 3 0,-1 17 0,0 3 0,2 0 0,1 0 0,1 0 0,1 1 0,8-19 0,1 1-413,3 6 1,3 1 412,0 7 0,1 3-45,0 7 0,1 2-474,8 1 1,1 4-291,15-2 224,-22 17 1,-1 7-1125,1 20-723,-8 16 2432,-11 14 0,-6 16 0,-7 4 0</inkml:trace>
  <inkml:trace contextRef="#ctx0" brushRef="#br0" timeOffset="29051">25372 13451 24983,'0'13'1529,"0"7"-989,0 14-91,-4 18-359,1-18 0,0 2-45,0 7 0,1 5 15,0-1 0,2 6 0,2-1-769,4 1 0,4 0 0,0-1 709,-1 0 0,1-1 0,3-2 0,11 13 0,4-10 243,-6-25 0,3-6-243,7-8 0,1-7 90,14-12-90,-14-40 0,-8-14 0,-12 22 0,-5-3-178,-3-5 1,-2-5 0,-2 4 177,-5 4 0,-3 4 770,-2 0 0,-1 1-815,1 5 0,0 0-135,-7-21-360,3 11-179,3 14-181,0 9-89,-2 11 273,-4 11-1443,-4 7 2159,-6 9 0,-5 5 0,-4 2 0</inkml:trace>
  <inkml:trace contextRef="#ctx0" brushRef="#br0" timeOffset="29634">25055 13840 22312,'7'-49'1349,"11"-3"-1169,-2 23 0,5 1 105,4-1 1,5 1-62,4-1 1,3 2-1025,3 1 0,2 1 980,1 1 0,1 1-90,1 3 0,1 2 0,0 2 0,0 2 77,-1 2 1,2 4-33,12 4 0,0 5-45,-17 1 0,-1 3-598,9 5 0,-5 3 598,2 15 180,-11 17-180,-31-6 1197,-12 0-1107,-42-19 223,14-16-403,-11-11 0,25-6 0,9-10 1251,12-11-1161,14-7-90,14-7-301,13-1 301,-14 24 0,1 2 0,1 1 0,3 1 0,16-2 0,0 4 45,-13 5 0,1 5 90,17 5 0,-4 7-45,-4 20 0,-2 28-45,-38-4 0,-11 6-1,-11 9 1,-5 2-45,7-19 0,0 0 0,-3 0 30,-11 9 0,-3 1 0,0-5 60,-3 3 0,0-4-90,2-2 0,0-3 0,10-15 0,4-5 0,6-4 0,28-16 0,12-8 0,27-14 0,7-4-306,-28 10 0,2 0 306,0 1 0,1 0 141,-2 1 1,-1 2-142,26-6 0,-10 3-450,-12 6-449,-10 1-451,-8 4-269,-9-4 91,-4-3-1080,-12-7 2608,-4-6 0,-9-3 0,-3-4 0</inkml:trace>
  <inkml:trace contextRef="#ctx0" brushRef="#br0" timeOffset="29895">26423 13618 21115,'-18'-27'3148,"7"0"-2608,4 0 0,10 0-1,7 2-179,11 4 0,9 6-180,13 8-90,8 3 0,6 10-45,-16 2 0,1 3 44,17 8 1,-19-2 0,-3 0 0,-4 1 90,-4 1-90,-21-8-90,-5-6 0,-8 3-270,-4-7-1349,-16 7-1439,-8-9 539,-3-3 2519,-2-10 0,12-11 0,-1-3 0</inkml:trace>
  <inkml:trace contextRef="#ctx0" brushRef="#br0" timeOffset="30154">26456 13243 18955,'-15'-31'3058,"21"-1"-1025,16-1-1673,32 2-181,-17 18 1,4 2-510,7-2 1,3 1 374,7-2 0,3 1 0,3-2 0,0 0-45,1 2 0,-1-1 0,-4 0 0,0 1 0,-14 2 0,1 0 0,-2 0 54,10-2 1,-2 1-55,-3 0 0,-4 0 724,9-1-904,-34 6-180,-7 5-270,-8 0 972,-3 2-1421,-3 0-361,0 8-206,-7 4 1646,-4 8 0,-11 3 0,-2 0 0</inkml:trace>
  <inkml:trace contextRef="#ctx0" brushRef="#br1" timeOffset="33510">5251 16730 24803,'-5'5'989,"1"3"-989,4-7 90,0 3-90,2-4 0,4-6 90,6-5-90,5-12 0,1-7 0,-3-6 90,-7-5 0,-12-2 0,-10-2 0,-16 4-285,-13 11 375,-16 16-90,24 18 0,-1 5 90,-7 8 0,1 7-742,-5 9 1,2 6 621,12-7 0,1 2 0,1 2 0,0 4 0,1 1 0,1 5-15,3 4 0,0 5 0,2 1 0,3-3-45,0 2 0,4-2 0,1 2 22,3-3 1,0 3-1,3 0 1,5-6-23,9 14 0,9-6 0,6-4 0,6-6 45,6-7 0,6-6-45,5-7 0,4-6-45,2-6 0,1-5-378,1-4 0,1-4 288,-3-4 0,1-5-360,10-8 0,-3-4 90,-17 4 1,-2-4-181,7-6 0,-6-4-957,-4-17-797,-16 1 2413,-8-3 0,-14 7 0,-3 1 0</inkml:trace>
  <inkml:trace contextRef="#ctx0" brushRef="#br1" timeOffset="33982">5770 16106 24173,'-14'-46'1439,"2"8"-1349,5 10 360,4 15 0,3 23-180,5 28-180,-1-3 0,1 5-617,2 12 1,0 5 556,-2-12 0,-1 1 0,0 1-463,0 4 1,-1 1 0,0 0 432,-1 2 0,-1 0 0,0-1 0,0-1 0,-1-2 0,1 3 29,-1 6 1,0 2 0,0-3-151,0-12 1,0-2 0,0 0 255,0 18 0,0-6 45,0 4-90,0-44 969,3-16-1059,11-48 90,2-4-90,-3 9 0,1-2 460,-1 9 0,1 1-460,1 0 0,2 2 889,18-22-799,1 17-90,3 21 0,0 27 0,-1 24-1618,-18-9 1,-1 4 1617,-1 7 0,-1 1 0,-1 2 0,0 2-189,-1 1 1,-2 0 188,0-4 0,-1 1-1054,3 7 0,-1-2-925,6 12-719,6 4 2698,-8-44 0,4-6 0,3-10 0</inkml:trace>
  <inkml:trace contextRef="#ctx0" brushRef="#br1" timeOffset="34380">6980 16839 19547,'-5'-48'2698,"-4"5"-586,-9 7-1662,-4 12 687,-7 11-507,-19 42-450,9 7-90,14-2 0,3 5 92,7-3 1,5 3-183,3 22 0,4 2 45,3-16 0,2 1-745,3 13 1,3-3 699,1-22 0,2-4 0,12 22 0,3-13-89,0-14 89,1-13 0,-1-18-90,-3-17 90,-5-22 0,-4-18-296,-10 22 0,-2-1 386,1-5 0,-2-1-90,-3 1 0,-1-2 0,1-10 0,-1 2 0,-2 19 0,0 1 0,2-5 0,1 5 2280,-1 10-2280,3 16 0,3 44 0,4 11 0,-2-6 0,2 3-358,0-4 0,0 1-407,2 1 1,0 0-181,0-2 1,1-1-450,0-2 0,0-2 1394,10 23 0,-1-12 0,-1-7 0</inkml:trace>
  <inkml:trace contextRef="#ctx0" brushRef="#br1" timeOffset="34784">7293 16766 24983,'0'-41'1889,"0"7"-1799,0 15 89,4 19 1,2 25-90,5 15 0,1 6-1090,-1-5 0,1 2 1000,5 20 0,1 1 0,-3-13 0,-1 0-137,-1-7 1,1 2 0,-2-3 136,1 3 0,0-1 45,1 7 0,1-3 495,0 2-360,-7-26-90,-5-17-90,-9-35 0,1-27 292,0 15 0,1-4-292,3-6 0,1-2 0,-2-6 0,0 0 0,3 1 0,0 1 0,1 4 0,2 2 0,0 5 0,4 2 0,7 1 0,7 4 441,3 13 0,4 6-441,29-8 0,1 39 0,-20 13 0,-2 9 0,-14-13 0,-2 4-270,-24-18-2788,-10-6 629,-3-11 2662,2-8 1,9-3 0,5-3 0</inkml:trace>
  <inkml:trace contextRef="#ctx0" brushRef="#br1" timeOffset="35227">10810 15857 22554,'-12'-34'3418,"-1"4"-2788,3-2-450,4 14 90,2 1 359,17 25-449,4 11 0,19 17-90,-3 0 0,1 3-90,-7-8 0,1 0-909,10 14 0,-2 0 909,-11-14 0,-3-1 0,0-1 0,-1 1 0,13 22-135,-14-23 0,-2-1-315,4 7-1798,-1 8 449,-15-32-810,-11 1 2609,-6-18 0,-7-4 0,-3-6 0</inkml:trace>
  <inkml:trace contextRef="#ctx0" brushRef="#br1" timeOffset="35512">11208 15685 22464,'0'-27'2879,"0"2"-2520,-4 7 1,0 8 540,-10 27-541,5 8-89,-5 28-90,9 6 45,0-7 0,-2 5-90,1 3 0,-1 1-632,-1 1 1,-1 0 496,0-6 0,0-5 0,-5 12 0,1-11 0,1-7 0,2-3-270,6-15-1349,0-5-1529,-7-24 3148,5-30 0,-11-2 0,7-19 0</inkml:trace>
  <inkml:trace contextRef="#ctx0" brushRef="#br1" timeOffset="35826">10757 16196 21745,'-31'-2'3148,"3"0"-2609,3-3-89,7 1 270,8-5-91,28-4-269,11-2-180,31-4-90,-27 9 0,1 2-169,4-2 0,0 1 124,0-1 0,2 0 90,6-1 0,-1 0-45,13-4 0,4-2-90,-38 10 0,-2 2-540,-11 3-2068,-1 2-2250,-9 4 4858,-1-3 0,4 9 0,0-2 0</inkml:trace>
  <inkml:trace contextRef="#ctx0" brushRef="#br1" timeOffset="37363">12129 15988 22824,'-20'-24'2249,"0"1"-1620,0 0-89,3 3-90,6 4-180,2 2-180,9 5-1,-4 3 1,4 1-90,0 1 90,0-1 360,0 3 90,0 0-270,-4 2-270,3 0 0,-6 0 0,6-2 0,-2-3 0,3 12 0,11 44 0,-7-20 0,1 5-265,4 17 0,0 9 1,1 1 264,-2 1 0,0 1 0,1 4-521,-1-7 0,1 4 0,0-1 0,-1-2 521,-1-12 0,-1-1 0,0-1 0,1-1 0,2 20 0,1-2 0,0-7-376,-2-13 0,-1-4 376,1 7 0,0-4 0,0-4 0,-2-12 0,-2-15 556,0-6-556,-2-12 2028,0-11-2028,-2-14 1046,-5-21-1046,-1 2 0,-2-2-378,-1 9 0,-2 0 378,-2-13 0,-5 1 0,-9 9 0,-5 4 0,7 13 0,-4 4 0,-9-4 0,-5 9-38,-6 19 0,-1 14 38,1 12 0,2 7-359,-2 1 0,5 6 359,8 7 0,8 3 0,13-12 0,6 2-1440,3 9 1,7 1 1439,3-15 0,4-2 0,6 7 0,5-4 322,32-1-322,-21-23 0,3-3 0,3-3 0,2-3-641,1-3 1,1-2 640,-1-3 0,0-1 0,-4-2 0,1-2 93,5-7 1,-3-1-94,10-11 0,1-9 0,-34 10 2496,-8-2-2496,-10-1 0,-6 0-546,-5 3-1163,-4 5-1036,-10-4 2745,7 8 0,-2-2 0,11 9 0</inkml:trace>
  <inkml:trace contextRef="#ctx0" brushRef="#br1" timeOffset="37649">13340 15907 24263,'0'-25'2789,"-6"2"-2340,1 7-89,-1 3 0,2 4-180,4 0-90,0 2 0,0-2-90,0 6-180,2-1-360,-1 4-2338,0 0 179,-1 4 2699,-5 5 0,-2 12 0,-5 4 0</inkml:trace>
  <inkml:trace contextRef="#ctx0" brushRef="#br1" timeOffset="37866">13490 16368 26602,'12'0'1979,"2"8"-1979,4 6 0,3 16 0,3 10-2126,-6 3 0,-1 5 2126,-4-9 0,0 3 0,3 16 0,-1 2-1,-9-11 0,-1-1 1,0 2 0,-3 0 0,-6 2 0,-3 0 0,0 0 0,-3-2-135,-5 0 0,-3-2-810,0-4 1,-4 0 944,-13 10 0,-2-3 0,8-16 0,-2-1 0,-9 6 0,0 1 0</inkml:trace>
  <inkml:trace contextRef="#ctx0" brushRef="#br1" timeOffset="38843">17031 16495 23454,'-38'0'779,"1"0"1,-1 0-1,1 0-599,-1 0 0,2 0 180,-29 0-1747,10 0 1747,18 0 456,18-6-546,29-4-90,34-12-135,-4 7 0,5-1-495,-4 2 0,3-1 0,1 0 570,11-2 0,3-2 0,3 1-742,-8 3 0,3-1 0,1 1 0,2 0 622,-7 1 0,1 1 0,2-1 0,0 0 0,2 1-267,4-1 0,2 0 0,0-1 1,2 1-1,-1 1 267,-8 1 0,-1 0 0,0 1 0,2-1 0,2 0 0,2 0-153,-3 1 0,3-1 1,2 0-1,2 0 0,-1 1 1,0-1-1,-2 1 0,-3 0 153,4 0 0,-2 1 0,-3 0 0,1 0 0,2 0 0,3 0-47,-7 1 1,3-1-1,2 0 1,2 0 0,0 0-1,-1 0 1,-2 0-1,-5 2 1,-4 0 46,19-2 0,-8 1 0,-2 1 0,2 0 101,-6 0 1,2 0 0,1 0 0,-5 0 0,-5 1-102,-2 1 0,-6 0 0,-2 0 0,11-2 0,-4 1 0,-11 0 0,-2 0 1267,27-13-1267,-29 7 1895,-3-2-2705,-22 9 1664,-4 3-3462,-2 5 3030,-5 3 0,4 6 0,-3 1 0</inkml:trace>
  <inkml:trace contextRef="#ctx0" brushRef="#br1" timeOffset="40138">23764 15627 22554,'0'-23'2878,"0"2"-2518,0 1 90,0 4-180,0 3-90,0 4-90,0 4 0,0 3 179,0 2-89,0 10 90,0 11-180,-4 17 0,3 17-340,-8 6 295,8-27 0,1 0 45,-3 11 0,0 0-45,3-5 0,0 0-45,0-3 0,0-1 90,0 13-90,0-28 0,0-4 0,0-3 0,0-6 0,0 2 340,0-9-340,0 3 0,2-4 90,-2 0-90,11-8 0,-1-2 0,20-17 0,-7 9 0,11-5 0,-8 11 0,2 5 0,5 3 90,16 20-90,-3 20 45,-23-3 0,-5 5-45,-5-5 0,-8 2 0,-15 13 0,-9-2 0,-19 7-275,6-21 0,-2-3 275,-24 2 0,2-10 0,5-10-180,-9-17-90,24-7-90,-2-13-179,27-4-361,6-4-269,5 0-810,3 2 1979,7-3 0,7 16 0,6-1 0</inkml:trace>
  <inkml:trace contextRef="#ctx0" brushRef="#br1" timeOffset="40572">24466 16016 23447,'9'-30'2698,"-4"5"-2514,-3 5-4,-2 6-89,0 7-91,0 3 90,0 24-90,2-1 0,4 19 0,3-6 2,5-3-2,2-4 0,2-5 0,3-4 0,4-8 0,-1-4 0,-4-11 0,-6-6 0,-10-6 0,-8-14 0,-4 8 0,-7-8 0,-3 13 90,0 2-180,-1 2 90,3 5-180,2 4-450,7 3-449,2 4 231,5 4 0,0 5 0,0 5 0</inkml:trace>
  <inkml:trace contextRef="#ctx0" brushRef="#br1" timeOffset="47937">22545 14962 24083,'-18'-37'2609,"2"3"-2160,-1 9-89,5 5 270,6 11-180,6 41-450,6 7 0,1 19 0,0 5 0,-1-19 0,-1 1-163,2 15 1,0 2 162,-2-3 0,0-4 0,-2-14 0,1-1 0,0 15 0,1-3 0,0-5 0,-1 2 0,-3-24 0,-1-17 0,-3-7 325,-7-21-325,-9-7 0,-7-6 0,-8 2 0,-7 4 0,-8 8 0,-6 8 0,11 15 0,-2 8 0,1 7 0,0 3 0,0 0 0,4 6 0,5 13 0,10 3 0,11 5 0,21-9 0,9-3 0,19-2 0,-5-15 0,2-5 0,24-4 0,0-7 0,-4-10 0,-6-6 0,-8-8 0,-7-5 0,-9-4 0,-9 1-1440,-7-1-628,-10 2-991,-6 1 3059,-5 4 0,-3 10 0,1 4 0</inkml:trace>
  <inkml:trace contextRef="#ctx0" brushRef="#br1" timeOffset="48879">24604 16088 13559,'-12'-5'4138,"0"3"-2879,1 0 990,-2 2-1709,4 0 269,-3 0-539,4 0 90,3 0 0,2 0-181,-1 0 91,0 0 90,-4 0-180,-1 0-90,5 0 0,-3 0 90,6 0 1259,-3 0-1349,4 6-90,0 9 0,0 5 0,0 7 0,9 9 90,1-5-90,22 18 0,-7-21 0,11 0 90,-12-19-90,-3-5 90,-5-4 0,-4-2-90,-4-6 90,-4-6 0,-2-9 0,-7-2-90,-4-4 0,-7 1 0,-3-1 0,-12-4-90,10 10-360,-8-1-450,15 17-629,2 3-809,2 4 2338,5 6 0,2 4 0,3 6 0</inkml:trace>
  <inkml:trace contextRef="#ctx0" brushRef="#br1" timeOffset="49152">25087 16006 24623,'0'-34'2698,"0"5"-2428,2 4 90,4 9 0,6 5-180,12 6-90,11 11-90,14 8 0,10 14-219,-27-11 0,1 2 219,1 0 0,1 3-45,11 9 0,-1 1-225,-14-10 0,0 0-135,5 6 1,-3-2-856,-3-1-2158,-11 1-6413,-9-15 9118,-14 1 0,-8-18 0,-9-1 1</inkml:trace>
  <inkml:trace contextRef="#ctx0" brushRef="#br1" timeOffset="49327">25603 15857 23175,'0'-45'3328,"0"4"-2609,0 11 1,-5 14-267,-8 18-453,-11 23 0,-9 24-559,12-14 0,0 3 559,-1 9 0,0 1 0,-1 5 0,0 1-488,1 4 1,1 0-233,0-1 1,0 2-990,2-10 0,0 4 0,0-4 1709,-2 5 0,-1-2 0,4-10 0,-1 0 0,1-3 0,0-4 0,0-1 0</inkml:trace>
  <inkml:trace contextRef="#ctx0" brushRef="#br1" timeOffset="51694">24369 17834 19496,'-5'0'3778,"1"-2"-3418,4-1 629,0 1-899,0-2 0,0 1 90,0-7 359,0-6-269,-5-4 0,-5-2-90,-11 4 270,-29 2-270,3 7-90,12 8 0,-1 4 89,-25 13-89,17 9 0,1 5-90,12-5 0,2 2-741,-8 12 1,6 3 740,11 19 0,14 5-136,22-5 136,10-20 0,6-3-90,-4-11 0,3-3-135,12 8 1,7-6-616,-5-15 1,4-4-1,-4-2 75,-2 0 1,0-3-1768,22-1 0,-5-7 2532,-13-16 0,-9-11 0,-6-5 0</inkml:trace>
  <inkml:trace contextRef="#ctx0" brushRef="#br1" timeOffset="52054">24673 17603 21745,'6'-41'3148,"0"5"-2698,-2 9-1,0 6-89,-1 8 540,4 18-631,0 29 1,-2 17-240,-1 0 0,0 6 0,0 0-596,0-4 1,0-1 0,0 2 565,-2 6 0,-1 2 0,-1-9 0,0-13 0,0-5 0,0 25-1,0-12 1,-3-14 0,2-9 0,-3-14 90,4-9-180,0-13 1787,4-12-1697,4-13 0,8-9 0,7-6 89,5 4-89,1 6 181,12 9-91,-3 32-90,0 10-90,-7 28-270,-13 3-449,2 2-361,-1 0-269,3-2-899,4-7 2338,3-7 0,7-13 0,1-6 0</inkml:trace>
  <inkml:trace contextRef="#ctx0" brushRef="#br1" timeOffset="52385">25546 17951 22464,'-7'-41'2519,"-6"9"-1890,-9 14-179,-7 18 0,-16 42-360,15 4-45,9-9 0,3 4-90,10 3 0,5 2-225,6-4 0,3 0 90,0-1 0,5-4-135,10-8 1,3-8 134,6-14 180,8-15 90,-17-23 180,-3-10-1,-7-11 181,-6-7-909,-3-1 908,-2 6-179,0 6-105,0 6-75,0 22-90,4 16-180,9 39-450,0 8-629,6 14-720,-7-14 188,-2 0 1791,-1-7 0,-4 0 0,0-4 0</inkml:trace>
  <inkml:trace contextRef="#ctx0" brushRef="#br1" timeOffset="52745">25770 17920 19726,'1'-49'2788,"2"-1"-618,1 26-1900,2 8 581,2 32-761,4 13 357,0 14-447,-2-6 0,0 3 0,-3-4 0,-1 1 0,2-1 0,-2-1 1159,2 12-1159,-6-37 90,0-15-90,2-50 0,3 11 0,1-2 45,-1-2 0,2 1 0,4-4 0,2 4 45,7-8 90,5 15 90,-1 16-90,3 12-90,-1 20-90,0 9 0,-3 10 0,-3 5 0,-2 8-90,-8-13-540,-3 3-449,-7-16-3059,-2-7 4138,0-7 0,0-7 0,0-5 0</inkml:trace>
  <inkml:trace contextRef="#ctx0" brushRef="#br1" timeOffset="52980">26728 16884 26152,'0'-46'1619,"0"7"-1169,0 16-90,0 19-360,0 26 0,3 26 0,0-12 0,1 5-975,1 6 0,2 4 975,0 6 0,0 1 0,1 3 0,1 1-512,-1 0 0,0 0 512,-1-1 0,0-1 0,0-6 0,-1 1 0,-3 8 0,0 1-1808,-1-13 1,-1-1 458,-1-4 0,-3-3 1333,-5 6 0,-5-36 1,-3-9-1</inkml:trace>
  <inkml:trace contextRef="#ctx0" brushRef="#br1" timeOffset="53478">26431 17454 19366,'-43'-37'1349,"5"5"901,11 8-2160,13 6 821,16 2-911,18 3-270,20 1-179,20 1-478,-24 5 0,3 1 747,2 0 0,0 0 90,1 0 0,1-1 180,11-3 0,-1-1 135,-17 3 0,-1-1 135,6-4 0,-3 0 1654,-4-9-485,-6-3-1079,-15 0-450,-2 6 0,-9 13 0,6 31 2385,1 4-2385,6 19 0,1-16 0,1-1-180,7 5 90,15 11 90,-15-39-90,3-11 90,1-10 90,12-28 0,-11-3 0,-8 0 0,-2-6-90,-7 5 0,-4 0 0,1 1 0,-2 1 0,-2 6 0,-2 5 0,-3 6 0,0 18 0,0 23 0,-4 26 0,-2 25 0,0-25 0,-1 7 0,0 2 0,0-1 0,0 2 0,-1 2 0,1 0-1671,1 9 1,0 2-1,0 0 1,0-4-1607,-2 5 0,0-3 0,2-4 2328,2 14 1,3-18 0,1-39 0,0-8 0</inkml:trace>
  <inkml:trace contextRef="#ctx0" brushRef="#br1" timeOffset="53879">27548 17083 23274,'2'-66'3418,"0"7"-3058,-2 14 89,0 17 1,0 21 180,7 59-630,1 12-242,-2-15 1,2 8-1,1 0 242,-2-5 0,1-1 0,0 2-417,2 7 1,0 2 0,-1-4 416,2 8 0,-1-8 0,-4-16 0,-1-6 0,-1-9 0,-4-20 0,0-23 0,-5-27 0,1 10 0,1-4-1,-3-10 1,0-5 0,3-10 0,1-7 0,0 3-595,0 12 0,0 1 1,1-2 594,0 1 0,1-3 0,0 0 0,1 5 0,-1 3 0,2 3 0,-1 2-259,1-16 1,2 2 258,2 11 0,2 4 0,5 7 0,2 7 0,10 6 337,6 29-337,-12 40 0,-11-13 0,-2 2 0,-2 3 0,-2 4 0,-4 21 0,-3 1 827,-1-17 1,-2 0-1323,-4 12 1,-4-3-271,2-22 1,-2-3-759,-19 21-906,-3-11 2429,1-14 0,2-13 0,3-8 0</inkml:trace>
  <inkml:trace contextRef="#ctx0" brushRef="#br1" timeOffset="54196">27763 16965 23454,'27'-5'2518,"-3"1"-1978,0 4-180,-1 6-180,1 0-1,2 5-179,5-6 0,5-1-90,5-6 1,20-19 89,-18-4 45,-17 4-1,-5-7 406,-9-29 0,-11-6-180,-8 14 0,-3-1-526,0-14 0,-4 5 256,-5 25 0,-4 10 0,-11 17 0,1 25 0,2 28-1612,18 6 1,4 6 1611,2-10 0,2 1 0,4-4 0,1 2 0,3-3-42,1 2 1,4-1-814,8 10 1,5-3-990,1-13 0,3-3 585,-2-1 0,2-8 1259,21-15 0,-18-35 0,-2-14 0</inkml:trace>
  <inkml:trace contextRef="#ctx0" brushRef="#br1" timeOffset="54546">28352 16640 22734,'9'-37'1304,"1"0"1,6-26-766,-2 18 91,-4 20-1,2 20-179,-2 27-90,3 24-225,-7-13 0,0 2-90,0 5 0,0 2 45,1 18 0,0 1-90,-1-8 0,-1-2 45,0 0 0,0-4-45,-1 11 0,-2-80 0,1-13 0,3-10 0,3-15 0,4-10 0,-1 4 0,-4 15 0,0 3 0,6-1 0,7-1 0,6-4 0,2 5 0,-3 13 0,17 5 0,0 14 0,-3 12 0,-11 37 0,-5 2 0,-4-7-270,-2 8-1709,-9-15-540,-1 4 2519,-8-17 0,1-3 0,2-4 0</inkml:trace>
  <inkml:trace contextRef="#ctx0" brushRef="#br1" timeOffset="54846">29375 15844 25253,'11'-62'3328,"-1"8"-3328,-4 11 0,0 15 0,2 17 0,4 22 0,10 23 0,10 23-766,-11-22 0,1 3 766,3 2 0,-1 1 0,2 2 0,-1-2-260,-1-2 0,-1-2 260,-2-4 0,-1-1 0,12 16 0,-2-33 0,-14-25 0,-3-38 0,-11-11 0,-2-6 0,2 9 0,0-3 137,-1 6 0,0-5 1,3 0-138,3-4 0,1-1 0,2 4-315,0-6 0,4 0-1364,3 6 0,4-2 0,1 10 1679,-1 16 0,3 7 0,9-2 0,3 8 0,19 14 0</inkml:trace>
  <inkml:trace contextRef="#ctx0" brushRef="#br1" timeOffset="55195">30529 15369 24623,'-20'-5'2518,"-4"3"-1798,-7 0-180,-8 12-360,-2 10-180,-1 21 0,21-14 0,3 3-533,0 5 0,3 2 533,4 3 0,2 0 0,1 1 0,4 0 0,8 10 0,6-3 135,5-13 0,4-5-135,22 21 193,8-48-193,-23-31 0,-4-10 0,-5 8 0,-2-2-315,4-17 1,-2-1 314,-8 11 0,-3 3 0,-2 1 0,0 1 508,-1-22-508,-3 13 55,0 18-55,0 26 0,0 20 0,4 25 0,2 11-180,7 2-2502,3 2 73,2-6 2566,1-8 0,-1-8 0,-2-8 0</inkml:trace>
  <inkml:trace contextRef="#ctx0" brushRef="#br1" timeOffset="55561">30825 15437 15622,'9'-36'1304,"1"1"0,8-27 1767,-4 15-2441,2 18 1318,-2 19-1588,4 24-270,3 24-90,-10-8 0,0 4 242,1 5 1,-1 2-243,-1 3 0,0 0 0,-1 0 0,-2-1 0,0-5 0,-1-1 3206,0 24-3206,-2-20 0,-10-31 0,-1-63 0,5 18 0,1-3-414,2-23 0,3-2 414,5 6 0,4 2-318,3-2 0,3 0 318,-1 5 0,7 2 0,4 10 0,6 1 0,-2 6 0,-3 4 0,3 6 0,26 2 0,0 14 0,-9 32 0,-20-3 0,-2 2 0,2 15 0,-7-7 0,-5-1 0,-6 2-311,-6-8-2207,-7 5 2832,-12-8 0,-11 6 0,-7 1 0</inkml:trace>
  <inkml:trace contextRef="#ctx0" brushRef="#br1" timeOffset="56145">29420 18168 24893,'-26'-61'2968,"-2"4"-2518,-9 8-180,-5 12-270,-5 14 0,-1 19 0,4 15 0,7 20 0,12 13 0,17-1 0,6 3 0,2-11 0,4 1-261,8 25 1,4-3 260,9-2-1655,-9-21 0,3-10 1385,15-23-314,-8-20 764,8-29-267,-12-14 87,-10 25 0,-2-1 0,1-2 0,-1 0 0,-1 2 0,0 1 0,7-27 0,-2 11 0,-1 18 303,2 14-303,4 20 0,23 40 0,-7 1-810,-1 4 1,-1 1-1530,6 6 2339,-10-19 0,0-6 0,2-16 0,4-11 0</inkml:trace>
  <inkml:trace contextRef="#ctx0" brushRef="#br1" timeOffset="56505">29859 17544 23708,'5'-50'1229,"0"0"0,0 3 0,0 3-1004,0 8 0,0 2-670,5-18 445,4 23 378,17 42-378,-7 20 0,-1 11-581,3 2 0,-2 3 581,-4-5 0,-1 3 0,-1-1 0,2 9 0,-1 1-126,-3-6 0,0 4 1,-1-1 125,-1-6 0,-1 0 0,-1-1 0,1 4 0,0 0 0,-2-5 238,-1-1 1,-2-7-239,-6-3 0,-11-41 0,-9-16 1373,-6-15-1373,1 5 0,-3-2 0,-1 3 0,0 1 0,1 0 0,-1 4 492,-15-5-492,30 61 0,9 14-1709,14 11 674,-8-3 1,9-5 1034,17-22 0,5-11 0,14-11 0,-12-7 0,-1 0 0</inkml:trace>
  <inkml:trace contextRef="#ctx0" brushRef="#br1" timeOffset="56879">30703 17372 24533,'0'-59'3778,"0"-5"-3508,0 34-270,2 19-2126,5 38 0,1 18 2126,0-6 0,0 1 0,5 21 0,0 2 200,-2-13 1,-1-2-201,-2 0 0,0-1 0,-1-4 0,0-2 0,-1-4 0,0-2 0,3 24 0,-3-14 0,-5-13 0,-6-26 0,-4-17 0,-7-25 3165,-6-8-3165,2 13 0,-3 1 0,-28-13 0,0 6 686,7 37-686,21 17 0,7 33 0,13-10-1440,12 13-808,13-19-631,11-11 2879,11-10 0,7-13 0,8-7 0</inkml:trace>
  <inkml:trace contextRef="#ctx0" brushRef="#br1" timeOffset="57394">31215 17630 23274,'9'-20'2608,"-4"1"-2068,-1 4-360,-2 7-90,4 2 0,2 6-90,10 10 0,5-7 0,0 7 0,-1-24 90,-13-2 629,-17-29-359,-6 14 90,-12-8-270,-2 21-180,-15 21 0,9 14 0,-7 19 0,20 10 0,11 3 0,10 0 0,10-2 0,11-6 0,7-7 0,10-7 0,6-13 0,6-6 0,-1-8 0,-13-3 0,-1-2 0,15-5 0,10-8 0,-27-2 0,-2-7 0,-13 3 0,-2 1 0,-16 12-270,-5 7-360,1 4-269,0 4-181,4-3-2608,-7 7 3688,0-7 0,-9 3 0,1-4 0</inkml:trace>
  <inkml:trace contextRef="#ctx0" brushRef="#br1" timeOffset="58138">31085 17617 23634,'0'-16'2968,"0"2"-2518,2 5 179,0 4-89,4 11-180,6 35-360,1 6 0,-4-9 0,0 2 0,-1-4 0,0 1 0,4 12 0,0 1 0,-3-15 0,0-2 0,1 8 0,-1-4 0,3-3 0,-7-22 0,-2-15 0,-3-26 0,0-17 0,0-17-300,2 26 0,0-1 300,0-3 0,0 0 0,3-1 0,0 0 0,1 4 0,1 1 0,0 3 0,2 2 0,13-17 0,6 13 0,9 17 0,4 9 0,4 22 0,-4 5 0,-11 10 0,-2 4 0,0 6 0,9 16 0,-33-29 0,-7-14 600,-4 0-600,-7-10 0,0 0 0,-1-4-1440,-4-9-89,5 0-539,-3-8-721,4 3 2789,1-3 0,0 2 0,0 2 0</inkml:trace>
  <inkml:trace contextRef="#ctx0" brushRef="#br1" timeOffset="59547">31735 17409 23723,'-11'-7'1709,"5"2"-1619,2 3 0,6 2-90,4 0 0,5 6 0,5 2 0,6-1 0,3-1 0,3-6 0,-1 0-90,-3-4 0,2-15 180,-14-20 180,-13 6 0,-5-2 360,-19-15-270,-11 5-1,3 47 1,0 41-270,10 5-90,10-11 0,4 1-469,2 24 469,12-3 0,5-3 0,11-6 0,7-7-180,9-9-360,24-9 270,-12-19 0,14-12 180,-21-19 0,-5-9 90,-2-13-427,-9-12 427,-15 23 0,-1-2-247,-3-4 1,0-1 336,-2-3 0,0-3 180,-3-16 0,0-1-135,0 18 0,0 2 44,-2-10 1,0 4 90,0-2 411,1 15-501,9 8-180,5 23 0,11 13 0,5 29 0,5 18-275,-16-19 1,-1 2 274,1 4 0,1 2 0,6 16 0,-1 0 0,-7-16 0,-2-1 189,5 9 1,-3-3-190,-1-1 0,-6-9 0,-2-11 0,-4-7 0,-1-15 0,0-12 1015,12-44-1015,-1 7 0,1-4 0,0 0 0,1 0-383,2-8 1,-1 3 382,-6 19 0,-1 3 0,10-22 0,18 19 0,-11 32 0,16 26 0,-17 35 0,-14-22 0,-1 2-861,-1 5 0,0 0 861,-1 0 0,-2 3 0,3 16 0,-2 0-90,-4-17 0,0 0-945,1 12 1,-3-3-1193,-9 10 2227,-8-9 0,-13-6 0,-5-6 0</inkml:trace>
  <inkml:trace contextRef="#ctx0" brushRef="#br1" timeOffset="66296">3772 8300 25343,'-22'5'1349,"2"3"-1259,5-7 0,7 3 90,4-4 989,4 0-809,8 0-360,8 0 0,18 0 0,19-4 0,-18 1 0,3-1-280,7-2 0,5-2 280,8-1 0,7-2 0,-1-1-852,-9 1 0,-1 0 1,3-1 851,1-1 0,4-1 0,1 0 0,-2 0 0,-7 0 0,-2 1 0,0-1 0,1 0 0,6-2 0,1-1 0,0 1 0,2-1-417,-9 4 0,-1-1 0,1 1 0,3-1 1,3 0 416,-1 0 0,3 0 0,3-1 0,2 0 0,0 0 0,1 0 0,0 1 0,-6 1 0,0 0 0,0 1 0,1 0 0,0 0 0,2 0 0,1 0 0,1 0-152,-9 1 0,2 1 0,1-1 0,1 1 1,1-1-1,0 1 0,0 0 0,-1 0 0,-1 0 1,-1 0-1,-2 1 152,11-1 0,-2 0 0,-1 1 0,-1-1 0,-1 1 0,0 1 0,0-1 0,-1 1-124,-1 1 1,0-1 0,0 1-1,0 0 1,-1 1 0,-2-1 0,-1 1-1,-2 0 124,12 0 0,-5 0 0,-1 0 0,1 0 0,5-1-32,-6 0 1,3-1 0,2 0 0,1 0 0,-1-1 0,-1 1 0,-3 0 31,-2 0 0,-2 1 0,-2 0 0,0-1 0,2 1 0,2-2-17,2 0 0,2 0 0,1 0 0,1-1 1,0 0-1,0-1 0,0 1 17,0 0 0,1-1 0,0 0 0,0 0 0,-1 1 0,-2-1 0,-1 1 51,-4 0 0,-2 1 0,-2 0 1,0 0-1,3 0 0,4-1-51,-4 1 0,4 0 0,2-1 0,3 0 0,0-1 0,-1 1 0,-2 1 0,-3 0 0,-4 1 0,11-2 0,-5 1 0,-3 1 0,1 0 0,4 0 0,-9 1 0,2-1 0,2 1 0,0-1 0,-1 1 0,-2 0 0,-3 1 0,4 0 0,-2 0 0,-3 1 0,0 0 0,1 0 0,1 0 0,-1 0 0,1 0 0,-1 0 0,0 1 131,13-2 1,-1 1 0,0 0 0,0 0-132,-2 0 0,0 0 0,0 0 0,0 0-94,-2 1 0,-1 0 0,0 0 0,0 0 94,-1 0 0,-1 0 0,0 0 0,0 0 0,0 1 0,-1-1 0,0 1 0,1 0 0,-1 0 0,0 0 0,1 0 0,-1 0 0,0 0 0,1 0 0,-1 1 0,1-1 22,-1 1 1,1-1 0,-1 1 0,0 0-23,0 0 0,-2 0 0,1-1 0,4 1-20,-1-1 0,4 1 0,1-1 0,0 1 0,0-1 20,1 0 0,0 0 0,0-1 0,0 1 0,0 0 14,-1 0 1,1 0-1,-1 0 1,0 0-1,-1 0-14,-4 0 0,1 0 0,-1 0 0,-2 0 0,-3 0 0,-2 1 0,-3-1 0,-1 1 0,5 0 0,4 0 0,5-1 0,2 1 0,-2 0 0,-2 0 0,0 0 0,-4 0 0,1 0 0,6 0 0,-10 1 0,5 0 0,2 0 0,2 0 0,-2 0 0,-2 1 0,-5-1 64,9 0 0,-6 1 0,0-1 0,3 1-64,0 0 0,2 0 0,2 0 0,-2 0 0,-4 0 0,-3 0 0,-4 0 0,-1 0 0,1 0 0,2 0 0,-1 0 0,0 0 0,0 0 0,0 0 0,-1 0 0,1-1 0,3 2 0,2 0 0,5 1 0,1-1 0,-1 1 0,-3 0 0,0-1 0,-3 1 0,1-1 0,1 1 0,0 0 0,2 1 0,1 0 0,-2-1 0,-3 1 0,10 0 0,-3 0 0,2 0 0,-3 0 0,4 0 0,0-1 0,1 1 0,-13-1 0,2 0 0,-1 0 0,0 0 0,0 0 0,-4-1 0,-3 1 0,1-1 0,8 2 0,11 1 0,-27-1 0,6 1 0,5 0 0,4 1 0,4 0 0,3 1 0,4 1 0,2 0 0,2 0 0,1 0 0,2 0 0,0 1 0,0 0 0,0-1 0,-1 1 0,-1-1 0,-3 0 0,-1 0 0,-4 0 0,-3-1 0,-3 0 0,-5 0 0,-5-2-61,30 4 0,-11-1 1,-8-1-1,-1-1 0,2 1 1,6 1-1,10 1 61,-25-2 0,5-1 0,5 2 0,5 0 0,2 0 0,4 0 0,1 1 0,3 0 0,0 0 0,1 0 0,-1 1 0,0-1 0,-2 0 0,-2 0 0,-3-1 0,-3 1 0,-4-1 0,-5-1 0,-5 0 0,-5 0 0,-8-1 0,25 3 0,-15 0 0,-5-1 0,3 0 220,6 1 1,-1 0 0,3 1-1,5 1-220,-4 0 0,6 2 0,4 1 0,1 0 0,0 1 0,-4-2 0,-4 0 120,-2 0 0,-4-1 1,-1-1-1,1 2 0,5 1-120,-6-2 0,5 2 0,3 1 0,1 0 0,0 0 0,-1 0 0,-3 0 0,-4-1-92,8 3 1,-3-1 0,-3-1 0,0 1 0,1 0 91,2 0 0,0 0 0,1 1 0,-1-1 0,1-1 0,-1 1 0,1-1 0,0 1 0,-1-2 0,-3 0 0,1 0 0,-3-2 0,1 1 0,4-1 0,-2 0 0,4 1 0,3-1 0,1 1 0,1 0 0,0 0 0,-3-1 0,2 1 0,0-1 0,1 1 0,0-1 0,0 1 0,1 0-124,-8-1 0,1 0 0,-1-1 0,1 1 0,0 0 1,0 0-1,1 0 0,-1 0 124,1 0 0,1 1 0,1-1 0,0 0 0,-1 1 0,-1-1 0,-1 0 0,-2 0-63,6 1 0,-1 0 0,-2 0 0,-1 0 1,1 0-1,1 0 63,2 1 0,1 0 0,0 0 0,0 0 0,1-1 0,0 1-2,-9-2 0,0 1 1,0-1-1,1 0 1,1 0-1,3 1 1,2 0 1,-4-1 0,3 1 0,3 0 0,1 0 0,1 1 0,1 0 0,-1-1 0,0 1 0,-2-1 0,-3-1 0,5 2 0,-2-2 0,-2 1 0,0-1 0,-1 1 0,2-1 0,1 1 0,3 0 0,-8-2 0,2 1 0,2 1 0,1-1 0,1 1 0,0-1 0,-1 1 0,0-1 0,-2 0 0,-1 0 0,-3-1 0,5 1 0,-3-1 0,-2 0 0,-1 0 0,1 0 0,0-1 0,1 2 0,4-1 0,-8 0 0,1-1 0,2 1 0,1 0 0,1 1 0,0-1 0,0 0 0,0 1 0,0-1 0,0 0 0,-1 0 0,5 1 0,-1 0 0,1 0 0,-1 0 0,0 0 0,1 0 0,-1 0 0,0 0 0,-1 0 0,1-1 0,-2 1 0,1 0 0,-1-1 0,0 1 0,-1-1 0,1 1 0,0-1 0,-1 1 0,0-1 0,0 0 23,6 2 1,1-1 0,2 0 0,0 0 0,-2 1 0,-3-1 0,-3 0 0,-5 0 0,-7 0-92,7 4 1,-10-1 0,-2 1 0,2-2-836,10-1 0,6-1 0,-9 0 1,-25 3 902</inkml:trace>
  <inkml:trace contextRef="#ctx0" brushRef="#br1" timeOffset="67782">5064 12542 22284,'-15'-7'3508,"1"-2"-2878,8 2-270,0-4-1,6-4 91,7-6 180,10-8-270,11-7-360,17-7-452,-18 18 0,3 0 452,6-3 0,4 0 0,8-3 0,4 0 0,-11 9 0,2-1 0,2 0-638,7-1 1,2 0 0,2 0 637,-8 5 0,0-1 0,2 1 0,0 0-504,4-1 0,1 1 1,1 0-1,1 0 504,2-1 0,2 1 0,-1 0 0,2 0 0,0 0 0,1 1 0,0 0 0,1 1 0,-12 3 0,0 0 0,0 0 0,1 1 0,0 0 0,0 0 0,2 0 0,-1 0 0,0 1 0,1-1-359,1 1 1,0 0 0,0 1-1,0-1 1,1 1 358,1-1 0,0 1 0,1 0 0,0-1 0,-1 1-116,0 0 0,-1 1 0,0-1 1,2 0-1,3 0 116,-5 1 0,2 0 0,2-1 0,1 0 0,-1 1 0,-1-1 0,-3 2-97,8-2 1,-4 0-1,-1 1 1,2 0-1,6-1 97,-15 3 0,3-1 0,3 0 0,2 0 0,0-1 0,1 1 0,-1 0 0,-1 1 0,-3 0 0,9-1 0,-3 1 0,0 1 0,-1 0 0,0-1 0,3 1 0,1-1-24,-5 0 1,2 1 0,1-1-1,1 0 1,1 0 0,-1 0 0,-1 0-1,-1 1 1,-1-1 23,5 0 0,0 1 0,-2-1 0,-1 1 0,0 0 0,-1 0 0,1 0 0,-3 0 0,1-1 0,-1 1 0,0 0 0,-1 1 0,-2-1 0,-3 0 0,7 0 0,-3 0 0,-2 1 0,0-1 0,0 1-60,1 0 1,1 0 0,-1 0-1,0 0 1,0 0 59,0 0 0,1 0 0,-1 0 0,0 1 0,0-1 39,-2 0 0,-1 1 0,0-1 1,2 1-1,2 0-39,1 0 0,3 0 0,1 0 0,0 0 0,1 0 0,0 1 0,-2-1 0,0 1 0,1-1 0,0 1 0,1 0 0,2 0 0,-8 1 0,2 0 0,1 0 0,1 0 0,0 0 0,-1 0 0,-1 1 0,-3-1 25,6 1 0,-2-1 0,-2 1 0,0 0 1,1 0-1,3 0-25,-2 0 0,2 1 0,2-1 0,0 1 0,-1 0 0,-1 0 0,-2 0 0,0 1 0,-2-1 0,-1 1 0,0-1 0,-1 1 0,1 0 0,1-1 0,0 1 0,0 0 0,-1-1 0,0 1 0,-1 0-5,8 0 1,-1 0 0,0 0 0,-3 0 0,-3 0 4,-2 0 0,-4-1 0,-1 1 0,5 1 0,4 0 0,3 1 0,2 0 0,0 1 0,-4-1 0,0 0 0,-2 0 0,-1 0 0,4 0 0,-1 1 0,4 1 0,1 0 0,-2-1 0,-5 1 47,-2-1 0,-4 1 0,-1-1 0,0 1-47,0-1 0,1 0 0,-1 1 0,0-1 0,-1 0 0,-1 1 0,2-1 0,2 1 0,3-1 0,3 1 0,2-1 0,-1 1 0,-3-1 43,1 1 1,-2 0-1,0-1 1,2 1-44,1-1 0,2 1 0,2-1 0,-2 1 0,-3-1 0,-4 1 0,-3-1 0,1 0 0,2 1 0,4 0 0,3 0 0,2 0 0,-2 0 0,-2 0 0,-1-1 0,-3 0 0,0 0 0,3 1 0,-2-1 0,3 1 0,1 0 0,-2 0 0,-4 0 0,13 0 0,-5-1 0,0 1 0,0 1 0,-1-1 0,1 1 0,-3-1 0,1 1 0,3-1 0,-14 0 0,3 1 0,1-1 0,0 1 0,-3-1 0,0 1 0,-3 0 0,1 0 0,2 0 0,12 1 0,4 0 0,-1 0 0,-5 0 0,-1 2 0,-4-1 0,0 0 0,0 0 0,0 0 0,0 0 0,-3 0 0,-1-1 0,2 2-55,-3-2 1,3 2 0,-1-1 0,-3 0 54,3 0 0,-3-1 0,1 1 0,13 1 0,1 2 0,-4-2 90,4 0 0,-4 0-90,1 0 0,0 0 92,1-1 0,0-1-92,-2 1 0,4 0 261,-5 0 1,6 0 0,0 0-262,-14-2 0,1 0 0,1 0 0,-1 0 176,2 0 0,-1 0 1,1 1-1,-1-1-176,-1-1 0,0 1 0,-1-1 0,-2 0 0,-1 0 0,-1-1 0,2 1 0,1 1 0,3 0 0,2 0 0,-4 0 0,4 0 0,-3 0 0,4 0 0,-4-1 0,3 1 0,-1-1 0,-2 0 0,0 1 0,-2-1 0,0 1 0,2-2 0,1 1 0,0 0 0,0 1 0,1 0 0,4 1-73,2-1 0,6 1 0,0 1 1,-3-1 72,-12-1 0,-3 1 0,0-1 0,3 1 0,1 0 0,2 0 0,1 0 0,-2 0 0,-3 1-255,13 1 1,-3 0-1,-1 1 255,0 0 0,1 1 0,-1 0-231,-1 0 0,-1 0 0,1 1 231,-1 1 0,-1 0 0,1 1 37,1-1 1,-1 1 0,0 0-38,2 2 0,0 0 0,0 0 148,3 0 1,1 0-1,1 1-148,-16-4 0,2 1 0,-1 1 0,1-1 0,2 0 0,1 0 0,0 0 0,0 0 0,2 1 0,0 0 0,1 0 0,0 0 90,1 1 1,0-1-1,1 1 1,0 0-91,1 1 0,0 0 0,0 1 0,1-1 0,1 1 0,1 0 0,0 0 0,0 1 0,-11-4 0,0 1 0,0 0 0,1 0 0,0 0-34,1 0 0,1 0 0,0 0 0,0 0 0,1 0 34,1 0 0,0 1 0,1 0 0,-1 0 0,1 0 0,1 0 0,-1 0 0,1 0 0,0 1 0,0-1 0,2 1 0,-1 0 0,1 0 0,0 1 0,0-1-133,0 1 1,0-1 0,1 1 0,-1 0 0,1 0 132,-9-3 0,0 0 0,0 1 0,0-1 0,0 1 0,1-1-64,0 1 1,1-1 0,0 1 0,1-1 0,-1 0-1,1 1 64,0 0 0,1 0 0,0-1 0,0 1 0,0 0 0,1 0-40,-1 0 0,1 0 1,0 0-1,-1-1 1,1 1-1,-1 0 40,0-1 0,-1 0 0,-1 1 0,2-1 0,0 1 0,3 0 25,-6-1 1,1 0 0,2 1 0,0 0 0,2 0 0,-1 0-1,-1 1 1,-1-1-26,7 1 0,-2 1 0,1-1 0,-1 1 0,0 0 0,0-1 0,-1 1 0,-2-1 0,1-1 0,-1 1 0,0 0 0,-1 0 0,-1-1 0,-3 0-198,12 4 0,-1-1 0,-3 0 1,-3-1-1,-6-1-522,-1 1 1,-6-2-1,-4 0 948,9 3 0,-12 3 0,-17 11 0,-37-4 1</inkml:trace>
  <inkml:trace contextRef="#ctx0" brushRef="#br1" timeOffset="69349">5153 15296 23184,'0'-11'1529,"7"-2"-989,6-5-1,13-5 1,11-4 180,15-5-1134,-19 15 0,3 0 549,9-2 0,3 0-45,8-2 0,4 1-514,-14 6 1,2-1 0,2 1 483,5-1 0,2 0 0,1 0 7,-10 3 1,1 1-1,1 0 1,1 0-471,1-1 0,1 1 0,1 0 0,5-1 403,-7 2 0,4-1 0,2 0 0,2 0 0,0 0 0,1 0 0,-5 1 0,0 1 0,1-1 0,1 1 0,0 0 0,3-1 0,0 1-218,-2 0 1,1 0 0,2-1 0,1 1 0,0-1 0,1 1-1,-1 0 1,-2 1 0,-1-1 217,7 0 0,-1 0 0,-1 1 0,-1 0 0,0 0 0,0 0 0,0 0-148,0 0 1,1 1 0,0-1 0,0 1 0,-1 0 0,-2 1 0,-3-1 147,8 0 0,-3 1 0,-2 0 0,0 0 0,1 0 0,2-1 0,-1 1 0,1-1 0,-1 1 0,1 0-86,-9 1 1,-1 0 0,1 0 0,0 0 0,0 0 0,0 0 85,1 1 0,-1-1 0,1 0 0,0 1 0,-1-1 0,1 1-60,0 0 1,-1 0-1,1 0 1,-1-1-1,1 1 1,0 0 59,-1 1 0,1-1 0,-1 0 0,0 0 0,1 0 0,-1 1 0,0-1 0,-1 1 0,1-1 0,-1 1 0,0 0 0,1-1 0,0 1 0,0-1 0,0 1 0,0 0 0,0-1 0,1 1 9,-1 0 0,0 0 0,0 0 0,1 0 0,-1 0 0,0 0-9,0 0 0,1 0 0,-1 0 0,0 0 0,0 0 0,1 0 0,9 0 0,1 0 0,0 0 0,-1 0 0,1 1 0,-3-1 0,1 1 0,-1 0 0,0 0 0,0 0 0,-1 0 0,-1 1 0,1 1 0,-1-1 0,0 0 0,-1 1 0,0-1 0,0 1 0,0 0 0,-1-1 0,0 1 0,0 0 0,1 0 0,-1 0 0,0 0 0,0 0 0,0 0 0,0 0 0,0 0 0,0 0 84,-1 1 0,-1-1 1,1 1-1,1 0 1,3 0-85,-7 1 0,3-1 0,2 1 0,1 0 0,-1 0 0,-1 0 0,-4 0 0,9 1 0,-4 0 0,0 0 0,0 0 0,3 0 0,-1 1 0,2-1 0,2 1 0,0 0 0,0-1 0,-1 2 0,-1-1 0,-1 1 0,1-1 0,-2 1 0,0 0 0,-3 0-13,0-1 0,-2 1 0,-1-1 0,0 1 0,4-1 13,0 1 0,3 0 0,2 1 0,-1-1 0,-2 0 0,-3 0 31,8 0 0,-5 0 0,1 0 0,3 1-31,-8-2 0,2 0 0,3 1 0,-1-1 0,-1 1 0,-3-1 0,-1 0 0,-3-1 0,-1 0 0,1 1 0,3-1 0,0 1 0,3-1 0,1 1 0,0 0 0,-2-1 0,-4 1-108,8 0 0,-3 0 0,-2 0 1,1 0 107,1-1 0,1 1 0,-1-1 0,0 1 0,0-1 0,0 1 0,-1 0 0,0 0 31,0 0 0,0-1 0,-1 1 0,0-1-31,-1-1 0,0 0 0,0-1 0,0 1 134,-4 1 1,0 0-1,0-1 1,3 0-135,0-1 0,1-1 0,2 0 0,1 0 0,-1 0-28,0 1 1,0 0 0,0 0 0,0 0 0,-1-1 27,1 1 0,-1-1 0,0 0 0,0-1 0,-2 1 99,11 0 1,-1 0 0,-2 0 0,-3 0-100,-1 0 0,-3 0 0,-1 0 170,2 0 0,-1 0 1,0 0-171,0 0 0,-1 1 0,1-2 0,-1 0 0,1 0 0,-1-1 0,-1 1 0,0-1 0,-1 0 0,-1-1 0,1-1 0,-2 0 0,-1 0 0,-1 1 0,-1-1 0,-2 0 0,0 0 0,0 0 0,-3 0 0,1 1 0,-1-1 0,21-1 0,-1 1 0,1-1 0,0 1 0,-2-1 0,4 1 0,-19 1 0,2 0 0,2 1 0,-3-1 0,3 0 0,-2 0 0,3-1 0,-2 1 0,3 0 0,0-1 0,-3 1 0,1 0 0,-3 0 0,1 0 0,1-1 0,-1 0 0,1 1 0,-1 0 0,0 1 0,-1 0 0,-1-1 0,0 1 0,-1 0 0,-1 1 0,-1 0 0,0 1 0,18-2 0,3 2 0,-8-1 0,3 1 0,-3 1 0,-12-1 0,-3 0 0,2 0 0,12 0 0,2 0 0,0 0 0,2 0 0,0 0 0,-2 0 0,-11 0 0,-2 0 0,3 0 0,13 0 0,4 0 0,-5 0 0,-15 0 0,-3 0 0,3 0-172,2 0 1,3 0 0,1 0 0,-4 0 171,4-1 0,-4 1 0,4 1 0,-4 0 0,4 0 0,-1 1 0,-3 0 335,-3 0 1,-2 0 0,2 1-336,17 3 0,5 1 0,-4 0 0,-13-2 0,-2 0 0,2 0 65,14 1 0,3 1 0,-3-1-65,-16-1 0,-2 0 0,1-1 0,1 0 0,0 0 0,1 0 0,1 0 0,1 0 0,-1 1 0,2-1 0,0-1 0,0 1 0,0 0 0,-1 0 0,2 0 0,-1-2 0,2 0 0,-1 1 0,-2 0 0,0 0 0,4 1 0,0-1 0,5-1 0,-1 1 0,-2 0 0,2 1 0,-2 1 0,2-1 0,-2 0 0,2 0 0,0-1 0,-3 1 0,-1 0 0,-3 0 0,0-1 0,3 0 0,0 0 0,0 1 0,1-1 0,0 1 0,4 0-156,-9-2 1,4 0 0,1-1-1,0 1 1,-2 0 155,0 0 0,-2 0 0,0 1 0,3-1 0,2-1 0,2 0 0,1 0 0,-1 0 0,-3 0 110,-3 0 1,-2 0 0,-2 0 0,2 0-111,0-1 0,0 0 0,0 0 0,0 0 0,-1 0 0,0 0 0,0 0 0,4 0 0,2 0 0,4 0 0,2 0 0,-1 0 0,-3 0 0,2 0 0,-3 0 0,0 0 0,4 0 0,-3 0 0,4-1 0,0 1 0,1 0 0,0 1 0,2 0 0,0 1 0,1 0 0,-2-1 0,-2 1-171,1-2 1,-4 1 0,1-1 0,3 1 170,-2 1 0,4 0 0,1 1 0,-2 0 0,-5-1 0,-4-1 0,-3-1 0,-2 0 0,0 0 0,17 1 0,-2 1 0,0-1-5,-4-1 0,0 0 0,-1 0 5,-5 0 0,0 0 0,-2 0 0,-5 0 0,0 0 0,-1 0 0,7 0 0,0 0 0,-4 0 406,1 0 1,-3 0-1487,6 0 1,-6 0-2069,-14 0 3487,-23 6 1,-24 6-1,-14 6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02:54.974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00B05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002060"/>
    </inkml:brush>
    <inkml:brush xml:id="br4">
      <inkml:brushProperty name="width" value="0.09071" units="cm"/>
      <inkml:brushProperty name="height" value="0.09071" units="cm"/>
      <inkml:brushProperty name="color" value="#FFFF00"/>
    </inkml:brush>
    <inkml:brush xml:id="br5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16007 1515 21205,'0'-9'2249,"0"0"-1890,0 2-89,0 3-90,0 2 810,0 2-631,0 6 1,0 3-90,0 9 0,0 5 0,0 6 0,0 7-1,0 8 1,0 5 90,0 6-90,0 1-1252,0 5 1072,-3 3-90,1-31 0,-1 1-306,1 2 0,0 1 306,-3 1 0,1 1 0,3 1 0,0 1 0,-3 3 0,-1 0 0,3 4 0,0 1 0,0 2 0,-1 5 0,0-2 0,0 5 0,0-3-453,3 10 1,-1 0 452,-1-10 0,0 3 0,1-4-1238,0 2 1,2-4 1237,-1 0 0,0-1 0,-2-4 0,0 3 60,1-7 0,-1 3 0,1-3-60,-2 8 0,1-1 0,0 13 0,0 2 0,0-1 0,1 1 0,1-19 0,0 0 0,-1 0 0,-1-1 0,-1 1 0,1-2 0,-1 21 0,1-3 0,0-19 0,0-2 0,-2 0 0,0 1 0,4-1 0,0 2 0,-3 1 0,0 2 0,1 0 0,2 9 0,-1 1 0,-1-7 0,-1 3 0,1 1 0,1 6 0,2 1 0,-2-3 0,0-11 0,0-2 0,0 2-240,0 12 0,2 4 0,-1-5 240,0 6 0,0-3 0,0-3 0,0 4 0,0-6 0,0 4 0,0-2 0,0 6 0,0 1 0,0-10 0,0 3 0,0-4-130,0 2 0,0-3 130,0 0 0,0 0 662,0-1 1,0 0-663,0 0 0,0 0-730,0 1 0,0 0 730,0 0 0,0 0 0,0 3 0,0 1-191,0 1 1,0 1 190,0 3 0,0 1 53,0 2 0,0 1-53,0 0 0,0 0 0,0 1 0,0-1 0,0-5 0,1 7 0,1-15 0,1 8 0,0 3 0,0-3 0,0-6 0,-1-4 0,0-5 0,0 4 0,2 14 0,-1 7 0,1 0 0,-2-10 100,0 0 0,-2-5-100,0 10 0,0 1 0,1-2 0,0 2 0,-1-10 0,0 1 0,0-4 0,2-3 0,0-1 0,-1 16 0,0 0 0,2-17 0,0-3 0,0 3 0,1 0 0,-1 1 0,0 1 532,1 0 1,-1 0-533,1 0 0,-1 0 0,1-1 0,0 0 0,-1-3 0,0 1 0,0-2 0,0 0 804,-1-2 1,0 3-805,-1 16 0,0 0 0,0-15 0,0 2 0,-1 0 0,0 4 0,0-2 190,1 11 0,0-2-190,0-1 0,0 2 0,0-13 0,0 2 0,0-4 0,0-3 0,1-2 0,-1 16 0,0-1 0,1-16 0,-1-3 0,0 2 0,-1 0 0,1 0 0,-2 1 0,1-2 0,0 1 0,0 0 0,0 2 0,2 20 0,0 3 0,0-14 0,1 1 0,-1-5 0,0 1 0,0-1-126,2 9 1,0-1 125,-1 1 0,0 2 0,1 1 0,0 1 0,1 1 0,0 0-311,0 1 1,0 1 310,2 0 0,0 1 0,0-3 0,-1 4-272,0-7 1,1 4 0,-1-3 271,-1-12 0,-1-3 0,1 3 0,1 12 0,0 2 0,-1-3 0,2 4 0,0 1 0,0-5 0,0 5 0,-1-3 0,0-13 0,0-1 0,0 5 0,0 9 0,1 7 0,-1 0 0,0-5 0,0-7 0,-2-4 0,2 7 0,-2-5 0,1 7 0,0 5 0,0 0 0,-1-1 0,1-4 0,0 9 0,0-4 0,0 0 0,0 2-183,0-4 1,0 2 0,0 1 0,0-2 0,0-4 182,-1-1 0,1-3 0,-1-3 0,0-4 0,0-1 0,-1-4 0,1 0 0,1 18 0,0 1 176,-3-14 1,0 3 0,0-2-177,-1-4 0,1-1 0,-1 1 0,0 6 0,-1 0 0,1-3 220,-1 6 0,0-5-220,0-8 0,0-4 0,0 7 1093,0-7-1093,0 0 0,0-13 1446,-6-6-3065,-2-17-270,-12-13-900,-9-17 2789,-9-20 0,15 14 0,1-3 0,-3-4 0,1 0 0</inkml:trace>
  <inkml:trace contextRef="#ctx0" brushRef="#br0" timeOffset="1176">1710 2492 20755,'-19'-25'3058,"3"3"-2158,7 4-91,4 2 631,5-2-901,0 6-179,0-1-90,0 8 90,12 21-270,21 35-90,-14-20 0,1 2 0,7 11 0,2 5-182,-7-8 1,1 2-1,-2-1 182,6 8 0,-2 1-335,-3-6 1,0 1 0,-1-2 334,0 3 0,-1-3 0,-1-2 0,0-2 0,-3-4 0,1 0 0,2-1 0,-1-1 0,5 10 0,0-5 0,-13-28 488,-2-11-488,-2-13 1060,2-14-1060,-2-21 0,-2 16 0,0-4 0,1-7 0,0-2-733,0-6 1,1 0 732,0-5 0,0 0 0,-1 2 0,0-1-326,0 4 0,0 0 326,-1 5 0,0 2 0,0 4 0,0 1 0,3-25 0,-3 10-360,-2 14-270,-2 8-179,0 9-361,1 8 1176,2 8-2164,1 9 2348,0 9 0,-2 16 1,0 6-1</inkml:trace>
  <inkml:trace contextRef="#ctx0" brushRef="#br0" timeOffset="1519">2709 2669 22554,'-42'-5'2519,"7"11"-2339,0 26-90,10 13-90,7 8 89,7 8-89,8-2 0,9-4 90,20 4 0,14-30 90,18-26 0,-13-28-45,-25-1 0,-5-5 45,-5-24 0,-5-6-3482,-14 1 3302,-6 8-188,-26 1-171,7 24-1620,-25 12 270,28 25-990,-2 15 2699,23 5 0,14 3 0,5 1 0</inkml:trace>
  <inkml:trace contextRef="#ctx0" brushRef="#br0" timeOffset="1758">3017 2696 23544,'0'-34'3148,"0"2"-2609,0 7-269,0 5 0,0 6-180,0 17 90,4 16-90,0 26-90,4 17-347,-3-24 0,0 1 392,0 2 0,-1 0-90,1 1 0,0 0-45,-2-3 0,0-1-332,-1-2 1,0-2-838,0 23-810,-2-14 2069,-5-20 0,-4-11 0,-5-12 0</inkml:trace>
  <inkml:trace contextRef="#ctx0" brushRef="#br0" timeOffset="1908">2960 2244 17032,'-12'-53'1169,"5"8"-1169,-2 11 1033,8 11-1033,3 22 0,7 15 0,5 19 0</inkml:trace>
  <inkml:trace contextRef="#ctx0" brushRef="#br0" timeOffset="2446">3484 2253 24893,'0'-32'2248,"0"2"-2068,0 10-90,0 8 0,0 14 0,6 18 0,3 14 0,3 7 0,4 21 0,2 4-465,-6-21 0,1 0 1,0 2 374,0 4 0,-1 1 0,0 0 0,0-4 0,0 0 0,0-1 0,2 13 0,0-2 0,0-2 0,-1-5-14,4 13 104,-11-47-90,-2-13 0,-13-40 0,-4-1 0,-14-23 0,-1 15 0,-6 9 0,-7 10 90,-4 19-90,-4 19 90,2 20 0,4 13 0,9 12 343,9 4-343,13 1-90,12-6 14,12-8-14,11-14 0,11-16 0,9-13 0,6-17 0,-15-4 0,-1-6 390,-3-2 1,-1-2-391,1-7 0,-3-1 0,3-17 0,-17 12-90,-11 17-1889,-8-3 0,-2 10-989,-9 2 2968,-3 9 0,1 12 0,-1 2 0</inkml:trace>
  <inkml:trace contextRef="#ctx0" brushRef="#br0" timeOffset="3493">5925 2017 22824,'-16'-30'659,"0"-1"1,-2 1 0,-1 1-435,-2 3 0,-3 2 44,-25-19 1,-4 14-90,2 13 90,3 22-90,5 21 90,6 28-923,22-20 0,2 5 698,1 5 0,4 2-45,1 4 0,3 3 30,2-3 0,0 5 0,1-4-30,0 7 0,2 1 0,0 1 0,0 3 0,0-5-226,0-3 1,-1-3-720,2 6 1,0-4-585,-2 7-2768,-18-32 4297,1-32 0,-19-17 0,5-11 0</inkml:trace>
  <inkml:trace contextRef="#ctx0" brushRef="#br0" timeOffset="3631">5279 2728 21565,'-23'-30'3058,"5"3"-2608,2 4-91,9 3-179,2 4-90,12-10-180,31 0-855,-5 9 1,4 0-315,2 3 0,1 2 1212,5 1 1,0 1 0,-10 4-1,-1 2 1,1 0 0,-1 0 0</inkml:trace>
  <inkml:trace contextRef="#ctx0" brushRef="#br0" timeOffset="3927">6302 2311 23993,'0'-31'3598,"0"1"-2968,-3 5-270,2 5-360,-6 6 0,6 7 0,-3 9 0,6 12 0,2 13 0,4 12 0,2 11 0,3 4 0,-1 5 0,-2 0 0,0-2-303,-2-5 303,-1-7 0,-2-9 0,-1-7 0,-1-8-1799,-1-11-1080,-2-15 2879,-4-15 0,3-11 0,-3-5 0</inkml:trace>
  <inkml:trace contextRef="#ctx0" brushRef="#br0" timeOffset="4241">6980 2144 24443,'25'-45'2968,"-3"2"-2158,-4 2-450,-3 7-360,-1 7 0,-4 9 0,0 9 0,-2 15 0,0 14 0,0 19 0,1 17 0,-6-22 0,0 0-245,-1 6 1,0 0 244,1 3 0,-1 0 0,1 0 0,1 0 0,1 1 0,2-2 0,1-2 0,2 0 0,1-4 0,1 0 0,0-5 0,2-1 0,16 22-50,3-13 50,3-10-3238,23-25 180,-10-15 3058,-16-4 0,-1-6 0,-6-2 0,-1-2 0,0-2 0,1 0 0</inkml:trace>
  <inkml:trace contextRef="#ctx0" brushRef="#br0" timeOffset="4457">7691 1968 24533,'-17'-48'2159,"7"5"-1620,5 5 181,12 10-90,7 12-630,16 18 0,12 16 0,10 21-1696,-24-15 0,0 4 1696,-1 4 0,-1 2 0,-1 3 0,-3 5-1146,-9 0 0,-3 6 0,-2-2 156,-2 11 1,-5 2-225,-3-6 1,-2 3 0,-4-3 1213,-10 11 0,-4-2 0,5-17 0,-2 1 0,0-1 0,-3 2 0,1 0 0,0 0 0</inkml:trace>
  <inkml:trace contextRef="#ctx0" brushRef="#br0" timeOffset="5299">3208 4193 22554,'-40'-16'2609,"-5"2"-1980,-6 7-134,11 9 0,-4 4-315,0 6-1,-1 3-134,-6 7 0,4 5 0,11 3 0,9 4-45,11 30 0,29-15 0,23-13 0,17-4 90,-23-14-90,6 9 180,-31-14-90,-14 7 0,-4 5 0,-11 5-90,-3 4 0,2 0 0,3 2 90,11-2-180,4 0 90,13-2 0,4 1 0,10 1 0,3 3 90,0-1-90,-5 16 90,-17 6-45,-6-22 0,-4-1-45,-10 19 0,-6-13 0,16-19-180,4-6-270,5 0-719,0 0-540,1 0 1709,7 14 0,1-3 0,5 11 0</inkml:trace>
  <inkml:trace contextRef="#ctx0" brushRef="#br0" timeOffset="6610">3188 17576 20126,'-17'-18'1978,"3"0"-1798,2 0 90,6 0 0,2-1-90,4 1 539,4-10-449,2 6 90,8-9 90,3 8-90,6 3-1,2 0-89,2 6 0,-3 3 360,0 12-360,-9 11-1,-3 15-179,-8 11 0,-10 12 0,-2 5-90,-7 2 90,1-5-90,2-7 0,5-7 0,4-10 0,3-6 0,0-8 0,2-7 0,7 5 0,1-6 90,4 9 0,-4-2 0,-2 4-90,-2 5 0,0 5 0,-2 5 90,7 14-180,-1-13 90,9 6 0,0-21 0,18 0 0,-11-5 0,7-1 180,-21 9 180,-14 11-180,-8 6-180,-11 11 0,3-20 0,-1-1 0,-9 15-180,-7 6-360,13-22-180,2-6-539,-1-5-450,1-9-899,-2-3 2608,-1-10 0,1-4 0,0-6 0</inkml:trace>
  <inkml:trace contextRef="#ctx0" brushRef="#br0" timeOffset="9093">18513 2406 18776,'-10'-9'4318,"3"0"-3509,0 0 1,6 0 89,-2 0-89,3 0-91,0 2-179,0 1-270,0 1 0,0 3-270,5 8 90,5 6-90,11 12 0,3 8 0,5 7 0,1 10-451,-1 6 451,-14-24 0,0 1 0,-1-1 0,1 2 0,2 10 0,1 1 0,-2-6 0,-1-1 45,-1 4 0,0-3-45,2 5 0,-10-18 90,-5-20-90,-1 3 0,0-7 541,0 3-541,0-16 0,4-5 0,2-16 0,5-10 0,3-9 0,-3 8 0,1-2-283,-2 11 0,0-1 283,3-9 0,0 1 0,3-12 0,-2 6 0,-1 5 0,-3 2 0,-4 4 0,-2 1 0,-4-12 0,0 12 0,0-8 566,0 17-566,0 6 0,-4 3-810,3 2-359,-2 10-90,3 0-271,0 18-808,2 5 2338,2 12 0,4 7 0,2 2 0</inkml:trace>
  <inkml:trace contextRef="#ctx0" brushRef="#br0" timeOffset="9451">19354 2501 22734,'-6'-20'2339,"-2"0"-2069,-7 6-181,-3 5 1,1 5 0,-1 12 0,2 6 0,2 13-90,5 9 0,4 5 90,6 4 0,5-3 0,5-4 0,3-10 90,4-8-90,1-11 90,1-11 0,-2-10-90,-3-11 90,-3-10-1,-8-6-44,-5-1 0,-3-2-45,-15-18-180,8 23 0,-2 3-180,-15 0-449,8 22-271,2 6-269,4 8-720,5 7 1979,4 7 0,5 5 0,0 1 0</inkml:trace>
  <inkml:trace contextRef="#ctx0" brushRef="#br0" timeOffset="9686">19585 2474 22824,'7'-22'3328,"-2"-1"-2788,-5 2-270,0 3-91,0 7 1,0 12-180,4 33 45,0-1 0,2 3-179,-1 1 0,1 2 134,2 5 0,0-1 0,2 14-327,-4-22 1,0-2-664,1 10-449,-1 2-989,-5-31 2428,-1-14 0,0-16 0,0-9 0</inkml:trace>
  <inkml:trace contextRef="#ctx0" brushRef="#br0" timeOffset="9858">19678 1932 23274,'-26'-51'2069,"1"6"-1800,1 9-179,4 9-90,4 7 90,7 4-270,4 7-539,6 2-451,5 11 1170,12 16 0,-2 2 0,7 11 0</inkml:trace>
  <inkml:trace contextRef="#ctx0" brushRef="#br0" timeOffset="10427">20239 1900 22914,'10'-23'3418,"6"-7"-2878,-9 9-271,3-5-89,-9 17-90,-1 2 0,9 15-90,1 11 90,8 15 0,0 11-45,0 10 0,1 5-45,-3-11 0,0 0-862,3 14 0,0-2 862,-6-19 0,-1-6 0,3 7 0,-1-7 0,-4-7 0,0 0 0,-6-15 0,0 0-90,-4-20 1724,-11-20-1634,-17-14 0,-7-3 0,-13 4 0,6 22 90,-23 17-90,13 14 0,18-1 0,2 4 0,-11 19 45,19-7 0,4 1 45,-1 13 0,5 12 0,29-24 0,10-6-90,14-5 90,7-10-90,6-4 0,-15-7 0,0-2 0,17-4 90,11-5-180,-29-3 90,-3-1 0,-9 0-90,-4 0-90,-4 3-1259,-5-1 90,-3 4-450,-5 4-8032,-1 4 8713,-5 2 0,4 6 0,-5 1 1</inkml:trace>
  <inkml:trace contextRef="#ctx0" brushRef="#br0" timeOffset="11251">22318 1574 21745,'-7'-51'2158,"-6"-2"-1528,-8-1 0,-5 4-181,-1 2 181,-14-2-450,10 19-90,-10 1-90,14 24 90,1 16 0,2 15-90,1 23-258,12-15 1,2 4 257,0 5 0,2 2-480,1 6 1,3 2 479,0 3 0,1 1 0,1 1 0,2 0 0,-1-2 0,1 3 0,2-10 0,0 3 0,1-3 0,1 4 0,1-1-180,2 11 1,2-5-631,6 6-269,-1-13-271,-1-12-718,-2-8 2068,-2-16 0,-3-6 0,-4-8 0</inkml:trace>
  <inkml:trace contextRef="#ctx0" brushRef="#br0" timeOffset="11404">21835 2203 20665,'-44'-27'2609,"6"4"-2429,13 1-90,11 3 0,18 1-90,16 0 0,23-2-270,20 0-180,-23 8 0,3 1-870,5 0 1,2 1 1319,2 0 0,0 0 0,0 3 0,0 0 0,-1 1 0,-1-1 0</inkml:trace>
  <inkml:trace contextRef="#ctx0" brushRef="#br0" timeOffset="11886">22866 2008 24983,'-4'0'899,"0"0"-719,-3 0-90,1 0 90,-7 0 90,-1 0 90,-3 0-91,-3-4-179,0-3 90,3-6-180,6-7 90,8-3-90,12-5 0,10 1 0,11 0 0,11 4 0,6 5 0,-14 14 0,1 5 0,16 7 90,4 14-90,-29 10 90,-13 8-90,-12 10 90,-10 7-90,-11 2-337,-5 2 337,-3-4 0,-1-5 0,5-7 0,3-8 0,7-10 0,7-7 90,5-5 0,8-7 0,25-2-90,6-8 0,28-5 0,-3-4-130,-27 2 0,-1 0 40,0 0 0,0-1-359,28-10-361,-10 6-539,-11 1-810,-9 4 2159,-9 0 0,-6 2 0,-2 0 0</inkml:trace>
  <inkml:trace contextRef="#ctx0" brushRef="#br0" timeOffset="13232">24949 1267 20395,'5'-3'1979,"-2"1"-1709,-3 2 360,0-2-450,0 0 0,0-3 89,0-1 1,0 1 180,0-4-270,0 6 0,0-1-90,0 4 0,-3 0 0,-2 0 0,-5 6 89,0 6 1,-4 12 0,-2 10-90,-3 14 0,-1 8-290,10-24 0,0 0 245,0 2 0,1 0 0,1-1 0,2 0 45,-2 32 0,6-24 0,4 0-90,6 18 45,1-17 0,5-2-45,18 10 0,0-7 0,-1-13 0,-11-14 490,1-8-490,-3 2-90,0-9-90,0 3-450,-1-4-359,-1 0-630,-2-4-1080,-4-5 2699,0-5 0,0-5 0,1 1 0</inkml:trace>
  <inkml:trace contextRef="#ctx0" brushRef="#br0" timeOffset="14162">31272 697 20395,'-12'-9'3239,"5"0"-2700,1 4-89,6-1 0,2 5-91,8-1 1,12 6 0,17 7-90,16 16-180,-23-7 0,1 5 0,0 7 0,2 6 0,-3 0-658,5 8 1,-2 3 596,-6-6 1,0 4 0,-4 0 60,-7 1 0,-5 0 0,-2-1-90,1 7 0,-4 0 45,-1 11 0,-9 2 0,-15-2 0,-6-4-90,7-20 0,-1-3-90,-7 10 0,1-5-674,4-13-630,13-21-1260,2-5 2699,-1-4 0,3 0 0,-3 0 0</inkml:trace>
  <inkml:trace contextRef="#ctx0" brushRef="#br0" timeOffset="15868">16361 16029 20575,'-4'-9'2609,"3"2"-2249,-6 0-1,6 5-89,-2 0 90,3 0 899,0 1-899,0 5-90,0 8 0,0 11 0,0 12-1,-1 7 1,2 4-552,0-3 0,1 2 372,0-2 0,0 3 0,0-1-1429,4 17 1,1-1 1397,-3-18 1,1 2 0,0 0-30,1 1 0,0 1 0,0 3-30,0 3 0,0 4 0,0 0 0,0-2 0,0 2 0,0-2 0,0 2 0,0-1 0,-1 2 0,0 0 0,0-3-713,0-2 0,-1-3 0,-1 0 713,2 1 0,-1 0 0,0-1 0,0-2 0,0 1 0,0 1-174,0-1 0,0 3 0,0 0 0,0-2 174,0 2 0,-1-3 0,1 3 0,0 12 0,-1 3 0,0-4 0,-1 4 0,-1-3 0,0-1 0,-2 0 0,2-2 0,-2-2 49,0-2 0,-1 2-49,0-13 0,0 3 0,0-4 0,1-31 0</inkml:trace>
  <inkml:trace contextRef="#ctx0" brushRef="#br0" timeOffset="20633">19471 4469 19136,'0'-27'3328,"-5"0"-2878,-2 1 0,-7 2-180,0 3-1,-6 5 1,-3 3-90,-5 6 0,-5 3-90,0 2 0,-1 2 0,3 6-90,5 1 0,0 13 90,14-5-90,2 10 0,10-8 0,0 6 0,0-5 0,0 10 0,0-6 0,-8 11 0,-2-6 90,-13 5-90,-3 6 0,-1-2 0,0 1-404,5-4 1,0 0 403,-8 13 0,1 0 0,9-9 0,3-1 44,3-1 1,2 0-45,3 0 0,3 0 0,3 29 90,14-4-90,12-7 0,10-8 90,4-9 180,-2-7-301,-7-8 301,-6-4-180,-8-9 0,-5 4 0,-6-6-90,-8 7 781,-9 8-781,-6 13 0,1 5 327,8 7-327,7-3 0,4 6 0,0 8-1209,4 8 534,-2-29 1,0 3 674,2 24 0,-1 4 0,-1-14 0,0 1 0,-2-6 0,1 1 0,-1 0 0</inkml:trace>
  <inkml:trace contextRef="#ctx0" brushRef="#br0" timeOffset="21650">19540 17390 22104,'-18'0'3508,"2"-4"-2878,-1-1-270,5-4 0,6-4-270,6 5-90,8-4 0,8 5 0,7 0 0,2 2 0,-1 3 179,-4 2 1,-3 6 90,-9 6 0,-3 10 90,-10 10-90,-3 7-270,-9 8 0,4-11 0,-1 0 0,-9 18 0,9-20 0,1-1 0,-2 3 0,7-4 0,4-5 0,17 1 0,1-10 0,12-3 0,-1-5 0,-3-4 0,-1 7 0,-5-2 0,-4 3 0,-6 2 0,-2 8 0,-4-4 0,0 12 0,0-13 0,5 6 0,2-7 0,7 0 0,2 0 0,15 14 0,0 6 0,0 0 0,-11 1 0,-15-14 0,-23 12 0,-19 1-270,7-17 0,-2-1-1439,-26 7-810,4-7 2519,21-15 0,1-1 0,3-4 0</inkml:trace>
  <inkml:trace contextRef="#ctx0" brushRef="#br0" timeOffset="29260">5539 5672 20036,'-4'-9'3148,"3"-2"-2698,-6 1-1,6-1-89,-6 2-90,6 0-90,-8 0 0,8 0 0,-10 0-1,4 0 1,-7 2-90,-2 2 0,-3 3 0,-6 2-90,-4 8 90,-10 6-90,-5 14 0,-5 8-302,21-15 0,1 1 302,0 3 0,1 2 0,-1 1 0,1 1 45,2 1 0,1 3-45,2 1 0,1 2 0,4 1 0,2 1 0,1 0 0,4 1 0,2 0 0,3-1 0,2-3 0,2 0-122,7 29 122,9-12-90,22-3-90,1-26 180,18-9-90,-10-26 0,2-12 90,-16-1 0,-1-3 0,13-19-174,-17 13 0,-3 0 174,-1-19 90,-6-1-90,-6 2 0,-2 0 0,-4 2 0,0 3 522,-2-1-522,0 5 214,-1 3-124,-2 3 90,-1 6-90,0 4 0,0 2 368,0 4-278,-3 1 60,2 4-60,-6 3-180,6 6 90,-6 9 0,2 29-1,1 33 1,7-2 0,4 3-383,0-17 1,3 0 292,4-5 0,4 3 0,2-9 0,19 9 0,-11-21 0,1-3 0,9-4 0,-3-9 0,4-5 0,-8-4-90,-7 0-269,-10 0 224,-13 0-2743,-4-10 2878,-14-9 0,0-1 0,-11-3 0</inkml:trace>
  <inkml:trace contextRef="#ctx0" brushRef="#br0" timeOffset="29729">2891 6549 22014,'-30'-16'1799,"-1"5"-1529,-1 4-90,1 13 0,1 8 0,-4 42-90,13-5-90,10-11 0,3 3-45,5 6 0,3-1-180,0-11 0,0 1-1304,0 20 0,0-2 1529,0 1 0,-4 8 0,0-29 0</inkml:trace>
  <inkml:trace contextRef="#ctx0" brushRef="#br0" timeOffset="29893">2575 6436 24173,'-12'-34'495,"1"0"0,-9-27-945,3-3-360,9 28-809,11 4 1619,12 26 0,14 18 0,4 4 0</inkml:trace>
  <inkml:trace contextRef="#ctx0" brushRef="#br0" timeOffset="30444">2960 6680 22644,'11'0'1259,"-1"5"-1079,0 2 0,0 8 0,4 6-180,2 10 0,3 8 90,1 8-90,-2 6 0,-1-1 90,-3-4-90,-4-10 180,-2-9-180,-2-14 270,11-72-180,-5 9-342,0-4 1,0-3 341,-3 19 0,0 2-45,-1 0 0,1 2 37,9-23-82,-4 15 90,7 19-90,9 33 0,1 10 0,7 20 0,3 0 0,-10-17 593,10-1-593,-10-26-90,8-34 90,-8-9 0,-13 11 0,-2-5-1558,-3-16 1,-5-1 1737,-2 12 0,-2-1 45,1-15 0,-1 2-138,-3 20 1,-2 3 92,-4-26-90,-2 18 0,0 20-90,2 19 90,5 54-90,3 5 1269,0-9 0,0 3-1269,3-8 0,1 0-45,-1 1 0,2-1-90,0-2 0,2 0-547,3 6 0,2 0-1297,-1-8 1,1-2 1978,-2-3 0,0-3 0,10 10 0,-13-24 0</inkml:trace>
  <inkml:trace contextRef="#ctx0" brushRef="#br0" timeOffset="30628">3504 6468 24443,'-45'-25'1709,"-1"-8"-1619,32-2-360,15 2-449,41 3-541,16 12-189,-24 9 1,1 2 1448,1 1 0,0 0 0,-2 2 0,1 1 0,-2 1 0,0 0 0</inkml:trace>
  <inkml:trace contextRef="#ctx0" brushRef="#br0" timeOffset="33906">6863 5346 19766,'-4'-7'4767,"3"-1"-3957,-6 3-91,6-2-359,-3 3-180,4 1 0,-3 1-180,2 2-1889,-3 0-1799,4 4 3688,0 3 0,2 9 0,0 2 0</inkml:trace>
  <inkml:trace contextRef="#ctx0" brushRef="#br0" timeOffset="34679">2814 8521 22914,'-7'-25'2608,"0"3"-2338,-7 3-90,7 6 0,-2 6-90,8 25-90,-6 10 0,6 27-135,-1 4 0,0 4-810,2-15 1,0-1 944,0 20 0,0-6 0,0-11 0,0-26 0</inkml:trace>
  <inkml:trace contextRef="#ctx0" brushRef="#br0" timeOffset="34828">2664 8060 22824,'0'-34'584,"0"-1"1,0-26-675,0 18-269,0 14-271,5 15-989,7 18-8212,11 13 9410,4 17 0,5 9 1,-1 7-1</inkml:trace>
  <inkml:trace contextRef="#ctx0" brushRef="#br0" timeOffset="35286">3013 8273 21835,'12'13'1799,"-1"3"-1530,0 4 91,0 7 0,6 27-360,-3-8 90,2 17-90,-3-5 0,-4-20 180,1 4-90,-2-30 0,-2-3-90,2-18 90,4-9-90,1-14 90,5-13 89,0-5 1,2-1-90,1 6 0,8 7 0,6 22-90,1 9-150,8 3 0,9-2 0,-6-2 150,-14-4 0,-2-2-251,16-3 1,6-4 0,-12-4 340,-18-9 0,-9-4 45,0-4 0,-2 0 89,-4-3 1,-2-1 45,-1 0 0,-2 1-45,-3 2 0,-2 2-90,0 6 0,0 1-45,-3-19-1,-2 16-89,6 19 0,-3 20 0,4 23 0,6 21-269,4 17-91,-1-26 0,1 1-462,1 3 1,0 0 11,1 0 1,1 0-361,-2-2 1,0-1 1169,8 26 0,-7-11 0,-4-8 0</inkml:trace>
  <inkml:trace contextRef="#ctx0" brushRef="#br0" timeOffset="35430">3675 8078 24443,'-31'-39'1079,"5"3"-989,17-8-449,17 14-721,24-6-899,25 11 1878,-21 13 1,2 1 0,6 0 0,1 1 0,2 1 0,0 1-1</inkml:trace>
  <inkml:trace contextRef="#ctx0" brushRef="#br0" timeOffset="35877">4905 7454 24983,'7'-28'1889,"-1"6"-1799,-4 8 0,0 12-90,-1 17 0,3 19 89,3 23-89,-1 1 0,1 5-1519,-2-16 0,0 2 1564,2 17 0,-1-2-45,-2-24 0,-1-3 135,0 2 0,0-2 314,-1 11-359,0-10-90,-1-32 0,3-22 0,5-12 0,5-10 2949,6-6-2949,7 3 0,5 7 0,3 13 0,1 15 0,-3 15 0,-3 14-90,-7 13 90,-10 7 90,-10 7-90,-14-2 0,-8-3 0,-12-8 0,-2-10 0,-5-13 0,1-8 0,-1-14-90,3-4-360,-12-21-179,17 5-361,-9-7-449,21 10-990,4 5 2429,5-2 0,9 5 0,5 0 0</inkml:trace>
  <inkml:trace contextRef="#ctx0" brushRef="#br0" timeOffset="36134">6249 7350 25432,'-13'-46'1620,"-7"-5"-1441,4 13-179,2 7-179,8 11 179,-3 34 0,7 8 0,-7 24 0</inkml:trace>
  <inkml:trace contextRef="#ctx0" brushRef="#br0" timeOffset="36321">6363 7893 25882,'19'4'1439,"-1"3"-989,7 20-450,-6 1 0,4 18-360,-14 3-982,-8 13 442,-6-25 1,-3 1-924,-5 4 1,-4 2 1822,-8 2 0,-3 1 0,-6 2 0,-2 1 0,-5 1 0,0 0 0</inkml:trace>
  <inkml:trace contextRef="#ctx0" brushRef="#br0" timeOffset="39811">21173 8168 23544,'-35'0'1709,"3"0"-1530,5 0 1,5 0 0,11 0 90,7 0-3392,22-4 3302,22-3-90,-6 0 0,5-1-487,15-1 0,5-1 457,-9 2 0,3 0 0,2 0-421,-7 1 0,2 0 0,1 0 0,2 1 383,6-2 1,1 0-1,2 0 1,1 0-5,-11 1 0,0 1 0,0-1 0,3 1 0,1 0-3,4-1 0,4 1 0,2-1 0,0 1 0,-2 0 0,-4 0-15,-3 1 0,-4 0 0,-1 0 0,1 0 0,1 0 0,9 0 0,3 0 0,0 0 0,-3 1 0,-7 0 0,0 0 0,-5 1 0,-4 1 0,14-1 0,-4 1-45,-13 1 0,-3 0-315,17 1-1169,-21 0 2240,-32 4-2960,-24 7 2249,-34 8 0,17-4 0,-2 1 0,-5 1 0,0 1 0</inkml:trace>
  <inkml:trace contextRef="#ctx0" brushRef="#br0" timeOffset="40137">21092 8960 25972,'-40'12'629,"1"-1"1,-26 3-540,26-6 0,29-8 90,32-4 0,37-7-45,-14 2 0,5-2-1176,-6 1 0,3-1 1,2 0 1100,9-1 0,3-1 0,2 1-38,-9 2 1,1 0-1,2 0 1,5-1-402,-2 2 1,5 0 0,2-1 0,2 1 0,-2 0 0,-4 1 378,0 0 0,-3 0 0,-1 2 0,1-1 0,3 0-242,1-1 1,3 1 0,1-1 0,0 1 0,-3 0 0,-4 1 241,2 0 0,-5 2 0,-1 0 0,-2 0 0,14-1 0,-3 0 0,-2 1 0,-8 1 0,-1 0 0,-3 0-379,14 0 0,-3 0 379,-11 1 0,-5 1 588,-8-1 0,-3 0-588,30-2-90,-31 1 1399,-4-2-2119,-25 5 2005,-12 0-2724,-10 0-810,-17 11 2339,-17 1 0,18 2 0,-2 1 0,-3 0 0,-1 0 0</inkml:trace>
  <inkml:trace contextRef="#ctx0" brushRef="#br0" timeOffset="42679">20990 9932 26391,'-33'11'405,"0"-1"0,-24 8-315,15-8 90,15-4 104,19-6-14,23-4 0,32-5-673,-8 0 0,5 0 403,14-4 0,4 0 0,-12 3 0,2-2 0,6 1-535,-2 0 1,6 1-1,3-1 1,0 0 0,-4 1 534,4-1 0,-4 1 0,2 1 0,6-2 0,-10 3 0,6-1 0,3 0 0,1 0 0,-2 0 0,-2 1 0,-6 0 0,8 1 0,-5 0 0,-2 0 0,2 1 0,-3 0 0,3-1 0,0 1 0,-3 0 0,-5 1-481,2-1 1,-5 2 0,-2 0 480,15-1 0,-4 1-191,-12 1 1,-3 2 190,-8-1 0,-4 1 310,16 1-310,-13 0 2248,-11-2-2248,-7 2 2111,-6-2-2111,-2 0 764,-6-1-764,0-1 153,-2 1-153,-2-1 0,2 2 0,-2-3 0,-4 1-1799,0 1-2879,-15 17 4678,3 0 0,-10 19 0,6-5 0</inkml:trace>
  <inkml:trace contextRef="#ctx0" brushRef="#br0" timeOffset="45696">21619 11656 16707,'-3'-9'6027,"2"-3"-5217,-3 1 359,1-9-539,-4 3-91,-1-5-179,-4 4 0,0 0-180,-4 2 90,-23 2-181,7 16 1,-2 3 0,-3 2 0,0 4-630,-10 9 1,2 5 584,8 1 0,1 4 0,1 4 0,1 3 0,1 3 0,3 3-45,3 1 0,3 1 0,3 2 0,3 1 0,7-2 0,3 1-55,3 10 0,7 1 100,8-9 0,7-2-45,6-3 0,5-6 0,0-11 0,4-11 0,17-20 0,1-12 0,-17 1 0,-2-4-185,11-12 1,-2-5 184,-15 3 0,-3-2-349,-2-2 1,-2-3 438,-3 1 0,-3-1 45,-3-1 0,-2 0-90,-2 3 0,-2 1-45,-2-29 1055,-4 0-1055,2 26 109,-3 2-109,6 53 385,4 9-385,4 34 0,8 3-180,-3-16 0,2 2-1034,2-1 0,2-1 658,-2-1 1,2-2-615,-1-7 1,1-5 1169,13 1 0,5-8 0,4-5 0</inkml:trace>
  <inkml:trace contextRef="#ctx0" brushRef="#br0" timeOffset="45918">22180 11814 24803,'-20'-23'1619,"1"1"-1349,3 1-90,7 3-90,9 2 0,12 3-90,15-3 0,13 0 0,2 3 0,2 0-45,-10 5 0,1 0-90,13-3 0,-2 3-315,11 3-180,-8 3-269,-9 2-180,-7 0-451,-9 4-628,-6 3 2158,-9 5 0,-4 8 0,-5 1 0</inkml:trace>
  <inkml:trace contextRef="#ctx0" brushRef="#br0" timeOffset="46082">22387 12013 16723,'-51'28'2699,"4"-6"-98,8-6-2331,11-9 1028,13-3-1208,32-16-269,14-1-46,-2 1 0,4-1-315,0 2 0,3-1-1484,20-4 1,0 0 1995,-13 3 0,1 1 0,12-4 0,-1 1 0,-19 5 0,1 0 1</inkml:trace>
  <inkml:trace contextRef="#ctx0" brushRef="#br0" timeOffset="46430">23727 11199 20665,'-19'0'2249,"5"0"-2069,6 0 90,4 0 179,4 0-89,4-2 90,6-3-90,10-4-90,13-2-91,13-5-335,13 0 201,-25 7 0,2 0-45,0 0 0,1 0 0,0 1 0,-1 0-180,-2 0 0,0 0-360,25-3-180,-9 2-179,-11 2-360,-11 4-360,-10 1-630,-9 2 2249,-13 0 0,-9 0 0,-7 0 0</inkml:trace>
  <inkml:trace contextRef="#ctx0" brushRef="#br0" timeOffset="46835">23958 11131 22374,'-34'5'1799,"1"5"-989,-4 2-361,10 4-179,-2 6-90,13 1-90,0 4 0,3 5 0,5 0-90,2 1 0,6-3 90,0-5-90,2-3 90,4-8-90,2-4 0,6-6 0,17-8 0,16-4 0,7 3 0,-13 2 0,1 4 0,-8 5 0,-1 3 0,30 9 90,-21 10-90,-30-3 90,-12 5 0,-12 1 0,-14 5 45,-3-9 0,-3-1-45,-20 14-1,5-10 1,1-2-90,-4 0 0,-8 0-90,24-19 1,18-5-91,1-4-90,15 0-4947,0 0 5217,-3 0 0,-2 6 0,-3 2 0</inkml:trace>
  <inkml:trace contextRef="#ctx0" brushRef="#br0" timeOffset="47728">21217 13510 24533,'0'-21'1619,"0"3"-1529,-3 7 90,-3 12-90,-3 37 0,3 6-90,3-7 0,2 3-1351,1-6 0,0 0 1351,1 4 0,0-1 0,0-1 0,2 1-270,1 7 0,0-2 359,3 13-34,2 1-55,-2-40 0,2-16 90,4-14 1662,3-11-1752,20-21-90,13 4 90,2 7 0,0 15 0,-17 32 0,-3 9 0,-4 20 0,-7 13 1391,-10 10-1391,-13-16 0,-6 1 0,-2-12 0,-3-1-92,-6 8 1,-6-4 91,0-14 0,-3-4 45,0-5 0,-1-2-45,-33 3-1704,21-16 1,1-4 1523,-16-12 0,23 2 1,4-3-708,2-21 78,13-8-271,12-3-629,14-3 1709,8 15 0,5 2 0,19-13 0,-10 17 0,0 0 0</inkml:trace>
  <inkml:trace contextRef="#ctx0" brushRef="#br0" timeOffset="48050">22224 13840 23993,'-8'-18'1529,"4"0"-1439,0 0 0,8-2-90,8-1-180,41-16-675,-11 19 1,3 0-91,1 0 1,0 1 891,4 4 1,-4 4 0,7 3-1,-7 6 1</inkml:trace>
  <inkml:trace contextRef="#ctx0" brushRef="#br0" timeOffset="48228">22294 14139 25012,'-48'23'2249,"9"-9"-1910,26-12-339,24-18-90,26-9 0,12-2-270,-5 3 0,3 0-1376,-1 0 1,4 0-1,-2 1 971,14-3 1,-1 3-316,0 0 1,2 0 1051,-9 5 1,3-1 0,-3 2 0,5-3 0,0 0 0,-10 4 0,0 0 0,0 0-1</inkml:trace>
  <inkml:trace contextRef="#ctx0" brushRef="#br0" timeOffset="48531">23674 13266 25163,'12'-32'1079,"6"-2"-989,10 2 0,11-1 0,8 1-90,4 2 0,0 3 90,-2 6 180,6 4 269,-19 9 631,5 32-1170,-30 12 0,-8 0 0,-3 4-1551,-2 0 0,-2 1 1551,-3 7 0,0 2 0,-1 1 0,1 2-207,2-1 0,0 4 0,1-3 207,-3 7 0,2 2-79,2-14 0,2 4 0,0 0 0,-1-3-1361,0 19 1,1-3 404,1-1 1,0-2-315,-1-17 0,-2-6 1349,-3-7 0,-6-15 0,-3-11 0</inkml:trace>
  <inkml:trace contextRef="#ctx0" brushRef="#br0" timeOffset="48654">23764 13912 24353,'-42'-45'2519,"6"2"-2429,7 7 89,15 4-179,24-7-495,17 16 1,7 2-226,1 0 1,2 2-1179,15-2 0,1 2 1898,-9 5 0,0 2 0,0 0 0,-1 1 0,1-2 0,-1 1 0</inkml:trace>
  <inkml:trace contextRef="#ctx0" brushRef="#br0" timeOffset="48914">25298 10968 24443,'-4'-16'1439,"-3"0"-1349,6 5 0,-3 2-180,4 2-180,0 5-5396,0 0 5666,0 10 0,0 4 0,0 8 0</inkml:trace>
  <inkml:trace contextRef="#ctx0" brushRef="#br0" timeOffset="49081">25307 11520 24713,'6'9'1799,"2"4"-1349,2 15-360,-1 22-450,-1 7-1080,-14-2 1,-8 5 1013,-2-15 1,-4 0 0,-1 0 0,0 3 0,-1 1 0,-1-1 0,-7 3 0,0 0 0,1 0 0</inkml:trace>
  <inkml:trace contextRef="#ctx0" brushRef="#br0" timeOffset="49354">25489 13230 27951,'-6'-28'630,"0"-1"-630,6 2 0,0-1-360,4 4-899,-2 5-720,3 4-720,-4 6 2699,-1 4 0,0 3 0</inkml:trace>
  <inkml:trace contextRef="#ctx0" brushRef="#br0" timeOffset="49536">25441 13840 27411,'2'16'1170,"-4"8"-1170,-8 16 0,-10 19-2306,5-20 0,-3 2 2306,-3 6 0,-2 3-540,-5 3 0,-1 1-300,7-15 1,-1 1 0,-1 0-91,-2 1 1,-1 0 0,-1 0 929,-2 1 0,-1-1 0,0 1 0,-2 0 0,0 0 0,-1 0 0,0-1 0,-1 1 0,0-1 0</inkml:trace>
  <inkml:trace contextRef="#ctx0" brushRef="#br1" timeOffset="72030">13583 11122 22014,'-16'-29'2339,"3"-1"-1709,5 0-1,5 1 1,3 4 359,0-3-809,0 10 90,0 3 0,0 21 0,0 16 0,0 24-225,0-14 0,0 4-628,-2 8 0,0 4 583,-1 7 0,0 6 0,-1-13 0,1 6 0,-1 2 0,1-4 0,0 5 0,0-3 0,1 4 0,-1-4 0,1 2 0,-1 1 0,2-2 0,1 9 0,2-3 0,0-3 0,0 3 0,2-2 0,0 9 0,4-7-16,5-27 1,3-7 15,13-4 0,15-23-90,-4-40 90,-18 9 0,-1-4-375,1-8 1,-1-5 374,-3-1 0,-1-6 0,-1 2 0,2-8 0,-2-1 30,-1 1 0,-1-6 0,-3 7 226,-2 5 0,-2 5-256,-1 2 0,-1 4 0,-1-5 30,-8 50-30,4 10 0,1 47 0,12-12 0,5-5 0,6-2 0,17-1 0,-11-18 0,1-5 0,18-7 0,-4-16 0,-6-9 0,-11-12 0,-19-30 0,-15 11-45,-16 7 0,-6 2-315,-21 1 166,14 14 0,-3 3-885,-19 3-451,4 8-628,4 4 2158,11 6 0,7 8 0,7 2 0</inkml:trace>
  <inkml:trace contextRef="#ctx0" brushRef="#br1" timeOffset="72381">14391 11280 23274,'-14'-36'1259,"2"2"-1169,-2 2 0,7 7-90,2 3 90,5 6-90,0 2 0,0 3 0,0 4 0,0 1 180,0 3 0,-6 1 89,-1 2 91,-5 0-90,-2 8 270,-13 18-360,6 2-90,1 2 0,2 2-90,1 9 90,0 16-90,17-17-90,6-1 0,8-3-990,19 6 181,0-16-181,17 1-269,-5-20-810,-7-10 1,1-6 2158,23-13 0,-19 3 0,-2-5 0,-11 2 0,-1-1 0</inkml:trace>
  <inkml:trace contextRef="#ctx0" brushRef="#br1" timeOffset="72916">14850 11072 21745,'11'-50'2608,"-3"7"-2248,-14 9 0,-6 13-1,-11 10-89,-4 13 0,-1 12-90,-9 31-180,13-2 0,1 19 0,18-17 0,8-2-90,4-6 0,7-4 0,2-7-90,6-12 90,1-6 0,0-14 0,-3-6 90,0-33 270,-11-18-225,-4 29 0,-1-1 45,-3 0 0,-2 2 90,-2-8-180,2 12 90,-7 6 0,8 14-90,-4 15 0,8 15 90,11 38-90,1-8-1696,-2-18 0,1-1 1696,10 11 0,4-11 0,12-7 0,-2-30 0,0-13-191,-10-33 191,-19 19 0,-2-2 45,0-6 0,-1-2-356,-1-6 1,0-3 355,-2-2 0,-2-5 165,0-1 0,-1-5 0,0 2 627,-1 14 1,0 2 0,0-2-628,0-13 0,0-2 0,0 6-1011,0 1 0,0 6 801,0 6 0,0 4 0,0-24 179,-4 40-179,0 38 0,-1 46 0,3-15 0,0 7-247,4 6 0,2 5 0,0-1 247,-1-12 0,0-1 0,2 2 0,1 14 0,2 3 0,0-5 0,3 3 0,2-3 0,-1-12 0,2 1 0,0-3-360,1 4 0,1-1-540,4 8 1,-1-4-957,8 5 1856,-3-13 0,-2-10 0,1-7 0</inkml:trace>
  <inkml:trace contextRef="#ctx0" brushRef="#br1" timeOffset="78982">25416 1895 20935,'-12'-7'2339,"2"1"-2069,3 3-1,4 1 631,3 2-540,-4 0-90,3 8-91,-2 6-89,3 12-90,0 7 90,0 4-90,0 6 0,0-2 0,0 2-180,0-5-1079,0 6-90,3-14-1260,2-6 2609,1-16 0,2-10 0,-2 0 0</inkml:trace>
  <inkml:trace contextRef="#ctx0" brushRef="#br1" timeOffset="79151">25506 1402 22374,'-5'-32'900,"1"-1"-1260,4 17-450,0 2 810,11 33 0,-3-1 0,10 18 0</inkml:trace>
  <inkml:trace contextRef="#ctx0" brushRef="#br1" timeOffset="79781">25631 1755 24353,'5'20'180,"0"3"-90,2 6-90,-1 5 0,2 3 0,-2-1 0,4-4 0,-1-7 0,0-11 0,-2-6 90,0-26 0,0-3 0,-1-19 0,2-1 90,-2 0-180,2 0 0,2 7 0,0 7 0,3 9 90,10 15-90,4 29 0,3 5 0,-1 18 0,-10-13 0,6 3 0,-9-13 0,7-5 90,-1-29-90,-4-11 0,7-24 0,-11 4 0,-2-4 89,-2 7 1,0-1-206,3-16 1,-2 1 250,-5 11 0,-2 2 0,0-1 0,-2 1 45,-1 1 0,0 1 90,-1-29-180,0 10-90,0 13 0,-4 11 0,3 16 0,-2 16 0,5 20 0,3 17 0,6 19 0,-4-24 0,2 2-8,0 4 0,0 1 8,1-1 0,1 1 0,3 13 0,-1 1-270,-1-5 1,-2-2-1,2-1 0,-1-3-360,0 19-1259,-7-26 90,-2-15 1799,-5-7 0,2-16 0,-3-9 0</inkml:trace>
  <inkml:trace contextRef="#ctx0" brushRef="#br1" timeOffset="79992">26082 1529 20755,'-29'-14'2879,"3"1"-2520,6 1-179,5 3-90,7 3 0,5 3-90,8 1 0,9 2-180,15 0-359,10 0-676,-6 0 1,2 0-8617,18-2 9432,13 0 1,-24-1 0,-1 1 0</inkml:trace>
  <inkml:trace contextRef="#ctx0" brushRef="#br1" timeOffset="80507">26943 1330 21924,'-5'-26'2249,"0"8"-2069,-2-4-180,-2 13 90,8 5-90,-10 2 0,3 8 90,-7 7-90,-3 10 0,1 11 90,-1 5-90,4 2 0,2 18 0,5-17 0,6 11 0,7-24-90,2-2-90,4-8 0,0-4 0,2-8 90,1-3 0,1-6-89,-1-4 179,-1-8 89,-4-7 1,-2-6 90,-4-4 90,-2-5 90,-2-1 270,-4-11-451,3 17-89,-2-5 0,3 22-90,0 1 90,0 8-90,0 1 0,2 10 0,3 5 0,4 10 0,5 6-180,2 5-1888,12 26-451,-6-12 2519,-8-13 0,0-1 0,4 14 0,-2-1 0</inkml:trace>
  <inkml:trace contextRef="#ctx0" brushRef="#br1" timeOffset="80681">27609 1696 24173,'21'-16'1709,"-3"3"-1619,-4 6-90,-4 3 90,-3 12-180,-4 6-450,-3 11-719,-7 9-1349,-4 2 2608,-11 7 0,-5 2 0,-3 3 0</inkml:trace>
  <inkml:trace contextRef="#ctx0" brushRef="#br1" timeOffset="80962">27958 1307 22914,'19'-25'1439,"-3"7"-1169,-4 9-90,-2 15 0,-2 6-180,-1 11 90,-3 4-90,-3 3-1619,-1 29 449,0-22-1078,0 16 2248,-3-39 0,-3-7 0,-5-10 0</inkml:trace>
  <inkml:trace contextRef="#ctx0" brushRef="#br1" timeOffset="81621">28328 1158 22554,'4'-13'2609,"-2"1"-2429,0 5-1,0 7-179,2 15 90,4 15-90,1 8 0,0 6 0,-2 3 0,-1 4 0,2 10 0,-2-1 45,-2-16 0,-2-4-45,-2 13 0,0-39 0,0-31 0,5-10 45,5-14 0,3-4 0,-2 13 0,2 1-683,5-13 1,1 1 637,6-5 0,-1 14 0,-4 16 0,1 10 0,1 20 0,0 7 0,1 15 0,-1 1 1275,-4-3-1365,0-8 0,-1-12 90,-1-12-90,4-18 90,2-20 0,5-19-497,-13 22 0,0-3 587,0-3 0,-1-3-23,3-18 1,0 0 67,-6 17 0,0 1-45,1-9 0,-1 3-90,0 4 90,-4 19-90,0 25 0,-2 22 0,2 23 0,-1 21 123,-1-26 0,-1 1-258,0 4 0,-1 1-225,1 0 0,0 0-315,-1-1 1,0 0 18,-1-4 1,0-1-9176,1 28 9118,-2-12 0,-6-15 0,0-6 0</inkml:trace>
  <inkml:trace contextRef="#ctx0" brushRef="#br1" timeOffset="81789">28852 1108 23004,'-7'-45'1619,"1"4"-7100,10 5 5481,8 7 1409,12 4-1768,15 2-1036,0 14 1,4 2 1394,-9 1 0,0 1 0,13 1 0,1 1 0,-15 2 0,0 0 0</inkml:trace>
  <inkml:trace contextRef="#ctx0" brushRef="#br1" timeOffset="82217">29550 715 24173,'0'-34'1619,"0"4"-1529,0 7 90,0 28 90,0 55-270,0-24 0,0 2-446,-2 20 1,0 1 445,2-10 0,0-2 0,-5 0 0,1-1 0,3-4 0,0-2 56,-3-5 0,-1-3-56,4 20 90,-6-16 180,6-17-270,-2-15 0,4-20 818,7-11-818,4-3 0,5-1 0,4 3 0,2 1 0,1 1 0,1 4 231,24 3-321,-11 62 90,-15 1 45,-12-8 0,-3 3-45,-10 18 0,-10-1 0,-12-10 0,-9-10-90,-6-13 0,0-12-360,1-15-180,3-10-359,6-13-360,7-10-1080,12-6 2429,4-2 0,10 3 0,0 5 0</inkml:trace>
  <inkml:trace contextRef="#ctx0" brushRef="#br1" timeOffset="84267">3395 10638 22104,'-7'-54'2339,"-6"-1"-1889,-10-5-270,8 30 0,-2 0-744,-2 0 1,-2 1 698,-4 2 0,-1 2-45,-3 2 0,-1 3 183,-1 3 0,-2 4-273,-30 2 0,2 22 0,32 3 0,2 8 30,1 10 0,2 8 0,3 4-553,0 11 1,3 6 0,2 1 522,-2 1 0,1 1 0,3 1 0,6-12 0,1 1 0,2 0 0,2-3-90,2 1 0,2-3 0,1 0-90,0-1 0,1 1 0,1-1-558,1-3 0,0 1 0,1-2 18,2 19 1,1-1-577,0-6 1,0-1 1295,-2-7 0,-2-1 0,0-8 0,-2-1 0,-1-5 0,0 1 0</inkml:trace>
  <inkml:trace contextRef="#ctx0" brushRef="#br1" timeOffset="84408">2566 11701 23184,'-41'-50'1529,"8"0"-1439,21 5-90,22 0 0,26 0-1065,-6 20 1,3 2 434,10-1 1,2 1-4287,6-3 1,2 2 4102,4 0 1,0 2-1,2 0 1,0 1-1,0 2 1,0 0 0</inkml:trace>
  <inkml:trace contextRef="#ctx0" brushRef="#br1" timeOffset="84858">3902 10851 23544,'0'-8'809,"2"2"-629,-1 10-90,0 3 90,-1 5 0,0-1 180,0-4 179,0-3 361,0-4-630,0-6-91,0-5-89,0-12-90,0-9 0,8-6 0,6-8 0,15 1 0,11 3 0,11 11 0,8 15 0,4 18 0,-3 20-247,-33-2 0,-3 4 247,-5 4 0,-3 5 0,-5 4 0,-4 3-1570,-7 2 1,-4 2 1569,-4 3 0,-5-1 0,-3 0 0,-3-1-266,-2-2 1,-1-2 310,2-4 0,-1-2-85,3-4 0,0-3 40,-11 17 290,9-11-200,10-11 2890,4-12-2980,10-5 800,8-6-800,12-4 0,20-5-180,16-9-150,-23 6 1,1-1-166,3-1 1,1 0-316,0 0 1,0-1 809,13-4 0,-1-1 0,-17 6 0,-2 0 0,9-4 0,-1-1 0</inkml:trace>
  <inkml:trace contextRef="#ctx0" brushRef="#br1" timeOffset="85108">5267 10036 24443,'0'-40'539,"0"1"1,-1 2 0,-4 3 180,-12-8-450,-5 41-1,-12 45-863,19-1 1,3 7 638,-2 10 0,3 3-45,6-16 0,0 1 0,3 4 0,1 3 0,1 3 0,2 1 0,2 1-90,4-1 0,2 2 0,1-1 0,1-1-793,-1 1 0,1-1 0,1 0 0,2-3 568,2-5 0,3-1 1,1-3-1,1-5-675,15 13 1,3-7 915,2-6 1,3-5 0,1-7-1,2-4 1,1-5 0,0 0-1</inkml:trace>
  <inkml:trace contextRef="#ctx0" brushRef="#br1" timeOffset="87368">5722 5934 17697,'8'-9'4497,"2"0"-3957,-2 0 0,2 0-91,-2 0 91,-1-2-90,-3 1-90,-1-1-180,0 2-90,-1 0-1,0 2-89,-1 3 0,2 2 90,2 2-90,2 0 0,3 0-90,4 0-629,17 0-900,13 0 360,1 0-720,2 0-270,-18 0 2249,-5 0 0,-6 0 0,-4 0 0</inkml:trace>
  <inkml:trace contextRef="#ctx0" brushRef="#br1" timeOffset="87533">5986 5916 17787,'-37'30'4137,"2"-3"-3867,5-6-90,5-4 0,7-9-90,10 2 90,2-9-90,26 3-450,19-8-270,10-1-989,8-6-8185,-15-3 9804,-3-4 0,-2-1 0,-3-1 0</inkml:trace>
  <inkml:trace contextRef="#ctx0" brushRef="#br1" timeOffset="88052">6290 5618 18596,'6'-20'3958,"-3"9"-3778,0 1-180,-8 10 90,-7 10 180,-4-3 270,0 4-361,8-11-89,4-7-90,10-9 0,2-5 0,9-4 0,5 0 0,4 0 0,5 7 90,14 2 90,-7 21-90,-2 4 90,-18 36-180,-18-9 90,-7 15-90,-3-15 0,3-7 90,0 2 0,6-13-90,5-3 90,8-11-90,13 2 0,4 1 90,1 7-90,-1 1 0,-7 6 0,-5 4 0,-9 8-90,-17 10-270,-14 7-45,3-21 1,-3 1-4512,-15 16 1,-3 0 4329,10-12 1,0 0 0,-8 12 0,0-1 0,15-15 0,0-1 0</inkml:trace>
  <inkml:trace contextRef="#ctx0" brushRef="#br1" timeOffset="88666">5450 7875 20935,'-19'-2'2339,"1"-3"-1979,-1 0-1,3-4-179,4 4 0,6-1-90,2-1-90,8-2-270,18-10-269,2 3-91,15-6-180,-6 11-449,-4 0-540,-3 6-180,-8 1 1979,-5 4 0,-7 8 0,-5 2 0</inkml:trace>
  <inkml:trace contextRef="#ctx0" brushRef="#br1" timeOffset="88798">5421 7920 16078,'-27'34'5846,"5"-4"-5216,9-8-450,26-20-630,32-25-449,8-8-525,-19 9 1,-1-1 1423,16-13 0,-5 1 0,-1-1 0</inkml:trace>
  <inkml:trace contextRef="#ctx0" brushRef="#br1" timeOffset="89150">5770 7427 20755,'0'-25'2159,"0"4"-1979,0 5-90,0 17-90,2 10 0,2 14 0,4 4 0,1 3 0,3-2 0,-2-3-90,0-7 90,0-4 0,-3-9-90,0-5 90,0-13 270,10-23 179,-5 0 91,7-14-90,-8 16-90,-5 5-90,1 2-181,-4 13-89,1 10 0,0 20 0,-2 16-269,2 18-631,-2 14-1278,-1-26 0,0 1 2178,-1 4 0,0 1 0,0 4 0,0 2 0,0 0 0,0 0 0</inkml:trace>
  <inkml:trace contextRef="#ctx0" brushRef="#br1" timeOffset="90648">6225 10149 19586,'-12'-16'2788,"-2"1"-2428,-2 1-180,-5 3 0,-3 4 0,-17 9-90,9 7 0,-11 11 0,15 9 0,1 10-46,11-1 1,2 2-45,6-7 0,2 0-1165,-3 11 1,3 0 1164,6 17 90,6-9-90,2-7-90,10-11 90,7-9 0,4-14 0,5-9 0,1-11 0,-1-9 90,-3-9-90,-5-9 90,-7-7 0,-5-9 90,-8-5 2015,-2-6-1925,-4-3 0,-6 4-91,5 6-179,-10 13 90,10 5-90,-5 21 0,6 13 0,0 18 315,2 15-315,4 5-90,4 7 90,7 0-720,12 14-179,-6-19-3059,19 13 3958,-19-29 0,10 1 0,-11-10 0</inkml:trace>
  <inkml:trace contextRef="#ctx0" brushRef="#br1" timeOffset="91422">6997 10258 15643,'12'-18'3597,"0"2"-846,-2 2-2662,-1 7 1078,-4 3-1167,1 10 605,-1 4-695,1 10-1529,-8 31-540,-4-5 2542,-2-12 1,-2 1-1,-15 19 1,-6-2-1</inkml:trace>
  <inkml:trace contextRef="#ctx0" brushRef="#br1" timeOffset="91941">7553 9381 22554,'0'-49'1979,"0"7"-1889,0 12 0,0 12 0,0 9 90,0 42-90,0 3-90,1 1 0,0 4-298,0-3 1,0 1 297,1 3 0,0 0 0,-1 1 0,0-2 0,1-3 0,0-1-250,0 27 250,2-15 90,-1-13 0,-2-9 90,1-15 0,9-18-180,12-36-90,7-3 90,-11 13 0,1 0 90,19-13-88,4 8-2,0 10 342,12 21-342,-18 14 0,3 17 0,-24 7 90,-7 2-90,-11 0 0,-9 0 0,-9-4 90,-7-3-90,-3-4-90,-15-7 90,9-7-180,-9-7 321,14-9-1491,-12-12 271,14-2 1079,-16-25 0,30 13 0,-1-16 0</inkml:trace>
  <inkml:trace contextRef="#ctx0" brushRef="#br1" timeOffset="92223">8069 9001 23634,'14'-36'1619,"7"3"-1350,8 4 1,15 9-90,8 8-90,9 16 0,-17 16 0,0 7-1787,-11-3 1,-2 5 1741,9 15 0,-6 5-45,-14-6 0,-7 2 179,-3 3 1,-4 4-180,-7-2 0,-4 5 0,-2-3-45,-2 7 0,-5-1-336,1-8 0,-3 2 0,-4-2-399,-6-4 1,-4-2 0,0-3-923,-8 7 0,-2-1 1702,4-8 0,-1 1 0,1-4 0,-5 0 0,0-4 0,1 0 0,-1-1 0</inkml:trace>
  <inkml:trace contextRef="#ctx0" brushRef="#br1" timeOffset="92432">8808 8946 18515,'12'-34'689,"1"0"1,-2 2 0,0 1 1472,5-24-2073,-2 8-89,-4 9-179,-2 6 355,0 9-1165,-2 10-555,3 6 1544,-3 13 0,-2 12 0,-2 10 0</inkml:trace>
  <inkml:trace contextRef="#ctx0" brushRef="#br1" timeOffset="92633">9080 9340 22873,'20'13'2519,"13"21"-2294,-13-3 0,0 3-180,0 3 0,-1 1-670,0 10 0,-1 1 625,-7-7 0,-2 2-240,-3 2 0,-2 4 0,-1-3-345,-3 9 1,-4 3 584,-2-11 0,-4 5 0,-2 1 0,0-6 0,-10 12 0,-4-2 0,1-6 0,1-1 0,-1 0 0</inkml:trace>
  <inkml:trace contextRef="#ctx0" brushRef="#br1" timeOffset="109576">735 7526 21924,'-5'0'810,"2"0"-180,3 0-450,0-4-90,5-3-1,7-4 1,16-7-90,15-5 45,-13 9 0,1-1-302,6-1 1,2 0 256,3-1 0,1 0-316,2 1 1,0 0 315,0 0 0,-1 1 45,-1 0 0,-2 0 0,-3 1 0,-1 1-132,-4 1 1,-1 1 176,21-7 0,-12 5 90,-11 2 371,-10 6-551,-6-2 737,-6 7-827,-2-2 209,-4 2-928,0 0 179,-2 6-2968,0 16 3598,-3 1 0,-4 16 0,-3-7 0</inkml:trace>
  <inkml:trace contextRef="#ctx0" brushRef="#br1" timeOffset="110121">690 9209 20215,'-12'5'2699,"5"-1"-2429,2-4-90,5 0 269,29-10-4610,2-3 4206,0 1 0,3 0-45,-1-1 0,1 0 312,4 0 0,2-1-312,2 1 0,1-1 0,-1 1 0,0 1-318,-2 1 0,-1-1 318,-2 2 0,-3 0 90,24-6-90,-10 1-90,-12 3 3006,-5 3-3006,-9 3 260,-4 3-800,-4 1 548,-2 2-2166,-1 6 2248,-5 4 0,-2 12 0,-4 3 0</inkml:trace>
  <inkml:trace contextRef="#ctx0" brushRef="#br1" timeOffset="110766">2721 14577 24893,'-22'-27'1349,"1"8"-1259,2 17-90,5 22 90,8 27-90,3-11 0,2 5-2504,3 9 0,2 4 2504,0 10 0,0 1-30,1-17 0,1-1 0,0 2-65,0 0 0,1 2 0,0-2-85,0 0 0,1 0 0,0-1-150,-1-3 0,0 0 1,1-2-256,3 15 0,0-2-539,-1-8 0,-1-4 1279,-2-9 1,0-4 0,1 12 0,-4-15 0</inkml:trace>
  <inkml:trace contextRef="#ctx0" brushRef="#br1" timeOffset="111021">2579 14668 23634,'-4'-51'329,"1"1"1,-1 4 0,2 2-285,5 6 0,3 3 45,15-21-90,14 21-4252,12 20 4252,4 28 621,-2 24-621,-26-10 0,-3 7 0,1 25 0,-10 8 0,-11-18 0,-6 3 0,-2-1 0,3 1 0,-1-1 0,-5-1-296,-6-1 0,-5-1 0,-1-5 296,-4-2 0,-1-4-135,2-4 0,-1-3 135,-20 17-1439,11-15-1169,13-18 2608,15-19 0,18-20 0,9-12 0</inkml:trace>
  <inkml:trace contextRef="#ctx0" brushRef="#br1" timeOffset="111384">3086 14722 23454,'9'-16'1799,"-2"6"-1709,-4 10 89,-2 16-89,1 14-90,1 17 90,2 10-90,-2-23 0,-1 0-437,4 32 527,-2-4 84,-2-1-84,0-25 0,-2-9-90,0-31 0,0-19 0,0-20 0,0-14 0,0 22 0,0 0 3,1-2 0,0 1-3,0-1 0,2 2 0,7-29 90,4 9 90,6 19-89,3 16-1,3 26 0,-1 15-90,-1 20 0,-3 7 0,-3 2-360,-4-2-450,-2-8-103,-4-6-706,-4-9-899,-2-11 2518,-2-12 0,4-17 0,0-9 0</inkml:trace>
  <inkml:trace contextRef="#ctx0" brushRef="#br1" timeOffset="111552">3488 14387 22824,'11'-35'2249,"-2"13"-1800,1 26-179,1 21-90,3 25-90,0 14-90,-6-28 0,0 1-478,1 0 1,-1 1-63,0-2 0,0 0-1259,6 28-8032,-3-10 9278,-5-13 1,-5-20 0,-1-9 0</inkml:trace>
  <inkml:trace contextRef="#ctx0" brushRef="#br1" timeOffset="111670">3330 13944 23364,'-16'-31'224,"1"0"1,-11-21-854,5 16-631,11 18 1260,10 20 0,10 18 0,7 13 0</inkml:trace>
  <inkml:trace contextRef="#ctx0" brushRef="#br1" timeOffset="112193">3740 14288 24353,'4'0'2069,"0"0"-1709,0 10-90,2 8-91,8 23-89,3 13-45,-7-18 0,2 1-1741,0 2 0,0 2 1696,2 0 0,1 0 45,-2-2 0,1-1-85,-1-6 0,0-1 40,9 21-90,-5-18 90,-3-20-90,-3-21 90,-1-24 0,-2-12 45,-1 6 0,0-2 448,4-23 0,-1-1-493,-3 14 0,1 2 0,-1 3 0,2 3 180,7-23-90,4 25-90,4 30 90,7 30-90,7 26-89,-18-15 0,1 3 44,12 19 0,1 1 740,-9-16 1,0 0-741,6 9 0,2-6-224,26-16 179,-31-41 0,-2-15 90,-4-6 0,-2-10 0,-3-5-538,-4-2 0,-3-5 1,-2-2-1,0 1 605,-2 3 1,-1 0-1,0 1 1,-2-1 44,0 1 1,-1-2-1,0 2 1,-1 4-135,-1 3 1,0 3 0,0 2 66,-2-13 0,0 3 0,2 10 0,-1 3 604,-2-13-649,6 33 0,5 35 0,8 38 0,-4-11 0,1 4 1018,1 10 0,1 6-1018,-5-14 0,1 5 0,0 1 0,0 0-617,0 0 0,0 0 0,-1 0 0,0 0 257,0 0 0,0 0 0,-1-1 1,0-2-331,2 7 0,-1-3 1,-2-6 689,-2-9 0,-1-5 0,0 16 0,-3-13 0</inkml:trace>
  <inkml:trace contextRef="#ctx0" brushRef="#br1" timeOffset="112391">4536 14039 24443,'-29'-28'2339,"5"6"-1980,11 6 181,9 9 0,40 3-540,-1-1 0,5 0-225,0 0 0,2 0-378,10-5 1,-2-1 152,-16 2 0,-2 0-809,25-7-457,-13 1-532,-9 1 2248,-13 1 0,-10 1 0,-6 1 0</inkml:trace>
  <inkml:trace contextRef="#ctx0" brushRef="#br1" timeOffset="115867">5807 13456 22014,'-12'-34'2789,"-2"0"-2160,-4-2 91,-5-1-90,-5 1-181,-5 4-179,-3 5-180,-1 9 0,-2 9-90,3 21 0,1 18 45,12 18 0,4 13-45,8-6 0,3 5 0,0 1-564,-1 1 1,1 0-1,2 5 564,4-11 0,2 4 0,1 2 0,0-3 0,1-4-30,0 5 0,1-5 1,1 3-106,0-5 0,1 4 0,0-1 0,1-3-645,2 6 1,1-2-1,0-4-120,0 4 1,0-3-315,3 8 0,-2-6 916,-4-8 1,-8-25 0,-5-11 0</inkml:trace>
  <inkml:trace contextRef="#ctx0" brushRef="#br1" timeOffset="116009">5279 14704 23903,'-37'-30'1889,"6"5"-1709,9 3-90,12 4-90,12-6 90,19-6-360,22-11-90,-12 18 1,4 1-1419,4-2 0,1 0 564,4 1 0,0 1 1214,-1 2 0,0 1 0,-3 4 0,-1 0 0,-2 3 0,1 0 0</inkml:trace>
  <inkml:trace contextRef="#ctx0" brushRef="#br1" timeOffset="116335">6481 12981 24623,'-37'-46'809,"10"24"1,-2 7-540,-12 19-90,11 12 0,3 8-90,8 18 0,5 9-1450,4-9 1,2 3 0,1 2 1359,1 8 0,2 3 0,2 1 30,2 4 0,2 2 0,4 5-30,2-13 0,2 6 0,3 0 0,0 0 0,0-3 0,1-1 0,0-3 0,1-1 0,2 3-36,1-2 0,1 3 0,1 0 0,1-3 0,0-4-144,5 6 0,0-6 1,4 0-471,-3-7 1,2 0 0,2-2-1,-2-3 20,-1-2 1,0-3-1,1-1-2647,5 4 0,2-1 0,-2-9 2882,-3-10 1,-1-9 0,21-11 0,-5-16 0</inkml:trace>
  <inkml:trace contextRef="#ctx0" brushRef="#br1" timeOffset="116802">6826 13139 21475,'-10'-34'3328,"0"2"-2878,5 7-181,-4 7-89,8 7-90,-8 6-90,8 11 0,1 31 90,8 5-135,-1-9 0,1 1 135,10 23-90,-2-21 0,1-2 0,8 14 0,9 2 0,-12-34 0,11-38 180,-15-8 180,4-28 0,-18 9-1,-4 1-89,0 7-180,0 7 0,-4 9-90,3 9 0,-2 7 0,3 13 0,5 14 0,4 19-270,7 17 0,-6-22 1,0 2-181,1 3 0,1 1-355,1 0 1,0-1-186,0-2 1,1 0 989,2 8 0,0-2 0,9 14 0,-11-23 0,0 0 0</inkml:trace>
  <inkml:trace contextRef="#ctx0" brushRef="#br1" timeOffset="117035">7610 13144 23813,'0'-31'2879,"0"9"-2699,-7 17 359,-6 51-449,-2 10-832,8-7 0,1 4 742,3-6 0,1 1 0,1 4 0,2 0 0,0 1 0,2-1-201,-1 0 0,2 0-24,2-3 1,0-1-181,1-3 0,1-1-135,-1-5 1,0-1-1170,2 2 0,0-3 1709,-2 6 0,2-5 0,-9-32 0</inkml:trace>
  <inkml:trace contextRef="#ctx0" brushRef="#br1" timeOffset="117186">7317 13487 23813,'-22'-29'1619,"2"4"-1619,3 4 90,9 8-269,2 2-1530,19 6-90,5 1-720,14 4 2519,5 8 0,5 6 0,3 9 0</inkml:trace>
  <inkml:trace contextRef="#ctx0" brushRef="#br1" timeOffset="117343">7789 13772 22194,'16'18'1799,"0"0"-1529,-4 1 0,0-1-180,1 0 0,-1 0-90,0-2-270,0-1 270,2-7-3868,8-2 3868,-2-8 0,5-7 0,-4-3 0</inkml:trace>
  <inkml:trace contextRef="#ctx0" brushRef="#br1" timeOffset="117745">8219 13103 22284,'0'-48'3688,"-5"5"-3328,-2 11-90,0 4-270,2 15 90,5 4 0,5 25-90,7 13 90,13 21-90,-10-19 0,2 2-373,3 4 0,1 1 373,0 0 0,1 3 0,8 14 0,1 0 0,-10-17 0,1 0 0,11 17 0,-3-3 0,-2-7 0,3 2-148,-19-27-32,-6-10 0,-2-4 1,-12-12 89,-2-4 90,-12-6 914,-25 0-824,6 6 249,-20 16-70,18 24 1,3 10-825,13-2 0,2 3 599,-9 9 1,6 1-45,18-13 0,7-2 0,13 6 0,27-2-179,-1-19-361,20-3-539,-13-24-361,-1-5-718,-1-12 2158,-3-9 0,-1-6 0,-3-6 0</inkml:trace>
  <inkml:trace contextRef="#ctx0" brushRef="#br1" timeOffset="118236">9514 12768 22554,'0'-18'3508,"-5"2"-3328,0 9 0,-5 7 0,0 15-90,2 19 0,1 23-90,3-20 0,1 3-368,2 6 0,1 1 368,-2 3 0,0 0 0,2 2 0,0 0 0,1-2 0,0 0-225,1-3 0,0-1-90,1-5 1,1-1-1054,1 4 1,0-2-702,0 13 2069,0-3 0,-10-37 0,-2-9 0</inkml:trace>
  <inkml:trace contextRef="#ctx0" brushRef="#br1" timeOffset="118410">9064 13121 23364,'-21'-28'2158,"3"4"-1978,3 4-180,7 4 90,5 2-180,3 7-180,5 3-539,5 4-180,9 4-631,7 1-808,7 0 2428,4-1 0,5 0 0,1 1 0</inkml:trace>
  <inkml:trace contextRef="#ctx0" brushRef="#br1" timeOffset="118594">9713 13184 22194,'25'16'2249,"-5"-6"-1709,-4 2 359,-5-11-449,-5 6-450,-2-7-360,-4 0-1439,3 0-2338,-2-5 4137,3-6 0,-4-7 0,0-7 0</inkml:trace>
  <inkml:trace contextRef="#ctx0" brushRef="#br1" timeOffset="119103">9920 12375 21969,'-5'-34'2968,"-2"2"-2608,-5 5 461,5 6-551,2 6 158,5 3-338,0 5 170,2 3-170,5 12 90,22 37-90,1 5-441,-9-11 0,3 6 0,-2-2 351,0 2 0,0 3 0,3 8 0,3 5 0,-2-4 45,-3-3 0,-1-2-45,-3-8 0,0 1 0,-1-3 0,0-1 0,-1-3-45,-1-5 0,-2-1-641,11 23 686,-5-15-187,-4-9 187,-3-10 0,-4-5 0,-2-11 1135,-7-24-1135,-4-9-45,-6-6 0,-1-3-44,-10-16 89,0 9 0,-2 2 582,-9-1-582,-13-3 0,11 33 90,-5 17 0,2 15-45,10 11 0,1 6 0,8-8 0,2 1-45,-6 13 0,5 2 0,5 14 0,10-5 0,12-10 89,10-9 53,11-12-142,11-10-90,7-12-225,-10-9 1,1-4-226,17-10 135,-21 6 0,-4-1-854,1-11-360,-11 1-810,-12-3 2429,-8 1 0,-10 1 0,-5-1 0</inkml:trace>
  <inkml:trace contextRef="#ctx0" brushRef="#br1" timeOffset="119702">10420 11891 21565,'-14'-25'2968,"1"4"-2788,1 3 0,6 7-90,2 0-90,4 4 90,0 2 0,4 13-90,4 9 0,5 15 0,5 6 0,0 5 0,2 1 0,-1-6 0,-1-6 0,-2-7 0,-1-13 0,-1-4 0,-2-14 90,5-28 269,2-24 1,0-6-180,-10 31 0,-2 1 90,1-4-90,-4 7-90,-2 8 0,-2 8-90,0 6 0,2 13 0,0 10 0,4 16-450,0 11-495,1-4 1,0 2-1697,-2-6 1,1 0 1291,2 12 0,0-1 1206,-3-11 1,0 0 0,0-1 0,0-1-1,-1 1 1,0 0 0</inkml:trace>
  <inkml:trace contextRef="#ctx0" brushRef="#br1" timeOffset="119895">10944 12822 25702,'2'14'990,"0"4"-810,-2 2-90,0 11-90,0 8-1125,-11 21 1,-2 4 134,8-30 1,-1 0-3927,-8 28 1,0-5 4079,2-21 0,3-11 1,-1-3-1</inkml:trace>
  <inkml:trace contextRef="#ctx0" brushRef="#br1" timeOffset="120418">11208 11855 17427,'0'-19'4677,"0"1"-4047,0 0 0,0 2-91,-6 1 1,-1 3-90,-5 5 89,-3 3-359,1 12-90,-3 8-90,4 16 90,5 13-90,2 10-1327,6 4 1327,2 0 0,4-5-238,8 4 238,-1-19-90,7-2 0,-8-26 90,2-5 0,0-10 1305,3-17-1305,-6-2 170,-2-19-170,-7 4 180,-5-5 0,-4-3 270,-7-7-360,3 18 0,1 1-90,6 23 0,4 6 0,2 19 0,4 2-270,5 15 270,5-3-1079,2-3-271,1-1-8481,4 5 8870,-9-9 1,5 2 0,-8-11 0</inkml:trace>
  <inkml:trace contextRef="#ctx0" brushRef="#br1" timeOffset="120587">11455 12008 20935,'9'-16'3688,"-1"3"-3328,-2 6 269,0 11-539,-2 12 0,2 13-90,2 10 0,2 6-360,2 3-674,-4-15 0,0 0-1035,3 13 2069,1 5 0,-8-28 0,-2-5 0</inkml:trace>
  <inkml:trace contextRef="#ctx0" brushRef="#br1" timeOffset="121035">11589 11475 14722,'-5'-60'2789,"4"8"102,-5 11-2801,3 10 90,2 13 0,-3 7 1408,9 17-1408,6 14-135,4 14 0,3 5 0,-3-6 0,0 1-375,6 17 0,1 1 330,-7-14 0,1-1 546,3 14 0,-1-1-546,-6-16 0,-1-2-73,3 7 0,-1-2 73,-3-4 90,-2-12-90,-2-28 0,2-38 0,-2-8-45,0 15 0,0 1 45,5-13 1789,3 5-1789,0 11 0,6 11 2033,2 12-2033,5 15 90,1 14 143,-1 14-233,-4 14 45,-13-10 0,-4 4-45,-7 3 0,-4 1-196,0-2 1,-3-1 195,-5-3 0,-2-5 0,-12 3-90,3-8-90,0-8-270,3-7-359,1-6-271,6-9-449,-2-9-809,3-14 2338,-1-13 0,4-10 0,0-9 0</inkml:trace>
  <inkml:trace contextRef="#ctx0" brushRef="#br1" timeOffset="121281">11886 10737 16428,'-7'-37'899,"-1"-1"1,-4-26 2101,6 17-1921,24 42-781,11 29 1,10 23 0,-1 3-255,-6-8 0,-1 2 0,1 3 0,0 1-101,-2-4 1,1 1 0,0 1 0,0 1 0,-3 3 55,2 5 0,-2 4 0,-1 1 0,-3-1 0,-4-1 22,-4 1 0,-3 0 1,-4-1-1,1 0-22,1 1 0,0 0 0,-2 0 0,-4-3-30,-3 13 0,-5-3 1,-3-5-16,-6 0 0,-4-4-135,-2-4 0,-1-2-225,-2-7 0,-3 0-630,-8 7 1,-5-5 1034,4-17 0,-2-4 0,2 1 0,1-5 0,-20-16 0</inkml:trace>
  <inkml:trace contextRef="#ctx0" brushRef="#br1" timeOffset="121520">12450 10746 23004,'0'-29'1529,"0"2"-1349,0-2-270,0 9-180,0 3-539,2 10-811,2 5 1620,1 2 0,-1 6 0,-2 2 0</inkml:trace>
  <inkml:trace contextRef="#ctx0" brushRef="#br1" timeOffset="121695">12726 11104 22013,'19'11'3148,"15"37"-2503,-12 4-645,-17-1 0,-4 10 0,-4-5 0,-4-3 0,-5 0 0,-5 2 0,0 1 0,1 0 0</inkml:trace>
  <inkml:trace contextRef="#ctx0" brushRef="#br2" timeOffset="127152">13884 16287 21924,'6'52'2609,"-2"-2"-2069,-2 2 179,-8-3-89,-2-1 0,-7-3-1,-3-6 1,-2-7-360,-2-8-270,-6-12 0,-25-10 0,4-13-437,12 0 1,-1-3 436,5-3 0,-3-4-988,-5-4 1,-4-4 0,1 1 987,7 2 0,1 1 0,-2-2 0,-12-7 0,-3-2 0,-1-2 0,9 6 0,0-1 0,0 0 0,2 1 0,-3-1 0,3 0 0,-4-2-425,4 2 1,-3-3 0,-2-1 0,2 0-1,4 5 425,-2-3 0,5 4 0,-2-2-222,-10-10 0,-2-1 0,3 3 222,-2 0 0,3 3 0,-2-2 0,0 1 0,1 1 0,-1 1 0,0 1 0,-2-1 0,7 6 0,-3-1 0,3 2 0,-7-6 0,0 2 0,8 5 0,-1 0 0,2 2 0,-1-3 0,3 1 0,-1 1 0,1 0 0,1-2 0,0 1-37,3 0 1,-1-1 36,2 1 0,1-1 0,3 1 0,1-1 0,1 1 0,1 0 862,5 2 1,-1-1-863,-5-9 0,1 0 0,-10-14 0,11 14 0,2 1 0,3 0 2609,-4-1-2609,14 14 1452,0 1-1452,7 7 850,-4-2-850,7 8 60,-1 0-60,-2 2 0,6-2 0,-2 17 0,3 8 0,0 27 0,0 22 0,0-23 0,0 6 0,0-1-254,0 10 1,1 3 253,1-10 0,0 7 0,1-1 0,0-5-575,1 11 0,1-2 575,0-8 0,1 1 0,-1-4 0,1-4 0,0-2 0,2 6 0,0-3 0,-1-10 0,-1-2 0,6 26 0,-6-29 0,-9-42 446,-6-13-446,-5-35 0,5 23 0,0-1 188,-1-10 0,-1-1-188,0-4 0,0-1 0,-1-2 0,1 1 0,0 1 0,0 2 0,2 4 0,0 1 0,0 4 0,1 2 0,1 6 0,0 0 0,2-2 0,0 2 0,-1-9 0,2-1 0,4 26 0,5 4 0,8 3 0,13 0 0,14-1 0,14-1 0,-22 5 0,1 0 0,3 0 0,1 0 0,1-2 0,1 0 0,14-2 0,1-1-1279,-7 1 1,-1 1 1278,-3 1 0,-2 1 0,13-1 0,-34 8 0,-9 16 0,-6 11 0,-16 27 0,4-17 0,-3 2-748,-5 8 1,-3 1 747,-1 8 0,-2 1 0,-2 2 0,-1 0-197,-1 1 1,-1 2 196,3-10 0,-2 3 0,2-3 0,-3 5 0,0-2 0,6-9 0,-1 0 0,2-4 0,1-4 0,1-4 0,-9 22 2457,4-11-2457,7-13 0,4-4-449,6-12 1081,1-3-2341,4-7-329,0-4 2038,-7-8 0,-4-12 0,-7-10 0</inkml:trace>
  <inkml:trace contextRef="#ctx0" brushRef="#br2" timeOffset="136623">2530 16418 19946,'-5'8'2608,"-2"-2"-2338,6-2-90,-2-3-90,3 3 450,0-4-271,7 0 1,4 0-90,9 0 0,4 0 0,3 0 0,0 0-90,-1 0 90,-2 0-90,-1 0 0,-1 0 89,0 0 1,0-4-90,5-1 90,1-6-90,5-1-90,3-4 0,5-2 90,3-2-90,5-5 0,-14 9 0,3-1 0,1-1 0,2-1 0,9-4 0,-1 1 45,-9 4 0,-2 0-45,-3 2 0,0 0 45,1 0 0,-1 1-45,19-8-67,-18 8 0,0 0 67,13-3 0,-14 4 0,1 0 90,17-7-90,-8 4 0,0 0 0,10-3 45,-20 7 0,0 0-45,12-5 0,-2 2 0,-3 0 0,-1 3 0,-1-1 0,3-1 90,1-2-90,3-1 90,4 2-90,0-1 90,3 3-90,0-2 112,-16 5 0,2-2-112,1 1 0,0-2 0,1 0 0,0 0-169,-3 1 1,-2 0 258,18-3-90,-4-2 0,0 4 0,-3-1-32,-1 1 32,0-1 0,-3 1 0,3-2 90,-2 0-45,-11 6 0,2 0 45,18-9-186,-17 8 1,0 0 185,20-7-90,4 0 90,2 0-90,-30 9 0,-1 0 0,2 0 0,-1 2 0,1-1 0,-1 0 0,3 0 0,-1 0 0,2 0 0,-1-2 0,2 0 0,0 0-383,0-1 0,1-1 383,-1 1 0,-1 0 0,0 0 0,-1 1 130,-1 0 0,-1 0-130,29-6 0,-4 0 119,-8 5-119,-4 0 264,-7 2-174,-2-3-90,-1 1 1000,0-3-1000,-1 1 132,1 1-132,1 1 0,1 0 0,1 0 90,1-1-90,-2 1 0,-1 2 0,11-4 0,-13 5 0,11-5 90,-16 6-90,3-2 90,1-2-90,19-7 0,-11 3 90,16-4-90,-16 5 0,3 1 0,3-3 0,4 0 45,-11 1 0,1 0-231,-8 2 0,0 1 186,13-6 0,0 1 45,-11 3 0,-1 0-45,18-5 0,0-1 0,-12 6 0,0 0 0,12-5 0,-1 1 0,-17 7 0,-1 0 0,14-3 0,0-1 0,-12 3 0,-1 0 0,8-1 0,1-1 0,-2-2 0,-2 0 0,21-5 0,-22 5 0,0 0 0,10-3 0,1-1 0,-4 2 0,-1 0 0,-1-2 0,0 1 0,-1-1 0,-1 2 0,-11 6 0,0-2 0,1-2 0,0 0 0,1 2 0,1-1 0,7-6 0,-1 2 0,10-4 0,-5 4 0,0 1 0,11-4 0,-8 4 0,2 0 0,-10 3 0,0 1 0,0-1 0,0 0 0,-3 2 0,-3 0-122,13-5 122,-3 0 0,1 2-98,-12 4 1,1 0 97,21-3 0,-9-1 0,0 0 0,11-2 0,-20 5 0,-1 0 0,14-5 0,-1 1 0,-16 7 0,1-1 0,17-4 0,-20 5 0,0 0 0,11-3 0,-3-1 0,1 1 0,-1-1 0,19-6 0,-14 5 0,14-4 0,-19 7 0,1-1 0,-2 1 0,-1-1 0,-1-1 573,-1 3-573,-1 0 206,-1 0-206,15-7 0,-11 5 0,13-4 0,6 0 0,-16 6 0,16-6 0,-23 8 0,-1 0 0,-3 0 0,-5 0 0,-1-1 0,-4 3 0,0-1 0,3 1 0,-1-2-3392,3 0 3392,-3 0 0,2 0 0,0 0 0,5 0 0,1-2 0,5 1 0,-1-1 0,3 0 0,-2 1 0,1-1 3392,-3 2-3392,1 0 0,-1 0 0,12-4 0,-1 3 0,-2-1 0,-9 4 0,-13 3 0,-3-1 0,1 1 0,-2-1 0,2 3 0,-5 0-360,-1 2-630,-8 0-539,-2 0-989,-2 0 2518,-7 6 0,-6 5 0,-8 8 0</inkml:trace>
  <inkml:trace contextRef="#ctx0" brushRef="#br2" timeOffset="173092">25631 2904 20575,'-18'4'2969,"2"-3"-2520,7 3-89,4-4 180,5 0-270,12-4-90,8-3-1,22-7-3481,15-4 3347,-19 6 0,3 0 45,6-2 0,3 0-224,6-1 0,4-2 224,1 2 0,5 0 0,-3 0-30,-15 3 0,-1 1 0,4-2 12,0 2 0,6-2 0,2 0 0,-2 0 0,-8 2 18,14-5 0,-2 2-30,-4 1 0,4-1 0,-11 3 120,9-3 0,-14 3 0,-11 2-91,-8 2-89,-7 1 3305,-3 3-3305,-6 1 535,-2 2-535,-2 0 0,-4 0-4587,0 0 4587,-7 0 0,-2 0 0,-5 0 0</inkml:trace>
  <inkml:trace contextRef="#ctx0" brushRef="#br2" timeOffset="174117">28364 2447 24173,'-4'0'1799,"-3"0"-1349,6 0 449,-3 0-629,17-6-180,12 1-45,24-5 0,10-2-45,-8 4 0,3-1-600,2 0 1,4 0-1,-1 0 630,-9 1 0,0 1 0,0 0-30,2 0 0,0 0 0,3 0 45,-1 0 0,4 0 0,0 0 0,-4 0-45,2 0 0,-3 1 0,1-1 30,13-1 0,1-1 0,-6 2 15,-5-1 0,-6 2 45,-6 1 0,-1 1-45,-9 0 0,-1 2-45,18-1 0,-11 1 0,-13 2 0,-8 0 0,-6 0 0,-4 0 1889,-3 0-1889,-2-4 0,-2 1 0,0-2 0,0 3 0,-1 0-630,0 0-629,-2-1-2159,0 1-6413,1 2 9005,4 0 1,3 6 0,2 2-1</inkml:trace>
  <inkml:trace contextRef="#ctx0" brushRef="#br2" timeOffset="176307">26277 3288 20665,'-8'12'2879,"0"-5"-2520,3 1 1,-2-3 0,6 0-90,-6-1-90,6-4-90,-2 0 0,-1 0 0,3 0 1259,-3 0-1259,4-4 90,22-23-180,-4 6 0,23-17 0,-6 17 0,24-1 0,-12 11 0,16 1 0,-22 20 0,-3 5 0,-7 12 0,-7 3 0,-11 3 90,-11 14-90,-11-10 0,-7 7 0,-3-17 0,1-5 0,1-4 0,3-8 0,8-4 0,0-6 0,6 0 0,9 0 0,22 0 0,4 0 0,18 0 0,-12 0 0,-2 8 0,8 14 0,-19 5 0,2 11 0,-21-6 0,-11 1 0,-10 1 0,-9 3 0,-8-3 0,-1-3 0,-3-3 0,3-4-90,-8 1-180,13-12-180,0-1-360,17-12-2248,4 0 3058,4 0 0,0-4 0,0-1 0</inkml:trace>
  <inkml:trace contextRef="#ctx0" brushRef="#br2" timeOffset="177292">29156 2927 21205,'4'-39'3238,"2"-5"-2878,-1 14-90,-1-2-180,-1 16-90,-2 4 90,2 6-90,5 12 0,1 6 0,5 8 0,-2 7 90,2 1-90,10 19 0,-4-13 0,8 11 0,-6-22-90,0-2 180,4-12-90,-1-3 0,1-12 0,-5-3 0,-1-10 0,-6-5 269,2-16-901,-7 7 812,1-6-1,-6 15 1,-2 5 90,0 1 0,-2 5 0,0-1 0,0 3 632,0 0-722,0 4-90,0 0 0,0 3 90,0-1-180,0 3 90,0 0-90,0 20 0,0 6 90,0 28 0,0 9-322,0-24 1,0 1 231,0 3 0,0 2 45,0 1 0,0 0-45,0-1 0,0 0 45,0 14 0,0-2-45,0-16 0,0-2 0,0 9 0,0-4 0,0 4 0,0-10 90,0-7-90,0-2 0,0-10 0,0-4 463,0-9-5321,0-4 4858,0-10 0,-6-1 0,0-9 0</inkml:trace>
  <inkml:trace contextRef="#ctx0" brushRef="#br2" timeOffset="184950">19780 16287 16391,'-7'-25'2159,"-2"2"577,8 5-2556,-2 5 1721,3 5-1632,1 31-89,5 9-90,3 33 176,-3-29 1,0 0-222,-1 6 0,0 0-45,1 4 0,-2-1 0,0 0 0,0-1 0,0-2 0,1-2 90,3 26 2901,-4-15-2811,0-15-91,-4-13 1,0-18-90,-7-34 0,-1-20 45,6 15 0,1-2-242,-4-8 1,-1-4 0,2 2 196,3-4 0,2 2-45,1 2 0,2 1 45,1 5 0,2 1 382,14-22-382,0 32 0,4 5 0,16-1 23,16 9-23,6 33 0,-19-1 0,-13-1 0,-3 0 90,-4 0-180,-1-2-270,-13-5 166,-3-7-3044,0 3 720,-2-4 2518,3 0 0,0 0 0,2 0 0</inkml:trace>
  <inkml:trace contextRef="#ctx0" brushRef="#br2" timeOffset="185428">20442 16441 23723,'-11'16'1620,"5"-7"-1441,3-3-179,3-6 90,0 0-180,7 0 0,7-6-89,13-3-1,6-9 90,1-7 360,4-21-1,-15 8 1,-4-14 90,-23 20-180,-7 5 180,-9 8-90,-6 10 269,-17 42-449,8 4-45,13-1 0,3 5-45,8-5 0,4 1-219,0 2 0,4 1 264,3 0 0,3 0-45,3-2 0,3-1-45,4-4 0,4-2 0,3-4 0,3-3-225,32 10 0,-5-26 0,3-10 180,-11-3 0,0-7-308,18-10 0,-2-7 353,-14-5 0,-4-5-526,0-7 0,-1-3 616,-2-4 0,-3-3 15,-12 17 0,-2-2 0,-1 1 165,7-21 0,-3-1 89,-4 3 1,-2 0-45,-2 5 0,-3 1-322,-3 7 1,-2 2 51,-2 7 0,-2 2-189,1-20 189,-4 19 574,-6 22-574,-2 23 0,-6 22 0,1 8 0,1-2 0,1 2 95,-6 22 1,2 2-96,5-8 0,3-1 0,1 3 0,2 0 0,3-1 0,2-1 0,2-5 0,2 0-1574,7 9 0,2-2 225,-3-20 0,1-1 1349,4 5 0,1-5 0,7-6 0,1-11 0</inkml:trace>
  <inkml:trace contextRef="#ctx0" brushRef="#br2" timeOffset="186192">21148 16355 22734,'-30'-25'3058,"3"2"-2608,5 5-90,8 2-270,11 9-90,13 1-90,42 10 0,-1-3-144,-13 1 1,1 0 233,20-2 314,-12-5 1,-1-2 405,5-2-316,-13-1 1,-5-2-405,-14-2 0,-5-2 0,-8 5 0,-2 2 0,-3 26 0,3 9 0,3 30 0,4 5-1634,0-12 1,0 1 1633,-1-13 0,0 0 0,4 9 0,0-2 253,4 4-253,0-10-1439,1-10 359,-1-26 900,-3-13 180,-2-28 90,-4-8 180,-1-8 90,0-2-90,0 5 89,-2 7 1,-2 0-270,-2 20 3392,-2 4-3302,2 41-180,2 6-180,2 30-180,1-4-269,0 7-181,0-2-449,1-13 0,1-2 809,1 4 270,9 10 270,-10-56 90,1-18 90,-2-16 89,2-14 91,2-10 90,2-6-354,-5 31 1,0 0 353,10-28-1,3 6-44,-5 26 0,1 1-225,11-7 0,9 1-91,-10 25-89,-2 13 0,1 8-90,-3 10 257,-3 3-257,-3 3 90,-4 7-90,-5-6 0,-4-6-90,-5-11 0,0-12-180,0-2-90,0-2-359,2-7-451,2-6-3417,11-23 4587,1 4 0,12-17 0,-3 13 0</inkml:trace>
  <inkml:trace contextRef="#ctx0" brushRef="#br2" timeOffset="186581">22655 16061 25792,'0'17'2339,"0"8"-1889,0 9-450,0 11 0,0-3 0,0 1 0,0-10 0,0 1 0,0 12 0,0-1 0,2 14 0,-2-9 0,2-7 0,-2-11 0,0-10 0,2-10 0,2-14 0,4-20 0,6-22 0,-4 12 0,2-3-808,3-6 0,3-1 808,2-3 0,2-1 0,2 2 0,0 2-207,-1 3 1,1 3 206,-4 4 0,0 3 0,15-14 0,-7 18 0,-2 12 0,-1 23 0,-3 13 0,-2 18 0,-3 14 0,-5 6 0,-2 5 0,-4-23 0,0 0 0,3 17 0,-4-25 0,1-3-1440,2 0 1180,1-8 260,4-16 0,-2-9 0,5-13 0</inkml:trace>
  <inkml:trace contextRef="#ctx0" brushRef="#br2" timeOffset="186947">24097 16006 24893,'-17'-20'3598,"3"0"-3508,2-1-90,5 1 0,0 4 0,6 0 0,-2 5-810,3 2-989,0 4-450,0 3-629,1 2 2878,3 6 0,3 4 0,1 6 0</inkml:trace>
  <inkml:trace contextRef="#ctx0" brushRef="#br2" timeOffset="187116">24141 16142 23544,'12'20'3418,"1"3"-2339,1 6-539,2 7-540,0 7 0,1 7 0,-7 4 0,-8 5-450,-17-10 0,-8 2-1399,1-10 1,-4 1 828,-2-4 1,-3 1-1,-2-2 721,-14 6 1,-3-2 0,12-12 0,-2-1 0,0 0 0,-3 0 0,0 0 0,0 0 0</inkml:trace>
  <inkml:trace contextRef="#ctx0" brushRef="#br2" timeOffset="189766">2262 12348 18565,'0'-9'3688,"0"1"-2913,0 4-415,0 2 470,0 2-650,-4 0-34,3 0-56,-8 0 169,3 0-259,-8 0 0,-4 0 0,-7 6 0,-7 2 0,-7 7 0,-6 3 0,-5 5-340,-5 4 340,25-12 0,0 2 0,-1-1 0,0 2 0,-1 1 0,1 0 0,-2 1 0,1 1-468,-1 0 0,1 1 468,-1 1 0,1 1 0,-1 0 0,1 0-15,0 1 1,1 0 14,-2 0 0,1 1-200,1-1 1,1 1 199,-1-1 0,1 1 0,1-1 0,1 0 0,2-1 0,1 0 90,-22 21-90,9-2 0,3-2 0,7 1 0,2 1 0,0 3 0,1-1 0,-1 0 0,3 0 180,1 1-180,3-1 0,3 0 0,4 2 0,0 1 0,4 2 0,-2 2 0,2 2 0,3 3 0,2 3 0,-1 4 45,3-16 0,1 2 151,-2-11 0,0 0-196,3 12 0,0 0 0,0-14 0,0-2 0,2 2 0,0-1 0,0-1 0,1 0 45,-1-1 0,2 0-45,7 31-131,0-5 131,6-2 0,3-6 0,3-2 90,2-5-90,5-6 416,-1-5-326,16 1-90,-11-13 121,8 4-121,2-6 0,2-7 90,1 0 445,-5-9-535,-13-4 280,-1 0-280,-3 0 0,6 0 0,-10 0 0,2 0 90,-12 0-90,1 0 0,-5 0 0,3 0 0,-5 0 0,4 0 0,0 0 0,3 0 0,-1 0 0,0 0 0,-2 0 0,0 0 0,-3 0 0,-1 0-90,-4 0-2338,0 0 449,-1-2 1979,2-3 0,2-4 0,2-2 0</inkml:trace>
  <inkml:trace contextRef="#ctx0" brushRef="#br2" timeOffset="190474">1608 14772 22374,'-18'-3'2789,"1"1"-2430,3 2-269,8 0 0,0-2 0,6 0-90,6-3 0,9 1 0,12 1 0,14 1 0,4 2 0,0 0 0,-4 0 0,-7 0 0,-9 0 0,-7 0 0,-10 6 0,-4 6 0,-4 10 0,-7 14 90,-2 10-90,-10 15-45,10-27 0,0 2-220,-1 2 0,0 1 265,-1 2 0,1 0 0,1-1 0,0-1 0,0-2 0,2 1 0,0 10 0,1-2 0,-3 15-77,6-17 1,1-3 76,-2-8 0,4 4 0,0-24 90,0-2-90,0-6 700,0-1 110,0-4-557,0-6-253,0-5 90,-10-32-90,3 9 0,0-5 45,-5-14-1,0-2-89,2 6 1,1 1-170,0-2 1,0 4 213,-1-15 0,0 2-54,5 5-36,-2 4 90,6 5 0,-10-10 0,10 17 0,-7-5 331,5 22-511,2 4 60,-3 5-240,4 3-180,0 3-89,0 3-1530,0 1-360,4 8 2519,2 2 0,10 5 0,3 1 0</inkml:trace>
  <inkml:trace contextRef="#ctx0" brushRef="#br2" timeOffset="216702">11492 12940 21205,'-12'5'3148,"0"3"-2788,5-7-90,-2 3 90,8-4 1079,-3 0-810,10-2-449,-3-2 90,6-3-180,-2-2 0,3-1 0,2 1-90,13-8 0,-4 4 0,8-4-90,-1 2-270,-6 7-539,2-1-1080,-12 5 540,-6 1-720,-5-3 2159,-1 1 0,0-4 0,0 2 0</inkml:trace>
  <inkml:trace contextRef="#ctx0" brushRef="#br2" timeOffset="217080">12292 12841 22824,'-10'0'3058,"3"0"-2878,4 0-90,3 0 0,0-2-90,7-5-90,5-7-989,31-18 89,-8 4-449,18-10-720,-20 14 2159,-5 3 0,-7 3 0,-6 3 0</inkml:trace>
  <inkml:trace contextRef="#ctx0" brushRef="#br2" timeOffset="225931">30906 2321 20845,'-37'4'2878,"5"-3"-2518,9 3 90,11-4 0,12 0-1,20 6 1,22-1-270,-8 2 0,3-1-472,10-1 0,2 0 472,7 1 0,1 1-45,2-2 0,0 1-1,-1 1 1,0 2-477,-4 1 1,0 2 431,-5 0 0,-1 6 120,-10 5 0,-1 6 0,-3 2-165,4 8 0,-4 6-513,-7-1 1,-2 4 0,-4 1 467,-7-2 0,-5 1 0,-2 2 0,0 6 0,-3 3 0,0 0 0,-1 6 0,0 2 0,-2 1-423,0-14 0,-1 2 0,0-1 1,-1 1 422,0 3 0,0-1 0,-1 2 0,1-1 0,-1 4 0,1 0 0,-1 0 0,0 1 0,0-11 0,-1 1 0,0-1 0,1 1 0,0 1-245,0 1 0,1 0 1,-1 1-1,1 0 1,0 0 244,0 2 0,-1 1 0,1 0 0,0 0 0,1 0-211,0 0 1,1 0-1,0-1 1,0 1-1,1 0 211,0 0 0,-1 0 0,1 0 0,1-1 0,-1 1 0,2-2 0,-1 0 0,1 0 0,1 0 0,0-1-82,0 0 1,0 0-1,1-1 1,0 0-1,0 1 82,0-1 0,1 0 0,-1 0 0,1 0 0,0 0 0,0-1 0,1-1 0,-1 1 0,1 1 0,0 4-46,0-3 1,0 3 0,0 2 0,1 1 0,-1 0-1,0-1 1,0-3 45,0-2 0,-1-2 0,1-1 0,-1 1 0,0 0 0,1 3-18,1 3 0,-1 3 0,1 2 0,0 1 0,0-2 1,0-1-1,-1-3 18,1 6 0,-1-2 0,0-2 0,0 0 0,0 2 0,-1-9 0,0 0 0,0 0 0,0 0 0,0 1 0,0 0 0,0-1 0,0-1 0,-1-1 0,0 3 0,1 5 0,-1 5-13,-1-13 0,-1 5 0,1 3 1,-1 3-1,1 3 0,-1 2 0,1 1 1,-1 0-1,0 0 0,1-1 0,-1-1 1,0-3-1,-1-3 13,2 6 0,-2-3 0,1-1 0,-1-2 0,1 0 0,-1 0 0,1 1 0,-1 2 0,0 3 0,1 3 0,-1-12 0,0 3 0,1 3 0,-1 1 0,0 2 0,1 2 0,-1 0 0,0 0 0,1 0 0,-1-1 0,0 0 0,0-2 0,0-2 0,0-2 0,-1-4 0,1-2 0,-1 12 0,1-3 0,-1-3 0,0-2 0,-1-2 0,1-1 0,0 0 0,-1 0 0,1 0 13,0 6 1,1-2-1,-1 1 1,0-2-1,0 1 1,1-1-1,-1-1 1,-1-1-14,1 3 0,0-1 0,-1-1 0,1 0 0,-1-1 0,0 0 0,0 0 0,1 7 0,-1 0 0,0 0 0,0-1 0,0 0 0,0-1 0,0-1 0,0-1 0,0 1 0,0-2 0,0-1 0,0-1 0,0 1 0,-1 0 0,0-3 0,1-2 0,-1-5 0,0 4 0,0-5 0,0-1 472,-3 17 1,-1-4-473,-1-8 0,-3-4 0,-3-6 0,-4-2 628,-4-5 1,-4-2-629,-6-2 0,-5-3 468,-9 2 0,-5-1-468,11-10 0,-3-1 0,-7 0 0,0-1 0,-7 0 0,-3 1 0,-4-1 0,-1 0 0,8-4 0,-2 0 0,-2-1 0,-1 0 0,-4 1 0,-2 0 0,-4 2 0,14-3 0,-3 0 0,-3 1 0,-3 1 0,-1 0 0,-2 1 0,0 0 0,-1-1 0,1 1 0,1-1 0,1 0 0,2 0 0,3-1 0,-5 1 0,2-1 0,1 0 0,1-1 0,1 1 0,1-1 0,-2 1 0,1 0 0,-3 0 0,0 1-135,2 0 1,-1 0-1,-2 0 1,-1 0-1,0 1 1,0 0 0,0 0-1,0 0 1,2 1-1,2 0 1,1 1-1,3 0 135,-4 2 0,2 1 0,1 1 0,1 1 0,2-1 0,2 1 0,0-1 0,1 1 0,2-2-177,-11 5 0,4 0 0,1-1 0,1 0 0,0 2 1,-2 0 176,1 1 0,-2 1 0,-1 2 0,0 0 0,3-1 0,3 0 0,4-2 23,-6 6 0,5 0 0,4-2 0,0 0-23,-7 7 0,1-1 0,1 0-120,0 3 0,1-1 0,5-3-735,1-2 1,3-3-226,0 3 1,7-13 1414,20-29 1,23-35 0,10-22 0</inkml:trace>
  <inkml:trace contextRef="#ctx0" brushRef="#br2" timeOffset="226788">30354 10670 21745,'8'-55'3867,"-1"5"-3237,-2 3 0,-1 10-1,-1 8-179,-1 9-180,-2 6 0,0 5-180,9 19-90,0 15 0,11 28 0,-4 1 0,-1 4-581,-2-11 1,-1 1 580,0-6 0,0 3 0,-1-3 0,2 2 0,-1-2 0,-1-3 0,0-1 0,1-6 0,-1 0 0,7 21 0,0-14 0,-2-10 0,1-11 0,-1-9 0,2-7 0,0-10 0,4-10 0,1-14 1161,0-11-1161,-3-5 0,-4-4 0,-4 6 0,-5 5 0,-4 10 0,-3 8 0,0 10 0,0 14 0,11 35 0,10 7 0,3 8 0,6-17 0,-10-24 0,-2-4 0,0-10 0,-3-5 0,-3-9 0,-6-5 0,-2-6-90,-22-13-360,3 11-180,-19-6-449,9 19-1979,-4 1 809,14 7 2249,4-1 0,21 5 0,5-1 0</inkml:trace>
  <inkml:trace contextRef="#ctx0" brushRef="#br2" timeOffset="227585">31243 10647 16992,'27'-32'3058,"-4"3"-975,-7 2-1633,-6 4 0,-6 5 540,-2 2-810,-2 7 243,0 2-423,0 5 1796,0 2-1436,-6 0-90,-2 0-181,-7 8 1,-3 4 0,1 9-90,1 3 90,8 18-180,9-9 0,12 13-179,10-17-361,7-4-270,3-5-269,5-10-90,1-4-360,3-10-90,3-5 0,4-11 237,2-8 1472,0-8 1889,-4-5 450,-7-2-1215,-19 12 1,-4-1-136,5-26-629,-5 5 0,-20 23 90,-10 26-91,-9 17-89,-5 12-270,-1 13 90,3 8-90,13-11 0,3 0-90,-1 16 0,5 8 302,8-30-392,4-15 0,5-6 1,2-16 179,4-8-90,1-16 180,1-11 44,-8 8 1,-2 0 45,6-17 0,-1-8-90,-11 33 0,0 9 90,-2 9-90,4 13-90,4 10 90,6 11-90,15 19 0,-4-11 0,11 6 0,5-25 0,-9-14 45,-4-17 0,-1-8-45,5-23-1561,-10 9 0,-3-2 1785,-6 5 1,-1 1 0,-1 0 0,0 0 83,0 3 1,-1 0-129,8-22-180,-4 11 0,-2 14 0,-4 12 0,2 19 0,0 17 0,5 17 0,0 2 0,4 6 0,6 10 0,2 2 1210,1 0 0,0 0-1795,4 2 1,-1-5-541,-9-16 1,-1-4-3792,-2-2 1,-1-1 3805,-2 0 0,-3-1 0,1 21 0,-7-1 0</inkml:trace>
  <inkml:trace contextRef="#ctx0" brushRef="#br2" timeOffset="230334">11451 13094 19856,'-4'4'2788,"0"-3"-2518,4 3 629,0-4-809,2 0 90,4 0 0,6-2 0,7-5-90,5-2 90,1-7 90,1 0-180,-2-2 180,-3 0 359,1-8-89,-13-2-450,-5 0 90,-13 1-180,-7 11 0,-4 3 90,-3 6-90,-1 3 0,3 4 0,-2 0 0,13 0 0,-1 0 0,11 0 0,14 0 0,-3 0 0,12-2 90,-6-3 0,-5-2 179,0 0-89,-7-1 0,-2 0-180,-3 1 90,-7-1-90,-4 1 0,-6 0 0,-1 0 0,4 5-630,2 0-269,5 2-270,4 0-3059,3 0 4228,-6 0 0,1-2 0,-4-1 0</inkml:trace>
  <inkml:trace contextRef="#ctx0" brushRef="#br2" timeOffset="318571">4057 5183 19946,'-12'-9'2518,"-1"0"-2248,3-2 0,4 0 0,2-1-90,4 1 0,0 0-91,0 2 1,0-3 0,16-5-90,3 4 0,15-6 90,0 7-90,17 5 0,-10 9 0,12 10 0,-17 6 90,-1 7-90,-2 2 0,-5 1 0,-2-1 0,-5-3 0,-1-3 0,-6-3 90,-2-8-90,-4 0 90,-3-9-90,-4 7 0,-1-7 90,0 3-90,-5-4 0,-4 0 0,-9 6 0,-4 3 0,-30 28 0,19-12 0,-17 13 0,30-17 0,4-5-90,7-7 90,4 1 0,5-9 0,0 3 90,5-4-90,22-4 0,19-9 0,7 0 90,5-7-90,-16 9 0,-3 0 0,-4 2 90,-5 0-90,-7 2 90,-5 2 0,-4 3 0,-4 2 0,-4 0 90,-2 0-90,-4-4 0,0-1 0,0-6-90,0-2 0,0-6 0,0-13 0,-4-8 0,0 2 0,-4-7 0,-2 23 0,5-5 0,-4 14 0,8 4 0,-3 4 0,4 3 0,0 2 0,-3 0 0,-9 20 0,-3 1 0,-11 20-3392,3-1 3212,-5 3-360,3 7-742,-1 4-1326,1 3 2608,3 4 0,10-30 0,0 1 0,1 1 0,-1 0 0</inkml:trace>
  <inkml:trace contextRef="#ctx0" brushRef="#br3" timeOffset="421192">26427 1090 21924,'-4'0'180,"0"0"90,4 0 90,-3 0-90,-4 0-90,2 0 90,0 0-90,1 0 89,3 0 1440,-2 0-1709,8 0 0,-3 0 0,3 0 0,-5 0 0,0 0 0,4 0 0,-2 0 0,2 0 0,-2 0 0,0 0 0,0 0 0,2 4 0,0-3 90,0 7-90,0-7 0,1 3 0,-3-4 0,0 0 0,-1 0 0,3 4 0,1-3 0,1 3 90,-2 0-90,0-3 0,0 8 0,0-4 0,0 0 0,-2 3 0,2-7 0,-2 7 0,4-3 0,-3 0 0,2 3 0,-2-7 90,-1 7-90,0-7 0,-2 7-90,1-7 180,2 7-90,1-7 0,3 7 0,-2-7 0,3 7 0,-4-3 0,0 0 0,-2 3 0,2-7 0,-2 3 0,4-4-90,-3 6 90,2-4 90,-3 8-90,4-5 0,2 4 0,-1-4 0,3-1 0,-6 0 0,2-3 0,0 7 0,-2-7 0,4 3 0,-3 2 0,1-1 0,-2 2 0,3 2-90,-2-4 180,3 0-180,-2 3 180,-2-3-180,2 0 180,-2-1-90,-2-4-90,0 0 180,0 0-90,0 0 0,2 0 0,-1 0 0,-2 0 0,-1 4 0,0-3-4227,0 3-5604,-5-6 9320,-4-5 0,-3-2 1,-2-5-1</inkml:trace>
  <inkml:trace contextRef="#ctx0" brushRef="#br3" timeOffset="422087">26712 1018 16977,'0'-7'4498,"0"0"-4049,0 5 1440,0 0-1619,-4 2-270,0 0 90,-5 6 0,1 1-90,0 7 90,4 0 0,-5 1 0,4 1 0,-7 4 0,2-1 0,-1 3-90,1-1 90,0 1 0,2 1-90,-2 1 0,0 0 0,1 0 90,-1-1-90,2-3 90,0 1-90,4-1 0,-5-2 90,2 2-90,-4-4 0,2 0 0,-3 4 0,6-7 0,-4 0 90,9-5-180,-3-7 180,4 3-3778,0-4 3688,4 0 0,-3 0 0,2 0 0</inkml:trace>
  <inkml:trace contextRef="#ctx0" brushRef="#br3" timeOffset="422919">26354 1271 9517,'-6'0'5577,"0"0"-2392,6 4-1926,-4-3-186,4 7-713,-4-7 229,4 3 581,0-4-356,5 0-724,0 0 89,5 0-89,0 0 90,4-2-90,14-4 0,0-2 0,10-3 90,7 0-90,-13 4 90,18-4 0,-27 6-90,4-2 0,-13 3 0,0-1-90,-3 1 0,0-1 0,-2 3 0,2 0 0,-2 2 0,3 0 0,-4 0 0,-2 0 0,0 0 0,-2 0 0,-1 0-5038,-2 0 5038,-6-2 0,-2 1 0,-5-1 0</inkml:trace>
  <inkml:trace contextRef="#ctx0" brushRef="#br3" timeOffset="424119">29197 525 16528,'-5'-3'5486,"2"1"-4676,3 2-450,-4 0 0,3 0 89,-2 0-269,3-2 0,0 0-90,0-1 90,0 1-90,3 2 0,2 0 0,3 8-90,2 3 90,0 7 0,4 2-90,2 2 0,1 1 90,3 4-90,-3-4 0,1 2 0,-4-5 0,-2 1 0,-2-5 0,-2-1 0,2-3 0,-1 1 0,1-2 0,0 1 0,-2-1 0,2-6 0,-2-1 0,-1 0-90,-3-3-90,-3 3-900,-1-4 541,0-6-271,0-2-539,0-5-8482,-3-13 9635,-2 6 0,-3-9 1,0 9-1</inkml:trace>
  <inkml:trace contextRef="#ctx0" brushRef="#br3" timeOffset="424621">29384 466 22284,'-5'-2'540,"1"-2"-360,4 3 270,0-1-270,0 10-91,-5 4 91,0 11-90,-7 6 90,2 7-180,-2 5 90,-2 5 0,1-3-90,1-2 0,2-5 90,2-7-90,3-4 0,-4-5 0,4 0 0,-1-5 0,3-4 0,3-3 0,0-7-270,0 3 0,-4-4 1,3 0-271,-6 0-90,6 0-629,-3-2-630,1-5 1889,-2-4 0,1-5 0,0-2 0</inkml:trace>
  <inkml:trace contextRef="#ctx0" brushRef="#br3" timeOffset="425033">29063 719 20036,'-5'0'2608,"2"0"-2158,3-2-180,7 0-90,6-5-1,11 2 1,8-3-90,9-1 90,4-1 0,4-3 90,12 0-180,-18 3 0,4-3 0,-25 8-90,-6-2 0,1 5-90,-9 0-180,1 2-270,-9 0-3327,0 0 3867,-3 0 0,-4 6 0,-3 1 0</inkml:trace>
  <inkml:trace contextRef="#ctx0" brushRef="#br4" timeOffset="430879">26448 1099 14908,'-15'-9'6117,"1"0"-5397,4 2-181,0 1-89,5 3 0,-2 1 89,6 2-179,-6-2 90,6 0 0,-6-3-180,6 1-1,-8 1-89,8 1 0,-8 2-90,8 0 90,-3 0 0,8 8-180,2 2 90,6 12-90,3 1 0,3 7 0,0 1 0,4 5 0,1 3 45,-4-12 0,1 1-45,8 12 0,10 8 0,-13-19 0,-1-6 0,1-1 0,-3-6 0,-2-2 0,-3-7 0,-3-3 0,-2-4 0,-5 0-90,-2 0-180,-5 0-809,0-6-810,0-10 180,0-5-630,0-10 2339,0-1 0,-4-2 0,0-2 0</inkml:trace>
  <inkml:trace contextRef="#ctx0" brushRef="#br4" timeOffset="431291">26773 968 17247,'0'-13'4857,"0"1"-4407,-4 3-180,-1 5 0,-5 2-90,2 2 90,-2 0-1,0 8 271,-8 12-360,1 6 0,-7 12 0,2-2 0,-1 5 0,-3 4-90,1 5-1,-1 2-44,8-14 0,-1 0-45,-8 16-490,9-19 0,0-3 490,-2 4 0,2-6 0,4-5 0,1-5 0,7-4 0,-1-3 0,6-6 980,-3-3-1339,4-4-91,-3 0-270,2 0-179,-3 0-720,1 0-720,2 0 2339,-3-4 0,4-3 0,0-4 0</inkml:trace>
  <inkml:trace contextRef="#ctx0" brushRef="#br4" timeOffset="431556">26151 1416 20755,'-12'-7'2609,"5"2"-2070,2-5-359,10 2 0,6-5 90,31-4-180,0 2-90,-8 5 0,0 2 0,23-5-315,-10 5 0,-1 0-764,7-2 44,-14 3 1,-4 1 1034,-13 0 0,-4 3 0,-4-1 0</inkml:trace>
  <inkml:trace contextRef="#ctx0" brushRef="#br4" timeOffset="432558">29213 548 18506,'-4'-14'4858,"4"-2"-4409,-4 8 1,4-2-180,0 10 450,0-2-630,2 10 89,2 4-89,4 15 0,4 5 0,4 8-90,3 8 0,1 2 0,2 2 0,-6-18 0,0 0 0,10 14 0,10 8 0,-12-26-90,1-6-90,-5-12-269,-4-4-271,-2-10-269,-3-6-3329,-1-24 4318,-6 1 0,0-18 0,-4 13 0</inkml:trace>
  <inkml:trace contextRef="#ctx0" brushRef="#br4" timeOffset="432939">29558 498 17427,'2'-16'4857,"0"0"-4407,-2 5-180,0 2 90,0 4-90,0 3-1,-3 2 1,-4 6-90,-5 6 0,-6 10-90,-3 8 90,-3 6-90,-2 7-90,-1 5 90,1 4-90,-2 2 0,9-18 0,0 0 45,2-3 0,-1-1-90,1 0 0,0-2 45,-7 11-90,16-21-180,-1-6-180,8-7 0,-3-3-359,4-4-810,-5 0 1619,-7-10 0,-2 1 0,-4-8 0</inkml:trace>
  <inkml:trace contextRef="#ctx0" brushRef="#br4" timeOffset="433353">29103 747 18596,'-8'-5'3958,"0"1"-3598,4-1-90,0 3 0,4 0-180,0 2 89,7 0 1,6 0 0,11 0 90,11-3-90,7-1 0,9-3-90,3-2 90,-2 0-90,-5 0 0,-6 2 90,-9 0-91,-7 5-89,-9 0 0,-6 2 90,-4 0-180,-2 0 1,-2 0-2700,0 0 630,-2-2 2159,0-3 0,-4 2 0,0-1 0</inkml:trace>
  <inkml:trace contextRef="#ctx0" brushRef="#br4" timeOffset="435937">5612 10638 20305,'4'-3'2429,"0"1"-2159,0 2 0,0 0 0,2 0-91,-1 0 1,-1 0-90,-3 0 90,1 0-90,1 0 0,-1 0 180,0 0-180,-6 12-90,-1 0 90,-4 14-90,-4-1 0,-3 4 0,-4 1 0,-17 13 90,7-12-90,-9 8 0,14-16 0,5-7 0,4-7 0,2-5 0,7-4 90,2 0-90,5-4-3392,0-13 3482,0-5-90,0-14 0,1 2 0,2-4 0,3-1 0,0-2-90,6-16 90,-5 15 3392,2-8-3392,-3 20 0,4-2 0,1 9 0,5-5 0,5 2 0,-1 6 0,4-6 0,-6 7 90,-3 3-90,-3 1 0,-4 1-90,-2 3 90,-2 0 0,-2 2 0,0 0 0,-2-5 0,-4 6 0,0-4 0,-6 7 0,1 0 0,-2 1 0,0 4-90,-8-2 90,3 2 0,-4 0 0,4 0 0,4 0 0,-2 6 0,0 7 0,1 4 0,-1 8 0,4-3 0,0 5 0,2 3 0,3 2 0,-2-3 90,6 2-90,-3-1 0,4 4 0,4 0 0,2 2 90,16 12-90,-2-12 0,12 7 0,12-12-90,-7-9-180,12 0-450,-17-11-2968,6-2 3688,-13-4 0,2-1 0,-13-4 0</inkml:trace>
  <inkml:trace contextRef="#ctx0" brushRef="#br4" timeOffset="437387">7322 9833 16797,'8'-5'4768,"0"1"-4409,-2 1-89,-2 1-90,-2 2 270,-2 0-270,0 4 90,0 9-180,0 0 269,-4 15-359,-2-10 90,-8 6-90,-4-8 0,-5 1 90,-3-2-90,1-2 0,-1-6 0,1-3 0,3-4-90,-6-6 90,10-5 0,3-8 90,9-8-180,6-16 90,0 3 0,6 5 0,1-1 0,3-11 0,14-14 0,-6 17 0,2 4 0,-1 3 0,-1 8 0,-4 4 90,-3-7-90,-5 11 0,-5-7 0,-1 8 90,-3 0-90,-2 2 90,-3 3-90,-5 7 0,3 5 0,-5-3 0,4 5 0,-1-1 0,0 2 0,0 0 0,2 0 0,0 0 0,0 0 0,1 6 0,3 0 0,-3 5 0,7 0 0,-7 5 0,8-4 0,-2 5 90,3-3-90,0 4 0,2 17 90,2-5-90,4 11 0,0-7 0,2 0 90,0 2-90,-1 1 0,1-1 90,0 0-90,0 0 0,2 0 90,2-2-90,-1 0 0,3-2 0,-2-1 90,4 1-90,1 0 0,1-3 0,-2-1 0,6 4 0,-8-11 0,3 2-180,-8-15-90,-2 0-449,-2-7-541,-3 3 630,-2-4 1,-13 0-1,-3 0 1</inkml:trace>
  <inkml:trace contextRef="#ctx0" brushRef="#br4" timeOffset="442840">8588 317 21115,'0'-18'2429,"0"2"-2070,0 0-89,0 7 90,0 0-90,0 7 0,0 0 0,2 2-1,2 12 1,3 9 0,1 23-180,-2 20-580,-2-23 0,0 4 535,-2 7 0,0 2 0,1 7 0,-2 1-597,0 3 0,0 2 552,0-24 0,-1 1 0,1 2 30,0 14 0,-1 2 0,1-2-281,0 4 1,0 1 280,0-2 0,0 4 0,-1-7 15,-1-12 0,-1-4-45,-1 11 0,-1-4 90,-6 10-90,-2-11 0,1-7 90,5-11 0,2-8-90,4-6 1052,0-8-782,0 0 1158,0-9-1338,0 3 644,2-4-644,8-2 90,10-5 0,18-6-90,21-10-658,-20 8 1,3-1 567,9-3 0,4-1-565,-13 5 0,2 0 0,2 0 565,4-1 0,1 1 0,2 0 0,6-1 0,1 0 0,2 1 0,-14 3 0,1 2 0,2-1 0,4 1 0,-3 0 0,3 1 0,4 0 0,-1 0 0,0 1 0,-3 0-338,1 0 1,-3 1 0,-1 0 0,2 0 0,2 1 337,1-1 0,3 0 0,2 0 0,0 0 0,-3 1 0,-2 1 0,5-1 0,-4 2 0,0 0 0,5 0 0,-3 1 0,5 0 0,3 1 0,-1 0 0,-2 0 0,-6 0-394,1 0 1,-5 0 0,0 1 0,3-1 393,5 1 0,6 0 0,0 0 0,-4 0 0,-10 1 0,8 2 0,-9 0 0,-4 1 0,-3-1 0,-7 0 0,-3 1 247,-3 1 1,-1 0-248,24-3 0,-3 3 0,-1-4 0,2 0 0,0 0 0,3 0 0,3-2 676,2 0-676,2-1 0,0 1-686,0 2 686,0 0 0,0 4-165,-17-2 1,0 1 164,-10 2 0,0-1-144,12-1 0,0-1 144,-12 1 0,-1-2 41,2 0 0,-1-2-41,0 1 0,0 0 0,1 0 0,-1 0 0,-2 0 0,-1 0 0,-2 0 0,1 0 993,8 0 1,-1 0-994,24 0 2971,-4 0-2971,-21 0 779,-22 0-779,-4 0 492,-9-4-492,-3-5 0,-2-11 0,0-13 0,1-12 0,-2-4 0,-1 4 0,-1-1-492,2-1 1,1-3 0,0 1 491,-5-15 0,0-1 0,4 19 0,-1 0 0,1 0 0,-1-3 0,1 1 0,-1 0 0,1 0 0,0 0 0,0 1 0,1 1 0,0 0 0,0 0 0,-2-19 0,-2 1 0,2 6 0,-2 2-58,-1 7 0,-3 1-122,-1 0 0,4 29-558</inkml:trace>
  <inkml:trace contextRef="#ctx0" brushRef="#br4" timeOffset="443380">11033 362 20575,'4'-43'2609,"0"2"-1350,10-14-539,-5 18-1,5-8-89,-6 21-180,0 4-1,-2 5-179,-2 3 0,-2 3 0,-2 3-180,0 7 0,0 10 90,0 18-180,0 23 0,0-11 0,1 6 0,-2 0-863,-1 13 1,-1 3 862,1-4 0,1 5 0,-1-3 0,0-13 0,-1-1 0,1 1 0,1 14 0,0 3 0,0-1-207,0-5 1,1-1-1,1 1 207,0 5 0,0-1 0,0-4 0,1 3 0,1-8-225,1-15 0,0-7-584,2-1-1530,0-10 720,-3-9-720,-2-12 2339,-1-10 0,0-4 0,0-2 0</inkml:trace>
  <inkml:trace contextRef="#ctx0" brushRef="#br4" timeOffset="444032">9872 2280 21475,'-18'-14'2698,"-1"3"-2338,-3 0-90,-1 6-90,-3 1 0,-2 8-90,-3 5 89,1 11-89,1 11-90,5 13 90,3 8-1070,11 7 980,2 2 90,12 0-286,4-2 196,8-7 0,11-8-90,5-11 90,7-16-180,22-19 180,-16-19 0,-15 3 0,-3-3 90,4-31 90,-9-7-123,-15 26 1,-4-2 257,-2 0 0,-3 0-1,-3 0 1,-1-1 502,-7-6 1,-2 1-638,-6-13-180,-4-3 206,13 38-206,6 8 0,2 13 0,8 14 300,6 12-840,8 12-359,10 8-271,11 4 127,-17-24 0,3-1-262,3-1 1,2-2 1304,4-1 0,1-3 0,5-2 0,2-2 0,2-3 0,0 0 0</inkml:trace>
  <inkml:trace contextRef="#ctx0" brushRef="#br4" timeOffset="444509">12142 1692 23813,'-19'-16'1709,"3"2"-1619,7 5 0,4 5 0,5 12 0,0 12-45,4 12 0,1 5-45,3 27-206,-1-18 0,1 0 206,-1-12 0,0-2 21,1 6 1,1-1 68,4 11 90,-2 1-90,-5-29 0,-2-10 0,2-4 410,4-14-500,23-24-90,2-4-85,-6 8 1,2 1 174,-4 4 0,3 2 0,15-4 0,0 4 44,-11 8 1,-1 2-112,9-1 1,-3 6 66,6 19 90,-10 12-90,-11 14 0,-12 9 0,-17 4 90,-16 4-90,2-29 0,-4-1 0,-4 0 0,-4-2-430,-2-3 0,-3-2 340,-1-3 0,-1-4-90,0-2 0,0-4-135,3-4 1,1-4-676,-29-14-449,10-14-1169,9-15 2621,24 18 1,3-3-1,1-1 1,2-1-1,1-2 1,0 0 0</inkml:trace>
  <inkml:trace contextRef="#ctx0" brushRef="#br4" timeOffset="445586">9721 430 21655,'-3'-5'1439,"-5"1"-1259,-5 12-90,-5 4 90,-2 11-90,-1 0-1,-1 1 1,3-1 90,3-4 0,2-2 180,0-9-270,7-8 0,0-10 0,7-8 0,0-5 0,0-4 0,9-16 0,2 9-90,11-7 0,2 19 0,5 6 0,3 5 180,19 12-91,-10 7-89,10 14 90,-20 5-90,-7 11 90,-8 4-90,-8 3 0,-9 0 0,-8-2 0,-5-2 0,-3-5 0,3-4 0,2-7 0,5-5 0,4-10 0,5-4 0,20-10 0,1-1 0,21-4 0,-7 4 0,-2 1 0,2 22 0,-20 2 0,1 20 0,-27 1 90,-4 2-180,-9 3 90,-15 9-90,9-15-3661,-9 3 3031,13-21-449,-1-1-900,1-3 2069,0-8 0,1 4 0,1-7 0</inkml:trace>
  <inkml:trace contextRef="#ctx0" brushRef="#br4" timeOffset="446136">11845 389 21565,'-12'-18'2878,"2"2"-2608,3 3-90,4 4 0,3 2-180,0 4 270,0 1-181,0 10-89,3 9 0,11 30-3302,2-1 3302,-4-15 0,1-1 0,10 16 0,1-8 0,-1-6 0,1-9 0,0-12 0,3-13 0,1-14 135,-9-9 0,0-6 270,-1-4 0,0-3-210,-2-1 0,-1-1 30,-1 4 0,-3 3 44,0-8 3229,-3 14-3228,-3 9-270,0 23 90,0 19-90,2 26 0,-3-19 0,0 5-1516,2 28 0,0 3 436,-2-15 1,1 1 1079,-1-6 0,0 3 0,-1-4 0,1 4 0,-1-3 0,0 1 0,0-1 0</inkml:trace>
  <inkml:trace contextRef="#ctx0" brushRef="#br4" timeOffset="452090">8345 2370 14729,'-5'-4'6116,"-2"-1"-5396,6 3-271,-2 0 2700,3 2-3059,0 4 0,0 3-1,0 28-89,1-7 0,3 20 0,3-12 0,1 0 0,0 5 0,0-2 0,0-1 0,-1 4-89,-3-12-91,-3 0-180,-1-15-1079,0-3-1,0-5 900,0-3 1,0-14-1,0-3 1</inkml:trace>
  <inkml:trace contextRef="#ctx0" brushRef="#br4" timeOffset="452564">8552 2357 18147,'9'0'3957,"-4"0"-3507,-1 0-180,-4 0 270,2 0-540,-7 4 90,0 13-90,-1 1 0,2 23 90,4-16 0,5 14-90,2-21 89,5-3 1,-1-11 90,-1-4-180,-4 0 90,0-4-90,-2-3 0,-2-7 0,0-2 0,-2-4 0,-4-1 0,-2 1 0,-4 0-90,-21 1 0,9 9-269,-15 2-721,4 12-2068,12-3 3148,-1 3 0,24-4 0,7 0 0</inkml:trace>
  <inkml:trace contextRef="#ctx0" brushRef="#br4" timeOffset="452789">8771 2262 15518,'8'-18'2878,"-3"2"-248,-2 0-2360,-1 4 833,-1 3-1013,1 9 506,-1 7-596,5 23 1718,-1 0-1853,1 2 0,-1 3-1484,4 30 1619,-4-22 0,0 1 0,-1-8 0,-1 0 0,0 30 0</inkml:trace>
  <inkml:trace contextRef="#ctx0" brushRef="#br4" timeOffset="453950">11200 1950 23094,'-13'4'180,"1"-3"-180,0 7 0,-4-7 0,5 3 180,1-4 0,6 0 359,4 0-539,9-4 90,-1-1-90,8-2 0,-4 0 90,2 5-90,-1 0-90,1 2 180,-2 0-90,4 14 0,-9-3 0,2 15 0,-9-3 0,-5 2 0,0 0 0,-10 8 0,9-12 0,-3 4 0,9-17 0,0 2 0,0-9 0,2 3 90,3-4-90,6 0 0,5 0 0,3-2 0,3-1-90,-2-3-450,10-3 1,-10-1 539,11-9 0,-21 4 0,3-7 0</inkml:trace>
  <inkml:trace contextRef="#ctx0" brushRef="#br4" timeOffset="454270">11419 1913 18237,'0'-13'4407,"0"1"-3957,0 1-180,0 4-90,0 1-180,0 3 90,0 1-90,0 8 0,0 2 0,0 5 0,0 1 0,0-3 89,0 1-89,3-3 0,2-4 0,7-1 0,-5-4 0,2 0 0,-6 0 0,-2-2 0,-1-3-89,0-2-181,-3-6-90,-3 5-1349,-3-1-180,3 7 1889,2 2 0,4 0 0,0 0 0</inkml:trace>
  <inkml:trace contextRef="#ctx0" brushRef="#br4" timeOffset="454499">11565 1818 20036,'6'-9'3508,"0"2"-3059,-2 1-89,0 1-180,-1 3-90,-2 0 0,1 2 0,2 6-90,3 3 0,1 12 0,0 4 0,2 6-90,-2 3-1079,2 27-361,-5-13-3386,-3-13 1,-1 0 4494,-4 15 1,-2 2-1,-3-2 1</inkml:trace>
  <inkml:trace contextRef="#ctx0" brushRef="#br4" timeOffset="460166">6038 9593 19496,'-10'0'4227,"0"0"-3417,0 0-540,2 0 0,1 0-90,4 0 989,3 0-809,0-2-1,0 0 271,0-5-450,0 0 0,1 0 0,3-4-90,3 0 90,3-7-180,2-5 0,2-4 0,13-13 0,-6 8 0,7-5 0,-12 14 0,-2 1 0,5-4 0,-5 4 0,6-5 0,-6 7 0,2 0 0,4-3 0,3-1 0,3-2 0,2-1 0,3 0 0,2 0 0,13-14 0,-9 8 0,-13 10 0,0 0 0,13-13 0,2-5 0,5-2 0,-9 8 0,2-1-418,-8 7 0,1 0 418,11-11 0,-2-1 0,-10 11 0,-1-1 0,13-14 0,0-2 0,-9 11 0,0 0-703,10-11 0,0 0 703,-12 12 0,-1 0 0,1 0 0,1 0 0,1-2 0,0 0-246,0-1 1,3-1 245,0 1 0,3-3 0,-1 2 0,5-7 0,2-1-192,-6 7 1,2-1 0,-3 2 191,4-3 0,-1 1 0,-2 3 0,3-2 0,-2 2 0,5-5 0,2 0 0,-10 9 0,4-3 0,1 0 0,-5 4 0,11-7 0,-2 2 0,-6 6 0,2-2 0,1 0 0,0 1 0,2 0 0,-3 1 0,9-6 0,-1-1 0,-7 7 0,1-2 0,-2 2 0,2-4 0,-1 2 0,-5 2 0,3-2-766,2-3 1,2-4-1,-3 3 766,-2 4 0,-1-2 0,5-4 0,4-5 0,-7 6 95,-11 11 0,-4 2-95,8-8 0,-1 0 227,10-14-227,1-1 0,1 1 0,-21 23 0,1-1 0,1 1 0,1-1 0,0 0 0,0-1 0,3 1 0,-1-1 0,2-1 0,1 0 0,1 0 0,1-3 77,0 1 1,3-2 0,-2 1-78,8-6 0,0 0 0,-5 5 0,1-2 0,-1 2 0,5-1 0,-1 1 0,0-2 0,1 0 0,2 0 0,-1 0 0,1-1 0,0 0 0,1 0 0,1 0 0,-1 0 0,0 0 0,1 1 0,-1 0 0,-2 1 0,2-2 0,-7 4 0,4-2 0,-1-1 0,1 0 0,0-1 0,2-1 0,-3 1 0,3-2 0,-1 0 0,-1 2 235,4-3 0,-1 1 0,1 0-235,1-1 0,1-1 0,-2 3 0,-8 8 0,-1 2 0,0-1-119,3-2 1,1 1 0,0-1 118,0 0 0,1 0 0,3-1 0,2-2 0,3-3 0,0 0 0,-2 2 0,2-2 0,-2 0 0,4-3 0,-4 2 0,6-4 0,0-1 0,-1 0 0,-5 3-601,4-6 1,-6 3 0,3-2 600,-2 1 0,3-2 0,-1 0 0,-4 1 0,1-1 0,-3 0 0,0 1-83,1-1 1,0 0 0,0 1 82,1-2 0,0 2 0,1-1 0,0 2 0,1 0 0,0 2 10,1 0 1,2 0 0,0 2-11,1 2 0,0 0 0,2 2 0,0 0 0,1 1 0,1 1 0,0 1 0,0 2 0,0 0 0,-1 1 0,1 1 0,2-1 0,-1 1 0,3-1 0,0 0 0,-3 2 0,2-2 0,-2 2 0,1-1 0,-4 3 0,2-2 0,-2 0 0,-3 2-33,-4 2 1,-4 0 0,0 1 32,-2 1 0,-1 0 0,2-1 0,8-7 0,2-2 0,-2 1 0,6-5 0,0 0 367,-11 6 1,2-2 0,-4 1-368,3-3 0,-3 1 230,2-1 0,-1 0-230,1 1 0,0 1 0,1-1 0,1 1 0,1 1 0,1 1 0,2 0 0,2 0 0,1 1 0,2 0 394,1 0 0,1 0-394,2-1 0,0 1-193,1 0 1,0 0 192,0 1 0,0 0 0,1 0 0,-1 0-249,0 1 0,0 0 249,1 0 0,0 0 0,1 1 0,0-1 0,-20 8 0,0 1 0,0-1-21,-1 0 1,1 0-1,3-1 21,1 1 0,3-2 0,1 0 0,-2 2 0,3-2 0,-2 1 0,2 0 0,-2 0 0,3 0 0,0 0 0,-3 2 0,1 1 0,-3 1 0,0 0 0,1 0 0,-1 1 0,3-1 0,13-3 0,3-1 0,-3 1 0,-15 5 0,-4 0 0,2 0-1,11-2 1,0-1 0,-4 1 0,-2 1 0,-4 1 0,-1 1 0,1 0 570,-3 0 1,1 1-571,1 0 0,-1 0 0,0 1 0,0 0 0,1 0 0,1 0 0,-1 1 0,0 0 0,-2-1 0,3 0 0,18-1 0,1 0 0,-16 2 0,-1-1 0,16-1 0,-1 1 0,-18 2 0,-2 2 0,0-1 0,1 1 0,0 1 0,1 1 0,0-2 0,0 1 0,-1 2 0,1-1 0,0 0 0,-1 0 0,-1-1 0,0 1 0,-1 1 0,1-1 0,14-3 0,4 0 0,2 1 0,2 0 0,-3-1 0,0 0 0,-1 2 0,-5 2 0,-16 0 0,-2 2 0,0-1 0,1 2 0,15-1 0,-1 0 0,-13 0 0,0 0 0,3 0 0,3 0 0,-4 0 0,-5 0 0,-1 0 0,11 0 0,-1 0 654,-13-1 0,-1 2-654,0 0 0,1 2 0,1-1 0,1 1 0,0-1 0,1 1 0,1 2 0,3 0 0,20-3 0,1 1 120,-14 3 0,0-1-120,14-2 0,-1-1 0,-20 2 0,-3 0 0,-1-1 0,-1-1 505,-1 1 1,1-1-506,15 3 0,1-2 0,-13-2 0,2-1-323,4 4 1,5 0-1,-4 0 323,-1-1 0,-2 0 0,15 4 0,0 0 11,-15-3 1,-1 1-12,-1-1 0,0 1 0,-3 0 0,1 1 0,8 0 0,-1 1 0,18 7 0,-25-6 0,-2 0 0,8 3 556,-3 1-556,1-1 0,0 0 0,3 3 0,3-1-643,4 1 643,3-3 0,2 0 1577,-3 1-1577,-5-3 0,-5 4 0,-4-1 250,-5-1-250,-3 0 18,4 2-18,-10-3 0,2 3 799,-13-7-799,-2 2 0,4-3 0,-3 0 0,3 5 0,-4-5 0,0 2 0,2 1 0,3-7 0,3 9 0,2-4 0,5 1 0,2 3 0,3-5 0,1 9 0,1-3 0,1 1 0,-3-5 0,-1 3 0,-6-9 0,-5 9 0,-1-5 0,-7 0 0,-1-1 0,-7-4 0,-2 0 0,0 0 0,0 0 0,2 0 0,-1 0 0,-1-10 0,-2-10 0,-10-5 0,-2-10 0,-9 10 0,-3-4 0,1 3 0,-1 2 0,4 3 0,0 3 0,3 3 0,7-1 0,2 6 0,12 1 0,6 13 0,10 4 0,9 8 0,6 2 0,3 2 0,1 3 0,2-3 0,-5 1 0,-1-3 0,-6-2 0,-5-1 0,-8-7 0,-2 2 0,-5-9 0,-5 9 0,-3-2 0,-10 5 0,-4 5 0,-11 2 0,-6 9 0,-7 8 0,-5 4-242,-3 6 242,0-1 0,2-1 0,6-6 0,7-6 0,6-8 0,6-4 0,7-8 0,4-10 0,5-10 0,0-15 0,3-15 0,4-8 0,3-10 242,4-3-332,-5 18 0,-2-2 90,-6 1 0,-5 2 0,-14-10 0,-24 22 0</inkml:trace>
  <inkml:trace contextRef="#ctx0" brushRef="#br4" timeOffset="463260">8288 8517 21745,'-5'-5'2248,"2"1"-1978,3-1-90,0 1 90,0 1 0,0-1 90,3 0-91,6-3 1,7-6 90,8-4-90,9-5 0,7-7 0,9-8-389,-22 16 0,1-1 253,2-2 1,3-3 45,0-1 0,3-2 0,-2 1-90,9-8 0,0-1-432,-4 4 1,2-2 0,-2 1 341,8-9 0,-2 2-603,-12 11 1,0 0-1,0 0 603,3-3 0,-1 0 0,2 0 0,-1 0 0,1 0 0,4-2 0,1 0 0,4-3 0,1 1 0,-3 2 0,3-2 0,-2 2 0,2-1 0,-3 4 0,3-2 0,-1 0 0,-3 4 0,-1 1 0,-3 2 0,-1 0 0,1 1 0,-1 0 0,-1 0-321,0 0 1,-1 0 0,1-1 320,-1 2 0,0 0 0,-1-1 0,17-12 0,0-1 0,-2 3 0,0-1-840,-3 0 0,-1 0 840,-2 1 0,-1-1 0,-2 1 0,-1-1 201,-1 2 0,1-2-201,-4 5 0,1-2 0,-2 2 0,5-3 0,1-3 0,-2 3 0,6-6 0,0 1 0,-5 4 0,5-5 0,0 2 0,2-3 0,4-3 0,-4 4 228,-2 3 0,1 1-228,1 1 0,5-3 0,3 0-141,-8 6 0,2 1 0,0 0 0,1-1 141,0 1 0,0 0 0,0 0 0,1 0 0,0 1 0,1 0 0,0 1 0,1 0 0,1 0 0,1 0 0,-1 2 0,-2 0 0,2-1 0,-2 1 0,1 0 0,-3 1 0,3-1 0,-1 1 0,-4 2 0,-4 3 0,-3 1 0,0 1 0,-1 0 0,0 0 0,-1 0 0,16-8 0,2 0-206,-4 2 0,2-2 1,-1 2 205,-12 5 0,-1 0 0,2 1 0,12-6 0,4-1 0,-3 2 0,-11 6 0,-3 2 0,1 0 0,2-1 0,0 1 0,0 0 0,0 1 0,0-1 0,3-1-210,-1 0 0,3-1 0,0 0 1,-3 1 209,2-2 0,-2 2 0,2-2 0,10-3 0,3-2 0,-2 0 123,-6 1 0,-2 0 0,-3 1-123,8-3 0,-1 1 0,-11 3 0,1-1 0,-3 1 0,-1 0 0,-3-1 0,-2 1 0,-1-1 0,-1-1 0,-1 0 0,-3-1 0,-1 0 0,1-1 0,-1 0 0,-3-1 0,1-3 566,12-17 1,0-2-567,-9 11 0,0 0 0,-3 4 0,1-1 0,-1 2 0,5-5 0,1 2 0,1 0 0,1 1 0,3-3 0,1 1 0,2 2 0,1 0 0,2-1 0,2 1 0,0 1 0,3 0 0,-2 6 0,3-1 0,-1 1 0,6-4 0,1 2 73,-8 5 0,2-1 0,-4 4-73,1-1 0,-3 2 0,-2 1 0,0 0 0,-4 0 0,0 1 0,-1 1 0,-1-1 886,0 0 0,-1 0-886,1 2 0,0-1-686,0-1 0,0 0 686,2 1 0,0 0 0,1-2 0,1 1-29,2-2 0,1 1 29,2-1 0,1 1 249,3-1 0,4-1-249,-1 2 0,5-1 0,-2 1 0,-10 5 0,-2 0 0,2 1-194,14-5 0,2 0 0,-3 3 194,5-1 0,-2 2 0,-2 1 0,0 1 0,-4 0 0,0 1 0,-4 0 0,-1 1 1147,-5-1 1,1 1-1148,12-2 0,0-1 0,-15 4 0,-1 0 229,12-2 1,-1 0-230,-14 4 0,-3 0 0,5 0 0,0 0 0,1 0 0,5 0-246,-1 0 0,5 0 0,-1 1 246,10-2 0,2 0 0,-7 1 0,2 0 0,-1 1 0,9-2 0,-1 1 0,-19 3 0,-1-1 0,5 0 0,2 1 0,4-1 0,1 0 0,-4 1 0,5-2 0,-3 1 0,3 0 13,-4 0 1,3 0-1,0 1 1,-4-1-14,-2 1 0,-3 0 0,-1 0 0,-2 1 0,0-1 0,1-1-126,11-2 1,2 0 0,-4-1 125,6-1 0,-1 0-107,-11 0 0,2 0 0,-5 0 107,0-2 0,-2 1 0,-2-2 0,1 1 257,-1-1 0,1 0-257,-1 0 0,1-1 0,1 1 0,1-1 0,2-2 0,0 0 0,1 0 0,1 0 0,0-1 0,0 0 0,0 0 0,-1 1 0,-2 1 0,0 1 0,-1 0 0,-1 1 0,-1 1 0,-1 1 0,0-1 0,0 1 0,0 1 0,0-1 0,-1 1 0,2 0 0,0 0 0,3 1 0,-1 0 0,10-1 0,0-1 84,-5 3 0,3-1 1,-3 1-85,11 0 0,-2 0 0,2 1 0,3 0 0,-4 1 0,5 1 0,-3 0 0,-13 1 0,-1 1 0,1 0 0,16-1 0,2 1 0,-3 0 0,-15 1 0,-3 1 0,0 0-231,1 1 1,0-1 0,1 1 230,-2-1 0,1 1 0,2-1 0,14-1 0,3-1 0,-3 1 0,-15 0 0,-2 1 0,1-1 0,10-1 0,1-1 0,-4 1 179,-3-1 0,-5 1-179,-1-1 0,-1 1 0,-3-2 0,0 1 0,-3-1 0,1 0 0,-1 0 0,0 0 0,1 1 0,0-1 0,0 2 0,1-1 0,1 1 0,-1-1 0,1 0 0,-1-1 270,-2 2 1,4-1-271,16-4 0,9-2 0,-7 2 0,-13 1 0,-1 0-66,11-1 0,6-1 0,-11 1 66,5-2-1426,2 4 1426,2-1 0,2 5 2,0-1-2,-29 3 0,0 2 0,2-1 0,0 0 0,2-1 0,1 2 0,1 1 0,1 2 0,2-1 0,-1 1-191,3 4 1,0 0 190,0-1 0,1 0 169,1 2 0,0-1-169,-1 0 0,-1 1 0,-1 0 0,0 0 1212,-2-1 1,-1 0-1213,-4 0 0,-1-1 0,-1-1 0,-1 0 0,25 5 344,-4-6-344,-22-1 0,0 0 0,18 1 0,12 0 0,-18-1 0,-2 0 611,-1-3-611,-1 3 0,-2-4 1004,-3 4-1004,9 1 0,-11 0 367,5 3-367,-13-3 0,11 4 0,-8-4 0,11-1 0,-12 0 0,-1-3 0,-1 3 0,-4-4 0,-1 0 0,-5 0 0,-2 0 0,-4 0 0,-2 0 0,-2 0 0,-3-6 0,-2-1 0,-1-9 0,0-2 0,0-3 0,-3-3 0,2 1 0,-6 0 0,6 3 0,-3 4 0,4 0 0,0 3 0,0 1 0,0 3 0,0 3 0,0 21 0,0 2 0,0 19 0,0-3 0,0 15 0,2-12 0,-2 9 0,2-22 0,-2-2 0,0-6 0,0-3 0,2-11 0,2-11 0,1-15 0,0-11 0,1-5 0,-1-5 0,1 1 0,-2 4 0,-2-9 0,0 19 0,-2-3 0,0 18 0,2 9 0,2 1 0,4 6 0,4 6 0,8 1 0,6 5 0,9-5 0,20 1 0,-16-7 0,10 3 0,-27 2 0,-5 2 0,-9 5 0,-5 5 0,-23 24 0,-4 1 0,-14 1 0,-12 8 0,4-5 0,13-13 0,0 0-394,-13 10 0,-6 4 1,11-9 393,8-7 0,0 0 0,25-18 0,4-7 0,12-3-1079,4-12-1350,11-6 2724,1-15 0,5-2 0,-1-5 1</inkml:trace>
  <inkml:trace contextRef="#ctx0" brushRef="#br4" timeOffset="468458">20056 11714 19676,'0'-5'3508,"-4"-1"-2879,4 4-89,-8-3 0,7 3-90,-6 0-1,3 2-269,-1-2 90,2-3-180,3 0 630,0 1-541,1 2 1,0 2-180,4 0 90,2 6-90,3 1 90,6 9-90,2 0 90,21 16 0,-7-6-90,11 9 0,-12-11 0,-5-1 0,-1-2 0,0 7 0,-9-10 0,1 0 0,-10-8 0,0-9 0,3 7 0,-1-3 0,3 0-90,-6-1 0,-2-4-90,-2 0-2788,-2 0 1619,-5-4-720,-2-3 2069,-14-15 0,4 4 0,-6-8 0</inkml:trace>
  <inkml:trace contextRef="#ctx0" brushRef="#br4" timeOffset="468972">20247 11637 16258,'0'-11'6026,"0"6"-5576,0-3 90,0 7-270,0-3-1,0 4-89,0-2 0,0 0 1889,0 1-1889,-9 9-90,1 5 0,-8 14 90,4 2 0,0 9-1,0 6-89,0 7 90,-2 4-90,1 2-90,-1-3 90,4 12-90,0-21 0,5 5 0,2-25 0,3-7 0,0-5 0,0-6-90,0 1 0,0-7-5127,0 3-4614,-4-18 9005,0 3 1,-1-11 0,1 6 0</inkml:trace>
  <inkml:trace contextRef="#ctx0" brushRef="#br4" timeOffset="469535">19967 11977 12030,'-14'0'6836,"-1"0"-4947,-1 0-899,0 0-361,0 4-179,-1-3-90,3 7 0,2-7 89,5 3-179,4-4 540,3 0-451,7-2 1,4-3 0,13-4 90,33-14-270,0 0-1876,-15 7 0,1 1 1741,-7 2 0,-1 1-45,0 2 0,0 0-27,7-3 1,-1 1 116,13-3 180,9-2-181,-41 12 91,-3 1-90,-15 4 3321,-2 0-7098,-2 0 1921,-3 0 1766,2 8 0,-3 0 0,4 8 0</inkml:trace>
  <inkml:trace contextRef="#ctx0" brushRef="#br4" timeOffset="471558">20072 13682 20485,'-4'-9'3149,"0"4"-2790,4 1-89,0 2 90,0-1-90,0-1 90,6 1-91,2 1 1,8 2 0,7 4 90,18 13-270,-7 1-90,11 11 90,-2 8-90,1 3 0,-2 0 0,3 3 0,-21-23 0,-6-3-180,-9-11 0,-9-6-1259,0 0 809,-5 0-179,0-4 89,-5-1-1978,-6-14 719,5 4-5847,-9-9 7826,8 4 0,-2 1 0,2-1 0</inkml:trace>
  <inkml:trace contextRef="#ctx0" brushRef="#br4" timeOffset="471868">20340 13741 15088,'-3'-37'8905,"2"10"-8455,-3 21-90,4 3 0,0 1 449,0 0-359,-3 2-180,2 0-90,-7 0 0,4 0-91,-1 6 181,-5 15-270,4 6 90,-6 18-90,4 0 0,0 7 45,1-12 0,-1 3-45,3-2 0,0 2 0,-3 5 0,1-1-90,2 15-90,1-21-89,4-23-91,0-11-270,0-1-1079,0-6-720,0-18 91,-3 4 2338,2-19 0,-8 8 0,2-2 0</inkml:trace>
  <inkml:trace contextRef="#ctx0" brushRef="#br4" timeOffset="472218">20056 13899 16528,'-10'-2'5936,"3"-1"-5216,4 1-270,3-2-91,0 1-89,0-3-90,7-1 90,7-4-180,13-3 0,10-2-90,5-2 0,5 0 90,17-2 0,-21 5 269,18 2-269,-40 9-90,4 2 90,-19 2-180,-4 0-1102,0 0 0,-2 4 1,0 1-1</inkml:trace>
  <inkml:trace contextRef="#ctx0" brushRef="#br4" timeOffset="476018">24153 10792 16438,'-6'-9'5217,"-3"0"-4678,4-2 271,-3-3-450,0 2-1,3 1 271,-7-2-360,4 5 90,-8-5-90,4 4-91,0 0 91,-9-4-90,1 5 90,-10-5 180,-13 10-180,7-1-46,2 3 1,-1 2-45,-8 7-90,-16 3 0,27 4 0,2 4 0,-16 9-45,14-8 0,1 2 45,-7 11-90,1 1 0,5 3 90,3 1 0,3 0-90,3 5 0,1 0 90,4 3-90,7-11 0,2 1 0,0 22-373,3-18 1,3 1 372,3 22 0,1 3 0,1-32 0,0 0 0,1 1 0,1 0 45,0 0 0,2 0-90,-2-1 0,2 2-151,4 13 1,1 0 240,-2-13 0,0 1-45,9 22 0,1-2 0,-6-25 0,0-2 45,4 9 0,4-2-45,6-5 0,2-4 0,20 14-481,-13-18 0,2-2 481,-7-10 0,0-2 0,2-1 0,2-2 0,2-3 0,0-1 0,3 0 0,0-2 0,1-2 0,-1-2 246,1 0 0,2-1-246,10-4 0,0-2 0,-15 2 0,-1-1-536,8-2 1,-3 0 535,3-7 0,-7-2 0,-6-1 0,-3-3 0,8-26 0,-10 5 399,-9 11 0,-1-2-399,6-24 0,-12 28 0,0-1 0,-2 0 0,0 0 0,0 0 0,-1 0 0,-1 1 0,0-1 0,3-30 0,-4-1 0,-2 3 0,-4 2 0,-6 5 0,0 21 0,-3 0 0,-11-14 0,-1 11 0,-2 2 0,-13-2 0,12 13 0,-2 1 0,-14-5 0,-1 0 0,0 1 0,1 2 0,-1-1 0,2 2-269,1-2-315,3 3-1575,-12-5 2338,15 8-2248,-10 1-449,14 11 2518,-5 5 0,-3 2 0,-3 0 0</inkml:trace>
  <inkml:trace contextRef="#ctx0" brushRef="#br4" timeOffset="477022">23410 10869 22644,'0'-5'1529,"0"1"-989,0 4-270,0-2-90,0-1-90,0-3 0,-3-2 179,-5-5-89,-3 1-90,-3-5 0,2 1 0,-1-4 0,-1-1 0,0-2-90,-2 1 90,-2-3-90,1 0 90,-12-12-90,10 9 0,-17-15 0,16 21 0,-8-6 0,-7 2 0,6 7 0,-16-4 0,8 9 0,-5 1 0,4 4 0,0 0 0,-11-3 0,13 5 0,1 0 0,3 1 0,3 1 0,-8 3 0,10 0 0,-8 2 0,9 0 0,-3 0 0,-19 6 0,7-1 0,4 4 0,-1 0 0,-11 1 0,17-2 0,-1-1 0,-32 4 0,16-5 0,-10 6 0,23-11 0,3 11 90,5-10-90,-6 14 0,12-9 0,-12 14 0,15-9 0,-11 16 0,10-10 90,-4 10-90,1 7 0,5-7 0,-5 11 90,6-12-90,-1-2 0,2 0 90,-1 0-90,1-2 0,2 1 90,-6 3 0,12-7 0,-6 1-1,13-13 1,-3 2 0,4-9-90,0 3 0,0 0 0,0-3-2338,0 3 179,4-8 2159,4-7 0,14-14 0,5-8 0</inkml:trace>
  <inkml:trace contextRef="#ctx0" brushRef="#br4" timeOffset="482789">25713 3573 20755,'0'-15'3418,"0"-3"-2608,0-3-91,0 0 1,0-1-270,0 4-181,0 0-269,0 8 90,0 16-90,0 17 45,0 16 0,0 6 0,-2-8 0,0 3-465,0 17 0,0 4 450,-2-16 0,1 0 0,0-2-30,0 8 0,1-1 0,-1 15 0,0-4 0,3-22 0,0-3 0,0 30 0,0-12 0,0-9 0,0-9 0,0-8 0,0-8-180,0-11-360,0-3-2248,0-16 1020,0-8 1768,4-21 0,2-9 0,5-9 0</inkml:trace>
  <inkml:trace contextRef="#ctx0" brushRef="#br4" timeOffset="483174">25964 3610 16807,'0'-17'2429,"0"2"-491,0 5-1488,-5 4 377,-2 10-557,-5 9 252,0 15-387,1 3 0,1 4-45,-7 24-1141,6-4 0,1 0 1051,1 8 45,5-25 0,3 0-1689,12 17 1644,-1-22 0,11 1 90,0-25-90,1-11 0,2-10 0,-1-12 90,-4-12-90,-4-10 90,-4-6 2533,-5-3-2533,-2 5 2502,-4 5-2592,-13-3 0,3 20-179,-12-2-271,6 23-1529,-10 3-90,10 8 2069,-7-3 0,16 7 0,2-3 0</inkml:trace>
  <inkml:trace contextRef="#ctx0" brushRef="#br4" timeOffset="483591">26415 3266 16834,'4'-34'2789,"0"2"-487,-1 1-2032,-2 11 941,-1 3-1031,0 13 843,2 6-573,2 9 0,3 13 0,1 17-136,-3 2 1,0 7-315,-3 12 0,1 4 29,-1-22 0,1 0 0,-1 1-29,-1 3 0,0-1 0,1-2 0,1 5 0,2-3 0,1 0 0,0-1 0,2-2 0,0-2 37,1-3 0,1-1-37,0-3 0,0-2 0,9 26 0,-1-9 0,-4-10 0,2-2 0,-7-14 0,0-6 1473,-3-12-1473,-3-8 359,2-5-359,0-4-90,1-7-1439,2-5 1529,-2-20 0,-2 9 0,-2-14 0</inkml:trace>
  <inkml:trace contextRef="#ctx0" brushRef="#br4" timeOffset="490929">19642 11393 22734,'-26'-4'1889,"-1"-3"-1529,-1 2 1169,-19-7-1259,20 6-90,-13-5-1,26 6-89,0 1 0,3-3 0,-1 0-90,2-2 90,-2-2-90,-2-2 0,-2-3 90,-6-6 90,-5-2 0,-6-5 90,-5-2 0,-5-6-225,4 7 0,-3-2-45,8 6 0,-2-1-1267,-14-11 0,-2-1 1267,8 8 0,1-1 0,-5-3 0,0-2-579,-4-3 0,0-2 579,15 12 0,-1-1 0,0 0 0,-1-2 0,-1-1 0,1-1-396,-3-2 1,0-1 0,0 0 395,0-2 0,0 0 0,-2-4 0,7 7 0,-1-3 0,-2-1 0,2 0 0,1 2-441,0-1 1,2 2-1,1-1 1,-3-1 440,1 0 0,-3-2 0,0-1 0,1 2 0,3 2 0,-8-9 0,2 4 0,1 0 0,-2 1 0,0 1 0,0 1-100,1-1 1,-1 2 0,-1 0 99,1 1 0,-2 2 0,1-1-50,-1 1 1,0 1 0,-2-3 49,-2 0 0,-4-1 0,0-1 0,2 2 0,10 7 0,2 2 0,0-1 0,-2-1-145,-11-9 1,-2-2 0,0 0-1,3 2 145,0-3 0,4 2 0,-1-1 0,-1-2 0,0-1 0,1-1 128,11 11 1,1-1 0,0-1-1,0 0-128,0-1 0,1-1 0,-1-1 0,1 1 79,0-2 1,0 0-1,1-1 1,0 0-80,0-1 0,1 0 0,-1-1 0,1 1 0,1 0 0,0 0 0,0 0 0,-2-3 0,0 0 0,-2-4 0,-1 0 0,0 1 0,2 2 0,1 1 0,1 3 0,0 0 0,-3-4 0,0 1 0,-3-3 0,-1-3 0,-1 1 0,2 2 0,3 5 0,0 1 0,2 3 0,1 2 0,-3-3-115,1 1 0,-2-3 0,-1 0 0,0 1 0,3 2 115,-10-9 0,2 3 0,0 0 0,-1-2 0,-1 1 0,1 0 0,0 0 0,-1 0 0,1-1 320,1 2 0,1 0 0,-4-6-320,12 13 0,-4-5 0,-1-2 0,1 0 0,1 1 0,3 4-57,-2-3 1,4 5 0,0-1 0,-2-3 56,-3-4 0,-4-4 0,1-2 0,2 4 0,5 5 0,4 4 0,4 5 0,1 0 173,-11-13 1,1 1-174,3 2 0,1 2 867,1 5 0,-1-1-867,-6-12 0,0 1 0,9 15 0,0-1 0,-1 1 0,-1-4 0,2 5 0,5 5 0,1 2 0,-5-8 0,0 1 0,-5-8 0,9 12 0,1 1 0,-12-15 0,11 15 0,-1 1 0,-10-12 0,-3 1 0,6 8 0,0 1 0,-17-15 329,15 15 1,-1-1-330,1 2 0,1 1 0,-15-18 682,17 16 0,0 0-682,-9-14 0,3 2 0,-1 0 0,1 2 0,-1 1 1353,-3-1-1353,-3 0 0,-2 3-133,-3-1 133,-1 3 0,0 2-29,-1 0 29,16 13 0,1 1 0,-18-12 0,19 12 0,1 0 0,-8-5 758,1 1-758,3 1 0,-1 0 167,3 3-167,3 0 418,4 0-418,1-1 34,-6-12-34,8 10 0,-17-13 0,18 18 0,-8-1 0,10 8 0,2 2 0,1 0 0,1 0 0,0 0 0,2 0 0,-4 0 0,2-3 0,-4 3 0,-1-2 0,-1 0 0,-1-1 0,1-1 0,2-3 0,0 2 0,1-2 0,1 3 0,-4-3 0,5 4 0,-3-1 0,8 6 0,-2-1 0,2 1 0,-4 0 0,-1-2 0,-3 4 0,2-4 0,-2 2 0,1 0 0,3 1 0,0 1 0,2-1 0,0 1 0,-1-2 0,-1 1 0,0-1 0,-9-6 0,4 3 0,-4-4 0,5 7 0,-1 1 0,-1 1 0,0 1 0,1 1 0,1-1 0,4 2 0,0-1 0,2 1 0,0 0 0,1 0 0,5-3 0,-3 1 0,2 1 0,-5-1 0,1 2 0,5-3 0,-1 3 0,6-2 0,-6 1 0,2-1 0,-3-1 0,0 1 0,4-1 0,-4 0 0,9 7 0,0 3 0,5 7 0,4 3 0,0 3 0,6 15 0,-5-5 0,5 9 0,-8-8 0,2 1 0,-3 3 0,0 1 0,-2 1 0,1-2 0,-4-1 0,0-2 0,1 3 0,0-11 0,3-5 0,-4-7 0,0-11 0,-2-11 0,-4-8 0,0-16 0,-1 2 0,-4-4 0,2-1 0,-3 0 0,4 1 0,-1 4 0,6 0 0,-7 5 0,4 1 0,-1 4 0,-4 3 0,8 1 0,-8 4 0,8 1 0,-2 1 0,3 2 0,0 1 0,0 0 0,0 2 0,0-2 0,0 4 0,0 0 0,0 3 0,0-1 0,0 1 0,0-1 0,3 2 0,3 1 0,7 2 0,3 0 0,4 0 0,15 0 0,-5 0 0,9 0 0,-11 0 0,-1 0 0,-3 0 0,-3 0 0,-3 0 0,-4 0 0,-2 0 0,-4 0 0,-4 5 0,-2 0 0,-2 6 0,0 0 0,0 3 0,-7 7 0,2 1 0,-9 9 0,4 1 0,-2 4 0,-1 5 0,1 6 0,0 3 0,0 4 0,0 1 0,1-3 0,3-17 0,1 0 0,1 15 0,-8 9 0,12-23 0,-9-7 0,6-2 0,-4-4 0,0-3 0,1-4 0,4-2 0,-3-7-90,6 1-900,-3-7-359,4 9-450,5-3-1079,9 9 2878,15 4 0,16 5 0,8 5 0</inkml:trace>
  <inkml:trace contextRef="#ctx0" brushRef="#br4" timeOffset="492441">9518 466 19766,'-4'0'2428,"-3"0"-2248,6 0 810,-3 0-541,8-4-89,4-3 0,8-6-180,10-6 0,7-3 0,10-5-90,4-1 0,4-1 0,3 0-1,-1 1 1,0-1 0,-4 4-90,-4 2 90,-7 5-90,-3 3 0,-9 3 90,-5 5-90,-7 3 0,-8 4-270,-2 0-1079,-4 0 180,-8 6-1080,-3 2 2249,-11 5 0,-2 3 0,-5 0 0</inkml:trace>
  <inkml:trace contextRef="#ctx0" brushRef="#br4" timeOffset="493537">9571 430 23004,'-4'0'270,"0"6"-180,4 0 0,0 7 0,0 0 89,0 5-89,4 5 0,0 2 0,4 4 90,0 1-90,1 1 0,-3 1 0,0 2-90,0 0-3392,-2 0 3392,2 0 90,-2-3-90,0-1 0,-2-1 0,0-4 0,0-4 0,-2-3 0,4-11 3392,-4 3-3392,2-5 90,-2 0-90,0 3 0,0-7 360,0 3-270,2-8-90,4-9 0,4-10 0,3-1 0,1-4 90,0 7-90,-1 1 0,1 0 0,0-1 0,-2 1 0,2-1-90,-2 1 90,1 4 90,-3 0-90,0 5 0,-2 0 0,5 0-90,-1 3 90,5 0 90,-4 3-90,1 1 0,-2-1 0,6 1 0,-6 1 0,1 1 0,-7 2-90,-2 0 180,0 0-90,2 0 0,-2 4 0,8 3 0,-5 3 0,6 1 0,-2-2 90,3 8 0,-5-2-90,2 7 0,-6-2 0,-1 3 0,-3 4 89,-1 3-89,0 1 0,0 3 90,-5 0-90,-4 2 90,-7-2 90,-15 14-180,2-11 90,-10 10 0,4-14-90,1-3 180,-1-3-90,2-4 90,7-5 90,-2-5 0,12-6-180,-1-3-1,13-4-89,0 0 0,4 0-89,0-4-91,0 1-180,0-3-360,0-1-359,0 2-630,0-1-8122,0-1 8803,2 2 0,6 1 0,2 2 1</inkml:trace>
  <inkml:trace contextRef="#ctx0" brushRef="#br4" timeOffset="496134">28779 3148 20126,'-5'0'2968,"-2"0"-2518,6 0-91,-8-2 1,8 2-90,-10-2 0,6 2-90,-5-4 90,0-1-91,5-6 91,0-1-180,5-4 0,0-2 0,5-2 0,4-1 0,5 1-90,11 2 0,-4 8 0,6 8 0,-7 13 0,-3 14 0,-7 11 90,-4 14-90,-17 13-315,-5-9 0,-3 1 360,1-12 0,-1-1-45,-8 12 0,1-2 90,8-21 0,1-3 0,-12 17 0,9-11 0,10-9 90,10-9-90,12-7-90,14-7 90,13-9 629,10-2-764,-11-1 0,1 0-134,18-5-136,-22 4 0,-2 0-674,3-3-2430,4-9-6412,-14 1 9253,3-9 0,-9 1 0,-1-1 0</inkml:trace>
  <inkml:trace contextRef="#ctx0" brushRef="#br4" timeOffset="496463">29347 3067 17739,'14'-46'3058,"-1"3"-1662,-3 7-1126,-6 9 285,0 4-375,-10 14 192,0 9-192,-8 13 603,-3 11-693,-8 27 0,6-9 0,1 14-90,13-20 90,7-6-90,4-5 0,4-7 90,6-9-90,14-7 0,-7-11 0,6-11 90,-13-7-90,-5-28 0,-5 12 0,-5-12 0,-6 24-180,-2 6-360,-5 7-179,0 8-2969,-4 10 3688,8 2 0,-1 10 0,9-4 0</inkml:trace>
  <inkml:trace contextRef="#ctx0" brushRef="#br4" timeOffset="496731">29591 2804 21655,'18'-43'3508,"0"5"-2519,-3 4-269,-1 7-271,-4 4-269,-2 7 0,-4 7 180,-2 15 90,-2 21-360,-7 25-90,3-14 0,-1 3-489,-3 8 1,0 2 488,-1 5 0,1 4 0,2-4 0,0 5 0,0-3 0,1 7 0,1-1 0,0-9 0,1 1 0,1-4 0,1-5 0,2-3 0,-1-4 0,0-1 0,0 24-450,2-13-3958,3-8 4408,2-26 0,3-9 0,-2-21 0</inkml:trace>
  <inkml:trace contextRef="#ctx0" brushRef="#br4" timeOffset="500820">19674 13664 20575,'0'-9'2789,"-3"2"-2340,-2 0-89,-3 5 90,0 0 0,3 2-180,-2 0-91,6 0 1,-2 0 0,3-2 90,0-1 90,0 1-90,0-3 0,-4 3-91,-2-3 1,-5 1 0,-3-3 0,-9-2 0,-8 0-180,-1-2 0,-3 4 180,-5-6-90,9 7 0,-10-4 0,12 3 0,1 0 0,-2-2-90,-1 0 0,-2 0 0,-13-4 0,9 3 0,-9-5 0,13 3 0,2-1 0,-10-11 0,12 8 0,-15-16 0,19 15 0,-6-10 0,9 7 0,-3-3 0,-10-9 0,8 4 0,-19-19 0,19 17 0,-8-11 0,3-1 0,-5-7 0,1 4 0,-3 0 0,6 17 0,-1-1 0,-19-10 0,10 9-127,16 10 1,-1 1 126,-12-9 0,-1-1 0,-1 0 0,-1-3-1957,-2-2 1957,0 0 0,-1-2 0,15 12 0,0-1-1330,-18-16 0,1 0 1330,20 16 0,2 0 0,-1-4 0,1 0-86,-1-1 1,1-2 85,-1-1 0,-1-1 0,1-2 0,-1-1-215,-1-1 0,0-1 215,-1 0 0,-1-3 0,1 2 0,-2-2 0,2 2 0,-5-6 0,-1-2 0,-1-1 0,-5-5 0,5 6 0,4 6 0,0 1 0,0-3 0,-3-2 0,3 4 0,4 5 0,0 3 0,-6-12 0,0 1 0,10 14 0,1 3 0,0-1 0,0-1 0,0 1 0,1-1 0,-1 1 0,-1 0 0,2-2 0,-1 1 0,0-2 0,0 0 0,-2-1 0,1-1 0,0-1 0,-1-1 0,1 0 0,-1-2 0,-9-16 0,0-1 0,9 12 0,2 0 0,-8-12 0,2-1 0,10 16 0,3 1 0,-1-1 0,0-1 406,2-1 0,-1-2-406,1 1 0,-2-4 0,1 2 0,-2-8 0,0-2 0,3 9 0,-2-2 0,1 0 0,0 1 0,1 1 0,0 1 0,-3-6 0,0-2 583,0-1 1,-1-5 0,1 5-584,3 4 0,1 3 0,-5-15 0,1 1 0,6 18 0,1 1 0,0 0 0,0 0 0,1 1 0,0-2 0,-4-16 0,0-1 0,6 15 0,0 1 0,-4-13 0,3 1 168,6 19 0,1 0-168,-2-16 0,-1-1 0,3 13 0,-1-1 21,0-14 1,-2-1-22,0 15 0,0 2 0,2-2 0,0 0 0,-2 1 0,0-1 0,2 1 0,-1 0 0,0 1 0,-1-1 0,0 1 0,1 1 0,-1-2 0,0 1 0,0 3 0,0-2 0,0-12 0,0 0 0,0 14 0,0 1 96,0-8 0,1 1-96,-7-11 0,5 18 0,0-2 0,-6-19 0,5 18 0,1 1 0,-6-16 1091,1 0-1091,3 15 0,-1-1 0,-4-20 0,4 21 0,0-2 0,0-2 0,1 1-145,2 7 1,0 0 144,-4-11 0,1 0-108,3 10 0,1 2 108,-1-1 0,0 0 0,0-1 0,0-1 116,0 2 0,-2-2-116,-4-16 0,-2-1 0,4 14 0,0-1-147,-3-11 0,-1-2 147,-1-1 0,0 1 0,4 14 0,0-1 0,-5-13 0,0-1-1266,0 4 1,-1 2 1265,4 11 0,1 1 0,-4-11 0,1 2 659,-7-13-659,7 21 0,-2 0 0,-10-17 0,9 20 0,-1 0 0,0 3 0,1 1 0,-12-17 0,11 18 0,0-1 0,0 3 0,1 2 0,-10-15 0,5 9 0,0 1 0,-5-7 0,-8-10 0,10 12 0,1 0 62,1 0-62,-1 1 231,-11-16-231,14 22 0,0-1 0,1 1 0,0-1 0,-1 0 0,0 1 0,-9-11 0,-1 1 0,3 3-337,1 2 337,3 2 0,2 1 0,1-3 0,-1 2 0,2-2 0,-3 3 3225,1-1-3225,0 0 504,-1 1-504,-13-15 0,14 13 0,1-1 0,3 5 0,1 0 0,-6-13 0,3-1 0,8 11 0,0 1 0,-15-28 0,3 2-1021,8 21 1021,2 2 0,0 0 0,1 3 0,1-1 0,4 0 0,-2 1 0,2-1 0,-1 0 1021,2 1-1021,-1-1 0,1 2 0,-1 1 0,6 2 0,-5 0 0,4 2 0,-2-2 0,0 2 0,6 0 0,-8 0 0,-3-21 0,-5 7 0,0-8 0,2 17 0,6 11 0,-1 1 0,2 2 0,0-1 0,0 3 0,-2-2 0,0 0 0,-3 2 0,1-1 0,2 1 0,0 1 0,2-1 0,3 3 0,-2 0 0,6-1 0,-6 7 0,2-3 0,1 3 0,0 0 0,1-1 0,2-1 0,-8 0 0,7-2 0,-7 0 0,9 2 0,-8-1 0,7 1 0,-6-5 0,6 3 0,-2-2 0,-1 4 0,3-2 0,-2 4 0,-1-3 0,3 1 0,-6-2 0,6 0 0,-8 0 0,4 0 0,-5-1 0,2-1 0,3 2 0,2 0 0,-1 2 0,3 3 0,-8-1 0,8-1 0,-8 1 0,4-4 0,1 4 0,-5-1 0,7-1 0,-7 2 0,9-4 0,-11 2 0,9 0 0,-9 1 0,10 1 0,-2 1 0,3-1 0,-4 1 0,3-1 0,-6 3 0,6-2 0,-6 3 0,2-1 0,1 14 0,0-1 0,0 11 0,0-3 0,-1 1 0,2-2 0,3 2 0,0-2 0,0 1 0,0-1 0,0-2 0,-4 15 0,3-15 0,-2 11 0,3-24 0,-6-5 0,1-8 0,-5-18 0,0 5 0,6-14 0,-6 7 0,10-1 0,-9 1 0,7 1 0,-7 4 0,8 2 0,-2 3 0,3 4 0,0 2 0,0 3 0,0 4 0,5 1 0,4-1 0,9 2 0,2-3 0,5 1 0,1-2 0,13-2 0,-7 3 0,9 0 0,-14 3 0,-1 0 0,-4 3 0,-1 0 0,-3 2 0,-2 0 0,-5 0 0,-4 6 0,-5 4 0,-2 6 0,-5 6 0,-2 1 0,-5 4 0,-8 20 0,5-13 0,-9 16 0,6-20 0,-3-1 0,1-6 0,2-3 0,-1-4 0,5-5 0,5 0 0,0-6 0,5-1 0,-4-4 0,0 0-360,3 4-809,2 3-1710,3 21-89,0 2 2968,3 23 0,9 9 0,-4-25 0,1 0 0</inkml:trace>
  <inkml:trace contextRef="#ctx0" brushRef="#br4" timeOffset="502662">11642 335 16528,'-4'0'5666,"0"0"-5036,-1 0-360,0 0 90,-2 0-91,0 0 1,6 0 630,-2 0-450,3-2-361,7 2 1,4-5 0,14 3 0,10-5 0,14 0-90,10-4 0,-27 6 0,3-1 45,15-3 0,0 0 0,-13 3 0,-1 0 45,9-2 0,-2 1 90,3-2-90,-9 1 0,-9 2 0,-2 3-90,-11 1 0,-1 2 90,-8 0-90,-4 0-90,2 0 90,-2 0 90,4 0-90,-3 0 0,0 0 270,-3 0-270,-7 4 90,-4 18 89,-9 27-89,1 9-580,8-18 1,0 2 534,1-5 0,0 0 0,-3 6 0,0 0-1474,-2 4 0,-1 1 1429,-1 3 0,-1 0-215,0 2 1,0-1 259,0 0 0,1 0-45,1-3 0,0-1 0,1-2 0,1-1 45,2-4 0,0-1-45,1-2 0,1-1 0,1-4 0,0-1 90,-7 27-90,2-9 0,2-9 655,2-8-655,2-8 3105,3-4-3105,-2-8 956,6-6-956,-3-3 0,4-4-3328,0 0 1349,0-8-630,0-4 2609,0-11 0,2-2 0,0-2 0</inkml:trace>
  <inkml:trace contextRef="#ctx0" brushRef="#br4" timeOffset="503368">11723 656 16168,'-18'-4'5936,"2"1"-5306,2-1-90,7 2 359,1-1-359,6 1-90,0 0-91,0 2 361,20-2-270,41 2-360,-6 0 0,3 0-733,1-1 1,2 2 672,-17 0 0,2 0 0,-3 1-30,5-2 0,-2 1-69,0 2 0,-1 2 114,-5-3 0,0 1 45,6 2 0,-3 1 90,11-1-90,2 5 0,-34-9 0,-8 3 0,-2-4 90,-8 0 1239,0 0-1149,-4 0 93,0-2-363,-4-2 0,0-3 0,-6-2 0,1 0 0,3 0 0,-1 0 0,2-1 0,1 1 0,-5 0-270,4 2-630,-7 3-449,2 2-3238,-10 2 4587,3 0 0,-7 0 0,3 0 0</inkml:trace>
  <inkml:trace contextRef="#ctx0" brushRef="#br4" timeOffset="506937">11204 13162 21475,'-17'5'3778,"1"3"-3149,2-7-89,2 3-180,5-4-180,4 0-90,8-6-90,9-4 89,36-20-89,-3 4-1696,-3 4 1,0 1 1784,7-1-998,-17 6 0,-1 2 1179,-6 3-180,-1-1 90,-17 7-91,-5 3-89,-3 0 2179,-1 2-2359,0-2 3122,0-1-4651,0-1 450,0-3-540,0-2-810,0-2 2609,0-5 0,0-2 0,0-3 0</inkml:trace>
  <inkml:trace contextRef="#ctx0" brushRef="#br4" timeOffset="507446">11841 12741 21655,'-10'-9'2788,"3"0"-2248,0 0-91,6 2 91,-6 2-90,6 3-180,-6 2 629,6-6-629,-3 3 90,19-14-180,1 7-90,18-8 0,1 2-90,5-2 0,5 0 0,2-2 0,-2 4 0,-3 0 0,2-2 0,-17 6 0,5-1 0,-22 6 0,1 5-180,-14 0-990,-2 2-2068,-14 0 900,-1 0 2338,-10-2 0,2-7 0,-5-3 0</inkml:trace>
  <inkml:trace contextRef="#ctx0" brushRef="#br4" timeOffset="508144">9815 2506 21655,'-25'0'1259,"-3"0"-1079,16 0-180,0 0 0,12 0 90,0 0-180,3 0 90,2 0-180,3 0-450,0 0 630,9-4 0,-1 1 0,8-4 0</inkml:trace>
  <inkml:trace contextRef="#ctx0" brushRef="#br4" timeOffset="508486">13210 2189 21565,'-7'0'1799,"1"0"-1529,6 0-91,0-2 1,0-2-180,2-1-90,1 0-359,-1 3-271,0 2-1799,-2 4 2519,-9 7 0,-6 12 0,-10 7 0</inkml:trace>
  <inkml:trace contextRef="#ctx0" brushRef="#br5" timeOffset="579118">5340 5274 18147,'-5'0'4677,"-2"0"-4137,6 0 3058,-2 0-3239,3-2 91,0-1-90,0-3-90,0-1-90,0-4-180,3-5 0,5-4 0,5-10 0,7-4 0,4-8 0,11-6 0,1 8 0,5-1 0,-6 9 0,2 1-650,-3 3 1,4-2 0,-1 3 649,9-3 0,1 1 0,2 0 0,2 0-438,0 0 1,1 1 437,0 0 0,0 2 0,-3 1 0,2 0 0,-10 5 0,2-1 0,-1 0 0,13-6 0,-1 0 0,-1 2 0,-3 1 0,-12 6 0,-4 2 0,4 0 0,0 1 0,-8 5-899,-5 1-1406,-19 7 2305,-29 16 0,-12 2 0,-20 13 0</inkml:trace>
  <inkml:trace contextRef="#ctx0" brushRef="#br5" timeOffset="580080">5165 4835 15718,'6'-7'6027,"0"1"-5488,3 1-89,-5 1-90,0 1 0,-2-1-91,0 2 1,0-1 0,0 1 90,-2 2-270,0 6 90,2 4-90,-2 10 0,2 7 0,-2 9-45,-2-1 0,0 1 45,1 23-90,-3-18 0,-1 1 0,3 1 0,-1-1 0,-3 19 0,2-21 0,-1-2 0,0 7 0,-1-6 89,-1-7-89,6-8 90,-3-5 0,4-10-90,0-3 90,5-6 0,6 0-90,9-4 90,5-1-90,5-6 0,1 1 90,0-1-90,-1 2 90,-2 2 0,-1-1 90,-3 1 0,-2-2 0,-3 0 180,-3 2-1,-4 2 1,-4 1-90,-4 2 0,-2-3-90,-2 1-90,0-3-90,-5-10 0,-2-3 0,-5-13 0,-2-1 0,-1-9 0,-3-5 0,0-4 0,-2 0-1201,-1 0 1201,3 6 0,0 4 0,3 8 0,1 4 0,8 10 0,0 2-90,6 9-180,0 2 1111,0 5-2100,0 2 269,0 4-359,0 5-1349,0 9 2698,0 9 0,0 12 0,0 4 0</inkml:trace>
  <inkml:trace contextRef="#ctx0" brushRef="#br5" timeOffset="584105">4495 1086 21835,'-7'-12'1169,"2"1"-989,5 2 90,0 0-1,5 4-89,8 1 0,9 4 0,9 8 90,27 20-90,-10 5-135,-14-8 0,1 3-272,-10-5 1,-1 1 316,1 2 0,0 1-90,-1 1 0,-1 0 45,0-1 0,-1 1-45,-1-1 0,-2 0 90,16 25-45,-14-22 0,-1 2-45,11 24 0,-3-5 0,-11-14 0,-7-19 0,-3-5 0,-1-6 0,-4-2-177,-2-5-453,0-5-3867,-6-14 4497,-2 5 0,-7-8 0,-1 14 0</inkml:trace>
  <inkml:trace contextRef="#ctx0" brushRef="#br5" timeOffset="584604">4824 1837 21475,'-14'11'1799,"5"-4"-1529,0-3-1,8-4 1,-1 0-90,12 0 0,7 0 0,11 0-90,7 0-90,5 8 90,3 6-90,0 11 0,-2 5 0,-3 2 90,-5-3-90,-1-1 180,-7-6 90,-3-4-91,-6-8-89,-4-4 0,-2-14-90,-2-10 90,-3-18-90,0-17 0,-2-13-372,-2 28 0,0 0 372,1-3 0,-1 0 0,0-2 0,1 2-148,1 1 0,0 2 193,-1 4 0,0 0 45,2-32-90,-2 28 0,-2 7 0,-7 37 720,-4 15-720,-9 18-1491,0-3 0,-1 1 1491,4-6 0,0-1 0,-8 12 0,-1-1-138,6-11 1,1-3 137,-20 25 0,3-5-26,3-8 26,5-5 0,5-9-180,5-5 2974,9-6-3874,4-7-758,5-3 1838,0-4 0,2 0 0,0 0 0</inkml:trace>
  <inkml:trace contextRef="#ctx0" brushRef="#br1" timeOffset="753760">8605 159 20575,'0'5'1799,"0"-1"-1439,-4-4-90,3 0 0,-6 0 0,6 0 1169,-3 0-1169,1 0-91,2 0-89,-3 0 0,1 0-90,2 0 90,-3 0-90,4 4 0,0 1 0,0 6 0,0 2 90,0 5-90,-3 7 0,-2 3 0,1 5 0,-5 4 0,7 3 0,-7 3 90,8 3-90,-2 19 0,3-13 0,0 14 0,0-19 0,0-1 0,0-1 0,2 18 0,0-30 0,1 2 0,0 16 0,-1 0 45,1-15 0,0 0-45,-1 5 0,-2-3 0,0 5 0,-5 0 0,-2-4 90,-4-3-180,2 8 180,0-14-90,5 5 0,-3-5 0,2-8 0,1 9 0,0-6 0,4 0 0,0 2 0,0 12 90,0-11-90,0 11 0,0-14 0,0 0 0,0 0 0,0-3 0,0-1 0,0-1 0,0-4 0,0 0 0,0-9 0,0 3 0,0-9 0,0 7 0,0-3 0,0 0 0,0 0 90,4-5 0,0 0-90,4 0 90,2 0-90,1 0 90,10 0 0,-3 0-90,17 0 0,-11 0 0,9 0 0,-6-2 90,1-1-90,1-4 0,-1 0 90,2-2-90,3 0 0,2 0 90,3-2-90,-1 0 0,1-1 0,-3 1 90,-2 0-90,-3 1 0,-4-1 0,1 2 0,-3 0 0,0 0 0,-1 2 0,4-3 0,-1 0 0,-1 1 0,-4-2 0,-3 6 0,1-4 0,1 2 0,2 0 0,1 1 0,-1-1 0,0 2 0,-3-1 0,-1-1 90,-2 2-180,2-1 90,1 1 0,3 1 0,2-3 0,5 2 0,1-1 0,14-3 0,-11 3 90,8 0-90,-14 4-90,-3 2 90,-2 0 0,-2-2 0,1-1 0,1-1 0,2-1 0,3 3 90,3-2-90,3 1-90,1-3 90,5 1 0,-1-2 0,1 5 90,0-2-180,10-1 180,-10-2-90,9 0-90,-14 1 180,-1 3-90,-1-1-90,1 2 180,1-5-90,-1 2 0,1-2-90,-3 3 90,6 1 0,-5 1 0,6 2 90,-13 0-90,1 0 0,-6-2 0,3 0 0,3-3 0,-1 3 0,-1 0 0,5 2 0,-1 0 0,-1 0 0,-5 0 0,-10 0 0,7 0-90,-11 0 90,5 0 90,-11 0-180,-2 0 90,6 0 0,-3 0 0,3 0 90,-5 0 899,-1 0-719,0-4 0,0-1-270,0-4 0,0-2 0,0-13 0,0-17 0,0-4 0,0-15 0,0 4 0,0-8-242,0 28 0,0-2 242,0-2 0,0 0 0,0 0 0,0-3 0,0-19 0,0-3 0,2 2 0,0 0-470,0 1 1,0 1 469,1 7 0,1 6 0,2-7 0,-4 6 0,0 10 437,-2 6-437,0 6 0,2 4 0,0 3 986,2 4-986,0 0 0,2 1 0,-2 3 0,2-2 0,-2 7 0,-2-1 0,2 3 0,-3-2 0,0 3 0,-1-1 0,0 1 0,0-1 0,0 1-270,0-1-1979,0 3 720,0 14-1169,-5 5 2698,0 21 0,-5 13 0,2 10 0</inkml:trace>
  <inkml:trace contextRef="#ctx0" brushRef="#br1" timeOffset="762110">11106 1597 19046,'0'-12'3328,"2"1"-2878,0 2 0,4 0-90,-1 0-91,-1 2 1,-3 1-90,-1 3 810,0 1-811,4 2-89,-1 0 0,4 0 90,0 4-90,4 1 180,4 0-180,7 5 0,5-8 0,7 8 90,26-5-180,-8 4-163,-16-6 0,1-1 163,18 2 0,2-4 0,0 0 90,0 0-277,-1 4 187,1-3 0,0 7 0,0-7 0,2 3 90,2-4-90,2 0-465,2 0 555,0 0-90,0 0 45,-22 0 0,2 0 194,-2-2 0,1 0-239,9-1 0,-1 1 0,-13-1 0,-2 1 0,29-2 0,-21 4 90,-3 0 96,-1 0-186,-4 0 493,-5 0-493,4 0 0,-12 0 0,3 0 0,-11 0 0,1 0 0,3 0 0,0 0 0,19 0 0,-9 0 0,9 0 0,-13 0 0,-3 0 0,-1 0 0,-4 0 0,8 0 0,-8 0 0,5 0 0,-8 0 0,-1 0 0,0-2 0,-2-1 0,2-1 0,-3 1 0,0 1 0,-2 0 0,3 0 0,5-7 0,10 2 0,1 0 0,3 3 0,-10 4 0,-1 0 0,-7 0 0,-2 0 0,-2 0 0,-1 0 0,0 0 0,0 0 0,0-2 0,0-1 0,0-1 0,0 1 0,2 1 0,-1 2 0,-1 0 0,-2 0 0,0 0 0,7 0 0,1 0 0,6 0 0,-4 0 0,0 0 0,-1 0 0,-1 0 0,0 0 0,-4 0 0,0 0 0,-2 0 0,-4 0 0,2 0 0,-2 0 0,0 0 90,-1 0 810,-1 0-720,-2-2-90,0 0-90,0-5 0,-4-2 0,-2-7 0,-3-4 0,-3-7 0,2-7 0,0-5 0,3-6 0,3 8 0,1-2 0,2-24 0,-1 8 0,0-1 0,2 21 0,0 2 0,1-12 0,-2 1 0,-2-15-288,2-2 288,-3 0 0,4 4 0,0-2 0,0 24 0,0 0 0,0-15 0,0-8 0,2 14 0,-1 14 0,0-5 0,-1 15 0,0 2 288,0 2-288,0 0 0,0 3 0,0-3 0,0 0 0,0-4 0,0 5 0,0 0 0,0 6 0,0 2 0,0 1 0,0 1-90,0 1-270,0 1-2428,0 1-1440,0 16 4228,-3 4 0,-9 21 0,-5 3 0</inkml:trace>
  <inkml:trace contextRef="#ctx0" brushRef="#br1" timeOffset="763346">5961 9512 16528,'0'-5'2248,"0"-1"-2158,0 5-2879,0-1 1,0 2 0</inkml:trace>
  <inkml:trace contextRef="#ctx0" brushRef="#br1" timeOffset="763899">8552 8449 20665,'-5'6'1170,"2"-5"-1081,3 9-718,0-4-540,0-1-720,2-1 1889,-2-4 0,2 0 0,-2 0 0</inkml:trace>
  <inkml:trace contextRef="#ctx0" brushRef="#br1" timeOffset="765592">30123 1705 16438,'0'5'5576,"0"3"-5216,0-7 180,0 4-270,0-1 90,-4-3-91,3 3 91,-2-4 180,3 0-540,0 4 90,0-3 180,0 3-90,-4-4-90,3 0 359,-3 0-359,1 0 0,2 0-1619,-3 0-990,4 4 2519,2 1 0,-1 4 0,0 0 0</inkml:trace>
  <inkml:trace contextRef="#ctx0" brushRef="#br1" timeOffset="766960">23634 16377 22104,'19'0'0,"-2"0"0</inkml:trace>
  <inkml:trace contextRef="#ctx0" brushRef="#br1" timeOffset="768116">25116 16215 27591,'-5'-3'0,"-2"-1"0,6 4 0,-2-5 0,3 3 0,0-1-2428,0 1-721,-4 10 631,-4 3 2518,-8 7 0,-11 6 0,-4 1 0</inkml:trace>
  <inkml:trace contextRef="#ctx0" brushRef="#br1" timeOffset="771526">1567 11647 18506,'0'5'3778,"-3"-1"-3418,2-4-180,-6 0-90,6 0 90,-3 0-180,11-6 0,2-2 0,9-4 0,5 1 0,19-6 0,-5 4 0,14-4 0,-14 4 0,-1 1 0,1-2 0,-1 1 0,10-3-90,-15 4 0,4 1 0,-19 5-180,-3 3-90,-5 1-539,-4 2-630,-3 0 1011,-1 0 1,0 4 0,0 1 0</inkml:trace>
  <inkml:trace contextRef="#ctx0" brushRef="#br1" timeOffset="771869">1653 11968 19046,'0'5'3238,"0"3"-3058,0-7-90,2 3 0,5-8 0,22-13 0,19-16-90,4-1 0,-23 16 0,-1 1 0,9-5 0,-5 6 90,-8 0-90,-5 5 0,-7 2-90,-2 4-180,-2 3-360,-4 2-899,0 0 1529,-4 0 0,-6 0 0,0 0 0</inkml:trace>
  <inkml:trace contextRef="#ctx0" brushRef="#br1" timeOffset="773862">1064 12316 18686,'16'0'3059,"-1"0"-2880,-1 6 451,1 12-450,-7-2-90,3 7 0,-11-9 90,-3 7-90,-4-3 270,-30 20-270,14-24-90,-19 8 179,9-22 1,-3-8-90,-2-2-90,5-10 0,11-3 0,4-4 0,3-5 90,7-18-90,4-8 0,4 21 0,0 1 0,0-20 0,0 10 0,0 19 0,0 1 0,0 8 0,0-1 0,0 14 0,0-1 0,0 3 0,0-1 0,0-1 0,0 1 0,0-3 0,0 0 0,0-2 0,0 0 0,0-2 0,0-1 0,0-3 0,-3-3 0,2-3 0,-3-1 0,4-1 0,0 0 0,0-11 0,0 6 0,4-9 0,0 8 0,8-19 0,-3 10 0,5-15 0,-4 17 0,2-2 0,0 1 0,2-1 0,1 2 0,3 0 0,2 0 0,5 2 0,1-2 0,3 2 0,-1 0 0,-1 0 0,1 4 0,-2 3 0,1 2 0,10-3 0,-10 8 0,6-4 0,-11 13 0,-1-1 0,-3 3 0,0 2 0,-2-1 0,-1 3 0,-1-2 0,-4 3 0,2 1 0,-5 1 0,0 2 0,-2 0 0,-3 0-90,0 0-90,-2-2-269,0-4 179,0-2 180,-6-3-90,-1 2 90,-5 0 90,0 0 0,-4 0 0,0 0 0,-5 2 90,-8-4 0,5 8 0,-10-3 0,9 6 180,-10 0-180,12 0-90,-4 0 90,18 0-90,0 0 0,10 0 0,3 4 0,31-3-3303,-1 3 3303,5-7 0,1-2-927,11-1 927,-17-1 0,-2 1 0,9-1 0,-6 0 0,-7 3 0,-6-1 2933,-6 0-2933,-2 3 1386,-3 0-1386,-1 2 0,-2 0 0,-4 0 0,0 4 0,-4 5 90,0 9 0,0 7 0,-4 9-90,0 3 0,-1 5 90,-2 0-90,6 0 0,-2-3 0,3-3 0,0-4 0,0-5 90,0-6-90,0-4 0,0-5 0,0-5 180,0-3-90,0-4 90,-11 0-180,3 0 0,-12-4 0,4-3 0,-4-7 0,-5-4 0,-3-5 90,-1 0-90,2-1 0,3 3 0,6 3 0,-5-4 0,5 5 0,3-1 0,5 5 0,5 4 0,1 4 0,-4 1 0,8 4 0,-4 0 0,0 0 0,0 0 0,-1-2 0,2-1 0,-1-1 0,3 1 0,-2 1-1327,3 2 0,0 4 1,0 1-1</inkml:trace>
  <inkml:trace contextRef="#ctx0" brushRef="#br1" timeOffset="775868">1186 11190 21025,'-8'0'1889,"-1"0"-1799,1 0 0,4 0 0,-3 6-90,6 1 0,-3 9 0,6 0 0,7-2 0,10-5 0,37-15 0,-7-9-574,-14 3 1,0-3 573,12-16-198,-20 5 0,-2-3 198,5-16-34,-15 14 0,-4-1 123,-11-14-89,-12 3 90,-14 9 987,-13 11-987,-12 18 45,3 24 0,-1 10-46,10 0 1,0 5-32,2 0 0,0 4 1,1 5-37,10 0 1,1 5-1,2 1 1,2-2-502,-1 3 0,2-1 1,0 2 478,3-1 0,-1 3 0,2-1 0,4-4 0,3 19 0,6-4 0,3-7 0,6-3-22,5-7 0,6-4 22,5-10 0,5-5 0,4-8 0,3-6 0,7-9 0,1-6 0,3-8 0,2-8 0,-1-6 0,3-6 0,-4-2-670,6-8 0,-3-3 670,-8 4 0,0-3 0,-6-1-45,-4-7 0,-9-1 8,-5 0 1,-7-3 36,-8 7 0,-5-4 0,-2 5 0,-7-4 0,-5 4 0,-9-10 0,-6 9 0,-1 27 0,-2 11 0,-4 9 0,-1 8 90,-2 9 0,2 7-90,-2 13 0,2 8 222,15-11 0,0 3 1,3 5-223,3 6 0,1 5 0,2 1 0,3-2-351,0 3 1,2-3 0,3 3 372,3-4 1,0 3 0,4-1-1,4-5-22,11 13 0,9-8 415,6-8 1,7-6-416,8-10 0,5-9 0,7-10 0,3-10-183,-14-5 1,1-5 0,0-3 182,2-4 0,0-5 0,0-3-207,1-2 1,-1-4 0,-1-1 206,-3-2 0,0-1 0,-3-6-23,-7 0 1,-1-6 0,-3-1-1,-3 2 53,-3-1 0,-3 1 0,-3-3-30,1-12 0,-3-3 0,-9 5 0,-14 1 0,-10 5 45,-3 8 0,-7 6 0,-4 9 0,-6 8 226,-3 10 0,-3 10-226,-3 11 0,0 9 45,-3 10 0,1 6-90,15-6 0,2 4 0,1 1 30,1 2 0,2 1 0,1 1-30,-9 18 0,4 1 45,9-3 0,5-2-45,9-7 0,6-3 235,24 20-325,31-29 90,-13-29 0,4-6-19,9-9 0,2-6-26,6-8 0,1-5-170,-20 7 0,-1-1 1,-1-3 184,0-3 0,-2-1 0,-2-2-30,-4-2 0,-2-2 0,-4-1 40,-3-3 1,-4-1 0,-5-1 49,-3-2 0,-4-1 0,-3 1 0,-5-1 0,-4 1 0,-3 0-232,-4 2 1,-3 1 0,-4 3 246,-12-14 0,-8 7 0,-5 11 0,-7 9 0,-4 12 0,-4 12-15,16 8 0,-2 6 0,0 4-176,-4 7 0,1 4 1,-1 4 145,-2 4 0,0 5 0,1 2-173,13-8 1,0 1 0,1 1-1,2 1 195,0 1 1,1 1-1,1 0 1,2 1-23,-7 11 0,2 0 0,4 0-96,4-3 1,4 0 0,3 0 95,-2 16 0,9-2-90,11-9 0,8-4 74,9-7 1,9-7-75,9-7 1,6-9-1,7-7 0,3-8-45,7-9 0,0-6 120,4-7 1,-1-6-121,-1-6 0,-2-6 90,-5-3 0,-4-4 0,-5-4 0,-7-3 45,-6-3 0,-7-3 730,-6-3 1,-6 0-686,-5-1 0,-6 1 0,-4 1 0,-5 2-45,-3 7 0,-4 2-90,-1 6 0,-3 4 434,0 8 1,-3 5-1424,-26-7 1079,16 28 0,-2 8 0,-18 11 0,20 1 0,0 0 0</inkml:trace>
  <inkml:trace contextRef="#ctx0" brushRef="#br1" timeOffset="777847">26029 11389 21385,'7'-14'2069,"0"1"-1800,-2 1-89,3 1 0,-4 6 0,6 1 90,0 4-90,8 0-90,6 8 0,9 2 0,3 6 0,1 2-90,11 4 0,-12-5 0,0-2 90,4 1 0,-8-8 89,-3-2 1,-12-6 0,-5 0-90,2-8-90,8-9 90,9-12-90,9-14 0,-17 19 0,1-2 0,3-2 0,1-3 0,13-14 0,2-1-327,-8 8 1,0 1 326,9-12 0,0 1-637,-12 13 0,-1 2 637,-1 1 0,-1 1-90,-1 1 0,-1 1-236,-2 4 1,-1 0-484,14-18-360,-7 14-810,-11 9 1979,-10 11 0,-15 5 0,-9 4 0</inkml:trace>
  <inkml:trace contextRef="#ctx0" brushRef="#br1" timeOffset="778255">26525 11040 21924,'3'-11'1530,"4"0"-1261,5-3-89,2 3 0,4 2-90,5 4 90,3 3-90,8 12 0,5 5 0,4 12-45,-11-3 0,-1 2 135,14 14-1831,-16-11 0,-3-1 1651,4 11 90,-5-5 0,2 3 269,-3-14-179,0-4 0,12-19-90,-5-11-90,19-12 45,2-12 0,2-4-664,-17 14 0,-1-1 619,4-2 0,3-3 0,-4 2 0,-4 3 0,-3 2 0,0 1 0,-1 1-45,-2 1 0,-1 1 45,23-14-147,-7 7-212,-5 7-271,-8 4-359,-7 9-541,-10 3-1078,-4 4 2914,-6 8 1,-8 6-1,-2 9 1</inkml:trace>
  <inkml:trace contextRef="#ctx0" brushRef="#br1" timeOffset="779234">28023 12212 15088,'-4'-9'5937,"0"0"-5038,-1 2-359,3 0-180,-7 3-270,8 1 90,-8 1 0,8 2-180,-8 0 90,5 0 0,-6 6 0,-4 6 0,-5 8-90,-3 7 0,-5 3 89,3 0-89,-1-1 90,5-4-90,0 4 0,11-10 0,-4-3 0,12-4 90,5-3-90,6 0 0,13-1 90,5-8-90,7 0 0,4 0 90,14 6-90,-17-1 0,9 8 0,-21 1 0,-3 6 90,-3 5-90,-6 9 90,-6 2 0,-2 5 0,-11 0-3302,-15 16 3302,-5-17-91,-8-4 1,-4-4 0,-4-4-45,0-6 0,3-3-764,12-10 179,-1 1-449,25-10 2357,4-4-1278,6-3 0,0-7 0,6-2 0</inkml:trace>
  <inkml:trace contextRef="#ctx0" brushRef="#br1" timeOffset="780302">28035 12764 20575,'18'-14'2159,"-1"1"-1709,12-7-270,-8 5 0,8-3-90,-9 9-1,3 5-89,-1 2 180,2 6-90,28 23-90,-21-9 0,19 19 90,-21-13 0,-11-9 450,9 0-270,-19-11-180,3-8 0,-7-15 0,-2-5-90,2-17 0,-4-1 0,0-6 0,0-6-349,0-5 349,-7 0 0,-4-2 0,-9 4 0,-7 5 0,-7 7-90,-10 6 90,-8 12 0,-7 5 0,2 10 0,2 6 0,8 4 0,9 2-90,9 0 90,9 0 0,10 0 0,8 4 0,14-3 349,12 3-349,8-4 0,4 0 0,27 0-799,-14-2 1,1 0 798,-8-2 0,-1 0 0,3-1 0,2-1-53,17-3 0,3 0 53,-5 3 0,1 0 0,-17 2 0,1 0 0,-3 1 0,2 0 0,-6 2 0,17 7 0,-33 3 90,-7 25-90,-15 9 0,-9 2 1577,-10-3-1577,-4-22 216,1-2-216,-1-11-90,-6-5 90,10-11-90,-3-9 90,14-9 0,6-9 0,8-5 0,10-5 0,7 1 0,7 4 0,5 3 0,-7 20 0,3 4 90,21 3-90,-15 10 0,-1 6 0,21 24 0,-30-9 0,-1 4-178,-3 2 0,-2 2 223,-2 2 0,-3 1-45,-3 2 0,-4 0 0,-2 0 0,-3 0 0,-5 30 90,-14-2-3364,-15-4 3274,9-30 0,-3 0 0,-3-1 0,-3-2-85,-1-2 1,-1-1 84,0-2 0,1-2 90,-26 10-90,10-7 90,11-10 0,9-4-90,8-6 321,6 0-321,6 0 3305,2 0-3305,4-2 262,2-3-172,7 0-180,30-5 135,-5 7 0,3 2-45,3-2 0,1 0-188,8 4 1,0 2 187,-10 0 0,0 1 0,1 2 0,1 0 0,-1 0 0,-1-1-45,-2 2 0,0-1 135,28 4-90,0 1-90,-25-6-90,0-1-180,-25-4-180,-7 0-359,-4 0-360,-4-2 1259,-11-14 0,1-3 0,-10-12 0</inkml:trace>
  <inkml:trace contextRef="#ctx0" brushRef="#br1" timeOffset="780978">30086 12008 19586,'19'-39'3328,"-3"3"-3058,-6 11-90,-6 7 0,0 9-1,-10 11 1,-4 12 0,-10 15-3572,-9 16 3437,13-16 0,-1 3-70,-6 21 0,1 4 25,3-2 0,3 2 0,2 8 0,5-2 45,4-19 0,6-4-45,13 14 0,4-31 0,2-12 0,1-5 0,-1-6 3232,-3 0-3142,-7 8 300,-4 6-300,-13 3 90,-8 3-180,-15-9 90,-11-3-90,2-6 0,-2 0 90,-23-4-271,19-1 0,2-1 181,-11-12 0,10-9 0,13-11 0,15-11 0,14-12-45,7 25 0,2 0 45,4-4 0,3 1 45,2 0 0,4 1-90,2 1 0,3 2 45,1 3 0,5 3 0,17-2 0,3 5 0,-11 8 0,2 4 45,14 0 0,1 6-45,-14 10 0,-2 5 0,0 4 0,0 4 0,-2 4 0,-1 5 45,-3 4 0,-3 4-45,-2 2 0,-3 3 0,-3 0 0,-3 3 45,0 19 0,-3 1-45,-6-18 0,-3 0 30,-2 2 0,-1 3 0,-3-5-30,-3-8 0,-2-3 0,1 8 0,-2-3 0,-5 3 90,0-9-90,3-10 0,-4-4 0,8-10 0,-8-2-90,8-6-718,-6 0-451,2-8-1170,-3-9 2429,-2-14 0,5-8 0,0-7 0</inkml:trace>
  <inkml:trace contextRef="#ctx0" brushRef="#br1" timeOffset="781597">29514 12008 19136,'-13'0'3688,"3"0"-3418,4 0-90,-2 0 0,8 0 0,-4 0-91,20-2-89,8-2 45,16-2 0,10-1 15,-4 0 0,4 0 0,1 0-388,1 0 1,0-1 0,5 0 439,4-1 1,6 0-1,-1 0 1,-5 1-607,-9 0 0,-3 1 1,1-1 582,12-1 1,3 0 0,-7 1 90,-7 1 0,-5 1-45,-7 0 0,-3 0 45,19-1-90,-15 1 0,-14 1 0,-6 1 848,-8 1-938,-5 1 1975,-4 2-3414,-3 0-1619,-12 8 3058,-2 2 0,-18 11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2:05.631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9677 4039 26242,'-21'-39'989,"3"9"-809,2 25 180,0 31-45,7 6 0,2 6-2033,-4 24 0,1 8 1718,5-22 0,-1 2 0,0 4 0,1 1-337,0 0 0,-1 2 0,1 2 0,0 1 0,0 1 337,0-1 0,0 0 0,0 2 0,1 1 0,-1 0 0,0 2-234,1-4 0,-1 0 1,0 1-1,1 1 0,-1 1 1,0 0-1,1 0 234,0-5 0,0-1 0,-1 0 0,1 1 0,0 1 0,0 1 0,0 2 0,0 2-100,0-5 1,0 3-1,0 2 1,-1 1-1,1 2 1,0 0 0,-1-1-1,1 0 1,0-1-1,0-2 1,1-3 99,-1 8 0,0-2 0,0-2 0,1-1 0,0-1 0,-1 2 0,1 0 0,0 3-17,0-6 1,0 2 0,0 2 0,0 1 0,0 1 0,0-2 0,0-1 0,1-2 0,0-3 0,0-4 16,0 8 0,0-4 0,1-2 0,0-3 0,0 0 0,0-1 15,1 3 0,0 0 0,0-2 0,0-1 1,0-1-331,1 2 0,-1-1 0,0-2 0,1-3-853,2 4 0,0-3 0,1-9 1168,5 5 0,7-82 0,-10-18 0,0 0 0</inkml:trace>
  <inkml:trace contextRef="#ctx0" brushRef="#br0" timeOffset="352">9283 4225 25426,'-16'-44'419,"-1"1"1,3 2 0,1 1-375,4 2 0,2 1 0,3 3 0,4 1 45,6-1 0,6 2-45,6 0 0,7 3-380,13-1 0,7 5 335,15 3 0,6 7-998,-12 8 1,2 4 0,2 3 997,5 5 0,1 3 0,1 5 0,-16-2 0,1 2 0,-1 3 0,1 5-139,-2 5 0,0 5 1,1 3-1,-3 1 0,-5 0 139,-2 1 0,-4 0 0,-2 2 0,-2 3 0,6 13 0,0 6 0,-6 1 0,-11-1 0,-12-9 0,-9 0 0,-4 0 0,-2 0 0,-3 4 0,-3 1 0,-3 0 0,-3 0 0,-3 2 0,-4 0 0,-2 0 0,-2-1 0,-2-1 0,-1-1 0,-3 1 0,-4 0 0,6-12 0,-3 2 0,-2 0 0,-1 0 0,-1-1 0,0-2 0,-5 4 0,0-3 0,-2 0 0,0-1 0,-1 0 0,5-5 0,-2 1 0,0-1 0,0 0 0,1-3 0,2-3 0,-4 3 0,2-4 0,2-2 0,1-2 0,-5 0 0,1-3 0,9-5 161,-6 1-161,13-6-1145,36-18-834,20-3-900,17-5 2879,16-3 0,-24 7 0,2-1 0,2 0 0,-1 0 0</inkml:trace>
  <inkml:trace contextRef="#ctx0" brushRef="#br0" timeOffset="818">10233 6445 26062,'8'18'1079,"0"7"-989,4 10 180,3 19-939,-6-15 0,0 3 804,2 9 0,0 7-582,-3-8 1,0 6 0,0 1 0,0-1 476,0 4 0,-1 0 0,1 5-30,-3-14 0,1 4 0,0 3 0,0 1 0,-1-1 0,-1-4-384,0 10 0,-2-3 1,0-1-1,0-1 384,0 1 0,0-1 0,-1-1 0,0-3 0,-2 3 0,0-3 0,-2-7 0,-2-10 0,-2-6 0,-14 5 0,-7-95 0,14 17 0,2-8-212,3-6 0,3-8 0,2 0 212,1 4 0,4 1 0,2-5 0,5 0 0,2-5 0,3 0 0,0 5 0,0-2 0,2 3 0,5-1 0,0 10 0,3-3 0,3-1 0,1 4 0,2 6-197,11-1 0,2 7 0,1 3 197,-1-1 0,1 3 0,0 8 0,14 6 0,-3 14 1121,6 29-1121,-11 17-127,-12 12 127,-13 11 0,-12 1 0,-6 1 0,-12-8 1203,0-8-1203,-12-2 2888,6-24-2888,-3-3-1439,10-43-360,7-7-360,12-26-2757,-1 26 1,3 0 4310,4-4 1,2 0-1,6-3 1,1 1-1,3-3 1,0 0 0</inkml:trace>
  <inkml:trace contextRef="#ctx0" brushRef="#br0" timeOffset="1101">11756 6500 25073,'11'4'1979,"-9"29"-1440,-9 9-359,0-4 0,0 4-2096,0 1 1,1 2 2004,1 7 1,2 1-45,3 3 0,4 1-45,2 0 0,4-2 0,4-2 0,4-2 155,5-5 0,3-4-155,3-6 0,3-5-784,3-5 0,2-5 784,0-8 0,1-6 0,-1-5 0,0-6-354,-2-6 1,-1-5 353,-4-7 0,-3-6 429,-3-5 1,-3-4-430,-5-8 0,-4-3 0,-3-4 0,-4-3 0,-5-2 0,-7-4 0,-6 8 0,-5-2 0,-1 3-10,-7-4 0,-3 2 10,2 11 0,-3-1 0,0 7-45,-7 7 0,-1 8-405,-1 4 0,0 4-225,1 3 1,-2 7-1755,-7 11 1,2 6 2428,-13 11 0,29-1 0,6 3 0,11 17 0</inkml:trace>
  <inkml:trace contextRef="#ctx0" brushRef="#br0" timeOffset="1635">13774 6133 25163,'5'-59'2428,"-19"11"-2248,-31 20-90,-18 24-492,26 13 0,0 7 537,-1 5 0,1 5-45,0 7 0,3 5-517,0 4 0,4 4 427,4 5 0,3 2-856,5 2 0,4 2 856,6 1 0,5 1-45,5-2 0,5-2-90,6-2 0,4-2-45,3-5 0,3-4-90,4-5 1,5-5-330,14-6 0,2-9 509,-9-11 0,-1-6 135,11-10 0,-4-9 45,-15-10 0,-6-7-57,-3-10 1,-6-5 191,-3-7 0,-6-7-224,-5 14 0,-4-6 0,-1 0 0,-1 2 59,1-3 0,-2 3 0,-1-3-60,0 3 0,-1-2 0,0 0 0,-1 6 664,-4-15 1,0 5-665,1 1 0,3 7 0,6 1 0,21 35 0,5 40 0,3 19-152,-1-7 1,0 4 0,3 7 151,-6-4 0,3 6 0,0 4 0,0 2 0,0 0 0,-3-3-301,2 5 1,-1-1-1,-2 0 1,1 3-1,0 2 301,-2-4 0,2 2 0,0 1 0,-1 3 0,-1 0 0,-1 2 0,-3 0-54,-3-2 1,-1 2 0,-2 0 0,-2 2 0,0 0 0,-2 0-1,-1 1 1,-1-1 53,-2-5 0,-1 0 0,-1 0 0,-1 1 0,-1-1 0,-1 1 0,0 0 0,0 0 0,-1-1-130,2 1 0,-1-1 0,1 1 1,-1-1-1,-1 1 0,-1-1 0,-1 1 1,-3-1-1,-3 1 130,-1-2 0,-3 2 0,-2 1 0,-2 0 0,-1-1 0,-1 0 0,-1-2 0,1-3 0,-1-2 0,1-4-91,-4 7 0,0-5 0,0-3 0,-2-2 0,-2 1 0,-4 3 91,1-6 0,-3 3 0,-3 1 0,-2 1 0,-1-1 0,0-1 0,0-3 0,2-4 0,1-4 0,-8 5 0,1-6 0,1-3 0,-2-3 0,-3 2 0,-1-2 0,-3 2 0,-1-1 0,-1-2 0,1-4 0,2-6 80,-7-3 0,2-6 0,1-5 0,0-2-80,-1-2 0,1-3 0,0-2 0,1-4 0,3-1 0,1-3 0,0-3 0,1-5 0,-7-11 0,0-7 0,3-3 0,5 0 0,4-2 0,5-1 0,3-5 0,7 3 0,0-4 0,6-1 0,10 1 0,12 0 0,11 1 0,5 1 0,7-3 0,7 0 0,5 2 0,-2 10 0,3 0 0,3 1 0,2 1 0,6-2 0,3 1 0,2 1 0,2 0-378,-7 6 0,1 0 0,1 1 1,2 0-1,0 0-189,3 0 0,1 1 1,1 0-1,1 0 1,-1 1 566,3-2 0,0 2 0,1-1 0,0 1 0,0 0 0,2 0 0,0 1 0,0 1 0,0-1 0,0 1 0,2-1 0,-1 1 0,0 0 0,0 0 0,0 0 0</inkml:trace>
  <inkml:trace contextRef="#ctx0" brushRef="#br0" timeOffset="2117">14797 6947 28581,'-29'-44'0,"0"0"0,1 3 0,0 2 0,2 3 0,1 2-1614,-15-18 1614,11 16 508,15 30-508,14 29 0,6 7 0,2 7-593,4 17 1,1 7 592,-2-10 0,0 3 0,0 2-535,-3-6 1,0 2 0,1 1-1,-2 1 535,2 3 0,-2 2 0,1 1 0,-1 0 0,0 3 0,0 0 0,-1 0 0,0 0 0,0-2 0,-1 1 0,0-2 0,0 0 0,-1-3 0,0-1 0,0-1 0,0-1 0,0 10 0,0-2 0,0-2 0,-1-8 0,-1-2 0,-1-3 0,2 11 0,-2-5-470,0-13 0,-2-6 470,-6 5 0,-2-45 0,-8-48 0,10 2 0,2-9-164,1 7 0,1-4 0,2-4 164,0 8 0,2-3 0,0-2 0,1 0-52,1 6 1,0 0 0,0-1 0,2-1 0,-1 1 51,2-2 0,-1 1 0,1-1 0,2-1 0,0-1 0,2 0 0,2-2 0,0-2 0,2 1 0,-1 1 0,0 5 0,3-9 0,0 4 0,1 2 0,2-2 0,-2 6 0,2-2 0,1 1 0,0 4 0,2 6-29,4 2 0,1 6 0,2 5 29,14-6 0,3 10-204,0 10 0,1 9 204,0 10 0,-2 8 0,1 7 0,-2 6 0,-4 6 0,-3 6 0,-9 0 0,-2 6 0,-4-1 0,-1 6 0,-5 2 0,2 13 0,-9-1 544,-12-21 1,-8-3-545,-9 6 0,-8-4 0,-3-13 0,-2-5 0,-1 0 0,0-7 0,-6-17 0,5-9 0,2-16-809,3-23-990,30 1-450,18-10 855,-2 30 0,4 1 1489,7-2 0,5 2 0,8 2 0,3 1 0,5 2 0,1-1 0</inkml:trace>
  <inkml:trace contextRef="#ctx0" brushRef="#br0" timeOffset="2478">17039 6631 18850,'28'0'2878,"-14"0"76,-53 10-2954,-12 10 0,6 0 0,-3 3 57,1 7 1,2 5-58,12-6 0,0 2 0,1 2-221,-3 4 1,1 3 0,1 1 220,1 3 0,2 2 0,2 5 0,4 3 0,1 6 0,2 1 0,3-4 0,0 2 0,4-2 0,5 4 0,5-8 0,2 5 0,3 2 0,3-3 0,3-7 0,4 0 0,5-7 0,3 0 0,6 9 0,5 0 0,3-9 0,9-8 0,5-11 0,1-7 0,2-9 482,1-7 1,2-13-483,-6-13 0,1-12 0,-3-7 0,-12 0 0,-2-7 0,-2-2 0,-1 0-404,1 0 1,0 0 0,-2-2 0,-3-2 403,-3-4 0,-4-3 0,-2 0 0,-5 2 0,-4 5 0,-3 0 0,-3 2 0,0 3 28,-1 2 1,-1 3 0,-2-2-29,-5-12 0,-1-1 0,-3 10 0,-12-3 1310,-12 39-1310,28 47 0,10 26 0,8 6 0,4-12 0,8 7 0,4 3 0,3 1 0,-2-1 0,-3-6 0,0 8 0,-2-3 0,0-2 0,7 2 0,5-8 0,1-1 0,-1 1 0,0 0 0,1-1 0,-1 1 0</inkml:trace>
  <inkml:trace contextRef="#ctx0" brushRef="#br0" timeOffset="3030">18326 6613 28581,'0'-36'0,"0"0"0,-3-23 0,2 25 0,-3 23 0,4 55 0,5 2 0,1 8 0,-1 3 0,1 5 0,0 0-567,1-4 0,0-2 0,1 2 567,-1 3 0,1 1 0,0-1 0,0-8 0,0 0 0,0-5-217,0 2 0,0-2 217,2 8 0,-1-7 0,-1-12 0,-2-21 0,-2-27 0,2-30 0,-1 6 0,0-4-399,3-13 0,2-3 399,-1 11 0,0-3 0,2 0-26,2-7 0,1-1 0,1-1 26,1-3 0,1 1 0,3-3 0,1 3 0,3-4 0,1 2 0,-1 4 0,-1 2 0,0 3 0,4 1 0,1 4 0,4-1 0,2 5 0,-3 10 181,2 9 0,2 11-181,8 9 0,-2 13 0,-14 17 0,-6 8-345,0 9 0,-5 5 345,0 5 0,-5 6 0,-7-2 0,-2 5 0,-2-3-138,0-14 1,0-2 0,-3 1 137,-1 10 0,-3 2 0,0-6 0,-2-6 0,-1-5 0,-12 22 1377,-4-22-1377,8-32 25,3-27-25,15-35 0,5 15 0,4-3-264,4-12 1,4-3 263,-3 13 0,2-1 0,1 0-158,2-4 0,3-1 0,0 1 158,1-1 0,1 1 0,1 2 0,-2 3 0,2 1 0,2 3-182,5 2 0,3 2 1,0 6 181,2 3 0,2 12-68,21 21 1,-2 22 67,-28 7 0,-6 11 0,-1 0 27,3 2 1,-1 0-1,-2 2-27,-2 5 0,-4 1 0,-1-3 0,0 6 0,-1-4 0,1-5 0,0 0-21,-2-5 1,4 0-2544,11 0 1,4-6 2563,-6-14 0,2-6 0,12 0 0,1-8 0,-7-16 0,0 0 0</inkml:trace>
  <inkml:trace contextRef="#ctx0" brushRef="#br0" timeOffset="3552">20860 5970 27231,'-7'-43'1350,"-4"9"-1350,-7 15 0,-3 29 0,3 25-2126,3 21 0,3 8 2126,3-8 0,1 2 0,1-2 0,1 4 0,1-2-287,3-10 1,0-1 0,1-1 286,1 1 0,1 0 0,0 0-287,0-2 0,1 0 0,1-2 287,1 17 0,2-2 0,0-6 0,1-4 0,-1-9 0,2-1 0,7 26 0,-3-38 2114,10-51-2114,-7-29 0,-1-19 0,-1 18 0,1-6 0,2-3 0,-2 2 193,0 3 0,0 0 0,0 0 0,1-3-193,-1 9 0,2-3 0,0-1 0,1 0 0,-1 3 0,-2 6 0,5-11 0,-1 6 0,0 0 0,4-9 0,2-1 0,-2 10 0,-3 17 0,0 8 0,16-5 1442,1 45-1442,-10 30 0,-4 13 0,-5-5 0,-2 7-167,-4-6 0,0 7 1,-2 2-1,-2-3 167,-1 4 0,-3-2 0,-1 0-277,1-1 1,0 0 0,-2-3 276,0 7 0,-2-9 0,-4-7 1357,4-33-1357,-5-26-2801,13-41 2801,1 12 0,2-4 0,6-12 0,5-6-389,-1 11 0,4-6 0,2 0 0,-1 3 389,1-2 0,-1 2 0,3-1-96,-1 3 1,2-3 0,1 2 0,-2 7 95,9-8 0,-1 10 0,-3 11 0,1 8 0,25 5-106,-22 43 1,-3 12 105,-10-2 0,-3 6 0,1 15 0,-3 11 0,-2-4 564,-5 1 1,-2 0-775,-2-6 0,0 2 0,-1-3-825,0 1 1,0-3-315,1-3 0,2-1 1349,3-6 0,4-3 0,2-7 0,4-3 0,4-4 0,0 1 0</inkml:trace>
  <inkml:trace contextRef="#ctx0" brushRef="#br0" timeOffset="3751">23219 5600 26229,'24'-52'0,"-1"1"0,-4 13 0,0 5 1099,9-14-1099,-12 57 0,-10 41 0,-5 16 0,2-11 0,1 7-555,-2-3 0,1 8 1,0 1-1,0-6 555,1-5 0,-1-5 0,1 5-68,0 5 1,1 7 0,-1-2 0,1-8-1198,0 6 0,1-6 245,-2-11 1,-1 0-1,0-7 1020,0 17 0,-10-18 0,-2-15 0</inkml:trace>
  <inkml:trace contextRef="#ctx0" brushRef="#br0" timeOffset="3883">23544 4021 19910,'-8'-56'-360,"0"0"0,1 6 1,0 5-1769,-9-19 2128,3 49 0,-4 31 0,0 32 0</inkml:trace>
  <inkml:trace contextRef="#ctx0" brushRef="#br0" timeOffset="4251">24153 4966 27321,'7'36'1260,"2"13"-1260,-5-17 0,1 4-768,1 7 0,0 7 768,-2 5 0,0 7 0,-2 1 0,0-14 0,-1 1 0,-1 1 0,0 1-531,0 7 1,-1 2-1,-1 0 1,0-4 530,0 2 0,-1-3 0,-1-3 0,0 13 0,0-10 769,1-17-769,3-11 0,0-42 0,7-23 0,7-14 0,6-4 0,5-7 0,1 0-295,-7 16 1,0-1 0,2 0 0,1-1 294,6-9 0,2-1 0,1 1 0,-1 6 0,1 1 0,-1 6 0,1 1 0,-3 7 0,1 1 0,-1 4 0,10-5 0,1 9 850,-5 13 0,-1 9-850,0 14 0,-3 10-360,-1 12 1,-3 8 359,1 10 0,-3 9-501,-9-10 0,0 7 1,-1 1-1,-1-2-9,1 2 1,-1-2-1,2 5-318,-2-6 1,1 5-1,0 2 1,1-3-1,-1-6-2449,2-1 0,-1-6 0,3 1 3043,4 8 1,2 0 0,3-10-1,6-13 1,3-8 0,2-6-1,0 0 1</inkml:trace>
  <inkml:trace contextRef="#ctx0" brushRef="#br0" timeOffset="4767">26622 4831 23868,'17'-60'359,"-1"1"1,0 0 0,1-1 0,-4 6 0,-3 4 0,-11 0-360,-13-5 0,-10 1 0,-9 20 0,-12 31 0,-9 20 0,0 3 0,-3-1 0,0 3 0,2 7-600,8 4 1,2 7 0,1 2 0,5 1 599,0 7 0,5 2 0,3 1 0,1 1 0,3 1 0,3 1-478,4-1 0,3 0 0,3-1 478,3-4 0,4-1 0,3-1 0,3 18 0,8-5 244,6-9 1,8-6-245,4-8 0,9-13-978,23-27 1,13-20 0,-5-5 977,-19 6 0,-4-4 0,3-4 6,-3-1 0,4-4 1,1-3-1,-2-1 1,-7-1 232,4-14 1,-8-3 0,-2 0 186,-1-3 1,-3-1 0,-2 0-427,-3 2 0,-2 0 0,-4-4 0,-5 6 0,-3-3 0,-1 0 0,-3 3 0,0 1 0,-4 4 0,0-2 0,-1-9 0,-2-1 0,-2 7 229,-5 8 0,0 5-229,2 2 0,1 7 1933,-2 8-1933,8 35 0,3 26 0,2 13 0,0-4 0,1 4 0,0 9 0,-1-3 0,0 9 0,1 5 0,-1 2 0,1 0 0,0-3 0,0-6 0,-1-1 0,1-1 0,0 1 0,0 2 0,0 4-140,-1-8 1,0 3-1,0 2 1,0 2 0,1 0-1,-1 1 1,1-1 0,-1-1-1,0-2 140,1 0 0,0-1 0,0-1 0,0-1 0,0 1 0,-1-1 0,1 1 0,0 1-190,0 2 0,0-1 1,0 1-1,0 0 1,-1 1-1,1 1 1,-1 2-1,1 3 190,-2-11 0,0 2 0,0 2 0,0 2 0,-1 1 0,1 0 0,-1 1 0,1-1 0,-1 0 0,0-2 0,-1-1 0,1-3-113,-1 7 0,1-2 1,-1-3-1,0 0 0,-1 0 1,0 0-1,0 1 1,-2 3-1,0 3 113,-1-11 0,1 2 0,-1 2 0,-1 2 0,1 2 0,-2 0 0,1 0 0,-2 0 0,1 0 0,-2-2 0,0-1 0,-2-2 0,0-2 0,-1-3 0,-3 8 0,-3-2 0,0-2 0,-2-2 0,0-2 0,-1 0 0,-1-1 0,1 0 0,-1 1 0,0 4 0,0 1 0,0 0 0,-1-1 0,-1-2 0,-1-2 0,-2-3 0,-2-4 65,-11 11 1,-4-2-1,-1-6 1,-2-9-1,1-10-65,-7-8 0,-1-12 0,-1-15 0,3-15 0,-3-14 0,3-7 0,4-1 0,9 2 0,3-2 0,3-3 0,1-5 0,3 3 0,1-5 0,0-3 0,2-1 0,3-1 0,4 1 0,2-7 0,5 0 0,3-1 0,1 0 0,2-2 0,0 7 0,2 0 0,1-2 0,1 1 0,1-1 0,1 0 0,1 0 0,1 0 0,1-1 0,2 1 0,2-2 0,4-1 0,0 6 0,4-3 0,1-1 0,3 0 0,0 1 0,1 0 0,1 3 0,-1 2 0,2-3 0,1 3 0,0 2 0,1 0 0,3 1 0,1-1-206,2-1 1,2-1-1,2 0 1,2 0-1,0 3 1,0 3-1,1 5-364,3 2 1,1 5 0,1 3 0,1 3 0,0 0 569,11-4 0,1 2 0,2 2 0,-1 3 0,-2 3 0,1 4 0,1 1 0,-1 1 0,-1 3 0,0 1 0,0-1 0,1 1 0</inkml:trace>
  <inkml:trace contextRef="#ctx0" brushRef="#br0" timeOffset="5498">9222 12411 24713,'-60'25'1139,"0"0"0,1 0 1,0-1-1005,1-1 0,-2 0-75,12-4 0,-2 1 0,2 0-60,-12 6 0,2 1 0,1-4 0,18 2 0,47 7 0,27-27 0,14-8-1418,8-1 1,7-2 0,4-3 1417,-19 2 0,2-2 0,2-2 0,2 0 0,1 0-235,2-1 0,1-1 0,1-1 1,2-1-1,2 1 0,1-2 235,-8 3 0,1-1 0,2-1 0,0 1 0,2-1 0,0 0 0,1-1 0,1 1-152,-6 1 0,1-1 1,0 1-1,2-1 0,-1 1 1,2-1-1,0 0 1,1-1-1,0 1 0,1 0 152,-5 1 0,1 0 0,1-1 0,0 1 0,0-1 0,1 1 0,0-1 0,1 0 0,1 0 0,-1 1 0,1-1 0,1 1-73,-5 0 1,0 1-1,1-1 1,0 1 0,1-1-1,0 1 1,0-1-1,1 1 1,0-1 0,0 1-1,0-1 1,1 1-1,0 0 1,0-1 72,-4 2 0,0-1 0,1 1 0,-1-1 0,2 1 0,-1 0 0,0-1 0,1 1 0,0 0 0,0-1 0,1 1 0,-1 0 0,1 0 0,0-1 0,0 1 0,0 0 0,0 0 0,0 0 0,0 1 0,0-1 0,0 0 0,1 0 0,0 1 0,0-1 0,0 1 0,0-1 0,1 1 0,-1-1 0,1 1 0,0-1 0,0 1 0,0-1 0,0 1 0,-1 0 0,0 0 0,0 0 0,0 0 0,1 1 0,-1-1 0,1 0 0,0 0 0,0 1 0,0-1 0,0 0 0,0 1 0,0-1 0,1 1 0,-1-1 0,1 1 0,0-1 0,0 1 0,-3 0 0,1 0 0,-2 0 0,1 0 0,0 0 0,-1 0 0,1 0 0,0 0 0,0 0 0,0 1 0,1-1 0,0 0 0,1 0 0,1 1 0,1-1 0,0 0 0,2 0 0,0 0 0,2 0 0,-13 2 0,1 0 0,1 0 0,1 0 0,1-1 0,1 1 0,1 0 0,0-1 0,1 1 0,0-1 0,1 1 0,0 0 0,0-1 0,0 1 0,1-1 0,0 1 0,-1 0 0,1-1 0,-1 1 0,0 0 0,0 0 0,-1 0 0,0 0 0,-1 0 0,0 1 0,-2-1 0,0 1 0,0-1 0,-2 1 0,8-1 0,-1 0 0,-1 0 0,0 0 0,-1 1 0,-1-1 0,-1 1 0,0 0 0,0-1 0,0 1 0,-1 0 0,0 0 0,1 0 0,0 0 0,0 0 0,0 0 0,1 0 0,1 0 0,0 0 0,1 0 0,1 0 0,1 0 0,-6 1 0,0-1 0,2 1 0,0-1 0,1 0 0,1 1 0,1-1 0,-1 0 0,2 0 0,-1 0 0,1 1 0,0-1 0,0 0 0,0 1 0,0-1 0,0 0 0,-1 1 0,0 0 0,0 0 0,-1-1 0,0 1 0,-2 1 0,0-1 0,0 1 0,-2-1 0,-1 1 0,-1 1 0,-1-1 0,13-1 0,-3 1 0,0 0 0,-2 0 0,-1 1 0,-2 0 0,0 0 0,0 0 0,-1 0 0,0 0 0,-1 1 0,2-1 0,-1 1 0,1 0 0,2 0 0,0 0 0,1 0 0,2 0 0,-7 1 0,0-1 0,2 1 0,0-1 0,0 1 0,1 0 0,0 0 0,1 0 0,0 0 0,1 0 0,-1 1 0,1-1 0,0 1 0,0-1 0,0 1 0,-1 0 0,1 0 0,-1-1 0,0 2 0,0-1 0,0 0 0,-1 0 0,-1 1 0,3-1 0,0 1 0,0 0 0,-1 0 0,-1 0 0,0 0 0,1 0 0,-1 1 0,0-1 0,0 1 0,0-1 0,0 1 0,0 0 0,1 0 0,0 0 0,1 0 0,0 1 0,1-1 0,0 0 0,1 1 0,1-1 0,-8 1 0,1-1 0,1 1 0,1 0 0,0 0 0,1 0 0,0 0 0,1 0 0,0 0 0,0 0 0,1 0 0,-1 1 0,1-1 0,0 1 0,0-1 0,-1 1 0,1-1 0,-1 1 0,-1 0 0,0-1 0,0 1 0,-1 0 0,0 0 0,-2 0 0,0-1 0,-1 1 0,-1 0 0,8 1 0,1-1 0,-2 1 0,0-1 0,0 1 0,-1 0 0,-1-1 0,0 1 0,-1 0 0,0 0 0,0 0 0,-1 0 0,-1 0 0,1 0 0,-2 0 0,0 0 0,0 0 0,0 0 0,-1 0 0,-1 0 0,10 1 0,0 0 0,0 0 0,0 0 0,0 0 0,-2 0 0,0 0 0,-1 0 0,-1 0 0,-1 0 0,-2 0 0,-2 0 0,-1-1 0,-2 1 0,-3-2 85,16 3 0,-1-1 0,-3 1 1,-3-1-1,-3-1 0,-3 0 1,-5-1-1,-5-2-85,20 0 0,-10-2 0,-15-5-2518,-9-13 2518,-34-19 0,-25 14 0,-11 2 0,-5-4 0,1 0 0</inkml:trace>
  <inkml:trace contextRef="#ctx0" brushRef="#br1" timeOffset="11957">2830 4482 15262,'-44'-36'1709,"-5"2"58,-7 6-1632,23 19 0,-1 2 45,-3 4 0,-2 4-90,-3 5 0,-1 4 0,-3 4 0,1 4 670,-1 3 0,0 5-700,8 1 0,-1 2 0,5 1-15,-3 2 0,5 2-45,-4 8 0,11 1 1083,25 2-1083,34-9 0,-2-22 0,5-5 0,12-2 0,4-3 0,11-2 0,2-2 30,-17 0 0,1-1 0,0 2 87,2 0 0,0 1 0,3 5-95,-2 4 1,3 5-1,0 2 1,-4 2-23,0 3 0,-3 2 0,0 5-214,-4 0 1,0 3 0,-2 4 0,-7 0 213,-6 7 0,-8 2 0,-3 2 0,-4 4 0,-3 1 0,-4 1-489,-4 2 0,-4 0 0,-3 0 519,-3 1 0,-3-1 0,-3-1 0,-2-2 0,-3-2 0,-1 0 346,-1-5 1,-2 0 0,0-3-332,-11 15 0,-2-5 22,3-8 0,-1-4-67,4-8 0,-1-5 120,0-4 0,-1-12-2728,-15-34-181,12-23 3002,21-3 0,7-8 0,7-1 1,2-2-1,-1-7 0,1 0 1</inkml:trace>
  <inkml:trace contextRef="#ctx0" brushRef="#br1" timeOffset="12203">3350 3831 21414,'2'-37'674,"1"1"1,0-28 1390,-3 19-1975,2 22 983,2 21-803,6 31-91,10 32-89,-4-17 0,2 5-439,-2-8 0,1 1 1,1 2 348,3 4 0,2 2 0,0 1 0,3 5 0,1 0 0,0 0 0,1 3 0,2 0 0,-1 0-354,1 0 0,1 0 1,0 0 53,0-2 0,0 0 0,0-1-180,0-3 1,-1-1-1,1-1-553,-2-3 0,0-2 1,0-2 72,-2-4 1,0-1-1,-1-2 960,8 11 0,-1-4 0,-6-10 0,-1-4 0,18 21 0</inkml:trace>
  <inkml:trace contextRef="#ctx0" brushRef="#br1" timeOffset="12691">3699 4835 24263,'-44'-31'300,"0"-1"0,12-1 0,12-3-300,25-5 0,12 1 0,4 4 0,7 2-803,14-5 0,3 2 893,-7 9 0,0 1 90,-1 1 0,-1 0 265,-2 3 1,0 1-266,-5 2 0,0 1 0,18-8 360,2 5-181,-14 22-89,8 15-90,-7 27-90,-15-14 0,1 6-90,8 13 0,3 8 0,-2-3 45,-2-4 0,-1 1-335,5 7 0,3 4 1,-7-9 469,3 4-180,-1-10 0,-23-37 0,-12-27 0,-10-20 45,3 8 0,-1-6-45,-2-5 0,0-6 0,1 1-70,-1-9 0,1 0 70,3 7 0,1-2 0,1 4 0,3 2 0,3 4 0,3 6 0,2 3 0,7-20 0,28 16 0,-1 17 0,20 17 0,-1 24 0,-16 1 768,3 10-1397,-23-13-541,-6-1-359,-6-10 235,-2-3 1294,-4-6 0,-7-6 0,-4-1 0</inkml:trace>
  <inkml:trace contextRef="#ctx0" brushRef="#br1" timeOffset="13513">4747 3867 23274,'0'-38'2069,"0"3"-1800,0 10 1,0 10 0,4 14-90,4 17 0,8 18-180,10 20-345,-10-21 1,1 1 389,4 2 0,1 0-45,0 0 0,1-1 0,1-3 0,0-3-58,0-4 1,-1-2-33,22 11 90,-6-20-90,-5-21 90,-7-23 90,-5-22-374,-14 17 0,-2-2 419,-1-6 0,-2-1 45,0-4 0,-2-1 45,-3 1 0,-1 0-45,0 2 0,1 1 137,-3-1 1,0 3-318,0-7 114,2 15-114,8 48 0,5 24 0,9 20-90,-8-25 0,2 2-26,2 1 0,0 0-334,1-1 1,1-2-136,1-2 1,1-3-856,17 16 16,-1-20-2714,10-45 2519,-13-21 739,-12 3 1,-3-7 1373,-5 1 1,-4-3 652,0-5 0,-1-1-113,-2 0 1,0-2-376,-4 12 1,-1-3 0,-1 3-441,-3-10 1,-2 3-130,2 3 0,-2 5 90,-9 0-90,7 35 500,3 15-590,2 7 1261,3 15-1171,0-7 712,1-2-622,2-13 0,-1-6-90,0-8 180,-2-6 0,-6-9 90,-6-8-360,-1 15 0,0 10 90,8 57-90,12 5-419,-1-10 1,3 1 418,4-7 0,4-3 0,3 1 0,3-3-121,2-2 1,5-5-15,17-4 0,5-8 0,-12-10 0,0-7-298,15-9 0,-2-10 388,-14-10 0,-5-8-531,1-10 0,-3-4 576,-11 13 0,-1-2 0,-2-1 0,-1-5 0,-1 0 0,-2-2 0,-1-3 0,-1-1 0,-3 0 30,0-3 0,-3 0 0,0 0 89,-2-1 1,-2 0 0,-2-4 150,-3 4 0,-3-5 0,-2 2 0,1 3-120,-2 0 0,-1 3 0,-2-1-61,-3-10 1,-3-3 0,-1 9-553,-1 10 1,-1 6 507,2 8 0,0 4 58,-10-4-13,11 61-90,22 23 0,14 17 0,1-1 0,-7-13 0,0-3 0,3 5-401,1-6 1,1 5 0,2 1 0,0-2 0,-1-5 190,4 7 0,1-6 0,-1 0-180,1 0 0,0-1 1,0-1-146,-1-3 0,1-2 0,-1 0-679,10 12 0,0-2 1214,-5-10 0,-1-3 0,-5-9 0,-2-2 0,13 15 0</inkml:trace>
  <inkml:trace contextRef="#ctx0" brushRef="#br1" timeOffset="14325">6172 2709 22554,'-29'-22'809,"-1"-1"1,-21-18-720,12 5-90,20 7 90,14 2-90,23 0 0,16 0 0,21-5 0,-6 5 0,3 0 0,-12 6 0,-1-1-259,12-7 0,-4-1 349,-17 9 0,-5 1 270,16-21 179,-11 1 91,-12-1 539,-8-8-899,-6 17-180,-8-1 0,3 24 428,-2 15-518,3 15 90,7 22-90,4 16-271,0-23 0,2 1 271,0 3 0,3-1 0,2 0 0,2 0-90,0-2 0,1-2-90,2-2 0,0-3-360,21 21-14,-16-31 0,1-4 105,9-8 269,-10-26 0,-4-11 270,-3-32 0,-10 12 0,-3-4 494,-7-10 1,-2 1-315,-1 18 0,-1 1-1,-1-19 1,0 4-180,-1 11 541,2 4-541,6 40-60,6 17-30,7 20 0,8 14 0,7 11-230,-14-27 0,1 0 230,0 0 0,0 0 0,-1-2 0,1 0 90,16 23-90,-5-8 0,-3-9 0,-7-9 0,-5-13-90,-6-6 90,-4-16-90,-2-12 90,-8-18 0,-2-21-153,1 22 1,-1-1 152,-1-7 0,0-1 0,1-3 0,0-2 0,-2-1 0,1 0-775,1 1 0,0 0 775,1 4 0,2-1 45,-1-10 0,3 0-294,5 9 0,2 1 249,0 4 0,5 3 0,17-3 89,5 42 1,4 20-90,3 14 90,-1 11-90,-2 5 90,-5 2-90,-6-5 0,-2-4 600,-5-7-510,1-3 1480,-11-16-1570,0-1 734,-7-14-734,0 0-90,0-4-180,-4-5-360,0-7-449,-4-4-360,0-5-810,3 0 2249,-2-2 0,6 0 0,-3 0 0</inkml:trace>
  <inkml:trace contextRef="#ctx0" brushRef="#br1" timeOffset="14724">7606 1448 22644,'-15'5'1889,"1"3"-1799,8-7 0,0 3-90,6 0 0,11 1 0,21 0 90,5-1-90,15-6 0,9-15 0,-7-17 45,-24 3 0,-3-3 45,-7 4 0,-5-1 0,-6-5 0,-3 0 179,-2-16 1,-13 2-90,-6 4 90,-25 12-90,7 26-90,-13 22 90,18 32-90,14-15 0,3 4-752,3 4 0,4 1 662,0 3 0,4 1 0,3 0 0,4 0-218,2-2 0,2-2 218,3-3 0,3-2-45,1-4 0,3-3-315,23 17-449,3-15-450,0-14-720,0-22-540,-6-18 2519,-1-21 0,-23 15 0,-1-3 0,0-4 0,0 0 0</inkml:trace>
  <inkml:trace contextRef="#ctx0" brushRef="#br1" timeOffset="15167">8280 525 22374,'-12'-43'1799,"-2"2"-1349,1 7-180,4 5-90,4 8 90,5 2-1,0 10 1,5 1 450,15 16 179,15 25-539,4 10-270,-16-8 0,-1 2-386,-3 0 1,-1 1 340,1 3 0,0 2-45,1 0 0,-1 0 45,0 0 0,1 0-45,-2-4 0,0-1 0,-1-3 0,1-2 0,12 21-279,-3-13 279,-9-12 0,-2-11 0,-9-11 0,-11-27 0,-11-6 831,-11-19-831,-9 9 399,-2 8-399,-18 10 0,15 22 0,-5 11 0,22 16 0,13 5 0,10 1 0,9 1 0,9-6 0,8-2 0,7-8-360,6-10-360,3-4-539,-1-8 1259,-6-6 0,0-2 0,3 1 0,18-12 0</inkml:trace>
  <inkml:trace contextRef="#ctx0" brushRef="#br1" timeOffset="15727">9673 1466 25343,'27'-12'1529,"-7"5"-1080,-10 11 91,-15 14-90,-19 24-1005,1-10 0,-3 2 555,-12 15 0,-5 3-906,6-8 1,-4 2 0,-2 2 905,3-4 0,-2 2 0,-2 2 0,-2 1 0,11-11 0,-1 0 0,-1 0 0,-2 3 0,-3 1 0,-2 3 0,4-5 0,-4 4 0,-2 1 0,-2 3 0,-2 0 0,0 1 0,0 0 0,0-1 0,2-1 0,0-2-59,1 1 1,1-3 0,0 0 0,1 0 0,-1-1 0,0 1 0,-1 0 0,-1 2 0,-3 2 58,9-8 0,0 1 0,-1-1 0,0 1 0,0 0 0,-1 1 0,-2 1 0,0 1 0,-2 1 0,-1 2 0,-2 0 0,-2 3 0,-2 1-67,16-13 1,-3 1-1,-1 2 1,-2 1-1,-2 1 1,-1 2-1,-1 1 1,-1 1-1,-1 0 1,0 1-1,-1 1 1,-1 0-1,0 0 1,0 1-1,0-1 1,0 0-1,0 0 1,1 0-1,0-1 1,1-1-1,1 0 1,1-1-1,1-2 1,1 0-1,2-2 1,1-1-1,2-2 1,2-2 66,-15 14 0,4-4 0,3-2 0,1-3 0,3 0 0,0-2 0,1 0 0,0 0 0,-2 1 0,0 1 0,-3 2 0,-3 3 0,-2 3-37,12-12 0,-2 2 0,-2 3 0,-3 1 1,-1 2-1,-1 1 0,-2 2 0,-1 0 0,0 1 1,-1 1-1,-1 0 0,1 0 0,-1 0 0,1 0 1,1-1-1,1-1 0,0-1 0,2-1 0,2-2 1,2-1-1,1-2 0,3-3 0,2-1 0,3-4 1,3-2-1,3-3 37,-28 26 0,9-9 0,6-6 0,3-2 0,-2 1 157,-7 5 0,1 0 1,1-2-1,2-1-157,-6 5 0,3-2 0,2-3 0,9-8 0,1-1 0,1-1 0,-13 11 0,5-3 0,15-16 0,3-2 0,-20 18 319,36-33-319,8-4 1228,10-5-2307,-3 1 2687,1 1-4756,-4 2 3611,2 12 1,-2-1-1,2 12 1</inkml:trace>
  <inkml:trace contextRef="#ctx0" brushRef="#br1" timeOffset="20826">8381 1954 18237,'2'-5'4767,"-1"-1"-4137,0 4-181,-1-1 91,0-1 0,0 4-91,0-4 1,0 3-90,0-3-90,0 4 539,0-2-719,8 6 0,8 11-90,6 2-3302,20 26 3302,-10-12-39,2 4 1,2 3 38,-11-12 0,0 0 0,5 6 0,-1-1 0,8 8 0,-17-15 0,3 5 0,-5-5 90,0-5 3219,-8-5-3309,-4-13 250,-4 3-250,0-4 630,-2 0-630,-4 0 0,-2 0 0,-3 0 0,-2 0 0,-1 6 0,-16 1 0,5 5 0,-12-1 0,5 0 0,-3 1 0,-25 13 0,9-4-173,15-6 1,0 0 172,-20 10 0,-1 2 0,-2 5 0,28-15 0,-1 2 0,-12 11 0,-2 1 0,10-6 0,0 0-375,-10 9 0,0 0 375,15-9 0,-1 0 0,-11 10 0,-2 0 0,13-9 0,-1 0 0,-9 8 0,0 0-142,14-10 1,1-1 141,0 0 0,0 2 0,-10 9 0,-1 2 0,11-10 0,-2 0 0,-17 18 0,0 0 0,19-19 0,0 0-1101,-7 8 0,0-1 1101,-15 16 0,23-25 0,0 1 101,-2 1 0,-1 0-101,-1 0 0,-1 0 0,0-1 0,-3 2 0,-16 10 0,-1-1 0,9-8 0,-1 0-277,-14 8 0,0-1 277,13-11 0,0-1 0,0 1 0,-1-1 0,1 1 0,1 0 0,-1-1 0,1 1 0,1-1 0,-2 1 0,-14 11 0,-1 0 0,14-9 0,0 0 0,-12 9 0,3 0-107,17-12 1,1 1 106,-14 9 0,0 1 0,13-8 0,-1 0 1149,-9 7 0,-1 2-1149,3-1 0,1-1 0,10-6 0,0 0-59,-10 9 0,1 0 59,13-8 0,1-2 0,-1 3 0,0 1 0,0 0 0,1 1 0,-1-1 0,-1 1 0,1 1 0,-1 1 0,-12 10 0,-2 1 0,11-8 0,-1-1 0,-10 9 0,0-2 0,12-11 0,1-2 0,0 0 0,1-2 0,-1 1 0,1-1 0,1-1 0,-1-1 479,1-1 1,-1 0-480,-8 5 0,-1 0 0,11-7 0,-2 1 0,-14 12 0,0 0 0,-4 4-35,17-12 1,1 0 34,-9 8 0,9-5 0,0 0 0,-17 19 0,14-15 0,0 0 0,8-9 0,1 0 0,-11 8 0,-1 1 0,10-9 0,0 0 0,-7 6 0,0-1 0,-9 7 0,3-3 0,-1-3 0,13-8 0,-1 1 0,-15 13 0,14-12 0,1 0 0,-14 12-133,3 0 133,-1 0 0,3-2 0,3 0 0,4-6 0,0 0 0,-5 10 0,6-11 0,2-1 0,-1 4 0,-1-5 588,2 1-588,-12 9 0,2 1 0,3-1 57,6-7-57,11-12 414,1 0-414,1-3 149,2 3-149,0-2 0,-2 3 0,1-3 0,-5 6 0,7-7 0,-2-2 0,3-7 0,-1-4 0,-1 0 0,-4 0 0,0-4 0,-6-5 0,-3-7 0,-1-7 0,-5-4 0,3-3 0,-3-1 0,3-1 0,1 2-90,3 1-1709,2 4-630,1 0 2429,-1 3 0,-2 3 0,-3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2:53.037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10627 6929 22914,'-10'25'2339,"3"-4"-2070,4-9 181,3-2 90,3-9 89,5 3-179,10-4-90,9-6-180,10-8-90,7-11 0,9-13-337,-24 15 1,-1-2 246,4-4 0,-1-3 45,0-1 0,-1-4-45,-1-4 0,0-5 0,-2 1 45,3-9 0,-1-3-1112,-4 6 1,0-3 0,-3 1 1066,-2-8 0,-3 2 0,-1-1 0,-2 0-226,-3 4 1,-2-2 225,-3 14 0,-2-3 0,0 4 0,0-2 0,-1 2 0,-3-5 0,-2 4 0,-7 8 0,-5 18 0,-3 26-874,5 26 0,3 12 874,3-5 0,1 4 0,1 0 0,-1 5 0,2-2 824,2 10 0,4 2-824,0-6 0,3 2 0,-1-2 0,3 7 0,1-1-396,-1-12 1,3 1-1,0-5 396,1-4 0,2-3-49,4 2 1,2-3 48,7 8 0,4-1 1031,-13-31-5708,-6-40 4677,-3-17 0,-9 0 0,-2-4 0,-2 0 0,1-1 0</inkml:trace>
  <inkml:trace contextRef="#ctx0" brushRef="#br0" timeOffset="166">11260 4867 23723,'-12'-34'720,"0"0"0,-10-28-630,-1 10-90,5 12 0,3 6-180,7 9-450,5 7-629,5 9-1260,3 15 2519,8 12 0,3 19 0,5 6 0</inkml:trace>
  <inkml:trace contextRef="#ctx0" brushRef="#br0" timeOffset="756">11634 5541 24263,'17'20'1439,"-1"4"-899,-2 8 180,4 13-6021,4 16 5391,-8-22 0,1 1-45,0 5 0,0 1-204,1 5 1,-1 0 158,0 1 0,-2 1 289,-1-1 1,-1 0-245,-1-4 0,-2 1-45,-1 7 0,-2-1 45,-2-13 0,-3-4 2399,-10 19-2444,-2-51 90,1-33 0,4-16-45,4 7 0,3-2 530,3-17 1,3 0-531,2 10 0,4 3 45,3 2 0,3 1-90,0 3 0,3 4 285,0 5 0,2 4-285,26-9 0,4 21 0,2 22 0,0 15 0,-27-6 0,-2 2 0,0 2 0,-1 3-1447,8 13 0,-2 3 1447,-8-12 0,-2 1 0,5 9 0,-3-2-507,3 9 237,-6-7 301,-1-10-1020,-1-8-180,0-11 76,6-12-526,2-22 0,2-10 764,-3-2 1,0-6 1058,1-1 1,2-6-1,-1-1 335,-3-1 1,-1-1 0,1-5 161,-3 5 1,2-4 0,0-3 0,0 1-1,-1 3-748,-1 0 0,0 1 1,-1 1-1,0-3 245,1 1 0,0-4 0,0 0 0,0 2 0,-4 4 161,2-7 1,-2 4 0,-2 2-30,-1 4 0,-1 0 0,-1 2-42,2-13 1,-2 2-289,-1 0 0,-2 4 0,0-11 0,-2 30 0,-10 66 0,-3 21 0,5-1 0,0 6-93,-2 1 1,-1 5-1,2-1 93,1-7 0,1-1 0,1 0 0,0 1 0,2 1 0,0 0 0,0-2 0,1 0 0,2-2 0,0-2 0,3-1 0,0-1 0,0-5 0,1 0 0,2-1 633,5 15 0,2-3-678,-1-7 0,1-3-765,-1-7 1,2-4 809,3-5 0,0-6 0,10-5 0,6-14 0</inkml:trace>
  <inkml:trace contextRef="#ctx0" brushRef="#br0" timeOffset="919">13246 5536 24083,'-35'-12'779,"-1"-1"1,3 2 0,0-1-420,-22-8-180,15 4-180,12 3 90,15 2-270,17 2-540,20-2-1214,16-2 0,7 0 1934,-8 1 0,3-1 0,19-5 0,2 0 0,-16 4 0,1-1 0</inkml:trace>
  <inkml:trace contextRef="#ctx0" brushRef="#br0" timeOffset="1467">17506 4559 23723,'4'-29'2429,"0"0"-1979,-4 3-90,-7 2-91,0 5-89,-11 4-90,-2 8-3212,-7 9 3392,-9 13-249,-7 21 114,18-9 0,-1 5-135,-3 8 0,1 6-234,-2 7 1,1 9 233,9-14 0,-1 6 0,2 2 0,0-3-535,0 4 1,2-2 0,0 4 534,2-4 0,-1 5 0,1-1 0,4-5 0,3-3 0,3-3 0,1-2 0,0 20 0,3-2 0,4-9 0,3-2 838,3-7 0,3-4-838,1-8 0,4-4 0,24 13 178,6-25-178,6-25-90,0-26 31,-25 5 0,-3-4 59,-1-9 0,-3-6 0,-2-7 0,-3-3 30,-7 14 0,-1-1 0,-1 0 312,-3-3 0,-1 0 0,0-1-342,0 1 0,-1 0 0,-2 1 0,-2-20 0,-3 2 0,1 8 0,-1 1 0,-2 9 0,-2 2 261,-1 0 0,0 4-261,0-3 69,-1 14-69,17 49 0,6 28 0,-2-14 0,2 4-27,3 8 1,1 1 26,3 5 0,0 1 0,2 1 0,1-1 0,2 0 0,1-2 0,-1-4 0,3-1 400,8 5 1,1-3-626,-12-14 1,0-3-721,6 3 1,-2-6-2024,-1-9 3007,-5-15 0,-6-20 1,-2-8-1</inkml:trace>
  <inkml:trace contextRef="#ctx0" brushRef="#br0" timeOffset="1638">18395 4519 19620,'-14'-30'2069,"0"3"275,-1 6-2344,7 4 734,2 5-1543,6 1-40,0 6-1760,0 1 3032,4 12 1,-3 10 0,2 10-1</inkml:trace>
  <inkml:trace contextRef="#ctx0" brushRef="#br0" timeOffset="1848">18663 5378 25432,'25'23'3149,"4"3"-3149,8 8 0,10 11-495,-21-18 0,-1 1 495,2 4 0,-1 1 0,-2 2 0,-1 1 0,-1 3 0,-3 2 0,-4 3 0,-3 1 0,-4 4 0,-4 1 0,-8 5 0,-6 1-765,-6 3 1,-6 0-742,1-17 0,-3-1 1,-2 1 1505,-5 1 0,-2 0 0,-3-1 0,-6 3 0,-2-2 0,-2 0 0,-3 2 0,0 0 0,-1-1 0</inkml:trace>
  <inkml:trace contextRef="#ctx0" brushRef="#br0" timeOffset="2740">12471 9349 24083,'-44'-43'1439,"-7"2"-1349,20 24 0,-1 2-462,-5 2 1,-1 3 506,-4 5 0,-2 3 0,-2 4 0,-3 7-15,0 12 0,-3 7 0,4 3-727,8-3 1,3 2-1,0 5 607,1 1 0,-1 3 0,1 3 0,4 0 30,2 8 0,4 1 0,3 5-53,3 2 1,2 6 0,2 0-1,2-3 23,0 2 0,3-3 0,3 2 0,1-4 0,2 2 0,2-1 0,3-5-90,6 13 0,9-5-47,4-17 1,5-2 0,6-5-44,21 0 0,6-10 90,1-2 0,1-12 45,4-20 0,-3-19 45,-19-10 0,-3-11 0,-4-1-753,-6 6 1,-3-1 0,-1-4 841,-2 1 1,1-5 0,-2 0 0,-4 1 90,-2-6 0,-5 2 0,-2 0-296,-1 1 1,-2 0-1,-1 1 266,-3 3 0,-2 1 0,-1 2 30,-2-15 0,-3 4-135,-3 9 0,-2 4 446,0 9 0,-1 4-401,-15-2 313,-6 60-358,25 20 0,8 10-90,-3 3 0,6 4 485,6-10 1,4 3 0,2-4-531,0-10 0,2-3 0,3 1-600,13 12 1,6 2-1,-1-5 60,-8-13 1,1-3-1,2 0-330,9 7 1,4-1 0,-1-7 959,5-7 0,-1-7 0,2-6 0,0-5 0,0-4 0,-1 0 0</inkml:trace>
  <inkml:trace contextRef="#ctx0" brushRef="#br0" timeOffset="2963">13827 9322 25702,'-30'-18'1889,"3"2"-1799,2 2 0,9 3-90,8 2 90,13 2-90,53-8 0,-23 9 0,4 0-1741,24-4 0,4 0 1531,-23 4 0,0 1 1,1 0-121,2-1 0,0 1 0,3 0-1048,14-2 0,3 1 1,-4-1-1900,-17 3 0,-2 1 0,0-1 2861,8 0 1,1-1 0,-7 2-1,19 5 1,-12 3 0</inkml:trace>
  <inkml:trace contextRef="#ctx0" brushRef="#br0" timeOffset="3133">14079 9747 23903,'-48'32'599,"1"0"1,4-2 0,3-1-510,9-6 0,5-1 90,-11 14 360,54-3-450,26-19-735,2-10 0,8-5 555,7-7 0,2-4-670,-13 2 0,0-1 0,2-1 280,3 0 0,1-1 0,-1 0-330,1-2 1,0 0 0,-1 0 809,-2 0 0,0-1 0,-2-1 0,-4 1 0,0-2 0,-2 0 0,-1 0 0,-1 0 0,0 0 0</inkml:trace>
  <inkml:trace contextRef="#ctx0" brushRef="#br0" timeOffset="3803">16665 8693 23723,'-12'16'1440,"0"4"-1081,0 7 91,-2 7-90,-2 7 0,-3 0-90,-3 0-1,-1-7 1,1-5 90,2-8 0,1-6-180,3-8 0,-4-19-180,10-8 0,5-22 0,18 5 0,6 0 0,-1 7 0,2 1-361,13-13 1,4 3 360,-3 14 0,1 5 0,3-1 0,4 5 0,16 8 0,2 6 0,-16 4 0,0 6 0,12 7 0,-5 9 0,-19 1 0,-6 6-171,0 24 0,-10 9 171,-16-12 0,-9 3 0,-1 0-570,2 1 0,-2 1 1,-5 0 569,-3-11 0,-5 0 0,-1-1 0,-1-3 0,-3 1 0,0-4 0,-4 0 0,-10 8 0,-4 1 0,2-5 0,-4 2 0,1-4 0,9-9 0,-2 0 0,5-6-1165,-22 5 1165,15-8 477,13-14-477,24-13 252,21-11-252,33-12 0,-12 11 0,5 1 329,9-3 0,4 2-329,7-2 0,5 1 0,-19 7 0,5 1 0,1-1 0,-4 2 0,2-1 0,-4 1 0,4 0 0,3 0 0,4 0 0,-1 1 0,-5 0 372,9 2 1,-5 0-373,-2-1 0,-5 1 0,8 3-90,-40 2-4137,-8-8 4227,-12-8 0,-4-11 0,-7-8 0</inkml:trace>
  <inkml:trace contextRef="#ctx0" brushRef="#br0" timeOffset="3981">18046 8481 24263,'-5'-24'1529,"3"2"-1349,-7 6 0,8 1-180,-2 3 0,3 5-360,0 3-2608,5 8 2968,2 3 0,3 7 0,0 2 0</inkml:trace>
  <inkml:trace contextRef="#ctx0" brushRef="#br0" timeOffset="4189">18265 9150 25163,'28'12'3418,"7"1"-3418,9 4 0,13 8-661,-24-7 1,-1 2 660,3 3 0,-2 2 0,0 4 0,-3 3 0,-1 1 0,-5 6 0,-8 4 0,-3 7 0,-3-2-1729,-2 10 1,-6 3 1548,-3-6 0,-3 4 0,-5-2-660,-4-12 1,-3-2-1,-3 0 811,-4 1 1,-2 0 0,-2-1 0,-5 2-1,-2 0 1,-2-1 0,-3-1 0,0 1 0,0 0-1</inkml:trace>
  <inkml:trace contextRef="#ctx0" brushRef="#br0" timeOffset="5724">21067 6373 25612,'-3'-62'1484,"-1"28"1,1-1-1485,1-7 0,-1-1-2162,-2-4 1,-1-2 2161,6-7 0,-1-2 0,-3-6 0,-1-1 0,4 16 0,2-1 0,-2-1 0,-1-2 0,-2-2 0,1 0 0,1-3 0,-1 0 0,0 0 0,-2-1 0,-1 0 0,0 0 0,0-1 0,-2-1 0,0 1 0,-1 1 0,-1-1 0,-1 0 0,-2 0 0,-1 0 0,-1 0 0,-3-2 0,-1 1 0,-1 1 0,-3-2 0,-2 1 0,-2 0 0,5 15 0,-2-1 0,0 1 0,-1 0 0,-3-1 0,0-1 0,-2 2 0,0-1 0,-3 0 0,-1 1 0,-1-1 0,-1 1-341,-2-1 0,-1 1 0,0 0 1,-2 0 340,0 1 0,0 0 0,-3 1 0,-5-1 0,4 7 0,-4-2 0,-3 0 0,-1 1 0,0 1 0,3 3-165,-2 0 0,2 2 0,0 1 0,-2 1 0,-3-1 165,6 4 0,-3-1 0,-1-1 0,-2 2 0,1 0 0,1 2 0,1 2-234,-7-1 0,2 3 1,0 1-1,-2 1 1,-4 0 233,10 3 0,-3-1 0,-3 1 0,-1 0 0,0 0 0,0 1 0,2 0 0,1 0-52,-6 0 1,2 0 0,2 1-1,-1 0 1,-2 0 0,-2-1 51,5 3 0,-3-2 0,-1 0 0,-1 1 0,0-1 0,0 2 0,3 0 0,2 1-25,-4 0 0,3 1 0,0 1 0,2 0 0,0 1 0,-1 0 25,-1-1 0,0 1 0,0 0 0,0 1 0,0 0 0,0 0 0,1 1 0,0 0 0,0 0 0,0 1 0,1 0 0,-1 0 0,1 0 0,0 1 0,0-1 0,0 1 0,1 0 0,-1 1 0,0 0 0,1 0 0,-1 1 0,1-1 0,0 1 0,-1 0-10,1 0 1,0 0 0,0 1 0,0-1 0,1 1 0,-1 0 9,0 0 0,0 0 0,0 1 0,0 0 0,0 0 0,1 1 0,0-1 0,0 1 0,0 1 0,1-1 0,-1 1 0,1 0 0,-10 0 0,-1 1 0,1-1 0,-1 2 0,1-1 0,1 2 0,1-1 0,-1 1 0,1 1 0,-1-1 0,0 1 0,1 0 0,-1 1 0,0-1 0,1 2 0,-1-1 0,0 1 0,1 0 0,-1 1 0,0 0 0,-1 0 0,0 0 0,0 1 0,0 0 0,0 0 10,0 1 0,0 0 1,1 0-1,-1 1 1,0 0-11,1 0 0,0 0 0,1 1 0,-1 0 0,0 1 0,2-1 0,-1 1 0,1 1 0,-1 0 0,1 0 0,1 1 0,-1 1 0,1-1 0,0 2 0,0-1 0,-1 1 0,1 1 0,0 0 0,0 1 0,0 0 0,-1 0 0,1 2 0,0 0 0,0 0 0,1 1 56,-1-1 0,2 1 0,-1 0 0,-2 2 0,-1 2-56,6-1 0,-2 1 0,-1 2 0,-1 0 0,0 1 0,2-1 0,4-1 0,2-1 0,2-1 0,2 0 0,0 0 0,-1 1 0,-1 1 0,-1 1 0,-2 2 0,-2 0 0,1 1 0,1 0 0,3-1 0,3 0 68,-1 0 0,5-1 1,1 0-1,0 2 1,-2 1-69,-1 3 0,-2 3 0,0 1 0,0 0 0,1 0 0,2-2 41,2-2 0,2 0 0,2-1 0,-1 1 0,-1 1-41,-1 2 0,0 1 0,-2 1 0,1 1 0,2-2 0,3 0-87,-4 5 1,2-1 0,3 0 0,0 0 86,-1 3 0,0 1 0,1 0 0,2 1 0,0 0 0,2 0 0,0 3 0,-1 3 0,6-4 0,-1 3 0,0 3 0,1 0 0,1 0 0,1-3 0,1-1 0,2-1 0,1-1 0,0 1 0,-1 2 13,1 2 0,-2 1 0,1 2 0,0 1 0,1 0 0,2-1-13,2 0 0,0 1 0,2 1 0,1-2 0,0 0 0,1-2-38,-1-1 1,2-1 0,1-2 0,-1 1-1,1 3 38,-1 1 0,0 2 0,1 2 0,0 0 0,0-2 0,2-3 96,-1 10 1,1-4 0,1-1 0,1 1-97,-1 2 0,1 0 0,1 0 0,0 0 0,0 0 0,0 1 0,1-1 0,0 1 0,0-1 0,1 0 0,0 0 0,0 0 0,1-1 0,0 1 0,0-1 0,0 0-123,1-1 0,1 0 0,0-1 0,1 1 123,-1-2 0,1 0 0,0 0 0,1-1 53,1 0 1,0 0-1,1 0 1,0-1-54,1 0 0,0 0 0,0-1 0,2 1 0,0-1 0,0 1 0,1 0 0,0-1 0,1 0 0,1-2 0,1 2 0,2 3 0,1 1 0,2 4 0,1 1 0,2 1 0,0-1 0,-2-11 0,2 0 0,0 0 0,1 0 0,0 0 0,-1 0 0,1 0 0,-1-1 0,1 0 0,1 1 0,0-1 0,1 1 0,4 5 0,3 2 0,0 1 0,0-2 0,-1-4 0,-1-3 0,0-2 0,-1-4 0,-1-2 0,2 3 0,-1-2 0,1 2 0,1 0 0,0 0 0,0-2 0,7 11 0,0-1 0,-1-1 0,-1-2 0,3 3 0,-2-2 0,2 3 0,-3-4 0,3 3 0,-1-1 0,-2-3-117,0 0 1,-2-2 0,0-1 116,1 1 0,-1-1 0,1 1 0,0-2 0,1 0 0,-1 0 235,0-2 1,0 0-1,2 1-235,1-2 0,3 2 0,0-1 0,-1-2 0,3 2 0,-1-2 0,3 1 139,-3-4 1,2 1 0,1 0 0,-1-4-140,2-1 0,0-4 0,0 0 0,3 0 0,0-1 0,1 0 0,0-2 0,1 1 0,5 0 0,1-1 0,5 1 0,1-1 0,-3-1 0,4 2 0,-3-2 0,4 1 0,-4-3 0,4 1 0,0-1 0,-3-2 0,-1-1 0,-3-3 0,0 1 0,1-2 0,0 0 0,0 0 0,0-1 0,-1-1 0,5 1-73,0-1 0,5 2 1,1 0-1,-3-2 73,-12-4 0,-1 0 0,0-1 0,2 0 0,1 1 0,2 0 0,2 1 0,-2-1 0,-2-2 0,15 4 0,-2-3 0,-1 0 0,-13-3 0,-1-1 0,1 0 0,0 0-193,0 0 1,0-1-1,1 0 1,-1-1 192,1 1 0,1-1 0,-1 0 0,0-1-58,-1 0 1,0-1 0,1 1-1,3-2 58,5 0 0,5 0 0,1-2 0,-1 1 0,-2-1 8,2 0 1,-4 0 0,1-1 0,4 0-9,-11-1 0,4 0 0,0 0 0,1-1 0,-2 1 0,-2-1 0,12-1 0,-4 0 0,0 0 0,0-1 0,3 0 0,-1-1 0,1 0 0,0 0 0,0 0 0,0-1 0,0 0 0,0-1 92,-2 0 1,-2-1 0,2 0 0,4-1-93,-10 0 0,2 1 0,2-2 0,1 1 0,0-1 0,0 0 0,-7 0 0,1 0 0,0-1 0,0 1 0,1-1 0,-1 0 0,0 0 0,0 0 0,1 1 0,-1-1 0,0 1 0,0-1 0,0 0 0,-1-1 0,8-1 0,0 0 0,0-1 0,-2 0 0,-1 0 0,-4 0 0,8-1 0,-4 0 0,-1-1 0,4-2-22,-9 0 0,3-1 1,2-1-1,-1 0 1,0-1-1,-4 1 22,-1 0 0,-2 1 0,-2-1 0,2 0 0,1-1-7,2-2 1,3-1 0,1 0 0,-1-2-1,-1 1 1,-4 1 6,8-5 0,-4 1 0,0-2 0,4-2 0,-6 1 0,2-2 0,3-2 0,-1-1 0,-1 0 0,-3 2-70,-1 1 1,-3 0 0,-1 0-1,1-1 1,2-1 69,-7 2 0,2 0 0,1-2 0,0-1 0,-1 1 0,-1 0 0,-4 0 53,3-3 0,-3 1 1,-2-1-1,-1 1 0,1-1-53,0-2 0,-1 1 0,0-2 0,0 1 0,0-1-12,-1 0 1,0-1 0,-1 1 0,0-2 0,0 1 11,0 0 0,-1-1 0,-1 0 0,0-1 0,0 1 0,0-1 0,-1 0 0,1-1 0,-2 0 0,0 0 0,0-1 0,-1-1 0,-1 0 0,0 0 0,-1-2 0,1 0 0,-2-1 0,0-1 0,0-1 0,-1 1 0,-1-3 0,0 0 0,-1 0 0,0-2 0,-1 1 0,0-3 0,-1 0 0,-1-1 0,0 0 0,-1 0-52,-1 0 0,0-1 0,0 0 0,-1 0 0,-1 0 52,0 1 0,-1-1 0,-1 0 0,1 0 0,-1 0 0,-1 2 0,0-1 0,-1 1 0,1 0 0,-1 0 0,-1 2 0,0 1 0,0 0 0,-1-2 0,1-3 0,-1 6 0,-1-4 0,1-1 0,0 0 0,-1-1 0,0 2 0,-1 3 0,2-9 0,-1 3 0,-1 1 0,0 0 0,1-4 0,-3 8 0,1-3 0,0-1 0,0-1 0,-1 2 0,0 1 0,-2 3-90,1-5 0,-2 3 0,-1 2 0,-1 0 0,1-1-504,-1 0 0,-1 0 1,0 0-1,0 1 1,-1-1 593,1-12 0,-1 0 0,-1 1 0,-1 0 0,-2 2 0,-1 1 0,-1 0 0,0 0 0,-1 0 0,0 1 0,0 0 0,0-1 0</inkml:trace>
  <inkml:trace contextRef="#ctx0" brushRef="#br0" timeOffset="6956">22541 13148 22464,'-12'28'2249,"5"-4"-1889,2-6 269,5-4 1,0-7 0,0-3-1,2-4-269,4-6-180,9-10 0,12-17-90,14-19-263,-17 17 0,3-5 203,1-10 0,2-8 0,-2 1-717,-6 7 1,-1 1-1,0-3 687,0-2 0,1-4 0,-1-1 0,-3 3 0,-1-6 0,-3 3 0,0-4 0,-2 5 0,0-4 0,-1 1 0,-1 4 0,0 1 0,-2 3 0,-1-2 0,4-14 0,-1-1 0,-8 10-373,-10 22 1,-4 7 372,-12-10-103,-24 67 103,27 5 0,3 10 0,1 8 0,1 8 0,4 2-694,4 6 1,4 2 0,1 0 693,0-16 0,1 0 0,0-1 0,4-1 220,4 13 1,4-2 0,3-6-221,4-5 0,4-5-628,9 3 0,3-6-1981,13 1 2631,12-16 0,-27-55 0,-3-16 0</inkml:trace>
  <inkml:trace contextRef="#ctx0" brushRef="#br0" timeOffset="7094">22777 11004 25065,'-16'-40'299,"1"0"1,1 5 0,1 2-300,1-10 4,10 21-454,16 22-538,13 18-991,13 16 1979,-15-11 0,1 2 0,3 3 0,0 3 0,1 0 0,0 1 0</inkml:trace>
  <inkml:trace contextRef="#ctx0" brushRef="#br0" timeOffset="7625">23276 11619 23544,'5'43'2428,"0"6"-4539,-4 6 1,0 4 2425,2-9 0,0 1-226,-1-3 1,-1 3 0,1 0 106,2 5 1,1 0 0,1-2-197,-1 6 0,1 0 194,1-12 0,0 1 1,1-3-195,3 4 0,2-6 0,14 10 0,2-22 0,1-53 0,-15-9 0,-2-6 906,3-9 0,-1-5-906,2-9 0,0-5 0,0 4 0,0-5 0,0 3 0,-4 16 0,-2 2 0,2-1 0,4-14 0,1-1 0,-1 10 1185,9-4-1185,-1 32 0,-9 55 0,-3 18 0,-2-6 0,-1 2-216,0-2 1,1 3 0,-1-2 215,2 8 0,-1-3 0,1-4 0,0-1 0,0-6 0,0-3 0,13 20 0,1-27 0,2-24 0,5-35 0,-14 4 0,-2-9-289,3-14 1,-1-11 0,-1 1 288,-3 8 0,-1 0 0,1-3 0,-1-2 0,1-5 0,-1 0 0,-1 3-770,-1-7 1,-1 3-1,-1 0 770,1-2 0,-1 1 0,-1 0 0,-1 2 0,0 0 0,-1 1 47,-1 6 1,-1 0 0,0 3-48,1-18 0,-2 4 0,-2 12 0,0 5 0,0-19 0,-2 38 0,-6 42 0,1 41 0,2-11 0,0 5 95,1 11 0,0 4-95,2-15 0,1 2 0,0 1 0,1 4 0,0 1 0,0 0 0,1 3 0,0 0 0,2 0 0,-1-1 0,2 0 0,0 0 0,0-4 0,1 0 0,0-2 0,0-5 0,-1-1 0,2 1-510,1 3 0,2 0 0,-2-3-434,0-2 0,-1-2 876,1 2 0,-1-9 68,-4-23 0,-15-30 0,-3-17 0</inkml:trace>
  <inkml:trace contextRef="#ctx0" brushRef="#br0" timeOffset="7768">24117 11619 23364,'-19'-39'929,"1"0"1,1 4-1,1 1-659,-8-23-90,11 14-90,6 9-90,34 4-630,7 10-1439,13 6 0,5 3 1992,-14 5 0,0 1 1,12-1-1,0 1 0,16 3 1</inkml:trace>
  <inkml:trace contextRef="#ctx0" brushRef="#br0" timeOffset="8424">26322 11258 15172,'-20'-43'2698,"-4"2"-1318,-1 12 0,-3 3-930,-17-8-46,1 14 1,-3 8-315,-11 20-90,19 3 0,1 6 648,10 8 1,3 6-649,3 7 0,1 7 0,3 2 0,1 7 0,2 4 0,3 3-71,2-7 0,1 4 0,1 0 0,2-3 71,2 6 0,1-2 0,4-3 0,2-7 0,3-1 0,1-7 2304,16 20-2304,21-28-90,-5-35 0,14-33-348,-31 4 0,-3-4 438,0-5 0,-1-2-45,-1-4 0,0-3-555,-5 1 0,-2-4 0,0 2 645,1-10 0,-2 1-15,-3 9 0,-1-1 0,-1 3 52,-1 1 1,-2 4-83,-1 5 0,0 3 0,0-21 0,0 19 1234,5 33-1234,7 59 0,1-3 0,2 7 970,1 0 1,0 2-971,-3-16 0,1 1 0,1-4-330,6 6 0,1-5-390,0 0 0,1-2-225,1-3 1,1-3-360,-2-5 0,2-3 1304,26 11 0,-2-20 0,1-12 0</inkml:trace>
  <inkml:trace contextRef="#ctx0" brushRef="#br0" timeOffset="8615">26878 11276 24173,'-18'-35'2249,"3"2"-1979,5 5-90,4 2-90,12 5 0,10 3-90,18 2 0,21 3-180,-18 6 0,1 0-371,5 1 1,0 1-35,3 0 1,0 1-697,-3 0 1,0 1 336,-5 1 0,-1 1-1485,26-1 2429,-18 2 0,-17 6 0,-10 2 0</inkml:trace>
  <inkml:trace contextRef="#ctx0" brushRef="#br0" timeOffset="8773">27057 11416 22374,'-42'28'1289,"0"0"1,10-6-1,3-1-929,-22 11-90,41-18-90,32-18-180,24-5 45,-13 1-1,4-1-595,6-1 1,5-2-110,0-1 1,4 0-1,-1-2 660,1-2 0,-1 0 0,1-1 0,-1 1 0,-1-1 0,-1-1 0,-8 1 0,-1 0 0,1-1 0</inkml:trace>
  <inkml:trace contextRef="#ctx0" brushRef="#br0" timeOffset="9423">28263 10728 25163,'-6'-5'1169,"0"1"-899,-7 4 90,-1 8-181,-2 4 1,-2 7 90,-12 7 0,11-14 270,-9 2-360,17-14-180,1-8 0,10-22 0,30-22 0,4-1-236,-5 25 1,4 4 235,28-1 0,-29 16 0,1 4 0,0 3 0,1 4 0,10 9 0,-1 6 0,14 15 0,-22-7 0,-8 6 0,-20 12 0,-10 4 0,-3-9 0,-4 1 0,-10 15 0,-5-1 0,-2-14 0,-3-1 0,-10 9 0,-1-2 0,12-13 0,0-3 0,-5 6 0,3-3 0,3-3 0,7-9 0,14-4 0,14-9 0,19-3 0,19-6 0,20-3 0,-27 2 0,3-1 0,2 0 0,3 0 0,-1-1-383,5 0 0,0 0 383,15-1 0,-3-1 0,-24 4 0,-3-1 434,24-2-434,-11 1 0,-4 3 0,-15 0 0,-4 2-1080,-13 0-6,-8 0-1432,0 0 2518,-4 0 0,-8 0 0,-1 0 0</inkml:trace>
  <inkml:trace contextRef="#ctx0" brushRef="#br0" timeOffset="9855">30037 10570 26152,'-10'-15'2249,"0"2"-2069,6 0-180,0 4 0,4 2 0,0 1-180,0 1-1349,2 3-540,0 0-989,0 8 3058,0 3 0,-7 9 0,-2 3 0</inkml:trace>
  <inkml:trace contextRef="#ctx0" brushRef="#br0" timeOffset="10048">29981 11018 24803,'14'38'3328,"4"7"-2878,4 9-450,-9-24 0,1 4 0,3 21 0,-2 2 0,-6-11 0,-2 1-770,-1-3 0,-1 1 1,-5 0 769,-5 7 0,-9 2-1110,-9 3 1,-7 4-1,-3-3 1110,3-10 0,-1-3 0,-4 1 0,-2 1 0,-4 2 0,-2 0 0,1-4 0,4-12 0,1 0 0,-1 1 0,1-1 0</inkml:trace>
  <inkml:trace contextRef="#ctx0" brushRef="#br1" timeOffset="16506">11277 14926 25163,'-5'0'1439,"-2"0"-1439,6-4 90,-1-10 0,10-13-90,8-20 0,-3 14 0,3-2-330,2-8 0,2-2 330,4-8 0,-1-3-484,3-3 1,-1-4 505,-8 16 1,0-3-1,0-2 1,-2 1 156,-2-2 1,0 0 0,-2-1 0,0 1-730,1 0 1,-2 1 0,0 0 0,-1 2 699,-2-10 0,-1 2 0,-3 7-150,-4 5 0,-2 6-3,-1-21 3,-6 20 0,-2 21 405,-3 28-405,2 42 0,5 17 0,3-19 0,3 2-52,-2 7 1,2 5 0,3 0 51,8-6 0,3 0 0,2-4-45,1 6 0,2-1-315,-1-11 0,1 1 0,1-7-540,2-6 1,1-6 1612,32 6 0,-18-33 0,7-22 0</inkml:trace>
  <inkml:trace contextRef="#ctx0" brushRef="#br1" timeOffset="16649">11589 12800 23813,'-20'-60'1260,"2"8"-1440,9 20-360,4 15-449,10 25-1620,7 15 2609,9 20 0,9 12 0,-13-26 0,-1 1 0</inkml:trace>
  <inkml:trace contextRef="#ctx0" brushRef="#br1" timeOffset="17182">12069 13551 24353,'12'27'1709,"2"6"-1259,2 6 90,4 10-181,3 12-2017,-10-27 0,0 1 1703,0 2 0,1 0 0,-1 2 0,0-1 329,0-1 0,-1-1-329,-2-2 0,0-2-45,8 22 0,-4-11 699,-1-15-699,-5-13 0,-2-19 0,-1-18 1881,4-24-1881,-3 15 0,2-4 45,0-3 0,2-1-204,2-4 0,0 0 204,1 3 0,1 0-45,5-6 0,3 3 90,0 15 0,2 4 0,26-15-149,-12 44 1,1 11 58,-2 9 0,-1 4 0,2 0 0,-1 1 0,-2 0 0,-2-4-90,14-1-179,2-18-91,3-20 90,2-25 180,-26 10 0,-2-4 0,0-5 0,-3-7 90,-2-7 0,-2-7 0,-1 1-985,-5 10 1,-1 0 0,-1-3 1051,-1 0 1,-1-4-1,0-1 1,-2 3 52,-2-3 0,-3 2 0,1 0-323,-2 0 1,1 1 0,-2 0 202,0 4 0,-2 1 0,1 2-58,-1-15 0,-1 4 58,-1 11 0,0 4 0,-4-5 109,3 41-109,-2 51 0,6-5 0,1 6 43,-2 16 1,1 4-44,0-17 0,1 2 0,1 0 0,-1 5 0,0 1 0,1 0 122,1 0 0,-1 1 1,2 3-123,1-3 0,0 4 0,2 0 0,0-1-90,0-6 0,1 0 0,0-1 0,0 0-360,0-2 0,0 1 0,0-1 1,0-4-391,2 1 1,0-2-1,-2-9 840,4 12 0,-5-29 0,-5-19 0</inkml:trace>
  <inkml:trace contextRef="#ctx0" brushRef="#br1" timeOffset="17324">13047 13193 24623,'-33'-38'2159,"5"3"-1979,8 8-180,9 7-90,13 7-450,16 2 540,31-1 0,9 0 0,-21 4 0,2 0 0,8-1 0,0-1 0,0 1 0</inkml:trace>
  <inkml:trace contextRef="#ctx0" brushRef="#br1" timeOffset="17801">15183 12112 21183,'15'-38'1079,"-3"8"1336,-8 28-2415,-1 30 0,-1 3 0,-1 8-281,2 13 1,1 8-1,0-2 281,-1-8 0,0-1 0,0 3 0,2 0 0,0 4 0,0 0 0,0-3 0,0 2 0,1-3 0,0 0 0,0-2 0,2 0 0,0-1 0,-2-3 0,1-1 0,0 0 104,2 4 0,1 0 0,-1-3-104,0 1 0,0-2 773,1 2 1,-1-4-774,0-8 0,-4-18 0,1-17 0,2-25 0,8-25 0,-6 15 0,3-4 0,4-5 0,4-3 0,0 2 430,5-6 0,1 1-430,-4 6 0,2-1 0,6 13 434,25 14 0,1 22-434,-17 22 0,-4 11-604,12 5 1,-8 8 603,-25-7 0,-9 5 0,-4-3 0,-7 7 0,-8-2 0,-7-7 0,-7 1 0,0-3 0,-5 4 0,-5-2 0,3-9 0,-4-1 0,2-5 0,-4-4 0,0-8 0,-12-5 0,1-7 0,17-4 0,0-5 0,-6-7 0,5-6 0,6-29-765,22 4 1,9-4-1260,13-6 0,7 0 1744,0-1 0,4 2 1,9 4-1,3 5 0,-7 15 1,-1 0-1</inkml:trace>
  <inkml:trace contextRef="#ctx0" brushRef="#br1" timeOffset="18368">17583 12176 26152,'-10'-36'1349,"3"1"-1259,0 6-90,6 4-539,-2 3-2430,6 9 2969,5 7 0,3 17 0,3 8 0</inkml:trace>
  <inkml:trace contextRef="#ctx0" brushRef="#br1" timeOffset="18552">17875 12845 25792,'9'27'1260,"2"6"-1081,2 8 91,3 11-3385,-1 10 3160,-9-28 0,0 1-135,-2 4 0,-2 1-225,-1 3 0,-4 1-315,-3 3 1,-3 1-271,-6 2 1,-5 1-629,-5 4 0,-5 1 1528,5-16 0,-3 0 0,-1 0 0,-6 4 0,-2 1 0,-1-1 0,-5 2 0,1 1 0,-1-1 0</inkml:trace>
  <inkml:trace contextRef="#ctx0" brushRef="#br1" timeOffset="19168">12117 16540 24623,'-40'-34'2878,"1"0"-2518,4 7-90,9 4-90,6 8 0,11 7-90,4 12-90,8 17 0,7 23 0,3 16 0,2 7-650,-3-10 1,1 6 649,-2-9 0,1 8 0,0 2 0,-1-4 0,0 6 0,0-3 0,0 0 0,-1 0 0,1-1 0,-1-3 0,-3-11 0,1-3 0,-2-5 0,2 19-576,-2-13 576,0-28 0,0-17 0,8-32 0,4-21 0,-4 19 0,4-3 0,15-18 0,4 1-392,-6 14 1,3 3 391,12-11 0,3 8 0,-11 22 0,0 8 0,-1 4 0,-1 6 0,-1 7 0,-1 7 550,6 17 1,-5 7-551,-11-7 0,-4 3-282,9 11 0,-18 4 282,-40-7 0,-25 3 0,-9-4 0,9-8 0,1-9 0,-2-5-45,-5 5 0,-11 4 0,3-6 0,15-18-360,15-27 1,12-12-226,8-2 0,9-3-304,11 6 0,8 0 934,13-18 0,7 0 0,-4 12 0,3 2 0,0 3 0,0 0 0,0 0 0</inkml:trace>
  <inkml:trace contextRef="#ctx0" brushRef="#br1" timeOffset="19427">13786 16613 24431,'-37'-28'1349,"5"3"-496,9-3-853,15 0 604,18-8-604,21 4 0,12-1 0,-3 6 0,5 1-402,0 1 1,5-1-1,0 2 402,-4 6 0,-1 2 0,1 1 0,2-1 0,1 2 0,-1 0-60,-1 2 0,-1-1 0,0 2-480,16-3 1,-2 1-136,-8 3 1,-3 2-136,-8 1 1,-4 5 887,15 24 0,-41 9 1,-19 25-1</inkml:trace>
  <inkml:trace contextRef="#ctx0" brushRef="#br1" timeOffset="19573">14217 16744 15622,'-38'34'899,"0"1"1,4-4-1,1-2 493,5-5 0,3-2-1032,-12 11 1411,19-12-1502,21-12 773,29-18-952,25-12 0,9-7 437,-8 3 0,2-1-887,-2 1 0,3-2 1,-2 1-181,-14 7 0,-2 0 1,1-1 539,8-6 0,1-2 0,-3 1 0,2-2 0,-1 0 0,-12 4 0,0-1 0,0 1 0</inkml:trace>
  <inkml:trace contextRef="#ctx0" brushRef="#br1" timeOffset="20046">15443 15780 27052,'0'-36'1529,"0"2"-1529,0 7 0,0 6 0,0 6 0,5 14 0,6 12 0,11 17 0,10 13 0,2-6 0,2 1-273,-6-8 1,0-1 272,10 9 0,1-3 0,13 3-147,-20-22 1,-1-5 146,16-2 0,-12-15 0,-2-9 0,-12-9 0,-3-6 0,4-13 0,-4-3-277,-6 4 0,-4 0 277,-1-2 0,-2 2 0,-1-19 0,0 8 0,-2 8 0,-2 13 0,0 7 0,3 45 0,2 16 0,-1 4 0,0 7 0,0 2 0,1 5 0,0 5 0,0 6 0,2 2-542,-2-14 1,1 1 0,0 1 0,0-1 541,-1 1 0,1 1 0,-1-1 0,1-1 0,3 11 0,1 0 0,-2-7-401,0-2 1,-1-4 400,-1-5 0,0-2-80,-1-6 1,0-2 79,3 22-1376,-3-12-1233,-4-13 3212,-3-10 0,0-10 0,0-6 0</inkml:trace>
  <inkml:trace contextRef="#ctx0" brushRef="#br1" timeOffset="20232">17400 15373 26962,'5'-61'1619,"-2"4"-1619,-3 7 0,0 10 0,0 8 0,0 7-540,0 7-1259,2 5-899,1 6 2698,1 3 0,0 4 0,0 0 0</inkml:trace>
  <inkml:trace contextRef="#ctx0" brushRef="#br1" timeOffset="20441">17595 15970 26602,'10'27'1979,"2"5"-1979,6 4 0,5 7 0,4 9-825,1 5 825,-14-26 0,-1 1 0,-1 1 0,0 2 0,-1 0 0,-2 2 0,-2 1 0,-3 1 0,1 0 0,-3 1-765,-6 2 1,-4 0-450,-3 1 0,-3 0 1214,-7 1 0,-3 0 0,-6 1 0,-3-1 0,-2 0 0,0 0 0</inkml:trace>
  <inkml:trace contextRef="#ctx0" brushRef="#br1" timeOffset="21783">23544 16558 20215,'-16'6'3508,"0"0"-3058,1 7 0,1-4 0,8 3 89,-3-7 181,8 3-360,-3-7-90,9-3-91,8-10-89,9-15-90,9-11 0,4-17-1405,-16 22 0,0-1 1405,0-5 0,1-4 30,-3-1 0,1-6 0,-2 3-342,2-9 0,-2 0 432,-2 7 0,-2-1 0,-1 3 149,-3-1 1,-2 3-225,-1 6 0,0 1-45,-1-26 0,0 7 0,-4 29 0,0 11 0,0 38 0,0 20 0,0 22-219,5-4 0,1 4 219,-2-14 0,2 1 0,0-6 0,1 2 0,0-3-658,1 2 1,0-4 657,0-3 0,0-1-810,7 26 810,0-5 0,-7-42 0,-1-7 0</inkml:trace>
  <inkml:trace contextRef="#ctx0" brushRef="#br1" timeOffset="21934">23816 14993 23903,'-14'-32'809,"0"0"1,-11-24-720,5 13-90,6 13-180,7 12-539,7 16-900,10 15-8212,9 19 9130,8 16 1,-13-18 0,0 1 0,1 3 0,1 0 0</inkml:trace>
  <inkml:trace contextRef="#ctx0" brushRef="#br1" timeOffset="22325">24157 15726 23813,'0'25'2699,"0"2"-1710,0 11 1,0 3-900,4 6-90,-2-3 0,2-1 0,9-7 0,1-6 0,0-8 0,0-6 0,4-13 0,5-32 0,-8-1 0,0-5 0,-1 1 0,0-3 0,4-13 0,0 1 0,3-1 0,6-4 0,-7 36 0,3 11 0,7 18 0,3 16-3392,5 16 3392,-18-16 0,1 1 0,0 3 0,1 1-300,-1 0 0,0 0 300,0-1 0,-1 0 0,-2-3 0,1 0-270,13 18-180,-5-8-90,-5-13-89,-6-11-91,-4-12-1079,-4-28 450,-4-2 2195,-5-22-846,-8 2 0,-5 0 0,-5-2 0</inkml:trace>
  <inkml:trace contextRef="#ctx0" brushRef="#br1" timeOffset="22653">25104 15048 24145,'0'-58'3597,"-4"-5"-2863,-1 35-734,1 20 0,0 52 0,4-3 0,0 8 0,0-1-973,0 11 0,0 3 973,1-4 0,0 3 0,1-3 0,1 6 0,0-3 0,3-3 0,0 2-1040,0-14 1,0 2 0,0-4 274,2 5 1,0-3-136,0 8 1,0-4-1645,-2 1 2544,-2-12 0,-8-12 0,-1-7 0</inkml:trace>
  <inkml:trace contextRef="#ctx0" brushRef="#br1" timeOffset="22791">24913 15717 25522,'-35'-34'1709,"4"2"-1619,11 3 0,11 2-1619,45-14-180,9 8-144,-4 11 0,4 0 1853,-4 6 0,0 1 0,3 0 0,0 0 0,-1 0 0,1 1 0</inkml:trace>
  <inkml:trace contextRef="#ctx0" brushRef="#br1" timeOffset="23387">26281 15066 15132,'0'-52'5037,"0"17"-1962,0-4-2715,0 27 1154,0 10-1424,-14 12-90,-5 13 0,-4 8 0,-1 4 0,-2 5 0,0 1-164,1 0 1,0 2 0,1 1 163,-3 7 0,0 2 0,4-2 0,1 7 0,4-3 0,2-2 0,3-1 0,5-5 0,2-1 992,2-6 0,4-1-992,12 22 0,9-16 0,33-24 0,-20-29 0,1-10 0,2-2 0,-3-6-234,2-13 1,-6-9 233,-12 4 0,-5-5 0,-2 1 0,2-7 0,-3-2 0,-2-4 0,-2-6 0,-1 8 0,-4 11 0,-1 2 0,-1-16 0,-3 9 1499,-1 29-1499,-1 21 0,2 53 0,5-15 0,2 5-71,1 2 0,2 4 0,3 1-709,2 2 1,4 0-1,-1 0-1050,0 1 1,0-1 0,2-2 1829,11 16 0,1-7 0,-8-24 0,-1-3 0,20 24 0</inkml:trace>
  <inkml:trace contextRef="#ctx0" brushRef="#br1" timeOffset="23569">26911 15274 24263,'-4'-50'2699,"3"0"-2430,-3 7-179,12 2 0,10 3-90,18 2-315,10 12 1,5 2-316,-10 6 0,1 1-3100,18-4 1,0 4 2380,-19 9 0,-4 2 1349,28-2 0,-18 20 0,-10 4 0</inkml:trace>
  <inkml:trace contextRef="#ctx0" brushRef="#br1" timeOffset="23702">27219 15355 22914,'-45'41'1109,"0"1"1,14-14-1,2-2-1019,-7 3 0,6-4 0,15-5 0,22-11-90,25-9-540,25-13-90,-19 0 1,1-1-823,7-4 0,1-3 1452,1-4 0,0-2 0,-2-2 0,-1-3 0,-1-2 0,-1 0 0</inkml:trace>
  <inkml:trace contextRef="#ctx0" brushRef="#br1" timeOffset="24117">27905 14586 26422,'0'-7'540,"0"-1"-540,0-1 90,0-7-90,0-8 179,0-9-89,0-9 0,3 8 0,0 0 90,5-19-135,0 18 0,3 2 45,15-3 0,10 8 270,9 15-225,-8 26 0,-1 10-135,-9-2 0,-3 5-431,7 19 1,-6 7 430,-12-2 0,-8 2-588,-3 6 0,-5 0 588,-5 5 0,-3-1 0,-4 0 0,-3-1 0,-1-3 0,-1-1 0,0-6 0,-1 0-1359,-2 4 0,3-2 1359,5-12 0,6-2 0,9-3 0,9-5 0,27-3 0,0-25 0,4-8-481,1-4 0,0-3-779,4-4 1,0-2 1291,2-4 0,-1-1 0,-1-2 0,-2-1 0,1-1 0,-1 0 0</inkml:trace>
  <inkml:trace contextRef="#ctx0" brushRef="#br1" timeOffset="24290">28949 15025 18964,'35'14'4768,"5"18"-4409,-1 9-269,-8 16 525,-21-2-1514,-19 4 244,0-28 1,-5 1 654,-18 13 0,-4 0 0,6-12 0,-2-1 0,-11 11 0,0-1 0</inkml:trace>
  <inkml:trace contextRef="#ctx0" brushRef="#br1" timeOffset="24941">29790 13944 22734,'-11'-32'3058,"5"3"-1888,-5 14-541,4 25-269,-5 29-270,5-3 0,2 3-660,2 10 1,1 2 614,-1 7 0,1 0-45,1 3 0,2-1 0,-1-2 0,0-2 0,0-6 0,0-3 45,0-7 0,0-3 338,0 19-293,0-20-90,3-19 0,7-24 0,10-21 0,8-10 0,6-6 0,9 0 0,4 1-61,-1-3 0,3 5 61,1 8 0,0 12 0,11 21-281,-8 27 281,-16 26 0,-24-18 0,-6 3 0,-5 3 0,-8 4 0,-7-2 0,-6 3 0,-2-4 0,-6 6 0,-4-1-214,3-9 0,-3 2 0,-3-6 214,-17 2 0,0-7 0,13-12 0,1-4 0,-9-1 0,2-8-360,-3-24-540,23-16 1,6-9-855,8-14 0,4-5-1523,1 19 0,1 0 0,3 0 2760,2-3 1,3-1-1,1 4 1,2-4-1,0 3 1,0 1 0,1 0-1</inkml:trace>
  <inkml:trace contextRef="#ctx0" brushRef="#br1" timeOffset="25167">30224 14089 17507,'22'-27'1619,"4"-2"-579,7 6 1,3 2-996,-5 4 0,2 1-45,16-6 0,1 2-45,-10 8 0,2 2-425,13-1 0,2 2-1689,-8 3 0,-1 2 2159,-2-2 0,-5 4 0,9 8 0,-35 1 0</inkml:trace>
  <inkml:trace contextRef="#ctx0" brushRef="#br1" timeOffset="25325">30671 14102 20178,'-31'19'1304,"0"-1"1,-24 16 189,11-9-1044,11-5 376,17-10-646,16-4 112,22-10-472,22-6-450,20-8 14,-25 6 1,1-1-150,2-2 1,0-1-586,0-2 1,0-1 1349,-4 0 0,-1 0 0,-5 0 0,-1-1 0,-3 1 0,0 0 0</inkml:trace>
  <inkml:trace contextRef="#ctx0" brushRef="#br1" timeOffset="25749">31414 13297 23364,'4'-38'4137,"0"1"-3597,-4 10 0,0 5-540,0 12 0,0 14 0,2 17 0,4 19 0,4 15-236,-2-22 0,0 0 236,2 1 0,1 0 0,0 0 0,2-2 0,15 27 0,3-11 0,3-12 0,16-19 0,-12-20 0,11-20 0,-19-18 0,-10 2 0,-2-4 0,-2 1 0,-2-1 0,0 0 0,-1 2 0,4-17 0,-13 58 0,0 24 0,-11 38-263,3-21 0,-1 4 263,-3 7 0,-1 2-606,2 7 0,0 3 606,4-20 0,0 0 0,0 4 0,1 15 0,0 3 0,1 0-1425,2-6 0,2 0 1,0 0 1424,1 3 0,0 0 0,1-7 0,2-3 0,3-8 0,10-1 0</inkml:trace>
  <inkml:trace contextRef="#ctx0" brushRef="#br1" timeOffset="25917">32417 13324 26782,'10'-50'1799,"-3"7"-1799,-2 1 0,-3 18-540,4 2-899,-1 16 1439,4 18 0,-6 5 0,3 15 0</inkml:trace>
  <inkml:trace contextRef="#ctx0" brushRef="#br1" timeOffset="26090">32709 13817 24983,'27'14'3418,"-1"6"-3238,3 7-180,-3 13 0,-3 17 0,-15-23 0,-4 4-1418,-7 8 1,-6 5 0,-2-1 1147,-1-8 0,-3-1 1,-2 2-406,-2 2 0,-2 3 1,-3-1-1,-2-3 675,-9 6 0,-4-4 0,-3-1 0,7-8 0,-3-1 0,-1 0 0,-1 0 0,-3 0 0,0 0 0,0 0 0,0 1 0</inkml:trace>
  <inkml:trace contextRef="#ctx0" brushRef="#br1" timeOffset="34791">23280 14645 20755,'-4'0'1979,"-3"0"-1709,6 0 0,-3 0-90,4-2 89,4-2-179,4-5 90,8-5-90,8-4 90,7-3-90,9-3 0,7-5 90,8-4-466,-24 14 0,1-2 331,2 0 0,1-1 0,4-3 0,1-2 0,4-1 0,1-1-639,4-2 1,2-1 638,3-1 0,2 0 0,0-1 0,2 0-45,-19 12 0,1-1 0,0 1 30,0-1 0,-1 0 0,1 1 30,-1 0 0,1 0 0,0 0-1390,17-10 0,0 1 1375,-1 0 0,0 1 0,-5 2 0,1-1-243,-7 5 1,1-1 0,-3 2 242,4-4 0,1 1-15,-1 1 0,4-1 0,-6 2-30,-6 4 0,-2 1 30,2 0 0,3-1 0,-2 1-136,8-2 1,-1 2 105,1 0 0,-2 1 236,-1 2 1,-3 1-147,19-3-90,1 0 0,1-2 45,-31 11 0,1 0 0,16-6 0,0-1-45,-12 6 0,1 0 45,11-5 0,3 0-45,1 0 0,-2 1 45,-10 2 0,1-1-15,4 1 0,3-1 0,0 0 15,14-5 0,-2 1 0,2 0 0,-1 1 936,-2 0 0,-3 1-981,-16 5 0,-1 0 0,0 0 0,1 0 45,19-3 0,1-1-45,-13 3 0,-1 0 0,16-2 0,-1 0 0,-17 4 0,-2 0 0,1 0 0,-1 0 0,-1 0 0,0 0 0,-3 0 0,3 0 45,16-3 0,1 0-45,-15 2 0,0 0 0,14-2 0,1 0 0,-2 0 0,4 0 0,-14 1 0,5-2 0,1 1 0,-3 0 0,0 1 0,-3 0 0,3 0 123,15-5 1,4-1-1,-10 1-123,-15 4 0,-5 2 0,2-1 0,0 1 0,-1-1 0,1 0 0,-1 1 0,1 1 0,17-4 0,1 0 0,-13 4 0,-1 0 0,12-2 0,3-1 141,-12 3 0,2-1 0,-2 1-141,14-4 0,3 1 0,-6 0 0,3 0 0,-1 0 0,-11 4 0,-1 0 0,-2 1 0,11 0 0,-2 0 0,-3 2 0,-3 2 0,-13 3 0,-3 0 0,0 0 0,0 0 55,0 0 1,0 0-56,0 0 0,-1 0 0,2 0 0,-1 0 0,2 0 0,-1 0 0,1 0 0,-1 0 0,2 0 0,0 0 0,-2 0 0,1 0 0,-1 0 0,-1 0 0,-1 0 0,1 0 0,29 0 346,-22 0 1,2 0-347,0 0 0,0 0 0,9 2 0,0 0 0,-10-2 0,-3 1-130,-1 4 1,-3 0 129,20-3 230,-16 3 1,2 2-231,2-3 0,1-1 0,8 4 0,0 0 11,-12-1 0,-3 0-11,25 1 0,-23 3 0,-5-9 6,13 9-6,-13-9 1311,9 7-1311,-13-1 90,1 3-90,14 9 0,1 0 0,0 4 0,-4-1 0,-14-2 277,17 15-277,5 1 0,1 3 0,-4-8 0,-19-11 0,-3-2 0,-3 0 0,0 0 0,1 2 0,3 1 0,0 4 0,3 0 0,12 18 0,-10-12 0,11 12 0,-16-15 0,-1-1 0,-3 0 90,5 8-90,-7-8 90,4 6-90,-10-9 90,-2 2 0,0 1-90,9 26 90,-6-19-90,6 19 0,-9-26 0,0-2 0,2 2 270,5 10-90,-6-5 0,1 10-90,-9-8-90,-2 2 0,-1 2 0,1 3 0,0 0 0,5 0 0,-2-3 0,2 0 0,4 11 0,-5-10 0,2 9 0,-6-10 0,-2 1 0,-1 4 0,0 2 0,-3 5 0,-2-11 0,-2 2 0,-5 22-259,4-20 0,-1-1 259,-3 17 0,1 0 0,-1-2 0,2-1 0,-2-2 0,-2-1 0,-1-2 0,4-17 0,-5 4 0,-6 9 0,-5 7 0,2-5-272,1-1 1,-1-1 271,-6 9 0,-5 3 0,4-9 0,-9 2 0,13-17 0,0-2 0,-17 12 0,-4 0 0,24-22 0,-1 0 0,-1-1 0,0 1 0,-2-1 0,1 1 0,-3 1 0,1-1-392,-1 1 0,0 0 392,-1 1 0,0 0 0,0 0 0,1-1 23,-2 1 1,1-2-24,0 0 0,-1-1 0,-15 9 0,0-1 0,11-7 0,0-1 0,-14 9 0,0-1 0,13-8 0,1-1 0,-2 2 0,-3 0-279,1-2 0,-3 2 0,2-2 279,-10 4 0,0 0 0,7-3 0,-2 1 0,2-2 0,-8 2 0,3-1 0,-2 0 0,0 1 0,1-1 0,-2 1 0,5-3 0,-2 1 0,1 0 0,-6 2 0,0 1-185,8-5 0,-3 2 0,4-2 185,-4 2 0,3-2 0,-2 1 0,0-1 0,0 0 0,-1 0 0,1-1 0,0 0 0,0 1 0,1-1 0,1-1 0,0 0 0,2 0 0,-1-1 0,1 0 0,1 0 0,-1 0 0,0 0 0,2-1 0,-3 1 0,3-2 0,-3 0 0,3 0-948,-8 2 1,1 0 947,7-3 0,-3 0 0,3-2 0,-3 2 0,2-1-136,-1 0 1,-1 1 135,0-1 0,1 1 0,-1 0 0,-2 1 0,3-1 0,-3 0 0,1 0 0,-8 1 0,-1 0 0,8-1 0,-4 0 0,3-2 0,-5 0 0,1-1 0,0 0 0,-2 0 0,5-2 0,-3 1 0,0 0 0,-3 0 0,0-1 0,-1 1-40,0 0 0,0 1 1,1-1 39,1-2 0,1 1 0,2-1-427,-7 2 1,3-1 426,-3 0 0,0-2 0,-2 2 0,0 0 642,0 0 1,-4 0-643,6-2 0,-5 0 0,0 2-339,14-2 0,0 1 0,-1 0 0,1 0 339,0-1 0,-1 0 0,1 0 0,1 0 0,-13 3 0,1 0 0,4-1-272,-2 1 1,2 0 271,2-1 0,1 0 355,2 0 0,2 0-355,2-1 0,1-1 0,2 1 0,1 0 0,1 0 0,0-1 0,2 1 0,-1 0 93,2 0 1,-1 0-94,1-1 0,-1 1 0,-1 0 0,1 0 0,0-1 0,-2 1 982,-15 4 0,-3 0-982,-2-1 0,-2 0 0,11-2 0,-1 1 0,1-2 0,-8 0 0,0-2 0,12 0 0,-1-1 0,4-1 700,4-2 1,1-1-701,-13 2 0,0 0 548,17 0 1,-1 0-549,-15 2 0,-3-1 0,-3 2 0,0 0-43,-1-1 0,2-1 43,2-1 0,4 0 0,15-2 0,1 0 0,1 0 0,1 0 0,1 0 0,-1 0-168,-12 0 1,0 0 167,11 0 0,0 0 0,-9 0 0,0 0 0,-18 0 0,2 0 0,2-2 0,1 1 0,1-3 0,2 2 0,16-1 0,0-1 0,-20 1 0,21 0 0,0 0 0,-15 1 0,0-1 656,0-1-656,18 1 0,0 0 0,-19-3 0,-9-4 0,25 3 0,3-2 769,7-2-769,1-1 0,5-4 579,4 0-579,0-2 0,2 0 0,-1-2 0,3-1 0,-6-9 0,3 1 0,-3-11 0,6 16 0,5-4 0,2 12 0,3-12 0,-4 3 0,-1-22 0,5 14 0,-3-10 0,6-3 0,-3 11 0,4-13 0,0 14 0,0 0 0,0-14 0,0 11 0,4-9 0,0 12 0,4 2 0,1-1 0,4-18 0,-3 11 0,5-14 0,-7 21 0,0 1 0,5-21-756,-4 15 1,0-1 755,3-19 0,0-2-57,0-1 57,1 7 0,-1 2 0,2 5 0,0 5 0,2 4 0,1 7 0,13-23 0,-3 9 0,6-9 0,-10 15 0,-6 12 1500,6-13-1500,1 2 68,4-5-68,-7 13 0,-4 7 0,-4 7 0,-1-5 0,0 1 0,0-3 0,0-1 0,2-2 0,1-1-3392,3 0 3392,2 0 0,3-2 0,8-11 0,-6 8 0,2-5 0,-9 14 0,-2 5 0,6-3 3392,1-3-3392,0 1 0,-1-3 0,-6 5 0,2-4 0,0-2 0,3-4-3392,-3-3 3392,0-5-88,6-19 88,-12 23 0,1 0 0,0-1 0,-1 1 0,0 0 0,0 2 0,4-10 0,0 5 0,1 6 0,6 1 0,-5 11 0,5 3 0,-6 13 830,3 2-3529,-5 2 2732,1 6 0,-10 1 0,-2 7 0</inkml:trace>
  <inkml:trace contextRef="#ctx0" brushRef="#br1" timeOffset="37084">21291 13429 22194,'-15'7'1619,"1"5"-1349,0-6 90,0 5 0,-3-6 0,3 3-1,2-3-269,5 0 0,4-1 0,3 0 0,0-3 0,3 3 90,6 2 0,9-5-45,21 4 0,10 0-45,8-3 0,4-3-600,-11 3 1,3 0 0,0-2 539,1-1 0,1-1 0,-1-1-30,-6 1 0,-2-1 0,4-1 45,6-2 0,3-1 0,4 0 0,-1-1 8,-8 1 1,1-1 0,1 0 0,0 0 0,-1 0-449,1 0 1,1 0-1,-1 0 1,-1-1-1,1 1 417,11-3 1,0 0-1,-2 0 1,-4 0 7,-3 1 0,-4-1 0,2 0-330,-2 1 0,3-2 0,-1 0 0,-3 1 360,2-1 0,-3 1 0,3-1-173,-7 0 0,3 0 0,0 0 0,-1 0 142,15-5 1,-1 0 0,-3 1-30,-11 2 0,-3 1 0,4-1 0,8-2 0,5-2 0,0 0 0,-7 2 0,-8 3 0,-4 1 0,4-1 0,6-2 0,6-2 0,0 0 0,-7 2 0,-8 3 0,-4 0 0,1 1 0,12-4 0,3 0 0,-5 1 0,3-1 0,-4 1 0,0 1 0,-1-1 0,-2 0 0,-2-1 0,-1 0 0,-1 0 0,-2 0 0,0 0 335,-3 0 0,1-1-335,-2 1 0,-1 1 698,-1-1 1,1 0-699,-1-1 0,1 1 0,-1 0 0,1 0 0,2 0 0,1 0 0,1 0 0,1-1 474,2 1 0,2 1-474,2-1 0,1 0 0,0 0 0,2 1 241,-4 2 1,3-1 0,1 1-242,-1 0 0,0 1 0,0 0 0,-1-1 0,1 1 0,-2 0-273,18-2 1,-5 2 272,-20 2 0,-3 2 0,0 1 0,1 1 0,17-4 0,1 1 0,-13 2 0,2 1 0,6-2 0,5 0 0,-4 0 0,-2 1 0,0 1 0,5-1 0,5 0 0,-2-1 0,-12 2 0,-1-1 0,0 1 0,1 0 0,-1 0 0,0 1 0,16-4 0,-1 0 0,1 0 0,-3-1 0,-12 2 0,1-1 0,14-2 0,-1-2 0,-16 3 0,-3 0 0,2-2 0,0 0 0,-1 0 0,1-1 0,1-1 0,-1-1 0,1-1 0,0 1 0,1-1 0,-1 0 0,0-2 0,0 0 0,0 0 0,-1 0 0,0-1 0,-1 0 0,1 1 0,0 0 91,-2 0 1,1 0-92,16-5 0,3-2-934,-1 2 0,0-1 934,-1 0 0,-1 0-46,-6 4 0,-5 1 46,-15 5 0,-3 1 0,30-11 0,-4 3 580,-8 0-580,-17 5 0,-2 0 0,13-11 0,12-11 0,-19 8 0,3-5 0,0-4 0,3-5 0,1-7 0,-12 9 0,1-5 0,-2-6 0,0-3-149,0 1 1,-2-1 148,-4-1 0,-4 3 0,-7 15 0,-3 1 0,0 0 0,-2 0 0,-3 0 0,-1-1 1289,-1-1 1,-1-1-1290,-4 0 0,-3-1 0,0-1 0,-3 0 0,-4-2 0,-2 0 0,-2-1 0,-3-1-368,-3-1 0,-4-1 368,-3-1 0,-3-1 0,-5-1 0,-3 0 0,11 17 0,-2-1 0,-1 2 0,-1-1 0,-2 1 0,0 0 0,-2 2 0,-2 0 0,1 0 0,-1 2 0,0 0 0,-1 2 0,0 0 0,0 1 0,-4 0-207,0 2 0,-3-1 0,-1 2 0,-2 0 207,-3 1 0,-1 1 0,-2 1 0,1 0-104,0-1 0,0 1 0,-2 1 1,-2 1 103,1 3 0,-3 0 0,-1 2 0,-1 1 0,2 1-315,5 2 1,1 1-1,0 1 1,-1 1-1,-3-1 315,-1 1 0,-2 0 0,-3 0 0,1 0 0,0 1 0,3 1-177,-3 0 1,2 0-1,1 1 1,1 0 0,-1 1 176,0 0 0,0 1 0,0 0 0,1 0 0,3 0 0,0 1 0,3 0 0,0 0 0,0 0 0,-2 0 0,-1 0 0,0 0 0,0 0 0,-1 1 0,0 1 0,0-1 0,0 1-260,0-1 0,0 0 1,0 1-1,0 0 260,1 0 0,0 2 0,0-1 0,0 1-140,3-2 1,-1 0 0,1 1 0,0-1 139,2 1 0,0 1 0,0-1 0,1 0 81,1 0 1,1 0 0,0-1 0,-3 2-82,-2 0 0,-2 1 0,-2 1 0,2-1 0,2 1 46,-2-1 1,4 0 0,-1 1 0,-2 0-47,2 0 0,-3 1 0,0 0 0,-1 0 0,1 1 0,-1 1 0,0 0 0,0 0 0,2 1 0,1-1 0,0 1 0,2-1 0,0 1 0,-2 1 0,0-1 0,-2 1 0,-1 0 0,2 1 0,3-1 0,-12 3 0,5 0 0,0 1 0,0 0 0,1 0 0,-4 2 0,13-3 0,-4 0 0,-1 2 0,1-1 0,2 0-16,0 0 1,1 0-1,1 0 1,-3 0 15,0 1 0,-3 0 0,-1 1 0,2-1 0,2 0 0,2-1 0,2 0 0,1-1 0,-1 1 0,0 0 0,-1 0 0,0 0 0,0 1 29,2-1 0,0 1 0,0 0 0,-3 2-29,1 1 0,-3 1 0,0 2 0,-1 0 0,2 2 0,1 0 0,0 1 0,1 1 0,0 0 0,0 1 45,1-2 0,0 0 0,1 0 0,0 1 0,0 3-45,-3 4 0,0 3 0,1 0 0,2 0 0,5-2 0,-2 2 0,5-1 0,-2 2 0,4-3 0,-2 2 0,1 1 0,1 0 0,-9 13 0,2 1 0,2-2 0,9-11 0,2-2 0,-2 4 0,-2 3 0,-3 5 0,1 0 0,3-1 0,1 2 0,2-2 0,1 0 0,0-1 0,1 0 0,1 0 0,5-3 0,1-2 0,3-1 0,1 1 0,2-1 667,1 1 0,1 0-667,2-1 0,0 1 0,1 0 0,2-1 0,-1-1 0,2 4 0,-1 10 0,0 7 0,1-1 0,1-7 0,1 0 0,-1 2 0,-1 11 0,1 2 0,0-4 364,2-11 0,0-3 0,1-3-364,0 4 0,0-1 0,-3 16 0,-1-1 0,3-17 0,0-1 430,-1 10 1,0-1-431,4-8 0,1-3 0,1 20 0,2-25 0,1 0 1540,4 8-1540,9-2 542,2 0-542,-1-12 0,1 0 0,12 17-116,-10-17 1,1-1 115,9 11-32,3 0 32,-1-4 0,1-3 0,-2-2 0,-1-5 0,0-2 0,1-4 0,3-3 0,24 4 0,-8-6 0,-16-8 0,3-1 0,5 1 0,0 0 0,-9-4 0,1 1 0,8 2 0,5-1-1559,-1-2 0,4-1 0,-4-1 1559,-7 0 0,-1-2 0,30 3 0,-4-2 0,-16-3 0</inkml:trace>
  <inkml:trace contextRef="#ctx0" brushRef="#br1" timeOffset="40710">19102 4044 22014,'-12'0'2069,"5"0"-1529,-2 0-90,8-2-91,-3-1-179,4-1 0,8 1 0,10 1-90,16 2-90,19 0 45,-20 0 0,1 0-163,5 0 0,0 0 163,3 0 0,1 0-45,1 0 0,0 0 0,0 2 0,1 0-1514,-2-2 1,0 1 1513,-2 3 0,-1 0 45,-3-3 0,-1-1 197,25 4 118,-10-4 180,-7 0-270,-18 0-91,-5 0-89,-15 0 164,-4 0-164,-2 0 3086,2 0-3176,0 6 41,2 4-41,0 10 0,5 21 0,0-3 0,4 17 0,-3-8 0,-2 7 90,0 7-45,-5-13 0,0 4 0,0 12 0,-2 1-588,1 0 1,-2 3 542,-1-18 0,0 3 0,0 2 0,-1-2 0,-1-2 0,0 0 0,0 0 0,-1 2 0,1 1 0,-1 2 0,-1 1 0,1-1 0,0-1-383,-1 3 0,0-2 1,0 0-1,0-1 383,0-2 0,-1 0 0,1-1 0,0-3 0,1 0 0,0-3 0,-1-1 0,1 0 0,-1-1 0,0 1 0,-1 20 0,0 0 0,1-2 0,0-1 0,1 0 0,2 0-365,-1-2 1,2 2 364,1-3 0,0 3 0,0 2 0,0-14 0,0 1 0,0 2 0,0 1 0,0-2 0,0 3 0,0 1 0,0-1 0,0-3-301,0 4 1,0-3 0,0 0 0,0-1 300,0 14 0,1-1 0,0-5 0,-1 3 0,0-4 3,1-1 0,0-1-3,-1-2 0,0-1 0,0-3 0,0 0 0,0-2 0,0-1 0,0-3 0,0 2 524,0 15 0,0 1-524,0-4 0,0 1 0,0-12 0,0 1 0,0-2 156,0 5 1,0-4-157,0-4 0,0-3 0,0 15 0,0 0 0,0 3 0,0 2 0,0 3 0,-2-31 0,0 1 0,2 0 0,0 0 0,-4 3 0,0-1-672,4 0 0,-1 0 672,0 0 0,-1 1 39,2-2 0,0 0-39,0 0 0,0 0 83,0 31-83,0-3 0,0-6 0,0-8 0,0 4 0,0-18 333,0 0-333,0-18 3077,0-5-3077,0-1 952,0 0-952,0 2 0,0 3 0,0 3 0,-4 1 0,0 0 0,-1 3 0,-2 0 0,6-3 0,-6 8 0,2-4 0,1 4 0,0-8 0,1-5 0,2 9 0,-7-8 0,8 8 0,-4-7 0,4-4 0,-4-2 0,0-7 0,-12 0 0,1 1 0,-11 4 0,0 2 0,-9-2 0,-7 2 0,-4-2 0,-4 0-677,4-2 1,-4 1 676,2-1 0,-5 2 0,0-1 0,4-1 0,1-1 0,-6 1 0,6 0 0,-4 0 0,-2 1 0,-2-1 0,1 1 0,-4 0 0,-1 0 0,0 0 0,-1 0 0,1 0-589,-1 1 0,1-1 0,0 1 1,0-1-1,2 0 589,2 0 0,1 0 0,0-1 0,3 1 0,3-1 0,-6 1 0,5 0 0,-1 0-657,-11 2 1,-1 0 0,4-1 656,-3 1 0,1 0-111,14-4 0,-1 0 0,5 0 111,7 0 0,3 0 489,-32-5-489,25 9 2047,3-9-2407,27 7 1890,6-3-3779,7 6 2460,3-1 0,-4 1 1,2-2-1</inkml:trace>
  <inkml:trace contextRef="#ctx0" brushRef="#br1" timeOffset="75130">11419 11850 15358,'-8'9'5937,"3"2"-5308,-2-1-269,2-3-180,1-3 0,-3-4 0,6 4 90,-3-3 90,4 3 2608,0-4-2428,-3 0-181,2 0 901,-3 0-1260,15 0 0,6-4 0,19-5 0,22-9-702,-16 5 1,5-1 701,-4 1 0,5 0 0,2 0-732,-4 2 0,2-1 0,1 0 1,3 0 731,9-2 0,2-1 0,3 1 0,0 0-392,-6 1 1,1 1-1,1 0 1,2-1-1,0 1 392,-5 2 0,0-1 0,2 1 0,0 0 0,0 0 0,1 0-187,-5 1 0,0 1 0,1-1 0,0 1 0,1 0 0,0-1 0,0 1 187,2 0 0,0 0 0,0 1 0,0-1 0,2 1 0,2-1 0,3 0-55,-12 2 1,3-1 0,2 0 0,1 1 0,1-1 0,1 0 0,-1 0 0,0 1 0,-1-1 0,-1 1 0,-3 0 54,10-1 0,-2 1 0,-2 0 0,-1-1 0,1 1 0,0 0 0,1 0 0,4-1 0,-11 2 0,3-1 0,2 0 0,0 0 0,1 0 0,0 0 0,0 0 0,-2 0 0,0 1 0,-3 0 0,-2 0 0,12-1 0,-2 0 0,-2 1 0,-1 0 0,-2 0 0,1 0 0,0 0 0,-1 1 0,0-1 0,0 0 0,-1 0 0,0 0 0,0 0 0,-1 1 0,-2-1 0,0 1 0,-1 0 0,0 0 0,0 0 0,-1-1 0,1 1 0,5-1 0,0 0 0,0 1 0,0-1 0,-1 0 0,-1 0 0,-3 1 0,0-1 0,-2 1 0,2-1 0,0 1 0,1-1 0,0 0 0,2 0 0,1-1 0,0 1 0,0-1 0,-3 1 0,-3 0 0,4-1 0,-3 1 0,-2 0 0,0 0 0,2 0 58,7-1 0,3-1 0,0 0 0,-3 1 0,-8 0-58,-1 0 0,-7 1 0,-2 0 0,13-3 0,-5 0 0,-12 2 0,-3 1 840,18-6-840,-17 4 1575,-15 0-1575,-8 3 2354,-6 1-2354,-4 1 2201,0 2-2201,-2 0 842,-2-2-2731,0 2-810,-2-3 2699,-7 8 0,-7 2 0,-9 4 0</inkml:trace>
  <inkml:trace contextRef="#ctx0" brushRef="#br1" timeOffset="78205">26159 869 21385,'0'-52'2159,"0"2"-1530,0 0 1,0 5-1,0 4-179,0 7 0,0 5-90,0 4 0,0 4-1,0 3-179,0 5 0,0 4 90,0 4-270,0 3 540,0 2-540,-3 0 0,2 0 0,-6 6 0,6 24 0,-3 11 0,5-5 0,2 3-383,-1 5 1,0 1 382,1 9 0,-1 3-870,0 7 0,-1 1 870,0-19 0,-1 1 0,-1 1 0,1 0 0,0 0 0,0 3 0,0 0 0,0 4 0,0 1 0,0-4 0,0 2 0,0-3 0,0 3 0,0-4 0,0 3 0,0-2 0,0-3-363,0 16 1,0-3 362,0-3 0,0-1 0,0-6 0,0 0 0,0-4 0,0-2 0,0-4 0,0 0 0,0 11 0,0 0 0,0-14 0,0 0 0,1 8 0,-2-1 0,-2 11 0,2-8 0,-3-7 0,1-8 0,2-6 0,-3-6 566,4-5-566,2-9 1704,18-11-1704,22-10 0,10-2 0,6-2 0,6 0-447,-15 5 0,4-1 0,2 0 0,0 0 447,2 1 0,1 1 0,1-1 0,2 1-497,-4 2 1,0-1 0,2 0-1,1 1 1,1 0 496,-5 1 0,-1 1 0,2-1 0,1 1 0,3 0 0,4 0 0,-10 2 0,3-1 0,3 1 0,2 0 0,1 0 0,1 1 0,0-1 0,-1 1 0,-1-1 0,-3 2-208,6-2 1,-3 1-1,0 1 1,-1-1 0,0 1-1,1 0 1,2 0-1,2 0 208,-7 1 0,3 0 0,1-1 0,1 1 0,1 0 0,0 0 0,0 0 0,-1 0 0,-1 0 0,-2 1 0,-2 0-139,7 0 0,-3 1 1,0-1-1,-2 1 0,-1 1 1,0-1-1,1 0 1,0 1 138,0-1 0,0 1 0,0-1 0,-1 1 0,1 0 0,-1-1 0,0 1 0,0 1-28,6-1 0,0 1 1,-1 0-1,0 0 1,0 0-1,-1 0 1,0 0 27,-4 0 0,-1-1 0,-1 1 0,0 0 0,1 0 0,1 1 0,1-1 0,0 1 0,2 0 0,2 1 0,0 0 0,-1-1 0,0 1 0,-3-1 0,-3 1 0,3-1 0,-3 0 0,-1 0 0,-2 0 0,2 1 0,1-1 0,-2 0 0,2 1 0,2 0 0,-1-1 0,-1 1 0,-4-1 0,-4 0 0,6 0 0,-4-1 0,-3 0 0,1 0 124,3 1 0,1 0 1,-2 0-1,-3 0-124,16-1 0,-3-1 0,7 2 0,-8 0 0,-7-2 536,-15-1 1,-1 0-537,7-3 894,-11 1 0,-1 0-894,3-5 0,-2 1 1098,-1-2-1098,-3 2 3221,-3-2-3221,-2 4 0,-3-1 506,-3 1-506,-4 1 9,-2 1-729,-5 1-1709,-9 2 2429,-10 0 0,-20 8 0,-8 2 0</inkml:trace>
  <inkml:trace contextRef="#ctx0" brushRef="#br1" timeOffset="79679">29148 3193 20395,'-5'-34'2969,"-2"3"-2610,-5 3-89,0 6 90,-1 4-180,-1 2 0,-2 7-90,-4 2 0,-6 5-90,-7 14 180,-6 7-180,-5 19-262,20-14 1,1 2 261,-1 3 0,1 1 45,0 5 0,1 0-45,3 1 0,1 1 45,2 0 0,2 1-45,4-2 0,1 0 0,2-2 0,5 0 0,8 9 0,6-2 0,13 14 0,-2-21 0,4-5 0,26-4 0,6-12 0,4-10 0,-2-15 0,-4-12 45,-25-9 0,-4-7 90,-9 4 0,-2-3-360,2-17 1,-4-3 539,-9 8 0,-4 0-46,-1 0 1,-2-1-45,-1 4 0,-2 1-276,-1 5 0,0 3 141,-8-25 0,1 17-90,5 17 554,-2 29-554,9 49 0,1 10 25,3-12 1,3 1-116,1-11 0,4 1-450,11 13 0,4-2-90,-5-14 1,2-1-271,8 7 1,5-5 937,-1-17 1,1-6 0,15-3 0,12-10 0</inkml:trace>
  <inkml:trace contextRef="#ctx0" brushRef="#br1" timeOffset="80896">28742 909 20665,'0'-5'2249,"0"1"-1709,0 4-271,0 8 1,-5 4-90,0 9 0,-7 2-90,0-1 90,-1-1 90,-1-3 0,2-2 179,5-9-89,-2-1 0,8-6-90,-2-2-90,3-6-180,3-8 0,7-12 90,10-6-90,13-7 0,10 0-352,8 3 352,6 6 0,2 9 0,0 12 0,-4 11 0,-8 15 90,-9 17-45,-22 9 0,-7 6-45,-7-6 0,-4 1-1357,-5 21 0,-6 0 1401,-8-12 1,-3-2-45,-2 0 0,-2-1-327,-8 9 0,-1-3 372,12-17 0,0-2 45,-4 3 0,2-3 0,5 2 171,9-20-261,19-1 2590,16-20-2590,29-5 45,-16 0 0,3-1-33,12-3 1,3-1 32,8-2 0,3 0-600,-17 4 0,1 0 0,1 0 585,2 0 0,0 1 0,0 0-60,1 0 0,1 0 0,-1 1 30,-2 1 0,1-1 0,-1 2-295,-3 1 0,0 0 0,-1 0 70,15-1 1,0 1-1515,-11 4 0,1 1 0,-5 2 1739,-9 1 0,-2 2 0,9 4 0,-12 6 0,-32 16 0</inkml:trace>
  <inkml:trace contextRef="#ctx0" brushRef="#br1" timeOffset="83011">23414 5369 21924,'-42'-9'2879,"-19"0"-2519,15 2 89,-8 0-269,27 1 0,13-1-90,10 0-90,21-2 0,22 0 0,-9 3 0,7-2-590,16-1 0,9-3 1,0 1 439,-9 2 0,-2 1 0,5-1-531,1 0 0,5-1 0,-1 1 1,-2 0 380,4 1 0,-4 0 0,0 1-30,-1 1 0,-2 1 1,0 0-181,-5 2 0,-1 0 1,-1 0-622,14 0 0,-2 2 1131,0 6 0,-7 4 0,4 13 0,-7 15 0</inkml:trace>
  <inkml:trace contextRef="#ctx0" brushRef="#br1" timeOffset="83195">23613 6074 19260,'-56'35'1709,"12"-6"-1619,21-15 1306,21-6-1396,23-14 90,23-5-45,-11 0 0,3-1-500,10-2 1,3 1 409,9-3 0,5 2-375,-1 3 1,5 1-1,-2 2-90,-15 2 0,-2 1 1,2 1 509,3-1 0,4 1 0,-2 1 0,-8 3 0,1 4 0,-5 2 0,5 0 0,1 0 0</inkml:trace>
  <inkml:trace contextRef="#ctx0" brushRef="#br1" timeOffset="83389">23837 6599 14182,'-48'23'659,"1"0"1,5-3 0,1-1 121,7-4 1,3-1-692,-14 6 1509,23-11-1419,18-3-90,26-8 0,26-6 246,-10-1 0,5 0-381,13-4 0,4 0 379,-13 2 1,1 0-1,2-1-574,2 2 0,1-1 1,4 0-504,-2 1 1,5-1 0,-1 0 0,-3 2-2535,-1-1 0,-3 2 0,1 0 3178,9-2 0,2 0 0,-8 2 0,-14 4 0,-5 1 0,22-1 0</inkml:trace>
  <inkml:trace contextRef="#ctx0" brushRef="#br1" timeOffset="83607">23999 7110 14362,'-46'27'431,"1"1"1,-1-1 0,4-2 0,-1 0 0,2 0-80,-15 9 0,2-1-217,9-5 0,3-1 637,7-3 0,3-1-502,-14 13-91,23-6 1064,15-10-1063,30-8-90,22-8-90,-7-8 0,3-3 622,14-1 0,4-2-592,-13 0 0,2-1 0,2 0-60,4 0 0,3-1 0,0 0-60,2 0 0,1-1 0,3 0-326,-2 1 1,5 0 0,-1 0 0,-3 0 85,1 0 0,-3 0 1,1 1-54,-6 1 1,1-1 0,0 1-1,-7 2-978,11-2 0,-6 1 1361,-10 3 0,-3 1 0,19 1 0,-16 2 0</inkml:trace>
  <inkml:trace contextRef="#ctx0" brushRef="#br1" timeOffset="85074">24909 6124 20395,'27'0'5757,"-3"6"-5577,12 0-90,-6 5 0,3 0 90,14 6-180,-13-3 90,7-1 0,-17-5 179,-7-7-89,-1 3 90,-6-4 90,3-12-360,-3-5 90,10-41-90,-9 16 0,-1-3 0,3-4 0,0-2-245,0-8 0,1-3 245,-2 9 0,2-2 0,1-4 0,1 1 0,3-3 0,0 0 0,-1 2-481,-3 8 0,0 2 1,0 0-1,1 0 503,2-6 1,2-1-1,-1 2 1,-2 7-23,2 0 0,-1 6 0,-2 3 0,0 1 0,-1 4 0,-1 1 90,12-24-90,-3 8 90,2-9-90,-9 21 0,1-4 0,-9 20 393,2 0-303,-5 7 1930,1 0-1930,-6 11-1260,0 0-1348,0 8 179,0 5 2339,0 8 0,0 12 0,0 1 0</inkml:trace>
  <inkml:trace contextRef="#ctx0" brushRef="#br1" timeOffset="86439">25477 6463 17787,'-8'0'4857,"4"0"-4227,-4 0-1,7 0-89,-2 0-450,8 0-90,6 0 0,11 0 0,7 0 0,22-6 90,-13 1-90,11-4 0,-22 2 180,-5 3 0,-8 1 180,-2 1-91,-8 2 1,0 0 540,-4 0-810,9 54 0,-3-24 0,1 8 0,0 1 0,1-1 0,0 5 0,4 18 0,-3-13 0,2 13 90,-3-23-90,1 1 0,-1-5 0,0 0 0,-2-3 0,2-1 0,-4-1 0,2-4 0,-2-2 0,0 3 0,-2-11 0,0 5 0,0-11 0,0 0 0,2 2 0,0 0-90,-1 1 180,-1-5-90,-1 3 0,0-9 90,1 13 0,-2-8 0,-4 10-90,-17 3 89,-23 9-89,-7 2-138,19-14 0,-1 0 138,-18 10-135,15-10 0,-1-1 135,-15 10-495,19-11 1,2-2-585,-4 4-2609,-2-3 3688,14-1 0,0-5 0,13-3 0</inkml:trace>
  <inkml:trace contextRef="#ctx0" brushRef="#br1" timeOffset="87362">26724 6626 24173,'-11'6'810,"0"2"-540,0 7-91,-3 1 1,2 5-90,-10 3-90,10-6 180,-5-3 180,13-11-90,0-10-180,8-2-90,2-7-3392,8-3 3392,4-3 0,7-2 45,15 6 0,2 4-45,-3 2 0,3 3 0,-4 7 0,-21 19 0,-3 7 90,-8 7-90,-17 24 90,-5-10-45,-6-5 0,-4-1 45,-11 6-444,13-17 1,1-2 443,-7 3 3042,0 1-3042,12-14-90,2-2 0,13-11 0,6-4 0,4 0 1056,7 0-1056,6-4 0,7-1 90,7-4-180,5-2 90,23-8-90,-14 3-892,13-3 623,-25 7-361,-3 3-180,-5 0-2248,7-4 630,-12 1 2518,6-5 0,-14 1 0,-1-2 0</inkml:trace>
  <inkml:trace contextRef="#ctx0" brushRef="#br1" timeOffset="87763">27438 6472 22194,'0'-20'2969,"0"2"-2789,0 4 89,-5 7-89,-2 3 0,-5 8-90,0 3 0,0 7-90,0 4 90,-1 4-90,7 2 0,0 0 0,6-3 0,4 7 0,2-10 90,30 16-180,0-8 90,12 6 0,-13 1 0,-17-3 0,-4-1 90,-7 1-90,-4-5 90,-10-1-90,-4-3 0,-7-3 90,-4-8-90,1-4 0,-10-6 0,8 0-360,-10-4-180,16-1-179,-3-6-361,14-3-359,-4-2-899,6-4 2338,-1-3 0,-2-4 0,3-3 0</inkml:trace>
  <inkml:trace contextRef="#ctx0" brushRef="#br2" timeOffset="102785">6501 11778 21205,'-14'5'2429,"0"-1"-1980,7-4-179,2 0 0,5 0 90,12-12-444,7 2 1,12-4 0,10-3 0,10-4 0,8-2 0,6-2 0,6-2 0,4-1-1,1-1 1,2 0 0,0 0 0,-2 1 0,-4 1 0,-4 1 0,-6 3 0,-7 2 0,-9 3 65,18-8 0,-13 5 0,-4 2 0,4-2 0,13-4-116,-18 7 1,9-4-1,7-2 1,6-3-1,5-1 1,3-2 0,2 0-1,0 0 1,0 0-1,-4 1 1,-3 2-1,-5 2 1,-7 3 0,-8 3-1,-10 4 1,-10 4-1,-13 5-136,-6 4-269,-6 2-271,-4 0 810,-13 12 0,-6 3 0,-14 12 0</inkml:trace>
  <inkml:trace contextRef="#ctx0" brushRef="#br2" timeOffset="103175">6574 12320 22914,'-47'28'1889,"5"-5"-1709,11-8 90,9-8-1,11-3 91,15-10-90,18-9 90,26-15-724,-10 9 1,3-1 453,12-5 0,4 0-515,-12 6 1,1-1-1,2 1 425,4-2 0,2 1 0,1-1-821,3-1 1,1 1 0,0 0 820,3-1 0,1 2 0,0 0 0,-16 5 0,1 1 0,0 1 0,0-1-352,16-4 1,0 1 0,-1 0 380,-2 0 1,0 1 0,0 0-226,-3 1 1,0 1 0,-1 0 195,-5 1 0,0 0 0,-1 1 0,-5 1 0,-1 1 0,-1-1 0,15-3 0,-4 0 45,-7 3 0,-2-1 364,-9 3 0,-1 0-364,-1-1 0,-1 2 2116,6-5-2161,0 2 0,-26 6 498,0 3-1667,-7-3 1725,0-2-556,-3-20 0,-5 1 0,-2-17 0</inkml:trace>
  <inkml:trace contextRef="#ctx0" brushRef="#br2" timeOffset="103860">8674 10516 23993,'-12'-23'2159,"1"3"-2069,5 6 0,-1 3 90,6 6-180,-3 1 90,4 4 90,0 14 269,6 20-269,-1-4 0,2 6-627,3 10 0,2 5 537,3 7 0,1 7-45,-3-16 0,2 5 0,-1 1 0,0-2-501,1 3 0,-1-2 0,1 3 456,0-3 0,0 4 0,1-1 0,-1-4-851,-1-2 0,-1-3 0,0-2 851,0-1 0,0-1 0,0-1 0,5 15 0,1-3-175,-3-8 1,0-3 129,-2-8 0,-1-3-45,7 17 283,-6-24-642,-8-20 449,-9-32-540,-10-25 390,2 12 0,-3-8 0,-2-2-17,2 3 0,-2-2 1,-1-1-1,1-1 189,0 0 1,0 0-1,-1-2 1,-1-1 67,-2-2 0,-1-3 0,-1 0 0,0 1 0,3 6 29,-2-4 1,1 4 0,-1 0-30,1 2 0,0-1 0,-1 1 0,2 4 90,-5-11 0,1 6-45,3 4 0,0 3-45,2 6 0,1 2 436,-7-17-526,4 10-1699,26 6 1699,15 18 0,37 2 386,-19 14 1,2 4-387,8 0 0,4 2 0,2 0 0,4 2 0,-3 0 0,10 1 0,-1 1 0,-9-1 0,2 1 0,-4-1-108,-3-1 1,-3 1 107,8 3 0,-3 0 0,-18-3 0,-2 1 0,4 1 0,-5 2 0,-8 8 179,-12 14-89,-15 22-90,-5-16 0,-3 3 0,-6 10 0,-4 3 0,4-13 0,-1 1 0,0 1 0,-4 3 0,0 1 0,-2 0-44,0 2 1,-1 0 0,-1 4 43,0-2 0,-3 4 0,1 0 0,1-4 0,0 2 0,1-3 0,-1 2 283,3-6 0,0 2 0,0 0 0,3-6-283,-5 9 0,3-4 0,5-8 0,2-2 0,-12 21 0,9-14-71,9-13-559,4-10-487,6-10-1762,0-2 3114,0-5 1,0 4 0,0 0-1</inkml:trace>
  <inkml:trace contextRef="#ctx0" brushRef="#br2" timeOffset="106892">12000 12140 24713,'8'15'180,"2"5"-90,2 5-90,0 9 90,4 5-90,-1 4 0,-4-10 0,1 1 0,10 29 0,-2-3 90,-4-17-90,-10-25 90,-2-4 0,-2-7 89,-2-3 361,0-4-360,0-6-90,-5-34-180,-2-10-226,1 8 1,1-5 315,2 1 0,0-1-503,1-4 1,1-2 502,0-2 0,2 1 0,-1 0 0,0 1 0,-1 4 0,2 1 0,0 4 0,1 2-84,1 5 0,2 1 84,12-26 0,7 9-45,1 23 0,4 3 45,19-8 0,-2 13 0,2 4-90,9 7 45,-19 5 0,-2 2-45,7 4 0,-6 0 0,-9 4 560,-6-3-560,-5 9 972,-5-8-1152,-2 4-537,-6-2 178,0-3-1530,-4 7 0,-6-1 2159,-2 2 0,-10 4 0,-3-1 0</inkml:trace>
  <inkml:trace contextRef="#ctx0" brushRef="#br2" timeOffset="107649">11878 12026 20395,'-39'19'2609,"4"-3"-2519,5-3 90,7 0-180,7-3 90,8 1 0,4-6-90,12 3 90,6-7-90,13 3 0,11-4 0,7 0 0,8 0 0,0 0 90,2-2-1,-2-3 91,-4-2 0,-3-2 90,-7 0 90,-5 0-90,-7 2-3392,-5 1 3301,-6 3 91,-4 1-180,-2 0 90,-3 2 0,-3-2-180,-2 2 0,-1 0 3482,7 0-3482,1 0 0,5 0 90,0 4-90,0 5 90,3 7-90,12 28 0,-8-3 45,-5-9 0,-1 0-935,3 20 890,-1 3 0,-5-3-195,-2-2 195,-4-5 0,0-7 0,-4-6 0,0-7 89,-2-9-89,0-7 0,0-5 872,-4-10-872,-2-8 0,-4-15 0,-1-16 0,5-12 0,4 24 0,0-2 0,2-14 0,0-1-219,1 13 0,0 1 219,1-10 0,2 3 0,6-9 0,7 11 0,3 7 0,13 8 0,-4 13 0,7 9 0,-10 16 0,-3 8 0,-3 5 0,-4 1 0,-4-2 0,-3-3 652,-4-1-652,-1-4 0,-1-2 0,-2-7-360,-1-3-90,0-4-269,-5 0-271,-2 0-269,-5 0-810,-2-4 2069,-2-11 0,6 1 0,1-8 0</inkml:trace>
  <inkml:trace contextRef="#ctx0" brushRef="#br2" timeOffset="108066">12787 12076 20665,'8'12'2339,"-1"-5"-2069,0 3 0,0-3-91,-1 5-89,2-1 0,0-2-90,2 0 90,13-4-90,-2-1 0,8-4 0,-4-2 0,-1-4 0,-1-4 0,6-20 90,-11 7-90,4-35 0,-16 22 270,-2-30-180,-4 32 90,0-6 0,-4 21 90,-6 6-90,-3 10-1,-5 10 91,-9 36-180,8-2-45,3 3 0,3 2-45,4 10 0,3-19 0,4 0 0,15 20 90,1-17-270,23 7 0,-10-31-179,10-2-271,-8-14-270,1-4-269,3-5-3058,16-23 4227,-11-1 0,-14 8 0,-1-1 0,7-17 0</inkml:trace>
  <inkml:trace contextRef="#ctx0" brushRef="#br2" timeOffset="108500">13384 11841 20845,'0'-16'2878,"-3"2"-2428,-2 5-270,1 5-90,0 2-90,4 2 0,4 6 90,2 1-90,6 5-90,3-5 90,1-3 0,0-4 0,-2 0 0,0 0 0,2-10 90,-4 1-90,-1-10 0,-7-9 0,-2 5 90,-2-10 0,-5 12-90,0 3 90,-7 5 0,2 6 90,-4 3 269,-10 26-269,6 3 0,-8 27-90,10 0-45,9-14 0,2 1-45,-4 18 45,7-15 0,3-2-45,4-2 90,6 2-90,20-18 0,-8-11 0,14-1-180,-12-10-90,-1 0-179,-1 0-91,-3-2-1619,0-11 2159,-7-10 0,-3-3 0,-6-5 0</inkml:trace>
  <inkml:trace contextRef="#ctx0" brushRef="#br2" timeOffset="108999">14464 11411 20395,'0'-16'2969,"0"1"-2699,0 3 89,0 1 1,0 6 0,0 1-90,-5 4 0,-2 0-1,-16 14-89,5 2 0,-12 19-45,15-5 0,2 3-45,-5 22-793,8-15 1,3-1 702,7 20 0,8 0-243,10-2 243,7-5 0,7-5 0,7-6 90,3-7-180,5-5 90,4-8-180,-2-4 0,-2-9-90,-6 2-90,-7-9 1,-7 3-181,-7-4-90,-4 0 1097,-6 0-1996,-4-4-348,-2-3 1877,-4-9 0,0-2 0,0-5 0</inkml:trace>
  <inkml:trace contextRef="#ctx0" brushRef="#br2" timeOffset="109551">15256 11484 20665,'5'-21'3148,"-2"1"-2608,-3 4-180,-3 0 0,-2 5 89,-5 2-359,0 4 90,-11 3-90,1 10 0,-8 4 0,2 13 0,1 7-90,-1 8 90,5 8-90,3 4 0,9 3 0,4-5 0,9-3 0,2-6 0,6-7-90,4-5 0,3-8-90,12-10 90,-6-9 0,8-9 0,-8-8 90,-5-8-90,-2-9 180,-2-28-90,-9 9 135,-7-6 0,-1 0-45,-2 2 0,-4 8 0,0 4 0,2 15-90,-1 3 90,2 16-90,4 4 90,0 7 0,0 41-90,0-8 0,1-1 0,2 1 0,3 11 0,4 1-90,8 7-900,3-13 91,-2-3-270,0-23-810,-5-9-7852,-1-12 9477,1-7 1,0-13 0,0-6 0</inkml:trace>
  <inkml:trace contextRef="#ctx0" brushRef="#br2" timeOffset="109841">15471 11262 22194,'-4'-27'2969,"-5"-6"-2700,8 10-89,-5 0 0,6 14 0,2 4-90,4 3 0,6 12-90,7 9 90,5 15-90,1 13-3392,1 8 3482,-5 8-45,-12-30 0,0 0-97,-2 2 1,-2 0 96,-1-1 0,-2 0 0,1 0 0,-2 0 44,-2 8 1,-2-1-90,-1 17-49,-4 7-41,-1-31-90,-1-7-180,2-3 3182,-2-3-3631,2-3 106,3-4-646,-2-7-914,6-3 2263,-2-8 0,4-7 0,2-6 0</inkml:trace>
  <inkml:trace contextRef="#ctx0" brushRef="#br2" timeOffset="110026">15922 11402 22734,'0'-23'2609,"0"1"-1980,-3 0-359,2 3-360,-3 3-270,4 5-359,0 9-2250,0 0 451,2 2 2518,0 0 0,2 0 0,0 0 0</inkml:trace>
  <inkml:trace contextRef="#ctx0" brushRef="#br2" timeOffset="110219">16068 11552 25702,'9'0'990,"0"0"-810,2 4 89,1 3-89,9 10-180,-3 16-629,-1 6-451,-17 18-1222,-19 2 2302,-11-4 0,-7 3 0,5-13 0,-3 1 0,1-4 0,0 1 0,0-1 0</inkml:trace>
  <inkml:trace contextRef="#ctx0" brushRef="#br2" timeOffset="111158">8735 13315 22464,'-55'5'1889,"2"4"-1529,6-8 90,8 3-91,9-4-89,10 0 0,9-2-180,15-5 90,18-9 90,24-9-135,-11 6 0,3-2-1203,11-4 1,2-2 1157,-11 6 0,1-2 0,4-1-1,8-4 1,7-3 0,1 0 0,-3 1-68,-10 6 1,-2 0 0,1 1-1,3-2-22,0 0 0,4-2 0,1 0 0,-2 1 0,-2 2 22,-3 2 1,-3 1 0,0 1-1,2-1-372,11-4 0,2-1 0,1 0 1,-2 0 349,-4 3 0,-1 0 0,0 1 0,-1 0 0,-1 0 0,-1 0 0,-1 1 0,-2 1 0,4-2 0,-3 2 0,-5 1 0,-5 1 0,-5 2 0,25-9 0,-3 1 0,-23 12-90,-1 1-180,-19 9 0,-7 2-180,-2 0 875,-4 0-2674,-6 14 2211,-2 2-2391,-12 15 2429,-7-1 0,-11 7 0,-6 2 0</inkml:trace>
  <inkml:trace contextRef="#ctx0" brushRef="#br2" timeOffset="111515">8852 13519 21835,'-35'16'929,"-1"0"0,3-2 1,1-1-660,-19 5-180,12-9 0,15-5 0,12-4 90,21-8 89,22-8-89,-1 1 0,6-1-655,11-5 1,4-2 594,-9 6 0,2-1 0,2-1-290,6-1 0,3-1 1,0 1 229,6-2 0,1 0 0,1 0-736,-14 5 1,1 1 0,1 0 0,2-1 693,3 1 0,4-1 0,1 0 0,-1 1 0,-4 1-18,-1 0 0,-3 1 0,0 0 0,3-1-240,4 1 0,6-2 1,0 1-1,-3 0 1,-8 3 239,-3 0 0,-7 2 0,1-1-14,6 0 0,0 0 0,-6 1 14,17-5 641,-18 3-551,-8 1-180,-18 6 2134,-3 1-2583,-13 2 1608,-6 0-2329,-4-5 746,-6 0 514,-19-10 0,2 4 0,-13-7 0</inkml:trace>
  <inkml:trace contextRef="#ctx0" brushRef="#br2" timeOffset="112274">10676 12334 23454,'0'-34'2428,"-6"0"-2248,1 7 90,-1 2 0,-1 7-90,6 4-90,-3 3-90,4 6 0,0 7 90,4 12 89,2 17-44,4 10 0,1 6-90,-1-7 0,-1 2-311,4 19 1,0 5 295,-5-19 0,1 2 0,-1-3-30,0 8 0,0 1 0,0-2 0,1 4 0,-1-7 0,-2-9 0,-1-4 0,1 7 0,0-4 0,0 4 0,-4-23-90,0-3-179,-2-22 89,0-9 90,0-14 0,-6-18 0,0-19 90,0 27 0,-2-7-85,0 0 1,-2-8-1,0-2 1,0 2 174,-2-8 0,0 1 0,-1-3-528,1 0 0,-2-3 0,0 0 0,2 7 468,1 7 0,1 5 0,0 3 15,-3-14 0,3 7 45,3 2-90,2 10 0,5 17 0,0 16-90,12 1 939,4 12-849,18 2 1065,-5 5 1,1 2-1156,20 9 90,-3-2 0,1 1 0,10 3-45,-20-9 0,0-1 45,7 5 0,4 7 0,-21-7 0,0 9 270,-22 27-90,-7 6-412,-4-17 0,-2 9 0,-1-4 322,-2 7 0,-1 0-60,1-6 0,-1 2 0,-1 0-30,0 0 0,0-1 0,0-4 0,0 6 0,-1-2 0,3-9 0,-1 0 0,1-4 0,3-7 0,0-2 0,-5 31 0,2-23 0,5-2 0,2-23 0,3-9-90,0-9-449,0-10 874,0-4-1504,0-4 1169,0-21 0,2 13 0,0-14 0</inkml:trace>
  <inkml:trace contextRef="#ctx0" brushRef="#br2" timeOffset="120264">19293 4188 20036,'-11'-2'3418,"0"0"-2879,2 2-89,-1 0 0,2 0 89,3 0-89,-2 0-90,6 0 270,-2 0-630,15 0 90,8 0-90,20 0 0,11 0 0,-19 0 0,3 0-1243,3 0 1,1 0 1242,5-1 0,3 0 0,-1-1 0,3-2 0,-1 1-245,-1 1 1,0-1 0,0 0 303,-2 0 1,0 0 0,-2 0 58,9 1 1,-8 0 241,-3 2 179,-5 0-359,-17 0 2030,-10 26-2210,-13 13 0,-5 13 844,0 7-844,8-13 0,0-6 0,-1 2 0,2-9 0,0 2-734,0 13 1,0 2 733,0-9 0,0 2 0,0 3 0,0 5 0,0-1 0,0 10 0,0 1 0,0-5 0,0 3 0,0-3 0,0 7 0,0-2-435,0 1 1,0 3 434,-2-6 0,-1 3 0,1-2 0,1-13 0,1-2 0,-1 1 0,-3 12 0,-1 2 0,1-3-1215,2 3 0,-1-3 1215,0-3 0,0 3 0,0-7 0,1 4 0,0-4 0,1 8 0,1 0-38,-1-10 0,-1 2 0,1 0 38,1-1 0,0-1 0,0-2 183,0 10 0,0-1-183,0-7 0,0 2 0,0-2-35,0 4 0,0-2 35,0 3 0,0 0 0,0 0 0,0 0 0,0 0 0,0 3 0,1-7 0,-1 3 0,1-2 0,0 6 0,0 1 0,0-10 0,1 2 0,-1-4 0,2 2 0,0-4 0,-1 2 0,1-2 0,1-1 0,-1 0 1077,0 0 1,-1 0-1078,1-2 0,0-1 0,-2 1 0,0-1 0,0-2 0,0 1 0,-1 14 0,0 0 0,0-12 0,0-2 0,0 11 0,0-2 0,0 16 0,-4-8 177,2-19 1,0 4-178,-6 20 0,0 1 0,3-16 0,0-1 0,0 15 0,-1-4 0,-2-12 780,8-5-780,-4-4 0,4-4 1115,0-3-1115,0-5 0,0-2 467,0-1-467,-4 3 0,3-5 0,-2 2 0,3-5 0,0 2 0,0 0 0,0 4 0,0 2 0,0 5 0,-4 5 0,0 18 0,-4 1 0,3-1 0,1-8 0,1-3 0,2-9 0,-3 9 0,-3 4 0,5-12 0,-5 13 0,7-17 0,0-2 0,0-2 0,0 9 0,0-9 0,0 12 0,-3-10 0,2 2 0,-3-2 0,4 4 0,0-10 0,0 3 0,0-11 0,0 4 0,0 4 0,0-2 0,0 8 0,0-10 0,0 3 0,-4-11 0,0-3 0,-4-4 0,0 0 0,-15 0 0,2 0 0,-14 0 0,2 4 0,-3 1 0,-3 0 0,-2 5 0,-1-4 0,-1 5 0,0-6 0,1 5 0,-1-9 0,0 11 0,-3-6 0,-3 7 0,-4-2 0,14-1 0,-4 0 0,-3 1 0,0-1-360,-1 1 1,1-1 359,2 0 0,2 0 0,-17 3 0,4 1 0,2 0 0,3-3 0,-12 4 0,18-5 0,-9 3 0,21-2 0,-1 1 0,-1 1 0,-3-1 0,-1 1 0,-7-1 0,0 1 0,-7 1 0,12-4 0,0-1 0,8-2 0,-2-1 0,-22 6 0,-3 0 0,14-6 0,0 0 0,0 0 0,1 0 0,4-1 0,4 0 0,-7 0 719,-10 4-719,19-4 0,-3-1 0,19-4 0,4 0-900,3 0-742,11 0 1,5 0-1,9 0 1</inkml:trace>
  <inkml:trace contextRef="#ctx0" brushRef="#br2" timeOffset="124493">26042 213 15448,'0'-7'5667,"0"0"-4768,-4 3-269,3-1-270,-3 3-90,4 0 269,0 2-449,0-2 90,0-1-90,0-3 90,0 1 270,0-2-180,0 5-270,2 0 0,-1 2 0,1 6 0,-2-1 0,0 8 0,0 11 0,0-2 0,0 14 0,0-7 0,0 7 0,0 3 90,0 22-90,0-11 0,0 15 0,0-17 0,1 2 0,0-3 90,1 1-90,-2-5 0,0-3 0,0-5 0,0-4 0,0-6 0,0-2 90,0-3-90,0 2 0,0-3 0,0 3 0,0-4 0,0 0 89,0 0-89,0 0 0,0-2 0,0 0 0,0 0 0,0-2 0,0 1 0,0-1 0,0-1 0,0-1 0,0-5 0,0 1-89,0-7-833,0 3 0,0 2 0,0 2 0</inkml:trace>
  <inkml:trace contextRef="#ctx0" brushRef="#br2" timeOffset="131292">16885 11624 21115,'-10'0'2878,"1"0"-2428,3-2 0,-1 1 0,6-1 269,-3 2-359,4-2 270,0 2-91,18-8-359,14-2-135,-1 2 0,6-2-333,8-2 1,7 0 309,0 1 1,9-1-1,2 0 1,-2 1-816,-6 1 0,-2 0 0,2 0 0,4 0 808,-7 1 0,4-1 0,2 1 0,0 0 0,0-1 0,-2 2-440,2-1 1,-1 1 0,-1 0 0,1 0 0,0 0 424,2 0 0,1 0 0,0 0 0,0-1 0,0 1-266,0 1 0,0-1 1,0 0-1,0 0 1,-1 1 265,-1-1 0,0 1 0,0 0 0,0 0 0,-1 0 18,-2 0 0,-1 0 0,0 0 0,0 0 0,-1 1 27,9-2 0,-1 1 0,1 0 0,1-1-154,-5 1 0,2-1 0,1 0 0,-2 0 0,-3 0 109,11-1 0,-5 0 0,3-1 240,-2 1 1,3-1 0,-2 0 0,-8 1-241,5-2 0,-7 0 0,-4 2 0,-4 0 0,4 0 1041,-34 7-3740,-8 2 1106,-4 0 1593,-4 0 0,-6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3:42.940"/>
    </inkml:context>
    <inkml:brush xml:id="br0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13344 5161 21745,'-10'-36'2158,"-2"-3"-1978,-3-1 180,-3-3 0,0-1 0,-5 0-180,-1 0-91,-4 1 91,-7 2 0,-3 5-90,-11 9-90,-9 7 45,22 13 0,-1 4-704,-9 5 0,-1 3 749,-8 3 0,-1 4-1166,14 1 1,-2 2 0,1 2 1105,-4 4 0,0 2 0,0 3 0,-3 3 0,1 3 0,1 2-186,-1 5 1,1 2-1,1 1 156,1 3 0,1 1 0,1 2 30,3 1 0,1 1 0,1 1 0,4-1 0,1 1 0,2 0-30,3-2 0,3 0 0,1 0 0,4-3 0,1 0 0,3 0 45,-3 18 0,5-1-45,6-6 0,6-1-125,6-5 1,6-1 124,7-4 0,6-3 0,8-3 0,5-3-129,9-2 0,6-3 129,5-3 0,8-1 0,-16-9 0,5 1 0,1 0 0,-3-1 0,2 1 0,-1-1 0,1 1 0,-2 0 0,2 0 0,-1 0 0,-5 1 0,15 11 0,-8 2 0,-5-1 0,-6 4 45,-6-1 0,-9 7 491,-16-1 0,-6 5 1,-5-2-537,-6 9 0,-8 1 0,-3-5 0,-5 3 0,-4-5 288,-3-10 0,-4-5 1,-1 0-259,-2 1 0,-3-1 0,0-2-290,-3-1 1,-1-2 0,-1 0 259,2-3 0,-1-1 0,0-1 0,1-2 0,0-1 0,0-2 0,-15 6 0,2-3 0,4-3 0,2-2 0,9-5 0,3-2 466,-24 2-1276,19-11-539,13-11-190,15-15 1539,18-19 0,5 11 0,4-2 0,5-6 0,0 1 0</inkml:trace>
  <inkml:trace contextRef="#ctx0" brushRef="#br0" timeOffset="292">14221 4668 26602,'23'-45'269,"1"0"1,-4 5 0,-1 2-225,-4 6 0,-2 3 45,3-17 0,-6 19 180,-6 22 45,-2 33 0,-2 21-315,0 0 0,0 10-679,-1-4 1,-1 10-1,-1 6 1,1 0 0,-1-4 678,1-13 0,0-3 0,0 0 0,0 3 0,0 5 0,0-1 0,-1 6 0,0 3 0,0 3 0,0 0 0,0-1 0,1-4 0,0-5-454,-1 8 0,1-5 1,0-3-1,1 1 0,-1 3 454,0 1 0,0 4 0,0 0 0,1 0 0,0-3 0,0-4-380,1 4 1,1-4 0,0-3 0,1 1 379,-1-4 0,0 0 0,1 0 0,0-2-192,1 12 0,2-1 1,-1-2 161,1-8 0,-1-2 0,2 0-667,0 1 1,0 0 0,0-5-743,-1-5 0,-1-4 1867,2 23 0,-18-80 0,-5-23 0</inkml:trace>
  <inkml:trace contextRef="#ctx0" brushRef="#br0" timeOffset="776">13470 6296 25343,'-56'-25'1709,"11"2"-1709,22 5 0,23 5 0,28 2 0,31 0 45,-15 4-1,5 0-1649,13-2 1,5 0 1544,-17 2 0,3-1 0,1 0 0,3 0 0,2-1 0,0-1-277,0 0 1,1 0-1,2-2 337,-4 1 0,2-2 0,0 0 0,-5 0 120,0 0 0,-3 0 0,0-1 0,9-2 0,1-2 0,-7 2 150,-12 0 0,-5 0 269,21-11-449,-19 4-90,-14 7 0,-10 7 0,-6 15 0,-6 17 0,0 24 0,-2-14 0,0 2 1004,1 9 1,2 1-1005,1 4 0,2 2 0,2 2 0,2 0 0,2 0 0,3 1 0,0-10 0,4 1 0,1-2 0,12 10 0,2-3-90,-3-1 0,4-10 469,4-23 1,-2-13-380,1-26 0,-14-4 0,-4-6 45,-9-2 0,-3-3 44,-1-4 1,0-3-90,-3-1 0,-2-2 0,0-13 0,-2 2 0,-1 18 0,0 1 0,-2-5 0,2 7 0,2 14 0,2 28 0,4 26 0,1 11 0,-2-5 0,2 5-550,3 14 1,3 10 0,-1-5 9,1 0 0,0 0 60,-1-7 1,2 3-1,0-4-465,2 2 1,2-4-315,2-3 0,3-3 1259,2-4 0,5-5 0,2-7 0,4-4 0,4-4 0,-1-1 0</inkml:trace>
  <inkml:trace contextRef="#ctx0" brushRef="#br0" timeOffset="1415">17404 5749 25612,'-5'-43'390,"0"1"0,-4 4 0,-5 4-120,-31-10 224,-7 46 1,-8 16-315,9 5 0,-2 8-1440,2 3 0,-2 7 0,3 2 1260,7-1 0,4 2 0,-1 4 0,9-6 0,-1 4 0,0 2 0,2 0 0,2-3 0,2 1 0,1-3 0,2 1 0,1 3 0,-5 10 0,-1 3 0,3 0 0,7-4 0,7-4 0,6-4 0,3-1 0,2-1 0,2-2 0,4 0 0,7 14 0,9-3-863,5-16 1,7-2 0,1-6 682,7-1 0,4-7 30,-5-6 0,4-3 0,-1-8 35,7-15 1,-3-10-66,2-5 0,-2-7 120,-15 2 0,-1-3 1,-2-4 29,2-5 0,-2-4 0,-2-2-462,1-11 0,-2-3 0,-2-3 492,-4 10 0,-2-2 0,0-2 0,-1 0 72,-4 6 0,0-1 0,-1-1 0,-1-1 0,0 1-18,1-4 0,-1 0 0,-1 0 0,0-1 0,-1 1 18,0-1 0,-1 0 0,0 1 0,-1-1 0,-1 1-51,0 1 0,0 1 0,-1 0 0,-1 1 0,0 0 91,1-9 0,-1 1 1,-1 0-1,-1 2 151,0 6 0,-1 0 1,0 2-1,0 0-263,-1-8 0,1 1 0,-2 3 27,0 9 0,-2 2 1,1 2-28,-1-8 0,-1 5 1598,-7-12-1598,-2 42 0,-2 51 0,5 4 0,1 10 0,3 5 0,2 11 0,0 4 0,0-4 0,0-8 0,1-2 0,0 1 0,0 3-32,2-6 0,-1 3 0,1 1 1,0 1-1,2 1 0,1-2 32,1 1 0,1 0 0,1 0 0,1 0 0,1-1 0,2-1 0,3 8 0,1-2 0,2-1 0,1 1 0,3-1 0,-1-5 0,1 1 0,3 0 0,0-1 0,0-3 0,2-4 0,4 5 0,1-3 0,1-5 0,3-5-90,9 1 0,3-6 1,-1-11-46,2-9 0,1-13 26,-4-14 0,0-10 0,-2-3 109,5-12 0,-3-8-30,-6 0 0,1-6 0,-7-6-145,-12-3 0,-4-6 1,-4-2-1,-2 4 265,-1 12 0,-2 1 0,-2 1 0,0-3 44,-2-1 1,1-4 0,-2-1 0,-2 3 0,-2 4-75,-4-7 0,-4 4 0,-2 3-60,-1 5 0,-1 2 0,-2 3 428,-8-10 0,-3 7-428,0 10 0,-2 16 0,-13 42 0,3 24 0,23-2 0,9 8 0,-1 3-108,-2-8 0,-2 3 0,2 0 0,6 1 108,6 4 0,5 2 0,3-2 0,1-3 0,2 1 0,2-4 0,2 0 0,3 0 0,1-1 0,2-1-120,1-2 0,1-1 0,2-2-240,1-3 1,1-1-1,4 0-702,11 5 0,5-1 0,-2-5-3854,6 1 1,2-6 4423,-10-7 1,2-2 0,-3-9-1,-3-12 1,-2-8 0,-3-3-1,0-1 1</inkml:trace>
  <inkml:trace contextRef="#ctx0" brushRef="#br0" timeOffset="2017">19260 5283 25343,'0'-37'809,"0"0"1,0-16-631,0 37 1,0 43-45,0 5 0,0 5-798,0 12 1,0 4 752,0 9 0,0 1-90,-1-17 0,0 0 0,0 1-835,0-1 1,1 0 0,0 0 834,-2-1 0,1 0 0,0-1 0,1 16 0,0-2-47,0-8 1,0-2 46,0 0 0,0-4 90,0 4-90,2-14-90,16-92 90,-8 18 0,1-4-172,2-5 0,1-4 1,1-1 201,-1-1 0,0 0 0,0-1 0,2-5 0,1 0 0,0 0 0,-1 1 0,1 1 0,1 1-30,-2 5 0,0 2 0,0 0 0,2 0 0,0-1 0,0 7 1299,2 5 0,1 6-1299,2 2 0,1 15 90,13 51-90,-17 1 0,0 11 0,0 2-478,2 8 1,1 5-1,0 1 478,-2-7 0,2 2 0,-1 1 0,-1-4 0,2 7 0,-2-3 0,1-3-127,-3-11 0,2-2 0,-1-8 127,18 14 1367,5-27-1367,0-30 0,3-34-560,-20 1 0,0-12 0,-2 1 560,-4 5 0,-1-1 0,0-3 0,1-4 0,1-4 0,-1-1 0,-1 1 0,-5 8 0,-2 1 0,-1 0 0,1-1 0,0-2 0,-1 0 0,0 0 0,-1-1 0,0-1 0,0 0 0,-1 0 0,-1 0 0,0 0 0,-1 1 0,0 0 0,-1 0 0,0 3 0,-1 0 0,-1 1 0,0 0 0,0-12 0,-1 2 0,0 1 0,-1 9 0,-1 1 0,-1 2 560,1-13 1,-2 7-561,0 16 0,-3 7 431,-4 10-431,-11 55 0,7 5 0,0 11-601,2 2 1,-1 10 0,0 4 0,2-3 600,1-7 0,0-1 0,2 1 0,-1 4 0,2-7 0,-1 2 0,0 2 0,1 1 0,1 0 0,1 0-106,2 4 1,1 1-1,2 1 1,0-1-1,0-1 1,1-3 105,-1-3 0,1-2 0,0-1 0,0 0 0,2 2-107,0 8 0,1 4 1,1-1-1,0-1 0,2-4 107,1-1 0,1-4 0,1-2 0,0-4 0,0-1 0,0-3 0,0-1 0,2 5 0,0-1 0,-1-6 0,9 15-719,-5-26-900,-3-23-360,-4-31-810,0-32 2789,-5 11 0,-2-5 0,0-12 0,-1-4 0,-1 16 0,0 0 0,0 0 0</inkml:trace>
  <inkml:trace contextRef="#ctx0" brushRef="#br0" timeOffset="2186">20275 4876 23454,'-41'-7'659,"0"0"1,4 1-1,1 1-479,-19-4-90,15 2 0,21 3-90,17-1 0,28-1-90,27-1-1786,-14 2 1,7 1 1185,11-2 0,9 0 1,-3 0-61,-10 2 0,-3-1 1,4-1 522,-1 1 0,3 0 0,-1-1 0,-3 0 1,-3 0-1,-3 0 0,-1 0 0,21-3 0,-1 0 1</inkml:trace>
  <inkml:trace contextRef="#ctx0" brushRef="#br0" timeOffset="3800">10733 8955 20312,'-50'33'1530,"6"-6"513,13-7-1953,9-11 880,12-3-700,6-6 516,17 0-427,15 0-1980,29-6 1756,-14 0 0,5-1-45,14-5 0,5-1-759,-9 1 0,3-1 0,2 0 669,-6 1 0,3-1 0,1 1 0,2-1-321,-4 1 0,1-1 1,1 0-1,2 1 1,1-2 320,-4 2 0,1 0 0,2-1 0,0 1 0,1-1 0,1 1-154,-4 0 1,2 0 0,0 0 0,1 0 0,0 0-1,1 0 1,1 0 153,-4 1 0,1-1 0,0 1 0,0 0 0,1 0 0,1 0 0,0 0 0,0 0 0,-2 1 0,0 0 0,0 0 0,1 0 0,0 0 0,0 1 0,1-1 0,1 0 0,-1 1 0,-3 0 0,1 0 0,0 0 0,0 0 0,1 0 0,-1 0 0,1 0 0,1 1 0,-1-1 0,1 1-11,-4 0 0,0 0 1,0 1-1,1-1 1,-1 1-1,1-1 0,0 1 1,0 0-1,1-1 1,-1 1-1,1 0 11,1 0 0,1-1 0,0 1 0,0 0 0,0 0 0,0 0 0,0 0 0,1 0 0,0 0 0,-1 1 0,1-1 0,-5 1 0,0 0 0,0 0 0,0 0 0,0 0 0,1 0 0,-1 0 0,0 1 0,1-1 0,-1 0 0,1 1 0,-1-1 0,1 1 0,-1-1 0,1 1 0,0 0 0,-1 0 0,1-1 0,0 1 0,0 0 0,-1 0 0,1 0 0,0 1 0,0-1 0,-1 0 0,1 1 0,0-1 0,-1 0 0,1 1 0,0 0 0,-1-1 0,1 1 0,-1 0 0,1 0 0,-1 0 0,1 0 0,3-1 0,0 1 0,-1 0 0,0 0 0,0 0 0,1 0 0,-1 0 0,2 0 0,1 0 0,1 1 0,1 0 0,-9 0 0,2 1 0,2 0 0,0 0 0,2 0 0,0 0 0,0 0 0,1 0 0,-1 0 0,0 1 0,-1-1 0,-1 1 0,-1-1 0,-1 1 0,-2-1 0,7 0 0,-2 1 0,-1-1 0,-1 0 0,-1 1 0,-1-1 0,0 1 0,1 0 0,1-1 0,1 1 0,1 1 0,-2-1 0,0 1 0,2-1 0,1 1 0,0 0 0,1 0 0,-1 0 0,1 0 0,-2 1 0,1-1 0,-2 1 0,-1 0 0,-1 0 0,8 0 0,-1 0 0,-1 1 0,0 0 0,-2 0 0,0 0 0,0 0 0,-2 1 0,1-1 0,-1 1 0,0 0 0,0-1 0,-2 2 0,1-1 0,-2 0 0,1 0 0,-1 1 0,0-1 0,-1 0 0,5 1 0,1 0 0,0-1 0,-1 1 0,-1-1 0,-1 1 0,-3-1 0,-2 1 72,14-1 1,-2 1 0,-3 0 0,-5-1 0,-7 0-73,-4 1 0,-7 0 0,-2-2 519,11-1 0,-5-1-519,-11 2 0,-3 0 0,16-2 1709,-16 0-1709,-11 0 2555,-11 0-2555,-6-2 2079,-5-8-2079,-1-13 0,0-22 0,1 13 0,0-4-342,1-12 1,0-5 341,1-8 0,1-9 0,0 9 0,1-6 0,1-4 0,-1 4-755,0 8 1,0 2 0,0-1-1,1-4 755,-1 8 0,1-4 0,0-1 0,0-1 0,0 0 0,0 3-404,1-4 1,0 2-1,0 0 1,0 0-1,0-1 404,-1 5 0,1 1 0,-1-1 0,1-1 0,-1 0 0,1 0-225,0-1 0,0-1 0,0-1 0,0 1 0,0-1 1,0 1 224,0-2 0,0 1 0,-1 0 0,1-1 0,-1 1 0,1 0-113,-1 1 0,1 0 0,-1 1 0,1-1 1,-1 0-1,0 1 113,-1 1 0,1 0 0,-1 0 0,0 0 0,0 1 0,0-1 0,0-9 0,0 0 0,0 1 0,0-1 0,-1 1 0,0 2 0,0 0 0,-1 0 0,1 0 0,-1 0 0,0 2 0,0-1 0,-1 1 0,0 0 0,0 1 0,0 1 0,-1 1 0,0-1 0,0 2 0,0-1 29,0 3 1,0 0 0,0 0-1,0 1 1,-1 1-30,0-10 0,-1 1 0,0 1 0,-1 1 109,1 4 0,-1 1 0,0 2 0,-1 0-109,-1-10 0,0 2 0,-2 1 0,0 8 0,-1 1 0,0 2 0,-6-15 0,-2 4 509,-4 10 0,-4 3-509,-6 7 0,-7 4 0,-10 5 0,-7 6 213,9 9 1,-4 3 0,-3 2-214,-11 1 0,-3 2 0,-3 1-7,9 3 1,-1 1-1,-2 0 1,-2 0 6,7 1 0,-1 0 0,-2 0 0,-1 0 0,0 1-118,4 1 0,-1-1 0,0 2 1,-1-1-1,-1 0 0,-1 0 118,4 0 0,0 0 0,-1 0 0,-1 0 0,0 0 0,-1 0 0,0 1-125,2-1 1,1 1 0,-1 0 0,-1 0 0,0 0 0,-1 0 0,0 0 0,-1 0 124,3 0 0,-1 0 0,0 0 0,-1-1 0,0 1 0,-1 0 0,0 0 0,0 0 0,0 0-43,-4 0 1,2 0-1,0 0 1,-1 0-1,-1 0 1,-1 0-1,-1 0 1,-4 1 0,-2 0 42,17-1 0,-2 0 0,-1 0 0,-3 1 0,-1-1 0,-1 1 0,-1-1 0,0 1 0,-1 0 0,1-1 0,-1 1 0,1 0 0,1-1 0,1 1 0,1 0 0,2-1-11,-4 1 1,0 0-1,2 0 1,1 0 0,1-1-1,0 1 1,0 0 0,0 0-1,-1 0 1,-1 0 0,-1 0-1,-1 0 1,-2 0 10,5 0 0,-1 0 0,-2 0 0,-1 0 0,-1 1 0,-1-1 0,0 0 0,-1 1 0,1-1 0,-1 1 0,1-1 0,1 1 0,0-1 0,1 1 0,1-1 0,2 1 0,2-1 0,-10 1 0,4 0 0,1 0 0,2 0 0,1 0 0,0 0 0,0 0 0,-2 0 0,0 1 0,-3 0 0,-3 0 0,-3 0 0,17-1 0,-3 1 0,-1-1 0,-2 1 0,-1 0 0,-2 1 0,-1-1 0,-1 1 0,0-1 0,-2 1 0,1 0 0,0-1 0,0 1 0,0 0 0,0 0 0,2-1 0,0 1 0,2-1 0,1 1 0,2-1 0,2 0 0,1 0 0,-14 1 0,2 0 0,3 0 0,2 0 0,1 0 0,2-1 0,-1 1 0,1-1 0,-2 1 0,0 0 0,-2 0 0,-2 0 0,-3 1 0,13-2 0,-3 1 0,-2-1 0,-1 1 0,-2 1 0,-1-1 0,0 0 0,-1 1 0,-1-1 0,1 1 0,0-1 0,1 0 0,0 1 0,2-1 0,2 0 0,1 1 0,3-2 0,2 1 0,2 0 0,4-1 0,-26 3 0,5 0 0,4 0 0,4-1 0,1 1 0,2-1 0,-1 0 0,-1 1 0,-5 0 0,1 0 0,0 0 0,1 0 0,0 0 0,2 1 0,0-1 0,-4 1 0,1 0 0,0 0 0,2 0 0,1 0 0,0 0 0,-4 1 0,1 0 0,1 0 0,1 0 0,3 0 101,-7 1 1,3-1-1,1 1 1,3 0-102,9-1 0,3 0 0,1 0 0,2 0 0,-3 2 0,1 0 0,5 0 0,-7 6 0,7 1 0,12-2 0,5 2 1216,1 15-1216,19 0 0,17-3 0,3-3 1817,5-3-1817,-5-7 2718,-2-3-2718,-4-1 2035,-3 3-2035,-2 10 0,-2 16 0,-6 16 0,-3 9-878,2-6 0,-2 4 878,2-16 0,-2 5 0,0 1 0,0-1-703,1-1 1,-1 1-1,0 0 1,0 2 702,1-5 0,0 3 0,0 0 0,0 1 0,0 2 0,-1 5 0,-1 2 0,1 1 0,0 1 0,-1 1-314,2-8 1,-1 1 0,1 1 0,-1 0-1,1 0 1,-1 1 313,0 1 0,1 2 0,-1-1 0,0 1 0,0 0 0,0 1-180,1-10 1,1 1-1,-1 0 1,0 0-1,1 0 1,0 0-1,-1 0 180,1 0 0,0 0 0,0 0 0,1 0 0,-1 0 0,1 0 0,-1-1-82,0 9 1,1 0-1,-1 0 1,1 0-1,-1 0 1,2-1 81,-1-3 0,1 1 0,0-1 0,0 0 0,1-1 0,0 0 65,1-4 1,0-1 0,1-1 0,0 1 0,0 0 0,0 1-66,0 7 0,0 3 0,1 0 0,0-1 0,0-1 0,0-5 0,2 9 0,0-5 0,0-1 0,0 2 0,0-8 0,0 3 0,1 0 0,0-3 0,0-7 0,2-1 0,0-5 0,1-1 605,5 23 1,2-3-606,-3-18 0,1-3 0,-1-3 0,0-4 1810,5 1-1810,-8-27 1384,0 1-1744,-2-9 3482,0 3-3212,0-4 0,2 0 90,-1 4-90,1-3 180,-4 3-90,0-4 630,-2 0-630,5 8 0,2-1 0,9 6 0,8-8 0,10 3-90,19-7-45,-20 1 0,3 0-920,7-4 1,3-2 424,9-1 1,3-2-151,-13 1 1,2-2-1,1-1 644,8-1 1,2-2-1,2-1 1,-10 2-1,1 0 1,1-1 0,1 0-1,4-2 1,-1 1-1,1-1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6:12.971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7606 2637 18776,'0'-13'3418,"-6"1"-3148,5 3-180,-8 4 0,8 3 0,-6 6 0,1 10 0,-5 11 0,-1 17-90,0 17-167,6-24 1,0 3 211,-4 26 0,0 2-344,2-14 0,0 0 329,2-5 0,-1 2 0,1-3-30,-2 3 0,2-3 0,-1-1 0,1 1 0,1 6 0,0-3 0,2-14 0,0-2-45,0 3 0,2-3-135,1-2 1,0-11-181,0-8-720,0-8-988,6-17 2167,4-12 0,8-18 0,5-10 1</inkml:trace>
  <inkml:trace contextRef="#ctx0" brushRef="#br0" timeOffset="348">7740 2827 20845,'4'-45'1709,"0"4"-1169,2-10-450,-2 21 0,0-4-90,-2 20 0,-2 5 90,2 10 0,0 13 0,0 18-1,0 11 1,-2 6-90,1-9 0,-2 6-417,0 6 0,-1 11 0,0 0 0,0-6 417,1 8 0,0 0 0,0-15 0,-2 4 0,1 0 0,1-8 0,1 5 0,0-7-38,0-3 1,0 0 37,1 7 0,0-2 0,1 13 0,0 5-90,0-37-360,-2-9-899,0-11-450,0-11 2212,0-12 1,-5-12-1,-2-4 1</inkml:trace>
  <inkml:trace contextRef="#ctx0" brushRef="#br0" timeOffset="874">7123 3320 17157,'-19'14'5037,"3"-7"-4767,4 3-90,5-9-90,4 3 0,3-4 0,5-6 0,25-11-90,8-7-233,-6 6 0,2 0 233,1 0 0,1 0 0,6-2 0,1 1-368,5-2 0,2 1 368,3 0 0,0 2-1064,-1 0 1,0 1 1063,-1 2 0,-2 1 0,-7 2 0,0 2-25,-6 0 0,-2 2 25,21-6 383,-14 3-293,-6 4 491,-15 2-671,-5 3 2383,-16 2-2473,-6 0 32,-7 6-302,-2 4-719,-3 6-720,-3 4 1889,-2-1 0,-5 1 0,-1-2 0</inkml:trace>
  <inkml:trace contextRef="#ctx0" brushRef="#br0" timeOffset="1271">7106 3619 20036,'-56'31'2608,"18"-11"-2428,0-3 0,27-13 0,8-4-90,14 0-90,12-4 90,17-7 0,4-7 0,5-3-45,-5 3 0,2-2-416,-3 1 1,3-1 0,-1 2 370,13-5 0,-2 2-862,4 1 1,-1 0 906,-2 1 0,0 2-90,-5 0 0,0 2-269,-7 2 1,-1 1 403,-7 1 0,-3 2-453,21-7 542,-15 5 670,-8 4-759,-14 2 1447,-5 5-1716,-11 0 743,-2 0-1014,-4 0-745,3 5 1195,-3-4 0,6 3 0,0-4 0</inkml:trace>
  <inkml:trace contextRef="#ctx0" brushRef="#br0" timeOffset="2170">9608 2547 21295,'16'-39'1709,"6"-9"-1349,-3 9-270,-4 5 0,-6 15 89,-9 14 1,0 13-90,-4 15 0,-4 17 0,-3 11-60,2-3 0,-2 4 0,0 0-249,-1 1 1,1 0 0,-1 4 218,2-1 0,-1 5 0,1-2 0,2-5-646,0 9 0,2-2 646,1-13 0,-1 2 0,5-4 45,5 3 0,6-7-119,5-11 0,4-3-16,27 14 90,18-39 0,-4-28-45,-11-7 1,0-9 44,-16 8 0,-1-2 0,-1-2-286,0 1 0,1-2 1,-4 0 330,8-21 0,-8 2-45,-14 17 0,-4 3 210,-2 3 1,-2 2-211,0-22 1201,-13 11-1201,-1 25 161,-9 15-161,4 26 1067,1 33-1067,11 9 0,8 1 0,11-12 0,5-29 101,1-11-101,0-8 0,-1-15 0,-5-9 0,-4-33 0,-13 2-45,-2 15 0,-4 0 45,-16-16-450,-4 17 1,-3 3-91,-6-3-449,-20-4-720,34 33 1709,13 4 0,4 0 0</inkml:trace>
  <inkml:trace contextRef="#ctx0" brushRef="#br0" timeOffset="2982">10729 2587 20755,'23'-13'2159,"-9"-1"-1979,-7 1 0,-14 1 0,-6 3 0,-11 5-91,-5 2 1,-5 10 0,-1 8-90,-3 13 90,1 14-90,2 9-257,20-22 0,3 2 257,4 1 0,2 1 0,2 1 0,2-1 0,6-1 0,4 0 0,14 25-225,8-25 1,6-4 44,-6-8 0,2-4-322,14 2 1,2-6 141,-9-9 1,-1-4-181,6-4 0,0-3 0,1-4 1,-1-3 134,3-3 0,-2-4-227,0-3 1,-3-3 1125,-2-1 1,-2-2 225,-3 0 0,-3-2-399,-4 2 0,-3-1-96,-5 2 0,-2-1 224,10-24 91,-15-6 128,-15 22-398,-11 6-90,-27 40-180,7 14 0,-12 21 0,18 7 90,7 7-90,10 2-90,4-2 0,12-9 1043,15-6-1043,2-22 607,12-10-517,-8-26 89,-1-15-44,-11-4 0,-2-4 45,-3 7 0,-2-2 0,1-21 0,-2 0 0,-4-3-90,-8-5 0,-2 41 90,-7 33-90,7 51 0,5-7 0,2 5 0,4-3 0,2 0-368,3 3 1,3-5 322,1-21 0,2-4-45,22 15 0,9-20-45,-4-33 0,2-12 90,-7 0 0,-1-6-318,-3-2 0,1-4 0,-3-1 363,5-14 0,-3-2-550,0-4 0,-3-2 595,-1-2 0,-3-2 45,-1-2 0,-3 0-1035,-3 1 0,-2-1 1035,-2 1 0,-3 1 134,-3 4 1,-2 1-247,-2 4 1,-2 2 111,-2 6 0,0 3 0,-1-25-90,-6 17 680,-1 22-590,-7 18 90,-4 29-90,-2 26-45,6-12 0,1 3 229,1 8 1,1 3-275,0 7 0,2 2 1101,2 4 0,4 1-1101,2-20 0,3 1 0,0 0-338,4 21 1,3-1 157,5-1 0,2-1-180,3-5 1,3-2-226,2-4 0,3-3-629,1-4 0,3-4 1214,1-5 0,1-4 0,0-3 0,1-4 0,1-4 0,-1 0 0</inkml:trace>
  <inkml:trace contextRef="#ctx0" brushRef="#br0" timeOffset="5163">14931 2131 21745,'-5'-30'1259,"-4"3"-1079,-9 4-90,-4 9 90,-8 6 0,-7 18-180,-8 13 44,20-3 1,-1 5-367,-2 5 0,0 3 322,-2 6 0,2 2 0,1 3 0,1 3-473,1 1 0,3 1 518,4-2 0,4 2-45,2 7 0,5 0-246,7-16 1,4-3 245,13 21 0,19-54 0,7-38-77,-6-4 0,2-6 212,3-6 0,-1-2-76,-8 12 1,-1-2 0,0 2-60,9-11 0,-3 6 45,-11 16 0,-1 6 487,13 11-532,-12 37 90,-5 29-45,-11-14 0,-4 6-207,-1 11 1,-3 4 161,-2-14 0,0 3 0,-1 0-297,-2 4 0,-2 1 1,0 0 296,-1 2 0,-2 0 0,0-1-740,-1 0 1,-2-1-1,0 0 770,-1-5 0,-1-1 0,0-1 60,-5 16 0,-3-3-726,-6 1 1,-3-5 680,10-22 0,-2-5 229,-4 3 0,-1-11-185,-7-24 650,9-23-739,9-25-45,12 15 0,4-4 788,5-9 1,4-4-744,4-7 0,3-2 594,-3 16 1,3 0 0,1 1-595,1-1 0,1 0 0,4-2-23,0 4 1,4-2 0,1-1-1,1 3 23,10-10 0,2 2 0,-1 1 0,0 0 0,0 1 0,0 4 0,-6 9 0,1 4 0,-4 3 0,-1 4 0,-3 3 0,19-14 0,-2 4 0,-17 17 90,3 27-90,-21 45 45,-5-8 0,-1 3 314,-4-5 1,0 0-360,0 2 0,0-4 1422,0 4-1242,0-12 0,-4-13-90,3-12 0,-2-16-90,3-17 428,1-20-428,5-13 0,0 21 0,0 0 0,2-1 0,3-1 0,8-9 0,3 1 0,-6 12 0,2 1 0,5-4 0,3 3 0,25-2 0,-4 18 0,-1 3 0,-15 18 0,-15 2 0,-6 3 90,-3 0-90,-4-6 0,-3-1 90,0-4-90,0-6 0,0 3 0,0-6 0,0 7 0,0 0 0,0 0 0,0-5 90,-3 2-90,2-4 0,-7 7 0,8-2 0,-4 1 0,0-3 0,0 0 0,-4 0 0,0 1 0,3 3 0,-2 0 0,6-2 0,-3 1 0,4-2 0,0 3 0,0 2 0,0-8 0,0-2 0,0-12 0,0-7 0,0-10 0,0-12 0,0 6 0,0-2 0,0 9 0,0 0 0,0-11 0,0 0 0,0 5 0,0 2 0,0 8 0,0 0 0,0-27-90,0 27 90,-3 21 0,2 8 0,-8 5 0,2 13 90,-9 14-45,0 12 0,-3 9 15,4-4 0,-2 3 0,1 1-643,0 1 0,0 2 0,0 0 583,0 8 0,0 0 0,2-2 0,4-11 0,2-2 0,0 0 0,0 1 0,0 1 0,1-1 0,0-1 0,0 0 0,1 2-424,-1 9 1,0 1 0,1-2 423,1 4 0,1-1-233,-2 9 1,2-5 322,4 5-180,0-4-90,2-19 671,19-22-1750,29-59 1034,-20 9 0,1-5-155,-3 1 1,2-4 0,-1 0 289,10-13 0,0 0 90,-11 14 0,1 0 0,1 0-340,0-1 1,-1 1-1,2 0 430,-1-1 0,1 1 0,-1 0 45,14-14 0,-2 0 45,-4 3 0,-1 2-141,-4 4 1,-3 2 185,-5 5 0,-1 0 92,12-20-227,-10 11 1820,-9 14-1730,-24 33 1798,-3 15-1888,-18 33-90,5 7 0,12-14 0,4 3 305,7-1 0,5 0-260,7 6 0,6-4-45,1-14 0,4-8 75,28 5-75,-13-32 0,-5-14 0,-2-13 0,-9-11 0,-6-10 0,-12 13 0,-5-1 0,-6-14 0,-13-11-180,-7 34-989,-14 5-1350,4 16 91,8 5 2428,14 6 0,26-1 0,5-4 0</inkml:trace>
  <inkml:trace contextRef="#ctx0" brushRef="#br0" timeOffset="5588">17112 1923 23274,'22'-34'629,"-1"0"1,-2 1 0,-1 2-361,8-24-179,-8 10-90,-6 18 90,-2 11-90,-5 24 90,-2 22 0,-8 29-572,1-20 1,-2 4 481,-5 7 0,-1 2 0,-1 4 0,-2 1 0,-2 0 0,1 0 45,-1-3 0,-1 1 135,-1 3 0,0-1-46,5-15 1,0-4 45,-8 25-180,13-47 90,18-36-90,9-10 0,6-3 0,12-9 0,5 1-45,0-1 0,2 2 513,4 3 0,1 10-468,-5 16 0,-2 12-45,-9 13 0,-3 8 45,0-1 0,-6 5 0,-14 11 0,-9 3 0,-21 23 0,-6-20 0,-8-2 45,-6-3 0,-2-2-121,1-1 1,0-3 30,1-9 0,2-6-135,-6-5-989,2-10 179,18-11-629,4-9-899,27-11 2518,10-12 0,17-9 0,-14 21 0,1 1 0</inkml:trace>
  <inkml:trace contextRef="#ctx0" brushRef="#br0" timeOffset="5831">17709 1796 22374,'13'-32'899,"1"0"1,8-25-720,-4 12 0,-6 15 360,0 25-360,-7 21-1,0 28-89,-10 17-423,2-24 0,-1 1 333,-2 3 0,0 2 45,-1 17 0,0 2-135,2-2 0,-1-1-135,-1-1 0,1-2-225,3-10 0,1-5-719,-4 4-1170,6-9 2339,0-11 0,6-11 0,1-8 0</inkml:trace>
  <inkml:trace contextRef="#ctx0" brushRef="#br0" timeOffset="6932">17932 1963 21475,'-12'-27'1709,"0"2"-1349,0 0-91,0 5 1,-1 2-180,1 6 0,0 6 90,-2 10-90,-2 9 90,-3 16-90,-1 15 0,1 10-90,3 10-433,8 1 478,4-31 0,2 0-45,4 10 0,2 0 0,4 19-13,0-27 0,2-3-77,13 1 0,5-13-90,3-10 90,1-17 90,-1-15 0,-2-18 90,-7-15 0,-13 5 0,-3-4 45,-4 11 0,-2 0-136,-1-14 0,-3 1 46,-3 17 0,0 3 45,-6-26-90,-1 9 90,4 15-65,4 13-25,2 23 0,4 19 0,4 22 0,2 14 0,8 7-1877,4 3 1877,-6-32 0,1-1 0,15 26 202,-6-25 1,3-4-383,31 7 45,-15-27 1,1-8 89,-7-8 0,-1-6-334,3-12 0,-2-6 379,-8 0 0,-3-4 0,2-5 0,-1-3 45,0-6 0,-2-3-354,1-4 1,-2-3 368,-8 17 0,1 0 0,-2 0-353,-1-1 1,0 0 0,-1 0 442,-1 0 0,-1 0 0,0 0 74,2-15 1,-2 2-315,-1 7 0,-2 3 135,-1 8 0,-1 3 600,0-11-555,-8 30 854,-6 33-675,-11 38-179,8-13 0,0 3 325,-2 10 0,1 3-370,0 4 0,3 1-45,2 3 0,4 1-209,1-2 1,4-1 253,5-1 0,4-1-45,3-5 0,4-1-180,4-3 0,5-3-225,3-5 0,5-1-765,0-10 1,3 1 0,1-5 1169,5 0 0,2-4 0,12 4 0,1-7 0,-17-17 0,-1 0 0</inkml:trace>
  <inkml:trace contextRef="#ctx0" brushRef="#br0" timeOffset="8535">7362 5098 22824,'-7'-26'360,"-3"10"-270,3 20-90,-5 19 0,-1 26 45,7-15 0,0 3-757,2 9 1,1 3 666,0 6 0,1 3 0,2 6 0,0 1-974,0-20 1,0 0-1,0-1 794,1 23 0,0-2 0,0-5 1,4-2-1196,5 3 0,3-4 475,-3-23 1,3-5 895,26 17 1,-4-64 0,4-18-1</inkml:trace>
  <inkml:trace contextRef="#ctx0" brushRef="#br0" timeOffset="8723">7801 5324 22104,'17'-60'719,"1"1"1,-2 6 0,-2 2-630,-2 2 0,-2 5-1573,1-4 1483,-4 19 585,-14 53-495,-4 35-90,2-15 0,-2 5-1391,0 10 1,-1 3 1360,4-16 0,0 1 0,0 0-30,0 2 0,1 1 0,-1-1-265,1 0 1,0-1 0,1 0 204,2-3 0,0-1 0,1 1-135,0 4 0,1 0 0,2-3 255,3 3 0,2-4 0,-4-5 0,1-6 0,5-12 0</inkml:trace>
  <inkml:trace contextRef="#ctx0" brushRef="#br0" timeOffset="8924">7033 5672 23274,'-46'0'479,"1"0"1,9-2 0,3 0-480,-17-3 0,45-8 0,44-7 45,-7 3 0,8-2-1004,4 0 1,7-3 0,4 0 0,-3 1 823,-5 2 0,-1 1 0,1-1 1,3 0-28,4-1 0,4-1 0,1-1 0,0 1 0,-2 2-625,0 1 0,-2 1 1,-1 2-1,0-1 202,-2 2 0,0 0 1,0 1-1,-2 0 585,11-1 0,-2 1 0,-2 1 0,-10 4 0,-2 1 0,0 2 0,12 0 0,1 0 0</inkml:trace>
  <inkml:trace contextRef="#ctx0" brushRef="#br0" timeOffset="9119">7427 5930 23094,'-44'22'215,"1"0"1,-1 0 0,4-2 0,0 0 0,0-1-126,-3 0 0,0 0 0,2-2-90,1 0 0,4-2 45,-4 1 0,16-6-45,30-12 0,41-16-120,1-1 0,12-5 0,-1 0-1281,-6 4 1,0 0 0,5-1 986,-11 3 0,4-1 0,2-1 1,-1 0-1,-2 2 414,4-1 0,-2 1 0,0 0 0,0 1 0,0-1 0,1 1 0,-1-1 0,1 0 0,-1 1 0,0 0 0,0-1 0,0 1 0</inkml:trace>
  <inkml:trace contextRef="#ctx0" brushRef="#br0" timeOffset="9699">9815 5183 24263,'-6'-9'810,"5"0"-900,-8 0 90,8 0 0,-2 0 0,4 2 0,7-1-90,5-1 90,9-5-90,3-2 180,1-2-90,-1 0-90,-9-2 90,-6-1 0,-15 2 90,-16 8-90,-17 11 180,-17 13-90,6 13 0,-2 10-60,15-3 0,1 6 0,1 0-674,-2 0 1,1 1-1,3 1 644,3 7 0,3 1 0,5-1 0,3 2 0,8 0-80,7-7 1,5 4-1,9-4-10,8-4 0,9-2 1,6-4-1,4-4 0,7-2 0,3-4 0,0-3-295,13 0 1,1-7 0,6-5 276,-12-8 0,5-5 0,2-2 0,-2-2 0,-7-1-326,6-3 0,-5-2 0,1-3 478,-5 2 1,2-3 0,-2-1 0,-6 0 45,11-9 0,-8-5 874,-1-11 0,-8-4-694,-18 8 0,-5-1-225,-1 2 0,-8 2 348,-27-7-303,-7 32 756,-4 17-756,1 10 1637,3 29-1727,12-7-90,13 15 0,36-14 1,2-18 89,0-9 0,1-6 0,3-17 0,6-10 0,-33-13 0,-12-8-135,-11 11 0,-4-1-315,-14-17 45,6 19 0,-2 3-854,-13-1-810,1 10 2069,5 7 0,9 8 0,4 1 0</inkml:trace>
  <inkml:trace contextRef="#ctx0" brushRef="#br0" timeOffset="10191">11126 5197 21655,'42'-14'2338,"-6"3"-2158,-10 4-90,-5 11 180,4 30-270,-9 6 45,-6-7 0,-1 3-45,-2-4 0,-2 1 0,0 4 0,-1-1-155,1 2 0,1-1 155,0-2 0,-1-1 0,7 24 90,6-4-90,-3-29 90,7-5-90,-2-32 90,3-13 90,3-21 0,-2-13-94,-10 26 1,-1 0-42,-1 0 0,0 0-45,9-24 0,-3 14 0,-4 14 0,0 15 0,0 18 0,4 15 316,12 31-316,-6-11 90,8 13 90,-12-29 0,-2-9 0,-1-12 180,10-43-270,-3-8-1161,-5 11 0,2-7 1,0 3 1115,1-1 0,2 1-45,10-15 0,3 3-55,-10 23 1,3 5 54,12 2 0,2 8 0,-10 11 0,0 7 0,10 5 0,-2 9 0,-12 10 0,-5 7 0,0 5 0,-3 3 0,-2 3 0,-2 1-135,-3 2 0,-3 1-723,-2-1 0,-2-1 408,-3-2 1,-2-2-361,-1-3 1,-1-1-1800,-6 28 2609,-4-12 0,-7-9 0,-2-7 0</inkml:trace>
  <inkml:trace contextRef="#ctx0" brushRef="#br0" timeOffset="11434">16515 4283 24353,'0'-48'1349,"0"5"-6919,0 12 5570,0 8 1409,0 12-1319,0 9 769,-5 15-769,3 16-90,-9 17 90,10 17-484,-3-26 0,-1 1 394,4 2 0,1 2 0,-2 0 0,1 0 0,0-2 0,2-1 0,-2-3 0,2-2 3001,2 27-2911,4-5-270,-3-22 90,2-16 0,-28-42 180,1-10-45,0 9 0,-2 0-45,-18-12 0,-2 5 0,-1 16 1269,-3 12-1269,0 19 0,-1 15 45,18 8 0,5 7-488,9-8 1,4 3 442,-2 16 0,6 2-558,14-13 0,6-3 558,4 0 0,4-3-45,8-3 0,5-3-389,6-5 1,4-4 388,6-6 0,4-5-90,3-4 0,2-7 45,3-4 0,0-7-45,1-4 0,-2-5-1126,0-6 1,-2-4 1215,-3-6 0,-2-3 0,-4-3 0,-2-4 103,-6 0 1,-1-5 31,-11 5 0,0-4 0,-4 3 0,0-6 0,-2 0-60,-6 9 0,-1-2 0,-4 4 15,-5 4 0,-4 2 45,-7-25 685,-5 12-775,-16 7 0,3 20 688,-11 14-598,2 26-90,4 10 0,1 5 0,7-5 0,1 1 1055,-7 13 0,3 2-1055,10-12 0,4 0 45,2 0 0,2 0 201,4 27-246,12-4-90,12-10-90,14-8-316,13-12 316,-19-17 1,5-6-61,6-8 0,5-5 0,-1-2-767,14-5 1,2-4 826,-4-1 0,3-4 0,-2-2-604,-10 0 0,-2-1 1,-1-3 723,3-2 0,0-3 0,-2-1 30,1-4 0,-1-1 0,0-6-161,-11 6 1,1-5-1,1-1 1,-3-1 0,-1 2 347,-1 0 0,-3 2 1,-1-2-1,0-2-194,0 1 1,0-4 0,0-1 0,-2 2-1,-5 2 187,3-8 0,-6 3 0,-5-3 34,-6 7 0,-3-2 0,-2 0 1,-2 4-65,-2 2 0,-1 2 0,-5 1 331,-4-7 0,-5 0 0,-4 9-316,-10 11 0,-4 11-45,-3 8 0,-1 10 45,-3 12 0,0 9-45,-1 13 0,1 9 202,12-8 1,1 5 0,1 4-248,-1 10 0,0 7 0,2 2 0,1-3-75,5-10 0,1-2 1,1 0-1,1 4 30,0-1 0,-1 3 0,2 1 0,1 1 0,2-1 0,2 12 0,3-1 0,2 1 0,1-1-128,2-1 0,2 0 0,1-1 0,1 0-30,-1-1 1,0 0 0,2-1 0,0-1 89,3-2 1,2 0-1,0-2 1,0-8-338,1 1 0,0-5 0,1 9 0,-4-16 461,-6-35 34,-9-23 269,-7-38-44,3 12 0,0-2 456,3 12 0,2 0-726,-2-11 0,2 3-45,3-9 599,14 6-689,11 5-135,14 14 0,7 2 135,-5 6 0,3 1 237,18-8 0,3 2-147,-13 7 0,2 2 150,-7 0 0,3 0 0,-2 0 165,2-1 0,-2-1 89,10-5 1,-5 0 405,-1-6-181,-13 5-269,-10 5 649,-2 2-919,-11 21 51,2 27-51,-8 15-135,-1 5 0,-1 3-135,0-16 0,-1 0-88,0 12 1,0 0-408,-1-14 1,0-2 674,-1 6 0,0-3 0,0 10 0,0 2 0</inkml:trace>
  <inkml:trace contextRef="#ctx0" brushRef="#br0" timeOffset="11548">18826 4084 15891,'1'-64'-89,"4"8"1259,1 15-2969,4 16 2166,2 12 0,4 15 1,3 5-1</inkml:trace>
  <inkml:trace contextRef="#ctx0" brushRef="#br0" timeOffset="12066">19370 4324 23813,'16'5'1619,"0"7"-1079,-13 16-450,-3 5 0,-11 20 0,-1-5-90,2 2 0,3 0 0,4-7 0,3-7 0,0-9-90,0-13 0,3-6 90,5-12 0,9-9 0,7-14 45,-1-3 0,1-3-45,0-3 0,0 0 0,0 1 0,0 1 0,10-17 0,-16 35 0,-1 8 0,1 16 0,2 6 0,3 13 0,3 3-90,0 0 90,5-3-90,1-13-90,3-4 90,19-36 90,-13-4-213,-13 1 1,-3-3 302,-7 0 0,-3-1 45,-2-3 0,-1-1 179,-2-1 1,-1-1-90,-3 1 0,-3 1 45,-3-29-90,-9 14 0,-18 16 0,-7 58-180,4 12 0,16 6 0,7 6-794,7-4 0,5 0 794,5 4 0,5-1 0,5 2 0,4-1-90,5-1 0,4-1-180,2-3 0,3-1-270,2-4 1,0-2-316,-2-3 1,0-3-1171,-2-4 0,-2-3 2025,22 15 0,-15-9 0,-12-2 0</inkml:trace>
  <inkml:trace contextRef="#ctx0" brushRef="#br0" timeOffset="12648">7545 8481 24353,'-12'-35'2069,"-8"18"-1709,-10 74-270,14-21 0,1 7-685,3 7 0,1 9 0,0 5 1,1-1 576,2-10 0,2 0 0,0 2 0,1 0 0,-1 3-430,2-3 1,0 3 0,0 0 0,0 1 0,1-1-1,-1-1 106,1 7 0,0-1 1,0-1-1,1-2 0,1-4-48,1 14 1,2-5-1,1-7-196,0 0 0,6-20 586,16-36 0,11-51 0,-14 11 0,0 1 0</inkml:trace>
  <inkml:trace contextRef="#ctx0" brushRef="#br0" timeOffset="12835">7983 8440 22914,'13'-47'779,"-1"-1"1,-1 8 0,-1 4-601,2-6 91,-6 38 45,-3 35 0,-5 20-180,0-7 0,-1 7-1153,1 1 0,-1 9 0,0 3 0,1-6 1018,-1-1 0,0-3 0,1 3 0,-1 0 0,1 3 0,-1 0 0,2-3-470,0 0 1,2-4-1,-1 0 380,0-1 0,0 0 1,0-2-147,1-3 1,0-2-1,1 2-1143,1 9 0,1 2 0,0-6 1379,-1-9 0,1-4 0,2 13 0,-2-13 0,-4-34 0</inkml:trace>
  <inkml:trace contextRef="#ctx0" brushRef="#br0" timeOffset="13142">6684 9263 24353,'-60'5'990,"11"-7"-990,41-10 89,32-12-89,8 5 0,9 0-966,11-7 1,5-1 965,-11 6 0,3-1 0,1 0-531,7-3 1,2 1 0,2 0 530,-13 5 0,0 1 0,2 0 0,3 0 0,3 0 0,4-1 0,1 1 0,-1 1 0,-3 1-45,-3 1 0,-2 2 0,-1 0 0,2 0 22,10-2 1,2-1-1,-1 2 1,-8 2-1181,9 1 1,-8 4 1157,-10 2 0,-3 1-45,21 0-363,-25 10 4,-19 1 355,-18 7-1165,-15 1 1259,-38 10 0,-2-3 0,13-8 0,-1 0 0</inkml:trace>
  <inkml:trace contextRef="#ctx0" brushRef="#br0" timeOffset="13450">6379 9946 25253,'-55'30'629,"10"-5"-629,20-14 0,27-9 90,36-19-90,-1 1 0,6-4-926,-3 1 0,3-2 1,3 0 925,9-5 0,4 0 0,2 0 0,-10 4 0,1-1 0,2 1 0,1 0-505,3 0 0,2 0 0,0 1 0,0 0 505,0 0 0,1 2 0,0-1 0,4 1 0,-12 3 0,3 1 0,1 0 0,1 0 0,-2 1 0,-4 1-334,9-2 0,-4 1 0,-1 1 0,2-1 334,-4 2 0,2-1 0,1 0 0,-4 2 0,-5 1 30,0 0 0,-5 2 0,-2 0-30,10-2 0,-1 0-398,-4 2 0,-3 1 398,10-3 810,-4 2-1169,-30 3 1590,-7 1-2220,-6-3 1508,-2 0-3127,0-4 3115,5-5 0,10-2 0,4-5 1</inkml:trace>
  <inkml:trace contextRef="#ctx0" brushRef="#br0" timeOffset="13972">10749 8467 20665,'2'-16'2609,"0"0"-2339,-2 5-91,0 2 91,0 4 0,0 3 0,0 2 180,0 8 179,0 14-179,0 26-752,0-13 0,0 4 347,0 12 0,0 2-508,-3 9 0,-1 2 463,1-17 0,1 3 0,-1-1-499,-1 4 0,-1 0 0,0 0 409,2 2 0,-1 1 0,1-1-120,1 0 0,0-1 0,0 0-150,0-3 0,1-1 1,0-1-451,2 17 1,2-3-451,-1-9 1,2-4 1259,1-10 0,2-5 0,9 10 0,3-17 0</inkml:trace>
  <inkml:trace contextRef="#ctx0" brushRef="#br0" timeOffset="14323">10729 8422 24353,'-21'-29'495,"1"1"0,-17-22-585,4 5 90,11 11 0,10 7 0,12 7 0,15 6 0,14 7 0,18 9-45,-6 13 0,2 6 45,-8-3 0,-1 4 0,10 11 0,-2 5-599,-10 11 1,-6 2 688,-9-12 0,-5 1 0,-4 4 0,-5 4 0,-6-3 134,-15 7 1,-8-2-90,1 0 0,-4-2-45,-6-7 0,-3-6 118,11-14 0,-1-2-118,-4 0 0,0-2-90,-8 5-90,0-5 0,29-13-810,6-4 1,10 0 780,8-6-1680,11-6-629,12-8 2428,10-8 0,8-1 0,3-3 0</inkml:trace>
  <inkml:trace contextRef="#ctx0" brushRef="#br0" timeOffset="14626">11354 8585 21475,'17'-26'3598,"-7"4"-3328,-5 6-91,-8 5 1,-5 6 0,-5 9 0,-5 8 0,-8 37-180,13-5 0,4-10 0,2 2-976,10 16 976,6-2-444,7-7 444,6-9-90,7-9 90,14-17 0,-11-15 0,7-19 0,-22-12 90,-7-12 0,-14-7 1014,-9-2-1059,-4 21 0,-6 1-180,-1 8 0,-1 2-180,0 0 1,0 5-90,-17 0-765,25 18 1169,11 14 0,14-3 0,9 8 0</inkml:trace>
  <inkml:trace contextRef="#ctx0" brushRef="#br0" timeOffset="14834">11922 8422 24173,'13'-3'2789,"-5"1"-2520,-8 8-179,-8 10 0,-5 14 0,-5 17-90,6 1 0,0 5-279,5-11 1,2 3 188,-1 7 0,1 5 0,1-5-135,4-6 0,0-3-225,1 12 1,2-1-863,1-18 0,2-4-756,5 8 2068,5-6 0,-6-32 0,0-9 0</inkml:trace>
  <inkml:trace contextRef="#ctx0" brushRef="#br0" timeOffset="14968">11825 8019 21005,'-7'-35'630,"-1"-1"0,-6-25-1260,4 18 90,4 16 586,2 14-2205,6 17 2243,4 10 1,4 15 0,5 4 0</inkml:trace>
  <inkml:trace contextRef="#ctx0" brushRef="#br0" timeOffset="15540">12093 8381 22824,'10'14'1709,"0"-1"-1439,0 3 0,4 4-90,5 5-1,3 11 1,4 5-90,-6-5 0,0 2-90,9 20-234,-10-19 1,-1-2 233,3 11 29,-1 3-29,-7-19 0,-3-2 0,-7-21-180,3-13 90,13-40 90,7-7-45,2-5 0,2-2-97,-8 20 1,0 1 141,5-11 0,1 3 59,6 0 31,7 19-90,-10 26 90,8 26-90,-10 21 0,-7-5 0,1 2 0,-7-10 0,2 0 0,6 9 0,1-3 0,8 7-90,1-15 0,-2-13-90,3-23 0,-1-22 90,3-23 30,-19 12 0,0-6 0,-1 0-633,3-14 0,-2-4 693,-1 6 0,0-5 0,-2-3 135,-5 8 0,-1-3 0,-1-1 0,-1 4-334,1-2 0,-1 2 0,0-2 288,-1 4 1,-1-4 0,0 2 0,-1 5 0,-1-9 0,-1 5-73,0 7 1,-2 4 72,0-16 90,-3 27-90,-4 34 0,-5 36 0,1 19 0,2 11-90,5-9 0,1 3 0,0 1 56,-2 0 0,0 0 1,2 3-57,3-6 0,2 3 0,1-1 0,1-5-120,2-2 0,0-4 0,3 0-186,0 4 0,3 1 0,0-5-459,2 0 1,4-9 779,20 1 1,-21-41 0,4-17 0</inkml:trace>
  <inkml:trace contextRef="#ctx0" brushRef="#br0" timeOffset="16068">13088 8200 18993,'-15'-13'1170,"7"-3"-98,17-2-1072,16-3 724,20-3-904,14-3 90,-25 13 0,1 0 0,3 0 0,0 1 0,0 0 0,1 1 45,-2 2 0,1 0 45,10-5 0,-1 1 360,17-4-180,-28 6 0,-3 1 806,-5-1-716,-13 3 1397,-8 5-1038,-20 10 340,-4 30-879,-5 6-90,13-8 0,2 1 90,6 27-90,11-3-1534,8-3 1534,10-10-180,7-10 0,6-13-89,22-22 179,-16-14 90,-15-1 0,-3-5-270,6-27 270,-7-10-722,-17 22 0,-2 0 812,-2-2 0,-3-1 45,-2 0 0,-2-1 0,-8-7 0,-3 1-135,-12-11 180,-17 1 1393,1 49-1393,-5 26-90,19 0 0,1 5-397,-1 9 0,3 3 307,-2 8 0,3 3 45,3 3 0,3 5-45,6-3 0,1 5 0,3-3 0,2 7 0,3 0 0,2-10 0,1 1 0,3-5-45,6-2 0,5-5-360,11 7 0,6-4 45,-8-15 0,2-4-180,11 4 1,1-7-630,21-10-965,-16-20 0,0-8 2134,-9 1 0,-2-4 0,10-12 0,-2-5 0,-14 2 0,1 0 0</inkml:trace>
  <inkml:trace contextRef="#ctx0" brushRef="#br0" timeOffset="16532">14594 7875 20568,'0'-44'2609,"0"6"-2429,-3 10 1286,-2 10-836,-3 31 116,4 15-566,0 37-90,3-7 0,2 8-589,0-7 1,1 5-1,0-3 499,0-8 0,-1-2 0,1 0 0,1 4 0,0 2 0,1-8 204,1-7 0,0-7 66,0 10 360,1 0-630,-10-54 0,-1-14 0,1-39 0,1 24 0,2-5 384,4-8 0,1-7 0,4 0-384,3-6 0,4 0 0,0-1-718,-3 16 1,-1 0-1,2 0 1,2 3 717,8-12 0,3 3 0,2 7 0,4 6 0,6 10-256,16 9 1,3 12 255,-16 10 0,-1 8 0,13 11 0,-5 10 0,-19 5 0,-7 5 0,-2 2 0,-5 2 0,-4-2 0,-4 2-961,-9 8 0,-5-1 961,-12 12 0,4-26 0,-4-6 173,-13-13-173,-1-10 2008,1-16-2008,-3-39 0,27 12 0,5-4 0,-2 0 0,7-2-251,15-10 1,8 5-1279,12 2 599,-5 20 0,0 5 930,-2 14 0,-1 16 0,-24 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7:05.640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5868 3673 22464,'0'-9'1349,"0"2"-1079,0 2-90,7 27 90,6 6-90,13 30-90,-10-26 0,3 0-777,2 4 1,0 2 731,3 4 0,-1 0 0,2 2 0,-1-1 0,0-1 0,-1 0-45,-1-4 0,-1-1 272,-3-5 0,0-1 43,2 2 0,-2-2 314,3 6-179,1 0-180,-17-28-90,-2-13-90,-3-12-90,0-16 0,4-15 90,2-11 302,0 25 0,0-1-437,2-2 0,1 1 45,0 0 0,2 0-45,0 1 0,1 0-443,3-7 0,3 1-637,0 5 1,1 2 269,-1 2 1,0 3-1754,21-8 2608,-8 22 0,7 7 0,3 3 0</inkml:trace>
  <inkml:trace contextRef="#ctx0" brushRef="#br0" timeOffset="304">6972 3949 23274,'-18'4'1079,"0"5"-899,-3 9 90,-8 29-180,10-4-45,7-2 0,5 2-45,9-9 0,5-1 0,7 30 90,14-18-90,-2-31 0,12-16 90,-9-32 0,-3-9 89,-22-21-89,-17 7-45,-5 18 0,-4-1-1876,-3 7 1,-1 0 1560,0 1 0,-2 3-630,-20-3-2877,23 23 3777,14 11 0,19 6 0,14 3 0</inkml:trace>
  <inkml:trace contextRef="#ctx0" brushRef="#br0" timeOffset="500">7415 3890 23634,'4'-16'2068,"0"0"-1888,-4 5-90,0 2 90,0 4-180,0 25 0,2 36 0,0-24 0,0 3-135,1 8 0,0 4-1304,4 17 0,0-1 134,-4-26 1,0 0 1304,1 18 0,1-5 0,-2-16 0,2-7 0</inkml:trace>
  <inkml:trace contextRef="#ctx0" brushRef="#br0" timeOffset="669">7500 3062 24713,'-15'-40'239,"0"0"1,0 4 0,1 2-329,-8-22-181,9 19-270,6 17-449,10 24-1170,7 17 2159,12 18 0,17 13 0,-15-24 0,0 1 0</inkml:trace>
  <inkml:trace contextRef="#ctx0" brushRef="#br0" timeOffset="1052">8272 3230 19488,'-12'-14'1619,"-1"0"632,-8 13-2161,5 13 858,2 24-858,9 11 0,5 9-60,3-10 0,2 3 0,1 0-45,-2 2 1,0 0-1,2 3 15,2-6 0,2 4 0,1-2 0,-1-3 100,2 0 1,0-4 0,0-1-101,6 21 0,0-4-180,0-11 1,-1-9 89,-2-13-90,-5-20 180,-16-28 416,-14-23-416,-6 9 0,-4 0 45,4 8 0,-2 2-264,-12-8 0,-2 5 219,10 14 0,-3 5 130,-9 5 0,-1 7-130,7 6 0,2 4 45,2 0 0,5 4-45,-3 24 0,34-9 90,12-1-90,13-3-270,10-7 1,5-1-766,-6-5 1,0 0 558,10 4 0,-1-3 476,19-1 0,-17-8 0,2-6 0</inkml:trace>
  <inkml:trace contextRef="#ctx0" brushRef="#br0" timeOffset="1369">10915 2262 23004,'-5'-49'539,"-1"0"1,-2 3 0,-4 3-405,-5 7 0,-5 4-1304,-3 5 1,-3 5 1437,-33-1-89,27 19 0,-1 10 180,-13 22 0,3 17-210,14 6 0,5 9 0,1 2-128,5-16 0,0 1 1,2 3-1,3 7-11,7-7 0,2 7 1,1 5-1,1 2 0,2 1 1,0-2-1,1-3 0,0-5-553,0 2 0,2-5 0,0-2 0,0 2 1,1 4 541,0 0 0,1 6 0,0 2 0,0 1 0,1-2 0,0-4 0,0-7-63,3 18 1,2-9 0,-1-1-58,0-3 0,0 0 0,0-2-653,0-6 0,0-1 1,-1-2 277,3 15 0,0-3-135,-2-10 1,-1-3-290,-2-7 0,-2-4 919,-5 12 0,-12-21 0,-7-15 0</inkml:trace>
  <inkml:trace contextRef="#ctx0" brushRef="#br0" timeOffset="1517">10075 3998 16633,'-36'-30'869,"0"-1"1,2 3-1,1-1-372,4 3 1,1 1-498,-17-17 1404,17 7-1404,19 8 0,21 4 0,27 3-270,24 2-1003,-20 8 0,3 2 553,7-1 1,3 2-585,4 0 0,2 0 1201,2 0 0,0 1 0,1 1 0,0 0 1,0 0-1,0-1 0</inkml:trace>
  <inkml:trace contextRef="#ctx0" brushRef="#br0" timeOffset="1789">11622 3198 24623,'4'-52'2339,"0"4"-1980,-4 7 1,-4 10-90,3 6 90,-6 13-90,6 14-270,-8 25 0,8 27 0,-4-15 0,-1 4-407,3 7 1,1 6 406,-1-1 0,0 5 0,-1 0 0,1 0 0,0 0 0,1 1 0,1-10 0,0 1 0,0 0 0,0-4 0,-1 0 0,1-3 0,0-3 0,1 10 0,0-8 0,0-10 0,0-16-3149,0-56 811,0-19 2161,0 8 1,2-4 0,2-1-1,1-1 1,2-7 0,-1 1-1</inkml:trace>
  <inkml:trace contextRef="#ctx0" brushRef="#br0" timeOffset="2019">12661 2307 23813,'42'-28'1799,"-11"16"-1349,-21 27 90,-20 39-226,-1-10 1,-3 5-820,2-8 0,-2 2 0,1 1 625,-2 6 0,1 2 0,0 0-873,-1 3 0,2 0 0,0 1 783,1 0 0,0 1 0,3 0 0,2-3 0,2 1 0,0-1-675,2-2 1,1-1 0,2 0 644,2-4 0,2-1 0,2-1-145,2 16 0,6-2-455,3-15 0,5 0 1,-1-4-301,3 1 1,5-4 899,23 4 0,4-12 0,-21-23 0,1-9 0,13-5 0,-1 0 0</inkml:trace>
  <inkml:trace contextRef="#ctx0" brushRef="#br0" timeOffset="2376">13652 2063 27052,'14'-22'989,"8"17"-539,16 28-405,4 19 0,4 14-45,-10-4 0,0 5 0,0 2-847,-8-15 0,1 0 1,-1 2-1,-1 3 847,0 4 0,0 4 0,-1 2 0,-1-2 0,-3-4 0,2 5 0,-4-3 0,0 1 0,-1-4 0,0 2 0,-1 1 0,-2-3 0,-2 7 0,-4-2 0,0-3 0,0 3 0,-3-1 0,-3-7 0,-2 2 0,-3-7 982,-9 14-982,-1-21 0,-5-4 542,-29-4-542,10-6 0,-8-13-360,29-14 1593,3 1-2042,7-6-91,4 0-179,0-2-270,0-3-900,0-3 2249,0-2 0,0-4 0,0 1 0</inkml:trace>
  <inkml:trace contextRef="#ctx0" brushRef="#br0" timeOffset="6384">9429 5509 22554,'-16'-36'1619,"0"2"-1529,-2 2 90,-1 5-90,-3 6 270,-20 6-180,5 8 0,-20 9-90,8 11-694,-7 12 649,25-8 0,0 1-45,-1 1 0,-1 2 0,-11 11 0,2 2 0,11-10 0,2 0 0,-6 7 0,2-1 0,3 4 169,15-7-169,6-2 0,22 7 0,3-7 0,14 10 0,1-10 0,-3 2 0,-1 5 0,-11 2 0,-6 8 0,-17 8 0,-12 9 45,4-27 0,-5 2-45,-8 7 0,-7 5 0,1-3 45,-6 8 0,-2 0-75,3-2 0,-3 3 0,6-7-15,8-11 0,5-3 45,-2 19 0,37-34 524,10-5-524,25 2 90,-10-3 0,21 5 90,-33-3 0,2 6 0,-21 2-90,-2 5 0,-20 21-90,2-7 90,-11 14-180,7-14 0,5 1-180,5-1-449,4 3-361,4 4-3836,4-7 1,0 2 4259,1 24 1,1-17 0,2 0 0,-3-11 0,0-1 0</inkml:trace>
  <inkml:trace contextRef="#ctx0" brushRef="#br0" timeOffset="7357">8637 16029 24173,'-24'0'2429,"-11"0"-2339,9 0 0,-5 0-90,23 0 0,2 0 0,24 0 0,3 0-90,21 8 90,-1 4 0,4 13-90,-4 9 90,-5 7 0,-9 10-1253,-11 4 1343,-12 4-1,-12 0 1,-9-2 0,-7-3 0,-4-6-152,-12 4 62,12-19-90,-2 1 90,21-24-90,7-4-180,30-6 180,3 0 90,22 0-90,-4 4 90,0 5 90,-2 11-90,-6 10 45,-18 2 0,-3 4-45,5 23 45,-8-4 0,-3 2-45,-7 9 0,-3-26 0,-1-2-89,-3 7 153,0-13-334,2-5 90,2-15-90,4-4 90,4-8-89,3 0 1430,1 0-1072,0 4 91,-1 3 90,-7 6 270,-12 21-270,-12-1-135,-8 4 0,-5 1-90,6-12 0,-1-1-958,-11 12 0,-1-2 823,8-11 0,1-2-135,-1-1 0,1-1-1417,-28 11 563,6-8-450,2-12 1529,-2-23 0,19-16 0,-2-21 0</inkml:trace>
  <inkml:trace contextRef="#ctx0" brushRef="#br0" timeOffset="8508">20860 3058 21179,'-16'-43'1080,"1"2"-900,3 5-90,6 8 1384,2 6-1384,6 8 659,18 21-749,5 15-1440,-2 2 0,2 4 1440,-1 4 0,1 4 30,0 4 0,0 6 0,0 0-144,-1 1 1,-1 0 0,-1 0 113,0 1 0,0 0 0,-2-1 30,-3-1 0,-1-1 0,-3-5 150,-2-6 0,-3-3 90,6 22-90,-8-29 0,-4-26-90,-2-40-90,4-3 0,3-5 0,-1-4 0,3-3 660,0 9 0,2-2 0,1 2-660,6-15 0,1 1 0,3 0 0,1 1 0,-1 3 0,1 1-135,-1 6 1,1 2-136,-4 8 0,0 3 308,-2 5 0,-1 3-1387,10-13-810,-4 14 2159,-3 15 0,-3 14 0,-2 8 0</inkml:trace>
  <inkml:trace contextRef="#ctx0" brushRef="#br0" timeOffset="8819">21871 3094 23993,'-33'30'720,"-1"5"-630,16-8 0,3 5-45,1 3 0,3 2 0,0 10 0,4 0-45,5-11 0,5-2 90,13 21-90,19-31 0,11-30 45,-16-11 0,-2-9 89,-5-17 1,-6-6-90,-4 4 0,-6-2-314,-7-4 0,-7 2 269,-5 15 0,-3 2 0,0 2 0,-2 1-179,-22-18-361,0 8-270,4 14-269,7 12-990,9 7 2069,9 14 0,10 2 0,5 8 0</inkml:trace>
  <inkml:trace contextRef="#ctx0" brushRef="#br0" timeOffset="9025">22354 3035 22734,'28'-20'1979,"-6"1"-1619,-10 1-180,-6 3 89,-5 3-269,-1 5 90,0 3 90,0 42-180,0 2 0,0 0 0,0 4-881,1-3 0,-2 0 881,0 5 0,-1 1-45,2 0 0,-1-1-1584,-3 1 0,1-1 1224,2-5 1,1 0-226,-2-5 0,0 0 482,2-1 0,0-3 1,0 1-1,0-5 0</inkml:trace>
  <inkml:trace contextRef="#ctx0" brushRef="#br0" timeOffset="9186">22480 2547 15532,'-18'-37'479,"0"1"1,0 3 0,1 2 1997,-15-23-2477,5 16-180,7 6 257,11 14-2145,13 7 2068,15 15 0,13 12 0,7 9 0</inkml:trace>
  <inkml:trace contextRef="#ctx0" brushRef="#br0" timeOffset="9734">23301 2379 23364,'8'-31'1979,"-2"3"-1800,-4 3 1,0 3 0,4 20 0,2 8-90,4 29-90,2 18 45,-4 1 0,0 4-548,-2-10 0,0 1 503,-1-5 0,-1 3 0,0-3 0,0 6 0,-1-2 0,0-1 0,0-1 0,-1-4 0,0 0 0,1 3 0,0-2 0,0 14 0,0-1 0,-5-34 0,0-10-180,-4-28 90,-15-30 90,-3-8 0,-19 11 0,-7 6 45,18 19 0,-3 5-919,-23-1 0,-1 8 919,15 15 0,2 6-45,-1 4 0,-2 5-454,7 1 0,0 4 0,2 0 454,-2 3 0,3 2-131,-6 11 1,7 1 220,12 14-90,22-4 90,20-6-162,23-11 72,3-21 0,9-5 0,1-6 0,2-4 720,2-1 1,-2-3-721,-7-3 0,-7-3 90,3-9 1470,-5-6-1650,-20 2 394,-5-4-664,-15 6-156,-10 2-563,0 0-2302,-14-3 3381,4 4 0,2-1 0,7 8 0</inkml:trace>
  <inkml:trace contextRef="#ctx0" brushRef="#br0" timeOffset="10471">25566 1950 22284,'-23'-53'585,"2"22"0,-1 3-405,-15-6-1,-14 5 1,15 27 90,-1 17 0,2 17-90,3 24-838,16-20 1,2 7 717,1 10 0,1 9 0,1-2-455,2-9 0,0-1 0,0 3 395,2 1 0,-1 3 0,0 1 0,2-3-835,0 4 0,1-2 1,0-1 834,0 1 0,0-1 0,1-1 0,0-1 0,0-2 0,1 0-231,1-3 0,0-1 0,0-2 231,-3 19 0,1-3-45,4-8 0,-1 0-360,-6 6 0,1-3 90,5-20 0,0-1-135,-4 4 1,-2-5-1199,0-10 1648,-7-18 0,-4-19 0,-3-11 0</inkml:trace>
  <inkml:trace contextRef="#ctx0" brushRef="#br0" timeOffset="10624">24872 3130 21655,'-22'-59'1889,"1"5"-1799,7 10-1,6 9 1,4 10-90,11 2 90,31-5-270,9 8-944,-8 4 1,2 2 538,-2 4 1,0 1-586,3-2 1,1 0 1091,0 0 1,0-1-1,-1 1 1,1-1 0,-2 0-1,1-1 1</inkml:trace>
  <inkml:trace contextRef="#ctx0" brushRef="#br0" timeOffset="11096">25765 2542 21835,'0'-5'1439,"-5"1"-1079,-4 8-91,-9 7 181,-13 24-270,-5 12 180,11-16 0,1 0-1,-4 6-89,5-11-180,19-28 90,4-7-180,0-7 90,6-11-90,2-7 0,27-23 45,-15 29 0,4 1 0,9 0 0,2 4-45,18-2 90,-4 32-90,-25 24 0,-9 19 45,-16 9 0,-5 5-684,-3-12 0,-2 1 639,0-4 0,-2 3 0,-3 0 30,-5 0 0,-4-1 0,2-3-30,-3 6 0,-1-3 30,4-9 0,-1 1 0,3-5 15,2-8 0,1-4 135,-10 17-90,7-14 0,11-9-90,5-10 90,14-6-90,7-9 0,17-6 0,13-3 550,13-6-550,-24 10 0,2 0 0,2-2 0,3 1-90,18-5 0,0 1-90,-16 5 0,1 0-390,-1-1 1,3-1-1,-6 1-779,22-5 148,-26 4 1,-2-1 1200,1-8 0,-5-4 0,-5-2 0</inkml:trace>
  <inkml:trace contextRef="#ctx0" brushRef="#br0" timeOffset="11401">27491 2081 23274,'21'-32'1529,"-5"3"-1079,-8 8-181,-13 15 1,-10 16-90,-13 24-45,3 11 0,1 6-1259,4-7 0,1 2 1124,2-3 0,1 4 0,2 1 30,3 3 0,4 2 0,2 0-139,3-1 1,1 0 0,3 1 78,2 7 0,2 1 0,3-4-150,3 5 0,5-7-180,0-14 0,3-7-809,10-7-3238,21-38 4407,-8-21 0,-12 1 0,-1-6 0,-7 0 0,1-1 0</inkml:trace>
  <inkml:trace contextRef="#ctx0" brushRef="#br0" timeOffset="12335">23565 5360 14613,'-23'-43'2158,"-3"6"-208,-8 12-1681,-9 12 1392,-10 19-1391,-8 12-180,29-3 0,-1 3-90,1 1 0,0 2 82,3 0 0,2 1-82,-18 24-90,12-3 2412,17 18-2682,23-8 270,8 2 734,13-18-644,-10-15 300,-4 0 149,-18 17 1083,-6-5-1442,-18 15 0,-1-12-180,-2 6 180,5 0-135,14-11 0,3 1 45,4 17 0,6-16 0,3 0 0,17 12 45,-3-14 0,1 1-45,11 13 0,-11-18 0,-1 0 180,0 4 90,-7-3-90,-6-2 179,-19 14-269,-1-8-90,-3-3 0,-3 2 90,-4 8-180,-4 14-89,19-13-1351,11 22-89,14-11-1426,-3-16 0,4 1 3045,2-7 0,3 0 0,4 7 0,1 0 0,1 4 0,1-1 0</inkml:trace>
  <inkml:trace contextRef="#ctx0" brushRef="#br0" timeOffset="13269">25173 16025 21475,'-18'-9'3418,"-15"2"-3328,14 2-90,-5 3 0,26 2 0,10 6-90,10 0-90,11 7 90,7-2-508,6 7 598,-1 2 89,-5 9 181,-18-1 0,-6 5 180,-8 6 0,-6 3-136,0 1 1,-5 0-90,-9 3 0,-8-2 90,-10-1 0,-3-3-450,8-11 0,-1 0 180,-12 12 0,1-3-135,3-5-180,13-1 90,28-23 220,46-15-85,-16 1 0,0-1 45,3 0 0,0 0 90,-1 2 0,-2 0 180,8 4 0,-10 10 0,-11 7-90,-12 15 269,-10 31-404,-6-26 0,0 1-45,1 1 0,0 0 189,-1-2 1,1 0-190,6-1 0,1 0 0,4 19 0,2-10 0,1 0 0,1 5-45,-4-13 0,-6 1-675,-34 20 90,2-12 90,3-24 1,-3-6-900,-12-7-270,-1-5-630,-4-8 2339,-1-3 0,-5-4 0,-2-3 0</inkml:trace>
  <inkml:trace contextRef="#ctx0" brushRef="#br0" timeOffset="15721">9295 9123 16470,'8'-5'4138,"-1"1"-2397,-2-1-1381,-2 1 298,-2-1-298,-1 3 1682,0 0-1952,0 0 473,0-9-563,0-3 90,-7-11-180,-11-14 90,-6 8 0,-8-8 0,0 16 0,-3 5 0,-3 5 0,-3 6 45,4 9 0,-1 6-45,-22 15-119,23-7 0,2 5 119,6 17 0,8 5 0,8-9 0,3 3 0,2 13 0,1 9 0,3-4-723,3 4 1,2 1 722,0-4 0,1 3 0,2-3 0,2 10 0,2-3 0,-1 3 0,0-1 0,2-1 0,0-1 0,-1 0 0,1-1 0,0-4 0,0-1 0,-1-3 0,0 1-114,3 10 0,0-1 114,-3-18 0,0-2-45,2 17 0,-1-4-135,-2-5-360,-2 2-269,-5-29-451,0-13-3057,-11-10 4366,-2-16 1,-12-13-1,1-8 1</inkml:trace>
  <inkml:trace contextRef="#ctx0" brushRef="#br0" timeOffset="15991">8605 10240 22284,'-37'-14'2879,"-5"-1"-2699,13 5-1,8-7-89,25 7 0,24-9-45,15 1 0,8 1-491,-8 1 1,4-1 475,9-1 0,8-1 0,-6 2-30,-6 0 0,-1 2 0,-2 2 0,3 0 0,-7 2-3097,16-2 3097,0 3-90,-37 10-90,-13 0-899,-10 0 89,-7 0 147,-5 0-1585,5 0 3276,-1-2 0,6-2 0,-3-3 0</inkml:trace>
  <inkml:trace contextRef="#ctx0" brushRef="#br0" timeOffset="16542">9835 9457 21565,'5'-16'2698,"-2"1"-2518,-3 5 0,-7 4-90,-2 4 90,-13 10-90,7 0-90,-5 5 0,10-6 90,3-3 180,0-4 179,6 0-179,-2-6-90,3-9-90,0-5-90,3-6 90,5 3-90,9 2 0,7 1 90,9 4-90,7 5 0,7 4 0,4 13 0,2 8 0,-19 11 0,-3 5-78,-8-4 0,-4 4 78,-5 10 0,-3 7 0,-5-2-433,-7 4 0,-5-1 463,-2-3 0,-3 2 0,-3-3-518,-7 5 0,-3-3 578,-2-1 0,-1-1-45,-1-5 0,-1-2 45,2-3 0,-1-2 0,2-5 0,1-2 179,-21 16 91,-1-6-180,19-20 20,5 0-110,17-15 703,12-4-793,8-6 90,14-6 0,17-4-90,14-1 311,-25 12 1,1 2-312,3 2 0,0 1 0,-1 1 0,-1 2 0,-1 0 0,-1 2 0,27 5 0,-8 2 0,-8 5-90,-9-5-90,-6 4-90,-7-11-180,-5 9-1619,-8-9 450,-4 3-809,-4-8 2546,-2-7 0,0-7 0,0-7 0</inkml:trace>
  <inkml:trace contextRef="#ctx0" brushRef="#br0" timeOffset="17020">11403 9127 17967,'-15'-20'3778,"7"0"-3149,-3 2-89,6 1-90,-5 2 359,2 1-359,3 5 180,-2 2-271,2 5-89,-3 6 0,-3 5 90,-4 11-180,-5 14 0,-3 12 0,-1 15-731,9-7 1,2 4 595,5-12 0,2 2-15,2 8 0,3 5 0,2-4-30,4-6 0,3-1 0,5 16 0,2-4 0,0-22 0,1-5 0,1-3 0,3-1-230,10 4 1,2-4 229,18 9 0,-18-17 0,1-5 90,20-6-270,-15-6-180,-8-6-90,-17-6-269,-17-8 1124,-2-9-1394,-7-9-2160,-8-24 811,3 6 2148,6 16 0,2 0 0,-2-20 0,2-1 0</inkml:trace>
  <inkml:trace contextRef="#ctx0" brushRef="#br0" timeOffset="50314">31719 1778 21205,'-14'-50'2608,"1"4"-2068,-1 8-90,7 6 90,4 12-181,14 8-89,13 6 90,21 16-225,-13 0 0,1 3-408,5 7 0,0 7 333,-1 7 0,0 6 0,-2 1-643,3 10 1,-3 4 582,-7-6 0,-1 4 0,-5-1 45,-5 8 0,-8 0-45,-3 0 0,-4 0 0,-3-1 0,-4-1 45,-2-2 0,-3-3-409,-2-2 1,-2-2 363,0-4 0,-1-2 0,1-6 0,-1-1 0,-11 25 0,6-16 0,4-14 394,7-8-933,0-10 691,8-6-1951,-2-7 2024,3-25 1,1-3-1,2-19 1</inkml:trace>
  <inkml:trace contextRef="#ctx0" brushRef="#br0" timeOffset="51896">28275 2144 19586,'-4'-9'4227,"-4"0"-3687,7 0-90,-2 4-180,3 1-90,-4 4-1,3 0 91,-2 6-90,3 8 0,0 13-90,0 13 0,1 13-90,2 10-917,-1-29 0,0 0 917,0 2 0,0 1 0,0-1 0,0 0-17,0-2 1,0 0 16,2 32 0,0-11-540,-2 2-180,0-23-449,-2-5-630,0-31-8032,0-21 9050,0-18 1,2-18 0,0-7 0</inkml:trace>
  <inkml:trace contextRef="#ctx0" brushRef="#br0" timeOffset="52061">28340 1751 20305,'-16'-42'2159,"1"6"-1979,3 7-180,6 9 0,2 6-180,4 7-360,0 5-1438,4 10 1978,2 2 0,6 15 0,3 0 0</inkml:trace>
  <inkml:trace contextRef="#ctx0" brushRef="#br0" timeOffset="52739">28604 2293 24623,'6'23'360,"0"4"-270,2 7-90,0 7 0,-3 2 90,-2 0-90,-3 6 0,0-17 0,0-2 0,0-21 0,-3-9 0,2-11 0,-3-10 0,10-12 0,11-29 90,2 14-90,-6 15 0,1 3 90,5-2-90,-1 7 0,-2 12 89,0 6-89,2 13 90,1 6-90,-1 11 0,8 14 0,-1-1 0,0-1 0,-3-10 0,-6-17-90,-2-2 90,4-6-179,3-8 179,1-6-90,2-13 90,1-12 0,-3-8-325,-1-12 370,-13 26 0,0 0 0,-1-2 0,0 0 45,-1-1 0,-2 1 90,3-28 0,-2 6 0,-3 4-91,1 21-89,-2 4 90,-1 26-90,0 31 90,0 7-90,-3 28 0,2-18 0,1 1-62,-2-9 1,0 0 61,2 13 0,2-1 45,0-15 0,0-2-135,6 30 0,1-6-719,4 4-1260,-4-15-180,-1-12 2249,-4-24 0,-4-21 0,0-8 0</inkml:trace>
  <inkml:trace contextRef="#ctx0" brushRef="#br0" timeOffset="52983">28876 2149 15812,'34'-11'510,"0"0"0,6 5 0,3 0 226,21-2 1,3 0-827,-12 5 0,-5 1-179,6-2-1630,-2-7 1899,-32 3 0,-5-1 0,-29 5 0</inkml:trace>
  <inkml:trace contextRef="#ctx0" brushRef="#br0" timeOffset="53967">30602 2022 20215,'-4'-16'2789,"3"2"-1980,-8-5-449,3 6-90,-1-2-90,-4 6-90,2 2 90,-7 3-90,-6 2 0,-8 2 90,-9 8-180,-8 6 45,8 5 0,-2 7-1,1 6 1,0 3-468,-1-1 0,1 2 378,7 2 0,6 2-194,5 1 1,6 1 238,0 21-90,6-23 1,3-1 89,11 8-90,2-6 90,6-7 689,3-7-869,5-7 696,4-11-696,5-2 388,5-14-208,1-2-90,1-11 90,-1-9 0,-2-10 0,-3-11 90,-11 9 0,-1-3-45,-4 11 0,-1 0-139,4-12 0,-1 1 274,3-11 45,-9 21 0,0 0 44,1-11 1,-1-7-90,-9 27 0,-1 5-90,0 7 0,0 4 0,0 4 368,-5 7-279,-2 9 1,-5 12 0,2 13 0,3 8 0,7 5-90,8-14 0,5 0 0,7-2 0,5-1-45,-1 0 0,2-4-171,6-4 1,1-5 125,16-1 90,0-8-90,-4 0 0,-6-9 0,-7 3 0,-6-4 0,-5 0-270,2-8-90,-9 0-109,1-8-1959,-9-3 719,-4 5-900,0-5 2609,-2 6 0,0-1 0,0-2 0</inkml:trace>
  <inkml:trace contextRef="#ctx0" brushRef="#br0" timeOffset="61939">12487 8933 21565,'0'-9'2338,"0"0"-2248,3 0 0,9-2 0,14-1 0,21-1-453,-16 5 1,3 0 362,8 0 0,1 0-364,5-1 1,1 0 363,1 1 0,0 0 0,-2 0 0,-1 0 0,-4 2 0,-2 1 0,-6-1 0,-1 1 0,19-3 0,-15 4-90,-14 2-270,-11 2-1079,-8 0-2608,-41 0 4047,7 4 0,-35 3 0,14 5 0</inkml:trace>
  <inkml:trace contextRef="#ctx0" brushRef="#br0" timeOffset="62423">12552 8915 22284,'-4'-9'2429,"3"-4"-1889,-2 5-361,-1-1 361,3 15-180,-6 10 0,2 40-270,0-19 0,-1 1-90,1 3 0,1-1 45,-2 1 0,0-3-45,-2 11 0,0 9 0,0-21 0,3 2 0,1-23 90,4-9-90,0-3 0,0-4 89,4 0-89,4-6 0,28-14 0,-4 5 0,2-1 0,0 0 0,4 1 0,17-1 0,2 6 0,-12 10 0,-1 5 45,0 0 0,-2 4-45,-6 6 0,-6 5 0,4 19 45,-20-4 0,-5 1-45,0 19-144,-9-17 0,-3 0 234,-13 7-90,-7-2 0,-5-7 0,-12 4 0,12-15 0,-2 1-270,18-19-180,5-3-539,4-4-2950,3-6 3939,0-6 0,5-8 0,2-6 0</inkml:trace>
  <inkml:trace contextRef="#ctx0" brushRef="#br0" timeOffset="62786">13876 8580 23274,'-21'-36'1619,"5"4"-1349,7 3 89,9 6 91,10 5 0,13 4-180,13 7 90,17 9-181,10 14 46,-12 10 0,-1 10-1582,-19-4 0,-2 5 0,-2 1 1387,1 0 0,0 2 0,-5 1 0,-5 4 0,-4 3 0,-5-3-204,-5 7 1,-6-2 218,-2 0 0,-2 0-315,-4-3 1,-1-2 269,-1-2 0,-1-2-52,1-3 0,-2-3 52,-12 24 2521,-2-4-2791,2-17 1480,4-11-3099,-3-25 1568,7-14-2018,-2-17 2339,6-5 0,10-11 0,2-6 0</inkml:trace>
  <inkml:trace contextRef="#ctx0" brushRef="#br0" timeOffset="63001">14903 8526 22914,'14'-23'2249,"-1"3"-2069,-3-1 89,-4 5-179,-2 3 0,-2 2-90,-2 4-180,1 0-1439,0 5 1619,1 0 0,-2 8 0,0 1 0</inkml:trace>
  <inkml:trace contextRef="#ctx0" brushRef="#br0" timeOffset="63205">15065 8969 24353,'14'5'2249,"3"5"-1350,7 0 91,4 8-900,22 20-90,-16-4 0,-11-10 0,-3 4 0,-7 7 0,-8 3-180,-12 14 0,-6 2-1694,2 2 0,-6 0 824,-3-13 1,-4-1-1,-3-2 1050,-11 10 0,-3-3 0,9-14 0,-1 0 0,-2-1 0,-2 1 0,-1 0 0,1 0 0</inkml:trace>
  <inkml:trace contextRef="#ctx0" brushRef="#br0" timeOffset="65198">9571 12262 12743,'15'-54'2069,"-5"-5"-1799,-4-7-45,-4 30 0,-2 0 723,-3-2 1,-2-1-454,-6-16 0,-3 0-271,2 14 1,-3 0 0,-13-20 0,-2 5-135,-7 6-90,13 24 0,-2 7 90,-11 15-90,-2 24 90,-1 24-90,22-2 0,1 13 0,2 4 0,1-5 1,0-3 1,2-2 0,0 5-2,2-3 0,-1 5 0,0 3 0,1-3 0,3-4 0,2 5 0,2-4 0,1 0 0,-1-1 0,2-1 0,-1 0 437,2-3 0,0 0 1,0 1-468,1 7 0,-1 1 0,1-3-60,1 5 0,0-3 254,0 8 0,1-5-974,3 4-778,-2-16-211,-2-8 1094,0-12 705,-2-7 0,-9-11 0,-3-3 0</inkml:trace>
  <inkml:trace contextRef="#ctx0" brushRef="#br0" timeOffset="65392">8633 13230 21636,'-35'-12'1709,"5"1"-635,11-3-984,9-1 444,16-1-444,12-6 0,15 3 0,9 0-90,11-2 0,5 0 0,0 0 0,5 1-570,-2 5 0,6 0 1,-9 3-393,-12 4 1,-2 0 961,4-1 0,4-2 0,-9 2 0,7-2 0,8-6 0</inkml:trace>
  <inkml:trace contextRef="#ctx0" brushRef="#br0" timeOffset="66182">10253 12130 16343,'7'-27'1349,"-3"6"1467,-1 18-2726,0 15 1357,-1 16-1357,0 8 0,-2 5 739,0 0-829,0-2 90,-4-6 3278,0-1-2739,-5-17-449,0-5 0,4-19-90,-1-11 0,6-10 0,0-8-90,6-8 0,4 1 0,12-3 0,5 22 0,4 3 0,23-7-251,-14 17 1,2 7 250,21 18 0,-33 0 0,-1 7 44,4 21 1,-4 6 0,-11-7 0,-4 3-498,0 18 0,-8 3 453,-11-10 0,-8-2 45,-5 3 0,-5-1-45,-3 2 0,-5-1 0,-2-4 0,-3-2 45,-1-3 0,-2 0-37,7-13 1,-2-1-1,0-1-8,-11 6 0,1-2-129,3-3 1,2-2 218,-13 3 348,30-22-348,7-4 829,7-6-919,5 0 162,3 0-72,0-2 211,7-3-301,-2-2 0,22-6 0,20 5 0,-1 3 0,3 1-365,-1 2 0,4 2 365,2 4 0,6 3 0,-5-2-90,0 0 0,0 0-240,1 2 0,4 1 0,-4-1-1875,-2-1 1,-5-1 1754,-2-2 0,-3-1-629,7 2-270,-39-4 1349,-19-12 0,-11 1 0,-12-11 0</inkml:trace>
  <inkml:trace contextRef="#ctx0" brushRef="#br0" timeOffset="66968">12032 11484 14722,'0'-39'3058,"-7"3"103,-17 13-2531,-5 23-90,-16 24 75,22 3 0,1 7-480,-3 9 0,1 4-30,-1 10 1,1 4-106,8-16 0,2 2 0,1 0 0,0 2 0,2 1 0,3 3 0,2-3 0,2 4 0,3 1 0,2-2 0,3-2 0,2 0 0,2 0 0,1-1 0,2 15 0,2 0 0,6-3 0,10-1 0,6-3 0,0-8-45,-2-11 0,2-6 1037,9 8 1,0-5-1712,11-4-271,-8-9-449,-7-12-2878,6-11 4461,-17-15 1,4-11 0,-15-8 0</inkml:trace>
  <inkml:trace contextRef="#ctx0" brushRef="#br0" timeOffset="67640">13368 11475 20126,'0'-16'3508,"0"0"-3059,0-2 1,0 0 90,0 0 89,0 2 181,-11-4-630,3 12 0,-11-3 179,-8 38-179,2 7-135,6 1 0,2 6-395,2 4 1,2 3 394,0 7 0,3 4-45,1 3 0,3 5 30,4-8 0,1 4 0,4-1-30,5-5 0,3-1 0,1-1-391,-2 0 0,1-1 1,4-4 390,12 8 0,6-11 0,-8-21 0,5-9-134,13-8 0,3-7 134,-11-4 0,-1-5 0,12-8 0,-4-6 0,-15-2 0,-5-4 0,-1-1 0,-3-3 45,-4-2 0,-4-2-1312,-7-13 0,-5 0 1267,-3 12 0,-3 1-590,-6-8 1,-5 3 589,-24 0-9,11 23 0,-2 4-171,-19-1-397,-13 16-143,27 13 1743,8 12-2103,9 5-215,12 12 1295,6-13 0,12-3 0,3-20 0</inkml:trace>
  <inkml:trace contextRef="#ctx0" brushRef="#br0" timeOffset="67942">14071 10918 23365,'12'-43'2068,"2"6"-1352,22 15-356,5 25-1,11 20 1,2 12-985,-12-3 1,-1 9 669,-6-2 0,2 7 0,0 4 0,-5 0-23,-6 1 1,-5 2-1,-1 1 1,-1 1-313,1-1 1,0 2-1,-2-1 1,-3 1 311,-4 0 1,-2 2-1,-3-2 1,-2-3-804,-4-2 0,-3-2 0,-2-2 781,-1-1 0,-2-1 0,-1 0 0,-8 16 0,-3-2-297,-1-5 0,-3-2 252,-1-7 0,-2-2 0,0-4 0,-1-3 48,0-6 0,0-2-363,4-4 1,-1-2-811,-17 11 635,11-16-1624,11-11 2852,10-23 0,15-15 0,7-15 0</inkml:trace>
  <inkml:trace contextRef="#ctx0" brushRef="#br0" timeOffset="68156">15155 11212 22374,'25'-56'2879,"-5"5"-2430,-6 9 91,-4 8 0,-4 9-270,0 5-1,0 4-269,-3 5 0,0 4-359,-3 2-1440,0 5 180,0 7 1619,-3 18 0,-4 7 0,-3 18 0</inkml:trace>
  <inkml:trace contextRef="#ctx0" brushRef="#br0" timeOffset="68364">15248 11651 23544,'8'0'2878,"2"4"-2159,1-3 721,17 23-1440,13 23 0,-18-17 0,-2 3-667,4 11 0,-5 3 667,-6-3 0,-5 2 0,-1 7 0,-4 3 0,-6 4 0,-5 2-859,0-17 0,-3-1 0,-2 1 739,-3 1 0,-4-1 0,-2 0-510,-2 1 1,-2-1-1,-6 2 531,-4-1 1,-6 2-1,-2-1 1,1-2-1,-5 3 1,0-4-1,-3 2 1,9-11-1,0-1 1,1 1-1,-1 0 1,0-1-1</inkml:trace>
  <inkml:trace contextRef="#ctx0" brushRef="#br0" timeOffset="69491">5665 9629 22134,'-35'-21'629,"1"0"1,0 1 0,0 0-405,2 2 0,0 0 314,-28-11-269,9 9-180,9 2 386,10 10-386,9 6 190,14 38-145,17-3 0,7 6-15,1-1 0,4 3 0,5 0-313,9 7 0,7 0 0,8-2 247,-2-12 0,7-2 0,4-1 0,-1-2 0,-2-2-777,-2 0 1,-2-2 0,0-2 0,4-1 722,0-3 0,4-1 0,1-1 0,-1-2 0,-2-2 0,-2-1 0,-1-3 0,-2-1 0,0 1-696,10 1 1,0-1 0,-1 0 695,-3-1 0,-1-1 0,-4-1-260,9 2 1,-8-4 259,-1-4 412,-9 0-412,-9 0 2078,-9 0-2078,-6 0 3065,-4-2-3065,-5 0 1261,-5-1-1351,-2 1-3328,-4 2-899,1-6 4317,2-5 0,2-10 0,2-4 0</inkml:trace>
  <inkml:trace contextRef="#ctx0" brushRef="#br0" timeOffset="70347">7135 9575 22734,'-5'-41'1799,"-2"5"-1619,6 9-90,-3 6 0,4 10 0,0 4 0,4 13-90,6 12 90,9 15-90,9 14-686,9 8 731,-17-23 0,1 1-45,0 2 0,0 0 45,0 5 0,-1 1 0,-2 3 0,-1 1-1072,-1 4 1,-2 1 1116,-2 4 0,-1 1 45,-3 1 0,-2 1-408,-1 2 0,-2 0 318,-3-2 0,-2-1 0,0-3 0,-1-1 0,1-5 0,0-2-45,-2-6 0,1-3 90,2 25-90,-3-16 90,4 1 401,0-26-491,0-4-90,0-58 90,0-12 552,0 5 1,0-4-553,0-4 0,0-2 0,-1 14 0,0-2 0,0-1 0,-1-5 0,0 0 0,-1 0-221,0-3 0,0 0 0,-1 0 221,0 1 0,-1 0 0,0 1 0,0 3 0,-1 0 0,1 1 30,-1 5 0,0 0 0,-1 2-471,-4-15 1,0 3 440,1 6 0,-1 3 0,0 6 0,0 3 0,-9-24 0,1 16 0,-4 5 0,9 22 0,0 8 969,11 22-969,3 8 0,14 10 0,6 2 90,12 14 316,1-7 0,3 0-406,-5-10 0,1-2-45,2 2 0,2 1 75,-3 1 0,2 2 0,-1-1-30,3 5 0,-1 1 0,9 10 0,-3 3 0,-12 3 0,-6 0 45,-7-12 0,-3 1-45,1 16 0,-5 0 45,-8-15 0,-6 1 45,-2-3 0,-4 4 0,-1-3 0,-4 6 0,-2 0 0,-5 13 0,-3-2 0,5-21 0,-1-4-45,2-1 0,-1-2 45,-16 23 290,15-26 1,2-1-381,-6 7 90,-1-1-90,19-21 90,1-6-90,3-3 825,2-4-3973,-3 0 2742,-1 0-1933,-2 0 1,-5 0 2338,0 0 0,0 0 0,-1 0 0</inkml:trace>
  <inkml:trace contextRef="#ctx0" brushRef="#br0" timeOffset="78007">30017 3212 19586,'0'5'3328,"0"3"-2878,0-7-1,2 3-89,2-4-90,0 0-90,6 0 0,15 0-180,4 0 0,18-2 0,2-1 90,6-1-322,4 1 232,2-1 0,-2 0 0,-4-4 0,-4-1 0,-8 0 0,-5 0-180,-5 0-90,-5 0-269,-4 0-271,-5 2-2878,-14-3 3688,-10 4 0,-15 0 0,-5 4 0</inkml:trace>
  <inkml:trace contextRef="#ctx0" brushRef="#br0" timeOffset="78560">30155 3230 17281,'-12'0'4318,"2"0"-3668,3 0-380,-2 0 40,8 0-221,-5 0 67,6 0-156,-3 4 290,-2 5-290,-5 9 0,0 7 0,-4 9 0,-8 22 90,4-10-90,-3 13 0,7-13 90,3-10-90,5-4 179,2-17-89,4-11 0,4-4 0,1 0 0,4 0-90,7 0 90,5 0-90,27 0 0,-10 5 0,1 4 45,0 3 0,-2 4 0,3 9 0,-5 4 45,-5 22 0,-22 6 0,-21-17-90,-9-3 90,-7-1-90,-4-9 0,3 0 0,1-8 90,5-2-90,4-9-90,5 2 0,7-9-270,5 3-539,3 0-1260,0 1 2159,-6 0 0,-2 5 0,-7-3 0</inkml:trace>
  <inkml:trace contextRef="#ctx0" brushRef="#br0" timeOffset="79407">27410 7255 21295,'4'-34'2339,"-2"2"-2160,0 7 1,-2 1 270,0 19-90,4 13 90,0 32-316,1-9 1,0 6-400,1 12 1,0 7-1,0 5 355,-1-5 0,1 4 0,0 1 0,0 0-813,0 2 1,0 0 0,-1 2-1,1 0 759,-1-9 0,1 1 0,-1 1 0,0-2 0,0-1-36,-1 0 0,0-1 0,0-2 0,0 2-355,1 3 0,0 0 0,0 1 0,0 0 377,0 2 1,-1 0-1,0 1 1,0 0-296,0 3 0,1 0 0,0 1 0,-1 0 309,-1-12 0,0 0 0,0 1 0,0 0 0,-1-1-155,1 1 1,0 1-1,0-1 1,0 1 0,-1-1 154,1 0 0,-1-1 0,1 1 0,-1-1 0,0 0-14,2 11 1,-1 0-1,0 0 1,1 2 36,0-12 1,0 3 0,0 1 0,1 0 0,-1-2 0,1-2-15,0 10 0,1-3 0,-1-1 0,1 3-67,0-3 0,0 3 0,1 1 0,-1-3 0,1-3 44,-1-6 1,1-4-1,-1 0 1,1 3 48,0 2 0,1 3 0,0 1 0,0-1 0,0-3-71,0-2 0,0-2 0,0 0 0,0 2 22,2 11 1,0 3-1,0-2 1,-1-4-23,0-7 0,-2-4 0,1 1 359,2 9 0,0 1 0,0-2-359,-1-8 0,-1-2 0,1-1 0,2 20 0,1-5 0,-3-19 0,-1-7 0,-2-1 1741,0-11-1741,-2-8 2383,0-8-2383,-2 1 1787,0-9-2686,-2 3-176,0-9-724,0 0-719,0-4 2518,-5 0 0,-2-3 0,-5 0 0</inkml:trace>
  <inkml:trace contextRef="#ctx0" brushRef="#br0" timeOffset="79940">27528 12705 23723,'-23'-9'720,"3"2"-810,9 2 90,4 3 360,27 10-90,5 4-90,23 15 0,5 7-91,-24-12 1,1 1-45,2 2 0,1 3 45,13 16 0,0 3-403,-10-13 1,-2 1 357,9 11 0,-2-1-45,-16-17 0,-1-1 135,1 1 0,-1-1 135,8 8 0,-2-1-90,-18-25 89,-5-3-89,-2-6 715,-4 0-715,2 0 0,-2-10-180,4-6 0,1-18 0,4-4 0,2-3 0,-2 6 0,0-2-350,4-15 1,0-1 349,-3 12 0,0 2 0,-1 2 0,-1 0 0,-1 1 0,0 2 0,6-28 0,-8 26 0,0 0 0,2-16 0,-2-5 90,-4 24 0,-2-2 0,0 8 0,-5 6 609,-4 11-699,-11 16 0,-10 6 0,-16 11 0,16-9 0,-2 1-319,-5 2 1,-1 0 183,-3 1 0,-2 1-854,-15 4 0,-4 0-2821,2-1 1,0-2 3809,0 0 0,1-2 0,6-4 0,3-3 0,14-5 0,0-1 0</inkml:trace>
  <inkml:trace contextRef="#ctx0" brushRef="#br0" timeOffset="81409">5551 12723 20665,'-31'-23'2339,"5"3"-1979,2 2-90,5 4-91,3 5-89,8 2 0,2 3 0,2 1-90,4 1 90,-8 2-90,7 0 0,-2 0 90,5 6-90,4 6 90,22 29 0,4-12 0,7 2-90,1-2 0,4 0 0,1 0-650,-2-3 1,0-1-1,1-1 650,6 1 0,2-1 0,-3-3 45,7 3 0,-2-3-45,1 0 0,0-3 0,-3-1 0,2-2-58,-10-5 1,2-1-1,0-2 103,14 1 0,0-3-45,7 1 0,-5-2 0,-21-4 0,-5-2 0,13 0 0,-30-3 0,-5 0 1639,-8 3-2089,-2-2-56,-4-1-214,0 0-1259,0-3 1979,-6-1 0,-2-3 0,-7-1 0</inkml:trace>
  <inkml:trace contextRef="#ctx0" brushRef="#br0" timeOffset="82108">6749 12596 17992,'0'-16'1259,"0"1"836,0 3-2005,0 5 730,0 3-640,0 22 262,0 13-352,0 28-45,1-21 0,2 2 117,-1 6 0,2 2-162,1 5 0,0 0 0,2 3 0,0 0 0,1-2 0,1 1 45,-1-4 0,0 0-90,1-6 0,0-2-53,-1-4 0,0-2 188,7 23-90,-3-11 0,-4-13 0,0-11 90,-4-7 0,0-23 1036,-7-12-1126,-6-26 0,-9-16-193,7 22 0,0-3 193,-2-3 0,-1-1-405,0-3 1,0-1 449,0 3 0,-1-1 90,-3-10 0,1 0-90,4 18 0,1 1-45,-3-6 0,3 2 0,-1-8 0,7 20 0,3 5 550,10 18-550,7 6 956,15 8-956,11 2 0,13 8-486,10 2 486,-28-10 0,2-1-45,0 2 0,3 0-45,12 4 1,2 3 44,-5 3 0,-1 1 45,-2 0 0,-5 2 0,-9 0 0,-8 2 0,-10 17 0,-12 6 0,-16 10 45,2-26 0,-3 0-45,-3 3 0,-2 0-336,-3 3 1,-1-1 335,-2 1 0,1 0 45,-1-1 0,1 1-45,1-4 0,1 0 0,2-4 0,1-1-69,-1 3 1,2-2 68,-3 9 90,3 0-90,15-21 257,4-10-617,0-3-270,0-6-3148,0 0 3972,2-10 1,4-7 0,3-10 0</inkml:trace>
  <inkml:trace contextRef="#ctx0" brushRef="#br0" timeOffset="83478">30110 4641 22554,'-10'-14'1889,"4"3"-1709,-1 0-90,6 6 0,-3 0-90,-1 5 180,-2 9-90,-9 9 0,-2 16 0,-5 20-410,11-21 1,0 2 364,-1 7 0,1 2-45,1 3 0,0 1 0,0 1 0,1 0 45,2-1 0,2-1-45,1-3 0,2-2 0,0-3 0,4-1-144,7 8 0,4-2 144,13 14 0,-4-24 0,4-5 0,24-7 90,2-11 90,0-13 75,7-23-75,-24-5 0,-2-19 0,-24 8 0,-12-2 0,-6 4-90,-7 3-90,-6 4 0,-2 7 90,-4 5 427,-21 9-607,-7 12-270,-3 7-360,8 10 129,23 2-848,7 3-964,8 2 2403,5 2 0,6 0 0,3 0 0</inkml:trace>
  <inkml:trace contextRef="#ctx0" brushRef="#br0" timeOffset="84485">28839 7648 23184,'0'-34'1304,"0"0"0,0-29-764,0 10 90,0 11-91,0 10-179,0 7-90,0 9-90,2 7 90,4 21-270,6 25 0,-2-4 0,1 6-789,3 14 0,2 4 789,-4-9 0,0 2 0,1 2-739,1 7 1,0 3 0,1 1 738,-4-11 0,1 1 0,0 2 0,-1 0 0,1 3 0,0 0 0,-1 2 0,1-1 0,0 3 0,0 0 0,0 2 0,1 4-356,-2-7 0,0 4 0,0 3 0,0 1 0,0-2 0,-1-3 356,0-1 0,-1-2 0,1-2 0,-1 2 0,0 3-190,-1-9 0,1 3 0,-1 1 1,0 1-1,1-1 0,-2-3 0,1-2 190,-1 2 0,0-3 0,0-2 0,-1 1 0,1 3-15,-1 0 1,1 2 0,0 1 0,-1 1 0,1 0 0,0-2 14,0 8 0,0-1 0,0 0 0,0 1 0,1 0 0,-2-4 0,1 1 0,0 1 0,0-1 0,-1-2 0,1-4 0,0 10 0,1-4 0,-1-3 0,0-1 0,1 7 0,0-3 0,0-6 0,0-3 0,2-3 498,1 9 0,1 0-498,-1-11 0,0-2 0,-1-2 0,1-2 1928,4 12-1928,-9-30 2594,0-12-2594,-2-3-334,-2-26-1195,0-3-180,-5-20-270,-4 1 1979,-9-12 0,3 19 0,-5-5 0</inkml:trace>
  <inkml:trace contextRef="#ctx0" brushRef="#br0" timeOffset="84943">29311 11805 22824,'-27'7'2788,"3"3"-2518,5-9 0,9 3 90,4 2 269,17 12-179,26 30-360,6 2-381,-11-14 1,1 0 290,-5-7 0,-1 0 0,2 1 0,-1 1 45,-1-4 0,-1 0-45,0 0 0,-1-2 0,18 16 59,2 1-59,-16-23 180,0-1 90,-17-18-90,0-10-180,2-43 0,-1 5 0,0-5 0,-1-1 0,0-2-123,4-8 0,0 3 123,-4 20 0,0 3 0,-1 3 0,1 2 0,10-23 31,-4 10-31,-1 10 0,-5 9 0,-6 7 0,-2 6 0,-4 3 0,-8 6 0,-6 1 917,-16 4-917,-17 8 0,-16 6-855,25-3 1,-1 2 854,-5 1 0,0 1 0,-3 0 0,1 1-300,-1 1 0,0 1 300,1-1 0,0 2-720,4-2 1,1 0-181,3-1 1,3 0-405,3-3 0,3 1 1207,-22 10 0,12-1 1,5 0-1</inkml:trace>
  <inkml:trace contextRef="#ctx0" brushRef="#br0" timeOffset="89592">20109 2325 22644,'0'-50'1529,"0"5"-1169,0 4 0,0 7-180,0 9-90,0 5 0,0 8 0,0 6 359,2 18-89,5 18 90,4 28 0,2 13-1184,-5-25 1,1 0 0,0 5 778,1 6 0,-1 4 0,1 3 0,-1-2-666,0-1 0,0 1 0,-1-1 0,1 2 639,-2-7 0,0 0 0,1 0 0,-1 2 0,0 0-18,1 3 0,0 2 0,0-1 0,-1 2 0,1 0-272,-1-8 0,-1 1 0,1 1 0,-1-1 0,1 2 0,-1-1 272,0 4 0,0 0 0,0 1 0,1 0 0,-2 1 0,1 0-165,-1-7 1,0 1 0,0 0-1,0 1 1,0-1 0,0 1-1,0 0 177,-1 2 1,1 0 0,-1 0 0,0 0 0,1 0 0,-1 1 0,0-1-53,1 2 1,-1 0 0,1 0-1,0 0 1,-1 1 0,1-1-1,-1 1 40,1 1 0,-1 0 0,0 0 0,1 0 0,-1 0 0,0 1 0,1-1 0,-1-7 0,0-1 0,0 0 0,0 0 0,0 1 0,1 1 0,-1 1 0,1 3 0,0-5 0,-1 1 0,1 1 0,0 2 0,0 1 0,0 0 0,1 1 0,-1 0 0,1 1 0,-1-1 0,1-1 0,0 2 0,0 1 0,0 0 0,0 0 0,0 0 0,1 0 0,-1 1 0,0-1 0,1 0 0,-1 0 0,1 0-9,-1 0 1,0 0 0,1 0 0,-1 0 0,0 0 0,1 0 0,-1 0 0,1-1 0,-1 0-1,1 0 1,-1-1 8,1 2 0,0 1 0,0 0 0,1 0 0,-1-1 0,0-1 0,0-1 0,0-1 0,0-2 0,-1-2 12,2 5 1,-2-3 0,1-2 0,-1-1 0,1 0 0,-1 2 0,1 3-13,0-4 0,0 2 0,1 2 0,-1 1 0,1 0 0,0 0 0,-1-2 0,1-1 0,-1-2 0,0 1 0,0-2 0,0-2 0,-1 0 0,1 0 0,1 3 0,-1 4 9,1-3 0,0 4 0,0 3 0,1 2 0,-1 1 0,1 0 0,0-2 0,-1-2 0,0-3 0,0-5-9,1 8 0,-1-6 0,-1-3 0,1-1 0,0 4 0,1 4 0,-1-4 0,1 4 0,1 4 0,-1 1 0,1 0 0,0 0 0,-1-2 0,0-4 0,0-5 18,1 12 0,-1-8 0,0-1 0,0 1 0,2 5-18,-3-7 0,2 4 0,0 2 0,0 2 0,1 0 0,-2-2 0,1-3 0,-2-6 0,1 5 0,-1-5 0,0-3 0,0 1 0,0 2 0,0 2 0,0 2 0,0 1 0,0-1 0,0-1 0,-1-3 22,1 8 1,-1-4 0,-1-1-1,1 0 16,-2 1 0,1 0 0,-1 0 1,-1 0-39,2 0 0,-1 0 0,0 0 0,-1 0 0,0 0 0,-1 0 0,0-1 0,0 1 22,0-1 1,0 1-1,0-1 1,0 0-23,-1 0 0,-1-2 0,1 1 0,-1 0 0,0-1 0,0 1 0,0-1 0,0 0 0,0-1 0,-1 0 0,1 0 0,-1 0 0,0-1 0,0 0 0,0 0 0,0 0 0,0 0 0,1-1 0,-1 0 0,1 1-16,-1-2 0,1 1 1,-1-1-1,1 0 16,0-2 0,0-1 0,1 2 0,0 1 0,0 0 0,1 4 0,0 0 0,-1-2 0,1-2 0,0-1 0,0-3 0,0-1 0,0 3 109,1 9 0,1 2 0,-1-1 0,1-5-109,-2-6 0,0-5 0,1-1 0,2 16 0,0-2 0,-1-7 0,0-2 590,0-9 0,1-3-680,3 25 0,-4-16 1815,-1-13-1815,-4-7 2804,1-9-2804,2-4 2001,1-1-1911,0-4 136,0 4-136,0-1 0,-2 2 0,0-1 0,0 1 0,2-1 0,2 7 0,2-5 0,-1 2 0,0-9 0,0 2 0,1-9 0,3 9 90,11 3 0,0 2-90,4 5 90,-6-4 0,-2-9-90,4 4 0,28-17 90,0 1-90,-12-3 0,3-2-307,-2-2 1,1-1 351,7 0 0,3-1-735,8-2 1,2 0 689,-16 5 0,2 1 0,0-1-891,4 0 0,2 1 0,0 0 891,4-1 0,1 1 0,1 1 0,1 0 0,2 0 0,4 0-358,-9 1 1,5 1 0,2-1-1,-1 1 1,-2 0 357,2 1 0,-1 0 0,-1 0 0,4 1-166,-10-1 1,3 1-1,2-1 1,-1 0 0,0 1-1,-4 0 166,13 1 0,-3 0 0,-1 1 0,1 0 0,2 0 0,0 0 0,0 0 0,1 1 0,-1 1 0,1-1 0,-1 2 0,1-1-124,-1 0 0,0 0 1,0 0-1,0 2 124,-1 0 0,-1 1 0,1 0 0,-1 1 0,0-1 0,-1 1 0,0 0 0,0 1 0,0 0 0,-1 2 0,-1-1 0,1 0 0,-1 0 0,-1 0 0,1-1 0,-1 1 0,0 0 0,-1-1 0,0 1 0,0-1 0,-1-2 0,0 0 0,0 0 0,0-1 117,-2 0 1,-1 1-1,2-2 1,2-1-118,3-2 0,3-1 0,1-1 0,0 0 0,-4-1 64,1 0 1,-2-1-1,-1 0 1,3-1-65,-1 0 0,3 0 0,1-2 0,-2 1 0,-4 0-1,-2-1 1,-4 0-1,-1 1 1,0-1 0,0 0 0,0 1 0,0-1 0,-1 1 0,-1 0 0,0 1 0,0-1 0,-1 1 154,16-4 0,-2 1 0,1 0-154,-2 1 0,-1 0 0,0 0 0,-2 0 0,0 1 0,0-1 0,-1 2 0,-1-1 0,0 1 0,-1 0 0,1-1 0,-1 1 0,1 1 0,-1 0 0,1 1 0,-1-1 0,0 0 0,5 1 0,-11 1 0,2 0 0,3 1 0,0 0 0,1 0-120,3 0 0,1 0 0,0 1 0,1 0 0,-1 0 120,1-1 0,0 1 0,0-1 0,0 1 0,-1 1 0,-2 0 0,1 0 0,-2 1 0,-1 0 0,-4 0-82,14 0 1,-4 1 0,-2-1 81,0 1 0,0 0 0,-2 0 112,-1 0 1,-1 1-1,-1-2-112,-3 1 0,0-1 0,-1 0 0,-2 0 0,-1 0 0,0-1 0,-2 0 0,-1-1 0,-1 1 321,21-3 0,-2 1-321,-2-1 0,-2 1 477,-2-2 1,0 1-478,-5 0 0,0 0 0,-5-1 0,-1-1 0,-5 2 0,-1-2 880,2-3 0,-2-3-2409,10-11-360,-5-16 769,-40-3 1120,-16-13 0,-5 22 0,-4 0 0,-3-4 0,0 0 0</inkml:trace>
  <inkml:trace contextRef="#ctx0" brushRef="#br0" timeOffset="95710">15439 8286 19046,'0'5'3778,"0"-1"-3328,0 0-90,-4-3 89,3 3-89,-2-4 899,3 0-629,12-6-630,2-3 90,14-7 90,17-17 0,-7 8-90,14-12 90,-16 11-1,-1 2 181,3-3-270,-14 8 90,1-1-90,-15 11 0,-3 2 0,-2 5-90,-2 0 180,-2 2-180,-8 0 0,5 0 0,-10 0 0,7 0 0,-7 0 0,7 0 0,-4 0 0,8 0 270,-2 0-270,-1 0 0,3 0 0,-3 0-90,1 0-1439,2 0 1011,-3 0 1,8-4 0,0-1 0</inkml:trace>
  <inkml:trace contextRef="#ctx0" brushRef="#br0" timeOffset="97761">20499 2253 21475,'-39'-9'1799,"-1"0"-1350,-5 0 1,-2 2 0,0 0 90,3 2 269,-6-1-539,18 3-90,0-1-90,23 4 90,4 0-90,28-6-90,17-2 0,2 0 0,6-1-974,-6 2 0,3 0 0,2 0 974,12-2 0,4-1 0,2 0 22,-7 1 1,3 0 0,1 0-1,2 0-501,-4 0 0,0 1 0,2-1 1,2 1-1,0-1 494,-4 0 0,1 1 0,1-1 0,1 0 0,1 0 0,0 1-244,-4 0 0,1 0 0,0 0 1,1 0-1,1 1 0,0-1 1,1 0 228,-4 1 0,1-1 0,0 1 0,1 0 0,0-1 0,1 1 0,0-1 0,0 1-119,-5 1 0,1-1 0,1 0 0,0 1 0,0-1 0,0 1 0,0-1 0,1 1 0,-1-1 119,3 1 0,0-1 0,0 1 0,0-1 0,1 1 0,-1-1 0,1 1 0,0-1 0,0 1-12,-5 0 1,1 0-1,0-1 1,0 1 0,0 0-1,0 0 1,0 0 0,1 0-1,-1 0 1,0 0 11,1 0 0,0 0 0,1-1 0,-1 1 0,0 0 0,1 0 0,-1 0 0,1 0 0,-1 0 0,0 0 0,1-1 0,0 1 0,-1 0 0,1-1 0,0 1 0,0 0 0,-1-1 0,1 1 0,0 0 0,0-1 0,-1 1 0,1 0 0,0-1 0,0 1 0,0 0 0,-1-1 0,1 1 0,0 0 0,-1-1 0,1 1 0,-2 0 0,0-1 0,-1 1 0,0 0 0,0 0 0,1 0 0,1-1 0,0 1 0,2-1 0,1 1 0,-4-1 0,2 1 0,1-1 0,2 0 0,0 0 0,1 0 0,0 0 0,0-1 0,0 1 0,-2 0 0,0 0 0,-3 1 0,-1-1 0,4 0 0,-2 0 0,-1 1 0,-2-1 0,0 0 0,-1 1 0,1-1 0,1 0 0,1 0 0,2 0 0,-3 0 0,2 0 0,1 0 0,2 0 0,0-1 0,0 1 0,0-1 0,-1 1 0,-2-1 0,-1 1 0,-2 0 0,-3 0 0,15-1 0,-4-1 0,-3 1 0,-1-1 0,-1 1 0,0 0 0,1 0 0,-2-1 0,-1 1 0,1 0 0,-1 0 0,-1 0 0,1 0 0,-1 0 33,-1 0 1,-1 0 0,0 0 0,0 1 0,-1-1-1,1 0 1,-1 0-19,6 0 0,1-1 0,-1 0 0,0 1 0,0-1 0,-1 1-15,-2 0 0,-1 0 0,0 0 0,0 0 0,-1 0 0,0 0 0,7-1 0,0 0 0,-2 1 0,0-1 0,-1 1 39,-4 0 0,-1 0 1,0 0-1,-1 1 1,-1 0-40,9-1 0,-1 1 0,-2 0 0,0 1 0,-5 0 0,-3 0 0,2 0 0,0 2 73,10 0 0,3 1 0,-1 2 1,-5-1-74,0 2 0,-4 0 0,1 0 195,-7 1 1,3 1 0,-2 0-1,-5 1-195,11 4 0,-5 1 440,-3-1 0,-3 0-440,-3 2 0,-2-2 0,-6-3 0,-1 0 1762,24 2-1582,-13-6 2061,-9 0-2061,-9 0 1358,-4 0-1448,-5-4 712,-1-1-712,-4-4-90,0-1 0,-2 3 0,-1 1 0,-3 3 0,-2 1 0,-4 2 0,0 0 0,-1 0 0,2 8 0,3 4 0,0 13 0,2 5 90,4 34-90,-7-19 0,1 2-249,-1 3 1,0 1 248,-1 6 0,0 0-391,-3-11 0,0 0 436,0 2 0,0 2-45,-1 2 0,0 2 45,-2 1 0,0 1-45,0 1 0,-2 3 0,-2-3 0,-1 3 0,0 2 0,4-12 0,0 2 0,0 1 0,0-1-373,-2 0 0,0 0 0,0 0 1,1 0 372,2 0 0,1 1 0,0-2 0,0-2 0,0 1 0,0-3 0,0 1 0,0-1 0,1 1 0,1-1 0,-1-1 0,0-1 0,0 0 0,-3 20 0,0-1-231,1-5 1,-1 0 230,-2-4 0,-1 0 0,1-3 0,1-2 0,-1-1 0,0-1 0,1-2 0,0-1 0,2-2 0,-1 0 0,0-1 0,-1-1 0,3-1 0,1-1 144,-1 0 0,-1 1-144,-2 14 0,0-1 0,4-10 0,-1-1 6,-6 11 1,1 1-7,5-14 0,1 1 0,-5 23 0,1 2 0,3-11 0,1 2 172,-1-5 0,-1 3 0,1-2-172,1 13 0,0-1-226,1-18 0,0 1 0,1 0 226,-1 2 0,2-1 0,-1 1 0,1 1 0,1 1 0,-1-1-381,1 1 0,-1 0 1,1 0 380,-1 1 0,1 0 0,-1 0 0,-1-1 0,0 1 0,0 0 0,0-1 0,-1 0 0,0 4 0,-1 2 0,-2 4 0,1 0 0,-1-2-415,-1 5 0,0-2 0,0 4 415,-1-16 0,1 3 0,-2 2 0,1-1 0,0-3 0,-1 1 0,0-2 0,0 0 0,-1 4-195,0-2 1,0 3 0,-1 2-1,0 0 1,0 0 0,1-3 194,0-1 0,1-2 0,0 0 0,-1 0 0,0 3 0,0 1 0,0 2 0,-1 1 0,0 0 0,1 1 0,-1-1-128,2-2 1,-1 1-1,1 0 1,0-1-1,0-1 1,0-2 127,-1 12 0,-1-3 0,1 0 0,1 3 0,0-12 0,0 3 0,1 1 0,0-1 0,-1-1 0,2-3 0,-1 9 0,0-3 0,1-1 0,0 0-75,1 3 0,0-1 0,1 1 0,-1 0 75,1 1 0,0 0 0,0 1 0,1-1 0,0-1 0,0 0 0,0 0 0,0 0 0,0 0 0,0-1 0,0 0 0,0-1 0,0-2 0,0-1 0,0 0 0,0 4 0,-1-2 0,-1 3 0,0 1 0,0 1 0,0-2 81,-1-2 0,1-1 0,-1 0 0,0 1 0,-1 1-81,0-1 0,-1 3 0,0 1 0,0-1 0,0-1 0,1-4 79,-2 12 0,1-3 1,-1-3-1,0 1-79,1-3 0,-2-1 0,1-1 0,1-4 0,1-1 0,1-3 0,0 2 0,0 1 0,0 3 0,0 0 0,0-2 0,0 1 0,1-2 0,-1 2 111,0-4 0,0 4 0,0-2 0,0-3-111,-1-2 0,0-3 0,0-1-106,-1 1 1,0 0 0,0 0 105,0-1 0,0-1 0,-1 1 0,-3 20 0,-2 1-49,1-2 1,0 0 48,-3 1 0,-1-1 0,1 0 0,0 1 0,3-20 0,1 0 0,-1 0 0,1 2 0,0 1 0,1 0 0,-1 2 0,1 1 0,0 1 0,1 0 0,0 1 0,1 6 0,1-1 0,0 7 0,1 3 0,0 0 0,0-3 0,1-9 0,0-1 0,1-1 0,-1 0 0,1 2 3,-1 9 0,1 3 0,-1 0 0,1-2 0,0-4-3,1-4 0,0-2 0,0-3 0,0-4 0,1 20 0,0-6 322,0-2 1,0 2-323,0-10 0,0 1 0,0-2 0,0 8 0,0-2 0,0-9 0,0 1 0,0-3 0,1 3 0,0-3 0,1 1 0,0 1 0,1-2 0,1 3 0,-1-3 0,2 2 0,-2-1 0,0 8 0,0 1 0,-1-9 0,1 2 0,-1-2 0,-1 4 0,-2-2 0,-2 1 0,-1-1 0,0-1 0,-1 2 0,-3-6 0,-2 4 0,1-3 0,-1 6 0,1 1 0,0-9 0,0 2 0,2-3 0,1 1 0,3-2 0,0-2 0,1-1 0,1-2 0,2-2 0,-1 29 1909,0-8-1909,3 8 0,5-9 0,1-7 1243,1-16-4481,-13-53 3116,-8-22 0,-1-6 0,-2-5 0,-2-6 0,1 0 0</inkml:trace>
  <inkml:trace contextRef="#ctx0" brushRef="#br0" timeOffset="98877">30025 5482 23094,'-42'1'1349,"1"7"-809,0 14-91,8 8 181,9 4-270,12 0-180,13-2 0,17-7-180,17-11 0,20-6 45,-22-11 0,2-4-339,4-2 0,1-3 294,2-5 0,-1-4-266,0-5 0,-2-5 266,-2-4 0,-4-4 45,-5-5 0,-5-3 0,-7-3 0,-6-2-45,-5 0 0,-10-1 89,-10 11 1,-7 0 0,-2 4-45,-6-2 0,-6 5 0,-18-4 0,-5 11 0,12 21 0,0 10 0,-1 7 0,2 5-45,2 6 0,4 4 45,5 5 0,5 3 0,4 3 0,5 1-45,7 2 0,6 2 0,4-3 0,8 1 0,19 10 0,11-4 0,-5-15 0,6-5-501,16 6 1,5-9 455,-8-20 1,0-10 44,1-6 0,-2-6-45,0-9 0,-4-6 45,-5-6 0,-5-4-194,-6-3 1,-7-2 193,-8 0 0,-7 0 45,-9 2 0,-7 3 42,-7 4 0,-7 4-42,-4 5 0,-7 7-71,-22 8 0,-6 13 26,21 12 0,0 7 0,1 2 6,-1-1 0,2 2 0,3 5-6,3 7 0,4 5 0,6 0 0,6 6 0,7 0 243,5-1 1,6-1-244,6-3 0,6-4 0,30 21 0,-12-37 0,5-5-31,6-3 0,2-8 31,3-7 0,0-7 44,1-4 1,-2-5-45,-4-6 0,-3-4 0,-5-2 0,-4-1 0,-6 0 0,-8 0 74,-14 0 1,-9 4 15,-22 3-90,-2 22 0,-4 12 45,-1 14 0,2 10-93,-5 6 0,3 5 48,0 4 0,4 3 0,2 0 0,5 2-87,4-1 0,5 1-318,6-5 0,4 0-719,2-4 0,3-1 1124,3-4 0,0-2 0,-4 24 0,0-8 0</inkml:trace>
  <inkml:trace contextRef="#ctx0" brushRef="#br0" timeOffset="103618">605 3501 22824,'-65'-7'1079,"4"0"-989,6 0 0,10 3 0,13 2 0,11 2 0,17 0 0,19-4 0,30-3-45,-9 0 0,5-2-625,15-2 1,5 0 609,-10 0 0,1 0 0,4-1-616,-8 2 0,2-1 0,2 0 0,1 0 608,6-2 1,1 0-1,2 0 1,1-1-470,-10 3 1,1-1 0,1 1 0,1-1-1,-1 0 447,2-1 0,0 1 0,1 0 0,1-1 0,3-1 25,-7 2 1,2 0 0,3-1 0,0 0 0,0 0-1,0-1 1,-1 1-188,-3 1 0,0-1 0,0 1 1,0-1-1,0 0 0,0 1 1,-1-1 205,8-1 1,0 0 0,0 0 0,-1 1 0,0-1 0,-1 0 99,-2 1 1,0 0 0,0-1 0,-2 1 0,-3 1 0,-4 0 184,15-4 1,-6 1 0,-1 1-150,-2 0 0,-1 0 0,-4 1-45,0-2 0,-8 2 1293,1-3-1428,-20 8 2051,-5 2-2051,-15 14 3067,0 11-3067,-2 17 0,4 22 367,-3-20 1,0 5-368,1 10 0,0 7 0,0-2-650,-1-8 0,0-1 0,0 4 650,-1-2 0,1 3 0,-1 3 0,1 0 0,-1 7 0,0 3 0,-1 0 0,1-3 0,0-9 0,0-4 0,0 2 0,0 2 0,1 2 0,-1 3 0,0 1 0,1 0 0,0-3-666,0 1 0,1-2 0,0 0 0,1 0 666,0 5 0,0 1 0,1 0 0,0 0 0,-1-10 0,1-2 0,-1 1 0,2 3 0,0 2-255,1-3 0,0 4 1,1 2-1,0 1 1,1-1-1,-1-1 1,0-2 254,2 8 0,0-3 0,-1-1 0,1 1 0,1 3-162,-2-7 0,1 2 0,0 1 1,1 1-1,-1-1 0,0-1 1,0-4 161,1 6 0,-1-3 0,0-2 0,0 1 0,1 0-84,-1 1 1,1 1 0,-1 0-1,0 0 1,0 0 83,1 0 0,-1 0 0,0 0 0,0 1 0,0-1 0,-1 0 0,1 0 0,0 0 0,-1-1 0,0 1 0,0-4 0,0 0 0,-1-1 0,1 2 0,0 2 0,0 0 0,0 3 0,0 2 0,0-1 0,0-2 0,-1-3 0,2 9 0,-2-4 0,1 0 0,1 4 102,-2-8 1,1 4 0,0 2 0,1 0 0,-1-3 0,-1-4-103,0 1 0,0-5 0,0-1 0,0 1 0,2 3 0,-1 1 0,0-2 0,0-4 0,3 17 0,-1-9 0,-3-19 0,-1-7 1320,-2-5-1320,-2-9 1973,-18-10-1973,-10-8 0,-24-5 0,-17-2-5,22 3 0,-3 2 5,-11 2 0,-3 2 0,11 0 0,-2 0 0,-1 2 0,-8 2 0,-2 3 0,-1 1 36,9-2 1,0 2 0,-2 0 0,0 2-37,-4 1 0,-1 1 0,-2 1 0,-5 2 0,13-2 0,-3 0 0,-3 2 0,-2 0 0,-1 1 0,0 0 0,-1 1 0,10-4 0,-1 1 0,-1 0 0,-1 1 0,0-1 0,0 1 0,0 0 0,0 0 0,0-1-225,0 1 1,-1 0 0,1 0 0,-1 0-1,0 0 1,1 0 0,-1 0 0,1 0-1,-1 0 225,1 0 0,0 0 0,-1 0 0,0 0 0,1 0 0,1 0 0,0-1 0,3-1 0,1 0-225,-8 3 0,2-2 0,2 1 0,1-2 0,0 0 0,0 1 225,1-2 0,0 1 0,0-1 0,1-1 0,-1 1 0,2-1-126,-9 2 1,0 0-1,1 0 1,1-2 0,0 1 125,3-3 0,-1 0 0,1 0 0,3-1 0,3 0 266,-7 3 0,5 1 0,3-2-266,-15 2 0,18-1 1345,38-3-2694,9-4 1516,0-14-2956,0-5 2789,0-12 0,0-13 0,0-8 0</inkml:trace>
  <inkml:trace contextRef="#ctx0" brushRef="#br0" timeOffset="104260">800 3922 21924,'2'-11'1620,"0"-1"-1171,-6-4 1,-2 0 0,-4 0-180,-4 1-90,-1 1-91,-8 5 1,1 6-90,-8 14 180,2 16-90,-3 18-45,15-13 0,2 2-375,-1 5 0,1 4 330,3 5 0,1 3 0,3 3 0,2 3 30,4-2 0,2 4 0,1-2-60,1-12 0,0-2 0,2 2 30,0 9 0,2 3 0,1-2 0,2-6 0,2-1 0,0-3-45,0 4 0,1-2-90,3 9 1,-1-4-586,1 0-449,-5-14-900,-6-15 2069,-3-14 0,-9-16 0,-2-10 0</inkml:trace>
  <inkml:trace contextRef="#ctx0" brushRef="#br0" timeOffset="104400">365 4758 20095,'-20'-22'2338,"7"-1"-2248,6-2 0,14 0-256,31-14-1633,-6 16 0,5 0 1799,0-1 0,2 1 0,4-1 0,0 1 0,-13 7 0,1-1 0</inkml:trace>
  <inkml:trace contextRef="#ctx0" brushRef="#br0" timeOffset="104843">1044 4170 21924,'-11'-11'1440,"1"2"-1081,6-4-269,0 7 0,4 0 0,0 6 180,4 16-90,-3-8 90,2 9 90,-3-9-1,0-7-179,2 3-90,2-6 0,6-4-90,5-8 0,7-6 0,6-3 0,5 0 90,18 7 0,-11 33 0,-5 12-90,-28 35-280,-13-28 0,-5 1 324,-3 3 1,-2 0-45,-2 2 0,1 0 0,-1-2 0,1-1-110,1-3 0,2 0 110,1 4 0,3-2 90,-3 12-90,6-1 90,16-35-90,8-6 0,15-14 0,15-8 368,10-11-1133,-9 0 1,2-2-181,-12 4 1,-1-1-3972,13-9 1,-4 0 4129,-18 7 0,-3 0 0,-2-1 0,-1-1 0,14-26 1</inkml:trace>
  <inkml:trace contextRef="#ctx0" brushRef="#br0" timeOffset="105060">1913 3533 23634,'-9'-29'1439,"-8"17"-1080,-12 24 1,1 21 0,1 13-180,4 13 0,5 8-420,6-10 0,3 5 1,6 0 269,9 1 0,6 1 0,5-4-516,0-10 1,2-4-1,5-2 366,4-6 0,2-3 0,2-4-420,6-2 1,1-5-669,0-3 0,1-5 1208,0-4 0,0-3 0,-4-4 0,-1-2 0,-1-5 0,0 1 0</inkml:trace>
  <inkml:trace contextRef="#ctx0" brushRef="#br0" timeOffset="105361">2424 3673 22014,'-16'-59'2519,"-2"4"-2159,-1 14-180,1 14 90,-2 20-91,3 22-89,1 22 0,8 22-90,4-24 0,2 1-264,4 2 0,2 1 264,-1 0 0,4-1 0,9 7 0,5-1 0,11 13 45,-9-24 0,1-6-45,9-10 151,-5-7-151,-5-18 0,-5-8 0,-10-14 0,-2-9-90,-12-6-522,-11-17-2896,-7 7 3508,-3 3 0,5 19 0,8 15 0</inkml:trace>
  <inkml:trace contextRef="#ctx0" brushRef="#br0" timeOffset="105561">2595 3320 23544,'0'-41'2248,"0"5"-1978,5 11-90,9 11 0,15 20-90,17 17-45,-16 0 0,0 3-602,5 7 1,-1 3 556,1 8 0,-2 4-135,-2 6 0,-5 3-946,-11-15 0,-2 2 0,-4 1 661,-2 4 0,-4 1 1,-2 1-301,-5 2 1,-3 2-1,-3 0 598,-4 3 0,-3 1 1,-3 0-1,3-12 0,-2 1 1,-2-1-1,1 1 0,-3 1 1,-1 0-1,1-1 0,0 1 1</inkml:trace>
  <inkml:trace contextRef="#ctx0" brushRef="#br0" timeOffset="106460">2319 2890 20395,'0'-11'2969,"0"0"-2340,0 2-89,0 0-180,0 2-180,-4 2-90,0 3-90,-5 12 0,5 11 90,-5 19-180,4 21 90,2-21 0,0 2-903,0 7 0,2 2 228,1 6 1,0 1-720,1 3 0,2 1 1394,-1-1 0,2 1 0,2-3 0,2-1 0,0-2 0,1 1 0</inkml:trace>
  <inkml:trace contextRef="#ctx0" brushRef="#br0" timeOffset="107395">1040 5821 21565,'-14'-18'1259,"-1"2"-1079,-1 2 90,-2 7-90,1 3-90,-1 4 0,2 6-1,1 4-89,3 6 90,6 4-90,2 3 0,4 4 0,4 1 0,4-1 90,15 5-90,-2-11 0,9-1 0,-14-10 0,4-9 90,-13 3-90,2-4 90,-9 0-360,0 0-269,6-4-271,-1-1-1259,3-6 2069,-2-1 0,-4-2 0,0 1 0</inkml:trace>
  <inkml:trace contextRef="#ctx0" brushRef="#br0" timeOffset="107628">938 6115 20575,'0'-15'3328,"4"-18"-2968,6 3-90,12-16-45,10 11 0,7 1-479,-4 4 1,4 0 283,-2 1 0,4-2 0,0 3-460,14-6 0,2 2 280,-18 10 0,1 1 0,1 0-255,19-7 1,0 2-181,-2 2 0,-2 3-494,-5 3 0,-2 2 1079,-6 2 0,-3 3 0,24-1 0,-13 6 0</inkml:trace>
  <inkml:trace contextRef="#ctx0" brushRef="#br0" timeOffset="107893">824 6947 22374,'-9'19'1799,"6"-5"-1619,18-21 180,19-13-135,-4 0 0,3-3-893,11-5 1,4-3 727,-11 7 0,1-2 0,5-1-15,5-2 0,4-3 0,3 0 0,-1 0-90,0 1 0,1-1 0,0 0 0,0 1-113,-1 0 1,0 0 0,0 0-1,-2 3-202,7-5 0,-2 2 1,-7 4-496,-9 6 1,-6 3 952,15 0 1,-36 24 0,-17 16 0</inkml:trace>
  <inkml:trace contextRef="#ctx0" brushRef="#br0" timeOffset="108077">1348 7458 22150,'-7'22'989,"29"-21"-944,6-17 0,5-8-45,3 1 0,3-2-90,5-4 0,4-3 1,-3 3-600,-2 2 0,-1 2-256,14-6 1,-3 2 750,4 4 1,-18 11 0,-12 8 0</inkml:trace>
  <inkml:trace contextRef="#ctx0" brushRef="#br0" timeOffset="108277">1125 8345 25522,'-18'26'900,"18"-12"-810,34-23-90,-1-4 0,5-2-1244,13-7 0,4-1 1184,-11 4 0,3 0 0,0 0-120,5-1 0,1-1 0,4 0-495,2 0 1,5-1-1,1 0 1,-4 2-657,0 0 0,-2 3 0,2-1 1331,-6 2 0,3 0 0,-1 0 0,-7 5 0,6 1 0,-4 3 0,-8 3 0,1 0 0</inkml:trace>
  <inkml:trace contextRef="#ctx0" brushRef="#br0" timeOffset="108449">1632 8720 22373,'-54'31'569,"-1"0"1,7-4 0,3-2-525,12-4 0,4-3 738,1 0-783,34-8 0,37-20-480,-3 0 0,10-2 1,-2-1-1477,-5 1 0,0-2 0,2 0 1956,3 0 0,4-1 0,0-1 0,-3 1 0,4 0 0,-3 0 0,1 0 0,1 0 0,0 0 0,-1 0 0</inkml:trace>
  <inkml:trace contextRef="#ctx0" brushRef="#br0" timeOffset="108626">1689 9186 26782,'-33'16'494,"0"0"1,-20 9-675,27-11-90,31-8-359,34-14 134,-3 1 0,5-2-1469,11-5 0,4-2 1004,-13 4 1,2-1-1,0 0 960,3-1 0,0 1 0,1 0 0,-2 0 0,1 1 0,0-1 0,-1 2 0,0 0 0,0-1 0</inkml:trace>
  <inkml:trace contextRef="#ctx0" brushRef="#br0" timeOffset="122183">25047 14727 20126,'-33'-12'4047,"3"3"-3057,1-2-91,5 2 1,3 0-271,7 2-89,6 0-90,4 5-450,4 0 0,4 10 0,2 6 0,5 15 0,1 10 0,-2 10-859,0 8 859,-4 9 0,-3-19 0,-2 2 0,1-5 0,-2-1 0,0 0 0,0-3 0,0 11 0,0-57 0,-3-53 0,4 5 0,3-17 0,0-2 0,0 8-979,-2 14 1,0 4 0,1-4 978,2-14 0,1-8 0,1 4 0,2 17 0,14 0 513,22 9-513,-9 28 0,13 12 0,-16 23 0,-3 12 0,-5 5 0,-3 1 0,-6-1 0,-4-6 0,0 0 0,-7-11 2359,1-9-4068,-6-18-68,0-11-921,0-12 2698,0-4 0,3-2 0,2-3 0</inkml:trace>
  <inkml:trace contextRef="#ctx0" brushRef="#br0" timeOffset="122696">25530 14464 22374,'10'21'2519,"-3"-1"-2339,-4-4 449,3 4-449,0-12-180,10 2 90,5-14-90,5-5-90,7-9 90,1-7 0,1-9 0,-4-2 270,-9-15 90,-15 16 90,-14-2-1,-15 25 361,-31 30-540,11 11-225,6 11 0,5 8-353,17-15 0,3 2 308,-4 14 0,7 1 0,19-1 0,7-4 0,-4-11 0,5-2 0,23 12 0,10-8-90,1-24 0,3-7-45,0 0 0,1-6 45,2-11 0,-4-8 45,-16-1 0,-3-5 15,-4-2 0,-1-5 0,-1-4 60,-2-7 0,-3-4 0,-1 0 0,1 1 0,-1 0 0,-3-3 105,-7 1 0,-2-3 0,-3 0 0,-1 5-90,-1-10 0,-2 3-45,-3 8 0,0 0 0,-1 4 0,0 5 0,-2 3 0,-2-22-173,2 15 173,-8 14 0,7 20 0,-3 18 0,5 24 0,3 9 0,0-5 0,-1 3-360,1 21 0,2 5 360,0-15 0,1 1 0,0-2 0,2 6 0,0 1 0,2 0 0,0 4 0,1-8 0,-1-11 0,1-4-428,4 16 0,0-6-1281,-1-9-106,0-7-704,-11-28 2519,-6-17 0,-4-9 0,-3-11 0</inkml:trace>
  <inkml:trace contextRef="#ctx0" brushRef="#br0" timeOffset="123828">26387 14500 20526,'-47'-29'3957,"2"2"-3507,2 4 67,9 3-338,9 4-5,13 0-174,16 1 42,16-3-222,21-3-90,18-4 135,-25 14 0,3-1-45,19-4 1,0 0 33,-14 4 0,-2 1 281,11-2 0,-4 0 405,3-3 809,-8-3 180,-18-2-1529,-7 1 0,-13 3 0,-8 12 0,4 11 0,-4 15 209,5 10 1,3 7-210,2 8 0,2 4 0,3 10 0,1 0 0,1-3 0,0-5 0,-3-15 0,0-5 0,2 6 0,-8-30 0,-3-16 0,-1-16 0,0-17 0,0-14 0,0 23 0,0-3 0,4-14 0,2 1 0,-2 12 0,3 1 0,7-14 0,3 6 0,8 8 0,6 5 0,0 42 0,-10 9 0,4 17 0,-12-2 0,-7 10 0,-2-15 0,-4 3 0,0-20-360,1-19-450,3-7-269,3-17-90,3-2-720,11-22 1439,-1 15 270,10-12 360,-7 23 90,-3 4 180,-4 7 89,-4 3 1,-4 6 809,2 7-269,-2 19-721,3 8-179,-1 20-90,-4-15 0,1 1-45,1 1 0,1-1-45,8 30 0,1-18 0,-4-31 0,9-14-90,5-32 90,-1-6 0,-3-21 90,-12 8-45,-6 18 0,0 1 135,0-12-90,0-3 90,-4 29 0,-2 9-180,0 15 0,4 27 0,0 2 0,4 18 0,2-14 0,1-5 0,1-7 0,2-13 0,0-6 0,2-14 0,6-23 0,-1-25 0,-2-2 0,-9 20 0,-3 3 0,0 3 0,4 33 0,-4 20 0,5 32 0,-2-5 0,2-4 0,2-5 0,-1-8 0,1-10 0,-2-9 0,6-30 0,1-30 0,0-6 0,-2-9 0,-6 24 0,2 6 0,-2 16 0,5 11 0,-2 18 0,3 9 0,-1 6 0,0-1 0,0-1 0,-1-4 0,-1-5 0,-2-4-720,-2-3-809,-2-6-2519,0 5 4048,-2-9 0,3 5 0,-1-6 0</inkml:trace>
  <inkml:trace contextRef="#ctx0" brushRef="#br0" timeOffset="124486">28543 13912 24083,'-10'-29'2699,"3"2"-1980,4 4 1,3 5-360,0 2-360,0 7 0,0 10 0,3 11 0,4 20 0,3 9 0,2 9 0,-3 2 0,-3-2 0,-5-7 0,-1-7 0,0-8 0,0-10 0,0-15 0,-3-33 0,2-8 0,1 5 0,2-3 0,8-25 0,-1 29 0,2 0 0,16-27 0,4 9 0,3 12 0,1 10 0,3 15 0,17 25 0,-14 9 0,10 19 0,-25 0 0,-4 6 0,-7 1 0,-3 1 0,-8-3 0,0-6 0,-4-7 0,0-8 0,0-6 0,0-4 0,0-9-540,-6-22-899,0-6-180,-1-19-360,-4 1-450,10-2 2429,-5-4 0,6 1 0,0-1 0</inkml:trace>
  <inkml:trace contextRef="#ctx0" brushRef="#br0" timeOffset="125978">28973 13980 19586,'0'-9'3328,"-3"0"-3058,-3 0-90,-3 2 0,3 1-180,-2 3 90,8 1-180,-4 2 90,0 0 0,0 0 0,-4 0 0,3 0 0,2 0-2699,3 0-539,0 4 3238,0-3 0,0 9 0,0-2 0</inkml:trace>
  <inkml:trace contextRef="#ctx0" brushRef="#br0" timeOffset="127545">29042 14030 22914,'-4'-9'1619,"-3"-4"-1349,6 3-180,-3-3 0,4 2 90,0 1 0,-3-1-1,-2 2-89,-3-2 270,-4-5 90,-2-4-180,-1 3-90,-1 0 0,2 8-91,0 2 1,-4 2 0,-1 3 180,-14 2-180,8 0 180,-10 4 90,-4 11-180,9 3-90,-11 10-90,15 0 0,3 1 0,5 3 0,6 4 0,5 0 0,4 27 0,8-17-660,4 15 660,5-23 0,4-6 0,1-2 0,1-8 0,11 0 0,-6-11 0,8-3-90,-8-17 570,10-23-525,-15 6 0,0-3 45,-2-2 0,0 0-142,1-4 1,-3 1 141,1-18 0,-6 20 0,-1 1 0,2-15 90,1-5-90,-9 24 0,-2 4 90,-2-1 0,0 9-90,0-2 90,0 8-90,-5 2 283,0 0-283,-5 5 0,2 0 0,-6 8 0,8 3 0,-3 9 0,9 5 0,6 20 0,4-7 0,10 12 0,7-16 0,23 3 0,-5-13 0,16 2 0,-14-17 0,-2-3 0,-8-4 0,-5 0 0,-9 0 0,-5 0 0,-10-2 0,-2-2-450,-12-6-809,-1-3-450,-7-5 1709,-5-11 0,5 7 0,-3-7 0</inkml:trace>
  <inkml:trace contextRef="#ctx0" brushRef="#br0" timeOffset="127794">29822 13551 25163,'0'-28'2248,"0"3"-1708,0 3-90,0 2-270,0 4-180,0 2-630,0 5-1619,0 8 630,0 8-809,-3 10 2428,-6 7 0,-1 8 0,-4 5 0</inkml:trace>
  <inkml:trace contextRef="#ctx0" brushRef="#br0" timeOffset="127988">29818 13912 18816,'10'5'2788,"2"6"472,2-4-2270,7 7-990,3 1 0,7 7 817,-3 8-817,1 11 0,-8 10 0,-15-4 0,-4 2-471,-4-9 1,-4 1-475,-5 16 1,-6-1-270,-4-12 0,-3-4-3702,-5 4 1,-3-2 4487,-4 1 1,-1-2-1,-4-1 1,0 0-1,-3-2 1,0 0-1</inkml:trace>
  <inkml:trace contextRef="#ctx0" brushRef="#br0" timeOffset="129664">24515 9738 22464,'-14'-47'689,"0"1"1,-1-1 0,-1 1-375,-1 2 0,-2 0-2250,-1 2 0,-1 0 2339,0 2 1,-1 1-45,-1 2 0,0 2 487,-1 0 0,-1 2-622,0 3 0,-1 1-225,1 2 0,-1 2 0,-23-16 0,3 12 0,3 13 762,2 18-762,6 22 0,7 28-365,19-12 1,3 5 364,0 13 0,3 4 0,4-14 0,2 1 0,2 5 172,2 5 1,1 5 0,2 2 0,0-5-173,1 5 0,1-2 0,2 1 0,-1-3 0,2 3 0,1 0 0,-1-6 0,1-3 0,0-5 0,1 0 0,-1-3 0,1-1 0,1-1 0,-2-4 0,1 0 0,1-2-90,6 12 0,2 0-1813,4 4 1,0-2 597,-10-19 1,0-2 1304,2 3 0,-3-6 0,-5-12 0,-6-10 0</inkml:trace>
  <inkml:trace contextRef="#ctx0" brushRef="#br0" timeOffset="129813">23999 10638 23274,'-32'-17'1034,"0"0"1,-24-15-946,13 3 1,14 4-90,19-2 90,20 0-359,22-5-136,-5 14 0,3 0-843,8-1 1,4 0-103,5-3 1,2 1 1247,4-2 0,2 1 0,0-2 0,1 0 0,1-1 0,0 0 0</inkml:trace>
  <inkml:trace contextRef="#ctx0" brushRef="#br0" timeOffset="130264">25059 9865 22464,'4'4'1709,"0"7"-1259,-9 9 90,-4 10-91,-5 2-179,-3 2-90,3-5 90,0-4 90,4-6 0,3-10-91,0-7 1,6-11-90,-6-9 0,6-14-90,-3-13 90,13-13 0,4-3-180,-5 23 0,2 1-226,9-27 0,5 5 226,15 8 0,9 15 0,-7 26 0,2 8 90,18 12-1711,-20 5 0,-4 8 1711,-4 34-90,-22-20 0,-4 2-248,-6 6 1,-8 3 247,-6 3 0,-5 4 0,-2-2 0,3-11 0,-1-2 0,-3 3 0,-4 4 0,-5 4 0,0-1 0,1-5 0,1-3 0,0-5 0,1 0 0,-13 16 0,2-4 0,11-17 0,8-4 0,18-6 0,16-12 0,20-15 0,8-7 0,-6 1 0,2-3-158,18-9 1,3-1 157,-12 3 0,-1 1 0,0-2 0,-2 1 0,-2 2 0,0-1-675,2-3 1,-1 0-676,12-7 2752,-2-2-3021,-36 14-539,-10 2 2333,-5-2 0,-10-2 0,-2-1 0</inkml:trace>
  <inkml:trace contextRef="#ctx0" brushRef="#br0" timeOffset="130745">26228 8937 23544,'-44'-27'1799,"-1"4"-1170,-5 12 91,-1 13-181,-2 22-969,27-4 0,3 5 520,-1 10 0,3 5-45,2 6 0,3 3-45,5 8 0,3 2-538,3 3 0,3 1 493,6 1 0,6 1-225,4-10 0,5 1 1,1-4-316,6 5 0,3-3 15,-2-11 1,3-1-1,0-6-734,6-8 0,1-9 1304,1-5 0,0-7 0,-1-5 0,1-5 0,0-5 0,-1-1 0</inkml:trace>
  <inkml:trace contextRef="#ctx0" brushRef="#br0" timeOffset="130958">26529 8946 15442,'-15'-51'839,"-1"0"1,2 4-1,0 1-85,2 6 1,1 3-485,-1-22 1713,15 21-1623,20 36 718,20 26-1033,-15 5 0,-1 5-45,3 8 0,0 2 404,-1 8 1,-1 3-450,-4 5 0,-3 3-15,-8-19 0,-2 1 0,-1 1-120,-2 1 0,-1 0 1,-2 0-121,0 0 0,-2 0 0,-1 2-840,-3 13 1,-2 4 0,0-4-120,-1 5 0,-2-2 1028,0-12 0,-1 0 0,0-5 0,-1-10 1,0-4-1,-8 26 0</inkml:trace>
  <inkml:trace contextRef="#ctx0" brushRef="#br0" timeOffset="131112">26882 8933 23544,'-3'-38'629,"1"0"1,-1 4-1,-1 1-449,-6-22-180,0 15-269,5 8-361,2 14-2968,8 11 3598,2 12 0,7 15 0,0 6 0</inkml:trace>
  <inkml:trace contextRef="#ctx0" brushRef="#br0" timeOffset="131270">27284 9087 24623,'25'20'2159,"-3"6"-7370,0 9 5571,-3 12-180,-5 12-467,-9-24 0,-2 2 107,-4 7 0,-3 2-162,-4 6 1,-4 2-319,0-12 0,-3 0 1,-1 1-2618,-4 4 0,-2-1 0,-3 2 2760,-3 3 0,-2 0 0,-1 1 1,-5 1-1,-1-1 0,-1 1 0,8-12 1,0 0-1,0-1 0,0 1 1</inkml:trace>
  <inkml:trace contextRef="#ctx0" brushRef="#br0" timeOffset="132771">26257 9277 18416,'-5'0'3958,"-4"0"-3688,4 0-90,-1 0 90,2 4 0,1-3 89,2 3 181,-12 0-360,6-3-90,-9 3 0,4 2 0,-2-5 0,1 5 270,-5-6-180,11 0 179,-2 0-179,9 0 0,0-6-180,0 1 0,5-6 90,15-6-90,0 5-90,24-7 90,-18 14 90,9-1-90,-17 12 0,0 1 0,-3 9 90,-5 2-90,-4 3 0,-4 13 0,-7-6 0,-2 7 90,-11-2-90,5-13-90,-3 6 90,10-18 0,4-2 90,9-6-90,8 0 0,9-4 0,27-3 0,1-1 0,0 2 0,-13 3 0,-25 10 0,-6 12 0,-4 2-180,-22 31-270,1-11 0,1-12 1,-4 1-1530,-6 9 0,-2-2 1979,6-8 0,0-1 0,-8 10 0,-1 0 0,-11 11 0</inkml:trace>
  <inkml:trace contextRef="#ctx0" brushRef="#br0" timeOffset="137780">9868 8779 18237,'-5'0'3867,"2"0"-1528,3 0-1979,9 0-180,0 0 180,18-4-181,10-5-89,0-1 0,22-7-90,-17 7 90,15-5-90,-6 3-283,6-1 373,8-1-90,-29 6 0,1 0 0,1 1 0,1-2-243,3 0 1,0-2 242,-1 1 0,3 0 0,18-7 0,3-1 0,-21 6 0,0 0 0,0 0-332,0 0 0,-1-1 1,0 1 331,14-4 0,-3 1 0,-19 6 0,-1 0 0,-2 1 0,1-1-33,28-7 33,-3-2 0,-15 5 0,2 0 0,-9 1 0,1 1-1181,14-3 1,1 0 1180,-10 2 0,-1 1 0,3 0 0,0 0 22,0 0 0,1 1-22,-1 0 0,0 0 0,-1 1 0,1 0 0,-2 0 0,-1 0 0,0 0 0,1 0 0,15-4 0,0 1 0,-15 4 0,2-1 0,-1-1 0,4 0 0,-5 0 0,-4 1 0,-2 1 0,9-3 0,-2-1 90,14-5 705,-5 1-750,-7-1 0,-1 0-45,12-5-305,-13 4 1,-1 1 304,1-1 0,-1 0 2648,-3 0-2648,-3 2 0,-3 0 461,-3 5-461,9-6 0,-9 6 0,8-4 0,-11 4 0,1 0 0,-1-3 0,1 0 1062,0 1-1062,3-1 116,0 3-116,-1 0 0,-2 2 90,1 0-90,-2 0-90,6 3 90,6-2 0,-5 3 0,3-2 0,-14 1 0,1 1 0,-3 1 90,13-5-90,-10 4 0,9-4 0,-15 5 0,0 1 0,-1-1 0,-3 4 0,0-2 0,0 2 0,0-2 0,3-1 0,-1 1 0,-2 0 0,2 2 0,-1 0 0,3 0 0,0 0 0,4-2 0,3-1 0,-1-1 0,3 1 0,6-3 0,-10 3 0,6-4 0,-13 3 0,-1-1 0,-1 1 0,-2-1 0,0 1 0,2-3 0,2 0 0,4-2 0,3 0 0,0 2 0,-1-1 0,-2 3 0,-1-4 0,-1 2 0,-4 0 0,-2 0 0,-2 5 90,-2-4-90,0 1 0,-1 0 0,-1 1 0,-1 2 90,0-1 90,-1-1-90,-2 1 89,-2 1-89,0 0-90,0 2 90,0-6-90,0 5 900,0-3-720,2 4-180,-2 0 0,2-2 90,0-1-90,2-1 0,2 1 0,2-1 0,2 2 0,0-3 0,4 1 0,1-1 0,-1 2-90,2-1 180,-1 4-180,1-4 180,-2 3-90,0-3 0,-2 2 0,-1-1 0,-1-1 0,-4 4 0,-2-2 0,5 0 0,-2-3 0,9-4 0,0-2 0,15-15 0,-5 8 0,11-11 0,-11 11 0,3-2 0,-1 2 0,1-3 0,1 1 0,1 0 0,1-3 0,2-1 0,-6 3 0,1 0 0,18-14 0,-13 11 0,1 0-205,-7 5 0,1 2 205,2-2 0,1 0 0,0 1 0,3-1 0,17-10 0,1 0 0,-12 8 0,0 0-319,14-7 1,-1 0 318,-16 9 0,-2 2 45,0 0 0,-1 0-45,-3 0 0,1 0 0,11-5 0,0 0 0,-13 5 0,0 0-67,9-4 1,-1 0 66,8-8 0,-1 2 0,-3 0 0,-15 5 0,-1 0 0,12-11 0,7-15 0,-18 12 0,-8 8 0,0-1 0,9-18 0,-10 16 0,1-1 0,0-5 0,-1 0 0,13-21-1501,-4 6 1,1-1 1500,-12 20 0,0 1 0,7-10 0,-1-1-86,-6 10 0,-1 1 86,0-1 0,0 0 0,0-2 0,1 0 0,0-1 0,0 0 0,-1-2 0,1 1 0,1-1 0,0-1 0,6-15 0,-1 1 0,-4 13 0,0 1 0,4-9 0,1 1 0,0 7 0,-1 3 0,13-17 112,-12 20 1,-1 0-113,11-11 0,3 0 0,4 0 0,3-1 0,-6 14 0,2-1 0,-9 9 0,1 0-116,11-8 0,3 1 116,1 3 0,-2 1 0,-11 7 0,0 0 0,9-4 0,0 0 1314,-7 3 1,-1 1-1315,14-8 0,-19 10 0,0 1 613,19-7-613,-12 7 274,7 0-274,-1-1 0,-9 8 514,13-5-514,6 0 330,-10 2-330,-8 3 0,1 1 0,4-3 0,24-8 0,-22 6 0,-2 0 0,-9 3 0,-10 5 0,-5 1 0,4-2 0,-8 3 0,0-3 0,-2 2 0,0-1 0,-2 1 0,-1 2 0,2-1 0,-4 0 0,5-1 0,-4-4 0,2 2 0,2-2 0,0 2 0,6-3 0,-4 4 0,3-2 0,-10 3 0,0 1-90,-5-1-630,0 3-1559,0 0 1,0 2-1</inkml:trace>
  <inkml:trace contextRef="#ctx0" brushRef="#br0" timeOffset="138670">19069 3628 17157,'-10'-7'5217,"4"-2"-4587,-2 4 89,7-2-359,-6 5-90,6 0 180,-2 2-450,3-2 90,7-1-90,6-3 0,11 1 0,7-4 0,3 6 0,3-3 0,-4 6 0,-3-2 0,-7 2 90,-5 0-90,-4 0 0,-4 0 0,-2 0 0,-4 0 90,-2 0 269,-2 0-359,0 6 0,-4-1 0,0 14 0,-1-3 0,-2 8 0,6 8 90,-2-4-90,-1 21 90,0-7-90,-1 13 0,1-13 90,4-5-90,0-10 0,0-4 0,0-1 0,0-3 0,0-4 90,0-1-90,0-3 90,0-4-90,0-3 0,0-4 90,0 4 0,0-3 810,0 3-631,-10-4-179,0 0 0,-10-4-90,2-1 0,-1-6 90,-3 0 90,-11-15-90,6 3 0,-5-10 0,12 6-90,6 0 90,5 0-90,4 2 0,5 2 0,0 3 0,0 4 0,0 0-90,0 5-1079,0 4 269,0 9-359,0 9-810,0 14 2069,-7 9 0,-4 15 0,-8 7 0</inkml:trace>
  <inkml:trace contextRef="#ctx0" brushRef="#br0" timeOffset="139963">17611 7802 14093,'-20'-41'1978,"2"1"1093,1 3-2531,9 3-270,-1 9 1229,8 5-1319,-3 11 1129,4 13-769,0 20-1,2 28 1036,-2-13 0,1 3-1350,0 12 0,-1 3-601,1-13 0,-1 2 0,-1 1 376,0 4 0,-2 2 0,0 1 0,0 2 0,-2 1 0,1 0-900,-3 3 0,0 1 0,0-1 900,-2 2 0,1 1 0,-1 0 0,0 1 0,0 0 0,0 0 0,2-14 0,1-1 0,-1 1 0,0 0 0,1 0 0,-1 1 0,0-1 0,1 1-283,0-1 1,1 0 0,-1-1 0,1 1 282,-3 16 0,1 0 0,0-1 0,0-3 0,0 0 0,0 0 0,0-3 0,1-1 0,-1-1 0,1-5 0,0 0 0,1 0-138,1 8 1,1 1-1,0-4 138,0 2 0,0-2 48,3 8 0,0-6-48,4-2 1983,15-7-1983,5-26 0,24-8 0,10-31 0,-13-3 0,8-4 0,-1 0 71,-5 2 1,0 0 0,4-2-72,0 0 0,4-2 0,3-1 0,1-1-224,-2 3 0,3-1 0,2 0 0,-2 0 0,-2 2 224,1-1 0,-2 2 0,0 0 0,3-1 0,0 0 0,3-1 0,2-1 0,-3 2 0,-3 2-299,-6 3 0,-3 1 0,-2 2 0,0 0 299,13-3 0,0 1 0,-2 1 0,-5 3 0,-2 0 0,2 3-43,6 0 0,1 3 1,0 3 42,-1 2 0,-1 3 0,-1 0 0,-10-2 0,-2 0 0,-2 1 409,16 5 0,-8 0-409,-11-6 2045,-16-2-2045,0-10 0,-13-20 0,0-24 0,-6 10 0,0-7 0,0-1 404,-2 7 0,0 1 1,-1-4-405,1-3 0,0-4 0,0-1 0,0 1 0,-2-8 0,0 1 0,0-6 0,-1 18 0,0-6 0,-1-2 0,1-1 0,-1 1 0,1 3-450,-1-2 0,1 3 0,-1 0 1,1-1-1,-1-3 450,0-3 0,0-4 0,0-2 0,0 1 0,0 2 0,0 3-370,0 3 0,0 4 0,0 0 0,0 2 0,0-2 370,0 2 0,0-1 0,0 0 0,0 1 0,0 1 0,0-9 0,0 0 0,0 1 0,0-3-60,0 3 0,0-4 0,0 1 0,0 1 0,0 3 60,0 4 0,0 4 0,0 0 0,0-4-65,-1-6 0,1-4 0,-1-1 1,0 3-1,0 7 65,0 2 0,-1 7 0,1-2 0,-1-10 0,1-1 0,-1 2 511,-2-9 1,1 5-512,2 17 0,1 2 0,-1-9 0,-2 4 1938,-2-3-1938,0 9 531,-7 12-531,-2 8 2611,-6 7-2611,-35 15 0,-1 11 60,12 1 0,-5 5-60,-2 3 0,-4 4 0,0 0-473,8-4 1,1 0-1,-7 1 473,-3 1 0,-8 2 0,-3 1 0,1-1 0,6-2 0,5-3 0,4-2 0,0 1 0,-6 0 0,-2 0 0,-5 2 0,-4 1 0,0-1 0,3-1 0,6-2-434,1 0 1,5-2-1,0 0 1,-2 0 433,2-1 0,-4 1 0,1 0 0,1 0 0,6-2 0,-5 2 0,5-2 0,-1 0 0,-4 1 0,0-1 0,4-1-214,-1 1 0,3-2 214,-3 0 0,5-3 260,7-3-260,13-4 1205,15 0-1205,10 8 2026,6-2-2026,4 9 0,-1-1 0,3 6 687,1 9-687,0 14 0,-3 3 0,0 5-516,-2-5 1,-1 2 515,0-2 0,0 3 0,-2 0 0,0 15 0,-2 1 0,0-18 0,-1 0 0,0 2 0,-1 0 0,0 1 0,0 0-585,0 0 1,0 0 0,0 0 584,0-2 0,1 0 0,0-1 0,0 17 0,0 1 0,1-16 0,1 2 0,0-4 0,-1 2 0,1-2 0,1 7 0,1-3-629,0-4-2340,4 0 361,-2-22 2608,-1-6 0,-2-26 0,-4-7 0</inkml:trace>
  <inkml:trace contextRef="#ctx0" brushRef="#br0" timeOffset="140917">18326 6898 17247,'-7'-7'4588,"-3"0"-3869,5-4-539,-2 1 0,4 1 0,3 3 90,0-3-90,0 2-1,0-2-89,0 0 90,-6 0 0,1-2-90,-5-1-90,2 1 90,0 2 0,0-2-90,0 1 0,3 1 90,-4 3-90,8 1 0,-10 1 90,10 1-90,-10-1 0,6 2 0,-5-3 0,2 3 0,-2 0 0,1 2 0,0 0 0,-5 0 0,3 0 0,-12 4 0,7 3 0,-9 6 0,8-1 0,-2 1 0,5-2 0,2 9 0,6 14 0,0 6 0,6 13 0,2 3 0,1-5 0,0 2-367,0-9 1,1 1 366,0 15 0,0 0 0,0-15 0,-1-4 0,0-1 0,-1 0 0,2-3 0,0 0 0,0 6 0,0-2 0,2 18 0,4 4 0,-6-29-90,4-1-540,-5-13 0,0-3-359,-3-13-1080,0-4 2069,-7-6 0,-2-3 0,-7-7 0</inkml:trace>
  <inkml:trace contextRef="#ctx0" brushRef="#br0" timeOffset="141087">17819 7585 21025,'-19'-14'2069,"3"1"-1979,7-1 0,4-1 0,28-11-180,5 3-180,24-6-270,-1 9-719,0 2-990,-4 0 2249,-6 0 0,-7 2 0,-4 0 0</inkml:trace>
  <inkml:trace contextRef="#ctx0" brushRef="#br0" timeOffset="141555">18379 7015 18776,'6'-13'3508,"0"5"-3148,-2 2-90,0 10 0,-1 5-90,-2 9 90,-6 19-181,-2-4 91,-5 9 270,-6-11 180,7-11-450,-1-7-90,8-16 0,4-10-90,6-10 0,2-5 0,10-5 0,5 0 0,4 2 0,1 6 0,2 5 0,-1 6 89,1 7-89,-5 9 0,-1 28 0,-13 7 90,-7 27-90,-14 2-127,0-28 1,-1 1 126,-2 0 0,-2 2 0,-4 2 0,-2 3 0,1-4 45,2-4 0,0-2-45,-10 17 0,5-6 90,14-20-90,11-13 0,15-10 0,11-11 0,9-8 0,8-4-269,3-5-181,2-1-270,-2-3-179,-5-1-451,-3-2 1350,-16 3 0,-2-1 0,10-16 0,-14 13 0,0 0 0</inkml:trace>
  <inkml:trace contextRef="#ctx0" brushRef="#br0" timeOffset="141803">18968 6821 19946,'6'-48'2968,"0"3"-2518,-4 6-270,0 7 89,-2 12 1,0 9 90,0 15-90,0 14-90,-5 16-90,0 16 0,-2 11-591,5-25 0,1 0 546,0 5 0,2 0-45,-1 0 0,2 2-30,4 16 1,4 0-16,5-7 0,3-2-90,1-1 0,3-4-180,3-11 0,2-8-494,16-10-451,-1-6-719,-1-18-7852,-6-10 9702,-5-16 1,-7-12 0,-4-6 0</inkml:trace>
  <inkml:trace contextRef="#ctx0" brushRef="#br0" timeOffset="142006">19293 6721 18057,'0'-13'3867,"0"-1"-3507,0 0-270,0 3 0,9-6 0,0 6-180,9-4 90,2 6-270,3 0-629,3 0-630,3 0-8302,-3 0 9792,-1-2 1,-7 1 0,-2-1-1</inkml:trace>
  <inkml:trace contextRef="#ctx0" brushRef="#br0" timeOffset="142481">19370 6626 17967,'-5'-2'3778,"2"0"-3149,3 2-449,-6 0 180,1 4-180,-6 3 0,0 6 0,-1 5 179,-11 27-359,8-16 90,-12 26-90,20-33 0,-6 4 90,12-12-90,-2-7 90,3-3 0,0-4 0,1 0-90,4 0 0,3 0 0,4 0 0,2 0 0,4 0 0,1 0 90,10 10-90,-8-1 0,6 8 0,-11-3 0,-1-3 0,-3 2 0,-6-3 0,-2 5 0,-4-3 0,0 2-270,-13-1-90,3-4-89,-10-2-91,6 1-899,2-7-720,1 3 2159,5-10 0,2-3 0,4-7 0</inkml:trace>
  <inkml:trace contextRef="#ctx0" brushRef="#br0" timeOffset="142737">19565 6350 20575,'0'-13'2159,"0"-1"-1979,3 3 180,4 4-90,7 3-1,4 4 1,8 10-90,3 8 0,4 16-90,-3 14-90,-1 6 45,-16-6 0,-2 2-90,-3-9 0,-3 0-697,-2 15 1,-4 0 246,-3-11 1,-5 0 494,-1-1 0,-4 1 0,1 0 0,-2 7 0,-2 1 0,2-7 0,0 0 0,0-1 0</inkml:trace>
  <inkml:trace contextRef="#ctx0" brushRef="#br0" timeOffset="143705">18062 8404 20395,'-22'-18'2429,"0"2"-7820,-5 2 5661,-1 5 1499,-14 4-1679,11 9 0,-4 4 859,17 8-949,9 2 0,4 2 0,8 7 0,5-8 3392,7-3-3392,5-10 0,1-6 0,-1 0 0,-5 0 90,-7 4-90,-5 1 90,-17 14-90,1-3 90,-32 32-90,16-16 0,-3 10 0,19-18 0,13-12 0,0-5 0,2 1-270,-2-7-269,4 9-361,-4-3-1259,2 7 2159,-2 1 0,0 3 0,0 3 0</inkml:trace>
  <inkml:trace contextRef="#ctx0" brushRef="#br0" timeOffset="144314">18066 10566 20126,'-26'11'3148,"-1"-4"-2699,3-3-359,11-4-90,2 0 90,11 0-90,12 0 0,2 0 0,13 0 0,-5 0 0,4 0 90,-10 0-90,-1 8 90,-11 4 0,-2 9-90,-2 4 0,-4 2 90,0 2-90,-1 3 0,2-2 0,3-1 0,0-4 0,5 8 90,16 1 0,0-1 0,15 4 90,3 13-90,-11-3-1305,-10-14 1,-1 0 1303,-3 24-89,-6 1-541,-15-10 1,-6 0 225,3-11 0,-5 0-795,-9 5 1,-4 4 0,-1-6 1109,-1-4 0,-2-3 0,-13 10 0,-2-2 0,12-16 0,0 0 0</inkml:trace>
  <inkml:trace contextRef="#ctx0" brushRef="#br0" timeOffset="145397">18217 9041 18776,'-6'-11'3328,"-1"-2"-3058,-5-3-180,0-4 0,0-1 0,0-2 90,-4-5-90,5 6 90,-3-5 0,4 11-90,2 3 90,-2 2 89,-6 0-179,3 5 0,-7 0 0,-5 6 0,-5 6 0,-12 34 0,13-4-90,14-5 0,3 3 0,6 18-3392,2 2 3392,4 5 0,0 0-1033,2 0 1033,2 0-180,4-3 180,1-1 0,1-6 0,-2-1-48,-2-7 48,-2-5-180,-2-5-269,-2-8 2496,0-1-3036,0-5-8842,-9-4 9421,2-6 1,-11-7-1,3-5 1</inkml:trace>
  <inkml:trace contextRef="#ctx0" brushRef="#br0" timeOffset="145557">17782 9575 13953,'-10'-18'2608,"3"0"29,4 0-2367,3-6 878,3 4-1148,7-4 0,9 6-90,9 0 502,7 2-1762,16-4-359,-10 8-8122,4-4 9568,-17 7 0,-4 0 0,0 0 0</inkml:trace>
  <inkml:trace contextRef="#ctx0" brushRef="#br0" timeOffset="146182">18277 9073 16078,'13'-7'5757,"-1"0"-5308,0 3-179,-2-1-90,-2 3 0,-3 0 0,-4 2-90,-1 0 1349,2 0-1259,-1-4-90,0-1-90,1-6 0,2-3 0,4-4 0,10-6 0,-2 4 0,7-2 0,5 9 0,-6 5 0,8 2 0,-12 6 0,0 6 0,-2 4 0,-1 6 0,-3 2 0,-4 0 0,-4 12 0,-2-5 90,-2 10-90,-5-7 0,-4-3 0,-13 9 0,4-10 0,-5 6 0,8-14 0,1-3 0,8-6 90,-5 1-90,10-7 90,-5 3-90,6-4 0,0 0 90,4 0-90,4-4 0,23-5 0,-2-1 0,35-7-3482,-9 7 3392,-2 1-360,-10 5-90,-23 4-359,-4 0-450,-5 0-720,-6-2 2069,-3-2 0,-2-3 0,0-2 0</inkml:trace>
  <inkml:trace contextRef="#ctx0" brushRef="#br0" timeOffset="146520">18968 8535 20575,'0'-16'2969,"0"6"-2790,0 0 1,0 7 90,-6 1 270,-6 24-450,-3 2 0,-3 25-90,4 0 90,7 6-90,2 4 45,5-21 0,3 1-45,4-3 0,2-1 0,-2-1 0,2-3-565,20 16 296,-6-22-181,3-5-1619,6-3-270,-8-8 2339,6-5 0,-12-8 0,0-1 0</inkml:trace>
  <inkml:trace contextRef="#ctx0" brushRef="#br0" timeOffset="147365">19358 8621 20935,'-5'-3'1979,"-2"1"-1799,2 2-90,-3 0 0,-2 0 0,2 0-90,1 0 90,0 0-90,6 0 180,-2 0-1,-1 0 91,3 0 0,-6 0-90,6 0 180,-3 0-270,4-2 0,0-4-180,0-2 180,11-7-90,1 5 0,10-5 0,0 3 0,1 1 0,-1 4 0,4 9 90,-8 7-90,-1 11 0,-9 8 90,-4 6-90,-2 4 0,-9 3 0,-2 0 0,-5-4 0,0 2 90,3-14-90,5-6 0,2-12 0,8-7 0,4-4 0,6-4 0,9-3 0,1-3 0,10 1 0,-9 5 89,0 2-89,-13 12 0,-4 6 0,-4 6 0,-2 5 0,-2 0-179,0-1-91,0-1-270,-4-1-180,3-4-269,-6-2-360,6-7-990,-2-3 2339,-3-4 0,0-4 0,-7-1 0</inkml:trace>
  <inkml:trace contextRef="#ctx0" brushRef="#br0" timeOffset="147622">19613 8399 20935,'0'-36'2159,"2"4"-1979,0 5 0,3 7 359,8 6-89,16 17-180,21 28-90,-2 9-180,-22-11 0,-3 2-664,3 20 664,-5 0 90,-11 2-90,-5 0-99,-10-17 1,-4 2-397,-4 1 0,-3-1-45,0 0 1,-1-3-406,-3-3 1,0-3 944,-4 5 0,4-9 0,2-3 0</inkml:trace>
  <inkml:trace contextRef="#ctx0" brushRef="#br0" timeOffset="147819">19971 8309 22104,'0'-34'1440,"0"2"-1261,0 5-89,0 4-90,2 5-179,0 2-271,4 5-2339,4 4 2789,-1 3 0,1 8 0,-5 1 0</inkml:trace>
  <inkml:trace contextRef="#ctx0" brushRef="#br0" timeOffset="147974">20101 8440 22104,'2'20'1979,"0"1"-1529,2-3-90,2 2-90,0 2-90,4 4-180,0 5 0,3 3-450,-3 7-810,-6-7 1,-2 3 1259,-9 21 0,-1-16 0,-3-1 0,-5-10 0,1-1 0</inkml:trace>
  <inkml:trace contextRef="#ctx0" brushRef="#br0" timeOffset="149147">18091 14537 24443,'-18'-26'1889,"-1"8"-1799,-1 17 180,-1 23 90,-1 39-1020,10-15 1,0 5 719,3-9 0,1 3 0,-2 4-386,1 0 1,-1 4 0,-1 4-1,1-1 1,0-2 325,0 4 0,1-3 0,-1 2 0,0 2 0,-1 3 0,-1 4 0,0 2 0,0-2 0,0-3-533,2 0 0,-1-3 0,2-1 0,-2 1 533,1 1 0,-1 0 0,0-1 0,1 1 0,0-3 0,0-1 0,1 0 0,-1 0 22,1-4 0,0 0 1,0-2-1,0 0-572,-2 11 0,0-1 0,0-3 580,1-6 0,1-2 0,0-3-75,-3 14 0,1-4-56,2-10 0,0-4 191,-5 20 820,7-18-910,2-18 1706,5-15-1706,11-21 2713,11-18-2713,6 0 0,8-4 0,1 1 320,-4 3 1,1 2 0,7-3-303,6-2 0,9-5 0,3 0 0,1 1 0,-4 3-600,-1 3 0,-3 3 0,0 1 0,5-1 612,-8 4 0,2-2 0,3 0 0,0 0 0,-1 2 0,-3 2 37,11-3 1,-3 2-1,1 2 1,3 1-68,-8 3 0,4 0 0,1 1 0,0 0 0,-1 1 0,-3 0 0,10-1 0,-4 1 0,0 1 0,2 0 0,-1 1 0,2 0 0,1 1 0,-3 0 0,-5 2-721,6 1 1,-6 1 0,-2 1 720,-4 0 0,-2 0 0,-1 1 0,12 0 0,0-1-161,-13-1 0,2-1 1,-5-2 160,-8-1 0,-2-1 0,14-6 0,-7-6 0,-21-27 0,-9 16 0,-2-2 0,2-8 0,-1-3 0,0-9 0,0-4 0,-3 14 0,0-1 0,-1-1-336,1-8 0,-1-1 1,0-1 335,0-6 0,-1-1 0,0-1 0,-1 13 0,-1 1 0,0-3 0,-1-2 103,1-4 1,-1-4 0,0-2 0,-2-1-1,0-1-103,-3 4 0,-2-2 0,0-1 0,-1 0 0,0 2 0,0 1 50,0-2 0,1 1 0,0 1 1,-2 1-1,-2 0-50,-2-1 0,-2-1 0,-1 2 0,-2 4 0,-1 10 0,-13-9 0,-7 10 78,-1 12 0,-6 2 0,-6 6-78,-3 11 0,-7 6 0,-2 3 0,3 0 0,7-1 0,2 1 0,-1 2 0,-2 3 0,0 4 0,-3 3 0,0 2 0,1 2 0,4 1 0,-9 6 0,5 3 0,-1 1-89,-4 1 1,0 1-1,-1 2 89,15-5 0,-1 2 0,0 0 0,1 1 0,-2 0 0,1 1 0,0 0 0,0 1 0,-1 0 0,1 1 0,0 0 0,1 1 0,-13 6 0,1 1 0,2 0 0,3-2 0,2-1 0,0 3-409,-2 2 1,1 3-1,4 1-970,13-5 0,3 2 0,2-1 1379,-13 12 0,10 1 0,21-10 0,10-3 0,13 6 0</inkml:trace>
  <inkml:trace contextRef="#ctx0" brushRef="#br0" timeOffset="149506">18489 14740 20755,'-18'0'2339,"-3"0"-1620,-14 16-359,4 0-90,-9 19-90,14-2 0,5 3 0,11 0-90,14 0-90,12 0 0,9-12 0,4 1 45,2 0 0,1 1-45,1-2 0,0 1 0,-3 6 0,-6 2 0,-14 19-270,-8 2-180,-24-8-1439,-14-7 270,5-13 1619,-21 2 0,20-19 0,-9-5 0</inkml:trace>
  <inkml:trace contextRef="#ctx0" brushRef="#br0" timeOffset="149634">18277 15373 21475,'12'-29'1619,"4"-3"-1529,9-2-90,5-2-90,7 0-90,4 2-450,1 2-1214,-10 12 0,-1 1 1844,13-7 0,8-4 0,-24 15 0</inkml:trace>
  <inkml:trace contextRef="#ctx0" brushRef="#br0" timeOffset="150081">18842 14912 21745,'2'-18'1799,"0"2"-1350,-2 0-179,0 5-90,0 2-90,0 4 0,0 3-90,-4 2 90,3 0 0,-6 4 90,3 1 0,-1 4 0,-2-4-1,6-1 181,-6-4-360,6-2 90,-3-6-90,8-22 0,4 1 0,7-15 0,5 15 0,4 1 0,3 8 0,1 8 0,8 16 90,-8 33-90,-5 4 90,-16 22-90,-14-24 0,-3-1 0,-7 16 45,5-19 0,-1-3-45,-4 2 90,5-9-90,6-5 0,8-11 0,8-5 0,27-16-270,-5-1-1214,4-6 0,-1-2-855,-2-4 2339,12-18 0,-33 16 0,-2-5 0</inkml:trace>
  <inkml:trace contextRef="#ctx0" brushRef="#br0" timeOffset="150323">19443 14310 21115,'4'-43'2968,"0"5"-2698,-4 6 0,0 11 270,-9 24-360,1 19-1,-7 28-179,9-18 0,1 3-200,1 5 0,2 0 200,-1 3 0,2 1-90,3 14 0,2 0-135,-1-17 0,2-1-225,1 7 1,3-1-2610,18 13 3059,-7-28 0,10-2 0,-10-25 0</inkml:trace>
  <inkml:trace contextRef="#ctx0" brushRef="#br0" timeOffset="150714">19674 14455 21205,'0'-41'2518,"0"5"-2338,0 7 0,0 6 0,0 1-180,0 7 0,0 0 0,0 8 90,2-1-90,9-5 0,5 2 0,8-2 0,0 8 0,-1 3 90,-3 11-90,-5 5 0,-7 15 180,-4 9 0,-12 10-180,-1 2 90,-7-2-90,3-7 90,5 1 0,5-19-90,3-2 0,12-13 0,2-7 0,12 7 0,6-1-90,-9 4 0,0 3-180,-11 0-1349,-8 7-360,0-5 1979,-4 3 0,-5-12 0,-2-3 0</inkml:trace>
  <inkml:trace contextRef="#ctx0" brushRef="#br0" timeOffset="150933">20007 14139 22914,'0'-46'1259,"0"5"-1169,4 11 90,6 10 0,7 11-90,7 13 0,4 14-90,1 15 0,-2 14 0,-7 8-569,-9 10 299,-9-30 0,-3 0-225,-2 3 0,-2-1-584,-3 3 0,-2-1 1079,-1-1 0,-3-1 0,-1 2 0,-2-1 0,-1-2 0,1 0 0</inkml:trace>
  <inkml:trace contextRef="#ctx0" brushRef="#br0" timeOffset="151735">19151 15554 21655,'-31'-23'1889,"-1"5"-1799,-3 9-1,0 11 1,5 10-90,7 8 90,11 5-90,6 0-90,12 0 0,13 2 1,0-8 89,9 1 0,-14-13 0,-4 1 0,-11-3 0,-6 4 89,-18 6-89,4-2 0,-7 4 0,12-3 0,8-1 0,2 3-809,10 12-1080,2-3 1889,6 8 0,1-4 0,1-1 0</inkml:trace>
  <inkml:trace contextRef="#ctx0" brushRef="#br0" timeOffset="152015">19171 16640 22734,'0'20'1349,"0"-2"-1259,0-4 0,3-3-90,11 2 0,7-7-90,13 6 0,29-3 0,-16-3 225,-10 4 0,-3 6 315,-8 23-180,-13 12-304,-18-17 0,-6 0 79,-4-3 0,-2-1-341,-2 3 1,-1 0 340,0 0 0,-1 0-45,0-1 0,0-1-135,2-1 0,1-1-833,-3 6 1,2-1-1101,-5 13 2068,4 3 0,9-28 0,5-4 0</inkml:trace>
  <inkml:trace contextRef="#ctx0" brushRef="#br0" timeOffset="154665">24044 11701 23454,'-39'-7'689,"1"0"1,0 0-1,2-1-284,2 0 0,1 0 135,-22-9-181,16 0-179,22-3-90,31-9-689,10 8 1,8 1 688,20-8 0,9 0-921,-6 4 1,5 0 0,3-1 942,-6 4 1,3-1-1,1-1 1,2 1-96,-6 2 1,0 0 0,2-1 0,1 1 0,0-1-360,-6 3 0,0-1 0,1 1 1,0-1-1,1 0 0,0 1 342,2-1 0,0-1 0,1 1 0,0 0 0,0-1 0,0 1-229,1 0 1,0 0-1,0-1 1,0 1-1,0 0 1,0 0 228,0 0 0,-1 0 0,0 0 0,0 0 0,0 0 0,-1 1-121,-1 0 1,-1 0 0,0 0 0,-1 0 0,0 1 0,0-1 120,6-2 0,0 0 0,-1 0 0,-1 0 0,-1 1 20,-5 0 1,0 1 0,-2 0 0,1 0 0,1-2-21,3-2 0,2-1 0,-1 0 0,0 0 0,-3 0 117,4-2 0,-2 1 0,-2 0 0,0 0-117,-4 2 0,0-1 0,-3 0 0,-3 3 0,19-10 0,-11 4 1298,2-1-1298,-23 13 1940,-5 3-1940,-28 9 2478,-2 2-2478,-12 0 1904,2-2-3703,-2 1-630,-8 5 2429,-11 10 0,-13 15 0,19-10 0,0-1 0</inkml:trace>
  <inkml:trace contextRef="#ctx0" brushRef="#br0" timeOffset="155574">13437 16337 22284,'-45'-11'479,"1"1"1,1 1 0,0 4-255,2 7 0,1 6-1560,4 4 1,2 6 1469,4 8 0,3 5 0,6 6 0,4 5-146,4 4 1,5 3 55,4 7 0,5 1-45,2 4 0,4 1 45,3 3 0,2 1-45,-3-22 0,0 0 0,0 0-663,2 0 1,0 1 0,0-1 482,5 21 0,0-1-180,-1-1 1,-1-1-321,0-4 0,-2-1 140,-2-4 1,-1-2-226,-2-5 1,-2-3-1,0-6 0,-4-2-45,-9-1 1,-4-3 2518,-8-1 1179,-20-4-1179,-7-38-1259,15-3 320,-9-14-680,25-1 0,6-3 3002,15-3-3092,15-7-360,19-3 45,-14 21 1,4-2-1665,17-9 0,3 0 1826,-12 7 0,0 1 0,13-8 0,-1 2 0,-17 10 0,1 1 1</inkml:trace>
  <inkml:trace contextRef="#ctx0" brushRef="#br0" timeOffset="155905">13664 17255 20665,'9'-12'2339,"-3"5"-2069,-4 3 719,-2 4-899,-4 0 0,3 0 0,-6 0 0,6 0 0,-3 0-90,17-8 0,1 2 0,14-7 0,-3 8 0,-1 5 0,-3 11 90,-5 12-90,-6 13 90,-4 14-90,-8 9 0,-4 5 90,-1-21 0,0-1-90,-1 14 90,-1 9-90,9-38 90,2-9-90,15-9-180,3-11-270,18-12-360,4-11-539,9-13-183,-22 14 1,0-4 1531,1-5 0,1-3 0,0-9 0,-2-3 0,2-5 0,-1 1 0</inkml:trace>
  <inkml:trace contextRef="#ctx0" brushRef="#br0" timeOffset="156087">14428 16382 21324,'-5'-49'929,"1"-1"1,-2 6-1,-3 2-794,-2 8 0,-3 3 345,-14-14-30,1 22-180,5 25-90,9 29-90,6 33-1219,8-20 0,3 3 1129,2 9 0,2 1-45,3 5 0,3-1-45,4 2 0,2-1-135,1-3 0,2-2-180,1-5 1,2-2-91,-1-7 0,1-2-270,-1-7 1,1-3-1037,19 12 1801,-8-20 0,-11-15 0,-6-11 0</inkml:trace>
  <inkml:trace contextRef="#ctx0" brushRef="#br0" timeOffset="156432">14741 16092 21655,'2'-61'2428,"0"6"-2248,-2 15-90,1 10-90,0 10 90,4 11-90,0 3 0,10 10 0,-3 3 0,7 2 0,-4-2 0,1-3 90,4-4-90,13-4 180,6-3-90,-2 2 180,-5-1-90,-14 16-1,-2 9 1,0 13-90,0 10-90,-6-6 0,0 0 0,6 21-784,-7-21 1,-1-1 873,2 6-180,-1-7 180,-5-7-90,-3-6-180,-1-4-269,0-5-721,0-5-1079,0-3 2249,-5-12 0,4-8 0,-5-10 0</inkml:trace>
  <inkml:trace contextRef="#ctx0" brushRef="#br0" timeOffset="156583">15313 15509 23094,'23'-44'1619,"1"8"-1259,0 17-1,22 34-269,-9 15-911,-10-2 0,-3 4 461,-6 2 1,-3 2-271,-2 5 1,-1 2-496,-2 7 1,-2 3 1124,-3 7 0,-2 2 0,-4-14 0,-1 0 0,-1 1 0,0 4 0,-1-1 0,0 0 0</inkml:trace>
  <inkml:trace contextRef="#ctx0" brushRef="#br0" timeOffset="156797">14525 18395 19586,'8'-23'2159,"2"0"-2519,12 1-720,7-1-719,6 0 1799,3-1 0,3-1 0,0-2 0</inkml:trace>
  <inkml:trace contextRef="#ctx0" brushRef="#br0" timeOffset="156966">15094 18354 22014,'0'-31'630,"5"-1"-1979,9-7 1349,7 9 0,3 0 0,19-17 0,-11 16 0,-1-1 0</inkml:trace>
  <inkml:trace contextRef="#ctx0" brushRef="#br0" timeOffset="157134">15918 18336 24083,'-22'25'1439,"1"-5"-1439,3-4-269,7-5-361,6-6-2788,25-1 3418,3-4 0,21 0 0,-1 0 0</inkml:trace>
  <inkml:trace contextRef="#ctx0" brushRef="#br0" timeOffset="157400">16479 18716 16224,'10'23'1619,"-2"-3"1121,-6-11-2740,-2-3 1241,7-12-1601,6-5-270,13-12-269,10-6-91,11-8-179,8 1 584,-25 17 1,1 2 44,1 0 0,1 2 360,0 1 1,1 1 1855,12 1 1,-1 3-598,21 4-719,-28 4 0,-2 5 179,4 14-89,-10 5 2598,-3 4-2868,-7 3-180,-4 1 0,0-1-270,0-3-449,6-2-2609,19-3 3328,-5-9 0,14-3 0,-14-10 0</inkml:trace>
  <inkml:trace contextRef="#ctx0" brushRef="#br0" timeOffset="157531">17815 18878 22644,'14'21'2249,"-2"-3"-2159,-4-8 0,-2-4-360,-2-6-540,4-4-719,2-3-1169,10-11 2698,3-7 0,7-5 0,1-4 0</inkml:trace>
  <inkml:trace contextRef="#ctx0" brushRef="#br0" timeOffset="157682">18359 18752 24803,'10'-4'899,"0"-1"-809,-2-6-90,0-3-360,0-2-359,4-4-450,2-1-720,7 1 1889,1 2 0,1 4 0,-1 3 0</inkml:trace>
  <inkml:trace contextRef="#ctx0" brushRef="#br0" timeOffset="157864">18866 18897 26692,'-13'0'1889,"-2"0"-1889,-13 0-180,10 0-2159,0 0 810,18 0-810,12 0 2339,7-6 0,9-6 0,1-7 0</inkml:trace>
  <inkml:trace contextRef="#ctx0" brushRef="#br0" timeOffset="158058">19540 18752 25612,'44'0'2699,"-6"0"-2429,-10-2-270,-7-3 0,-4-16 0,-6 1 0,-1-6 0,-6 9-2249,-2 10 270,-7 3-899,-4 2 2878,-9 0 0,-5-1 0,-3-1 0</inkml:trace>
  <inkml:trace contextRef="#ctx0" brushRef="#br0" timeOffset="159583">22151 10547 22104,'-32'0'2249,"1"0"-1889,3 0 0,3-2-180,5 2-1,6-2-89,6 2 180,6 0-270,11 6 90,13 0 0,17 5-90,20-6-371,-23-3 0,3 0 371,6-2 0,2 0 0,3 0 0,2 0-1288,2 0 1,0 0 1197,-1 0 0,0 0-225,-2 0 0,-1 0-434,-3-1 0,0 0-16,-5-2 0,-1-1-449,-4-3 0,-1-4 1214,-4-2 0,-3-3 0,20-27 0,-7-8 0</inkml:trace>
  <inkml:trace contextRef="#ctx0" brushRef="#br0" timeOffset="159956">23098 10127 20575,'-25'-50'2609,"3"2"-2249,1 10-181,5 6 1,4 7 0,6 9-90,4 7 0,9 11-90,10 14 90,9 14-90,11 15 45,-16-18 0,1 3-45,-1 1 0,1 3-45,7 16 0,1 3 90,-4 0 0,-1 2-45,-7-11 0,0 1 0,-2-2 0,0 6 0,-2-2 0,-4 3 0,-7-2 0,-18 16 0,1-4 90,-16-15-90,5-22 0,1-5 90,0-4 90,-2-7-90,-3-3 180,-2-6 89,-12-17-269,12-7-90,-5-24 90,20-9-1178,11 24 1,2-2 1087,0-5 0,2-2 0,3-3 0,2-1-103,-1-1 1,2-2-348,3 5 1,2-3-1,-1 4-405,3-3 1,-1 1 854,5-11 0,-2 4 0,1 4 0,-6 10 0</inkml:trace>
  <inkml:trace contextRef="#ctx0" brushRef="#br0" timeOffset="161815">27922 9005 22554,'-12'-38'2699,"-1"-1"-2160,3-1-89,0-3 0,2 0-180,3-3-46,1 12 1,-1-1 45,-1-20-225,1 17 0,-1-1 135,-7-17-1459,-2-5 1279,5 30 0,-4-1 45,-15-17 0,-10 0-45,2 13 0,-5 3 0,-1 0 0,-1-2 0,-2 1 0,-9 2 0,5 10 0,-8 0 0,-4 1 0,-3 2 0,0 2 0,4 1-545,-2 3 1,1 3 0,0 1 0,-1 1-1,-2-1 545,1-1 0,-2-1 0,-1 0 0,0 0 0,1 3 0,2 1 0,-1 3 0,1 2 0,1 2 0,2 1 0,2 0-351,0 2 0,3 0 1,1 1-1,-6 2 351,2 2 0,-4 0 0,-2 2 0,-1 1 0,1 0 0,3-1-297,0 1 1,3-1 0,0 1-1,-1 1 1,-3 0 296,8-1 0,-4 1 0,-1 1 0,-1-1 0,1 2 0,2-1 0,4 0-144,-5 2 0,2 1 0,3-1 0,1 1 0,-1 1 162,1-1 0,0 1 0,0 0 0,0 1 0,1 0 32,2 1 1,0 1 0,0-1 0,0 2 0,1-1-51,-11 5 0,1 1 0,-2 0 0,-2 4-55,7-3 1,-3 3 0,-1 2 0,-1 0-1,2 0 1,2-1 54,1 0 0,2-1 0,2 1 0,-1 0 0,-3 3 0,7-4 0,-2 1 0,-1 2 0,0 0 0,1 1 0,1 0 0,5-1 0,-5 4 0,3 0 0,3 0 0,0 3 0,-2 3 51,6-2 1,-1 4-1,0 2 1,0 1-1,1 0 1,2 0 0,2-3-52,-5 7 0,4-3 0,1 0 0,1 3 0,-2 4 0,7-7 0,-1 4 0,-1 3 0,0 1 0,1 0 0,2-1 0,2-2 0,4-5 0,-5 15 0,5-6 0,3 0 0,0 3 57,2-3 0,-1 2 0,1 1 0,3-2 0,3-4-57,4 8 0,4-5 0,4-1 0,2-2 0,2-1 0,4-2 0,4-2 0,2 0 0,5-3 0,3-3 0,3-1 0,4-3 204,6-1 0,4-3 1,3-2-205,6-2 0,4-4 0,8-2 0,-12-12 0,5-1 0,4-2 0,1-1 0,0-1 0,-2-1-15,2 0 0,-3-1 0,0-1 0,4-1 1,6-2 14,-13-2 0,5 0 0,3-1 0,2-1 0,3 0 0,-1-1 0,0 0 0,-1-1 0,-3 0 0,-4 0 0,6-1 0,-3-1 0,-3 0 0,-1 0 0,1-1 0,2-1 0,3 1 0,-3-1 0,4 0 0,1 0 0,1-1 0,1 0 0,-1 0 0,-1-1 0,-1 1 0,-3-1-62,2-1 0,-3 1 1,-1 0-1,-1-1 1,1-1-1,2 0 1,3-1 61,-7 0 0,2 0 0,1 0 0,1-1 0,2 0 0,0-1 0,0-1 0,0 0 0,0 0 0,-1-1-53,1 0 1,1-2 0,0 0 0,-1 0 0,1-1 0,0 0 0,0-1 0,0 1 0,-1-1 0,1 1 52,-1 0 0,1-1 0,-1 1 0,1 0 0,0-1 0,-1 0 0,0 0 0,-1 0 0,0-1 0,-1-1-33,2-1 0,0-1 0,-1 1 0,0-2 0,-1 1 0,0-2 0,-1 0 0,-1-1 0,0-1 33,-3 0 0,1-2 0,-2-1 0,1-1 0,-2 0 0,0 0 0,-1 1 0,-2-1 0,0 2 0,2-2 0,-2 2 0,-2-1 0,0 1 0,-1-1 0,2 0 0,1-2 0,1-1 0,2-2 0,2-1 0,-1 0 0,0-1 0,-2 1 0,-2 2 0,-4 1 0,6-6 0,-4 3 0,-2 0 0,-1 0 0,-1 0 0,7-6 0,-2-1 0,-1 1 0,-2-1 38,-4 4 0,-3 0 0,-1-1 0,-2 0-38,5-11 0,-4 1 0,-4-2 0,-7 3 0,-4 0 0,-6-1 0,-6 1 0,-5 0 0,-7 0 167,-7 0 0,-7 0 0,-6 1-167,-7-2 0,-7 1 0,-4 2 0,4 10 0,-3 1 0,-2 2 0,-2 0 0,-6-2 0,-1 1 0,-3 2 0,-1 0 0,8 8 0,-2 0 0,-1 1 0,-1 1 0,-1 0 0,-2 1 0,-1 0 0,0 1 0,-4 1 0,-3 2 0,10 4 0,-4 1 0,-2 0 0,-2 2 0,-1-1 0,2 2 0,1 0 0,2 1-30,-4-1 0,4 1 0,0 1 0,0 1 0,-2 1 0,-4 1-421,6 1 1,-3 1-1,-3 0 1,-2 1 0,0 0-1,1 1 1,3 1 0,3 1-1,5 1 451,-18 3 0,7 1 0,3 3 0,-2 1 0,6 0 0,-3 1 0,2 2 0,3 1 0,5 1 0,5 6 0,0 0 0,-1 0 0</inkml:trace>
  <inkml:trace contextRef="#ctx0" brushRef="#br0" timeOffset="162621">22899 14220 23993,'-60'-27'1979,"5"4"-1619,14 3 180,11 6-1,16 7-89,14 9-90,20 16-180,20 14-90,-10-8 0,2 2-897,5 3 1,3 1 806,3 3 0,2 2 0,0-1 0,-1 0-484,0 0 1,0 0 483,-2-3 0,-1-1 0,-3-2 0,-1-2 0,-2-2 0,-1-2 0,-4-4 0,-1 0 0,6 0 0,-1-1 0,9 5 0,9-4-2968,-9-12 2780,-18-8-1880,7-5 2354,-24-12 1,-4 1 0,-2-9 0</inkml:trace>
  <inkml:trace contextRef="#ctx0" brushRef="#br0" timeOffset="163234">23634 14595 20575,'-33'-40'5037,"13"17"-4677,-3-9 0,14 25 180,8 11-91,-3 10-89,4 15-90,0 16-180,4 0 0,1 4-285,0-10 0,0 1 240,4 15 0,2-1-681,-2-17 0,0-1 681,1-1 0,0-1 45,9 30-107,-5-5 17,-6-1 0,-4-1-253,-11 1 253,-4 1 0,-3-20 0,-1-1 0,-7 13 0,-6 9 400,13-35-400,3-5 1383,2-12-1383,6-35 0,0-15 0,5 3 0,2-4-749,0-2 0,2-1 749,1-7 0,0-1 0,2-1 0,-1-1-88,-1-2 0,0 1 88,-1 3 0,0-1 0,-3 6 0,0-1 0,0 2 0,0-4 0,0-1 0,-1 3 0,0-2 0,-1 6 0,0 8 0,0 4 0,0-5 0,0 4 0,0 4 0,-4 9 0,4 8 0,9 25 0,24 26 0,-11-13 0,2 1 0,8 6 0,5 2 303,-1-8 1,2 1 0,-1-1-304,8 4 0,0 0 0,-5-4 0,1 1 0,-2 1 0,10 12 0,-5 1 0,-16-10 0,-3 2 0,4 10 0,-9 1 0,-22 23 0,-7-31 0,-4 0 0,-6 2 0,-3-1 0,-5 0 0,-1 0 0,-3-1 0,-1-2 0,-2 0 0,0 0 0,1-5 0,1 0 0,1-1 0,1-2 0,3-3 0,1-1 0,-19 15-629,7-4-684,7-7-1205,7-3 2518,6-4 0,4-4 0,2-3 0</inkml:trace>
  <inkml:trace contextRef="#ctx0" brushRef="#br0" timeOffset="167704">23605 12316 14792,'-8'-30'2788,"-2"3"140,0 2-2568,-1 5 1163,1 4-1254,0 7 664,-2 11-663,-6 13 2289,-6 13-2469,-5 15 0,0 5 90,7 6-90,9 0 0,12-1-749,9-3 659,10-7 0,10-5-87,9-6 87,10-7 90,4-7-368,6-9 278,5-5 0,4-8 0,-33 2 0,1-1 90,27-4-90,-8-2 90,-12 2 0,-11 0-90,-8 1 719,-8 3-719,-4 1 182,-6 2-272,-2 0-237,-2 0-123,-5 0-719,-11 8 449,0 2 90,-8 8 271,10 0 179,0 0 0,3 1 270,-2 9 449,2-4-269,-5 3 180,-2-5 0,-6-4 89,-7 7-89,-5 6-180,7-1 0,1 1-180,6-6 0,1 1-1696,-7 9 0,3 0 1696,-4 13 90,9-5-1,10-5-89,10-8 0,14-6-90,12-12 45,9-8 0,3-6-45,-5-2 0,1-3 0,14-1 0,2-3 0,5-6 0,-2-2 1408,-14 6 0,-2-1-1408,10-3 0,-3 0 0,1-1 90,-7 6 0,-17 6-90,-5 4 0,-31 10 90,-5 4 0,-21 12 0,-1 8 367,-5 7-412,21-17 0,-1 1-45,0 1 0,-1 2 45,-8 9 0,1 2-45,11-11 0,0 1 45,-7 11 0,5-1 44,10-4-89,3 1 0,21-25 0,8-2 0,12-7 0,11-3 0,10-3 0,4-4 0,4-3 0,-4-1-660,-4 3 660,-10 0 0,-9 4 0,-6 2 0,-13 3 0,-2 2 90,-21 12-180,-2-1 180,-22 23-90,13-13 870,-2 10-870,17-15 0,4-1 0,4-1 0,4-7 0,4 3 90,8-9-180,7 3 90,7-4 90,5 0-90,2 0-90,1-2 90,-3 2 90,-3-4-90,-3 1 0,-1 1 0,-11 0 0,-1 2 0,-48 0 0,5 8 0,-16 4 0,-4 4-376,-10 15 376,7 2 0,1 2 0,23-14 0,2 2 0,-11 13 0,5 1 0,7 2 0,8 15 0,30-23 0,22-4 0,6-13 0,7-10 0,-10-4 0,12 0 0,-14 0 376,7 0-376,-23 0 0,-4 0 0,-6 0-900,-2 0-989,-5 0-899,0 0 2788,-4 0 0,1 0 0,-2 0 0</inkml:trace>
  <inkml:trace contextRef="#ctx0" brushRef="#br0" timeOffset="220005">8682 11194 22104,'-20'0'2249,"-1"0"-1439,-5 0 89,1 0-179,-1 0-91,4 0-89,1 0-180,5 0-90,7 0-270,4 0 0,30-8 0,21-6-1069,0-1 0,7-3 1069,-8 3 0,4-1 0,2-1 0,0 1 0,2-1 0,3 0 0,2-1-537,-3 2 0,2-1 0,2 0 1,1 0-1,2 0 537,-4 2 0,2-1 0,1 1 0,1-1 0,0 0 0,2 1-257,-5 1 1,0 0-1,1 0 1,1 0 0,1 0-1,3 0 1,3 0 256,-9 3 0,3-1 0,2 1 0,2-1 0,1 0 0,1 0 0,0 1 0,0-1 0,-2 1 0,-1 1 0,-3-1-134,3 1 1,-2 0 0,-2 0-1,0 1 1,-1-1 0,1 1 0,0 0-1,3 0 1,1-1 133,-6 2 0,1 0 0,3-1 0,0 0 0,2 1 0,-1-1 0,1 1 0,-1-1 0,-2 1 0,0 1 0,-3 0 0,-2 0-47,8 0 0,-2 1 0,-3 0 0,-1 0 0,-1 1 1,2 0-1,1 0 0,2 0 47,-2 1 0,1 0 0,2 0 0,1 0 0,1 0 0,-1 1 0,0-1 0,-2 1 0,-2 0 0,-2 1 0,8-2 0,-3 1 0,-1 1 0,-2-1 0,0 1 0,1 0 0,3 0 0,-1 1 0,2 0 0,2-1 0,0 1 0,0 1 0,-3-1 0,-3 1 0,-5 0 55,3 1 0,-5 0 0,-2 1 1,-2 0-1,0 0-55,7 1 0,-2-1 0,-1 1 0,-2 1 0,8-1 0,-2 1 0,-2 0 0,-9-2 0,-1-1 0,-2 1 0,9 0 0,-1 0 264,-1-2 0,-3 0-264,12-6 706,-22-9 0,-5-8-706,-12-15 0,-6-8 0,2-2 0,-3-3 324,-6 8 1,-2-3 0,-1 1-325,-1-14 0,-1-2 0,-2 15 0,-1-4 0,0-2 0,0 0 160,0-6 1,0-1 0,0-2-1,0-3-160,-1 10 0,0-2 0,0-2 0,0 0 0,0 1 0,0 1 0,-1-2 0,0 2 0,0 0 0,0 0 0,-1 0 0,1-1 0,0 0 0,-1 0 0,0-1 0,-2 1-218,-2 0 1,-1 0-1,-2 0 1,1 1-1,-1 3 218,1 0 0,-1 2 0,0 1 0,-1-3 0,-3-8 0,-1-3 0,-1 0 0,-2 4-147,0 9 0,-2 3 1,-1 0-1,0 2 147,-7-10 0,-2 3 0,-2-1 0,3 11 0,-3 0 0,-1 2 0,0 4 0,-3 0 0,0 5 0,-4 6 0,-2 5 0,-3 5 0,0 5 0,0 6 0,0 3 0,-6 5 0,0 2 0,-5 3 0,-3 3 0,-3 2 0,0 0 0,6 0 0,-1 1 0,-2 2 0,-1 0 0,-1 1 0,0-1 0,1 1-112,-4 0 0,0 1 1,0-1-1,-1 1 0,0 1 1,0-1-1,-1 2 112,3-1 0,-1 0 0,0 2 0,-1 0 0,1-1 0,0 1 0,1-1 0,2-1-106,1 0 1,2-1 0,1 0 0,0-1 0,-1 1 0,-2 0 0,-3 1 105,4-1 0,-2 0 0,-1 1 0,-3 0 0,0 0 0,-2 1 0,1-1 0,-2 1 0,2-1 0,-1 0 0,5-2 0,-1 0 0,-1 1 0,0-1 0,0 0 0,0 0 0,0 0 0,0 0 0,0 0 0,0 0 0,0 0 0,0 0 0,0 0 0,0 0 0,0 0 0,0 0 0,0 0 0,0 0 0,1-1 0,0 1 0,0-1 0,1 0-64,-2 0 0,-1 0 0,1 0 0,-1-1 0,1 1 0,1-1 0,2-1 1,1 0-1,2 0 0,2-1 64,-13 2 0,5 0 0,1-2 0,2 0 0,1 0 0,-1 0 96,4-1 0,1 0 1,0 0-1,0 0 1,-1 0-1,-2 0-96,-3-1 0,-4 2 0,-1-1 0,-1 0 0,2-1 0,3 0 0,5-1 146,-8 2 0,6-1 0,2-1 1,-4 1-147,0 0 0,-5 0 0,0 1 0,7-2 0,11-3 795,9-2 0,8-2-795,-10 3 2378,21-2-2378,13 1 1193,7 6-1193,6 15 0,0 31 0,5 9 195,-6-17 1,0 3-196,-1-1 0,0 6 0,-1-6 0,0 6 0,0 3 0,0-3-814,-1 7 1,0 0 0,1 3 813,-1-13 0,0 3 0,0 2 0,0-1 0,-1-4 0,1 1 0,-1-2 0,-1-1 0,1 0 0,0 0 0,0 0 0,0 0 0,0 0 0,0 13 0,0-1 0,0 2-233,0-9 0,0 1 0,1 0 0,1-2 233,1 8 0,1-2 0,0-1 0,0-4 0,0 0 0,2-5 0,5 6 0,2-9-302,11-1 302,3-10 788,6-9-788,7-10 0,9-8 0,11-11 764,-22-4 1,1-3-765,7-3 0,1-3 0,10-4 0,2-2 0,-14 4 0,1-1 0,2-1-162,4-1 0,2-1 1,2-1 161,4-1 0,2 0 0,2 0-751,-15 5 0,0 0 0,2 0 1,3-2 750,5 0 0,4-2 0,1-1 0,0 1 0,-3 1 0,-1 1 0,-2 0 0,-1 1 0,4-1 0,0-1 0,1 1 0,-1-1 0,0 1 0,1-1 0</inkml:trace>
  <inkml:trace contextRef="#ctx0" brushRef="#br0" timeOffset="220254">14927 10294 24263,'-44'-25'540,"1"2"-450,-7 1-180,19 10-180,4 1-450,19 9-809,12 8-8302,2 0 8983,6 1 0,6-3 0,3-4 1</inkml:trace>
  <inkml:trace contextRef="#ctx0" brushRef="#br0" timeOffset="221113">20811 4433 21105,'-66'5'509,"1"0"1,6-1 0,4 0-375,12-4 0,5 0 224,-4 0 1060,49 0-1194,22-2 0,11-2-75,2-1 0,5 0 0,4-1-943,-1 0 1,4-1 0,2 0 0,3 0 845,-1-1 1,3 0 0,2 0 0,2-1 0,1 1-201,-12 1 0,2 0 0,0 0 1,2 0-1,0-1 0,1 1 0,1 0 169,-1 0 1,1 0-1,1 0 1,1 1-1,0-1 1,1 0 0,1 0-1,-1 0-150,-1 1 0,0-1 0,1 1 1,0 0-1,1-1 0,0 1 0,0 0 1,1 0-1,-1-1 128,-3 2 0,0-1 0,0 1 0,0 0 0,1-1 0,0 1 0,0 0 0,0 0 0,0 0 0,1 0-102,1 0 1,0 1-1,1-1 1,0 0-1,0 1 1,0-1 0,0 1-1,0-1 1,0 1-1,0 0 111,-1 0 0,0 0 0,0 0 0,-1 1 0,1-1 0,0 0 0,1 1 0,1-1 0,1 1 0,2 0-9,-10 0 0,1 0 0,2 1 0,1-1 0,1 1 0,1-1 0,-1 1 0,1 0 0,0-1 0,-2 1 0,0 0 0,-1 0 0,-2 0 0,-2 0 0,9-1 0,-2 1 0,-2 0 0,-1 0 0,-1 0 0,0 0 0,0 1 0,1-1 0,1 0 0,2 0 0,-4 0 0,2 0 0,1 1 0,2-1 0,0 0 0,0 0 0,-1 0 0,-1 0 0,-1 1 0,-2-1 0,-2 0 0,-4 1 0,13-1 0,-4 0 0,-3 1 0,-1-1 0,-2 1 0,0-1 0,0 0 0,5 0 0,-1 0 0,0 0 0,-2 0 0,0-1 0,-1 1 54,4-1 0,0 1 0,-2-1 0,-1 0 0,-1 0 93,5 0 0,-1 0 0,-3-1 0,-1 1-147,6-1 0,-2 0 0,-1 0 276,-2-1 0,-1 0 0,-6 0-276,-1 0 0,-4 0 0,2 0 0,-7-1 1537,-10-1-1537,-9 5 2299,-10 0-2299,-2 2 2397,-4 0-2397,-2 0 903,0 0-903,-2 0-2069,-5 0-809,-2 0 2878,-1 0 0,0 0 0,4 0 0</inkml:trace>
  <inkml:trace contextRef="#ctx0" brushRef="#br0" timeOffset="221436">30655 3908 26692,'-46'-2'989,"6"-3"-899,7-2-90,9-2-540,6 4-719,9 1-990,0 10 2249,3 8 0,-12 13 0,-3 8 0</inkml:trace>
  <inkml:trace contextRef="#ctx0" brushRef="#br0" timeOffset="221721">30058 5527 27861,'7'-19'720,"9"-5"-720,15-7 0,10-3 0,6-5 0,2 1 0,-17 12 0,-1 1 0,8-8 0,5-3-540,-30 22-449,-8 7-1350,-2 3 1170,-17 18-540,1-2 1709,-12 10 0,6-9 0,0-2 0</inkml:trace>
  <inkml:trace contextRef="#ctx0" brushRef="#br0" timeOffset="222497">23751 9552 5223,'-20'-18'0</inkml:trace>
  <inkml:trace contextRef="#ctx0" brushRef="#br0" timeOffset="223356">23999 11339 22644,'-49'9'1709,"-1"0"-1169,1 0 269,0-4-89,8-1-180,7-4-181,16 0-179,13 0 0,26 0 0,29-6-135,-7 0 0,9-1-826,3-3 1,9-1-1,4-2 1,-2 1 825,-8 1 0,-2 0 0,1 0 0,5-1-45,-7 1 0,4 0 0,1 0 0,1-1 0,-1 0 0,-2 1 18,-1-1 0,-2 1 0,-1 0 0,1-1 0,4-1-18,-2 0 0,2 0 0,2-1 0,1-1 0,2 1 0,-1-2 0,-1 1-312,2 0 1,0-1 0,0 0 0,1 0 0,0-1-1,-1 1 1,0-1 311,-1 1 0,0 0 0,0 0 0,0-1 0,0 1 0,-1-1 0,1 0-202,2-1 1,3-1 0,-1-1 0,0 1 0,-3 0 0,-4 2 0,-5 0 201,2 0 0,-6 1 0,-3 0 0,2 0-60,6-2 0,2-1 1,-2 1-1,-6 1-30,9-4 0,-9 3-359,4-2 1002,-21 3-1633,-59 25-269,-35 11 1368,15-2 1,-5 4-740,9-4 0,-1 0 1,-3 1 809,-6 3 1,-1 0-1,-2 1 1,-5 3-1,-1 1 1,-1-1-1,13-5 1,0 0-1,0 0 1,0 0 0</inkml:trace>
  <inkml:trace contextRef="#ctx0" brushRef="#br0" timeOffset="223820">25132 11339 20864,'-63'14'562,"-1"0"0,1 0 0,0-1 0,-1 1 1,5-1-1,4-2 0,-1 0 0,-1-1-885,4-1 0,-2 1 0,-1-1 0,3-1 0,6-2 547,-24 0 1,10-2 508,13 0 0,6-2-643,1-8-90,68-6 0,27-2-510,-4 3 1,9-2 0,5 1 0,0 0 509,-9 1 0,0 1 0,1-1 0,1 0 0,3 1-269,2-1 0,2 1 0,2 0 0,0 0 0,0 0 0,-3 1 269,3 0 0,-1 1 0,-1 0 0,0 0 0,0 1-117,-7 0 1,0 1 0,1 0 0,-1 0 0,1 0 0,-1 0 116,1 1 0,0-1 0,1 1 0,-1 0 0,0 0 0,0 0-169,-2 0 0,1 0 0,0 1 0,-1-1 0,0 1 0,0 0 169,7-1 0,-1 0 0,1 0 0,-2 0 0,-1 0 0,-5 1 0,-1 0 0,-1 0 0,0 0 0,1-1 0,2 1 0,3-1 0,-1 0 0,-3 0 0,-3 0 0,9 0 0,-6 0 0,2 0 297,10-1 0,1-1 0,-10 1-297,-20 1 0,-5 1 1456,22-3-1546,-32 3-2590,-23 0 2680,-4-6 0,-11-4 0,-3-4 0</inkml:trace>
  <inkml:trace contextRef="#ctx0" brushRef="#br0" timeOffset="226154">17628 14636 24443,'-17'-40'1079,"10"-5"-989,27-10-1121,2 22 0,8-1 1076,15-5 0,9 1-1053,-8 8 0,5 0 1,2 1 1029,-6 5 1,2 0-1,1 0 1,2 1-23,6-1 0,1 1 0,1-1 0,1 2 0,-9 3 0,0 0 0,1 1 0,0 1 0,0-1 0,1 1 0,1 1 0,0 0 0,1 1 0,-1 0 75,-2 1 1,0 0 0,0 1 0,2-1 0,6 1 14,-6 2 0,5-1 0,3 1 0,2 0 0,0-1 0,-2 2 0,-3 0 0,-5 1-169,3-1 0,-5 1 0,-2 1 1,1 0-1,3 0 169,5-1 0,7-1 0,1 0 0,-3 1 0,-7 1 0,-11 2-45,0 1 0,-13 4 395,-9 7-440,-13 14 0,-12 22 0,-3-7 0,-3 3 673,-1 11 1,-2 4-674,0 8 0,2 7-272,3-13 0,1 7 1,0 1-1,2-3 272,-1-10 0,1-2 0,1 0 0,1 6 0,1 2 0,1 4 0,0 4 0,2 1 0,-1-2 0,2-2 0,0 0 0,2-2 0,0 0 0,0-1 0,2 3 0,-1-3 0,0 1 0,1 1 0,1 0 0,-1-2 0,0-3 0,3 10 0,-1-3 0,0-2 0,2-1 0,1-3 0,1 0 0,0-3 0,-1-7 618,0 2 0,0-6-618,4 7 0,-2-6 0,0-7 0,-7-3 0,-15-7 0,-18 3 0,-21-3 0,-11-1-203,6-2 1,-7 1 202,11-5 0,-7 2 0,-3 0 0,0 1 0,4-2 49,1 0 0,2-1 0,0 0 0,-3 1-49,-3 1 0,-4 1 0,-2 0 0,2 1 0,1-2-278,-2 2 1,1 0-1,1-1 1,-1 1 277,9-5 0,0 1 0,0-1 0,-3 2 0,-2 0 0,2-1 0,-3 2 0,-2 1 0,-1-1 0,0 1 0,2-1 0,2-1-287,-7 3 1,2-2 0,1 0 0,0 1 0,-4 0 286,9-3 0,-2 1 0,-2 1 0,0-1 0,1 0 0,2-1 0,4-1-135,-14 4 0,5-1 1,2-2-1,1 0 135,2-1 0,1 0 0,1-2 0,1 0 23,-10 3 1,2-2 0,2 0-24,8-3 0,2-1 0,1 0 0,-10 1 0,5-3 484,12-4 0,5-5-484,-3-11 0,26-28 0,19 6 0,6-4 529,4-14 0,3-4-529,-3 11 0,2-2 0,1-1 121,2-8 1,1-1 0,0-2-122,-5 11 0,0-2 0,0 0 0,0 0 0,1-3 0,-1 1 0,0-3 0,0-3-111,-3 5 1,-1-3 0,1-3 0,-1 0 0,-1 1 0,-1 3 110,4-11 0,-3 3 0,0 0 0,0-3 0,-1 1 0,1-4 0,-2 0 0,0 1 0,-3 6-414,-2-10 1,-2 4 0,-1 2 413,1 3 0,-2 1 0,-2 2 24,-2 4 1,-2 2-1,0 1-24,-1-17 0,-1 3 0,-2 8 0,-2 3 0,2 9 0,0 2 0,0 8 0,1 1 1122,-4-27-1122,6 23 0,-3 5 2033,6 19-2033,-3 6 3040,8 3-3040,9 2 0,18 1 0,6 0-45,2-2 0,3-1-1000,1 1 0,5 0 1,0-1 714,0 0 0,1-2 0,0 1-120,6-1 1,2 0-1,1 0-785,4-1 0,2-1 1,0 0 1234,-14 2 0,1-1 0,-1 0 0,1 0 0,1 0 0,0 0 0,0 0 0,0 0 0,0 0 0,0 0 0,0 0 0,1-1 0</inkml:trace>
  <inkml:trace contextRef="#ctx0" brushRef="#br0" timeOffset="226374">19829 15428 27321,'-33'13'630,"0"1"0,-28 9-630,12-12 0,9-5 0,13-6-90,9 0-1170,14 0-3237,19 0 4497,6-6 0,13-1 0,-6-7 0</inkml:trace>
  <inkml:trace contextRef="#ctx0" brushRef="#br0" timeOffset="226587">19597 16653 23231,'-30'18'0,"-1"-1"0,-24 14 2164,10-8-2254,11-5 933,9-9-1023,9-3-1197,8-2-152,4 1 1365,6 0-2444,4-1 2611,3-4 1,3-2 0,0 0 0</inkml:trace>
  <inkml:trace contextRef="#ctx0" brushRef="#br0" timeOffset="227411">19402 16866 20389,'-34'9'0,"-8"0"2531,15-4-2531,0-1 1409,15-4-1409,8 16 860,0-4-860,4 14 3392,0-8-3392,0-2 0,0 0 0,0 2 0,0-6-450,2-1-450,-2-7-5396,2-4 6296,-2-8 0,0-8 0,0-10 0</inkml:trace>
  <inkml:trace contextRef="#ctx0" brushRef="#br0" timeOffset="232775">19268 16237 15718,'8'12'6386,"-1"-5"-5756,-1 1-270,-4-7 0,1 7-91,-2-7 91,1 3-90,-2-4 0,0 4-180,0-3 0,0 3-90,-4-4-90,3 0-360,-8 0-269,2 0-361,-7-2-1079,-2-9 2159,-6-11 0,-6-19 0,-5-10 0</inkml:trace>
  <inkml:trace contextRef="#ctx0" brushRef="#br0" timeOffset="232923">18964 14329 20935,'16'9'-2458,"4"-4"0,10 3 1,5-3-1</inkml:trace>
  <inkml:trace contextRef="#ctx0" brushRef="#br0" timeOffset="234188">25006 15708 15448,'-16'12'6027,"0"-5"-5488,-1 1-179,-1-7-90,-2 9 90,-3-9 180,-1 11-1,0-10 91,1 8 0,3-9-1,4 3-89,3-4 0,7 0-91,3 0-89,3 0 90,14-10-270,18-7-135,1 0 0,5-3-992,15-7 1,7-1 946,-7 4 0,3-2 0,3-1-645,-5 3 1,2-1-1,3-1 1,1 0 644,-4 2 0,2 0 0,1 0 0,2 0 0,0-1-319,-5 3 1,0-1-1,2-1 1,0 1-1,1 0 1,1 0 318,-7 3 0,1-1 0,-1 1 0,2 0 0,0 0 0,3-1 0,2 0 0,-6 2 0,3-1 0,2 0 0,2 0 0,0-1 0,0 1 0,1 0 0,-2 0 0,-2 1 0,-2 1-160,3-1 0,-3 1 0,-1 0 1,0 1-1,-1 0 0,1 0 1,1-1-1,2 1 160,3-2 0,2 0 0,2 0 0,1-1 0,-1 1 0,0 0 0,-2 0 0,-2 2 0,-4 1-78,6-2 1,-4 2 0,-1 1 0,-3 0 0,1 1 0,-1-1 77,7-1 0,0 1 0,-1 0 0,0 1 0,-3-1 42,9-1 1,-2 1-1,-2 0 1,-1 1-43,-8 2 0,0 0 0,-2 1 0,-2 0 326,7-1 1,-3 0 0,0 1-327,-3 0 0,1 0 0,-5 2 0,7-3 0,-5 2 0,-5 0 0,-6 2 1619,3 2-1619,-26 2 0,-6 3 2420,0-1-2960,-2 2-2199,-19 10 2739,-8 11 0,-5-2 0,-4 3 0,-1 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19:59.007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10160 6427 23094,'-26'-9'899,"-1"8"181,-19 47-721,26-17 1,1 6-833,1 0 1,-2 6 0,2 5 634,2 0 0,1 7 0,1 4 0,0 0 0,0-3-659,-1 8 1,0-3-1,0 3 1,-1 3 541,3-5 0,-1 3 0,0 3 0,-1 0 0,2-1 0,0-2-287,0 3 1,0-2-1,1 0 1,1-1-1,-1 2 242,2-8 0,-1 0 0,1 1 0,0 1 0,0-1 0,0 1-237,0 1 1,0-1 0,0 1 0,0 1 0,-1 2 0,-1 3 236,2-9 0,-1 4 0,0 2 0,-1 1 0,0 1 0,0 0 0,0-2 0,1-1 0,-1-2-110,0 3 0,1-2 1,-1-1-1,1-1 0,-1 0 1,-1 2-1,1 2 110,-1-5 0,1 2 0,-1 2 0,-1 1 0,1 0 0,-1-1 0,1-2 0,0-2 0,0-3 23,-2 5 1,1-4 0,0-2 0,0-1 0,-1 0 0,-1 3-12,0 0 1,-1 1 0,-1 2 0,0-1 0,0-1 0,0-1 0,1-4 18,-1 5 1,1-3 0,1-2 0,-1 0 0,-1 2-32,-3 7 0,-1 2 0,0 1 0,1-4 0,2-6 0,-1 1 0,3-6 0,-1 1 308,-1 4 1,0 0-1,3-4-218,2 0 0,3-3 710,1 6 1,11-7-801,37-12 0,-1-24 0,8-6-188,-2-5 0,4-2 0,3-2 188,-2-1 0,3-1 0,3 0 0,1-1-53,-1 0 0,1 0 0,2-1 1,2 0-1,0 0 53,-2 0 0,1 1 0,1 0 0,1-1 0,1 1 0,1-1-116,-3 2 0,0-1 0,2 0 0,0 0 0,1 0 0,1 1 0,0-1 116,-4 1 0,1 1 0,1-1 0,0 0 0,0 1 0,1-1 0,1 1 0,-1 0-118,-3 0 1,1 1-1,-1 0 1,2-1-1,-1 1 1,1 0-1,0 1 1,0-1-1,1 0 118,2 0 0,1 1 0,1-1 0,-1 1 0,1 0 0,1-1 0,-1 1 0,1 1 0,0-1-9,-5 1 0,0 0 1,0 0-1,1 0 0,0 1 1,0-1-1,0 1 0,0 0 1,0 0-1,1 0 9,0 0 0,1 0 0,0 0 0,0 1 0,0-1 0,0 1 0,0 0 0,1 0 0,-1 0 0,1 0 0,-1 1 0,0 0 0,0-1 0,-1 1 0,1 0 0,1 1 0,0 0 0,2-1 0,1 2 0,2-1 0,-13 1 0,2 0 0,1 0 0,2 0 0,0 1 0,2-1 0,-1 1 0,1 0 0,0 0 0,0 0 0,-1 0 0,-1 0 0,-2 1 0,0-1 0,-3 0 0,9 1 0,-2-1 0,-1 1 0,-2 0 0,-1 0 0,1 0 0,-1 0 0,1 1 0,0-1 0,2 1 0,2 0 0,-6-1 0,1 1 0,2 0 0,1 0 0,1 1 0,0-1 0,0 0 0,0 1 0,-1 0 0,-1-1 0,-1 1 0,-2 0 0,-2-1 0,-2 1 0,10 0 0,-2 1 0,-3 0 0,-1 0 0,-2-1 0,0 1 0,0 0 0,-1 0 0,2 0 0,4 1 0,-1 0 0,1 1 0,-1-1 0,-1 0 0,0 1 0,0-1 0,0 0 0,4 0 0,0 1 0,-1-1 0,0 1 0,-1-1 0,0 1 0,-1-1 0,6 1 0,-1 1 0,-1-1 0,-1 0 0,0 0 0,-2-1 0,-4 0 0,-2 0 0,0-1 0,0 0 0,-2 0 0,-1 0 0,5-1 0,-1 1 0,-1-1 0,-1-1 0,-1 0 0,4 0 0,-1 0 0,-2-1 0,-2-2 0,8-1 0,-4-1 0,-2-3 427,11-5 1,-6-6-428,-13-6 0,-7-8 0,-11-7 0,-8-6 444,-5-11 0,-8-5-444,-6 13 0,-4-2 0,-3-6 0,0-3 0,-3-6 0,-1-4 0,0 0 0,0 2 0,1 5 0,0 1 0,0 0 0,0-1 0,0-4 0,0 4 0,0-1 0,-1-3 0,1-1 0,-1-2 0,2-1 0,0 0 0,1 5 0,1-3 0,1 0 0,0-2 0,0 0 0,1 0 0,-1 1 0,1 1 0,0 2-140,0 1 0,1 2 1,-1 2-1,1 0 1,0 0-1,0-1 1,1-2-1,-1-2 140,1 2 0,0-2 0,0-2 0,0-1 0,0-1 0,1 1 0,0 0 0,-1 1 0,2 3 0,-1 2-90,1-9 1,1 4-1,0 1 1,0 1 0,0 1-1,1 0 1,-1-1 89,0 1 0,1 1 0,-1 0 0,1 0 0,-1 0 0,1 1 0,0 0 0,0-5 0,0 0 0,0 1 0,0 0 0,0 1 0,0 0 0,-1 5 0,0 0 0,0 1 0,0 1 0,-1 0 0,1 1 108,-1-7 0,1 2 1,-1 0-1,0 1 0,-1 1-108,-1-9 0,0 1 0,-1 2 0,0 0 141,-1 6 1,0 1-1,-1 0 1,-2-1-142,-1 3 0,-2-2 0,0 0 0,-2-1 0,-1 2 0,-3-9 0,-1 1 0,-2 0 0,-3 0 0,1 5 0,-3-1 0,-1-1 0,0 3 0,-1 4 0,0 1 0,-1 2 0,-1 4 0,-2 2 0,-10-9 0,-2 5 0,-2 6 0,-10 2 0,-3 8 0,14 11 0,-1 3 0,-3 2 0,-5 1 0,-2 3 0,-2 1 0,-5 2 0,-2 1 0,-2 3 0,11 1 0,0 1 0,-2 0 0,-1 1 4,-4 1 0,-1-1 0,-2 2 1,0-1-5,8 2 0,-1 0 0,-1 0 0,0 1 0,-1-1 0,-2 1 0,0-1 0,-1 1 0,-4 0 0,-7 1 0,17 0 0,-5 0 0,-4 1 0,-2 0 0,-3 0 0,-1 0 0,1 1 0,-1-1 0,3 1 0,2-1 0,4 0 0,-4 1 0,4-1 0,1 0 0,2 0 0,-1 0 0,0 1 0,-4-1 0,-3 1 0,6 0 0,-3 0 0,-3 0 0,-1 0 0,-2 0 0,-1 1 0,1-1 0,1 1 0,1-1 0,2 1 0,3-1 0,3 0-95,-12 2 0,4 0 0,3-1 1,2 1-1,0 0 0,0 0 0,-2 0 95,-1 1 0,0-1 0,-1 1 0,1 0 0,0 1 0,-1-1 0,1 0-65,-1 1 1,0-1 0,0 1 0,0 0 0,0-1 0,0 1 0,0 1 64,1-1 0,0 0 0,1 0 0,-1 1 0,-1 0 0,-2 0 0,-2 0-2,10 0 1,-3 0 0,-2 0 0,-1 0 0,-1 1 0,0-1 0,1 1 0,1 0 0,2-1 0,2 0 1,-1 0 0,2 0 0,2 0 0,0 0 0,1 0 0,-1 0 0,-1 0 0,-1 0 0,-3 1 0,-2 1 0,-2-1 0,-1 1 0,1 0 0,0 0 0,3-1 0,2 0 0,3 0 0,-4 1 0,2-1 0,4 0 0,0-1 0,2 1 0,-1 0 47,-7 1 1,1 0 0,1 0 0,-1 0 0,0 0-48,4 0 0,-2-1 0,0 1 0,1 0 0,2-1 0,3 0 0,-5 1 0,4-1 0,1 0 0,-1 0 0,-5 2 0,-2 0 0,3 0 0,5-3 429,-10 1 1,9-1-430,20-2 0,2-1 1558,-29 1-1558,41-4 2330,6-4-2330,0 0 2386,4 0-2386,-4 0 0,-6 0 0,1 0 820,-7 0-820,1 0 0,-12 0 0,11 0 0,-8 0 0,17 0-630,1 0-539,11 4-360,6 5 1529,25 19 0,0 5 0,16 15 0</inkml:trace>
  <inkml:trace contextRef="#ctx0" brushRef="#br0" timeOffset="4152">19975 10511 19946,'-20'-25'2968,"-3"-1"-2608,1 0 89,-4 1 91,-1 1 180,-1 1 89,-1 2-89,1 1-91,1 4-89,3 3-90,4 4-90,3 0-270,5 4-90,6-1 0,9 3 0,12 1 0,17 2 0,18 0 0,-16-2 0,4 0-457,8-1 1,6-1-1,-1 0 457,11-1 0,2-1-717,-6 1 0,3 0 0,-3 0 717,5 0 0,-4 1 0,-3 2 0,-2-1-51,-6 1 1,-1 0 50,2 2 0,-2 0 0,-11 0 0,-2 0 0,25 0 0,-19 28 0,-24 4 0,-6-1 0,-1 6 45,-1 22 0,-2 3-45,-1-10 0,-1 3 0,0-8 0,0 5 0,1 2 0,-1-6 0,0 15 0,1-2 0,0-9 0,2 2 0,-1-4 0,0 0 0,2-2 1074,3 9 0,2-2-1074,-4-18 0,1-1-1364,11 5 0,-16-3 1068,-31-20 1,-22-4-1,-15-4 1,-9-3-1,-1 0 1,5-1 0,13 1 295,-10 3 0,9-2 0,-11 1 0,16-3 0,-9 0 0,-6 1 0,-2-1 0,1 1 0,2-2 0,8-1 0,8-1 0,0-3 0,1 0 0,-1 0 0</inkml:trace>
  <inkml:trace contextRef="#ctx0" brushRef="#br0" timeOffset="5245">10180 6409 18866,'-5'-9'4138,"-2"0"-3688,-7 0-91,0 0 1,-3 2 180,1-2 0,2 4-91,2-1 1,2-1-90,0 0 0,-2-2-91,-6 0-89,-9 4 0,-11 1-45,-6 7 0,-5 2-90,6 1 0,-3 0-475,2 1 1,-3 0-1,-3 2 452,2 0 1,-3 1-1,0 0 1,1 0-580,-5 1 1,1 0 0,-5 0 592,2-1 0,-7 1 0,-3 0 0,3-1 0,5-1-7,-5 1 1,5-2 0,-5 0 6,9-2 0,-5 0 0,0 0 0,1 0 0,8-2-36,2-1 0,5-1 0,-1 0 0,-13 0 0,-1-1 0,9 0-804,-10-1 804,7 0 0,45 0 0,7 0 980,11 0-980,0 8 1803,6 22-1803,-3 9 0,-5-7 0,0 2 339,-3 2 0,-2 1-339,1 6 0,-2 2-601,-1 7 0,0 2 601,-1 5 0,0 0 0,-2 5 0,-2 0 0,2 1 0,-2 1 0,-3-2 0,0 1 0,-1-1 0,-1-1 0,1-4 0,-2 0 0,-1-3 0,0-2 0,1-4 0,-1-2 0,0-5 0,0 0 0,2-5 0,-1-2 0,-8 27 0,4-8 0,5 4 0,4-23 0,9 2 0,9-29 0,17-5 0,30-14 0,-14-1 0,4-3-851,-8 1 1,3-1-1,2-2 851,7-3 0,2-2 0,1 0 0,5-3 0,0-1 0,0 1-27,-15 5 0,0 1 0,0-1 1,2-1-267,10-4 1,3-3 0,0 1-1,-1 1-877,-7 3 1,0 1 0,-1 0 0,-1 0 1169,-2 0 0,1 0 0,-2 1 0,-3 2 0,1 1 0,-3 1 0,-4 4 0,-7 3 0,0 1 0</inkml:trace>
  <inkml:trace contextRef="#ctx0" brushRef="#br0" timeOffset="7405">22959 10570 21565,'-8'-30'4227,"4"3"-3417,-3 5-91,6 4-269,-3 4-180,4 5 90,0 15-270,0 10 0,0 18-90,4 12 0,0 4 0,6 4-180,-1-4-270,2-4-360,0-8-1798,1-1 629,-5-18-629,0-1 2608,-7-26 0,4-6 0,-2-9 0</inkml:trace>
  <inkml:trace contextRef="#ctx0" brushRef="#br0" timeOffset="7521">22976 10358 22734,'-10'-55'719,"-1"0"1,1 4 0,0 0-675,1 5 0,0 2 0,0 6 0,1 1-45,-4-22-450,6 17-1619,6 14-359,8 25 2428,6 16 0,7 23 0,1 7 0</inkml:trace>
  <inkml:trace contextRef="#ctx0" brushRef="#br0" timeOffset="7832">23175 10398 21835,'14'16'2608,"-2"0"-1708,-2 1 629,-3 32-1080,-3-1-359,-3-10 0,-1 4-320,1 9 0,-2 0 230,1-12 0,0-1 45,0 22 0,0-4-45,0-5 448,0 2-358,2-45-1,6-16-89,8-25 180,13-20-135,-11 20 0,2-2-822,3-3 1,0-1 776,0 0 0,0 0 0,0 4 0,-1 2 232,-3 3 0,3 4-232,32-11 0,-11 25 0,-7 24 0,-1 8 0,6 22-315,-15-8 0,-1 2-4168,3 23 1785,-5 0 2698,-11 2 0,-10-2 0,-9 0 0</inkml:trace>
  <inkml:trace contextRef="#ctx0" brushRef="#br0" timeOffset="8758">5141 7477 23454,'-9'-35'1439,"0"1"0,-10-29-1079,1 11-90,0 11-180,2 12 89,1 11-89,1 17 90,4 21-90,-2 25-90,7-11 0,1 3 0,1 4 0,0 2 0,1 4 0,1-1-281,2 0 0,3-1 326,-1-2 0,3-2-45,1-4 0,4-2 0,11 22 0,8-16-89,5-20 89,6-21 0,0-23 0,-1-18 0,-8-18 45,-21 24 0,-4-2 0,-3-2 0,-4 0-45,-5-2 0,-4 0 0,-12-8 0,-7 3-90,-7 11 0,-5 3-657,2 2 0,-2 5 117,0 14 1,0 8-599,-10 13-1020,8 10 2248,10 1 0,12 1 0,6-1 0</inkml:trace>
  <inkml:trace contextRef="#ctx0" brushRef="#br0" timeOffset="9326">5279 7002 23813,'17'-40'2249,"-3"7"-1979,-4 10 0,-4 12 0,0 17-90,5 51-180,2 5-387,-3-12 0,2 1 387,0-9 0,1-2 0,0 0 0,2-2 0,1-4 0,1-3 0,17 19 0,5-24 188,-2-16-188,8-49 0,-15-7-300,-14 6 1,-4-5 389,-6 5 0,-3-1 90,-3-3 0,0 1-1,-3 2 1,-1 0-110,-3-3 0,-2 2 20,-4-11 446,1 23-536,6 43 0,8 30 0,4 0 0,3 1 92,-2-11 1,2-1-93,4 13 0,2-3 0,11 3 237,3-13-327,1-14 0,5-18 90,1-20-90,5-17-147,-20 11 0,-1-4 237,0-5 0,-1-2-966,-2-6 0,-2-3 966,-1-3 0,-3-6 90,-5 2 0,-1-6 0,-2 4-560,-2-10 1,-2 0 469,0 10 0,-1-2 0,-2 6 0,-3 1 0,-2 5 0,1 5 0,0 3 0,-7-20 0,3 19 319,6 26-319,2 27 0,4 31 0,2-12 0,2 5 0,2 3 0,2 4 0,1-1 837,1 8 1,3 1-838,3 1 0,3 5 0,0-6 236,-3-10 1,2-2-777,10 17 1,0-5-1080,0-7-540,2 0 2159,-19-33 0,-5-6 0,-5-8 0</inkml:trace>
  <inkml:trace contextRef="#ctx0" brushRef="#br0" timeOffset="9479">5872 6708 24083,'-52'-21'2429,"6"3"-2159,13 2-180,15 3-90,12-1 0,21-3 0,20-4-540,24-6-388,-21 12 1,2 0-153,4-1 1,2 1 715,-2-1 1,0 2 0,-4 1 0,-1 1 0,-3 1-1,0 0 1</inkml:trace>
  <inkml:trace contextRef="#ctx0" brushRef="#br0" timeOffset="11272">19715 11013 20215,'-8'-2'3508,"3"0"-3058,-2-3-90,6 1 0,-2 1-90,3 1 359,0 2-359,0-2 270,0-2-270,0 1-1,0-1 631,0 4-630,-11-4-180,-12-1 0,-7-2-90,-33-4 0,15 6 45,-2-3 0,-2 1-45,18 3 0,0 0-744,-14-3 0,-2-1 744,12 1 0,-1 0 0,-22-5 0,-6-2 0,18 3 0,-1-1 0,-1 0 0,1 1 0,0-1 0,-2 0 0,-11-4 0,-2-1 0,1 1 0,9 1 0,2 0 0,0 0 0,-2 0 0,1-1 0,0 1 0,1-1 0,1-1 0,2 1 0,-6-3 0,3 0 0,-2-2 0,0 1 0,-1-1 0,1 1 0,-1 1 0,0 0 0,-3-1 0,0 1-1450,0 1 1,-2 0 1449,0 0 0,-2 0 0,0 0 0,0 0-459,1 1 0,-1 0 459,0 0 0,0 0 0,0 1 0,2 0 0,0 1 0,2 1 0,0-2 0,2 0 0,3 2 0,2-1 0,3-1 0,1 0 0,3 1 0,2-1-79,4 0 0,1 0 79,4-1 0,1 0 0,3 1 0,1 0 0,-17-18 0,-4-3 0,21 12 812,-2-3-812,17 14 2769,8 3-2769,0 2 1105,1 4-2634,0 9-123,-7 6-1316,-2 8 2120,-8 6 0,-9 6 0,-6 4 0</inkml:trace>
  <inkml:trace contextRef="#ctx0" brushRef="#br0" timeOffset="12750">14079 9231 20485,'0'-20'3688,"0"2"-3328,0 4-90,0 3 0,0 4-90,0 2-90,0 3 269,0 2 1,0 6 0,3 10-90,2 16 90,-1 22-226,-1-19 1,-2 2-411,-3 9 0,-2 1 411,0 7 0,-2 1-689,-2 4 0,-2 0 599,-2 1 0,-1 3 14,1-8 1,-2 3 0,1-3 30,-2 5 0,0-1-60,2-11 0,0 1 0,0-5-30,3-4 0,0-4 0,-8 25-62,4-11 62,7-10 0,-4-10 0,10-5 0,-5-1 0,6-9 789,0 4-789,6-7 1305,20 7-1305,11-6 0,-5-5 0,4-3-1312,3-2 0,3-2 1312,10 0 0,4-2 0,6 1 0,6 0-392,-16 0 0,6 0 0,1 0 0,-3 0 392,4 1 0,-3 1 0,3-1 0,-3 1 0,3-1 0,0 1 0,-6 0 0,-3 2 0,-3 1 0,-2 0 0,19 3 0,-3 2-989,-6 0 1,-2 1 988,-5-1 0,-3 0 0,-4 0 0,-2 0-60,-5-2 1,-1 0 59,22 8 0,-9-8 0,-12 2 1390,-7-9-1390,-8 7 1382,0-7-1382,-9 3 3291,0-4-3291,-7 0 304,-1-4-304,-2-7 0,-1-40 0,0-4-450,0 10 0,0-5 450,0 3 0,0-3 0,0 1 0,0-12 0,0-3 0,0 8 0,0-7 0,0 0 0,0 5-563,0 6 0,0 4 0,0-2 563,1-14 0,1-3 0,-1 4 0,1 1 0,1 2 0,0 12 0,1-2 0,0 3 0,1-3 0,-1 0 0,1-8 0,0 4 0,1-5 0,-2 12 0,-2 11 0,0-4 0,-2 17 0,0-4 0,0 15 737,0 1-737,0 2 1852,-3-4-1852,-2 5 0,-3-3 0,-2 5 0,-2 1 0,-3-2 0,-4 5 0,-4 0 0,-4 2 0,-5 0 0,-6 0 0,-9 8 0,-13 2-651,23-1 0,-1 2 651,-6 0 0,-6 1 0,-6 1 0,-8 1 0,2 0 0,11-2 0,0-1 0,-2 1-508,1-1 0,-5 1 1,1 0-1,3-1 508,-1 0 0,4-1 0,-5 1 0,-5-1 0,-5 1 0,0-1 0,7 0 0,9-1 0,4-1 0,-4-1 0,-3 0 0,-7 0 0,4 0 0,11-2 0,-14 1 0,-3-6 0,48 0-180,2 0-1872,15 12-377,1-3 3010,0 10 1,5-1 0,0 1 0</inkml:trace>
  <inkml:trace contextRef="#ctx0" brushRef="#br0" timeOffset="17393">13969 10566 18057,'0'-7'4317,"0"-2"-3777,-4 2-90,3-2 89,-2 0 181,3 0 0,0 0-91,0 0-89,-4 0 179,3 2-539,-6 2 0,6 3-90,-10 2 0,6 10 0,-7 11 54,3 13 0,-2 19 0,0 9 0,1 0 0,0-7-144,-1 3 0,0-3 0,-1 7-566,2-5 1,-3 8 0,0 3-1,0 2 1,0-2 0,1-7 565,-2 6 0,2-5 0,0-1 0,-1 1-454,1-6 0,0 0 1,0 1-1,-1 0 0,1 1 454,-1 1 0,-1 1 0,1 0 0,-1 0 0,0 0-304,0 1 1,-1 0 0,0 1 0,0-1-1,0 0 304,-1-1 0,0 1 0,1 0 0,-1-1 0,-1 1-203,0-1 0,0 1 0,0-1 1,-1 1-1,0-1 203,0 0 0,1-2 0,-1 1 0,-2 2 0,0 2 0,0-4 0,-2 4 0,0 1 0,-2 2 0,1-1 0,0-2 0,1-3 0,1-3 0,1-2 0,0-2 0,-1 0 0,0 3 0,-3 3 0,2-3 0,-3 3 0,-1 3 0,0 2 0,-1 0 0,0 0 0,0-3 0,2-3 0,1-5 0,-4 12 0,1-7 0,1-2 0,-1 1 0,-1 2 0,4-9 0,-1 3 0,0 1 0,-1 0 0,1-1 0,1-3 0,1-2 0,-6 11 0,2-4 0,1-1 0,1-1 0,0 0 0,2 0 0,0-1 0,0 0 0,2-2 0,0-1 0,1 0 0,1 0 0,-5 14 0,2 0 0,1-1 0,2-4 0,2-1 0,0 0 196,2-3 0,1 0 0,1-2-196,1-4 0,2-2 0,-1 1 289,0 8 0,0 1 0,2-4-289,-1 0 0,2-1 867,-1 16 1,2-4-868,4-6 0,3-9 2594,11-33-2594,8-23 0,17-9 0,7-4 0,-2 2 0,7 0-238,5-1 0,9-2 0,4-1 0,-4 2 238,-12 6 0,-2 1 0,1 0 0,8-1 0,-2 1 0,7-2 0,4 1 0,3-1 0,-1 1 0,-1 0 0,-6 3-341,6-1 1,-4 1-1,-1 2 1,0 0 0,5-1 340,-6 1 0,2 0 0,3 0 0,0 1 0,0-1 0,-2 2 0,-3 0-286,-2 1 0,-2 1 0,-1 1 0,-1 0 0,0 1 1,1-1 285,10 0 0,0 1 0,1 0 0,-2 0 0,1 1-118,-3 0 1,0 0 0,0 1 0,-1 0 0,0 1 117,-3-1 0,-1 1 0,0 0 0,-1 1 0,-1 0-84,10 0 1,-2 2 0,0 0 0,-2 0 83,-4 0 0,-3-1 0,1 2 0,1 0 0,4 2 0,1 1 0,-1 1 0,-4-1 201,-3 1 1,-4-1 0,1 1-202,4 1 0,0 1 0,-7-1 1212,16 5-1212,-20-6 888,-13-3-888,-11 0 2601,-6-3-2601,-4 3 1634,-4-4-1634,2 0 756,-2-2-756,2-4 0,0-12 0,-1-16 0,-3-13 0,-1-8 0,0 4 0,-1-3-631,-1 0 0,1-4 0,-1 0 631,0 4 0,-1 0 0,1-1-662,-1-7 0,0-2 1,0-2 661,0 13 0,0 0 0,0-4 0,0-3-352,-1-1 1,0-4 0,1-4 0,-1-1-1,-1 2 1,1 2 351,0 0 0,0 2 0,0 0 0,-1-1 0,1-3-164,-1 7 0,1-2 0,-1-1 0,0-2 0,0 0 0,0-1 0,0 2 164,0 6 0,0 0 0,0-1 0,-1 1 0,1 0 0,0 0 0,0 2 0,0 2-74,0-5 1,1 3 0,-1 2 0,1-1 0,0-2-1,0-4 74,-1 5 0,0-4 0,1-3 0,-1-1 0,0 0 0,0 0 0,0 3 0,1 3 0,0 5 0,1-10 0,-1 7 0,1 2 0,1-1 0,-2-2 0,1 2 0,-1-2 0,0-2 0,1 1 0,-1 2 0,1 1 0,0-1 0,-1 2 0,2 0 0,-1 3 0,0 2 79,0-14 1,0 4 0,0-4-80,0 10 0,0-3 0,0-2 0,0 2 0,0 7 0,0-1 0,0 6 0,0-2 0,0-11 0,0-3 0,0 4 0,0-1 0,0 3 0,0 2 0,0-2 320,0 8 1,0-1 0,0 3-321,-2-7 0,0 1 501,2-10 0,-1 2-501,-3 22 0,-1 3 0,4-32 0,-8 5 970,8 23 0,1 1-970,-4-13 0,4-6 1392,-3 29-1392,2 4 1011,-3 5-1011,4 5 810,-3 6-810,-2 3 218,-3 4-218,0 0 0,0 0 0,0 0 0,-1 0 0,-4-3 0,-4-1 0,-11-1 0,-7-2 0,-9 5 0,5 0 0,-4 2-1350,-5 8 1,-1 2-98,-2-2 1,-1 3 97,-1 6 0,2 3 1349,11-3 0,1 0 0,-2 3 0,0 1 0,-1-1 0,1 1 0</inkml:trace>
  <inkml:trace contextRef="#ctx0" brushRef="#br0" timeOffset="19185">15922 9774 20215,'-10'-27'2429,"-2"-2"-2069,2-3-90,-2-4 179,1-5 1,1 0 0,2-2-90,0 7-3482,-2 2 3391,0 7 1,-2 6-90,-2 6 90,-3 8-90,-5 7 0,-6 11 90,-7 9-90,-6 16-90,-1 10-46,19-17 1,1 3 1575,-1 1 0,1 2-1620,1 3 0,1 1-269,2-1 0,1 1 314,3 0 0,2-1-45,4-2 0,4 0 0,3 9 0,5-2 90,13 16-135,-3-25 0,5-4 135,21-5-90,-4-18 0,4-6 0,3-11 0,0-4 0,1-1 0,-2-3 0,-2-7 0,-6-5-1507,-8-9 0,-8-4 1552,-4-8 0,-5-3-45,-2 1 0,-5-1 59,-5-2 0,-7 3-104,-7 7 0,-5 3-495,1 6 1,-1 2-46,0 3 0,-2 5-1034,-19-3-1169,13 34 2788,-6 17 0,-3 22 0,17-17 0,1 1 0</inkml:trace>
  <inkml:trace contextRef="#ctx0" brushRef="#br0" timeOffset="20124">12397 16825 20575,'-9'-30'2699,"-2"3"-2250,1 5-89,-2 4 0,3 4-90,0 3 90,-3 6-90,1 7 179,-8 24-269,7 4 0,5 2 0,2 3 0,2 12-90,3 17 0,7-17-90,5 1 90,11-1-90,5 1-377,3-7 377,5-3 0,19-6 0,-11-15 0,14-11 90,-21-22-90,-1-11 0,-7-16-605,-7-9 785,-11-12 90,-10-2-1,-8 18 1,-5 0-180,3 14 0,-2 2-45,-5-11 0,-2 4-45,-12-2 299,-1 7-479,-2 11-899,-17 16 0,9 12 1079,-5 24 0,-1 9 0,22-13 0,0 3 0,-14 20 0,0-1 0</inkml:trace>
  <inkml:trace contextRef="#ctx0" brushRef="#br0" timeOffset="22577">15914 9724 20845,'-22'-22'2609,"-2"-1"-2340,-1 3-89,-3-1 90,1 5 0,1 1 0,1 3-90,3 1 90,4 4-90,0 3-1,1 2 1,-1 2 0,-2 6-90,-6 5 0,-7 14-90,-7 9-350,-7 11 440,21-17 0,-1 0 0,-1 3 0,-1 2-31,1 3 1,-3 3 0,2-1-15,-7 8 0,0 1-495,5-5 0,-2 2 1,1-1 494,-4 6 0,-1 1-15,1-2 0,-3 4 0,1-3 0,8-10 0,0-2 0,0 2-924,-10 11 1,-1 2 0,2-3 923,10-13 0,2-2 0,0 0 15,-15 17 0,1 0-553,1-1 1,0 1 507,1-1 0,1 0 45,1-1 0,1 1 0,2-1 0,-1 4 22,6-9 0,-1 4 0,-1 6-13,4-2 0,-2 6 0,0 3 0,1-1 0,1-5-133,3-7 0,1-3 0,1 0 0,-2 4 79,0 3 0,-1 4 0,0 1 0,2-2 0,3-5 30,0 1 0,4-4 0,1-2 737,-4 9 1,-1 3-768,5-11 0,-1 5 0,0 0 0,2-5 0,-3 11 0,0 0 30,-1 5 0,-2 6 0,3-6-30,0-6 0,2-2 0,1-6 0,0 2 0,1-4 0,-2 5 0,2-2 0,-2 0 0,1-1 0,0 0 0,0 1 0,1-5 0,-1 3 0,1-3 0,-2 10 0,-1-1 0,3-7 0,0 2 0,0-2 0,-1 7 0,1-2 0,0 3 0,0 1 45,0 0 0,0 1 205,1 0 0,-1 1-250,-1-1 0,0 1 0,2-1 0,-1-1 0,1-2 0,-2 2 0,3-7 0,-1 2 0,0-3 0,-1 6 0,-1-1-30,3-8 0,-1 1 0,2-4 75,-2 2 0,2-2-90,-1-1 0,1-1 45,-1-1 0,0 1-263,-4 14 1,0 1 262,2-13 0,0 0 589,-3 12 1,1-1-590,3-14 0,1-2 0,-1 0 0,0-1 0,2-1 0,-1 0 0,0-2 0,0-1 90,-7 28-90,-2-3 0,1-4 0,1-2-90,2-1 897,2-1-807,1 4 0,1 0 0,0 4 0,3-13 0,1 1 0,1-10 0,0 1-887,-2 10 1,0-1 886,-3 17 494,2-6-494,0-4 0,2-5 294,0-8-294,3-2 82,2 6-82,-1-12 0,3 7 90,-3-17 3226,4 2-3316,0-3 230,0-1-230,0-2 0,0 1 0,0-8 0,0 5 0,0-9 0,0 4 0,0-4 0,0 5 0,0-5 0,0 9 0,0-3 0,0 3 0,0-3 90,0-4-90,0-3 0,0-4 0,-3 0 0,2 0 0,-3 0 0,1 0 0,2 0 0,-3 0 0,1 0 0,2 0-1889,-3 0 270,4-4-540,0-7 2159,0-17 0,0-18 0,0-14 0</inkml:trace>
  <inkml:trace contextRef="#ctx0" brushRef="#br0" timeOffset="24659">14781 9530 21835,'-4'0'1799,"0"0"-1350,4 0 451,0 4-451,0 1-89,0 6-90,0-1-90,0 1 90,0-2-180,0-4-90,0 3 180,0-7 1619,0 3-1799,-4-4 0,0-2 0,-4 1 0,-2-1 0,-1 0 0,-1-2 0,-2-1 0,-13-8 0,4 3 0,-14-4 0,7 1 0,-7 4 0,-2-2 0,-3 0 0,-3 1 0,-4-1 0,11 4 0,-2 1 0,-25-4-1062,21 4 0,0 1 1062,8 0 0,1 1 0,-3 1 0,-1-1-124,-2-1 0,-2-1 124,-20-3 0,-1-1 0,15 0 0,-1 0-1303,-15-3 0,1-1 1303,17 1 0,3 0 0,-4 0 0,1 0-231,-2-2 1,-2-1 230,0 1 0,-5 0 0,3-1 0,10 4 0,1 0 0,-1-1-250,-14-4 0,-3-1 0,4 0 250,12 5 0,2 0 0,0 1 0,-1-2 0,1 1 0,-1-1-166,0 0 0,0 1 1,1-1 165,-22-7 0,2 0 0,2-1 0,2 0 0,1 0 0,2-1 0,4 1 0,1-1 0,2 0 0,1-1 0,2 0 0,2 0 0,2 0 0,-1-2 687,-11-9 0,0-2-687,13 10 0,1-1 0,-9-8 0,1 0 0,15 11 0,3 0 182,0 0 1,1-1-183,0-1 0,1-1 0,2 0 0,-1 0 0,1-3 0,0 1 0,0 0 0,1 0 0,0 0 0,-1 0 1311,2 2 0,-2-1-1311,-12-10 0,0 1 0,9 11 0,1-1 2,-10-7 0,1 1-2,-10-9 0,5 2 456,1 1-456,5 3 0,3 1 0,3 2 172,3 5-172,2-1 0,1 5 0,-12-9 1496,-12-12-1496,21 20 0,-1 1 0,-18-20 0,14 13 197,17 19-197,2 2 0,1 4 0,5 0 0,-3 3 0,4 1 0,-5 1 0,6 0 0,0-1 0,4-1 0,-4 1-540,3 7-1439,-13 24 360,6 7-1079,-11 27 2698,4 1 0,8-25 0,0 1 0,0 2 0,0 0 0</inkml:trace>
  <inkml:trace contextRef="#ctx0" brushRef="#br0" timeOffset="26379">13153 16757 22554,'-11'-38'2519,"1"3"-2070,2-2-179,4 15 0,0-2-90,4 17 270,0 7 359,6 39-539,4 7-180,-2-7 0,2 8 0,1 2-555,2 4 0,1 2 1,1 3 486,-1-2 1,2 4-1,-1 0 1,1-2-486,-3-8 1,0-1-1,1 0 1,-1-1 462,5 14 0,1 0 0,-1-4 0,3 3 0,0-4 0,2-1 0,1-1-165,0-4 1,5 2 224,1-8 0,5 1 0,0-2-60,-4-9 0,0-3 0,3 1-707,11 9 1,4 0 0,1-4 706,-4-10 0,2-4 0,1-1 0,7-1 0,1-1 0,3-3-150,-10-4 0,2-2 0,1-1 1,1-1 149,4 0 0,2-3 0,0 0 0,2-1-106,-8-2 1,0 0 0,1-1 0,1 0 0,1-1 105,3-1 0,2-1 0,0 0 0,1 0 0,0-1-152,-7-1 1,-1 1 0,1-1 0,1 0 0,2-1 0,4-1 151,-6 0 0,4-1 0,2 0 0,2-1 0,1 0 0,1 0 0,-2-1 0,-1 1 0,-3 0 0,-1 0 0,-3 0 0,-2 0 0,1 1 0,0-1 0,1-1 0,4 0 0,4-1 0,-12 1 0,4 0 0,1-1 0,2 0 0,2 0 0,1-1 0,2 0 0,-1-1 0,1 1 0,0 0 0,-1-1 0,-1 1 0,0 0 0,-2-1-16,6 0 1,-1 0 0,1 0 0,-2-1 0,1 1 0,-1-1 0,0 0 0,1 1 0,-1-1 0,0 0 0,1 0-1,0 1 16,-5 0 0,1 0 0,0 0 0,0 0 0,-1 0 0,1 0 0,0-1 0,0 1 0,0 0 0,0 0 0,-1 0 0,1 0 0,-1 0-2,5-1 1,0 1 0,1-1-1,0 0 1,-1 0 0,0 0-1,0 0 1,-1 0 0,-1 1 0,-1 0-1,-1 0 1,-2 1 1,4-1 0,-1 1 0,-2-1 0,-1 2 0,-1-1 0,-1 1 0,1-1 0,-1 1 0,2 0 0,0-1 0,-1 1 0,1 0 0,0 0 0,-1 1 0,1-1 0,-1 0 0,1 1 0,-1-1 0,7 0 0,-1 0 0,1 0 0,-1 0 0,0 0 0,1 0 0,-1 1 0,0-1 0,-2 1 0,1 1 0,-1-1 0,1 0 0,-1 1 0,0 0 0,0-1 0,-1 1 0,-1 0 0,0 0 0,0 0 0,-1 0 0,1 0 0,-1 0 0,0 1 0,0-1 0,6 0 0,1 0 0,-1 0 0,0 0 0,0 0 0,0 1 0,-1-1 0,-1 1 0,-1 0 0,1-1 0,-1 1 0,0 0 0,0 0 0,0 0 0,-2 0 0,0 0 0,0 0 0,-1 1 0,1-1 0,-1 0 0,0 0 0,-1 1 0,-1-1 0,1 1 0,-1-1 0,-1 1 0,1-1 0,-1 1 0,8-2 0,-1 1 0,0-1 0,0 1 0,-1-1 0,-1 0 0,-2 0 0,-1 1 0,-1-1 0,1 0 0,1 0 0,2-1 0,1 0 0,2-1 0,2 0 0,0-1 0,-1 1 0,-2-1 0,-3 1 0,7-2 0,-5 1 0,-1-1 0,1 0 0,2 0 0,-2-1 0,3 0 0,1 0 0,-1-1 0,-3 1 0,-5-1 0,2-1 0,-5-1 0,-3 1 0,0-2 0,-2 1 0,-2-1 0,-1-1 0,-1 0 0,10-3 0,-2-1 0,1-4 76,-9 1 1,1-3 0,0-1 0,-4 1-77,0-1 0,-3 0 0,0-2 234,7-7 1,0-3 0,-5 1-235,-4-5 0,-5 0 0,-4 0 0,-2-1 0,-2 1 0,-3 0 652,-3 2 0,-2 1-652,-1 2 0,-1 1 0,-3 2 0,-2 0 0,0 3 0,-2-1 0,-2-14 0,-3 0 0,-4 11 0,-4-1 0,-2-13 0,-6 0 0,-6 13 0,-5 2 756,-4-4 1,-5 1-757,-8-2 0,-4 1 197,10 12 1,-2 1 0,-5-1-198,0 3 0,-6-1 0,-2 0 0,-1-1 0,2 3-301,-4-3 1,1 2 0,-1 1-1,-4-2 301,7 3 0,-3-1 0,-1-1 0,-2 1 0,1 1 0,2 1-315,-2-1 0,0 3 1,2-1-1,-2 2 1,0-1 314,-6-2 0,-1 0 0,0 1 0,-2 0 0,0 0-159,8 4 0,1-1 1,-1 2-1,-2-1 1,-2 0-1,-4 1 159,10 2 0,-3 0 0,-3 0 0,-2 0 0,0 0 0,-2 0 0,1 0 0,0 0 0,2 1 0,2 1-72,-6-1 0,3 0 0,0 1 0,1 0 0,-1 1 0,0-1 0,-2 1 0,-3-1 72,7 1 0,0 0 0,-2-1 0,-1 1 0,-1 0 0,-1 0 0,-1 0 0,1 0 0,-2 0 0,1 1 0,0 0-10,5 2 1,0 0 0,-2 0 0,0 1 0,0-1 0,-1 1 0,1 0 0,-1 0 0,2 1 0,-1-1 0,2 1 0,0-1 0,2 1 9,-7-1 0,2 0 0,1 1 0,1 0 0,0-1 0,1 1 0,-2 0 0,0 0 0,-2 0 0,-2 0 0,5 1 0,-2-1 0,-1 1 0,-2-1 0,-1 0 0,0 1 0,0 0 0,0-1 0,1 1 0,0 0 0,2 1 0,2 0 0,2 0 0,-3 0 0,2 0 0,2 1 0,1-1 0,1 1 0,0 1 0,0-1 0,-2 1 0,-2 0 0,-3 0 0,8 1 0,0-1 0,-1 0 0,-1 1 0,-1-1 0,-1 1 0,0 0 0,-2 0 0,0 1 0,-1 0 0,-1 1 0,-2 0 0,0 1 0,-2 1 0,10 0 0,-2 1 0,-2 0 0,-1 1 0,-1 0 0,-1 1 0,-1 0 0,-1 1 0,-1 0 0,0 0 0,0 1 0,1-1 0,-1 1 0,0-1 0,1 1 0,1-1 0,1 0 0,1 0 0,1 0 0,1-1 0,2 0 0,-9 1 0,1-1 0,2 0 0,1-1 0,1 1 0,1-1 0,0 0 0,0 1 0,1-1 0,-1 1 0,0 0 0,-1 1 0,0 0 0,-2 1 0,-2 0 0,8 0 0,-3 1 0,-1 0 0,-1 0 0,-1 1 0,-1-1 0,0 2 0,0-1 0,0 1 0,0 0 0,0 0 0,2 0 0,0 0 0,2 1 0,1-1 0,3 0 0,1 0 0,2 0 0,3 0 0,-15 5 0,4-1 0,1 1 0,3-1 0,2 1 0,2 0 0,1-1 0,1 1 0,0-1 0,1-1 0,-9 3 0,2-1 0,3 0 0,0 0 0,0 0 0,-1 0 0,-2 1 11,1 0 1,-3 1 0,0 0 0,-1 0 0,1 1 0,1-1 0,1 0 0,3 0-12,-5 3 0,0-1 0,2 1 0,3-1 0,1 0 0,2-1 0,-7 3 0,4 0 0,1-1 0,-1 1 41,5-2 0,-1 0 0,0 1 0,3 0 0,5-2-41,0 1 0,6 0 0,1 0 0,-12 7 0,4 0 0,8-1 0,4 1 581,6-3 1,3 1-582,1 6 0,4 0 0,-3 13 1740,5 15-1740,15-31 2252,6-6-2252,1-9 2737,1-13-2917,0 3-1079,0-4 359,0 0-179,3 0-1710,27-14 720,6-2 2069,-4 0 0,4-3 0,2 0 0,3 0 0,5-4 0,1 0 0</inkml:trace>
  <inkml:trace contextRef="#ctx0" brushRef="#br0" timeOffset="27171">14298 15681 26422,'-50'-7'899,"19"2"-899,34 3 0,42 2 45,-3 2 0,7 0-708,-6-1 1,3-1-1,1 0 753,11 3 0,3 1 0,1-1-619,-8 0 0,2-1 0,1 0 1,1 1 599,-5 0 1,0 0 0,1 1 0,1 0 0,0 0-36,7 0 0,0 1 0,2-1 0,0 1 0,1 0-355,-6-1 0,0 0 0,1 1 0,1-1 1,0 1-1,1 0 319,-6-1 0,1 1 0,1-1 0,-1 1 0,2-1 0,-1 1 0,1-1-183,4 1 0,-1 0 0,2 0 1,0 0-1,0 0 0,0 0 0,1 0 183,-5-1 0,-1 1 0,1-1 0,1 1 0,-1-1 0,1 1 0,1-1 0,-1 1-67,3-1 0,1 1 0,0-1 0,0 0 0,0 1 1,1-1-1,0 0 0,0 0 67,-5 0 0,1-1 0,0 1 0,0-1 0,0 0 0,1 0 0,-1 1 0,1-1 0,0 0 0,2-1 0,0 1 0,0 0 0,0-1 0,1 1 0,-1-1 0,1 1 0,0-1 0,1 0 0,-6 0 0,0 0 0,1 0 0,0 0 0,0 0 0,0-1 0,0 1 0,0 0 0,1-1 0,-1 1 0,2-1 0,0 1 0,0-1 0,0 0 0,0 0 0,0 0 0,0 0 0,1 0 0,-1 0 0,1 0 0,0 0 0,0 0 0,1 0 0,-1 0 0,1-1 0,-1 1 0,1 0 0,-1-1 0,1 1 0,-1-1 0,1 1 0,0-1 0,-1 1 0,1-1 0,-1 1 0,1-1 0,-1 1 0,1-1 0,-1 0 0,1 0 0,-2 1 0,1-1 0,0 0 0,-1 0 0,1 0 0,-1 0 0,1 0 0,-1-1 0,0 1 0,-1 0 0,0 0 0,-1 0 0,0 0 0,0 0 0,-1 0 0,1 0 0,-1 0 0,1 0 0,-1 0 0,-1 0 0,6 0 0,-1 0 0,0 0 0,0 0 0,0 0 0,-1 0 0,0 0 0,0 0 0,-1 0 0,5 0 0,0 0 0,-1 0 0,0 0 0,0 0 0,-1 0 0,-1 0 0,0 0 0,-3 0 0,-2 0 0,1 0 0,-1 0 0,-1 0 0,1 0 0,-2 0 0,0 0 0,2 0 0,0 0 0,0 0 0,-2 0 0,1 0 0,-2 0 0,-1 0 0,4 0 0,-1 0 0,-1 0 0,-1 0 0,-1 0 0,-1 0 54,2 0 1,0 0 0,-2 0-1,-2 0 1,-1 0-55,5 0 0,-3 0 0,-1 0 0,-2 0 0,4 0 0,-2 0 0,-3 0 0,10 0 0,-4 0 575,-14 0 0,-2 0-575,-5 0 0,-3 0 1719,3 0-1719,-5 0 2571,-20 0-2571,-3 0 2479,-2 0-2479,1 0 0,1 0 0,1 0-720,5 4-2518,-5 5 899,7 4 2339,-5 4 0,5-1 0,1 2 0</inkml:trace>
  <inkml:trace contextRef="#ctx0" brushRef="#br0" timeOffset="27776">26273 16251 24443,'-22'7'2609,"-2"-1"-2430,-1 0 1,0-4-90,5 8 0,6-9-90,6 7-180,6-7-179,11 7-361,12-7-269,13 3-91,15-4 181,6-4 89,6-5 630,-22-4 0,-2-4 630,13-15 0,-22 9 0,-4-1 269,-10-15 1,-17 5-91,-18 5-89,-16 8-1,2 14 1,-2 3-270,-19-2-180,19 5 0,2 2 0,-4-1-180,2 4-180,20 1-359,6 4-271,23-4-179,14-1-630,37-4 1529,-12-4 270,-15 3 0,-1-1 450,2-5-1,-13 3 1,-12 1 539,-34 1-629,-1 2 90,-20 0 179,1 0-629,15 0 0,4 0-90,15 0-90,8 0-5307,0 0 5397,9 0 0,5 0 0,8 0 0</inkml:trace>
  <inkml:trace contextRef="#ctx0" brushRef="#br0" timeOffset="29139">27284 15726 20755,'-18'28'1349,"0"1"1,-21 25-1170,2-2 89,3-6 1,3-4 90,9-7 270,4-8-1,9-7 1,4-11 719,5-3-629,3-6-630,2 0-90,12-14 0,-3-7 0,11-26 0,-4-16-701,-8 20 0,0-4 701,1-12 0,-1-4 0,-3 10 0,-1-2 0,0-3-732,-1 5 0,-1-2 0,0-2 1,0-1 731,-1 4 0,0-1 0,1-1 0,-1-1 0,1-1-327,-2 4 1,1-2 0,0 0-1,0-1 1,-1-1 0,1 0 326,1-6 0,0 0 0,0-1 0,0-1 0,1-1 0,-1 0-188,0 5 1,-1-1 0,1 0 0,0-1 0,0 0 0,0-1 0,1 0 187,-2 6 0,1-1 0,0-1 0,0 0 0,0 0 0,1 0 0,-1 0 0,0-1-75,1-1 1,0-2 0,0 1-1,0 0 1,0-1 0,1 0-1,-1 0 1,0 0 74,1 0 0,0-1 0,-1 0 0,1 0 0,0 0 0,0 0 0,0 0 0,1 0 0,-2 7 0,1-1 0,-1 1 0,1-1 0,0 0 0,0 1 0,0-1 0,0 1 0,0-1 0,-1 1 0,1 0 0,0 0 0,0 0 0,0 0 0,0 0 0,0 0 0,-1 0 0,1 1 0,2-7 0,-1 0 0,0 0 0,0 1 0,0 0 0,0-1 0,1 2 0,-1-1 0,-1 3 0,1-1 0,0 1 0,0 0 0,-1 0 0,1 1 0,-1 0 0,1 0 0,0-4 0,0 0 0,0 2 0,0-1 0,-1 0 0,1-2 0,0-2 0,-1 7 0,1-3 0,-1-2 0,0 0 0,1 0 0,-1 0 0,0 1 0,-1 2 0,0 3 0,0-3 0,0 4 0,-1 0 0,1 2 0,-1-1 0,0-1 0,0-2 0,0 1 0,1-3 0,-1 0 0,0-1 0,1 0 0,-1 1 0,0 0 0,0 3 0,-1-1 0,1 1 0,-1 0 0,0 2 0,0 0 0,0 3 0,0 1 0,0-6 0,0 4 0,0 1 0,0 0 0,1-2 0,1-9 0,1-3 0,-1 0 0,1 4 0,0 4 0,2-4 0,-1 5 0,2 1 275,-1 5 1,0 2-1,1-3-275,4-9 0,0-2 0,0 3 268,-4 16 1,0 2 0,-1 0-269,3-10 0,-1-2 0,0 5 0,-2-2 0,0 4 789,-3 1 1,0-1-790,-2 2 0,0-1 0,0 1 0,-2-1 968,-1 0 0,-1-1-968,0 1 0,-1-1 0,0-1 0,0 0 0,0 2 0,0 1 0,2 1 0,0 1 106,1 5 1,0 1-107,1 3 0,1 2 0,9-25 0,6 8 0,13 7 0,-9 24 0,5 2 184,12 2 0,5 5-184,-5 3 0,3 3 0,2 1 0,10 2 0,3 1 0,2 2-584,-7 2 1,2 0-1,1 2 1,1 0 583,-6 0 0,1 0 0,1 0 0,1 1 0,1 1-253,3 0 1,2 1-1,1 1 1,0 0 0,0 0 252,-7 0 0,-1-1 0,2 1 0,-1-1 0,0 1 0,0 1-215,1-1 1,0 1-1,0-1 1,0 1-1,0 1 1,-1-1 214,9 2 0,0 1 0,0 0 0,-1 1 0,-1-1-149,-3 0 1,-1 0 0,0 0 0,-1 0 0,-2 1 148,8 2 0,-1 1 0,-1 0 0,-3 1 105,-5-2 0,-1 1 0,-2 0 1,-2 1-106,8 3 0,-3 2 0,-3 1 209,-6-2 1,-3 2 0,-3 1-210,10 13 0,-5 3 0,-8 4 0,-9 9 0,-16-4 0,-6 9 0,-5 3 0,-1 0 0,-2-2 0,-4 0 0,-2 1 0,-2 5 0,2-14 0,-2 3 0,-2 2 0,0 1 0,-1 0 0,-2 0 0,0-1 0,-1 0 0,-1-1 0,-2-1 0,0 1 0,-1 0 0,0 1 0,0 1 0,1-3 0,-1 1 0,0 0 0,-1 1 0,0 0 0,0 0 0,0 1 0,0 0 0,1-3 0,1 0 0,-1 0 0,-1 1 0,1-1 0,0 2 0,0-1 0,0 1 0,1 0-59,-1 1 1,0 1 0,0 1 0,0-1 0,1 1 0,0 0 0,-1 0-1,2 1 1,-1-1 58,1 2 0,0-2 0,0 1 0,1-1 0,-1 2 0,1 0 0,1 2 0,-1 1 0,1 3-49,2-10 1,1 2-1,0 3 1,0 0-1,0 2 1,0 1-1,1-1 1,-1 1 0,1 0-1,1-2 1,-1 0-1,2-3 1,-1-1 48,0 5 0,1-2 0,0-2 0,0 0 0,1-1 0,0-1 0,0 1 0,1 2 0,-1 0 0,0 2 0,1-1 0,0 1 0,-1 2 0,1 1 0,-1 1 0,1 0 0,0 0 0,0-1 0,1-1 0,1-3 0,0-1 0,1-3 0,-1 7 0,2-3 0,0-2 0,1-2 0,1 0 0,-1-1 0,1-1 0,-1 2 0,0 4 0,1 0 0,-1 0 0,1-1 0,-1-1 0,1 0 0,0 0 0,0 5 0,0-1 0,1 0 0,-1-1 0,1 0 0,-1-2 0,1-3 0,-1-1 0,1-1 0,0 0 0,0-2 0,-1 1 0,1 4 0,0-2 0,-1 0 0,0 1 0,-1 0 12,-2 7 0,-1 1 0,-1 1 0,-1-3 0,-1-4-12,1-5 0,0-4 0,-2-1 0,-2 1 126,-3 7 0,-2 1 0,-2-2 0,-3-8-126,-3-9 0,-2-6 0,-3-3 0,-2 0 0,-3-3 0,-5 0 0,-8 1 0,-6 1 0,-4-2 0,3-1 24,7-5 0,0-2 0,-1 0 1,-3 1-25,-3 2 0,-4 0 0,-2 0 0,0 0 0,2-2 0,6-3 0,2-1 0,0-1 0,-1 0 0,-1 0 0,-3 1 0,-1 1 0,-1-1 0,0 0 0,0 0 0,-3 1 0,-1-1 0,1 1 0,-1 0 0,0-1 0,9-3 0,0 0 0,0 0 0,0 0 0,0-1 0,0 0 0,0 0 0,0 0 0,0 0 0,0 0 0,0-1 0,1 0 0,-9 2 0,0-1 0,1 0 0,-1 0 0,-3-1 2,2 0 0,-3 0 0,-1 0 0,0-1 0,2-1 1,3 0-3,6-2 0,2 0 0,2-1 0,0-1 0,-3 1-158,-6 0 1,-4 1 0,1-1-1,3-2 1,6-2-473,-1-1 1,7-4-1,0-5 615,-3-7 1,2-6 0,5-3 0,3-8-1,5-6 1,-3-16 0,1-1 0</inkml:trace>
  <inkml:trace contextRef="#ctx0" brushRef="#br0" timeOffset="31260">26943 15070 23274,'-7'59'1349,"2"2"-630,9-20 1,6 1-46,6-4 1,3-3-495,0 0 0,4-6-45,5-7 0,5-10-564,14-22 1,4-12 428,-5-1 0,2-6-716,-2-4 1,3-6 0,-2-4 715,-13 8 0,-2-3 0,-1-2 0,0-2-423,5-7 0,-1-1 0,0-5 1,2-6 410,-10 12 1,1-4 0,1-2 0,1-4-1,-1-2 1,1-2 0,-1 0 0,0-2-148,-4 10 0,-1-2 0,1-1 0,-1-1 0,0 0 0,1-3 1,-1 0-1,0-1 0,1-1 0,-1-2 0,1 0 164,-4 9 1,0-1 0,1-1-1,-1-1 1,1-2 0,0 0-1,0-1 1,0 0 0,0-1-1,0 1 1,-1-1 0,0 1-1,0 0 1,0 1 0,-1 1-1,0 1-79,0-4 1,0 2 0,0-1-1,0 1 1,-1 0 0,0 1-1,0-1 1,-1 1 0,1 0-1,-1 0 1,0 0 0,-1 0-1,1-1 1,-1 1 79,0 0 0,0-1 1,0 0-1,-1 0 1,1-1-1,-1 1 1,0-1-1,0 2 1,-1-1-1,0 2 1,0 1-1,-1 1 1,0 1-1,-1 1-40,3-11 0,-1 1 0,-1 3 0,0 0 0,-1 2 1,0 0-1,0 1 0,0-1 0,0 0 45,1-5 0,-1 0 0,1 0 1,-1 0-1,0 1 0,0 1 1,0-1-1,-1 1-19,0 3 1,-1 1 0,1 0 0,-1 0 0,0 0-1,-1 1 1,1 0 0,-1 1 7,1-6 0,-1 1 0,1 1 0,-1 0 0,0 0 0,-1 1 0,1 0 45,-1-5 1,1 1 0,-1 1 0,-1-1 0,0 0-1,0-3-45,0 4 0,-1-2 0,0-1 0,-1-1 0,1 1 0,-1 1 0,1 1 0,0-3 0,-1 2 0,1 1 0,-1-1 0,0 1 0,1-1 0,-1 6 0,0-2 0,0 1 0,0-1 0,1 2 0,-1 3 0,0 2 0,1-14 0,1 4 0,0 3 0,0 3 0,2-3 0,0 3 0,-1 5 429,1 3 1,-1 3-430,0 5 0,0 0 0,-2 2 0,0 1 0,1 4 0,-2 2 1499,3-30-1499,-1 8 0,-6 4 0,0 3 0,0-1 0,-1 14 0,0 0 0,1-15 0,0-12 1491,-2 29-1491,0 3 3056,0 7-3056,-4 6 846,0 8-846,-1 5 167,-2 1-167,2 1 0,-3 1 0,-9 10 0,-9 16 0,-17 20 0,20-15 0,1 0 0,-13 20 0,16-8 0,13-20 0,6-4 0,2-9 0,2-8 0,4-12 0,1-8 0,-3-9 0,-2-1 0,-4-2 0,-7 9 0,-8 9 0,-13 16 0,-27 32 0,13 5-659,14-10 1,4 3 658,6 19 0,11-2 0,19-3 0,14-6 0,15-7-177,14-15 177,5-8 0,-1-20 0,-8-8 0,-11-15 0,-11-9 0,-15-4 0,-16-2 0,-14 5 1290,-17 7-1290,-8 11 0,-6 11 0,2 8 0,5 6 0,9 0 204,9 6-204,13 8 0,37 5 0,-7-1 0,21-7 0,-24-7 0,-6-4 0,-4 0 0,-7 0 0,-8 0 0,2-4 0,-2 1 0,7-3 0,-4 3 0,0 1 0,-4 2 0,3-2 0,1 0 0,4-3 0,-3 3 0,-2-4 0,1 3 0,-3-2-90,2 3-270,1 2-90,0 0-1799,4 0 91,-7 4 2158,-6-3 0,-11 9 0,-5-2 0</inkml:trace>
  <inkml:trace contextRef="#ctx0" brushRef="#br0" timeOffset="31435">29331 6364 22374,'2'-29'-765,"0"1"1,0 3-1,0 3 1</inkml:trace>
  <inkml:trace contextRef="#ctx0" brushRef="#br0" timeOffset="31601">29233 6613 25343,'4'-32'-3508,"4"0"3508,5-2 0,-1 7 0,0 2 0</inkml:trace>
  <inkml:trace contextRef="#ctx0" brushRef="#br0" timeOffset="31727">29416 6586 23544,'-13'-7'-2429,"5"0"2429,5-7 0,3 3 0,0 0 0</inkml:trace>
  <inkml:trace contextRef="#ctx0" brushRef="#br0" timeOffset="31868">29664 6567 22734,'14'-15'-1439,"4"-5"1439,-1 3 0,1-3 0,-4 6 0</inkml:trace>
  <inkml:trace contextRef="#ctx0" brushRef="#br0" timeOffset="32019">29871 6518 23004,'-19'-4'809,"3"-1"-1168,2-2-271,7 0-989,2 5 1619,7-4 0,5 3 0,4-4 0</inkml:trace>
  <inkml:trace contextRef="#ctx0" brushRef="#br0" timeOffset="33588">30005 6319 22464,'-30'-44'1439,"-5"4"-1079,-3 4-90,-3 6-90,4 7-180,6 8 90,11 8-90,11 3 0,13 14-90,15 2 90,15 11-90,11 0 90,12-5 0,3-6-90,-1-6 0,3-14 90,-37-16 180,-19-4 0,-53-10 0,10 24 0,-4 3-547,-8 0 1,-4 2 456,-3 2 0,0 2 0,0 2 0,1 0-90,6 2 0,2 0 45,9 0 0,3 2 44,-13 5 1,27 3-90,29 10 0,32 3 0,-7-9 0,4-1-395,8 1 1,4-1 394,7 0 0,2-1 0,2-2 0,2-2-99,2-2 0,0-1 233,-4-1 1,-1-2-45,-6 0 0,-2-2-51,-10 0 1,-3-2-40,13-6 90,-32-5 90,-66-10-90,-1 15-1,-6 2-59,9 2 0,-3-1 0,1 2 207,-13 1 0,3 2-192,12 3 0,8 2-45,14 6 1156,19 6-1156,28 2 0,23 0 0,-12-9 0,3-2-534,7-1 0,2-2 534,3 0 0,2-2 45,15-2 0,-3-4-124,-22-4 0,-5-1 79,14-11 0,-84-12 0,-9 18 0,-8 3 0,-12-1 0,-4 2-386,15 3 1,-1 2-1,-2 1 386,-4-1 0,-1 1 0,0 1 0,2 1 0,-1 1 0,-1 0 0,9 0 0,-2 0 0,1 1 0,4 0-167,-17 1 0,4 2 167,-10-3 0,27 7 950,64 15-950,33-4 0,3-5 0,5 0-322,-2-3 0,1-2 322,2 0 0,0 0 0,-2 0 0,-2 0 0,-5-1 0,-3-1 673,-8-2 1,-2 0-674,20 6 414,-22-9-414,-19 7 90,-25-7 0,-40 3 45,13-10 0,-2-2-90,-2 3 0,1-4 90,-6-13 0,5-7-45,2-15-90,16 9 0,5-7 30,8-2 0,4-5 0,2 0-248,2-15 0,2-3 218,-1 4 0,1-5 0,0 3 0,1 11 0,1 3 0,1-1 0,-1 1 0,1-1 0,1-1 0,2-10 0,1-2 0,1 1 0,-3 11 0,1 1 0,0 1 0,-1 1 0,1 2 0,-1 3 0,0-2 0,-1 8 0,-1 3 264,-4 11-264,-2 22 0,-13 27 0,0 25 0,2-13 0,1 1 0,-2 22 0,6-7 0,4-16 1464,0-26-1464,2-24 0,2-19 0,2-22 0,4-11 0,-5 18 0,1-17 0,-28 48 0,11 6 0,-17 31 0,21-4 0,5-5 0,10-18 0,7-12 0,5-10 0,1-5 0,-1-3 0,-5 3 0,-7 5 0,-10 6 0,-19 17 0,-9 18 0,-3 8 0,6 11 0,21 8 0,6-17 0,14 6 0,7-22 0,7-12 0,3-2 0,0-7 0,-5-1 0,-4 0 0,-5 0 0,-9 5 0,-2 2 0,-10 4 0,-1 3 0,-3 2 0,4 4 0,0-3 0,4 3-180,0-4 180,0 6-90,4 0-90,2 5-90,5-6-180,3 5-89,-2-5-181,4 6-359,-2-2-810,4 2 1889,-1-5 0,-1 6 0,-2-4 0</inkml:trace>
  <inkml:trace contextRef="#ctx0" brushRef="#br0" timeOffset="36912">14509 9932 24893,'-42'-9'2428,"2"0"-2248,4 2 0,4 1-180,16 1 90,11-1-180,24-1 0,20-6 0,19-8-110,-24 9 1,3-3 154,15-15 0,-1-4-455,-14 7 0,-1-2 545,7-12 0,-7-2 0,-18 11 0,-6-2 45,-1-31 90,-19 1-496,-21 10 496,-18 8-45,18 30 0,-3 3-90,-3 3 0,-1 4 0,-1 6 0,0 4-45,1 3 0,1 5 0,2 3 0,3 6 0,-2 14 0,6 6 0,10-9 0,6 2 0,2 10 0,8 0-4,11-12 1,8-4 3,23 4 0,7-5 0,-9-10 0,3-4-321,17-1 1,2-8 320,-16-11 0,-2-6 0,-3-5 0,-2-3 0,-5-1 0,-3-6 431,-4-14 1,-8-5-432,-14 3 0,-10-1 0,-12-7 0,-12 7 0,-17 17 0,-8 10 0,6 8 0,-1 10 25,-1 11 0,5 9-25,16 1 0,4 4 0,3 0 0,4 4-134,7 13 0,6 2 134,10 19 0,7-23 0,5-4 0,30 3 0,12-18 0,-26-13 0,1-4 0,2-7 0,0-4 0,-3-2 0,-1-3 0,-2-4 0,-3-5 0,18-26 0,-15-8 895,-13 1-895,-19-1 0,-16 23 0,-6 3 0,-22-8 0,-3 19 0,-3 9 0,-14 18-285,24 3 1,2 6 284,-5 27 0,11 12 0,17 7 0,14 2 0,18-5 0,16-9 0,16-11 0,8-14 447,6-13-447,-3-16 0,-24-13 0,-3-5 0,8-18 0,-17 8 0,-6-4 0,-13-3 0,-7 0 0,-9-21 0,0 23 0,-5 4 299,-23 0-299,-5 13 0,-5 13 0,0 16-306,4 10 306,8 11 598,10 4-598,15 3 0,10 0 114,16-5-114,11-5 0,37-15 0,-9-10 0,-15-6 0,0-5 0,13-13 0,-8-5 0,-7-7 0,-11-2 0,-11 0 330,-6 0-330,-17 6 0,-8 4 0,-16 10 0,-8 5 0,-6 15 0,15 8 0,1 4 0,-13 14 0,19-8 0,4 2 0,9 10 0,6-1 0,16-4 0,4-6 0,14-7 0,6-8 0,19-19 0,-6-28 0,-9 3 0,-19-16 0,-30 25 0,-9 5 0,-13 10 0,-4 8 0,-5 11 0,1 5 0,4 6 0,6 1 0,9 8 0,13-7 0,13 0 0,17-13 0,13-9 0,11-7 0,6-9 0,-15 1 0,0-2 0,11-12 0,5-10 0,-29 4 0,-16 10 0,-12-1 0,-16 17 0,-9 5 0,-7 10 0,-4 3 0,0 7 0,4 4 0,5-1 0,2 5 0,16-7 0,7-3 0,16-8 0,7-6 0,0 0 0,6-2 0,10-7 0,-5-3 0,0 2 0,-15 0 0,-13 10 0,-6-2 0,-15 8 0,8 1 0,-4 7 0,14-1 0,3-1 0,3-1 0,3-6 0,5-1 0,8-4 0,9-4 0,4-1 0,12-8 0,-13 3 0,1-3 0,-19 4 0,-6-2 0,-8 5 0,-5 0 0,-7 6 0,-2 0 0,-3 4 0,1-3 0,2 7 0,1-7 0,9 7 0,4-9 0,6 3 0,2-7 0,1 1 0,-3-3-4138,0 2 4138,-10 1 0,7 2 0,-7 2 0</inkml:trace>
  <inkml:trace contextRef="#ctx0" brushRef="#br0" timeOffset="37621">29274 4713 16989,'14'26'540,"10"-6"1727,22 9-2087,-1-20 0,4-6 44,-11-2 1,2-2 0,14-4 0,0-6 180,-6-13 0,-3-6-149,-12 7 1,-1-3-122,5-9 0,-3-2-45,3-13 681,-9 5-951,-6 8 1191,-5 14-2360,-9 18 1349,-8 25 0,-16 36 0,5-18 0,-1-1 0</inkml:trace>
  <inkml:trace contextRef="#ctx0" brushRef="#br0" timeOffset="38546">26366 16916 24353,'-2'-41'1319,"-1"0"0,-1 3 1,-2-1-1185,-6-9 0,-2 1-135,3 10 0,-1 1 0,-8-27 0,11 29 0,14 31 0,49 6 0,-21-3 0,3-1 0,-2-6 0,-5-20 0,-8-11 0,-9-12 0,-18-3 0,-17 11 0,-6 4 0,-11-1-412,4 10 1,-1 10 411,-2 29 0,6 11 0,7 18 0,18-7 0,9 3 0,18 6 0,8-2 0,-6-9 0,4-4-123,17 0 0,2-10 123,13-29 0,-6-14 0,-12-13 0,-15-11 0,-23 13 0,-6 1 0,-10-19 0,-12 18 0,-6 5 0,-11 10 801,-18 9-801,21 25 0,8 14 0,9 7 0,20 29 0,14-15 0,18 13 0,5-27 0,4-16 0,-4-6 0,1-30 0,-18-1 268,-7-21-268,-20 3 0,-7 1 0,-8-1 0,-3 9 0,-4 4 0,-8 10 0,12 6-630,-4 13-3148,11 24 3778,12 22 0,-1 6 0,11 6 0</inkml:trace>
  <inkml:trace contextRef="#ctx0" brushRef="#br0" timeOffset="38793">26492 16368 23544,'3'-45'4317,"-9"0"-3597,-14-10-720,-2 15 0,-19-7 0,20 27 0,0 3 0,19 16 0,21 15 0,0-1 0,11 7 0,-3-13 0,-14-11-450,-4-8 450,-38-21 0,-8 11 0,-22-7 0</inkml:trace>
  <inkml:trace contextRef="#ctx0" brushRef="#br0" timeOffset="40080">12601 15844 22644,'-48'20'1709,"8"0"-1619,13-4-90,13 0 0,19-4-180,20-5-270,20-7-89,20-11-335,-28 0 1,3-3 513,0-4 0,1-4 0,-2-1 450,5-5 0,-2-2 180,11-10 0,-6-6 484,-22 2 0,-9 0-125,-1-17-359,-14 25 0,-9 3 270,-24 6-1,-14 14-179,-10 21 0,-6 13-589,31-1 1,1 3 317,0 1 1,1 2-45,3 2 0,3 1-45,2 0 0,3 1 90,-6 27-90,16-3 0,18-8 0,18-10-54,19-12-126,13-12 90,-27-11 0,1-4 45,-1-2 0,-1-4-45,27-20 90,-12-8 90,-14-8 90,-17-3 90,-16 2-90,-16 6 90,-17 12-90,-14 12-1,-12 22-134,12 12 0,0 6-45,12-4 0,1 3-330,-9 9 1,4 2 329,3 16 65,17-2-65,19-5 0,19-9 0,17-9-180,15-14 0,-8-14 0,1-6 135,-11-1 0,-2-2 45,10-8 0,-4-3 90,-2-22 583,-15-1-494,-16 1-89,-14 8 180,-15 10-126,-9 13 36,-9 18-180,11 12 0,1 5 0,-13 20 0,16 0 0,8 4 0,12 8 0,8-18 0,8-2 828,13-7 0,6-6-828,15 2 0,19 0 0,-21-28 133,-5-8-133,-8-23 0,-13 2 0,-16-11 0,-23 6 0,-3 15 0,-11-1 0,12 17 0,3 5 0,3 1 0,3 3 0,4 0 0,5 5 0,0 0 0,8 4 0,-2 0-360,3 0-1619,0-4 360,0-3-990,2-15 2609,7-16 0,10-27 0,-6 20 0,1 0 0</inkml:trace>
  <inkml:trace contextRef="#ctx0" brushRef="#br0" timeOffset="40993">14330 9598 20845,'0'5'1439,"0"-1"-1349,6-4-90,4 0 0,12-6-90,29-22 180,-7-3 45,-14 8 0,-1-2 225,5-14 90,-9 3-1,-13 4 91,-17 7-90,-16 7 0,-20 9-181,-12 13-134,8 12 0,-2 8-90,2 7 0,3 6-45,11-5 0,2 4 0,4-1-210,-2 9 0,9-1 255,11-1 0,9-3-45,18 7-47,8-22 1,4-4-44,21 0 90,-14-12 0,-1-6 0,11-16 0,-6-13 90,-14-9-90,-17-21 90,-31 5-90,-10 7 0,-22 22 90,-6 37-90,18 2 0,-1 19 0,28-5 0,10 0 0,12-3 416,10-4-416,31-13 90,-8-13-90,16-16 0,-22-10 457,-5-25-187,-20-2-180,-16-8-90,-15 25 0,-11 18 0,4 17 0,3 10 0,1 4 0,6 8 0,2 2-180,7 5-90,2-2-270,5 4-359,0-2-451,0 2-988,2 2 2338,-2 3 0,2 6 0,-2 3 0</inkml:trace>
  <inkml:trace contextRef="#ctx0" brushRef="#br0" timeOffset="82711">12621 2461 22104,'16'-34'1709,"-2"-4"-1169,-1-5-90,-5-7 0,-4-4-91,-2-5-5659,-2-4 5750,-4-3-316,1 32 1,-4 0 498,-9-12 1,-4 2-499,2 11 0,-1 3 379,-8-8 0,-3 4-424,-19 3-90,-2 14 44,11 27 1,-2 13-15,8 7 0,0 9 0,1 6-409,5-4 0,1 5 0,0 4 0,0 2 0,2 2 394,2 2 0,1 3 0,1 2 0,1 1 0,1 0 0,2-2-15,0-4 0,2-1 0,1 0 0,0 0 0,2-1 0,1 1 0,-1 12 0,2 1 0,1 0 0,2-3 0,2-4-68,1-6 1,2-4 0,2-1-1,0 2-255,2 11 0,2 4 0,1-2 0,-1-4-127,0 0 1,0-5-1,1 2 68,0-7 1,1 2-1,0-2 1,-2-6-429,1 7 1,-1-6 44,-2-8 0,-2-4-299,-12 11 3403,-38-41-1260,2-26 23,8-5 1,1-5-788,7-4 0,2-3-45,-1-3 0,0-2-1,1-1 1,2 1-90,2 0 0,1 2-90,4 4 0,2 1 1024,2 4 1,4 1-1115,6-4 0,6 1 0,10-14-90,8 20 1,8 4 362,6 6 1,5 4-409,11-1 0,4 0-592,9 0 0,4 1 637,-17 3 0,1 1 0,1 0 60,3 0 0,1-1 0,-1 1 30,1-1 0,0 0 0,-1 0 30,-3 0 0,-1 1 0,-1 0 150,17-6 0,-4 0 89,-8 3 1,-4 0 0,-10 1 0,-3 0 504,17-8-504,-18 3-90,-11 4-90,-9 7 362,-6 9-452,-4 14 0,-1 16 90,1 15-90,6 17 110,4-10 0,3 3-110,-3-15 0,2 1 0,7 13 0,3-2 0,-5-21 0,3-5 251,10 2 0,4-6-251,0-12 0,1-7 45,-1-1 0,-3-6 0,-3-12 0,-5-6 135,3-24 89,-8-1-89,-3 1-90,-9 0-90,-4 17 0,-4 6-180,-2 37 880,0 9-1734,0 12 0,1 4-226,3 15 343,-1-16 0,1-1-1422,4 5 2339,2-13 0,2-17 0,2-11 0</inkml:trace>
  <inkml:trace contextRef="#ctx0" brushRef="#br0" timeOffset="83008">13575 3361 22914,'9'-33'1214,"1"-1"1,6-24-946,-6 14-179,-4 29 90,-4 25-90,0 32-45,-2 4 0,0 5-45,1-12 0,0 0 0,-1 14 0,0 1 90,1-15 0,0-3 0,1 9 0,13-15-90,4-42 0,21-28 45,-17 11 0,1-4-930,5-1 0,2-4 0,-1 3 930,4-5 0,-1 2-1,11-12 1,-2 5-45,3 7 0,-11 17 0,-8 17 0,-5 20-179,-3 13-271,0 12-450,0 9-269,6-2-450,6 0-900,7-14 2519,10-13 0,4-19 0,4-12 0</inkml:trace>
  <inkml:trace contextRef="#ctx0" brushRef="#br0" timeOffset="83473">14712 3117 22644,'7'-51'3148,"-2"8"-2968,-8 9 0,2 10-180,-3 6 90,4 4-180,0 5 0,2 5 0,2 0 90,4-1-90,4-4 90,5-7 360,3-18-90,-8 5-90,-9-10 0,-15 20-90,-13 14 0,-7 17-45,3 17-1,1 8-44,6-6 0,2 4-394,-7 17 0,5 4 394,11-10 0,6-1 0,4 1 0,6-1 0,2-2 0,8-2-90,23 4 0,8-6 0,-8-14 0,5-8 0,10-6 0,8-7 0,-2-11 60,-3-17 0,-3-12 0,0-2 30,3 3 0,-1-1 0,-3-6-591,-11 2 0,-2-4 0,-2-2 0,-3 2 681,-1-5 0,-3 1 0,-1-1 60,-1-1 0,-2-1 0,-1 1-189,-2 1 0,-2 0 0,-2 1 189,-3 3 0,-2 0 0,-1 2-150,2-15 0,-2 2 0,-4 8 0,-3 4 0,1-22 0,-4 23 0,-19 45 0,3 26 0,0 4 0,0 8-132,5 8 0,2 7 1,0-1 131,3-8 0,0-2 0,0 4 236,-1 16 0,1 4 0,1-3-536,2-15 0,2-3 1,0-1-511,0 21 0,2-3-269,0-4 0,2-4-361,1-8 1,0-3 1634,-1-10 0,1-4 0,7 9 0,-2-16 0</inkml:trace>
  <inkml:trace contextRef="#ctx0" brushRef="#br0" timeOffset="83758">15508 2881 24983,'-25'-36'419,"1"-1"1,2 4 0,1 1-330,-10-18-90,15 14 0,21 9 0,24 11-180,26 3 90,-17 8 0,3 1 45,8-1 0,2 1-237,5-1 0,0 1 282,3 0 0,-1 1-360,-3-2 0,-2 1 585,-6 2 0,-2-1 134,-9 0 1,-1 0 900,24-2-1260,-26 3 0,-5 0 0,-21 30 0,-4 5 0,-2-1 0,-2 3 0,0 0 0,-1 2-124,0 25 1,-1 2-57,-1-14 0,0 0-588,2 15 0,0-2-447,-2-22 1,0-5 1214,3 24 0,-2-18 0,3-11 0</inkml:trace>
  <inkml:trace contextRef="#ctx0" brushRef="#br0" timeOffset="83918">16202 2325 24173,'-13'-44'449,"0"-1"1,0 6 0,1 1-809,-6-25-451,8 18-809,4 13 204,12 12 0,8 11 0,7 5 0</inkml:trace>
  <inkml:trace contextRef="#ctx0" brushRef="#br0" timeOffset="84180">16812 2438 24083,'-13'32'1709,"-1"-1"-1259,-9 27-270,4-8-90,9-13 0,2 3-45,7 10 0,4 0-653,4-11 1,3-1 652,3 13 0,5-2-45,-1-17 0,4-5 57,9-2 1,1-4-58,15-2 353,8-26-353,-25-34 0,-18 9 0,-2-2-271,-2-6 0,-3-2 271,-3-4 0,-2-1 0,-4 1 0,-3-2-225,-7-10 0,-5 2-225,3 18 0,-2 3-225,-4-6 1,-3 7-1755,-17 9 2573,1 14 1,-1 17-1,0 7 1</inkml:trace>
  <inkml:trace contextRef="#ctx0" brushRef="#br0" timeOffset="84548">17299 2538 23903,'41'-26'2969,"4"0"-2789,-17 13 89,2 9 1,-16 22-180,-4 15 0,-2 6-45,-2-4 0,0 2-407,-1 17 1,-1 2 406,-2-12 0,-2-1-693,-2-3 1,-2-1 917,-2 27 0,-8-18-270,1-23 0,-1-23 0,4-29 0,3-25 0,8 15 0,2-4-167,4-6 0,2-1 167,4-4 0,3-1 0,3 2 0,3 2 0,-1 2 0,3 3 0,-1 8 0,1 2 0,-2 7 0,2 4 1412,23-4-1412,1 21 0,3 21 0,2 17-374,-17 6 0,-3 4 374,-8-7 0,-2 1 0,6 15 0,-4 1-315,-11-13 1,-4 0-4602,2 13 1,-4 1 3325,-2-15 1,-3-1 0,-2 9-1,-3-1 1,-10 11 0</inkml:trace>
  <inkml:trace contextRef="#ctx0" brushRef="#br0" timeOffset="86160">20694 2298 22644,'-11'-32'3598,"1"1"-2519,0 1-359,0 5-360,0 5-180,3 6-180,4 17 0,4 14 0,7 23 0,5 17 0,-4-20 0,2 1-336,1 3 0,0 2 336,2 4 0,-1 1-410,1 0 0,1-1 275,-1 0 0,0-1-225,-1-2 1,-1-2-226,-1-3 0,0-3-1034,5 28-989,-4-15 2608,-5-12 0,-4-19 0,-3-8 0</inkml:trace>
  <inkml:trace contextRef="#ctx0" brushRef="#br0" timeOffset="86327">20738 1751 24263,'-17'-47'509,"0"0"1,1 4 0,1 2-465,1 5 0,2 2-45,-7-18-719,9 14-361,12 29-1258,10 22 2338,13 28 0,-11-11 0,0 1 0,3 3 0,-1 1 0</inkml:trace>
  <inkml:trace contextRef="#ctx0" brushRef="#br0" timeOffset="86808">21299 2180 26332,'0'22'180,"3"8"-90,4 12-45,-1 4 0,2 3-641,-3-8 0,1 0 596,0 17 0,0-2 0,-4-17 0,0-3 249,-1 4 1,-1-2 19,0 15 181,0-17-360,0-35 211,2-31-301,2-19 0,6-17-1159,-2 28 0,0 0 1204,3-1 0,1-1-45,1 2 0,1 1 161,0 3 1,2 2-252,15-20 90,3 14 90,2 17-90,5 11 0,4 18 0,3 10 90,2 16-45,-17-2 0,0 2-45,-8-8 0,-2 1 0,5 8 0,-2 0 90,3 10-90,-7-4 0,-6-7 0,-4-7 90,-2-7-90,-3-10 0,-2-4 2241,-2-6-3770,-2 0-394,-1-4 1923,0-9 0,0-12 0,0-10 0</inkml:trace>
  <inkml:trace contextRef="#ctx0" brushRef="#br0" timeOffset="87358">23353 2334 23274,'-42'5'2608,"3"-1"-1528,-5-4-451,19 0-449,2 0-90,25 0 90,16 0 90,19-2 0,21-4-856,-16-1 0,5 0 0,0-1 586,10-2 0,3-1 0,-4 1 0,3 0 0,-3 0 0,4-1 0,-1 1-937,-13 3 1,2-1-1,-4 1 937,1-1 0,-2 1 0,11 1 0,-5 1-989,-12 1-810,-7 4-720,-21 0 2519,-9 0 0,0 0 0</inkml:trace>
  <inkml:trace contextRef="#ctx0" brushRef="#br0" timeOffset="87709">25030 1873 26062,'17'-21'1619,"-6"3"-1439,-6 5-90,-5 5 0,-5 4-90,-2 12 90,-7 9 0,-1 16-90,1 17 45,8 0 0,3 4-373,3-12 0,2 1 328,3 16 0,3-2 0,2-20 0,2-4 0,19 24 90,2-15-90,3-14 0,-1-19 179,-3-16-179,-5-20 0,-5-18 0,-8-13 0,-8 24 0,-3-1 0,-2-1 0,-2 1-147,-3-2 0,-1 1 147,-9-28 0,-3 28 0,-3 2 0,-12-9-720,-17 1 7,12 28-1176,3 8-809,3 4 2698,9 2 0,9 6 0,6 1 0</inkml:trace>
  <inkml:trace contextRef="#ctx0" brushRef="#br0" timeOffset="88346">25546 1868 24173,'25'-2'2429,"-5"0"-2339,-6 2 0,-4 6 0,-3 5-90,0 12 90,0 9-90,11 28-90,1-11 90,-6-16 0,1-1-180,11 9 0,1-5-90,2-8-180,18-16 270,-9-17 180,13-20 0,-16-16 180,-3-11-1101,-5-9 1461,-7-3-90,-7 2-96,-6 8-174,-4 11-180,-2 9 90,0 12-90,0 10 0,0 14 1356,0 14-1356,5 14 110,4 11-110,9 6 0,-2-11 0,5 1 0,4-3 0,3-1 0,0 0 0,2-4-45,2-8 0,1-7-45,22-6-45,-11-21 0,1-9 90,-8 2 0,-1-4-560,14-16 1,-4-7 604,-12-1 0,-5-4 0,-8 13 0,-2-2 0,-2-1 30,0-4 0,-1-2 0,-2-1-775,0-2 0,-1-2 1,-2 1 893,0-1 1,-2-1 0,0 1 0,-2 2 0,0 0 0,-1 2-779,2-19 0,-2 4 629,-2 8 0,-1 3-36,-1 10 1,-1 3 35,-1-17 0,-14 82 0,-1 27 0,1 8 0,0 9-79,6-25 1,2 1 0,0 0 78,0 3 0,2 0 0,1 0 0,0-1 0,0 0 0,3 1 0,5 12 0,2 2 0,2-4 679,0 5 1,5-2-680,3-5 0,4 2 0,1-8 0,-1-13 0,1-4 0,7 5 0,1-5-1079,9-8-720,-1-16 786,-2-18 1013,-1-20 0,-2-17 0,-3-11 0</inkml:trace>
  <inkml:trace contextRef="#ctx0" brushRef="#br0" timeOffset="88559">26525 1425 25343,'-39'-7'509,"-1"0"1,5 1 0,4 1-330,-7-2-180,39 1 89,44 1-89,-2 2 0,6-1-531,13-1 0,7-1 531,-17 2 0,4 0 0,3-1 0,-1 1-554,0-1 1,0-1-1,0 1 1,0 0 440,-1-1 1,0 1-1,-1 0 1,-2-1-188,6 0 0,-2 0 1,-8 1-449,-8 1 1,-5 1-1232,18-1 1979,-24 4 0,-29 12 0,-16 3 0</inkml:trace>
  <inkml:trace contextRef="#ctx0" brushRef="#br0" timeOffset="89309">21055 4220 23184,'-33'0'1214,"-1"0"0,-31 0-1034,31 0 0,1 0 540,-30 0 89,6-2-179,8-2-180,7-5-450,29-1 0,22-3 0,49-5 0,-9 5 0,7-1-909,-6 1 1,5-2 0,2 0 908,-3 2 0,3-1 0,2-1 0,2 1-498,-4 0 0,1 0 0,2 0 0,4-1 0,5-1 498,-16 4 0,4-1 0,4-1 0,1 0 0,3-1 0,0 0 0,0 0 0,0 1 0,-2 0 0,-1 0-185,-1 1 0,-1 0 0,-1 0 0,0 0 0,-1 1 0,2-1 0,0 0 1,3 0-1,1-1 185,-4 1 0,2-1 0,2 0 0,1 0 0,1 0 0,1-1 0,0 0 0,-1 1 0,0-1 0,-1 1 0,-2 1 0,-1 0-112,0-1 1,0 2 0,-2-1-1,-1 1 1,0 0 0,0 0-1,-1 0 1,1 0 0,-1 0-1,2 0 112,-1 0 0,1-1 0,0 1 0,0 0 0,0 0 0,0-1 0,0 1 0,-1 0 0,1 0 0,-1 0-23,6-1 1,0 0 0,-1 0 0,1 1 0,-1-1 0,0 1 0,0-1 0,0 1 0,-1-1 22,-2 1 0,0 0 0,0 1 0,0-1 0,-1 0 0,0 0 0,-1 0 0,1 1 0,-2-1 0,5 0 0,-1 0 0,0 0 0,-1 0 0,0 0 0,-1 1 0,0-1 0,-1 0 0,4 0 0,-1 0 0,-1 0 0,0 0 0,-1 0 0,-1 0 0,0 0 0,2 0 0,0 0 0,-1 0 0,-1-1 0,-2 2 0,0-1 0,4 0 0,-2 0 0,-1 0 0,-1 1 0,-2-1 72,4 0 1,-2 0 0,-1 0 0,-3 1-73,7-1 0,-2 0 0,-4 0 0,11-3 0,-5 1 0,-14 3 0,-3 1 577,-4 0 1,-5 0-578,6 2 1730,-4 0-1730,-24 8 1615,-4 0-1615,-2 0 3387,-2 0-3387,0 0 14,1 0-14,2-4 0,-2 1 0,5-1 0,-4 2-540,0 2 0,-25 6 1,-9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7:22:12.507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8645 1909 21924,'13'-54'2339,"-3"3"-1979,-4 6 0,-2 11 0,-4 13-1,0 21 91,-7 25-90,-4 33-225,0-14 0,0 5-676,1-7 1,0 2 0,-1 3 570,-1 9 0,-1 2 0,0 2-737,1-10 1,0 2 0,-1 1 0,1 1 706,-2 5 0,1 1 0,-1 0 0,0 1 0,-1 2 0,0 0 0,1 0 0,-1 0-495,0 1 0,0 0 0,1-1 0,-1 0 427,0-2 1,0-1 0,0 0-1,1-1-235,0-3 1,1-1 0,0-1-1,0-1 63,-4 12 0,1-2 1,0-1-61,2-8 0,0-1 0,1-2-195,-3 14 1,0-3-316,2-11 1,2-3-144,3-12 0,-1-4 953,-6 5 0,10-29 0,0-21 0</inkml:trace>
  <inkml:trace contextRef="#ctx0" brushRef="#br0" timeOffset="385">8300 2230 14722,'4'-55'689,"0"0"1,1 10 0,2 4 755,-1 3 1,4 8-1086,18 16-90,16 48 15,-13-2 0,2 6-225,-6-6 0,1 3 0,0 2-142,5 8 1,0 3-1,1 1 104,-7-6 1,0 1 0,0 2-1,0 0-22,2 5 0,-1 1 0,0 1 0,-1 0 22,0 4 1,0 0-1,-1 1 1,0 0 48,-1-1 1,0 1-1,-1 0 1,-1 0-72,0-1 0,-2-1 0,0 0 0,0-1 0,-3-3 0,0-2 0,-1 1 0,1 0 22,1 7 1,1 2-1,-1-1 1,-2-4 67,0-4 0,-2-3 0,0 1 119,1 5 1,0 1 0,-2-8 150,6 14-180,-9-28 697,-6-29-833,-6-40 1,-7-22-45,5 3 0,0-7-23,0 13 1,0-5 0,0-3 0,0 1 22,2 1 0,0-1 0,0 0 0,1-2 0,-1-4 0,1-1 0,1 0 0,-1-1-19,0-1 0,0 0 0,1-1 0,0 1 19,-1 2 0,1-1 0,0 2 0,1-1-23,-1 4 1,1 0 0,0 1-1,1 1-22,-1 5 0,1 0 0,-1 2 0,1 0-105,0-10 0,1 2 1,0 2-339,-1 8 1,0 2 0,0 2-143,1-11 0,1 4-113,-2 12 1,2 4-1687,5-10 2833,0 22 0,4 35 0,0 14 0</inkml:trace>
  <inkml:trace contextRef="#ctx0" brushRef="#br0" timeOffset="739">9855 3487 23903,'0'58'1529,"4"-9"-1349,2-17-90,12-16 0,37-30 0,4-14-571,-11 1 1,1-3 480,-4 0 0,2-4-30,-2-1 0,4-3 0,-2-2 30,-1-2 0,-2-3 0,-1 1-362,-1 0 0,-1-1 1,-4-1 391,-8 4 0,-4-1 0,-6 2 15,-7-1 0,-7 2-139,-7 3 1,-7 2 273,-22-22-90,4 36 0,-7 7-306,-6 6 0,-3 7 351,-6 9 0,-2 11-16,0 10 1,-1 10 0,3 6-421,14-3 1,2 4 0,2 3 0,1-1 300,-2 0 0,1 0 0,2 1 0,4 2 0,5 2 0,3 2 0,4 0 0,4-4 0,6-2 0,4-3 0,3-1 0,6 21 0,7-2 57,4-6 1,10-3-538,6-14 0,7-1 1,-1-4-241,11 2 1,2-6-290,-5-7 1,4-1 0,-2-7 1008,7-8 0,-3-6 0,0-5 0,-1-4 0,-1-3 0,0-1 0</inkml:trace>
  <inkml:trace contextRef="#ctx0" brushRef="#br0" timeOffset="951">11224 3053 24443,'4'-29'1259,"4"9"-1169,6 14 0,10 22 0,6 14 0,5 10-60,-3-4 0,1 5 0,0-1-1447,1 3 0,1 0 0,0 2 1357,3 4 0,0 1 0,-2-3-210,3 8 0,-3-3-466,-2 0 1,-1 0 150,-4-4 1,-3-1-468,-3-2 1,-3-2 1051,-6-6 0,-2-3 0,2 24 0,-8-11 0</inkml:trace>
  <inkml:trace contextRef="#ctx0" brushRef="#br0" timeOffset="1161">11748 2655 25612,'-16'-47'420,"-1"0"0,2 6 0,0 5-330,-14-7 0,1 36-1,2 44-44,10 1 0,1 10-1108,5 1 0,-1 8 1,2 3-1,0-3 1040,1-8 1,0 0-1,1 0 1,0 3-32,0 2 0,0 2 0,0 2 0,1 1 0,0-1-270,2-1 0,1 0 0,0 1 1,0-3-1,0-2-161,-1 15 1,-1-4 0,2 4-1483,1-15 1,1 5 0,0 0 0,0-3 0,0-7 1116,-1 13 0,0-5 0,2 6 0,0-6 0,0-5 0</inkml:trace>
  <inkml:trace contextRef="#ctx0" brushRef="#br0" timeOffset="1480">12625 2063 24585,'29'-55'539,"0"0"1,-3 6 0,-2 1-450,-5 7 0,-1 3 0,8-21 0,-8 18 197,-10 21-18,-2 26 1,-17 32-135,2-2 0,-1 7-1045,-7 16 1,-2 6 939,3-11 0,0 4 0,-1 2-612,3-9 0,-1 1 0,1 2 0,0 0 604,-1 5 1,0 1-1,1 1 1,0 0-23,0 1 0,0 0 0,1 0 0,1 0-221,1-3 0,1 1 0,1-1 0,2 3 238,2-5 1,1 1 0,1 2 0,2-2 0,3-1-18,2 4 0,2-1 0,3-1 0,3-1-23,3 3 1,3 0 0,2-2 0,3-8-98,2-4 0,3-6 0,6-10-450,8-12 0,5-10 1,-3-7-260,-2-10 1,-2-10 108,12-10 1,-3-8-495,-16-2 0,-5-4 1214,-2-4 0,-3-3 0,-2-2 0,-4-1 0,-2-1 0,0 0 0</inkml:trace>
  <inkml:trace contextRef="#ctx0" brushRef="#br0" timeOffset="1660">12304 3071 23236,'-47'4'569,"-1"0"1,5-1 0,2 0-390,-21-3 104,18-2-374,32-13-810,53-15 1,23-4 134,-16 6 1,5 0-862,-7 5 1,5-2 0,2 0-1,-3 2 1626,2 1 0,-1 1 0,1 0 0,3 0 0,1 0 0,1 0 0,1 1 0,-1 0 0,1-1 0</inkml:trace>
  <inkml:trace contextRef="#ctx0" brushRef="#br0" timeOffset="2269">16137 1534 26242,'7'-60'1169,"0"6"-989,-6 9-180,1 9 90,-2 10-90,1 11 0,4 14 180,3 23-3482,2 30 3392,-4-10 0,0 6 0,1 14 0,-2 3-593,-1-14 0,0 3 1,-1 0 502,-1 7 0,0 1 0,0 1 22,0-14 1,-1 2-1,0 0 1,1 0-445,-2 1 0,1 1 0,-1 0 0,1 0 422,0-1 0,0 0 0,1-1 0,0 0 0,0 13 0,0 0 0,2 1-60,-1-11 1,1 2 0,0-1 0,1-2 89,0 5 0,0-2 0,0-1-30,-1-4 0,0-1 0,1-5 0,0 0 0,-1-11 1647,-4-13-1827,2-55 135,-12-16 0,-5-8 45,2-2 0,-2-2-212,-2 8 1,-3-1 0,-1 3 256,-8-5 0,-7 5-15,1 13 0,-7 2 0,-3 8-21,-4 12 0,-3 7 0,-1 4-9,0 0 0,0 3 0,2 9-125,-2 12 1,2 10-1,6 3 125,11 0 0,4 4 0,2 4-323,3 2 0,2 5 0,1 1 0,2-2 323,1 1 0,3-1 0,4 3 0,2 6 0,3 6 0,4-1 0,4-7 473,8 6 0,9-4-473,-2-9 0,3 1 0,8-8 0,9-11 0,8-7 0,-2-4 0,9 3 0,2-6 0,-6-5 0,2-3 0,-2-4 291,3-8 0,-2-4-291,-4-4 0,-1-2 0,-3-5 0,-3-2 313,-4 1 0,-3-2-313,-3 0 0,-3-2 0,12-20 0,-11-1 0,-11 7 0,-8 3 2359,-5 8-4337,-11-2 89,7 12-296,-13-4 2185,11 10 0,-2 5 0,4 0 0</inkml:trace>
  <inkml:trace contextRef="#ctx0" brushRef="#br0" timeOffset="2744">17445 2610 24983,'0'-66'1529,"-7"7"-1349,-4 7 180,-11 15 269,-25 13-449,3 27-90,-2 21 0,-1 16-843,16 0 1,4 7 0,0 4 774,2-1 1,0 3-1,1 1 1,3-1-23,2-5 0,2-1 0,2 0 0,2 2-23,2 6 1,2 2-1,3 0 1,5-6-229,9 16 0,7-5 116,-3 0 1,9-8-91,17-20 0,8-17 0,-4-28 0,1-13 225,2-2 0,-3-7-321,-13 1 0,-3-6 0,-3 0 321,1-17 0,-5-1 90,-2-6 0,-2-1 45,-2-2 0,-4 0 90,-3 2 0,-1 1-45,-1 8 0,-3-1 496,-5-2 0,-3 2-631,4 19 0,-2 2 413,-3-7 1,-3 14-459,0 30 0,3 53 0,7-19 0,2 4-226,1 14 0,2 4-104,3-15 0,2 1 1,0-2-133,3 5 0,1 0-438,5 12 1,3-3-496,-4-23 1,1-5 1394,21 17 0,1-17 0,3-12 0</inkml:trace>
  <inkml:trace contextRef="#ctx0" brushRef="#br0" timeOffset="3134">17806 2289 25073,'-18'-41'1799,"2"-2"-1799,9 23 90,9 8-90,16 23 0,13 12-90,15 7 0,-18-13 0,2 0-90,3 1 0,3 0-90,18 8 0,3-2-414,-13-7 1,1-2 593,12 5 0,-1-4 45,-19-9 0,-1-5-75,8-8 0,-1-4 480,14-11-198,-23 2 1,-5-4 466,-2-20 811,-9-21-1260,-10 6-180,-13 5 0,-5 38 0,-8 40 0,-5 23 0,6-7 0,0 8 0,-1 3 0,1 0-437,-2 1 0,0 2 1,0 0-1,-1 3 437,2 0 0,-1 2 0,0 1 0,0 0 0,1-3 0,0 2 0,0-2 0,1 0 0,-1 4 0,4-9 0,-1 3 0,-1 1 0,1 0 0,1-1 0,-1-3-113,-1 10 1,0-4 0,0 0 0,-1 3-266,3-4 0,-2 2 0,1 1 0,0-1 1,0-2 208,-2 3 1,-1-2-1,1-1 1,1-4-1,-3 2 1,1-3-1,-1 1 1,1-6-1,-1 0 1,1 0-1,0 0 1</inkml:trace>
  <inkml:trace contextRef="#ctx0" brushRef="#br0" timeOffset="4029">7744 6491 24623,'-37'0'1259,"3"0"-1079,7 0 270,3 0-90,13 0-91,2-2-179,9-1 0,0-2 90,14-1-90,10-1 0,28-6 0,-17 5 0,8-2-510,1-1 1,6-2-1,5-1 1,2-1 479,-8 1 0,2 0 0,2 0 0,2-1 0,2-1 0,3 0-356,-6 1 1,3-1 0,2 0 0,2-1 0,1 1-1,1-2 1,-1 1 0,-1 1 0,-1-1 295,3 0 0,-2 0 0,0 0 0,0 0 0,0 0 0,2 0 0,2-1 0,4 0-142,-14 3 1,3-1 0,2 0-1,2 0 1,0-1 0,2 0 0,0 0-1,0 1 1,-1-1 0,-1 1 0,-2 0-1,-1 1 1,-3 1 141,7-2 0,-3 1 0,-1 1 0,-2 0 0,-1 0 0,1 1 0,1-1 0,1 0 0,3-1-103,-5 1 1,2 0 0,2 0-1,0-1 1,2 0 0,0 0-1,-1 0 1,1 0 0,-1 1-1,-1 0 1,-2 0 0,-1 1 102,6-1 0,-2 0 0,-2 1 0,0 1 0,-1 0 0,1-1 0,1 1 0,3-1 0,2 0-31,-10 3 0,1-1 0,1 0 0,2 0 0,1 0 1,1 0-1,0 0 0,1-1 0,0 1 0,1 0 0,0 0 1,0 0-1,0 1 0,-1-1 31,-1 1 0,1 0 0,-1 0 0,2 0 0,-1 0 0,1 1 0,0-1 0,0 1 0,0-1 0,0 1 0,0-1 0,1 1 0,-1-1 0,0 1 0,0-1 0,0 1 0,0-1 0,0 1 0,1-1 0,-1 1 0,1-1 0,-1 1 0,0-1 0,1 1 0,-1 0 0,0 0 0,0 0 0,-1 0 0,1 0 0,-1 1 0,1-1 0,2 1 0,-1 0 0,1 0 0,-1-1 0,0 2 0,0-1 0,0 0 0,-2 1 0,0 0 0,-2-1 0,0 2 0,-2-1 0,-2 0 0,13-1 0,-2 1 0,-2-1 0,-2 1 0,-1 1 0,-1-1 0,0 0 0,1 1 0,0-1 0,-1 1 0,-1 0 0,0 0 0,0 0 0,0 1 0,-1-1 0,1 0 0,-1 1 0,-1-1 0,6 0 0,-1 0 0,0 0 0,0 0 0,0 0 0,-1 0 0,-1 0 0,0 1 0,6-1 0,-1 0 0,-1 1 0,0 0 0,0-1 0,-1 1 0,-1-1 0,-4 1 0,0-1 0,0 1 0,-1 0 0,-1-1 0,0 1 0,-1 0 0,4-1 0,-1 1 0,-1 0 0,0 0 0,0-1 0,2 0 0,-4 1 0,2-2 0,0 1 0,1-1 0,-2 1 0,-2 0 0,-2 0 0,2-1 0,-2 1 0,-2 1 0,-1-1 0,3-1 64,5 0 1,2 0 0,0-1 0,-4 1 0,-5 0-65,-2 0 0,-5 0 0,0 0 391,0 0 1,0-1 0,-3 1-392,5 0 0,-3 2 878,1-1 1,-3 1-1599,-1 3 1458,-20 2-3256,-22 4 3095,-13-3 0,-15 9 0,-5-2 1</inkml:trace>
  <inkml:trace contextRef="#ctx0" brushRef="#br0" timeOffset="5310">4780 9222 23184,'0'-56'2428,"-6"1"-1798,5 8 0,-8 6-271,4 9-179,1 10 180,-4 10 0,8 16-90,-4 23-90,4 27-515,-2-11 0,-1 8 335,-1-3 0,0 8 0,-1 2 0,0-2-849,-1 8 0,0-1 1,-1 4 848,3-15 0,-2 4 0,1 1 0,0 0 0,0-1 0,0 0 0,0 0 0,0 0 0,1-1 0,-1-4 0,0 15 0,-1-3 0,1 1 0,2-7 0,-1 2 0,1-1 0,-1-6 0,-1 10 0,1-6 0,4 3 0,0-3-990,-2-14 1,0-3-990,2 20-899,0-45 2878,4-45 0,4-30 0,-2 20 0,0 1 0</inkml:trace>
  <inkml:trace contextRef="#ctx0" brushRef="#br0" timeOffset="5578">5340 8978 23094,'0'-35'1349,"-6"10"-1079,-2 18 0,-7 23 90,-4 25-181,9-9 1,1 5-1884,-3 14 1,2 4 1733,3-11 0,1 3 0,0 1-30,0 6 0,0 3 0,2 4-18,1-9 1,1 5-1,0 2 1,1 0 0,0-1-1,1 1 0,-1-1 0,1 0 0,1 1 0,-1-1-447,1 0 0,0 0 0,0 0 0,1-1 0,0-2 330,1 5 0,-1-2 0,2-3 0,-1-5-180,3 10 0,0-7-228,0-6 1,-1-4-717,5 23 1654,-6-25 1,-9-29-1,-7-19 1</inkml:trace>
  <inkml:trace contextRef="#ctx0" brushRef="#br0" timeOffset="5936">4203 9910 24713,'-37'-5'419,"0"1"1,3-1 0,1 1-330,-18-5 0,15 0 0,17-2 0,24-5 0,32-7 0,-5 9 0,9-1-1439,15-4 1,10 0-1,-1 0 1349,-9 4 0,-2 1 0,4 0 0,0-1 0,5 0 0,-1 0 0,-3 1-223,2 1 1,-4 1 0,0 1 222,-1 0 0,-1 0 0,-1 1 0,-4 1 0,0 1 0,-2 0 0,18-3 0,-4 2-30,-7 1 0,-2 0 30,1 2 0,-1 1 45,-14 1 0,-2 1-90,-2 0 0,-3 2 2459,0 1-2954,-20 0 1975,-9 0-2604,-3 4-426,0 5-923,-5 5 2518,-6 6 0,-11 7 0,-5 3 0</inkml:trace>
  <inkml:trace contextRef="#ctx0" brushRef="#br0" timeOffset="7334">3846 10584 17337,'-13'9'5217,"7"0"-4587,-5-4-180,9 5-91,-7-9-89,8 9 90,-2-5 0,3 0 0,0 5-1,5-8-89,7 8-90,16-9 0,21-1-90,-14-3 0,5-3-570,9-2 0,4-2 570,10-3 0,4-1-1065,-18 3 0,1 0 1,1-1 1004,4-2 0,1 1 0,0-1-30,2 0 0,1 1 0,-1-1-527,1-1 1,0 1-1,0 0 527,-2 1 0,1 0 0,-2 0-243,-2 1 0,0 0 0,-1 0 243,-4 1 0,-1 1 0,-1-1 165,16-2 0,-4-1 60,-7 3 0,-3 0 45,-9 1 0,-2 2 815,-2-1 1,-1 2-1086,10-1 2169,-3 2-2169,-28 4 1562,-7 0-1562,-7-5-130,0-2 130,-3 2 0,-6-2 0,-3 5 0</inkml:trace>
  <inkml:trace contextRef="#ctx0" brushRef="#br0" timeOffset="8280">17741 8218 24623,'-22'-39'1709,"0"7"-1169,-6 20 89,-5 23-179,-7 34-1234,15-8 1,1 6 918,-4 12 0,1 5-475,6-12 0,1 2 0,0 1 340,-2 8 0,0 1 0,1 2-604,4-11 0,1 1 0,0 0 0,0 2 604,-1 3 0,1 0 0,1 1 0,-1 1 0,1 1 0,0 0 0,1 0 0,0 1-305,0-2 1,1 1 0,1 0-1,0-1 305,1-2 0,0-1 0,0 0 0,1-1-45,0-4 0,1-1 0,0 0 0,1-1-195,-1 9 0,0-1 1,2-3-179,1-6 1,2-2-1,0-2-122,-1 10 1,2-4 151,1-10 1,4-6-3931,13-2 4645,1-44 1,0-15 0,0-8 0,-1-10 0,1 0 0</inkml:trace>
  <inkml:trace contextRef="#ctx0" brushRef="#br0" timeOffset="8536">17518 8481 22523,'9'-60'485,"0"1"1,0 0 0,-2 4 0,1 1-1,-1 2-395,3-16 0,0 5-292,-2 10 1,-1 4 380,-2 12 1,2 4 764,8-4-404,4 45-180,11 45-270,-11-6 0,1 6-306,-5-11 1,0 3-1,3 6 231,-1-2 0,2 6 0,2 5 0,0 1 0,-1-1 0,-1-6-733,1 5 0,-1-4 0,1 0 1,1 5 717,-2-3 0,3 4 0,0 2 0,1 1 0,-1-2 0,-1-3 0,-1-3 0,1-2 0,-2-1 0,1-2 0,-2-2-114,0-1 0,-1-2 0,0 0 0,1 3-12,1 1 0,2 5 0,0 0 0,-1-2 1,-3-5-445,1 2 0,-1-4 1,-2-2-196,9 18 0,-3-7-1573,-2 1 2338,-14-54 0,-5-15 0</inkml:trace>
  <inkml:trace contextRef="#ctx0" brushRef="#br0" timeOffset="8753">17445 9476 24546,'-41'0'539,"0"0"1,5 0 0,1 0-270,-26-2-142,20-3-38,19-2 13,22-6-103,27-3-683,29-7 683,-17 10 0,7-1 0,7-1 0,7-1 0,-2 1 0,-12 4 0,-1 0 0,3 0-475,7-2 1,5-1 0,0 1 0,-8 1 114,6 0 1,-4 2-421,-7 2 1,3 0-1,-8 2-1289,9 0 2069,-1 4 0,-35 2 0,-6 0 0</inkml:trace>
  <inkml:trace contextRef="#ctx0" brushRef="#br0" timeOffset="9180">18574 9240 23274,'17'-15'2428,"-3"1"-2068,-6-2-90,-4 3-180,-2 1 90,1 5 0,3 9 0,7 12-1,14 39-179,-4 0 0,-7-12 0,1 4 0,1 8 0,-1-1-1566,-4-13 1,0-1 1565,3 10 0,-1-3 90,1 0-90,-6-15 0,-4-29 0,-11-24 0,-4-32 0,2 20 0,-1-3-87,1-4 1,0-2 131,3 0 0,2-1 0,-2 2 0,2 0-45,1 3 0,2 1 1537,4-4 1,1 2-1538,6-12 0,15 2 90,24 43 0,-7 16-90,-4 9 0,0 5 0,4 14 0,-17-11 0,-2 0 0,0 9 0,-4 4-90,-9-11 18,-3-1-738,-7-17-327,-2 1-482,-4-9 1619,-7 1 0,4-8 0,-3-4 0</inkml:trace>
  <inkml:trace contextRef="#ctx0" brushRef="#br0" timeOffset="9570">19378 9055 23274,'13'-16'1979,"-2"2"-1710,-3 7 181,-1 3-180,0 14-90,0 9 0,1 15-90,2 11-90,0 8 90,4 5-90,-1 4 0,1-1 0,-2-6 0,-2-8 90,-2-13 269,-4-9-269,-2-18 0,-5-32 0,-2-12-345,3 4 0,0-1 255,0 0 0,0 0 45,2-2 0,0-1 0,0-1 0,0 1-45,1 2 0,2 0 45,2-5 0,3 2-45,8-9 90,10 4-90,0 32 90,5 19-90,1 7 0,3 12 0,-6 5 0,-3 2 0,-6 0 0,-2 8 0,-9-17-30,-2 5-869,-7-18-450,-5-5-990,-2-3 2339,-7-6 0,3-5 0,0-2 0</inkml:trace>
  <inkml:trace contextRef="#ctx0" brushRef="#br0" timeOffset="9979">20332 8933 23993,'5'-9'2969,"-5"0"-2520,-7 2-89,-3 2-180,-2 3-90,0 2 0,-1 6-90,-1 6 90,0 12-90,-2 13 0,0 8 0,1 10 90,7 1-90,2-1 0,6-5 0,0-9 0,4-10-90,2-6 90,6-13-90,6-4 0,5-10 0,3-5 0,3-8 90,-2-10 0,2-28 0,-11 8 135,-8 6 0,-4-1 135,-14-18-90,2 3-180,-6 16 0,5 23 0,6 7 0,-2 9 0,6 11 0,4 8-180,7 8-360,2 2-2158,19 15 449,-9-11 2249,11 4 0,-13-15 0,0-4 0</inkml:trace>
  <inkml:trace contextRef="#ctx0" brushRef="#br0" timeOffset="10481">20807 8833 24803,'0'-29'1799,"0"4"-1709,0 6-90,2 10 90,2 9-90,6 11 0,5 12-90,7 9-180,-2-4 0,4 1-1346,9 4 1,2-1 1570,-6-5 0,1-2 45,2-2 0,-1-6 0,-3-11 90,-3-14 90,-1-6 270,-4-13 90,1-8-1,-5-3 91,-4-1-90,-4 3-540,-2 4 0,-4 7 2781,0 5-2781,-2 6 0,0 17 0,-13 60-751,6-23 0,-1 5 751,-3 3 0,-1 6 0,-1 1-965,-1 1 0,0 2 0,-1 0 965,2-8 0,0 1 0,0 1 0,-1 0 0,-1 4 0,0 0 0,-1 1 0,1 1-484,-1-1 0,1 0 0,-1 1 1,0-1 483,0 0 0,0 0 0,0-1 0,1 0-281,-1-2 1,1 0-1,0-2 1,0 1 280,0-3 0,1-1 0,0 0 0,0 0 0,-4 11 0,1 0 0,1-1 0,1-5 0,0-1 0,0 2 5,-2 8 1,0 1 0,0-4-6,0 4 0,0 0 357,3-10 0,-1 3 0,2-8-357,3-15 0,2-3 1656,-5 33-1656,6-42 2228,6-14-3128,-3-31 829,4-8-1908,0-9 1,0-2 1978,0-18 0,0 17 0,0 0 0,0-22 0</inkml:trace>
  <inkml:trace contextRef="#ctx0" brushRef="#br0" timeOffset="14088">10753 9833 20845,'14'-9'2249,"0"2"-2159,-3 0 0,-1 5 180,-4-2 179,2 1 1,-2-1-180,2-3 90,0 0-180,2-4-90,0-5-1,4-4 91,3-9 180,3-24-90,-6 6-90,-3-17-1127,-18 13 1037,-12 0-321,-17 2 276,-7 21 0,-5 4-45,6 9 0,-2 4-482,-20 0 1,-2 6 526,8 12 0,2 8-654,-5 7 0,0 8 639,18-5 0,2 4 0,0 2 0,-1 6 0,2 3 0,0 6-12,11-4 0,-1 4 0,1 4 0,2 1 0,3 1-18,3 2 0,3 2 0,1 2 0,2-1 0,0 1-320,-1-1 0,0 1 0,1 0 1,2 0-1,5-1 320,4 10 0,4 0 0,4-2 0,4-5 0,5-5 0,4-5 0,4-2-192,2-2 1,4-2 0,2-3 191,3-3 0,3-2 0,2-3 0,2-3 0,2-2 0,1-3 0,2-2 0,1-4 0,1-2-30,-2-2 0,1-3 0,2-3-82,10 0 0,3-4 0,-3-3-218,-7-5 0,-2-2 0,-1-2 15,21 0 1,-5-9-676,-15-13 1,-10-10 989,-20-5 0,-8-4 0,1-1 0,-4-2 0,-8-6 0,1-1 0</inkml:trace>
  <inkml:trace contextRef="#ctx0" brushRef="#br0" timeOffset="14613">11512 8806 23239,'-3'-46'1259,"-2"6"-1169,1 8 0,-4 7 618,7 7-708,-2 9 339,8 41-249,7 18 0,-1-1 0,1 12 0,-1 0-396,-2-11 1,0-1 0,1 7 320,-2-7 0,0 5 0,1 4 0,-1 1 0,0-1 0,-1-5-499,-1 5 1,0-4 0,-1 0-1,1 3 484,-1 1 0,1 4 0,0 0 0,-1-2 0,0-3 0,-1 10 0,0-4 0,0 2 0,-1-6 0,0 4 0,0-2 0,0-3 0,-1-2 0,0-4 0,0 2-383,1 8 1,-1 2-1,-1-7 428,0-12 0,0-4-45,-1 24 180,0-20-90,-4-18 642,0-58-732,-1-22 0,6-1 0,2-13 0,2-1-170,2 15 0,1-2 1,0 0-1,2 0 170,-1-1 0,0 0 0,1-1 0,1 3-23,1 2 1,1 0 0,1 2-1,1 7 572,6-10 0,4 10-504,11 10 0,2 11-45,21 15-116,-17 20 1,-3 12 115,-9 9 0,-3 7-210,0 7 0,-1 3 210,-1 2 0,0 4 494,-4-5 0,0 5 1,-2-4-495,2 6 0,-1-2 0,-4-9 0,1 1 0,-3-5-488,-2-5 1,-2-3 127,6 25-212,-4-16-3026,-3-11 3717,-5-24 0,-8-15 0,-3-19 0</inkml:trace>
  <inkml:trace contextRef="#ctx0" brushRef="#br0" timeOffset="15080">13173 9444 24263,'-34'-12'1169,"-3"5"-1079,-2 11 0,-3 16 90,1 21-1397,20-11 1,1 3 1261,2 8 0,2 2-45,0 6 0,3 4 0,4 2 0,2 5 0,1-3 0,0 9 0,3 1 0,3-16 0,1 5 0,2-1 0,1-7-45,3 6 0,2-4-45,4 10 0,4-4-462,9-4 282,3-16 513,-1-18-603,-1-14 270,-1-17 0,-3-14 0,-5-16 180,-4-18 211,-10 24 0,-2-1-212,1-5 1,-2-2 45,-1-2 0,0-2 297,-1 5 1,0-2 0,-1 0-209,0-14 1,0 0-180,0-6 0,-1 5 0,1 23 0,1 6-45,1-2 90,0 44 0,3 18 631,4 27-676,-2-21 0,2 2-340,0 4 1,0 2 294,1 1 0,1 2-180,4 19 0,1-1-135,-4-17 1,0-1-226,5 12 0,0-3-1259,3 5 1799,7-12 0,-5-27 0,6-9 0</inkml:trace>
  <inkml:trace contextRef="#ctx0" brushRef="#br0" timeOffset="15614">13421 9589 23813,'0'-35'989,"0"1"1,0-27-900,0 16 0,0 11-90,0 13 180,0 10 180,3 30-90,4 12-180,5 34 0,-1-3 0,0 4-678,-2-12 1,0 1 617,-1-4 0,0 3 0,-1-4 15,1 6 0,-2-2-45,2-2 0,-2 0 0,0-6 0,1 1-1487,1 5 1,-1-1 1486,-1-16 0,0-3 0,-1 5 0,0-5 90,-2-3 270,-3-11-90,0-14-270,0-52 0,0-17-475,0 9 1,0-9 0,0 2 474,1 16 0,1 2 0,-1-3 0,0-16 0,0-3 0,1 4 972,2-1 1,2 3-1003,1 14 0,1-1 0,0 2 30,3-2 0,3 2 0,4-7 0,3 4 0,18 2 90,8 13-90,5 18 0,8 18 0,1 17-17,-32-4 1,-1 6 151,6 16 0,-5 6-45,-9-11 0,-3 3-90,1 11 0,-4-1-868,-6 14 868,-8-9 2742,-8-11-2742,-6-4 530,-7-26-530,0-8 46,3-28-46,8-12 1388,4-9-1388,2-4 0,4 0-180,4 4-2339,6-3 630,1 21 1889,8 1 0,-7 26 0,1 4 0</inkml:trace>
  <inkml:trace contextRef="#ctx0" brushRef="#br0" timeOffset="22412">22931 7318 21385,'-4'-38'2428,"-4"3"-2068,4 4 90,-1 6 90,2 2-91,-1 5-179,3 5 90,-2 6-90,3 9 0,0 13 44,4 23 1,1 8-135,-2-2 0,-1 7-733,1-6 1,0 9-1,0 3 1,0 0 0,-1-3 597,0-1 0,-1-3 0,0 2 0,0 6-45,-2-3 0,1 4 0,-1 4 0,0 2 0,0 1 0,-1 0 0,0-3-325,0-3 1,0-1 0,0 0 0,-1 0 0,1 0 0,-1 0 0,0 0 324,0 0 0,0 1 0,0-1 0,0 0 0,0 1 0,0 1 0,-1 1-190,1 1 0,-1 2 1,0 3-1,0-1 1,0 0-1,0-2 1,0-4-1,1-3 190,-1 3 0,0-4 0,1-3 0,-1 0 0,1 3-160,-1 0 1,1 3 0,-1 1-1,0-1 1,1-2 0,-1-5 159,0 1 0,1-5 0,0-1 0,-1 2 178,0 8 0,1 2 0,-1 0 1,1-3-179,-1 8 0,1-3 0,-1-1 0,1-2 0,1-2 0,-1-3 0,-1 10 0,1-11 1349,2-8-1349,-3-5 2064,8-28-2064,8-6 2830,16-10-2830,14-5 0,6-3 0,-3 1 0,3-1-323,-2-1 0,5-1 0,-2 1 323,-5 1 0,0 1 0,0 0 0,4-1 0,0-1 0,1 2 0,0 0 0,1 0 0,0 0 0,-1 1 0,1-1 0,-1 1 0,-2 2 0,0 1 0,-1-1 0,18-3 0,-3 0-41,-7 3 1,-1 0 40,2-1 0,-5 0 0,15-1 0,-4 0-180,-40 5-2609,-19-3 900,-11-2-629,-17-9 2518,-7-7 0,-9-12 0,-3-5 0</inkml:trace>
  <inkml:trace contextRef="#ctx0" brushRef="#br0" timeOffset="23151">23049 7363 19226,'-16'-9'4228,"-1"2"-3599,-5 1 451,-8 1-541,10 3 271,-11 0-360,23 0 89,-6-1-269,13-1 180,-3 1-270,8-1 0,10 0-180,18-5 0,23-5 0,-17 5 0,3 0-466,8-1 1,2-1 465,4 0 0,4 0 0,0 2 0,5 0 0,-3 0-467,-14 2 1,-2 1 0,2 0 466,13-2 0,2 1 0,-4 0 0,-2 1 0,-5 0 0,-4 2 0,-2-1 0,-7 2 0,-1 0-4,-1 0 0,-3 1 4,9 0 0,2 0 0,-30 2 610,-1 0-4388,-11 6 2437,-6 3 1341,-4 13 0,-10 8 0,-3 7 0</inkml:trace>
  <inkml:trace contextRef="#ctx0" brushRef="#br0" timeOffset="25220">31337 6441 20989,'-5'0'2878,"2"0"-1558,3 0-961,12 0-89,11 0 0,24-2-180,-14 1 0,2-1-679,8-1 1,2 0 633,8 0 0,2 1 0,3-2 0,1 1-45,-1 1 0,2 0 0,-9 0 0,2 1 0,-4-1 0,3 0 0,-1 0 90,-3 0 0,2 1 0,-7-1 536,16-2-267,5-1 382,-32 1-471,-13 1-270,-5 1 0,-11 2 1046,-1 0-1046,0 4 0,2 5 0,2 27 0,2 28 0,-3-29 0,-1 2-904,1 8 0,0 0 904,-1-7 0,0-1 0,0 3 0,0 2-363,1 2 0,0 2 363,0 2 0,0 1 0,1 5 0,1 1 0,-1 2 0,0 1 0,0 3 0,0 0-472,1 2 1,0-1 471,1 0 0,0 1 0,0-3 0,1 2 0,-1-10 0,1 3 0,-1-2 0,0 4 0,0 1 0,1 0 0,0 3 0,-2-5 0,-2-9 0,0-2 0,1 13 0,1-2 0,-4-19 0,0-2 0,0 0 0,0 0 0,1-2 0,0 2 0,2 10 0,0 2 0,-2-11 0,1-1-636,2 10 1,0-2 635,1 16 278,0-3-278,0-4 364,-3-15 0,0 0-364,4 16 0,-4-19 0,0 0 0,3 8 0,0-1 0,-2 2 0,-2 22 0,-2-12 0,-2-18 0,0 0 0,0 15 0,0-3 0,0 0 3219,0-1-3219,4 15 0,-2-14 0,6 10 0,-4-19 405,2-2-405,-3-1 118,-2-4-118,1 8 0,-1-11 0,0 7 0,-1-13 0,0 1 0,0 10 0,0-10 0,2 7 0,1-12 0,-1-2 0,0 0 0,-1 3 0,2-4 0,1 3 0,0-3 0,-2-5 0,0 5 0,-2-5 0,0 1 0,-9-2 0,-6 0 0,-15 0 0,-13-4 0,-12 5 0,22-7 0,-3-1-1059,-4 2 1,-1 0 1058,-4 0 0,-2 0 0,-2-4 0,-1 1-468,-2 1 1,0 0 467,0-2 0,0 0-1191,2 0 1,0 0 1190,4 0 0,1 0 0,3 0 0,3 0-46,3 0 0,3 0 46,-24 0 0,12 0 0,11 0 1228,9 0-1228,7 0 773,6 0-1493,6 6 1708,2 1-4046,4 7 3107,-3-1 0,-7 3 1,-5 0-1</inkml:trace>
  <inkml:trace contextRef="#ctx0" brushRef="#br0" timeOffset="26482">4775 15848 22014,'17'-23'3149,"-3"3"-2520,-4 6-89,-5 7-90,-2 3 269,-3 12 361,-5 49-1080,1-15 0,-1 7 0,0 2-580,0 2 1,0 1 0,-1 4 579,0-5 0,0 4 0,-1 1 0,1 1 0,0-5 0,0 3 0,0 0 0,0-2 0,0-1 0,0-1 0,0-3 0,0 1 0,-1 3 0,0 7 0,-1 5 0,0 1 0,1-1 0,1-7-271,-1 8 0,1-5 1,1-1 60,-1 3 0,0-1 0,2-7-510,0-2 1,2-10-990,8-8-720,6-47 2429,10-29 0,-6 5 0,-1-5 0,3-6 0,-1 0 0</inkml:trace>
  <inkml:trace contextRef="#ctx0" brushRef="#br0" timeOffset="26755">5186 16106 23544,'9'-32'1349,"0"0"0,6-25-899,-4 15 359,-3 12-269,-1 22-90,0 22-360,0 35-90,-3-9 0,0 4-1051,1 14 0,0 4 1051,-2-14 0,1 3 0,-1 0-350,1 6 1,0 2 0,0-1 349,0 3 0,1 1 0,-2-1-485,1 1 1,-1 1 0,1-2 484,0-1 0,0-2 0,0 3 0,-1-6 0,0 2 0,0 0 0,0-4 0,0-1 0,0-3 0,0 1-226,0 8 1,-1 2 0,0-8 225,0-7 0,-2-6 503,0 24-1853,0-16-449,0-17 2113,-16-32 0,-2-21 0,-17-25 0</inkml:trace>
  <inkml:trace contextRef="#ctx0" brushRef="#br0" timeOffset="27136">3975 17264 23544,'-34'9'1169,"-1"0"0,-28 3-989,10-6-180,14-6 270,18-6 0,21-6 90,30-14-270,-1 7-1,7-1-919,3 0 0,8-2 0,2-1 1,-1 2 829,8-3 0,-1 1 0,4 0 0,-12 4 0,5-2 0,0 1 0,0 0 0,-3 2 29,16-5 1,-3 3 0,-1-1-151,-1 2 1,0 0-1,-1 1 121,-6 1 0,-1 0 0,1 1-65,8-2 1,1 0 0,-3 1 64,-11 4 0,-2 0 0,-1 0 0,19-4 0,-5 1 0,-21 5 0,-7 3 0,1 1 2150,-14 2-2599,-3 3 1230,-9 2-1951,-4 0-2563,0 0 3733,-2 4 0,-7 7 0,-2 6 0</inkml:trace>
  <inkml:trace contextRef="#ctx0" brushRef="#br0" timeOffset="27547">4308 17599 26062,'-62'18'479,"0"0"1,3 0 0,0-2-435,5-3 0,0-1-584,7-2 0,1 0 719,8-2 0,2 0 0,-18-1 365,27-3-545,30-12 0,45-12 0,-4 3 0,11-3-341,-10 5 1,7-3 0,4 0-1,3-2 1,0 1 340,0 0 0,3-1 0,1 0 0,2 0 0,0 0 0,0-1-358,-9 4 1,1-1-1,1 0 1,-1 0-1,1 0 1,0 1-1,-1-1 358,2 1 0,1-1 0,0 1 0,0-1 0,-1 2 0,-3 0 0,-2 1-84,1-1 0,-3 2 0,-1 1 0,-1-1 0,2 1 84,7-2 0,2 0 0,0 0 0,-1 1 0,-2 0-384,1-1 0,-2 0 1,-2 1-1,0 1 384,-3 0 0,0 1 0,-2 0 0,-4 1 0,13-5 0,-9 4 795,-8 5-795,-13 3 1928,-11 4-3457,-14 6 578,-6 2-1568,-11 7 2519,-1 3 0,-6 3 0,-1 2 0</inkml:trace>
  <inkml:trace contextRef="#ctx0" brushRef="#br0" timeOffset="33050">25298 8105 22194,'-36'-33'1619,"-1"-2"-1349,-5 3 90,-3 3-90,-2 8-90,-3 6 0,1 8-90,13 7 0,-1 4 89,-15 8-2170,17 0 1,2 5 2260,-13 23-135,20-13 0,1 3-309,-2 6 1,-1 2 263,-3 5 0,1 1-368,-1 5 0,1 1 323,-1 0 0,1 3-15,5-6 0,0 3 0,2-3 15,-2 4 0,2 0 0,-4 11 0,4-3-45,12-25 0,4-3 90,-1 21 0,4-11-90,8-12 2385,6-9-2295,10-10 1648,16-6-1648,15-11-90,0-5 0,7-3-728,-13 3 1,2 0 0,1-1 727,0 0 0,0-2 0,-1 1 0,2 2 0,-1 0 0,-4 1-20,1 0 1,-2 2 19,12 0 0,-1 2 0,-17 3 0,-1 1 0,10 0 0,-3 6 45,-9 9 0,-4 6 45,12 17 0,-16-7 0,-3 3 90,-1 30-286,-12-25 1,-2 1 150,-2 4 0,-1 2 0,-1 2 0,-2 5 45,-4-2 0,-2 3 0,-3 2-60,-3 1 0,-4 1 0,0-1-30,0 2 0,-2-1 0,-2-2-248,-3-4 0,-3-1 0,-1-6 248,-7 1 0,-3-6 0,0-4 0,-3-3 0,-2-5 0,-1-5 0,0-4 0,0-5 0,0-4 0,1-5 1377,3-3 0,0-5-1377,-6-10 0,3-6 0,10-4 0,5-5 0,2-7 0,7-2 0,15-21 49,29 11-49,34 28 0,-9 10 0,-6 14 0,0 4 0,6 6-135,-20-1 0,-2 2-944,4 3-2273,0 4-6479,-13-12 9007,-2 2 1,-14-10 0,-5 0 0</inkml:trace>
  <inkml:trace contextRef="#ctx0" brushRef="#br0" timeOffset="33464">26107 7969 23813,'-13'-47'2429,"-1"4"-1979,4 6-90,1 10-91,2 9-89,6 9 90,-2 11 360,5 18-450,3 20-180,0-6 0,-1 4-549,2 10 0,0 4 549,0 10 0,0 3-602,-1-17 0,-1 2 1,0 0 601,-1 3 0,1 0 0,-1 1 0,0 1 0,0 0 0,1 3 0,-1 2 0,1 4 0,-1 0 0,0-3-811,1 3 1,0-3 0,0 3 810,-1-5 0,1 3 0,0-1 0,0-4 0,0-4 0,0-4 0,1 1-446,0 9 0,0 1 1,0-3 445,1 3 0,0-3 109,1 9 1,-1-6-110,-1-2 928,0-15-928,-4-12 1616,0-8-5934,-1-22 4978,-5-15 1,-2-23 0,-5-9 0</inkml:trace>
  <inkml:trace contextRef="#ctx0" brushRef="#br0" timeOffset="34281">25692 9096 24623,'-42'-27'1439,"5"-1"-1169,6 3-90,11 1-90,17-5 0,15 7-90,25-4 0,20 8 0,-21 9 0,3 2-1266,5-1 1,2 0 1265,2 1 0,0 0 0,0 1 0,2-1 0,14-2 0,-1 0 0,-18 3 0,-1 0 427,17-4 1,-3 1 292,0-1-450,-9-1 269,-26 2-539,-17 6 0,-5-1 0,5 12 0,1 6 0,5 17 0,2 10 0,2 14 821,2 8-821,-7-29 0,-1 0 0,0 2 0,0 1 0,-1-1 0,1 0 0,-1-2 0,0 0 0,-2-1 0,0 0 39,1 4 1,0 1-40,3 22 0,-3-8 0,-5-22 0,-3-25 0,0-26 1136,0-11-1136,1-13 0,0-8 0,2-9 0,0-2-575,-1-1 1,1 0 574,2-3 0,0 4 0,-2 21 0,0 4 0,1 2 0,0 1 0,6-24 0,2 12 0,4 10 0,6 11 0,7 8 0,7 10 0,29 21 0,-16 5 0,-18-3 0,0 5 0,12 22 1149,-17-8-1149,-3 16 0,-25-32 0,-7 3 0,-8-20 0,1 0 0,2 0 0,0 0 0,3-6 0,5 1 0,2-6-1260,8 0-808,1-1-811,3-1 2879,2-3 0,0 0 0,2-2 0</inkml:trace>
  <inkml:trace contextRef="#ctx0" brushRef="#br0" timeOffset="34549">27386 8580 24263,'8'-23'2878,"-2"3"-2248,-4 0-180,-2 6-180,0 3-180,0 6-90,4 13 0,2 17 0,1 12 0,2 10 0,1 15 0,0 5-1131,-3-21 0,-2-1 1,1 2 1130,0 1 0,0 2 0,-1-4 0,0 4 0,-2-3-193,1-3 0,0 0 193,0-3 0,1 0-115,-1 5 1,0-2 114,0 16-630,0 0-1169,-4-35-809,0-18 3379,-4-14 1,-2-20 0,-5-10 0</inkml:trace>
  <inkml:trace contextRef="#ctx0" brushRef="#br0" timeOffset="34698">27272 7942 23184,'-24'-54'450,"3"2"-900,5 9-630,8 6-1348,4 8 2428,4 7 0,2 6 0,0 3 0</inkml:trace>
  <inkml:trace contextRef="#ctx0" brushRef="#br0" timeOffset="35351">27999 8607 23094,'-10'-6'2249,"3"3"-1800,0-1-89,6 4 0,-3 6 0,8 7 89,6 38-359,3 0-345,-5-12 0,0 2 300,-1-8 0,-1-1 44,3 34-89,-2-2 0,-3-10 90,-2-6-90,-2-12 90,0-11 0,0-7 0,0-11-90,0-3 0,0-24 0,1-8 0,5-29 0,5 4 0,3-3-157,-2 12 0,1 0 157,6-16 0,2 2-45,-5 24 0,1 3 45,15-19 0,1 16 0,1 16 90,1 14-90,1 15 90,1 16-90,-1 14-729,1 11 774,-20-24 0,0 3 0,5 13 0,-2 2-45,-6-13 0,-1 0 45,2 9 0,-1-2-45,-2 6 0,-2-8 0,-5-9 835,-2-4-835,-3-7 0,0-8 0,0 0 809,0-9-989,0 3-1529,2-12-2069,2-22 3778,1-8 0,-1-19 0,-3 4 0</inkml:trace>
  <inkml:trace contextRef="#ctx0" brushRef="#br0" timeOffset="36430">29408 8503 20485,'12'-27'2609,"-3"2"-2339,-3 0 449,-5-3-539,-6 8 270,-11-12-180,-2 16 0,-11-3-1,2 12 1,-7 3 90,-7 8-90,-4 7-90,-5 9 0,0 14-90,25-13 0,0 3 0,-6 17-1,2 3-437,7-7 1,2 1 347,-4 12 0,5 1 44,10-12 1,4-1-45,0-1 0,2 1 0,6-2 0,2 0 0,0-2 0,2-2-185,18 27 185,7-11 0,5-10-90,6-13-90,-1-12 90,1-13 0,0-15 0,-5-15 90,-12-6 0,-2-9 0,-10 5 0,-1-4 0,-1 0-417,1-1 1,0 0 0,-3-1 446,-2-5 0,-2-2 0,-2 4 59,0-4 1,-3 1-19,0-9 1,-2 1 18,2 19 0,-2 2-39,0-5 0,-1 4-51,1 2 0,-3 11 90,4 9 1231,0 5-1321,0 6 1010,0 2-1010,0 3 545,0 24-275,0 34-225,3-22 0,0 3-486,0 12 1,2 1 440,3-4 0,1-1 0,1 2 0,2 1 0,0 1 0,2 2 0,2-4 0,2 2 0,-1-1 0,2 7 0,1 0 0,-2-7 0,1 1 0,-1-2 0,0 4 0,-2-3 0,1 4 0,-1 0 0,-1 0 0,-2 4 0,-1 0 0,-2 4 0,0-2 0,-3-12 0,0-1 0,-1 1 0,2 13 0,-1 3 0,-2 0 0,-3-3 0,-1 1 0,-2-4 0,-1 9 0,-2 0-967,-1-10 0,0 1 0,-2-4 967,-3 1 0,-2-4 0,-3 0 0,-2-3-87,-2-3 0,-1-2 87,-2-2 0,-3-3 0,-1-5 0,-1-1 0,0-4 0,-1-2 0,-29 10 0,-3-16 0,-1-18 0,28-6 0,1-6 0,-12-23 0,3-9 0,10 5 0,4-4-447,4-2 1,2-5-1,4-1 447,7 4 0,4 0 0,3-2 0,1-5 0,2-1 0,2 0 0,2-1 0,2 0 0,1 0 0,2 2 0,1 1 0,1 1 0,2 4 0,0 1 0,2 2-104,8-16 1,3 4 103,1 7 0,3 3 0,0 7 0,3 3 0,0 5 0,3 4 0,-1 3 0,1 4 907,0 4 0,1 3-907,-1 2 0,0 4 0,-2 2 0,1 3 80,28-1-80,-6 4 0,-9 0 1796,-9 0-1796,-9 0 1197,-9 4-1557,-7-3-3045,-22 3 616,-3-4 2827,-21 0 1,0 6-1,-5 1 1</inkml:trace>
  <inkml:trace contextRef="#ctx0" brushRef="#br0" timeOffset="62303">11979 15129 17787,'11'-10'7466,"-1"2"-7376,-10 8 1079,0 0-1169,-6-10 0,-1 1 0,-5-8 0,0 3 0,-2-1 0,-2-1 0,-3-5 0,1 1 0,-2-3 0,-4-11 0,4 8 0,-3-7 0,-3 5 0,8 8 0,-7-6 0,8 10 0,1 0 0,0 3 0,-17-11 0,6 6 0,-15-6 0,19 12 0,-6-2 0,8 2 0,0 0 0,0-1 0,6 6 0,-1-2 0,-2 2 0,-9-4 0,-9 4 0,2-2 0,-14 4 0,21 3 0,-10 2 0,11 0 0,-12 0 0,-4 0 90,-11 0-90,13 4 0,3-3 0,15 9 0,-2-4 0,3 1 0,-3 1 0,-6-3 0,-3 8 90,-8 3-90,8 1 0,1 0 0,8-3 0,0-1 0,-3 3 0,-24 12 90,3-1-90,-9 7 0,16-7 0,13-3 0,-1 1 0,-15 17 0,11-8 0,-13 12 0,15-9 90,-1-1-45,9-11 0,-1 2 0,1-1 0,1 0-45,-2 1 0,2 0 0,-13 18 0,13-11 89,-2 22-89,11-22 0,1 0 45,1 1 0,1 1-45,0 1 0,2-2 90,2 17-45,2-12 0,1 1-45,2 21-160,-1-20 1,0-1 159,4 18 45,3-19 0,1 1-45,6 21 0,-2-23 0,2-1 45,2-5 0,1-3-45,10 15 44,-2-14 1,3-2 45,23 9-90,3-6-110,4-12 110,-10-10 45,-9-9 0,0-1-45,26 4 0,-21-3 0,-1-2-580,18-3 580,1-1 0,-1-4-321,2 0 321,0-2 0,0-1 90,0-3-90,-2-1 0,-15 4 0,0-1 0,-11 4 0,0-1 0,10-2 0,2 0 0,-2-1 0,-2 2 90,22-5-135,-23 6 0,-2 1 45,11 2 0,-3 2 0,-1 3 0,0 2 0,-1 0 0,1 6 0,0 2 0,16 12 90,2 1-90,-4 0 0,-7 0 0,-21-5 179,-3 3-179,9 5 1055,-11-5-1055,25 19 0,-21-8 0,8 4 457,-17-8-367,-1 5 0,-7-6-90,9 28 0,-9-17 0,1 16 0,-4-13 0,-4 1 0,0 3 0,-2 0 0,-2 21 0,0 1 0,-2 1 0,0-7 0,-6-17 0,0 1 0,-10 5 0,-3 3-917,-7 4 917,11-25 0,-2-1 0,-3 1 0,-1-1 0,-2 1 0,-1-1 0,-3-1 0,0 0 0,-2 1 0,0-1-100,-1-2 0,-2 0 100,-15 10 0,0 0 0,11-11 0,-3 1 0,-14 4 0,-9 4 0,5-5 0,9-7 0,-2-1-314,2-2 1,-7 2 0,0-1 0,6-4 313,-8 1 0,2-3 0,6-1 0,-3-1 0,3-1 0,-5 0 0,2-3 0,1-3 0,0-1 0,3 0 0,-1-2 0,-10-1 0,1-2 0,18 1 0,1 0 0,-7 0 0,3 0-502,-3-2 502,7-4 724,5-6-724,5-4 178,3-4-178,2-1 1316,1-1-1316,3-3 0,2 0 654,2-4-654,1-1 0,1-4 0,8 0 0,0-2 0,6 0 0,4 2 0,2-2 0,6 4 0,15-16 0,11 1 0,1 0 0,-13 21 0,1 1 0,21-13 0,-1 1 0,2 4-421,-14 11 421,1-1 0,-1 3 0,-1-1 0,0 5 0,-1 1 0,16-1 0,-15 6 0,22-2 421,-16 9-421,9-1 0,-14 4 0,7 4 0,-6 11 0,0 0 0,-1 11 0,-9-3 0,1 4 0,1 5 0,1 4 0,-1 3 0,1 1 0,1 1 0,-1 2 0,-10-14 0,-1 1 0,9 17 0,2 10 0,-12-19 0,-2 11 0,-6-12 0,-1 8 0,-6-13-810,-2 0-989,-6-1 1799,-11 19 0,-4-12 0,-8 15 0</inkml:trace>
  <inkml:trace contextRef="#ctx0" brushRef="#br0" timeOffset="63134">13798 14396 20665,'-10'-29'3148,"0"0"-2788,6 1-180,-5 3 90,7 3 180,-7 4-91,8 4 1,-2 5-270,-1 2 0,3 5 90,-6 0 180,6 22 90,-3 23-181,4-2 1,0 6-1696,1 17 0,-2 5 1576,1-12 0,-2 2 0,1 2-128,0-8 1,0 1-1,-1 1 1,1 1-451,0 5 0,0 2 1,0 0-1,0 1 428,0-9 0,0 1 0,0 0 0,1 1 0,-1 0-341,1 2 1,0 0 0,0 1 0,0 1 0,0-1 340,0 1 0,0-1 0,0 0 0,0 3 0,0 2 0,1-8 0,0 3 0,1 3 0,0-1 0,0 0 0,-1-1 0,1-4-107,0 5 1,-1-3-1,1-2 1,0 3 0,1 5 106,0-7 0,1 6 0,0 2 0,0 2 0,1 0 0,0-3 0,0-3 0,-1-7 0,2 13 0,1-8 0,-1-1 0,1 2 0,-2-4 0,2 3 0,-1-1 0,0-3 0,0-8 0,3 13 0,-1-13 1168,2-5-2607,-5-28-1979,-7-47 810,-7-21 2735,3 7 0,-2-3 0,0 2 1,0 0-1,0-4 0,-1 0 0</inkml:trace>
  <inkml:trace contextRef="#ctx0" brushRef="#br0" timeOffset="63675">13007 15826 24533,'-39'-11'2249,"2"1"-2069,1-1-90,5 2-1,8 2-89,11 0 0,12 1 0,18-3 90,20-5-90,-6 4 0,3 0-465,12-2 1,3-1 464,12-2 0,3 0-998,-15 4 0,1 0 0,2 0 998,4-1 0,2 1 0,0-1 30,3 1 0,1-1 0,0 1-362,-1 1 0,1-1 1,1 1 376,-6 0 0,2 1 0,0-1 0,-4 1 104,-3 1 1,-4 1 0,3-1 30,14-2 0,1-2 0,-9 3-180,-21 3 0,-5 1 0,7-2 0,-9 2-1169,-22 2-18,-10 7-3850,-32 16 5037,9 0 0,-4 11 0,13-8 0</inkml:trace>
  <inkml:trace contextRef="#ctx0" brushRef="#br0" timeOffset="64256">14667 15672 24893,'15'0'2788,"-5"0"-2608,-4 0 0,-4 0 0,2 0 0,-2 0 0,2 8-180,0 12 0,4 23 0,-2-13 0,0 8 0,1 12 0,1 14 0,-1 2 0,0-5-1131,-1-3 0,0-3 1,0 5 1130,0-4 0,0 6 0,0 2 0,0-2 0,-1-6-314,-1 5 0,0-4 0,0-1 314,0-1 0,0 0 0,0-2 0,0-2 0,0-1 0,0-1 0,1 16 0,0-3 0,0-10 0,0 0-136,0 0 1,0-3 135,2 9 0,-1-3 0,-4-44 2791,-2-19-2791,0-28 0,-5-23 0,-1-10-51,3 27 1,0-1 0,1-5 50,-1-5 0,0-8 0,0-3 0,1-2 0,1 3 0,0 4 0,1 1 0,1-1 0,0 0 0,1-2-365,1 1 0,-1-1 0,2-2 0,-1 0 0,1 2 0,1 3 365,0-11 0,0 2 0,2 2 0,2 2 0,2 3 0,2 1 0,1 3 0,1 8-245,5 1 1,3 7 244,6-2 0,5 12 0,23 26 0,-25 14 0,-1 7 0,2 5 0,-1 6-618,-2 4 0,1 6 1,-3-1 617,3 5 0,-3 3 0,-4-7 0,0 2 0,-4-3 2,-4 0 1,-3-2-3,5 27 1595,-10-14-1595,-5-11 466,-8-14-466,-5-9 2877,-11-8-2877,-4-14 0,-3-8 1554,0-10-1554,1-7 0,-3-14 0,16-4 0,1 4-990,19 4-269,6 17-2069,17-6 809,-1 11 2519,7-4 0,-9 11 0,-1 0 0</inkml:trace>
  <inkml:trace contextRef="#ctx0" brushRef="#br0" timeOffset="64784">16003 15437 25163,'0'-41'1978,"0"4"-1708,0-4-90,0 15 90,-3 5 90,2 21 0,-3 21-360,4 27 0,0-10 0,0 5-1588,0 11 1,0 4 1587,1-14 0,0 3 0,1 4 0,1 5 0,0 7 0,2 0 0,-1-3 0,2 4 0,0-2 0,2 3 0,0-4 0,0 4 0,1-2 0,2-4 0,1-5 0,0-5 0,3 0 0,-1-4 0,2-1 0,0-2 0,9 13 0,5-4-1170,11 0 0,4-6 1170,-10-18 0,2-5 0,10 1 0,4-12-333,4-25 1,-2-12 332,-11 4 0,0-9 0,-10-2 0,4-10 0,0-4 0,-2-1 0,-5 5 0,-1-5 0,-4 3 0,0-5-269,-1 4 0,2-5 0,0-1 0,-2 0 0,-5 5 269,-2-6 0,-4 3 0,-1-1 0,0 0 0,-1-1 0,-1 1 71,-1 1 1,-1 0-1,-2 0-71,0 3 0,-2 0 0,0 1 299,0-16 0,-1 1-299,-4 7 0,-1 2 0,0 8 0,-1 3 0,-2 5 0,0 4 577,-6-20-577,5 18 2033,1 32-2033,6 30 0,0 3 0,0 6 0,0 9 0,0 6-208,1 5 0,-1 7 0,1-3 208,1-11 0,0-1 0,0 2 0,0-2 0,1 4 0,0-1 0,1-3 288,2-2 1,0-2 0,3 1-289,5 14 0,3 1 0,2-3 0,-4-14 0,1-3 0,2 1-694,5 8 1,2 2-1,2-7 694,7-3 0,3-7 0,1-4 0,3-3-391,3-5 1,2-4-510,2-6 1,1-5-181,2-2 1,0-6-360,3-6 0,0-5 1439,0-5 0,-1-4 0,2-6 0,-2-3 0,1-4 0,0 0 0</inkml:trace>
  <inkml:trace contextRef="#ctx0" brushRef="#br0" timeOffset="65390">18952 15468 25882,'2'-32'2249,"0"3"-2159,-2 8 0,1 10-90,3 5 0,3 6 0,3 0 90,-2 0-90,2 0 0,-2 0 0,0 0 0,1 0 0,-3 0 90,0 0-180,-4 0 90,0-2 0,0-5 0,-2-6 0,2-10 0,-2-9 90,-7-6-45,-12 1 0,-6 0-45,-1 11 0,-3 2 0,-7-7 0,-3 7-163,5 17 0,-1 10 163,-23 28 0,25 2 0,0 10 0,1-1 0,5-5 0,2 0 0,0 4-756,-1 1 0,0 4 1,0 1-1,3-2 756,1 5 0,3 0 0,1 0 0,2 1 0,2 0 0,2 1 0,2-1 0,2-1 0,3 1 0,2-3 0,3 0 0,3-1 0,6 18 0,6-1-242,4-6 1,9-1 241,4-14 0,7 0 0,4-6 0,9-5 0,4-6 0,2-2-401,0 1 1,0-2 0,2-7 400,5-8 0,2-6 0,-4-5 0,-14-3 0,-2-4 0,1-3 0,0-4 0,1-3 0,1-2 0,-4 1 0,3-2 0,-4 0 0,1-3-537,10-7 0,1-3 0,-6 0 537,-4-2 0,-5-1 0,-10 5 0,-1-1 0,-3 1 673,0-3 1,-2 1-674,3-7 0,-5 2 0,-6-5 373,-7 2-373,-5 17 0,-4-1 0,-2 19 1226,-4 2-1585,-2 5 2070,-5 6-3600,-1-3 2003,5 7 0,2-11 1,5 2-1</inkml:trace>
  <inkml:trace contextRef="#ctx0" brushRef="#br0" timeOffset="66187">21400 13790 20755,'0'-29'2519,"0"0"-1620,0-19-359,0 10 90,4-12-1,0 12-89,4-1 89,2 0 181,3-7-450,-4 16-90,0-6-270,-7 25 0,0 13 0,-11 27 0,-4 34 0,-1-11 0,-2 6-1131,3-7 0,0 4 1,-1 4 1130,1-6 0,-1 2 0,0 3 0,0 0 0,1-6 0,0 1 0,-1 1 0,0 2 0,0 4-325,1-1 1,-2 5 0,0 2 0,0 2 0,0 0 0,1-3 0,1-2 324,0-2 0,1-3 0,1-1 0,0 0 0,-1 2 0,1 2-217,-1 1 0,0 3 1,-1 1-1,1 0 1,1 1-1,2-1 0,1-2 217,2 4 0,2 0 0,1-2 0,2 0 0,1 0 0,2-1-169,2-3 0,2 0 0,1-1 0,1 0 0,1-1 0,0 0 169,-1-1 0,1 0 0,1-1 0,0-1 0,3-1 0,2-3 38,3 3 1,3-2 0,2-2-1,1-4 1,1-5-39,10 5 0,2-7 0,3-3 0,1-4 0,3-3 0,1-3 0,2-3 0,1-4 0,1-2 176,2-5 0,1-3 1,0-2-177,1-3 0,0-1 0,0-3 0,-1-2 0,0-2 0,-1-1 0,-2-2 0,0-2 0,-1-1 0,-3-1 0,-1-1 0,-1-1 0,16-8 0,-2-3 0,-6 1 0,-3-3 614,-5-1 1,-3-2-615,5-10 0,-4-2 0,-12 10 0,-3-1 0,3-7 0,-4 0 0,-3-8 1981,-8 6-1981,-7 8 2191,-4 6-2191,-3 7 1715,0 5-1715,0 3-546,-11 6-1163,3 2-3238,-16-4 4947,8-2 0,-6-5 0,6-1 0</inkml:trace>
  <inkml:trace contextRef="#ctx0" brushRef="#br0" timeOffset="67876">20600 14790 16707,'-24'9'5757,"-2"0"-5127,-3-4-90,-1-1-91,-5-4 91,2 0 90,-1 4 899,-6-3-360,8 3-539,3-4-630,16 0 0,9-2 0,42-17 0,10 2 0,7-2 0,-14 4 0,0 1 0,4-1-611,14-3 0,5 0 0,-1 1 611,-8 3 0,-1 1 0,2 0 0,4-1 0,1 1 0,1 1-929,0-1 1,2 1 0,-1 1 928,2 0 0,0 0 0,0 1 0,-2 1 0,0 1 0,2 0-417,-3 1 1,2 0 0,0 1-1,-4 0 417,-1 0 0,-4 2 0,2-1-155,0-1 0,3 1 0,-2-1 0,-8 2 155,-3-1 0,-5 2 0,4-2 0,-4 1 515,-2 2-1594,-18 2 648,-5 6-2627,-19 6 3664,-10 8 0,-14 9 0,-8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07:12.971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00B0F0"/>
    </inkml:brush>
    <inkml:brush xml:id="br3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10842 5287 20395,'-8'-9'3149,"-2"0"-2790,0 0 1,-2 2 0,1-1-90,5 3 0,2-2-90,4 3-91,0 1-89,0 1 0,6 10 0,2 8 0,9 14 90,1 11-90,4 6-90,1 6 135,-6-16 0,1 2-45,-1-3 0,0 0 0,0-1 0,0-1 0,10 16 0,-11-25 90,0-13 0,0-4-90,1-8 90,-1-6-90,4-10 45,-2-10 0,1-8-45,6-15 0,0-5 0,1-2 0,-1-1-363,-7 13 1,-1-1-1,-1 2 363,1-6 0,-1 3 0,-1 0 0,0 1 0,-2 5 0,-1 1 0,-1 4 0,0 2-90,5-21-530,-4 11 440,-2 13-180,-2 8-719,0 13 359,1 9-269,-3 9 125,0 11 864,-4 3 0,0 6 0,-2 1 0</inkml:trace>
  <inkml:trace contextRef="#ctx0" brushRef="#br0" timeOffset="417">11780 5116 22194,'-10'-20'1979,"2"-7"-1709,-4 3-180,3 3-90,3 11 0,-3 8 0,2 12 90,-7 6-90,-2 20 0,-2 10 0,-1 10 45,7-10 0,2 2-180,5-12 0,1-1 135,-3 13 0,3-2 0,9 11 90,4-8-90,9-8 0,6-9 0,9-12 0,2-9 90,3-13-90,-1-9 0,-4-14 0,-3-11 0,-9-14 0,-9-9 45,-10 25 0,-2 0-1480,-3-2 0,-3 0 1435,-1-1 0,-2 1 0,-1 0 0,-2 1 0,-1 3 0,-1-1-135,-4-2 0,-1 1-45,-8-10-270,-6 1-89,12 31-181,3 12-899,0 12-810,1 6 2429,5 7 0,4 0 0,4 2 0</inkml:trace>
  <inkml:trace contextRef="#ctx0" brushRef="#br0" timeOffset="704">12203 5016 22374,'6'-27'2339,"-2"2"-1979,-2 0-90,-2 5-91,0 2 1,0 2-180,2 8 0,5 18 0,8 33 45,-6-4 0,1 4-45,-2-2 0,-2 2-281,0 6 0,-2-2 281,-3-11 0,0-1 0,-1-1 0,0 0-90,0 27-135,0-25 0,0-2-315,0 12-179,0 3-271,0-27 990,0-3 0,0-12 0,0-3 0</inkml:trace>
  <inkml:trace contextRef="#ctx0" brushRef="#br0" timeOffset="948">12117 4392 21415,'-30'-30'1799,"-4"-7"-1502,13 14-297,4-5 71,14 19-71,6 2 35,5 5-35,7 2-343,14 14-917,9 8-539,-2 7 1799,1 1 0,-14-7 0,-1-1 0</inkml:trace>
  <inkml:trace contextRef="#ctx0" brushRef="#br0" timeOffset="1681">13128 4668 22644,'4'-16'2339,"-1"-2"-1979,-1 0-1,-2-3-179,0 5-90,0 3 0,0 4 0,1 4-180,3 9 180,3 10-90,1 9 0,2 13 0,-2 7 0,2 11 0,0 7 0,-3-12 0,0 2 0,1 0 0,1-1-187,-1 0 0,1-2 187,-2-8 0,0-5 0,2 4 0,-2-10 0,0-6 0,-4-6 0,1-9 0,-4-2 0,0-6 0,0 0 374,0-6-374,0-4 0,-11-26 0,-8-15-90,-9-4 90,-5-2 0,2 23 0,-20-1 0,11 16 0,-13 3 0,14 24 0,-8 31 45,24-8 0,3 5-45,0 10 0,3 2-104,4-7 1,4-2 103,7-2 0,4-4 90,11 5-90,7-6 90,10-7-90,5-9 0,20-7 0,1-5 90,-4-8-90,-11-1 90,-21-4 207,-4 2-297,-4-2 90,-3 2-90,-4-6 0,0-1 0,0-16 0,3 3-90,3-11 0,-3 14-180,0 3-360,-6 9-359,0 5-540,-2 3 831,0 4 1,-3 0 0,-2 0 0</inkml:trace>
  <inkml:trace contextRef="#ctx0" brushRef="#br0" timeOffset="2781">16198 4406 21655,'-20'-34'1889,"-2"0"-1530,-8 0 1,-7 0 90,-2 2-90,-2 5-90,5 0-181,-8 4 1,17 7-90,-4 5 0,17 11 0,2 9 0,0 11 90,0 9-90,3 3 0,0 1 90,-4 23-45,4-15 0,2 1-419,-3 24 419,7-31 0,1 4 0,0 24 0,1 2-45,0-14 0,2 2-319,-1-5 1,0 2 0,2-2 318,1 5 0,1-1 0,1 0 0,1 0 0,2-4 0,0 1 0,4 13 0,0-1 0,-3-19 0,0-1 0,2 9 0,-1-3 0,3 3 0,-5-11 0,-1 0 0,-4-17 0,3 4 68,-6-18-517,2-2 810,-2-6-1350,0 0-541,0-4-898,0-5 2428,0-12 0,-4-8 0,0-8 0</inkml:trace>
  <inkml:trace contextRef="#ctx0" brushRef="#br0" timeOffset="3097">15484 4980 22284,'-19'-9'1709,"3"0"-1439,7 0-90,4 0 90,16 0-180,10 2 0,12 4 0,7 1-45,-8 1 0,4 0-1176,21 0 0,8 1 1,-6-1 1130,-17 1 0,-2 0 30,8-1 0,4 0 0,-12 1-31,-11 0 1,-6 0-270,-18 0-270,-5 0-449,0 0-990,-7 0 2827,-2 0 0,-9 0 0,0 0 0</inkml:trace>
  <inkml:trace contextRef="#ctx0" brushRef="#br0" timeOffset="3730">17851 4360 19586,'0'-20'2968,"0"0"-2698,0-3 0,0 2 0,0 3 89,0 3-89,0 3-90,0 3-90,0 5 0,-5 2 0,-6 8 0,-7 5 90,-7 16-45,4 3 0,0 5-90,4-5 0,1 2-284,-5 15 0,1 1 284,8-9 0,2-1 0,2 3 0,1 0 0,2-1 0,2 1 0,3-1 0,2 0-1,1-2 1,3 0-211,3-2 0,2-1 166,0-2 0,2-1 0,22 23 90,2-8-180,3-11-90,-1-9-449,-4-6-541,-7-6-1258,-6-7 2428,-5-2 0,-3-12 0,-2-2 0</inkml:trace>
  <inkml:trace contextRef="#ctx0" brushRef="#br0" timeOffset="4249">20978 3976 22014,'0'-16'2519,"0"-10"-1799,5 0-541,0 0-89,7 11 0,4 11 90,10 10-45,5 8 0,6 8 45,10 13 0,2 8-120,-9-1 0,2 3 0,-3 1-471,-5-5 1,-2 1 0,-2 0 470,-4 3 0,-3 0 0,-5-2-15,-2 1 0,-5-2 0,-4 0 0,-2 0-45,-1-5 0,-3-1 40,-8 29-40,-4-13 90,-6-9-90,1-11-90,2-4-270,4-15-450,4 3-1834,2-15 2644,4 3 0,0-4 0,0 0 0</inkml:trace>
  <inkml:trace contextRef="#ctx0" brushRef="#br0" timeOffset="5704">12479 6821 16797,'-5'0'5307,"2"0"-4767,-1-2-180,3-1-90,-6-1 90,1-1-91,-5-1-89,1 1-90,-2 0 0,0 3-90,-4 2 0,-8 0 90,-7 0-90,-10 8 0,-7 2 0,-6 10 0,1 3 0,3 0 0,9 0 0,6-3 0,11-2 90,11-2-90,6 1 0,13 0 0,7-1 0,12-1 0,12-1 0,6-1 0,-9-7 0,0 0 0,13 5 0,11-6 90,-34-1-90,-7-4 0,-9 4 0,-14 3 0,-9 5 0,-13 3 0,-28 15 0,26-8 0,1 2 0,-2 0 0,1 0-618,5 3 0,4-1 618,-3 14 0,5 15 0,9-2 0,4-2 0,10-15 0,2-18 0,6-2 0,3-3 1236,1-5-1236,-1 2 0,-1-9 0,-6 9 0,-2-4 0,-4 7 0,-2 0 0,-6 3 0,-2 2 0,-5 3 0,-1-1 0,4 3 0,3-3 0,0-2 90,6 0-90,1-10 0,8 4 0,7-11-90,7 3-90,3-4-180,3 0-1619,8 0 1979,-9 8 0,-5 2 0,-13 8 0</inkml:trace>
  <inkml:trace contextRef="#ctx0" brushRef="#br0" timeOffset="7136">12580 12972 23364,'0'-7'1349,"0"2"-989,0 3 359,0 2-539,7 0-90,-1 0 0,15 0-90,7 0 0,1 0 0,6 0 0,-12 0 0,2 4 0,-9 3 180,-2 11 0,-20 7-90,-1 1 0,-11 3-90,4-9 90,-10 8-90,6-9 0,-4 4 0,10-9-90,6-3 180,2-4-90,4-3-90,0 0 180,0-3-180,0 9 90,0-8 90,0 10-90,6 0-90,0 2 180,8 12-90,3 3 0,-1 11 0,-1-7 0,-5 3 0,-6-21 0,-2 1 0,-2-8 0,1-7 0,2 3 0,3-4 0,-2 0 0,4 0 0,0 4 0,2 1 0,11 6 0,-4-6 90,8 9 0,-12-12 0,-1 12-90,-8-8 89,-2 7 1,-2-1 0,0 1-90,0 3 0,-4 0 90,3 0-180,-2-1 90,3-3 0,0-1 90,0-6-180,0-1 90,0 2 0,1 0 0,9 9 90,-1-3-180,12 11 180,-3 1-90,-2 0 180,-6-3-90,-6-7 90,-11-1-90,-4 3 0,-11 0 0,-3 0-90,-5 0 90,-17 3-180,10-4-270,-10 3-359,19-7-2250,-2-2 451,10-4 2518,4-1 0,7-4 0,5 0 0</inkml:trace>
  <inkml:trace contextRef="#ctx0" brushRef="#br0" timeOffset="8322">13043 8273 20575,'0'-12'2429,"0"-1"-2069,0-1-1,0 0-89,0 3-90,0 4 0,0 1-180,0 3 270,0 1-180,0 10 0,6 26-45,-2-2 0,0 3-45,0 0 0,1 3 0,3 19 0,-1-1 0,-3-21 0,-1-2 0,3 11 0,0-3-90,2 11 90,0-9-180,0-6-360,-1-4 1,-3-18-1440,-2-1 1979,-2-40 0,0-4 0,0-27 0</inkml:trace>
  <inkml:trace contextRef="#ctx0" brushRef="#br0" timeOffset="8532">12998 7662 19316,'0'-16'3148,"0"-4"-3148,0 10-180,0-1-180,2 9-899,4 2-900,5 0 2159,3 0 0,2 10 0,0 3 0</inkml:trace>
  <inkml:trace contextRef="#ctx0" brushRef="#br0" timeOffset="9321">13388 8245 21295,'7'0'2608,"-3"-4"-2428,-3 1-90,-1-3 0,2 1-90,1 3 0,2 10 0,5 26 0,-1 7 0,3 19 0,-6-13 0,0 15 0,-2-20 0,-1 4 0,-2-24 0,-1-12 0,0-4-90,2-22 90,2-4-90,3-23 135,0 6 0,1-2 45,4-22-263,-4 18 0,1 1 263,3-9-90,1 9 0,-3 10 0,4 1 0,-4 14 0,4 2 89,0 17-89,13 23 90,5 30-90,-6-5 0,0 5 0,-3-8 0,-1 0-1210,-1 1 1,-1-3 1209,9 2-90,-2-24 90,-4-11 0,4-6 0,-7-14 0,1-9 0,1-14-90,0-12 90,-6-1 0,0-3 1120,-4 10 0,0-2-1120,4-18 0,-2 0 0,-5 14 0,0 0 30,-1 0 0,0-3 0,0 2-30,0-7 0,-1 1-265,3-14 0,0 1 310,-4 22 0,0 3 225,4-27-90,0 8 0,-5 4 403,-2 21-403,-3 30-180,0 31 0,-5 36 45,2-27 0,1 1-70,-1 4 0,0 2 25,0 4 0,2 0 0,1 1 0,0 2 0,1-7 0,1 3 0,0-1 0,6 19 0,2-1 0,-1-1 0,2-3 0,3-13 0,2-5-90,9 4-450,6-3 0,-8-17-1798,4-1 2338,-18-29 0,-2-4 0,-7-13 0</inkml:trace>
  <inkml:trace contextRef="#ctx0" brushRef="#br0" timeOffset="9737">14042 8006 20935,'-12'0'1889,"2"0"-1709,3 0 0,0 0-90,6 0 90,-3 0-180,4-2 0,0-1 0,0 1 0,4-4-90,4 1 90,8-4 0,25-5 0,8 4 0,2-1 90,-6 5-90,-21 1-90,2 3-180,-8 0-90,1 2-450,-7 0-1078,0 0 1888,1-4 0,-1 3 0,0-3 0</inkml:trace>
  <inkml:trace contextRef="#ctx0" brushRef="#br0" timeOffset="10772">16340 7558 19766,'0'-14'2878,"0"1"-2608,0-3 0,0 0-90,-5-2 0,-2 0 89,-10-8 1,-2 0-180,-2 0 0,-1 4 0,2 13-90,-6 2 0,-5 5 90,-5 8-90,-3 6 90,-4 11-90,1 10 0,-1 12 0,13-3 0,3 3 45,7-8 0,1 2-372,-4 13 0,3 1 327,9-15 0,2 1 45,3 11 0,4 1-65,2-4 1,3-1 19,7 3 0,4-3 0,-2-13 0,5-5 0,11-4 0,4-7 0,9-4 0,17-3 0,-15-12 0,2-5 0,-2-6 90,-3-8-90,-3-6-90,-5-7 90,-3-4 0,-5-8 45,-11 9 0,-2-2-45,6-21-199,-9 17 1,-2 1 198,0-18 0,-4 2 0,-2 1 0,0 21 0,0 0 90,-4-15 618,0-9-618,-1 28 132,-7 1-132,9 9-90,-11 3 0,9 18 430,-1 8-430,-2 18 89,8 9-89,-4 11 0,4 8 45,4-13 0,3 3 0,5 1 0,2 1-1741,1-1 0,3-1 1696,4-4 0,1-4 90,16 6-602,-11-19 0,1-3 512,16 4 31,10-1-31,-17-18 0,6-4 0,-13 0-180,4 0-180,-24 0 2631,-2-4-3170,-9-2 1018,0-5-2547,0-2 2454,-5-5 1,3-1-1,-3-1 1</inkml:trace>
  <inkml:trace contextRef="#ctx0" brushRef="#br0" timeOffset="11331">17331 7051 19946,'-5'-5'2518,"4"1"-2338,-9 4 0,6 0 0,-4 0-90,3 6 0,-2 4 0,6 8 0,-2 3-90,3 7 0,0-4 0,0 3 0,3-9 0,5-4 0,1-7 90,-1-3-90,-2-4 0,-6-2 0,4-5 0,-2-10 0,0-3 0,0-5 0,-2 5 0,0 2 0,0 2-90,0 5-180,-7 4-450,-6 13-539,-4 6-990,-3 11 2249,6 2 0,0 4 0,2 1 0</inkml:trace>
  <inkml:trace contextRef="#ctx0" brushRef="#br0" timeOffset="11832">17494 7875 22644,'-4'-8'630,"3"4"-450,-2 2 269,3 2-269,0-2 270,0-1-180,0-1 0,0 1 179,0 1-269,1 2 90,3 0 0,1 0-90,1 0 0,-2 0-90,-2 0 0,2 0 0,-2 6 0,2 6-90,-2 9 0,0 8 90,-2 5-180,0 7-180,-5 4-900,-5-9 1,-1 2-1958,-12 22 3127,3-19 0,-2-1 0,4-11 0,-1-1 0,-2 0 0,0 0 0</inkml:trace>
  <inkml:trace contextRef="#ctx0" brushRef="#br1" timeOffset="16480">13206 11217 23903,'5'-23'270,"2"-3"-180,1-6 0,0-7 0,0-6 0,-2-3 90,0-3 0,-4 15 0,-1-1-135,0 2 0,-1 1 0,0 0 0,0 1-45,0-17 90,0 21 89,-7-2-89,5 9 0,-8-2-90,5 13 90,0 4-90,2 3 0,3 4 0,0 0 0,0 4 0,0 1 0,3 6 0,4 0 0,1 1 0,2-5 90,-3 3-90,-2-5 90,-2 2-90,-1 1 90,-2-7 90,0 4-180,0 1 0,0 1 90,0 9 0,0 14 0,0-1-90,3 14 0,3-5 0,7 1 0,1-1 0,6 0 90,2-3-180,3-4 180,1-4-180,-3-4 90,-1-5-180,-2-4-720,6-3 1,-8-6-540,3-1-720,-12-10 2159,-3-8 0,-4-11 0,-2-7 0</inkml:trace>
  <inkml:trace contextRef="#ctx0" brushRef="#br1" timeOffset="16800">13202 9973 19946,'0'-23'3238,"-4"5"-2878,3 2-181,-3 5 1,4 6-90,0 1 180,0 4-90,4 4-90,6 9-90,-1 0 90,5 7-90,-8-8 0,-2-5 0,-2-3 0,-2-4-1709,2 0 180,-2 4-810,2-3 2339,0 9 0,2-1 0,2 7 0</inkml:trace>
  <inkml:trace contextRef="#ctx0" brushRef="#br1" timeOffset="17618">13567 10665 25702,'11'30'90,"8"13"-90,5 6-470,3 5 470,-8-15 154,-1-3-154,-6-6 90,0-5-12,-7-7-78,-2-3 90,-3-7-90,0-2 238,0-6-238,-3 0-180,2-2 90,-7-5 0,8-8 90,-4-10 0,4-14 0,4 6 0,1-1 0,4-22 45,0 20 0,1 2-45,6-7 90,7 0-90,-3 17 0,6 3 90,9 29 0,-6 7-90,12 15 90,-6 1-90,-1 3 90,1 5-90,-1-5 0,-3 2 0,-2-6 0,-3-5 0,-4-5 0,-1-5 0,4-7 0,-7-2 0,7-6-90,-5-4 0,5-7 0,1-12-45,6-23 0,-1-8 90,-11 14 0,-1-2-1086,2-4 1,2-5-1,-4 2 1086,-4-5 0,-3 2 90,-1-4 0,-2 1-177,-2 1 0,-2-2 192,-2 11 0,-1-3 0,-1 1 30,-2-14-1,-1 0 1,-3-7 0,-1 3-45,1 23 0,-1 4 45,-8-16-12,10 34-78,-5 9 90,2 17 0,-5 14 1582,2 14 1,0 9-1628,1 14 0,1 4-461,0 3 1,1 2 445,3-18 0,1 1 0,1-2-75,2 5 0,4 1-210,0-6 0,2 3 0,1-3 300,2 5 0,2-1-90,4 14 0,2-4 45,-3-24 0,0-4-45,0-1 0,1-3-225,13 19-719,10 0 179,-13-20-269,4-1-630,-17-19 312,-6-8 1397,-2-10 0,-4-6 0,0-4 0</inkml:trace>
  <inkml:trace contextRef="#ctx0" brushRef="#br1" timeOffset="17915">14347 10244 22104,'-31'-18'1619,"3"2"-1439,5 3-90,7 2 90,8 4-180,8 0 90,26 5-90,7 0 0,29 0-1752,3-3 1752,-28 2 0,0-1-45,1-1 0,-1 1-196,-1 0 0,0 1-208,25-6-181,-9 4-629,-11-3 1259,-1-5 0,-18 0 0,1-4 0</inkml:trace>
  <inkml:trace contextRef="#ctx0" brushRef="#br1" timeOffset="18867">16426 9892 20126,'-8'-11'2608,"-2"-1"-2338,-1-2-90,-1 1-90,-2-1 90,0 1 0,-3-1-91,3 3 91,0 0-90,0 6 0,0 1 0,-4 4 90,-3 0-90,-3 4 0,-6 5 0,-5 9 0,-6 9-90,0 9 90,-1 9-90,3 8-306,14-12 0,3 2 306,6-9 0,2 0 0,-4 12 0,3 0 0,7 18 0,2-1-182,12-4 182,2-7 0,10-7 0,7-7 0,7-10 90,9-6-90,6-12 0,4-4 0,2-14-45,-17-5 0,0-2 45,17-16-675,-20 8 1,-2-2 674,3-14 585,-5-2-585,-9-1 0,-10 9 0,-2 0 0,-1-20 0,-3 17 0,-1 1 90,-3-18-90,-3-1 90,-2 0-45,-1 16 0,-1-1 45,-5-14-45,5 18 0,0 3 135,1-2 76,-1-2-256,6 14 0,-3 5 90,4 35 0,0 6-90,0 27 90,0-4-90,0 6 90,6 3 1017,4 3-1107,8 2 45,-5-29 0,1-1-45,1 0 0,2 0 0,2-2 0,3 0-1545,12 9 1,4-3 1544,-9-10 0,1-2 0,11 6 0,0-4 0,16-1 0,-20-14 0,0-3 0,14 2 0,5-11-179,-25-6-181,-9-8-270,-4-2-1188,-7-16-431,-6 4 2249,-8-12 0,-6 10 0,-5 1 0</inkml:trace>
  <inkml:trace contextRef="#ctx0" brushRef="#br1" timeOffset="19465">17530 9471 22914,'-4'0'450,"0"6"-450,4 2 90,0 5-90,4 1 90,7 5-90,7-6 90,1 0-1,-4-8 91,-8-5-90,-4-7-90,-3 0 90,-3-7-90,-4-1 0,-3 1 0,-2-2-90,1 1 90,2 5-90,4 1-90,1 7-629,4 2-2429,0 20 3238,2-3 0,0 22 0,3-6 0</inkml:trace>
  <inkml:trace contextRef="#ctx0" brushRef="#br1" timeOffset="19855">17664 10263 22464,'0'5'1170,"0"-1"1708,0-4-2518,-3 0 449,2-4-269,-3-5-450,4-2 90,0-2-180,4 8 90,2 7-90,6 10 0,6 13 0,14 31 0,-7-5-938,-8-15 0,-3 2 309,-3 21-631,-9 2-608,-14 2 1868,-9-16 0,-6 0 0,3-12 0,-4-1 0,-11 11 0,0 1 0</inkml:trace>
  <inkml:trace contextRef="#ctx0" brushRef="#br1" timeOffset="21348">19658 9489 17787,'-12'0'4407,"0"4"-3597,-9 1-360,6 0 89,-6-1 541,14-4-451,2 0-449,25 0 90,16-9 0,12-4-113,-1 2 1,8 0-1,3-2 1,0 0-917,2-1 1,1 0 0,1-1 0,4 0 803,-11 2 0,3 0 0,1 0 0,1 0 0,-1 0 0,-1 1 9,3-1 0,-1 0 0,-1 1 0,2-1 0,5 0-21,-10 3 1,3-2 0,3 1 0,2-1-1,0 0 1,-1 1 0,-2 0 0,-2 0-398,6 0 1,-2 0 0,-2 0 0,0 0 0,2 1 0,2-1 374,-6 1 0,3 0 1,1-1-1,1 1 0,0 0 1,-2 0-1,-2 1 0,-3 1-315,10-2 1,-3 1 0,-3 1 0,-1 0-1,1 0 322,-4 1 0,0 0 0,-2 0 0,1 1 0,-2-1-249,7-1 0,0 0 1,-1 0-1,-3 1 231,11-1 0,-3 0 0,-3 1 30,-9-1 0,-2 1 0,-3-1-75,11 0 0,-5 0-45,-11 1 0,-5-1 700,15-6-2589,-34-5-2429,-64 2 4408,12 9 0,-5 1 0,-4 4 0,-4 0 0,0 1 0,-20 2 0,0 0 0</inkml:trace>
  <inkml:trace contextRef="#ctx0" brushRef="#br1" timeOffset="22073">19565 9268 20755,'2'-7'3058,"2"0"-2698,-2 4-90,2 1-90,-2 2 0,0 0 0,-2 4 0,0 6 89,0 24-89,-5 1-90,-6 22 90,-9-5-90,-1-11 0,-3 1-45,-1 3 0,-1 0-45,-5 7 0,2-1-124,7-12 0,4-2 124,-2 21 0,20-24 0,8-2 90,8-1-90,7-1 0,25 15 0,-20-20 0,3 0 44,6 3 1,0-1 0,-7-6 0,-1-3 135,15 8 90,-21-19 0,-5-3 428,-9-4-608,-4-6 90,-9-30-180,-2 1 0,-1-7 45,-2-22 0,0-4-746,-2 6 0,0 1 701,4 17 0,1-1 0,1 1-45,-5-16 0,2 4-208,4 15 1,0 1 117,-3-7 1,2 3-316,4 4-270,-6 10-1349,6 6 450,-8 14-989,2 0 2608,-5 16 0,-4 3 0,-1 7 0</inkml:trace>
  <inkml:trace contextRef="#ctx0" brushRef="#br1" timeOffset="23332">24714 8698 22194,'-16'5'1619,"-3"5"-1439,-23 3-180,4 2 90,-18 5-90,12-4 0,1-4 90,-7 1-90,20-8 90,4-1-90,20-4 0,6-6 0,6-4 90,6-8 0,9-3 180,25-9-90,4 3 0,4 6-90,-9 9-90,-17 18 180,11 22-91,-11 4-89,5 22-494,-17-5 494,-8 4 89,-9-3-103,-9-18 1,-3-1 13,-14 10 45,-4-12 0,-6-5-1,-1-13 1,-3-6 0,2 4 0,-2-4-145,-2-7 1,3-4 189,-15-12-45,20-8 0,2-4 0,9 4 0,1-3-45,-3-12 0,4-4 45,10-15 0,7-1-45,3 13 0,4-1-307,7-9 0,4-5 0,3 6 262,4 5 0,4 3-45,-3 6 0,4-1 0,0 5-135,7-1 1,1 5-136,1 3 0,1 3-180,1 3 1,1 2-1485,12 1 0,-1 4 2024,-14 8 0,-2 2 0,6 1 0,-2 4 0,0 9 0</inkml:trace>
  <inkml:trace contextRef="#ctx0" brushRef="#br1" timeOffset="23816">24750 8743 24983,'8'5'899,"6"-1"-719,7 2-90,9-1 90,3 7 0,7-3 0,3 2-90,4 0-90,0 3 90,-3-1-90,-3 1 0,-4-1 90,-5 1-90,2 6 90,-8-1-90,-4-5 0,-12 2 89,-7-14 181,-3 4-270,-3-6 90,-15-16-90,-13-24 0,8 0 0,1-4-419,1 2 0,2-3 419,0-7 0,2-1 0,6 9 0,2 2 0,0 0 0,2-1-45,2 2 0,1 1 45,1 4 0,1 2 0,2-23-90,0 12-90,0 15-180,0 10-359,4 11-271,2 5-269,4 12 1259,6 10 0,-5 3 0,3 5 0</inkml:trace>
  <inkml:trace contextRef="#ctx0" brushRef="#br1" timeOffset="24085">25453 8150 23004,'6'-13'2339,"2"-5"-2160,-2 4-89,0 2-90,2 6 0,0 16 90,17 27-45,-1 12 0,0 7-238,-3-12 0,0 2 193,-2-3 0,-1 3 0,-1-4-472,-2-2 1,-2-3 471,2 2 0,-1-1-45,-1-1 0,0-1-135,0-3 0,-1-1-539,8 27-1620,0 3 2339,-7-14 0,-3-14 0,-6-15 0</inkml:trace>
  <inkml:trace contextRef="#ctx0" brushRef="#br1" timeOffset="24519">24909 8096 21924,'-31'5'1979,"4"-1"-1619,7-4-90,10 0-90,6 0 90,35-6-90,10-2 0,7-1-46,3-2 1,3-1-600,-5 2 1,4 0 0,-1-1 554,-6 2 0,-1-1 0,0 0-562,3 0 1,1 0 0,-1 0 501,2 0 0,-1-1 0,1 1 0,-3 0 0,0 1 0,-1 0-30,19-5 0,-1 2 45,-10 2 0,-1 1-30,1-2 0,-3 0 30,-14 5 0,-4 0-225,22-5-90,-32 7-360,-19 4 893,-2 0-1702,-11 0 1910,-19 6 1,-1-1 0,-15 6 0</inkml:trace>
  <inkml:trace contextRef="#ctx0" brushRef="#br1" timeOffset="24983">26476 7829 21565,'21'-7'2698,"-5"3"-2518,-8 2 0,-11 8-90,-12 5 0,-17 14 0,-13 11-90,2-1 0,-2 4-709,2 5 0,1 1 754,-2 0 0,3 0-45,10-3 0,8-1 0,7 9 0,8-5 0,12-5 0,4-1 0,10-5 0,7 0 45,-1-12 0,2-1-45,17 12-1247,-13-13 0,-1-1 1247,14 4 1018,-4-5-1018,-5-3 359,2-3-89,-13-5-90,0-3 0,-17-4 2984,-1 0-3074,-4 0 90,1-6-180,-6-8 0,-2-15 0,-5-16 0,-1-16 0,6 25 0,0-3 0,-3-21 0,0-2-424,2 14 0,-1 0 424,-2-15 0,0 2-45,2 20 0,0 2-570,-4-10 0,0 2-285,-4-17 270,6 28 1,1 2 629,2-2 0,4 18 0,3 4 0</inkml:trace>
  <inkml:trace contextRef="#ctx0" brushRef="#br1" timeOffset="25317">26655 7721 23723,'-8'-36'2159,"3"3"-1709,-2 4-90,6 7 0,-3 0-271,4 17-89,4 13 0,4 26 0,7 22 0,-2 0 0,1 3-316,-2-10 1,0 1 315,-2-5 0,0 3 0,0-3-1163,2 5 0,0-3 1163,-1 0 0,1-1 0,-1-3 0,0 0-360,5 8 1,-1-3 314,-4-14 0,-1-3-90,3 6 0,-1-3-1214,6 8-289,-5-17-431,-1-3 2069,-2-24 0,-8-14 0,2-10 0</inkml:trace>
  <inkml:trace contextRef="#ctx0" brushRef="#br1" timeOffset="25650">26151 7725 22194,'-22'0'1799,"3"0"-1529,9 0-180,4-2 0,14-2 0,10-3 0,18-4-90,23-3-395,-19 4 0,3 0 440,8-2 0,4-1-641,8-2 1,2 0 595,-19 4 0,2 0 0,-1 0 0,1 0 0,-1 0 0,1 0 0,-2 1 0,-1-1 0,0 1-90,16-5 0,-2 1 0,-6 1 0,-3 0-90,-6 2 1,-2 0-215,-7 0 0,-1 0-685,19-8-990,-15 1 2069,-14 2 0,-12 5 0,-6 0 0</inkml:trace>
  <inkml:trace contextRef="#ctx0" brushRef="#br1" timeOffset="26174">27508 7445 21655,'0'-9'2158,"0"0"-1888,0 2-90,0 0 0,0 5-180,0 0 90,-4 10 90,-20 30 0,-6 5-180,6-8 0,-4 3 45,-6 8 0,-1 0 0,9-11 0,0-1-246,-5 9 0,2-2 291,-2 6-90,13 8 90,17-9-90,12-3 0,18-15 0,9-12 90,11-1-90,8 2-349,6 1 349,-30-8 0,-1 0 0,29 10 45,-23-4 0,-2-1 45,11 6 0,3 2 90,-28-12 657,-6-6-658,-7-1 1,-4-4-90,-5 0-90,0-6 90,-7-5 274,-2-14-364,-9-11 0,5-2 0,0-6 0,-2-16 0,1-4-533,0 1 1,0-2 532,5 17 0,0-1 0,0 2-45,1-4 0,0 2 0,-2 2 0,0 1-328,1 4 0,-1 1 238,1 5 0,0 1-494,-9-24-181,2 14-179,-1 12-271,3 10-718,0 11 1978,7 6 0,-2 6 0,5 0 0</inkml:trace>
  <inkml:trace contextRef="#ctx0" brushRef="#br1" timeOffset="26606">27321 8652 21745,'-7'0'2518,"-4"0"-2248,6 0 0,-1 4-180,2-3 0,4 3-90,0-4 0,2 7 90,4-2-90,2 8 0,6-3 0,1-3 0,-1-3 0,0-4 0,-5-2 0,-3-5 0,-4-4 0,-6-5-90,-2-3-90,-7 1-810,-8-4 91,3 9-810,-6 1 1709,10 8 0,0 1 0,2-1 0</inkml:trace>
  <inkml:trace contextRef="#ctx0" brushRef="#br1" timeOffset="27036">27719 7187 21924,'-21'-9'2159,"5"0"-1709,0 2-90,9 0-90,2 5-180,5 0 0,7 0-90,7 1 89,17-3-134,4 0 1,5 0 44,-7 0 0,1 0 0,12-2 0,2-1-225,4-2 0,-4 1-135,5-1-270,-15-1 1,-6 1-900,-20 3-8302,-3-4 9118,-18 7 0,-6-1 0,-10 4 0</inkml:trace>
  <inkml:trace contextRef="#ctx0" brushRef="#br1" timeOffset="28750">28937 6974 20305,'0'-20'2879,"0"0"-2340,-4 2-89,3 0 0,-6 2-270,6 2 0,-2 5-90,3 4-90,0 23 0,3 10 0,4 29 0,-2-21 0,0 1-493,1 8 0,0 3 493,0 5 0,0 3-573,0 2 0,1 2 573,-1 0 0,0 2-360,-1-10 0,0 3 0,0-4-135,1 5 1,0-1 406,-2-6 1,0 2-1,0-7 1,0 11-1,-3 2 1</inkml:trace>
  <inkml:trace contextRef="#ctx0" brushRef="#br1" timeOffset="29087">28791 7074 21115,'-17'-25'2878,"7"-6"-2608,4 11-90,12-2 90,24 11-270,6 6 90,10 12 0,4 11-90,1 15 0,-2 9-1131,-14-13 0,-1 2 1,-3 2 1130,1 9 0,-3 4 0,-4-1-378,-2 12 0,-6 0 378,-1-1 0,-5 3 0,-7-8 0,-2 2 0,-3-4 0,-3 6 0,-3-3 0,-7 13 0,-5-5 0,1-26 0,-1-5 0,-22 21 0,6-12 0,5-8-269,4-10-1081,12-4-539,4-9 1889,13-7 0,5-9 0,5-5 0</inkml:trace>
  <inkml:trace contextRef="#ctx0" brushRef="#br1" timeOffset="29501">29546 7558 21475,'0'-12'1529,"0"5"-1349,4 3 0,2 8-90,8 3-90,3 5 90,5 1-90,0-1 0,3-5 0,-1-3 0,0-10 90,1-3-90,-3-14 179,-3-4 1,-7-11 0,-6-6 90,-8-5-225,-5 15 0,-5-1 0,-4 3 0,-3 2 45,-20-23-90,-6 23 90,-2 58 0,14 11-310,13-3 0,3 4 220,9-4 0,4 1 45,2 1 0,4 1-45,3-2 0,4 0-180,12 11 1,4-3-226,-3-13 0,2-1-135,9 6 1,3-5-1710,19-5 2249,2-13 0,-4-19 0,-1-9 0</inkml:trace>
  <inkml:trace contextRef="#ctx0" brushRef="#br1" timeOffset="30069">30046 7282 18686,'-5'-21'3508,"1"3"-3238,4 5-90,0 6-90,0 3-90,0 2 0,4 1 90,6-5 0,7-9 0,-2-2 180,-2-12 359,-8-6-539,-4 9 0,-1-4-90,-5 18 90,-4 6 0,-3 12 0,-9 32-90,12 7 0,2-9 0,1 2 0,6 25 0,8 1 90,2-7-90,11-6 0,3-9 0,4-11-90,3-15 0,5-12 0,1-17-90,4-14 90,-1-20-305,-20 16 0,-1-2 395,1-6 0,-1-1-45,-2-6 0,-1-1 90,-1-1 0,-2-4-423,-5 2 0,-1-5 1,-2 3 467,1-7 0,-1-1 0,-4 11 0,-1-3 0,-1 5 0,-3 1 0,-1 4-119,-2 5 0,0 2 119,-6-22-90,5 16 90,-1 19-90,8 19 89,-9 21 1,10 21-90,-4 22 45,3-25 0,2 3-168,1 5 1,1 1 167,3 1 0,1 0-45,2 2 0,2-1 0,4-1 0,1-1 676,0-2 1,2 0-1037,8 9 0,2-1-727,-2-8 1,3-3 1086,5-1 0,2-5 0,20-6 0,0-30 0</inkml:trace>
  <inkml:trace contextRef="#ctx0" brushRef="#br1" timeOffset="30472">31150 6925 20575,'2'-43'2609,"-7"4"-2249,-8 5-91,-9 11 1,-7 7-180,-3 10 0,-3 14 0,2 11-90,3 15 0,7 9 0,11 7 0,4 0 0,14 2 0,2-20 0,3 0-90,8 9 0,11 3 0,-10-32 0,0-12 0,0-14 90,-1-13-90,-1-11 180,-2-10 0,-1-6 180,-3-1 90,-6 1-270,-2 8 0,-4 8 0,0 6-90,0 17 0,0 15 0,0 22 0,0 16 0,2 10 0,-1-8 0,2 0-180,1 22-180,0-22 0,0-2-539,0 7-900,4-9-8032,-3-10 9500,2-13 0,0-13 1,1-7-1</inkml:trace>
  <inkml:trace contextRef="#ctx0" brushRef="#br1" timeOffset="30865">31321 6803 22284,'4'-24'1709,"-2"-2"-1619,3 15-90,0 9 90,1 23-90,0 16 0,-2 12 0,0 6 0,-1-14 0,0-1 0,2 16 0,-3-21 0,0-3 90,-1 0 180,-1-10-90,0-10-180,0-12 90,0-14-90,4-13 0,2-13 0,10-15-189,-5 24 0,1-2 234,2-1 0,1 0-45,1 1 0,0 0 90,15-23-110,-5 10 110,-2 15 0,-5 15-90,-3 7 90,-2 18-90,-2 3 468,-3 10-468,-3 1 20,-5 10-20,-1-10-990,0 9-2428,0-17 3418,-5-2 0,-2-9 0,-5-4 0</inkml:trace>
  <inkml:trace contextRef="#ctx0" brushRef="#br1" timeOffset="31367">31743 6744 20935,'4'5'2519,"18"3"-2429,1-7 0,19 3-90,-3-4 89,-8-4 1,-1-5-90,-10-7 90,0-7 90,-1-6 0,4-25 90,-3-8 0,-2-1-90,-8 8-90,-6 26 0,-10-4 0,-6 15-90,-16 11 90,-13 34-90,2 8 179,0 17 1,15-10 0,5 0-90,9-1 360,10 12-270,23-3 0,4-6-180,18-10 90,0-18-90,10-6-1900,8-4 1900,-28-6 0,1 0 0,1-1 0,0 0-271,0-1 0,-1-1-134,-2 0 0,-1-1-1034,28-5-810,-12 0 2249,-9-2 0,-11 1 0,-5-1 0</inkml:trace>
  <inkml:trace contextRef="#ctx0" brushRef="#br1" timeOffset="32590">25132 10647 22824,'4'-41'2519,"0"-11"-2160,-2 14 1,0-3 90,-2 16-270,0 15-90,-7 4-90,-6 17 45,-9 10 0,-5 5 0,-10 10 0,-1 4-220,-1 0 1,-1 3 174,7-6 0,0 2 0,3-4 0,5-5 0,3-2 0,-3 8 0,3-3 0,8 1 0,10-2 0,14-7 0,12-3 90,15-2-180,12-4 90,-7-5 0,2 0-1639,0 1 1,0-1 1638,0 0 0,-2 0 0,-8-1 0,-2-1 57,11 2-57,-18-6 232,2-1-142,-19-4-90,-4 0 90,-2 0 3375,-2 0-3465,0-6 51,-5-7-51,-2-14 0,-2-7 0,-2-7 0,1-14 0,1-3-518,-1-2 0,1-1 518,2-5 0,2 3 0,3 19 0,1 2-76,0-5 0,2 1 76,-1-16 0,0 0 0,3 37 0,13 17 0,13 28-90,-1 8 1109,5 16-1019,-14-5 0,-1-3 169,-4 0-169,0-6 0,-3-5 0,-5-9 0,-1-7-90,-4-1 1,3-7-91,-4 3-90,2-4-989,-2-4 359,0-3-179,0-7-810,0-4-540,-6-4 2429,1-4 0,-6-1 0,0 0 0</inkml:trace>
  <inkml:trace contextRef="#ctx0" brushRef="#br1" timeOffset="33123">24620 10389 20845,'-45'5'2069,"6"3"-1799,9-7-90,10 3 90,10-4-91,11 0 1,16 0-90,19-6 0,19-3-280,-16-1 1,7-2 0,2 0 249,12-4 0,3-2 0,1 1-846,-15 3 0,1 0 0,-1 1 0,1-2 808,2 1 1,1-1-1,0 0 1,-5 0-23,1 1 0,-4 0 0,1-1-671,10-1 0,1 0 0,-4 0 716,5-2 0,-3 1-85,9-1 0,-6 1 309,-5 2 495,-12 4-584,-23 6 1949,-3 1-2039,-33 24 3094,0-1-3184,-15 23 90,6-4-90,4 8 0,7 3 0,8 2 0,12 0 0,8-3 0,11-5 628,7-7-628,5-8 90,18-14-90,-14-12 0,7-16 0,-23-11 0,-7-11 90,-8-9-90,-10-8 0,-8-3 0,-10-3 0,-5 2 0,-3 5-180,-1 6-270,2 12-1618,-10 10 2068,1 28 0,-1 14 0,4 23 0</inkml:trace>
  <inkml:trace contextRef="#ctx0" brushRef="#br1" timeOffset="33299">25851 11068 23813,'6'30'1889,"0"0"-1529,0-17-270,0 0-90,0-13-989,4 0-2250,-1-4 3239,1-6 0,-6-6 0,-2-4 0</inkml:trace>
  <inkml:trace contextRef="#ctx0" brushRef="#br1" timeOffset="33582">26383 9969 23634,'0'-37'2158,"0"5"-1888,-4 8-90,-4 6-90,-1 12 0,-5 17 0,9 25 0,0 28-827,4-23 0,2 4 737,1 6 0,1 3 0,3 2 0,1 1 0,2 1 0,2 0-397,4-2 1,2-1 396,2-3 0,3-2 0,3-4 0,3-2-90,3-4 0,3-3-135,2-5 0,1-3-90,2-2 1,2-4-181,-1-5 0,1-4-234,-2-3 1,0-4-397,-2-4 1,0-4 1124,-2-5 0,-2-4 0,-2-3 0,-1-3 0,-2-4 0,0 0 0</inkml:trace>
  <inkml:trace contextRef="#ctx0" brushRef="#br1" timeOffset="34022">27227 9941 22734,'-10'-11'1259,"0"4"-1169,0 3 0,0 4 90,-2 0-180,-1 0 90,-1 4-90,0-3 0,0 3 0,0-4 90,3-4 0,5-5 180,2-21-180,8-1 0,4-11 0,12 3-90,0 15 90,11 17-90,-11 31 0,3 26 0,-15-19 0,-1 4 45,-2 19 0,-2 1-215,-2-13 0,-2 0 170,-2 11 0,-4-3 0,-14 8 89,-9-15-89,-9-13 0,3-22 0,-3-5 0,-23-6-251,18-5 0,2-4 341,-16-17-90,6-12 0,28 17 0,3-2-46,2-2 1,1-1 45,3-1 0,2-1 139,-6-32-409,9 3-269,7 6-361,3 9-539,0 7-989,0 8 2428,0 3 0,0 7 0,0 0 0</inkml:trace>
  <inkml:trace contextRef="#ctx0" brushRef="#br1" timeOffset="34298">26427 9751 21205,'-24'5'3148,"3"0"-2788,11-5 270,15-2-451,20-5 91,23-5-225,-13 3 0,5-2 15,7-1 0,6-1 0,1-1-693,3-1 1,2-1-1,-1 0 633,1 0 0,0-1 0,-2 1-30,-7 0 0,-1 1 0,-6 0-150,-5-1 0,-4 0 98,21-13-817,-12 1-1710,-11-4 2609,-17 7 0,-11-1 0,-13 8 0</inkml:trace>
  <inkml:trace contextRef="#ctx0" brushRef="#br1" timeOffset="34722">27816 9448 22464,'-14'-5'2069,"2"1"-1889,5 4 180,14 16-180,7 5-180,14 19 90,1 5-90,3 5 0,-1 3 0,-3-8 0,-5-7 89,-3 0 91,-11-18-180,-2-1 90,-7-15-90,2-6 0,6-20 0,4-6 0,10-23 0,9-3-314,-13 25 1,2 0 223,3-1 0,1-1-135,2 4 0,1 0-90,0 0 0,3 2-720,10-4 1,1 3 45,-12 7 0,-1 0 989,6-1 0,-2 2 0,-6 2 0,-6 3 0</inkml:trace>
  <inkml:trace contextRef="#ctx0" brushRef="#br1" timeOffset="35205">27755 9412 20215,'-31'-4'2969,"5"-3"-2699,13-4-180,11-3 0,15-1-90,11 0 0,7 5 0,5 1-45,13 2 0,2 1-45,1 0 0,0 1-262,4 2 0,-4 2 262,-17 1 1,-3 0-91,23 6 0,-9 2 90,2 5 90,-19-1 0,2-5 90,-19-3 180,-2-4 523,-2 0-433,0-4 89,-2-3 91,0-5-90,-2-1-1,0-3 1260,8-22-1439,-8 18-90,5-15-90,-9 26-90,0 4 0,0 1 0,2 14 0,2 7 0,4 18 90,4 13-90,4 15-592,-4-6 0,0 2 592,-2-13 0,0 2 0,2 15 0,-1 0-97,-3-20 0,-1-2-218,3 10 1,-1-1-91,-3-14 0,0-2-225,1 5 1,-1-2-1350,0 3 1979,-3-10 0,-2-8 0,-1-4 0</inkml:trace>
  <inkml:trace contextRef="#ctx0" brushRef="#br1" timeOffset="35522">28953 9281 24083,'0'-34'1619,"0"2"-989,0 3-90,0 6-91,0 3-269,0 4-90,4 5 0,-2 4-90,8 3 0,-3 10 0,3 7 0,-2 14 0,-1 6 0,1 5 0,0 14 0,-1 2-476,3 2 1,-1 1 475,-2 6 0,0-3-90,-2-15 0,0-2-135,-1-2 0,0 0-180,0-2 1,0-1-765,2 28-450,-2-10 1619,-2-5 0,-2-25 0,0-4 0</inkml:trace>
  <inkml:trace contextRef="#ctx0" brushRef="#br1" timeOffset="36236">28523 9123 21565,'-21'-9'2338,"5"0"-2158,8 0-90,4 0 90,9 0 0,8 0 0,13-3-90,16 1 0,17-5-603,-1 3 1,3 0 557,-11 2 0,0 0-45,-5 1 0,3-1 0,-3 1 0,5-2 0,-3 1 0,-1 1 0,0 0 45,-4 0 0,-1 0-45,-4 1 0,-1 2 90,25-5 90,1 5 0,-17 5-90,-7 2 0,-19 0-1,-13 0 1026,-4 4-1025,-2 6-90,-7 6 90,-4 8 0,-24 28-90,16-21 0,0 2 0,-1 0 0,1 2 0,1 7 0,6 0 0,8 17 0,8-1 0,12-13 0,20-9 0,13-3 0,2-1 0,2-4 0,-18-11 0,-3 0 0,-5-9 90,-5 2-90,-6-9 90,-2 3 270,-5-4-90,-4 0-91,-3 0-89,-2-8-90,-5-10 0,-4-14 90,-7-16-90,-4-9-45,3 9 0,-1-2 45,3 11 0,0 0-368,-5-13 1,-1 2 412,7 15 0,-1 4-135,-13-28-90,3 11-90,5 10-269,4 9-91,7 8-269,4 10-91,5 5-539,0 10-810,0 3 2523,0 6 0,-5 7 0,-2 4 0</inkml:trace>
  <inkml:trace contextRef="#ctx0" brushRef="#br1" timeOffset="36449">29416 9973 22194,'10'28'1350,"-1"-4"-1171,-4-6-89,0-2 0,-3 4-629,0-7-181,-2 4-1079,0-12 1799,0-5 0,-6-11 0,-1-6 0</inkml:trace>
  <inkml:trace contextRef="#ctx0" brushRef="#br1" timeOffset="36917">29603 8802 22014,'0'-19'990,"0"2"-900,0 5-90,5 3 0,6 2 0,9 5 0,7-2 0,5-1 90,17-6 90,-12-1 0,7-3 89,-19 1-179,-3 0 90,-5 1 180,2-5 0,-8 4-270,-1 2 0,-6 6 0,-4 6 449,0 0-359,0 8 90,0 10-90,-11 45-90,8 1-467,-2-15 0,-1 2 422,5-8 0,2 2 0,7 21 0,3 0-45,-2-16 0,2 0 0,7 14 0,4-4 45,-1-19 0,3-5-45,0-2 0,3-2-226,2-4 1,3-2 90,0-3 1,3-3-271,-2-3 0,3-4-1349,12-5 0,0-6 1754,-14-5 0,-1-4 0,7-6 0,-3-6 0,5-25 0</inkml:trace>
  <inkml:trace contextRef="#ctx0" brushRef="#br1" timeOffset="37355">30752 8567 21835,'-7'-26'2068,"-4"4"-1798,-13 8-90,-7 5 90,-29 29-180,12 4-1167,15-1 1,3 5 1076,-7 24 45,23-22 0,2 1 210,3 2 0,3 2-255,4 12 0,4 1 0,8-5 0,4 0 0,-1-1 0,3-4 0,4-8 0,3-8 0,16-6 0,4-8 0,1-16 0,-12-6 0,0-4-90,11-20 135,-16 9 0,-4-5 0,-10-14 0,-7-2-45,-3 11 0,-3-1-681,-2-15 0,-4 1 681,-3 17 0,-6 3 462,-9-7 0,-6 3-462,6 10 0,-4 4-155,-11-5 0,-2 6 200,7 11 0,0 4-45,-2 2 0,-1 3-45,3 0 0,0 2-45,-6 2 0,1 2-90,-10 2 1478,-3 6-2018,33 0 326,9 3-1674,7-1 2169,3-5 1,0 2 0,0-5 0</inkml:trace>
  <inkml:trace contextRef="#ctx0" brushRef="#br1" timeOffset="37783">30184 8539 20755,'-7'0'2789,"1"0"-2610,6 0-89,8 0 0,10 0-90,18-4 0,23-1-45,-21-1 0,3-1-475,8 1 0,2-2 475,5-2 0,0-2 90,4 0 0,0-1 0,-1-1 0,-1-2 135,-4 1 0,0-1 89,-6 0 1,-1 0 45,-7 0 0,-3 0-125,-3 1 0,-3-1 260,16-16 269,-4-12-539,-18 14 90,1-13-270,-17 25 0,1 3 0,-6 11 1023,0 16-1023,0 9 177,-2 18-177,0 13 0,-2 11-305,1-27 0,0 1 305,0 3 0,0 1 0,2 1 0,0 0 0,0 1 0,0 0-45,1-1 0,0 0-135,0-2 0,0 0-276,0-4 0,0 0-623,5 27-855,-4-27 0,1-1 1934,2 8 0,-1 2 0,-5-28 0</inkml:trace>
  <inkml:trace contextRef="#ctx0" brushRef="#br1" timeOffset="38477">31987 8119 22014,'0'-14'1170,"-4"3"-990,3 2-90,-3 2 0,4 5 0,0 0-90,0 0 0,0-3 269,0-10-179,0 2 0,0-11 0,4 4 0,2-10 0,7-2 270,12-18-180,-4 14-180,8-5 90,-7 21 0,22-2-90,-7 9 0,20-4 90,-16 12-90,18 1 0,-20 8 0,11 3 90,-25 5-90,-3 3 0,-6 2 90,-2 13-90,-7-3 89,-2 11-89,-8-5 0,-3 3 0,-7 5 90,-3 4-90,-4 5 0,-5 2 0,-1 3 45,6-14 0,1 2-238,4-10 0,0 0 193,-3 11 0,1-1 0,-5 16-90,3-5 180,3-4-90,2-5 0,7-4-9,2-3 99,5-4 89,4-2 1,11 9-90,10-5-90,3 1 90,2-11-90,-10-16 0,-2 2 0,0-11 386,-1 9-386,-3-9 10,0 9-100,-5-8-90,-4 4 0,-3-6-269,-2 0-181,0 6-360,0 0-3057,0 9 4047,-5-3 0,-4 3 0,-5-1 0</inkml:trace>
  <inkml:trace contextRef="#ctx0" brushRef="#br1" timeOffset="39066">32441 9534 24173,'-16'-2'990,"0"0"-810,0 2-1,1 6-179,3 1 90,6 7-90,2 0-90,6 1 90,2 1-90,4 0 1,11-6 89,3-4 0,5-20 0,-11 2 0,-6-12 0,-8 8 89,-6 0-89,-2 3 0,-6 1 90,4 5-90,1 3 0,7 8 0,0 1 0,2 0 0,0-1 0,2-4 90,0-2 0,-1-2 0,-2-3-90,-1-4 0,0-1 0,-5 1-90,4 0-269,-8 6-631,8 1 990,-8 8 0,2 5 0,-5 5 0</inkml:trace>
  <inkml:trace contextRef="#ctx0" brushRef="#br2" timeOffset="65238">11252 8481 16348,'-3'-7'5037,"-2"-2"-4408,1 6-179,-4-1-90,8 4-90,-4-2 90,4-1-1,0 1-89,-4 0 0,3 2 180,-2 0-450,-1 0 90,3 0 90,-2 0 0,3 6-90,3 8-1,4 1-89,3 4 0,2-5 90,6 5-90,-3-4 0,12 9 0,-9-9 90,8 2-90,-8-3 90,2-1-90,2-1 90,10 3-90,2-3 0,1 2 0,11-1 0,-16-8 0,11 5 0,-11-9 0,1 3 0,1-4 0,-1 0 0,-1 0 0,-3 0 0,-1 4 0,-3-3 0,2 7 0,-7-7 0,9 3 0,-8-4 0,2 0 0,-6 0 0,-5 0 0,-1 0 0,-1 0 0,0 0 0,5 0 0,-1 0 0,2 0 0,-5 0 0,0 0 0,-1 0 0,-2 0 0,-2 0-90,-2 0-2698,-2 0 1709,0-4-720,0-1-450,-4-4 2249,-2 0 0,-4 2 0,-3 1 0</inkml:trace>
  <inkml:trace contextRef="#ctx0" brushRef="#br2" timeOffset="65738">12101 8548 19946,'-4'-7'3058,"-5"1"-2698,7-1-1,-7 4-89,5-3-90,-1 4-90,-2-3 0,6 3-90,-3 0 0,4 2 90,0 6 0,0 3 0,0 11 0,0 26-3482,0 16 3437,0-28 0,0-1-45,0 3 0,0-2-107,4 16 17,0-2 90,5-5 0,-3-5 0,2-8-89,-6-6-361,6-2 0,-6-11-1439,4-1 3160,-4-14-1271,0-7 0,-7-10 0,-2-6 0</inkml:trace>
  <inkml:trace contextRef="#ctx0" brushRef="#br2" timeOffset="66293">11971 8490 19856,'-14'-11'2698,"5"3"-2518,7 1-90,10 5 90,19 2-180,-1 0 90,13 0-90,-10 4 0,1-2 0,-1 6 0,-1-7 0,-1 7 0,-1-7-90,-2 7 180,-1-7-90,6 7 0,-11-7 90,4 3 0,-14-4 90,-2 0-90,-2 0 89,-2 0-179,0 0 90,-2 4-90,0-3 90,0 7-90,0-3 90,0 6 90,0 0 90,-11 21 0,1-4-90,-4 4 0,-1 3-90,-5 10-45,7-12 0,0 0-45,-5 14 90,2 1-90,3-1 0,1 11 0,8-18 0,-3 13 0,6-30 0,-3-4 0,4-13-90,0-6-1979,0 0 450,0-4 1619,-5-9 0,-4 0 0,-5-6 0</inkml:trace>
  <inkml:trace contextRef="#ctx0" brushRef="#br2" timeOffset="68671">166 4302 21835,'3'5'1619,"-1"-1"-540,-2-4-809,0 4-90,0-3 899,0 3-989,5-4-90,7 0 90,11 0 0,15 0 0,2 0 0,5 0-45,-6-1 0,5 0-682,13-2 0,8 0 0,-3 0 667,-17 0 0,-2 0 0,3-1-1,16-1 1,4 0 0,-2-1-30,-12 1 0,-2 0 0,1 0 0,2 0 0,2-1 0,-1 1 30,3-2 0,-1 0 0,2 1-30,1-1 0,0 0 0,1 0 0,1 0 0,0-1 0,1 0 30,-1 1 0,1-1 0,0 1-30,-2 0 0,1 0 0,-2 0 0,0 0 0,-2 1 0,0-1 0,-2 2 0,-1-1 0,0 1-96,-4 0 1,0-1 0,0 1 95,-3 1 0,0 0 0,-1 1 0,17-2 0,2 1 30,-11 1 0,3 1 0,-3 0-30,5 0 0,3 0 0,2-1 0,6 0 0,-5 0 0,-5 0 0,-1-1-394,-7 0 1,4 1 0,-4-1 393,8-2 0,-2 1 0,3 0 0,0 0-280,0 0 1,0-1 279,-2 1 0,0 1 0,-1 0 0,-2 1 0,-4 0 0,2 1 0,11 1 0,0 0 0,-19 0 0,0 0 0,8 0 0,-1 0 0,11-2 1430,-7 1-1430,0 2 0,-6 0 0,-3 0 0,-1 0 275,-2 0-275,-1 0 1383,3 0-1383,2 0 0,1 0 0,5 0 0,-17 0 0,1 0 0,18 4 273,-22-4 1,0 1-274,5 9 181,-3-8-181,-5 8 0,-3-9 0,-1 3 0,-2-4 0,23 0 0,11 0 0,2 0 0,3 0 0,-21 4 0,-1 1 0,0 0 300,-3 5-300,-1-8 0,-4 8 0,-5-9 0,-4 7 0,-1-3 0,-3 0 0,8 3 90,-12-3 0,5 0 0,-13-1 180,0-4-90,-3 0 0,-3 0 0,-2 0 90,-2 0-270,1-2 0,3-7 0,3-7 0,1-13 0,2-12 0,0-17-390,-4 22 1,0-3 389,0-7 0,-1-3-529,0-6 0,0-3 529,-1-5 0,0-5 0,-2 17 0,0-5 0,0-1 0,0 3 0,1-4 0,-1 1 0,1-2-428,-1 2 1,-1-2 0,1-1-1,-1 5 428,2 1 0,-1 4 0,1 0 0,-1 0 0,0 1 0,0 1 0,1 3 0,-1 2 0,1-3-120,1-8 0,0-1 0,0 0 120,0 5 0,-1 1 0,1-1 0,1-5 0,1-1 0,-1 4 0,-1-3 0,1 4 191,0 1 0,-1 6-191,-2 2 846,0-6-846,0 15 1930,0 13-1930,4-12 541,-3 15-541,1-9 208,-4 5-208,1-4 0,5-22 0,1 7 0,3-22 0,-4 23 0,0 0-283,3-24 283,-3 19 0,1 1 0,4-23 0,-5 33 0,0 0 0,0-1 0,0-1 0,1-1 0,0 1 0,-1 0 0,1 0 0,0 1 0,1 0 0,5-29 0,-4 24 0,0 1 0,0-17 0,1-8 0,-9 25 0,1 2 0,-1 2 0,0 4 0,-1 3 0,0 7 0,0 2 283,0 2-283,0 3 0,2-21 0,0 13 0,3-15 0,-1 18 0,0 2 0,0 0 0,-2 3 0,0 3 0,-2 2-450,0 11-270,0 5-359,-7 12-450,-6 7-1350,-11 9 2879,-9 13 0,12-20 0,-2 2 0,-2 3 0,0 0 0</inkml:trace>
  <inkml:trace contextRef="#ctx0" brushRef="#br2" timeOffset="70702">0 1362 19406,'0'5'2159,"0"3"-1889,0-7 1978,0 3-2068,0-10 90,0 0-180,0-3 90,0 3-180,0 3 180,0-3-180,0 3 0,0-1 0,0 2 90,0 2 0,61 0-90,-7 0-332,0-1 0,4 0 332,-13 0 0,2-1 0,-3 0 0,4-1 0,-1-1-738,6 1 1,0-1 737,-8 0 0,3 1 0,-4-1 0,2-1 0,-3 1-236,0-1 1,-1 1 235,-2-1 0,2-1 0,12-2 0,-1 0 0,-13 1 0,-1 0 0,12-2 0,-2 0 90,12-3-397,-2 1 307,-7 4 514,-3-1-514,-16 4 0,0 1 721,1-1 1,0 1-722,32-2 0,-29 4 0,-2 0 0,2 1 578,7 0-578,-19 0 292,-3 0-292,-2 0 0,-1-2 0,1 0 0,-2-5 0,2 2 0,2-1 0,1 1 0,1 3 0,3 0 0,-4 2 0,-1 0 0,-4 0 0,-4 0 0,0 0 0,-2 0 0,-1 0 0,-3 4 0,-4-3 0,-2 7 0,-2-7 0,0 3 0,0-16 0,-4-16 0,0-34 0,-5-1-360,4 22 1,1 0 359,-1 6 0,1 1 0,-1-3 0,0 1-211,3-2 1,0 1 210,-2-1 0,0 1 0,4 4 0,-1-2 0,-2-10 0,-1 1 0,3-19 0,-1 23 0,1 2 0,1-8 0,0 3 0,0 7 0,0 5 0,0-3 686,0 12-686,0-1 454,0 11-454,0 3 0,-4 3 0,3 3 0,-2-1 0,3-2 0,0 0 0,0-3 0,0 5 0,0 1 0,0-1 0,0 4 0,0-2 0,0 6 0,0-3 0,0 3 0,0 0 0,0-3 0,0 7 0,-4-7 0,3 7 0,-6-7 0,6 3 0,-3-4-630,4 0-269,-3 4-1080,-4 5-360,-1 3 2339,-4 6 0,3 0 0,0 2 0</inkml:trace>
  <inkml:trace contextRef="#ctx0" brushRef="#br2" timeOffset="73687">901 1818 16258,'0'-9'4767,"0"2"-4137,0 1-271,0 1-179,0 3 1979,0 0-1889,0 0-180,-3-1 90,2-1-180,-8-3 90,0-2-180,-9 0 90,3 2 0,-4 3 0,2 4 0,-5 0 0,-3 4 0,-5 3 0,0 4 0,-1 3 0,-1-1 0,-6 5 0,7-3 0,-2 0 0,14-4 0,4 2 0,4-7 0,-2 12 0,2-5 0,-1 3 0,5 2 0,0-5 0,6 5 0,-6 3 0,2 14 0,1-8 0,0 10 0,4-10 0,0-1 0,0-2 0,4-1 0,0-1 0,6 1 0,12 10 0,-4-10 0,10 7 0,-8-14 0,9-2 0,-4-7 0,6-3 0,-6-4 0,-1 0 0,-2 0 0,1 0 0,-5-4 0,2-1 0,6-12 0,-8 4 0,3-7 0,-11 4 0,-2 0 0,-1-2 0,-1 0 0,-4-2 0,0 1 0,-2-1 0,1 2 0,2 0 0,1-2 0,0-1 0,-2 1 0,0-12 0,-2 11 0,0-12 0,0 15 0,0-2 0,0 4 0,-4 0-90,3 2 180,-2 1-90,-1-1 0,3 3 0,-2 2 0,3 2 0,0 5 90,0 0 0,-4 2-90,3 0 539,-2 0-449,3-2 0,0 1 90,0-3-90,0 2 0,0-1 90,0 1-180,0 8 0,0 2 0,1 9 0,3 2 0,3 5 0,3 4 0,0-1 0,9 12 0,-3-11 0,8 7 0,-6-15 90,2 0-90,12-3 0,-9-4 0,8-6 0,-11-3 0,0-4 0,8 0 90,-10 0-90,5 0 0,-12 0 0,-1 0 90,-2 0 180,2 0-180,-5 0 0,0 0-1,-5-2 1,0 0 0,0-1-90,0 1 90,0 0-3688,0 2 3598,-7 10 0,-6 3 0,-8 11 0</inkml:trace>
  <inkml:trace contextRef="#ctx0" brushRef="#br2" timeOffset="76202">10586 11249 17787,'-4'0'4677,"0"0"-4137,4 0-90,0-2-91,0-1 1,0 0 90,0 1-360,4 2 0,2 0 90,8 0-90,3 0 0,7 0 0,1 0 0,5 0-1,2 0 1,5 4 0,5-3 0,3 4-90,6-5-145,4 0 145,4 0 90,4 0-274,-30 0 1,1 0 183,31 0 90,0-2-90,-6-1 0,-6 0 0,-7 1 90,6 2-90,-17 0 0,6-2 0,-17 0 0,10-5 0,-11 2 0,6-1 90,-9 1 134,-7 3-314,-1 0 558,-9 2-7034,-3 0 6566,-5-2 0,4-1 0,-5-1 0</inkml:trace>
  <inkml:trace contextRef="#ctx0" brushRef="#br2" timeOffset="77079">11760 11045 21385,'-10'-18'2698,"-4"-6"-2428,1 6 0,-1-1 0,8 8-180,2 4 0,4 0-90,0 4 90,0 1 179,0 19-89,0 1-90,0 19 0,0 2-90,0 8 0,0 3 45,1 2 0,0 1-45,-1 12-1260,2-14 1,0-2 1259,0-4-179,4 16-1,-1-28-90,0 5 0,-2-32-90,-2-6 0,-1 0 2609,0-4-2608,0-7 89,0-10 90,0-13 0,-3-9 180,-2-7-330,-3-6 330,-2-1 45,3 16 0,0-1 45,-6-21-45,6 23 0,-2 2 135,-5-12 180,0 7-90,-2 5 89,1 6-89,1 5 0,4 2-90,0 7 0,0 0 0,5 4 0,-4 1 59,8 5-149,-2 2-90,12 6 0,4 0 0,15 6 0,8 2 0,13 5 0,8 1-2038,8-2 2038,-31-8 0,-1-1 0,1-1 0,0 0-1168,31-2 1168,-8 0-69,-7 0 69,-9 0 0,-8 0 0,-9 0 90,-6 0 1731,-9 4-1821,-4-3 1534,-5 17-1444,-7-3 100,-6 18-10,-9 4-90,-9 8 0,-2 7 45,8-11 0,-1 1-263,7-10 1,0-1 172,-5 10 0,1-1 45,-7 10 0,5-7 0,3-3 90,-1 6-180,7-11 90,-2 4 0,8-14-90,6-5 0,-4 2 0,8-11 344,-4 3-254,0-13-90,3 3 0,-2-4-2249,3 0 2249,-15-14 0,3 8 0,-14-10 0</inkml:trace>
  <inkml:trace contextRef="#ctx0" brushRef="#br0" timeOffset="82587">2181 1203 20215,'0'-5'1889,"0"-1"-1709,0 4-90,0-5 90,3 2 90,0-1-180,3 3 90,-2 1 0,0 2-90,2 0 180,6 0-91,-1 0 1,5 0 0,-2 0 0,2 0 0,13 0-90,-2 0 0,10 0-90,-4-2 90,3 0 0,5-5 0,2 2-90,3-3 90,1 1-90,2-2 0,-2 1 0,-1 2 0,-5 3 0,-2 1 0,-7 2 0,-3 0 0,-5 0 0,-2 0 0,-2 0 0,-1 0 0,-1 0 0,0 0 0,0 0 0,3 0 0,-3 0 90,6 0-90,-7 0 0,5 0 0,-4 0 0,2 0 0,3 0 90,3 0-90,15 0 0,-9 0 90,22 0-90,-14 0 0,-2 0 0,-3 0 0,-13 0 0,3 0 0,-1 0 0,2 0 0,1 0 0,16-2 0,1 2 0,0-2 0,-3 2 0,-16 0 0,1 0 0,-3 0 0,-1 0 0,-2 0 0,9 0 0,-6 0 0,6 0 0,1 0 0,3 0 0,4 0 0,-6 0 0,-9 4 0,-8-3 0,-2 3 0,0 0 0,6-3 0,2 3 0,2-4 0,-1 0 0,-6 0 0,-1 0 0,-2 0 0,0 0 0,-2 0 0,4 0 0,-7 0 0,3 0 0,-6 0 0,2 0 0,0 0 0,2 0 0,0 0 0,0 0 89,-1 0-89,-3 0 90,-3 0 180,-1 0-180,0-10-90,0-25 90,0 3-90,2-20 0,1 16 0,2-7 0,0-4 0,1-8 0,-2 13 0,-1-1 0,2-20-154,-1 21 0,0 1 154,0-6 90,-2 2-90,0 6-90,-2-11 90,0 1 0,0-12 0,0 4 0,0 13 308,0 7-308,0 12 0,2 4 0,0 3 0,1 3 0,-2 1 0,1 1 0,0-1 0,2 2 0,-1 1 0,-1 4 0,-2 5 0</inkml:trace>
  <inkml:trace contextRef="#ctx0" brushRef="#br0" timeOffset="83947">3314 1651 18416,'-9'-11'3868,"0"0"-3328,-2-1-270,-1 1 90,-2 2-91,-2 0 1,-3 2-180,1 2 0,0 3 0,1 2 0,-6 0-90,5 8 90,-7 2-90,8 10 90,-12 13 0,10-3 0,-8 9 0,11-7-90,0-2 90,-4 11-90,10 3 90,-1 3-90,11-3 0,4-10 0,0-3 0,6-1 0,0-3 0,4-4 90,3-3-180,1-2 180,11 2-90,-6-9 0,6-1 0,-8-10 0,-3 0 0,0-6 0,-2-4 0,1-10 0,-1-7 0,-2-9 0,0-5 0,-3-5 0,-3 1 0,-4 2 0,-2 2 0,-2 5 0,0 4 90,0 5-180,0 3 90,0 1 0,0 2 0,0 1 90,0 4 0,0-5 89,-4 8 1,3-5-90,-6 11 0,6 1-90,-3 1 0,4 3 90,0 0-90,0 10 0,0 6 0,0 11 90,4 7-90,2 2 90,8 2 90,5-2-90,7-2 0,5-7 0,5-3 180,18-8-180,-14-5 0,11-5 0,-21-4-1,-1 0 1,-7 0 0,-4 0-90,-4 0 90,-3 0-90,-1 0 0,-6 0 0,0 0-2788,-4 0 269,-6 6 2519,-4 2 0,-8 9 0,-5 2 0</inkml:trace>
  <inkml:trace contextRef="#ctx0" brushRef="#br0" timeOffset="86746">13543 12022 20215,'0'-12'1979,"0"1"-1799,1 0 90,2 0 0,1-1-90,-2-1 90,0 4 0,-2-3-91,0 3 1,0 2 90,0-1-180,0 5 0,0-1-90,-9-2 0,-6 4 0,-6-4 90,-3 6-90,2 0 0,-1 4-90,-1 3 180,-15 11-90,9-1 0,-13 5 0,14-6 0,1 2 0,2-4 0,5 3 90,-4 10-90,11-3-90,0 9 180,11 9-90,3-10 0,0 12 0,1-10 0,4 2 0,3 2 0,2 3 0,2-2 0,0-1 0,2-2 0,-1-2 0,5 0 0,-2-4 0,5-3 0,6 0 0,-5-8 0,6-6 0,-8-7 90,0-6-90,1 0-90,6-14 90,-5 1 0,6-14 0,-8 2 0,4-14 0,-6 6 0,1-10 0,-9 9 0,-1 0 0,-4-2 0,1-15 0,-1 12 0,-1-10 0,-2 16 0,-2 1 0,0 3 0,0-1 0,0 3 0,0 2 0,0-2 0,0 4 90,0 7-90,0 1 0,-4 8 0,3 0 180,-12-9-90,11 9 0,-10-8 90,7 6-90,1 4-90,0-2 0,4 5 89,0 2-89,0 6 0,0 6 90,4 11-90,2 8 0,6 10 0,4 9-331,3 6 421,3 6-1731,-2-17 0,1 1 1641,-6-12 0,2-1 0,6 10 0,1-2-107,8 7 107,1-8 0,-1-6 0,-3-7-90,-1-6-180,-5-10-180,-3-5-141,-2-6-578,-2 0 2347,1-4-1178,-3-5 0,-2-7 0,-2-4 0</inkml:trace>
  <inkml:trace contextRef="#ctx0" brushRef="#br0" timeOffset="87356">14448 11918 17157,'-10'0'5307,"0"0"-4677,2 0-450,3 0 90,2 0-180,3 0 179,16 0 1,26 0-90,9 0-135,-14-2 0,1 0-296,27-5 296,-29 1 0,-1 0-45,0 0 0,0-1 90,30-5-90,-8 1 0,-10 2 0,-9 2 0,-8 0 0,-7 3 0,-5 1-90,-6 1-180,-6 2 251,-2 0-880,-4 0 179,-4 6-449,-2 2-720,-6 8 1889,-4 0 0,-3 4 0,-1 0 0</inkml:trace>
  <inkml:trace contextRef="#ctx0" brushRef="#br0" timeOffset="87805">14477 12339 17787,'-17'18'4407,"3"-2"-4047,0-1 0,7-7-90,-2 2 90,8-9 359,-2 3-539,8-4 90,7 0-90,13-2 0,13-5 0,15-2-135,-22 1 0,3 0 44,19-2 1,4 0-90,-1-1 0,1-1-1651,-1 1 0,-1 1 1651,-8 1 0,-5 0 0,7-2-35,-7 2 35,-5 0 0,-3 2 0,-5 1 0,-3 3-90,0 1-90,-8 2-180,-1 0-270,-10 0 3015,-4 0-2745,-3 0 0,-5 0 1,-2 0-1</inkml:trace>
  <inkml:trace contextRef="#ctx0" brushRef="#br0" timeOffset="88454">15752 11556 22194,'-5'-7'1619,"2"0"-1079,3-1-360,0 2 180,30-12-360,1 9 45,1 0 0,5 1-157,16 1 0,4 1 142,-14 1 0,2 0 0,0 1-434,21-3 0,0 2 404,-5 0 0,-3 1 0,-17 1 0,-3 0 0,11 0 0,-1-2 0,-30 3-90,-8 2-90,-4 0-180,-4 0-64,-2 0-476,-7 0 18,-4 0 882,-31 0 0,3 0 0,-20 0 0</inkml:trace>
  <inkml:trace contextRef="#ctx0" brushRef="#br0" timeOffset="89034">15910 11524 21475,'-4'-2'1709,"-4"2"-1619,7-2 0,-6 2 0,3 0 0,-1 8 89,-2 6-89,2 35 0,1-1-90,2-13 0,0 1 90,2 25-1625,-3-2 1625,2 0-90,-8-5 0,7-6 89,-3-8 1,1-8 90,3-9-90,-2-8 0,3-8-90,3-9 1626,6-9-1626,5-12 0,23-25 0,-5 8 45,-10 11 0,1 1 45,11-11-90,13-7 90,-10 16-90,11-2 0,-11 18 0,18 7 90,-12 11-90,9 10 0,-19 11 0,-5 9 0,-5 5 0,-11-5 0,-2 3 90,-1 17-1194,-5-15 1,-3-2 1103,-9 9 0,-6-3 0,-6-7 0,-17 6 0,7-17 0,-11 5 0,14-23 0,3-1 0,2-6 0,5 0-90,1-2 1,9-2 2025,2-3-3015,5-10 359,0 6-359,0-6-1170,4 8 2249,2-3 0,4 3 0,3-2 0</inkml:trace>
  <inkml:trace contextRef="#ctx0" brushRef="#br0" timeOffset="89422">17112 11493 19184,'10'-12'2069,"0"3"-1516,-5 5-373,-2 2-52,-3 8-38,-5 9-90,4 13 90,-5-2-90,6 1-90,0-14 244,0-6-64,0 1 286,0-7-286,0 3 0,-3-4-90,2 0 90,-3-4 0,4-1-90,0-6 0,0 2 90,0-2-90,0 4 0,0-2-90,0 6-630,0-1-2698,0 4 3418,0 6 0,0 6 0,0 6 0</inkml:trace>
  <inkml:trace contextRef="#ctx0" brushRef="#br0" timeOffset="89637">17144 11963 22644,'11'0'2429,"4"0"-1710,7 12-449,0-1 0,4 17-90,-4 20-180,-12-3-90,-3-12 0,-3 2-1147,-14 11 0,-6-1 292,2-8 1,-3 0 853,-12 15 0,-5-1 0,-1-15 1,-2-2-1,-3 1 0,-1 0 0</inkml:trace>
  <inkml:trace contextRef="#ctx0" brushRef="#br0" timeOffset="90491">10363 13139 22554,'0'-7'720,"0"-2"-540,5 2-90,6-2 179,33-8-134,-11 6 0,8-1 15,13-3 0,8-2 0,-2 1-849,-14 3 0,-1 1 0,2-1 699,16-4 0,4 0 0,-6 1 45,-1 0 0,-4 0-45,0 2 0,1-1-277,-10 2 0,3-1 0,-4 1 277,5 0 0,-3-1 0,11-3 0,-3 1 0,-22 6 0,-3 0 0,24-8 90,-7 0-90,-5 0-119,6-8 119,-15 8 0,3-4 0,-16 11 1929,-7 6-2019,-3 1 949,-7 4-1039,-2 0-191,-2 0-1787,-11 4 2158,-8 1 0,-3 4 0,-3 0 0</inkml:trace>
  <inkml:trace contextRef="#ctx0" brushRef="#br0" timeOffset="90763">12056 12366 21655,'-12'-25'1619,"2"0"-1529,0 6 0,2 8-90,3 13 0,2 16 0,3 14 0,0 15 45,0-4 0,0 5-45,0 4 0,0 1-1162,0 1 1,0 0 1161,1-5 0,-1-5-90,1 11-502,3 2-398,-4-18-1258,2 0 2248,-2-21 0,0-9 0,0-5 0</inkml:trace>
  <inkml:trace contextRef="#ctx0" brushRef="#br0" timeOffset="91680">11914 12393 21115,'-14'-36'1349,"5"-1"-1169,4 3 0,5 3 0,2 3 0,2 4 0,4 3-90,4 1 0,4 4 0,5 0-90,3 7 0,4 2 0,7 5 0,3 2 0,9 0 0,4 4 0,4 1 0,-15 1 0,0-1 0,18 1 0,-23-1 0,-1 0 0,3-4 0,-9 3 0,-5-4 89,-7 0-89,-6 0 0,-4 8 0,-4 0 0,-8 8 90,-2-3-90,-8 5 90,-3 2-90,-5 10 90,-1 4-45,2-1 0,0 3-45,5-8 0,1 2-98,-7 11 1,-1 1 142,9-9 0,0-2-45,0 0 0,-1 1 45,2 0 0,0-1-45,-15 29 90,12-24 0,0 0-45,3-6 0,0 0 45,-14 25-90,12-13 89,10-24 1,4-3 0,3-7 286,-4-7-286,0 3-90,-1-4 90,1 0 539,4 0-629,-3 0 0,2 0 0,-3 0 0,1 0 90,-5 8-90,-1-6 0,-3 10 0,4-11 0,3 3 0,-2-4 0,6 4 0,-2-3 0,3 7 0,0-7-2249,0 3 1,-6-8 2248,-2-1 0,-5-4 0,-1 0 0</inkml:trace>
  <inkml:trace contextRef="#ctx0" brushRef="#br3" timeOffset="101496">16275 12877 21475,'-6'0'1259,"-3"0"-989,8 0 1979,-3 0-2159,4 6-1,0 1-89,0 7 0,0-1 0,0 1 0,0 0 90,4 1-90,0 1 0,4 0 0,1 0 0,-1-3 0,0 1 0,-4 0 0,2-1 0,-4 1 90,0-1 0,0-1 0,-2 3 0,0-9-90,0 8 0,0-12 0,0 8 90,0-9-90,0 3 0,0 2 90,0 5-90,-4 4 0,0 0 90,-4-2-90,3-1 0,-4 2 90,4-1-90,-5-1 0,6-1 0,-5-2 0,7-4 0,-7 5 0,5-9 0,-1 11 0,-4-6 0,3 7 0,-5-1 0,0-1 90,2 0-90,-1-2 0,2 0 90,-2 0-90,-2 0 90,-1 2-90,-1-5 90,2 6-90,-2-4 0,1 3 0,-6 2 0,2-3 0,-2 1 0,4-6 0,2 5 90,1-9-90,0 11 0,-2-6 90,0 5-90,-4-2 90,-1-4 0,-3 5-90,-1-4 90,-1 5-90,0-2 89,-1 0-89,1-4 0,1 3 90,-1-7-90,4 3 90,-2-4-90,1 0 0,-1 0 0,0 0 90,-1 0-90,-10 0 90,8 0-90,-6 0 0,7 0 0,1 0 0,-1 0 0,-1 0 0,3 0 90,0 0-90,-6 0 0,6 0 0,-5 0 0,8 0 0,1 0 0,2 0 0,0 0 0,-1 0 0,1 0 90,-2 0-90,1 0 0,-8-2 0,7 1 0,-5-3 90,6 2-90,1-1 90,2 1-90,0 2 90,2-2-90,-2 0 0,1-3 0,-1 1 0,2 1 90,1 1-90,0 0 0,2 0 90,-3-3 0,-3-1 0,1-1-90,-11-4 0,9 3 0,-7-3 0,4 4 0,-1-2 0,0 0 0,-8-6 0,-3 1 90,1-4-90,-4-2 0,14 7 0,-4-2 0,8 6 0,-7-4 0,3 3 0,-8-5 0,8 6 0,-4-2 0,1 1 0,-1 3 0,1-1 0,-8-1 0,8 1 0,-8-2 0,9 5 0,-4-4 0,-1 2 0,0-2 0,1 0 0,2 0 0,1 2 0,3-2 0,2 4 0,-7-7 0,8 4 0,-6-3 0,11 4 0,0 1 0,-1 1 0,1-2 0,2 3 0,3-1 0,0 1 0,-3-3 0,4 2 0,-8-4 0,7 2 0,-5 0 0,0-1 0,0 3 0,1-2 0,5 3 0,-3-3 0,8 4 0,-8-1 0,8 2 0,-3 2 0,4-4 0,0 3 0,-4-1 0,4 2 0,-8 0 0,7 0 0,-6 0 0,3 0 0,-1 0 0,2 0 0,3-2 0,-4 0 0,3-3 0,-6 3 0,2 0 0,1 0 0,-3 1 0,6-1 0,-3 2 0,1 0 0,2 0 0,-3 0 0,4-2 0,0 0 0,0-3 0,-4 3 0,3-1 0,-2 3 0,-1 0 0,3 0 0,-6 9 0,6 3 0,-2 10 0,3 5 0,0 5 0,0 24 0,0-12 0,0 17 0,0-22 0,0 7 0,0-16 0,0 2 0,0-18 0,0-7 0,0-3 0,0-4 0,-4-18 0,3 1-90,-2-20 90,3 1 0,0-8-90,0-5 90,1-2-90,3 4 90,-1 4 0,3 7 0,-4-6 0,0 14 0,0-6 0,-2 22 0,0 1-90,0 9 90,0 2 90,5 0-180,4 0 180,9 0-90,6 0-90,11 0 90,6 0 90,7 0-90,0 0 0,-2 4-90,6-3 90,-19 3 0,2-4 0,-21 0 0,-6 4 0,-4-3 0,-9 17 0,-6-4 90,-13 17-180,-5-2 90,-7 7 90,-3 3-90,10-8 0,-1 1 0,-15 16-235,16-16 0,1-1 235,-8 12 0,3-4 0,3-3 0,5-2 0,1-7 0,6-2 90,2-7-90,7-2 470,4-9-470,1 3 0,3-9 0,-3 3 0,4-4-630,0 0-89,4 0-451,-1 0-359,1-2 1529,-2-8 0,-2-1 0,0-6 0</inkml:trace>
  <inkml:trace contextRef="#ctx0" brushRef="#br3" timeOffset="105024">8930 11742 23094,'-23'-5'1709,"-1"-2"-1349,-2-4 179,-5-3 631,-14-9-721,9 3-179,-14-9-90,13 2 0,-8 0-90,-2-7-594,-7-2 549,25 15 0,-1-1-45,-3-1 0,-1-2-510,-1-2 0,-1-2 555,-3-2 0,-1-1-45,-3-4 0,0-1 0,-2-4 0,-1-1 0,13 12 0,0-1 0,0-1-477,-2-3 1,0-1 0,1-1 476,-2-1 0,0 0 0,-2-4 0,-1-4 0,-3-4 0,0-1 0,3 2-23,6 9 1,2 1 0,-1 0-1,0-3 41,0 1 0,-1-1 0,0-1 0,-2-2 0,-1-1-18,-1-1 0,-2-2 0,-2-2 0,0 0 0,0 1 0,1 3 0,-3-2 0,1 3 0,0 0 0,-1-1 0,-3-2-341,3 4 1,-2-3-1,-2-1 1,0 0-1,0 1 1,1 3-1,4 4 318,-11-8 1,2 5 0,2 3-1,0 1 45,3 4 1,0 0 0,1 3-1,3 2-213,1 3 0,2 2 1,1 1 220,0-1 0,1 2 0,0-1 226,-16-8 1,0 1-257,5 1 0,-1-1 0,9 5 0,0 0 0,2 0 253,-5-4 1,3-1-254,-10-8 0,3 0 0,17 12 0,3-1 0,-12-13 0,2-3 0,8 11 0,1-2 0,-8-10 0,2-1 0,10 10 0,3 1 0,0-3 0,1-1-45,1-1 0,0-2 90,2 1 0,-1-4-45,3 3 0,-1-3 0,0 0 0,0-1 0,-1-1 0,0-1 0,1 1 0,0-1 0,0 1 0,0 3 0,0 1 0,1 3 0,-1-5 0,1 4 0,0-1 0,0 2 0,0 0 0,1 0 1154,1 3 0,0-1-1154,0 3 0,0-2-45,-5-12 0,-1-2 90,-2-2 0,0-1-45,2 11 0,-2-3 0,2 3 0,-4-10 0,1 3 0,-1 2 0,1 4 0,8 12 0,0 0 0,-6-13 0,0-1 0,6 11 0,1-1 0,-5-11 0,1 0 0,7 13 0,0 0-45,0 0 0,0 0 45,0-1 0,-1 0 45,0-1 0,0 1-45,0 1 0,0-2 558,-8-15 0,-1-3-558,1-2 0,-1-1 0,-1 0 0,1 1-272,1 3 0,2 4 272,5 13 0,0 2 0,0 0 0,0 1 253,-1 0 1,-1 1-254,1 0 0,0 0 0,-1 3 0,-2-1 0,-7-8 0,-3-1 0,-2 2 0,-1 1 0,1 1 0,-1 2 0,1 4 0,1 4 0,-8-10 391,3 4-391,2-2 0,3 2 0,1 1 0,1-1 133,1 0-133,-7-13 0,3-5 0,1 1 0,4-9 0,12 24 758,-3-10-758,4 12 220,0 1-220,-8-15 0,5 13 0,-3-8 0,4 16 0,4 4-90,1 3 180,-4-1-180,2 2 90,-12-5 0,3 7 0,-3-2 0,4 8 0,-1-2 0,2 2 0,-1 0 0,5 0 0,2-9 0,2 5 0,0-6 0,0 5 0,-8-7 0,10 7-90,-8-3 90,13 12 0,-6 3 0,6 2-90,-3 0 90,4-2 0,0 2 0,0-4 0,0-1 0,-4 2 0,4-1 0,-8 4 0,7 0 0,-2-2 0,-1 0 0,3-3 0,-6 3 0,3-2 0,-1 1 0,1-1 0,1-1 0,2 1 0,-6-1 0,6-1 0,-3 1 0,4-2 0,0 5 0,0-2 0,0 3-90,0-1 0,-3 2 90,2 0 0,-3 0 0,0 0 0,4 0 0,-4 0 0,0 0 0,3 0 0,-2 0 0,-1 0 0,3 0 0,-2 0 0,3-2 0,0-1 0,0 1 0,0 0 0,0 0 0,0 1 0,0-3 0,0 4 0,2-4 0,-2 1 0,4 1 0,-4 0-2429,2 2-989,-8 14 3418,-2 0 0,-10 12 0,-3-3 0</inkml:trace>
  <inkml:trace contextRef="#ctx0" brushRef="#br3" timeOffset="106991">2493 4012 16618,'0'9'5037,"0"0"-4678,0-4-89,0-1-90,0-4 0,2 0 90,2 0 0,2 0-90,4-4 90,6-11-91,9-17-179,2-4 0,5-12 0,-2 5 0,1-7-445,2-4 535,-1-3-90,-16 27 0,-1-1 0,0 1 0,0-1 0,-1-1 0,-1 1-129,11-29 219,-4 4-90,-4 8 0,-3 8 0,-5 8 0,-2 7 0,-2 9 0,0 3 435,0 8-435,-2 1 229,7 12-229,-4 2 0,9 8 0,-2 2 0,4 1 0,7 4 0,3 0 0,23 10 0,-8-8 0,14 4 0,-17-11 0,-3-4 0,-5-3 0,-7-2 0,-5-6 0,-6-1 0,-4 3 0,-4 0 0,-2 9 90,-20 10-90,-1 0 0,-22 10 0,-6 0-374,19-17 1,-3 0 373,-5 3 0,-3 0 0,-3 0 0,-2 1 0,-4 0 0,-1-1-489,-2 1 0,0-1 489,-1 0 0,0 0 0,3-2 0,0 0 0,4-2 0,1-2-136,5-1 0,3 0 136,4-4 0,1 0 0,-27 7 90,19-4 559,11-7-649,18-3 1021,10-4-4529,19 0 3589,-8-6 1,14-4 0,-15-6 0</inkml:trace>
  <inkml:trace contextRef="#ctx0" brushRef="#br3" timeOffset="108146">2038 2949 15268,'-8'0'5937,"0"0"-5397,0 0-271,0 0-179,0 0 0,3 0 0,-2 0-90,6-2 90,-2-2-90,3-3 90,0-4 0,0-3-90,0-4 90,0-5-90,0-2 90,3-4-90,16-19 0,2 12 0,15-14 0,-4 19 0,5 1 0,0 3 0,1 6 0,-1 4 0,-5 5 0,1 3 0,-7 5 0,-2 2 0,-3 2 0,6 6 0,2 7 0,6 8 0,0 6 0,-14-5 0,-4-1 0,-12-5 0,-2 2 0,-3 0 0,0 0 0,-5 13 0,0-6 0,-7 10 0,-4 2 0,1 1 0,-1-1 0,4-6 0,2-9 0,-2-2 90,-4 5-90,-5 2 0,-3 3-90,-3-1 180,1 1-90,0-5 0,3-3-90,4-2 180,4-1-180,2-3 90,7-1 0,-3-3 90,8-1-90,-3 0 0,4-2 0,0 2 0,2 1 0,2-3 0,1 4 0,2-3 0,-2 3 0,1-2 0,-2 17 0,-2-11 0,0 13 0,-2-16 0,2 1 0,0-1 0,2-3 0,-2 0 0,0-1-180,-2 1-90,0-2-989,0 2-1080,0-6 2339,0-1 0,0-4 0,0 0 0</inkml:trace>
  <inkml:trace contextRef="#ctx0" brushRef="#br3" timeOffset="108675">2302 3831 13559,'-6'0'3328,"-3"0"-2698,8 0 2248,-3 0-2068,11 0-360,-1 0-181,6 0-179,-8 0 90,0 0-180,-4 0-270,0 4-1349,0-3 1619,0 3 0,-4 2 0,0 2 0</inkml:trace>
  <inkml:trace contextRef="#ctx0" brushRef="#br3" timeOffset="111881">12093 10177 13127,'0'24'6296,"0"3"-5307,0 5-539,0 2 122,0 0-483,0 2 1,0 0 0,0 3 103,2 6-103,0 0 0,2 5 90,0 2-90,-2 0 0,2 0 0,-2 0 0,4-2-233,0 0 233,3-1 0,-1-1 152,-2-1-152,2-3-90,-2-4 90,2-3-90,-2-6 90,2-4-90,-2-4 0,4 7 289,-3-11-289,-1 8 0,-4-5 0,0-6 0,0-1 0,0-7 0,0-7 0,-2 3 0,0-4 0,0 4 0,0 1 90,0 4-90,2-4-90,0-1 0,0-4-900,0 0-899,0-4 1889,-2-3 0,4-6 0,-2-3 0</inkml:trace>
  <inkml:trace contextRef="#ctx0" brushRef="#br3" timeOffset="113863">12008 10317 17337,'-21'0'4138,"1"-2"-3778,0-3-181,1-2 91,1-2-90,4 0 90,2 0-90,5-2-90,4 2 0,3-5 0,0 3 0,1-3 0,5 1 0,6-3 0,11-2 89,7-5-89,13 0 0,9-3-45,-21 14 0,2 1 0,19-7 0,3 1-45,-14 5 0,2 1 30,4-1 0,4-2 0,-1 2-615,12-4 1,-2 1 584,1 1 0,0 0 0,-2-1 0,-2 2 0,-15 2 0,-1 2-229,0-1 1,1 1 228,1-1 0,-1 0 0,1 1 0,0 0 0,-2-1 0,1 0 0,14-4 0,0-1 0,-14 3 0,-1-1 0,10-1 0,-2 0 0,13-6 0,-7 2-215,-4-1 215,-8 1-22,-5 2 22,-5-1 0,-3 1 90,2-2-90,3-3 0,7-1 0,-7 5 0,2-1 0,22-12 0,-7 7 0,0 1 90,7-3-90,-21 10 0,-2 2 380,9-3-380,-4 2 464,-3 3-464,-3 0 0,-1 2 0,0 0 237,1-2-237,2 1 24,15-5-24,-11 7 758,12-3-758,-17 7 0,21 1 0,-12 1 90,17 0-90,-13 0-90,2-5 90,2 2 0,2-3 0,0 3-560,0-4 560,-1 4 0,-3-1 81,0 1-171,-2 1 90,-3-1 0,-1 1 0,17-1 0,-14 2 0,14-1 90,-15 2-90,-11 0 0,0-1 0,21 1-45,-18 1 0,0 0 135,16 1-180,2 0 90,0 0 0,-15 0 0,2 0 0,20 0 26,-21 0 0,-1 0-26,13 0 4,-16 0 1,0 0-5,1 0 0,-1 0 0,1 0 0,-1 0 0,-2 0 0,-3 0 0,16 0 0,-11 0 0,0 0 0,21 0 0,-10-1 0,0 0 0,4-2 0,-11 0 0,0 0 0,4-2 0,14-2 0,-21 5 0,-1 0 0,18 2 0,-2 0 90,1 0-180,-9 0 90,-16 0 0,-3 0 0,13 0 0,-9 0 0,9 0 0,-15 0 508,1 0-508,-3 0 0,2 0 0,1 0 0,1 0 0,1 0 90,12 0-180,-1 0 90,0 0 0,-9 0 0,-15 0 0,-4 0 90,-3 0-90,-5 0 0,-3 0 270,-1 0-270,2 6 0,2 1 0,3 9 0,1 2 0,0 5 0,0 4 0,0 4 0,0 6 0,2 3 0,1 6 0,3 5 0,-2 4 0,-2-14 0,0 3-45,-2 0 0,1 1 90,3 14 0,0 0-275,-3-14 0,1-1 230,-1 0 0,1-3 0,7 16 0,-6-19 0,1 2 0,-1-2 0,0 0 0,0-1 0,0 0 0,0 5 0,-2-3 0,2 6 0,0 14 0,-3 2 0,-3-15 0,-1 13 0,-4-21 0,0 8 460,0-13-460,0 3 0,0-18 0,0-8 0,0-4-90,0-6-270,0-8-449,0-6-1080,-6-11 1889,-4-11 0,-14-3 0,-5-6 0</inkml:trace>
  <inkml:trace contextRef="#ctx0" brushRef="#br3" timeOffset="116776">12255 11497 19586,'0'-7'2338,"0"-1"-2158,0 1 0,0 0-90,0 0-90,0 3 90,0-1 90,2 3-180,0 0 90,4 2-90,-1 0 90,1 0-90,-2 0 0,-2 0 0,0 0 90,0 0-90,3 6 0,2 1 0,3 7 90,2 7-90,-5-3 90,3 10-90,-6-11 90,0 5-90,0-8 0,-2-1 0,0-6 0,-2 3 0,0-8 90,0 8-90,0-9 90,0 3-90,5-4 90,-2 0-90,7 0 90,-6 0 0,4 0-1,0 0 1,26 0 0,6 0 0,10 0-90,-7 0 0,-11-2 0,11-5 90,-9 2-90,11-4 0,-14 5 0,-1-1 90,2 1 0,13-3-90,-8 2 90,11-1-90,-13 3 0,3 1 0,1 2 0,2 0 0,-1-2 0,1 0 0,1-1 0,1 1 0,2 2 0,-2 0 0,14 0 0,-17 0 0,9 0 0,-19-2 0,-1 2 0,-3-4 0,0 1 0,1-1 0,-3-1 0,13-1 90,-11 1-90,7 0 0,-15 3 0,0 2 0,0 0 0,-1 0 0,1 0 0,0 0 0,1 0 0,3-2 0,0-1 0,3-1-90,1-1 90,11 1 90,-7-1-90,7 1 0,-13-1-90,9-1 180,-8 3-90,4-1 0,0 0 0,-4-1 0,12-2 0,-4 0 0,2 5 0,-3 0 0,-2 2 0,1 0 0,-2 0 0,3-2 0,13-1 0,-11-1 0,11-1 0,-15 3 0,1 0 0,3 0 0,1-1 0,1-4-90,1 2 180,1-1-90,3 3 0,2 1 0,1 0 0,1 0 0,-12-2 0,0-1 0,17 0 0,15-6 0,-23 4 0,13-2 0,-14 2 0,8 1 0,-19 1 0,-4 1 0,1-1 0,-5 3 0,2-1 0,-1 1 0,1 0 0,0-5 0,1 2 0,10-3 0,-8 5 0,6-1 0,-10 2 0,-3-1 0,2-1 0,-1 1 0,10-3 0,-7 3 0,8-3 0,-6 1 0,1 1 0,1-1 0,17 3 0,-11 0 0,13 2 0,-15-2 0,1 1 0,1-1 0,1 2 0,3-2 0,1 0 0,21-1 0,-10 1 0,-17 2 0,0 0 0,18 0 0,2 0 0,0 0 0,-2 0 0,0 0 0,-5 0 0,-1 0 0,-2 0 0,19-2 0,-28 0 0,1 0 0,1 0 0,0 0 0,-2 0 0,1 0 0,-1 2 0,-2 0 0,20 0 0,11-2 0,-21 0 0,11-5 0,-13 4 0,7-1 0,-16 2 0,-5-2 0,0-1 0,-1-4 0,6 2 0,1-4 0,-1 4 0,-4-2 0,-4 7 0,-3-2 0,4 1 0,-3-1 0,3 1 0,-3 1 0,1 0 0,11-3 0,-8 0 0,8 1 0,-9 2 0,-1 2 0,3 0 0,1 0 0,1 0 0,1-2 0,-1-1 0,0-1 0,1 1 0,8-3 0,1-1 0,-2 0 0,-5-2 0,-13 7 0,-1 0 0,6 2 0,-7-2 0,6 1 0,-10-1 0,-2 2 0,-4 0 0,0 0 0,-4-2 0,0 2 0,-2-2 0,0 0 0,2 1 0,4-1 0,-1 0 0,4-2 0,-4 1 0,-1-1 0,-3 4 0,-1-2 0,0-3 0,0-2 0,0-4 0,0-1 0,0-1 0,-3-3 0,-2-2 90,-5-2-180,-5-19 90,1 10 0,-2-12-270,10 14-269,-3 4-2430,4-1 2969,-5 11 0,2 2 0,0 9 0</inkml:trace>
  <inkml:trace contextRef="#ctx0" brushRef="#br3" timeOffset="117965">27958 11511 22014,'12'-34'2159,"-1"2"-1619,6-9-450,-9 23 0,7-6-90,-7 36 90,2 11-90,-1 15 0,-2 7 0,-2-4 0,-2 1-615,2 20 1,-1 2 614,-4-10 0,0-1 0,0-1 0,0 0-215,0-2 1,0-2 214,0-5 0,0-2 44,0-5 1,0-2-45,0 20 0,-4-11 0,3-12 0,-2-8 0,3-12 1256,0-11-1256,0-17 493,0-15-493,-6-18 0,-2-9 0,-1 25 0,-2 0 0,-1 0 0,-3 1-603,-2 1 1,-4 1 602,-1 5 0,-3 4 0,-34-10-429,8 30 1,-3 9 428,12 3 0,0 5 0,-16 10 0,4 7 0,17 0 0,5 3 0,2 4 0,5 2 0,3 0 0,7 4 45,5 14 0,9 1-45,12-8 0,5-3-110,0 0 1,5-6 109,7-15 0,3-9 0,14-11 1061,-2-21-1061,-17-9 0,-4-5 0,5-24 0,-12 13 0,-5-1 945,-10-21-945,-12 6 0,-9 9-90,-7 11-180,-5 11-179,0 12 3,-1 15-543,3 10-900,3 7 1889,7 4 0,9-3 0,6 1 0</inkml:trace>
  <inkml:trace contextRef="#ctx0" brushRef="#br3" timeOffset="118346">28421 11556 21565,'17'-52'2158,"-3"4"-1528,-4 5-90,-4 9-1,-2 5-269,-2 6-90,-2 5-90,0 5 0,0 4-90,0 4 90,0 3-90,0 12 0,4 7 0,7 45 0,3 0-1651,-4-13 0,0 3 1651,-2-4 0,0 2-30,-1 1 0,0 4 0,-1-2-513,1 9 0,-1 0 573,-1-10 0,0 3 0,-1-3-186,-1 15 0,0-4 111,-2-19 0,0 0-180,0 8 0,0-3-584,1 1-270,-2-7 2024,2-14-945,-2-13 0,0-12 0,0-9 0</inkml:trace>
  <inkml:trace contextRef="#ctx0" brushRef="#br3" timeOffset="119031">26963 11448 20305,'-59'-4'2249,"1"-2"-1979,4-3 0,7 0 0,11 2-90,17-1-1,14 3-89,24-2 90,23 3-120,-2 2 0,7 1 0,1-1-30,-5 1 0,1-1 0,2 1-583,4 0 1,3 0-1,2 1 1,-3-1 612,9 1 0,-1-1 0,4 0-25,-8 0 1,3-1 0,3 1 0,1-1 0,-1 0-273,-7 1 0,0-1 0,1 1 0,0-1 0,2 0 0,2 0 281,-4-1 1,4 0 0,1 0 0,1 0 0,0-1 0,-2 0 0,-1 1 0,-5 0-418,12 0 0,-3-1 0,-3 2 1,0-2-1,-1 1 427,0-1 0,1 0 0,-2-1 0,-4 1 0,-7 0 81,11-2 0,-9 1-45,-11 1 0,-3 0-90,29-2 1269,-33 4-1269,-17 2 1331,-8 0-1331,-4 0 2987,-2 0-4876,-16 4 1889,-14 7 0,-12 3 0,-8 6 0</inkml:trace>
  <inkml:trace contextRef="#ctx0" brushRef="#br1" timeOffset="777830">18436 7454 21205,'-25'0'2968,"1"-4"-2428,0-1 179,-1-2 1,1 0 0,1 3-181,3-1-89,4 1-90,4 1 0,5-1-360,4 2 0,3-5 0,25-14 0,10 2 0,15-5 0,9-2 0,1 0 0,-7 2-848,-4 2 0,-3 2 0,2 0 0,5-2 848,-3 1 0,5-1 0,2-2 0,3-1 0,1 1 0,0 1 0,-2 2 0,-1 1 0,2 1 0,0 1 0,-1 1 0,0 0 0,-1 1 0,-2 0-333,-1 0 0,-2 1 0,-2 1 0,1-1 0,3 0 0,3-1 333,-4 2 0,3-1 0,2-1 0,2 0 0,1 0 0,-1 0 0,0 0 0,-2 1 0,-2 0-230,5 0 1,-2 0-1,-1 0 1,0 0-1,-2 1 1,-1 0 0,0 0 229,0 0 0,0 0 0,-2 0 0,0 0 0,-2 1 0,0-1 0,5 0 0,0-1 0,-1 1 0,-6 1 0,-9 2-16,-2 0 0,-7 2 16,18-5 0,-13 3 1591,-13 4-1591,-4 3 808,-8 2-3866,-12-4 3897,-6-8 1,-14-11 0,1-7 0</inkml:trace>
  <inkml:trace contextRef="#ctx0" brushRef="#br1" timeOffset="789213">18529 6798 20305,'4'-6'3059,"-1"3"-2789,-2-1 539,-1 4-539,-3 6 0,-5 5 90,-18 30-271,7-8 1,-1 2-45,-2 3 0,-1 1-736,-2 8 1,1 1 735,3-8 0,-1 1-45,3-2 0,-2 3 0,0 0 0,0-1 0,-1 0 0,0 0 0,1-1 0,1 0 0,0-1 45,-7 10 0,3-5-45,0 3 179,6 4-89,9-21 90,11 2-90,12-22 0,36-4 0,-3-6-45,-12-1 0,0 0-1209,20-4 1254,2 0 0,0 1-45,-15 2 0,0 2-45,23 0 0,-21 2 0,-1 2 1200,16 1-1155,-21 2 0,0 1-45,26 2 90,-5-1 180,-25-5 90,-20-4 0,-7 0-180,-7-8 1255,-10-8-1345,-7-15 0,-7-15 0,-6-13-90,4 6 0,-1-4 0,5 13 0,0 0-116,4 5 0,-1-2 0,0 0 116,-10-15 0,1 2-433,8 15 1,1 0 432,-6-8 0,-1 1 0,7 12 0,1 2 0,-12-19 0,7 6 0,10 18 0,9 13 0,0 6 0,1 2 317,2 6-317,5 0 626,0 4-1166,2 1-90,-2 4-359,4 3-270,-2-1 1259,22 23 0,-6-6 0,18 19 0</inkml:trace>
  <inkml:trace contextRef="#ctx0" brushRef="#br1" timeOffset="789974">19804 11086 22284,'-10'5'2429,"-2"3"-2069,4-7 89,1 3 1,0-4-90,6 0 539,-2 0-629,13 0-90,11 0-90,25 0-45,-12-2 0,3 0-603,10-2 1,6-1 624,-6-2 1,7-2-1,1 0 1,-2 0-804,8-2 0,-1 0 0,3-1 771,-13 3 1,3-2 0,1 0 0,0 0 0,-3 1-14,1-1 1,-2 0 0,-1 0-1,1 0-22,0 1 0,0-1 0,0 0 0,0 0 0,12-3 0,1 0 0,3-1-153,-14 5 0,5-2 0,0 1 0,-1 0 1,-4 1 152,9-3 0,-4 1 0,1 1 0,10-3 0,2 1 0,-13 3 0,8-1 0,-47 9 0,-15 2 76,-14 4-2504,-36 7 539,4 4 629,8-4 1,-2 0 1497,-20 10 1,25-10 0,0 0 0,0 1 0,0-1 0</inkml:trace>
  <inkml:trace contextRef="#ctx0" brushRef="#br1" timeOffset="790851">19857 11018 20485,'-4'-20'2699,"0"-1"-2339,4-1-1,0 1-89,0 1 90,0 2 0,0 2 0,0 4-1,0 6-89,0 4 0,-4 2-180,-4 8 90,-6 6-90,-10 11-90,-5 8 90,-11 4-90,6-6 0,-1 1-266,7-9 1,-1 0 265,-7 8 0,0-1-170,6-6 1,2-2 259,-8 8 0,0 3 0,25-24 0,6 3-90,12-4 90,6 5-90,9 3 599,29 10-599,-21-8 0,1 1 0,0-1 0,0 0 225,0 1 0,-4-1-225,6 7 0,1 1 180,-12-12 540,1 4-270,-16-17-450,-2-5 0,-10-10 0,-4-17 0,-4-2 0,-3-4 0,4 5 0,-1-1 0,-6-13 0,0 0 0,6 10 0,0-1 0,-5-13 0,1 0 0,5 13 0,1 0 0,-3-8 0,1 1 0,-1-5 0,3-4 0,1 20 0,6-1 0,0 20-180,4 5-270,0 5-270,0 6-179,0 3-180,0 6-1800,0 9 2879,-4 1 0,0 2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09:24.779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10806 4297 21295,'0'-12'3058,"0"1"-7999,0 2 5931,0-4 688,0 5-1498,1-4 770,5 7-680,5 0-90,7 3-1,6 6 1,9 5-90,5 9 3302,7 7-3347,-12-1 0,-1 2-45,18 17-164,-20-15 1,-2 1 163,7 14 0,-7-6 90,-4-4-90,2 0 90,-10-13 90,-1-2 0,-7-14 0,2-18-180,1-6 0,4-18 90,0-8-180,3-8 180,2-7-116,1-1 26,-9 30 0,0 1 0,9-23 0,-1 2-90,-2 7 90,0-6-179,-5 16-1,-1-2-180,-6 21-809,-4 1-900,0 10 1252,-2-1-1252,2 6 2069,-2 6 0,4 1 0,-2 7 0</inkml:trace>
  <inkml:trace contextRef="#ctx0" brushRef="#br0" timeOffset="406">11821 4057 22014,'0'-15'2159,"0"1"-1709,0-2-180,0 4-90,0 1-90,-4 6-90,0 1 0,-13 12 90,3 7-90,-10 12 0,6 9 0,-1 7 0,3 5 0,11-14 0,1 2 0,-1 14 90,10 11-90,6-29 0,22-10 0,-2-10 0,26-16 89,-16-23 1,-6-7-90,-16-15 0,-19 4 0,-8-3 90,-7-1-90,-3 3 0,-4 1-90,-1 9-359,-8-4-811,1 17-988,-6 12 179,10 17 2069,7 10 0,10 0 0,6-3 0</inkml:trace>
  <inkml:trace contextRef="#ctx0" brushRef="#br0" timeOffset="678">12069 3976 21205,'20'-20'2788,"-2"-1"-2248,-5-1 0,-4 1-181,-2 3-179,-1 4-180,-2 5 90,0 13 0,2 8-90,0 17 0,2 12 0,-2 9 0,0 9 0,-2 4-282,-1 1 372,-2-3-90,-1-5-90,0-6-90,0-7-269,0-4-361,0-10-90,0-6-898,-5-12-8033,-2-5 9140,-7-14 1,2-8-1,-2-9 1</inkml:trace>
  <inkml:trace contextRef="#ctx0" brushRef="#br0" timeOffset="835">12008 3591 21924,'-21'-54'1260,"3"2"-1080,9-3-180,4 17 90,7 2-270,5 22-270,10 8-1079,7 4 1529,7 8 0,0 3 0,-1 7 0</inkml:trace>
  <inkml:trace contextRef="#ctx0" brushRef="#br0" timeOffset="1400">12783 3537 22104,'27'-20'2789,"-5"-3"-2250,-4 0-179,-5 1-90,-2 0-180,-2 11-90,10 25 0,-3 14 90,8 32-90,-9-8 0,-1 2 0,-3-10 0,1 2-475,2 17 1,-1 0 474,-3-18 0,-2-3 0,-1-1 0,1-1 0,-1-3 0,-1-2-106,7 27 106,-1-9 0,-2-11 0,-2-9 0,0-10 0,-5-7 0,0-9 1116,-3-3-1116,0-20 119,-7-5-119,-4-19 0,-9-3 0,-4-3 0,-5 1 0,-3 6 0,3 19 0,-2 3-90,-19-1 90,14 11 0,1 6 90,-20 17-483,2 13 393,4 14 0,23-8 0,6 2 0,1 22 0,12-22 0,7-1 90,23 8-90,15-8 90,12-9-90,-8-15 0,4-4 45,-12-2 0,0-2-45,11-3 0,-2-2 90,12-7 0,-10-9 0,-7-2 0,-4-14-90,-14 6-180,-5-14-270,-11 18-359,-8 0-541,0 14 1350,-10 4 0,3 3 0,-5 2 0</inkml:trace>
  <inkml:trace contextRef="#ctx0" brushRef="#br0" timeOffset="2391">15951 3311 18416,'12'4'4138,"-2"-3"-3598,-3 3-180,-2-4-1,-5 0 91,4-4 180,-4-7-360,2-2-180,-2-4 89,0-3-89,0 3-90,0-7 90,0 3-90,-5-3 0,-2-1 0,-7-4 0,0-1 0,-12-14 0,6 11 0,-7-6 0,4 17 0,-12 0 0,6 7 0,-10 2 0,10 8 0,-12 3 0,-1 2 0,2 0 0,-8 14 0,23-2 0,-10 12 90,10-4-90,1 3 0,0 4 0,-1 5 0,1 6 0,8-5 0,0 5 45,2 8 0,0 1 0,1 2 0,2 2-247,2 2 1,4-1 201,2-12 0,2-1 45,3 4 0,2 0 0,-1 0 0,2 0-390,4 1 1,0 0 344,1 1 0,1-2 45,1 0 0,1 0-45,4 15 0,1 0 0,-5-15 0,-1 0 0,3 9 0,-1-2 0,2 9 0,-5-8 0,-3-7 0,-2-8 0,-4-7 0,0-6-90,-2-5-1349,-6-5 9,-10-10-369,0-10 363,-7-13 1436,6-14 0,1-7 0,0-7 0</inkml:trace>
  <inkml:trace contextRef="#ctx0" brushRef="#br0" timeOffset="2716">15110 4017 19496,'-41'-4'3148,"4"-1"-2878,3-3 0,8 2-90,5 1-90,11 3 179,4 0-89,26 0 90,5-1-90,27-3 0,-8 1 0,2 1-135,-9 0 0,1 0 0,11-1 0,0 0-45,-7 1 0,-3 1 90,26-6 0,-8 2-90,-22 0 0,-19 5 0,-6 0 0,-2 2-90,-2 0-180,-4 0-2968,9 0 809,-5 0 2429,9 0 0,-4 4 0,1 1 0</inkml:trace>
  <inkml:trace contextRef="#ctx0" brushRef="#br0" timeOffset="3151">16097 3858 18596,'-4'-7'4588,"0"-1"-3959,-1 1-89,-2-2 0,6 0-1,-6 0-179,6 1 0,-3 2-180,4 3 0,0 1-180,0 10 90,0 9 0,6 32 0,-1-3-90,-1-12 0,2 0-857,4 18 947,-2 0-90,2-2 64,0 9-64,-3-18 0,0 4 0,-4-23 0,0-3 0,0-10 0,1-3 945,-2-6-1035,0 0-1322,-2-4-27,0-5-1079,0-11 2518,0-8 0,0-8 0,0-3 0</inkml:trace>
  <inkml:trace contextRef="#ctx0" brushRef="#br0" timeOffset="3825">17611 3035 15718,'7'-9'5847,"-1"0"-4768,0-6-809,-2 2 0,2-4 90,-2 5-91,0-1-89,2 4 90,-3-4 90,2 3 180,-1-5-271,-1 7-89,0-3 0,-3 7 90,0 1-180,0 1 0,-3 2 0,-4 8-90,-5 8 90,-6 16 0,-1 5 0,-1 7 0,0 12 0,1 3-968,-3 1 1,2 2 922,6 3 0,5-2-45,4-19 0,3-1 43,2 12 1,5 1-44,4-4 0,3-2-158,-1-1 0,3-3 158,4-6 0,2-6 0,14 4 0,15 4 1754,10-11-1754,-8-8-180,-10-11-176,-25-12-363,-12-2-1034,-2-12 1753,-2-10 0,0-4 0,0-3 0</inkml:trace>
  <inkml:trace contextRef="#ctx0" brushRef="#br0" timeOffset="4366">19431 2786 20935,'0'-27'3148,"0"2"-2608,0 2 0,0 3-91,0 4-179,2 1 0,3 5 90,20 14-180,4 16-135,-6 1 0,2 8 22,-2 8 1,1 10-1,1 4 1,-3-5-800,-2-2 1,-1-3-1,1 5 732,2 6 0,3 7 0,-2-1 0,-3-6-1042,-1 12 1,-4-6 1086,-3-2 0,-2-3-45,-1-3 0,-2-3 34,-3-6 0,-1 0-34,-1 2 0,-1-2 0,-1 15-315,-4-21 0,-3-4-584,-1-3-3149,-22 2 4048,6-23 0,-20 5 0,3-4 0</inkml:trace>
  <inkml:trace contextRef="#ctx0" brushRef="#br0" timeOffset="5633">11752 5609 19123,'-8'-18'2519,"0"1"-1634,-1 2-615,1 3 124,0 1-214,0 2 108,4 2-198,-5 1 180,-5 3-180,-4 1 424,-10 8-334,2 4-90,-21 22 0,10-2-90,12-8 0,2 2 0,-8 17 0,3 2 0,5 2 0,13-12 0,2 0 0,-1 15 0,9 11 0,9-26 0,7-5 0,1-6 0,-1-4 0,-4-8 0,-2 0 0,-5-5 0,-2 0 0,-3 11 0,-7-7 90,-2 13-90,-9-4 0,-2 4 0,-1 1 0,-1 2 0,3-2 0,5-3 0,6 10 0,8-9 0,8 5 0,6-10 0,23-5 0,8 0 0,2-6 90,-6-1-90,-19-4 90,-4 0 0,-9 0-1,-2 0-89,-7 6 90,-7 10 0,-11 20-180,-4 2 90,-6 11 0,6-8 0,3 0 90,3-3-90,7-2 0,4-4 0,7-5 0,9 2 0,1-10 0,9-3 0,-4-10-90,1-2-179,-4-3-901,6 3 451,-10-4-361,3 0-809,-7 6 1889,-2 2 0,4 9 0,-2 2 0</inkml:trace>
  <inkml:trace contextRef="#ctx0" brushRef="#br0" timeOffset="6683">12040 12076 19856,'-8'-11'3598,"3"0"-3059,-4 2 91,8-1 0,-4 1-1,1 0-89,3 2-90,-2-1-181,3 1-179,0 0 0,5 0-90,5 5 0,11 0 90,22 2-90,-7 6 0,26 11 0,-23 17 90,-4 3 90,-18 6-90,-21-8 180,-6 1-90,-13 0 0,-5-2-90,-5-2-90,0-5 90,3-4-90,7-5-90,5-9 90,10-3 0,4 2 0,8-2 0,3 9 0,1-3 0,7 9 0,-1 1 0,2 3 90,-6 1-90,-6-7 0,-2 18 0,-13 2 0,3 4 0,-10 1 0,11-15 0,2 1 0,5-5 0,7 7 0,8-9 0,35 13 0,-4-16 0,-1-4 0,0 0 0,8 4 0,-21-7 0,-2 0 0,1 8 0,-13 3 0,-13 1 0,-14 3 0,-15-1 0,-11 0 0,-6-4-90,-6-1-540,-1-6-269,-2-6-541,2-4-359,3-6-899,4-6 1850,7-6 0,7-10 0,5-6 0</inkml:trace>
  <inkml:trace contextRef="#ctx0" brushRef="#br0" timeOffset="7919">12527 6305 18506,'6'-16'4408,"-1"0"-3778,1 1 359,0-3-539,-4 3-90,2 0-181,-4 6-89,0 4 0,5 5 0,0 11-90,12 32 90,-5 0-90,0 6 0,-1 3-473,-5-19 0,0 0 473,2 14 0,-1 0 0,1 12-400,-3-5 400,0-8-539,-1-2-1,-1-17-1619,1 1-89,-4-23 2474,-6-7 0,-1-14 0,-5-8 1</inkml:trace>
  <inkml:trace contextRef="#ctx0" brushRef="#br0" timeOffset="8106">12426 5708 22464,'-21'-46'1170,"3"4"-1081,10 7 1,2 8-90,6 7-90,0 7-269,0 6-271,2 3-899,4 10 1529,2 1 0,5 13 0,-1 1 0</inkml:trace>
  <inkml:trace contextRef="#ctx0" brushRef="#br0" timeOffset="8834">12808 6301 21745,'18'-16'2698,"-3"2"-2428,-4-2-90,-4 5-90,-3 0-90,-3 6 0,5 9 0,-1 12 0,7 13 0,-2 12 0,4 5 0,-5-9 0,0 2 0,5 17 0,-6-11 0,1 0 0,-1 6 0,0-3 0,-4-23 0,-2-18 0,-2-5-90,0-8 0,4-26 90,6-27 0,-5 25 0,1 0-133,2-7 1,0 0 222,4-18-90,-3 23 0,0 2 0,4-13 0,10-9 90,-6 36-1,4 13-89,-3 24 0,0 17 45,-4 0 0,-1 3-45,10 24-837,-8-19 0,-1-1 837,6 18 0,-7-24 0,2-1 0,16 17 0,-1-10 0,1-25 0,6-45 0,-5-4 0,-3-15 0,-1-7 473,-10 15 0,-1-3-473,1-12 0,1-7 0,-3 0 30,-4 5 0,-2 0 0,-1 1 0,2-1 0,-1-1 0,-1 2-1,-2 3 1,-1 2 0,-1 4 15,-1 2 0,0 6 0,-1 4 0,0 2-45,-1-17 0,0 18 90,-2 21-90,0 20 90,-6 53-90,4-12 0,-1 8 0,2-12 0,-1 5 0,0 2 0,1-2-145,2 12 0,1-1 0,1-1 145,-1 0 0,1-1 0,3-3-30,2-10 0,3-2 0,1-5-705,5 1 0,2-5 285,-2 0 1,2-4-810,14 11-1080,-11-31 2339,-3-4 0,-3-14 0,-2-1 0</inkml:trace>
  <inkml:trace contextRef="#ctx0" brushRef="#br0" timeOffset="9175">13380 6061 21475,'-12'-7'2338,"3"0"-2068,11-8-180,10 1-90,16-6 0,15-1 0,3 4 0,3 0 45,-9 4 0,1 0-1741,13-6 0,0 1 1696,-18 7 0,-3 1 0,24-8-135,-11 5 135,-11 4-90,-9 4-90,-9 3-270,-9 2-449,-5 0 899,-15 0 0,-2 6 0,-12 2 0</inkml:trace>
  <inkml:trace contextRef="#ctx0" brushRef="#br0" timeOffset="10103">15289 5799 18596,'-4'-12'4228,"-2"-3"-3958,-3 3-90,3 0 90,2 4-270,-1 5 179,0 1 1,-7 0 0,0 0 0,-2-1 0,-4 1 0,-1 2 0,-5 0-90,-1 0 90,-5 4-90,-2 3 0,-5 7-90,-4 4 45,11-1 0,0 3-45,-16 12 44,18-8 1,1 3-45,-3 16 0,15-7 0,2 2 0,-1 18 0,7-19 0,2 0 0,6 8 90,5-4-90,3-5 0,5-4 0,2-5 0,4-5 0,6-4 0,3-2 0,4-9 0,-1 0 0,12-9 0,-9-5 0,10-5 0,-12-6 0,-1-6 0,-3-6 0,-5-6 0,-4-5 0,-3-2 45,-10 8 0,-2-1 45,1-20-45,-3 18 0,-2-1-45,-1-15 180,-5 18 0,-1 0-1741,2 2 0,0 1 1741,-8-29-90,3 18 0,8 24-90,-3 9 90,1 16-90,2 14 90,-7 20-45,7-1 0,2 4 0,-1 6 0,3 0 1424,3 2 1,3-2-1470,2 0 0,6-5 0,24 7 0,10-7 0,-22-27 0,2-2 0,1-5 0,2-2-180,10-1 0,1-4-315,-5-9 0,-1-2 180,-2 2 1,-3-3-496,13-21-1169,-26-4-90,-10 8 2069,-4-6 0,-13 11 0,0-1 0</inkml:trace>
  <inkml:trace contextRef="#ctx0" brushRef="#br0" timeOffset="10517">16219 5432 21835,'0'-25'2608,"0"2"-2338,-6 5-90,-1 5-90,-5 4-90,2 4 90,0 7-90,5 7 0,-2 9 0,6 6 0,-2 5 0,3-2 0,0 0 0,0-6 0,0-3 90,0-7-90,0-4 0,0-3 0,0-4 0,0-6 0,0-1-360,0-7-1169,0 7-8302,-6 1 9005,1 14 1,-1 6 0,2 9-1</inkml:trace>
  <inkml:trace contextRef="#ctx0" brushRef="#br0" timeOffset="10768">16263 5930 26152,'18'4'2249,"15"21"-2069,-3 1-180,-3 6 0,0 4 0,-8-3 0,-3 1 0,2 1 0,-5 0-540,-6 30-629,-23-19-979,-16 1 664,9-24 0,-3 0 1285,-5 1 1,-3-1-1,-4 1 1,-2-1 0,-3 1-1,1 0 1</inkml:trace>
  <inkml:trace contextRef="#ctx0" brushRef="#br1" timeOffset="15675">10806 14134 18866,'0'-7'3778,"0"0"-3328,-4 3 0,3-1-91,-2 1-89,3 1 270,0 1-540,0 8 0,1 6 90,5 9-90,5 8 90,3 5-90,4 11 0,1 5 90,1 9-135,-4-15 0,1 3 90,-1-2 0,0-1-221,1 2 0,0-2 176,-4-9 0,-1-3 90,6 13 0,-9-20 540,8-4-450,-12-21-180,6-13 90,1-42-90,-1-4-197,-3 13 1,0-3 196,-1 10 0,0-2 0,1-13 0,0-1-206,0 5 0,-1 0 206,2-5 0,-2 3-45,-2 16 0,-1 4-225,2-11 90,-5 23-629,5 10 89,-1 8 623,5 9-1522,0 9-276,-2 2 1895,2 7 0,-4 2 0,0 3 0</inkml:trace>
  <inkml:trace contextRef="#ctx0" brushRef="#br1" timeOffset="16124">11431 14360 19676,'0'-11'2968,"0"0"-2428,0 2-360,0 2-90,0 2 179,0 3 1,0 2-90,-11 20-90,3-1-90,-10 23 90,8-3-90,4 24 0,2-15 0,4 11 0,4-25 0,2-9 0,4-7 0,4-9 0,3-7 90,1-9-90,3-6 0,-3-10 0,-2-6 0,-4-8 0,-5-3 0,-4-6 0,-8-1 0,-2-1-90,-5 3 0,0 4-180,-2 9 0,-1 5 91,-3 11-271,2 7 0,-2 5-719,5 4 1169,5 4 0,10 1 0,4 4 0</inkml:trace>
  <inkml:trace contextRef="#ctx0" brushRef="#br1" timeOffset="16376">11902 14175 21385,'17'-18'2788,"-3"0"-2428,-8-1 180,-1-1-450,-4 10 0,1 0-90,-2 32 0,0 4 0,0 27 0,0 4 0,-1 5 0,2 6-90,2-16 0,1 0-561,-2-4 1,-1 1 0,1-5 110,2-7 1,0-5-1350,0 9 1889,-4-30 0,0-9 0,0-7 0</inkml:trace>
  <inkml:trace contextRef="#ctx0" brushRef="#br1" timeOffset="16571">11853 13623 21475,'-20'-30'2518,"2"3"-2428,3 7 0,7 2-90,4 6-360,4 5-269,4 3-3149,13 14 3778,0 1 0,12 11 0,-6-1 0</inkml:trace>
  <inkml:trace contextRef="#ctx0" brushRef="#br1" timeOffset="17089">12491 13881 22104,'2'-29'2789,"2"-3"-2429,-2 0-91,2 2-179,0 6 0,0 5 0,-2 10-90,4 3 0,0 12 90,8 5 0,5 14 0,3 11 0,4 14-90,-12-20 0,-1 3-810,7 23 1,-1 3 809,-4-13 0,0 0 0,3 17 0,1-1-83,-8-23 0,0-1 83,3 7 0,0-2 0,4 12 0,1 3 90,-11-35-90,-4-12 0,-2-11-90,-15-28 90,-1-6 0,-15-20 0,-4 6 1415,-6 5-1415,-5 7 0,10 21 0,-1 5 0,-15 2 0,-14 16 0,29 17 283,1 29-283,21 10 0,14-26 0,5 0 0,17 15 0,16-17 0,-4-26 0,0-4 0,-1-6 177,-3 0-1076,6-8-1260,-1-12 180,-3-7 1979,-5-11 0,-12 4 0,-2-2 0</inkml:trace>
  <inkml:trace contextRef="#ctx0" brushRef="#br1" timeOffset="17702">14448 13429 15808,'-8'-10'5397,"-2"-1"-4678,0-2-269,-4-5-90,-3-3 0,-3-1 269,-13-9 1,-5 0-360,0 3 0,-3 0-270,19 20 90,-1-2-90,9 10 0,7 0 90,2 10 90,5 29-180,0 4 0,-1-10 0,2 2-551,2 26 551,2 5 0,1-12 0,1 2 0,-1-12 0,0 1-355,2 16 0,1 0 355,-2-16 0,1-2 0,0 2 0,0-1 0,0-2 0,0 0 0,-1-3 0,1-1 0,-1-4 0,0-1 0,0 3 0,0-1-180,2 18-449,0-8 510,-5-26-2850,-2-13 3156,0-14 1,-2-6-1,0-9 1</inkml:trace>
  <inkml:trace contextRef="#ctx0" brushRef="#br1" timeOffset="17934">13989 13994 21385,'-25'-16'1799,"5"2"-1619,10-3-90,8 1-90,14-1 0,10 2 90,15 1-90,12 1 0,10-1-746,-26 8 1,1 1 700,1 0 0,-1 1-45,0 1 0,0 1-1178,27 0 819,-11 2-361,-9 0-809,-9 0-540,-9-2 2159,-5 0 0,-6-3 0,-2 0 0</inkml:trace>
  <inkml:trace contextRef="#ctx0" brushRef="#br1" timeOffset="18504">14818 13691 20755,'0'-5'2249,"0"1"-2069,-6 8 0,0 5 90,-12 21-270,4-2 89,-7 22 271,4-16-180,6-9 0,-1-11-90,11-26-90,-3-1 0,4-16 0,5 0 90,4-7-90,9-3 0,19-12 0,-3 16 0,15-4 0,-10 23 90,2 7-90,15 13 90,-13 10 0,8 11 0,-21 11 90,-9 5-90,-9 9 0,-10 4-145,-12 5 145,-6 0 90,-9 0-90,-1-7 0,-1-6 0,4-10-90,5-9 90,6-7-90,6-10 90,2-4 144,8-6-234,4 0 0,8 0 0,9 0 0,9-6 0,-2-1 0,2 0 0,21-8 0,-16 5 0,-2 0-90,13-1 0,-6 0-270,-7 0-809,-3-3 270,-14 2-541,-5-1-808,-11 2 2248,-4-3 0,-6-2 0,-1-2 0</inkml:trace>
  <inkml:trace contextRef="#ctx0" brushRef="#br1" timeOffset="18920">16442 13189 20575,'23'-18'3238,"-5"2"-2428,-2-2-450,-9 8 719,-2 1-719,-25 62-270,8-8-440,3-3 1,-1 7 0,2-3 349,4-1 0,3-1 0,2 17 0,6-2 0,3-17 0,7-2 45,17 11 0,9-1-135,-11-21 0,3-1 0,1-1-449,17 13 0,2-5 89,-3-12 0,-1-7-629,10-6-540,-10-18-810,-11-8 2429,-9-14 0,-11-8 0,-4-6 0</inkml:trace>
  <inkml:trace contextRef="#ctx0" brushRef="#br1" timeOffset="19234">17278 12931 22194,'19'-27'1799,"3"-2"-1619,8 3 180,9 3 0,9 12-1,-5 17 1,2 6-270,-10 1 0,-1 4-2081,14 11 1,-2 6 2080,-16 1 0,-5 3-1,-1 4 1,-3 2 214,-4 2 0,-4 4-274,-5-4 0,-3 3 0,-2-3 15,-1 7 0,-3-2-468,-1 15 1,-3-3 422,-2-25 0,-1-4 0,-6 25-70,-3-2 70,9-22 2589,-3-7-3129,11-20-190,-4-8-1069,0-2 2127,-5-11 1,0 6-1,-2-7 1</inkml:trace>
  <inkml:trace contextRef="#ctx0" brushRef="#br1" timeOffset="20621">12198 15287 19316,'-5'-5'3148,"4"-1"-2698,-5 2-180,3-1 90,2-2-91,-6 3 1,6-3-180,-8 2 90,4-1-90,-9 3 0,2 1 90,-23 2-90,4 6 0,-19 4 0,7 10-45,4 6 0,-1 3-45,-6 10-601,11-7 1,6 1 600,14 1 0,15 11 0,33-10 0,1-1 0,24-19 0,-13-11 0,0-4 0,-7 0 1291,-7 0-1291,-9 0 0,-10 0 0,-17 6 0,-12 4 0,-18 8 0,-9 2 0,-4 5 0,0 0 0,3 2 0,8-2 0,0 10 0,20-10 0,1 6 0,23-13 0,7-3 0,13-1 0,6-3 0,2-4 0,-5 2 0,-4-8 0,-7 9 0,-7 1 0,-11 6 0,-8 5 0,-11 0 0,-3 6 0,-12 15 0,10-8 0,-3 11 0,18 2 0,10 2 0,14 13 0,2-16-630,17-4-180,-13-21-449,9-1-1079,-10-7 2338,1 1 0,-2 3 0,1 3 0</inkml:trace>
  <inkml:trace contextRef="#ctx0" brushRef="#br1" timeOffset="21751">12430 18259 18147,'-5'-9'4227,"2"0"-3957,3 0-90,0 0-180,0 0 270,12-2-180,1 1 0,12-1 0,0 2 0,1 2 0,3 2 89,6 3-89,-10 8 0,2 2 90,-16 7 0,-5 2 90,-5 3-90,-8 2-90,-4 3 90,-7 3-180,-2-3 90,-1-1-90,-3 7 0,7-10 90,3 2-90,5-12 0,8-6 0,-1 3 0,15-7 0,1 3 0,12 0 0,2-3 0,-8 3 0,1 0 90,-13 5-90,-4 10 0,-2 0 0,-2 3 0,0-2 0,0 0 0,0 3 0,0-2 0,4-1-90,4-2 90,6-2 0,7 0 90,16 5-90,-8-3-90,9 8 90,-16-6 0,-4 15 90,-9-7-90,-7 9 0,-12-12 0,-11 0-180,-5-5-810,-21 6-89,8-14-900,-10 2 1979,17-14 0,1-4 0,3-1 0</inkml:trace>
  <inkml:trace contextRef="#ctx0" brushRef="#br1" timeOffset="22835">12824 15898 18686,'0'-18'3238,"2"0"-2788,0 0-180,2 0 0,0-1 90,-2 3 0,0 1 89,-2 3 91,4-3-270,-2 7-90,2 0-90,-2 6 0,-2 2 0,0 6 89,2 25-89,0 7 0,4 26-90,-1-2-87,-2-29 1,0 1 86,-1 3 0,0-1 0,0-1 0,0 1 0,0-2 0,2 0 0,2 26 0,2-9-810,4 3-89,-5-21-540,4-5-1080,-8-20 2519,1-18 0,-4-6 0,0-12 0</inkml:trace>
  <inkml:trace contextRef="#ctx0" brushRef="#br1" timeOffset="23020">12739 15473 20395,'0'-34'2069,"0"0"-1979,0 4 0,0 3-90,0 5 0,0 3-270,1 8-629,5 4-990,5 5 1889,3 8 0,2 6 0,1 7 0</inkml:trace>
  <inkml:trace contextRef="#ctx0" brushRef="#br1" timeOffset="23726">13088 15694 20036,'16'0'2608,"-2"0"-2428,-1 0 630,9 39-721,-9-12-44,4 14 0,-2 3-45,0 7 45,-5-18 0,1 0-940,1 9 895,-1-5 216,-3-8-216,-4-6 180,-2-7-180,-2-9 0,0-9-90,0-10 90,0-11 679,0-10-634,-1 0 0,2-2-45,0-23 0,0 18 0,1 1 90,3-13-90,0 7 0,1 8 90,0 10-90,0 13 0,11 16 90,-1 15-90,8 17 0,-2 9 90,1 7-90,1 4 0,2 1 0,-7-23 0,1 0 0,12 11 0,2-20 0,4-10-90,12-29 90,11-10-315,-38-1 0,-5-4 315,2-26 0,-10 24 0,-1-1 0,-3-2 0,0-1 0,-3-2 0,0-1 0,-1 0 0,0 0 45,-2 1 0,0-1-45,-2 1 0,0 1 45,-1 4 0,0 0-45,-6-27 90,3 13 0,2 10-90,4 9 180,0 18 0,0 14 90,4 25-135,-1 5 0,0 7-45,2 10 0,0 4-90,1-8 0,1 2 0,0-1-117,1 12 1,1-3 116,3-5 0,2-3-45,2-10 0,2-5-405,10 14-90,8 3-359,-10-28-451,-3-6 1350,6-11 0,-10-8 0,4-8 0</inkml:trace>
  <inkml:trace contextRef="#ctx0" brushRef="#br1" timeOffset="24021">13563 15504 20126,'-7'-4'2878,"2"-3"-2608,5 2-180,0-1 0,3-1 0,9-2-90,12-2 0,17-5-180,12 2-471,9-2 112,-1 5-721,-2 0-988,-8 4 2248,-8 0 0,-11 5 0,-6 0 0</inkml:trace>
  <inkml:trace contextRef="#ctx0" brushRef="#br1" timeOffset="25269">15443 15251 16618,'5'-2'5306,"0"-2"-4766,-3-1-270,0 0 0,0-3 0,-2 3 0,0-2-1,0 0-179,0 2 90,-5-7 0,-9 0 0,-2-2-90,-7 3 90,4 4-90,-1 5 0,-2 0-90,-1 2 90,1 0 0,-13 20-90,10 1 90,-9 23-90,14-1 0,4 9 0,3 3 0,7 4 0,3-1-1069,3-3 1159,5-3-90,2-9-90,7-5 180,2-8-90,2-7 0,5-8 0,1-8 0,15-3 0,-7-10 1069,7-3-1069,-15-9-90,-3-7 90,-5-7 0,-6-6 0,-4-8 0,-4 9 0,-2-1 0,0-21 0,0 19 0,0 1-528,0-8 618,-5 6 0,-2 7-90,-5 7 90,1 6-1,1 4-89,-3 3 0,3 5 618,-3 2-528,5 13-90,3 8 90,2 13-90,4 8 0,3 5 0,15 22 0,2-15 0,-5-15 0,3-3 0,16 8-1696,7-12 0,4-2 1786,10 1-90,-10-8 0,-2-5-90,-5-7 0,-9-4-180,-6-2-89,-7-2-271,-3-7-90,-8-3-2518,-2-16 3238,-4 2 0,0-9 0,0 5 0</inkml:trace>
  <inkml:trace contextRef="#ctx0" brushRef="#br1" timeOffset="25585">16036 15129 20755,'2'-11'2159,"-2"1"-2069,2 4 90,-2 3 0,2 1 90,0 6-1,0 10-89,0-1-90,-2 6 90,0-7-90,0-5 90,0-3 180,0-4-360,0-8-180,0-6-720,4-9 181,-2 3-630,4 7-900,-2 9 2249,-1 4 0,-2 8 0,-1 2 0</inkml:trace>
  <inkml:trace contextRef="#ctx0" brushRef="#br1" timeOffset="25885">16146 15563 23274,'9'13'1619,"2"-1"-1259,1 6-181,2 0 91,9 17-180,-8-7-90,3 13 0,-15-11-90,-12 1-539,-6 1-541,-13 2-988,-5 2 2158,-5 3 0,-5 3 0,-2 2 0</inkml:trace>
  <inkml:trace contextRef="#ctx0" brushRef="#br2" timeOffset="45627">9145 303 14908,'0'-13'5307,"2"1"-4587,2 1-360,2 0-180,2 2 0,2-2 0,-1 1-1,1 3 91,-2 1-90,0 1 90,-4 3 90,2 0-90,-6 2 269,2 0-269,-2 4 90,0 3 90,0 15-180,0-2-91,0 12 1,-5-2 0,-2 8-90,-5 5 0,-2 7 90,1 4-90,-1 5 90,2 4-332,6-30 1,0 0 241,0 1 0,-1 2 0,-2 8 0,-2 5 0,1-3-45,1 0 0,0-1-15,-2 1 0,-1 4 0,0-2 14,-1 8 1,1-1 45,0 3 0,0 1-367,-1 0 0,1-1 322,3-3 0,1-3 0,2-15 0,0 0 0,-4 15 0,-2 3-77,0 4 0,-1 3 62,2-10 0,-2 2 0,1 1 0,-2 3 0,-1 2 0,1-2-374,3-9 1,0-1 0,1 1 373,-2 1 0,1 0 0,1-1-30,-1 8 0,1-1 0,1 2 0,0 1 45,0 1 0,0 0-45,1 0 0,2 0 45,-2 0 0,2 0 44,-1-2 1,1 0-90,1-1 0,0 1 0,2-3 0,0 1 0,-2-2 0,1 2 0,2-5 0,1 2 0,-1-2 0,-3 9 0,0 0 0,3-8 0,1 2 0,-1-3 0,-2 6 0,1-3 0,3 3 0,-1 1 0,-3 1 0,1 0 0,2 1 0,1 2 0,-4 1 0,1 0 0,2 4 0,1 0 0,-1-22 0,-1 1 0,1 1-566,1 1 1,0 0-1,0 1 566,0 0 0,0 0 0,0 0 0,0 0 0,0 1 0,0 0-130,0 0 1,0 0 0,0-1 129,0 0 0,1-1 0,-2 1 0,0-3 0,0 1 0,0 2 0,-1 14 0,1 3 0,-1-3-267,-1-15 1,-1-1 0,1 1 266,1 12 0,1 2 0,-1-4 0,-2 3 0,-1-4 0,3 2 0,0-1 0,-1-1 0,1 0 0,0 1 0,1 1 0,0-1 0,2 1 0,-1 3 0,0 0 0,0 2 0,0 0 0,0 2 0,0 1 0,0-23 0,0 1 0,0-1 0,0 1 0,0 0 0,0-1 0,0 22 0,0-1 0,0 0 0,0-1 0,0-4 0,0 2 0,0-5 0,0 2 0,0-3 0,0 8 0,0 1 0,0-16 0,0 4 0,0 2 0,0-3-411,0 6 0,0-2 0,0 0 411,0 0 0,0 0 0,0-1 0,-1-1 0,-1-1 0,1-3 160,-1 6 0,-1-3-160,-1 2 0,-1 0-102,0 0 1,-1 3 101,1-3 0,-2 4 0,2-3 0,-2 10 0,0-1 0,1-7 0,0 2 0,0-4 0,0 5 0,0-2 0,0 1 0,0 2 0,2-4 0,-1 4 0,2-3 0,0-12 0,1-2 0,0 3 0,0 12 0,0 3 0,1-3 0,0 8 0,2-2 0,-1-22 0,0 1 0,0-1-278,0 1 1,-1 1-1,2-1 278,0 0 0,0 0 0,0 1 0,1-3 0,0 1 0,1 4 101,0 1 0,1 5 0,1 3 0,0 0 0,1-1-101,0 7 0,1-1 0,0 0 0,1 3 0,-2-6 0,0 3 0,1 0 0,-1 0 0,0-4 0,1 2 0,0-1 0,0-3 0,0-2 0,0-1 0,-1-3 0,1 0-212,-1 0 1,0-1 0,0 0 211,1-2 0,-1 1 0,1-1 0,0-3 0,0-1 0,0 3-7,2 15 0,0 3 1,0-4 6,-2-14 0,-1-2 0,1 3 281,2 5 1,0 5 0,0 1 0,1-3-282,0 4 0,-1-3 0,1 0 126,1 1 1,1 0 0,-1-1-127,-1-2 0,1-1 0,-1-3 0,3 9 0,-1-3 0,-1 4 0,0 0 0,0 4 0,-1 1 0,-5-20 0,1 0 0,-1 1 0,-1 2 0,1 0 0,-2 0 0,0 1 0,-1 0 0,-1 3 0,0 3 0,-1 3 0,-1 1 0,0-3 0,-2 4 0,1-4 0,-2 7 60,0-5 1,-1 7-1,0 2 1,-1-2-1,1-6-60,-2 7 0,0-5 0,0 3 0,0-3 0,0 3 0,0 0 0,0-4 0,2 0 0,0-3 0,1-1 0,1 1 0,0-1 0,1-1-304,0 1 1,1 0 0,0-1 303,1-2 0,0 0 0,0 0 0,0-3 0,0 0 0,0 4-155,1 6 1,1 6-1,-1 0 1,1-5 154,-2-7 0,0-4 0,1 3 0,0 3 0,1 5 0,-1-1 0,0-8 0,0 5 0,-2-3 21,0-3 0,-1 3 0,0-2-21,-1 9 0,-1 0 0,0-9 0,0 2 0,-2 0 294,-1-1 1,-1 0-1,0 0-294,-2 1 0,-1 1 0,1-1 0,0-1 0,0 0 0,-1-2 167,2-5 0,-2-1 1,2-4-258,0-1 0,0-3-135,1-3 0,0 0 397,-2 3 1,2-2-803,-2 11 834,-4-2-1104,7-32 541,-5-6-1170,-2-14-810,-2-14 2339,-3-25 0,9 12 0,0-3 0,0-7 0,0 0 0</inkml:trace>
  <inkml:trace contextRef="#ctx0" brushRef="#br2" timeOffset="48621">21181 213 15088,'8'-7'5937,"0"0"-5217,0 3-271,0-1 181,0-1-450,-3 1 90,0 0-90,-2 3 0,1 2-1,0 0 181,0 0-90,0 0 0,0 0-90,-2 0 180,0 0-181,0 0 1,0 6-90,4 4 0,-2 8 90,2 2 0,0 7 0,-1 3-90,2 6 90,-2 7 0,1 4 179,-4 10-448,0 6 179,-2-28 0,0 0-784,0 4 0,0-1 739,1 2 0,0 0 0,0 0 0,0 3-449,2 18 1,0 0 448,-2-14 0,0 0-251,1 13 1,0 1 250,-1 0 0,-2-2 0,-1-13 0,0 1 0,2 13 0,0 0-45,-5-19 0,1-1 135,1 16 0,1-1-90,-2-14 0,1-1-45,1 14 0,1-2 0,1-16 0,0-1 74,-3 1 0,0 0-74,1 0 0,-1 0 0,-2 1 0,-1-1 422,0 1 1,1 0-423,0 0 0,0 1 0,-1 1 0,0 1 0,1-1 0,0 3 0,-5 21 0,0 0 0,3-12 0,0-1-121,1-6 0,-1 3 0,1-3 121,-1 6 0,0-2 0,0 1 0,-1 1 0,1-1 0,-2 2-764,2-5 1,-1 4 0,0-3 763,-1 8 0,0-1 0,1-8 0,1 2 0,0-3-68,0 2 1,0-1 67,-2 16 0,0 0 0,3-14 0,-1-1 0,-1 11 0,0 2 0,3-4 0,0-3 0,1-13 0,0 2 0,2 2 0,1 3 0,0-1 0,-1 10 0,0-1 0,2-1 0,0 2 0,-3 8 0,-1 0 0,1-9 0,0-1-56,-1 0 1,0 0 55,2 1 0,1-3 0,0-12 0,2-3 0,-1 2 0,0-1 0,-1 1 0,2-1 0,0 0 0,1 1 0,0-1 0,1 1 0,1-1 0,0 1 0,-1-1 0,0 1-596,-1-2 0,0 0 596,-1 1 0,0-1 0,-1-1 0,0 0 971,0 0 0,0 1-971,0-1 0,0 0-110,0 0 1,0 0 109,0 1 0,0-1 0,0-1 0,0 0 0,0-1 0,0 0 0,0 31 0,0-2 0,-4-1 0,4-1 0,-4-19 0,0 1 0,0 20 0,0-8 0,0 0 0,-6 9 0,6-22 0,-1 1 0,-7 19 0,2 4 0,4-30 0,0 3-814,-3 20 1,0 3 813,2-12 0,1 1 0,0-7 0,1 3 0,0-3 577,-1 7 0,0-2-577,2 2 0,0-1 0,-2 1 0,0 1 0,2-1 0,-1 0 0,-1-1 0,1 1 0,0-2 0,1 0-230,1-2 1,0 1 229,-2-3 0,1 0 0,3-2 0,0 0 0,-3-4 0,-1 1 108,4 11 1,1-1-109,-1-14 0,-1 0 0,2 9 0,0-1 0,0 15 0,0-2 0,0-18 0,0 0 0,-4 19 1262,0-11 0,-2 2-1262,-2-8 0,0-1 0,0 1 0,0-1 0,0-2 0,-1 0 0,2 3 0,0-2 0,-4 20 430,6-17 1,0 0-431,-4 15 926,8 6-926,-2-21 0,0 6 0,2 11 0,2 7 0,-1-4 0,0-2 0,0 0-968,0 1 1,0 4 0,0-11 967,0 8 0,2-2-866,2-1 866,2-2 287,1-1-287,-2-2 0,0 3 0,-1 2 0,-1-14 0,1 1-67,-1-10 1,-1 1 66,4 27 0,0 0 1246,-3-24 1,0-2-1247,2 13 0,0 0 0,-2-15 0,1-1 0,-1 0 0,1 0 0,-1-1 0,1-1 0,-1 1 0,2 0 0,-1 0 0,0 0 0,0 0 0,0 0 0,0 0 0,0 0 0,0 0 0,0 2-947,1 17 1,0 2 946,-1-11 0,-1 0 0,1 16 0,-1 0-748,-1-15 0,-1-1 748,0 2 0,0 0-96,-1-1 1,0 3 95,0-1 0,0 3 0,0-2 0,0 7 0,0 2 0,-2 5 0,0 6 0,0-2 0,1-9 0,-1-3 0,0 1 0,0 0 0,0 0 0,0 2 0,1-5 0,0 3 0,1-2 0,0-3-258,2 14 0,0-1 258,0-9 0,1 3 0,0-4 0,2 7 0,1-3 0,0 1 0,0 0 0,0-2 0,0 3 0,0-6 0,0 1 0,0-1 0,0 6 0,-1 0 0,0-9 0,0 1 0,-1-2 244,-2 2 0,0-3-244,-1 2 0,0 0-60,-1-1 1,0 1 59,0 0 0,0 2 0,0-4 0,0 4 0,0-2 0,0 9 0,0 0-275,0-9 0,0 3 0,0-3 275,0 3 0,0-2 0,-2-2 0,0-1 347,2-1 1,-1-1-348,-3-3 0,-1 0 189,2-2 1,-1-1-190,-1-2 0,0-1 0,0-2 0,0 0 0,1 28 112,0-22 1,0-1-113,3 20 0,0-23 0,-1 0 0,2 12 0,0 3 0,0-2 0,0 2 0,0 0 2181,0 0-2181,-1-11 0,-2 1 0,-3 21 256,4-20 0,-1-1-256,-8 17 0,6-1 0,-5 1 0,6 2 0,0 0 35,4-17 1,0 0-36,0-10 0,0 1-1178,0 9 0,0 0 1178,0 17 0,0 2-55,0-21 0,0 1 55,-1-9 0,-1 2 0,-2 18 0,-1 3 0,-2-12 0,0 0 0,0 0 0,1 0 0,-1-3 0,0-3 0,-1 20 0,4-1 0,-5 1 0,5-16 0,1 1 0,-4 22 0,0-12 0,1-1 0,5 7 0,-5-24 0,-1 2 0,3-1 0,1 0 0,-3 20 0,0-5 0,1 1 0,3 12-127,0-19 0,-1 0 127,3 20 0,0-30 0,0 0 0,0-1 0,0 0 0,1 1 0,0 1 0,0-1 0,0 0 137,1-1 1,-1-8-138</inkml:trace>
  <inkml:trace contextRef="#ctx0" brushRef="#br2" timeOffset="49753">8625 18476 19136,'-8'5'3328,"3"3"-3058,-4-7-90,8 3 0,-8-4 0,8 6 90,-3 0 359,4 13-89,0 6-90,0 7-136,4 0 1,0 5-45,-2 9 0,1 2-322,2 1 0,0 3 142,-3-3 0,-1 4 0,0-1-31,0-6 1,-1-43-56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11:40.515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13920 3126 15808,'0'-9'6116,"0"-3"-5396,0 3-180,0-2-1,0 2 1,0 0 0,0 2 0,0 2-1,0 3 900,0 2-1079,0 12 270,0 46-540,0-26 0,0 3-453,-1 21 0,-1 3 363,-1-4 0,-1 0-573,0 5 1,0 2 572,-2 0 0,0 1 0,1 1 0,0 0 0,-2-2 0,0-1 0,0-2 0,-1 0 0,1-7 0,-2 2-257,0-3 0,0 3 1,0-6 256,1-4 0,1-2-1244,-3 19 0,1-6 525,1-11 524,7-17-5382,-2-5-4254,5-66 9676,5-5 0,1-1 1,1-4-1,2 9 0,1-1 1</inkml:trace>
  <inkml:trace contextRef="#ctx0" brushRef="#br0" timeOffset="777">14310 3415 19874,'5'-37'3328,"-2"17"-2506,-3-2-642,-3 20 224,-2 2-44,-5 12 0,-2 9-90,-6 22-1,-5 13-1465,9-22 1,-2 1 1285,-2 3 0,0 1-45,-2 0 0,-1 1-708,-3-1 0,-1-1 708,2 0 0,-1-1-202,-1-4 1,-1 0 156,3-5 0,-1 0-25,-4 3 0,-1-2 115,-9 8 1966,-8 4-2056,26-29 2126,6-2-1766,9-10 271,5 0-541,0-8 1,0 4-1,4-9-90,0 8-90,8-1 90,2 1 0,7 3 0,7 0 0,8 2 0,11 8 0,10 2 45,-15 1 0,2 2-537,1-1 1,0 0 491,-2-1 0,0 1-135,1-1 0,-4-1-225,1 3-89,5-4-1,-22-5-180,-3-4-359,8-4 449,11-28 1343,-6 7-533,-5-22 0,-5-6-2852,-9-8 2806,-3 18 1,-3 2 135,-9 0-180,0 23 0,-3 7 0,-7 10-90,-2 13-90,-3 13 0,3 9 90,1 7 3302,5 2-3392,2 0 90,10-2-90,4-7 0,25-3 0,-3-16-90,31-17 90,-24-15-90,10-17 0,-21-18 90,-12 9-90,-9-12 90,-17 19 0,-7 4-90,-9 5 0,-6 7-90,-5 6-809,-20 8 179,16 8-179,-8 5-2519,25 10 3508,13-2 0,11-1 0,11-8 0</inkml:trace>
  <inkml:trace contextRef="#ctx0" brushRef="#br0" timeOffset="1288">15021 3809 21025,'19'-12'3958,"-4"3"-3329,-5 2 1,-5 5-540,-1 0 0,-4 2 0,0 16-90,0 4 0,0 18 0,0 23 0,3-15 0,3-10 0,2-1 0,6 0 0,7-1 0,-3-22 0,1-6 0,3-10 0,-1-5 0,3-9 0,-4-7 0,6-19 180,-10 11 180,1-16-271,-12 26-89,-2 3 90,-3 24-90,0 11 0,4 32 0,0-10 0,6 17 0,11-14 0,0-12 0,21-7 90,-13-21-90,20-25 0,-24-6 90,4-17 90,-19 4-90,-4-1 0,-4 2 0,-11-12-90,-1 16 0,-8-5-90,0 19-90,2 7-359,-1 5-1350,-2 3 360,5 6 1529,-1 2 0,5 6 0,2 1 0</inkml:trace>
  <inkml:trace contextRef="#ctx0" brushRef="#br0" timeOffset="1892">16036 3478 21745,'-4'-20'2338,"0"0"-1438,-6 0-540,1 7-91,-2 2-89,0 9 90,-1 2 0,-4 10 270,-15 29-450,5 2-45,7-8 0,1 0-1040,-2 19 1085,2 1-90,9-4 0,4-5 0,5-6 90,1-6-90,9 3 0,3-13 0,9 4 0,4-18 0,3 4 0,5-7 0,-1 6 0,0 0 0,-5 1 1084,-3 3-1084,-7 3 0,-4 1 0,-6 1 90,-4-2-90,-7 4-90,-17 1 0,-1-3-269,-10-7-361,5-9-269,-1-4-361,-1 0-3147,-12-12 4497,15-3 0,-6-17 0,17 0 0</inkml:trace>
  <inkml:trace contextRef="#ctx0" brushRef="#br0" timeOffset="2545">16247 3234 22554,'17'-46'2249,"-1"6"-1799,-4 6-1,-2 9-179,-2 5 90,-4 10-90,2 4 449,7 36-539,1 4-90,-2-1 0,0 3-676,-4-2 1,0 0 630,2 5 0,-2 1 0,0-1 0,-1 4-15,0 5 0,1 5 0,-2-4-30,0-3 0,-2-2-192,4 23 1,-2-5 191,-5-14-37,-1-12 37,0-7 0,2-8 0,0-4 90,2-9 1022,-1-2-1202,-1-6 435,3-14-435,2-2 90,7-15 0,4-1 44,3-2-44,3 0 0,2 2 0,-1 5 0,-1 7 90,7 4 0,-8 15 0,8 8 0,1 30-90,1 16-90,1 1-180,-7 0-1259,-5-16 540,-7-14-181,1-4-359,-6-14-270,-2-12-2159,11-26-3777,-4-3 8454,-3 5 1,1-2 2968,5-25 629,1 0-1618,-1 0-1170,-4 10-540,-1 6-449,-4 11 270,-4 6-361,0 14 1,-2 8 0,3 14-90,7 26-270,2 20-135,-3-20 0,0 1-180,-3-6 0,-2-1-495,4 22-269,-7-22-180,-4-7-810,0-11-7852,0-6 9545,-7-18 0,0-9 1,-7-11-1</inkml:trace>
  <inkml:trace contextRef="#ctx0" brushRef="#br0" timeOffset="2684">17067 2981 20536,'-11'-43'899,"-1"-1"1,-4-13-900,0-3 447,10 37-1616,6 12-861,-3 13 2030,-2 10 0,-5 12 0,0 4 0</inkml:trace>
  <inkml:trace contextRef="#ctx0" brushRef="#br0" timeOffset="3515">17628 3248 20575,'-10'-7'2879,"1"2"-2699,-1 3 89,-3 2 1,-4 20-270,2 1 90,-1 28-90,12 1 90,-3 13-1386,6 3 1296,-1-31 0,0 0 90,6 31-691,0-5 601,4-8 0,2-9 0,-1-11 0,3-7 0,0-14 1299,2-4-1299,2-14 688,1-5-688,-1-14 0,4-29 180,-8 4-90,-6 15 0,-1-1 180,-3-18 44,-2 20 1,0 0-45,0-16 0,0-4 90,0 24-180,0 10 0,0 2-91,0 7 1,0 4-90,0 3 0,0 4 0,0 8 90,3 8 0,9 42 0,0-1-1741,0 4 0,1 3 1696,-5-22 0,-1 0-45,4 15 0,0-1-181,-3-18 0,0-3 181,0-1 0,-1 0 0,5 25 0,1 4 0,-4-22 0,1 1 90,-6-24 90,0-8-180,-2-4 3212,2-12-3212,8-16 0,-3-5 452,9-13-632,-4 2 0,2-1-180,1-2-809,4-13 270,-5 13-91,3-8-359,-8 17-450,-3 0-450,-2 1 2249,-2-3 0,2 2 0,0-2 0</inkml:trace>
  <inkml:trace contextRef="#ctx0" brushRef="#br0" timeOffset="4326">18196 3234 20485,'0'-9'2969,"0"2"-2520,0 5 91,2 18-360,0 4 0,4 20-90,0 6-90,3 8-248,-1 5 338,2 5-90,-3-24 0,1 1 0,2-7 0,-1 0 0,10 29 0,-1-24 0,-6-23-90,0-7 0,0-5-180,6-16 181,-4-1 246,9-34-247,-10 9 90,3-19 90,-6 9 0,-6 3 0,0 1 0,-4 8 0,0 9 0,0 7-90,0 6 90,0 7-90,2 11 0,5 25 0,1 1 0,3 18 0,-1-11 0,3 1 90,1-5-90,13 4 0,-6-15 0,17-2 0,-15-14 0,4-10 0,-9-5 0,0-9 0,-1-7 0,1-9-90,-2-5 180,-1-6-90,-6 11 0,-1-2 0,0-17 45,-3 19 0,-1 1 45,-4-8 0,0 5 0,0 4-1,-4 5-89,4 4 180,-8 5-90,4 5 90,-1 2-90,-2 4 0,6 2-90,-2 3 0,3 8 90,-6 6 90,1 8-180,-5 9 180,6 4 0,-3 7 0,6 19 0,1 5-180,6-3 89,6-12-89,4-19 90,15-1-90,-3-8 90,9-5 0,-9-10-90,1-6 90,-1 0-90,10 0 0,-13-4 0,6 1 0,-17-6-270,-2 0-1169,0-14-1889,-7-10 3328,-5-5 0,-7 1 0,-5 7 0</inkml:trace>
  <inkml:trace contextRef="#ctx0" brushRef="#br0" timeOffset="4844">19967 2777 20036,'0'-16'3418,"-4"3"-2969,3 2 1,-8 6 90,4 1-1,-5 14-89,0 10-180,5 19-3482,-4 15 3302,8-20 0,1 2-90,-1 3 0,-1 2-589,1 3 0,2 0 589,1 2 0,1-1-206,2-1 0,2 0 26,4-1 0,1-2-90,2-2 0,3-3-225,1-3 1,2-3-91,0-2 0,3-4-4331,13 0 1,4-5 4290,19 3 1,-18-15 0,0-4 0,16-10 0</inkml:trace>
  <inkml:trace contextRef="#ctx0" brushRef="#br0" timeOffset="5042">20641 2827 21195,'3'-34'1259,"0"0"1,5-28-720,0 11 267,2 12 3,4 14-58,6 12-213,7 21-179,9 19-180,7 23-1306,-20-16 0,-1 3 1171,1 5 0,-1 1-45,-2 2 0,-1 4-903,-6-3 0,-1 3 0,-1-2 498,0 6 1,-2 0-46,-2-9 0,-1 1 1,-4 0 392,-11 19 1,-6-3-1,2-17 1,-4 0 0,-10 14-1,0-1 1</inkml:trace>
  <inkml:trace contextRef="#ctx0" brushRef="#br0" timeOffset="6376">12962 5536 21924,'0'-9'3688,"0"2"-3328,0 1-180,0 3 180,-4 1-180,0 2-90,-1 0-90,2 0 90,-6 0 90,-3 6-1,-19 14-89,5 2-90,-12 12 90,9-5-90,-1-2 0,-4 12 90,12-11-90,2 19 0,31-19 0,9 3 0,19-14 0,19-6 90,-5-2-90,0-4 90,-20 3 0,-22-3 0,-6 9 0,-12 2 180,-22 26-180,-3-4-45,-4 1 0,-3 0-45,16-14 0,-1 0 0,-14 13 0,1 0 0,5-1 0,-2 4 0,25-23 0,6-2 0,9-3 0,13 1 0,5-3 0,1 0 0,0 6 0,-17 1 90,1 8 0,-16 19-90,-2-6 0,-8 15 0,1-15 0,0-3 0,1 6 0,7-12 0,2 2 0,6-12 0,0-2 0,4 1 0,0-3 0,6-1 0,1-3 0,3-1 0,0 0-720,8 4-359,-6 0-630,1 3-990,-10-1 2699,-4 6 0,-3 10 0,0 7 0</inkml:trace>
  <inkml:trace contextRef="#ctx0" brushRef="#br0" timeOffset="7335">13340 11479 20377,'0'5'3418,"0"3"-1624,0-7-1434,0 3-7,1-4-353,5 0 182,6 0-272,5 0 568,5 0-478,1 0 0,-1 6 0,-1-4 0,-3 10 0,-6-7 90,-4 10 0,-4 0 89,-9 3 1,-11 12-90,-2-7 0,-13 16-90,13-17 0,-2 6 0,10-12 0,6 2-90,0-4 0,4-1 90,2 1-90,2-1 0,4 1 90,3-1 0,1-1 0,-2 1 90,-4 1 0,-2 6 90,-13 5 0,-6 7 0,-12 2-90,-3 2 90,-15 12-180,13-15 0,-5 6-90,20-21 0,9-4 0,8-7-180,10-3 0,9-4 90,9 0 1,7 0 89,5 0 90,2-2 0,-2 1 90,-5-1 179,-5 8 1,-7 4 540,-5 42-630,-15-15-180,-2-3 0,-3 1 0,-12 8 0,-1 2 0,-1 1 0,1-1 0,1 0 0,0-2 0,-4 12 0,-6-9 0,2-5-360,-1-15-90,8-19-180,2-3-539,0-4-450,1-2-989,0-5 2608,-2-4 0,0-5 0,-3-2 0</inkml:trace>
  <inkml:trace contextRef="#ctx0" brushRef="#br0" timeOffset="9143">13266 13872 19856,'-4'-20'5487,"-3"3"-4768,6-1 360,-6 3-809,6 7-180,-3 2 0,4 4 0,0 2 270,29 24-360,-7-6 0,26 23 90,-15-7-90,2 3 0,-3 5-135,-11-12 0,0 0-405,8 13-89,6 11-1440,-11-19 990,-9-12-451,4-4-718,-6-15 2248,1-12 0,6-8 0,1-10 0</inkml:trace>
  <inkml:trace contextRef="#ctx0" brushRef="#br0" timeOffset="9549">13920 13682 21283,'13'-28'2969,"-5"6"-2379,-4 10-140,-4 6-1,-6 14 181,-15 22-450,-2 5-135,-3 2 0,-2 2-262,9-12 0,0 0 217,-7 10 0,-1 1-45,-2 2 0,1 1-180,1-3 0,0 1-45,-2 4 0,1-2-89,-9 9 298,20-21-119,11-22 205,6-2-25,4-5 0,4-5 90,5-2 521,3-4 18,6-5-269,-10 6-180,1 2 180,-10 6-90,2 12-1,4 28-269,-1 8 45,-3-11 0,-1 3-805,-2-5 0,0 1 760,0 2 0,0 1-74,1 13 1,0 1-152,-1-6 0,1-1-45,0-1 0,-1-3-359,1 13-1170,-1-22 539,-1-17-719,0 0 1979,1-22 0,-1-10 0,2-11 0</inkml:trace>
  <inkml:trace contextRef="#ctx0" brushRef="#br0" timeOffset="9879">13993 14111 23004,'7'-7'2249,"-3"5"-1800,-2 13 1,-2 10-90,0 12-180,0 6-90,3 9-90,3-3 90,16 15-90,0-20 90,10 3-90,12-23 0,-11-10 90,10-8-90,-19-11 0,-4-9-3392,-5-30 3392,-7 5-594,-10-21 594,-8 15-11,-9 3-79,-5 3-1978,-4 9 1888,-3 7 1888,0 9-2427,1 9 142,3 11-1042,1 9-798,5 10 2417,5 2 0,8 2 0,4-3 0</inkml:trace>
  <inkml:trace contextRef="#ctx0" brushRef="#br0" timeOffset="10283">14464 14157 22464,'17'-18'2879,"-3"2"-2520,-4 2-89,-2 3-90,6 16-90,-1 9-90,7 21 0,0 6 0,-3-8 0,1 1 0,10 15 0,-10-18 0,1-1 0,3 3 0,0-7 0,-1-12 0,12-14 0,-8-14 0,10-14 90,-12-8 0,-10 5 0,-3-3 180,2-19-46,-5 17 1,-3 2 45,-4-9 0,-5 4-90,0 12-90,-5 5-90,5 8 0,-2 7 0,6 9 0,-3 12 90,8 33-90,2-1-180,4 1 0,2 2-726,8 14 546,-7-22 1,2-1-631,9 12-179,-2-9-2519,12 5 3688,-11-19 0,6 0 0,-13-18 0</inkml:trace>
  <inkml:trace contextRef="#ctx0" brushRef="#br0" timeOffset="10677">16584 13786 23364,'-12'-25'2248,"0"0"-1708,1 4 449,-2-1-719,4 10-90,1 1 0,0 9 90,8 20-180,-4 5 0,4 24-90,4 5 45,5-6 0,4 1-209,-1-10 0,3 0 164,6 3 0,3 3 0,2-4 0,10 3 0,1-4-135,0 1 0,0-3-90,-4-9 0,-2-4-405,6 0-1708,2-8 449,-14-12-810,0-10 2699,-19-16 0,-2-11 0,-4-7 0</inkml:trace>
  <inkml:trace contextRef="#ctx0" brushRef="#br0" timeOffset="10912">17197 13523 24263,'22'-14'2069,"3"5"-1619,3 5-91,6 14-179,5 7-90,6 15 0,0 8-45,-22-16 0,-1 2-698,-1 2 1,-2 1 652,-1 3 0,-1 1-45,-1 1 0,-2 1 0,-2 0 0,-1 0-180,-2-1 1,-2 0-406,1 31-458,-10-2-352,-10 1-718,-10-3 2158,7-31 0,-3-1 0,-1-1 0,-2 0 0,-2-1 0,0 0 0</inkml:trace>
  <inkml:trace contextRef="#ctx0" brushRef="#br0" timeOffset="12178">13766 15364 21924,'-5'0'1889,"2"0"-719,3 0-990,-6 0 89,1 4-89,-8 1 0,0 6-90,-7 3 90,0 2-180,-5 4 0,1 1 0,3 1 90,3-1-90,6 1 0,6-3-90,2 7 90,9-9 0,6 3 0,7-13-90,5-3 180,-1-4-90,1 0 0,-7 0 0,-2 0 0,-7 0 0,-4 4 90,-3-3-90,0 9 0,-7-2 0,-4 7 90,-9 3-90,-14 15 0,9-5 0,-4 7 0,15-13 0,8 3 0,2-8-90,33 10 90,-13-17 0,22 4 0,-21-14 0,-5 0 90,-4 0-90,-4 4 90,-8 11-90,-2 1 0,-5 8 0,1-8 0,2-1 0,0-1 0,4-3 0,0 0 0,4 1 90,0 3-180,4-2 90,0 2-90,8-6-180,0-4-90,1-1-359,-1-4-271,-6 0-3237,2 0 4227,-6 6 0,2 1 0,-4 7 0</inkml:trace>
  <inkml:trace contextRef="#ctx0" brushRef="#br0" timeOffset="13260">13880 18250 20575,'-5'-7'2879,"2"0"-2610,3-4-179,0 2 0,9-4-90,0 3 90,20-1-90,-7 6 90,8 1 90,-9 4 90,-5 0 0,-4 4 0,-6 3 89,-2 9-89,-10 2-90,-2 7 0,-8 0 0,-1 2-180,-1 0 0,3-4 90,7-1-90,3-6 0,5-2 0,0-3 0,5-6 0,2-1 0,8-4 90,-3 0 0,-2 0 0,-7 6 0,-3 2 0,-3 5-90,-2 1 0,-3-3 0,4 0 0,2-6 0,8 0 0,2-5 0,13 6 90,-4 1-180,6 7 180,-7-1-90,-1 3-90,1 2 180,0 13-180,-3-6 180,0 9-180,-4 0 90,-1-9 90,-2 5-180,2-10 90,-4-2 0,4 3 0,-4-1 0,2-2 0,-4 2-90,0-2-180,-13 5-540,-6-12 181,-4 1-271,-3-12-269,8 0 1169,-8-2 0,6-1 0,-5-1 0</inkml:trace>
  <inkml:trace contextRef="#ctx0" brushRef="#br1" timeOffset="19651">13965 6717 16887,'-5'0'4948,"2"0"-4229,-3 0-179,5 0-90,-10 0-1,10 0 91,-8 0-90,8 0 989,-3 0-1259,33-2-90,31-5-45,-24 4 0,4 1-432,5-2 0,4-1 0,-3 1 387,1 0 0,0 1 0,17-2 0,1 0 45,-4-1 0,-4 0-45,-14 3 0,-2 0 0,9-2 0,-3-1 0,4 2-446,-12 1 446,-9 1 0,-8 2 0,-6 0 0,-5 0 90,-5 0 923,-5 0-1732,-1 0-217,-3 0-54,-4 0-89,-7 6-2789,-13 10 3868,0-1 0,-10 7 0,6-8 0</inkml:trace>
  <inkml:trace contextRef="#ctx0" brushRef="#br1" timeOffset="20167">14330 6744 16168,'-4'0'5037,"0"0"-1619,4 0-2788,0 4-181,0 5 1,4 5-180,-1 10 0,4 6-90,0 12 0,1 11-356,0 12 221,-4-29 0,0 3-45,3 22 0,-1 2-454,-1-15 0,0 1 454,2 13 0,-1 0 0,-2-22 0,-1-3 0,3 26 0,-2-9 0,-2 5 90,0-29-90,-2 3-90,0-29-540,0-8 240,0-3-510,0-8-269,0-6 574,0-4 595,5-18 0,0 10 0,5-13 0</inkml:trace>
  <inkml:trace contextRef="#ctx0" brushRef="#br1" timeOffset="21078">15138 6798 19496,'0'-7'4048,"0"-1"-3329,0 4-89,2 0-91,-1 4 721,1 0-1170,-1 0-90,3 0 180,10 9-1,1 3 1,11 12-90,1 8 90,5 11 0,3 9-135,-17-22 0,0 1-196,0 3 0,-1 0 196,1 2 0,-2 0 0,0 0 0,-1 1 45,4 15 0,0 1-90,-7-16 0,0 0 44,2 9 1,-1 1-45,-3-12 0,0-2 90,7 20-90,0-6 90,-6-19-90,-3-20 0,-2-10 0,3-12 0,-1-16 0,2-12 0,0-17-2,-4 24 1,0-3 1,2-23 0,0-2-458,-1 15 1,1-1 457,0-14 0,0 0 0,0 23 0,0 1 0,1-9 0,0 1-186,4-17 186,-5 27 0,0 2 351,2-9-351,-5 17 0,0 1 932,-5 15-932,0 4-90,0 3 0,0 2-6532,0 2-3209,0 4 9163,0 1 0,-4 4 0,0 0 0</inkml:trace>
  <inkml:trace contextRef="#ctx0" brushRef="#br1" timeOffset="22394">18915 6563 20755,'0'-12'2159,"0"1"-1889,0 2 269,-9-6-359,1 5 0,-8-5 0,4 5 0,-2 1-90,0 0 0,-4 2 90,-22 3-180,10 2 90,-31 18-90,28-2 90,2 7 0,2 3-90,-3 10 0,-9 15 0,19 8 0,11-14 0,2 9 90,12-20-90,3-5 0,7-7 90,3-2 0,15-7-90,-2-4 0,30-2 0,-17-5 0,14-3 0,-17 1 0,-2-1 0,-7-1 89,-3 4-89,-5-2 90,-4 2-90,-2 0 90,-3 4 0,-3 5 0,-6 7 0,0 7 0,-4 20 0,-15 9 0,1 2-90,-16-6 0,3-17 0,-1-6 0,0-2 0,-1-5 0,2-8 0,1-4 0,-3-12 90,6 0-90,0-7-90,11 0 0,2 1-90,5 0-90,2 6-179,3 1-271,0 3 0,0 0 1,0 2-1</inkml:trace>
  <inkml:trace contextRef="#ctx0" brushRef="#br1" timeOffset="23101">19414 6581 21295,'-3'-5'1799,"2"-1"-1529,-6 5-90,6-1 179,-8 0-179,2 2 0,0-2-90,-4 2 180,6 0-90,-6 0 90,0 0 89,-3 0-89,-2 4-90,-4 3 0,-3 7 0,-12 16-90,10-1-45,4 1 0,2 1-45,0 11 90,2 15-90,11-16 0,6-2 0,6-3 0,2-3 90,8-3-180,3-3 180,3-6-180,1-4-90,15-9 90,-10-2 0,13-6 90,-14-6-90,-3-4 90,0-8 0,-5-6 0,-3-4 0,-4-6 0,-5-18 0,-4 11 90,-5 8 0,-3 0 90,-10-14-90,0 3 0,-5 9 180,4 13-180,9 11-90,-6-1 90,12 12-90,-2-2 0,6 20 89,11 14-89,0 10 0,9 8 0,-2-11-89,12 17-181,-6-13-270,8 7-359,-10-21-451,-1-6-539,-3-5-629,-1-8 2518,-4-4 0,0-6 0,0 0 0</inkml:trace>
  <inkml:trace contextRef="#ctx0" brushRef="#br1" timeOffset="23710">19695 6680 22914,'-13'-20'3418,"3"-6"-3148,4 10-90,-1-1-90,6 13-90,-3 2 0,4 10 90,2 8-90,7 39 0,-2-15 0,1 2 0,1-1 0,-1 2 0,3 10 0,0-3 0,3 15 0,-3-10 90,-4-19-90,-7-26-270,0-4 0,0-20 270,0-6-90,-3-44 90,2 10 0,-1 16 0,0-1 0,2 0 0,0 2 90,4-15-90,0-10 0,5 32 180,1 8 0,9 16 0,-1 12-1,10 20 1,-6 11-135,-7-2 0,0 2 45,5 21-90,-8-21 0,-3 1 0,-1 19 90,-3-22-90,-4 1 0,-1-22-90,0-7 0,0-19 0,0-8 90,0-20 0,0-4 0,4-1 0,0-1 0,10-2 90,-3 17 0,16 6-90,-7 25 90,14 11-90,-4 10 90,5 6-90,0 5 0,-3 0 0,-3 2-270,-5-7-449,-4 0-271,-3-6-359,-5-3-450,-6-5-809,-2-6 2608,-4-3 0,-4-4 0,0 0 0</inkml:trace>
  <inkml:trace contextRef="#ctx0" brushRef="#br1" timeOffset="24234">20702 6355 20305,'-18'0'2789,"-1"0"-1980,-12 0-359,6 0 0,-10 0-90,8 0-1,-3 6-89,-1 3-5570,-17 28 5390,13-2-45,12-8 0,1 1 1453,0 18-1498,9 1 90,11 14-90,15-17 0,5-13 0,6-3 0,19-3 0,2-12 0,2-4 0,15-3 430,-11-5 0,0-2-430,14 1 0,-7 0 90,-22 8 0,-28 4-90,-8 13 0,-10 3 0,-10 5 3392,-7 1-3437,3-10 0,-1-1-225,-10 9-90,-11 5-180,21-21-1258,0-7 358,9-7 1440,2-19 0,14-1 0,5-13 0</inkml:trace>
  <inkml:trace contextRef="#ctx0" brushRef="#br1" timeOffset="24696">20998 6414 23094,'2'-29'2878,"0"9"-2608,-2 0 0,0 14-180,0 4 0,0 22-90,2 3 45,1 12 0,2 5-45,2 15-1696,-1-15 0,1 0 1696,4 12 0,1-2-585,-2-7 585,2-7 0,-2-6-90,3-8 0,1-6-90,-2-7-180,11-11 3373,-5-7-3103,12-27 1054,-15 0-874,-4-1 0,-3-3 90,-3-11-45,-2 17 0,0 0 315,-3-18-271,0 16 1,0 0-180,0 22 450,0 8-360,0 26 90,0 5-135,4 11 0,1 4-45,2 16-618,2-16 0,0-2 258,7 13-180,1-4-1889,8 4 451,-8-19 1978,9 1 0,-12-28 0,3-6 0</inkml:trace>
  <inkml:trace contextRef="#ctx0" brushRef="#br1" timeOffset="25605">21481 6391 21475,'0'-25'3238,"0"4"-2788,0 6-181,0 6 271,0 4-360,2 23-90,4 3 45,0 13 0,0 5-135,7 15 45,-4-2 0,0 1-45,2 8 0,-5-25 0,-1 0 90,4 14-90,-5-20 0,0-4 0,-4-18-90,0-10-180,0-18 270,2-5-90,2-22 90,2-1 0,0 9 0,1 0 90,3-20-90,-3 22 0,-1 2 0,3-3 90,4 3 90,4 17 0,2 9 0,1 23-1,-2 16 1,-2 8-90,2 6 0,-3-1-90,-3-2 0,-2-5 0,-4 1 90,-2-14-90,-2-4-90,-2-15 90,0-10 0,-5-5 0,3-14 0,-3-9 0,5-9 0,2 7 0,1 0 0,2-18 0,2 13 0,0 3 0,2 2 0,3 2 90,3 25 0,-3 11 90,12 20 0,-10 1-90,6 14 0,-8-7 0,-2-1 0,0-2-90,-3-2 90,-3-6-90,-2-4 90,-2-8-90,0-3-3418,0-4-1619,0-10 5037,0 4 0,0-9 0,0 6 0</inkml:trace>
  <inkml:trace contextRef="#ctx0" brushRef="#br1" timeOffset="26612">21583 6531 23544,'0'-9'1888,"0"2"-1618,0 3-90,0 0-90,0 3 360,0-1-180,0 6 359,0 21-449,2 1 0,4 41-135,-2-34 0,2 2 0,2 6 0,0 0-45,5 24 0,4-5 0,-8-26 0,0-9 0,-6-7 90,-3-16-180,0 2-90,0-17 0,-3-2 0,2-16 90,-7-5 90,8-7-90,-4-3 90,4-3 0,0 3 0,0-15-89,2 6 89,2 6 0,2 13 0,11 18 89,-1 8-89,8 2 90,-4 14-90,1 4 90,-1 6 90,6 12-180,-7-8 0,3 6 0,-10-10 0,0 4 90,-5-5 0,2 4 0,-2-5 0,1-1 0,-2 1 0,2 6-90,-4-5 180,4 12-90,-5-11-90,0 8 90,-3-8 0,4 14-90,-2-7 0,4 8 90,-2-11-90,0 6 0,-1-8 0,-1-1 0,-2-7 0,0-8-90,0 2-180,0-15-180,0 1-359,0-12-1800,-11-11 180,3 3 2429,-10-11 0,8 7 0,0-3 0</inkml:trace>
  <inkml:trace contextRef="#ctx0" brushRef="#br1" timeOffset="27451">22456 6341 21385,'-12'-11'3418,"0"-2"-3058,-2 1-1,-3-1-89,-5 5-90,-6 2 0,-5 6 0,-22 26-135,27-3 0,1 5-45,-2 2 0,3 3-222,2 6 1,5 1 221,1 19 44,13-19 1,4-1-134,5 15-1,10 6-90,9-35-90,5-11 0,5-8 90,5-14-90,1-7 180,0-14 90,-15 1 0,-1-4 90,-2-6 0,-3-2 45,0 0 0,-3 0 135,-4-6 0,-5 3 90,-2-1-181,-4-4 91,0 26 354,0 6-535,0 3 1,0 6-90,0 2 90,0 3-90,5 18 0,4 6 0,7 25 0,4 8 45,-3-2 0,0 4-653,-4-12 1,1 1 607,-3-3 0,1 2 0,-2-2 45,1 8 0,-2-2-45,0 3 0,-1 0-227,-2-1 1,-2 2 256,-2-4 0,-2 2 0,-1-2 14,-1 4 1,-3 0 15,-3 1 0,-3 2 0,-1-6-60,-1-10 0,-1-4 45,-8 9 0,-2-6-45,-14-1 0,-3-12-173,-2-13 173,4-11 0,3-11 0,5-13-90,7-12 1291,8-18-1336,13-1 0,5-4 45,1 10 0,3 0-104,1 2 0,1-3 1,3 3 103,5-7 0,3 2-45,2 0 0,2 2-90,0 2 0,3-1-540,11-7 1,1 3 224,-11 15 1,0 2-181,8-7 1,-1 4-1350,6 1 2069,-5 5 0,-7 8 0,-4 1 0</inkml:trace>
  <inkml:trace contextRef="#ctx0" brushRef="#br1" timeOffset="27712">23228 6201 23813,'-14'0'-750,"-5"10"1,-1 3 0</inkml:trace>
  <inkml:trace contextRef="#ctx0" brushRef="#br1" timeOffset="27929">23398 6739 26242,'21'0'2339,"-3"0"-2339,-4 0 0,-2 0 0,7 8 0,3 12 0,-1 5 0,-5 10 0,-11-3-540,-6 6-1439,-9 7-809,-12 8 2704,4-24 0,-3 0 1,-5 4-1,-3 0 1,-4 1-1,0 0 1</inkml:trace>
  <inkml:trace contextRef="#ctx0" brushRef="#br1" timeOffset="29346">14627 15966 23274,'-19'-7'2248,"1"4"-1888,4-3 90,5 6-180,4-6 0,5 5-180,0-5 89,5 3-89,11-3 0,17-1 0,19-4-320,-17 3 1,2 0 229,4-1 0,3-1 30,0 0 0,4-2 0,-2 2-30,6-2 0,0 1-241,-7 1 1,1 0-1,-4 1 241,-2 1 0,-3 1 0,-2 0 0,-1 0 0,21-4 0,-10 2 0,-11 2 0,-10 3-90,-7 1-180,-9 1-654,-12 2-1684,-19 0 359,-4 6 2249,-15 0 0,7 5 0,-1-2 0</inkml:trace>
  <inkml:trace contextRef="#ctx0" brushRef="#br1" timeOffset="29628">15114 15853 21385,'-8'0'3598,"-2"-2"-3059,5-1 91,0-3-450,5 3 270,1 11-360,5 11 45,2 12-1,0 4-44,8 26-60,-7-20 0,0 7 0,0-4-259,-1-1 1,0 1 228,2 15 0,-1-1 0,-3-20 0,0-1 0,2 8 0,-2-2-270,3 15-180,-3-21 1,-2-2-1350,-2-3 450,0-8-1080,-2-14 2429,0-12 0,0-8 0,0-5 0</inkml:trace>
  <inkml:trace contextRef="#ctx0" brushRef="#br1" timeOffset="30103">15463 15943 22554,'8'-20'2968,"-3"-1"-2788,-1 5 90,-3 3 90,3 6-90,6 3 90,16 24-181,0 3-89,16 22-90,-5 0 45,-7-7 0,2 4-1352,0 5 1,0 2 1351,2 0 0,-1 1-45,-4 0 0,-3-4-5,-9-15 0,0 0 5,4 5 0,-1 0 0,6 10 0,5 5 90,-17-30 0,-2-6 180,-4-8 2969,-2-3-3149,-2-4-76,-2-6-14,4-7 0,0-15 0,1-12 0,-1-15-500,-1-10 500,-3 28 0,-1-1 0,1-4 0,0 0 0,-1-1 0,0 0 0,-1-1 0,0-1 0,2 3 0,0 1 0,-1 3 0,0 1 0,1-29 0,0 14 0,-2 11-90,0 10-90,0 11-180,0 4-89,0 5-1350,0 6 1039,0 1-859,0 4 1619,0 12 0,0-3 0,0 11 0</inkml:trace>
  <inkml:trace contextRef="#ctx0" brushRef="#br1" timeOffset="30845">18050 15550 20305,'-8'0'3059,"3"0"-2700,-4 0-89,8 0 0,-10-2-90,4-1 0,-7-1 0,-2 1 0,-4 1 359,-19 10-269,-7 12-180,-3 7-45,21-6 0,2 4 45,-5 17-90,7-2 0,15-8 0,16-14 90,24-4-180,1-3 90,18-6 0,8-1 0,-13 2 0,-7 1 0,-2 2 0,2 10 0,9 10 90,-23-6-90,-5 2 0,-9-3 90,-10 7-90,-10-5 0,-11 3 0,-5-7 0,-7-4 0,0-1 0,-19-7-90,17-2 0,-4-8-90,21-3 0,14 0-179,0-1-181,4-1-90,0 4-269,0-1-2879,4-2 3778,0 3 0,5-6 0,-1 5 0</inkml:trace>
  <inkml:trace contextRef="#ctx0" brushRef="#br1" timeOffset="31364">18647 15722 20665,'0'-14'3148,"-5"0"-2878,-2 3 0,-5 0 90,-8 2-90,-1 4-90,-2 1 0,1 10 179,4 5-89,-2 12-90,-4 7-90,-1 6 0,0 4-90,7 4 90,8-1-90,4-4 0,10 6 0,2-17-90,6 5-90,4-24-90,16-3 180,-9-12 90,10-3 0,-14-11-90,0-26 270,-9-19-90,-7 32 0,-3-1 0,-2-2 0,-2 2 180,-8-9-180,-4-1-90,8 19 90,-1 4-90,9 23 0,2 11-90,4 12 90,15 34-180,0-11-112,-6-13 0,1-2-337,9 12-1620,8 8 180,-8-16 2069,4 3 0,-14-26 0,-4-6 0</inkml:trace>
  <inkml:trace contextRef="#ctx0" brushRef="#br1" timeOffset="31929">18858 15636 23454,'2'-9'2788,"6"2"-2608,-3 10 0,8 9-90,9 29 0,9 17-90,-1 0 0,-1 1-90,-12-25 180,-2 3-90,-5-14 0,-1 0 90,-7-16-90,0 1-90,-2-11 0,0 0 90,-4-12 0,4-8 0,-4-6 0,4-6 0,0 1 0,2 3-90,2 3 180,6 4 0,1 11 0,4 13 0,0 17 0,8 35-90,-8-9 0,-4-5 0,-2 0 0,-2 0 89,-1 11-178,-4-36 89,-2 1-90,0-22 0,0-8 0,3-16 45,5-1 0,2-3 45,8-21-244,-4 17 0,2 2 334,10-8 0,13 2-90,-7 23 90,9 11-90,-14 24 0,-1 11 0,-2 7-450,4 16-180,-8-12 219,-1 7-1028,-11-20 1439,-3-7 0,-4-7 0,-1-5 0</inkml:trace>
  <inkml:trace contextRef="#ctx0" brushRef="#br1" timeOffset="32518">20032 15324 19946,'-11'-7'3418,"0"-2"-2969,0-3-89,-3 1 90,0-2-90,-2 3-90,-1-1-1,-1 2-89,0 2 90,-4 3 360,-15 10-450,5 6 0,-13 12-90,10 8-1,2 5-89,5 3 0,8 3 0,9-2 0,6 0 0,12-7 90,6-5-180,29 0 90,18-11 90,5-3-90,0-7-937,-23-3 847,-5 6 90,-6 0 0,-7 5 0,-6 0 0,-9 4 0,-4 3 90,-10 4 847,-6 2-937,-9 1-3392,-7-3 3303,-5-2-1,-1-7-90,-1 0-270,5-10-90,4-2-269,7-6-181,10 0-2158,6-10 3148,19-11 0,2-2 0,10-5 0</inkml:trace>
  <inkml:trace contextRef="#ctx0" brushRef="#br1" timeOffset="33600">20231 15559 19856,'2'-14'3688,"0"-1"-3239,-2 1 1,0-2-90,0 4 180,0-1-361,0 6-179,0 0 90,0 3 0,2 2 90,0-3 90,0 3-90,0 0 270,-2 2 179,2 14-539,2-1 0,0 18 0,4-3-90,4 21 0,-1-12 0,5 10 0,1-12 0,-3-10 0,9 7-90,-8-17 0,7-2-180,11-9 270,-6-6-90,11-2 90,-12-7 0,-5-3 0,2-16 0,-11 4 90,-1-7-90,-9 9 0,-2 3 0,-4 1 90,3 2-90,-6 2 0,6 2 0,-2 3 0,3 2 0,0 2 0,0 3 0,0 0 0,0 3 0,0-1 0,0 0 0,0 0 0,0-9 0,0 3 0,0-3 90,0 4-90,0 5 90,0 0-90,0 0 450,0 1-450,0 7-150,31 23 0,27 14 0,-8-8-1739,-5-9 1323,4 4 1,8 4 0,-17-22 0,-29-36 0,-7-15-1</inkml:trace>
  <inkml:trace contextRef="#ctx0" brushRef="#br1" timeOffset="35049">21043 15328 19496,'-4'-7'3328,"3"1"-2968,-6 3 0,6 1 1079,-2 2-1169,4 6-91,3 2 181,6 19-180,-2-2 0,3 13 0,-7-2 0,4 2-90,-2 6-90,2 1 90,-3-2-90,-1-2 0,-4-5 0,3 0 0,-2-12 0,5-3 90,-6-14-90,2-3 0,-2-4 0,0-4 0,0-5-90,0-9 90,0-7 0,0-9-90,0-26 90,0 7 0,1 18 0,1 0-90,3-15 90,3 7 0,0 4 0,2 8 0,-1 4-90,1 4 90,-4 3 0,2 6 0,-4 1 0,4 8 0,-2 1 0,4 4 0,0 0 0,10 0 0,-4 0 0,5 0 0,-5 0 0,3 0 0,-6 4 0,0-3 0,-5 9 90,0-5-90,-1 8 90,2 7-90,-4-2 0,5 6 0,-4-6 90,0 0-90,0 0 0,-2 0 0,4 6 90,-3-6-180,1 3 90,-5-9 90,-1 1-90,0-3 0,0 1 0,2-2 0,-1-4 0,2 3 0,-2-7 0,2 3 0,-2 0 0,1 1 0,-2 0 0,0-1 90,0-4-90,0 4 0,0 1 0,0 0 0,0-1 0,0 0 0,0-3 0,1 3 0,0-4 0,3 0 0,-2 0 0,2 0 0,-2 4 0,0-3 0,-2 7 90,0-7-2519,0 3 0,-4-6 1,3-3 2428,-9-4 0,2 0 0,-6-2 0</inkml:trace>
  <inkml:trace contextRef="#ctx0" brushRef="#br1" timeOffset="35981">21839 15233 22104,'0'-7'1440,"0"3"-1081,0 2 1,-4 0-180,0-1 90,-5-2 0,-6 1-90,2 1 89,-7 1 91,-6 2-180,8 8-90,-7 5 0,8 9 0,3 7-90,2 3 0,6 5-3392,2-1 3482,4 0-90,4-2-90,4-2 90,17-1-180,0-11 90,10-5-90,-6-11 0,-1-6 3482,-1-5-3392,-3-6 1,-3-8 89,-7-6 0,-6-7 0,-4-3 89,-10-25 1,0 15 0,-7-13 0,3 25 0,-2 6 0,4 7 90,-4-2-180,7 13 90,0-2 90,5 28-90,0 2 0,1 19-90,5 5 45,4-5 0,3 3-45,4 8 0,2 2-274,1 0 0,0-1 274,2 2 0,-2-2 0,-5-12 0,-2-2 45,0 0 0,-1 1-45,-1 0 0,-2-1-81,4 30 261,-6-3-90,-10-9 0,-18 6 0,-2-21-90,-15-1 0,7-24 0,-1-6 0,1-8 0,3-7-180,-2-23 90,16-3-90,-1-24-90,17 0-100,1 26 0,2 0 145,2-4 0,2 1-135,2 2 1,3 0-136,1 2 0,2 1-1124,18-24-810,0 10 2579,-3 7 0,-3 6 1,-3 3-1</inkml:trace>
  <inkml:trace contextRef="#ctx0" brushRef="#br1" timeOffset="36795">22789 15084 23364,'0'5'1529,"0"-1"-450,0-4-1439,0-6-179,0 0-361,0-3-269,0 5-720,0 2 1281,0 2 1,-4 6 0,0 1 0</inkml:trace>
  <inkml:trace contextRef="#ctx0" brushRef="#br1" timeOffset="37071">22785 15346 24353,'8'4'1259,"2"-3"-809,2 9-180,6-4 180,37 17-360,-24-9 0,24 8 89,-39-15 91,2 5-90,-11 2-180,2 5 0,-9 3-270,-5-2-1349,-14 17 0,-8-5-719,-14 15 2338,-4-9 0,-6 1 0,23-19 0,1 0 0</inkml:trace>
  <inkml:trace contextRef="#ctx0" brushRef="#br1" timeOffset="41973">18785 8064 22374,'-15'5'2609,"5"0"-2429,7-5 1079,3 0-899,5 0-1,0 0 1,9 0-180,2 0 0,8-5 90,30-6-225,-15 2 0,3 0-360,-1-1 0,2 1 315,5-1 0,0 0 44,-11 3 1,-1 1-45,2-1 0,0 0 45,-1 0 0,1 0-76,-3 2 1,1-1 30,12-3 0,2 1 0,-3 0 0,1 1 0,1-1 0,-2 0-126,-3 2 0,-4 1 126,19-1 0,-2 1 0,2 1 0,0-1 0,-2-2 0,-14 3 0,1-1 0,22-4-1510,-10 1 0,0 1 1510,7-3 0,-23 3 0,0 1 461,11-1-461,-17 1 0,0 1 0,18-2-302,12-2 302,-19 0 0,-2 2 235,3-2-235,-12 2 0,0 1 0,23-6 1485,-21 4 1,0 0-1486,13-5 0,-2 1 0,-4 1 0,13-2 0,-15 3 0,8-1 521,-19 2-521,13 2 0,-9 0 0,11-1 258,-13 3-258,13-2 0,5 5 0,10 0 0,-12 2 0,-7 0 0,5 0 0,-9-2 0,16-1 0,5-3 0,-23 2 0,1 0 0,-1 1 0,1-1 0,0 2 0,-2 0 0,13 0 0,19-4 0,-18 4 0,14-8-1282,-19 5 1282,0-2-19,3-1 19,1 3 0,2-2 0,-1 1 0,-1 1 0,0-2 0,17 1 0,2-1 0,-1-1 0,-10 4 0,-23 2 1279,-2 0-1279,-3 1 0,-1-3 22,-1 4-22,-1-4 0,9-1 0,1 2 0,-2-1 0,-7 4 0,-11 0 0,-2 0 0,-1 0 0,-1 0 0,-4-2 0,2 0 0,-4-1 0,2-1 0,-2 2-1080,-2-1-449,-7 1-809,-6 10 2338,-11 2 0,-8 12 0,-6 2 0</inkml:trace>
  <inkml:trace contextRef="#ctx0" brushRef="#br1" timeOffset="46846">17579 2859 21655,'-8'-9'1709,"3"-2"-1439,-2-7 89,6-3-89,-2-4-180,3 0 90,0-4-90,3-5 0,5-2 90,7-7 0,7-2 179,5-3-179,7-4 0,5 0-326,-16 24 0,2 0 191,2-2 0,1 1-385,4-3 1,1 1 384,3-3 0,1 0-456,4-2 0,1 1 411,3 0 0,2 0-1399,3 0 0,1 0 1399,2 2 0,0 0 0,3 1 0,0 1-327,-1 1 0,2 1 327,0 1 0,1 0 0,0 2 0,0 0 0,1 0 0,2 0 0,-21 9 0,2-1 0,-1 1 0,1 0 0,1-1 0,0 1 0,3-2 0,1 0 0,0 1 0,2-2 0,1 2 0,1-1-451,3-1 0,2 1 1,0 1 450,5 0 0,0 0 0,2 2 0,-14 4 0,1 0 0,0 1 0,0 1-56,2 0 0,-1 1 0,1 1 0,0 0 56,-1 2 0,1 0 0,-1 0 0,0 2 175,13-1 0,0 1 0,-1 2-175,-3 2 0,-1 1 0,-1 2 0,-5 0 0,-1 2 0,-1 1 0,-3 2 1,0 2 0,-2 1-1,-2 1 0,-1 1 0,-1 1 0,19 8 0,-2 3 0,-1 2 0,2 3 0,-5-1 0,3 4 0,2 0 0,-10-5 0,2 1 0,0 0 0,0 0 0,1 1 0,0 0 0,0 0 0,1 0 203,0 0 1,1-1 0,-1 0 0,-3-1-204,2 1 0,-2-2 0,-1 0 0,0 1 0,0-1 0,-1 0 0,-2-1 0,-1 0 0,-1 1 0,-2-1 0,-2 1 0,-1-1 0,15 11 0,-4 1 170,-5 0 0,-3 0-170,-6-1 0,-3 1 0,-3 1 0,-3 1 0,-5 0 0,-2 4 0,-4 0 0,-2 5 0,-1-2 0,-1 12 0,-1 0 196,-3-6 1,0 3 0,-2-2-197,-3 7 0,-3 2 0,-1-6 0,-1 3 0,-1-2 0,0-13 0,0-2 0,-1 2 30,0 10 0,-1 2 0,-1-4-30,-2 2 0,0-4 0,0-2 0,-1 0 0,1-5 0,-2 2 0,-2 12 0,-1 0 0,3-16 0,0-1 45,-4 10 0,0-2 338,-7 13-293,-4-5-90,-5-3 45,6-16 0,-2-2-45,5-9 0,-1 0 0,-6 8 0,-1-1 0,-13 11 1273,1-2-1183,1 0-90,1-4 0,3-3 0,9-12 0,0 0 0,-15 11 0,13-12 0,-1 0 0,-16 10 90,0 0-90,12-10 0,0 1 0,-15 11 0,17-11 0,0 0-337,-10 10 337,1 5 0,1-3 1056,2 4-1056,5-1 0,2 4 0,5-2 0,1 4 0,5-2 0,1 2 90,2 0 0,0 1-90,1-3 90,1 0 0,2-5 628,0-4-628,0-2-16,5-9 16,-2-3 1258,8-5-1258,-2-7 213,3-2-303,0-6 90,0 0-629,0-10-901,0-7-538,0-16 628,0 4-539,0-4-359,0 8 2248,0-2 0,0-1 0,0-1 0</inkml:trace>
  <inkml:trace contextRef="#ctx0" brushRef="#br1" timeOffset="47446">21916 5283 20665,'-7'-16'2879,"-4"2"-2430,6-1-89,-6 1 0,0 3-90,1 2 0,4 2-91,-4 5-89,9-1 90,-8 3-90,8 0 0,-6 9-90,6 7 180,-6 39-180,6-3 45,-1-14 0,0 1-1314,2 21 1359,4 0 0,2 0-90,2-19 0,2-1 0,7 19-99,-5-23 1,0-1 98,10 4 0,1-6 90,10 3-90,-8-14 1318,6-2-1318,1-14 90,0-6-90,1-2 90,-6-3 238,-8-2-328,-5-2 90,0-2-90,-2 0 0,0-7 0,0-3 0,1-6 0,1-4 90,-2-4-90,2-3 179,2-21-179,-8 12 90,1-17 0,-9 19 90,-6-18-90,-2 15-90,-8-11 0,-5 21 45,0 14 0,-6 0-90,-4 0 0,-4 3-1651,-12-4 0,-1 4 1696,6 7 0,2 3-90,1 3 0,3 4-637,-12 10 8,5 5-361,6 12-179,9 11-720,7 9 1955,11 9 1,5 5 0,5 2 0</inkml:trace>
  <inkml:trace contextRef="#ctx0" brushRef="#br1" timeOffset="50413">14952 13637 25882,'3'-16'360,"9"-8"-180,11-17-180,2 2 90,5-6-90,-6 11-412,1-3 502,1-1-90,1-3 45,-5 10 0,2-1-45,14-18 0,-11 18 0,1 1 0,6-1 0,1 3-246,-6 6 0,2 1 246,10-9 0,1 1 0,-8 9 0,2 1 45,21-11 0,2 1-45,-15 7 0,1 0-344,-5 4 0,2 0 0,-3 1 299,1-1 0,-3 2 45,0-1 0,-1 2 0,-3 1 0,-1 0 82,29-12-82,-4 2 0,1 1-211,3-1 211,-29 11 0,3 1 0,19-7 0,1 0 0,-12 5 0,1 0 0,15-5 0,-1 1-45,-16 6 0,-3 1-416,2 0 1,0 1 460,-2 1 0,3 0 8,16-3 1,1 0 36,-14 2 0,0 0-1233,14-2 1,0-1 1187,-18 4 0,-1 0 0,1 2 0,-1 0 116,0 1 0,1 1-116,17-1 0,0 2 45,-15 3 0,0-1 450,11 1 1,1 0-496,-5 5 0,-4 0 0,-12 1 0,0 0 0,19 4 0,0 4 45,-14 0 0,-1 1 232,1 0 0,0 0-277,-1 1 0,-2 1 0,21 9 0,-11-5 0,2 1 0,-10-3 0,0 1 0,13 5 0,2 2 0,2 3 0,-2 1-69,-13-6 1,0-1 68,10 7 0,-1-1 0,-18-8 0,-3-2 0,27 16 0,-7-2 0,-3-3 0,-17-10 0,-1 1 90,22 21-90,-1 0 165,-15-5-165,-13-12 3230,-4 1-3230,8 10 488,-6-5-488,5 5 90,1 1-90,3 0 0,-2 1 0,1-2 0,-10-10 0,0 2 0,0-2 0,-1 2 0,-1-2 0,5 14 0,1 6 90,0-1-90,-4 0 0,-6-12 90,-2 1-90,0 2 0,-1 1 0,0-2 0,0 2 0,1-4 0,0 15 90,0 5-90,-5-17 0,0 2 0,1 22 0,-2 0 0,-2-14 0,0-2 0,0 2 0,2 1 0,0-1 0,2 0 0,-1 16 90,-2-15-90,-1 6 0,4-9 0,-1-11 0,3 12 0,-4-8 90,0 23-90,-1-13 0,2 14 0,1-23 0,-2-1 0,2-7 0,-2-3 0,2-6 90,-2 1-90,0-12 0,-2 7 0,0-15-1979,0 3 900,2-14-2609,-2-2 3688,2-5 0,-2 2 0,0 6 0</inkml:trace>
  <inkml:trace contextRef="#ctx0" brushRef="#br1" timeOffset="51046">19561 14822 20845,'0'-19'3958,"0"-5"-3598,0 7 89,0-3-179,0 11 180,0 3-360,0 3 0,0 1 90,1 8-180,4 2 90,6 23 0,1-3-90,5 19 0,-1-9 0,5 3 0,3-2 0,15 13 0,-7-16 0,9 7 90,-13-21-90,13 1 0,2-13 90,-1 0-90,-7-12 0,-13-4 89,-2-8-89,2-9 0,3-8 0,0-6 0,-1-6 90,2-14 0,-9 0 0,-7 23 0,-2 1 0,-2-14-90,-2 4 90,-4 15 0,-6-11-90,0 14 90,-6-10-90,-1 17 90,-6-6-90,1 9 0,-9-2 0,-3 12 90,-9 0-135,3 10 0,-2 3 45,-24 5-1228,20 0 1,0 2 418,-15 13-181,4 4-370,8 1-349,7 3 1709,-2 17 0,15-9 0,-1 11 0</inkml:trace>
  <inkml:trace contextRef="#ctx0" brushRef="#br1" timeOffset="53103">10907 548 19676,'-4'-39'2428,"-4"5"-2248,8 7-90,-4 6 0,4 12 90,0 3 0,5 30-90,0 4 90,5 34 45,-6-24 0,0 2-660,1 13 1,0 3 613,-2-9 1,0 2 0,0 2-729,0 9 1,1 2-1,-1 3 661,-2-9 1,1 2-1,-2 1 1,1 3-455,0-4 0,0 1 1,0 3-1,0 0 0,-1 2 417,-1-4 0,1 1 0,-2 1 0,1 2 0,-1 0 0,1 1-245,-1-3 1,0 0-1,1 0 1,-2 2 0,1 2-1,-1 3 1,-1 4 217,1-16 0,0 4 1,-1 2-1,-1 2 1,1 2-1,-1 1 1,0 1-1,0 0 1,0 0-1,-1 0 1,1-2-1,1 0 1,-1-3-87,0-2 0,1-2 0,0-1 0,0-1 0,-1-1 0,1 1 0,0 0 0,-1 1 0,1 3 0,-1 1 0,0 3 0,0 4 49,1-16 1,0 3 0,0 1 0,-1 3-1,1 1 1,-1 1 0,0 2 0,0 1-1,0 1 1,0 0 0,0 2 0,0-1-1,0 0 1,0 1 0,0-1 0,1-1-1,-1 0 1,0-1 0,1-1 0,-1-1-1,1-2 1,0-1 0,0-3-25,0 13 1,-1-2 0,1-3 0,0-2-1,0-1 1,0-1 0,1 0 0,-1-1 0,1 1-1,-1 1 1,1 2 0,-1 1 0,1 2-1,0 3 1,-1 3 12,2-17 0,-1 1 0,0 1 0,1 3 0,-1 0 0,1 2 0,-1 2 0,0 0 0,1 1 0,-1 1 0,0 0 0,1 1 0,-1 1 0,1-1 0,-1 1 0,1-1 0,0 1 0,-1-1 0,1-1 0,0 0 0,0-1 0,0 0 0,0-2 0,0-1 0,1-1 0,-1-2 0,1-1 0,0-1-5,-1 14 1,1-2 0,0-2-1,0-2 1,0-1 0,0-1-1,1-1 1,-1-1 0,1 1-1,0-1 1,0 0 0,0 1 0,0 0-1,0 1 1,0 2 0,0 1-1,0 2 5,0-10 0,0 2 0,0 1 0,0 1 0,1 1 0,-1 0 0,0 1 0,1 0 0,-1 1 0,0 0 0,1 0 0,-1 0 0,1 0 0,0 0 0,-1-1 0,1-1 0,0 0 0,0 0 0,1-2 0,-1-1 0,0 0 0,1-2 0,-1-2 0,1 14 0,1-3 0,-1-1 0,0-2 0,1-1 0,0-1 0,0-1 0,0 0 0,0 1 0,0-1 0,1 1 0,-1 1 0,1 1 0,1 1 0,-1 2 0,0-9 0,0 2 0,1-1 0,-1 2 0,1 0 0,0 1 0,0 0 0,0 1 0,1 0 0,-1 0 0,0 0 0,1 0 0,0 1 0,0-1 0,0 0 0,0-1 0,0 1 0,0-1 0,0-1 0,0 0-20,1 3 0,0 0 0,0 0 0,0 0 0,0 0 0,0-1 0,1 0 0,-1 1 0,1-1 0,0-1 0,-1 1 0,1 0 0,0-1 0,0 1 0,0-1 0,-1 0 0,1 0 0,0 0-17,0 2 0,0 0 0,0 0 0,0 0 0,0 0 0,0 1 0,0-1 0,1-1 0,-1 1 0,0-1 0,0 0 0,1-1 0,-1-1 0,1 0 0,-1-1 0,1-1 0,-1 0-53,2 6 0,0 1 0,1-1 0,-1 0 0,1-1 0,-1 0 0,1-2 0,0-1 0,-1-1 0,0-2 0,0-2 0,0-1 1,-1-3-156,4 15 1,-1-4 0,0-2 0,-1-3 0,1-2 0,-1 0-1,0 0-160,1 4 0,0-2 1,0-1-1,-1 0 0,0-2 1,0-1 404,0 2 0,0-2 0,-1 0 0,0-3 0,-1 0 0,0 1 0,0-2 0,-2-1 0,1-1 0,-1 6 0,0 0 0,0 0 0</inkml:trace>
  <inkml:trace contextRef="#ctx0" brushRef="#br1" timeOffset="54033">25891 376 21115,'14'-30'2788,"1"3"-2338,3 6-90,0 10 180,4 17 179,5 27-314,-10-1 0,0 10-687,-1 6 1,1 10 0,0 7 0,-3 5 306,-4-14 1,-3 4 0,0 4-1,-1 2 1,-1 1 0,1 1 0,-1 0-337,0-5 1,0 2-1,1-1 1,-2 2 0,1 0-1,-2 2 1,0 0 0,-2 2 310,0-9 0,-1 1 0,-1 1 0,0 1 0,0 1 0,-1 0 0,-1 0 0,0 1 0,-1-1 0,1-1 0,-2 0-167,0 2 1,0-2 0,-1 0 0,0-1 0,-1 1 0,-1 0 0,0 1 0,0 3 0,-1 3 0,0 2 166,2-16 0,-1 2 0,0 1 0,-1 1 0,1 1 0,-2 2 0,1 1 0,-1 0 0,1 2 0,-1 0 0,0 1 0,-1 0 0,1 0 0,0 1 0,0 0 0,0 0 0,0 0 0,0-1-51,2-6 1,-1 1-1,0 0 1,0 1-1,0-1 1,0 2-1,0-1 1,0 1-1,0 0 1,0 1 0,0 0-1,0-1 1,0 1-1,0 0 1,0 0-1,0 1 1,0-1-1,0 0 1,0 0 0,0 0-1,0-1 1,0 1 50,1-2 0,-1-1 0,0 1 0,1 0 0,-1-1 0,0 1 0,0 0 0,1 0 0,-1 0 0,0 0 0,0 0 0,1 1 0,-1-1 0,1 0 0,-1 0 0,1 0 0,0 0 0,-1 0 0,1 0 0,0 0 0,0 0 0,1 0 0,-1 0-9,0 2 0,1 2 0,-1-1 0,0 1 1,0 0-1,0 0 0,1 0 0,-1 0 0,1 0 1,-1 0-1,1 0 0,0 0 0,0-1 0,0 0 1,1-1-1,-1 0 0,1-1 0,0-1 0,1-1 1,-1 0-1,1-1 0,0-2 9,0 8 0,1-3 0,-1 0 0,1-3 0,0 0 0,0-1 0,1-1 0,0 1 0,0-1 0,0 0 0,0 1 0,1 0 0,0 1 0,0 2 0,0 1 0,1 2 0,0-6 0,0 1 0,0 2 0,1 1 0,-1 0 0,1 2 0,0 0 0,0 0 0,1 1 0,-1 0 0,1 0 0,0 0 0,0 0 0,0 0 0,0-1 0,0-1 0,0 0 0,0-1 0,1-2 0,-1 0 0,0-2 0,1 7 0,0-2 0,-1-2 0,1 0 0,0-2 0,0 0 0,1 0 0,-1-1 0,0 1 0,1-1 0,0 0 0,-1 1 0,1 1 0,0 1 0,1 0 0,-1 2 0,1-2 0,-1 0 0,1 2 0,-1 1 0,1 1 0,0 0 0,0 1 0,1 0 0,-1 0 0,0 0 0,1-1 0,0 0 0,0 0 0,0-2 0,0-1 0,0-1 0,0-1 0,0-2 0,1-2 0,1 13 0,1-3 0,-1-1 0,1-2 0,0-1 0,0-1 0,0-1 0,1-1 0,-1 1 0,1-1 0,0 1 0,-1 0 0,2 4 0,-1 0 0,1-1 0,0 0 0,0 0 0,0-1 0,0 1 0,0-1 0,1 0 0,-1-1 0,1 1-33,-1-4 0,0 1 0,1-1 1,-1 0-1,1 0 0,0-1 1,0 1-1,0-1 0,0-1 1,0 1-1,0-1-102,1 2 0,-1 1 0,2-1 0,-1-1 0,0 1 0,0-1 0,0 0 1,1-1-1,-1 0 0,1 0-55,0 2 0,0-1 0,0-1 0,0 0 0,0-1 0,0 1 1,1 1-1,0 0 0,0 2 190,0 0 0,0 1 0,1 1 0,1 2 0,-1-1 0,0 0 0,0-1 0,0-1 0,-1-2 0,-1-3 0,2 7 0,-1-3 0,-1-2 0,0-1 0,0 0 0,0 1 0,0 2 0,0 1 0,1 0 0,-1 0 0,0 0 0,1 1 0,-1-1 0,0 0 0,1 0 0</inkml:trace>
  <inkml:trace contextRef="#ctx0" brushRef="#br1" timeOffset="59174">11496 17476 19766,'-7'-2'1979,"2"0"-1800,5 2 1,0 0-90,0-4 0,0 3 3508,0-3-3508,0 12 180,0 26-90,0-1 0,0 6-45,1 22 0,1 3-447,0-5 0,-1 2 342,1-1 0,1 4 0,0-4 15,0-1 0,0-2 15,0-6 0,-1 2 0,1-2-15,1 6 0,0-1-1321,1 0 0,0 1 1321,1 0 0,0 4 45,1-8 0,0 4 0,1 1-428,2 0 1,0 1 0,1 0 367,-2-1 0,-5-32-17</inkml:trace>
  <inkml:trace contextRef="#ctx0" brushRef="#br1" timeOffset="63880">20 4731 21385,'-11'0'1799,"2"0"-1529,9 0 1619,0 0-1440,0 4 361,0 1-360,18 0-181,24-1-134,-6-3 0,3-2-383,13 1 0,3 0 293,8-1 0,6-2-436,-12-1 1,5-1 0,5 0 0,1-2 405,-12 2 0,3-2 0,1 1 0,1-1 0,1 0 0,-1 0-427,2 0 0,0 0 0,1 0 0,0-1 0,0 1 1,2-1 411,-6 1 0,2 0 0,1-1 0,0 1 0,-1 0 0,-2 0 0,-1 0-286,-1 1 0,-1 0 1,-2 0-1,0 0 1,0 1-1,1 0 286,0 0 0,1-1 0,0 1 0,0 0 0,0 1 0,0-1-101,0 1 0,-2-1 0,1 1 0,0 0 0,3 0 0,1 1 112,-3-1 0,3 1 0,0 0 0,2-1 1,1 1-1,0 1 0,0-1 0,-1 0-11,-1 1 0,2 0 0,-1 1 0,0-1 0,0 1 0,0-1 0,0 1 0,0-1-65,0 1 1,-1-1 0,1 0-1,-1 0 1,0 1 0,0-1-1,-1 1 1,-1 0 64,3 0 0,0 0 0,0 1 0,-2 0 0,-1 0 0,-2 0 0,-3 0 0,15 0 0,-4 0 0,-2 0 0,0 0 60,0 0 0,0 0 0,0 0 0,-1 0-60,-1 0 0,0 0 0,-1 0 0,0 0 22,-1 0 1,0 0-1,0 0 1,0 0-23,-3 0 0,0 0 0,0 0 0,-1 0 0,-1 0 0,-2 0 0,0 0 0,0 0 0,13 0 0,-1 0 0,-1 0 214,-4 0 0,-1 0 0,-2 0-214,-4 0 0,-1 0 0,-1 0 0,-5 0 0,0 0 0,-2 0 0,14 0 0,-4 0 0,-6 0 0,-1 0 323,4 0 0,-3 0-323,16 0 0,3 0 1869,-34 0-1869,-10 0 2287,-4 0-2287,0 0 1494,-9 0-1494,3 0 816,-8 0-816,0-12 0,2-7 0,0-24 0,2-19-694,-3 16 1,0-5 693,-2 8 0,0-3 0,-1-3-978,2-10 1,-1-3-1,0-2 978,0 9 0,0-1 0,-1-2 0,0 0 0,1-6 0,-1 0 0,0-1 0,0-1 0,0 12 0,0-1 0,0 0 0,0 0 0,0 0 0,-1-1 0,1 1 0,-1 0 0,0-1 0,0 1-347,0 1 1,0 0 0,0 0 0,0 0 0,-1 1 346,1-12 0,-1 1 0,1 0 0,-1 1-283,0 2 0,0 1 1,0 0-1,0 1 283,-1 3 0,0 0 0,-1 1 0,1 1-74,-1 2 0,0 1 0,0 0 0,-1 1 74,-1-13 0,-1 1 0,0 2 238,-1 4 1,0 0 0,0 2-239,0 5 0,1 1 0,-1 1 508,-3-17 1,0 4-509,1 6 0,0 4 0,0 6 0,1 2 0,1 5 0,0 2 831,0-2 0,2 1-831,-1-21 1729,2 3-1729,3 25 1478,0 14-1478,0 26 246,0 5-1685,0 24-270,0 3-900,5 11 2497,9 10 1,1-26 0,2 0 0,4 3 0,0 1 0</inkml:trace>
  <inkml:trace contextRef="#ctx0" brushRef="#br1" timeOffset="65564">130 2298 21205,'-30'11'2339,"-3"-3"-1800,0-4-89,13-4 90,6 0-181,14 0-89,0 0 270,0-9-90,43-11-136,5 1 1,7 0-860,-14 5 0,1 2 0,3-1 605,13-3 0,3 1 0,-1 0-30,-6 3 0,-1 1 0,1 0-30,6-1 0,2 0 0,1 0-555,-13 3 1,2 0-1,0 1 1,1 0 576,2-1 1,2 1-1,0 1 1,0-1-23,1 1 0,2 0 0,-1 0 0,0 1 0,1 0 0,-1 0 0,1 1 0,-1-1-191,-3 2 0,0-1 0,0 1 0,2-1 191,-3 1 0,2 0 0,0 0 0,0 0 0,-1 1 0,4-1 0,-1 0 0,-1 1 0,2-1 0,5-1 0,1 0 0,-1 0 0,-6 0 0,-4 1 0,-5 1 0,-3-2 0,11-2 0,-7-1-124,10-3 124,-6-1 0,-7 1 90,-7 2 1146,-7 2-1146,-7 1 2400,-7 1-2400,-4 3 1322,-6-1-1412,-3 1 233,-4-2-233,-3-7 0,-3-33 0,-4-6 0,2 8 0,-2-5-435,0 1 1,-2-5 434,-1-7 0,-1-7 0,-1-2 0,3 12 0,-1-1 0,0-1 0,1 0-514,-1 0 0,-1 0 0,1 0 0,0 1 514,1 3 0,0 0 0,0 2 0,1 5 0,-2-14 0,0 6 0,1 4 0,0 1 0,-2-5 0,0 3 0,3 15 0,0 2 0,-1-5 0,1 2-180,-2 1 138,5 9-1127,-4 9 2067,3 9-2697,-8 15-900,-4 17 2699,-7 20 0,9-9 0,0 3 0,-3 5 0,1 0 0</inkml:trace>
  <inkml:trace contextRef="#ctx0" brushRef="#br1" timeOffset="66416">1304 2587 19676,'-10'-18'2878,"-1"0"-2518,-1 2 0,0 1 0,0 3 89,1 1-89,0 4-90,-2 2 0,-1 3 90,-17 20-181,8 3 1,-12 19-90,12-1 0,3 0 0,3-1-90,9-4 90,2-2 0,6 1-90,4-11 90,2 0-90,8-15 0,5-3 0,7-4 0,7-2 0,7-3 0,7-4 0,4-3 90,0 1-90,-4 4 0,-5 3 90,-7 10 0,-5 1 0,0 21 0,-12-5 0,-2 14 0,-13-7 0,-12 4 0,-24 20-90,-3-13-225,8-12 0,-2-2 225,-15 6 90,1-4-1,3-9 91,-8-8-90,15-6-90,-3-6 90,19-2-90,9-5 450,4-12-630,5 1-989,0-12 90,0 14-361,0-1-898,0 12 2338,0-1 0,0 6 0,0-2 0</inkml:trace>
  <inkml:trace contextRef="#ctx0" brushRef="#br1" timeOffset="68216">3541 2090 21295,'-23'5'1619,"5"-1"-1529,8-4 90,4 0-90,17 0 90,13 0 0,27-2-46,-15 0 1,7-1-895,11 0 1,9-1 0,-2 0 789,-8 1 0,-1 0 0,4-1-8,1 1 1,3 0 0,1-1-1,-2 1 8,4 0 0,-1 0 0,0 0-610,1 0 0,1 0 1,0 0 579,0 1 0,1-1 0,-1 1 0,-1 0 0,1 1 0,0 0 0,-1 0 0,1 0 0,-1 1 0,1-1 0,-1 0 0,0 1 0,-2-1 0,0 0 0,3 0-149,-4 0 1,2 1 0,1-1 0,-2 1 193,-4-1 0,-2 0 0,0 1 0,2-1 67,3 1 0,2 0 1,-1 0-1,-5 0-22,-3 0 0,-4 0 0,-3 0 90,5 0 0,-8 0 270,-2 0 0,-13-2 1720,-8 2-1900,-10-6 1885,-4-1-2065,-10-25-90,-3 1 0,-3-7 0,-1-2 0,0-6 0,-2-4-355,1-3 0,-1-3 1,-1-3-1,2 2 377,0 2 1,1 1 0,0-1-1,0-1-45,-1-7 1,-1-2 0,2 0-1,0 4 23,0-6 0,1 4 0,0 0 30,0 0 0,0 0 0,0 1-186,0 4 1,1 0 0,-1-1 155,2 8 0,0-2 0,0 0 0,1 4-30,0 2 0,0 3 0,0-1-170,-1-7 1,0-1 0,1 7 154,6 29 23</inkml:trace>
  <inkml:trace contextRef="#ctx0" brushRef="#br1" timeOffset="68216">6169 0 21001,'-1'6'0,"-9"35"0,-1 3 0,0 1 0</inkml:trace>
  <inkml:trace contextRef="#ctx0" brushRef="#br1" timeOffset="68947">4918 2524 19676,'0'-18'3148,"-8"-4"-2968,1 7 0,-7 0 180,-7 14-91,-15 24-224,13 1 0,1 5 0,-2 11 0,3 2 0,6-3 0,3-1-45,3-1 0,5 0 90,19 18-90,3-18 0,38-2 0,-21-30 0,2-5 0,11-4 0,1-2 0,-1-1 0,-3 1 90,-3 5 0,-5 3 0,7 16 0,-16 23 0,-22 8 0,-11-6 0,-4 1-90,1-9 0,-1-1 45,-8 11 0,-4 0 0,-4-8 0,-2-4 135,-17 10-90,15-21 0,0-5 89,-12-7 1,2-16-90,1-6 0,5-10-90,4-8 0,9-2-180,6 2-1259,8 0 0,2 12-1170,10 3 2609,0 11 0,7 10 0,-1 1 0</inkml:trace>
  <inkml:trace contextRef="#ctx0" brushRef="#br1" timeOffset="71383">1718 3234 21924,'-4'-7'1530,"3"1"-1261,-2 3-89,3 1 180,0 2 0,0 6-180,3 4 270,14 24-181,2-4-89,11 19 0,-2-9 0,0 6-45,-4-9 0,1 2-90,-6-9 0,1 0-151,5 12 0,1 1 241,0 4 0,-1 0-467,-5-9 1,0 1 376,5 13 0,1-1 0,-7-11 0,0-1 45,2 2 0,0-1-45,2 2 0,1 0 0,3 2 0,1 0-45,0-1 0,3 1 60,0-2 0,3 3 0,-2-2-60,7 7 0,0 0-418,-5-5 1,3 1 0,-3-1 462,4 5 0,-2-1 0,2 1 0,0 0 0,0 1 0,0 0 0,1-2 0,1-1 0,-1 1 0,1-1 0,1 0 0,1-1 45,1 0 0,1-1-46,2-1 1,2-2-45,0 0 0,5-2 60,-2-7 0,6 1 0,-3-3-60,-10-7 0,-1-3 0,3 1-477,13 6 0,3-1 1,-3-3 476,-13-8 0,-2-2 0,1-2 0,0 1 0,1-1 0,-1-1-96,-1-1 1,1 0-1,2-1 96,14 1 0,4 0 0,-3-3 0,-13-2 0,-3-2 0,3 0-92,11 2 1,3-1 0,-4-2 91,3-4 0,-2-2 0,-1 0 0,1-1 0,-1-2 0,4-2 0,-4-1 0,5-3 0,2-1 0,-13 3 0,2-1 0,2 0 0,1-1 0,0-2 0,3 0 0,0-1 0,0 0 0,-2 1-336,4-1 1,-2 0 0,-2 0 0,1 0 335,-1-1 0,1-1 0,-2 1 0,-4 0 0,0-1 0,-4 0 0,0 1-23,2-1 0,-2-1 0,1 1 23,-3-2 0,-1 0 0,0 0-126,-1 0 1,-1 0 0,0-2 125,-3 2 0,0-2 0,2-2 0,-2-1 0,4-3 0,-1-1 0,-2 1 0,2-1 0,-1 0 0,1-2 0,-2 2 0,2-2 0,0-1 0,0 0 0,2 0 0,-1-1 0,1 0 0,-3 2 0,5-2 0,-1 1 0,2-1-107,-4 2 1,3-1 0,0 1 0,-4 1 106,2 2 0,-3 1 0,-1 0 0,2 1 0,-1 0 0,0 1 0,-1-1 0,0 0 0,1 0 426,-3 2 1,0 0 0,3-1-427,10-8 0,3-2 0,-3 2 0,-13 7 0,-1 2 0,0-2 0,8-5 0,2-2 0,-2 0 0,-4 3 0,-2-1 0,-2 2 0,5-5 0,2-1 0,0-2 0,5-3 0,-6 3 0,-2 2 0,-3 2 0,-5 4 0,1-1 0,-2 1 0,4-2 0,-1 2 0,1-2 0,-1 1 0,1 0 0,0 1 0,-1 0 0,1 0 0,-1 1 0,1 1 0,-1 0 0,1 1 0,0 1 0,1 0 0,0 0 0,-1 1 0,2 1 0,0 1 0,-2 0 0,3 1 0,15-5 0,1 2 0,-15 5 0,0 1 0,13-4 0,-2 1 0,-18 7 0,-1 1 465,-1 0 1,1 1-466,-2 1 0,1 2 0,-1 0 0,1 0 0,29-5 0,-2-1 0,-3 3 0,-1 0 0,-2 1 0,-2 1 0,-3 0 0,-16 3 0,-1-1 0,19-1 0,12-2 0,-1 5 0,-14 3 0,16 0 0,-18 2 0,1 0 985,1 0-985,2 0 0,-2 0 0,1 0 1805,-1 0-1805,16 0 0,-18 0 991,10 0-991,-23 0 433,-3 0-433,-3 0 0,-2 4 84,-1-3-84,1 9 0,0-5 0,17 10 0,-11-3 0,24 8 0,-26-5 0,8 0 0,-15-4 0,-1 0 0,-2-1 0,15 3 0,-6-4 0,15 2 0,-8-1 0,1-1 0,0 0 0,8 2 0,6 4 0,-9-2 0,2 2 0,-10 2 0,-7-4 0,8 7 0,-11-7 0,-1 1 0,-3-3 0,-2 0 0,-3-2 0,-1 3 0,-2-1 0,0 1 0,0-1 0,0 0 0,4 2 0,-5-1 0,3 1 0,-6-4 0,0 1 0,0-1 0,-3 0 0,0 0 0,-3-4 0,2-1 0,1-4 0,-1 0 0,0 0-1080,0 0-1078,-2 6-901,0-1 3059,-11 10 0,-6 1 0,-10 5 0</inkml:trace>
  <inkml:trace contextRef="#ctx0" brushRef="#br1" timeOffset="74183">5413 3297 22194,'-5'0'1350,"-2"0"-1171,6 0 271,-2 0-180,3 4-90,5 6 90,4 6 180,20 26-181,-2-3-179,-8-9 0,1 1-290,15 21 290,-17-23 0,0 1-45,2 1 0,1 1 0,0 0 0,1 2 90,10 15 0,4 4 15,-10-15 0,0 1 0,1 1-532,0 0 0,0 0 0,0 0 412,0 0 0,1 0 0,-3-2 15,5 6 0,-3 0 0,1 1 0,-1 0 0,1 3 0,-1 1-311,-1 2 0,-1 2 356,0 4 0,-1 1-45,-1 4 0,-2 1-353,-7-20 1,-1 1 0,1 3 419,-1 1 1,0 5-1,0 0 1,-1-3-387,1 3 0,-1-2 1,1 2 273,-2-3 0,1 3 0,-1 0 0,0-5 0,-1-1 0,0-3 0,0-1 0,3 22 0,1-1 0,-1-4 0,0 0 0,-2-1 0,0-1 0,1-3 0,-2-1 84,1 0 1,-1 0-85,0-3 0,0 0 0,0 0 0,0 0 0,0-2 0,-1 1 0,-1 1 0,0 0 0,0-1 0,-2 2 0,0-1 0,-2 4-574,1-2 1,-1 5-1,-1-2 574,0 9 0,-1 1 0,1-7 0,-1 4 0,0-4 179,0 5 1,-1 1-180,-1-3 0,1 3 0,0 2 0,-1-16 0,1 2 0,-1-1 0,1 1-28,-1 0 1,0 0-1,0 0 1,0-1 27,0 14 0,1 0 0,0-4 0,0 4 0,2-1 0,0-7 0,2 3 0,0-3 0,1 8 0,2-1 0,-2-11 0,2 2 0,-1-4 0,3 2 0,1-4 0,0 3 0,2 0 0,0 1 0,1 0-51,1 6 1,0 0 50,0 2 0,1 3 0,-5-17 0,2 4 0,-1 0 0,0-2 0,1 3 0,-2-2 0,2 2 0,-1-2 0,1 2 0,0 0 0,-1-3 17,0-2 0,-1-3 1,1 4-18,3 9 0,2 6 0,1 0 0,-3-5 0,0-7 0,-2-4 0,1 4-166,1-2 1,0 6 0,2 1 0,-1-3 0,-3-7 165,4 8 0,0-3 0,1 0 0,3 4 0,-1-4 22,5 7 0,-1-2-22,1-2 0,0-1 861,-1-5 0,-1-2-861,3-4 0,-1-1 0,-6-10 0,3 1 0,15 21 0,2 0-119,-14-21 0,0 0 119,9 11 0,0 1 0,-7-11 0,-1-2 0,2 3 0,1 0 0,0-1 0,-1 0 0,2 1 0,-1 0 0,0-1 0,1 0 0,-2-1 0,1 0 0,1-1 0,0 1 0,0-1 0,0-1 0,1 1 0,0 0 0,1-1 0,-1 1 0,3 0 0,-1-1 0,1 1 0,-1 0 0,1-1 0,1 1 0,-2-2 0,1 1 0,-1-1 0,5 6 0,-1-1 262,12 10 1,0-1-263,-16-13 0,-1-1 0,-1 0 0,1-1 192,-1-1 1,0 1-193,1-1 0,-1 0 0,1-3 0,-1 0 0,1 0 0,1-1 0,13 6 0,0 0 0,-11-8 0,2 0 0,3 0 0,5 1 0,-4-3 0,-2-2 0,0-2 0,12 5 0,0 0 0,-16-7 0,-1-1 0,-1-1 0,0 1 0,-1 0 0,-1 0 0,30 11 0,-4 0 0,-4-1 0,-2-3 0,-4 1 0,-1-5 0,-3-1 590,1-7-590,19 4 0,-30-7 0,1 1 0,0 1 0,0 1 0,4 3 0,-1 2 0,5 2 0,11 4 0,-17-5 2472,-1-1-2472,-1 1 0,-1 0 0,-1-3 593,3-4-593,17 5 0,11-6 0,-31 1 0,2 1 0,9 0 0,0-2 0,11 2 0,-17-2 0,-1 0-537,14-5 537,3 7-376,2-7 376,0 9 0,4-8 0,-2 8 0,0-9 0,-3 7 0,-1-3 0,-4 0 0,-2 3 0,10-3 0,-2 0 0,-1-1 0,-5-4 0,-15 4 0,19-3 0,-12 3 0,13-4 0,-15 4 0,18 1 0,-14 0 0,11-1 836,-19 0-836,-1 1 412,-3 0-412,7 3 0,-14-7 0,7 3-90,-18-4-4138,-3 0 4228,-10-4 0,-8-5 0,-5-5 0</inkml:trace>
  <inkml:trace contextRef="#ctx0" brushRef="#br1" timeOffset="75998">15382 17752 19316,'6'0'3238,"0"0"-2968,-3-4-90,-2-1 90,-1-4 0,0 0-1,0 0 91,0 2-90,0 1-90,-5-1 0,-2 2 0,-5-4 0,-2 4 0,-2-1-1,-5 1 1,-1 3-90,-4 0-90,-1 2 90,-3 0 0,-1 0 0,-1 4 90,-15 11-180,13 1 90,-22 20-90,30-13 0,-12 16 0,28-17 0,-3 4 0,13-8 0,0 0 0,0-2 90,4 0-180,1-3 90,3-1 90,0-5-90,0 1 0,0-3 0,0 0 0,0 3 0,0-7 0,2 3 0,1 0 0,3-3 0,0 7 0,13-7 0,5 3 0,2-4 0,-1 0 0,-9 0 0,1 0 0,-3 4 0,2 1 0,-3 4 0,3 2 0,-3-1 0,1 1 0,3 6 90,-1 4-90,-2 5 0,-6 0 0,-6-1 90,-5 12 0,-2 1-90,-6 1 90,-4-6-90,-7-10 0,-15 3 90,2-6-90,-12 0 90,8-13-90,-1-3 179,1-4-89,2-2 0,5-1 0,2-3-90,3 0 90,3-2-90,4 1 0,6-2 0,2 2 0,1 0 0,2 3 0,-3 1 0,4 1-2968,0 2 2069,4 0-631,0 0 1530,10 0 0,-5 0 0,5 0 0</inkml:trace>
  <inkml:trace contextRef="#ctx0" brushRef="#br1" timeOffset="77023">16003 17870 17787,'-12'-2'5037,"0"-1"-4407,0-3-181,0 1 1,1-2 450,1 5-541,6 0 1,0-2-270,4 1 0,6-6-90,6 4 0,12-3 0,11 1 0,10 0 0,4 0 90,4 2-90,-2 1 0,-4 1 0,6 1-90,-18 2 90,8 0-90,-26 0 0,1 0-90,-12 0-180,-2 0-179,-2 0-766,-2 0 1,-4 0 0,0 0 0</inkml:trace>
  <inkml:trace contextRef="#ctx0" brushRef="#br1" timeOffset="77449">16007 18155 21745,'-24'5'2428,"2"-1"-2068,1-4-90,7 0-180,6 0 90,4 0-180,11-4 90,10-3-90,15-5 0,17 1 90,16 0-1741,-9 4 0,3 1 1695,-11 1 1,-1 2-45,16-3 0,-2 1 16,-21 3 0,-2 1 29,5 0 0,-1 0 45,9 1-90,8 0-90,-39 0-270,-1 0-270,-14-2 3004,-2-2-6332,-6-11 3958,2 0 0,-3-9 0,4 3 0</inkml:trace>
  <inkml:trace contextRef="#ctx0" brushRef="#br1" timeOffset="77735">17075 17404 17245,'9'-14'2429,"-3"1"-236,2 1-2013,0 1 735,6 6-825,6-1 445,8 4-535,9-3 0,4 1 1486,2 1-1666,-3-1-720,8 2 91,-18-3-181,0 3-449,-20 0-8392,-6 2 9365,-16 0 1,-5 0-1,-13 0 1</inkml:trace>
  <inkml:trace contextRef="#ctx0" brushRef="#br1" timeOffset="78150">17214 17327 19856,'-27'5'3238,"3"3"-2878,3-7 179,-4 9-89,9 0-180,-7 12 180,-4 26-360,5-3-45,7-13 0,-1 2-1,3 0 1,2 0-45,-1 16 90,0 15-90,12-38 0,0-2 0,0-18 0,1 1 90,3-6-90,14 0 0,0-7 0,11-4 0,2-1 90,21-5-90,-8 9 0,13-2 0,-17 12 0,-3 5 90,-3 7-90,6 27 0,-15-5 0,-2 22 0,-15-13 0,-14 3 0,-5-2 0,-16 9 0,4-19 90,-11 1-270,12-28 0,2-5-179,10-8-991,6-14 181,4-3 1169,13-30 0,-1 13 0,12-14 0</inkml:trace>
  <inkml:trace contextRef="#ctx0" brushRef="#br1" timeOffset="78402">17920 17553 21475,'5'-42'3238,"-2"-2"-2968,-3 1 0,0 2-91,-3 7 1,2 5-90,-7 9-90,8 2-180,-4 8-449,4 4-1530,-4 4 0,3 10 2159,-2 4 0,-1 11 0,0 2 0</inkml:trace>
  <inkml:trace contextRef="#ctx0" brushRef="#br1" timeOffset="78607">17928 17893 23094,'12'0'2159,"2"6"-1350,19 9-449,11 21-270,2 4-180,-21-1 0,-6 2-540,-3 21-406,-12-18 1,-5 0 180,-5-7 1,-4-1-4062,-4 0 1,-3 0 4494,-4 2 1,-2-1 0,-5-1 0,-1 0 0,-3 0 0,0 0-1</inkml:trace>
  <inkml:trace contextRef="#ctx0" brushRef="#br1" timeOffset="81972">14367 17956 20575,'0'7'1889,"0"3"-1799,0-9 360,0 3-270,0 0 0,-4-3-90,0 10 90,-4-6 89,-8 12 1,5-6 0,-7 4 0,6-6 0,0-4-90,-2 3-90,-1-7 89,-3 3-89,0-4-90,-4 0 90,1 0 0,-3 0 90,1 0 0,-1 0 0,0 0 90,-15 0-180,9-4 0,-13-1 90,-2-14-90,9 3-45,-3-3 0,-1-2 44,-14-11-89,21 13 0,0-1 90,-8-11-90,15 7 90,1-1-90,-1-4 0,-2-3 0,-5-2 0,6 7 0,-2-1 0,-18-14-229,13 14 0,-1 1 229,7 6 0,1 2 0,-2 0 0,-1 1 0,-1-1 0,-1 0 0,1 1 0,-1 0 45,-15-9 0,-2-1-45,12 7 0,0 0 45,-12-8 0,2 1-45,12 7 0,3 1 0,0 0 0,1 0-122,-1 0 1,-1-1 121,-13-8 0,-2 1 0,11 7 0,0-1 0,-10-5 0,-2-2 0,1 2 0,2 1 0,11 5 0,0 0-263,-10-5 1,0 0 262,14 7 0,1 2 0,0-1 0,-1-1 45,2 1 0,-1 0-45,2 1 0,-2 0 0,-11-7 0,1 0 0,12 7 0,-1-1 0,-8-5 0,1-2 0,2-2 0,3-2 32,6 6 0,0-2-32,-8-8 0,0-1 0,8 7 0,1 1 0,-3 0 0,0 0 0,-2 0 0,0 0 0,-2 0 0,0 0 0,-1 1 0,1 0 0,-2-1 0,1 0 0,-1 1 0,1 1 0,-1-1 0,1 0 0,-1-1 0,1 0 0,1 1 0,0 0 0,1-2 0,0 0 0,3 1 0,1 0 0,0-1 0,-1-2 0,-8-12 0,0-1 0,8 9 0,0 0-1368,-8-9 1,1-1 1367,9 13 0,2 2 0,0-2 0,1 1 0,-2-1 0,-1 1 0,3 0 0,-1-1 0,0 1 0,0-1 0,0 1 0,1 0 0,0-1 0,0 1 0,0-1 0,1 1-47,-1 1 0,-1-1 47,4 2 0,-3-2 0,-10-10 0,-1 0 0,8 7 0,-1 1-18,-9-8 1,0-1 17,10 12 0,1 0 0,-1 1 0,1 0 0,1-1 0,1 0 0,1-1 0,0 1 0,1-1 0,1-1 0,1 0 0,0-1 0,0 0 0,1-1 0,2-1 0,0 0 0,0-1 0,0 0 0,-1 0 0,1 0 110,0 1 0,0 1-110,-1 0 0,1 0 0,0 2 0,0-1 0,-14-27 0,1 3 45,11 20 0,0 0-90,1 3 0,0 0 45,2 2 0,0 0 189,-10-22-99,6 20 170,-2-2-260,-1 3 0,-3 1 3321,3 1-3321,-1 2 216,2 0-126,1 1-90,0 2 0,2 1-90,-1 3 90,2-1 0,-1 3 0,1 0 0,0 0 0,-4-6 0,3 6 0,-3-3 0,4 7 0,-1 3 0,1 0 0,-4-4 0,5 4 0,-3-4 0,6 6 0,0 0 0,0 0 90,0 0-90,1 0 0,5 0 0,-1 0 0,6 0 0,-8 0 0,4-2 0,-10-5 0,5 3-90,-5-4 90,4 6-3392,-1-3 3392,0 1 0,0-1 90,0-2-90,-1 0 0,0-2 0,-2-2-90,-3 2 90,1-3 0,-3 5 0,4 1 3392,-2-1-3392,1 2 0,1-1 0,0-1 0,0 2 0,1-2 90,1 3-180,-1-7 180,3 7-90,-3-6 0,10 11 0,-4-2-90,8 5 90,-8-6 0,-1 2 90,2-1-180,-6-2 90,9 4 0,-5-5 0,2 6 0,3-2 0,-2 4 0,2-3 0,1 2 0,-3-2 0,6 3 90,-7-1-90,8-1-90,-13-4 90,11 1 0,-13-1 0,14 2 0,-8 0 0,4 0 0,1 2 0,-3 0 0,2-1 0,-3 0 0,3-1 0,2 3 0,-1 1 0,3 3 0,-6 0 0,6 2 0,-2 0 0,3-2 0,0 1 0,0-3 0,0 4 0,0-4 0,0 1 0,0 1 0,0 0 0,0 10 0,0 6 0,9 27 0,-4-3 0,9 14 0,-8-9 0,0 0 0,-2 3-45,-1-11 0,0 1 45,0 20 45,0-19 0,-1 0-816,0 15 771,1-2 0,-1-3-90,-2-1 180,0-6-90,0-2 0,0-3 0,0-2 0,0-1-90,0 2 90,1 20 90,2-11 295,3 0 1,1-1-386,-1-3 0,7 14 0,-9-35 0,-2-11 0,0 3 0,-2-9 90,0 3-90,0-10 0,0-5-90,0-16 90,0-12 0,-3-15 0,-4-12 0,2 29 0,0-1-1088,-1-2 1,0-1 1042,0-1 0,0 0 45,-1 0 0,1 0-152,1 2 1,0 1 151,-1 3 0,0-1 0,0-6 0,0 1 0,-5-16-19,7 24 1,0 1 18,1-3 0,3 2 0,0 5 0,0-6 0,0 10 2083,0-7-2083,0 13 383,0 3-383,0 5 49,0 7-49,0-1 0,0 0 0,0 3 0,3 0 0,5 0 0,8 1 0,11-1 0,7 2 0,11 0 0,8 0 0,8 6 0,-15 1 0,2 0-145,-12 0 0,1 1 145,9 2 0,-1 0 0,10 3 0,9 3 0,-24-8 0,3 4 0,-25-11 0,-4 3 0,-6-4 0,-2 0 290,-4 0-290,-2 0 0,0 4 0,0-3 0,0 9 0,-6 4 0,-17 23 0,-5 4-190,5-12 1,-1 2 189,2-3 0,-2 1 0,-2 2 0,-1 1 0,-1 0 0,-3 2 0,-12 15 0,-1 2-352,12-13 0,-1 0 352,-9 11 0,2 0-884,15-16 0,1-1 884,1-1 0,0-1 0,2-1 0,-1 1-191,-3 6 0,1-2 191,-12 16 0,16-22 0,1-2 0,-1 4 270,4-8-270,2-4 558,7-4-558,-2-7 1876,8-3-1786,-3-4-3788,4 0 909,8 0 2789,-3 0 0,9 0 0,-4 0 0</inkml:trace>
  <inkml:trace contextRef="#ctx0" brushRef="#br1" timeOffset="84418">14456 8883 22464,'0'-16'1979,"-7"0"-1529,0 5-90,-9 0 89,0 4-179,-3 2 90,-19 9-270,6 6 0,-15 10 90,-3 23-135,26-7 0,3 5 0,3-4 0,4 2-45,6 5 0,9-2 0,17 2 0,27-8 0,-11-25 0,11 5 0,-11-9 0,1 2 0,3 3 0,13 5 0,-12-2 0,7 15 0,-28 4 0,-10 4 0,-19 4 0,-11-4 0,-13 1 0,-6 0-328,-6-5 328,0-5 90,1-9-90,-11-8-360,5-6-359,7-10-451,14-1-809,19-6 1979,5-3 0,4-2 0,3-2 0</inkml:trace>
  <inkml:trace contextRef="#ctx0" brushRef="#br1" timeOffset="84757">14972 9091 25073,'39'-11'719,"5"0"-719,2-3 0,10 0-90,1 3-450,-19 4 1,1 1-271,11 0-269,8 0-630,-32 10-630,-9 3 2339,-7 7 0,-7 4 0,-3 3 0</inkml:trace>
  <inkml:trace contextRef="#ctx0" brushRef="#br1" timeOffset="84933">15037 9525 21025,'-31'25'2339,"6"-6"-2249,7-8 0,10-9 0,14-8-1,14-6 1,17-8 0,19-5-90,-5 6 0,6 0-585,2 1 1,2 0-722,0 2 0,0 0 1306,-9 5 0,-5 1 0,6-3 0,-7 1 0</inkml:trace>
  <inkml:trace contextRef="#ctx0" brushRef="#br1" timeOffset="85440">15983 8910 23993,'-12'-27'2339,"2"2"-2159,3 5-180,4 10 0,3 6 90,5 29-90,4 5 0,7 21 0,6-3 0,3 0 45,-5-18 0,3-1-45,2-6 0,2-2 0,26 16-90,4-27 90,-15-22 0,1-13-226,-2-9 316,-4-11-45,-16 8 0,-1-2 135,7-22-91,-12 23 1,-1-1 450,0-20-360,-7 21 90,-2-8-180,-5 28 0,0 3-90,0 11 0,0 10 90,0 6 316,0 14-406,0 11 0,2 15 0,2 7-264,-1-25 0,0 2 264,2 0 0,0 1 0,0 1 0,-1 1 0,1-1 0,0 0 0,-1-1 0,0 1 0,1 12 0,0-1-45,-3-15 0,1 0-405,0 7 1,-1-2-811,-2 4-3237,-5-1 4497,-7-15 0,-13-1 0,-6-15 0</inkml:trace>
  <inkml:trace contextRef="#ctx0" brushRef="#br1" timeOffset="88790">13327 9684 19676,'-4'5'3148,"-3"-1"-2518,6-4-181,-3 0 631,1 0-631,2 0 541,-3 0-810,0 0 180,0-6-270,-4 0-1,0-5 1,0 0 0,-2-1 0,1-1 0,-1 1 0,0 1 90,2 2-90,-2 0 0,2 0 0,-1 0 0,5 0 0,-7-4-90,6 1 0,-7-4 90,4 1-90,0-3 0,-2-5 0,-1-2 90,-1-4-90,-2-3 0,-9-22 0,1 9-855,7 13 1,0 0 854,-11-17 90,-3-6-265,6 15 0,-1-1 175,7 10 0,-2 0-52,-12-19 0,-1-1 52,7 13 0,1 1 0,-1 0 0,0-1 0,-5-6 0,0 3 0,-6-9 0,13 17 0,1 0-1173,-10-12 1173,1 0 0,-1 0 484,7 9 0,-1 0-484,6 8 0,0-2 0,-9-10 0,-1 0 0,7 7 0,-1 0 0,-1-1 0,-3-4 0,1 2 0,-5-8 0,-1-1-225,4 6 0,-1-3 1,0 3 224,-3-6 0,0 2 0,-1-1 0,0 0 0,1 0 0,-3-1 0,5 6 0,-3-2 0,0-1 0,-1 1 0,1 0 0,-1 1 0,0-1 0,0 1 0,0 1 0,3 3 0,1 1 0,0 2 0,-2-1 0,0 3 0,-2-1 0,1 0 0,-3 1 0,0 1 0,1 3 0,-3 0 0,4 2 0,-2-1 0,-1 1-765,0 0 1,-2 1 0,1-1 764,0 1 0,0-2 0,1 2 0,-17-10 0,4 3 277,15 8 1,1 0-278,1 2 0,-1-1 0,0 0 0,-1 0 0,0 1 0,-1 0 0,1 0 0,-3 0 0,-18-7 0,-1 1 0,15 7 0,-1 0-58,-14-6 0,1 2 58,19 9 0,1 0 0,-15-6 0,0-1 0,13 7 0,0-1 0,-12-4 0,2-1 0,14 7 0,1 1 353,-1-1 0,1 1-353,0-1 0,1 1 0,-1 0 0,1 1 1476,1 0 0,-1 1-1476,-14-2 0,0 0 0,12 4 0,0 0 0,-12-2 0,2 1 0,-14-4 0,17 4 0,0 1 0,10 1 0,-1 0 31,-10-2 0,0 1-31,-20-3 0,29 7 0,-1-1 0,1 2 0,-1-1 0,-3 1 0,1-1 0,-1 1 0,0-1 0,-1 0 0,-1-1 0,1 1 0,-1 0 0,-1-1 0,1-1 0,0 2 0,0-1 0,2 0 0,-3 0 0,-12-2 0,0-1 0,14 4 0,-1 0 0,-10-1 0,1 1 0,-14 1 0,4 4 567,4 0-567,7 0 57,1 0-57,1 0 0,-1 0 0,-4 6-214,0 3 214,-3 5 0,0 2 0,0-1 0,1-1 0,0 4 0,2-4 0,15-2 0,0 0 0,-20 3 0,19-3 0,0 0 0,-18 4 0,-4 2 0,-2 0 0,29-9 0,-1 0 0,0-1 0,-1 0-506,-1 1 1,1 0 505,0-2 0,1 0 0,0 1 0,-1 0-232,-10 1 1,1-1 231,-22 5-44,26-7 1,0-1 43,-10-1 0,5-4 0,1 0 0,3 0 0,1 0 0,1 0 179,3 0-179,-14 0 1358,15 0-1358,-11 0 758,17 0-758,1 0 0,1 0 0,0 0 122,1 0-122,-3 0 0,0 0 0,-16-6 0,9 0 0,-11-5 0,14 4 0,-1-1 0,1 5 0,-2-1 0,-1 4 0,-20 0 0,13 0 0,6 0 0,0 0 0,-4 0 0,-13 0 0,19 0 0,-3 0 0,2 0 0,1 0 0,3-2 0,1-3 0,0 0 0,-1-3 0,-1 2 0,-3-2 0,1 3 0,-3-2 0,1 1 0,-14-1 0,12-2 0,-8 2 0,13-2 0,1 4 0,-1-1 0,2 3 0,-8-3 0,12 3 0,-6-5 0,11 3 0,-1-4 0,-3 2 0,0 0 0,-3-2 0,3 2 0,-1-4 0,3 2 0,0-4 0,-10-5 0,-3-5 0,-14-7 0,13 7 0,-1 1 0,14 9 0,3 1 0,0 1 0,3 2 0,-1 0 0,4 2 0,-2 0 0,1 1 0,1-1 0,-4-4 0,0-1 0,-5-2 0,1 1 0,-1-3 0,5 2 0,0-1 0,5 1 0,1 1 0,2-1 0,5 0 0,-2 3 0,9 2 0,-8 2 0,7 11 0,-2 5 0,3 16 0,3 13 0,6 12 0,1-1 0,1 2 0,-1-9 0,0 1 0,5 16 0,0 3 0,-4-17 0,0 0 0,0-2-573,3 8 0,1-1 573,4 13 0,0-2 0,-5-22 0,0-3-37,-1-5 0,1-1 37,12 20 0,-6-12 0,-1-11 0,-9-9 0,-4-25 1136,-12-13-1136,-6-31 0,-4 0 0,-2-4 0,4 8 0,-1 0-254,2 3 0,0-2 0,0 2 254,-2-7 0,1 3 0,0 0 0,0 0 0,0 1 0,-1 2 0,2 3 0,0 2 0,1 3 0,1 1 0,2-4 0,0 1 0,-3-11 0,6-4 0,2 22 0,4 12 0,0-4 0,4 0 846,2 6-846,8-12 0,8 7 0,9-4 0,11 2 0,11 0-377,10 5 377,-26 8 0,1 1 0,1 2 0,0 0 0,0 0 0,2 0 0,12-2 0,-3 2 0,7 1 0,-20 0 0,-7 6 0,-20 10 0,-10 10 0,-12 22 0,-10 21-1089,5-17 0,-3 5 0,1 0 1089,-4 13 0,-1 1-286,1-4 0,-1 4 0,1-3 286,5-14 0,2-2 0,-1 0 0,0-1 0,0-1 0,0 2 0,-4 11 0,-1 1 0,2-3 0,-3 5 0,1-2 0,5-10 0,-1 1 0,2-4-79,2-4 1,0-3 78,2-4 0,0-1 0,-10 21 0,3-11 0,3-10 2765,4-6-2765,5-7 1614,0-9-1614,6 1 280,-6-9-280,6 8-450,-3-8-180,4 3-269,0 2-271,6 1-449,1 7-1169,5-1 2788,0 3 0,0 0 0,0 2 0</inkml:trace>
  <inkml:trace contextRef="#ctx0" brushRef="#br2" timeOffset="105285">12653 9349 20665,'-8'-16'3238,"0"0"-2788,0 5-90,3 0-90,-2 6 90,6 1-181,-2 2-179,3 1 90,0-1-90,0 12 0,0 7 90,0 20-90,0 14 0,-1-18 0,2 4 0,1 20 0,1 6 0,-1 0 0,1 0-803,1 1 1,0-2 802,-1-11 0,-2-5-270,1 8-750,-2 3 210,0-19-359,0 1-630,0-24 1799,0-8 0,0-11 0,0-6 0</inkml:trace>
  <inkml:trace contextRef="#ctx0" brushRef="#br2" timeOffset="105468">12471 8933 18991,'-17'-43'1439,"3"4"-746,0 5-693,4 9 597,3 5-1497,4 6-444,8 11 1344,2 8 0,7 12 0,0 3 0</inkml:trace>
  <inkml:trace contextRef="#ctx0" brushRef="#br2" timeOffset="106100">12775 9277 20036,'16'13'2338,"-1"3"-2068,1 6-90,-2 9 0,2 15-90,2 13-277,-8-25 1,-1 4 276,4 21 0,0 4-481,-1-1 0,1 1 391,-2-2 0,-1-1 0,-1-12 0,-1-6 90,0-1 90,-1-14-180,-2-13 90,-2-16-90,-1-19 90,-2-19-1,0-24 1,0 25 0,0-3-223,0-24 0,0 0 223,-1 17 0,2 1-90,-2 3 0,2-3 0,0 6 924,9-19-834,14 22-90,4 42 0,10 35 0,-5 17-243,-17-25 1,0 2 242,-1 0 0,1 1 45,5 8 0,1-2-45,7 14 446,-6-23 1,0-11-447,11-38-90,-3-18 90,-15 0 0,-4-6-730,-3 1 1,-2-2 729,0-3 0,-2-1 45,-1-4 0,-1 0 0,-1-2 0,-1 1 0,-3 0 0,-1 2 0,-1 2 0,-1 2 0,-1 4 0,-2 3-1,0 5 0,0 2 1,-2 0 0,0 2 413,-4-9-458,2 6 0,5 61 0,6 6 0,-1 5 0,1 4 478,2-4 1,1 1-479,1 5 0,1 1 0,0 2 0,2 1-505,1-1 1,0 1 504,0-1 0,0-1 0,1-2 0,-1-2 0,0-3 0,0-1 0,5 26-787,0-10 428,0-14-991,1 0-89,-5-21-989,-2-3 2428,-4-27 0,-2-8 0,0-8 0</inkml:trace>
  <inkml:trace contextRef="#ctx0" brushRef="#br2" timeOffset="106351">13181 9322 23544,'-26'-7'1439,"-1"2"-1259,7 1-90,2 0-90,9-1 0,7-2 0,14-4 90,12 0-180,17-5-90,12-2-45,-9 4 0,1-1-111,-13 5 0,0 0 156,9-3 1,-2 2-181,-1 2-90,-6 4-180,-11 3-449,-5 2 1079,-8 0 0,-4 6 0,-2 2 0</inkml:trace>
  <inkml:trace contextRef="#ctx0" brushRef="#br2" timeOffset="107127">17498 8797 23544,'-8'-17'2068,"0"0"-1798,-2-5-270,5 7 0,-1 2-360,6 9-1169,0 2-2338,0 2 3867,0 8 0,0 4 0,0 8 0</inkml:trace>
  <inkml:trace contextRef="#ctx0" brushRef="#br2" timeOffset="107319">17575 9096 22554,'12'19'630,"6"16"-585,-6-2 0,-1 2 0,-1 0 0,-1 2-719,0 8 0,-3 2 539,-2-5 1,-3 0-599,-2 6 0,-2 1-257,-1 3 1,-2 1 989,-3 1 0,-3 1 0,-2-1 0,-2 0 0,-2-1 0,1 0 0</inkml:trace>
  <inkml:trace contextRef="#ctx0" brushRef="#br2" timeOffset="108189">13863 18105 22734,'-14'-13'2159,"2"1"-1889,-2 5-90,7 3-1,-2 4-89,8 0 90,-3 8-90,4 8-90,0 14 45,0 3 0,0 3-45,0 24-45,1-1 0,0 0-135,0-22 0,1-2-302,0 10 1,0-1-509,0 3-269,1-8-1170,-2-12 2429,1-13 0,-8-12 0,0-10 0</inkml:trace>
  <inkml:trace contextRef="#ctx0" brushRef="#br2" timeOffset="108356">13595 17666 22644,'-12'-34'1529,"0"5"-1439,2 4-630,3 7-1798,4 24 2338,14 18 0,-3 15 0,9 7 0</inkml:trace>
  <inkml:trace contextRef="#ctx0" brushRef="#br2" timeOffset="108935">13884 18096 22014,'8'18'1889,"4"18"-1619,-2-1-180,8 20 0,0 0-45,-1-11 0,2 3-45,0 2 0,0-1 45,0-1 0,0-2-45,0 0 0,-2-7 0,-1-14 0,0-5 0,-11-35-90,-2-16 90,-1-17 0,-2-3 0,0-2-406,0 11 1,0 0 450,-1-15 0,2-1 45,0 6 0,3 5 0,6-6 0,7-5-90,5 61 0,2 15 90,18 29-90,-20-21 0,0 0 0,1 0 0,0-1 811,18 11-901,-12-24-90,6-17 180,-12-9 0,4-16-90,-20-7 90,-2-14 90,-10-12-1696,-3 13 0,-2-3 1696,2 15 0,-1-1-45,-3-10 0,-1 3-356,-1-3 311,2 14 90,5 11 270,0 23-270,8 15 90,1 23-180,9 14 44,0-4 1,1 3 1172,-2-9 1,0-1-1218,5 15 0,0-1 0,-5-16 0,0-3-135,1-2 0,1-1-224,6 21-1260,4 5 359,-9-24 1398,1 1 0,-10-29 0,-2-6 0</inkml:trace>
  <inkml:trace contextRef="#ctx0" brushRef="#br2" timeOffset="109104">14294 18069 21970,'-20'-14'2159,"3"1"-1476,6 1-683,6-1 264,12-2-714,31-18-495,-6 14 1,3 0-46,1-1 1,2 2 958,3 2 0,-2 2 1,12 0-1,-2 3 1</inkml:trace>
  <inkml:trace contextRef="#ctx0" brushRef="#br2" timeOffset="112809">14001 5147 20305,'-36'0'2789,"1"0"-2339,3 0-181,3 0 1,7 0 0,4-2-90,9-2 0,4-3 0,16-4 0,15-5 90,32-9-181,-14 10 1,9-2-760,1 2 0,8-2 0,5 0 0,-3 1 692,-6 2 1,-2 1-1,2-1 1,5 0-411,-6 1 1,4 0-1,2-1 1,2 1 0,-1 0-1,-2 0 403,-4 2 0,-2 1 0,1 0 0,-1 1 0,2 0 0,0-1-285,6 0 1,0-1 0,2 1 0,0 0 0,0 0 0,1 0 269,-6 2 0,0-1 0,0 1 0,1 0 0,0 0 0,1 0 0,-1 0-142,2 0 1,0 0 0,1 0-1,-1 1 1,1-1 0,0 0-1,-1 1 142,0 0 0,0 0 0,-1 1 0,1-1 0,0 1 0,2 0 0,3-1-14,-11 2 1,2 0 0,1 1 0,2-1 0,0 0 0,1 0 0,-2 1 0,0-1-1,-3 1 1,-2 0 13,9-1 0,-5 1 0,0 0 0,-2 0 0,1 0 0,2 0 0,3 0 0,-7 1 0,3-1 0,2 1 0,2-1 0,0 1 0,-1-1 0,-1 1 0,-3 0 0,-4 0 0,-5 1 54,11-1 0,-7 0 0,-4 1 0,0 0 0,2-1 114,6 0 1,2 0-1,0 0 1,-4 0-1,-7 1 57,18-1 0,-9 1 487,-10-2 1,-5-1-533,21-2 1647,-21-2-1648,-19-6 2418,-17 4-2597,-13-4 1998,-7 8-1908,-10-3 313,6 6-403,-3-2 0,8 4 0,5 0 0,2-1 0,1 1 0,2 2 90,-3 0-90,1 0 0,2 0-360,-3 0-539,-1 0-451,-2 6-629,-9 8 1979,-8 11 0,-12 15 0,-10 6 0</inkml:trace>
  <inkml:trace contextRef="#ctx0" brushRef="#br2" timeOffset="113751">14192 10358 20755,'-10'4'2879,"0"-3"-2520,6 3 451,-4-4-450,7-4-360,-2-3 90,8-7-90,9-4 0,13-5 0,12-2 0,-4 6 0,4 1 0,0 2 0,1 0 0,0 0 0,0 1-578,-6 4 0,-2 2 578,2 0 0,4 2 90,-16 5 90,2 0-90,-15 2 90,-4-2 0,-1 1-1,-4-3 977,0 2-1156,0-1-720,0 1-1078,-6 2-2340,-1 6 4138,1 2 0,-3 7 0,4 2 0</inkml:trace>
  <inkml:trace contextRef="#ctx0" brushRef="#br2" timeOffset="115237">15053 18883 20215,'-26'8'2699,"-1"-2"-2519,7-6-90,0 0 90,7 0 179,5 0 91,4 0 630,4 0-631,6 0-89,2 0 0,10 0-90,9 0-90,11 0-90,15 0-45,-19-3 0,3 0-1304,5-3 1,3 0 1258,8-4 0,2-1 0,6-2 0,2-1-258,-18 5 0,0 0 0,5 0 258,3-1 0,4-1 0,1 0 0,-3 1 0,5 1 0,-1 0 0,2-1-382,-4 1 1,4 0 0,0-1 0,-5 2 381,2-1 0,-3 2 0,-1 0 0,-1 0 0,-1 0 0,0 0 0,-3 0 0,0 0 0,1-1-599,10-2 0,1 0 0,-3 0 599,5-3 0,-2 0 30,-12 3 0,2-2 0,-6 2 561,-5 0 0,-2-1-591,6-2 0,-1 0 180,18-7-180,-7 2 625,-27 8-714,-21 7 1322,-2 1-1773,-4 2 2942,-6 4-3841,-6 3-809,-12 5 2248,-11-5 0,-13-1 0,-6-6 0</inkml:trace>
  <inkml:trace contextRef="#ctx0" brushRef="#br2" timeOffset="116203">13855 15084 21205,'-32'-5'2429,"-2"-1"-2250,1 1 1,-4 0 90,5 3 90,-3 2-90,5 0 0,3 0-1,7 0-179,9 4 90,6-3 180,23 13-90,12-7-90,32 4-45,-21-8 0,7-2-482,11-3 1,10-1 0,2-2 413,-7 0 1,2-1-1,1-1 1,1 0-630,-13 2 0,0 0 0,0 0 0,1-1 1,-1 0 579,0-1 0,2-1 0,-2 1 0,-1-1 0,-3 0-18,10-1 0,-4 0 0,-1 0-275,-2 0 1,-2 0 0,-1 0 274,-5 1 0,-1 1 0,0-1-87,4-1 1,1-1 0,-4 1 221,0 0 0,-3 0 312,6-1 0,-5 1-267,-8 2-180,-10 1 2584,-8 5-2854,-6-1 557,-5 2-1007,-4 0-498,-3 0 0,-10-4 1,-4-1-1</inkml:trace>
  <inkml:trace contextRef="#ctx0" brushRef="#br2" timeOffset="158366">13275 5898 22374,'-5'0'990,"-2"0"-631,6 0 4499,-3 0-4858,12 0 0,-1 0 0,18-6 0,-7 3 0,11-8 0,-8 6 0,1-2 0,-1 3 0,-1-1 0,0 1 0,2-1 0,-1-1 0,1 1 0,-2-2 0,1 5 0,-1-2 0,0 1 0,1-1 0,6-3 0,3-2 0,-1 2 0,0-4 0,-6 4 0,3 0 0,1 0 0,10 1 0,5 3 0,-2-3 0,-1 3 0,-9-1 0,15-1 0,-9 1 0,11-1 0,-12 3 0,-1 0 0,3 0 0,1-1 0,1-1 0,3-1 0,1 3 0,4 0 0,-9-1 0,1 0 0,27-3-332,-21 1 1,0-1 331,-10 2 0,0-1 0,14-2 0,1 1 0,-11 1 0,1 0 0,10-2 0,0 1 0,-13 1 0,-1 1 0,-1-1 0,1 1 0,0-2 0,1 1 0,0-1 0,1 0-93,0-2 1,1 0 92,1 1 0,1 0 0,1 0 0,0-1-347,1 0 0,1 0 347,0 0 0,1 0 0,0-1 0,2 0-69,-5 1 1,3 0 0,1 0 68,-2 2 0,0 0 0,0 0 0,21-3 0,-1 1 0,4 4 0,-3 1 0,-17 1 0,-2 0 0,0 0 0,2 0 0,-3-2 0,2 1 0,-4-1 0,-6 0 0,0 0-1210,18-3 0,-1 1 1210,3 1 119,-2-4-119,-2 4 0,-18 0 0,0 0 0,21-3 0,-22 3 0,-1-1 494,15-5-494,-11 2 0,2-1 0,24-6-89,-19 5 0,0 0 89,-10 3 0,1 1 0,17-3 0,4 0 0,1 0 0,0 1 0,2-1 0,0 2 620,-5 1 0,-3 0-620,-13 3 0,-3-1 0,3 1 0,-1-1 0,1 1 0,1-1 0,22-2 0,1-1 0,-14 2 0,0 0-394,17-3 1,-1 0 393,-18 2 0,-3 1 0,0-1 0,0 0 0,-1 0 0,1 0 0,-3 2 0,1-1 0,0-1 0,-1 1-65,0 1 1,0 0 64,-2-1 0,1-1-547,-2 1 1,1 1 546,-2-2 0,1 0 0,-1 0 0,1 0-249,0 2 0,1-1 249,-2 0 0,1 1 0,2 0 0,-1 1 0,-1-1 0,0 1 0,-1-2 0,1 1 267,-3 0 1,2 0-268,10 0 0,3 1 0,12 1 0,0 0 0,-9 0 0,-2 1 87,8 1 0,-4 0-87,9-1 0,2 2 0,-32-1 0,1 0 0,0-1 0,1 1 1473,-1-1 1,1 0-1474,-1-1 0,-1 1 0,1 1 0,-1-1 0,30 0 577,-2 2-577,-2 0 0,-4 0 0,-18 0 0,0-2 0,19 0 0,-20 0 0,-2-1 95,15 1-95,-12 1 0,2 0 0,4-1 0,2 0-451,1 1 1,1-1 450,-1-1 0,0-1 0,6 2 0,0 0 0,-12 0 0,1-1 0,14 1 0,0 0 0,-16 0 0,-1 1 0,2 0 0,-1 0 0,0 1 0,-1 0 0,2 0 0,-1 0 0,1 0 0,0 0 0,0 0 0,1 0-120,-1-1 0,1 0 120,17-1 0,1 0 0,-13-1 0,-1 1-376,13-2 0,-1 1 376,-17 1 0,-3 0 0,-2 0 0,0 1 0,29-1-107,-23 0 1,-1 0 106,18-1 0,-19-1 0,-2 0 0,14-1 0,2-4 0,1 2 0,2 0 0,-1 0 0,-1 3 0,-3-1 0,-4 3 0,8 0 0,-19 2 1110,5 0-1110,-23 0 0,-2 0 244,-4 0-244,4 0 1139,-5 0-1139,3 0 284,-8 0-284,0 0 0,-2 0 0,0 0 0,0 0 0,0 0 0,2 0 0,0 6 0,6 9 0,-3 5 0,5 7 0,-4-5 0,1 3 0,-2 0 0,0 4 0,-1-1 0,-2 1 0,2 12 0,-2 4 0,0 18 0,-2-14 0,-2 4 0,-2-15 0,0 17 0,0-11 0,0 11 0,0-14 0,0 18 0,0 6 0,1-22 0,0 0 0,1 23 0,1-3 0,0-24 0,-1-1 0,4-4 0,-1 0 0,1-5 0,-2 1 0,0-3 0,2-2 0,0 12 0,0-10 0,0 10 0,-4-7 0,2 11 0,-4 4 0,4-1 0,-2-5 0,1-13 0,-2-2 0,-1-1 0,0-1 0,2 1 0,0 0 0,2-1 0,1 1 0,-1-1 0,0 3 0,2 0 0,2 18 0,2 7 0,-1 1 0,-2 0 0,-3 5 0,-1-13 0,-2-3 0,-1 1 0,0 7 0,0-14 0,0 0 0,0 15-308,0 4 308,-3 1 0,2 2 0,-5-16 0,-1 1 0,2 1 0,1 1 0,-4 9 0,1 0 0,3-12 0,0-3 0,2-3 0,1-1 0,-3 1 0,0 0 0,3 18 0,-5-6 0,1 0 0,0 10 0,3-19 0,0 0 0,-6 15 0,8-14 0,0 0 0,-9 24 0,4-10 0,1 1 0,-7 12 0,7-22 0,0-1-1400,-5 15 1400,8-1 0,-10-3-136,8-17 1,1 1 135,-4 17 0,3-18 0,2-1 0,1 15 0,0 4 0,0 3 0,0-12 0,0 1 0,0-10 0,0 1 0,0 13 0,0 0 0,0-12 0,0-1-94,0 2 1,0-1 93,0 0 0,0 1 0,1-1 0,0 1 0,0-3 0,0 1 0,1-2 0,0 2 0,-1 5 0,0-1 0,1 21 0,-1-25 0,0-2 0,1 8 0,4 12 0,0-4 0,1-2 1325,-3-8-1325,-2-14 309,-1 13-309,0-10 532,4 27-532,-2-21 0,1 14 0,-2-12 0,-2 1 0,0 2 0,0 13 0,0-13 0,0-6 0,0-1 0,0-1 0,0 10 0,0 3 0,0 13 0,0-22 0,0 0 0,0 26 0,0-33 0,0 17 0,0-21 0,0 4 0,-4-2 0,0-8 0,-1 17 0,2-17 0,-1 12 0,3-12 0,-6 8 0,6-7 0,-3-1 0,4 0 0,0-8 0,0 1 0,-3-4 0,2 0 0,-8-4 0,2-1 0,-5-4 0,-22-4 0,-27 3 0,4-3 0,20 4 0,1 0 0,-9 0 0,-2 0 0,-3 0 0,10 4 0,0 0 0,-26-2 0,5 6 0,-2 0-671,20-4 1,1-2 670,-17 3 0,0-1 0,10 2 0,0-2 0,-3-1 0,-1 0 0,-3 2 0,0 1 0,-3-1 0,0-1 0,-1 2 0,0-1 0,-1 0 0,0 0 0,1 0 0,0 1 0,2-1 0,-3 1 0,7-1 0,-2 1 0,3-2 0,-8 1 0,0-1 0,-2 1 0,-5 1 0,4-1 0,12-1 0,3-1 0,0 0 0,-1-1 0,0 1 0,1 0-790,2 1 1,2 0-1,2 0 790,-5-4 0,3 1 0,-1 1 0,2 0-445,0-2 1,1 0 444,2-1 0,0 2-124,3 1 1,-1 0 123,2-2 0,-1 1 0,2 3 0,-1 2 0,1-4 0,-3 1 0,-15 5 0,-1-1 0,11-3 0,0-2 187,-13 4 0,1 0-187,14-3 0,2-1 0,1 1 0,-1-1 0,0 3 0,1 1 0,0-4 0,1 1 0,0 3 0,0-1 0,2-2 0,-2-1 0,-12 2 0,-1 0 0,13-3 0,0-1 0,-9 5 0,0 0 1858,-15-3-1858,1 8 0,0-9 0,0 7 0,-2-7 0,0 7 0,-2-3 0,32-1 0,-1 1 0,0-1 0,-1 1 0,0 1 0,-1-1 0,0 0 0,-1 0 0,-15 3 0,-2 1 0,-2-1 0,0 0 0,0 0 0,1 1 0,4-1 0,0 1 0,2-1 0,2 0 0,10-2 0,0 0 0,-10 3 0,0-1 0,-18 4 0,0 1 0,0 1 0,0-3 0,1 2 0,-1-3 0,1 1 1202,2-6-1202,3 5 0,-2-4-1415,0 5 1415,-4-2 0,14-5 0,-1 1 0,10 0 0,0-1 0,-14-1 0,1-1-412,13 0 1,2 0 411,0-2 0,1 0-18,0 0 1,1 0 17,1 0 0,1 0 0,2 0 0,0 0 0,-28 0-59,3 4 59,17-2 0,0 1 0,-23 2-52,22 0 0,0 0 52,-20-3 0,1 8 464,20-8 0,-2 1-464,-21 6 79,25-6 0,2-1-79,-13 2 68,-8-4-68,8 0 2004,3 0-2004,14 0 545,6 0-545,6 0 145,-15 0-145,15 0 0,-7 0 0,6 0 0,3 0 0,-2 0 0,3 0 0,1 0 0,0 0 0,-6-4 0,2 1 0,-3-2 0,4 3 0,-1 2 0,0 0 0,-4 0 0,-3 0 0,-2 0 0,-15 0 0,11 0 0,-9 0 0,6 0 0,9 0 0,-6 0 0,11 0 0,-1 0 0,-10 0 0,-3 0 0,-7 0 0,10 0 0,-3 0 0,15 0 0,-21 4 0,15-3 0,-13 7 0,12-7 0,1 3 0,3-4 0,-9 0 0,10 0 0,-19 0 0,12 0 0,-2 0 0,5 0 0,11 0 0,-2 0 0,1 0 0,-3 0 0,0-2 0,-3 2 0,1-2 0,0 2 0,-1 0 0,1 0 0,-1 0 0,3-2 0,2 1 0,-6-3 0,8 2 0,-5-1 0,8 1 0,1 2 0,2 0 0,-5 0 0,5 0 0,-4 0-270,8 0-2159,-3 0 2429,-2-2 0,-7-2 0,-1-3 0</inkml:trace>
  <inkml:trace contextRef="#ctx0" brushRef="#br2" timeOffset="161663">26521 6201 16348,'-6'-13'5397,"5"1"-4768,-4-1-269,1 3 0,3-1 90,-3 4 719,4 3-539,0 2 2338,0 2-2698,0 32-270,-3 4 0,2 0 0,1 5-646,-4 24 0,1 3 646,2-11 0,1 2 0,-1-7 0,-1 3 0,1-2 0,1 8 0,0-2 0,0 0 0,0-1 0,0-1 0,0 2-291,0-10 1,0 1 0,0-2 290,0 4 0,0-1 0,0-5 0,0 2 0,0-5 0,0-6 0,0-2 0,0 26 0,0-27-270,0-27 266,-3-7-1345,-2-11-1791,-3-12 3140,3 3 0,2-6 0,3 8 0</inkml:trace>
  <inkml:trace contextRef="#ctx0" brushRef="#br2" timeOffset="162129">26858 6956 20755,'8'-22'3328,"-2"3"-2878,-4 4-90,-2 4 90,0 6-91,0 1 1,0 4-270,-5 4 90,0 7 0,-7 11-90,0 14-90,-1 10 0,-1 6 90,7 5-90,2-1 0,5-1 90,5-3-90,11 7 0,4-23 90,22 5-90,4-46 0,1-6 0,-2-25 90,-16-5 0,-7-5 179,-5-5-179,-9 0 0,-10 2 90,-8 1-90,-11 5 0,-7 3-90,-5 3 0,-5 8-90,-14 0-180,14 12-269,-5 4-271,19 9-269,7 4-181,3 0-629,8 6-629,2 1 2518,4 7 0,0 0 0,0-1 0</inkml:trace>
  <inkml:trace contextRef="#ctx0" brushRef="#br2" timeOffset="162673">27759 6852 22374,'0'-18'2429,"-5"2"-2159,0 3 0,-1 2-1,-2 0-179,7 5-90,-2 0 0,3 6 90,0-2 90,0-1 90,0-1-90,-4-1 180,-6-3-90,-3 2-1,-5-2-89,2 5 90,-13 5-270,6 7 90,-9 7-90,10 9 0,4 5 0,7 24 0,4-9 0,10 16 0,4-17 0,3-2 0,4-5 0,1-1 0,1-7 0,0-1 0,-2-6 0,6 4 90,-7-14-180,10 6 90,-7-17-90,4 3 0,3-10-90,-7 2-90,4-4-89,-10 1-181,-4 0-180,-2-2-1258,-2-6 358,-2 5-718,0-5 2338,0 10 0,2 1 0,0 4 0</inkml:trace>
  <inkml:trace contextRef="#ctx0" brushRef="#br2" timeOffset="163543">28320 6979 20755,'6'-36'3238,"0"2"-2698,-6 2-90,-6 5 89,1 4-179,-4 3-90,0 4 90,-2 2-270,2 7 0,-5 3 90,-5 23-90,1-1-90,-6 20 90,8-2-90,3 5 0,7 2 0,2 4 0,8-1 0,10 15-90,1-20 0,9 6-90,-2-24 0,14-11 90,-9-12 0,8-12 90,-14-15 0,-2-29 180,-9 7-1651,-4 3 0,-3 0 1830,-10-7-361,-2-12 272,-8 28-91,-4 2-89,7 15-90,0-1 0,11 16 3257,3 7-3257,3 9 408,5 12-408,19 33-90,-1-9 135,-2-6 0,2 2-135,-5-15 0,0-1 0,23 23 0,-5-24 0,-10-18 0,-1-12 0,4-9 0,-8-11 0,0-5 90,-5 2 0,0-2-261,6-16 0,-3-2 261,-7 4 0,-4 0 0,1-6 0,-1-2 0,-3-4 0,0-1-1361,-2-2 1,0 0 1405,-1-1 0,0 0 45,-2 4 0,0 1-284,-1 4 0,0 1 239,-1 5 0,0 2 45,-1 6 0,0 2 74,0-23 16,0 15 155,0 10-335,0 5 2674,-4 11-2674,0 5 972,-6 15-972,-2 16 0,-3 21 0,-3 20 0,6-2 0,0 7-666,6-16 0,1 0 1,0 1 665,0 0 0,1 0 0,3 1 0,5 10 0,3 1 0,2-7-50,2-7 1,5-2 49,9 8 0,6 4 0,-2-7 0,-5-15 0,1-2 0,15 15 0,1-3 0,6-4 0,-16-17 0,10-2-900,-27-18-988,-1-6 1888,-15-4 0,-8 3 0,-5-3 0</inkml:trace>
  <inkml:trace contextRef="#ctx0" brushRef="#br2" timeOffset="164980">26452 8300 17517,'-11'0'5847,"0"0"-5218,0 0 91,-8-4-180,1 1 89,-7-4 1,2 5-90,-1 0-1,1 2 271,-3 0-630,14 0-180,12-6 0,27 0 0,31-9 0,-9 4 0,9-1 0,0 1-711,-5 0 1,-1 1-1,4 0 711,3-2 0,5 0 0,0-1 0,-1 1-672,-9 3 1,-2 0 0,0 0-1,1 0 672,2 0 0,1 1 0,-1-1 0,1 1 0,0 0 0,1 0 0,-1 0 0,0 0-317,0 1 0,0-1 0,-1 1 1,0 0 316,-1 1 0,0-1 0,-1 1 0,0 0 0,14-2 0,-2 1 0,0-1 0,-5 2 0,-1-1 0,-1 0-270,-5 1 0,-2 0 0,-1 0 270,17-2 0,-2 0 0,-9 0 0,-2 1 0,-9 0 0,-1 0 0,-8 1 0,-1 0 391,-1 1 0,-1-1-391,9-1 0,-1 1 2044,-22 1-2044,-4 1 1883,-3 1-1883,41-1 1951,-30 2-1951,33-3 0,-40 3 235,2 0-235,-1 2 0,1-2 0,5-1 0,-5 1 0,6-2 0,-10 3 0,-2-1 0,0 2 0,-3 0 0,-1 0 0,-2 0 0,-2 0 0,0 0 0,0 0 0,-16 6 0,-8 6 0,-17 6 0</inkml:trace>
  <inkml:trace contextRef="#ctx0" brushRef="#br2" timeOffset="171273">14460 17336 17157,'-12'-4'5307,"0"1"-4317,-6-3-721,7 3 181,-1-3 270,5-3-360,6 4 89,-3-4-359,4 4 90,0 3-90,0 0-90,9 16 0,2-2 0,26 28 0,-7-14 0,11 13 0,-10-14 0,4 10 90,-1-4-90,-3 1-90,-2 0 90,-12-10 0,-2-1 0,-6-6 0,-5-10 90,-2 3-90,0-7 0,-2 3 90,0-4-90,-5 4 0,-4 3-90,-5-2 180,-4 7-180,-3-10 90,1 10 0,-11-7 90,10 7-180,-6-7 90,12 3 0,3-7 0,6 3 0,2-4 0,4 0 0,6 0 0,17 0 0,4 0 0,36-8 0,-29 2 0,0 0 0,-1-2 0,2 1 0,5-2 0,-3 1 0,1 0 0,5 2 0,-25 2 0,-2 1 90,-8 1-90,-2 0 0,-4 0 0,-2-3 0,0-2 0,-3-12 0,2 4 0,-8-12 0,7 7 0,-7-3 0,5 3 0,-1-3 0,2 5 0,-1 0 0,3 4 90,-3 3 0,4 4-90,-3 3 90,-3 2-90,-7 2 0,-14 14 0,1-1 0,-12 14 0,-13 10 0,14-11 0,5-3 0,1 0-90,-1 1 0,-7 4-90,19-13-180,4-1-269,2-7-990,3-1 449,5-6-719,2 0-569,4 0 0,13-6 1,3-1-1</inkml:trace>
  <inkml:trace contextRef="#ctx0" brushRef="#br2" timeOffset="172526">20413 14148 21475,'0'-21'3508,"0"3"-3059,0 4-179,0 5-90,0 5 0,0 2-90,0 2 0,4 0 180,1 12-180,4 7 90,4 21-90,-3-1 0,1 5 0,0 9-1,0 3-490,0 0 1,1 0 400,-3 0 0,-1-3 44,-3-18 1,0-2-206,2 9 1,0-1 160,2 17 0,-3-19 0,0-1 0,2 5 0,-2-7 89,-2-18-89,-2-12 0,-2-6 772,-5-2-772,-2-5 352,-9-2-442,-2-5 90,-7 2 0,-3 1 0,-5 4 0,-1 3 90,-14 2-90,14 8 0,-4 1 0,17 7 0,7-2 0,6 1 0,10-2 0,8 1 90,14-5-90,9-3 0,2-4 0,5 0 0,4 0 0,1 0-234,1 0 0,0 0 234,-2 0 0,-5 0 0,7 0 0,5 0 0,-16 0 0,-3 0 0,-15 0 90,-11 0-90,-2 0 0,-2 0 558,-2 0-558,0-4 0,0-5 0,0-9 0,0-10 0,0-20 90,0 10 0,-3-22 90,-2 26 90,-5-4-180,5 22 0,-13 6-90,-9 10 90,-5 8-90,-12 2 0,8 8 0,-21 8 0,14-6 0,2-5 0,0-2-90,0 2-90,-4-4-270,27-7-359,17-4-6207,-3 0 7016,0 4 0,4 1 0,-4 4 0</inkml:trace>
  <inkml:trace contextRef="#ctx0" brushRef="#br2" timeOffset="175099">14944 15315 18327,'-13'5'4047,"1"-1"-3597,0-4 0,2 0-90,-2 0 89,7 0 1,-4 0 360,8 0 1438,-3 0-2158,12 0 0,-3 0 90,7 0-90,-2 0 90,4-2 0,4-3 0,7-2-180,7-4 0,6-3-205,15-6 205,-23 9 0,3-3-486,6-3 1,5-2-1,-1-1 486,14-4 0,2-2-497,-5 2 0,4-2 1,3-1 496,-13 7 0,2-1 0,2-1 0,-1 1 0,-1 1-489,3-1 1,-1 0-1,0 1 1,4-2 488,1 0 0,2-1 0,2-1 0,2 0 0,0 0 0,-6 2 0,2 1 0,1-1 0,-1 0 0,0 1 0,-2 1 0,0-1 0,-2 1 0,-1 0 0,3 0 0,5-2 0,-9 3 0,4-1 0,3-1 0,3-1 0,0 1 0,0-1 0,-1 1 0,-3 1 0,-4 2-272,6-3 0,-4 3 0,-2 0 1,0 0-1,1 0 0,4 0 272,-5 0 0,3 0 0,2-1 0,0 0 0,1 0 0,-2 0 0,-1 1 0,-2 2-127,4-2 0,-2 1 0,-2 1 0,0 0 0,0 1 0,1-1 127,1 0 0,0 1 0,1-1 0,-1 1 0,1-1 0,0 1-88,-1 0 1,0 1 0,-1-1 0,2 0 0,1 1 0,4-1 87,-5 2 0,2 0 0,2 0 0,2 0 0,0 0 0,0 0 0,0 0 0,-1 1-22,-1 0 1,0 0 0,1 0 0,-1 0 0,0 1-1,0 0 1,0-1 0,0 1 21,-1 1 0,0-1 0,0 0 0,0 0 0,0 1 0,-1 0 0,-1 0 0,0 0 40,0 1 1,-1 0-1,0 0 1,-1 0-1,0 1 1,-2 0-1,0 0-40,3 0 0,-2 1 0,0 0 0,-1 1 0,0-1 0,1 0 0,-2 1 0,1-1 0,0 0 0,-1 1 0,0-1 0,0 1 0,9-2 0,-1 1 0,1 0 0,-1-1 0,1 1 0,2-1 0,2-1 0,0 1 0,-2 0 0,-4 0 128,-3 0 1,-3 0 0,-2 1 0,0-1-129,0 1 0,-2 0 0,1 0 0,-1 0 249,17-2 0,-1 0 1,-8 1-250,-12 3 0,-4 0 715,11 1 1,-3 0-716,5 2 0,-7 2 0,-5 0 1541,12-4-1541,-11-1 0,11-2 0,-10-2 1475,-1 6-1475,5-3 0,0 4 0,0-3 0,-2 1 0,-3-1 0,13 1 0,-18-1 1483,6 3-1483,-25 0 661,-6 0-661,0 1 55,-7-1-55,2 10 0,-4 6 0,2 15 0,0 3 0,0 3 0,5 28-309,-4-20 1,0 7-1,0-2 309,0 3 0,-1 1 0,0-4 0,2 3 0,0 3 0,-1-6 0,0 3 0,0 0 0,1 2-772,2 8 1,0 1 0,1 2 0,0-1 771,0 2 0,0-1 0,1 1 0,-1-1 0,1 2 0,0-1 0,0-1 0,0-3-491,0 0 0,-1-3 0,1-1 491,0 1 0,0-1 0,0 0 0,-1-2 0,0 1 0,1-2 0,-1 0 0,0 0 0,0-1-525,-1-2 0,0 0 0,0 0 525,0-1 0,0 0 0,-1 0 0,0-2 0,0 0 0,-1 0-254,1 0 1,-1-1 0,0 1 253,0-2 0,-1 1 0,0 0 193,0 0 1,0-1-1,0 1-193,-1-1 0,0-1 0,0 0 0,0 0 0,-1-1 0,1 0 0,3 20 0,0-1 0,-1-4 0,1 2 0,-1-11 0,0 2 0,0-3 0,-1 5 0,1 0 203,1-3 0,1 3 1,-2-5-204,-3-10 0,-1-3 861,2 9 0,1-3-861,-2 3 0,-2-9-182,-2 1 182,-2-14 1062,-2 2-1062,0-13 550,-9 3-550,-15-5 85,-5 5-85,-14-5 0,4 1 0,-8 0 0,-5 0 0,5-1 0,-3 0 1369,7-2 0,-1-1-1369,-18 4 0,-1 0-543,9-3 0,1 0 543,-6 0 0,0 0 0,-5 1 0,0-1-471,18-2 0,0-1 0,0 0 471,-2 1 0,0 0 0,-1 1 0,-1-1 0,-1 1 0,0 0 0,-2 0 0,0-1 0,-1 1 0,-2 1 0,0-1 0,-1 1 0,-1 0 0,-1-1 0,-1 1-783,0-1 1,-1 1-1,0-1 783,-1 1 0,-1-1 0,1 1 0,-1 0 0,0 0 0,0 0-452,-1 1 1,1-1 0,-1 1 451,2-1 0,0 1 0,-3 1-167,14-3 1,-3 2 0,-1-1-1,0 1 1,4-1 166,-1 0 0,2-1 0,1 0 0,-3 1-15,-10 3 1,-3 0 0,-1 0 0,1 0 14,1-1 0,0 1 0,-1-1 0,0 0 141,12-1 1,1-1 0,-1 1-1,-3-1 1,-2 1-142,3-1 0,-4 0 0,-1 0 0,-2 0 0,1 0 0,0 0 0,3 0 0,-2 0 0,2 0 0,0 0 0,2-1 0,-1 1 0,1-1 10,-9 1 0,0 0 1,0 0-1,3-1 0,3 1-10,2 0 0,2 0 0,4 1 0,2-1 0,2-1 0,3 1 0,0 0 603,-20 4 1,1 0-604,4-2 0,0 1 0,9-1 0,-2 1 0,3 0 0,-5 0 0,0 1 0,0 1 0,-4 1 0,3 0 0,-9 3 0,2 1 0,0-2 0,0 1 0,4 0 0,1 0 0,-3 1 0,2 0 0,15-5 0,0 1 0,-13 4 0,1-1 0,8-3 0,3-2 0,-19 8 506,27-10 0,2 0-506,-9 1 903,18-6-903,-2-1 3008,26-4-3008,2 0 855,19-2-855,1-3 0,-2 2 0,-2-1 0,-10 4-1889,0 0 360,0 0-630,1-4 2159,2-7 0,0-7 0,2-8 0</inkml:trace>
  <inkml:trace contextRef="#ctx0" brushRef="#br2" timeOffset="176050">26249 14048 23903,'4'-37'779,"0"-1"1,0 4 0,-2 0-510,0-25 0,-2 14 269,0 11-89,0 10-90,0 5 0,0 10-270,2 9-90,2 20 0,2 22 0,-3-8 0,-1 5-834,0 10 1,-1 4 833,0 9 0,-2 3 0,1-18 0,0 1 0,0 0 0,0 2 0,0 0 0,0 0-386,0-1 1,0-1 0,0 0 385,0-3 0,0 0 0,0-1 0,0 15 0,0-3 0,2-6 0,0-3 0,0-6 0,2-3 0,10 23 0,5-13 0,28-19 0,-3-21-184,-10-11 0,1-6 184,-5-7 0,-1-4-34,13-16 1,1-5 33,-5-1 0,0-4 0,2-6 0,-3 1 476,-13 14 0,-4 3-476,1-13 0,-15 27 0,-4 8 1238,-9 10-1238,-6 13 478,-11 16-478,-3 14 0,-2 11-1157,7 3 1157,9-1 0,7-4-135,14-7 135,8-9 0,11-9 0,8-13 0,23-20 0,-28-10 0,-1-6 0,4-13 0,-5-4 0,-7 3 0,-7-4 0,-4-15 0,-11 0 0,-11 16 0,-5 3 62,2-1 1,-4 4-63,-7 7 0,-5 7-90,-22 5-503,-8 7-981,16 18 0,0 4 449,12-3 1,1 3 1124,-8 7 0,4 4 0,4 12 0,9 0 0</inkml:trace>
  <inkml:trace contextRef="#ctx0" brushRef="#br2" timeOffset="177068">27629 14442 23813,'-17'-53'1799,"-2"4"-1079,-16-7-270,8 19-91,-5 0-269,14 22 0,4 4-90,4 4 90,3 2-90,4 1 0,3 2 180,0-1 90,-4 1 0,-2 2 180,-35 20-450,14 0 0,-1 4 0,-5 2 0,-1 3-268,0 7 1,3 1 267,8-6 0,3 1 0,-4 14 0,4 2 0,8-1 0,7 1 0,4 8 0,8-3 0,5-13 0,9-6-45,21-4 0,5-10-405,-12-11 0,1-4-90,12-1 1,2-6-810,0-9 0,0-6-316,-2-4 1,0-4 141,-10 2 0,1-2 0,-3 0 713,4-5 1,-2-2 449,4-10 0,-4 1 2879,5-5-151,-15 11 1,4-6 0,-5 6-1560,7-12-432,-5 4 0,-5 4 342,-17 17 1029,-11-2-1388,-7 12-91,-13 4-89,-4 22 280,1 8 1,1 9-461,0 9 0,2 6 0,-2 11 0,4 2-45,6-10 0,5 0-180,5-1 0,5-4 45,6-4-206,16-1 296,2-36 90,15-15 0,-10-20 450,-5-10 0,-3-3 0,1-11-557,-6 11-1,-4 1 108,-9 10 0,-2 7 0,0 9 0,0 19 0,3 40 0,2-6 0,2 4 0,1 2 0,1 0-392,3 2 0,2-3 392,15 10 0,1-13 198,5-13-198,-1-17 0,5-16 0,0-20 0,1-19-253,-20 15 1,-1-3 252,1-6 0,-2-3-1071,0-7 1,-1-2 1070,0-3 0,-1-2 0,-2-4 0,-2-1-45,-1 2 0,-2-3 45,-3 10 0,-2-2 0,-1 0 0,-2 8 0,-1 0 0,-1 1 0,0 1 0,0 0 0,-2 3 0,-2-4 0,-2 6 0,-3 1 0,0 14 0,0 14 378,-11 41-378,4 12 0,4 0 0,2 3-212,6 0 0,2 2 212,0 4 0,4 2 0,6 0 0,3 3 0,1-2-51,2 6 0,4 1 51,5 2 0,3 4 0,0-7-810,-1-11 1,0-3-540,6 10 0,-2-4 1349,3 1 0,-9-8 0,-6-5 0</inkml:trace>
  <inkml:trace contextRef="#ctx0" brushRef="#br2" timeOffset="182276">29489 6242 19226,'11'-9'3958,"-2"0"-3329,0 0-179,-3-2 0,-2-1 90,-2-2-1,-2-3 1,0-4-180,0-6-90,0-5-91,-6-2 1,0-4-90,-12-25 0,4 11-217,4 15 1,-1 1 126,-5-20 45,-1 13 0,-1-1 0,4 11 0,-1 0-45,-6-12 0,-4 1 45,-6 1 0,-2 3-45,7 8 0,-2 1 0,-11-10 0,-1 2 45,10 11 0,1 3-735,-1 0 0,-1 1 690,0 1 0,-1 0 0,2 2 0,-1 0 0,1 1 0,-3 1 0,-10-6 0,-2 2 0,12 7 0,-1 1-1356,-10-4 0,2 2 1356,-17 1 0,0 0-46,0 1 46,-4 0 0,2 0 0,18 8 0,0 0 0,-22-4 0,23 6 0,2 1 0,-15-3 412,15 6 1,0 0-413,-21-1 0,21 2 0,0 0 0,-17 0 0,-2 0-311,2 4 311,-2 1 0,4 0 1465,20 1 1,-1 2-1466,1-1 0,1 0 0,0 3 0,-1 1 0,-8 6 0,2 1 0,-13 7 197,18-8 1,-1 1-198,-2 3 0,0-1 0,9-4 0,-1 1-41,-10 6 0,0 0 41,11-7 0,1 0 0,-2 1 0,1 1 0,1-1 0,-1 1 0,-10 9 0,0 2 0,10-8 0,1 1 233,-8 8 1,0 1-189,5-3 0,-1 3-45,0 4 0,-1 3 0,1-1-1594,-4 3 1,1 0 1593,5-3 0,-1 2 0,4-4 0,6-7 0,2-2 13,-2 2 0,1 0-13,-1 0 0,1-1 0,-1 1 0,1 0 45,2 0 0,0-1-45,-18 25 90,5 0-90,3-1 45,10-12 0,1 1-45,5-10 0,-1 3 0,-7 23 0,0 1 0,8-22 0,1 0-75,-3 13 0,1 0 75,4-12 0,2 0 0,-5 18 0,0 1 0,5-13 0,0 0 0,-3 13 0,1-2 0,6-16 0,1-3 0,-3 0 0,1 0-2121,4 31 2121,-5-4 0,6-2 1340,0-3-1340,0-3-28,0 0 28,0 0 0,0-1 0,3-14 0,0 0 0,4 22 0,-2-21 0,2 0 0,9 20 165,-3-18 1,3 1-166,4 0 0,1-1 0,0 0 0,1-1 0,1-4 0,-1-4 0,13 9 0,-2-3 0,3-4 2935,-3-2-2935,1-5 1231,0-3-1231,1-1 0,3 0 149,3-3-149,4 0-3392,7-2 3392,7 0 0,-25-8 0,1-1-189,3-1 1,1 0 188,4 0 0,1-1 0,3 0 0,0-2 0,3-1 0,4-1 0,-5 0 0,4 1 0,-3-1 0,9 1 0,0-1 0,2 1 0,5-1 0,-6 2 0,-9 2 0,-3-1-1072,13-3 0,-2 0 1072,-22 2 0,-2 0 0,0-5 0,0 1-76,-1 1 0,1 0 76,2-2 0,1 0 0,2 0 0,1 0 626,4-2 0,1 0-626,4-1 0,0-1 0,4-3 0,2 0 0,2-1 0,1-2 0,2-2 0,1-1 0,1-1 0,0-1 0,0-4 0,-1-1 0,0 0 0,-1-3 0,-2-1 0,1-4 0,-7 1 0,3-3 0,-4 0 0,-12 6 0,-2 1 0,2-2-240,9-7 1,3-2-1,-5 1 240,0-4 0,-3 0 0,0 0 0,-2-1 1092,-4 2 1,1-3-1093,-7 3 0,0-4 0,0-1 0,-3-2 0,0-1 0,-2-2-217,2 0 1,-2 0 0,-2-1 216,-3 1 0,-2-1 0,-4 2 0,1-5 0,-3 1 137,-2-2 1,0 0-138,-1 1 0,-2-2 0,0-1 0,-1-2 0,-3 2 0,-2-3 0,-2 3 0,-2-4 0,-1 2 0,-3-9 0,-2 0 109,0 8 1,-1-2-1,-2 4-109,-4-5 0,-2 2 0,-2 0 0,-1 1 0,-1 1 0,0 2 0,0 4 0,-2 0-1170,-8-9 1,-4 4-180,7 19 0,-4 3 1349,-11-5 0,-3 6 0,1 20 0,-2 6 0,-4 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14:48.812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8710 2764 22374,'0'-10'1799,"-3"2"-1529,2 3-90,-3 3-90,4 0 1259,0 2-1349,4 8 0,2 6 0,4 13 0,4 7 90,-1-3 0,0 1-90,9 19-119,-7-16 1,0-1 118,7 14 0,6 9 0,-8-17 90,3 1-90,-10-20 179,-5-12 451,-1 1 270,-4-9-541,1-1 59,-4-9-418,2-9 0,2-13 0,2-16 0,4-17-327,-4 27 1,0-2 326,1-1 0,1-1 0,-1 1 0,2 1 0,-1 1 0,0 1-90,-1 2 1,0 2-91,9-24-180,-3 10-90,-1 13-180,-2 7-269,-4 11-270,2 7-360,-4 11-248,1 9 1777,-4 10 0,-1 8 0,0 3 0</inkml:trace>
  <inkml:trace contextRef="#ctx0" brushRef="#br0" timeOffset="371">9218 2782 19856,'8'-11'3778,"-2"1"-2969,-2-3-359,-2 8-360,-2-1 0,0 14 0,0 6-90,0 29 0,0-5 0,0 17 0,4-16 0,2-3 90,12 3-90,-1-13 0,7-5 0,-5-15 0,-1-10 0,-2-3 0,-2-10 90,-1-6-90,-7-9 0,-2-2 0,-10-3 0,-15-11 0,-15 7-180,-1 2-90,2 16-360,17 12-1079,4 6-2429,7 1 4138,7 8 0,11-3 0,5 3 0</inkml:trace>
  <inkml:trace contextRef="#ctx0" brushRef="#br0" timeOffset="614">9652 2619 21924,'5'-7'1979,"-1"0"-1799,-4 5-90,0 0 0,0 16-90,0 4 90,0 21-90,0 9 0,1 13 0,1-26 0,0 1-918,0 1 1,1 1 917,1-1 0,0 0 0,-2 0 0,0-1-144,4 30-126,-2-6-359,-2-7-540,0-8-990,-2-9 2159,-5-11 0,-2-11 0,-5-8 0</inkml:trace>
  <inkml:trace contextRef="#ctx0" brushRef="#br0" timeOffset="784">9604 2456 21475,'-17'-57'1889,"3"5"-1709,0 11-180,4 8 90,3 8-360,4 1-180,3 13 450,0 7 0,2 16 0,0 6 0</inkml:trace>
  <inkml:trace contextRef="#ctx0" brushRef="#br0" timeOffset="1412">10286 2339 23813,'0'-9'1440,"0"2"-1350,0 0-1,0 4-89,2 1 0,2 11 90,6 5-90,2 13 90,1 2 0,1 6-45,1 9 0,-2 5-15,-1-7 0,0 4 0,-1-2-662,2 15 1,-1-2 676,-2-3 0,-1-1-45,0-6 0,0-4-62,4 15 62,-4-24 0,0-4 0,1 0 0,-1-10 90,-4-4-90,-2-9 0,-2-5 0,-1-11 0,-12-29 0,1-1 0,0 9 0,-3-1 0,-7-17 932,-5 5-932,0 4 0,-6 12 68,-3 5-68,-24 18 0,12 10 0,-14 20 0,20 9 0,7 12 0,5 5 0,9 3 0,9 1 90,12-20 0,4-1 0,8 15 0,17 6 0,7-28 0,8-8 0,-8-14 0,2-3 0,18 3 72,-20-5 1,-1-2 17,15-7-180,-18 0 0,2-7 0,-19-1 0,-3 0-90,-5-4-720,-4-17-89,-2 6-2699,-8-22 3598,-1 21 0,-7-2 0,0 15 0</inkml:trace>
  <inkml:trace contextRef="#ctx0" brushRef="#br0" timeOffset="3265">13080 2479 21115,'10'0'2519,"-2"0"-2250,2 0-89,-4 4-90,0 1 90,-2 6 90,2 5-90,4 30-90,-3-9 0,1 2-90,-2 3 0,1 1-215,-1 4 0,-1 0 215,1 19 0,-4-28 0,-1-1 0,0 10 0,-1 3 90,0-30-90,0-11 0,0-3 0,0-6-90,0-10 90,0-32 0,0-11-157,0 13 1,0-2 156,2 5 0,0-1 45,3-14 0,2 1-45,-2 15 0,1 1-36,4-9 1,0 4 35,4-1 0,2 11 90,1 10 0,8 11 0,8 29-90,-2 4 0,2 27 90,-15-7-90,-2 3 737,-4-6-737,-3-2 76,-5-10 14,-3-2-90,-1-15 0,0-1-90,-3-26 1,2-2 89,-3-19 0,4-3 0,6-8 0,2-3 0,9 0 0,3 2 89,1 10 1,3 8 0,-2 14 90,2 14-90,3 18 90,-1 15-90,-5 9 0,-2 4-441,-5-6 1,-1 1 350,4 15 0,-1 2 0,-7-15 0,-2-1 0,0-3 0,-2-1 90,5 27-90,-5-13 0,-2-12 0,-1-11-269,-1-13-1261,0-6 181,1-32-199,2-4 1548,1-32 0,3-1 0,-5 25 0,0 1 0</inkml:trace>
  <inkml:trace contextRef="#ctx0" brushRef="#br0" timeOffset="3746">14322 2352 21295,'0'-13'3328,"0"-1"-2968,-5 2-90,-4 1-1,-7 4-89,-6 3-90,-3 2 0,-5 12 0,-3 7-90,-1 16 0,-3 12-249,18-16 1,2 1 248,0 4 0,2 1 0,1 1 0,0 0 0,4 2 0,2-1 0,2-2 0,2 0 0,0 29-117,12-8 117,4-11-90,12-8-360,23-14 180,-6-18 1,16-17 179,-18-20-90,-1-13 90,-5-10-181,-18 23 1,-1-1 270,-2-3 0,-2-1 45,-2-1 0,-2-1 45,-1-1 0,-2 1 45,0 1 0,-2 1 179,-5-7 1,-1 2-225,3-14 0,-13-1-90,14 34 90,-8 12-90,4 5 554,1 30-554,0 26 0,8 13-828,-1-23 1,2 0 827,7 25-180,7-3-267,-1-1-273,2-7-449,-1-6-720,-1-10 1889,-4-9 0,0-15 0,-2-5 0</inkml:trace>
  <inkml:trace contextRef="#ctx0" brushRef="#br0" timeOffset="3963">14676 2330 22554,'2'-17'1799,"0"8"-1349,-1 3-90,3 16-1,3 9-89,3 15-180,2 11-90,4 9 90,1 6-1118,1 1 848,-2-2-323,-5-24 1,0 0-1747,3 23-90,-1-8 2339,-9-24 0,-11-26 0,-2-8 0</inkml:trace>
  <inkml:trace contextRef="#ctx0" brushRef="#br0" timeOffset="4128">14651 1977 22104,'-8'-36'944,"0"1"1,-6-26-855,1 11 0,7 8 0,2 20-630,17 13-2968,5 42 3508,3 5 0,-1 23 0,-10-11 0</inkml:trace>
  <inkml:trace contextRef="#ctx0" brushRef="#br0" timeOffset="4582">15009 2311 23004,'6'0'1889,"0"0"-1799,-2 0 0,0 0 0,4 7-90,-2 2 0,13 25 90,-3-1-90,6 18 0,-4-8 90,-3 0-90,-1-2 89,-4 3-89,-4-10 0,-2-9 90,-4-13-90,0-12-90,2-10 90,7-29 0,2-4 90,-1 11 0,2-2 135,8-10 0,3 1-45,-5 13 0,1 2-135,4-6 0,1 5 225,10 8 0,-6 31-1,17 29-224,-22-7 0,-1 4 0,1-2 0,-2 1-45,-3 2 0,-3-2-90,3 10-719,0 6-4138,-8-12 4947,-1-15 0,-9-22 0,0-21 0</inkml:trace>
  <inkml:trace contextRef="#ctx0" brushRef="#br0" timeOffset="5063">16564 2040 21115,'6'-11'3238,"-2"-1"-2788,-2 5-90,-2 1-1,0 3-89,-5 1-180,-4 2 360,-16 27-360,0 1-45,9 0 0,0 4 45,-8 29-324,14-27 1,1 1 233,3 1 0,2 0 0,2-1 0,2 0 0,8 31 90,9-5-90,7-9-90,7-5-315,-6-21 0,2-3-404,15 7-361,12-4-988,-19-24 2158,-3-13 0,-3-10 0,-3-6 0</inkml:trace>
  <inkml:trace contextRef="#ctx0" brushRef="#br0" timeOffset="5295">17169 1868 23993,'20'-11'1889,"4"4"-989,28 15-541,-4 13-179,2 12 0,0 7-1213,-17-8 0,-2 4 1078,12 15 0,-2 2-135,-13-11 0,-3 1-180,-2 2 1,-1 1-316,-3 2 0,-3 1-360,-5 2 1,-4 2-495,-5 3 0,-6 1 1439,-5 3 0,-6 0 0,1-18 0,-3 1 0,-1-1 0,-3 1 0,1 0 0,-1 0 0</inkml:trace>
  <inkml:trace contextRef="#ctx0" brushRef="#br0" timeOffset="6436">11431 4030 19676,'0'-18'3058,"0"0"-2698,0-2-180,0 1 90,0 1-91,0 3 181,-4 3-90,4 1 270,-11 4-360,3 2 0,-6 3-1,-1 6 1,-4 5-90,-5 8 90,-3 5-180,1 3 90,-1 4-90,-2 9 0,8-10 90,4 4-90,11-16 0,6 6 0,9-3 0,8 1 0,3-8 0,7-2 0,-14-9 0,1 3 90,-10 0-90,-8 7 0,-15 10 0,-5 2 0,-29 18 0,17-13-3392,-9 11 3392,20-14 0,7 0 0,10-4 0,2-1 0,6-2 0,6-2 0,13 0 0,2-3 3392,10-1-3392,-8 1 0,-1-2 0,-3 3 0,2 9 0,-9-4 90,-1 9-90,-9-8 90,-11 15 0,-8 1 0,-1-1-90,-3 3 0,14-12 90,2 0-90,9-5 0,2-7 0,11 0-90,-1-3-180,8-4-360,-8 1-449,2-3-810,-3 0-7942,-1 5 8893,-4 2 0,-3 12 0,-4 7 1</inkml:trace>
  <inkml:trace contextRef="#ctx0" brushRef="#br0" timeOffset="7412">11415 8928 20305,'-4'5'3418,"0"3"-2878,-1-7-180,-2 3 90,6-4 719,-3 0-1079,10 0-90,1 0 0,17 0 0,-3 0 0,11 0 0,-8 0 0,0 0 90,-1 0-90,-1 6 90,-9 4 90,-3 16 0,-12-1-90,-4 8 0,-5-6 89,-5 8-179,3-10 0,3 4 0,1-14 0,8-7 0,-3 2 0,4-9 0,0 3 0,0 0 0,0 1 90,4 10-90,-1-3 90,4 6-90,-4-4 180,1 1-180,-4 1 90,0 6-90,0-5 90,0 5-90,0-10-90,0-3 90,0-1 0,2-3 0,3 4 90,6 2-180,5 1 90,6 1 0,5 3 0,23 6 0,-10 0 0,14 2 0,-21-4 90,-5-1-90,-5-3 270,-9 11-90,-18 16 0,-10 1-135,-7-8 0,-5 1-1696,1-8 0,-1-1 1651,0 1 0,1-2-90,-20 16-618,19-18 78,3-6-449,3-4-450,4-8-900,2-3 2429,0-10 0,0-3 0,-1-7 0</inkml:trace>
  <inkml:trace contextRef="#ctx0" brushRef="#br0" timeOffset="8128">12353 4510 16528,'0'-7'5486,"0"0"-4766,0 2-270,0 1 0,0-1-1,0 1 91,0-1 180,0 3-1,0 0-269,3 6-270,2 7-90,3 10 0,-2 10-90,0 10 0,-2 9 0,0 6 45,-2-12 0,-1 0-90,0-10 0,1 0-90,0 16 0,0-1-225,1 0-899,1 11 269,-4-41-449,0-1-810,0-26 2249,0-10 0,0-16 0,0-10 0</inkml:trace>
  <inkml:trace contextRef="#ctx0" brushRef="#br0" timeOffset="8286">12280 4103 18622,'-12'-30'1979,"1"3"-807,1 4-1082,6 3 213,0 4-573,4 4-67,4 6-1282,2 4 1777,4 6 1,4 3 0,1 4 0</inkml:trace>
  <inkml:trace contextRef="#ctx0" brushRef="#br0" timeOffset="9013">12645 4641 20395,'20'-9'3059,"-1"0"-2790,-3 0-89,-4 0 90,0 4 270,2 0-270,8 26-180,0-2 90,11 38-180,-13-16 0,5 16 90,-10-18-90,-3-5 0,-4-5 0,-2 0 89,-4-16-178,0 1 89,-2-18 0,0-5 0,2-9 0,6-29 0,1 6 44,-2 4 1,1 0-45,7-9 0,-4 5 0,-2 18 90,-1 18 0,-1 7-90,4 8 90,1 10-90,5 5 0,10 17 0,-6-10 0,6 8 0,-11-18 0,-1-4 0,-1-8-90,3-8 90,-3-11-90,9-31 90,-10 1 0,-4 6 0,0-2 90,3-24-45,-7 10 0,-1-2 45,-1 12 0,0-1-257,-2-11 1,-1 2 346,0-14-90,0 28 0,0 1 0,0-9 0,0-5 0,0 33-90,0 2 270,0 19-90,0 10-1,0 40-1664,3-16 1,2 1 1484,-1 3 0,1 1 0,2 3 0,2-2-19,-1-13 0,2 0 19,3 11 0,1-1 0,9 18-494,-9-23 1,0-3 313,4 6-359,-4-7-271,0-5 816,0 0-2435,-7-16 2441,0-4 0,-7-19 1,0-6-1</inkml:trace>
  <inkml:trace contextRef="#ctx0" brushRef="#br0" timeOffset="9284">13165 4356 20665,'-5'-5'3058,"2"3"-2788,3 0-90,0 2-90,0-2 0,0-1 0,5-3-90,7 1 0,11-4 0,8 4-180,3-3-90,1 3-359,-1-2-2070,6-4 2699,-11 5 0,0-6 0,-13 5 0</inkml:trace>
  <inkml:trace contextRef="#ctx0" brushRef="#br0" timeOffset="10279">14980 4121 23094,'-4'0'809,"-5"0"-539,7-2 540,-14 1-361,4-1-269,-10 2 90,-11 0-90,-12 12-180,0 1 0,-8 14 0,16 2 45,10-4 0,1 4-45,4 3 0,2 2 0,-2-1 0,3 0 0,8 7 0,5-3 90,6 4-90,12 6 0,7-22-90,3-3 90,5-5 0,14-8 0,11-3 0,-3-10 0,-2-3 0,-21-6 0,-5-6 0,-5-1 0,-2-5 0,-4-16 0,-3 8 0,-4-29 180,-3 12-90,0-1 0,0 5 0,0 17 90,-3-1-90,2 5 90,-7 1-1,4 3-89,-1 3 180,-2 2-180,6 7 0,-2 2 0,3 5 0,0 2-90,0 8 0,0 6 90,0 14-90,1 6 90,5 6-90,7 4 90,5 1-45,0-15 0,3-1-45,11 16 45,-9-19 0,1-2-45,11 7 0,15-12 0,5-4 0,4 1 45,-9-5 0,-3-6-135,-14-15-360,-20-13 90,-3 4-269,-7-6-271,-3 16-359,0-4-180,-5 3 1439,-4-11 0,2 3 0,0-8 0</inkml:trace>
  <inkml:trace contextRef="#ctx0" brushRef="#br0" timeOffset="10606">15642 3953 23723,'0'-7'1440,"0"3"-1081,0 2 1,0 2-270,0 4-90,0 1 0,0 0 0,0 3 0,0-7-4767,0 3 4767,-5 4 0,-2 0 0,-5 7 0</inkml:trace>
  <inkml:trace contextRef="#ctx0" brushRef="#br0" timeOffset="10855">15715 4342 22284,'12'5'3508,"8"9"-2878,-5-5 0,7 8-91,-6-1-89,2 2-180,1 5-90,1 4-90,-1 3-90,-3 21 0,-7-10-180,-4 18-540,-14-16-539,-6 2-630,-13 2-899,-7 1 2728,-6 4 1,19-26-1,0 0 1,-2 1-1,1 0 1</inkml:trace>
  <inkml:trace contextRef="#ctx0" brushRef="#br0" timeOffset="13561">8316 11796 22824,'-10'-4'3328,"0"-1"-2788,6-4-91,-4 0-269,7 4-90,-2 1 0,5 4-90,7 10 90,28 30-90,3 8-494,-8-11 1,0 1 493,-4-4 0,-1-2 0,1 2 0,-1 0 0,0-1 0,-1 0-43,-3-3 0,1-1 88,2 5 0,-1-2-45,9 10 90,2 8 180,-21-35 0,-5-1 0,-6-14 709,-4 0-979,0-6 94,1-9-94,3-19 0,3-22 0,-3 18 0,2-2-369,0-6 1,0-1 368,0-4 0,2-2 0,1 7 0,0-3 0,0 3 0,1-6 0,1-1 0,0 3 0,2-3 0,-2 6 0,-2 9 0,0 3 0,1-7 0,-1 2-360,-1 2-90,-2 7-809,2 10-810,4 28 270,1 7-900,3 30 2699,-6 2 0,2 8 0,-2 3 0</inkml:trace>
  <inkml:trace contextRef="#ctx0" brushRef="#br0" timeOffset="13912">9332 11710 22014,'0'-27'2699,"0"2"-2339,-6 2-270,-1 7 90,-5 5-180,0 6 89,0 11 1,0 10-90,0 16 90,-1 13-180,7 12 180,0 7-90,10-20 0,3 2 45,2-6 0,3-1-45,-1-1 0,4-4 0,27 10 0,-9-44 90,-2-13-90,-10-23 90,-15-10 45,-5 8 0,-3-2-135,-7-21-282,-1 12 0,-3 3 103,-9 1-280,-6-2-80,5 27-271,5 6-269,2 3-630,7 6-630,4-1 2339,8 3 0,5-1 0,5-1 0</inkml:trace>
  <inkml:trace contextRef="#ctx0" brushRef="#br0" timeOffset="14140">9620 11520 21205,'18'-14'3508,"-3"3"-3148,-3 2-90,-6 4-1,0 3 181,3 12-360,0 9 0,5 17-90,0 14 0,1 11 0,-8-28 0,0 0-288,0 2 0,0 0 288,3 29-270,0-7-899,-5 2-1799,-1-18 2968,-17-19 0,4-25 0,-10-24 0</inkml:trace>
  <inkml:trace contextRef="#ctx0" brushRef="#br0" timeOffset="14275">9632 11339 22374,'-22'-59'1889,"1"6"-1709,1 13-90,4 9-90,7 8-90,4 5-180,5 6-1709,3 6 1979,14 16 0,4 3 0,11 11 0</inkml:trace>
  <inkml:trace contextRef="#ctx0" brushRef="#br0" timeOffset="14802">10306 11321 22824,'13'0'2878,"-1"0"-2608,-6-2-90,0 1 270,1-1-360,2 10 0,5 6 0,2 16-45,-1-1 0,0 2-45,8 25 0,-3-4 0,0 5 45,-5-8 0,-1-1-1279,1 0 1,0 0 1233,-3-5 0,-1-3 0,3 3 0,-2-3 0,-3-16-90,-3-11 0,-4-18 0,-20-35 90,-1 5 0,-17-15 0,3 20 90,-10 12-90,-1 21 0,5 8 0,10 21 2467,21-1-2467,5 3 0,3 1 0,3-4 0,2-4 90,5-4-90,0-5 0,6-8 0,4-4 0,9-10 0,9-5-90,7-5 0,6-5-225,-16 6 0,-1 0-45,14-5-269,6-3-181,-30 10-1439,-6-5 2249,-13 0 0,-6-1 0,-9 2 0</inkml:trace>
  <inkml:trace contextRef="#ctx0" brushRef="#br0" timeOffset="16269">13880 11104 19946,'-14'-11'2608,"-1"-1"-2338,-1 1 0,0 0 0,-2 0-90,-1-1 359,-14-4-179,-6 0-90,-11 6-180,8 2 0,7 14 0,9 6-90,-1 8 90,1 8 0,0 3 0,1 7-90,3 6 90,1 5-90,3 6 0,4 1 0,5 1 44,6-20 1,1-1-45,6 14 0,3-16 0,4-2 0,10-2 0,15-2 0,-4-19 0,5-9 0,0-9 0,1-7-89,8-27 89,-26 14 0,-1-2 0,-2-2 0,-1-1 0,-5-2 0,-3 0 89,-4-19-89,-3 3 90,-6 2 90,-2 7-90,-3 5-90,-2 6 180,4 5-180,-2 5 90,1 3 0,1 8-90,0 2 90,4 7 0,0 4 90,4 9-180,2 11 90,6 13 0,4 10-45,5-10 0,5 2 0,13 10 0,4-2-45,-8-8 0,1-1-151,9 2 1,-1-7 150,0-10 0,-3-4 0,-7-9-90,-5 2-90,-7-9-270,-4 3-809,-4-14 570,-4-3-1020,-2-9-719,-2-5 2428,2-1 0,4-3 0,2-1 0</inkml:trace>
  <inkml:trace contextRef="#ctx0" brushRef="#br0" timeOffset="16831">14570 11040 18486,'-5'-18'2699,"-4"0"-688,-22-4-1651,4 5 569,-35 0-749,5 13-91,-2 12-89,6 14 0,21 12 45,13 2 0,4 4-45,-2 21-148,8-16 1,2 0 237,7 16-180,5-4 90,6-7 0,7-9 743,8-8-743,21-8 0,-10-11-90,27-20 90,-32-13 0,8-19 0,-19-10-276,-3-8 276,-13 21 0,-1 0-1010,-1-3 1,-1-2 1054,-4-3 0,-1-2-45,-1 1 0,-1-3-622,-4 5 0,-2-4 0,0 3 712,-1-5 0,-1 0 0,-7-12 0,0 3-284,7 22 1,0 2 283,-12-23-6,10 21 0,1 2 6,1 0 1095,-7-4-1185,19 39 2930,-2 11-2930,4 19 0,5 13 0,5 17 87,-4-26 1,2 2-88,1 3 0,0 0 0,2 3 0,1 0 0,1 1 0,2-1 0,0 0 0,1 0 0,1-2 0,2 0 0,-1-1 0,1-1 0,-1-2 0,1 1-45,5 8 0,1-2 136,-9-12 1,0-1-497,9 12 1,-1-2-406,-2-5-1708,13 10-1,-18-33 2519,6 0 0,-4-18 0,1-1 0</inkml:trace>
  <inkml:trace contextRef="#ctx0" brushRef="#br0" timeOffset="17399">15333 10982 23454,'-16'-21'1529,"-2"3"-1349,0 4-180,-3 5 90,-1 5-90,1 2 0,-2 8 0,2 5 0,-1 12 0,3 11 0,1 7 0,4 9 0,7-12 0,1 2 90,0 17-90,4-20 0,1-1 0,4 5 0,3-7 0,7-5 0,8 0 0,-4-16 0,6 2 0,-9-17 0,4-7-3482,1-7 3572,1-11-90,-6-3 0,-1-5 0,-1-11 0,-3-4 0,1-2 0,-2-2-799,-3-7 1,-3 0 843,-4 11 0,-1 2 45,0-2 0,-1 0-153,-3 2 1,0 1 197,1 2 0,-1 2 0,0 5 0,0 1 135,-5-26 2221,2 13-2311,3 12-90,0 9-90,6 8 90,-2 9 2284,-1 29-2284,3 10 89,-3 29-89,4 5-90,0-25 1,0 1 44,3 2 0,0 1 0,0 2 0,2 0-45,4 0 0,0 0 0,1-2 0,1-1 0,1-1 0,1-1 0,-1-5 0,0-1 0,12 26-180,-1-10-269,-1-8-177,-3-6-543,-3-8-2699,1 0 3868,-4-15 0,1-2 0,-4-10 0</inkml:trace>
  <inkml:trace contextRef="#ctx0" brushRef="#br0" timeOffset="17762">16340 10376 23723,'-16'-16'1799,"2"2"-1619,2 5-90,2 4 90,0 9 90,-1 10-90,-3 13-90,0 16 0,-2 12 0,8-5 0,1 4-643,2-13 0,2 2 598,-1 14 0,2-1-45,4-17 0,2-3 0,-1-2 0,4 0-46,8 5 1,3-1 45,12 12-90,-9-22 0,1-2-449,11-2-451,-1-12-539,-1-4-990,-3-14 2519,-2-7 0,-3-12 0,-1-7 0</inkml:trace>
  <inkml:trace contextRef="#ctx0" brushRef="#br0" timeOffset="18141">16617 10272 22104,'6'-37'2699,"0"3"-2249,-2 3-1,2 5-89,-2 4-90,4 6-90,2 1-180,4 7 90,8 2 0,5 14-90,7 8 0,3 16 90,-8 4 0,-1 5-399,-8-6 1,-2 1 353,5 16 0,-2 2 0,-11-14 0,-4 2 89,0 15 1,-4 1-45,-2-16 0,-2 0 0,0 9 0,-2-2 0,-9 7 90,-2 1-90,3-22 0,2 2 0,3-24-90,6-6 0,-2-3 0,3-4-1169,0 0 706,0-4-1156,-4-3-810,0-10 2429,-6-9 0,-1-4 0,-1-3 0</inkml:trace>
  <inkml:trace contextRef="#ctx0" brushRef="#br0" timeOffset="19581">11362 12836 20755,'-10'-9'3238,"-2"0"-2878,-4 0 0,-5 2-90,-5 2 0,-5 3-1,-5 2-89,-3 8-90,0 2 0,5 6-90,5 2 0,7 4 90,11 14-90,9-8 0,11 4 0,9-16 0,3-5 0,1-4-90,-1 3 90,-5-8 0,-4 8 0,-6-5 90,-2 14-90,-11-1 0,-6 12 0,-9 0 0,-5 4 0,0 2 0,3-4 0,4-2 0,3-6 0,9 3 0,2-10 0,12-1 0,4-6 0,9-9 0,3 9 0,13-9 0,-9 3 0,7 4 0,-27 6 0,-8 7 0,-18 6 0,-7 0 0,-18 17 0,13-9 0,7-8 0,2 0 0,3 2 0,2 12 90,13-19-180,10 2 90,2-8 0,7-2 0,0-3 0,2-4-270,-1 3-179,1-8-361,-2 8-269,1-5-630,0 6-720,-2 0 2429,-1 5 0,-4 4 0,-2 3 0</inkml:trace>
  <inkml:trace contextRef="#ctx0" brushRef="#br0" timeOffset="20467">11565 17888 20305,'-5'8'3239,"3"2"-2880,-9-9 1,6 3 180,-1-4 179,-1 0-179,6 0 539,-3 0-1079,12 0 0,8 0 0,4 0 0,14 0 0,-15 4 0,6 3 0,-16 8 0,-3 6 90,-5 4 0,-13 18-90,-6-4 0,-3 1 0,1-13 0,14-19 0,2 2-90,4-9 90,4 3 0,2-4 0,5 0 0,1 0 0,5 8 0,-7-2 0,5 13 0,-12-6 0,2 6-90,7 11 1,-3-8-1,11 8 90,-6-14-90,4-3 90,14 11 0,-5-4 0,8 11-90,2 6 90,-13-5 90,5 22 0,-21-20-90,-6 8 90,-10-13-90,-8-2 0,-7 1-180,-22 3-180,9-9-180,-15-1-359,14-14-361,3-3-539,1-4-539,3-6 2338,5-3 0,5-9 0,4-3 0</inkml:trace>
  <inkml:trace contextRef="#ctx0" brushRef="#br0" timeOffset="21175">11577 15780 21475,'0'-9'3418,"0"2"-2609,0 1-539,0 3 90,0 1 0,0 12 0,6 33-271,2 7-231,0-10 0,0 2 142,1-3 0,-1-1-727,1 4 0,0 0 727,0 2 0,-2 0 0,1 1 0,-1-1-1438,0-2 0,0 0 1258,-2-2 0,0-1-180,-1-5 1,0 0-631,4 25 990,-3 6 0,-1-46 0,-3 2 0</inkml:trace>
  <inkml:trace contextRef="#ctx0" brushRef="#br0" timeOffset="21479">11622 15839 22464,'0'-36'1799,"0"0"-1439,13-10-270,2 13 90,16-4-90,19 23-90,6 28 0,2 5-105,-31 2 0,-3 3 105,7 16 0,-7 20 90,-11-15-90,-19 21 0,-18-25-180,-16-7 0,4-14-360,-3-16 0,27-4 31,-3 0-1020,15-2-720,6-5 2249,4-3 0,7-3 0,3-1 0</inkml:trace>
  <inkml:trace contextRef="#ctx0" brushRef="#br0" timeOffset="21896">12109 15649 22734,'0'-7'1709,"0"3"-1529,4 2 0,2 12 90,8 6-180,5 14 0,3 8 0,4 5-90,-1 7 0,-1-2 89,-3 0-89,-5-10 0,-2-6 0,-5-9 0,-4-8 90,-3-8-180,-2-3 90,-5-22 0,3-25-89,-3-10 89,7 17 0,1 1-1216,6-24 1216,9 4 0,5 5-527,3 12 707,5 11 0,-3 13 90,13 24-180,-15 6 89,5 17-179,-17-1 90,-4 0 1043,-2-2-1133,-4-6 0,-2-6 430,-2-4-880,0-7-449,0-3-360,0-4-720,-3-6-450,-4-5 2429,2-12 0,0-7 0,5-4 0</inkml:trace>
  <inkml:trace contextRef="#ctx0" brushRef="#br0" timeOffset="22103">12665 15527 21565,'9'-2'2518,"-3"0"-2068,0 2 90,0 0-1,0 8-89,9 18-360,-3 4 0,6 14-90,-6-8 0,-2 0 0,0-1-360,-2-2-179,-1-5-361,-3-1-179,-3-7-2969,-1 0 4048,-5-10 0,-2-2 0,-5-8 0</inkml:trace>
  <inkml:trace contextRef="#ctx0" brushRef="#br0" timeOffset="22248">12645 15043 23274,'-7'-46'1529,"-2"6"-1439,8 6-360,-2 3-1529,3 7-360,0 8 2159,0 8 0,0 14 0,0 2 0</inkml:trace>
  <inkml:trace contextRef="#ctx0" brushRef="#br0" timeOffset="22900">12901 15342 22734,'14'6'1799,"-1"5"-1709,-2 12 0,2 11-90,1 7 90,4 10-90,1 6 0,1 3 0,-6-18 0,-1 1 0,6 13 0,-8-20 0,-1-3 90,-2 1-90,-4-9 0,-2-11-90,-2-6 0,0-30 90,0-4 90,0-25 0,5-1 0,2-5 90,5 0-90,2 5-90,-1 7 90,1 11 179,0 9 91,0 13 90,17 28-315,-10 10 0,0 4-135,-1 1 0,1 3 0,9 25 0,-3 2-296,-11-24 0,-2-2 296,5 10 0,1-1 0,13 13-90,-10-30-90,14-17 180,-19-38 0,5-26-642,-14 19 0,-2-3 642,1-6 0,-1-2 0,0-7 0,0-1 45,-1-6 0,0-2 45,-1-3 0,0-2-453,-2 22 0,0-2 0,-1 1 513,0 1 0,-1 0 0,0 1 30,1-19 0,-2 1 0,0 7 0,0 2-90,0 7 0,0 3 164,0 7 1,0 3-165,0-17-90,0 14 0,0 26 0,4 55 0,0 17 246,0-10 1,0 7-247,2-9 0,0 4 0,0-4-47,0 10 1,2 0 46,-1-8 0,1 2 0,0-3 0,2 0 0,0-3 0,1-3 0,1-1-33,0-5 0,0-1 33,13 23-540,-5-12-449,-2-13-270,-4-8-181,-3-10-3237,-5-15 4835,-2-9 0,-4-14 0,0-3 0</inkml:trace>
  <inkml:trace contextRef="#ctx0" brushRef="#br0" timeOffset="23186">13474 15224 17328,'-29'-11'2519,"4"1"-45,3-1-2204,6 4 821,7-1-1001,11 1 555,13-2-645,13 2 0,13-2 0,10 2 1606,6 0-1696,0-1 0,-2 1-90,-10-3-450,4-1 1,-20 2-271,2-4-3057,-22-7 3957,-9 3 0,-7-6 0,-5 8 0</inkml:trace>
  <inkml:trace contextRef="#ctx0" brushRef="#br0" timeOffset="23747">14505 14794 20126,'0'-9'2608,"0"-2"-2248,0 0 0,0-3 179,0-9-269,0 0-90,0-10 90,0 2-90,0-6 180,-7-1 359,-11-17-359,-4 17-90,-6-5-90,6 20 0,1 9 89,1 5 1,-6 5-180,6 12 90,-3 10-90,7 21 0,1 19-302,8-19 1,2 2 211,1 7 0,2 3-1566,0 5 0,2 2 1566,2 4 0,2 1 0,0 1 0,2 1-1078,1-1 1,1 1 1122,0-1 0,2-2-245,0-2 0,0-1 200,0-5 0,1 0 61,2 11 0,1-1-151,-1-9 0,-1-2-45,-1-2 0,0-3 1613,6 16-2288,-9-35-179,-4-8 2745,0-10-5443,-4-19-6095,-7-13 9782,-2-22 0,-7-7 0,-1-7 0</inkml:trace>
  <inkml:trace contextRef="#ctx0" brushRef="#br0" timeOffset="23953">14294 15554 19406,'-25'-32'4317,"-1"3"-3777,1 6-90,1 3 0,4 4-1,4 3-89,3 3 0,7 0-270,15-2-90,9 0-90,16-3-450,30-2 91,-11 2-181,-7 2 0,0 0-89,6-2-91,9-3-359,-29 9-720,-7 3 1889,-9 1 0,-8 3 0,-4 0 0</inkml:trace>
  <inkml:trace contextRef="#ctx0" brushRef="#br0" timeOffset="24420">15260 14451 18686,'0'-14'4228,"0"5"-3598,0 2-91,0 5 1,-3 2 90,-4 0-91,-5 4 1,-2 9-3482,-6 12 3212,-1 20-181,9-15 1,0 3-139,0 6 0,1 4 79,4 2 0,1 5 0,3 1-30,3 3 0,4 0 0,1 1-382,0-1 1,1 1-1,3-2 352,3-3 0,3-1 0,2-5-105,4 0 1,3-4-469,9 9 0,1-3 333,-11-15 0,2-2 728,12 9 0,0-6-3066,7-11 359,-3-9 2249,-14-26 0,-15-11 0,-2-7 0</inkml:trace>
  <inkml:trace contextRef="#ctx0" brushRef="#br0" timeOffset="24879">15654 14600 22104,'-5'-43'2879,"0"0"-2430,-5 6 1,5 4 0,-2 5 0,6 4-360,-2 11 0,3 11-90,0 20 0,3 15 0,2 12 0,7 5 0,0 2 0,4-2 0,6 5-90,1-13 90,-2-11 0,0-19 0,-6-22 0,8-27 0,-6-1 90,2-17 89,-9 14 1,-6 5 90,0 6-90,-4 3-180,0 15 90,0 2-90,0 16 0,0 3 0,0 9 0,2 5 0,0 4 0,4 5-270,0 0-269,2 2-361,-1-3-359,-1-1-630,-4 1-720,0-3 2609,-2-1 0,0-2 0,0-3 0</inkml:trace>
  <inkml:trace contextRef="#ctx0" brushRef="#br0" timeOffset="25532">17161 14297 23634,'-12'-8'2248,"-4"8"-1888,-7 18 0,-9 18-135,14-8 0,-1 3-935,-2 8 1,-1 3 799,-1 7 0,0 2-45,0 5 0,1 2-863,-1 2 0,1 0 863,1 0 0,1 0-90,2-2 0,0 2-225,3-13 0,0 3 1,2-4-136,-1 3 0,0 0-675,-4 14 1,2-4 173,3-12 906,-6-9 0,6-38 0,-5-12 0</inkml:trace>
  <inkml:trace contextRef="#ctx0" brushRef="#br0" timeOffset="25715">16560 14663 14362,'-6'-31'2789,"5"1"2,-8 5-2701,8 3 1320,-6 6-1410,6 0 771,-3 4-1941,4 3 3299,6 5-4378,2 2 2252,10 2 0,3 6 0,3 1 0</inkml:trace>
  <inkml:trace contextRef="#ctx0" brushRef="#br0" timeOffset="25912">17270 15201 22914,'19'15'1799,"-1"-6"-1619,-2-5 0,0-4-90,10-10-180,-8 1-450,6-7-359,-12 3-541,-2 2-898,-4-5 2338,-2-2 0,-2-5 0,-2-2 0</inkml:trace>
  <inkml:trace contextRef="#ctx0" brushRef="#br0" timeOffset="26465">17750 14148 23634,'2'-30'2968,"0"5"-2518,-2 5-91,0 6-89,0 5 90,1 5-3482,5 12 3302,5 12-139,5 19-41,4 15 0,-8-21 0,1 2 0,0 2 0,2 3 0,6 21 0,0 1 0,-5-17 0,1 1-583,3 13 1,-1-3 582,-6-21 0,-1-4 0,8 23 0,-4-11 0,-4-11-90,-4-4 2521,-4-27-2521,-13-16 90,-1-19 0,-13-10 61,0 10-61,-5 4 1934,-23 7-1844,10 12 0,-15 17 0,15 11-90,4 17 90,4 4-90,9 7 0,6 3 0,10 0 0,2-3 0,12-4 0,2-5 0,8-4 0,5-7 0,5-5 0,6-10-90,7-4-180,8-10 0,0-6-90,2-6-45,-19-2 1,-1-2-226,10-11-179,3-13-361,-29 15-269,-6 2-1080,-16 1 2519,-4 2 0,-12 3 0,-1 1 0</inkml:trace>
  <inkml:trace contextRef="#ctx0" brushRef="#br0" timeOffset="26981">18480 13745 21835,'-5'-21'2338,"4"3"-2158,-5 5 90,6 2 0,0 2-90,0 4 359,0 1-179,0 32-180,2-3-180,2 30 0,2-8 0,4 6 0,1-1 0,-2-19 0,1 0-90,13 22 0,1-7 0,-1-22 0,-5-24 90,13-27 90,-7-3 0,7-23 90,-15 5 90,-4-2 270,-2-3-361,-5 15-89,-2 1-90,-1 23 0,2 12 0,-1 14 0,2 12-269,-2 7-271,1 8-270,2 5-449,0 5-540,4 0-899,2-4 2698,4-4 0,6-7 0,3-2 0</inkml:trace>
  <inkml:trace contextRef="#ctx0" brushRef="#br0" timeOffset="27509">19475 14627 23903,'5'0'2519,"-2"0"-990,-3 0-1259,0 6-180,0 4 0,0 8-90,0 4 0,0 5 90,0 1-90,-3 5 0,2-11 0,-6 0 0,6-15 0,-8-3-90,4-16 90,-1-1 0,6-14 0,8 2 0,6 0 0,6 4 180,25 22-180,-14 50 0,-11-21 0,-2 4-347,-8 17 1,-7 2 301,-4-8 0,-4 0-1035,-2 19 1,-2 0 179,0-16 1,-2-1-405,-2 11 0,-1-3 1304,2-20 0,-1-4 0,-13 21 0,-3-5 0</inkml:trace>
  <inkml:trace contextRef="#ctx0" brushRef="#br0" timeOffset="28531">20608 14107 20935,'0'-27'2519,"0"0"-2160,0 0 91,0 1 0,-5 4-90,-2 4-1,-7 2 1,-2 5 90,-4 4-90,-7 2 0,-3 14-91,-7 5 1,-5 13-180,9 1 0,1 4-45,6-7 0,2 1-895,-8 12 0,3 1 850,-1 17-101,16-15 0,5 1 101,9-3 0,3-1-45,-1 0 0,6-2-101,13-4 1,5-6-35,12-8 0,13-6-270,6-33 360,-16-4 0,-9-8 0,-2-4 90,-1-21 548,-12 15 0,-3 0-503,-7 8 0,-2 1 45,-1 0 0,-2 1 90,2-29 90,-4 8 0,-4 9 138,0 9-139,-4 6-154,-2 16-25,5 16 0,-1 21-90,6 10 0,2 3 0,4 28 63,-1-20 1,2 0-154,13 19-89,7-6-406,-3-24 0,3-2-584,12 7-270,15-4-630,-17-26-450,-2-16 2519,-3-10 0,-3-14 0,-3-10 0</inkml:trace>
  <inkml:trace contextRef="#ctx0" brushRef="#br0" timeOffset="28796">20905 13641 22464,'-16'-50'2699,"1"5"-2250,6 6 361,8 2 89,27 14-539,4 12-135,10 24 0,2 12-135,-10 0 0,-2 5-630,14 14 0,-1 5 540,-12 0 0,-3 3-1052,-1 5 1,-3 3 1051,-9-18 0,-2 1 0,-1 1 0,-1-1 0,-1 1 0,-2 0-216,2 20 1,-4 2 215,-4-12 0,-2 4 0,-2-4 0,0 5 0,-5 0-60,-1-4 0,-4 3 0,0-6-165,-1-11 1,-2-3-226,-4 7 0,-1-3-1128,-7 1 49,3-9-55,5-12 1584,9-10 0,4-14 0,6-8 0</inkml:trace>
  <inkml:trace contextRef="#ctx0" brushRef="#br0" timeOffset="29005">21843 13881 16381,'0'-30'3148,"-6"1"-162,1 6-2627,-1 1 1247,-1 2-1606,6 5 543,-3 0-993,4 10 2299,0-1-3018,0 5 202,0-1 0,-3 8 0,-2 2 0</inkml:trace>
  <inkml:trace contextRef="#ctx0" brushRef="#br0" timeOffset="29215">21875 14184 22104,'21'25'4408,"-1"0"-3329,0-1-89,2 3-990,1 5 0,-1 4 0,4 23 0,-10-11 0,-8-16 0,-3 1 0,-6 15-180,-10-12 0,-3 0-2159,-17 19-931,6-18 0,-4-2 3270,1-10 0,-3-2 0,-3 1 0,-1-1 0,-4-1 0,0 1 0</inkml:trace>
  <inkml:trace contextRef="#ctx0" brushRef="#br0" timeOffset="31081">12840 6984 20845,'0'-12'2069,"-7"1"-1709,-2-3-90,-7-1-1,-1-1 1,-1-2-180,0 2 0,-4 0-90,-1 4 90,-1 3-90,-2 3 180,-1 3-90,-5 1 90,-21 20-90,10-1-1786,14-1 0,1 3 1786,-10 15-90,5 4-314,4 8 404,11 3-90,8 4 0,12-1 0,10 0 0,10-5 0,9-1-90,6-6 0,3-5 0,1-8 0,2-13-89,10-6 89,2-30 90,-7 0 0,-5-24 90,-23 3-1,-1-5-89,-9 0 180,-4 1 0,-4 4 90,-2 4-90,0 5 3191,-6 7-3101,-1-1 64,-3 10-244,4 1-90,2 12 0,4 3 0,0 8 0,4 4 0,2 8 0,6 5 0,3 2 0,4 2 0,2 2 0,23 15 0,-9-11-90,-10-11 0,1-1-90,11 4-179,-3-4-1,1-3 0,-5-11 90,-3 3-90,-5-9-989,2 1 1349,-3-20 0,0-1 0,-4-14 0</inkml:trace>
  <inkml:trace contextRef="#ctx0" brushRef="#br0" timeOffset="31709">13616 6934 21924,'0'-9'2339,"-17"-6"-2249,8 6 0,-14-1-90,9 8 90,-2 2-90,-3 6 0,-3 5 180,-15 26-180,7-2 90,-9 18-90,17-6 0,3 3 0,7 3 0,6-4 0,6 13 0,14-14 0,16-10-90,1-29 0,10-32 90,-12-15-90,1-15 90,-17 11 0,-2-8 0,-1 3 45,-1-1 0,-1 0-1130,-1-3 1,0-5 0,-3 5 1129,-5 6 0,-3 1 135,-3-3 0,-1-5 0,0 5-697,-1 3 1,0 1 561,-6-20 0,-1 6 45,0 14-90,-2 3 0,8 16 0,-2 0 0,11 17 0,-3 29 2889,4 5-2889,3 12 0,1 7-863,4 3 0,0 0 863,2 2 0,0 1 45,4 0 0,0-2-666,-2-14 0,0-2 621,1-1 0,1 0-35,1-2 0,0-1 35,16 27 0,1-8 0,1-5 0,-1-4 0,-1-8-180,6 1 0,-12-17 2563,4-2-2923,-15-14 1744,0-2-2014,-3-5-320,-3-6-1029,-2-8 2159,-4-4 0,0-2 0,-2 0 0</inkml:trace>
  <inkml:trace contextRef="#ctx0" brushRef="#br0" timeOffset="32304">14294 6735 20665,'0'-16'2879,"-7"0"-2610,-2 0-89,-9 0 0,-3 5-90,-1 2 0,-3 4 0,-8 3-90,8 14 0,-8 5 0,11 19 0,-1 5 0,3 9 0,11-11 0,2 0 0,-2 24 0,5-22 0,3-1 0,6 14 0,4-6 0,7-7-90,2-7 90,4-9-90,1-11-90,12-14 180,-10-16 0,16-36 0,-25 2-199,-6 12 0,-3-1 244,-3 5 0,-4 0 0,-3-3 0,-1-1-45,-2-2 0,-1-1 90,-2-1 0,-3-2-445,-5-17 0,-1-1 445,5 16 0,1 1-1,-4-10 1,1 2-137,3 13 1,2 5 46,0-10 0,-4-4 360,15 48 241,8 42-511,5 20-61,-2-18 1,1 6 0,0-2 44,2 4 0,0 0-74,-2-7 0,1 3 0,0-3 0,3 5 0,1-3 0,-1 0 0,0-1 0,1-1 0,1 0-45,0-3 0,0-1-45,0 0 0,1-3-45,0-3 0,1-2-42,-1-3 0,0-2-812,21 21-451,-2-10-1168,1-6 2608,-3-9 0,1-12 0,-1-5 0</inkml:trace>
  <inkml:trace contextRef="#ctx0" brushRef="#br0" timeOffset="32797">15358 6459 20575,'-8'-16'2429,"-2"0"-1799,-6-6-361,2 5-89,-3-1 90,6 9 90,1 5-180,1 12-90,-2 8 0,-1 18 0,6-1 0,2 6-45,-1 20 0,3 5-1,6 2 1,1-1-296,1 3 0,2-5 206,4-18 0,2-5 45,5-6 0,1-4-90,12 10-311,-6-14 0,2-3-138,4-10-1080,14-5-2519,-15-33 4138,-1-4 0,-7-17 0,-9 8 0</inkml:trace>
  <inkml:trace contextRef="#ctx0" brushRef="#br0" timeOffset="33160">15865 6382 16777,'-4'-14'2789,"-3"1"-230,6-1-2379,-3 3 827,8 4-917,2 3 358,10 4-358,5 10-90,25 26 90,-9 7 312,-4 4 1,-2 5-403,-13-17 0,-2 0 45,3 14 0,-1-1-45,-8-13 0,-2-2 90,0 28-90,-2-5 45,-11-23 0,-3 0 45,-10 25-90,-5-8 0,1-16-90,8-18-90,7-8-269,2-2 416,5-6-3205,0-4 3238,4-9 0,4-13 0,4-8 0</inkml:trace>
  <inkml:trace contextRef="#ctx0" brushRef="#br0" timeOffset="33420">16560 6282 21655,'0'-9'2428,"0"4"-2248,0 1 450,0 4-1260,0-2 1,0 0-271,0-1-809,0 1 1709,-9 2 0,1 6 0,-8 2 0</inkml:trace>
  <inkml:trace contextRef="#ctx0" brushRef="#br0" timeOffset="33671">16629 6852 24893,'10'-2'2608,"13"-2"-2338,-5-1 0,16 0 0,14 11-180,-8 6-90,-11 5 0,-2 3-270,-4 13-810,-21 3 1,-9 4 1079,-20 6 0,-8 0 0,-3 5 0,-4 1 0,6-14 0,-1 0 0,1 0 0</inkml:trace>
  <inkml:trace contextRef="#ctx0" brushRef="#br0" timeOffset="37917">8580 1307 21385,'15'-27'2249,"-1"0"-1800,-2 0 721,2-8-631,-3 8-179,1-2 0,-4 11-180,-2 7 0,0 2-90,-4 4-90,0 3 90,-2 2-1,0 10-89,0 9 90,-4 19-90,-2 16 0,0-2 0,0 5-159,0 6 0,1 4 159,2-15 0,0 1 0,1-2 45,0 8 0,0-2-135,2-7 0,0-5-899,0 1 269,0-6-269,0-22-91,0-12-220,0-10-1039,0-9 2339,4-16 0,2-17 0,5-11 0</inkml:trace>
  <inkml:trace contextRef="#ctx0" brushRef="#br0" timeOffset="38178">8869 1194 20755,'8'-29'2699,"0"2"-2160,-2-2-359,-4 13-90,4 2 90,-6 22 180,2 10 180,2 49-451,-1-17 1,0 3-90,1 2 0,1 1 45,-1 8 0,0-3-305,0-17 1,-1 0 259,2 14 0,0-2 0,0-16 0,-1-1-450,5 23 1,0-4-361,-2-11-359,5 12 1169,-10-51 0,-6-9 0,-3-11 0</inkml:trace>
  <inkml:trace contextRef="#ctx0" brushRef="#br0" timeOffset="38582">8422 1597 20395,'-10'-5'3149,"0"1"-2790,5-1-89,2 1-180,3-1 180,12-3-270,9 2 90,24-4 0,16 1-403,-23 2 1,3 0 312,4-1 0,2 0 0,2 0 0,0 0 0,-1 0 0,0 0 0,-3 2 0,-1 1 0,-5-1 0,0 1-133,-5 0 0,-2 1 133,21-5 0,-12 2-90,-11 2 0,-10 3-180,-8 2-179,-6 0-181,-4 0-1191,-15 6-428,1 2 2319,-13 7 1,0 1 0,-1 2 0</inkml:trace>
  <inkml:trace contextRef="#ctx0" brushRef="#br0" timeOffset="38965">8442 1796 19856,'-40'5'2788,"1"3"-2338,4-7 179,1 3-449,18-4 180,2 0-90,70-2-180,-8-3-45,1 1 0,4-1 0,-12 0 0,2-1-45,20-3 0,5 0-1131,-22 4 0,1-1 1,-1 1 1130,1 0 0,-1 0 0,-1 1 0,16-2 0,-6 1-106,10 3 106,-10 0 0,-8 2 0,-10 0 0,-5 0 0,-1 0-90,-3-2-270,-5-1 911,-6-6-551,-13 0 0,-4-5 0,-4 1 0</inkml:trace>
  <inkml:trace contextRef="#ctx0" brushRef="#br0" timeOffset="39449">9823 1276 20036,'-4'-14'3238,"3"1"-2789,-8-1 1,8 0-90,-8 3-90,8 0-180,-6 6 0,6 1 0,-3 4-90,4 4 0,0 7 90,0 12-90,0 39 0,2-8-194,-1-13 0,0 1 104,4 17-180,-1-21 0,1-1-449,0 13-271,5 6-1169,-8-35 2159,0-10 0,-7-17 0,-2-9 0</inkml:trace>
  <inkml:trace contextRef="#ctx0" brushRef="#br0" timeOffset="39614">9701 855 20888,'-7'-41'2069,"2"5"-1866,5 3-653,0 9-270,5 8-1311,4 8 2031,5 14 0,3 7 0,-1 9 0</inkml:trace>
  <inkml:trace contextRef="#ctx0" brushRef="#br0" timeOffset="40048">10132 1312 21205,'20'0'2608,"-2"0"-2338,-4 0-90,-3 0-90,-1 0 0,0 8 0,-2 6-90,2 13 0,-2 9 0,0 6 0,-1 1 90,-3 0-90,-2-7 0,-2-4 0,0-8 0,0-7-180,0-10 90,0-28 90,0-9 0,1-28 0,5-3-128,0 27 1,0-1 127,3 1 0,1 0 90,12-27-68,-5 29 1,2 4-23,10-5 90,8 6-90,-5 31 0,14 28 90,-10 2-90,-14-7 0,-1 1 0,5 13-360,0 18-720,-5-4-1544,-7 8-7207,-6-21 9455,-8-12 0,0-21 1,0-3-1</inkml:trace>
  <inkml:trace contextRef="#ctx0" brushRef="#br0" timeOffset="40377">10997 1145 18760,'6'-26'3238,"-2"4"-2204,-2-6-494,-2 4-222,0 0-138,-8 3-20,7 15-160,-12-2 0,-5 24 0,0 4 303,-11 23-303,8 4 0,-1 8-791,3 6 881,3 0-115,11-18 0,1 0 25,3 18 0,3-25 0,4-1-90,10 3-90,7-8-360,5-8-179,3-10-2969,19-16 3688,-11-15 0,12-13 0,-17-7 0</inkml:trace>
  <inkml:trace contextRef="#ctx0" brushRef="#br0" timeOffset="40703">11240 670 16532,'0'-25'3238,"0"2"-1723,0 5-1246,0 4 370,0 5-459,0 5 418,0 2-418,4 16 752,0 7-752,4 22-90,1 13-45,-5-22 0,0 1-707,-1 5 1,0 1 661,1 2 0,0 1 0,0 0 0,0 0 45,0-2 0,0 2-135,5 10 0,-1 2-315,-1-9 1,0 0 89,1-2 0,0-2-764,2 16-810,-6-32 1889,-2-13 0,0-6 0,0-8 0</inkml:trace>
  <inkml:trace contextRef="#ctx0" brushRef="#br0" timeOffset="41111">11565 950 19946,'0'-9'2068,"0"4"-1978,0 19-90,0 9 90,0 19-90,0 4 0,0 1 90,4 1-90,0-3-90,6-6 90,2-5 0,3-9 0,1-11 0,2-8-90,-1-15 180,1-7-90,0-13 90,-2-7 90,3-10 90,-5-1 0,0-1 270,4-11-361,-7 20 1,3-1-90,-10 24 0,-2 7-90,-1 4 180,5 24-90,-1 2-90,5 23 0,-4-1 0,2 5-225,-1-15 0,2 0-404,4 14-1080,0-12 0,1-3 1709,2-4 0,6-2 0,-10-20 0</inkml:trace>
  <inkml:trace contextRef="#ctx0" brushRef="#br0" timeOffset="41902">12263 670 14542,'0'-42'1889,"0"6"912,0 7-2711,0 9 1319,0 4-1319,4 9 950,11 29-861,2 21 1,1 9-180,-4-9 0,0 2 1065,-1 0 0,-1 3 0,-1 0-1065,0 18 0,-2-3-335,0-15 0,-1-2 335,1 13 0,0-3 0,5 7-158,-2-11 158,-1-9 0,-1-11 0,-4-8-90,0-11 353,-4-5-353,0-18 768,-6-7-768,-9-31 90,-14-9 0,-1 3 90,-7 6 84,8 28-174,-12 6 0,-7 52 0,11-5-131,17 4 0,7 2 221,9 16-90,10 0 0,7-24 0,3-1 0,14 11 0,-6-19 0,3-4 0,20-6-45,-8-14 0,2-6 0,2-8 0,-1-4 45,1-1 0,-1-3-614,-4-4 1,-4-3 613,7-17-194,-20 14 0,-1-2 284,5-14-90,-13 18 0,-3 1 90,-5-7 127,-4 2-217,-8-1 0,-1 3 90,-5 2-180,-2 3 180,-2 0 1101,-2 2-1191,-3-3 649,1 3-559,-8-4-90,3 11 270,-6 21-90,13 20-90,6 26 0,8 7 0,4 5-1653,4 5 1653,4-1-90,8-2-171,7-4 171,7-9 0,3-8 0,9-8-360,5-7-720,-8-16 1,4-4 1079,1-7 0,-1-4 0,0-1 0,-1-4 0,-7-6 0,1 0 0</inkml:trace>
  <inkml:trace contextRef="#ctx0" brushRef="#br0" timeOffset="42849">13823 819 22374,'2'-9'1260,"-2"0"-721,2 0 1,-2 0-90,0 2-181,2-2 1,-2 4 0,2-1 0,-2 1-90,0 3 0,0 0-180,-4 2 90,-4 6-90,-8 5 0,-7 14 0,-9 9 0,-5 11-215,16-19 0,-1 0 215,0 3 0,0-1 0,0 1 0,1-1 0,0 0 0,1 0 0,-16 23 0,15-22 0,0-1 0,-8 13 0,6-5 0,13-17 0,12-14 90,6-1 340,5-4-430,11 0 0,8 0 0,13 0 0,-5 0 0,5 0-135,4-1 0,0 0-333,1 0 0,-2-1 198,-4 0 0,-5 0-629,4-1-181,-10-1-899,-11 0 1979,-12-5 0,-5-5 0,-5-2 0</inkml:trace>
  <inkml:trace contextRef="#ctx0" brushRef="#br0" timeOffset="43483">14525 679 18686,'0'-14'3778,"0"-1"-3418,0 1-180,0-4-90,-5 4 90,0-2 90,-14-3-180,5 6-1,-9 0 1,-10 15-90,5 7 0,-11 11 0,9 9 0,-1 8 0,0 8 0,3 3 0,3 0 0,7-3 0,8-4 0,4-5 0,22 6 0,3-15-90,40-3 90,-23-18 0,0-4 0,-1-1 0,1-2 0,-1 1 0,-2 0 0,6 0 0,-9 8 90,-4 2-90,-7 11 90,-7 1-90,-6 5 90,-12 15 0,-10-1-90,-5-2-90,-9-11 90,3-18 90,-12 0-270,2-9-89,4 3-181,10-4-180,17 0-2788,2-6 3418,8-6 0,6-8 0,4-6 0</inkml:trace>
  <inkml:trace contextRef="#ctx0" brushRef="#br0" timeOffset="43832">14952 430 21565,'0'-25'2158,"3"-2"-1708,0 10-270,1 2-180,-2 11 360,3 16-180,-2 7-90,5 23 90,-2 11-90,-4-19 0,0 2-1267,1 4 1,0 1 1221,0 5 0,0-1-45,-1 3 0,1-1-161,1 0 0,-1-1 161,0 0 0,-1-1 0,1-4 0,0 0 0,0-4 0,0-2 0,3 26-360,2-1-89,-2-21-271,-2-2-179,-2-22-1080,-2-8 1979,2-11 0,-1-10 0,0-9 0</inkml:trace>
  <inkml:trace contextRef="#ctx0" brushRef="#br0" timeOffset="44136">14728 792 20305,'-18'-12'2519,"2"3"-2069,7 3-270,4 3-90,5 1 0,7 2-1,25 0 1,7 0-90,24-2 0,-5-2 0,3-3-1322,-4-2 1322,-4 0 0,-9-1 90,4-1-270,-15 0-270,-7 3-359,-15 2-1620,-11 4 2429,-6 0 0,-4-1 0,-7 1 0</inkml:trace>
  <inkml:trace contextRef="#ctx0" brushRef="#br0" timeOffset="44916">15484 407 20485,'4'-18'2519,"-2"2"-2159,0-1-1,-2 1 91,0-1-90,0 4-90,0 2-180,0 4 90,0 2-90,2 11 90,2 35-180,0 6 44,1 12 1,0 8-188,-2-23 0,0 1 1,1 1 142,0 10 0,0 3 0,1-2-320,-1-6 1,0-1 0,0-3 319,1 5 0,0-6 0,1 16 90,0-34-90,-4-10 0,0-9-90,-2-7 477,0-11-387,0-7 999,-5-11-1088,-2-7 89,-14-27 0,6 28 0,-1 0-45,-4-6 0,-3 4 45,-5 7 0,-1 8 0,-14 5 0,-13 47 0,39-2 0,3 5 0,0-1 0,2 2 0,4 3 0,5-2 0,10 13 90,21 10-90,1-23 0,16 2 0,-6-27 0,2-6 0,-2-10 0,-1-1 0,-5-6 0,-5-3 0,-6-2 0,-7-4 0,-7-1-90,-4 1 0,-4 2-180,0 2-180,0 4-270,0 1-2068,-9 0 2788,1 0 0,-8-5 0,4 0 0</inkml:trace>
  <inkml:trace contextRef="#ctx0" brushRef="#br0" timeOffset="45314">15817 548 20036,'0'-14'2788,"0"2"-2338,0 1-1,0 6-89,0 1-90,0 4 90,1 0-180,2 6 0,3 6 0,-2 13-90,4 9 44,-3 3 1,0 7-90,0 10 0,0 2-600,2 2 1,-1 1 554,-2 1 0,0-2 0,-1-19 0,0-1 0,0 7 0,0 0 0,0-7 0,0-2-179,3 30-91,-2-25-270,-2-25-180,-2-9-269,0-7 479,0-13-1829,-4-16 2339,4-21 0,-2 17 0,0-3 0,2-3 0,0-1 0</inkml:trace>
  <inkml:trace contextRef="#ctx0" brushRef="#br0" timeOffset="45483">15800 349 20036,'-4'-30'2428,"0"3"-2158,4 4-90,0 5-180,0 5 0,0 3 0,0 6-360,0 2-2068,0 2 2428,0 6 0,-3 6 0,-2 6 0</inkml:trace>
  <inkml:trace contextRef="#ctx0" brushRef="#br0" timeOffset="46237">16243 615 17967,'4'-36'4137,"-2"0"-3687,0 2-180,-2 0 0,0 7 0,0 2-90,-3 7 89,2 4-179,-7 5 0,7 5 0,-2 2 0,-3 2-90,-2 12 180,-7 7 0,-3 19-180,0 10 135,5-5 0,2 3-135,4-10 0,2 1 45,-2 26 0,7 3-45,8-18 0,5-1 0,2 7 0,4-3 45,3-12 0,3-6-45,13 3 0,-7-20 0,-13-18 0,-3-6 0,-3-12 90,-6-14 0,-2-12 0,-4-6 0,-6-3-1,-2 3-44,-8 11 0,-3 0-135,-4-6-225,1 9 1,-1 5-316,4 12-179,2 2-361,11 15 1170,6 8 0,0 7 0,0 8 0</inkml:trace>
  <inkml:trace contextRef="#ctx0" brushRef="#br0" timeOffset="46464">16661 1122 22734,'8'12'1979,"-1"-5"-1529,-3 1-91,-1-7-89,0 7-180,1-7 0,0 3-90,-2-4-180,2 0-269,-4 4-451,2-3-179,-2 7-900,0-7 1979,0 3 0,-7-8 0,-2-1 0</inkml:trace>
  <inkml:trace contextRef="#ctx0" brushRef="#br0" timeOffset="46940">16836 448 18134,'10'-37'2878,"0"4"-1139,-4 8-1379,0 5 387,-3 6-567,-2 7 158,-1 3-248,2 4 607,0 0-607,4 0 0,1 8-1,1 10 91,2 38-180,-6-14 0,0 2 0,1 1 0,-2 1-206,1 3 1,-2-2 205,2 19 0,1-20 0,0-1 0,-2 5 89,5 13-89,-8-48 0,0-8 0,3-7 0,2-9 0,5-11 0,4-12 412,2-9-412,5-7 0,-1 3 0,-2 4 0,6 1 90,-3 18-90,2 9 0,-2 22 0,-2 14 0,1 11 0,0 5 0,-1 4-270,-1 0-269,-2-2-271,0-5-449,-1-6-1080,1-8 2339,-2-10 0,2-14 0,1-8 0</inkml:trace>
  <inkml:trace contextRef="#ctx0" brushRef="#br0" timeOffset="47615">17429 407 19946,'0'-25'2608,"0"3"-2158,0 4-90,0 4-1,0 3-179,0 6 0,0 1 180,0 4-270,2 0 0,3 6-90,8 1 90,7 7-90,7 0 0,5 1 0,5 1 0,3 0 0,1 0 0,2-3 0,10 7 0,-17-11 0,5 7 90,-23-15 90,-6 3 359,-5 0-269,-4 9-180,-12 8 90,-2 15 0,-11 7 0,-3 12-321,11-25 0,0 1 186,0 2 0,-1 2-45,-5 12 0,1 0 0,6-11 0,1-1 45,-3 6 0,1-2-45,0 6 0,7-11 0,-2-7-90,8-7 180,-3-6-90,4-3 0,0-6 282,0-1-372,0-4 180,-3 0-90,-2 0 0,1 0 0,0 0 0,4 4 0,0-3-3058,0 3 719,0-10 2339,0-4 0,0-4 0,0-1 0</inkml:trace>
  <inkml:trace contextRef="#ctx0" brushRef="#br1" timeOffset="71129">9015 16468 20305,'-5'5'3059,"-4"-1"-2250,3 0-449,-5-3 90,5 3 359,-1-4-359,6 0 1169,-3 0-1529,11 0 180,22-12-270,12-1 45,-8 0 0,2-1-355,2 1 1,0-1 309,4 0 0,3-2 0,-2 1 0,3-1 0,-2 2 0,6-2 0,0 0 0,13-3 0,-2 0 0,-22 8 0,-4 2 0,27-7 0,-13 0 0,-9 4 0,-13 3 90,-6 5-90,-8 2 0,-4 2 0,-2 0 619,-3 0-5386,-2 0-5064,-11 16 8825,0-2 1,-8 19 0,4-6-1</inkml:trace>
  <inkml:trace contextRef="#ctx0" brushRef="#br1" timeOffset="71608">9177 17083 16519,'-20'11'3508,"1"-3"-2968,3 0 1462,2-7-1193,4 3 95,4-4-634,2 0 605,4 0-785,5 0 1085,4-4-1085,9-1-90,5-5 90,5 1 0,6-2-45,-3 1 0,2-1 44,22-9-89,-17 6 0,2-1 0,5-1 0,-2 1 0,-10 4 0,1 0 0,18-7 0,-2 2 0,-1-2 0,5-2 90,-27 11-90,-7 3 0,-4 3 0,-4 1-90,-2 2-89,-5 0-91,-2 0-4138,-3 0 4408,-7-4 0,-4-1 0,-7-4 0</inkml:trace>
  <inkml:trace contextRef="#ctx0" brushRef="#br1" timeOffset="72052">9782 16052 16137,'-14'-23'2879,"0"3"-674,2 6-1935,1 3 1051,1 4-1141,6 2 420,0 3-330,4 2 1300,0 8-1300,0 6-90,4 14 90,0 10-90,6 14-45,0-3 0,0 8-45,-3-14 0,1 3 0,0 4-557,2 5 0,2 5 0,-1 1 0,0-5 467,-2-1 0,0-3 0,1 1 0,1 7 0,0 1 0,-1-8 45,-2-16 0,-2-4-146,4 28 191,4 3-90,-5-22-90,1 5 90,-6-22-90,-2 0-90,-2-5-89,0 0-721,0-5-629,0-6 2495,-4-13-2585,-2-12-437,-6-16 2146,-3-13 0,-1-12 0,0-7 0</inkml:trace>
  <inkml:trace contextRef="#ctx0" brushRef="#br1" timeOffset="72796">9636 16061 16929,'-10'-14'2159,"0"1"20,2-1-1819,3 5 631,-2 0-722,6 6 296,-3 1 155,4 2 720,11 4-1350,-1 4 0,14 5-90,-2 7 0,13 4 0,4 1 0,15 11-275,-14-14 1,5 3-1,-4-4 275,-5-4 0,-1-1 0,24 10 0,-1-1 0,4 0 0,-25-8 0,-1-1 0,12 4 0,-17-6 90,0-3-90,-21-3 0,-4-7 0,-4 3 914,-2-4-914,0 4 0,0 4 0,0 3 0,0 7 90,-16 20 0,1 2-45,0-10 0,-2 4-163,-6 14 0,0 1 253,4-8 0,-1 2 45,-4 7 0,-3 6 0,1-4-46,2-3 1,1-1-75,2-7 0,-1 2 0,0-1 30,-7 13 0,1-3-90,7-13 0,1 0-101,-7 15 1,2-1 100,3-3 0,4 4 0,9-32 0,9-4 0,-4-7 0,4-4 665,0-2-575,0-5 222,2 0-312,0 0 0,2 0-90,-2 0-1259,0 0 809,0 0-1439,2 0 360,-1 0-900,0 0 2519,-1 0 0,0 0 0,2 0 0</inkml:trace>
  <inkml:trace contextRef="#ctx0" brushRef="#br1" timeOffset="76520">20283 15201 17427,'-4'0'5307,"-5"0"-4677,8 0-181,-8 0-89,8 0 4048,-3 0-4408,13 0 0,-5 0 0,7 0 0,-7 0 0,4 0 0,-1 0 0,8 0 0,-2 0 0,7 0 0,13-2 0,-5-2 0,14-1 0,6-6 0,-10 6-3392,9-4 3392,-18 5 0,-5 1 0,-4 1 0,-4 2 0,-3-2 0,-3 2 0,0-6 0,-2 5 0,2-3 3392,-2 4-3392,0-2 0,2-1 0,-1-1 0,1 1 0,-2 1 0,0 2 0,-2 0 0,0 0 0,-2 0 0,0-4 0,0 3 0,-1-7 0,0 7-630,1-3-449,-5 4-271,0 0-2697,-18 6 4047,1 2 0,-11 7 0,2 1 0</inkml:trace>
  <inkml:trace contextRef="#ctx0" brushRef="#br1" timeOffset="78945">20255 15536 18506,'-4'0'3688,"0"0"1709,4 0-5307,7 0-90,15-6 0,3 1 90,12-6-90,-3 1 0,5 1 0,24-8 0,-15 6 0,14-6 0,-5 4 0,-16 3 0,9-3 0,-21 6 0,-7 2 0,-2 3 0,-2 2 0,-5 0 0,-1 0 0,-6 0 0,0-2 0,-2 2 0,8-2 0,-7 2 0,5 0 0,-8 0 810,0 0-810,-2-2 0,0-1 0,0 1-630,0 0 450,0 0-1439,0 1-3058,-11 5 4677,-5 4 0,-19 5 0,-5 1 0</inkml:trace>
  <inkml:trace contextRef="#ctx0" brushRef="#br1" timeOffset="82742">11675 13184 19496,'-11'4'3058,"1"-3"-2608,6 3-90,0-4 809,4 0-809,-3 0 0,2 0 1708,-3 0-1798,11 0 0,1 0-90,7 0 90,9 0 0,14 0-270,3 0 0,11 0 0,-17-3 0,3-2 0,8-1 0,2-2-285,2 0 0,0-1 285,3-2 0,-2 1 0,-10 2 0,-3 1 0,2 0 0,2-1 0,18-3 0,1 0 0,-15 3 0,1 1 0,12-3 0,3 0 0,-2 2 0,-1 1 0,-14 2 0,1 0 0,14-1 0,-1-1-837,-18 1 1,-1 1 836,1-1 0,-1 0 0,1 0 0,-1-1-162,1 0 0,1 0 162,23-4 0,1-1 0,-14 2 0,4-1-132,-10 3 0,5-2 0,2 0 1,-2 0 131,11-2 0,-1 0 0,3 1-221,-5 0 0,3 0 0,0 0 0,-2 0 221,6 0 0,-2 0 0,-1 1 0,-3 0 0,0 0 0,-5 2 0,4-2 0,-3 1 0,-1 0 0,0 0 0,-3 0 0,0 0 173,-2 1 1,1 0-174,-3-1 0,-1 1 0,0 0 0,0-1-82,-2 1 1,1-2 81,-1 1 0,1-2 0,0 1 0,0 0 0,1-2 0,1 1 0,-1 0 0,3-1 0,-3 3 0,4-1 0,-2 1 0,9-2 0,1 2 0,-9 1 0,2 1 0,0 0 0,2 2 0,0 1 0,-3 0-267,10 1 1,0 1 266,-11-1 0,3 1 0,-2 0 0,-1 2 0,0 0 0,-3 0 258,8 0 0,-1 0-258,-9 1 0,2-1 0,-1-1 239,18 1 1,-2-2-240,-16 2 0,4-2-493,-2-1 0,8-2 1,1-1-1,-7 1 493,9-1 0,1-2 0,-2 1 0,7-2 0,2-1 0,-8 2-156,-12 1 0,-4 1 1,2-1 155,15-2 0,4 0 0,-3 1 0,-14 2 0,-3 0 0,1 0 0,1 0 0,0 0 0,0 0 0,-1 0 0,1 1 0,-1 0-6,1 0 0,-1 0 1,0 1 5,21-2 0,0 1 0,-1 1 0,0 1 0,-2-1 0,2-1 0,-6 2 0,4-1 0,-3 0 0,-13 1 0,-1 0 0,2-1 0,14 0 0,1 0 0,-2-1 0,-15 2 0,-3-1 0,4 0-164,4 0 1,4 0 0,2-1 0,-4 1 163,6-2 0,-2 0 0,3 1 0,-1-1 0,3 1 0,0 0 0,-3 0 0,2 0 0,-2 0 0,0 0 0,0 1 0,0 0 0,4 0 0,-4 1 0,4-1 0,1 0 0,-1 0 0,-2 1 0,0 1 0,0 0 0,0-1 0,-1 0 0,1 0 0,-2 0 0,-1 1 0,10 0 0,-2 1 0,-2 0 30,-1-1 0,-2 0 0,-3 0-30,-11 0 0,-1 0 0,1 1-330,12-2 1,3 0 0,-3-1 329,3 0 0,-2-1 0,1 1 0,-1-1 153,-2 1 0,-1-1-153,-3 2 0,-1-1 0,-2 1 0,-2 0 0,-4 1 0,-1 1 689,-4 0 1,-1 0-690,-3 1 0,-3 0 0,24 0 1207,-12 0-1207,-11 0 2871,-2 0-2871,-14 0 1127,1 0-1127,-7 0 448,-3 0-448,4 4 0,5 11 0,8 15 0,11 20 0,-3-3 0,0 8 0,-16-19 0,-1 0-250,12 22 250,-11-16 0,-1 1 0,-3-11 0,-2 0 0,0 2 0,-1 2-251,1 0 0,0 2 251,-2 1 0,1 1-351,0 2 0,0 0 351,-2 2 0,0 0 0,0 0 0,0 1 0,0 0 0,-1 0 0,0-1 0,0 3 0,3 17 0,-1 2 0,-2-16 0,-2 1-303,0-8 0,0 3 1,-2-3 302,-2 4 0,0-1 0,0 0 0,1 3 0,-1 2 0,0 3 0,0 2 0,1-1 0,0 1 0,1 0 0,-1 0 0,1-1 0,-1-1 0,2 3 0,0-4 0,1 4 0,0-1 0,0-4-305,0-4 1,-1-3 0,1 3 304,0 4 0,1 5 0,0 0 0,0-8 0,2 8 0,0-3 0,0-5 0,-1 3 0,1-2 0,1 7 0,0-1 0,-1-10 0,0 2 0,-1-3 0,-1 1 0,0-4 0,1-1 0,0-1 0,-2-1 0,0-1 110,1-1 0,0-1-110,-1-2 0,-1 0 0,6 29 0,0 0 0,1-2 0,-3-17 0,0 3-998,1 3 0,0 1 998,0-1 0,0-1 0,0-1 0,-1-3-30,3 19 30,-1-5 410,-4-21 1,-1 0-411,5 27 0,-1-5 124,-4-13-124,-4-28 3023,-7 5-3023,-4-12 1113,-22 9-1113,2-8 0,-16 7 0,2-7 0,-6 1 0,-6-3 0,-7 3-223,28-9 0,-1-1 223,-2 0 0,-2-1 0,-21 2 0,-2 0 0,12-1 0,0 0-278,6-1 0,-3 1 0,3 0 278,-8 2 0,2-1 0,-2 0 0,-1-1 0,0 2 0,-4-1 0,2 1 0,-4 0 0,2 0 0,12-1 0,2 0 0,-5 0 0,-9 1 0,-6 0 0,-1 0 0,6 0-369,8-1 0,4 0 0,-3-1 369,-13 2 0,-2-1 0,-1 0-376,1 0 1,0-1 0,2 0 375,12-2 0,3 0 0,-3-1-675,-12 3 1,-4 0 0,5-1 674,-5-3 0,4 1 0,-1 0 0,-2 2-164,6-1 1,-3 1 0,3 0 163,13-1 0,2 0 0,-4 2 0,-7 1 0,-6 1 0,0 1 0,7 0 0,7-1 0,5 1 0,-5 0 0,-8 3 0,-6 2 0,0 0 0,6-1 0,8-1 0,5 0 0,-3 1 0,-11 3 0,-3 0 0,1 1 0,2 1 0,0-1 0,3 0 0,-9 2 0,0-1 0,9-1 0,-2 0 0,3-1 0,-4 0 0,2-1 0,1-1 0,-3 1-25,4-2 1,-2 0 0,1 0 24,-8 1 0,1 0 0,7-2 0,-1 1 0,2-1 0,-4 2 0,3 0 0,-1 0 0,0 0 0,0 0 0,0 0 0,2-1 0,1-1 0,0 1 0,0 0 0,3-1 0,-1 0 0,5 0 0,-3 0 0,3-1 0,-6 2 0,-2 0 0,-2 0 0,-5 0 0,5-1 115,5-1 1,2 0-116,-15 2 0,2 0 0,17-4 0,1-1 0,1 0 0,-1 0 0,-1 0 0,1 1 0,-2-1 0,1-1 0,-1 1 0,0 0 0,0-1 0,-1 1 0,-1-1 0,1 1 0,-1 0 0,0 0 0,-1 1 0,-1 1 0,-1 1 0,0 0 0,0 1 0,-1 1 0,-1 0 0,0 0 0,0 1 0,1-1 0,-1 0 0,0-1 0,1 0 0,0 0 0,1-2 0,-1 0 0,1 0 0,1-1 0,0 0 0,0 0 0,0-1 0,1 0 931,1-1 1,0 1-932,1-2 0,1 1 0,-1-1 0,1 1 0,2 0 0,-2 1 0,-16 1 0,-1 1 0,16 0 0,0-1 0,-1-2 0,-2 0 0,1 0 0,-6 4 0,-1 0 0,10-6 0,-1 0 0,1 1 0,-8 5 0,1-1 0,4-4 0,-1 0 0,3 0 0,1 3 0,0-1 379,-17 0 0,0 0-379,14 0 0,3 1 0,-2 0 0,0 0 0,0-1 0,-1 2 0,-18 2 0,0-1 0,17-4 0,1-1 0,-14 3 0,2 0 0,21-7 0,2 1 0,0 3 0,-1 0 0,3-4 0,-1 1 0,1 3 0,-1 0 0,1-2 0,-1 1 0,1 1 0,-1 1 421,1-2 1,1-1-422,-32 6 0,4-7 0,4 3 0,4-4 0,7 0 828,3 0-828,-6 0 0,13 0 419,-7 0-419,15 0 0,0 0 798,-1 0-798,3 0 359,-19-4-359,13 1 0,-8-1 0,18 2 0,10-1 0,6 1 0,-5-1 0,4 1 0,-5 2 0,2 0 0,0 0 0,-6 4 0,4-3 0,-3 4 0,7-1 0,3 1 0,4 0 0,3-1-360,2-4-1079,-2 0-270,0 6-900,-2 3 2609,0 7 0,0 2 0,0 0 0</inkml:trace>
  <inkml:trace contextRef="#ctx0" brushRef="#br1" timeOffset="118570">16665 16196 21835,'-26'0'3418,"0"0"-2249,-10 0 180,6 0-989,7 0-90,10 0-90,22 0-180,8 0 0,44-8 0,-16 1 0,3-2 0,4-1 0,2-1-599,7-2 1,-1-1 598,-10 3 0,-2-1 0,6 0 0,0 0 0,1 0 0,0 1 0,2-3 0,0 1 0,-3 2 0,2-1-262,-9 1 0,3 0 0,-4 0 262,4 1 0,-2 0 0,11-4 0,-4 2 0,2 1 0,-14 1 0,-11 6 0,-12 2 0,-6 2 1093,-4 0-1093,-13 0 890,2 0-890,-11 0 0,2 4 0,1-3 0,5 3 0,3-4 0,6 0 0,0 0 0,4 0-630,-2 0-1439,1 0-719,0-2 2788,-4-3 0,1-2 0,-4-2 0</inkml:trace>
  <inkml:trace contextRef="#ctx0" brushRef="#br1" timeOffset="120934">17599 16183 20126,'-8'0'3597,"0"0"-2967,4 0 0,-4 0-91,7 0 2160,-2 0-2339,3 4-360,5 5 0,4 5 0,17 17 0,12 11 0,-5-4 0,11 11-406,-8-10 1,4 6-1,-5-9 406,1-1 0,3-2 0,2-3 0,3-1 0,1-4-893,5-2 893,1-3-121,4-4 121,0 0 0,2-9 0,0 3 0,-19-9 0,2-1 0,0 2 0,1 0 0,-3-2 0,1 0 0,6 0 0,-2 0 0,5 0 0,14 0 0,0 0 0,-14 0 0,-6 0 0,-1 0 0,6 0 0,-8 0 0,-1 0 0,5 0 0,11 0 0,-17-2 1079,1-2-1079,1-3 0,2-2 999,-1-2-999,-1-1 153,14-6-153,-2 0 0,-1 1 0,-7 2 0,-15 4 0,1 0 0,-1-3 0,24-10 0,-9 2 0,10-3 0,-18 5 0,-4-1 0,-4 3 0,4-8 0,-6 6 0,-1-3 0,11-8 0,-10 9 0,16-15 0,-21 19 0,9-15 0,-12 17 0,1-8 0,-2 10 0,-4 1 0,4-1 0,-1 1 0,1-1 0,2-1 0,0-1 0,3-3 0,-1-1 0,-2 0 0,1-1 0,-3 3 0,0 2 0,-2 5 0,-1 0 0,-3 2 0,-2 2 0,-2-2 0,0 4 0,-4-1 0,0-1 0,-2 2 0,4-7 0,-2 3 0,2-8 0,0 3 0,-4 0 0,2 3 0,-2 3 0,0 3 0,0-4 0,0 2 0,0 0 0,-7 3 0,0 1 0,-9 3 0,1 7 0,-4-2 0,-4 8 0,-7-1 0,-5 1 0,-5 1 0,-3-1 0,-2 1 0,0 0 0,1-3 0,-14 0-323,18-6 323,-5-1 0,25-4 0,6 0 0,18-4 0,4-1 0,33-8 0,-9 3 0,17-1 0,-9 4 161,-8 2 1,3 0-162,3-1 0,1 0 0,1-1 0,-1 0 0,-1-1 0,-2 1 0,13-5 0,-4-1 0,-7 1 0,-3 1 0,-9 2 0,-4 0 0,-5 2 0,-5 2 0,-4 13 0,-2 15 0,-4 4 0,2 8 0,0-8 0,0 1 0,4-1 0,2 12 0,-1-11 0,6 15 0,-6-21 0,3 2 0,0-10 0,-16-7 0,2-3 0,-18-4 0,-15 0 0,6 0 0,-33 0 0,22 0 0,-15 0 0,14 0 0,-1 0 0,-3 0 0,-2-2 0,-4-3 0,2 0 0,0-4 0,5 4 0,-9-3 0,9 5 0,5-1 0,15 4 0,13 0 0,1-4 0,6 1 0,-3-4 0,2 5 0,2 0-810,0 0-1259,5-3-719,-2-2 2788,0-6 0,-9-3 0,-2-5 0</inkml:trace>
  <inkml:trace contextRef="#ctx0" brushRef="#br1" timeOffset="125597">11577 13211 16305,'-8'0'5667,"0"0"-4882,3 0-426,-2 0 233,6 0-142,-6 0 116,6 0 423,-2 0-550,-1 0 101,3 0 989,-3 0-1169,24 0-360,-2-2 0,19-2 0,-2 1 0,25-7 0,-8 6 0,-15-1 0,0 0-2007,24-2 2007,-27 2 0,1 1 0,2-1 0,2 1-342,23-4 1,2 1 341,-14 1 0,2-1 0,8-1 0,6-1 0,-2 0 0,-10 2 0,-3-1 0,3 0 0,-5 0 0,2 0 0,-1 0 0,-2 0 0,2 0 0,-2 0 0,-2 0 0,17-2 0,-5 1 0,-20 3 0,-3 1 0,0-1 0,-1 1 0,31-5 0,-4-1 0,-3 4 0,-3-1 0,2 1 0,0-3-245,4 1 245,4 0-615,-31 5 0,1-1 615,1 0 0,1-1-288,0 1 1,1 1 287,1-2 0,-1 1-911,0 0 0,0 1 911,-3-1 0,3 1-279,23-4 1,1 1 278,-24 2 0,1 1 580,18-3 0,-2-1-580,2-1 302,-17 3 1,0-1-303,23-7 0,-21 6 0,0 0 0,17-5 0,4-1 1210,-20 4 0,2 0-1210,2 0 0,1-1 0,8-1 0,-1-1 686,-13 3 0,-3 2-686,25-5 0,-27 4 0,-5 4 782,-2-2-782,0 5 524,3-2-524,4 1 0,3-3 0,25-3-296,-12-1 296,-17 5 0,-1-1 0,20-3 0,3 2 0,4-1 0,-29 4 0,1 1-837,0-2 0,1 0 837,2 1 0,0-1 0,4 1 0,0-1 0,2 0 0,1-1 0,3 1 0,0-1 0,1-1 0,1 0-304,0 0 1,0 1 303,-1-1 0,0 0 0,-2 1 0,-1 0 0,-3 1 0,-1-1 0,-1 2 0,-1-1 0,-3 1 0,0-1 0,-3 1 0,0-1 0,10-2 0,-1-1 0,20-2 0,-22 2 0,-2 1 0,15-4 0,2-1 0,0-2 0,2-1 0,0 1-762,-1-2 762,1 5 0,0 0 1424,0 2-1424,0 1 0,1 2 0,2 1 0,-15 1 0,1 0 0,-10 0 0,2 0 0,17-1 0,8-1 0,-5 0 0,-7 1 0,0 0-249,2 0 1,5-1-1,-6 2 249,-2 0 0,-4 1 0,2-2 0,3 1 0,-4 0 0,3 1 0,-2-1 0,7-1 0,1 0 0,4-1 0,5 0 0,-2-1-321,-12 1 1,-2 0-1,1-1 321,0 1 0,0 0 0,-1-1 0,-4 1 0,-1-1 0,2 1 0,9-2 0,2 0 0,-2 0 207,-9 2 0,-1 0 0,3 0-207,16-3 0,4-1 0,-6 1 0,-3 1 0,-5 1 0,-6 0 0,-4 1 0,12-2 0,-1 1 0,-16 0 0,2 0 0,22-1 0,-22 3 0,0 0 0,16 0 0,0 3 0,-2-2 0,0 1 0,-1-1 147,-1-1-147,2 1 0,-2-1 685,-18 4 0,2 0-685,4-2 0,0 0 0,-2 1 0,0 1 642,-1-3 0,0 1-642,1 1 0,-1 0 0,19-3 46,-19 2 1,-1 0-47,13 0 0,-14-2 0,2-1 0,18 3 0,-10-3 0,2-1 0,-7 3 0,-1-1 0,1-1 0,1 0 0,11-1 0,1-1 0,-8 1 0,-2 0 0,0 1 0,0 0 0,-5 0 0,-2 2 0,8 1 0,-1 1 0,-5 2 0,-3 0 0,-1 0 0,-3 0 0,0 0 0,12-1 0,1 0 0,1 0 182,-2 0 0,-1 0-182,-7 1 0,-12 0 0,1 0 0,-9 0 0,-5 0 0,2 0 0,-4 0 0,-1 0 0,-2 0 0,-2 0 0,0 0 0,4 0 0,0 0 0,8 4 0,3 2 0,3-1 0,3 5 0,-3-5 0,0 2 0,-1 3 0,-3-4 0,0 5 0,-3 0 0,-1 2 0,-2 1 0,0 4 0,0-2 0,0 4 0,6 13 0,-5-3 0,10 27 0,-9-14 0,4 16 0,-6-9 0,-3-11 0,-1 2-396,6 22 396,-5-19 0,-1-1 0,5 17 0,-3 0 0,0-1 0,-2-2 0,0-1 0,0-17 0,0 1 0,3 22-302,-2-21 1,0-1 301,3 17 0,0-1 0,2-2 0,2 0 0,1 1-110,1-1 110,0 0 0,1 1 0,1-1 0,-6-13 0,0 0 0,-4-10 0,2 2 0,6 24 0,0 1 0,-6-23 0,-1 0-91,4 13 1,-1 0 90,-3-10 0,-2-2 0,2 3 0,-1 0 0,-1 2 0,0 1 0,1 1 0,-2 0 0,0 0 0,-1 1 0,0 0 0,0-1 0,-2 0 0,0 0 0,4 17 0,-1 1 0,-3-16 0,0 0-524,3 12 0,-1-1 524,-2-18 0,-1-2 0,0 1 0,0-1 151,0-1 1,0 0-152,-1-1 0,0 0 0,0 0 0,0-1 0,3 33 0,0 0 0,2-1 0,2-1 0,1-3 0,-1-2 0,0-5 0,-3-17 0,1 0 0,4 16 0,-1-8 0,-1 0 0,1 5 0,-4-17 0,0-1 0,1 11 0,0 2 60,0-4-60,1 2 0,-1-2 506,0 1-506,2 20 0,-2-14 0,2 12 596,-2-21-596,0-1 244,1-4-244,-1-2 0,0-3 0,-2-6 45,0-3-45,-2 0 0,-2-7 0,0 2 584,-2-6-584,-4 2 0,-9 6 0,-3 0 0,-20 12 0,10-10 0,-9 3 0,1-4 0,-1-2 0,-8 2 0,3-2 0,1 0 0,-1-3 0,-1 1 0,0-1 0,-19 5 0,13-9-1205,-16 7 1205,18-11-139,2 6 139,3-2 0,3-4 0,1 5 0,1-4 0,-21 7 0,9-8 0,0 1 0,-5 1 0,-1-2 0,-1-1-1055,-3 0 1,-1 0 1054,-3 3 0,2-2 0,13-4 0,1-1-362,-2 2 1,-1 0 361,-1 1 0,0 0-973,-2-2 1,0 0 972,1 4 0,-1 2 0,1-4 0,-2 1-455,6 2 0,-2 1 1,1 0 454,-6 1 0,0 1 175,9-2 0,-2 1 0,4-1-175,-2 2 0,2 0 0,-14 2 0,0 0 0,15-1 0,-1-1 281,0 1 0,-4 0 1,2 1-282,-6 2 0,2 0 916,-1 0 1,0-1-917,7 1 0,2-2 2020,-14 3-2020,3 2 0,2-5 0,1 0 0,1 0 0,-2 1 0,12-4 0,-2-1 0,-22 7 0,20-7 0,-2 0 402,-3 2 1,-2-1-403,3-1 0,-4-1 0,2 0 0,-12 2 0,0 1-80,2-2 0,-4-1 0,4 0 80,-4 0 0,2-1 0,0 1 0,-2 0 0,13-2 0,0-1 0,0 1 0,-13 4 0,1-1-128,0-2 0,-3 1 128,9 0 0,-2 2 0,3-1 2,1-1 1,1 0-3,4 0 0,-2 0 0,2 0 0,-8 1 0,2 0 0,-3-1 0,0 1 0,0 0 0,0 0 0,0-2 0,1 1 0,1 1 0,0-1 0,1 0 0,0 0 0,2 1 0,1-1 0,2 0 0,0 0 0,-15 2 0,1-1 0,15-4 0,2 0 0,-13 4 0,2 0 0,18-6 0,0 0 0,-16 5 0,-2 2 0,-6-5 0,-1 0 0,-1 1 0,1 1 0,-1-3 0,2 0 0,16-2 0,1 0 0,-2 2 0,0 0 0,0 0 0,-1 1 0,0-1 0,0 1 0,0 2 0,-1 0 0,1-4 0,-1-1 0,3 5 0,-2 1 0,3 0 0,-8-3 0,0 0 0,-4 3 0,-4 1 0,6-1 0,5-3 0,3 0 0,-15 4 0,3-2 0,19-4 0,3-1 0,1 4 0,0 0 0,3-1 0,0-1 0,-10 3 0,1-1 0,-19 5 153,14-3 1,-1-1-154,13 1 0,2 0 0,-13 2 0,1 0 0,11-2 0,1 2 0,-13 2 0,0 1 0,5-1 0,1-1 0,-1 2 0,0-1 0,2-1 0,2-2 0,-16 0 0,0 3 0,1-9 0,-1 9 0,13-5 0,0-1 0,-23 8-430,20-4 0,0 0 430,-21 3 0,-1 1 0,0-1 0,0-2 0,0 2 863,0-6-863,22 2 0,-2 0 0,1-4 0,-3 1 0,2 4 0,-4 2 0,3-1-345,-1-3 1,1 0 344,-8 4 0,3 1 0,-4 0 0,4-1 615,16-3 0,0-1-615,-17-1 0,-13 7 0,21-10 37,3 10-37,-20-7 0,16 9 0,-13-9 0,17 5 0,2-9 0,1 3 0,-10-4 799,0 0-799,12 5 0,-1 0 0,3-2 0,0 1 0,-30 7 0,12-3 0,15-7 262,-10 3-262,-2-4 0,5 0 0,5 0 0,15 0 0,0 0 0,-1 0 0,-1 0 0,1 0 0,1 0 0,4 0 0,2 0 0,5 0 0,1 0 0,4 0 0,4 4 0,-5 1 0,2 6 0,-9 3-450,-4 4-1439,-12 4-450,-11 5 2339,-12 3 0,23-14 0,-1 0 0,-2-1 0,0 1 0</inkml:trace>
  <inkml:trace contextRef="#ctx0" brushRef="#br1" timeOffset="129445">25376 12895 18416,'0'-9'3868,"0"0"-3418,0 0-90,0-2 90,0 1-1,0-1-89,0 2 90,1 2 0,2 0 449,-1 3-449,0-1 0,-2-1-181,0-1 1,-6-2 0,0-2-90,-8 1 90,-3-1-90,-5 4-90,-17 3-90,5 2 0,-13 12 0,14 4 0,-6 31 0,14-4 0,4 18-243,19-11 243,8 3 0,8 2 0,0-18 0,1 0 0,12 15-329,-8-20 0,0-1 329,11 2 0,1-6 0,-1-5-1471,9-18 0,1-10 1471,3-20 0,-7 8 0,-4-4 0,-13-31 0,-12 10 0,-1-1 0,-4-19 0,0 17 0,-2-15 451,0 24-451,-4 3 0,3 4 0,-8 3 0,8 4 3392,-10-2-3392,2 12 0,-3 13 0,0 16 0,5 34 0,4-5 0,8 16 0,4-14 0,9-3 0,8-4 0,7-7 0,7-5 0,5-6 0,2-7 0,0-6 0,-2-3 0,-5-4-270,-3-2-900,-5-2-449,-5-5 1619,-3-21 0,-13 4 0,-2-16 0</inkml:trace>
  <inkml:trace contextRef="#ctx0" brushRef="#br1" timeOffset="130823">26984 12809 21385,'-14'-5'3508,"1"-1"-2969,-1 1-89,4-2 90,0 1-90,5 1-181,-2-2-89,6 5-180,-2 0 360,3 2-360,0 4 0,7 11 90,9 12-90,6 5 0,18 19 0,8-12 0,-1 0 0,6-17-90,-14-16 90,14-26 0,-15-1 0,5-26 45,-27 9 0,-4-4-45,-4 8 0,-1-2 135,2-30 0,-2 0 0,-5 27 0,0 2-127,-1-11 1,0 3-9,-1-5 0,0 0 0,1 15 0,2 9 0,4 22 0,4 15 0,5 14 0,4 7 0,5 11 0,1 5 0,1 6 0,-12-14 0,-2 3 0,-6 2 0,-4 1 0,1-1 0,-3 0 126,-7-5 1,-5 0-127,-11 5 0,-2-4 0,1 1 0,2-7 0,9-6 0,18-17 0,14-5 0,13 3 0,11-9 0,10 9 0,5-9-514,2 3 514,-2-4 0,-2 4-105,-23-3 1,-1-1 104,12 4 0,1-4 0,-26 0 0,-8-2 0,-5-18 0,-4-5 503,-8-22-503,0 10 0,-2 0 0,-9-24-76,6 20 1,1-1 75,-6-17 0,1 5-163,-3-10 163,8 24 0,-5-3 0,13 23 0,-3 8 0,4 11 0,0 11 365,2 35-365,2-2 0,-1-10 0,1 2 0,4 28 0,-3-10 0,2 5-539,-2-15 0,0 2 1,1 0 538,-2 0 0,1 0 0,-1 0 0,4 23 0,0-5 0,-5-20 0,0-2 0,-1-3 0,0 1 0,-1 6 0,0 0 0,-1 17 0,-3-26 0,-1-3 0,-7 6 0,-10-8 0,-1-4 0,-4-6 0,-1-9 0,1-6 1785,-6-20-1785,10-4 0,-2-16 0,16 0 0,8-16 0,10 14 0,27-9 0,26 38 0,-29 6 0,1 4-229,7 7 1,-1 5 228,-9 0 0,-2 2 0,0-1 0,-2 2-83,23 18 83,-6-4 0,-8-3-180,-9-8-539,-6-5-181,-7-9-269,-7-3 272,-5-8-812,-3-7-722,-5-12 2431,-2-13 0,-5-10 0,0-6 0</inkml:trace>
  <inkml:trace contextRef="#ctx0" brushRef="#br1" timeOffset="131166">28145 12687 22014,'-18'-21'2969,"0"1"-2609,3 4-1,3 2-89,6 3-90,2 2-180,11 0 90,9 0-90,19 0 0,3 1 0,4 1 0,-8 2 0,2 0 0,26-5 0,2 0 0,-20 3 0,-2 0 45,0 0 0,-3 0 225,20-6-180,-37 8-90,-4 1-360,-13 4-270,-5 0-2698,-5 0 3328,-6 0 0,-11 0 0,-5 0 0</inkml:trace>
  <inkml:trace contextRef="#ctx0" brushRef="#br1" timeOffset="131549">27045 11909 22914,'0'-25'1349,"0"2"-899,3 7 359,9 7-539,16 19-270,1 2 90,24 22-90,-18-14-3302,12 6 3572,-15-16-180,1-4 90,1-6 180,12-12-180,-2-15-90,-4-7-1,-11-13-89,-15 11 90,-4-10 3122,-4 5-3571,-2 7-1170,-4 4-2159,-4 21 3688,-4-5 0,-8 11 0,-5-3 0</inkml:trace>
  <inkml:trace contextRef="#ctx0" brushRef="#br1" timeOffset="131725">27317 11642 24533,'10'0'-9831,"2"0"8421,2 6 0,4 4 0,1 6 0</inkml:trace>
  <inkml:trace contextRef="#ctx0" brushRef="#br1" timeOffset="132108">28669 12348 23813,'-10'0'2249,"0"0"-1619,-3 0-1,1 0-269,2 0-90,0 0-90,0 12 0,1 9-45,3 12 0,3 9-135,2 9 0,2 3-402,1 2 1,1 0 401,5 4 0,2-4 0,0-17 0,1-3 0,2-2 0,0-1-270,14 24-633,-9-25 1,1-2-538,12 7-359,8 2-809,-6-27 2608,3-12 0,3-14 0,2-7 0</inkml:trace>
  <inkml:trace contextRef="#ctx0" brushRef="#br1" timeOffset="132589">29181 12402 23723,'0'-37'2159,"-4"7"-1709,3 10 180,-6 29-540,6 14-1,-3 29-89,10 9 0,3-12 0,3 3 0,2-3 0,2 0 45,1-1 0,0-1-45,0-5 0,-3-5 0,-3 1 0,-14-10 0,-13-14 0,-16-20 0,-3-4 0,-4-12 90,2-7-90,15-4 0,3-3 90,-4-21-229,11 16 0,3-1 139,11-17 0,9 23 0,8 1 0,9 4 0,7 5 45,15 3 0,3 8-45,-4 8 0,1 7-223,1 12 0,-4 6 268,-13 2 0,-3 3 0,-2 3 0,-1 2 0,-3 2 0,-1 2 0,2 12 0,-3 2-45,-7-13 0,-1 0 0,2 6 0,-3-3 0,-2 5 0,-2-12 258,-5-6-1247,-2-7-90,-3-9-2429,-11-11 1545,0-13 1963,-11-12 0,-2-14 0,-1-5 0</inkml:trace>
  <inkml:trace contextRef="#ctx0" brushRef="#br1" timeOffset="132765">29038 12429 22914,'-57'-14'2159,"6"1"-1979,18-3-1,15 0-89,18-4 0,20-1-90,22-3-45,-10 10 0,2 1-463,7-2 1,2 0 57,4 0 1,1 0-271,1 1 0,-1-1-584,-1 2 0,-1 1 1304,-5 1 0,0 0 0,-4 1 0,0 1 0,-4 2 0,1-1 0</inkml:trace>
  <inkml:trace contextRef="#ctx0" brushRef="#br1" timeOffset="133129">29924 12275 24443,'4'-18'2609,"2"2"-2070,4 2-269,0 7-90,6 13-180,2 11 90,16 35-45,-16-24 0,0 2-45,3 5 0,-1 0 0,9 12 0,-14-22 90,-7-19-90,-2-14 0,4-8-90,6-15-90,3-2 0,3-2-270,14-19-134,-10 17 0,2 2-316,10-6-269,-3 10-270,-7 6-540,-7 9-270,-9 7 2249,-10 5 0,-14 10 0,-7 2 0</inkml:trace>
  <inkml:trace contextRef="#ctx0" brushRef="#br1" timeOffset="133488">30163 12216 13751,'-47'0'3239,"9"0"-550,27-4-2599,11-3 1203,25-10-1383,4 2 602,19-3-782,-3 11 2690,-2 3-2600,1 4 90,6 0 90,-14 0 180,1 0 269,-18 0 91,-4-4 270,-3-3-181,-2-7 181,-4-4-91,0-4-89,0-1-180,0-10-450,1 12 0,-3-2 0,-1 16 0,1 13 0,6 16 0,3 18 0,0 6 0,-2-5 0,1 2-511,-1-2 1,0 4-1,0-1 511,2 10 0,-2-2 0,1 2 0,-1-1 0,-1-3 0,0 0-273,-1-4 0,0-2 93,-1-6 0,-1-1-1844,0 2 0,0-3 2024,3 5 0,-2-8 0,-2-29 0</inkml:trace>
  <inkml:trace contextRef="#ctx0" brushRef="#br1" timeOffset="133739">30878 12225 22245,'0'-52'3688,"-4"-8"-1979,3 27-1709,-2 18 458,3 38-458,3 34 0,0-19 0,1 3-453,1 6 0,0 2 453,2 3 0,0 0 0,-1 0 0,1 1 0,2 13 0,1-2 0,-4-20 0,0 0 0,2 6 0,-1-3 328,1 0-3926,0-5 3653,4-29 1,-1-15 0,3-29 0</inkml:trace>
  <inkml:trace contextRef="#ctx0" brushRef="#br1" timeOffset="134202">31373 12171 23544,'17'-46'2428,"-3"8"-2248,-4 11 270,-6 9-90,0 11-91,-4 7-179,0 5 90,0 4 0,0-4 90,0-1 90,0-4-270,2-8 0,2-6 0,13-39-90,1 6 0,-3 12 0,2 0 0,4 2 0,1 4-90,12-9 180,11 3-90,-18 35 0,-5 19 0,-6 17 0,-13 4 0,-6 4 0,-2-6 0,-2 0-378,-6 15 1,-4 0 377,-1-13 0,-3-2 0,-1 0 0,-1-3 0,-1-1 0,-1-2 0,4-4 0,-1-2 0,-16 17-17,9-11 17,9-10 0,10-6 0,8-9 0,12 1 0,10-7 0,31 3 0,-4-4 753,18 0-753,-16 0-2676,-10 1 0,-1-2 877,0-3-939,18-7 2738,-50-12 0,-2-13 0,-4-7 0</inkml:trace>
  <inkml:trace contextRef="#ctx0" brushRef="#br1" timeOffset="134459">31499 11185 24713,'-14'-30'989,"5"5"-809,7 14-90,11 11 0,5 11 0,6 12-90,5 9 90,1 8-90,-1 8 0,-3 6-1088,-9 1 1088,-5-1 0,-12-6 0,-3-5-450,-12 5-270,5-17-449,0 3-900,8-20 2069,3-7 0,2-3 0,-3-4 0</inkml:trace>
  <inkml:trace contextRef="#ctx0" brushRef="#br1" timeOffset="135057">30927 11882 23274,'-44'0'2069,"10"0"-1890,15-2-89,17-3-90,22-4 90,21-6-90,-10 5 0,3 1-599,7-3 0,3-1 599,7 1 0,0-1 0,3 1 0,-1-1 90,-1 1 0,0-1 45,-6 2 0,1 0 119,7-2 0,-3-1 106,-17 4 0,-2 1-46,5-2 1,-4 0-315,-2-1 0,-9 3 0,-4 5 0,-4 2 0,-3 2 1122,9 10-1122,-3 9 0,12 19 0,-4 14-37,-11-20 0,0 2 37,1 3 0,-1 1 0,-1-1 0,0 1 0,0-1 0,0 0 0,3 7 0,0-2 0,-3-7 0,-2-2 0,12 28 0,-14-43 0,-16-63 0,1-19-503,1 9 0,0-4 503,3 4 0,0-1-268,2-6 1,0-1 267,3 0 0,0-1 0,0 2 0,2 2 0,3 3 0,1 2-86,0 7 0,2 1 86,-1 8 0,2 2 0,2 5 0,0 3 0,17-16 0,7 11 0,7 11 0,8 12 0,-9 10 0,2 4 238,-11 3 1,1 2-239,11 2 0,-1 3-1170,14 16-539,-9 3-449,-7 4-7673,-11 3 9297,-9 3 0,-12 2 0,-6 1 0</inkml:trace>
  <inkml:trace contextRef="#ctx0" brushRef="#br1" timeOffset="135539">32717 11633 23184,'-4'0'3688,"2"8"-3419,8 6-89,3 13 0,3 7-90,0 9-90,-3 5 90,-4 4-90,-3 2 0,-2 13 0,0-10 0,-3-3-90,-2-27 90,-8-29 0,-2-13 0,-6-14 0,-1 2 0,-4 1 90,-5 6-90,-7 4 270,-21 15-180,-3 21 45,29-2 0,2 4-45,-10 21 90,26 19-180,18-29 0,7 8 0,2-20 0,-1-6-360,-1-3-450,-6-5-359,0-7-2429,-4-21 3598,-6-23 0,1-2 0,-5-11 0</inkml:trace>
  <inkml:trace contextRef="#ctx0" brushRef="#br1" timeOffset="135856">32242 11647 23274,'-24'0'2428,"1"0"-1888,9 0-270,6-2-180,10-3 0,37-8-90,10 2 45,-8 3 0,6-1-45,-1 4 0,5 0 0,-2 0-1010,11-3 1,1 1 1009,-7 1 0,4 0 0,-3 1 45,5-2 0,-3 0-45,-1 1 0,-1 0 45,-5 1 0,-1-1-45,-6 2 0,-2-1-90,-7 1 0,-1-1-669,15 0-500,-13 1-810,-15 4 2069,-16 0 0,-16 6 0,-11 2 0</inkml:trace>
  <inkml:trace contextRef="#ctx0" brushRef="#br1" timeOffset="146590">12885 3804 20305,'-8'12'2699,"0"-5"-2249,-1 1-1,5-7-89,-5 3 90,4-4-90,-1 4-90,-2-3-1,7 7-89,-2-7 0,3 3 450,0-4-450,0 4 359,22-3-269,8 3-90,36-8-588,-20-2 0,7-2 1,6-1 425,-9 0 0,6 0 0,2-1 0,1 0 0,-1 0-598,2 0 1,1 0-1,1-1 1,0 1-1,3-1 580,-3 1 0,3-1 0,1 0 0,0 0 0,-1 1 0,-2 0-388,1 0 1,-1 1-1,-1 0 1,-1 0 0,2 1 387,1-1 0,0 1 0,0-1 0,1 1 0,-1 0 0,0 0 0,0 1 0,0-1 0,2 0 0,3 1 0,-15 2 0,4 0 0,1 0 0,2 0 0,-1 0 0,0 1 0,-2 0 0,-2 0-216,4-1 0,-2 1 0,-1 0 0,0 1 0,0-1 0,3 1 216,1 0 0,3-1 0,1 1 0,1-1 0,-2 1 0,-3 1 0,-3 0-37,0 0 1,-4 1 0,-2 1-1,1-1 1,2 0 36,1 1 0,1-1 0,1 0 0,1 1 0,0-1 0,-1 0 0,-1 0 0,0 0 0,-1 0 0,0 0 0,1 0 0,-1 0 30,9 0 0,0 0 1,0 0-1,-1 0 1,-1-1-31,-6 0 0,0 0 0,-1 0 0,-3 0 0,-3 0 0,7 0 0,-4 0 0,1 1 0,12-2 0,1 1 0,-1 0 240,-7 0 0,-1 1 0,-1 0-240,-3 0 0,0 0 0,-4 0 691,11 0 1,-7 0-692,8 1 0,-25 0 0,-1 0 0,16 0 1211,8 0-1211,-25 0 0,-3 0 2404,-4 0-2404,-3 0 1407,-5 0-1317,0 0 619,-7 0-529,-1 0-180,-8 0 0,-2 8 0,-2 4 0,5 27 0,2-4 0,5 20 0,0-3-1796,0 7 1796,-5-24 0,-1 2 0,0 1 0,0 1-373,0 4 1,0 0 372,0 2 0,0 0 0,1 4 0,0-1 0,-1 2 0,1 0 0,0 4 0,0 1 0,-1-2 0,0 5 0,-1 0 0,1 6 0,-1-2-347,-1-13 1,-1-1 0,1 5 346,-1-2 0,1 6 0,-1 2 0,1 0 0,-1-2 0,1 6 0,0-2 0,0 1 0,0 3 0,0-3 0,-1 3 0,1 1 0,-1-1 0,1-3-276,-1 2 0,1-3 1,0 0-1,-1 1 276,-1-7 0,0 3 0,0 0 0,0-3 0,-1-5 0,1 3 0,-1-5 0,0 1 0,1 14 0,-1 1 0,1-4 0,0 1 0,1-4 0,0-1 0,1 1 0,-1-4 0,2 2 130,-1-6 1,1 2 0,-1-3-131,1 8 0,0-1 0,-1-9 0,1 2 0,-1-3 0,1 3 0,-1-3 0,0-2 0,0 0 0,-2 0 0,0-1 82,0-2 0,0 0-82,-2-2 0,0-1 0,0-2 0,0 0 0,0 26 954,0-7-954,0 3 0,0-19 1403,0 2-1403,0-17 0,0 0 1125,2 1-1125,0 1 645,0 4-645,0-1 0,-2-1 0,0-4 0,0-5 0,0-4 0,-4-7 0,-2-5 0,-8-7 0,-5 0 0,-25-6 0,2 6 0,-22-4-1577,6 7 1577,25 1 0,-1 0 0,-3 0 0,0 2 0,-3 1 0,-1 2 0,-1-1 0,-1 1 0,-3 4 0,1 0-254,-2 1 0,-2 0 254,1 1 0,-4 1 0,2 1 0,-9 2 0,-4 1 0,12-2 0,-4 1 0,-5 2 0,-3-1 0,4-1 0,-4 1 0,-2 0 0,-2 1 0,3-1 0,3-1-541,4-1 1,2 0 0,2 0 0,-2-1 0,-3 1 540,3 0 0,-4-1 0,-2 1 0,-1 0 0,2 0 0,3-2 0,6-1-258,-3 0 1,5-2-1,1 0 1,0 0 257,-3-1 0,1 0 0,-2 1 0,-3-1 0,-2 1 0,-5 1 0,-2-1 0,1 1 0,4-2-171,-1 1 1,3 0 0,1-1 0,-4 1 170,2-1 0,-4 1 0,0 0 0,2 0 0,4 0 0,-13 1 0,4 0 0,1 0-362,0-1 1,0 1 0,0-1 361,1 0 0,1 1 0,0-1 0,1-1 0,1 1 0,0-1 275,1 0 1,1 0-1,0 0-275,2 0 0,0-1 0,0 1 0,3 0 0,0-1 0,0 1 46,2 0 1,-1 0 0,1 0-47,3-1 0,0 1 0,0 0 0,3 0 0,0 1 0,-1-1 0,-12 2 0,-2 0 0,3 0 0,-6 2 0,2 0 0,11-2 0,-2 0 0,4-1 0,1 2 0,3-2 0,0 1 0,1-2 0,0 1 0,1 0 0,-1-1 0,0 0 0,1-1 0,-1 1 0,1 0 0,-1 0 584,0 0 0,1-1-584,-1 1 0,0 0 0,1 0 0,-1-1 432,2 0 0,0 0-432,2 0 0,-1-1 0,5 0 0,-1-1 282,-8 1 0,2-1-282,-17 1 1152,-7-1-1152,34-4 0,5 0 419,7 0-419,0 0 2080,7 0-2620,7 0-1071,7 0 1611,27-6 0,5-5 0,19-8 0</inkml:trace>
  <inkml:trace contextRef="#ctx0" brushRef="#br1" timeOffset="147910">20312 4193 20755,'0'-14'2609,"0"-1"-2070,0-1 91,0-2 90,0 0-1,0-1-89,0 1-91,0 2-89,0-1-270,0 9 0,0 0 0,0 18 90,3 6-90,2 16-180,1 2 0,0 3 0,1 26 0,-3-16 0,0 1-1476,-3-10 1,-1-2 1475,0 2 0,0-1 0,1-2 0,0 1 0,0 8 0,0-1 0,4 17 0,-3-24 0,1-2 0,4 2 0,6-1 0,-1-13 0,3-4 0,-2-12 2951,10-12-2951,13-18 0,3-1 0,9-17-1166,-10 6 1166,3-3 0,0-4-281,1 0 281,-5-2-1457,-16 13 1,-2-1 1456,-4 0 0,-2-1 0,-2 1 0,-2 1 0,0-20 0,-9 24 0,-3 8 756,-4 7-756,-5 6 212,-11 17-212,2 7 0,3 10 0,2 4 0,-3 15 0,9-12 0,2 0 0,3 16 0,9-2 3392,4-3-3392,22 8 0,-2-20 0,2-15 0,2-6 0,7-8 0,12-15 0,-19-10 0,-5-12 0,-5-6 0,-13 5 0,-2-2 0,2-17 0,-7 18 0,-4 0 0,-18-26 0,-2 20 0,-12-6 0,5 26-90,-1 8-450,-2 6-270,-1 5-179,-2 10-180,7 0-91,3 10-449,9 0-629,8 0 2338,10 1 0,13-4 0,9-1 0</inkml:trace>
  <inkml:trace contextRef="#ctx0" brushRef="#br1" timeOffset="148340">21522 4216 21475,'4'-19'3238,"0"1"-2608,-4 0-271,-4 0-179,4 2-90,-8 3 0,7 4-90,-2 2 0,3 4 630,0 1-270,-4 2-181,-7 0-89,-5 0 90,-6 6 90,0 4-90,-1 12 90,-14 28-225,22-19 0,1 2 0,-1-1 0,3 0-45,7 28 90,19-27-90,15-4 0,12-9 0,10-8 0,8-6 0,-18-6 0,1 0 0,17-2 0,5-1-180,-36-3 0,-14-1-270,-6-4-1259,-19-5 450,1 4-360,-12-2-810,6 8 2429,0-1 0,1 0 0,1-2 0</inkml:trace>
  <inkml:trace contextRef="#ctx0" brushRef="#br1" timeOffset="149158">22066 4089 22194,'0'-18'2159,"0"2"-1709,-7 2 90,-9 5-271,-10 11-89,-2 7 0,1 16 0,5 7-90,4 9-90,0 4 0,9 3 0,1-1 90,10-1-90,4-6 0,4-5-90,9-6 90,10-9-90,-2-8 90,6-6-90,-8-12 90,-1-8 90,6-25-90,-10-1 270,1-15 719,-14-10-449,-4 17-180,-8-11-180,0 27-90,-5 1-90,5 32 0,4 0 0,7 33 0,4 0 0,8 2 0,3-1 0,5-11 0,3-3 0,8-3 0,-6-2 0,0-5 0,6-15 0,-1-6 0,1-10 0,-11-4 0,-1-5 0,11-26-162,-13 15 1,-3-4 161,-5-15 0,-4-1-508,-5 12 0,-1-1 508,2-16 0,-3-1 0,-6 20 0,-1 2 0,1 1 0,-1 2 0,-2 3 0,0 1 0,-3-26 0,0 1 0,3 21 0,2 17 290,-1 30-290,0 27 0,-1 14 0,-2 10 0,6-7 0,1 4 0,0-13 0,2 2-74,2 4 1,2 6 0,1-6 73,3-4 0,2-2 0,3 1 0,2 4 0,0-6-104,0-7 1,2-3 103,5 8 0,1-2 0,10 2 0,-1-9 0,11 0 0,-18-12 0,7-4 0,-24-9 1240,0-4-1240,-4 0 236,4-10-236,-4 2-180,3-12-3238,0-2 3418,-2-6 0,-1 4 0,-2 1 0</inkml:trace>
  <inkml:trace contextRef="#ctx0" brushRef="#br1" timeOffset="149766">23999 3641 22824,'-4'-13'2519,"0"-1"-1710,4-4-179,0 0-91,4 2-179,2 2-180,6 7 90,4 3 180,19 32-450,-9 1 0,-1 4 0,2 2 0,-1 3-419,3 10 0,-1 1 419,-8-11 0,-2-1 0,-1-2 0,1 1-1558,7 12 1,0-3 1557,5 2 0,7 5 0,-21-58 0,13-52 0,-15 27 0,1-3-291,7-20 1,0-3 290,-2 4 0,0 0-136,3-5 1,-1 0 135,1-1 0,1-2 0,-4 11 0,2-1 0,-1 2 0,-2 7 0,0 1 0,-1 1 0,8-17 0,-2 5 1346,-7 17 0,-2 8-1975,-1 11-3149,0 32-6053,-7 12 9077,1 28 1,-5-1 0,2 3-1</inkml:trace>
  <inkml:trace contextRef="#ctx0" brushRef="#br1" timeOffset="150175">25112 3560 23004,'0'-25'3688,"0"2"-2879,-6 0-269,0 5-360,-5 5-90,1 6 0,0 3-90,0 16 0,-4 11 45,4 10 0,2 5-45,-2 26-464,4-18 0,1 0 374,7 18-51,3-26 1,1-1 140,6 10-90,8 1 90,-4-35 0,-2-13-90,0-13 989,-3-14-899,-5-12 0,-2-11 90,-4-5 0,0-1-90,0 3 90,0 8 310,0 11-400,0 7 0,0 15 0,0 14 0,7 33 0,4 1 0,9 19-360,3-16-360,3-3-359,-1-5-360,-1-3-270,-4-8-630,0-8 2339,-1-12 0,1-12 0,0-6 0</inkml:trace>
  <inkml:trace contextRef="#ctx0" brushRef="#br1" timeOffset="150556">25437 3591 22194,'7'-50'1739,"1"0"0,1 4 0,-3 9-1559,-6 19-90,2 8 90,3 20-90,0 15 0,2 10 0,0 5 0,2 24-309,-2-19 0,0 0 219,1 16 0,2-7 90,-4-8-90,0-12 0,-4-12 0,0-11 0,-5-35 0,2-6 0,1-7-1624,1-23 1,1-4 1623,2 5 0,1 0 0,3-4 0,1 4 23,-1 21 0,0 3-23,6-24-55,9 16 55,-5 24 0,10 18 0,-4 22 3242,12 20-3242,-9-7 366,10 11-456,-22-30-179,-1 3-545,-11-17-2155,-3 3-1708,-9-24 4677,7-1 0,-7-21 0,9 3 0</inkml:trace>
  <inkml:trace contextRef="#ctx0" brushRef="#br1" timeOffset="150726">25891 3103 20755,'26'-29'4498,"-1"16"-3509,-7 45-809,-3 7-90,-1 4 0,-1 4-90,3 13-290,-4-18 1,0-1 199,4 16-107,-2-5-433,-2-6-1708,-5 0 2338,-4-19 0,-6-11 0,-2-20 0</inkml:trace>
  <inkml:trace contextRef="#ctx0" brushRef="#br1" timeOffset="150877">26090 2881 21016,'-7'-42'989,"0"0"1,1 4-1,0 1-719,-6-24 607,5 16-877,0 11-90,6 10-296,-3 8-783,4 7-1225,0 11 2394,-5 9 0,-2 14 0,-5 5 0</inkml:trace>
  <inkml:trace contextRef="#ctx0" brushRef="#br1" timeOffset="151448">26740 3175 23364,'-24'-9'1619,"1"0"-1170,1 0-179,0 4-180,-1 1 0,-1 4 0,1 6-90,1 8 0,4 13 0,0 12 0,5 10 90,5 6-90,4 4 0,8-20 0,3 1 0,1-7 0,1 0-90,13 28-90,12-31 0,0-42 270,-2-13 0,1-26-224,-14-4 494,-3-6 0,-4 1-90,-4 8-90,-4 9-180,-2 12 0,0 10 90,0 10-180,4 13 180,2 12-90,11 27-90,0-3-360,8 17-450,-6-17-45,-1-3-944,-2-6-809,-3-11 2698,-1-7 0,-2-11 0,0-5 0</inkml:trace>
  <inkml:trace contextRef="#ctx0" brushRef="#br1" timeOffset="151941">27073 2814 22464,'8'-36'1124,"0"1"1,7-29-585,-1 13-181,-2 10-269,-2 9 0,0 12 0,-2 9 0,2 21 90,1 17 0,1 28-90,-7-19 0,0 2 0,0 7 0,-2 1-492,0 4 1,-2 0 401,1 2 0,-2 0 0,0-2 0,0-2 45,0-3 0,0-1-45,0-6 0,0-2 0,0 21 0,0-12 0,0-16 90,0-7-90,0-12 0,2-8 0,2-13 0,8-12 0,6-15 0,11-14 0,-12 21 0,2 0 0,2-1 0,1 0 0,0 3 0,1 1-45,7-2 0,3 5 938,26 3-893,5 29 0,-40 18 0,-5 8 0,-6-2 0,-4 2 0,-7 4 0,-4 0 0,-11 8-90,-28 6 90,5-21-90,-19-4-90,10-22 0,13-11 0,-1-5-180,1-5 0,2-4-405,-5-10 1,4-5-990,9-7 0,6-2 1691,4 7 0,5 0 0,4 0 0,4 2 1,1-16-1</inkml:trace>
  <inkml:trace contextRef="#ctx0" brushRef="#br1" timeOffset="152242">27759 2533 22284,'7'-39'2699,"-2"3"-1890,0 5-179,-1 5-360,-2 6-180,0 7 180,-1 12-91,4 12 91,-1 21-180,4 20-168,-4-18 1,0 2 122,0 5 0,0 5-45,1-2 0,1 4 0,-1-1-395,-1-1 1,0 0 0,1-1 124,2 22 0,0-2-315,-1-13 1,0-7-1395,2 0-7852,2-21 8893,6-16 0,8-26 0,7-8 1</inkml:trace>
  <inkml:trace contextRef="#ctx0" brushRef="#br1" timeOffset="152749">28287 2479 20126,'-12'-5'2068,"0"5"-1888,0 9 0,5 9-90,-4 7 90,10 9-180,-5 2 90,6 3-90,0-3 0,4-4 90,0-5-90,6-6 90,4-10-90,5-7 90,5-12-90,5-10 90,3-12 90,5-11 179,0-6-732,-1-4 733,-5 2 0,-7 3 270,-9-4-271,-11 17-89,-11-1-90,-9 20 90,-8 7-180,-7 9 733,-5 12-733,-5 11-90,-2 11 180,2 9-1,16 5 1,4 7-135,12-10 0,4 0-280,-2 12 1,7-3 234,11-16 0,6-6 90,20 7-174,12-7 84,4-9 90,8-7-90,0-9 0,-2-5 0,-6-8 0,-8-1 0,-7-4 0,-7-2 194,-7-1-1093,-6-1-451,-8-3-899,-4 2 2249,-4-4 0,-9 10 0,-2 0 0</inkml:trace>
  <inkml:trace contextRef="#ctx0" brushRef="#br1" timeOffset="158847">15090 6038 14819,'-5'-2'2788,"-2"0"-2338,6-3-180,-2 1-181,3 1-538,0 1 1528,0-2 1,0 1-91,0-1-180,0 2-629,0 0-90,0-1-90,0-1 90,0 1 270,0 1-270,-4 2 90,3 0-90,-3 0 0,1 0-90,2 0 1349,-3 0-1259,4-4-90,0-1 0,0 0 0,2-1 0,2 1 0,10-4 0,-1 2 0,9-4 0,-2 4 0,3 0 0,1 1 0,0 3 0,-1 1 0,-3 2 0,-2 0 0,-3 0 0,-3 0 0,-2 0 0,-4 0 0,2 10 0,0 5 0,-1 4 0,2 0 0,-4-5 0,1-2 0,-2 1 0,-2-4 0,0 4 0,-2-3 0,2-3 0,0 1 0,5-7 0,0 7 0,5-3 0,-3 6 0,0-1 0,0 1 0,-5-2 0,0-4 0,-1 3 0,0-7 0,3 3 0,-4-4-90,0 0 0,-2-2 0,0-3 0,0-2-270,0-6 181,0 3-91,0-5 180,-4 7 0,-4 0 0,-3 5 90,-3 1 0,0 6 0,-4 1 0,3 0 0,-1 4 0,6-8 0,2 7 0,0-3 90,-2 4-90,0 0 0,-2 0 90,1 0-90,1-4 180,6-1-180,0-4 180,4 0-180,7 0 89,2 0-89,8 0 0,1 0 90,0 0-90,4 0 0,1 0 0,1 0 90,13 0-90,-11 0 0,16 0 0,-24 0 0,4 0 0,-12 0 0,-4 0 90,0 0-90,-4 0 0,0-2 90,-2-3-90,0-2 0,0-12 0,-4 4 0,3-12 0,-6 7 0,6-11 0,-2 9 0,3-11 0,-4 16 90,3-2-90,-3 5-90,4 7 90,0 1 90,0 6-90,-3 0 0,2 0 0,-3 0 0,-1 0 0,4 4 90,-16 9-90,9 0 0,-9 8 0,3-5 0,-1 3 90,-1-1-90,0 0 90,-1-2 0,1-1 0,0-3-90,2-1 90,0-2-90,1-4 0,3 3 0,0-3 0,6 4 0,0-4 90,4-1-270,0-4 90,0-6-180,2 3-90,0-8-359,2 6-541,0-3-1258,-2 0 2518,0-3 0,-2 0 0,0-3 0</inkml:trace>
  <inkml:trace contextRef="#ctx0" brushRef="#br1" timeOffset="165150">12333 5645 19226,'-10'0'2968,"-1"0"-2608,-1 0-90,2 0 0,0 4 90,2-3 89,3 3-89,-2-4 270,6 4-270,-3-3-91,4 3 1350,0-4-989,13-10-270,14-5 0,27-10-270,2 2-267,-22 12 1,-1 0 176,26-7-267,-27 9 0,1 0 267,4 0 0,1 0 0,3-1 0,1 0 0,4-1 0,0 1-566,3-1 0,-1-1 566,1 1 0,-1 0 0,-1 0 0,1 1-241,-4 0 0,-1 0 241,-2 2 0,-1 0 0,-2 0 0,-1 0 0,-1 1 0,-1 1 75,-1-1 0,-1 0-75,1 0 0,-1 1 0,32-8 0,-2 0 0,0 1 0,-4-1 0,0 1 140,-4-1-140,-1 3 0,-4 0 0,-2 2 0,-5-1 1047,-1 1-1047,-1 0-2629,1 0 2629,-1 0 104,2 2-104,-3-1 253,-1 3-253,10-8 0,-13 5 0,5-5 0,-15 4 0,-1 2 44,-1-2-44,0 2 0,2-2 0,3 0 3392,3 0-3392,5 0 0,2 2 0,-1-1 0,1 1 0,-3-2 0,-1 2 0,-1 0 0,-3 2 0,-2 1 0,-3-1 0,-4-1 0,-1 1 0,-3 0 0,-2 1 0,-2 2 0,6-5 0,-9 2 0,3 1 0,-8 2 0,0 2 0,-2 0 0,4 0 0,-4 0 0,9 0 0,-1-2 0,13-3 0,4 0 0,-3 1 0,1 0 0,-12 3 0,-1-3 0,-6 4 0,0-2 0,-10 2 0,3-2 0,-8-1 0,6-1 0,-2-1 0,-1 2-270,-2 1-1079,-5 2-3419,-12 7 4768,5 0 0,-10 7 0,8-1 0</inkml:trace>
  <inkml:trace contextRef="#ctx0" brushRef="#br1" timeOffset="186030">16227 3994 21924,'-11'-7'1620,"1"4"-1351,2-3 1,4 4 0,-3-1 0,6-1 0,-3 2 0,4-3 89,0 1 541,0-9-450,-5 3-91,-2-8-89,-5 2 0,-2 0-90,-2-2 0,-3 0-90,-1 0-90,-2-2 90,-1 1-90,-12-11 90,6 8-90,-8-9 0,10 8 90,-3 1-90,1-1 90,-5 1-90,-3-1 0,-21-6 0,9 7 0,6 5 0,-1 0 0,-12-1 0,20 6 0,-2 0 0,-5 3 0,2 1 0,-23-5-231,21 4 1,2 1 230,-12-1 0,4-3 0,4 1 0,1 2 0,1-2 0,-1 2 0,8 3 0,-2 1 0,-21-1-190,17 3 0,0 0 190,-22 3 0,16 0 0,-1 0 0,12 0 0,1 0 0,-12 0 0,0 0 0,-13 0 0,5 0 0,3 0 0,15-1 0,-2 2 0,-1 5 0,0 0 0,-3-2 0,0 1 0,1 5 0,3 0 0,-21 3 0,2-1 0,0-1 0,4-2 443,1-4-443,18 0 0,1 0 0,-17 1 0,-10 1 0,25-3 0,3-4 0,3 0 0,1 0 0,0 0 0,-1 0 0,-3 0 0,-3 0 0,-3 0 0,-7 0 0,-2 0 0,-4 4 0,-1-3-1497,14 2 0,-1 2 1497,-24 0 0,24-1 0,0 1 0,-18 0 0,20 0 0,0 0 0,-24 2 0,25-1 0,-2 0 0,-1 3 0,1 1 0,-20 3-195,20-3 1,1 0 194,-11 5-105,13-3 0,0 1 105,-18 9 0,20-9 0,0 2 1488,1 3 1,1 1-1489,-18 9 0,18-8 0,1-1 0,-15 10 0,16-6 0,0 0 0,-15 13 0,17-12 0,2 0-236,-6 7 236,5 3 301,3 0-301,5 2 0,-5 21 0,9-14 119,-4 14-119,14-17 0,2-2 0,4 3 0,0 2 0,0 20 0,4-13 0,0 16 0,6-19 830,1 1-830,-2-9 0,1 4 0,2 6 0,1 2-420,0 0 1,0 0 419,0 4 0,1-3 0,-3-16 0,0 1 0,8 14 0,3 0 0,-4-13 0,2-1 0,8 12 0,3-2 0,-4-15 0,1-3 0,3 1 0,1-1 0,1-1 0,3 0-1557,16 9 0,2-1 1557,-13-9 0,1-2 0,14 7 0,0-3-236,-16-10 0,-1-4 236,2-2 0,1-1 0,0 0 0,-1-2 0,2-1 0,0-2 0,-2-1 0,3-2 0,17 2 0,1-2 0,-14-3 0,-1-1 0,14 2 0,-1 0 0,-17-2 0,-3 0 0,1 0 0,0 0 0,-1 2 0,1 0-81,-2-2 0,3 1 81,16 3 0,1 0 0,-13-3 0,0-1 21,14 2 1,0 0-22,-14-2 0,-1 0 0,2 0 0,1 0 0,2-2 0,4-2 0,-1 0 0,5-1 0,-3-2 0,8-3 0,1-1 0,-8 2 0,3-1 0,0 0-91,-2-3 0,0-2 0,-2 1 91,8-2 0,2-2 0,-17 4 0,5-2 0,-1 0 0,-3-1 0,2-2 0,-2-1 0,-1-1 0,0 1 0,0-1 0,-2-1 0,-3 0 0,-1 0 0,-4 0 0,2-5 0,-3 0 0,2-1 0,-1-1 0,-2 1 0,-1-1 0,0 1 0,0 0 0,-3 0 0,0 0 0,0-1 0,-1 1 0,-1-1 0,-1-1-125,1 1 0,-1-1 125,-2 1 0,-1-1 0,1 2 0,-1 0 0,-4 0 0,1-1 90,5-9 0,-1 0-90,-8 10 0,0 0 0,2-7 0,-1 1 0,2-7 0,-6 5 2651,-4 2-2651,0-11 1087,-7 7-1087,0-10 0,-5 12 0,0 0 711,0 2-711,0-12 438,0 13-438,2-10 0,0 15 0,1-1 0,-2 2 0,-1 0 0,-5-10 0,-11 5 0,0 2 0,-9 15 0,6 11-810,-14 14-179,8 3-181,-8 14-89,11 2-2789,3 32 4048,8-9 0,12-14 0,4 1 0,10 22 0</inkml:trace>
  <inkml:trace contextRef="#ctx0" brushRef="#br1" timeOffset="187180">21152 13026 22284,'0'-5'1709,"0"1"-449,0 4-901,0-2 1,0-1 630,0-5-91,13-12-449,5-6-180,20-16-270,-15 16 0,2-2-1005,5-6 0,5-4 1005,-1 1 0,6-6 0,1-2 0,-1 2-597,-4 6 1,-2 1-1,3-2 1,5-2 596,0 1 0,6-4 0,3-3 0,3 0 0,-1 0 0,-1 3 0,-3 3-388,3-2 1,-2 4 0,-1 2 0,1-1 0,4-1 387,-5 4 0,2-1 0,2-2 0,0 1 0,1 1 0,-2 2 0,-2 2-259,6-2 0,-3 3 0,0 1 0,0 2 0,0-1 259,1 1 0,0 1 0,0 0 0,0 1 0,0 0-79,-1 1 1,1 1 0,-1-1-1,0 2 1,0 0 78,0 1 0,-1 1 0,1 0 0,-1 1 0,1 0 0,10-4 0,0 0 0,-1 2 0,0 0 0,-3 1 0,0 1 0,-1 1 0,0 0 102,-5 1 1,-1 0 0,0 0 0,2 0-103,5-1 0,2 0 0,0-1 0,-3 1 0,7-2 0,-2 0 0,-1 1 0,-3 1 0,-2 0 0,-4 1 0,1 0 0,-8 2 1304,-4 2-1304,-6 4 1826,-14 4-1826,-5 3 1086,-15 2-1086,-4 0 3392,-8 0-4921,-2 0-3688,-8 4 5217,4 1 0,2 0 0,9-1 0</inkml:trace>
  <inkml:trace contextRef="#ctx0" brushRef="#br1" timeOffset="187752">26326 9679 20395,'8'-39'3508,"2"-17"-2788,-3 19 0,0-10-181,-4 25 271,-2 1-540,-1 11 89,-5 10 1,-5 23-90,-11 22-135,7-10 0,-2 4-661,-3 9 0,-1 2 571,-3 9 0,-1 2-15,7-18 0,0 0 0,0 1-30,0 0 0,0 1 0,0 0 0,1-2 0,-1 0 0,2 0 0,-6 16 0,1 2 0,4-13 0,1 1 0,0-3-45,1 2 0,1-1-688,-4 18 0,2-4-706,5-11 1439,1 2 0,15-45 0,1-8 0</inkml:trace>
  <inkml:trace contextRef="#ctx0" brushRef="#br1" timeOffset="188079">26293 9575 24263,'-22'-48'2069,"3"7"-1619,5 5 179,8 3-539,2 11 90,10 5-90,6 11 90,11 12 90,29 29-90,-7 12-554,-11-8 1,-3 4 373,-6 1 0,-3 1 0,2 5 0,-1 2 0,-1 3 0,-1 1-516,0 2 1,0 0 515,0-1 0,-1-1 0,-1-1 0,1-1 0,-2-4 0,0-1 0,-1-4 0,0-1-1462,3 4 0,0-1 923,9 12-1,-14-26 0,1-6-899,2-10-2968,0-27 4544,-8-17 1,-1-23 0,-9-2 0</inkml:trace>
  <inkml:trace contextRef="#ctx0" brushRef="#br1" timeOffset="188283">26200 10299 21205,'-53'11'2608,"4"-4"-1798,3-3-540,18-4-90,6 0-90,22 0 0,34-4-90,5-3 0,-6 1 0,2-1-180,28-9-585,-17 2 1,0-1-565,-11 5 1,-2-2 1328,9-4 0,-2-1 0,5-4 0,-5-1 0</inkml:trace>
  <inkml:trace contextRef="#ctx0" brushRef="#br1" timeOffset="188647">27568 9905 22284,'-3'-36'2249,"-2"2"-2069,1 2 0,-3 5-90,6 4-90,-7 5 0,8 5 0,-4 4 0,4 0 90,0 2 90,0-2 179,-5 0 1,-4 0 90,-7 2-180,-6 3 0,-7 6-1,-6 9-89,-5 9-90,-1 14 0,2 9 0,5 9-90,7 7 0,7 2-45,14-17 0,3 0-303,5 19 168,4-23 0,3-4-539,17 3-451,9-10-269,9-15-667,6-6 2106,1-16 0,-4-4 0,-3-9 0</inkml:trace>
  <inkml:trace contextRef="#ctx0" brushRef="#br1" timeOffset="189016">27877 9498 21565,'-8'-18'1619,"3"2"-1259,-4 0-1,8 7-179,-4 2 0,1 3 0,3 2 270,-10-1-180,4 1 89,-7 2 1,0 6 0,0 4-90,-4 8-90,1 5-90,1 6 0,2 5 0,7 7-90,2 4 0,5 3 0,3 1 0,5-1 0,5-3 0,5-4-180,2-5-270,5-8-989,17-6 359,-7-13-719,13-9-719,-15-11 2518,-2-10 0,-3-4 0,-4-2 0</inkml:trace>
  <inkml:trace contextRef="#ctx0" brushRef="#br1" timeOffset="190000">28198 9494 20845,'-8'-12'2699,"3"1"-2340,2 4-269,3 3 0,0 1-90,3 3 0,16 0 0,0 0 90,15-4-90,-6-1 0,1-6 0,1-2 0,-3-5 0,-3-5 0,-4-2 540,-2-14-360,-9 11 90,-1-9-90,-16 18-1,-1 4 1,-10 8 180,-17 21-180,7 4 0,-11 24-180,16 1 90,4 8-472,9 5 382,4-1 90,7-3-90,5-7 0,4-9 0,21 0-90,-2-20 90,13-2-90,-8-23 0,14-25 90,-13-4-54,-11 9 0,-1-2 54,6-25 0,-14 26 0,-1-1 0,-1-2 0,0 0 45,-1 0 0,-2 0-45,8-28 90,-11 23 0,0 2 90,0-13-1,-2-7 1,-4 25-180,2 14 0,2 2 90,6 13-90,6 12 400,8 7-400,9 14 90,5 8-90,7 6 45,-11-9 0,1 0-45,-9-6 0,0 0-123,7 8 1,-1 1 167,-12-11 0,-2 0-1,3 8 1,-1-1-45,7 13 0,2 8 90,-11-25-90,-7-12 0,1-4 0,-6-13 0,0-10 0,4-12 0,2-14 0,6-16 0,-1-13-55,-7 28 0,0-3 55,1-20 0,-2-2-411,-2 15 0,0-1 411,-1-12 0,-1 1 0,-3 19 0,-2 3 90,-6-28 0,1 11 0,-1 11-90,-1 10 0,6 10 90,-3 8 319,10 6-409,6 11 859,12 6-859,11 8 90,8 6 0,6 8 45,-13-2 0,0 3-90,-9-5 0,-3 1-45,8 10 0,-4 6 0,-12 8 0,-7 2 0,-2-11 0,-2 0-770,-5 16 1,-2-1 769,-1-18 0,-1-3 0,-3-1 0,0-2-90,-5 27 90,1-13 0,5-10 0,2-10 0,1-9-540,2-14-989,3-32 1529,-1-28 0,1-2 0,-7-4 0</inkml:trace>
  <inkml:trace contextRef="#ctx0" brushRef="#br1" timeOffset="191077">25887 11366 15808,'-16'11'6476,"0"-1"-5576,-11 5-450,6-3 89,-8 3 1,10-3 0,1-5-1,4 1 361,1-7-91,7 3-179,22-8-270,15-5-315,23-6 0,15-4-852,-17 5 0,5-1 0,3 0 0,0 0 807,-11 1 0,0 1 0,1 0 0,2-2 0,5 0 0,-4 1 0,5-1 0,2-1 0,3 0 0,0 0 0,-1 0 0,-2 0 0,-4 1-388,2-1 1,-3 2 0,-2-1 0,0 0 0,2 0 0,3 0 387,-4 0 0,3-1 0,2 1 0,0-2 0,1 1 0,-1 0 0,-2 1 0,-2-1-259,5 0 0,-1-1 0,-2 1 0,-1 0 1,0 0-1,1 1 259,1-1 0,-1 0 0,1 0 0,-1 0 0,1 0 0,-1 0-174,-2 0 1,1 0 0,0 0 0,-1-1 0,0 1 0,-1 0 173,9-3 0,0 1 0,-1-1 0,0 1 0,-1-1 10,-4 1 0,0-1 0,-1 1 0,-1-1 0,0 1-10,-3 0 0,0 1 0,-2 0 0,1 0 0,-2-1 173,7-2 1,-1-1 0,-1 0 0,2 0-174,-5 2 0,1-1 0,1 0 0,-2 0 0,-4 2 248,11-5 0,-4 1 1,1-1-249,9-2 0,1 0 0,-8 2 0,-11 4 0,-5 2 816,-5 3 1,-3 1-817,17-7 2226,-11 6-2226,-11 7 965,-4 1-965,-9 3 1556,-5-1-1556,-6-1-1077,-10 3-991,-2 8-991,-10 4 3059,-9 10 0,-6 3 0,-5 2 0</inkml:trace>
  <inkml:trace contextRef="#ctx0" brushRef="#br1" timeOffset="215212">29546 1846 21025,'2'5'1079,"0"3"-899,-2-7 450,0 3-630,2-4 0,2-6 0,2 0 90,4-7-90,1 0 0,1-2 0,0 0 0,2-1 90,2 0-90,3-2 0,1 0 0,-2 2 0,1 0 0,-3 5 0,0 0 0,0 2 0,-1 0 0,-1 4 0,0 1 0,0 4 0,4 0 0,1 0 0,1 0 0,0 0-90,1 0 90,-1 0 0,-2 0 0,0 0 0,-3 0 0,-3 4 0,-4 1 0,-2 0 0,-4 5 0,0-3 0,-2 7 0,2-1 0,0 3 0,2-2 0,0 2 0,0-3 0,0 1 0,-1-1 0,-2 3 0,-1 0 0,0 0 0,0 0 0,0-3 0,0 7 0,-3-1 0,-2 6 0,1-13 0,-5 4 0,0-6 0,2-2 0,-4 4 0,10-11 0,-2 7 0,-3-7 0,5 7 0,-5-7 0,3 7 0,-2-7 0,1 3 0,0 0 0,4-3 0,0 7 0,-3-7 0,2 7 0,-8-3 0,4 4 0,-2 0 0,-2 0 0,8 0 0,-15 6 0,9-8 0,-8 9 0,11-10 0,-5 5 0,0 0 0,2-2 0,-4 4 0,10 3 0,-3-4 0,4 6 0,0-7 0,0 3 0,0-3 0,0 2 0,0-3 0,0 1 0,0-2 0,0 0 0,0 0 0,0 4 0,0-1 0,0 2 0,0-3 0,0-2 90,2 2-90,2 0 0,1 5 0,3-2 0,-2 4 0,2-4 0,-2 1 0,2 1 0,-4-2 0,2 0 0,-2-3 0,-1-6 90,-2-1-180,-1-4-450,2 0-1439,-1 8 1979,0-6 0,-1 14 0,0-6 0</inkml:trace>
  <inkml:trace contextRef="#ctx0" brushRef="#br1" timeOffset="216963">30017 3049 15898,'0'-10'3778,"-4"2"-2519,4 3-270,-8 3-629,7 0-270,-2 2 0,-1 0-90,0 0 0,-1 0 90,2 4-90,-1 1 90,3 6 0,-3 0 0,4 5 0,4 2-90,2 0 90,5 3-90,3-3 0,2-2 0,3-1 0,-1-7 0,0 2 0,-4-9 0,-1 3 90,-3-4-90,-4 0 0,2 0 0,-6-4 0,2-3 0,-4-15 0,0 4 0,-4-6 0,0 11 0,-4 1 0,-2 3 0,1 0 0,-1 0 0,0 0 0,2 2 0,1 1 0,-2 1 0,4 1 0,-1-1 0,3 1 0,3 1 0,0 1 0,0 0 0,-4 2 0,-1-2 0,1 2 0,0 0 0,4 0 0,-5 0 0,0 0 0,-1 0 0,-2 0 0,7 0 0,-2 0 0,-1 0 0,0 0 0,-1 0 0,2 6 0,3-1 90,0 6-90,0 0 0,0-5 90,0 4-90,1-5 0,0 0 0,2-1 0,2-4 0,-1 0 0,4 0 0,-2 0 0,4 0 0,-3-4 0,0 1 0,-4-4 0,-2 3 0,-1-1 0,0 3 0,0-2 0,-3 3 90,-2-1-180,-3 6 90,0 3 0,4 3 0,-4-3 0,7 1 90,-2-3-90,3 0 0,0 3 0,0-7 0,0 3 0,3-4-180,0 0-180,3-2-809,-4 2-1289,0-3 0,-7 10 1,-2 0-1</inkml:trace>
  <inkml:trace contextRef="#ctx0" brushRef="#br2" timeOffset="254993">8524 2375 22464,'10'-5'360,"0"1"-270,0-1 0,-2 3 0,2-2 90,-2 3-90,0-3 90,1 2-90,-3-1-1,2 1 1,-4 2 90,7 0-180,-3-2 90,3 2-90,-3-2 0,2 0 90,1 1 0,6-3-90,-1 2 0,5-3 0,-2 1 90,3-1-90,-1 2 0,-1 1 0,-2 2 0,-2 0 0,1-2 90,-3 2-90,2-4 0,-2 1 90,4 1 0,3-2 0,1 1-90,1-1 90,10-1 0,8-1-90,-7 1 90,3 0-90,-18 3 90,3 0 0,-1 0-90,3-3 0,-2 3 90,13-4-90,3-1 0,13-5 0,-2 3 0,-11 0 0,-5 4 90,-13 1-1,10-1-89,-8 3 90,7 0-90,-8 2 90,-3-2-90,0-1 90,17-3 0,-11 3-90,15-1 0,-15 2 0,2-1 0,3-1 90,1 1-90,1 1 0,-1 0 0,-1 0 0,-3-3 0,1 3 90,11-4 0,-6 3-90,11-6 0,-7 4 0,0-3 90,4 2-90,15-2 0,6 1 0,-2 0 0,-5 2 0,-17 3 0,-1 2 90,3 0-90,0-2 0,3 0 0,1-5 0,2 2 0,-3 1 0,2 0 0,11-1 0,-13 2 0,0-1 90,17-4-90,-18 2 0,9-2 90,-19 3 0,6-2-90,-10 2 90,4-1-90,-13 3 90,8-1-90,3 4 0,2-2 0,1 2 0,-8 0 0,12-4 90,-9 1-90,8-2 0,0 3 0,-8 0 0,8 0 0,-9-5 0,3 2 0,3-1 0,5 1 0,2 3 0,0 0 0,15 0 0,-13-1 0,10-1 0,-17 1 90,13 1-90,-9 0 0,11-2 0,-11-1 0,1-2 0,25-2 0,-12 2 0,-16 2 0,1 1-690,20-3 690,2 1 0,2 1 0,-2-2-195,-1 3 195,-3 1 0,-2-1 0,-4 2 0,-3-3 90,-3 3-90,0 0 0,-3 0 0,1-1 0,0-1-90,17-3 90,-14 2 0,12-4 0,-20 4 90,5-3 586,1 1-676,-6 2 0,1 1 0,23-5 0,-19 5 0,-1 1 209,19-6-209,-19 5 0,0-1 0,17-2 0,-13 1 0,-2 1 0,1-2 179,20-2-89,-29 2-90,9 0 90,-14 3-90,3-1 0,0 1 90,3-1-90,3 1 0,3 1 0,23 1 0,-10 2 0,-18 0 0,1 0 0,16-2 0,-14-1 0,4 0 0,0-1 0,2 0 0,14 0 0,0-1-303,-13 2 0,-1 0 303,-2 0 0,0 1-71,-2-1 0,0 0 71,1-2 0,1 1 0,0-1 0,-1 0 0,-2 0 0,-4 1 0,15-3 0,0 1 0,-2 1 0,1-4 0,1 4 0,2-1 0,-16 3 0,2 1 0,13-1 0,2 0 0,2-2 0,1 1-291,-12 0 1,0 0-1,-2 0 291,3-1 0,-3 1 0,0-1 0,-2 1 543,20-1-543,-18 1 0,2 0 0,2-1 0,1 0 0,-1 1 0,0-1-543,-2-1 0,-3 1 543,13 0 0,-20 1 0,2 0 0,-2 0 0,0 1 0,0-1 0,-1 1 0,26-6 0,-19 4 816,1-3-816,5 3 0,4-2 0,7 2-568,4 3 568,-29 1 0,1 0 0,31 1 0,-32 0 0,1 0 0,31 0 631,-22 0 0,2 0-631,-1 0 0,-1 0-127,-1 0 1,-2 0 126,-5 0 0,-2 0 0,5-2 0,17-5 0,2-2 0,1-3 0,-2 1 0,-16 4 0,1 1 0,-1 3 636,1 1-636,0 0 0,-1 2 0,1-4 270,1 1-270,23-1-1696,-26 0 0,1 1 1741,1-1 0,0 1-45,3 0 0,-1 1-624,22-2 624,0 4-163,-21 0 1,0 0 162,22 0 0,-23-1 0,-1 0 0,16-2-992,-15 2 0,1 0 1082,22-3-135,-22 3 0,0-1 1801,17-2-1756,0 1 0,-2 1 0,0 0 0,-6 0 90,-3-3 252,-3-1-342,-4 1 0,-3-4 0,-3 4 427,-5-1-427,-3 3 3234,-5-1-3234,-2 2 386,-3-3-386,-1 1 0,-2 1 0,-1 1 90,-3 2-90,-4-2 0,0 1 0,-2-3-90,0 4 180,-2-2-90,-2 2 0,-2 0 0,0-4 0,0-1 0,0-6 0,0-3 0,0-4 0,0-6 0,0-4 0,0-6 0,0 2 90,0-2-90,0 5 0,0 0 0,0 4 90,0 2-90,0 3 0,0 4 0,0 2 0,0 5 0,2 3 0,2 3 0,2 13 0,2 3 0,0 16 0,1 2 0,-1 12 0,0 7 90,2 9-90,0 3-502,2 1 502,0 0 0,1-1 0,-3-6 0,0-6 0,-2-7 0,0-7 0,-1-6 0,0-8 0,-2-4 0,1-11 592,-4 3-592,0-9 0,-2 3 0,0-12-90,0-6 90,0-17 0,-4-10 0,-1 1 0,-2-2 0,2 9 0,-1-1 0,-8-26 0,1 1-236,6 24 0,0 1 236,-4-10 0,0 1 0,1-11-141,4 4 141,-2 7 0,4 5 0,-1 6 0,-2 7 0,6 5 0,-2 4 465,3 5-465,0 4 148,0 3-148,0 4 0,5 10 0,14 10 0,20 13 0,-7-13 0,3-1 0,6 0 0,1-2 0,-5-3 0,0-2-145,-2-2 1,-2-1 144,12-2 0,-6 3 0,-5-8 0,-6 8 0,-3-9 0,-7 3 0,-4 0 0,-7-3 0,-4 9 289,-14 14-199,0 1-135,-7 5 0,-1 2 45,-10 13 45,9-12 0,0 0-45,-12 19 0,8-12 0,-3 1 45,0-1 0,-1 1-45,0-1 0,1-1 0,-2 1 0,2-3 0,3 0 0,-3 2 0,13-19 0,3-10 0,5 0 90,2-9-90,4 3-1259,0-4-271,2 0 1,0 0 0</inkml:trace>
  <inkml:trace contextRef="#ctx0" brushRef="#br2" timeOffset="257736">21607 909 23364,'0'-7'1349,"0"1"-1079,0 6 179,0 14-179,0 6-180,4 20 0,-1 9 0,4 13-90,-3-13 0,0 4 0,1 0 0,-1 3-60,-1-5 0,0 2 0,-1-5-165,1-3 1,-2-6-5443,-4 11 5667,-4-72 0,-5-36 0,-1-1 0</inkml:trace>
  <inkml:trace contextRef="#ctx0" brushRef="#br2" timeOffset="257934">21571 602 19136,'0'-21'3058,"0"1"-2878,0 4-90,0 3-90,0 1 0,0 7-90,3 1-270,2 4-2878,8 8 3238,-3 0 0,3 12 0,-4-1 0</inkml:trace>
  <inkml:trace contextRef="#ctx0" brushRef="#br2" timeOffset="258761">21871 1081 20485,'7'4'2339,"-2"-3"-2069,1 3 0,-1-4 179,2 4 91,5 7-180,10 16-180,-1 2-90,2 11-90,-11-6 0,0 20 90,-7-15-90,0 21 0,-5-35 0,0 3-90,0-21-90,0-3 90,0-12 0,0-6 0,0-13 0,0-11 90,1 3 0,2-2 0,2-2 0,2 1 0,-2 0 0,1 1-605,14-21 605,-8 31 90,4 7-90,-1 4 90,1 7-90,0 4 90,2 9 0,1 8 605,14 29-650,-15-10 0,0 2-45,2 0 0,-1 0 0,0 4 0,0 0 0,0-5 0,-1-2 0,11 14 0,5 4 0,-14-23 0,-2-13 0,-4-4 0,0-10 0,4-21 0,-4-7-45,-4-10 0,-1-7 45,-4-7 0,-3-4-481,1 7 0,0-3 0,-2 2 481,0-15 0,-2 1 0,1 2 0,0 4-104,0 19 1,0 3 103,0 0 0,0 2 0,0-30 89,0 9 1,0 0-90,0 22 0,0 3 0,0 21 90,0 6 1409,0 25-1319,6 30-180,-1 13-189,0-20 0,1 0 189,1-5 0,0-1 0,1 1 0,1 4 0,8 12 0,5 8 0,-3-6 0,-3-11 0,0-1 0,6 12 0,2 6 0,-2-13-180,0-6-90,3 4-180,-11-27-179,-3-8-271,-1-6-809,-2-10 1709,4-23 0,-5-2 0,2-20 0</inkml:trace>
  <inkml:trace contextRef="#ctx0" brushRef="#br2" timeOffset="259234">22391 851 17517,'-20'0'4407,"1"0"-4137,1 4 0,6-3-90,3 3 0,6-4 180,3 0 0,25 0-181,5-4-89,28-3 0,3-7-826,-29 6 1,1 0 780,1 1 0,0 0-231,31-6 276,-8 4 89,8-2-448,-3 5-91,-21 0-180,-9 6-719,-35 4 1658,-11 7 1,-2 2-1,-8 4 1</inkml:trace>
  <inkml:trace contextRef="#ctx0" brushRef="#br2" timeOffset="260733">23816 543 21565,'0'-5'1439,"0"1"-809,0 2-181,0 0-179,0-1-90,0-1 0,0 3 270,0-1-360,2 10 0,0 7-1,4 12-89,-1 7 45,-1-2 0,-1 3-45,2 18 0,-1-2 0,0 1 0,-2 7-640,0-21 1,0 0 639,-2 7 0,0-4 0,0-5 0,0-7 0,0-4 0,0-7 0,0-4 1279,0-7-1189,0-3-90,0-4 0,2-4 0,0-3 0,7-19 0,0 5 0,4-14 0,-2 12 0,7-9 0,5 3 0,0 1-90,5 9 90,-10 10 0,6 4 0,-3 3 0,10 6 0,-1 13 0,5 15 0,-10 3 0,-8 4 0,-7-12 0,-4 2 0,-1 1 0,-4 1 0,-1 1 0,-5-2 0,-2-1 0,-7-4 0,-2-2 90,-3-3-90,-14 0 0,8-10 0,-12 4 0,12-13 0,-13 3 0,3-6 0,0-2 90,9-3-90,14-2 0,6-2 0,2-3 0,4-10 0,2 2-90,2-7-629,10-1-271,-3 7-449,7-5-989,-8 8 2428,0-3 0,-5 0 0,-2-2 0</inkml:trace>
  <inkml:trace contextRef="#ctx0" brushRef="#br2" timeOffset="261966">24746 801 21115,'-7'0'2429,"-2"0"-1980,9 0 181,-4 0-360,4-2-180,0-3 0,4-2-90,5-2 90,12 0-90,11 0 0,9 0 0,6 0 0,2 0 0,16-4 0,-20 5 0,10-3 0,-27 7 90,4-3-180,-14 4 90,3-1 0,-15 4 0,0 0-180,-4 0-1259,0 0 539,0 0-629,0 0-720,0 0 2249,0 0 0,-2 0 0</inkml:trace>
  <inkml:trace contextRef="#ctx0" brushRef="#br2" timeOffset="262406">24795 1077 20036,'-10'11'3058,"-4"-4"-2518,9-3-271,-3-4-179,16 0-90,4-4 0,13-3 0,7-4 90,7-1-90,4-1 90,0 2-90,-3-1 90,-5 1-90,-3 4 90,4 0 0,-4 5-90,4 0 0,-15 2 0,-4 0 0,-11-2-540,0 1 1,-3-1-631,-2 0-1078,-1-2 2248,0-5 0,0-3 0,0-1 0</inkml:trace>
  <inkml:trace contextRef="#ctx0" brushRef="#br2" timeOffset="262735">25453 643 15808,'7'-16'6116,"-2"8"-5846,5 0 0,2 8-90,1 0-90,7 0 0,2 0-90,4 0 90,3 0-90,10-2 0,-11-1-90,4-3-90,-13 3-180,-1-3-449,-4 1-720,-1 0-630,-7-3 2159,-2 5 0,-4-1 0,0 4 0</inkml:trace>
  <inkml:trace contextRef="#ctx0" brushRef="#br2" timeOffset="263468">25562 624 20665,'0'-9'2159,"0"0"-1979,0 5 0,0-1-90,0 3 90,0 0-180,0 8 90,0 3 89,0 22-89,0-4 0,-3 13-90,-2-8 90,-3 11-90,4-12 90,0 6-180,4-19 90,0-3 0,0-7 90,0 2-90,0-9 0,0 7 0,0-7 270,0 3-180,11-10-90,8-8 90,5-1-90,5-4 0,-6 5 0,3 1 0,-1 1 0,1 1 90,7 6-90,-8 1 0,4 4 0,-12 0 180,2 14-90,-5 0 0,5 28-90,-10-11 90,0 13-90,-6-13 0,-2 1 0,-1-2 90,-5 5-90,-4-11 0,-9 5 0,-2-11 0,-5-2 0,1-3 0,-8-2 0,12-6 90,-3-1 0,13-4-1,5 0-89,2-4 0,3-1 0,0-6-269,0-2-91,1 1-180,3 1-269,1 4-541,1 3-808,-2-1 2158,2-2 0,0 0 0,2-2 0</inkml:trace>
  <inkml:trace contextRef="#ctx0" brushRef="#br2" timeOffset="264005">26261 525 20395,'-6'-7'2519,"5"0"-2249,-4 5-180,1 6 0,3 5-90,-2 10 0,3 1 0,0 1 90,0 1 0,0-12 0,0 0-1,0-10 91,0 0-90,0-6-90,0 1-90,0-10 90,0 5-90,0-3-89,0 4-271,0 0-90,0 4-719,0 1 539,0 4 1,0 0-1</inkml:trace>
  <inkml:trace contextRef="#ctx0" brushRef="#br2" timeOffset="264375">26334 1000 17787,'0'5'4767,"0"3"-4137,0-7 809,0 3-1259,4-4 0,0 0 90,6 4-180,0 3 89,1 7-89,-1 2 0,-4 6-90,2 15 0,-6 8-90,-5 1-359,-8-2-361,-11-14-539,-5-1-900,-3-2 2249,-5-4 0,-1-1 0,-3-4 0</inkml:trace>
  <inkml:trace contextRef="#ctx0" brushRef="#br2" timeOffset="267673">12564 8028 20575,'-8'-6'2519,"0"1"-2339,3-2-90,-2 3 90,6 1 89,-3-1-179,4 4 90,0-2 0,0 10 0,0 4 0,0 14-90,0 9 0,0 10-90,0 5 0,0 4 0,0 1 0,1-20 0,0 0 0,3 15-225,-1-15 0,1-1-45,0-4-809,0 8 449,-4-27-4407,0-3 5037,0-19 0,-4-10 0,0-6 0</inkml:trace>
  <inkml:trace contextRef="#ctx0" brushRef="#br2" timeOffset="267988">12527 8209 15670,'-3'-22'3058,"2"-1"-789,-6 0-1999,6 1 631,-3-1-721,4 1 294,2 1-474,4 1 1261,6 2-1171,8 2-90,5 6 0,5 4 0,-1 14 90,1 6-90,6 31 0,-13-6 90,0 20-90,-17-18 0,-10 2 90,-19 12-90,-2-15 0,-2-12 0,-4-4 0,-6-6 0,-11-2-90,21-16 0,7-4-90,6-5 0,7-7-269,4-7-3059,23-30 3508,-5 17 0,21-20 0,-10 27 0</inkml:trace>
  <inkml:trace contextRef="#ctx0" brushRef="#br2" timeOffset="268450">12925 8132 20215,'8'-2'2789,"-1"0"-2519,-3-3-180,-2 3 0,-1 0 90,4 8 89,6 17-179,1 5-90,5 16 90,-4-5-90,1 4 0,-4-2 0,0 16 90,-5-21-90,-2 7 0,-3-27 0,0-7 0,0-9 0,-5-9 0,3-11 0,-7-10-90,9-9 90,-4-6 0,8-19 0,9 4 0,1 7 90,20 13-90,-2 29 90,2 7-90,-4 14 0,-12 8 90,-2 11-90,-5 7 0,-4-6-360,-5 0 1,-2-23-91,0-1-270,0-6-9111,0 0 9118,6-10 0,2 0 0,7-11 0</inkml:trace>
  <inkml:trace contextRef="#ctx0" brushRef="#br2" timeOffset="268625">13376 8146 19046,'20'-22'4767,"-5"5"-4497,-9 15 0,-2 8-90,2 14-90,0 12-90,2 6-90,-2 0-270,2-9-1079,-2 6-360,3-12-8032,-5-1 9320,0-16 1,-4-6-1,0 0 1</inkml:trace>
  <inkml:trace contextRef="#ctx0" brushRef="#br2" timeOffset="268772">13409 7807 21565,'-11'-23'1259,"5"2"-1439,2 12-360,4 9-1169,4 9 1709,2 8 0,5 3 0,1 0 0</inkml:trace>
  <inkml:trace contextRef="#ctx0" brushRef="#br2" timeOffset="269380">13697 8074 22914,'4'0'630,"2"8"-451,-2 4 91,9 30-270,-1-3 90,6 18-90,-1 4 0,-5-18 0,3 7 0,-6-25 90,-5-13-90,0-4 0,-4-14 0,0-6 90,1-26-90,4 2 90,1-17-90,2 14 0,0 3 0,9-5 90,-1 15 0,19 0 0,0 34-90,2 3 0,-2 18 0,-11-4 0,-1 0 0,-3-2 0,-2-5 0,-2-2 0,-1-9 0,0 3 0,-4-13 0,3-2 0,-4-13 90,1-7-90,-5-11 0,-2-5 0,-4-5 180,0-1 270,0-14-181,0 17 91,0-7 0,0 24-90,-4 2-180,3 12-90,-3 3 180,4 40-180,0 2 0,2 15 0,0 5 0,0-16 0,1 0-232,0 13 0,2 0 52,5 16-179,0-8-451,0-7-4227,2 9 5037,-7-29 0,0 3 0,-5-29 0</inkml:trace>
  <inkml:trace contextRef="#ctx0" brushRef="#br2" timeOffset="269525">14217 8146 21565,'15'-18'1619,"8"-2"-1529,11 1-2966,1 3 1,4 0 2336,23-5-271,-19 7 1,-1 0 1030,9-4 1,-14 4-1,-8-2 1</inkml:trace>
  <inkml:trace contextRef="#ctx0" brushRef="#br2" timeOffset="271471">10789 4749 20485,'15'-7'2249,"-1"-1"-1889,3-1-90,-5-1 449,0 1-359,-8 3-90,-4 3 0,-10 1-180,-4 2 90,-40 6-180,-2 4-386,16-2 1,-6 3-1,2 0 431,-8 1 0,0 1-15,4 0 0,-2 0 0,0 1 15,-12 1 0,1 1-15,18-4 0,1 0 0,-4 0-8,-1 2 1,-4 0-1,0 1 1,3-1 7,-3 1 0,2-1 0,-1 0-30,-13 5 0,-3 0 0,5-2 0,-1-1 0,5-1 45,4-1 0,0-3 0,-10 0 0,2-1 0,14-3 0,2-1 0,-3 0 0,4-1-45,2 0 0,23-1 0,15 0 0,4 3 1426,0 9-1426,0 4 90,0 14 0,0 9 0,0 18-475,0-23 1,0 3 384,0 5 0,0 5 60,0 7 0,0 6 0,0-2-738,1-10 0,0-1 1,1 2 722,-1 0 0,-1 2 0,1 2 0,1 1-1,1 7 1,0 1 0,1 0 0,0-2-23,-1-9 1,-1-3 0,1 1-1,0 2-484,0 2 0,0 2 0,0 2 1,1-2-1,-1-2 484,0 1 1,1-2-1,-1-1 1,1 0-23,-1 3 0,1 0 0,-1 0 0,1 0 22,0 0 1,1 1-1,0 0 1,-1 0-433,1-1 0,-1 0 0,1-1 1,0 1 409,0-2 0,0 1 0,1-1 0,0-1 22,-1-2 1,0-1-1,1 1 1,0 2-153,2-2 0,0 3 0,0 1 0,1-1 0,-1-3 152,0-2 0,-1-2 1,1-1-1,1 5-115,2 6 1,0 6-1,2 1 1,-1-2 0,-1-7 92,0 3 0,0-6 0,1 2 0,-2-4 0,1 3 0,0-2 0,-1-4 176,0-2 0,-2-3 0,1-1-176,4 17 0,0 0 0,-1-5 0,-1-2 0,0-5 0,0-3 0,-3-4 0,1-3 0,6 25 884,-4-11-884,-1-11 0,-4-5 1877,0-7-1787,-4 8-90,0-1 0,-2-6 1134,0-6-1134,0-17 3367,0-3-3277,0-4-17,7-6-73,6-4 0,36-18 0,-2 7 0,5-1 0,3-1 0,5 0-603,-9 5 0,4 0 0,-1 2 603,-5 1 0,0 2 0,4 0 0,6-2 0,5 0 0,1 0 0,-3 1 0,-12 3 0,-2 0 0,0 1 0,2-1-699,13-3 1,3 0 0,-1 0 0,-5 2 698,-3 0 0,-5 2 0,0 0 0,-3 0 0,-1 1 0,-1 1-75,16-3 0,-2 1 120,3 0 0,-3 1 0,-22 3 0,-2-1 135,3 0 0,-6-1 0,-14 1 997,-24-4-1177,-18 8 3302,-11-1-3662,8 4-177,11 0-632,11 0-3149,3-6 4318,0-3 0,0-9 0,0-3 0</inkml:trace>
  <inkml:trace contextRef="#ctx0" brushRef="#br2" timeOffset="272319">15061 7775 19856,'5'-27'2608,"-2"0"-2428,-3 0-90,0-1 90,0 3 0,-5 3-90,0 4 180,-7 4-90,2 3-1,-2 6 91,0 1 180,-11 22-180,2 3-180,-8 19 45,11-8 0,2 5-1786,2 8 0,1 2 1651,1 2 0,2 0 0,3 4 0,3-1-65,3-12 0,2-1 110,1 16 0,2 0-90,-1-15 0,0 1 0,2 8 1,1-1-226,0-11 0,1-2-810,4 23 361,-1-8-540,-4-18-630,-4-20 1889,-2-5 0,-5-3 0,-2-4 0</inkml:trace>
  <inkml:trace contextRef="#ctx0" brushRef="#br2" timeOffset="272535">14708 8187 20665,'-4'-16'2519,"-4"0"-2339,7 2 0,-2-1-180,8-1 0,6 2-180,31-3-90,-3 6-90,22-2-360,-14 6-809,-2 3-719,-5 2 2248,-5 0 0,-6-1 0,-6-1 0</inkml:trace>
  <inkml:trace contextRef="#ctx0" brushRef="#br2" timeOffset="273140">15561 7621 16618,'-5'-9'5306,"-2"-2"-5036,6 6-180,-2-1 90,3 6 990,0 0-811,-4 0 181,-1 6-270,-4 3 180,-7 31-360,2-1-1,-3 24-521,4-6 522,1 4-90,5 3 0,-2-1 0,9-4 45,0-19 0,1-1-45,6 14 0,5 12 0,2-29 0,3-6-90,3-6-720,11-2 90,-4-11 344,6-1-1153,-8-10 1529,8-14 0,-10 0 0,6-12 0</inkml:trace>
  <inkml:trace contextRef="#ctx0" brushRef="#br2" timeOffset="273715">15813 7685 17877,'-9'-11'4677,"5"1"-4227,0-1-90,4 2-90,0 4 89,-3 1-179,2 4 180,-3 0-270,4 16 0,0 18-90,0 26 0,0-5-45,3-21 0,3-2-45,11 5 0,3-7-90,5-16 90,-6-18 90,-1-5 0,0-9 0,-3-9 90,0-26 90,-4 10-3392,-3-14 3302,-4 23 0,-4 7 0,0 7-90,0 6 0,0 5 0,0 5 0,0 2 3392,2 12-3302,2 4-180,4 32-90,-1-8-90,2 15-270,-3-15-89,1-2-1980,0 10 360,-2-13 2249,3 4 0,-4-19 0,2-3 0</inkml:trace>
  <inkml:trace contextRef="#ctx0" brushRef="#br2" timeOffset="274012">16560 7730 22734,'0'-25'1619,"-6"-4"-1529,1 9-90,-1 3 90,-3 10 0,8 11 0,-10 10 90,2 37-180,-3 0 0,2 3 0,0 3-351,3-18 0,1-2 351,-3 14 0,0-1-90,3-16 0,2 0-225,0 5 0,1-1-224,0 14-181,-1 2-3058,-2-31 3778,-5-16 0,-1-10 0,0-11 0</inkml:trace>
  <inkml:trace contextRef="#ctx0" brushRef="#br2" timeOffset="274159">16271 7942 21205,'-12'-34'1979,"0"3"-1709,5 1-180,2 7 0,5 1-90,0 6-90,0 3-270,0 3-180,5 6-899,4 2-900,7 2 2339,4 4 0,1 3 0,1 5 0</inkml:trace>
  <inkml:trace contextRef="#ctx0" brushRef="#br2" timeOffset="274367">16738 8064 20215,'15'0'2699,"1"0"-2429,-4 0-90,0 0-90,-2 0 0,-1 0-90,-1 0 0,0 0-270,0 0-180,0 4-450,0-3-809,0 4-8005,0-5 9714,-1 0 0,0-5 0,0 0 0</inkml:trace>
  <inkml:trace contextRef="#ctx0" brushRef="#br2" timeOffset="274827">17116 7621 21655,'6'-34'2248,"-2"2"-1888,-2 7-90,-2 5 180,2 7-90,8 28-271,-1 6 1,7 31-90,-4 2-497,0 7 497,-6-28 0,0 0 0,1 0 0,0 2 106,2 8 0,0 0-106,0-5 0,0-2 0,-2-1 0,0-4-90,2 10 0,-6-29 0,-2-6-90,-1-6 376,0-20-196,-3-1 0,-3-20 0,-5 5 0,-3 4 90,-13 1 0,-16 24 0,-19 23 0,9 13-235,26-7 0,3 1 145,-1 9 0,11 2 90,7-4-90,10-3 0,7-7 0,9-4 0,9-9 0,7-3 0,6-6-90,1-2 0,1-5 0,-4-5 110,-5 0-380,-7-2-899,-3-3 89,-13 4-808,-2-7 1978,-12 6 0,-4-2 0,-3 0 0</inkml:trace>
  <inkml:trace contextRef="#ctx0" brushRef="#br2" timeOffset="275412">17644 7368 23364,'-4'-7'1889,"3"0"-1710,-2 5-179,6 14 0,4 2 0,14 28 0,-3-11 0,19 19 0,-14-25 0,6 0-89,-9-18 89,1-5 0,-3-6 0,-2-7 0,-2-7 0,-2-5 0,-3-7 0,-3 3 89,-4-2 91,-2 2 0,0 1 0,0 4-90,0 4 0,0 4 0,0 3-90,0 4 0,0 3 0,0 2 0,0 10-90,0 2-180,0 12-269,0 3-361,0 7-359,0 2-810,0 4 2069,0 3 0,0 2 0,0 2 0</inkml:trace>
  <inkml:trace contextRef="#ctx0" brushRef="#br2" timeOffset="276003">18241 7856 21025,'0'-7'3418,"0"-1"-3238,0 3 0,0 0 0,0 3 0,0 2-90,0 4-90,0-3 0,0 7 90,0-7 89,0 3-179,-4-4 0,0 0 0,-1 0 90,2 0 270,3 0-270,0 4-90,0 3 0,0 5 90,0 8-90,0-11 0,-4 9 0,0-13 0,-5 2 0,-1-3 0,2-4 0,-4 0 180,2-8-90,3 0 90,2-15-90,5 5 0,10-8-90,2 15 90,12 1 0,0 20 0,18 25-90,-14 5 0,-9-10 0,-2 2-1203,-2 22 754,-7 1-361,-4 1-778,-11-19 0,-3-1-1021,-4 16 2609,-1-20 0,-2-3 0,-10 5 0,-1-5 0</inkml:trace>
  <inkml:trace contextRef="#ctx0" brushRef="#br2" timeOffset="276788">18704 7268 21295,'0'-13'2788,"0"-7"-2608,0 7 90,0-2-180,0 15 180,3 29-90,2 37-135,-2-29 0,0 2-445,0 9 1,0 0 399,-2-11 0,0 1 0,0 11 0,0 1-1564,-1-5 0,0-2 1609,0-1 0,0-3-45,0 14 0,0-30 0,0-11 0,0-6 0,2-22 535,4-2-445,15-38-90,0 15 1651,0 6 0,4 3-1651,15-5 90,11 8-90,-15 27 0,-2 31 0,-21 1 0,0 14 0,-12-12 0,-8 9 0,-4-13 89,-9 5-89,-24-20 0,7-6-89,-18-7 89,16-9-180,2-7 90,5-9-90,7-2-90,5-7-90,12-2-359,2-3-181,6-3-989,4-2 1889,2-3 0,6-1 0,3-1 0</inkml:trace>
  <inkml:trace contextRef="#ctx0" brushRef="#br2" timeOffset="277104">19037 6965 22464,'2'-18'1709,"2"4"-1439,4 1-180,6 8 90,6 7 0,9 10-90,7 12-90,5 15 0,-18-17 0,1 6 60,1 16 0,1 9 0,-3-2-890,-2-2 0,-1 1 860,-1 3 0,1 6 0,-7-4 60,-10 8 0,-6-5-325,0-15 1,-3-1 279,-5 19 0,-5-4-165,0-24 0,-2-3 120,-14 26-719,-4-20-1980,12-25-7132,4-7 9678,8-16 1,8-10 0,4-6 0</inkml:trace>
  <inkml:trace contextRef="#ctx0" brushRef="#br2" timeOffset="277395">19776 7060 21924,'-18'-13'2429,"1"1"-2159,-5 1-270,13 6 90,-6 1-180,14 4 180,-2 4-90,3-3 0,0 3-90,0-10-90,0 1-180,0-6-359,0 4-451,0 2-988,0 3 2158,0 2 0,0 4 0,0 1 0</inkml:trace>
  <inkml:trace contextRef="#ctx0" brushRef="#br2" timeOffset="277636">19922 7409 23634,'20'0'2338,"2"0"-1888,5 0 0,2 6-181,-3 3-89,0 9-90,-1 7 0,-3 7-90,-3 8-90,-9 10-180,-12 9-759,-10-11 1,-8 4 1028,-8-4 0,-6 2 0,0-1 0,5-7 0,1-2 0,-2 0 0,-12 6 0,-1 0 0,1 0 0</inkml:trace>
  <inkml:trace contextRef="#ctx0" brushRef="#br2" timeOffset="278658">21250 7350 21835,'-33'-2'2428,"1"-1"-2158,1-1 180,5-3-1,4 0 1,5 0-270,9-1 0,11 1 0,59-10-60,-15 6 0,7 0 0,3-1-833,2 1 1,3 0 0,7-1 827,-20 3 1,6 0 0,2-1 0,3 0-1,1 0 1,-1 1 0,0-1-410,-1 1 0,1 0 1,0 1-1,1-1 1,-1 0-1,1 1 1,-1-1 318,2 0 1,-2 1 0,1-1-1,1 0 1,-1 0 0,2 1-1,1-1-25,-1 0 0,3 0 0,2 0 0,-1-1 0,0 1 0,-2 1 0,-4-1 0,-4 1-260,2 0 0,-6 1 1,-2-1-1,0 1 1,3 0 259,10-2 0,2 0 0,1 0 0,-3 0 0,-6 1 0,2-1 0,-6 0 0,0 0 0,4 0 0,0-1 0,-4 1-166,9-3 0,-5 0 166,-5 1 0,-5 1 1108,9-3-1918,-38 11 1617,-3 0-2876,-10 2 1606,-4 0 463,-2 0 0,2 0 0,0 0 0</inkml:trace>
  <inkml:trace contextRef="#ctx0" brushRef="#br2" timeOffset="279420">25676 6445 20176,'44'29'764,"-1"0"1,1-1 0,0 1 0,9 8-765,-12-9 0,12 9 0,-4-3 0,-18-11 1161,-20-13-981,-5-4 389,-3-10-569,-1-5 290,4-27-290,5 0 0,5-21 107,6 9-377,6 0-89,7 1-361,-7 18 0,1 3-269,16-12 314,-16 16 1,-1 3-1305,8 1 1979,-7 9 0,-7 2 0,-6 7 0</inkml:trace>
  <inkml:trace contextRef="#ctx0" brushRef="#br2" timeOffset="279606">25798 6481 20036,'13'0'1799,"8"0"-1799,9 0-90,11 0-360,4 0-270,6 0-1574,-1 0 1,1 0 2293,13 0 0,-13 0 0,-1 0 0,-1 0 0</inkml:trace>
  <inkml:trace contextRef="#ctx0" brushRef="#br2" timeOffset="279852">26444 6477 18057,'11'-33'6836,"-7"3"-6207,-11 12-179,0 1-90,-2 2-180,8 3-90,-3 3-90,4 5 90,0 6 90,0 11 0,6 36-91,0-8 1,2 3-90,-1 1 0,2 2-609,1 7 1,1-1 608,-2-13 0,-1-3-45,-1 2 0,0-1-90,0-3 0,0-1-718,5 26 223,0-10-269,0-11-1530,4-6 540,-3-18 1889,9-29 0,-7-13 0,5-24 0</inkml:trace>
  <inkml:trace contextRef="#ctx0" brushRef="#br2" timeOffset="280041">26748 6699 21025,'18'-60'1139,"-1"-1"1,-1 6-1,-2 11-869,-6 23 0,0 6 0,1 8-91,0 9 1,2 11 0,14 37-180,-6-4-224,-5-10 1,1 0 223,5 21-180,-1 2-270,-1-2-359,-4-3-181,0-4-719,-2-7 1709,6-3 0,-5-20 0,5-4 0</inkml:trace>
  <inkml:trace contextRef="#ctx0" brushRef="#br2" timeOffset="280535">27288 6595 21475,'23'-58'2338,"-3"7"-2068,-4 12-180,-3 10 180,-5 13 0,-2 7 180,-4 49-181,0-11 361,-15 16-540,6-40 0,-6-26 0,9-13 0,8-29-45,3 31 0,3-1-45,8-30 0,14 16 0,-4 29 0,5 9 90,2 13 0,8 30 0,-15 4-90,-13-8 0,-4 2 90,-5 20-90,-9 2 0,-8-1-899,-7-4 899,-7-6 0,2-4 0,-4-4 0,11-13 90,3-4-90,13-14 0,19-4 0,3 0-90,34-2 180,-13 1-90,16-1-90,-16 2-90,-3 4-360,-5-3-359,-6 7 628,-7-7-4046,-8-1 4317,-6-9 0,-13-7 0,-6-5 0</inkml:trace>
  <inkml:trace contextRef="#ctx0" brushRef="#br2" timeOffset="280801">27317 5378 23094,'0'-34'389,"0"-1"1,5 0 0,2 3-120,9-2 0,16 13-180,3 33 90,2 17 0,3 14-180,-21-17 0,-1 5-429,5 17 1,-2 4 473,-7-13 0,-1 1-45,1 10 0,-3 2 0,-7-8 0,-2-2 228,-1 15-318,-6 8-90,-4-31-270,-3-7-449,-4-4-3329,-4 1 4228,2-13 0,-3 1 0,5-12 0</inkml:trace>
  <inkml:trace contextRef="#ctx0" brushRef="#br2" timeOffset="281405">26980 6269 22284,'-37'16'2069,"-1"-6"-1979,19-4 0,10-6 0,27-4 0,21-5 0,20-8-90,-20 7 0,5-2-255,4-1 0,7 0 0,1 0 277,-8 2 1,2-1 0,0 1-1,0 0-418,1 0 0,0-1 0,0 1 1,0 0 425,16-3 0,0 1 0,-5 1 15,4 0 0,-4 1 0,-2 2 0,-2 0-205,-7 2 0,0 1 250,6 0 0,-2 1 0,-18 1 0,-2 3-45,4 1 0,-3 4 45,-2 10 90,-2 33-180,-16 14 90,-6 4 459,-17-7-549,-7-24 1844,-5-9-1844,1-11 544,-2-6-544,-1-8 0,5-6 0,5-19 0,10-6 0,9-15 0,10 5 0,6 0 0,7 5 0,2 4 0,24 19 0,-21 18 90,15 23-90,-32 13 0,-7 9-261,-6 2 261,-12 1 0,-8-2 90,-13-5-90,-11-5 0,-9-8 0,-10-7 0,-6-12 0,29-9 0,1-2 0,-1-2 0,-1-4-21,-25-10 1,0-7-25,15-1 0,3-4-270,-13-14 1,7-4-91,24 10 0,9-2-225,9 1 1,6 0-1890,15-16 2519,11 1 0,11 5 0,4 2 0</inkml:trace>
  <inkml:trace contextRef="#ctx0" brushRef="#br2" timeOffset="281651">28726 5916 23184,'0'-18'2518,"0"2"-2158,0 0-180,2 5 0,-2 2-90,2 4 180,7 27-270,0 9 45,1-1 0,0 4-45,-1 0 0,-1 3 0,3 25 0,0 4-626,-3-17 0,-1 1 356,-1-6 0,-1 1 0,0-1-1304,-1 10 0,0-4-3342,-2-14 1,0-2 4470,-3 3 1,-2-3-1,-4-7 1,-5-8 0</inkml:trace>
  <inkml:trace contextRef="#ctx0" brushRef="#br2" timeOffset="282212">29042 5943 22914,'15'-29'2339,"1"4"-2160,-4 4 1,4 8 0,0 6-90,5 11 0,5 14 0,3 16 0,3 18-90,-16-21 0,-1 2-1065,-2 3 1,-1 3 1109,-2-1 0,-2 3-45,-4 10 0,-6 1 0,-4-6 0,-3-3 45,0-1 0,-3-4-45,-21 10 0,4-35 0,-16-15 90,5-26-90,3-7 1154,26 1 1,9-5-1155,7 5 0,7 1 45,7-3 0,5 3 45,26-10 90,13 24-90,-10 25-45,-11 6-1,0 3-44,18 13-310,-20-9 1,-2 1 399,3 8-90,-5-6 0,-9-4 0,-7-4 0,-6-7 90,-4-3-90,-6-20 0,0-4 619,-10-20-619,0-8 0,-2 10 0,-2-3 0,1-2 0,-1-1-1786,-2-10 1,0 1 1650,3 14 0,1 2-225,-4-24-180,5 27-1349,6 3 450,-6 9-810,6 3 2249,-8 8 0,2 4 0,-5 0 0</inkml:trace>
  <inkml:trace contextRef="#ctx0" brushRef="#br2" timeOffset="282443">29095 5848 23274,'-53'5'2248,"4"-1"-1798,15-4 180,15 0-360,24-4-1,27-1 1,12 1-180,-2-1 0,3 0-234,-1 1 0,4-1 0,1 1 174,9 2 0,3 0 0,-3 1-1075,7-1 1,0 0 924,-12 2 0,3 0 1,-4 0-826,9 0 1,-5 0 28,-18 0 0,-2 0-299,5 0 1,-5 0 1214,-5 0 0,-17 6 0,-7 2 0</inkml:trace>
  <inkml:trace contextRef="#ctx0" brushRef="#br2" timeOffset="284268">11744 17259 21115,'-5'-2'2069,"-2"0"-1889,6 2 359,-3 0-449,4 8 90,0 4-90,2 13 270,4 24-270,-1-4-90,-1-11 0,0 0-473,2 21 473,0 4 90,0-2-180,2-3 0,-2-4-89,2-7-91,-1-7-270,-1-7-90,-2-8-359,0-10-900,0-5-7942,-2-10 9820,0-7 1,-2-9 0,0-8 0</inkml:trace>
  <inkml:trace contextRef="#ctx0" brushRef="#br2" timeOffset="284576">11719 17372 19406,'0'-25'3328,"0"3"-3058,0 0 0,0 3-90,8-1 0,2 2-91,12 0 1,5 2-90,4 2 90,16 11-90,-11 10 90,7 14 0,-19 12 0,-7 11-45,-14-9 0,-4 4 0,-5-1 0,-3 0 0,0 0 0,-3-1-45,-4-6 0,-1-4 0,-8 3 90,-9-4-90,14-13-90,-3-3-630,18-18-539,13-8-180,3-6-810,13-5 2249,-5 3 0,5 1 0,-2-2 0</inkml:trace>
  <inkml:trace contextRef="#ctx0" brushRef="#br2" timeOffset="284988">12150 17354 20395,'8'-9'2699,"-2"0"-2429,0 0-180,-2 2 90,0 3 89,2 2-89,2 8-90,3 5 90,3 12-90,0 6-90,0 8 90,4 17 0,-9-1-90,1-4 90,-8-15-90,-2-20 0,0-7-90,0-9 90,-4-10 0,3-11 0,-2-24-90,6 6 180,4-14-180,5 21 90,11-3 90,8 12-90,0 5 90,2 16 0,-13 11-90,1 7 0,-5 2 0,-2 2-180,-4 2-809,0-5 89,-5-4-809,-2-7-630,-3-8 2339,2-5 0,2-7 0,2-5 0</inkml:trace>
  <inkml:trace contextRef="#ctx0" brushRef="#br2" timeOffset="285169">12702 17178 20665,'10'-7'2879,"0"2"-2340,-5 3-179,0 10 0,-1 6-180,1 12-90,8 27-270,0 9-180,2 2-360,-2-8-179,-8-24 899,-7-1 0,-6-19 0,-7-3 0</inkml:trace>
  <inkml:trace contextRef="#ctx0" brushRef="#br2" timeOffset="285303">12665 16866 22104,'-12'-37'360,"2"-1"-900,4 16-899,4 5-809,6 13 2248,4 8 0,4 5 0,3 5 0</inkml:trace>
  <inkml:trace contextRef="#ctx0" brushRef="#br2" timeOffset="285860">12954 17078 21745,'22'21'1978,"-1"1"-1618,-3 1 0,-2 4-90,0 7-180,0 4 0,1 7 0,-1 5-90,-2 2 0,-1-1 0,-5-6 0,-2-7 0,-4-8-90,0-6 0,-2-12 0,0-3-90,0-30 180,0-4 0,0-26 0,3-4 0,2-8-374,6-1 374,2 1 90,5 8-90,1 10 180,14 5-90,-6 22 0,10 6 0,-8 23 0,10 24-90,-10-2 0,-7-3 0,-1 0 0,1 3 284,1 6-554,-2-23 90,-5-13 0,6-10 90,-6-20 0,0-10 0,0-15 90,-1-11-294,-9 26 1,0-3 383,0-2 0,-2-2 179,-1-20 1,-1 1-135,0 17 0,-1 2 0,-1-10 0,0 3-45,0 1 90,0 14-180,0 13 270,0 26-180,2 21 0,2 30-90,-1-19 0,0 3-382,1 5 1,0 2 381,0 3 0,1 2-953,-2-6 1,2 2-1,-2-2 683,1 6 1,0-2-181,1 10 0,1-3-2580,-2 3 1231,2-12-630,-4-13 2429,0-10 0,-2-12 0,0-4 0</inkml:trace>
  <inkml:trace contextRef="#ctx0" brushRef="#br2" timeOffset="286031">13555 17096 22014,'-16'-27'2159,"3"-10"-2069,10 12 0,12-8-90,17 13-225,4 7 0,4 2-314,25-9-1156,-16 8 0,1 0 975,-12 5 1,1-2-1260,12-4 0,0-2 1979,-12 3 0,-2 0 0,8-5 0,-2-2 0,7-10 0</inkml:trace>
  <inkml:trace contextRef="#ctx0" brushRef="#br2" timeOffset="286235">14221 16631 19316,'-3'-40'3103,"1"1"0,-13-23-2743,-1 61 0,-5 13-90,14 19 0,2 15-90,5 19-935,0-25 1,0 2 799,1 5 0,1 1-45,1 5 0,1 1 0,0 0 0,2 1 0,1-1 0,0 0-135,0-2 0,0-2-180,1-2 0,-1-1-449,0-3 1,0-2 43,-2-5 1,0-1-1524,2 27 2243,-4-15 0,-6-12 0,-2-8 0</inkml:trace>
  <inkml:trace contextRef="#ctx0" brushRef="#br2" timeOffset="286369">14058 17341 20935,'0'-34'1889,"4"4"-1799,8 5-90,10 7-180,17 3-450,10 1-1259,8 0 1444,4-1 1,-4-1 0,0-2 0</inkml:trace>
  <inkml:trace contextRef="#ctx0" brushRef="#br2" timeOffset="286737">15102 16554 23364,'-24'-41'1439,"1"4"-1079,3 10 179,3 13 271,-6 40-675,15 14 0,2 7-90,-3 4 0,2 4-743,5-7 1,2 3-1,0-2 698,3 12 0,3 1 0,2-5 0,3 3 0,2 0-1140,2-4 1,2 0 0,1-1 899,0 0 0,0-1 0,2-3-255,11 11 1,1-8-139,-9-23 1,1-5-987,23 14-630,-1-15 2249,-3-16 0,-2-16 0,-3-9 0</inkml:trace>
  <inkml:trace contextRef="#ctx0" brushRef="#br2" timeOffset="287076">15532 16671 23004,'-12'-36'1799,"2"4"-1709,3 7 0,0 7 0,6 9-90,-2 3 0,6 10 0,4 3 90,5 6-90,10 9 0,-4-6-90,3-1 90,-5-11-90,2-8 90,5-21 0,-4-3 90,0-19 180,-8 8-1,-1 5-89,-4 7 90,2 7-180,-4 10-90,4 14 0,-2 15 0,2 13-90,2 9-270,1 2-539,1 4-540,0 1 1439,-3-16 0,1 0 0,6 15 0,6 9 0</inkml:trace>
  <inkml:trace contextRef="#ctx0" brushRef="#br2" timeOffset="287353">16487 16558 23184,'-15'-29'1979,"1"1"-1710,2 6 451,0 6-450,0 19 0,1 16-90,1 28-90,6 19-1399,-1-25 0,1 2 1354,1 4 0,1 1-45,-3 2 0,0 2-321,3-6 0,1 1 1,-1-1 185,0 3 0,1 0-345,1 10 1,0-3-421,0 2-359,0-12-720,0-15 1979,0-15 0,0-12 0,0-9 0</inkml:trace>
  <inkml:trace contextRef="#ctx0" brushRef="#br2" timeOffset="287525">16105 16771 23274,'-27'-21'1619,"3"5"-1439,5-1-540,14 11-360,10-2-629,16 8-1080,5 4 2429,5 1 0,3 6 0,1 1 0</inkml:trace>
  <inkml:trace contextRef="#ctx0" brushRef="#br2" timeOffset="287692">16986 17133 24893,'23'5'1079,"-1"-1"-1079,-2-8-90,-1-3-1259,4-13-90,-7 2-990,1-8 2429,-7 6 0,-2-5 0,1 0 0</inkml:trace>
  <inkml:trace contextRef="#ctx0" brushRef="#br2" timeOffset="288146">17364 16481 23004,'6'-36'2249,"-4"2"-1980,2 11 181,-2 5 0,2 11-90,2 11-90,4 14-91,2 17-89,6 14-314,3 13 269,-9-28 0,0 2-45,1 1 0,1 3 0,2 14 0,1 1 0,0-5 0,-2-1 0,0 0 0,-1-4-90,6 18 0,-12-36 0,-4-9-90,-2-9-269,-2-19 359,-7-8 0,-3-17 90,-8-2 0,-2-2 0,-4 5 0,-6 9 90,-3 11 314,-2 8-314,-1 18 0,3 8 0,0 14 0,7 4 0,7 3-1,9 0 1,7-2-90,15 13 0,2-19 0,16 8 0,1-23-359,4-8-271,1-4-1349,-4-14 0,0-6 1979,9-26 0,-14 17 0,-3-3 0,-5-31 0</inkml:trace>
  <inkml:trace contextRef="#ctx0" brushRef="#br2" timeOffset="288521">17843 16237 23903,'0'-32'1440,"0"5"-1261,0 11 1,0 11-90,0 16-90,2 16 0,2 15 0,2-1 0,1 2 0,-1-10 0,0 1-262,3 11 1,0-1 171,3 11 0,0-12 0,-2-11 0,6-24 90,-5-18 0,7-25 90,-4-12 225,-4 4 0,0-1-180,-1 10 0,-1 1-134,1-11 1,0 3 88,5-6 0,4 4-90,-3 21 0,5 3 0,-4 25-720,8 26-269,-6 6-630,5 24-1362,-8-7 2981,-1 4 0,0-3 0,0 1 0</inkml:trace>
  <inkml:trace contextRef="#ctx0" brushRef="#br2" timeOffset="288753">19033 16956 25253,'2'-18'1799,"0"0"-990,-2 0-359,0 38-450,0 4-90,-3 7 0,-1 4-450,-9 27-267,3-28 0,-3 0 42,0-2 0,-2 2 765,-6 9 0,-1-1 0,4-12 0,0-2 0,-5 8 0,1-1 0</inkml:trace>
  <inkml:trace contextRef="#ctx0" brushRef="#br2" timeOffset="289422">19658 16233 22104,'-4'-28'3059,"0"3"-2610,-1 3 1,-2 4-180,6 2-90,-2 5 0,3 16-90,0 12-90,2 16 0,1 7 0,-1 24-171,0-17 1,1 0 170,-3 19-90,0-7 180,0-11-90,0-10 0,0-11 0,0-7 0,0-10 0,2-6 431,2-11-431,6-6 0,4-8 0,8-6 0,5-1 0,18-5 0,-9 17 0,11 4 90,-4 43-90,-24-4 0,-2 4 0,-1 2 0,-2 2-108,-4 4 0,-5 1 198,-7 16-90,-4-22 0,-3-1 0,-11 11 0,-2-17 0,-4-4 0,-23-8 0,-2-9-90,8-16 0,21-8-450,0-17-719,13-9-990,9-19 90,9 11 2159,9-3 0,-2 17 0,1-3 0</inkml:trace>
  <inkml:trace contextRef="#ctx0" brushRef="#br2" timeOffset="289855">20223 15902 22014,'0'-18'1979,"0"2"-1619,-4 1-90,3 3 0,-3 3 0,4 1-180,4 5 0,4-1-90,8 4 179,7 4-89,7 3 90,25 24-90,-10 4-159,-5 9 1,-2 10 98,-20-15 0,-2 3 0,-2 2-549,2 14 1,-1 4 0,-3-2 518,-4-8 0,-2-3 0,-3 2 60,-5 7 0,-3 2 0,-5-4-407,-5-11 0,-4-3 1,1-1 346,-4 11 0,-1-3 0,-6-4 0,0-8-360,-1-10-270,16-15-193,1-2-526,13-16 1349,10-29 0,4-4 0,-1 7 0,-1 0 0</inkml:trace>
  <inkml:trace contextRef="#ctx0" brushRef="#br2" timeOffset="290160">20986 16106 21385,'0'-25'2968,"0"2"-2608,0 5-90,0 5-90,0 4-90,0 4-90,0 3-1260,0 2 1,0 6 0,0 2-1</inkml:trace>
  <inkml:trace contextRef="#ctx0" brushRef="#br2" timeOffset="290342">21165 16432 23634,'43'37'3328,"-2"12"-3149,-21-7-179,-6 3-179,-6-1-361,-8-15-1889,-20 15 1,0-12 2428,-19 10 0,2-11 0,-2-1 0</inkml:trace>
  <inkml:trace contextRef="#ctx0" brushRef="#br2" timeOffset="291255">22326 16196 20665,'-46'0'3058,"-1"0"-2338,0 0-90,0 0-1,6 0-89,3 0-180,7 0-90,7 0-1,11 0 1,10 0 0,23 0 0,30 0-866,-4 0 0,7 0 716,-4 0 0,4 0 0,3 0-847,-4 0 0,3 0 0,2 0 0,2 0 727,-3 0 0,2 0 0,2 0 0,0 0 0,2 0-324,-3 1 0,1 0 0,2 0 0,0 0 0,1 0 0,1 0 324,-4 0 0,1 0 0,1 0 0,0 0 0,1 0 0,1 1 0,0-1-163,-5 1 0,0-1 1,-1 1-1,2 0 1,0 0-1,2 0 1,2 0-1,2 1 163,-8-1 0,1 0 0,2 1 0,1-1 0,1 1 0,2 0 0,0-1 0,0 1 0,0 0 0,0 0 0,-1 0 0,0 0-49,-1 0 1,-1-1 0,1 1 0,-1 0 0,0 0 0,0 0 0,1 0 0,0 0 0,1 0 0,1 0 0,0 1 0,2-1 48,-5 0 0,1 1 0,2-1 0,1 1 0,1 0 0,1-1 0,-1 1 0,1 0 0,-1 0 0,0 0 0,-2-1 0,-1 1 0,-2-1 0,-2 1 0,-3-1 0,14 0 0,-2 1 0,-3-1 0,-1 0 0,-2 0 0,-1 0 0,-1 0 0,0 0 0,-1 0 0,11 1 0,2 0 0,-1 1 0,-2 0 0,-5-2 0,-5-1 0,-9-1 268,3-3 0,-10-1 1,-4-2-269,-3 0 0,-3-3 1413,19-16-1413,-56 1 2113,-9 0-2113,-8 5 3070,2 4-4959,0 7 161,1 3 1728,3 2 0,-2 2 0,2-2 0</inkml:trace>
  <inkml:trace contextRef="#ctx0" brushRef="#br2" timeOffset="291893">28421 16061 23004,'-14'-46'1439,"0"5"-989,-2 14-90,-1 11-91,1 16-179,2 14 0,-2 13-90,3 7 90,-1 7-90,4-2 0,4-3 0,-2-8 0,7-12 0,-2-16 0,10-38 0,7-6 90,-1 9 0,1 0-158,3 4 0,1 2 157,0 1 1,3-1 45,5-1 0,1 3 135,11-4 90,9 10-90,-21 37-45,-5 32 0,-5 15-180,-3-1 0,-2 5-875,-3-18 1,0 3 0,0 1 0,-2-4 829,-1 0 0,-2-3 0,0-2 0,2 14 0,-2-6-20,-1 0 20,-2-14 241,-17-7-331,1-16 180,-22-3-180,0-16 90,-13-5-45,5-8 0,-3-4 45,9 2 0,0-2 1313,-15-9 1,-2-5-1314,19 7 0,2-4 0,2 1-459,-5-5 1,2-1 458,-9-13 0,5 0 0,19 14 0,6 1 0,3 0 0,5-2-29,2 4 0,6-2-16,19-14 0,9 0-45,-4 12 0,8 1-514,14-2 0,10-1 0,2 5-326,0 7 1,2 5-1,3 1 830,-6 2 1,2 0 0,0 2 0,-3 2 0,6 1 0,-3 2 0,-2 2 0,-9 4 0,1-1 0,-1 1 0</inkml:trace>
  <inkml:trace contextRef="#ctx0" brushRef="#br2" timeOffset="293071">29087 15780 22554,'5'0'1169,"-2"0"-899,-1 0-180,0 0 0,4 0-90,1 0 90,4 0 90,-4 0 0,1 0 0,-6-2 0,-2-2 90,0-3-1,0-2 91,0 2-180,0 2-180,0 3 180,0 2-180,-4 6 90,3 4-90,-2 8 0,3 4 90,0 4-90,5-1 0,9 7 0,18-5 0,-1-6 0,25-13 0,-22-17 0,13-5 0,-14-6 0,-1-1 0,-3 1 0,4-2 90,-14 11 0,-2 1 90,-13 22-90,-15 7-90,-8 17 45,-6-1 0,-5 4-45,0 4 0,0 1-303,-1 1 1,1 0 302,5-4 0,3-3 90,2 4-90,15-2 0,12-21 0,35-1 0,-2-20 0,20-3 0,-13-2 0,0-2 0,-2 2 0,-3 2 0,6 3 0,-14 2 605,0 0-605,-17 0 0,-5 0 0,-4 0 0,-2 4 0,-4-3 89,0 3-89,-2-10-89,2-7 89,2-10 0,4-13 89,4-5-89,4-7 0,3-4 0,1 2-1499,2 2 1499,-1 8 0,-1 8 0,-4 9 90,0 12 0,-1 5 0,-1 16-90,0 6 180,0 40-180,-5-5 598,-4-13 0,0 1-598,-3 20 0,0-2-1,-2-7 1,0-10 90,0-10-90,0-8 0,0-16-90,3-11 90,5-18 393,9-11-393,3-4 0,2-4 0,-4 9 0,1 0-283,8-16 0,-1 1 283,-7 13 0,-1 2 45,-2 3 0,0 1-45,11-21 0,-7 12 0,-6 9 0,-4 8 0,-4 6 90,-1 8 0,-4 9 747,-1 25-477,-3 28-360,2 6-192,-1-24 1,0 0 191,6 20 0,8 2 0,10 2 0,7-23 0,4-1 0,-7-10 0,1-1 0,11 4 0,1-4 0,12-2-180,-8-12-810,-11-4-1888,-10-20 719,-11-5-359,-6-14 2518,-5-8 0,0-2 0,0-4 0</inkml:trace>
  <inkml:trace contextRef="#ctx0" brushRef="#br2" timeOffset="293537">30744 15957 20935,'23'-35'5037,"-9"28"-4857,-19 23 0,-13 24-180,-3-10 90,0-10 0,14-16 0,1-4 0,6-4-90,0-5 90,8-8 0,4-7 0,13-6 89,5-4-89,5 2 90,12-1 0,-13 17-90,7 8 0,-20 22 0,-3 23-90,-10 8 0,-2 0 90,-6-11-90,0-18 0,1-9 0,3-7 0,5-9 0,1-11 0,11-32 0,-6 4 0,-6 13 0,-3 0 0,-4-18 0,-15 4 0,-16 5 0,-16 8-521,16 21 0,-3 3 521,-1 2 0,-1 2 0,-2 2 0,0 3-361,-29-1 2,6 4-451,12 6-629,9 3-900,9 7 2339,9 5 0,10 1 0,4 3 0</inkml:trace>
  <inkml:trace contextRef="#ctx0" brushRef="#br2" timeOffset="294137">31276 15613 22374,'31'-25'2069,"-3"4"-1619,-4 4 89,-3 7-179,-5 4-90,-4 4-90,-4 8 0,-4 3-90,-2 9 0,-7 9 90,-6 1 0,0-8-90,-3-6-1,10-14-89,0-6 0,8-6 90,6-6-180,10-7 180,11 0-90,6 0 0,3 2 90,14 7 90,-18 7 0,3 13 0,-27 12-90,-15 14 0,-10 6-90,-6-7 0,-1-1 90,-10 11-90,-12 6 0,18-25 90,6-6-90,7-7-90,6-3 90,16-4 0,4-4 0,12 1 0,3-2 0,10 9 0,-8 16 0,-5 2 0,-14 12 0,-35-1 0,0-11 0,-21 4-180,2-14-540,-2-5-539,-3-3-630,2-4-899,2 0 2788,4 0 0,1 0 0,1 0 0</inkml:trace>
  <inkml:trace contextRef="#ctx0" brushRef="#br2" timeOffset="295303">28827 17843 22104,'-4'-5'2699,"0"1"-2070,4 1-89,2 1-180,4 8-90,4 6-180,6 8 0,3 6 0,1-1-90,1-1 90,-3-3 0,0-3-90,-3-4 89,-1-7-89,0-5 0,2-11 0,20-25 90,-2-2-357,-9 9 0,2-1 267,19-17-45,-21 22 0,1 0-45,1 2 1,1 1-136,0 1 0,-1 0-495,26-11-89,-6 8-181,-8 6 91,-13 9-1080,-19 11-90,-39 18 1529,-14 1 450,10-6 1,-3-1 295,3-5 0,0-1 333,-2 0 1,-1 0 89,1-1 1,-1-2-90,-12-2 0,1-1-405,15 0 0,2-2 0,-6-1 0,4-2 224,5-1 1,16-2 0,10-5 180,27-13-360,23 0-180,5-3 89,12 7-89,-20 9-269,14 5 660,-18 2-571,7 2 90,-20 4 0,-3 1 90,-1 0-90,-3-1 180,-1-4 180,1-4 270,2-11-90,-2-1 629,2-16-629,-8 12 0,1-4-181,-4 8-89,-2 5-90,-1 4 90,-1 3 90,-1 8 0,4 7-90,1 13-90,0 15-90,0 15 0,-3 12-320,-4-29 0,-1 1 320,0 2 0,-1-1 0,0 1 0,0 0-135,-1-3 0,0 1-767,0 5 0,0-2-268,0 13-269,0 0-720,0-38-449,1-8 2608,2-14 0,2-7 0,2-8 0</inkml:trace>
  <inkml:trace contextRef="#ctx0" brushRef="#br2" timeOffset="295539">29761 17712 22014,'30'-55'3329,"-5"10"-2700,-15 24-89,-2 8-90,0 6-91,1 11 1,-1 12-180,0 20-90,-4 5 0,-2 4-45,0-6 0,0 1-212,-1 19 0,0 0 167,-1-14 0,0-1-416,-2 2 1,-1-2 280,0-2 0,-1-2-180,-1-2 1,-1-1-496,0 24-269,-1-11-2789,6-14 3868,3-23 0,6-19 0,7-18 0</inkml:trace>
  <inkml:trace contextRef="#ctx0" brushRef="#br2" timeOffset="296039">30265 17626 22464,'18'-33'2069,"-1"6"-1439,-3 9-91,-2 9-179,-2 13-90,-2 10-90,-4 13 0,-2 8-180,-2 3 90,0-1-90,-9 5 0,3-17 0,-9-4 0,-1-25 0,4-10 0,1-17 90,9-10-90,9-7 0,10-7 0,6 5 0,7 5 90,-1 11 89,3 11-89,-1 12 90,-1 17-90,-1 11 90,-5 14-90,-6 10 45,-14-6 0,-4 2-45,-8 19-45,-2-19 0,-6 0 0,-10-3 0,-4-5-45,-18 13-114,15-16 1,1-3 113,-9 0 0,9-7 0,7-3 0,13-8 0,4-1 0,25 8 0,3-3 227,18 12-317,5-4 0,2 1-270,2-2-1439,8-3 450,-17-6-270,1-9-540,-21-9 2159,-10-12 0,-2-9 0,-6-4 0</inkml:trace>
  <inkml:trace contextRef="#ctx0" brushRef="#br2" timeOffset="296287">30358 16970 21565,'5'-33'1124,"0"0"0,7-24-584,10 16 90,5 20-91,6 15 181,16 42-540,-15 4-492,-12-5 1,-5 4 356,-9-4 0,-4 2-45,-1 2 0,-4-1 0,-2 1 0,-4 0-135,-6 12 0,-3-2-135,3-14 1,-2-1-271,-3 7 0,-1-2-899,-5 1-636,2-8 2075,3-9 0,-1-12 0,2-5 0</inkml:trace>
  <inkml:trace contextRef="#ctx0" brushRef="#br2" timeOffset="296921">29964 17472 21835,'-41'0'1888,"5"0"-1618,9 0 0,13 0-90,10 0-90,16 0 0,14 0-90,19-2 0,-13-1 0,2-1-356,9 0 1,2-1 400,8-3 0,4 0-623,5-1 0,2 0 608,-18 2 0,0-1 0,0 1 0,2-1 0,-1 0 0,1 0 30,-1 0 0,0 0 0,-1 0-30,-1 1 0,0 0 0,-1 0 60,18-1 0,0 0-80,-11 2 1,1 1-1,-1 1 125,14 1 0,-3 0-171,0 0 0,-5 0 171,-16 4 0,-7 2 863,-1 5-728,-13 5 1241,-10 5-1331,-24 21 102,-5-8-282,-17 13 555,3-17-465,3-5-180,-4-5 0,10-8 0,2-11 0,14-10-90,4-11 90,26-26 90,0 7 0,-2 14 0,2 2 0,14-6 0,1 11 0,10 22 0,-17 17 0,3 20 0,-25 10 90,-13 6-90,-10 1-168,-14-3 168,-7-7 0,-11-8 0,-8-10 45,23-17 0,-1-2-45,-1-3 0,-1-1 0,-2-2 0,1-2 0,0-3 0,0-3 0,3 1 0,-1-4-45,-7-8 0,3-6-270,10-2 1,2-2-91,1-2 0,5-1-854,9-29-720,21 12 1979,13-1 0,7-2 0,7 0 0</inkml:trace>
  <inkml:trace contextRef="#ctx0" brushRef="#br2" timeOffset="297195">31637 17020 22914,'12'-5'2339,"8"1"-1800,-3 12-89,7 10 0,-3 16-225,-7 9-1,-3 6-179,-2-8 0,-1 2-159,1 18 0,-1 3 114,-6-17 0,-1 1 0,0-3-501,0 6 0,0 0 186,-1 11 0,0-3-764,-4 7-360,3-15-630,-2-12-7762,-1-12 9073,3-13 0,-3-14 0,4-8 0</inkml:trace>
  <inkml:trace contextRef="#ctx0" brushRef="#br2" timeOffset="297788">32007 17237 20935,'16'-30'1484,"0"0"0,13-22 225,8 3-809,-10 50-360,1 42-451,-20-8 1,-4 6-508,0 12 1,-3 0 417,-2-9 0,-3-2 0,0 2 0,-1-2 45,-2-2 0,-2-2-45,0-3 0,0-2 0,-10 21 223,1-11-223,0-14 0,0-7 0,-14-16 0,13-27-90,0-10 90,21-5 0,9-1 0,9-10 0,-2 16 0,2 2 90,15-1 0,2 7 0,-3 8 702,1 8-612,-3 3-90,-1 12 0,-1 4-90,-3 11 90,-1 2 0,-4 0-90,-1-1 0,-5-3 90,-4-3-90,-2-4 90,-4-7-90,-2-3 90,-2-4-90,-2 0 0,-3-8 0,-5-24 0,-1-8 0,4 8 0,1-2 0,1-30-1696,1 28 0,0-1 1696,2 1 0,-1-1 0,-2 2 0,-1 0 0,0-26-90,-5-3 90,5 24 0,0 2-180,4 22-360,0 7-629,0 4 3571,-3 3-3661,2 2-360,-6 0-630,6 0 2249,-8 4 0,2 1 0,-5 5 0</inkml:trace>
  <inkml:trace contextRef="#ctx0" brushRef="#br2" timeOffset="298053">31848 17164 22014,'-45'5'2249,"8"-1"-1889,11-4 0,16 0 0,16 0-181,18-4 181,17-1 0,18-6-508,-25 5 1,1 1 326,4-1 1,2 0 0,1 0 0,1 1-45,1 0 0,-1 1-45,1 0 0,0-1-45,-2 0 0,-1 1-45,-3 1 0,-2-1 90,27-5-90,-15 4-90,-11-1-90,-11 3-360,-8-1-269,-7 4-541,-6-2-628,-3 2 2119,-22 4 0,1 3 1,-19 4-1</inkml:trace>
  <inkml:trace contextRef="#ctx0" brushRef="#br2" timeOffset="303686">21628 2212 18062,'-11'4'2069,"1"-3"-747,2 3-692,4-4 290,0 0-650,4 0 466,0 4-466,2-3 614,4 9-615,6-8 91,32 4-180,4-6-703,-6 0 0,3 0 613,2-2 0,6 0 0,-4-2 0,8 0 0,2 0 0,-2-1-761,-7 0 1,-1-1 0,2 0 0,2 0 688,5 0 0,3 0 0,2-1 0,-1 0 0,-2 0-18,5-1 0,-3-1 0,1 1 0,5-1-229,-14 2 1,3 0-1,3 0 1,1 0 0,0-1-1,2 1 1,-2 0 228,4 0 0,1-1 0,0 1 0,1 0 0,0 0 0,-1 0 0,1 0-224,-1-1 0,0 1 0,0-1 0,0 1 0,0 0 0,-1 0 0,-1 0 224,-4 1 0,1 0 0,0 0 0,-2 0 0,-1 1 0,-2 0 0,-4 0-121,12-1 1,-4 0 0,-3 1 0,0-1 120,-4 1 0,0-1 0,-1 0 0,-1 1 0,11-2 0,-1 0 0,-2 0 30,-6 1 0,0-1 0,-3 0 159,-3 0 1,-2 0 0,-1 1-145,14-4 0,-2 1 464,-7 1 0,-1 0-419,-6 1 0,-1-1 839,-5 1 1,-1 0-840,30-4 0,-8 0 0,-5 4-90,-5 0 1807,-4 3-1717,4-1-90,-15 3 1626,2 0-1626,-17 2 671,-5 0-581,-2 0 274,-2 0-364,2 0 0,0-2 0,4-1 0,1-2 0,3 3 0,-2-2 0,8 3 0,-10-1 0,-1 2 0,-9 0 0,-4-4-270,0 3-1889,0-3 2159,-11 4 0,1-2 0,-10 0 0</inkml:trace>
  <inkml:trace contextRef="#ctx0" brushRef="#br2" timeOffset="304306">27443 1249 23274,'-15'-4'1979,"7"-1"-1440,11-8-359,21 0 0,22 2 0,15 1-90,-14 3 0,6 1 0,3 0 0,0 0-719,2-1 1,2 1 0,0 0 0,3 1 646,-5-1 0,1 1 0,2 0 0,1 1 0,0-1-447,5 1 1,1 1 0,0-1 0,-2 1 0,-3 0 450,-1 0 1,-4 1-1,0-1 1,2 1-23,-4 0 0,4-1 0,-1 1 0,-2 0 0,-6 0-28,1 1 1,-6 0-1,0 1 58,3-1 0,-1 0 0,-2 1 105,4-1 0,-3 0-90,-4 1 0,-4-1 45,1-1 0,-22 0 1241,-11 0-1331,0-1 3162,-7 1-3702,0 2-1465,0-2-154,-3 0 2159,-4-5 0,-1 2 0,-2-1 0</inkml:trace>
  <inkml:trace contextRef="#ctx0" brushRef="#br2" timeOffset="304688">29879 778 22284,'0'-22'1889,"0"-1"-1619,0 2-90,0 1 0,5 4 0,6 3-90,27 6 0,13 23-45,-18 2 0,-1 5 0,-6 1 0,-5 3 44,-2 5 1,-7 2-45,-8 6 0,-5 0-45,-6 24 0,-1-21 0,-2-1-222,-15 12 222,0-2 0,-1-9-450,-4 4-1439,3-12-449,2-9 2338,6-12 0,7-14 0,-1 0 0</inkml:trace>
  <inkml:trace contextRef="#ctx0" brushRef="#br2" timeOffset="305613">30102 1154 21115,'-4'-23'1979,"2"2"-1709,10 3 0,4 5-1,12 6-89,9 3 0,11 14 0,10 6-287,-23-3 0,0 2 152,1 2 0,0 0 0,0-1 0,-1 0 45,26 15-90,-10-1 90,-9-7 0,-7-3 0,-9-7 0,-4-6-1,-9-3 395,-4-12-394,-10-30-90,-2-5 0,2 8 0,0-1 0,-7-29 0,5 23 0,-1-5 0,2 3 0,-1 2 0,1 0-214,-5-24 1,1 4 213,2 10-127,-6-1 127,3 21 0,-5 2 0,2 17 0,-2 8-90,-6 1 512,-5 4-422,-9 0 0,-9 6 0,-12-1-235,24 1 0,-1-1 235,-3 0 0,-1-1 0,-2-1 0,0-1 0,1 3 0,1-2 0,1-2 0,1-1 0,-5 2 0,2 0 0,-12-2-90,3 0 90,35 0 0,21 0 0,19 0-90,23 0 45,-15 0 0,3-2-536,10 0 0,2-2 446,9-1 0,2-2-222,-16 2 1,1 0-1,1-1 327,3 0 0,-1-1 0,1 0 30,1 0 0,-1 1 0,0-1-358,-2-1 1,0 1 0,-1-1 357,17-3 0,0-1 33,-18 3 0,0-2 0,-2 1 57,8-3 0,-4-1 45,1-1 0,-6 1-45,-3-2 650,-23 7-560,-34 13 1259,-2 10-1349,-20 11-90,13 0 0,0 4 45,2 7 0,2 2 311,2 0 1,3 0-357,4 2 0,6-1 0,14 18 0,4-24 0,3 0 0,12 12 117,17 2-117,15-32 90,-11-11-90,17-12 0,-25-7-90,-7-10 90,-7-9 0,-9-11 0,-8-9 0,-10-6-90,-8-1 0,-10 4-90,-7 9-90,-5 10-270,-3 11-1528,-16 13-181,14 14 2426,-6 10 0,29 8 0,5 0 1</inkml:trace>
  <inkml:trace contextRef="#ctx0" brushRef="#br2" timeOffset="305970">31694 457 21475,'2'-18'2069,"0"2"-1620,2 0-89,0 3 0,0 1-180,0 3 0,1 5 0,-3 2 89,1 12 91,5 38-180,-1 10-626,0-10 1,0 2 445,-3-5 0,0 1 0,1 2 0,0 1 0,0 0 0,-2 0-90,1-2 0,-1 1-225,1-4 0,-1 0-460,0-4 1,1 0-126,0-6 1,0-1-8932,2 20 8960,0-15 1,0-20 0,0-8 0</inkml:trace>
  <inkml:trace contextRef="#ctx0" brushRef="#br2" timeOffset="306337">32145 548 20575,'-12'-42'3059,"-6"-6"-2610,5 14-269,-7 7-90,8 23 180,-6 46-180,5 2-90,6 6 0,4 5 0,3-1 0,3-1 0,2-7 0,1-3 0,3 1 0,5-10 0,8-18 0,2-14 0,-1-15 90,-1-14-90,-5-14 90,-7-7 0,-4-7-90,-10 3 0,-2 6-90,-5 8-270,-1 11-360,-2 7-539,-4 10-1169,-6 8 2428,-7 11 0,-2 7 0,-1 5 0</inkml:trace>
  <inkml:trace contextRef="#ctx0" brushRef="#br2" timeOffset="306523">32088 1452 22194,'-4'41'1350,"0"-6"-1081,4-9-179,0-14-180,0-4-1709,0-8-719,0-12 2518,0-5 0,2-15 0,0-2 0</inkml:trace>
  <inkml:trace contextRef="#ctx0" brushRef="#br2" timeOffset="307240">31832 498 21655,'-13'-16'1079,"5"0"-989,22 3-90,14-1 0,21 2 0,17 1-510,-27 6 0,1-1 465,4 1 0,1-1 45,1-2 0,0 0 0,1 0 0,0-2 0,-4 0 0,0 0 106,-5 0 1,1-1-62,3-2 0,-1 0-45,11-3 90,1-1 90,-31 13 0,-7 2 0,-7 12 772,-4 8-862,-10 18 90,1 10-180,-7 10 90,5-12 0,-1 0-301,1-10 1,0 0 210,1 10 0,0-1 0,-5 11 60,10-4-60,-10-5 0,4-6 0,-5-5 90,-2-9-90,-4-5 453,-6-10-453,-7-4 0,-4-8 32,-1-3-122,-6-18 90,20 0 0,0-19 0,31 5 0,6-1 0,14 4 0,7 4 0,5 12 90,4 7 90,0 13-342,1 11 342,-1 14-90,-13 5 0,-3 3-45,-8-7 0,-3 1-45,6 13 0,-3 1 0,-7 16-180,-11-18 0,-4 1 180,-8 7 0,-3-1 0,1 15 0,-10-5 0</inkml:trace>
  <inkml:trace contextRef="#ctx0" brushRef="#br2" timeOffset="307820">33075 670 18112,'-13'44'1933,"0"0"1,9-29-1498,-14 42 0,1-14-436,16-49 310,-2-7-310,3-12 159,5-14-114,6 5 0,3-2-45,10-18 0,-5 19 0,1 3 90,7 0 403,-1 14-403,-3 14 90,-1 15 90,-2 14-90,-2 13-90,-1 10 0,-8-14 0,-1 1-90,2 15 0,-1 8 90,-7-30-90,-2-6 90,0-13-90,0-3 90,0-10-90,0-19 0,0-6-90,2-23 90,-2 13 0,0-2 0,2-25 0,-4 23 0,-3 1 0,-6-15 90,-9 8-180,-3 5 90,-1 8 0,1 9 0,5 5 0,4 8 0,7 1 0,7 4-90,10 2 180,11 0-90,8 5 0,27 4 0,-10 9 45,-14-1 0,0 4-134,15 27 179,-22-12 0,-1 3-942,0 5 0,-1 3 942,-1 7 0,-1 1-45,-2 3 0,-2 1-488,-2 3 1,-2 0 442,-2-1 0,-1-1 0,-2 0 0,-2-2-90,-2-2 0,-2-3-270,1-3 1,-2-2-1575,-6 6 0,-3-3 1934,-8 13 0,-14-1 0,-1-32 0</inkml:trace>
  <inkml:trace contextRef="#ctx0" brushRef="#br2" timeOffset="308372">31808 1995 19946,'-23'0'3688,"5"-2"-3149,4 1-89,8-3-180,2 4 0,6-2-180,4 2 0,4 8-1,6 4 1,3 15 0,-1 5-45,-10 0 0,-3 3 45,-7 20-90,-2-15 0,-5-1 0,-19 20 0,-7-2-225,5-21 1,-4 0-856,2-4 1,-1-1-91,0-2 1,1-3 1169,-16 4 0,29-22 0,6-8 0</inkml:trace>
  <inkml:trace contextRef="#ctx0" brushRef="#br2" timeOffset="309507">31788 2325 20485,'14'-14'3059,"0"3"-2610,-4 2-89,2 4-90,0 3-90,3 2-90,3 0 0,0 6-90,4 6 0,3 9 90,1 4-90,1 2 0,-3 0 0,-2-2 0,-3-2 90,1-7 0,-11-7 0,0-5-90,-9-10 89,0-4-89,0-10 90,-3-7-90,-4-5 0,-7-26 0,3 12 0,1-17 0,1 17 0,8 5 0,-10 3 0,10 8 90,-10 6-90,4 1 90,-12 13-90,5 0 0,-8 10 0,6 0 0,-4 4 0,-10 1 0,9 0 0,-3-1 0,13-4 0,5 0 0,2 0 90,4 0-90,15-2 0,5-3 0,41-8 0,-20 4 0,1 0 0,0-1 0,1 1 0,2-1 0,1 2 0,-2 1 0,-1 1 0,-9 2 0,-1 0-534,8 1 0,-2 0 534,10 1 180,6 14 0,-20 1-90,3 14 0,-24-2 0,-6 4-1,-13 17 980,-8-13-1069,-10 13 90,-1-23-90,1-3 0,1-11 0,4-3-90,2-6 0,3-6 90,7-5-90,10-14 90,8-7 0,13-9 0,4 0 0,3 0-90,13-1 90,2 17 90,-3 8-90,-9 24 90,-17 16 0,-7 31-45,-11-20 0,-2 2-45,-1 0 0,-3 0 0,-4-1 0,-4-3 90,-16 7-90,-9-6 0,-10-8 0,-4-6 0,11-14 0,-4-5-45,4-7 0,2-4 0,-1 0 0,5-5 0,7-5 0,8-4 45,9-25-90,15-5 90,12-4 0,15 3-421,11 3 376,-17 29 0,3 3 45,2 2 0,3 4 45,19 0 0,3 5 0,-12 7 0,0 3 0,15 2 0,-2 6 89,-17 6 1,-4 5-45,-2 4 0,-2 4 0,-3 4 0,-3 4 0,4 21 0,-4 6-60,-12-19 0,-3 2 0,-1 1-30,2-1 0,-1 1 0,-3-1-1242,-4 18 0,-4-4 927,-1-18 0,-3-3-360,-2-2 1,-2-2-446,0 0 1,-2-2 1119,-18 24 0,-5-6 0,-4-5 0</inkml:trace>
  <inkml:trace contextRef="#ctx0" brushRef="#br2" timeOffset="309806">33010 1837 20935,'6'-26'2609,"0"4"-2160,4 4-89,4 4-90,8 5-180,11 5-90,-1 2 0,4 2-540,19 0 0,-18-1 1,-1 2-1890,6 3 2429,-9 3 0,-13 4 0,-4 3 0</inkml:trace>
  <inkml:trace contextRef="#ctx0" brushRef="#br2" timeOffset="314871">12548 6156 20215,'-5'0'2249,"2"0"809,3 0-2608,21-2-270,5-5-45,22-6 0,10-3-90,-9 0 0,4-1-858,1-1 1,6-1 0,5-1 827,-17 5 0,4 0 0,3-1 0,1 0 0,-1 0 0,-1 1-508,4-1 0,-3 0 0,0 1 0,4 0 0,6-2 502,-14 4 0,4-1 0,3-1 0,2 0 0,2 0 0,1-1 0,0 1 0,0 0 0,-1 1 0,-2 0-189,2 0 0,0 1 0,0 1 0,0-1 0,-1 1 1,1 0-1,-1 0 0,1 0 0,-1 0 180,1 0 0,-1 0 0,1 0 0,-1-1 0,1 1 0,0 1 0,0-1 0,1 0 0,0 1-115,-1 0 1,1 0 0,2 1 0,1-1 0,-1 1-1,0-1 1,-2 1 0,-2 1 0,-4 0 0,-3 1 114,16-2 0,-6 0 0,-4 2 0,0 0 0,3-1-44,-2 0 1,2 0 0,0 0 0,-1 0 0,-3 1 0,-6 0 103,11-1 0,-6 1 0,-4 0 292,-7 1 0,-2 0 0,-3 1-172,9-2 0,-3 0 573,-12 2 0,-3 1-393,15-6 1567,-16 2-1927,-13-1 2882,-8 1-2882,-7-4 648,-2 3-2177,-2 1 891,0 5-621,0 4-540,0 6 1799,0 0 0,-3 7 0,-2-2 0</inkml:trace>
  <inkml:trace contextRef="#ctx0" brushRef="#br2" timeOffset="344273">21217 1891 22734,'0'-10'1079,"0"2"-809,0 3-90,0 1 90,0 1 899,0 1-1079,0 8 0,2 4-90,0 8 90,3 4-90,-1 6 0,0 3 0,2 3 0,-2 3 90,4-1-90,-4-2 0,6 12 0,-5-16 0,2 9 0,-3-16 0,-1-3 0,-2-2 0,-1-2 0,0 4 0,0-5 0,0-2 0,0-3 0,0-5 0,0 4 90,0-4-90,2-1-90,1-4 180,-1 0-90,1 0 0,0 0 90,-1 0 90,3 0-90,-4 0 0,5 0 0,-4 0 0,2 0-90,2 0 0,-2 0 0,4 0 90,-2 0-90,2 0 0,1 0 0,0-2 0,2 0 0,1-3 90,0 3-90,2 0 90,8 2-90,-4 0 0,5 0 0,-6 0 89,6 0 1,6 0-90,-1 0 0,12-4 0,-2-1 0,0-2 90,1 0-90,-12 3 90,-1-1-90,-2 1 0,-1-1 90,-1 3-90,-2 0 0,1 2 0,12-4 0,-8 1 0,8-4 0,-9 4 0,6-1 0,-6 4 0,6-4 0,-12 3 90,0-1-90,-3 0 0,-1 2 0,-2-2 0,0 2 0,0 0 0,2 0 0,8-2 0,-2-1 0,5-1 0,-3-1 0,1 3 0,3-2 0,15-1 0,2 2 90,10-1-90,-16 4 0,3 0 0,-4-2 0,0 0 0,17-3 0,-18 3 0,12 0 0,-15 2 0,2 0 90,1 0-90,14 0-45,-8-1 0,0 0 135,16-2-90,-18 1 0,-2 0 0,-3-3 0,1 1 0,2-1 0,-1 1 0,1-1 0,-4 1 0,1-1 0,8 0 0,-8 0 0,-1-1 0,0 1 0,1-1 0,-3 1 0,-1 1 0,1-1 0,-1-1 0,1-1 0,-1 0 0,0 0 0,-1 1 0,1 1 0,-3-2 0,-1 1 0,-1 0 0,10-4 0,3 0 0,1-1 0,1 2 0,-8 0 0,1 4 0,3-3 0,-3 1 0,3-2 0,26-4 0,-10 2 0,-13 5 0,-1-1 0,9 0 0,0-1 90,-15 3-90,17-4 0,-13 4 0,11-1 0,-14 1 0,17 1 90,-11-1-180,14 1 180,0-3-90,-13 2 0,13-1 0,-16 1 0,15-2 0,3 4 0,0-1 0,8 2 0,-30 0 0,9-3 0,-7 1 0,-8-1 0,10 1-90,-10-1 180,3 1-180,3-3 90,1 2 0,5-3 90,0 3-180,-1-2 90,-1 3 0,6-3 90,-3 0-90,9 2 0,-16-1 0,0 3 0,-10-1-90,1 1 90,13-3 0,-9 3 0,9-3 0,-13 1 0,2 1 0,10-1 0,-9 3 0,6 0 0,-4 2 0,-6-2 0,6-1 0,-8-1 0,8 1 0,-8-1 0,6 2 0,-11-3 90,2 3-90,-7 0 0,1 2 0,-10 0-3328,0 0 3328,-20 4 0,0-3 0,-15 3 0</inkml:trace>
  <inkml:trace contextRef="#ctx0" brushRef="#br2" timeOffset="347910">12954 13817 21295,'-5'-13'3508,"-4"-1"-2879,8 3 1,-8 2-90,8 0-180,-6 4-91,6-1-89,-3 3 0,4 1 90,0 2 360,0 16-540,4 2-90,0 18 0,3 2 0,2 23 0,-4-12 0,3 12-270,-4-27-1619,-2 3-2159,0-21 4048,-7-6 0,-4-22 0,-6-8 0</inkml:trace>
  <inkml:trace contextRef="#ctx0" brushRef="#br2" timeOffset="348041">12710 13347 20305,'0'-25'1619,"0"4"-3777,7 4 2158,2 9 0,9 2 0,1 6 0</inkml:trace>
  <inkml:trace contextRef="#ctx0" brushRef="#br2" timeOffset="348624">13254 13623 23274,'0'5'2788,"0"-1"-2338,-3 8-360,5-1-90,3 15 0,8-3 0,3 7 0,5 7 0,-3-1 90,-4-6-90,-6-13-90,-8-13 90,0-4-180,0-12 180,0-3 0,9-28 0,0 10 0,9-11 0,-2 17 180,8 6 0,-6 10-90,7 17 0,-6 15-90,-1 15 0,2 12 0,-3 2 0,-3-16 0,1 0-90,5 12-360,17 1 90,-15-41 180,6-16 45,-12-17 0,-1-8-1606,1-13 0,-2-5 1741,1-3 0,-1-1 30,-5 13 0,-1-1 0,-2 2-108,0-8 0,-1 0 258,-1 7 0,0-1 0,-1 0 135,0-13 0,-1 2-180,1 3 0,0 4-141,-3-13 96,2 50 0,0 17-90,4 22 1566,-2 10 1,2 6-1747,2 7 0,0 3-212,-1 1 1,1 0-59,1 0 1,0-4-721,1 9-359,2-5-446,-3-13 1975,0-7 0,0-12 0,-1-4 0</inkml:trace>
  <inkml:trace contextRef="#ctx0" brushRef="#br2" timeOffset="348793">13709 13447 22914,'-21'-14'1799,"9"-2"-1619,6 2-180,18-3 0,10 1-360,10 1 0,7 0-1484,15-3 0,4 0 1712,1 0 0,1 1 0,-15 4 0,0 1 1,-1 0-1,4-1 0,1 1 0</inkml:trace>
  <inkml:trace contextRef="#ctx0" brushRef="#br2" timeOffset="349357">15147 12759 20726,'-7'-22'3868,"-2"-1"-3406,8 10 78,-3 11-115,4 39-245,0 5-135,0-8 0,0 1 77,0 28-77,0-19 0,0 0 45,0 20-41,0-21 1,0-1 40,0 1 0,0-11-90,0-15 90,0-17-90,4-17 0,2-1 0,19-33 0,0 14 0,16-12-3392,0 21 3392,6 7-91,-11 18 1,1 5 90,17 11 0,-18 2 0,-4 4 0,3 22 0,-7 9 0,-15 2 0,-11 0 0,-16-4 0,-13-7 0,-13-10-1105,2-17 1,-2-5 1104,-21-4-45,20-5 0,0-5-44,-7-18-1,21 1 0,4-5-45,6-5 0,4-2 45,1 1 0,5-1-315,12-9 0,6 3-314,12-3 1938,11-7-2478,-8 27-720,0 8 2024,-3 8 0,-3 3 0,-2 4 0</inkml:trace>
  <inkml:trace contextRef="#ctx0" brushRef="#br2" timeOffset="349768">16243 12637 23813,'0'-14'2339,"-4"1"-2159,0 6 0,-4 2-90,3 3-180,2 2-2878,3 0 1079,0 6-7942,0 0 9140,0 7 1,-6 1-1,-1 2 1</inkml:trace>
  <inkml:trace contextRef="#ctx0" brushRef="#br2" timeOffset="349957">16211 12940 20755,'10'18'3238,"0"0"-2518,0 2-180,4 3-181,2 6-89,3 5-180,-1 7 0,-5 4 0,-3 5-450,-6 4-809,-11-15 0,-3 1-1440,-12 22 2518,0-22 1,-4-3 0,-1-10 0,-3-2 0,-3-1 0,0 1 0</inkml:trace>
  <inkml:trace contextRef="#ctx0" brushRef="#br2" timeOffset="353026">12312 13311 18866,'0'-9'3778,"0"0"-3508,0 2-90,-3 0 0,2 5 180,-7 0-271,8 2 271,-4 0 90,4 22-360,4 20-90,0 11 90,6 13-180,0-14 180,3 2-90,-1 2 0,-3-13 0,-1-1-184,-1-9 0,0 0 184,2 12 0,-1-1 0,3 17 90,-1 1-90,-4-1 0,0-5 0,-5-21 0,0 1 0,0-2 0,0 0 0,-1 26 0,0-10 0,0-25 0,0 3 0,0-12 368,0 3-188,0-14 90,0-1-180,2-4-1,0 0 91,2 0-90,-2 0 0,2 0 0,0 0 0,2 0 0,3 0 0,-1 0 0,7 0 0,-1 0 0,9 0-90,0 0 0,3 0 90,24-2-90,-9-2 90,18-3 0,-14-2 45,-12 2 0,2 0-45,4 0-1,3-2-89,16-4 0,0 0 0,-10 2 0,2 0 0,-5 0 0,3 0 0,-3 0-278,-1 1 1,0 1 277,14-3 0,0 0 0,-17 4 0,-1 0 0,14-3 0,0 0 0,-16 4 0,-1 1 0,11-4 0,-3 1 0,6-3 0,-3-1 0,-3-1 0,-13 3 0,1-1 0,18-9-151,-17 7 0,1 0 151,17-9 0,3 1 0,2-1 0,0 2 0,-2 1 0,0 4 0,-19 5 0,0 1 0,19-5 0,-22 6 0,0 0 0,11-4 0,-12 4 0,1 0 0,20-6 0,-18 6 0,1 1 0,3-1 0,-2 1 0,22-5 0,-8 3 0,0 0 0,8-2 45,-11 5 0,2 1-90,-13 1 0,0 1 45,-1 2 0,-1-1 90,27-3 448,-21 4-628,14-9 90,-15 5 0,24-7 0,-18 2 0,0 3 319,-3-4-319,2 3 0,-7-1 0,11-3 0,-9 2 0,1-3 0,-8 5 0,1 0 0,18-3 0,-10 3 0,2 1 0,-9 3 0,-2 0 0,32-6 0,-11 6 0,-21 1 0,-5 2 0,-1 2 0,-5-2 0,9 0 0,1 1 90,-1-1-180,8 0 90,-8-2 0,-1-1 0,-3 0 0,-12 3 0,-1 2 0,-4 0 0,-2 0 0,-4 0 0,0 0 0,-2 0 0,2 0 90,-2 0 90,0 0-90,-2-8-90,0-2 0,-3-22 0,-6-20 0,0-6 0,0 6 0,-1-7-672,1-4 0,0-5 702,-1 9 0,1-4 0,-1 2-30,2 8 0,0 1 0,1 1 0,-1 1 0,0 1 0,0 4 0,1-1 0,0 4 0,-1 3 0,2 1-797,-1-28 797,-2 8-185,4 10 185,1 6 0,-3 5 0,2 4 0,1 3 90,-4-9 1106,8 13-1196,-4-4 896,4 17-896,0 2 234,-4 1-234,3 3 0,-2 1 0,3 3 0,0 1 0,-4 2 90,-2 0-90,-4-2-90,-10 0 180,1-1-90,-11 1-90,-3 2 90,1 3 0,-5 2 0,-13 5 0,-3 0-546,-2 1 1,-2 1 545,14-1 0,-1 0 0,1 0 0,-8 1 0,0 1 0,-2 0 0,-1 1 0,-1 0 0,0-1 0,-2 2 0,-1-1 0,-2 2 0,0 0 0,-2 0 0,-4 2 0,17-5 0,-4 2 0,-1 0 0,2-2-691,-6 2 0,2-1 1,-3 1 690,0-1 0,-2 1 0,-2 1 0,4-3-782,-5 1 1,2-1 0,1-1 781,-3 1 0,0 0 0,0-1 0,2 0 0,-1-1 0,-2 1-318,2-1 1,-3 1-1,0 1 1,3-2 317,-2 1 0,3-2 0,-2 1-78,6-1 0,-3 1 1,1-1-1,5-1 78,3-1 0,5-1 0,0 0 0,1-2 0,1 0 0,0 1 0,-17 2 0,-2 1 112,10-2 0,-2 0 1,3-1-113,-5 2 0,-1 0 0,1-1 0,-5 2 0,7-2 0,10-2 0,2 0 838,-9 1 0,1-1-838,14 0 0,3-2 0,-14-2 0,-1 3 0,25-4 1861,5 0-1861,6 0 1844,2 0-1844,6 0 1445,-3 4-1445,4-3 15,-7 7-15,3-7 0,-6 7 0,5-7 0,-3 3 0,8-4 0,2 0 90,3 0-90,0 5 0,0 2 0,0 6 0,0 7 0,0 7 0,0 8 0,0 3 180,0 25-90,0-13-261,0-16 0,0 0 171,0 16 90,3 2-90,4-2 0,0-16 0,1 0 0,6 11 0,-4-12 0,1-2 90,4 5-90,-2-2-90,-4-10 180,-3-8 342,-1-3-432,0-5 0,0 2 90,-3-9-90,0 3 90,-2-4-90,1 0 0,2 0 0,1 0 0,-2-4 0,2-1-540,-4-2-2069,2 0 271,0 1 2338,0-1 0,6-2 0,0 0 0</inkml:trace>
  <inkml:trace contextRef="#ctx0" brushRef="#br2" timeOffset="355342">5003 5007 20305,'-26'0'2789,"1"-4"-2429,-1-5-1,3-7-89,3-7-90,9-4 0,4-4 0,12-26-135,4 22 0,2-2-90,-1 0 0,2 0-109,6-3 0,2 2 154,-3 9 0,2 1 0,1-1 0,3 0 0,15-16 0,3 1-45,-8 9 0,2 1-314,-3 3 1,3-1 0,0 2 403,9-4 0,3 2-45,-8 7 0,4-1 0,2 0 0,1-1 0,5-2 0,1 1 0,2-1 0,2-2-243,-3 1 1,2-2 0,2-1-1,-1 0 1,0 0 242,-2 1 0,0-1 0,0-1 0,-2 2 0,-3 0-364,1-1 0,-2 0 0,-3 1 0,-1 1 364,7-8 0,-3 1 0,-3 1 0,-8 6 0,-2 1 0,-1-1-302,15-13 0,-1 0 302,-1 1 0,0 0 201,-13 10 1,0 0-1,-1 2-201,5-4 0,-3 3 0,0 0 0,-1 1 0,-6 8 0,-2 4 889,11-3-889,-8 7 1689,8 0-1689,8-2 90,-7 2 1268,16-9-1448,-14 3 90,-1-2 0,10-3 0,-15 6 115,12-9-25,-15 11-90,9-10-90,-8 11 90,2-1 0,-8 7 0,-1 2 0,-3 0 0,-4 2 0,-4 2 0,-5 3 0,-3 2-450,-4 0-2158,-2 0 2608,0-6 0,0-1 0,0-7 0</inkml:trace>
  <inkml:trace contextRef="#ctx0" brushRef="#br2" timeOffset="355877">7764 2366 20036,'-22'-7'2608,"1"0"-2338,0 3-90,11-5-90,2 4-90,17-4 0,5 5 90,5-1-180,1 2 90,0 1 0,2 2 0,-1 0 0,1 7 0,-2 0 0,8 13 0,-10-7 0,4 0 0,-16-5 0,-2-3 0,-4 4 0,0 2 0,0 3 0,-8 2 0,-1 6 0,-7 1 0,0 4 0,1 2 0,3-1 0,6 1 0,2-6 0,4-1 0,0-8 0,0-1 90,-3-8 90,2-1 89,-3-4 1,1-4-90,-2-3-180,-3-8 0,-2-6 0,0-4 0,-1-4 90,0 1-180,0 1 0,4 4-449,-2 7-181,8 7-1259,-8 9 1979,4 13 0,-4 18 0,0 12 0</inkml:trace>
  <inkml:trace contextRef="#ctx0" brushRef="#br2" timeOffset="358942">17238 12578 20575,'-4'-15'3238,"-2"-1"-2788,-4-1 90,-3 2 0,3 3 179,4 1-179,-2 2-1,8 2 1,-8 1 360,7 1-900,-2 1 0,8 13 0,6 4 0,23 32 0,-8-16 0,2 0 0,0 0 0,0 0-132,4 2 0,-1-1 132,14 9 0,-16-15 0,1 0 0,13 6 0,6 5 0,-23-20 0,-6-7 0,-6 2 0,0-9-1799,-9-7 629,-3-5-1264,-7-19-7397,-3-9 9185,0 1 1,4-4-1,0 13 1</inkml:trace>
  <inkml:trace contextRef="#ctx0" brushRef="#br2" timeOffset="359459">17575 12415 16977,'4'-22'5757,"2"-1"-4947,2 3-91,-1 1-89,-4 4-1,-3 3 1,0 3-180,0 5 0,0 2-91,0 2-89,-5 10 180,-14 35-2056,-1-5 0,-1 4 1696,0 3 0,0 1-45,-4 6 0,-1 1-485,2 0 1,1-2 439,5-14 0,0 0 0,-2 7 0,1-3 0,-5 6 0,5-10 0,3-8 0,7-8 0,0-5 2957,9-7-4396,-4-10-3184,4-10 4623,-4-6 0,0-5 0,-4 6 0</inkml:trace>
  <inkml:trace contextRef="#ctx0" brushRef="#br2" timeOffset="363510">19256 11999 17787,'0'-7'4407,"-4"-1"-3867,4 1-90,-4-2 0,4 0-1,0 0 91,0-3-90,0 1 539,0-5-539,0 4 0,0-1-181,0 6 91,0 3-180,0 2 90,2 22-180,4 1 0,2 23-45,1-7 0,0 1 45,4 26-465,-2-3 0,0 0 375,-5-23 0,-1-2 0,1 10 0,0-1 0,-2 12 0,-3-8 0,-1-6 0,0 8 0,0-19 0,-3 5 0,2-19 90,-3-8-180,4-4 930,2-22-840,4-2 0,4-18 0,7 0 0,3-5 0,2 0-90,3 0 90,10-1 0,-8 15 0,8 5 0,-10 16 0,6 22 0,-1 16 0,-3 8 0,-8 10 0,-10-13 90,-5 19-90,-8-16 0,-6 13 0,-9-22 0,-5-3 0,-6-8 0,-20-8 0,8-12 0,-11-10 0,18-10 0,5-5 0,5-5 0,5-5-90,9-2 0,4-6-270,11-18-90,4 17-179,4-10-271,8 29-179,1 5-180,5 9-3149,17-2 4408,-9 10 0,13-3 0,-14 6 0</inkml:trace>
  <inkml:trace contextRef="#ctx0" brushRef="#br2" timeOffset="363893">19987 12094 20395,'-12'-9'3778,"0"2"-3148,1 3-180,5 0-91,-3 3-89,8-1 0,-5 0-180,6 0 180,13-9-270,6 3 90,23-7 0,11 1-90,-4 4 0,2-2-203,-12 3 0,2-1 233,3 0 0,4-1 0,-6 2-75,-5 0 0,-3 0 45,10-1 0,-2 0 0,11-1 0,-19 4-90,-2 1-269,-20 1-181,-4 3-360,-4 0-1798,-2 8 765,-2 1 1933,-5 9 0,-2 0 0,-5 2 0</inkml:trace>
  <inkml:trace contextRef="#ctx0" brushRef="#br2" timeOffset="364209">20210 12366 20845,'-26'11'2699,"1"-4"-1890,1 1-359,13-7 0,0 3-181,16-4 1,8 0 90,13-4-135,7-2 0,3-1-45,28-6-244,-18 3 0,3 1 108,-1-1 1,-3 2-45,20-5 0,-27 6 0,-4-1 0,0 1 0,-7 1-89,-9 1-631,-2 3 0,-9 0-359,-2 2-450,-5-2-682,0-3 2211,0-4 0,4 0 0,0-2 0</inkml:trace>
  <inkml:trace contextRef="#ctx0" brushRef="#br2" timeOffset="364885">21607 11565 20575,'-3'-15'3688,"-2"2"-3238,1-2-90,-4 4 89,8 2-89,-4 0 270,0 2-450,3 2 0,-6 3 0,6 2 89,-6 0-89,1 6 90,-6 6-90,-5 12 0,-1 9 0,-4 11-3482,-1 7 3392,1 5 0,-1 3-1233,7 0 1143,5 0 0,6 0 0,5-1 0,5-3 0,4-3 0,7-9 2826,6-5-2826,21-2 0,-4-14 0,14-5 0,4-13 0,-16-8 0,9-3 0,-23-4 1709,-3-5-1709,-8-2 0,-2-3 0,-7-3 0,-4-4 0,-6-3 0,-11-19 0,-9-3 0,5 25 0,-2 1 0,-14-7 0,-4 17 0,8 21 0,-1 6 0,1 6 0,-1 6 0,-4 13-90,3 5-900,3 10 271,13-15-1620,11-2 720,8-23-900,3 0 2519,8-10 0,7-6 0,4-1 0</inkml:trace>
  <inkml:trace contextRef="#ctx0" brushRef="#br2" timeOffset="365157">22155 11556 22374,'0'-30'3058,"-3"3"-2518,2 5-180,-8 4 90,8 0-360,-5 10-90,6 0 0,0 8 0,0 0-630,-3 0-90,-4 6-449,-3 3-630,-2 10 1799,-8 13 0,12-2 0,-5 10 0</inkml:trace>
  <inkml:trace contextRef="#ctx0" brushRef="#br2" timeOffset="365343">22180 11868 22914,'43'2'2608,"0"0"1,21 5-2519,-25 5 0,-19 3-180,-5 3 90,-29 16 0,-17 11 0,1-4 0,6-9 0,-2 1 0,-15 15 0,0 0 0,-1 0 0</inkml:trace>
  <inkml:trace contextRef="#ctx0" brushRef="#br2" timeOffset="375170">10562 4595 21745,'0'-11'2698,"-4"2"-2158,0-2-1,-4 2 1,0 0 450,-8 0-541,5 4-89,-9 1-180,4 4 0,-6 0-90,-8 0 0,-9 0 0,-12 6-1062,-10 1 972,25 1 0,-3 0 0,-5 0 0,-3 0 0,-5 2 0,-2 0 0,-6 1 0,-2 1 0,19-4 0,-1 1 0,-1 1-1014,-3 0 1,0 1-1,-1-1 1014,-3 2 0,0-1 0,-1 1 0,-3 0 0,-1 1 0,-1 0-326,-1 0 1,-1 1 0,0-1 325,-1 2 0,0-1 0,0 1-344,0 0 1,0 0 0,0 0 343,3 0 0,0 0 0,1 0 0,2 0 0,1 0 0,1 0-63,3 0 0,2-1 0,1 1 63,-17 6 0,2 0 0,8-2 0,3-1 0,7-2 0,3 0 932,6-3 0,3 0-932,-19 8 1099,6 1-1099,18-7 1721,6 12-1721,15-7 0,8 13 1459,2-3-1459,3 5 0,-1 6 0,0 9 0,0 11 0,-4-26 0,0 2-149,2 5 0,0 2 149,-1 6 0,0 1-591,1 8 1,0 2 590,-1-17 0,1 2 0,-1 4-675,2 9 1,-1 6 0,2 2-1,-1-3 675,-1-8 0,0-3 0,1 2 0,0 2 0,0 2 0,0 4 0,0 1 0,0-1 0,0-2 0,1 2 0,-1-3 0,1 0 0,-1 1 0,2 1 0,-1-1 0,1 1 0,0 0 0,0 0 0,0 0 0,1-1 0,0 1-490,1-2 1,0 0 0,0 0 0,1 0 489,-1-3 0,1 1 0,0-1 0,0-1 0,0-2 0,0-1 0,1 1 0,0 2-187,0 0 1,1 2-1,0 1 1,0-1 0,0-3 186,0-1 0,0-3 0,-1 0 0,1 2-93,2 11 0,0 3 1,0-1-1,-1-5 93,0-4 0,-1-4 0,-1 0 0,0-1 0,-1-1 0,0 0 0,0-3 0,0-1 0,0 0 0,0-2 0,-1-1 0,1-1 0,4 15 0,0-1 0,-1-7 0,1 0 452,2 6 0,-1-1-452,-4-17 0,-1-1 818,1 7 1,-1-1-819,-2 6 0,-4-3 1916,-2-6-1916,-2-4 0,0-4 2107,2-7-2107,-2 5 0,2-6 0,-2 2 792,0-7-792,0-5 236,0 3-236,0-4 0,0 6 0,0-5 0,2-4 0,2-2 0,7-8 0,10 0 0,13-2 0,15-4 0,7-5 0,10-4-848,-20 5 0,3-2 0,2 0 0,0 0 848,4 0 0,0-1 0,1 0 0,2 1 0,-6 0 0,2 1 0,1-1 0,1 0 0,1 1-379,0 1 1,3-1 0,0 1 0,1 0 0,-1 0 0,-3 0 378,0 1 0,-2 1 0,-2 0 0,3-1 0,4 0-190,-6 1 0,4 0 1,3-1-1,2-1 1,-1 1-1,-1 1 1,-3-1-1,-6 2 190,17-3 0,-7 2 0,-2-1 0,3 1-142,-3-1 1,3 0-1,0 0 1,-3 0-1,-5 1 142,4 0 0,-5 1 0,-2-1 0,-5 1 0,-2-1 0,-1 1 0,10 0 0,-3 0 583,-9 1 0,-3-1-583,-3 0 0,-2 1 0,5-2 1744,-4-1-4173,-40 13 2950,-36 30 1,0 0-1,9-5 1,0 0 0</inkml:trace>
  <inkml:trace contextRef="#ctx0" brushRef="#br2" timeOffset="376478">10493 13334 23454,'-12'13'1889,"-4"1"-1440,-7 1 1,-5 3 90,-4 3-1,-3 2 451,-20 7-720,12-7-270,-14 3 0,13-8 0,-4-2 0,-11 2 0,4-3 0,-2 0-458,10-3 1,-2 1 457,-12 2 0,-7 2 0,3-2-734,20-4 1,3-2 0,-3 1 733,-15 4 0,-5 1 0,3 0 0,12-4 0,1 0 0,-4 1 0,-5 2 0,-5 1 0,0 1 0,3 0-619,-4 0 0,3 0 1,-3 2 618,3-1 0,-4 0 0,1 1 0,6 0 0,2-1 0,4 1 0,1-1 0,1 0 0,0 1 0,2-1 0,4 0 0,2 0 0,-1 1 0,-6 3 0,0 2 0,3-1 0,0 1 0,2 2 0,-7 4 0,6 0 0,4 7 0,25-6 0,4 2 0,-3 21 0,11 2 0,3 3 101,2-18 1,2 1-102,1 15 0,0 4 187,0-14 0,0 1 0,0-1-187,1 10 0,-1 3 0,0-10 0,-1 6 0,0 0 0,0-5 0,1 17 0,-1-2 0,0-8 0,0 3 0,-1-3 0,2 4 0,0 0 0,-1-3 0,0 4 0,1 1 0,0-14 0,0 1 0,1 0 0,0 0 0,0 0 0,-1 1 0,1 0 0,0 1 0,3 10 0,0 1 0,0 1 0,1-3-145,0-8 1,-1-2 0,1-1 0,0 1 144,0-1 0,0 1 0,0-1 0,1-2 0,1 13 0,2-2 0,-2-5-368,3 2 0,-2-4 368,0-2 0,-1-2 0,0-2 0,0-2 0,-1-3 0,0 0 15,3 8 1,0-2-16,-4-14 0,0-1 0,1 7 0,0-2 0,-1 4 889,0-3-889,-3-4 0,-2 0 2794,-2-3-2794,-2-1 1314,0 21-1314,0-18-2900,0 8 2900,2-24 0,2-6 0,4 1 0,2 1 0,4 1 0,19 3 0,27-4 0,-25-7 0,3-1 1285,11-2 1,1-2-1286,-2-1 0,4 0 0,6 3 0,7 1 0,-2-1-547,-11 0 0,0-1 0,5 0 547,0 0 0,8 0 0,2 0 0,0 1 0,-7-1-457,-6 0 1,-5 0 0,1 0 0,5 0 456,2-1 0,6-1 0,3 0 0,0 0 0,-3-1 0,-5 2-373,1 0 1,-6 0-1,0 0 1,3 0 372,-1-1 0,3 0 0,1 0 0,-3 0 0,-3 0 0,8 1 0,-5 1 0,0-1 0,-5-1 0,-1 0 0,1 1-407,7 0 1,1 0 0,-4 1 406,2 0 0,-2 0 0,-8-2 0,1 0 0,-7 1 685,12 3-685,-3 4 1205,-37-2-1205,-15 3 1714,-4-5-2884,-13-6-2338,2-13 720,0 0 3636,-4-14 0,3 2 0,-5-3 0</inkml:trace>
  <inkml:trace contextRef="#ctx0" brushRef="#br2" timeOffset="378753">16783 4288 22824,'0'-16'2878,"0"0"-2428,0 3-90,0 1 0,0 3-1,6 3 1,4 3-90,10 1 0,7 2 0,5 8-90,5 4-180,2 11 0,1 4 0,1 3 0,-1 1 0,-3-1 0,-2-1 0,0 0 0,-12-7 0,4-7 0,-17-9 0,0-6 0,-2-6 0,11-25 0,-2 3 0,1-2 0,1-3 0,1-1-491,4-5 1,1 1 490,-6 8 0,1 1-273,10-14 0,4-3 273,3-4 0,1-1 0,1 0 0,-1 1 0,0 1 0,-2 4 0,-10 14 0,-3 3 0,20-20 0,-6 10 0,-9 9-810,-2 4 91,-13 13-181,-1 2-179,-11 10 653,-4 6-1463,-5 5-26,-10 8 1915,-9 6 0,-6 2 0,-3 2 0</inkml:trace>
  <inkml:trace contextRef="#ctx0" brushRef="#br2" timeOffset="379661">17339 3967 22014,'-4'0'2789,"0"-2"-1620,4-7-179,2-1-721,2-1 1,2 4-90,3 5 0,-1 8 0,0 6 0,7 24-90,-3 2-90,2-3 0,0 1 0,5 12 90,8 10-90,-6-21 90,-1-6 0,-2-6-90,6 2 0,-8-16 0,3 1 0,-7-12 0,2-2 0,6-5 0,7-8 0,9-9 0,9-9 0,-7 5 0,2-1-212,-8 6 0,1 0 212,12-8 0,-1 1-728,-11 11 1,-1 2 727,-1-1 0,-1 2 0,29-11-117,-26 11 1,-1 1 116,15-5 0,2-1 0,-16 8 350,-13 5-350,1 1 1476,-11 5-1476,-3 2 286,0 0-286,-4 4 0,1 2 0,-8-1 0,3 3 0,-6-3 0,2 0 0,-3-1 0,4 0 0,-9-3-3059,-7 7-89,-10-1 3148,-16 6 0,-5 5 0,-8 3 0</inkml:trace>
  <inkml:trace contextRef="#ctx0" brushRef="#br2" timeOffset="382336">11878 5812 19226,'0'-9'4048,"-6"2"-3509,1 1-179,-1-1 0,-3 4 0,8-3 0,-5 3-1,1 1-89,-4 0-180,-7 2-90,-8 0 0,-8 8 0,-13 6 0,-14 11-567,8-3 0,-3 0 567,12-6 0,-1 1 0,-2 0 0,-5 1 0,6-2 0,8-3 0,2-1 0,-13 4 0,2-3 0,3-4 0,10 5 0,20-6 90,15 10-90,2 0 1134,3 7-1134,0 4 0,-2 9 0,2 8 0,-3 8 45,-1-9 0,-1 7-45,-1-1 0,-2 5 0,1 1-1131,0 3 1,1 1-1,-1 0 1161,-1 3 0,0-1 0,0-1-30,-2-11 0,0-2 0,0-3-904,-1 10 1,-1-1 903,-2 1 0,-2 1-310,1 1 0,0-1 310,-1 1 0,0 2 0,0-8 0,-1 2 0,0-2 0,0 6 0,0-1 0,1-10 0,-1 1 0,1-4 0,0-1 0,1-4 0,0-3 0,0 0 0,1 27 0,-4-10 0,10-9 0,-4 2 2189,4-15-2189,0 1 2369,0-19-2369,0-2 1261,0-6-1261,0-1 270,0-4-180,9 0 0,2 0-90,13 0 90,3-4 0,25-7-90,11-5 0,-30 8 0,0-1 0,7-1 0,-3 1 0,4 1 0,5 0 0,-23 4 0,-5 3 0,-4-1 0,-4 2-90,-1 0 0,-4 0-540,-2 0-720,-2 0 1,-1 6 0,0 2 0</inkml:trace>
  <inkml:trace contextRef="#ctx0" brushRef="#br2" timeOffset="385413">11707 15120 19586,'-12'-7'2878,"0"-2"-2518,1 2-90,1-2 90,2 2 359,4-3-449,-3 4 0,6-2 0,-6 3 0,6 1-1,-7-1 1,7 3-90,-6-2 90,3 1 90,-10-3-270,-1 3-90,-7-1 0,-4 4 90,-5 0-90,-5 6 0,-5 3 0,-3 7 0,-5 6 90,-2 1-90,-2 5-549,-2-1 549,2-2 0,0-1-90,6-5 90,7-1 0,6-7 0,9-4 0,5-3-90,8-4 90,5 0 0,0 0 0,6 0 639,-2 0-639,3 8 0,0-2 90,0 15-90,0 9 90,0 1-90,0 13 0,0-5 90,0 6-180,0 7 90,0 6 0,1 8-179,1-31 0,1 3 179,3 18 0,1 3 0,-1-16 0,0 3 0,1 5 0,0 5 0,0-6-45,-1-5 0,-1-1 75,0 4 0,-1 3 0,-1-4-30,-1-7 0,0-2-688,-1 10 1,0-1 687,-1 12-90,0-5 53,0-19 1,0 0-54,0 17 90,0-12 0,0 0 0,0 2 0,0 18 0,0-24 378,0-2-378,0-8 1230,-4 6-1230,3-4 198,-2 4-198,-1-5-90,0-12 90,-1 5 0,2-9 0,3-4 0,0-3 0,0 0 0,0-3 0,0 8 0,-4-8 0,3 11 0,-6-10 0,6 6 0,-3-4 0,4-3 0,0 3 0,2-4-90,2 0 0,4 0-90,3 0 0,3 0-629,11 0 89,-4 0-1799,17 0 2519,-8 0 0,-3 0 0,-4 0 0</inkml:trace>
  <inkml:trace contextRef="#ctx0" brushRef="#br2" timeOffset="430506">10895 4559 19856,'10'0'2788,"-2"0"-2428,-3 0 90,-4 0 3058,-1 0-3239,-5-2 1,-13 2-180,-40 2 0,6-1-1234,12 1 0,-1 0 1234,-20-2-90,27 0 0,-1 0-52,-2 2 0,-4 0 97,-22-2 0,-2 1-45,13 1 0,0 0-181,5-2 1,-1 0 0,1 0 180,-4 1 0,-1 2 0,2-1 0,-4 1 0,2 1 0,-9 2 0,0 0-757,7-1 0,-2 0 0,3 1 802,-5 1 0,3 1-45,-1 1 0,0 0-286,1 1 0,0 1 331,3 1 0,0 0-36,4 1 1,-1 0-10,-13 5 0,2 1 45,17-5 0,0-1-594,-8 5 1,3-1 548,-7 6 0,11-3 1454,-7 6-1454,19-8 0,-7 4 0,21-9 2175,-9 5-2175,-8 0 283,-1 1-283,-8-3 3392,9-3-3392,3-2 0,-3 1-2717,-25 11 2717,1 2 0,26-2 0,29-2 0,4 4 0,0 31 0,0-18 0,0 4 0,2 1 0,0 2-248,0 7 1,0 0 247,2-11 0,0 1 0,2 19 0,0 1 0,-2-15 0,1 3 0,1 3 0,0 4 0,-1-4 0,1-4 0,0 1 0,0 5 0,0 4 0,1-4 0,0-4 0,1 1 0,-1 7 0,1 5 0,-1-5 0,-1-4 0,1 0 349,0 8 1,-1 5-1,0-4-349,-1-6 0,-1 2 0,0-11 0,1 5 0,-1 1 0,0-6 0,1 13 0,0-3 0,-1-7 0,1 3 0,-1-5 0,1 2 0,0-2 0,-1-2 0,1 1-1338,0-3 1,0 1 1337,0-1 0,0 0 0,-1 0 0,0-1-800,1-1 1,0 0 799,-1 1 0,0 0 59,0-3 1,0 2-60,2 17 0,0 1 0,-2-17 0,-1 0 218,3 13 0,0-1-218,-3-17 0,0-3 0,2 1 0,0-1 0,-1 0 0,0 0 0,1-2 0,0 1 0,0 10 0,-2 0 0,0-12 0,-1 1 0,0 22 0,-1-1 0,-1 8 0,0-22 0,0 0 0,2 12 1748,1-3-1748,1-2 0,-2-6 0,0 0 0,-2-2 233,0-3-233,1 1 0,0-3 417,3 2-417,-2 1 0,0 1 0,0 1 0,-2-2 3346,0-3-3346,0-2 139,0 5-139,2-9 0,2 11 0,0-9 0,0-4 0,-2 1 0,-2-5 0,0-7 0,0 5 0,0-5 0,0-2 0,0 5 0,0-6 0,0 1 0,0-1 0,2-7 0,0-1 0,9-6 0,3 0 0,8 0 0,4-2 0,4-4 0,9-4 0,5-5 0,9-1-1793,8 0 1793,-28 7 0,1 2 0,2 2 0,2 0-300,18 2 0,3 0 300,-14 1 0,2 2 0,7 1 0,7 1 0,-5-1 0,-2-1 0,2 1-247,-8 0 1,5 0-1,2 0 1,-6 0 246,15 0 0,1-2 0,-10-1 0,6-2 0,0 0 0,-6 0-361,-7 0 0,-4 1 0,2-2 361,14-2 0,2-2 0,-3-1 0,2-1 0,-2 0 0,-3 0 0,1-2 0,-9 2 0,2-2 0,-2 1-547,3-1 0,-1 0 547,13-4 0,-3-1 0,-25 8 0,-3 0 130,5-2 0,-3 0-130,11-3 0,-1 0 0,-26 8 711,-6 5-711,-3 0 1060,-4 2-1330,-1 0 2786,0 0-3865,-1 0-71,0-2-1099,1-5 2519,3-7 0,1-6 0,0-5 0</inkml:trace>
  <inkml:trace contextRef="#ctx0" brushRef="#br2" timeOffset="432950">10460 13510 20485,'0'-10'2069,"0"2"-1799,0 3 0,0 3 899,0 0-269,-3 2-1,-3 0-359,1 0 359,-17 12-539,2 3-180,-11 6 0,-1-1-90,2-5 0,-5 1 0,1-4 0,-3 0-90,6-1 0,-1 0-343,-16 3 0,-1 1 343,6-3 0,1 1 0,-6 0 0,-2 1-696,-3 1 1,-2-1 695,-4 0 0,-1 0 0,-4 1 0,0-1 0,18-5 0,0-1 0,0 0 0,-1 0 0,0 0 0,-4 1 0,-2-1 0,-4 1 0,0 0 0,2-1 0,-3 1 0,4-1 0,-7 1 0,7-1 0,-6 1 0,-3 0 0,2 1 0,2-1 0,-2 1 0,3-1 0,0 1 0,0 0 0,0-1 0,-1 0 0,1 0 0,2 0 0,4 1 0,1 0 0,1 0 0,4-1 0,-16 2 0,2 1-345,13-1 1,-2 1-1,3-1 345,-2 0 0,1 0 0,-6 3 0,4-1 0,2-1 0,15-5 0,3-3 512,13-4-512,2 4 1302,11 1-1302,3 4 1297,0 4-1297,0 5 0,0 9 0,0 9 0,3 0 0,1 2 0,3 27-310,0-18 0,0 1 310,-1-8 0,0 1 0,0 0 0,0 4 0,1 3 0,-1 5 0,1-3 0,1 10 0,0 0-272,-1-7 1,1 4-1,0 1 272,1 2 0,-1 0 0,1-2-444,-2-11 0,0-2 0,1 2 444,1 13 0,0 2 0,0-3 0,2 4 0,-1-2 0,-1-1 0,0 0 0,1 0 0,0-1-398,-1-2 1,1 0 397,-1 0 0,0-1 0,0-3 0,0 0 0,0 0 0,0 0 0,0-2 0,-1 0 0,1 0 0,0 0 15,-1-2 1,0 1-16,0-5 0,1 3 0,-1-3 0,2 6 0,-1 1 0,1 0 0,2 5 0,-2-4-904,3 9 1,0-4 903,-1 1 0,-1-1 0,0-6 0,-1-4 874,3 17-874,-5-21 0,1 4 0,2 10 0,-1 0 200,-1-11 0,0-1-200,0 5 0,-1-7 368,-2-8-368,0-4 3242,-2-7-3242,0-3 0,0-6 0,2-2 454,0-3-454,2-2 0,-1-4 0,0 3 0,-2-7 0,1 7 0,-2-3 0,3 6 0,0 1 0,3-5 0,-2 5 0,11 10 0,-10-11 0,8 15 0,-13-24 0,2 8 0,-2-9 0,4 3 0,0-4 0,8 8 0,-1-6 0,5 10 0,0-11 0,4 9 0,7-8 0,7 4 0,5-2 0,6-3 0,-10 1 0,2 0 0,21-2 0,-20 0 0,0 0 0,13 0 0,-17 0 0,2 0 0,18 0-410,-19 0 0,-1 0 410,18 0 0,3 0 0,6-4-244,-31 0 0,1 1 244,1-3 0,1 0 0,2-1 0,-1 0 0,2 1 0,0-1 0,1 0 0,1 0 0,-1 0 0,1 1 0,2-1 0,-1 0 0,0 0 0,2 1 0,19-3 0,1 0 0,-15 3 0,-1-1-1054,15 0 0,-1-1 1054,-20 4 0,-2 1 0,-1 1 0,-1 0-478,-4 1 1,-1 0 477,29 1 353,-8 0-353,-8 6 0,-3-1 339,-5 6-339,-3 0 0,-2-5 0,-1 6 2027,-1-6-2027,-1 1 0,-3-3 1397,-1 0-1397,-5-3 0,2 3 255,-1 0-255,1-3 0,2 7 0,3-7 0,0 7 0,3-7 0,-4 9 0,3-5 0,-3 6 0,1-6 0,-3-1 0,0 0 0,-1-3 0,-1 4 0,8-5 0,-8-5 0,5 0 0,-8-4 0,-3 2 0,0 1 0,-2 1 0,-1 3 0,-3 0 0,2 2 0,-5 0 0,1 0 0,-6-2-720,-8-3-629,-1-2-270,-7-2-450,2 0-7762,-2 0 9118,-2-2 0,-1-3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22:21.646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15833 4066 21025,'4'-5'2069,"0"-1"-1799,-2 6 629,0-2-269,0 2-1,2 0-89,2 6-90,2 3 0,2 9-91,1 5 91,1 2-90,0 6 90,-2 3-450,4 29 0,-5-10 0,-1-2 0,-1 3 0,-3-20 0,0 2 0,-1 7 0,0 4 0,0-2 0,-1-2 0,-2 4 0,0 1 0,0 9 0,-1 1 0,0-6-659,-1 8 1,0 2 658,0-4 0,0 8 0,0 0 0,0-7-698,-1 8 0,1-4 698,1-5 0,0 2 0,0-3 0,-1 10 0,0-3 0,1-20 0,0-1 0,-1 4 0,-1 1 0,-1 3 0,1 1 0,-1-3 0,0 2 0,0-2 0,-1 5 0,-1 8 0,0 8 0,-1-1 0,1-5 0,0-10 0,1-3 0,-1 1 0,1-1 0,-1 2 0,0 1 0,0-5 0,2 1 0,0-4 0,0 4 0,0 1 0,1 4 0,-1 1 0,1-3-456,-1 2 1,0-2-1,1 3 456,1-4 0,1 3 0,-1 0 0,1-4 0,0 0 0,-1-3 0,2 0 0,-1 0 0,1 0 0,1 1 0,-2-2 0,1 0 0,1 3 0,-1 0 0,1 2 0,0 1 0,0-3 0,-1 4 0,0-3 0,1 2 0,0-3 0,1 2 0,0 0 0,0-3 0,0-1 0,-1-2 0,1 0 0,0 0 0,0 0 0,0 0 0,0 1 0,0-1 0,0 1 0,-1-2 0,1 0 0,-1 3 0,1 0 0,0 4 0,0-1 0,0-2 0,-1 2 0,1-3 0,0 5 0,0 8 0,1 7 0,-1-1 0,0-5 0,-1-11 0,0-3 0,0 1 0,0 16 0,0 3 0,0-5 0,0-17 0,-1-2 0,-1 2 0,1 18 0,0 3 0,0-2 0,0-14 0,0-2 0,0 4 0,0 7 0,0 6 0,0 2 0,0-4-511,0-7 1,0-3 0,0 1 0,0-1 510,0 1 0,0-1 0,0 1 0,0 2 0,1-2 0,-1 2 0,0 1 0,1 0 0,-1-2-240,1 7 1,0-1 0,0-1-1,0 1 240,1 0 0,-1 1 0,1 0 0,0-1-53,-1-2 1,1 1-1,1-1 1,-1-4 52,0 0 0,1-2 0,0-1 0,-1 1 0,1 0 0,0 0 0,0 0 0,0 0 0,1-1 0,-1 1 0,1-1 0,-1 1 0,2-2 0,-1 0 0,1 0 0,0 0 0,0 0 0,0 0 0,0-2 0,1 0 0,1 3 0,-1-1 0,0 2 0,1 1 0,-1 1-135,1 0 0,0 1 0,0 0 0,0 0 135,0-1 0,0 0 0,-1 0 0,1-1 0,-1-3 0,0 0 0,0-2 0,0-2 18,-1 0 1,0-3-1,1 0-18,-1 1 0,1 0 0,-1 0 276,0-1 0,1 1 0,-1 3-276,1 0 0,-1 4 0,1 1 0,-1-4 0,1 4 0,0-2 0,-1 1 46,1-2 0,-1 3 0,0-1 1,-1-4-47,1 0 0,-1-3 0,0 0 0,-1 0 0,0 0 0,0-1 0,1 0 0,-1-1 0,0 1 0,2 19 0,-1 3 0,0-8 0,1 3 0,-1-2 0,-1-13 0,-1-3 0,1 5 0,0 6 0,0 5 0,1 1 0,-1-2 0,-1 9 0,-1-3 0,1 1 0,0-2 0,1 0 0,-1 1 0,-1-8 0,0 3 0,-1-3 0,1-5 0,1 11 0,-1-4 0,0-9 0,-2 2 0,2-5 0,1-1 0,-1-3 0,0-3 0,-1 1 783,1 4 1,0-2-784,-1 17-94,-5-25 0,-3-4-1705,-4-11-899,-16-18 2698,0-29 0,10 0 0,-1-3 0,-1-4 0,-1-1 0</inkml:trace>
  <inkml:trace contextRef="#ctx0" brushRef="#br0" timeOffset="1616">4540 2850 22554,'-5'-62'2609,"0"6"-1980,-7 8-89,1 10-180,-1 9-180,5 10 89,-3 16 1,8 23-90,-9 32-90,7-11 0,0 4-769,-4 11 1,0 4 708,2-14 0,0 2 0,-1 1-962,0 2 0,0 0 0,-1 1 932,0 1 0,0 0 0,0 0 0,0-3 0,-1 1 0,1 0-211,-3 8 1,0 2-1,1-3-299,3-9 1,2-3-1,-1-1-255,-4 17 1,3-7-1305,8-3 2069,12-67 0,9-29 0,-7 12 0,-1-1 0</inkml:trace>
  <inkml:trace contextRef="#ctx0" brushRef="#br0" timeOffset="1839">4715 2868 21526,'6'-35'1259,"0"1"0,4-27-809,-6 16 598,-2 13-778,-2 26 112,0 25-202,0 31-90,0-12 0,0 3-128,0 6 1,0 4 67,0 4 0,0 4 0,0-1-712,0 8 0,0 0 682,0-8 0,0 3 0,0-6-45,0 2 0,0-5-45,0-4 1,0-1-136,0-5 0,0 0-855,0 2 1,0-2-900,0 11 1979,-7-2 0,-4-38 0,-8-7 0</inkml:trace>
  <inkml:trace contextRef="#ctx0" brushRef="#br0" timeOffset="2068">3935 3356 21835,'-50'-22'1709,"15"-3"-1530,23 0 1,30-4 45,24 3 0,10 2-180,-4 3 0,3 1-332,-1 2 1,3-2-1,5 1 174,2 3 1,6 1 0,0 1 0,-3 1-943,1 1 0,-4 1 1,3 1 626,-6-1 1,3 0 0,-2 1 0,-8 4-743,5 3 1,-11 6 1047,-12 8 1,-24 14-1,-13 5 1</inkml:trace>
  <inkml:trace contextRef="#ctx0" brushRef="#br0" timeOffset="2253">4276 3528 21565,'-51'23'869,"0"0"1,3-3-1,2-1-644,9-4 0,1-1 584,-28 4-539,35-9-90,18-5 0,61-14-270,7 1-180,4-2 0,7-1-1349,-2 3 0,0 1 1581,-21 0 0,-1 1 0,1-1 0,22 0 1,-3 0-1,-19 1 0,-1-1 0</inkml:trace>
  <inkml:trace contextRef="#ctx0" brushRef="#br0" timeOffset="2785">6400 3234 23634,'-22'-18'1709,"-1"0"-1260,1 2 1,1 0 0,5 5-90,2 2-181,7 2 1,4 3 90,12 1 0,13 1 45,19 0 0,8 0-315,-3 0 0,6-1-464,2 0 1,10 0 0,4 0 0,1-1 463,-15 1 0,1 0 0,2 0 0,0 0 0,1 0 0,0 0-463,2 0 0,0 1 0,1-1 0,0 1 0,0-1 0,2 1 463,-4-1 0,2 1 0,0-1 0,1 0 0,-1 1 0,-1 0 0,-2 0-314,9 0 0,-2 0 0,-2 1 1,2 0-1,5 0 314,-15 0 0,3 0 0,2 1 0,1-1 0,0 1 0,1-1 0,0 1 0,-2-1 0,1 1 0,0-1 0,0 1 0,0 0 0,0-1 0,0 1 0,-1 0 0,1 0-168,-2 0 1,1 1 0,0-1 0,-1 1-1,0 0 1,0-1 0,-2 1 0,0-1 167,11 0 0,-1 0 0,0 0 0,-2 0 0,-4 0 0,-4 1 0,0 1 0,-4 0 0,-3 1 0,1-2 7,4 0 1,0-1 0,-2 0 0,-4 0-8,18 2 0,-4 0 605,5-1 0,-8-2-605,-11 1 0,-15 0 1531,-10 0-1531,-10 0 2711,0 0-2711,-4 0 883,-3 6-6100,-20 6 5307,-7 0 1,-19 8-1,3-6 1</inkml:trace>
  <inkml:trace contextRef="#ctx0" brushRef="#br0" timeOffset="6566">4325 5364 21475,'0'-7'2248,"0"1"-1798,0-1 0,0 4-90,-4-1-90,3 4-180,-6 0-1,6 0 91,-6 0-180,6 10 90,-3 7 0,4 17-90,0 11 0,0 12 0,0 8-444,0-29 0,0 1 444,0 0 0,0 1 0,1-1 0,-2 3-3,0 12 1,-1 3 2,0-4 0,-1 0 0,-1-1 0,0-2 0,2-11 0,0-3-306,-6 2 306,7-11 90,-2-5-90,3-11 859,0-3-769,0-6-355,0 0 265,2-4 335,-2 1-335,2-3 0,-2 3 90,0 1-90,0 0 0,0 0 0,0-3 0,0 3 180,0 0-90,0 0-90,0 1 0,0 11 0,0-3 0,0 6 0,0-9 0,0 0 0,0-3 90,0 3 90,2-4 0,2 0-90,4 0 90,6-6-90,6-5-90,9-14 180,7-9-91,5-13-153,-18 19 0,-1-1 109,0-2 0,-1-2-281,-1-1 0,-1-2 281,-2 2 0,0-2-45,0-14 0,-2 0 45,-4 13 0,0 0-45,-1-9 0,-1 1 0,-1-5 0,-2 7 0,-4 12 0,0 6-90,-2 9-90,0 3 29,0 8-1828,4 13-2339,2 21 4318,1 6 0,2 13 0,-3-9 0</inkml:trace>
  <inkml:trace contextRef="#ctx0" brushRef="#br0" timeOffset="6889">4909 5866 23274,'3'26'1529,"-1"1"-1349,-2 15-90,-4 1-4252,3 5 4252,-3 0 770,10-3-770,4-7-90,9-6 89,7-9-89,3-12 0,3-11 0,8-27 0,-13-6 90,0-22 3302,-19 0-3347,-7 14 0,-2-1 45,-7-21-135,-3 19 0,-3 4 45,-11 5-989,-23 5-90,18 32-1170,-7 6 2249,17 12 0,9-1 0,4 1 0</inkml:trace>
  <inkml:trace contextRef="#ctx0" brushRef="#br0" timeOffset="7121">5336 5880 22284,'8'-18'2879,"-2"2"-2340,-4 0-179,-2 5-180,0 4-90,2 3 0,2 12 0,2 10-90,2 12 0,0 6 90,2 28-538,-5-22 0,0 5 0,0-3 358,-2-1 0,-2-2-270,2 13 0,-2-1-779,-1 8-660,0-9-900,0-16 2699,-4-15 0,3-13 0,-2-11 0</inkml:trace>
  <inkml:trace contextRef="#ctx0" brushRef="#br0" timeOffset="7287">5344 5477 14623,'-10'-45'599,"0"-1"1,0 3 0,1 3 704,1 5 0,0 2-1304,-1-22 1334,4 17-1783,5 13 72,0 14 377,13 27 0,1 5 0,12 19 0</inkml:trace>
  <inkml:trace contextRef="#ctx0" brushRef="#br0" timeOffset="7686">6022 5360 22554,'10'-24'3148,"-3"10"-2608,-2 0-90,-1 24 179,8 45-539,-3-6 0,0 7-60,-1-5 0,0 4 0,0-2-431,-1-5 0,1 0 0,-1-2 401,2 22 0,0-5 0,-2-23 0,0-3 0,7 24 90,-1-11-90,-1-16-90,-4-16-90,-4-20 135,-11-25 0,-8-9-45,-3-9 90,-1 3 0,-3 3 0,-12 7 0,-3 9 0,-4 12 1293,2 17-1293,3 13 0,14 8 0,4 6 0,-1 21 0,6-16 0,6 1 0,14 15-281,7-6 281,15-8-90,8-8-360,7-11-810,-11-16 1,1-3-1259,18-9 2518,-18-2 0,-2-3 0,15-20 0,0-4 0</inkml:trace>
  <inkml:trace contextRef="#ctx0" brushRef="#br0" timeOffset="8020">7439 4980 21745,'3'-57'2248,"-2"5"-1258,-11-9-630,1 22-181,-6-3 1,3 26-90,3 7 180,-1 13 0,2 12 0,0 19 90,0 20-226,4-17 1,0 2-1273,0 9 0,0 2 1183,1 9 0,1 1-45,-2 4 0,1 1 30,2-21 0,1 1 0,0-1-30,-1 0 0,0 0 0,0 1-427,0 12 1,1 2-1,1-2 337,0 5 0,1-1-168,-1-13 1,0 2 0,0-6-103,2-4 0,0-3-1034,-1 5 0,0-2 1394,0 17 0,-4-10 0,-2-28 0</inkml:trace>
  <inkml:trace contextRef="#ctx0" brushRef="#br0" timeOffset="8206">7005 5812 22734,'-23'-32'1529,"8"1"-1349,15-3 0,17 2 0,15-2-90,19 3-90,-21 14 0,3 2-270,23-5 0,3 2-976,-15 5 0,0 1 211,13-2 1,-1 1 1034,9-1 0,-14 4 0,-7 2 0</inkml:trace>
  <inkml:trace contextRef="#ctx0" brushRef="#br0" timeOffset="8737">9254 5116 19104,'0'-34'2069,"0"2"-255,-3 0-1275,-2 5 1,-3 6 973,-14 6-1063,-5 42-270,-4 4-282,15 3 1,3 4 146,2-4 0,3 3-45,0 21 0,2 5 0,2 2 0,3 1-180,2 0 0,3-1-180,2-8 0,4-5-899,14 7 1259,1-31 0,4-5 0,21 2 0,-14-15 0,-1 0 0</inkml:trace>
  <inkml:trace contextRef="#ctx0" brushRef="#br0" timeOffset="8944">9835 4971 24173,'4'-46'1619,"4"5"-6649,32 8 5389,1 22-224,-8 10 0,1 7 531,-3 8 0,-1 6-711,15 25 0,-1 7-360,-11-9 1,-2 5-700,-10-5 1,1 7 0,-2 2 0,-6-4 1103,-1 17 0,-9 1 0,-2-6 0,-2 3 0,-6-3 0,-5-15 0,0-1 0,0 1 0</inkml:trace>
  <inkml:trace contextRef="#ctx0" brushRef="#br0" timeOffset="9749">4962 7359 21745,'0'-25'2518,"-5"2"-2068,-2 3 180,-7 4-1,-4 2-89,-6 7-90,-9 3-181,-4 10-89,-3 4-90,3 6 0,2 2-90,9 0 0,7 0 0,9 0 0,12-2 0,8 0-90,11-2 90,7-1-90,3-5 90,2 2 0,-7-5 0,-5 0 0,-9 5 0,-6-1 90,-10 12-90,-6 4 0,-11 8 0,-3 6 0,-3 2 0,11-10 0,2 1 90,0 10-180,-1 12 180,19-25-90,6-2 0,7-2 0,5 0-90,3-5 180,-5-2-90,-2-8 0,-6 2 0,-5-7 0,-4 8 0,-6 7 0,-4-2 0,-3 6-180,-11 4-1169,1 5-90,-1 4-990,6 4 2429,7 0 0,3 9 0,2 5 0</inkml:trace>
  <inkml:trace contextRef="#ctx0" brushRef="#br0" timeOffset="10368">4751 9851 20485,'-10'27'2519,"3"0"-1979,-2 0 89,4 1 1,-1-3-90,-1-5-271,6-2-89,-3-11-90,10 3-90,2-5 0,9 0 0,1 6 0,10 4 90,-8 21 0,-2 4 0,-11 14 45,-13-19 0,-2 0-45,-3 18-45,-4-12 0,-1-1 45,2 11-90,-2-8 0,15-13 0,8-19 0,6 1 0,5-3 0,3 0 90,-5 2-90,2 10 90,-11 1-90,0 12 0,-7-7 0,0 16 90,4-4-90,1-2 0,5-9 0,2-14 90,9 3-90,-4-2 89,0 2-89,-11-3 90,-4-3-90,-8 4 0,0-4-449,-14-2-2160,-6-5-179,-2-4 2788,-2-2 0,6-3 0,1-2 0</inkml:trace>
  <inkml:trace contextRef="#ctx0" brushRef="#br0" timeOffset="11470">3752 13225 22734,'-7'-16'2698,"-3"0"-2338,8 5 0,-3 0-90,5 6 90,0 1-90,7 14-91,7 6-89,11 18 0,8 9-45,-10-5 0,1 1-45,10 15-507,-13-18 0,-3-3 687,0-1 90,-4-10-180,-3-10 0,-1-12 0,-2-18-90,3-16 0,6-18-292,-6 19 1,2-2 291,2-4 0,2-1 0,3-3 0,1-1-90,2 0 0,1 0-225,1 1 1,1 2 204,-1 3 1,3 1-1960,8-2 0,0 3 2069,-10 13 0,1 3 0,5 0 0,0 4 0,6 10 0</inkml:trace>
  <inkml:trace contextRef="#ctx0" brushRef="#br0" timeOffset="11768">4678 13135 22104,'-5'16'2699,"0"-1"-2070,-7 1-179,2 4-90,-3 7-90,1 9-180,5 7 0,2 7-90,6-15 0,3 1 90,7 16-90,5 9 0,7-29 0,-1-16 0,2-6 0,-1-16 0,-3-5 0,-5-32 0,-7 4 45,-13 0 0,-6-1 45,-20-18-90,12 29 0,-2 2-360,-22-9-450,12 23-719,4 6-989,7 3 2518,10 4 0,15 0 0,8 0 0</inkml:trace>
  <inkml:trace contextRef="#ctx0" brushRef="#br0" timeOffset="11972">5141 13239 23454,'8'-5'3148,"-2"1"-2788,-4 4-1,-2 0-89,0 10 0,0 26-270,0 9 0,0-11 0,0 1-270,0 24-585,0-17 1,0-1-855,0 15-1169,0 7 2878,0-42 0,-5-11 0,-2-10 0</inkml:trace>
  <inkml:trace contextRef="#ctx0" brushRef="#br0" timeOffset="12118">5027 12714 22464,'-10'-32'674,"0"0"1,-9-25-1124,3 2 449,8 25-2519,6 5 2519,8 27 0,10 9 0,3 8 0</inkml:trace>
  <inkml:trace contextRef="#ctx0" brushRef="#br0" timeOffset="12599">6022 12718 25253,'2'-13'1349,"0"-1"-1079,-2 3 89,0 4 1,0 7 180,2 39-450,4 7-90,-2-5 0,2 4-259,2-3 1,0 0 258,2 5 0,1-1 0,0 1 0,0-1 0,1-2 0,1-1-469,-2-4 1,0-1 468,0-5 0,-1-1 0,6 20 0,-4-13-90,-6-10 90,-2-17-90,-4-6 638,-7-15-548,-8-7 906,-13-9-906,-11-5 90,-12 1-90,-6 4 0,-6 11 0,0 5 45,21 18 0,1 7 0,7 2 0,2 4-45,3 2 0,5 3 90,-2 27-90,38-19 0,10-8 90,15-9-90,2-14 0,2-3-90,21-6 90,-18-2 0,-1-2-180,9-14-540,2-16-89,-22 8-181,-4-10-269,-22 16-630,-10 2-629,-2 3 2518,-8 2 0,1 2 0,-1 0 0</inkml:trace>
  <inkml:trace contextRef="#ctx0" brushRef="#br0" timeOffset="13551">8394 12348 12354,'-10'-41'3058,"-4"2"-184,-5 1-2604,-5 2 1648,-5 2-928,-19-8-450,-6 8-360,3 5 831,9 14-741,22 17 3187,3 15-3277,5 19-91,6 23-463,2-20 0,1 3 419,2 8 0,1 3-45,-2 5 0,0 2 45,2 4 0,0 1-45,0 1 0,0-1-546,0 0 1,0 0 545,0-5 0,0 2 0,0-11 0,0 1 0,0-2-45,0 4 0,0-2 0,0 11 0,0-3-680,0 5 95,0-12-359,0-11-2249,0-2 719,0-21 2702,0-1 1,-7-22-1,-2-1 1</inkml:trace>
  <inkml:trace contextRef="#ctx0" brushRef="#br0" timeOffset="13750">7715 13257 20665,'-14'-16'2519,"5"0"-2339,6-2 0,12-2 89,10-1 1,13-1-90,13-1-90,10 0-440,-24 12 0,1 0 350,1 0 0,0 1 0,28-8-360,-6 4-269,-11 7-773,-9 3-667,-9 4 2069,-11 0 0,-8 0 0,-5 0 0</inkml:trace>
  <inkml:trace contextRef="#ctx0" brushRef="#br0" timeOffset="14201">8459 12999 21475,'10'-5'3508,"-2"1"-3059,-4 1-89,-2 1 1169,-2 2-1349,0-2 0,0 0 0,0-11-90,11-5-90,4-4 0,35-8 0,-7 18 90,21 2-90,-21 23 0,-6 14 90,-19 19-45,-18 4 0,-9 5-425,-2-10 0,-6 2 380,-6 8 0,-6 7 0,-2-3 90,-4-5 0,-3-1 0,2-2-90,6-4 0,0-1 0,2-3 0,-13 14 0,16-11 0,34-21-175,37-31 175,-5-6 0,8-5 0,4-1-45,-3 0 0,3-3 0,2 0 0,-1 0-765,2-1 1,1 0-1,0 0 1,0-1 539,3-2 0,2-1 0,-2 0 1,-5 2-151,-1 0 0,-4 1 0,-1 0-60,-4 0 1,-2 1-1,-1-1-420,13-10 1,-4 1-937,-10 2 0,-5 0 1836,-8 2 0,-5 0 0,1-18 0,-13 4 0</inkml:trace>
  <inkml:trace contextRef="#ctx0" brushRef="#br0" timeOffset="15091">8052 5423 19586,'-14'-20'3328,"0"-1"-2608,4 3-1,3 0 91,0 2-91,6 1 1,-2 1-270,3 2-1,0 3-89,0 5-90,-4 2 180,3 6-450,-3 9 0,4 16 0,0 19-204,1-16 0,-2 4 204,0 26 0,-1 6 0,-1-19 0,-1 2 0,1 0 0,1 0 0,0 0 0,0 0 0,-2 6 0,-1 0 0,1-4 0,2 0 0,0-5 0,0 1 0,-1-4 0,0 15 0,3-29-540,0-20-1798,0-10 2338,0-43 0,5 4 0,2-20 0</inkml:trace>
  <inkml:trace contextRef="#ctx0" brushRef="#br0" timeOffset="15801">10525 12248 23184,'-8'-30'2968,"0"3"-2338,0 7 89,0 4-89,-4 9-180,-2 13-450,-6 15-1696,1 14 0,1 7 1696,4-8 0,1 3 0,-5 19 0,3 3-930,8-13 0,4 0 930,2 2 0,2 0-3,3-1 0,4 1 3,9 13 0,3-1 0,-3-18 0,2-1-115,6 9 0,2-3 115,13 3 0,1-10-630,0-8-809,-3-11-450,3-10 1635,-3-15 254,1-14 0,-4-17 0,-3-8 0</inkml:trace>
  <inkml:trace contextRef="#ctx0" brushRef="#br0" timeOffset="15993">11057 12293 14812,'14'-34'2789,"24"2"601,26 25-3210,-30 8 0,0 5-91,7 8 1,-2 6-45,-11 1 0,-2 3 0,-1 2 0,-2 3 306,-2 1 0,-3 3-441,-3 1 0,-3 2-225,-3 2 0,-4 3-1214,-12 20 0,-6 0 89,0-12 1,-4 0 1349,-1-6 1,-4 2 0,-1-4 0,-12 7 0,-2-4 0,-4 3 0,0-1 0</inkml:trace>
  <inkml:trace contextRef="#ctx0" brushRef="#br0" timeOffset="17001">6006 14695 19766,'-25'-41'3418,"1"2"-2968,0 10 89,-1 6 1,-1 8 0,0 8 179,-14 9-449,11 7-180,-6 11 0,15 5 0,3 3-90,9 3 0,2 5 0,6-5 0,0-4 90,0-10-90,0-8 0,0 0 90,-3 4-90,-4 1 90,-8 21-90,1-9 0,-2 11 0,10-12 0,-1-5 0,6-2 0,-3 2 0,4-6 0,0-2 0,2 0 0,2-6 0,4 7 90,6 0-90,8 5 0,7 3 0,6 2 0,1-1 0,-3-1 269,1 5 271,-14-2-270,-5 1-90,-18-3-180,-6-2 90,-7-2-90,-1 5 90,3-5-90,5 2 0,4-2 0,5 0 0,0 1 0,2-1 0,2-2 0,2-1 0,0-3 0,4 1-90,-5 0-90,2 0-270,-2 2-269,-3-4-271,1 5-449,0 2-540,3 4-7852,0 4 8938,0 5 0,4 5 0,-2 5 1</inkml:trace>
  <inkml:trace contextRef="#ctx0" brushRef="#br0" timeOffset="17802">5843 18078 21565,'-12'-16'3418,"0"2"-2969,0 1-89,5 2 0,2-2-270,10 5-90,7-1 0,13 5-1696,8 2 0,3-1 1696,6 0 1,24 3 89,-47 10 0,-9 6 90,-14 20 90,-14 9-180,0-2-90,-4-4 0,14-21 90,1-8-90,6 0 3348,1-9-3348,8 3 132,6-4-132,7 4 0,-1 1 0,3 6 0,-5 0 90,-2 3-90,-4 1 0,-3 2 0,-5 15 0,-3-13 0,-1 9 0,0-21 0,0-3 0,0-4-90,0 4 90,0-3 0,0 7 0,0-7 0,0 7 0,0-3 0,-3 6 0,-2-1-89,-5 3-91,0 0-270,-2 1-1259,-6 8 360,5-7-540,-5 7-630,4-4 2519,0 2 0,-4 7 0,-1 1 0</inkml:trace>
  <inkml:trace contextRef="#ctx0" brushRef="#br1" timeOffset="23333">5734 8132 21025,'-8'0'2968,"3"0"-2428,2 0-90,-3 4-90,-2 7-91,-7 10-89,-1 15-90,0 11 0,-1 13-362,10-27 0,0 2 317,0 1 0,0 0-45,1 0 0,2 1 0,0-2 0,1 0-90,-4 26 90,6-9-270,-2-11-450,3-9-2248,0-10 2968,-9-20 0,6-15 0,-6-17 0</inkml:trace>
  <inkml:trace contextRef="#ctx0" brushRef="#br1" timeOffset="23485">5636 7617 21565,'-6'-44'1439,"-3"6"-1349,8 11-90,-3 7 0,4 10-540,4 4-1259,2 16 1799,6 5 0,3 16 0,1 3 0</inkml:trace>
  <inkml:trace contextRef="#ctx0" brushRef="#br1" timeOffset="24118">5888 8331 21655,'0'5'1889,"0"-1"-1530,2 10-89,0 2-90,2 19-90,0 2 0,0 10-90,-1 3 45,-2-13 0,-1 1 45,0 23 0,0-2 180,0-25-270,0-24 90,2-10-90,2-14 0,17-39 0,2-1-159,-5 14 1,3-3 203,5-3 0,2 3 0,-1 6 0,1 3-45,-2 2 0,2 7 269,26 19-269,-18 60 45,-18-25 0,-1 2-1112,-2 11 0,-2-1 1067,7 19 0,-2-8 0,1-9 0,8-6 249,6-27-249,1-10-45,-6-24 0,-2-9 45,-9 4 0,-2-2 0,8-14 0,-1-3-1331,-8 3 0,-2 0 1331,0-4 0,-1 0 0,-1-2 0,-2-1 562,-3 2 0,-2 1-517,1 5 0,-2-1-71,-2-3 0,0 1 116,0-12 0,-6 1-90,5 40 3150,-10 31-3060,9 18 0,3 6-90,-4 2 0,1 3-1319,1 17 1,2 3 1318,0-13 0,1 0 0,1 1 0,0-1 19,2-3 1,1 1-200,3 9 0,1-2-135,-3-17 0,0-1-180,3 6 1,0-4-856,0-4 1350,2-10 0,-7-12 0,0-6 0</inkml:trace>
  <inkml:trace contextRef="#ctx0" brushRef="#br1" timeOffset="24286">6453 8367 21666,'-25'-20'1889,"4"2"-1495,11-2-304,8 2 104,14 0-194,11-1 52,13 1-322,11 2-540,8 3-989,4 2 1799,0 0 0,-4 1 0,-2-1 0</inkml:trace>
  <inkml:trace contextRef="#ctx0" brushRef="#br1" timeOffset="25035">8219 8015 20485,'-8'-18'2429,"0"0"-2069,0 1-90,-2 4-1,-1 2 271,-15 0 0,-12 5 89,-24 22-359,6 8-180,14 11 0,3 5-90,13-12 0,2 2-129,-7 11 0,1 4 174,6 3 0,4 2-45,8-13 0,3 1 0,-1 23 0,6-1 0,14 2 0,-1-24 0,3-4 0,14 2-90,7-9 90,3-13-90,23-14 0,-14-14 90,-7-6 0,-3-5 0,2-18-882,-14 10 1,-4-2 881,0-24 0,-11 26 0,-2-2-110,-2 0 1,-2-2 154,1-17 0,-2 1 0,-2 14 0,-2 1 193,-1-18 0,-2 3-58,-3-3-90,-5 11-90,6 24 90,-2 23 1671,2 12-1761,-2 13 0,5 14 90,2 9-90,6 11-104,5 2 104,0-30 0,2 0 0,12 9 0,3-2 0,-5-13 0,3-1-45,18 11 0,5-6-45,-9-20 0,0-3 45,0 3 1,-2-2-136,23-9 0,-28-6-450,-2-6 0,-10-4 287,-1-6-736,-9-1-3059,9-20 4138,-1 5 0,10-17 0,-3 12 0</inkml:trace>
  <inkml:trace contextRef="#ctx0" brushRef="#br1" timeOffset="25225">8913 7852 21115,'0'-7'2788,"0"0"-2518,0 1 0,0 1 0,0-2-90,0 5-1192,0 0 0,0 14 0,0 3 0</inkml:trace>
  <inkml:trace contextRef="#ctx0" brushRef="#br1" timeOffset="25437">8946 8245 17332,'0'8'3238,"5"2"89,9 5-2698,4 1 666,18 24-1115,-14-7 0,-2 2-180,-3-6 0,-2 2-90,2 11 0,-6 0-276,-17 12-983,-10 5 134,1-28 1,-3-1 1237,-3 1 0,-2 0 1,-6-1-1,-1 0 1,-3 0-1,0-1 1</inkml:trace>
  <inkml:trace contextRef="#ctx0" brushRef="#br1" timeOffset="26388">6505 16377 22554,'-7'-23'2878,"0"3"-2698,-9 11 90,2 11 0,-3 18-90,1 22-90,2 22-561,6-23 0,2 2 516,0 4 0,1 2-45,2 2 0,0 0 0,1-3 0,0 2-352,2 10 0,0-2 262,0-19 0,0-2-135,0 6 0,0-2-2113,0 1-1,0-22 2339,0-12 0,-3-26 0,-2-12 0</inkml:trace>
  <inkml:trace contextRef="#ctx0" brushRef="#br1" timeOffset="26554">6335 16196 23004,'-12'-54'1079,"-1"4"-1079,7 9 0,0 8-180,6 3-269,7 7-271,6 3 720,22 7 0,-5 6 0,11 3 0</inkml:trace>
  <inkml:trace contextRef="#ctx0" brushRef="#br1" timeOffset="27121">6733 16481 22914,'8'4'2069,"-4"3"-1709,4 9-1,-4 7-179,6 12-90,0 11 0,-1-5 0,0 3-45,-1 3 0,-1 0-45,0 0 0,-1-2 0,-2-4 0,-1-4 0,-3 4 90,0-9-90,0-10 0,0-16 0,0-32 0,4-14 0,3-6 0,3-5 45,4 6 0,3-1 0,6-9 0,1 3-45,-3 16 0,1 5 0,19-5 0,-13 32 0,15 25 0,-11 0 0,9 14 0,-13-12 0,-1-2 0,0-12 0,-1-3-90,0-14 0,13-32 90,-7-8-357,-13 10 1,-1-4 356,-5 6 0,-2-3 89,0-17 1,-2-1 0,-2 15 0,-2 0 45,0-10 0,-1 2 225,-4-4-90,0 5 0,0 32-225,-2 43 0,0 18-45,2-10 0,-1 4-208,0 7 0,-1 6 0,2-1 178,1-3 0,1 0 0,0-3-60,1 7 0,1-1-180,1 11 1,2-3-631,3 3-359,0-11 396,-2-16 863,4-12 0,-5-19 0,3-9 0</inkml:trace>
  <inkml:trace contextRef="#ctx0" brushRef="#br1" timeOffset="27290">7269 16472 21655,'-25'-9'2338,"5"0"-2248,9-2 0,15-2 0,13-3-180,17-7-180,16 2-135,-19 8 1,2 0-746,3 1 1,2 1 1149,-1-1 0,1 1 0,-2 1 0,-1 0 0,-1 1 0,1 0 0</inkml:trace>
  <inkml:trace contextRef="#ctx0" brushRef="#br1" timeOffset="28068">8751 16224 21025,'-5'-9'2878,"-2"0"-2518,-5-3-90,-1 3 90,1-2-90,0 2-1,0 2 1,0 2-90,-4 3 450,-15 6-1,-17 21-449,-1 6-90,10 7 0,3 9-45,8 3 0,3 2-1284,-2 2 0,3 0 1239,7 3 0,7-3 0,4-17 0,4-1-122,6 8 0,3-2 122,5 13-45,3-20 0,6-6-45,21-11 0,3-10 0,0-24 90,-12-14 0,-11 0 0,-1-4-90,9-22 496,-12 17 0,-2-1-316,-1-17-90,-7 1 270,-4 2-270,-6 17 0,-2 1 0,-4-17 45,-1 15 0,-2 0 135,-10-10 90,-2-2-180,10 20 1640,3 15-1730,9 11 0,-3 4 0,4 0 90,0 26-90,11 35 0,-6-25 0,2 2-149,2 11 0,4 1 149,5 6 0,2-2 0,-6-14 0,2 1 0,14 18 0,2-3 0,6-5 0,-8-18 0,2-5 0,14-12 0,-4-6-90,-9-21-90,-17-10-540,4-26 119,-8 10-2547,3-25 449,-11 28 2699,0-3 0,-4 16 0,0 3 0</inkml:trace>
  <inkml:trace contextRef="#ctx0" brushRef="#br1" timeOffset="28360">9628 16002 22374,'-14'-12'2429,"0"3"-2339,7 3 90,1 3 0,3 1-180,2 2 0,-3 10 0,4-7-270,0 11-360,0-13-9201,0 11 8466,0-4 0,0 10 0,0-2 0</inkml:trace>
  <inkml:trace contextRef="#ctx0" brushRef="#br1" timeOffset="28592">9616 16459 22014,'-5'6'2339,"2"1"-1619,8 9-1,6 4-179,9 5-180,8 7-90,5 2-91,2 4-179,-4 3 90,-5 2-269,-10 4-586,-12-11 0,-5 0-944,-11 26-10,-2-21 1,-5-1 1718,-4-7 0,-3-2 0,-4 2 0,-3-1 0,-3 1 0,0 0 0</inkml:trace>
  <inkml:trace contextRef="#ctx0" brushRef="#br1" timeOffset="31671">9762 7852 19856,'-8'-3'2788,"3"1"-2068,-2 2-361,1 0 1,1 0 0,0 0 0,1 0 90,3 0-91,-3-2 451,4-2-630,0-1 0,0 0-90,0 3 0,0 0 0,0-2 89,8-5-179,4-3 0,14-3 0,17-3 0,7-1 0,-1 5 0,3-1-456,10-4 1,2 1 455,-9 5 0,-3 2 45,-14 4 0,-2 0-45,0-1 0,-1 0 0,-2 2 0,1 1 0,4-2 0,-1 1 90,13-2 0,2 2 89,-30 2-89,-2 1-90,-9-1 0,0 1 903,-9 1-723,0 2-81,-9-8-9,5 4-90,-5-9 0,7-2 0,0-8 0,9-7 0,1 4 0,26-5 0,-3 11 0,7 3 0,4 1 0,-11 5 0,0 0-148,16 0 0,1 0 148,-10 4 0,-1 1-309,3 1 0,3 3 354,19 2 0,2 4 0,-17 2 0,0 4-45,13 2 0,-2 5 45,-21 3 0,-5 3-1,-1 1 1,-2 4-45,5 20 0,-3 4 0,-11-11 0,-2 1-335,5 16 0,-4 0 335,-10-13 0,-3-2 0,0 1 0,0 1 0,-3-1 0,0 2 0,0 19 0,-2 1 0,0-16 0,-2 0-380,1 16 1,-2-1 379,-2-20 0,-1-1 0,-2 14 0,-3 2 0,-1-2 0,-2-1 0,0 0 0,1-2 0,-2-6 0,0-3 0,-8 16 0,9-31 0,-1 0 0,-12 31 118,11-31 1,0 1-119,0 1 0,-1-1 0,-2 0 0,0 0 0,0 1 0,-1-1 0,-2 0 0,0 0 0,0-1 0,-1-1 0,-1 0 0,0-1 0,-1-2 0,-1 0 0,-10 9 0,-3 0 0,-3-2 0,-1-1 0,1 0 0,-2 1 0,-11 2 0,0-2 0,7-8 0,0-2 0,-2 3 0,-1-1 0,8-7 0,-3-1 0,3-1 0,-1-1 0,1-2-277,-13 5 1,0-1 276,13-6 0,1-2 0,1 1 0,-1-1 0,0 0 0,-1 0 0,-14 2 0,0 0 0,13-4 0,1 0 0,-12 0 0,0-1 0,17-4 0,1-2 0,1-1 0,-1 0 0,1 0 0,-1 0 0,-12 0 0,0 0 0,11 0 0,0 0 208,-10 0 0,1 0-208,-17 0 0,-2 0 0,0 0 0,-2 0 0,0 0 0,0 0 0,0 0 0,0 0 0,2 0 0,2 0 0,21-3 0,0 0 0,-21-3 0,23 1 0,0-1 0,-15-1 0,0 1 0,-1 1 0,-3 3 0,-2-2 0,-4 1 0,-2-3 0,18 2 0,-4 0 0,-2 0 0,-1-1 0,0 3 0,0-1 316,3 1 0,3 0-316,12 2 0,3 0 0,-33 0 0,2 0 0,6 0 0,2 0 0,3 0 0,0 0 0,2 0 151,17 0 1,-2 0-152,1 0 0,-2 0-1246,-10 2 0,-1 0 1246,11-1 0,0-1 0,0 5 0,0 0-16,-18 3 16,-4 4 0,0 1-93,0-2 93,2 1-130,19-6 1,0 1 129,-18 2 0,7-1 0,0-1 0,-8 5 0,18-4 0,0 0 0,-18 6 0,-2-1 0,0-1 0,1 1 0,1-8 2856,3 1-2856,4-2 0,-7-3 0,15 7 214,-5-7-214,18 3 0,-6-4 646,12 0-646,-11 5 420,18-4-420,-3 7 123,8-7-123,1 3 0,2-4 0,4-2 0,2 1-630,8-1-1978,0 2 2608,4-4 0,-5-1 0,-1-4 0</inkml:trace>
  <inkml:trace contextRef="#ctx0" brushRef="#br1" timeOffset="34025">9994 15997 21655,'-5'0'2788,"1"0"-1799,4 0-719,0-4-90,4-5 90,4-7 0,8-6 0,7-5 179,23-19-359,-3 8-265,-13 12 1,1 0 264,22-13-45,-12 10 0,5-1 0,8 0 0,3 1-45,-2-1 0,3 0-426,-7 8 1,3 0-1,-4 3 426,-2 2 0,-1 2 0,15-4 0,-1 3 0,-18 7 0,-2 3 0,-1 1 0,-1 3-104,-2-1 0,-1 1 104,29 9 90,-6 2-135,-23 2 0,1 2 90,-2 5 0,0 0-45,-1-1 0,0 1-45,-3 1 0,-3 1 135,11 7-90,-1 0 0,-1 2 0,-1 3 45,-10-6 0,-1 2-45,13 15 0,-13-12 0,-1-1-751,7 13 751,-3 5 90,-3-1 515,-12-12 1,-1 2-606,0 2 0,-1 0 0,0 0 0,-3 1 65,-1-1 0,-2-2-65,-1 22 0,-4-14 0,0 2 0,-3-10 0,0 0-143,0 12 0,-2-1 188,-3-12 0,-1-2 0,0-1 0,-2 0-45,0-1 0,-2 1 0,-8 13 0,-1 1 45,3-9 0,0-1 240,-6 13 0,-1-1-285,4-11 0,1-2 0,-1 2 0,-1-1 0,0 1 0,0 1 0,-2 0 0,-1 1 0,-10 15 0,-1 1 0,8-12 0,0 0 0,-9 11 0,0-1 0,10-17 0,1-2 0,-2 0 0,-1 0 0,1-1 0,-3 0 0,-13 12 0,-4 2 0,14-16 0,-2-1 0,1 0 0,0 1 0,0-1 0,-1-1-450,-17 12 0,1-5 450,16-12 0,-1 0 0,-17 6 0,-2-1 0,14-8 0,1-1 0,-14 4 0,2-1 0,16-8 0,3-3 0,-1 0 0,1-2 0,1-1 0,-1 0-1273,-12-2 0,0-1 1273,11-3 0,2 0 0,-10 0 0,2-2-1649,-13-6 1649,3-3 292,-1-5-292,-2-1 0,17 3 0,-2 0 0,-4 1 0,0 1 0,-1 0 0,1 2 0,2 1 0,2 2 0,-19 3 0,0 0 0,18 4 0,0 2 0,-24 0 0,11 5 0,0 0 0,-7-1 0,10 1 0,-3-1 0,11-4 0,2-1 0,-3 1 0,1-1 0,4-3 0,-2 0 231,-8-2 0,-2 0-231,1 0 0,0 0 0,-1 0 0,3 0 1134,7 0 1,3 0-1135,-18 0 0,13 6 0,-16-5 0,17 5 3392,-1-6-3392,-2 0-3392,-19 0 3392,16 0 0,-13 0 0,23 0 0,-15 0 0,13 0 0,-11 0 0,18 0 0,-12 0 0,1 0 0,-2 0 0,5 0 0,12 0 0,1 0 0,1 0 3392,1 0-3392,2-2 0,-10-4 0,9-2 0,-6-3 0,11 4 0,-6-3 90,3 2-180,-7-3 180,11 4-90,1 1 0,12 1-90,-3 0 180,2 3-180,-5 0 180,0-2-90,-1-1 0,-6-4 0,0 2 0,-2 0 0,5 3 0,10-1 0,-1 3 0,6 0 0,-3 2 0,0 0-180,4 0-180,-4 0-450,-2 0-449,5 6-450,-10 1 1709,5 17 0,-5-2 0,1 9 0</inkml:trace>
  <inkml:trace contextRef="#ctx0" brushRef="#br1" timeOffset="35554">12458 16224 22374,'-8'-23'1529,"4"2"-1439,-3 3-90,6 5 90,20-2-90,22 9 90,9-2 45,-14 12 0,-1 4 45,6 7 0,7 18 0,-19 4-90,-15-4 0,-2 5-45,-3 1 0,-3 0 0,1 2 0,-2 0-1,-6-4 1,-2-2-45,-7 12 0,-9-3 90,-5-6-90,-7-2 0,-16 4 0,9-13 0,-9 3 0,20-20 0,5-4-449,8-6-181,6 0-269,4 0-541,4 0-898,5-4 2338,2-5 0,5-5 0,0-4 0</inkml:trace>
  <inkml:trace contextRef="#ctx0" brushRef="#br1" timeOffset="37136">12706 16617 19856,'15'-23'3598,"-1"3"-3149,-2-2-179,2 1 0,2 1 90,6 1-180,8 6 0,9 6-90,8 3 0,4 8-1,0 3 181,7 8-90,-19 0 0,0 1 0,-23-9 0,-4 1 0,-7-7 0,-2 3-180,-12-8 0,2-7 0,-11-10 90,4-13-180,-3-9 90,1-9 0,5 13 0,-1-1 0,-8-18 45,7 22 0,0 2-600,-5-4 555,-2 6-90,-1 7 90,-5 5 0,-24 7 0,16 8 0,-1 3 0,0 2 0,-1 2 0,-2 0 0,2 3 0,-13 9 0,-7 3 0,24 0 555,11-5-555,30-4 0,23-8-45,6-2 0,3-2 45,-3 0 0,1-2-530,19-3 0,1-2 530,-11-1 0,0-1 0,0 0 0,0-1 0,-4 0 0,1 0-259,4 0 0,-3 0 439,15-4 0,0-1 0,-37 12-90,-7 3-90,-6 2 89,-4 2 1161,2 18-1160,2 28 0,1 15 18,-4-20 1,0 1-109,-2-5 0,1 0 0,1-1 0,-1-1 0,0 0 0,-1 0 0,8 24 90,-4-9-90,-1-12 90,-4-11-90,-1-13 0,-1-28 0,-1-16 0,-2-28 0,0 25 0,0-4-226,-3-4 0,-2-4 0,-2-3 226,-3-8 0,-3-2 0,0 0-878,-1-2 1,-1 1-1,-2-1 878,-4-1 0,-1 1 0,-2 4 0,-5-2 0,-4 3-361,2 12 1,-4 0 0,2 3 360,-4-1 0,-2 4-236,-8-3 0,-1 7 146,-11 14 453,10 25-273,8 17-180,15 18 90,15 14 0,19 4 1148,4-28 1,5-1-1194,4 0 0,7-1 45,20 6 0,9-4 0,-15-12 0,2-4 0,0 0 0,2-1 0,-1-1 0,0-2 0,21 0 0,-4-6 0,-22-4 0,-1-2 0,9 1 0,-2 0 0,17-2 0,-26 1 0,-2 0 1355,4-2-1355,-5 1 857,-5 2-767,-1 6-90,-4 4-90,0 10 180,6 27-90,-17-15 0,-2 1 0,0 1 0,-3 2 232,-6 8 1,-6 0-233,-17 14 0,-5-6 268,-6-24-268,10-20 0,0-12 0,5-7-90,7-11 90,4-10 90,8-9-90,4-4 0,6-1 0,6 3 0,7 7 90,3 6-90,5 10 0,5 8 90,25 12-90,-13 8 0,14 5 0,-23 1 0,6 2 0,-8-8 90,-4 0-180,-10-10 180,-14-15-90,0-1 0,-6-17-90,-2 1 90,-3-23 0,-16 0 0,-2 1 0,-20 13 0,-5 22-1696,2 12 0,-3 2 1696,9 3 0,-1 1 0,-14 1 0,1 0 0,-16 2 0,30 2 0,1 0 0,-11-1 0,5 3 0,32-4-90,16 0 0,16 0 0,8-6 0,4-2 0,26-5 1642,-18 1 1,2-3-1553,2-5 0,-3-1 0,-12 7 0,0-3 0,18-20 0,-5-2 90,-8 0-227,-13 9 1,-4 0 226,-9 3-90,-2 5 0,-6 3 369,3 8-99,3 20-270,5 14 0,7 26 0,-11-19 0,1 3-510,6 23 0,1 4 510,-5-12 0,-1 2 0,6 14 0,-1-1 0,-7-18 0,-1-2 0,-1-4 0,0-1 0,-1-2 0,-2-2 0,5 23 0,-2-10-378,-2-13-971,-1-7-540,-4-15 1259,0-4 1,-2-28-1,0-5 1</inkml:trace>
  <inkml:trace contextRef="#ctx0" brushRef="#br1" timeOffset="37794">14854 15554 22014,'13'-16'2789,"-3"3"-2429,-6 6-91,-2 3 271,-2 4-270,0 6-90,0 1 0,-6 5 90,-2-5-180,-5-3 89,-1-4-89,2-4 90,1-11-90,5-3 0,3-9 0,4 5-90,5 1 0,5 1 90,19 0-90,-2 9 0,31 7 90,-5 18-90,-3 1 0,-9 5 0,-23-13 90,-4 3-90,-4-9 0,-3 3 0,-2-6 0,-4-4 0,0-8 0,-2-8 0,-6-30 0,-4 4 45,2 14 0,-3 0-45,-15-19 90,-4 4-90,-7 5 0,11 20 0,-1 2-90,-21-9 90,5 2-90,20 16 90,21 8-90,12 1 0,8 0 90,11-3 0,5-4-90,7-5 135,-10-2 0,-1-3-45,16-14-146,-17 8 1,0-1 235,5-15 0,-12 11 0,-2 0 0,7-11 0,2-11 179,-15 31-179,5 23-90,4 62 0,-11-26 0,0 5-646,0 22 1,-1 4 645,-2-10 0,-2 4 0,0-1 0,0 5 0,-1 1 0,0 0 0,0 0 0,-1 0 0,1 0 0,-1 0 0,-1-2 0,0-8 0,-1-1 0,-1-6 0,0-3 0,-1-4-1664,0 8 0,-1-3-1305,0 11 3032,-5 4 1,-7-45-1,-7-7 1</inkml:trace>
  <inkml:trace contextRef="#ctx0" brushRef="#br1" timeOffset="38668">12320 8083 17619,'-18'-9'3328,"2"-3"-1453,2 1-1425,3-3 355,5-1-535,2-1 191,10-2-371,6-3 0,14 1 0,11 1 894,8 8-804,6 9 45,-19 16 0,-1 7-135,13 16 0,-19-6 0,-6 6 134,-12 7 1,-11 3-90,-15 15 0,-8 0-947,1-5 0,-3-1 812,-5-3 0,-2-6 0,-10-4-90,23-23-89,7-10-451,8 0-360,2-9-449,6 3-630,0-8 2497,0-7 1,4-8 0,0-6-1</inkml:trace>
  <inkml:trace contextRef="#ctx0" brushRef="#br1" timeOffset="40236">12495 8331 20036,'12'-9'3238,"0"0"-2699,2 0-179,3 2-90,5 3 0,6 2 0,30 2-270,-23 6 0,0 2 0,1-5 0,-1 1 0,29 11 90,-30-7 359,0-7 1,-16 3-270,-3-4-90,-13-2 90,-7-18-180,-2-3 0,-5-20 0,-1 3 0,-2-6 0,-4-3 0,1 12 0,-3-1-271,-11-17 271,9 19 0,-2 2 0,-14-4 0,-6 6 0,0 7 0,0 9 0,7 3 0,-4 8-90,17 1 90,4 4 0,21 0-90,12 4 90,13-3-89,9 3 44,0-6 0,2-2 45,20-5 0,-17 0 0,0-1-567,12-10 567,-4-5 90,-5 0-90,-7 0 90,-5 0 0,-6 5 0,-5 2-90,-3 2 90,-6 4 0,-2 1 0,-2 6 747,-4 1-837,0 4 270,-2 0-180,0 6 89,2 4-89,2 8 90,8 25-90,-3-12 0,0 2-90,1 2 0,0 2 45,1 5 0,1-1-45,-2-6 0,0-2-113,1 1 0,1 1 113,0 0 0,0-1 0,0-1 0,1 0 45,2 8 0,1 0-45,-1-8 0,0-1 0,12 27 0,-7-25 90,-11-24-120,-9-38 0,-10-30 0,-2-1 30,0 6 0,-2-1 0,-1-4-316,1 0 1,0-5 0,-3-1 0,-2 1 315,-1 8 0,-2-1 0,-2 1 0,0 3 0,1 4-597,-4-4 0,1 6 1,-3-1 596,1 3 0,-2-2 0,0 3 0,0 5 0,-13-8 0,0 8 0,1 6 0,-1 4 0,3 6 0,1 5-368,2 5 0,1 4 368,-26 8 0,15 22 0,31 12 0,7 7 0,8-6 0,6 2 0,10 8 0,7 5 0,3-5 98,6-3 1,5-3-99,-3-5 0,5-1 0,-1-4 0,7-3 0,0-5 0,2-4 0,1-4 0,-1-3 0,2-5 0,14-9 0,0-6 0,-16 2 0,-2-3 0,11-7 0,-3-4 876,-21 6 1,-1-2-877,5-3 0,-1 0 0,11-7 969,5 1-969,-24 18 0,-1 4 0,-1 11 0,0 12 90,3 16-90,-3 14 0,1 11 279,-14-28 1,-2 2-280,-1 1 0,-2 0 0,3 29 0,-6-2 0,-7-26 0,-3-1 90,-3 9-57,-11 1-33,4-32 0,-1-6 0,4-10 90,1-19-90,7-21 0,6-3 438,8-7-348,8 18-90,25-8 0,-6 16 0,16-2 90,-13 23-90,-1 3 154,3 4-154,12 0 0,-14 0 0,5 0 0,-23 0 0,-4-4 0,-6-5 0,0-9 0,-1-31 90,-5 1-724,-5 12 0,-2-1 634,-9-26 45,0 29 0,-2 2-45,-3-1 0,-1 2 0,-4 1 0,-3 1 0,0 4 0,-5 2-267,-14 0 1,-2 4 266,12 7 0,0 2-87,-20 0 1,2 4 86,4 8 0,-4 5 0,37 4 0,8 3 1078,11-1-1078,7-1 507,12-5-597,14-3 149,-5-9 1,4-4-60,3-6 0,1-2 0,-1 0 0,-2-3-88,-2-4 1,-4-2 87,4-15 0,-7-2 0,-4 0 90,-6 2-90,0 5 90,-3 4 0,10 5-90,-5 12 0,10 17 0,-2 21 0,1 25-295,-12-16 0,0 6 295,1 7 0,0 6 0,-1 0-364,-4-9 0,0-1 0,0 5 364,3 9 0,1 6 0,0 1 0,-2-6 0,-4-8 0,-2-4 0,1 1 0,3 10 0,0 3 0,-2-6 0,-2-5 0,-2-4 0,-1-7 0,0-2 0,4 20-630,-5-18-1169,-2-17-270,-6-13 2173,-2-43 0,1-6 1,2 6-1,0 0 0</inkml:trace>
  <inkml:trace contextRef="#ctx0" brushRef="#br1" timeOffset="40886">14562 7137 20305,'12'-39'2969,"0"5"-2430,-1 12 451,4 8-271,-4 22-539,0-1 0,-6 9 90,-5-6-90,0-9 270,0 3-360,0-10 90,0-12-91,4-2 91,6-14 0,6 7-180,1 4 0,3 8 0,-6 11 0,11 2 0,-4 2 90,12 4-90,-10 1 0,-2 0 0,-8-1 90,-5-4-90,-2-2 0,3-5 0,-1-6 0,-4-10 0,0-7 360,-19-28-270,-3 14-45,-9 8 0,-9 3-45,0 13 0,-2 4 0,-2-1 0,1 3 0,3 6 0,1 3 0,-12 1 0,25 4-180,1 0 0,77-4 180,-19-5-45,6 1 0,1-3-1100,9-14 1145,0-6 0,-4-5-111,-20 7 0,-3-1 201,11-18-10,-18 16 1,-2 1 189,-1-13-270,-4 4 0,-2 4 0,-1 6 0,-4 7 1081,7 32-1081,1 14 0,9 37 0,-10-22 0,0 1-299,2 7 0,1 2 299,0 5 0,0 2 0,2 4 0,1 0 0,-1 2 0,0 0 0,1 0 0,-1 3 0,-2-9 0,0 3 0,-2-3 0,2 6 0,-2-1-660,-3-11 1,1 0-1,-3-1 660,-1 8 0,-4-5 0,-4-15 0,-1-1 0,-2 5 0,0 1 0</inkml:trace>
  <inkml:trace contextRef="#ctx0" brushRef="#br1" timeOffset="41402">14006 6907 21205,'-7'0'1259,"9"-6"-1169,14-4-90,16-6 0,17-4-45,-18 9 0,1-1-309,4 0 0,2-1-366,1 1 1,1-1-657,0 0 0,0-1 1376,-3 3 0,-1-1 0,-3 1 0,-1 0 0,26-9 0</inkml:trace>
  <inkml:trace contextRef="#ctx0" brushRef="#br1" timeOffset="61220">4999 584 22824,'-10'-25'1889,"-1"2"-1529,1 5-90,4 4-91,-3 7 1,7 15 0,-8 18 0,5 25-90,-1-14 0,0 3-665,1 11 0,0 2 620,-3 9 0,0 3-15,2-18 0,0 1 0,-1 1-30,0 1 0,0 1 0,-1-1 0,-1 0 0,0 0 0,0 0 0,1-1 0,-1-1 0,0 0 30,0-4 0,-1 0 0,0-1-30,-2 16 0,-2 0-415,-4 6 1,1-2 459,5-22 0,1-2 45,-3 5 0,1-4 90,0-7 180,7-16 0,-1-25-1,6-19-179,-3-7 1126,4 2-1216,0 10 853,0 9-943,0 3 0,15 8 0,6 2 0,24-2 0,11-3-350,-20 1 1,2-1 349,3-1 0,1 0 0,4 0 0,0-1 0,-1 0 0,2 0-140,10-2 0,0 1 140,-10 3 0,-2 1 0,-2-2 0,-3 2 0,6 4 0,-30 0 0,-6-2 0,-6 0-42,-2-3-1307,-2 0-329,-4 3-1020,3 0 2698,-2-2 0,8-3 0,2-5 0</inkml:trace>
  <inkml:trace contextRef="#ctx0" brushRef="#br1" timeOffset="61605">5856 1570 21190,'4'-30'3058,"0"1"-1705,-15-4-993,1 8 3,-8-1-4,4 14-222,2 6 43,0 8 0,-1 13 51,3 17-141,4 20-90,3-18 0,2 2 0,3 3 0,3 2 0,7 17 0,5 0 45,8-7 0,4-2-313,0-2 0,4-5 268,3-13 0,1-11 0,22-18-265,-1-23 265,-31 5 0,-2-5 0,-1-5 0,-5-3 45,-2-3 0,-5-2-324,-2-3 0,-4-1 279,-6-2 0,-4 0 0,-3 0 0,-4 2 45,-5 2 0,-3 3-45,-2 4 0,-3 3-117,-27-13 27,-2 17-450,0 17-359,4 14 33,5 11-1113,9 10 2044,19 9 0,21-11 0,17 3 0</inkml:trace>
  <inkml:trace contextRef="#ctx0" brushRef="#br1" timeOffset="61941">6737 1280 23004,'15'-13'2608,"-5"1"-2158,-7 1-90,-8 4-180,-2 1-90,-5 3 0,5-3-90,2 3 90,5-6-90,0 0 0,0-4 0,-8-3 180,-11-12 179,-22 9-89,-19 22-180,5 22-1356,26 4 1,3 5 1265,7 0 0,3 3 0,2 3 0,3 1-124,3 0 1,4 0 123,5 0 0,4 0-45,4-4 0,6 0-315,19 8 0,6-4-180,-8-12 1,3-2-487,14 5 1,2-7-189,-13-14 0,-1-5 1214,1 0 0,0-2 0,-1-6 0,0-2 0,0 0 0,0 0 0</inkml:trace>
  <inkml:trace contextRef="#ctx0" brushRef="#br1" timeOffset="62590">7561 1235 22464,'-9'-39'2968,"-4"5"-2338,-13 12 90,-5 10-91,-20 34-494,24 6 0,1 5-135,0 4 0,3 2-393,2 9 0,6 1 393,7-11 0,5-1 0,6 9 0,3-1 101,11 15-146,-3-25 0,4-6-45,14-6-90,3-10 0,3-17 90,1-12 0,0-15 90,-6-15-1295,-7-8 1295,-10-10 45,-11 31 0,-2-1 205,-3-1 1,-3 1-117,-2 1 1,-1 0 45,-15-23 0,-1 12 0,-2 17-180,-1 20 90,3 21 0,3 22 1255,9 19-1300,6-5 0,10 8-882,11-12 0,9 3 1,3 0-1,-4-3 837,1 14 0,3-3-132,8-4 1,8 1 0,-4-20 41,9-32 56,-3-20 34,-2-16 0,-17-10 0,-3-11-30,-9 8 0,-2-5 0,-2-5-487,-2 2 0,-1-6 1,-1 0-1,-2 1 562,-2 7 0,-1 2 0,-2-1 0,0-2 22,-3-8 1,-2-4-1,0 2 1,-3 5 692,-1 5 1,-1 4 0,-1 0-761,1-3 0,0 0 0,0 6 147,-1 5 1,1 9-148,0 10 36,9 55-36,0 33 0,2-16 0,0 4 879,1 11 1,0 2-880,1-18 0,0 2 0,0 0 0,2 2 0,0 0 0,0 0 0,1-1 0,1 0 0,0-1 0,1 0 0,0-1 0,1-1 0,0-3 0,1-1 0,-1-1 0,6 17 0,1-1 0,-2-12 0,1 0 0,0-2-585,1 1 0,0-1-539,4 8 0,1-3-1845,2-3 3017,-4-9 0,0-12 0,-1-7 0</inkml:trace>
  <inkml:trace contextRef="#ctx0" brushRef="#br1" timeOffset="63121">9011 1380 23544,'2'-11'2608,"2"-1"-2068,4 1-1,6 2-89,4 4-90,10 11-135,1 11 0,0 6-180,-2 1 0,-1 2-1388,11 14 1,-1 2 1342,-9-3 0,-1 0 0,-1 0 0,-2 1 298,-2-3 1,-1 1-299,4 5 0,-2-2 0,5 12 0,0 0 0,-16-35 0,-4-11 0,-1-15 0,1-21 0,5-24 0,-2 15 0,1-3 467,2-7 1,4-6-468,3-5 0,3-6 0,0 2 0,-4 14 0,0 2 0,2-5 0,-1 6 0,2-5 0,2-1 0,-1 1 0,0 5 0,6-9 0,0 5 0,-1 0-60,0 0 0,0 1 1,-1 4-661,5-3 0,-2 8-989,1 9-449,-3 15-7673,-8 18 9140,-2 14 1,-2 18-1,-1 8 1</inkml:trace>
  <inkml:trace contextRef="#ctx0" brushRef="#br1" timeOffset="63955">10554 1131 22644,'4'-14'3688,"0"-1"-1619,-9-3-1889,-13 3-180,0 10 0,-12 15 0,8 21 0,6 6 0,2 8 0,3 11 0,2 4-155,-2 1 1,4 1 154,5 0 0,4-2-1645,1-20 0,3-3 1645,1-4 0,2-1 0,9 23-417,3-15 417,-1-11 0,-2-14 0,0-7 194,-3-14-194,-3-10 0,-6-14 3178,-2-15-3178,-4-14 0,-2 26 0,-1-2 205,-1-1 0,-1 1-205,-2 1 0,0 0 0,-3-3 0,1 1 0,0-15 0,0 15 0,13 33 0,11 44-1349,10 18 629,-11-28 1,0 0-487,14 28-53,-12-23-1889,0-5-360,-2-20 2068,1-12 811,-1-24 2878,1-11 1618,4-6-1978,3-3 540,12-10-1530,-13 17-179,4-2 89,-17 21 541,-4 10-1350,-2 21 0,0 11 0,-2 21 0,6 6 0,-3-13 0,2 3 0,0-2 0,0 0 0,1-2 0,-1-2 0,1 17 0,-4-30 0,-1-32 0,5-8 0,5-34 0,5-4 0,0 9 0,4-2 0,3 0 0,1 1 0,0 1 0,3 3 0,5 5 0,1 9 0,7 12 0,10 17 0,-20 19 0,4 29 0,-16-11 0,1 11 0,-15-19 0,-2-4 0,-2-5 0,-4-2 0,-2-9-270,-4-1-1529,-3-6-360,1 0-539,2-8 2698,4-6 0,4-13 0,4-5 0</inkml:trace>
  <inkml:trace contextRef="#ctx0" brushRef="#br1" timeOffset="64144">11419 1149 22194,'20'-7'3059,"-3"3"-2250,-1 8 810,1 25-719,2 27-900,0 6-930,-10-25 1,0-1 929,3 16 394,0-4-394,-2-6-270,-1-5-720,-5-6-629,-3-4-449,-1-4-721,0-11 3144,-7-4 1,-2-14 0,-7-1 0</inkml:trace>
  <inkml:trace contextRef="#ctx0" brushRef="#br1" timeOffset="64287">11524 896 23454,'-7'-47'659,"0"0"1,0 5-1,0 0-569,0 7 0,0 1 0,-7-23-270,1 12-359,7 11-541,0 9-719,3 14 1799,2 9 0,-3 13 0,4 5 0</inkml:trace>
  <inkml:trace contextRef="#ctx0" brushRef="#br1" timeOffset="64771">12105 1117 16440,'-32'0'2968,"-1"0"353,-3 0-2692,-1 0-179,2 11 935,3 5-1206,3 18-179,5 11 0,4 12 0,11-25 0,1 2 0,3 0 0,2 0 0,0 0 0,2 0 0,5 29-478,4-6 478,5-7 2135,1-10-2405,2-8 0,2-7 90,3-13-90,1-4 180,4-16 0,-1-8 90,0-14 0,-5-13 180,-6-7 180,-6-5 0,-4 3-90,-4 7 1282,-5 9-1552,3 10 0,-7 13 0,8 13 0,-2 34 0,3 2 0,3 24-630,4-11-809,2-17 0,3 0 1439,15 21 0,5-11 0,0-20 0</inkml:trace>
  <inkml:trace contextRef="#ctx0" brushRef="#br1" timeOffset="65221">12479 1113 22554,'6'-49'869,"0"0"1,0 3 0,0-1-511,-2 5 1,0 1 45,0 5 0,-2 1 224,3-21-179,-4 17 0,-1 19-90,2 22-360,2 29 0,3 30 0,-3-17 0,0 3-1528,0 9 0,0 2 1528,-1 5 0,0 1 0,0 1 0,0-1-418,-2 0 1,0-1 417,1-6 0,0-2 0,-2-6 0,0-1 0,1-9 0,0-2 0,-1 22 0,0-16 0,0-18 0,0-14 0,-5-19 2701,3-17-2701,-3-19 0,5-10 0,4-4 0,4 4 0,4 11 1190,6 11-1190,15 24 0,-3 16 0,7 22 0,-10 10 0,-17-5 0,-2 2 0,3 22 0,-11-22 0,-6 0 0,-11-3 0,-6-5 0,-21 10 0,10-15 0,-1-5 0,-17-8 0,-11-21-360,24-10-809,5-22-451,25-6-699,18-9 925,-3 25 0,2-1 1394,5-2 0,3 0 0,1-2 0,2 1 0,2-1 0,-1-1 0</inkml:trace>
  <inkml:trace contextRef="#ctx0" brushRef="#br1" timeOffset="65457">12836 805 21702,'8'-52'2698,"0"4"-1978,0 8 718,-1 10-448,0 14-411,0 20-579,3 19 0,0 24 0,-3-14 0,0 2-263,1 7 1,0 5 262,1 1 0,1 6 0,-1 0 0,0 3 0,-1 0 0,1 0 0,0 0 0,-1 0 0,0 0-300,-1 4 0,-1 0 1,0-3-1725,-2 1 0,-2-4 630,2-1 0,-2-4 1394,-1-11 0,0-7 0,3-11 0,0-9 0</inkml:trace>
  <inkml:trace contextRef="#ctx0" brushRef="#br1" timeOffset="65821">13283 1321 23364,'6'-12'1799,"2"5"-1350,-2 3-179,6 4 0,4 0-90,7 0-180,9-2 90,5-4-90,7-6 0,3-8 45,-12-1 0,-1-5 0,-4-5 0,-3-5 225,3-14-1,-5-2-229,-11 8 0,-8 2 185,-7 0 0,-7 5 315,-23-4-450,-13 20-90,-13 31 0,24 5 0,0 6-429,-1 10 1,1 6 428,0 4 0,2 4 0,4 4 0,3 2 0,6 2 0,4 0 0,4 0 0,6-1 0,4-2 0,8 0 0,16 8 0,7-2 0,-4-16 0,3-5 0,15 8 0,3-8 0,-9-19 0,0-5-200,1-3 1,-1-3-566,-2-4 1,0-4-1665,6-8 0,-3-6 2429,12-15 0,-25 8 0,-4-1 0,-4-18 0</inkml:trace>
  <inkml:trace contextRef="#ctx0" brushRef="#br0" timeOffset="71288">19094 1194 22374,'0'-36'1619,"0"4"-1079,0 3 0,0 6-181,0 5-89,0 5-90,0 6 0,0 3 90,0 14-90,1 12 0,2 21-90,-1 23-398,-1-27 0,0 2 308,-1 6 0,0 1 0,0 0 0,0 2 0,0 0 0,0-1 0,0-2 0,0-1 0,0-2 0,0-2-172,0-4 1,0 1-549,0 5 1,0-2-540,0 15-360,0 3 1619,2-34 0,2-21 0,2-9 0</inkml:trace>
  <inkml:trace contextRef="#ctx0" brushRef="#br0" timeOffset="71507">19337 1289 19916,'8'-40'809,"-1"0"1,0 4-1,0 2-359,1-22 779,0 17-779,-4 18 219,0 23-219,6 52-405,-4-9 0,0 7-45,1-5 0,0 3 0,0-1-272,1 17 1,1-1 271,0-2 0,-1-4-90,-3-19 0,1-3-225,0-4 0,-1-1-764,4 25-360,-1-10-534,-4-10 1973,-2-8 0,-2-15 0,0-6 0</inkml:trace>
  <inkml:trace contextRef="#ctx0" brushRef="#br0" timeOffset="71707">18915 1638 21924,'-51'-14'1979,"8"-2"-1889,14-2 0,19-4 90,45-17-180,6 11 0,7 1-90,4 0 0,2 0-1020,-9 8 1,1 1-1,-1 1 750,8-1 0,-2 2-315,0 3 1,-2 1-601,-3 1 1,-2 2 1274,-5 2 0,-1 0 0,27-4 0,-7 2 0</inkml:trace>
  <inkml:trace contextRef="#ctx0" brushRef="#br0" timeOffset="71988">19126 1642 22284,'-37'16'1709,"5"0"-1529,5-3 0,9-5-90,8 2 0,4-9 0,8 7 0,6-3 0,6 0-90,27-1 90,-1-4-90,21-4-90,-4-3-135,-15-2 0,3-2-450,-1 1 1,1-1-172,-2 0 1,-2 1-370,-5 1 1,-4 1 1214,4-1 0,-3-1 0,-3 1 0</inkml:trace>
  <inkml:trace contextRef="#ctx0" brushRef="#br0" timeOffset="72906">21144 1525 18686,'-18'5'2609,"0"5"-2429,2-5-180,-1 8 90,3-1-90,0-1 0,3-4 90,5 3-180,3-8 180,-1 8 0,3-9 89,-3 3 181,4-4 3148,0 0-2788,-3 0-1,-5 0-449,2 0 90,-5 0-180,11 0-180,-4 0 0,15-2 90,15-5-180,32-6 135,-11 1 0,5-1-957,-5 2 0,4 0 0,3-1 912,-4 1 0,4 0 0,1-1 0,2 1-498,-4 1 1,2 0 0,1 0 0,1 0 0,1 0 497,-3 0 0,0 1 0,2-1 0,0 1 0,1-1 0,0 1-262,4 0 0,0 0 0,1 0 0,1 0 0,3 0 0,3 0 271,-12 1 0,3 1 0,2-1 0,3 0 0,0 1 0,1-1 0,-1 0 0,0 1 0,-2 0 0,-3 0-148,4 0 0,-2 0 0,-2 1 0,0 0 0,0 0 0,1 0 0,1 0 0,2-1 148,-2 1 0,2 0 0,0 0 0,2 0 0,1 0 0,0 0 0,0 0 0,-1 0 0,0 1 0,-1 0-20,-3 1 0,0-1 1,0 1-1,0 0 1,0 1-1,-1-1 1,0 1-1,-2-1 1,-1 1-1,-2 0 23,10-1 1,-3 1 0,-1 0 0,-1-1 0,-1 1 0,3 0 0,1 0-13,-6 1 0,2-1 0,1 0 0,1 0 0,0 0 0,-1 1 0,-2-1 0,-2 1 0,-4 0 0,15-1 0,-4 1 0,-3-1 0,-2 2 0,1-1 45,-6 0 1,0 1-1,-1-1 1,-2 1-1,0 0-45,5-1 0,-3-1 0,0 1 0,0 0 241,0 0 1,1 0 0,-2 1 0,-3-1-242,0 0 0,-3 1 0,-1-1 0,16 0 0,-6 0 0,-1 2 1516,-39 0-3315,-8 0 1772,-4 8 27,-8 0 0,-6 10 0,-5-2 0</inkml:trace>
  <inkml:trace contextRef="#ctx0" brushRef="#br0" timeOffset="74258">19354 3492 17607,'0'-16'4947,"0"0"-4317,0 3-180,-4 1 89,3 3-89,-6 3-90,6 3-90,-6 1-91,6 2 1,-3 0-90,1 0 0,2 6-90,-3 6 0,4 10 90,0 10-90,0 7 0,0-5 0,0 3 90,0 19-135,0-9 0,0-1-135,2 1-179,0 5-361,2-29-2068,0-6 2788,-2-25 0,-3-6 0,-4-22 0</inkml:trace>
  <inkml:trace contextRef="#ctx0" brushRef="#br0" timeOffset="74461">19333 2967 12999,'1'-53'944,"0"-1"1,5 1-966,11-3 0,-4 71 0,10 28 0</inkml:trace>
  <inkml:trace contextRef="#ctx0" brushRef="#br0" timeOffset="75130">19553 3293 20126,'14'-11'2518,"0"-3"-2158,4-4 270,10-10-361,-8 5-89,7 1 0,-10 13 0,-1 15-90,2 12 0,-1 17 0,1 12-90,-2 10 0,-7-13 0,-2 2 0,-2-3 0,-1 0 45,0 0 0,-1-3-45,-3 21 0,0-34 0,0-7 0,0-10 90,0-4-180,0-6 90,2-6 0,4-24 0,10-27 90,1-7-45,-5 28 0,0 2-282,9-13 327,-3 8-90,0 7 89,-2 10-89,1 8 90,1 8 0,11 20-90,10 12 417,0 7-417,-13-9 0,0 0 0,3 1 0,5 5 90,-14-20-90,-6-4 0,0-6 0,-2-6 0,0-8 0,2-39 0,-3-2-321,-6 12 1,-2-3 320,0 7 0,-2-1 0,-1-2 0,0 0 0,0 1 0,0-2-1500,0-9 0,0 1 1500,0 14 0,0 1 45,0-6 0,0 2 45,-4-3 0,0 1-90,-1 17 90,2 6 429,3 21-339,0 40-90,-1-2 0,2 6-90,1 1 0,1 3 0,1 0 775,-2-5 0,0 0 0,1-1-745,2 4 0,2-1 0,-1-2-30,1 0 0,0-2 0,1-2 0,1-1-45,-1-4 0,0-1-45,6 26-180,0-14-359,-2-6-1260,2-8 180,-3-15-720,-3-4 2429,-4-22 0,-2-6 0,0-9 0</inkml:trace>
  <inkml:trace contextRef="#ctx0" brushRef="#br0" timeOffset="75350">20158 3198 22554,'-25'0'1529,"3"-4"-1349,11-1-180,5-4 90,36-10-180,8 3 90,-6 3 0,6 0-840,5 3 1,6 0 0,-2 1 839,7 0 0,0 0 0,13-2 0,-3 3 0,-28 6 0,-1 0 0</inkml:trace>
  <inkml:trace contextRef="#ctx0" brushRef="#br0" timeOffset="76838">22976 2877 21835,'0'-5'1978,"0"1"-1258,-9 4-450,1-2-90,-8-1 0,4-1-90,-13 1 89,3 1 1,-14 2 0,2 0 0,-5 6-90,-8 4-90,0 6 90,-3 6-90,15-2 0,1 3-346,-14 21 391,16-13 0,4 3-492,11-4 0,3 1 447,1 1 0,2 1 0,3 2 0,3 1-120,1-1 0,3 0 120,3-1 0,3 0-90,12 27 45,1-25 0,5-1 0,3-6 0,2-3 0,-1-1 0,2-4-13,6-7 0,1-5 58,2-9 305,13-9-350,-27-18 0,-3-7 45,7-15-995,-10 3 1,-3-2 994,-8 13 0,-2 0 0,-1-2 0,0-1 93,-1 0 0,0-1-48,-1-12 0,0-1-45,-1 5 0,0 1 45,-1-8 0,0 4-23,0-12-22,0 17 90,0 30-90,0 5 0,0 8 2879,0 2-2879,0 6 13,0 3-13,0 14 0,0 6 0,7 30 90,2-9-90,-2-17 0,4 0 0,7-1 0,3-3 0,13 12 0,-8-16 0,1-3-684,16-1 684,-2-5 0,-3-9 0,4-3 90,-15-4-90,2 0 0,-19 0 0,-4-4-90,-4-3 594,-2-3-1133,0-1-271,0 0-2428,-4-11 3328,3 0 0,-2-9 0,3 4 0</inkml:trace>
  <inkml:trace contextRef="#ctx0" brushRef="#br0" timeOffset="77145">23662 2542 21385,'-12'-11'2159,"0"8"-1980,1 18-179,5 23 0,2 2 0,4 6 90,0-21-90,0-5 0,0-6 90,0-7-90,0-7 0,0-9 0,0-8 0,0-3-90,0-5-89,0 0-1261,0-10 1440,0 10 0,0 3 0,0 14 0</inkml:trace>
  <inkml:trace contextRef="#ctx0" brushRef="#br0" timeOffset="77427">23662 3162 21205,'0'7'3328,"0"3"-2878,0-9 1169,0 3-810,9 2-359,2 2-180,13 8-90,1 2 90,5 6-270,6 22 0,-9-6 0,-2 17 0,-22-21 0,-5 1-1200,-10 28 480,-2-18 1,-5 1-586,-5-7 1,-4-1 1304,-7 4 0,-3 0 0,6-11 0,-1-1 0,-2 0 0,-2 2 0,-1-1 0,0 0 0</inkml:trace>
  <inkml:trace contextRef="#ctx0" brushRef="#br0" timeOffset="79091">18326 6115 23094,'-4'-16'2518,"-4"0"-2158,4 5-90,-1 4-90,2 3 0,3 4-90,5 10 0,7 7-90,11 16 45,1 1 0,1 2-45,-6-7 0,1 0-910,7 13 0,-1-1 910,6 16 0,-5-5 0,-7-8 0,0 1 0,-11-19 90,2 2 0,-8-21 0,0-3 0,-1-8-90,4-10 1819,8-41-1819,-3 13 0,2-8 0,0-1 0,1-3 0,1-2 0,0 0-955,1-4 1,0-1 0,-1 3 954,-2 12 0,0 3 0,-2 4-45,1 2 0,-1 4-45,7-23-270,0 13-179,-3 9-181,-3 11-359,-2 12-181,-2 13-1168,-2 14 3143,0 12 1,-2 12 0,0 4 0</inkml:trace>
  <inkml:trace contextRef="#ctx0" brushRef="#br0" timeOffset="79440">19313 6165 24443,'-12'-12'1439,"-2"3"-1349,1 5 0,-1 2-90,4 10 0,3 6 90,4 11-90,5 27 0,4-13 0,6 15 0,4-24 0,5-5 0,-1-9 0,4-7 0,-6-23 0,-5-25 0,-17-6 0,-6-3 0,4 14 0,-2 1-45,-5-10 0,-3 4-495,-8 5 91,8 19-361,-3 1-89,7 22-630,2 6-720,3 7 2249,4 2 0,4-5 0,2-3 0</inkml:trace>
  <inkml:trace contextRef="#ctx0" brushRef="#br0" timeOffset="79646">19711 6025 22464,'10'-12'2879,"-2"1"-2610,-4 6-89,-2 1 0,-2 10-90,0 4 0,2 12-90,2 7 90,1 12-90,2 7-90,0 6-270,-5-16 0,0 1-764,0-2 0,0 0 1124,-2 4 0,0-3 0,0 10 0,0-16 0</inkml:trace>
  <inkml:trace contextRef="#ctx0" brushRef="#br0" timeOffset="79815">19691 5486 24173,'-11'-31'450,"1"-1"0,-8-27-450,3-1-2159,7 17 180,5 11 1979,8 24 0,4 20 0,5 6 0</inkml:trace>
  <inkml:trace contextRef="#ctx0" brushRef="#br0" timeOffset="80374">20462 5410 19196,'0'-21'1799,"0"1"756,0-1-2015,0 3 697,0 5-1057,0 4 477,0 4-387,0 37-180,2 5-45,0-3 0,2 3 578,0-2 1,0 0-624,2 1 0,1 1 0,-1 1 0,0 1 45,1-1 0,0-1-45,-1-2 0,0 0 0,1-2 0,0-1 0,6 25 0,-1-7-90,0 1 0,-4-21 90,-2 0-90,-4-23-89,-2-3-1,0-6-90,-14-15 270,-3-1 359,-15-13-359,-2 8 90,-28 5 0,10 15-45,3 8 0,0 7 0,12 6 0,2 3 0,-1-1 0,3 2 45,-11 21 0,32-14 0,12-1-90,14-3 90,13-3-90,13-6 0,-2-10 0,2-3 0,22-3 0,-10-5 0,-2-3 0,0-7 0,8-7 0,-26 0-90,-10 5-3148,-4-7 3238,-20 16 0,-3-2 0,-9 10 0</inkml:trace>
  <inkml:trace contextRef="#ctx0" brushRef="#br0" timeOffset="81091">23313 5156 20126,'-14'-31'2608,"-2"-1"-2158,-5 2 719,-18-9-539,7 14-91,-13-4-179,13 20-180,3 5 180,-8 28-180,12 9-460,9-2 1,3 4 369,3 3 0,4 2-45,0 6 0,3 3-45,0 3 0,1 0 0,1 2 0,2 3 0,-2-6 0,1 3 0,1-3-332,0 6 0,1-1 302,-1-10 0,1 2 1,0-5-106,1-2 0,0-3-405,3 28-420,-2-10-120,-2-13-359,0-9-989,-2-12 2428,-4-10 0,-4-12 0,-4-8 0</inkml:trace>
  <inkml:trace contextRef="#ctx0" brushRef="#br0" timeOffset="81238">22769 5970 19618,'-27'-11'2158,"3"0"-1145,5 4-923,9-2 329,8 4-509,16 1-190,12 2-440,19 2-3855,12 0-341,-24-1 1,1 0 4764,1 0 1,0-1 0,0-1-1,1 0 1,-2-1 0,1 1-1</inkml:trace>
  <inkml:trace contextRef="#ctx0" brushRef="#br0" timeOffset="81438">23463 5704 22824,'2'-21'4048,"5"11"-3958,0 18-90,7 21 45,-3 6 0,0 3-135,5 26 0,-5-22 0,-1 1-765,-2 0 1,-2-1-990,0-3 0,-1-1 1844,0 0 0,0-2 0,5 18 0,-2-25 0</inkml:trace>
  <inkml:trace contextRef="#ctx0" brushRef="#br0" timeOffset="81694">24576 5287 24263,'10'-63'1304,"-6"25"1,-2 1-766,2-11-89,-4-1-270,-4 29-90,3 8 0,-2 6 0,3 32-90,-2 4 0,0 7-45,2 22 0,3 8-195,1-14 0,1 3 0,1-2-368,0-6 1,1-2 0,1-1-113,9 20 1,2-6-915,-5-22 0,2-4 1634,1-2 0,1-3 0,20 15 0,3-8 0</inkml:trace>
  <inkml:trace contextRef="#ctx0" brushRef="#br0" timeOffset="81923">25583 4889 25522,'2'-50'2159,"0"5"-1889,4 9-90,2 9 0,8 13 0,8 14-135,21 35 0,4 16-45,-15-16 0,-1 7-54,-5 1 0,3 8 0,1 6 0,-2-2 0,-6-5-730,-4-2 0,-4-3 0,-2 4 379,3 4 0,1 6 0,-4 0 0,-9-3 405,-12 3 0,-10-2 0,-2-3 0,2-10 0,-1-3 0,-4 2 0,-10 11 0,0 1 0,0-1 0</inkml:trace>
  <inkml:trace contextRef="#ctx0" brushRef="#br0" timeOffset="82856">20316 7137 22014,'-10'-50'3239,"-2"3"-2700,-4 8-89,-3 9 180,-21 8-450,4 17-135,-1 10-1,0 5-44,-9 13 0,16-4 0,2 2 0,-3 11 0,7 2 0,8-3-89,8-1-1,4-3 0,9-4 0,2-5 90,5-3 0,4 3 0,-8-2 90,1 3 0,-13-2 0,-4 3-1,-6 5-89,-5 5 0,-1 2 0,0-1 90,1-3-90,5-1 0,6-7-90,8 10 1,15 1 89,-1 0 0,12 3 0,-15-13 0,-2 4 89,-7-7-89,-2-2 0,-3-1 0,2-1 0,-3 2 0,4 0-269,0 12-991,4 5-89,2 6-990,6 1 2339,3-4 0,3 7 0,0 2 0</inkml:trace>
  <inkml:trace contextRef="#ctx0" brushRef="#br0" timeOffset="83446">20454 10443 23094,'-28'19'2249,"1"-3"-2160,-3-1 1,5-1 0,3-1-90,6-5-90,7 4 90,7-11-90,14 12-89,10-12-91,11 11 180,6-6 0,13 13 180,-20-4 360,-5 21 179,-46 6-359,-9 1-180,-18 1 0,10-17-90,3-3 0,8-3 0,11 7-90,16-8 0,16 8 0,17-7 90,10 0 0,-9-6 0,1 2 45,-3 2 0,-1 1 45,0 1 0,-4 3 180,11 26 90,-27-6-181,-8 3-89,-6-1 0,-7 1-270,-10 8-1439,2-7-90,2-7 1709,8-19 0,1-16 0,-2-6 0</inkml:trace>
  <inkml:trace contextRef="#ctx0" brushRef="#br0" timeOffset="84301">19256 13207 24623,'-22'-11'2518,"-1"1"-2248,1-1-90,2 4-90,3 3 0,5 2 0,9 20-90,10 4 45,8 12 0,4 3-45,14 20 0,-9-17 0,-1 0 0,8 19 0,-5-2 0,-7-7 90,-5 5 180,-8-16-180,-2-10 0,-4-15 0,0-14-90,1-22 0,3-3 0,6-29 0,5-4 0,2 4 0,2-1-427,-3 13 0,0-1 337,7-15 0,0 1-90,-6 22 1,0 2-631,5-6 0,0 3-735,11-11-344,8-1-720,-13 30 2609,3 9 0,-1 5 0,3 4 0</inkml:trace>
  <inkml:trace contextRef="#ctx0" brushRef="#br0" timeOffset="84596">20007 13162 21385,'-26'11'3418,"0"0"-3148,-1 0 0,1 5-1,3 5-179,3 6 0,5 4 90,11 18-180,8-12 0,14 9 0,7-21-90,8-5 90,3-10 0,3-6 0,0-13 0,1-23 0,-17-3 90,-5-20-90,-25 5-342,-10-2 342,-12 1-180,2 22 0,-4 3-360,-15-5-449,-13 4-270,25 23-900,11 4 2159,11 6 0,14 2 0,7 5 0</inkml:trace>
  <inkml:trace contextRef="#ctx0" brushRef="#br0" timeOffset="84815">20499 13021 22644,'0'-9'3418,"0"2"-3148,0 3 0,1 10 0,4 10-90,6 46-180,-2-16 0,-1 3-90,0 1 0,-1 1-399,1 5 1,-2-3 83,-4-15 1,0-3-676,0 28-629,-2-8-899,0-15 2608,-4-14 0,-2-13 0,-5-9 0</inkml:trace>
  <inkml:trace contextRef="#ctx0" brushRef="#br0" timeOffset="84976">20495 12538 23723,'-13'-47'749,"0"1"1,3 12 0,0 3-750,0-4 0,0 3-270,2 3-359,4 9-91,4 8 720,22 20 0,-6 1 0,20 15 0</inkml:trace>
  <inkml:trace contextRef="#ctx0" brushRef="#br0" timeOffset="85448">21303 12501 26602,'0'-11'1439,"0"2"-1349,0-2 0,0 4-90,3 2 90,2 3-90,5 10 90,2 10 0,6 18-90,3 17 0,-9-20 0,0 2-341,1 3 1,-2 1 340,1 3 0,-1 0 45,-1-1 0,0 0-90,0-1 0,-2-1 45,0-5 0,-1 0-3166,5 25 3076,-2-12 0,-4-11-90,0-7-450,-4-8 181,0-9 179,-7-10 545,-6-10-365,-9-5 3482,-10-3-3392,-9 0 0,-8 4 180,-4 6 0,0 10-45,17 4-1,1 3-44,-10 12 45,15 7 0,13 5-90,29-6 0,13-2-45,2 1 0,4-4 0,11-4 0,2-8 0,-7-9 0,-1-6 0,19-9-270,-21 1-89,0-11-361,-20 2-449,-7-1-450,-3-4 1619,-10-12 0,-3 7 0,-5-9 0</inkml:trace>
  <inkml:trace contextRef="#ctx0" brushRef="#br0" timeOffset="86024">23914 11913 14736,'-8'-40'1079,"0"-1"1,-1 1-1,-1 1-344,-1 1 1,-2 3-556,0 3 0,-1 2 1447,-16-19-1357,-13 13 179,-5 43-224,17 30 0,4 15-172,5 4 1,4 6-54,7-2 0,3 6 0,2-2-176,2-7 1,2-2 0,1 1 175,0 2 0,1 1 0,1-1 0,-1 0 0,0-1 0,0 0-9,0-3 0,1 0 1,0-1-22,0-4 0,0 0 0,1-2-15,0 17 0,2-1-495,1 5 0,2-4 0,-3-21 1,1-2-181,0 4 1,0-6-1620,-1-3 2339,-3-19 0,-1-11 0,0-11 0</inkml:trace>
  <inkml:trace contextRef="#ctx0" brushRef="#br0" timeOffset="86175">23357 12813 22284,'2'-29'1080,"8"2"-990,33-19-360,7 15-1014,-10 10 0,2 1 249,-4 7 1,1 1 1034,2 1 0,1 0 0,1 0 0,0 1 0,1 0 0,-1 0 0</inkml:trace>
  <inkml:trace contextRef="#ctx0" brushRef="#br0" timeOffset="86598">24279 12574 22734,'-41'26'1889,"11"-8"-1439,-7 4-91,17-15-89,4-3 0,7-4-90,0 0 270,8-4-450,-2-5 90,5-10-90,5-8 90,6-5-90,9-6 0,6 3 90,7 2 0,6 5 89,-10 17 1,2 2-90,17 1 0,13 13 0,-26 16-90,-9 11 90,-9 8-45,-21-2 0,-5 2-45,-10 24-481,-3-19 0,-4-1 481,3-13 0,-1-2 0,-1 0 0,-1-2 0,-19 19-545,9-8 545,6-9 0,9-8 0,9 0 0,6-8 0,10 2-90,8-10 905,10-1-1085,13-4-269,13-2-721,-5-3 1,4-3 1259,3-2 0,-1-3 0,2-1 0,-1-2 0,-7-2 0,-1 0 0</inkml:trace>
  <inkml:trace contextRef="#ctx0" brushRef="#br0" timeOffset="86876">26208 11850 24533,'-10'-34'629,"0"0"1,-11-28-630,3 13 180,0 10 180,-7 8-180,4 16-90,-8 17-90,8 28 90,-1 29-200,13-22 1,1 6 49,4 4 0,1 5 1,2-2-773,1 9 1,2 0 681,2-7 0,1 2 0,2-3-255,5 1 0,3-5-135,2-2 1,3-3-136,1-4 1,2-2-757,2-7 0,3-3 1431,1-5 0,3-4 0,1-6 0,1-4 0,2-3 0,-1 0 0</inkml:trace>
  <inkml:trace contextRef="#ctx0" brushRef="#br0" timeOffset="87092">27248 11217 24983,'18'-28'1619,"4"10"-270,30 56-1079,-8 10-1433,-11-1 0,-1 7 1208,-7-5 0,-4 4-195,-2 4 0,-3 6 0,-1-3-210,-3-10 0,-2-3 0,-2 3-782,-1-1 1,0 3-1,-2-1 1,-3-2 271,-3 0 1,-2-2 0,-3-1 869,-3 2 0,-2-1 0,-1-1 0,-3-1 0,-2 0 0,-1-1 0,-2-1 0,-1-1 0,1 1 0</inkml:trace>
  <inkml:trace contextRef="#ctx0" brushRef="#br0" timeOffset="88012">21209 14206 23454,'-30'0'1169,"-1"4"-989,-3 5-90,1 8 0,2 5-90,5 3 0,8 2 0,7 1 0,8-1 0,9-2-90,4-1-3302,5-1 3302,1-2 180,-4 1-90,-3 0 0,-15 30 0,-7-15 0,-3 2 45,1 1 0,0 1-191,-6 5 1,0-2 145,-5 18 0,16-24 0,1 0-180,-1 13 3338,10 9-3338,10-28 180,9-7 0,5-5 0,1-6 0,-1-3 180,-5-6 525,-5 5-525,-8-5 269,-13 16-179,-12 5-270,-3 1 0,-2 3 0,12-10 0,6 5 0,4 0-90,8 2 90,4-2-90,7 0 0,1-2 0,1-3-89,-3-2-1,-4-4-360,-2-7-1889,-4 3-89,-2-4 2518,-2 5 0,0 2 0,0 1 0</inkml:trace>
  <inkml:trace contextRef="#ctx0" brushRef="#br0" timeOffset="88666">21579 17743 23274,'-16'14'1979,"-1"-7"-1710,-1 3-179,9-9-90,3 3-180,33-4 91,1 0-91,21 0 180,-8 0-90,0 4 90,-6-3 180,-3 16-1,-17-8 1,-7 12 90,-17-3 0,-7 3-180,-3-1 90,-8 5-180,8-14 0,2 7-180,31-13 90,7 2-90,45 5 180,-32-5 0,0 0 0,0 2 0,0 2 0,26 13-90,-29-2 180,0 11-90,-13-7 0,0 4 0,-14-12 0,-3-2 0,-4-1 0,-4-1-540,-17 6 1,1-5-361,-15 2-89,6-6-540,-3-2-540,-2-4 1749,-1 3 1,1-2 0,-1 3 0</inkml:trace>
  <inkml:trace contextRef="#ctx0" brushRef="#br0" timeOffset="91395">23475 8815 22914,'-12'0'2249,"5"0"-2159,2 0 0,16-2-1,17-4 1,34-10-960,-12 5 1,10-1 959,-8 2 0,7 0 0,6-2 0,4 1 0,1 0-330,-15 3 0,3 1 0,2-1 0,1 1 0,2-1 0,0 1 0,-1 0 0,1-1 260,-5 2 0,0-2 0,1 1 0,0 0 0,1 0 0,-1 1 0,1-1 0,1 0 0,0 1-226,4 0 0,2-1 0,0 1 1,1 0-1,0 0 0,0 1 1,-2-1-1,-2 1 0,-1 0 218,2 1 1,-3 0 0,-2 0 0,-1 0 0,1 1 0,2-1 0,2 0-158,-5 1 1,3-1 0,1 0 0,1 0 0,1 0-1,-2 0 1,0 0 0,-3 0 0,-2 1 144,10-2 0,-4 1 0,-1-1 0,-2 1 0,2-1 0,1 0 0,-1 1 0,2-1 0,1 1 0,0-1 0,-3 0 0,-3 0 0,-5 0 45,5-1 0,-6-1 0,-3 0 0,-1 1-59,8-2 1,-3-1 0,-2 0 193,11-3 0,-5-3 527,-13 3 1,-5-3-618,-4-5 0,-6-3 452,-5-18-2340,-17-1 1659,-41 14 139,-22 19 0,15 9 0,-2 2 0,-6 2 0,-1-1 0</inkml:trace>
  <inkml:trace contextRef="#ctx0" brushRef="#br0" timeOffset="91996">24117 8268 23274,'-12'-21'2248,"1"3"-1888,5 5 0,-1 2-90,2 4-180,-3 2 0,0 3 0,-6 14-90,-6 9 0,-11 22 45,10-16 0,-2 1-1741,-2 6 0,-1 2 1696,-4 1 0,-1 1 0,0 1 0,1-1-74,0-1 0,0-1 119,-3 3 0,1-1 45,-9 12-90,1-1 0,30-29 90,8-10-90,30-4 90,2 2-90,9 0 0,5 4-45,1 6 0,0 3 45,2-3 0,0 0 1517,0 3 1,-4 0-1518,12 4 239,4 3-149,-23-14 180,1 4 90,-23-17-90,-4 3-90,-6-6 289,0-9-469,-4-11 66,0-19-66,0-9 0,0-5 0,0 8 0,0-2-250,-1 3 1,-1-2-1,1-2 70,1-1 0,0-2 1,-1 4-271,0-5 0,-1 1-225,2-12 1,0 5-1215,0-1-809,5 14 2698,6 13 0,11 11 0,5 8 0</inkml:trace>
  <inkml:trace contextRef="#ctx0" brushRef="#br0" timeOffset="92941">28811 7924 14279,'0'-9'6296,"0"2"-5126,0 1-451,0-1-179,0 0 0,0-2-1,0 0 91,0 2-90,0 0-91,0 3-179,-4 1-90,-2 1 0,-8 2-180,-4 4 90,-25 24-45,18 1 0,-1 6-45,-7 18 0,2 4-403,7-4 0,4 0 403,4 4 0,5-2-45,7-20 0,3-2 45,3 26-90,4-12 0,6-11 0,8-9-90,23-13 180,-10-27 0,-1-10 0,-2-7 0,-3-5 90,0-8 0,-6-2 255,-10-2 0,-7 2-75,-10-17-90,0 6-90,-6 11 0,1 0-90,5 22 0,4 13 0,10 26 0,6 18 0,12 10-90,9 3-270,-5-13 0,1-2-629,15 14 329,-16-18 1,-2-2-1680,3-1 2339,-3-11 0,-6-6 0,1-8 0</inkml:trace>
  <inkml:trace contextRef="#ctx0" brushRef="#br0" timeOffset="93196">29440 7852 23544,'9'-32'2338,"-3"5"-1978,-2 7 0,-2 6-180,-2 7 449,9 27-539,1 13 0,0 6-45,2 2 0,0 3-373,5 16 0,0 4 328,-6-16 0,1 1 0,-1-2-503,2 7 0,0-1 323,-3-10 0,0 3 0,0-5-315,-1-4 0,0-2-899,0 6 0,0-3-765,2 10 2159,-2 2 0,-7-37 0,-2-7 0</inkml:trace>
  <inkml:trace contextRef="#ctx0" brushRef="#br0" timeOffset="93676">29550 8083 19046,'0'-61'3778,"2"1"-3238,2 2-91,4 3 1,4 4-180,3 5 0,5 1 180,17-2-360,-4 17 89,17 5 1,-13 25-90,-1 15 0,-3 13 0,-7 13-90,-4 4 90,-7 7 0,-7-2 0,-5 0 0,-8-5 0,-7 6 90,-5-12-180,0-6 0,7-18 0,3-10 90,6-5-450,-3 0 180,10 0-180,-3-2-359,3-3-1440,-4-8 0,-2 0 2159,0-6 0,0 5 0,0-2 0</inkml:trace>
  <inkml:trace contextRef="#ctx0" brushRef="#br0" timeOffset="94258">29055 7965 20845,'14'0'2609,"-2"0"-2429,-2 0 89,-3 0 1,0 0-90,1 8 0,5 4-90,3 11 0,17 20 0,7 5 0,0-1-90,-3-8 180,-16-21 90,-5-9 89,-4-3 1,4-10-270,0-21-90,3-1 0,1-20 0,-4 7 0,8-10-180,3 5-539,9 0 89,-6 15-180,-1 12-89,-8 8-810,-3 0-630,-1 2 2339,-5 0 0,-6 2 0,-2 3 0</inkml:trace>
  <inkml:trace contextRef="#ctx0" brushRef="#br0" timeOffset="94458">29193 7856 19226,'-7'-9'2968,"3"-2"-2788,12 0 0,8-3-180,13-1 90,8 1-180,6-2-90,3 4-359,-1 3-631,-2 5-809,-5 2 1979,-7 2 0,-5 0 0,-4 0 0</inkml:trace>
  <inkml:trace contextRef="#ctx0" brushRef="#br0" timeOffset="95198">29717 7766 17697,'0'-12'4677,"1"1"-4137,0 2-180,2 2 0,0 1-91,1-1 1,0 4 90,0-3 539,0 2-539,-2 1-180,0-1 0,-2 4 90,4 4 0,6 25-180,3 6-90,5 25 90,0 1-385,-10-28 1,0 0 339,2 3 0,-2 0-45,1 1 0,-1-1 0,-1 0 0,0 0 0,-1-1 0,0-2 90,4 29-180,-2-8 90,-3-7 0,0-8 90,-2 5-90,-1-17 0,0 3 0,-2-20 0,0-4 589,0-6-679,0 0 90,0-4-90,0-7 0,0-10 90,0-39 0,0 3-304,0 13 1,0-1 303,0 7 0,0 1 0,0 0 0,0-1 0,0 3 0,0 0-155,0-28 155,0 9-90,3-6 90,16 6 0,2 8 90,15 7-90,-4 18 0,3 3 0,1 5 90,-1 2 506,-4 4-506,-5 0 166,-6 5-167,-4 0 1,-5 2 360,-5 12-180,-4 9-90,-4 11 0,0 7-90,0 12 0,-1 4-90,1-1 0,0 1-1696,1 6 0,2-3 1696,2-17 0,2-2 0,2-1 0,2-1-61,2-3 0,3-1 151,16 24-180,7-10-809,14-4-540,-12-23-540,5-6-900,-19-27 2879,-5-12 0,-2-14 0,-2-6 0</inkml:trace>
  <inkml:trace contextRef="#ctx0" brushRef="#br0" timeOffset="95796">30651 7553 22554,'-6'-25'1799,"-1"9"-1349,-7 8-90,0 22-1,-6 35-314,14-10 0,2 2-45,-2 2 0,1 0-141,6 1 1,2-3 140,3 11 0,5-8 0,1-13 0,2-9-270,9-18 181,-2-12 89,4-19-45,-15-5 0,-3-5 45,1-22 0,-15 4 0,-6 1 0,-13-7 0,3 24 0,-6 2 0,-3 11 0,-3 4-45,5 3 0,0 1-45,-26-7 281,25 11-371,25 12-90,18 6-90,14-1 0,13 0 1,9-3 269,12-5 0,4-4-247,-20 3 1,0-2-1,1-1 457,0-3 0,1-1 0,-4-2 240,1-5 0,-3-2 44,-2-1 1,-3-1 45,-4 0 0,-2-2 449,0-6 1,-3-1-271,7-12-539,-4-5-90,-17 22 0,-8 65 0,1 13 0,-1 12 0,-1-14 0,-1 6 0,1 2 0,-1-1-165,2-3 1,-1 0 0,1 0 0,0 0 164,1 3 0,-1 0 0,0-1 0,1-4 0,1-2 0,0-4 0,0-1 0,4 18 0,-1-1-276,0-8 0,0-2 276,1-8 0,-2-2 0,0-7 0,-1-1-1035,0 2 1,0-3-1484,0 11 2518,-2-1 0,-5-25 0,0-5 0</inkml:trace>
  <inkml:trace contextRef="#ctx0" brushRef="#br0" timeOffset="96710">25502 16070 23454,'-23'-16'2338,"1"0"-2158,5 0 0,19-12-180,23 4 0,4 4 0,9 0 45,3 4 0,10 0 0,3 0 0,-1 1-776,-4 1 0,-1 1 0,1 1 0,4-2 749,5-1 0,4 0 0,3 0 0,-1 0 0,-2 1-18,-8 2 0,-1 1 0,-1 1 0,2-1 0,2 0 15,5 0 0,4-2 0,2 1 0,0 0 0,-1 0 0,-5 0-474,-2 1 0,-4 1 0,0-1 1,0 1-1,2-1 459,-2 1 0,2 0 0,1-1 0,-1 0 0,-1 1 0,-3-1 0,9-1 0,-3-1 0,-2 1 0,-4 1-434,-2 1 0,-4 0 1,1 0 373,5-2 0,1 0 0,-7 1-120,-13 3 0,-3 1-1889,26-7 1361,-29 7 708,-10 1 0,-34 6 0,-10 0 0</inkml:trace>
  <inkml:trace contextRef="#ctx0" brushRef="#br0" timeOffset="97207">26090 15509 23993,'-43'-28'990,"3"4"-720,3 6 179,1 6-89,0 6 0,-9 18-90,-6 11-180,22-1 0,-1 3-653,-3 5 1,0 2 562,-1 4 0,0 3 0,0 0 0,-1 4 30,6-6 0,-1 4 0,2-1-30,-7 14 0,2 0 45,1-2 0,3-1-78,11-10 1,8-4 122,15 6-90,14-11 0,8 1 0,17 5 0,6 0 0,-1 2 0,3-2-362,-12-10 0,2-1 0,-2-3 362,3 3 0,0-1 0,9 3 0,-1-1-159,-17-10 0,-1-1 204,5 3 0,-3-4 886,0-6-841,-18-14 0,-13-45 0,-21-11-341,4 11 1,-3-4 250,-1 3 0,0-4-30,0-5 0,0-5 0,1 1-60,4 12 0,1 3 0,0-4-124,1 3 0,-1-4 0,2 1 0,0 3-56,2 3 0,1 3 0,1-1-540,1-9 1,2-2 0,0 4-364,-2-1 0,2 1 1173,3-9 0,4 6 0,5 7 0,7 7 0</inkml:trace>
  <inkml:trace contextRef="#ctx0" brushRef="#br0" timeOffset="98234">29177 14808 22464,'-5'-9'2249,"-2"0"-2069,6 0 0,-3 2 0,10 2-180,0 3 90,17 2 179,1 0-89,5 0-180,-10 0 90,-8 0 0,-7 0-90,-2 0 1349,0 0-1259,-2 6 0,0 2-90,-7 11 0,-4 7 45,-3 3 0,-3 6 0,0 4 0,0 2-45,-1 3 0,2 0-143,1-2 1,3-1 232,3 13-124,4-4 34,12-9-90,16 3 1,6-25 89,15-1-90,9-43 0,-14-3 90,-14 2 0,-3-3 284,0-28-284,-12 7 0,-4-2 45,-1 13 0,-1 1 17,-2-14 0,-1 2-62,-1 11 0,0 5 0,0-10 0,0 6 90,0 36-90,2 16 0,6 15-45,3 2 0,3 3-45,13 23-363,-8-20 1,2 0-358,11 10-449,2-8-360,1-7-900,4-10 2519,1-10 0,5-8 0,2-7 0</inkml:trace>
  <inkml:trace contextRef="#ctx0" brushRef="#br0" timeOffset="98580">30358 14491 15932,'2'-41'2608,"0"5"540,-2 1-2518,4 15 854,0 13-1304,8 23 610,3 25-700,3 14-90,-7-23 0,0 4 773,6 15 1,0 1-729,-5-14 0,1 0-45,3 9 0,-1-3 0,1 1 0,-2-11 0,-3-12 90,2-10-90,-2-18 0,5-19 0,2-25-45,-6 16 0,2-2 202,3-6 0,1-1-337,2-3 0,3-1-490,0 0 0,0 1 265,1 3 1,-1 2-181,-1 3 1,1 2-1019,2 0 1,0 3-647,6-9 2249,-4 8 0,-25 25 0,-9 7 0</inkml:trace>
  <inkml:trace contextRef="#ctx0" brushRef="#br0" timeOffset="99964">30496 14329 19226,'-19'-6'2519,"11"-4"-2429,18-8-1,19-5-89,13-2 90,13 0-233,-23 13 0,0 1 143,0 2 0,1 2-45,9 2 0,-1 1 45,15 0 71,4 4 199,-26 0-1,-16 0 1,1 0 180,-13 0 629,4-6-233,-4-3-217,6-9 271,2-7-720,-4 7 180,1 3-1,-5 19 181,7 53-495,-7-26 0,0 3-451,3 23 0,0 4 406,-3-5 0,0 0 0,0 2 0,0 4 0,-1-10 0,-1 4 0,1-4 0,1 6 0,-1-2 0,0 11 0,0-5 90,1 2-90,-2-17-90,-2-16-270,0-23 270,-2-50 90,2-20-726,1 9 0,1-3 726,2 2 0,1-1 45,2-4 0,2 0 2,0 1 1,1 2-48,0 3 0,0 2 45,-1 6 0,1 4-45,-2 6 0,0 2 0,8-19 90,2 14 0,-3 25 0,5 18-1,-4 30 1,1 15-90,-3 13 576,-10-30 1,0 0-577,4 33 45,-5-28 0,0-1-45,2 11 772,-1 1-772,-5-35 0,3-12 0,11-43 0,0-6 0,1-5 0,0 0 0,1-3-1104,-4 11 1,-1-2-1,0 4 1104,1-3 0,-1 4 0,-3 5 0,0 2 74,5-16-74,-6 16 0,-2 19 90,2 53-90,-1 5 0,0 7 45,-1 4 0,1 3-45,-1-12 0,1 2 0,2 3-23,3 3 1,2 3-1,2 0 1,0-5-158,-1-6 0,0-4 0,2 2 606,4 19 0,2 3 1,-1-12-1776,12-2-2069,-14-50 1169,-7-18 180,1-30-2339,-7-9 1,-1-6 6026,0 8 0,0-3-1067,-1 3 1,1-3-1,0 3 1337,1-11 0,1 2-1035,0 1 1,0 2-135,-2 6 0,1 3-361,-2 6 1,-1 2-180,-1 9 0,-2 1 540,1-27-271,-2 30-89,0 11 2929,0 31-3109,-3 15-180,2 13 89,-3 11 767,4 3-856,4-17 0,1-1 90,5 12-90,8 6 0,5-32 0,-5-16-90,11-26 0,-17-36 90,-8-5-259,-9 22 1,-5 1 258,-20-19 0,-11 5 0,-6 7-45,8 17 0,0 3-135,-4-4 0,-13-1-180,48 24 0,10 6-179,10 4 426,12 4-426,13 1 89,10-2 180,8-3 180,4-6 270,0-4 90,-4-6 180,-5-8 89,-21 1 1,-2-3 0,11-16-1,1-15 1,-19 15 359,-2-11-449,-4 11-360,-1 3 90,-6 18 90,-1 19 0,2 14-180,3 16-90,-3 12 0,-1 6 0,0-6 0,0 3-424,-2-2 0,-1 3 0,1 0 424,-1 11 0,0 2 0,-2-6 0,1 3 0,-1-2 0,1 7 0,-1-1 0,0-12 0,0 0 0,0-2 0,1 7 0,0-6-449,1 15-811,0 3-359,-2-40 1619,0-15 0,-2-17 0,2-12 0</inkml:trace>
  <inkml:trace contextRef="#ctx0" brushRef="#br0" timeOffset="100178">32689 13637 22194,'-10'-37'1709,"3"7"-1259,7 12 450,30 10-631,4 10-89,28-1-90,-3 7-408,3-7 408,-1 3-90,-8-4-179,-7 0-361,-11 0-1709,-11 0 1731,-17 0 1,-37 6 0,-18 1 0</inkml:trace>
  <inkml:trace contextRef="#ctx0" brushRef="#br0" timeOffset="100582">31430 14125 21295,'-7'-11'2428,"2"-1"-2158,12-3-90,9-3-90,21-7 0,16-5-1637,-17 12 1,3 0 1546,5-1 0,2 0-180,3 0 0,2 1-255,0 0 0,0 2-420,-3 3 1,-1 1 854,-5 2 0,-2 2 0,25-1 0,-11 5 0</inkml:trace>
  <inkml:trace contextRef="#ctx0" brushRef="#br1" timeOffset="115078">28795 9304 21475,'-49'5'2608,"2"-1"-1978,6-4-90,7 0-181,9 0-179,13 0-90,6 0 90,23-4-90,20-3-45,-3 1 0,6 0-776,15-2 0,6-1 851,-11 1 0,4 1 0,2-1-447,-7 1 0,2 0 0,3 0 0,5 0 417,-6 1 0,4 0 0,4 0 0,3 0 0,0 0 0,2 0 0,-1 1-329,-3 0 1,1 0 0,1 1 0,1-1 0,1 1 0,0 0 0,2 0 0,1 0 247,-6 1 0,1 0 0,2-1 0,0 1 0,1 0 0,1 0 0,-1 0 0,-1 1 0,0-1 0,-2 1-171,3 0 0,0-1 1,0 1-1,-1 1 0,0-1 1,-2 1-1,-1-1 0,-2 1 1,-2 0 161,9 0 0,-2 1 0,-3-1 0,-2 1 0,-1 0 0,-4 0 0,11 1 0,-3 0 0,-4 0 0,-8 0 296,4 0 1,-7-1-342,-4 2 0,-5 0-225,9-2 726,-13 6-1356,-34 2 1613,-18 9-2691,-15 6 1978,-18 7 0,19-11 0,-3 2 0,-3 1 0,1 0 0</inkml:trace>
  <inkml:trace contextRef="#ctx0" brushRef="#br1" timeOffset="115876">30805 15912 24983,'-45'0'1349,"4"0"-1259,10-2 90,15-3 0,12-4 0,20-5 89,16-4 1,19-2-373,-17 7 0,1 1 193,5-1 0,4-1 60,5-1 0,4 0 0,0-1-90,-9 3 0,-1 0 0,3-1-514,0 1 1,4-2-1,-1 1 1,-1 0 453,6-2 0,-2 1 0,0 0 0,5-2 0,1 0 0,0-1-878,4 1 0,0-1 1,1 1 877,-15 4 0,1 0 0,0 1 0,0 0 0,0 0 0,-2 0 0,3 0 0,4 0-222,-2 1 1,6 0 0,2-1 0,0 1-1,0 0 1,-3 1 221,-1 0 0,-2 1 0,0 0 0,0 1 0,1-1 0,8-2 0,2 0 0,1 0 0,-3 1 0,-3 1-1,-3 0 0,-2 2 0,-3 0 0,-5 0 1,9-2 0,-6 1 0,-2 1 0,-5 0 0,3-3 909,-36 7-909,-5-3 2425,-12-1-2425,-4-2 2345,-9 0-3604,-4 2-450,-5-2-324,-7 2 2033,-7-2 0,-13 0 0,-6 0 0</inkml:trace>
  <inkml:trace contextRef="#ctx0" brushRef="#br1" timeOffset="116759">29583 16328 23184,'-14'0'3418,"-3"-4"-3148,1-3-90,5-9-91,7-7 1,18-6-90,18-9 0,-6 16 0,5 0-1410,9-3 0,5 1 1230,10-3 1,4 1-151,-15 9 0,2 0 0,6 1-660,6 0 1,7-1 0,2 1-1,-4 2 990,-9 2 0,-3 1 0,1 0 0,2 0 0,1 0 0,3 0 0,1 1 0,-1-1 0,-3 2 0,-4 0 0,0 1 0,0-1 0,1 1 0</inkml:trace>
  <inkml:trace contextRef="#ctx0" brushRef="#br1" timeOffset="119159">27455 2465 20395,'14'-13'3239,"-2"-1"-2700,-2 1 91,-5-1-1,-2 0-179,-3 3 0,0 0 0,0 2-180,0 2 89,0 2-179,-5 3-90,-4 2 0,-7 12 0,-6 9-3482,-5 20 3482,-5 15-90,15-20 0,1 3-451,0 4 1,1 3 450,3 5 0,2 2 0,2 1 0,4 1 0,1-1 0,2 1-89,3-3 0,4 2 89,6 10 0,5-3 0,-4-17 0,3-2 0,7 6 0,2-6 0,13-3-90,1-21 90,-2-8 0,-3-20 2858,-5-8-2858,-13-11 0,-2-5 0,5-22 415,-8 14 0,-2-1-415,3-21 5,-1 21 0,1 0-5,8-15 0,-4 23 0,1 3 0,16-2 0,4 11 0,4 10 0,14 17 0,-6 32 45,-20-4 0,-3 3-329,-7 1 1,-3 1 283,-3 4 0,-1-1 0,4 16 39,-4-19 0,1-1-219,9 14-92,8 8-537,-5-26-361,-1-7-449,0-11-899,1-8 2665,-1-18 0,0-12 1,1-10-1</inkml:trace>
  <inkml:trace contextRef="#ctx0" brushRef="#br1" timeOffset="119459">28474 2343 23903,'-18'-48'2789,"1"5"-2340,1 12 91,4 4-450,6 14 0,2 13 180,9 55-270,4 10-203,-2-12 0,2 5 233,1-6 0,2 2 0,-1-3-1659,2 9 1,0 0 1628,-1-8 0,1 3 0,-1-5 0,-1-2 0,0-3-122,0-5 0,-1-1 122,-2-5 0,0-3 0,6 21-450,0-3-458,-3-19-262,-3-7 1019,-5-25 151,-3-30 0,6-4 0,1-19 0</inkml:trace>
  <inkml:trace contextRef="#ctx0" brushRef="#br1" timeOffset="119792">28969 2660 22194,'0'-21'2879,"0"3"-2609,-5 4-1,4 5-179,-8 5 0,8 6 90,-3 37-180,10-9 0,2 28 0,7-26 0,10 3 0,-7-19 0,8 1 0,-12-21 90,0-6-90,-4-8 180,-3-7 0,-4-4-90,-10-3-90,-2 2 0,-9 5 0,-4 5-90,-3 5-270,-5 3-180,-1 5-449,0 3-360,5 4 1349,4 0 0,11 0 0,4 0 0</inkml:trace>
  <inkml:trace contextRef="#ctx0" brushRef="#br1" timeOffset="120928">29416 2117 23544,'0'-34'3597,"0"2"-3057,0 7-90,0 7-180,0 5-90,0 6-180,4 2 0,0 9 0,4 8 0,2 13 0,1 7 0,3 10 0,-2 8 0,4 5 0,-3 4-1286,1 0 1286,-2-5 0,-2-2 0,0-5 0,-4-3 0,0-4 0,-2-6 0,2-4 0,-1-6 1286,2 3-1286,-4-10 0,1 4 0,-2-15 0,0 0 0,2-6 0,-2-4 0,0-3 0,-2-3 0,0-3 0,4 0 0,0-5 0,6-3 0,2-1 0,4 1 0,14-5 0,-4 10 0,10 1 0,-6 11 0,1 10 0,1 4-90,-1 6 90,-6 4 0,-5 2 0,-10 4 0,-13 17 0,-10-10 0,-17 13-90,-9-15 0,-6-3 0,-2-5-270,-12-12-90,5-13-359,-4-24 179,20-4-359,11-14-181,15 9-539,6 2-8122,2 1 9388,4 1 0,0 1 0,0 1 0</inkml:trace>
  <inkml:trace contextRef="#ctx0" brushRef="#br1" timeOffset="121849">30431 2384 20935,'15'-16'4048,"-5"2"-3329,-6-1-179,-4 3-90,-8 1-180,-1 4-180,-7 2-90,-2 3 89,-2 6-89,-5 10 0,-1 9 0,-1 13 90,3 7-90,4 7-90,9 0 0,6-16 1,3 0-91,7 12-90,4 5-180,9-30 0,6-10-359,19-27 719,-8-7 90,6-24 90,-21-1 90,-8-4 224,-10 16 1,-3 0 135,-12-29-450,-1 5 0,-5 21-90,9 28 90,3 5-90,4 30 0,6 2 0,5 25-90,9-5 0,3-1-90,7-4-90,1-7-90,3-7 1,1-13 89,2-10 90,1-15 90,4-13 0,-2-15 90,1-15-221,-20 20 0,-1-2 356,-1-4 0,-2-2-352,-1-4 0,-1-1 442,-2-2 0,-2-1-45,-2 1 0,-2 0 359,0-15 1,-2 2-315,-1 20 0,0 1-45,-4-7 0,0 4 0,2 1-90,-8 13 0,8 10-90,-6 11 493,6 13-403,-6 16 652,6 17-652,-3 19-90,5-22 0,2 0-380,0 5 0,2 0 380,3 3 0,2-1 0,1-1 0,3 0-137,1 0 1,4-1 136,11 9 0,2-1 0,-7-14 0,1-1 0,8 6 0,0-3 0,11 1-32,-6-8 32,-5-8 0,-7-7 0,-5-6 822,-6-3-822,-4-4 297,-2 0-387,-3 0-1224,-3 0-2193,-2 0 718,-8 0 2789,-4 0 0,-12 0 0,-5 0 0</inkml:trace>
  <inkml:trace contextRef="#ctx0" brushRef="#br1" timeOffset="122411">28904 4157 24353,'0'-32'1799,"0"4"-1709,0 8 0,0 9-90,6 4 90,4 9-90,14 7 0,3 9 0,3 3 0,20 13-143,-14-7 0,1 0 143,14 14 0,-20-17 0,-1-1 180,18 15 0,-6-10 0,-19-14 0,-16-16-180,-4-7 90,-1-9 195,2-15-405,5-11 0,4-10 1,0 1-1148,5-3 0,1-1 787,-2 2 0,0-5 1,1 8-601,2 7 1,1 8 869,7-4 0,1 10 0,-1 4 0</inkml:trace>
  <inkml:trace contextRef="#ctx0" brushRef="#br1" timeOffset="122779">29928 3732 23274,'-21'4'1619,"-1"5"-1439,0 7 0,-3 8-180,3 6 90,2 8-90,10-5 0,3 2-90,-1 18-45,9-7 0,3-2 45,6 2-90,10 4-90,-2-28 90,0-13 0,12-21 180,-11-8 90,4-24 180,-17-4 90,-5 8 0,-2-3-46,-3 3 1,-2 0-225,2 1 0,-1 2-90,-5-15 90,6 34-90,4 9 0,4 13 0,2 12 0,6 12-450,14 24-1708,5 3-91,1-3 2249,-3-12 0,-12-21 0,-3-4 0</inkml:trace>
  <inkml:trace contextRef="#ctx0" brushRef="#br1" timeOffset="123184">30135 3795 22194,'0'-30'2429,"0"3"-2159,0 7-90,0 4 0,0 9-90,0 3-1,3 12 1,6 8 0,3 14-90,6 10 0,-1 6 0,-1 2 90,-2-5-90,-3-7 0,-2-7 0,-2-6 0,-3-7 0,-2-7 0,-2-9 0,0-11 0,0-38 45,4 15 0,1-2-45,-2-3 0,1 1 45,4 0 0,2 4 45,8-8-90,-1 21 180,3 5-90,-4 26 0,0 5 0,1 12-90,4 13 0,-7-8-90,4 3-270,-12-15-539,0-4-540,-4-3-810,3-5 2249,0-2 0,5-10 0,0-1 0</inkml:trace>
  <inkml:trace contextRef="#ctx0" brushRef="#br1" timeOffset="123385">30740 3646 21295,'13'-16'3058,"-2"2"-2338,-6 5-361,0 4 1,-1 14 0,22 41-360,-7-8-1696,-2-5 0,1 0 1426,0 6-359,-3-2-271,-4-5-449,-6-4-720,-2-7 2069,-3-5 0,0-11 0,0-3 0</inkml:trace>
  <inkml:trace contextRef="#ctx0" brushRef="#br1" timeOffset="123554">30793 3180 23274,'-19'-41'1799,"1"4"-1799,4 8-270,5 7-450,4 6-449,5 5 1169,0 10 0,3 10 0,2 8 0</inkml:trace>
  <inkml:trace contextRef="#ctx0" brushRef="#br1" timeOffset="124067">31455 3537 23364,'4'-16'1889,"0"0"-990,-4 1-179,0 5-540,0 1-91,-4 7 1,-2 2-90,-6 6 90,-5 6-90,-17 27 0,6-2 0,7-9 0,2 2 0,-3 17 0,6 1-90,7-5-179,13 6-181,14-15 270,4-7 0,8-15 90,-6-20 0,1-6 90,-3-13 0,-3-12 180,-5-4 45,-9 9 0,-2 0 45,1-24-270,-2-1 0,0 30 0,2 17 0,4 22 0,2 6 0,4 14-360,11 24-360,-6-11-449,8 14-630,-12-23-720,-1-5 2519,-2-8 0,-2-9 0,0-6 0</inkml:trace>
  <inkml:trace contextRef="#ctx0" brushRef="#br1" timeOffset="124576">31755 3180 23094,'0'-55'2428,"0"7"-1978,0 10 0,0 9-270,0 8-90,0 8 90,0 6-90,4 33-90,2 8 0,4 30-215,-3-30 0,-1 0 215,-1 2 0,0 1 0,0 2 0,0-1 0,-1-2 0,0-1 0,2 30 90,0-13-90,-2-9 0,0-7 0,0-19 0,0-2 0,2-22 0,4-4-90,12-20 90,0 8 0,8-7 430,-4 20-430,1 4 0,-1 14 0,0 4 0,-3 11 0,3 16 0,-12-9 0,-1 10 0,-12-18-90,-10-2 90,-5-4-90,-17-6 0,-2-4-90,-5-6-90,3-2 90,2-4-90,5-8-90,4-7-899,-6-16-1259,5-1 2518,5-5 0,8 15 0,12 9 0</inkml:trace>
  <inkml:trace contextRef="#ctx0" brushRef="#br1" timeOffset="124878">32161 2854 19705,'0'-34'1619,"0"4"-168,0 12-1091,0 9 380,2 17-470,2 13-90,1 12 0,0 5-135,0-5 0,1 0-342,1 15 0,0 1 297,-1-10 0,0-1 45,0 0 0,0-1 290,-1-2 1,1 0-336,0 8 0,1 0-90,-1-7 0,-1-1-90,-1 0 0,0-3-539,4 11-2070,-6-23 360,2-12 2429,0-11 0,0-13 0,0-7 0</inkml:trace>
  <inkml:trace contextRef="#ctx0" brushRef="#br1" timeOffset="125443">32332 3239 21745,'23'12'1259,"-3"-3"-1169,4 10-90,-4-5 90,-2-3-90,1-3 0,1-4 0,-2-4 0,2-4 0,-1-6 0,-1-6-90,-2-8 180,-1-6 0,-3-4 0,-6-4 180,-2 1-1,-4 1-89,0 4 270,-7-1-90,-6 13 0,-11 3-91,0 25 1,-3 9 0,6 17 90,-1 4-90,1 8-90,10-10 0,0 1-1,0 20-134,4-20 0,3 0 45,7 10-90,5-4 90,7-2-90,5-5 0,5-6 90,17 0-90,-7-12 0,12-3 0,-13-11 0,1-8 0,1-5 90,12-15-90,-13 3 0,6-7 0,-16 12 0,-7 0-90,-2 5 90,-2 0-90,-7 4-270,0 2-1349,-7 3-2158,0 2 3867,-3 0 0,-5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24:36.100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9868 1163 21924,'0'-39'2339,"0"3"-1799,0 4-90,0 3-181,-4 6-89,3 3-90,-2 4-90,3 5 180,0 2 0,0 4 90,0 3 360,0 2-541,-4 4 91,3 7 90,-6 12 0,6 17-90,-8 17-135,5-21 0,-1 3-265,-1 2 1,-2 4 219,0-1 0,0 4 0,0-3-409,0 6 0,0 0 409,-3 15 0,1-2 0,4-24 0,2-3 0,0-3 0,1 0-45,1 3 0,1-1-225,1 21 0,0-9 389,0-18-748,0-23-842,0-1-2846,0-38 4317,1-2 0,2 0 0,0-3 0,2 4 0,-1 0 0</inkml:trace>
  <inkml:trace contextRef="#ctx0" brushRef="#br0" timeOffset="325">10107 1086 19946,'8'-23'3418,"0"1"-2969,-1 1 1,-1 3 0,-2 2-90,-2 5-180,0 2-1,-2 4 1,0 3 270,0 30-180,0 4 0,0 6-180,0 22 0,0 6-715,0-3 0,0 1 625,0-19 0,0 1 0,0-3 0,0 2 0,0 0-280,0 10 1,0-2 234,0-17 0,0-2-45,0 7 0,0-4-180,0-3-1169,0-4-2339,0-16 4091,-9-4 1,-4-21 0,-10-6 0</inkml:trace>
  <inkml:trace contextRef="#ctx0" brushRef="#br0" timeOffset="695">9527 1380 22374,'-27'-5'2519,"1"-1"-2069,12 1-271,7-2-89,22 1 90,18-1 0,27-2-120,-18 4 0,5-1 0,-1 1-675,11 0 1,1 0 644,-6 0 0,3-1 0,-3 2-30,1 1 0,-3 1-345,-2 0 0,-2 0 345,-6 2 0,-1 0 0,4 0 0,-1 0 0,21 0 0,-9 0-90,-25 0-180,-17 0-720,-8 0-1348,-5 6 89,-8 1 2249,-9 7 0,-6 0 0,-5-1 0</inkml:trace>
  <inkml:trace contextRef="#ctx0" brushRef="#br0" timeOffset="1058">9486 1733 22194,'-35'6'2429,"4"-5"-1979,5 5-1,8-6-269,4 0 90,11 0-180,33 0 0,14 0-45,-5 0 0,2 0 0,1 0 0,2 0-15,-1 0 0,2-1 0,1 0-555,19 1 0,1 0 525,-3-1 0,-1 0 0,-13 1 0,-6 0 90,2 0-180,-5 0 0,-16 0-270,-3 0-539,-11-2-3059,7-5 4220,-1-2 1,11-3-1,-2 1 1</inkml:trace>
  <inkml:trace contextRef="#ctx0" brushRef="#br0" timeOffset="1883">11411 1742 19496,'-21'0'4048,"3"0"-2879,-4 0 180,7 0-629,-1 0-271,10 0 1,2 0-180,4 0-180,4-2 0,8-1 180,16-3-180,29-4 0,14 0-90,-23 4 0,3-1 0,4 0-679,-5 1 1,4 0-1,2-1 1,2 1 0,-1 0 678,2 1 0,1-1 0,0 2 0,2-1 0,0 0-379,-2 1 1,0-1 0,2 1 0,0 0 0,2 0 0,0 0 378,-4 1 0,1 0 0,0 1 0,2-1 0,-1 1 0,2-1 0,-1 1-190,-4 0 0,1-1 1,0 1-1,1 0 1,0 0-1,0 0 1,1 1-1,-1-1 190,4 1 0,-1 0 0,2 0 0,-1 0 0,1 0 0,-1 1 0,1-1 0,0 0-113,-6 1 0,0-1 1,0 1-1,0-1 0,0 1 1,0-1-1,0 1 1,1-1-1,-1 1 113,-1 0 0,0 0 0,0 0 0,-1 0 0,1 0 0,0 0 0,2 0 0,1 0 0,1 0 0,-1 0 0,2 0 0,2 0 0,0 0 0,2 0 0,0 0 0,-1 0 0,0 0 0,-2 0 0,-1 0 0,-3 0 0,7 0 0,-3 0 0,-1 0 0,-2 0 0,0 0 0,1 0 0,1 0 0,1 0 0,-5 0 0,1 0 0,2 0 0,1 0 0,0 0 0,-1 0 0,-2 0 0,-1 0 0,-3 0 0,-3 0 0,19 0 0,-5 0 0,-4 0 0,-1 0 0,0 0 49,-6 0 0,-1 0 0,-1 0 0,-2 0 0,0 0-49,2 0 0,-1 0 0,-1 0 0,0 0 0,16 0 0,-1-1 0,-5 0 0,-2 1 0,-5 0 0,2-2 0,-7 0 1136,-11-1-1136,-13 1 1698,-11 0-1698,-4 2 1721,-4 0-1721,-2 0 3392,0 0-3392,0 0 0,-2 0 0,0-2-1080,-2-1-629,-2 7-449,-3 1 2158,-6 11 0,-7 2 0,-5 2 0</inkml:trace>
  <inkml:trace contextRef="#ctx0" brushRef="#br0" timeOffset="4182">9405 5771 23364,'0'-18'2968,"0"2"-2608,0 5-180,0 4-180,0 5 180,2 8-91,3 8-89,8 13 90,0 3 0,1 5 0,3 6 0,0 2-45,-1 0 0,0 0-45,-2-1 0,-1-4 90,1 8 180,-5 0 0,-4-18 0,-1-5-180,-3-17-90,2-10 0,1-5 0,2-9 0,3-11 0,10-26 0,-5 9 0,9-10-720,-6 22-2428,6-1 3148,11 2 0,3 7 0,7 5 0</inkml:trace>
  <inkml:trace contextRef="#ctx0" brushRef="#br0" timeOffset="4506">10274 5952 23364,'-18'6'2698,"-1"0"-2338,-14 19-90,1 16-225,11 2 0,5 6-45,7-5 0,4-1 0,2 3 0,6-2 0,10-11 0,5-6 0,9-9 0,11 1 0,-10-23 0,-1-8 0,-3-8 270,-5-34-136,-17 20 1,-3-2-90,-1 0 0,-5 0 0,-15-7 0,-5 4-45,-12 2-135,10 16 0,1 3-314,-9 3-1440,-1 5-1799,21 6 3688,7 6 0,28 5 0,7 5 0</inkml:trace>
  <inkml:trace contextRef="#ctx0" brushRef="#br0" timeOffset="4724">10655 5961 24083,'11'-13'2699,"-1"1"-2250,-4 3-179,-2 13-180,3 54-90,-5-22 0,-1 3-45,3 8 0,-2 1-192,0-5 1,-2-3-304,0 10-1708,0 7-2250,0-15 4498,0-11 0,0-21 0,0-15 0</inkml:trace>
  <inkml:trace contextRef="#ctx0" brushRef="#br0" timeOffset="4869">10659 5410 23993,'-12'-34'1124,"0"1"1,-10-28-1035,1 14-90,5 9-450,7 10-449,4 8-540,5 7-990,0 6 2429,4 3 0,4 10 0,4 1 0</inkml:trace>
  <inkml:trace contextRef="#ctx0" brushRef="#br0" timeOffset="5408">11334 5233 25432,'-4'-5'1620,"3"1"-1351,-3 16-89,8 43-90,4 11-799,-1-13 0,1 2 709,0-5 0,2 2 30,-1-3 0,1 4 0,0-1-930,0-3 1,0 0 0,0-1 899,0-1 0,-1 0 0,0-2 0,2 8 0,-1-7 0,-2-1 90,0-7-1,-6-21-178,2-5 723,-15-38-724,-11-17 180,-7-6-90,-8 1 90,4 26 3482,-3 10-3482,-5 6 90,3 19 0,1 6 0,-5 3-180,9 2 0,6 2 0,16 6 0,13-3 0,13 1 0,13-5 0,9-3 0,-5-8 0,2-4 0,19 2 0,-19-6 0,0 0 0,9-6 0,-8 0 0,-7 0 0,-10 0 0,2 0-360,-11-4-180,1-1-449,-8-7-271,-2-1-3147,-9-15 4407,3 5 0,-8-10 0,6 10 0</inkml:trace>
  <inkml:trace contextRef="#ctx0" brushRef="#br0" timeOffset="6747">14428 5197 17157,'0'-7'5217,"0"-2"-4677,0 4 269,-4-7-179,3-4-360,-6-3 90,1-7 89,-5 2 361,-15-15-270,-15 3-360,-3 3-90,-9 14 89,16 21 1,-1 16-90,3 22-391,19-8 0,3 4 301,1 8 0,2 5 30,6 7 0,2 5 0,1-2-596,1-11 1,1-2 0,1 3 565,2 13 0,2 4 0,0-5 0,4 5 0,1-5-45,0-4 0,2 0-272,-2-13 1,1 0 0,1-1-628,3 10 0,0-2 359,-1-3 0,-1-3-2833,5 9 1169,-20-38 2249,-8-14 0,-11-14 0,-5-6 0</inkml:trace>
  <inkml:trace contextRef="#ctx0" brushRef="#br0" timeOffset="6891">14123 6228 17517,'-26'-27'2128,"-1"0"1,2 1 0,4 2-1859,-2-5-90,5-1-90,9 5 0,8 3-90,30-8-45,2 14 0,3 3-90,2-3 0,1 2-180,10 1 1,1 2-991,2 1 1,-2 2 179,-11 2 1,-1 0 1124,9-1 0,-1 1 0,7-3 0,-3 0 0</inkml:trace>
  <inkml:trace contextRef="#ctx0" brushRef="#br0" timeOffset="7174">14806 5731 22464,'0'-16'3508,"0"2"-2878,0-2-1,-4 3-89,3 1-90,-6 1-360,6 6 0,-3 9 0,8 30 0,2 7-90,0-9 0,0 2 0,7 27 0,-2-15 0,1 0 0,-5-11 0,0 1 0,7 15 0,-1-1 0,1 9 0,1-8-270,-8-22-360,-2-22-2068,-4-3 899,2-12 1799,5-38 0,4-9 0,-2 10 0,-1 0 0</inkml:trace>
  <inkml:trace contextRef="#ctx0" brushRef="#br0" timeOffset="7406">15553 5048 22644,'28'-29'779,"1"0"1,-3 5 0,-1 1-241,16-13 181,-13 15 0,-10 10-1,-8 17-179,-6 17-270,-2 22-225,-2-12 0,0 2-377,-1 7 0,2 5 332,1 3 0,1 6 0,1-2-493,0 10 1,3 2 492,2-13 0,2 6 0,2-1 0,0-5 0,6 10 0,3-3-60,-2-9 0,3 0 0,1-5-345,5-1 1,1-7-271,2-3 1,1-4-354,0-3 0,3-4 1028,16-4 0,2-8 0,-12-8 0,1-4 0,13-6 0,0 0 0</inkml:trace>
  <inkml:trace contextRef="#ctx0" brushRef="#br0" timeOffset="7623">17023 4880 17601,'6'-45'1619,"3"6"1062,10 12-2142,11 13 1165,11 16-1704,10 18 0,-23-1 0,-1 3 251,0 7 1,-1 3-252,-1 7 0,-3 2 0,-1 4 0,-4 3 0,-2 2 0,-3 2 0,-3 1 0,-4 0 415,-1 2 0,-4-1-820,-4 0 1,-2 0-406,-1 0 1,-4 1-1202,-4-4 0,-4 2 0,-1-2 2011,-5 7 0,-4 0 0,3-9 0,-3 2 0,-1-3 0,-8 0 0,0 1 0</inkml:trace>
  <inkml:trace contextRef="#ctx0" brushRef="#br0" timeOffset="8430">11504 7192 22014,'-20'-9'3059,"-2"-1"-2610,-7 3-179,-3 3 90,-5 2-90,-2 12 0,-1 5-180,1 12 0,-5 16-90,17-9 0,4 9 0,21-18 0,10 0 0,7-5-90,5 0 90,12 8 90,-4 7 0,-3 3 89,-12 5-89,-11-6 180,-16 24-180,3-15-90,-11 12 0,13-3-90,15-15 90,6 2 0,8-18 0,-2-11 0,-4 3 0,-1 2 0,-7 21 0,-10-2 0,-3-1 0,-4 1 45,-3-4 0,-1-1-90,1-1 0,2 0 45,-8 19 0,15-23 0,7 6 0,2-10-90,9 7-269,1-20-1261,8 0 271,-8-10 1349,13 0 0,-8 0 0,8 0 0</inkml:trace>
  <inkml:trace contextRef="#ctx0" brushRef="#br0" timeOffset="9398">11329 10805 20215,'-3'21'3059,"2"5"-2340,-3-2-359,6-1 0,11 2-270,14-12-90,4 1 90,6-10-90,-9-4 0,-1 0 0,-1 0 0,-5 0 270,-3 4-1,-6-3 631,-5 17-540,-11-3 179,-16 38-449,-2-11 0,6-12 0,0 1 0,-14 24-90,12-15-90,1 3 90,13-20 0,8-3 0,4-4-90,8-2 0,15 1 90,-5-5 0,10 15 90,-18 9-90,-4 3 0,-9 8 0,-5-10 0,0-1 0,0-3 0,0-3 0,4-4 0,2-3 0,21 9 0,-2-7 0,13 7 0,-10-7 0,-3-1 0,-7-1 0,-4-1 0,-13 10 0,-22 14 0,-7-1-315,1-10 1,-4-1-1395,-16 11 180,3-2-810,13-19 2339,23-16 0,2-6 0,6 0 0</inkml:trace>
  <inkml:trace contextRef="#ctx0" brushRef="#br0" timeOffset="10591">9413 14401 26152,'26'16'1799,"23"24"-1709,-22-15 0,3 3-366,1 8 0,2 5 0,-3 2 336,-3 2 0,-2 2 0,-1 1-306,0-1 1,0 0 0,-1 2 275,-2 11 0,-3 1 0,-2-4-30,-2 0 0,-3-5 0,-1-1 0,-1-4 0,2 9 406,-7-45-406,6-47 0,-2-10 0,0-7 0,0-4 0,1-3-391,-1 10 1,0-3-1,0 3 391,2-9 0,0 0 0,0 7 0,1-3 0,0 4 0,2-6 0,0 1-150,-2 10 0,0 0 1,-1 4-211,1 2 0,0 5-719,9-29 230,-1 15-2929,4 6 3778,-5 23 0,4 12 0,-6 18 0</inkml:trace>
  <inkml:trace contextRef="#ctx0" brushRef="#br0" timeOffset="10974">10619 14613 23723,'-18'-18'2699,"-2"0"-2249,-17 2-181,-4 13-89,-10 28-90,13 13-332,23-6 1,3 2 286,4-1 0,2 0 0,2 3 0,2 1-45,-1 1 0,2 1 0,2-3 0,3 1 115,5 8 0,4 0-160,5-10 0,3-2 45,-2-3 0,2-5 0,21-1 0,-17-37 90,-5-10-90,-5-19 0,-7-15 45,-8 23 0,-2-1-317,-2-2 1,-2 0 271,-4 0 0,-1 1 0,-1 1 0,-2 2-90,-17-24-180,-2 10 50,3 11-2209,-4 5-7402,14 13 8803,2 6 0,22 10 1,5 2-1</inkml:trace>
  <inkml:trace contextRef="#ctx0" brushRef="#br0" timeOffset="11190">10806 14559 23723,'4'-2'3149,"0"2"-2790,-4 2-89,2 11-90,2 12-90,2 16 0,2 13-90,2 10-45,-2-15 0,0 2-405,0-1 1,1 0-193,-1-1 0,-1-2 12,-2-9 1,-1-5-990,-2 1-720,-2-12 2357,0-10 0,0-12 1,0-8-1</inkml:trace>
  <inkml:trace contextRef="#ctx0" brushRef="#br0" timeOffset="11341">10757 14111 23274,'-20'-54'2069,"1"4"-1980,-4-1-268,12 19-1351,-1-4-179,12 25 1709,10 5 0,0 15 0,10 5 0</inkml:trace>
  <inkml:trace contextRef="#ctx0" brushRef="#br0" timeOffset="11834">11317 14089 22824,'13'-12'3688,"-1"1"-3238,-8 6-91,0 1 1,-4 4 0,2 12-90,2 11-90,2 25-90,4 17-516,-4-25 1,0 2 425,1 3 0,1 3 0,0-4 0,1 2 0,1 0 0,3 18 0,0-1 0,0-1 0,1-4 0,-4-13 0,-1-6 0,-1-1-90,-4-11 0,-2-18-90,-31-41 360,-3-2-90,7 10 0,-2 1-90,-18 4 0,8 21 0,-10 24 0,11 20 0,6 5 851,23 4-851,17-17 0,25 2 0,-5-15 0,17-4 0,-14-17 0,0-4 0,-5 0 0,2-10 0,-10 2-450,-1-12-360,-13 4-1708,-2-10-1980,-9-6 4498,-2 3 0,0-1 0,2 11 0</inkml:trace>
  <inkml:trace contextRef="#ctx0" brushRef="#br0" timeOffset="12458">13973 13637 19208,'0'-37'1439,"0"1"0,-3 0 1,-1 0-1081,-1 1 1,-3 1 0,-2 2 0,-2 1 269,-17-23-89,-1 11 0,-3 9 561,2 11-1101,-22 52-1882,32 13 0,6 11 1882,-9 5 0,4 5 0,12-10 0,4 3 0,1 2-22,0 7 1,3 2 0,-1-3 21,1-13 0,1-4 0,0 5-426,1 3 1,0 4 0,1 0 0,0-7 425,0 6 0,1-4 0,3 10 0,0-4-89,1 0-2520,2 0 810,-5-25 2282,0-9 1,-10-29 0,-2-14 0</inkml:trace>
  <inkml:trace contextRef="#ctx0" brushRef="#br0" timeOffset="13041">13437 14360 23723,'-13'-20'1350,"5"-1"-1260,12-3 0,10-3-90,18-3-180,13-2-90,-15 16 0,1 1-180,3 0 1,4 0-1810,19-4 0,3 1 1224,-14 5 1,-1 1-1,14-4 1,-2 2-2429,-20 5 0,-4 2 4722,27-9 2887,-10 2 171,-7 3-1708,-9 2-688,-5 4-752,-9 3-539,-6 2-180,-8 0 808,-2 0-808,-4 8 71,0 4-162,0 9 1,0 2-90,0-3 90,0 0 90,-4-6-450,3-5 0,-6-9 0,6-21 0,-1-22 0,8-4 0,7-7 0,7 17 0,6 8 0,7 6 0,3 12 0,1 13 0,2 16 0,-19 13 0,-4 8 0,-4-4 0,-3 3-357,-1 17 1,-7 5 356,-9-10 0,-5 2 0,-1-2 0,-2 8 0,-3 1 0,-4 2 0,-4 3 0,2-6 0,3-11 0,0-4 0,-13 14 0,9-5 0,26-14 0,9-15 0,49-33 0,-6-8 0,2-3-138,-12 6 1,3-1 137,1-1 0,5-2 0,-4 1 0,2 1 0,-3 1-90,-2 0 0,-2 2-1439,16-10-270,-35 11-8032,-8-17 8459,-8 2 0,-4-14 0,-3 8 0</inkml:trace>
  <inkml:trace contextRef="#ctx0" brushRef="#br0" timeOffset="13300">15634 13551 24623,'11'-48'3058,"-4"3"-2878,-5 6 90,-7 7 90,-2 8-270,-5 10-90,-9 17 0,3 18 0,0 20 0,3 8 0,4-8 0,3 2-402,1 1 1,1 3 0,2-2 401,-1 10 0,4 2 0,3-5 0,2 3 0,1-2 0,0 3 0,2 0 0,0-11 0,1 2 0,2-6 0,3-5 0,3-6-992,22 18-717,9-17-360,8-21-539,4-17 2608,0-23 0,-30 9 0,-3-3 0,1-5 0,-1 0 0</inkml:trace>
  <inkml:trace contextRef="#ctx0" brushRef="#br0" timeOffset="13490">16150 13239 23364,'18'-53'2788,"24"8"-1799,0 29-2293,-7 15 1,1 8 1573,-2 10 0,-2 7-225,6 4 0,-1 3-45,0 6 0,-2 3 0,0 2 0,-1 2 0,-4 3 0,-3 3-650,-8-3 0,-2 4 0,-3-2 20,1 9 1,-5 1 21,-6-8 0,-2 2 0,-5-2-652,-8 7 1,-7-3 1259,-8 5 0,-6 0 0,5-18 0,-1 1 0,-3 0 0,-2 2 0,-1 0 0,0-1 0</inkml:trace>
  <inkml:trace contextRef="#ctx0" brushRef="#br0" timeOffset="14374">12166 15514 20935,'-12'4'3508,"-2"-3"-2968,-1 3 449,-8-4-629,3 0-90,-15-2-270,15 1 0,-15-1 90,17 8-90,-14 14 90,11 2-90,-4 11 90,7-5-90,5 11 90,5-3-180,10 1 90,5-9 0,7-10 0,-2-2 0,2 0 0,-5-1 0,-3 5 90,-10 3-90,-1-4 0,-1-1 0,-2-9 0,8 6 0,-4-3 0,4 6 0,0-3 0,7 14 0,2 0 0,2 5 0,-2-2 0,-6-4 0,-1-4 0,-2-3 0,1-7 0,7 6 0,-1-5 90,16 10-90,0-8 0,3-3-90,-3-2 90,-10-7 0,-7 7 0,-2 9 0,-10-3-90,-1 8-90,1-10-90,0 0-90,6 0-90,0 0-1169,2 6-1619,4 1 3238,-1-2 0,2-1 0,-2-7 0</inkml:trace>
  <inkml:trace contextRef="#ctx0" brushRef="#br0" timeOffset="15176">12300 18395 20575,'-8'-2'3418,"3"-3"-3148,-2 2-90,6-3-180,-2 3 90,10-5-180,6 2 0,11-2 90,7 5-90,1 1 90,1 2 180,3 0 0,-16 0 180,-1 4 0,-15 1-91,-8 6-89,-2 1-3392,-10 10 3212,3 3-1790,0 7 1790,10-6-90,9-10 90,2-6-90,6-5 90,-1 0 2550,-1 5-2460,-2-1-90,-5 17 90,-2-1 2452,-3 8-2542,-3-8 0,2 0 0,-3-4 0,4-3 0,4-5 0,2-2 0,6-2 0,3 0 0,1 0 0,0 2 0,0 1 0,6 12-90,-4 0 180,-4 1-90,-7-3 0,-7-8 0,0-1 0,2-1 0,-2-5-90,2 1 90,-2-7-90,0 15 0,-3-7-179,-4 10-181,-5-3-360,-4-2-269,-3 2-810,-1-5 1889,-2-4 0,13-4 0</inkml:trace>
  <inkml:trace contextRef="#ctx0" brushRef="#br0" timeOffset="17014">11273 3153 22104,'0'-16'2429,"-4"2"-2069,3-2 0,-2 5-91,3 0 1,0 4-180,0 2 0,0 3 0,0 10 0,0 6 0,0 14 0,0 10-45,2-1 0,1 4 45,2 25-356,-1-19 1,0 0 265,2 17-45,-3-23 0,0 1-405,-2-5 1,0 0-1,1-3 0,0-1-719,-2 16-630,0-26-630,0-7 2429,0-7 0,-5-11 0,-2-6 0</inkml:trace>
  <inkml:trace contextRef="#ctx0" brushRef="#br0" timeOffset="17360">11301 2605 23723,'-12'-29'1170,"5"4"-1080,2 5 0,5 6-90,0 3 0,0 6 90,0 1-180,3 14 180,2 3 0,1-1 0,-2 2-1,-2-13 1,-2 3-2068,0-4 538,0 6-1168,0 2 2608,0 9 0,2 6 0,0 5 0</inkml:trace>
  <inkml:trace contextRef="#ctx0" brushRef="#br0" timeOffset="18293">11492 3406 21565,'0'-14'2069,"0"3"-1890,0 0-89,0 4 0,2 2 0,2 3 0,2 2 90,2 8 0,2 6-180,2 11 90,3 7-90,1 6 90,0 4-90,-6-10 0,-2 1 0,5 13 0,1 12 90,-10-28 0,0-1-90,-4-16 0,0-1-90,0-18 90,2-26 0,2-6 0,2-28-427,4 2 427,-4 29 0,0 0 45,1 0 0,1 0-45,6-29 0,-4 26 0,0 1 0,3-10 0,10-13 0,-7 37 0,3 4 0,-2 19 90,15 31 0,-6 3-90,-7-5 0,1 2 90,10 23-90,1 3 0,-9-18 0,1 1 0,13 15 213,-14-21 1,1-3-214,9 3 0,-1-7 0,1-6 90,-1-10-180,1-7 90,1-12 0,-1-10 0,1-14 0,-3-15 0,-14 16 0,-1-2-1696,-2-4 0,-2-3 1696,1-4 0,-1-2 0,-2-2 0,-2 0-165,-2-1 0,-2-1 210,1-16 0,-2 0 0,-2 18 0,0 0 0,0-9 0,0 2 45,-6-4 51,1-1-141,-1 26 0,-1-1 0,6 22 3210,-6 6-3210,6 9 490,-8 11-490,2 15 0,-1 5 0,0 4 0,1 27-263,0-16 1,1 1 262,5-10 0,1-1 0,-2 1 0,0 1 45,3 1 0,2 1-45,3 15 0,2 1 0,-1-15 0,1-1 45,4 9 0,0-2-45,10 7 0,-7-24 0,2-2 90,15 12-90,5-3 0,-16-23 0,-8-12-90,-10-8-90,0-1 585,1-5-944,-2-1-361,0-2-359,-2-3-990,0-4 2249,0-3 0,0-2 0,0-2 0</inkml:trace>
  <inkml:trace contextRef="#ctx0" brushRef="#br0" timeOffset="19126">12109 2963 18416,'-18'0'4138,"1"0"-3688,-1 0-180,4 0 90,2 0-181,5 0 91,4 0 1439,3 0-1439,7-4 0,2-1 0,13-4 90,37-4-181,2 3-179,-13 3 0,3 0-287,-6 3 1,0 1 286,2 1 0,0 0-914,-1 1 0,-1 0 914,-2 1 0,-2 0 44,-4 0 1,-1 0-45,25 0 180,-4 0 180,-14 0-90,-7 0 357,-18 0-537,-10 0 1865,-7 0-2765,-1 0-1528,-5 0 269,-2 0-630,-5 4 2699,-2 3 0,-4 9 0,-3 2 0</inkml:trace>
  <inkml:trace contextRef="#ctx0" brushRef="#br0" timeOffset="21308">14761 2841 17427,'8'-2'5037,"-2"-1"-4407,0-1-180,-2-1-91,-2 1 1,0-3 90,-2 2-90,0-2-90,0 3 89,0 1 91,-5 1-270,-4 2-90,-16 0 0,-1 0-3482,-14 8 3392,1 9 90,-7 12-345,-5 14 255,10-3 0,0 4 0,10-7 0,2 2-335,-11 12 1,4 1 334,14-13 0,5 1-45,0 9 0,6 1-45,9-3 0,6-1 0,0-4 0,6-3-45,9-7 1,5-8-46,25-8-45,-10-16 0,2-6 135,-9-3 0,-1-4 90,11-5 0,-3-6 0,-6-18 0,-7-5 1038,-6 9 1,-4-2-949,4-17 0,-5 0 0,-10 13 0,-2 1 45,0 0 0,-3 0-1,-1 3 1,-3 1 110,1 2 0,-3 1-110,-2-1 0,-2 1 802,-5-9-937,-1 9 0,6 32 0,2 19 992,4 13-992,1 8 0,2 5-257,3-8 0,2 1 257,-1 15 0,2 1 45,2-15 0,2 0-45,7 12 0,3 0 0,-4-14 0,2-2 0,6 8 0,3-3 0,17 2 0,2-8 0,1-7 0,10-12-90,-18-5 0,5-6-539,-16-14-91,-9-1-2518,3-39 3238,-14 11 0,-1-21 0,-6 14 0</inkml:trace>
  <inkml:trace contextRef="#ctx0" brushRef="#br0" timeOffset="21534">15561 2705 25073,'-15'-27'1799,"1"2"-1619,4 4-91,4 4-89,-2 5-179,8 1-181,-4 6-270,4 1-2788,0 4 990,0 6 2428,0 1 0,0 11 0,0 1 0</inkml:trace>
  <inkml:trace contextRef="#ctx0" brushRef="#br0" timeOffset="21726">15614 3112 23993,'5'14'1799,"5"3"-1259,7 8-180,5 9-180,5 11-90,-8-3 0,-1 3-680,-5-9 1,-2 1 139,3 17 0,-5 1-450,-11-10 1,-5-2 899,-4 5 0,-5 0 0,-9 3 0,-5-1 0,-3 1 0,0 1 0</inkml:trace>
  <inkml:trace contextRef="#ctx0" brushRef="#br0" timeOffset="24958">13047 8390 20665,'-7'-7'1799,"-2"-1"-1619,9 3-90,-4-2 0,4 4 0,0 1 0,-4 0 90,3 0 270,-6-7-181,3 4 91,-4-6-90,-1 6 90,-4-3-270,0 1 0,-5 0 0,1 0 0,1 3-90,0-1 0,-6 3 0,7 0 0,-12 2 0,8 0 0,-2 6 0,3 1 0,4 9 0,-6 8 0,5-6 0,-5 8 0,8-12 0,2 1 0,0 1 0,2 10 0,3-1 0,1 8 0,4-4 0,0-2 0,0 3 0,4 9 0,1-7 90,4 8-90,2-11-90,1-2 90,2 0 0,0-2 90,5-2-90,-1-5 0,4-2 0,-1-5 0,3-4 0,-3-3 0,1-4-90,11-6 90,-10-3 0,10-10 0,-13-3 0,4-21 0,-8 5 0,1-15 0,-12 14 0,-2-13 0,-3 2 0,0 2 0,0 7 0,0 13 0,-3 3 0,2-1 0,-3 3 90,1-10-90,-2 4 89,1 2-89,0 9 180,4 11-90,-4 5-90,0 2 90,-1 0 0,-2 0-90,6 0 0,-2 0 0,3 6 0,0 2 0,0 10 90,0 2-90,0 9 0,0 6 0,3 3 0,5 3 90,7 2-90,7-2 0,3 0 90,5-5-90,2-5 0,16 5 0,-14-14 90,8-2-90,-19-10 90,-5-9 0,-4 3 0,-2-4-90,-7 0 0,1 0-90,-6 0-270,0-2-359,0-3-361,0-2-629,0-4 1709,-11-6 0,8 2 0,-8-5 0</inkml:trace>
  <inkml:trace contextRef="#ctx0" brushRef="#br0" timeOffset="25558">13693 8322 15912,'-12'-4'4137,"-1"1"-2509,1 1-1268,2 2 394,0 0-484,2 0 204,3 0-204,2 0 998,3 0-998,0-2-91,0 0 1,0-3 0,5 3 90,6-2-180,9 1 90,10-3-90,9-1-90,10-2 45,-9 2 0,2 0-45,24-3-198,-23 4 1,0-1 287,12-2-90,4 0 0,-13 4 0,-8 1 0,-17 4 0,-11 0-179,-5 0-91,-2 0-7162,-3 0 7432,0 6 0,0 0 0,0 5 0</inkml:trace>
  <inkml:trace contextRef="#ctx0" brushRef="#br0" timeOffset="25959">13896 8494 18992,'-26'4'2969,"-1"-3"-2199,0 9-500,0-8 457,2 10-458,0-11 148,5 5-327,4-6 396,7 0-306,4 0 172,8 0-262,6 0 0,10 0 90,12 0 0,12 0 0,12-4 0,8 1-482,-28-1 1,1 0 301,0 1 0,2 1 45,11-4 0,0 1-45,-14 2 0,0 1 0,6-3 0,-1 1 90,21 2-90,-22 0 0,11 2 0,-30 0 0,-1 0-90,-7 0 693,-7 0-1772,0-2-1800,-5-1 2969,0-5 0,0-2 0,0-4 0</inkml:trace>
  <inkml:trace contextRef="#ctx0" brushRef="#br0" timeOffset="26363">14992 7847 22824,'-4'0'1349,"0"-2"-1259,4 0 0,0-5-90,9-2 0,10-2 0,15-3 0,15 1 0,-8 3 0,3 0 0,-2 1 0,0 1 0,-1-1 0,-1 2-180,20-2-180,-35 7-179,-6 2-451,-8 0 517,-5 0 1,-23 0 0,-5 0 0</inkml:trace>
  <inkml:trace contextRef="#ctx0" brushRef="#br0" timeOffset="26910">15082 7775 20755,'-8'-9'2879,"3"4"-2610,-2 1-179,6 4 0,-3 0 0,1 4-90,-2 5 0,-3 11 90,0 10-45,0 2 0,1 3-45,-5 23-143,2-17 0,0-1 232,-2 19-80,5-24 0,0-2-9,-4 13 90,5 7 90,3-33-90,3-5-90,0-11 460,3-4-370,11-14 79,16-12-169,5-6 0,10-3 0,-4 12 0,2 7 0,0 5 0,-1 7 90,-3 6-90,6 19 0,-14 2 44,-13 6 1,-4 4 45,-4 11 90,-10 17-90,-10-18 180,-22 9-90,9-25 0,-3-2 90,-20 16-90,2-10-180,29-26 0,9-1 0,6-4-1889,0 0-1439,0-8 3328,0 2 0,0-7 0,0 4 0</inkml:trace>
  <inkml:trace contextRef="#ctx0" brushRef="#br0" timeOffset="27411">16174 7843 20575,'-8'-13'3148,"0"3"-2968,3 1-90,-2 5 90,6 4-90,-3 4 0,4-3 0,0 9-90,0-5 270,0 2 0,0-3 539,0-4-809,0-10 90,0 2-90,0-10-90,0 5 0,0-1-90,0 2-1169,0-1-180,0 8 921,0-1 1,0 18 0,0 3 0</inkml:trace>
  <inkml:trace contextRef="#ctx0" brushRef="#br0" timeOffset="27632">16101 8354 23544,'-5'0'2068,"-2"0"-1888,6 0 0,-2 0 90,6 6-90,5 4-90,7 8 0,5 4-90,4 7-90,-8-1 0,-3 5-765,-8 10 1,-5 3-670,-2 3 0,-6 0 1524,-13 8 0,-8-2 0,-7-8 0,-3-3 0,-7 2 0,1 1 0</inkml:trace>
  <inkml:trace contextRef="#ctx0" brushRef="#br0" timeOffset="28492">13108 9620 20395,'-10'-15'2969,"-2"1"-2430,-7-8-359,2 7-90,-8-3 0,-6 9 0,2 9 270,-30 21-180,16 7-290,13-5 1,2 2 199,-12 25 0,16-8 0,2 3-90,7-10 0,3 1 0,-2 11 0,3 0 0,5 16-69,12-25 0,5-1 24,5-6 0,4-2 0,0 0 0,4-5-45,13-9 1,2-7-1,8-10 90,12-16 0,-23-12 0,-14 0 0,-4-5 0,-2-8 0,-4-2-205,1 0 0,-3-1 250,-4-2 0,-3 2 135,-3-17 90,0 6 0,-6 7-90,-1 12-90,-5 9 0,0 8 373,0 20-373,2 33-90,3 13 0,6-8 0,2 2-548,2-4 1,2 0 547,2 3 0,3 1-45,0-1 0,4 1-518,8 13 0,3-1 23,-7-15 1,1-1-347,5 8 1,1-4-1634,5 2 2519,-4-9 0,1-10 0,-3-4 0</inkml:trace>
  <inkml:trace contextRef="#ctx0" brushRef="#br0" timeOffset="28748">13628 9865 23903,'-20'-23'1979,"3"0"-1889,1 3 0,9 0-90,2 2 0,9-1 0,25-5-90,6 5 0,25-3 0,-7 6-180,-16 8 1,0 0-181,14-2-225,-14 5 1,-2 2-316,-5 7-809,3 5-450,-21 10 2249,-6 3 0,-2 7 0,-4 3 0</inkml:trace>
  <inkml:trace contextRef="#ctx0" brushRef="#br0" timeOffset="29000">13916 10032 21025,'-16'23'3598,"2"-5"-3058,0-9-181,7-5-89,1-4-90,6-4-180,0-1 90,9-8-399,31-5 1,27-5 0,7 0-1,-16 5 1,-18 4 0,1 0-1,22-5 1,0 0 0,0 0-1,0 0 1</inkml:trace>
  <inkml:trace contextRef="#ctx0" brushRef="#br0" timeOffset="29610">15090 9231 20395,'-5'-16'2069,"-2"1"-1889,3 1 0,-1 5-90,-2 2 180,6 5 0,-3 0-90,4 2 89,0-2 1,-5 2 0,-2 0 90,-7 6 180,-9 9-361,1 5 271,-19 24-270,22-17 0,0 2-90,-5 14 0,1 2-163,4-8 1,2 3 162,-2 16 0,4 1-90,8-24 0,2 0 0,-3 11 0,3-1 90,5 9-90,4-5 0,2-6 0,15 5 0,1-14 0,10 3 0,-3-17 0,1-8 90,2-4-180,5-6 180,16-10-90,-12-1 0,6-9 0,-21 2 235,-6-4-235,-4-1 90,-3-20-90,-13-9 0,-5 17 0,-5-2 45,-6 0-1,-2 3-44,-16-22 0,-3 17 0,10 21-89,-1 11 89,-3 11-180,-3 10-90,-1 13-180,0 7-180,3 7-89,5 0-181,7 0-89,10-5-540,4-4-630,10-5 2159,2-6 0,6-10 0,3-5 0</inkml:trace>
  <inkml:trace contextRef="#ctx0" brushRef="#br0" timeOffset="29851">15520 9444 23364,'0'-18'2518,"0"2"-2248,0 0-90,0 5-90,0 0-90,0 4 0,0-2-540,0 4-89,0 0-271,0 3-2698,-3 2 3598,-4 0 0,-5 6 0,-2 2 0</inkml:trace>
  <inkml:trace contextRef="#ctx0" brushRef="#br0" timeOffset="30059">15597 9742 24443,'0'14'2519,"0"-2"-2340,0-5 91,0 3-90,0-3 0,4 5-180,0 1 90,5 0-180,-1 5-360,-4 7-539,0 7-630,-11 8-810,-6 10 2429,-13 5 0,8-25 0,-3 1 0,-1-1 0,-1 1 0</inkml:trace>
  <inkml:trace contextRef="#ctx0" brushRef="#br0" timeOffset="33959">13258 16509 19676,'0'-5'3508,"-3"-2"-3058,-2 3-181,1-1-89,-3-2 0,6 3 0,-7-1 0,7 1 0,-8-1 0,3 1 0,-6 1 0,-1 1-91,-2 2 271,-15 6-270,3 8 0,-12 13-90,8 16 45,8-4 0,1 9-45,8-4 0,3 5 0,0 0-168,2-3 1,1-1 0,4 2 137,5 3 0,5 1 0,3-7 30,7-7 0,5-8-90,34 5 90,-6-30-90,2-15 90,0-9-45,-18-5 0,-1-4 135,11-19-45,-14-3 0,-6-3 45,-14 20 0,-2-1 45,1-12 0,-4 0 45,-11-16 90,-4 6 0,-5 7-180,-2 10 0,1 8 0,3 9-90,5 12 0,4 11 0,5 13 591,9 35-591,2-5 0,-1-10 0,2 0-180,5 1 1,2 0-631,-1-2 0,2 0-1304,5 6 1,0-3 2113,13 11 0,-1-12 0,-10-16 0</inkml:trace>
  <inkml:trace contextRef="#ctx0" brushRef="#br0" timeOffset="34298">14107 16382 22374,'-14'0'2519,"0"0"-2339,7 0-90,1-6-90,14-2 90,8-7-90,18-1 0,15 0-217,13 2 172,-28 9 0,1 1-870,0 1 0,-1 1 600,0 1 0,-1 0-585,28 7-749,-26 2 0,-2 2-599,9 8 2248,1 8 0,-31-6 0,-7 1 0</inkml:trace>
  <inkml:trace contextRef="#ctx0" brushRef="#br0" timeOffset="34510">14245 16676 21835,'-37'11'2338,"5"-4"-2158,7-3 0,7-4 0,10 0-180,6 0 0,14-4 90,14-3-135,12-3 0,6-1 0,-5 1 0,2 0-944,20-5 0,3 1 584,-13 2 0,0 1-90,-1 1 1,2 0-4422,12-4 1,0 0 4514,-20 4 1,-2 0 0,9-3-1,-4-1 1,6-4 0</inkml:trace>
  <inkml:trace contextRef="#ctx0" brushRef="#br0" timeOffset="34978">15240 16106 21745,'-18'-16'2698,"1"0"-2518,1 3-90,7-1-90,4 3 0,10 0 0,8 2-90,13-1-90,34-1 180,-5 2-266,-17 3 0,1 1 356,14-4 180,8 0 449,-17 2-269,-6 0-90,-19 3-90,-13 1-90,0 1-91,-4 0 444,0 2-264,-2-2 1,0 32-180,0 1-45,0 2 0,0 3-45,-2-1 0,-1 2 0,0 3 0,1 5-738,-2 13 1,-1 9 0,0-5 737,0-4 0,1 1-30,1 1 0,1 6 0,-1-9 30,-1-16 0,1-3-158,1 7 0,-1 0-427,-1-9 0,0-2-314,0 27-91,0-25-269,4-26-630,0-4-450,-5-12 2339,0-4 0,-5-8 0,2-2 0</inkml:trace>
  <inkml:trace contextRef="#ctx0" brushRef="#br0" timeOffset="35246">15313 16653 21745,'-20'-11'2788,"1"0"-2428,3-1-180,4 1 0,7-4-90,11 0-3482,13-7 3392,15 0-404,9-3 404,10-3-102,-15 11 1,-1 1 101,16-6 0,9-2 0,-34 13-180,0 2-180,-13 4 2822,1 1-3361,-10 4-2294,-1 0 3193,2 0 0,-1 0 0,0 0 0</inkml:trace>
  <inkml:trace contextRef="#ctx0" brushRef="#br0" timeOffset="35476">16503 16016 22914,'-20'-26'1889,"-1"2"-1799,3 5 0,2 4-180,7 4-180,4 4-270,5 2-359,0 3-990,0 2 1889,0 6 0,0 4 0,0 6 0</inkml:trace>
  <inkml:trace contextRef="#ctx0" brushRef="#br0" timeOffset="35727">16474 16499 24623,'-6'-2'2159,"0"-2"-1889,6 1 89,4-1-89,4 4-90,6 0-180,5 8 90,3 6-90,2 13 0,7 27 90,-13-6-540,-13 0 0,-8 2-90,-5-17 1,-3 0-671,-8 14 0,-3 0-139,-3-11 0,-2-2 1349,-4 2 0,-2-1 0,-4-1 0,-3 0 0,-2-2 0,0 1 0</inkml:trace>
  <inkml:trace contextRef="#ctx0" brushRef="#br1" timeOffset="43362">8154 3478 19046,'-5'-7'4857,"0"1"-4587,-5 3-180,5 1 0,-2 2 0,6 0 540,-3 0-540,1-2 0,-2-2 0,-5-3 89,-9-10-89,-10 0-90,-3-2 90,-4 8-90,6 7 0,-2 4 90,-5 8-90,-21 18 45,25-2 0,2 4 0,-1-1 0,3 2-45,1 5 0,5 0 0,-3 18-1651,15-13 0,3 1 1651,-2 18 0,6-20 0,3 0 0,1 7 0,3-2 0,3-9 0,5-4 0,1-8 0,4-2 0,2-4 3392,7-6-3302,16-4-90,-9-6 0,11 0 0,-17 0 0,8-4 0,-12-1 0,5-4 0,-10 0 0,-3 0 0,-2 0 0,-2 2 0,-2-2-90,-1 4 90,-3-3-180,-3 2-899,-1-2 89,0 3-2608,0-8 3598,0 5 0,0-3 0,0 5 0</inkml:trace>
  <inkml:trace contextRef="#ctx0" brushRef="#br1" timeOffset="43854">8247 3727 18776,'0'-7'3328,"0"3"-2788,0 2-360,0 2 0,-3 0 90,2 0 179,-10 10-179,2 10-180,0 7 0,-2 6-90,10-4 90,-2 13-90,12 3 90,2-3-90,9-8-90,1-15 180,12-6-90,-8-6 0,10-3 0,-9-10 0,-1-3 0,1-9 0,-5-5 90,-3-4-90,-8-3 0,-4-2 0,-4 1 0,-9-1 0,-2 4 0,-11 2 0,-17 3-180,-11 9-90,0 3-89,4 9-181,19 2-90,7 4-719,7-3-630,6 7 1979,10-7 0,7 3 0,7-4 0</inkml:trace>
  <inkml:trace contextRef="#ctx0" brushRef="#br1" timeOffset="45695">8617 3677 20215,'0'-11'2519,"0"0"-2339,2 4 0,0 2 0,4 3-90,2 2 0,2 8 0,4 6 0,1 9-1,1 9 1,0 0 0,-1 4-90,-1 0 90,-6-2-90,-2-2 90,-4-7-90,-2-5 0,0-4 90,0-9 0,0-3 0,-4-20-90,3-4 0,-2-16 90,3 0-90,3-5 0,4 0 0,7-2 0,2 4 90,7 5-90,-1 5 0,2 6 0,12 7 90,-11 7-90,6 15 90,-13 9-90,7 32 90,1 14-90,-12-28 0,-1 0 0,-1 1 0,0-2 0,2 11 0,7 8 0,-7-21 0,7 4 90,-8-24-90,1-4 0,-2-8 0,-1-7 0,-1-7 0,-2-11 0,-2-7 0,0-7 0,-4 7 0,0-1 0,0-23-148,-1 19 0,0-1 148,-1-16 0,2-1 0,-2 5 0,2-12 0,-2 21 0,0-4 0,0 25 0,0 0 0,0 7 296,0 2-296,0 6 0,0 3 0,0 1 0,0 1 0,0 0 2069,0 2-1979,9 8-90,1 0-90,9 14 180,2-1-180,12 24 90,-6-5 0,-9-11 0,-1 1-1100,8 18 1100,-1 2-206,-3-2 296,-3-3-90,-4-7 0,-6-2 0,-2-6 0,-4-1 0,-7 4 0,-2-8 1074,-3 1-1074,0-11 232,1-3-232,1-5 0,4-3 0,0-4-630,4 0-899,0-2 449,0-2-2967,0-20 4047,0-1 0,0-15 0,0 4 0</inkml:trace>
  <inkml:trace contextRef="#ctx0" brushRef="#br1" timeOffset="46062">9652 3053 20575,'3'-46'2519,"0"4"-2159,0 8-1,1 4-89,0 10 0,-2 4-180,0 9 0,-2 3 90,0 4 0,3 10 0,2 7 90,5 21-91,-2 4 1,0 6-90,-2-6 0,1 2-574,2 19 0,0 2 528,-2-14 1,0 0 0,0-1 0,0 0-45,1-2 0,0 1 0,2 11 0,0 0 45,-2-18 0,1 0-45,4 17 0,0-3 0,2-6-90,5 6 90,-8-31-629,9 1-810,4-15 269,5-3-3057,9-29 4227,-15-6 0,8-18 0,-12 2 0</inkml:trace>
  <inkml:trace contextRef="#ctx0" brushRef="#br1" timeOffset="46544">9616 3397 18686,'-10'0'4318,"1"0"-3778,3 0-271,-1 0-89,6 0 0,-3 0-180,10 0 90,6 0-90,10-2 0,11-1 0,6-1 0,4-1 0,1 1 0,-3-1 0,12 1 0,-17-1 0,7 1-270,-17-3-269,-1 4-271,-3-1-1079,-2 4 1889,-3-2 0,-5 2 0,-2-2 0</inkml:trace>
  <inkml:trace contextRef="#ctx0" brushRef="#br1" timeOffset="49763">18054 3094 24443,'-33'-3'1529,"3"1"-1349,6 2 90,5 0 0,5 0 0,11 4-46,38 1 1,25-5-158,-14 1 1,6-2 0,3 0-1,1-1-660,-5 1 1,1-2 0,1 1 0,3-2 0,0 0 592,2 0 0,3-1 0,0-1 0,2 0 0,-1 0 0,-1-1-382,-4 0 0,-2 0 0,0-1 0,1 0 0,3-1 0,4 0 427,-9 2 0,3-2 0,2 1 0,2-1 0,2 0 0,0-1 0,2 1 0,0-1 0,0 1 0,0 0-156,-5 2 1,1-1 0,1 0 0,0 0 0,1 0 0,1 1-1,-1-1 1,1 0 0,0 0 0,-1 1 0,1-1 0,-1 0 110,0 0 0,0 0 0,0 0 0,0 0 0,0 0 0,0 0 0,0 0 0,1 0 0,0 0 0,1 0 0,1 0 0,1 1-71,-7 0 0,1 0 0,2 0 0,1 1 0,0-1 0,0 1 0,1-1 0,0 1 0,0-1 0,-1 1 0,-1 0 0,0 0 0,-2 0 0,-1 1 0,-2 0 71,6-1 0,-1 0 0,-1 1 0,-2 0 0,-1 0 0,0 0 0,0 0 0,0 1 0,0-1 0,1 0 0,1 0-10,4 0 1,2 0 0,1-1 0,0 1-1,1 0 1,-1-1 0,-1 1 0,-1 0-1,-1 0 1,-3 0 0,-2 1 9,12-1 0,-3 0 0,-1 0 0,-3 1 0,-1 0 0,-2-1 0,-1 1 62,0 0 0,0 1 0,-2-1 0,-2 1 1,-6-1-1,-6 1-62,19-2 0,-10 1 441,3-1 1,-13-1-1701,-31-3 1051,-37 0-1232,-8 5 1,-5 3 1439,-15-2 0,-6 2 0,8 3 0,-2 3 0,-2 0 0,-6 0 0,0 0 0,1 0 0</inkml:trace>
  <inkml:trace contextRef="#ctx0" brushRef="#br1" timeOffset="50845">18164 2330 20215,'18'-17'2969,"-2"2"-2609,-3 3 89,-5 3-179,-4 5 0,-2 2 0,-2 2-90,0 6 359,-18 19-269,-3 8-180,0-7 0,-2 3-312,0 0 1,-1 3 251,-1 1 0,-3 3 0,1 2 0,0 1 0,0 2 0,1-1-30,-1 0 0,1-1 0,2 0 0,-6 13 0,6-5 90,2 10-90,17-22 0,5 2 0,6 19 0,5-18 0,3-1 0,2-8 0,4 1-60,12 13 1,5 3 59,3-1 0,4 0 30,-3-2 0,3 1 0,-1-2-407,-7-9 1,-1-2 0,0-1 421,13 11 0,-2-3-45,-16-13 0,-4-4-143,7 2 233,-7-3 539,-2-5-180,-3-3 22,-8-5-111,-4-3 1101,-7-4-1101,-2 0-187,0-28-173,-6 1 0,1-14 0,-1-12 0,0 3 0,-1 2 0,-1-4-213,1-1 1,-2-9-1,1-1 1,0 3 212,0-3 0,-1 2 0,1-1-344,0 8 1,0-2 0,-1 1 0,1 3 343,-1-1 0,0 3 0,0 4 0,-3-11 0,0 9 0,-2 0 0,2 0 0,5 20 0,0 0 726,6 17-726,-6 4 1497,6 1-1767,-3 3 90,4 1-3418,0 2 2878,0 4-179,0 3-990,0 5 1889,-3 1 0,2 1 0,-3-1 0</inkml:trace>
  <inkml:trace contextRef="#ctx0" brushRef="#br1" timeOffset="52521">25944 2334 20935,'-10'-2'2609,"0"0"-1980,2 2-449,0 0 0,3 0-90,1 0 0,4 0-90,0-2 0,0-1 90,0-1-90,2-1 0,1 2 90,1-1-90,0 0 90,-2-3 90,0-12 89,-15-5-89,-10-6-180,-9 9 90,-8 8 0,4 15 90,-5 9-90,0 8 0,13 5 0,1 3-90,-9 17-134,14-10 1,5 2 133,5 21 0,8-15 0,6 3 45,7 0 0,4 0-45,-2-1 0,4-2 0,5-5 0,3-6 0,18 2-90,4-8-90,2-9-89,-1-7-91,-3-5-180,-3-4 0,-5-4-89,-2-5-91,-5-5 627,-2-8-2605,2-21 2698,-10 5 0,-2-15 0,-13 15 0</inkml:trace>
  <inkml:trace contextRef="#ctx0" brushRef="#br1" timeOffset="53077">26090 2054 22284,'-12'-30'2069,"0"1"-1619,2 6 179,3-3-539,4 11-90,3-1 0,0 12 90,0 2 180,5 16-90,2 4 180,14 41-270,-3-12-45,-5-12 0,0 4 0,5 22 0,-1 1-45,-6-21 0,0 0-89,-1 2 1,1 3 0,-2-2 88,2 2 0,-2-4 0,2 18 0,-3-25 0,0-3 0,-2-3 90,0-8-90,-4-12 0,0-5 0,-2-12 0,0-25 265,0-4-265,4-21-90,2 8 90,8 0 0,3 5 0,3 4 0,2 9 0,1 12 0,14 15 0,-6 12 90,8 16-180,-8 7 90,-5 6 90,-1 4-180,-5 2 90,-4-2 0,-2-4 90,-2-4-180,-1-7 0,-3-5-270,-2-4-360,-4-8-359,0-2 1079,-2-21 0,3 2 0,2-14 0</inkml:trace>
  <inkml:trace contextRef="#ctx0" brushRef="#br1" timeOffset="53572">27012 2244 22464,'-3'-18'2699,"-2"3"-2340,-3 2 1,0 6-180,0 3 0,0 2-180,-2 2 90,-12 8 0,2 4 0,-21 25-90,16-7 90,-6 16-90,20-12 0,4 2 0,7 1 0,7-3-90,4-1 0,9-3-180,7-3-450,16-4 361,-7-11 89,24-10 270,-25-24 90,-2-3 90,-18-15 90,-19 4-91,-3-2 1,-7-1 0,-4-5-90,5 14-90,1 0 0,5 14 0,6 5 0,-3 4 0,10 9 0,2 7 0,8 9 0,3 5 0,1 2-180,0 4-359,1 1-541,-1 2-719,-1-3-629,-1 0 2428,-4-4 0,2-2 0,-2-3 0</inkml:trace>
  <inkml:trace contextRef="#ctx0" brushRef="#br1" timeOffset="54011">27321 2357 23364,'-11'-23'2338,"1"0"-2068,6 7-90,0 3-90,4 4-90,0 4 0,0 3 0,2 2 0,2 0 0,6 10 0,3 5 0,12 30 90,-5-7-90,6 17 0,-6-6 0,-11-15 0,0 3 0,-9-19-90,0-8 0,0-4-90,0-22 180,0-2 0,0-18 0,0-2 0,2-3 0,8-21 0,-1 21 0,7-6 0,-2 27 90,4 10-90,5 4 0,3 14 0,3 4 0,-3 9 0,-1 1 0,-5 1 0,-4 0-180,-4-3 180,-4-2-2338,0-2-2160,-3-10 4498,-1-7 0,3-13 0,0-4 0</inkml:trace>
  <inkml:trace contextRef="#ctx0" brushRef="#br1" timeOffset="54546">28068 2031 22734,'-5'-14'2698,"-4"3"-2248,-9 4-180,-5 3-90,-20 22-180,11 5 0,5 8 0,4 4-90,6 21 45,6-20 0,4 3-180,7-2 0,3-2-45,4 13 1,3 6 179,2-29-90,0-13 180,1-6 0,-1-15 0,-2-9 180,5-32 0,-5 7 89,3-19-89,-6 22-90,-1 7 0,-4 7-90,5 6 90,-2 10-90,7 6 0,2 17 90,6 12-90,7 17 0,-11-13 0,0 1-1147,1 6 1,-1 1 1146,0 6 0,-1 2 0,-2 1 0,-2 2-262,-3 1 0,-1 1 307,-2-3 0,-3 2-1275,-8 12 1,-6-2 1229,3-17 0,-3-3 0,-7 9 0,-4-5 0,-16-5 0,0-17 1523,1-17-1613,-4-42 0,17-5 138,11 7 1,5-3-94,9 3 0,4 1-45,2-2 0,2-1-225,4 1 0,3-1-1124,10-11 0,3 0 134,-8 12 1,1 2 1304,7-10 0,-1 3 0,7-11 0,-1 4 0</inkml:trace>
  <inkml:trace contextRef="#ctx0" brushRef="#br1" timeOffset="55101">28356 2176 20665,'-8'5'2609,"4"-1"-2429,0 0 0,4-3-91,36 3-89,-5-8 0,34-5 0,-14-7 90,0-7-90,-4-2 180,-9-2 90,-9 0 270,-11-8-270,-17 7-90,-10-2-1,-16 14 1,-7 7 90,-7 5-90,-4 10 90,0 7-180,5 12 0,5 12-45,18-5 0,6 5 0,7 2 0,4 0-45,0 1 0,6 0-90,16 4 0,6-4-540,16 0-1169,-5-12 0,1-5 1799,7-7 0,12 4 0,-23-15 0</inkml:trace>
  <inkml:trace contextRef="#ctx0" brushRef="#br1" timeOffset="56061">30001 1868 20845,'2'-18'2339,"0"0"-1979,4 2-91,-4 0 91,2 5 0,-4 2 0,0 4 0,0 3-1,0 2 1,-9 8 0,-6 6-90,-17 14-180,-9 8-45,16-15 0,-1 1-263,-1 1 0,1 0 218,0-2 0,1 1 0,-18 16 0,9-6 90,11-5-90,11-1 0,23 12 0,9-6 0,20 12 0,-6-18 0,2 0 56,-8-6 1,0 1-57,11 5 0,0 0 0,12 7-75,-3-5 75,-6-3 0,-6-7 0,-12-5 90,-4-6-90,-11-15 409,-9-9-409,-7-18 79,-5-9-79,0-12 0,0-6-242,6 29 0,1-2 287,2 2 0,0-1-56,1-8 1,0 2 10,2-18 90,0-4-90,6 24 0,17 16 0,20 11 0,3 17-90,7 14 90,-18 2 478,-3 2-478,-5 0 116,-5 3-116,-11-8-90,-4 1-359,-7-13-900,0-3-1,-6-8-539,-2-5 1889,-7-9 0,-3-5 0,0-4 0</inkml:trace>
  <inkml:trace contextRef="#ctx0" brushRef="#br1" timeOffset="56629">29680 1809 21835,'-29'-4'1709,"10"-3"-1619,14-4-1,18-5-89,16 0 0,21-4 0,-15 9 0,2 1-417,6 0 0,3 0 417,6 0 0,0 2-482,2 0 1,0 0 481,1 1 0,0 1 45,-4 0 0,-2 0-220,-2 0 1,-3 1 264,-6 0 0,-2 1 13,24-1 256,-15-1 525,-11 3-704,-11 1 804,-7 0-894,-6 2 437,-4 0-527,-2 0 99,0 4-99,-4 5 0,4 17 0,-4-1 0,2 10 0,-2-7 90,0 1-90,0-2 0,0 4 0,0-1 0,0 0 90,5 7-180,13-4 180,15-3-90,3-12 0,8-14 0,-10-13 0,-1-5 90,-4-12-90,-11-9 179,-8-8-134,-17 7 0,-6-2-45,-11-16 0,2 18 0,-5 3-45,-3 8 0,-3 4-450,0 4 1,0 2-585,-28-10-1080,14 21 2159,25 18 0,11 13 0,4 8 0</inkml:trace>
  <inkml:trace contextRef="#ctx0" brushRef="#br1" timeOffset="56783">30752 2506 22644,'5'48'1709,"-2"-7"-1349,-3-12-180,0-9-180,0-10-450,2-4-719,0-6-1170,2-8 2339,-1-6 0,-2-14 0,-1-4 0</inkml:trace>
  <inkml:trace contextRef="#ctx0" brushRef="#br1" timeOffset="57161">30740 1624 21115,'12'-41'1439,"4"3"-1349,8 3-90,11 4 0,9 6 0,-5 9 0,4 2 45,-1 1 0,1 1 135,-1 1 0,-1 2 360,19-4 179,-32 11 720,-6-6-809,-7 2 0,-5-5 449,-6 2-809,-4 2-180,0 2-90,0 16 0,3 12 90,5 26-90,-1-16 0,1 2-430,2 8 0,0 3 430,1 2 0,1 4-30,-1-3 0,2 4 0,0-3-195,1 8 0,-1-1-165,-1-9 1,0 2-1,-1-3-645,0-1 1,-3-4-3882,-1-1 1,-2 0 4070,-2-3 1,-4 0 0,-2-2 0,-4 0 0,-1 1-1,-1-1 1</inkml:trace>
  <inkml:trace contextRef="#ctx0" brushRef="#br1" timeOffset="58563">26431 4324 23274,'-16'-20'2698,"2"-7"-2518,7 10 90,7-5-90,9 11-90,7 0 0,8 2-90,9 4 90,5 7-90,-5 7 0,-1 5 0,14 12 0,-9 3 0,-5 6 45,-16-2 0,-6 1-45,2 1 0,-5 2 0,-12 8 0,-6-2 90,-11 13-90,1-6 0,8-25 0,13-19 0,0-6 89,5 0-89,24-4 0,3-1-45,5 0 1,3-1 44,16 1-164,-17 1 1,-1 2 163,19 6 90,-2 1-90,-2 4-149,5 0 239,-19 0-90,0-4 90,-21-1 90,-6-4 0,-5 0 324,-4-8-504,-8-6 151,-2-13-151,-5-9 0,-2-10 0,1-4 0,3 10 0,1 0 0,-5-21 0,8 22 0,0 1 0,-5-7 0,10 9 0,-8 7-90,8 6 90,-3 5 0,4 5-90,0 2 0,-3 0 0,-9 3 0,-14 1 90,-8 5-45,-3 4 0,-3 0 45,-23 6 0,17-3 0,-5 3 0,2 1 0,-3 1 0,2-1-472,-7 0 1,1-1 411,10 1 0,-2 0 0,5-2-30,-18-2 90,44-1-89,12-4 89,19 0-90,45-4 45,-27 1 0,3-1-318,18-2 0,4-1 363,-5-2 0,-1 0-184,3-1 0,-1-1 184,0 0 0,-1 0 0,-4 0 0,-2 1 0,-3 0 0,-3 0 45,-5 2 0,-1 0 0,2-1 0,-2 0 45,8-1-90,0 2 0,-26 6 90,2 2 0,-3 10 694,3 8-694,0 20-90,0 13 45,-7-20 0,-1 3 181,3 20 0,-1 1-226,-2-12 0,-1 0 0,1 13 0,-1-2 90,-3 9-90,-2-11 0,-4-14 0,0-11 0,0-13 90,-4-10-180,3-15 90,-2-11 0,3-17 0,3-15 0,1 20 0,2-2-438,3-4 1,3-2 437,1-2 0,2-1 45,10-11 0,1 0-45,-2 10 0,0 4 0,0 3 0,0 6 0,9 6 180,-14 40-45,-4 19 0,-2 9 0,-1-5 0,-2 3 296,5 23 1,0 2-432,-4-9 0,0 2 0,2-1 0,1 5 0,3 0 0,2 0 0,2-1 0,3 2 0,-2-9 0,2 2 0,1-1 0,0-4 0,3 2 0,0-3 0,2-5 0,13 11 0,0-9-45,-15-20 0,1-6-925,8-5 1,1-5-560,13-9 674,-19-12 1,-3-8-405,-11-9 0,-5-5 932,-2-11 0,-2-3 1,-3-8-1,-2-3 1,-2-6-1,-1 0 1</inkml:trace>
  <inkml:trace contextRef="#ctx0" brushRef="#br1" timeOffset="58946">28437 3827 22644,'-14'-29'1799,"-2"11"-1079,-11 26-451,2 15 1,-9 21-180,16-5 0,1 3-273,7-9 1,1 0 227,-3 11 0,3-1-45,6 14 90,6-12-90,5-4 0,9-12 0,5-4 0,8-13 0,19-6 0,3-29-1469,-24 3 1,-2-5 1648,4-29-180,-21-12 8,-23 18-8,-12 3 90,-15 6-90,-10 6 0,-8 8 0,-2 5 0,-2 6 45,25 10 0,1 1-135,-15-1 90,-4 4-270,31 0-719,13 0-1530,5 0 1,25 0 2518,1 0 0,22 0 0,-2 0 0</inkml:trace>
  <inkml:trace contextRef="#ctx0" brushRef="#br1" timeOffset="59413">29306 3478 24713,'29'-29'2159,"-4"2"-1979,-7 6-91,-4 5 1,-2 9-90,0 3 180,2 16 0,4 14 90,6 23-180,-9-16 0,1 7-236,-1 3 1,0 9 0,1 2 0,-2-2 175,1 8 0,-1-2 0,0 5-30,0-2 0,2 5 0,-2 0 0,-2-6 30,-2-2 0,-3-4 0,-1-5-30,1 2 0,-2-7 0,-2 12 0,-3-34-90,0-12 0,0-6 0,-7-15 0,-4-10 90,-11-13-90,-6-9 180,-7-5-180,-7 5 90,-7 4 90,10 24 0,-4 5-45,-1 6 0,0 5 250,1 1 0,2 4-295,4 5 0,6 3 90,0 16 0,9 13-90,12-12 0,6 10-90,8-20-810,6 1-179,-1-12-189,1 0-1071,-4-14 2339,-2-9 0,-1-12 0,-2-9 0</inkml:trace>
  <inkml:trace contextRef="#ctx0" brushRef="#br1" timeOffset="59798">29051 3736 18205,'0'-36'990,"5"2"1065,9 2-2055,16 1 0,17 3 0,-16 14 0,3 1 90,4 1 1,2 2-91,3-1 0,1 1 0,1 2 0,0 0 0,-1 0 0,0 1 0,-5 1 0,1 0 502,5 0 1,-1-1 577,21-2 1346,-3 2-1797,-27 3-449,-18 12 270,-2 12-46,-2 17 1,-1 11-405,-1-3 0,0 4 0,1 1-364,1 3 1,0 1 0,-1 1 363,2 7 0,-1 1 0,0-3 0,-4-13 0,1-3 0,-1 0 0,4 20 0,1-1-269,-2-4 0,0 0 269,-3-13 0,1 1 0,-1-4 0,0 2 0,0-1 0,1 6 0,-1-4-630,1-3-3508,-4-13 4138,-2-20 0,-2-18 0,-2-16 0</inkml:trace>
  <inkml:trace contextRef="#ctx0" brushRef="#br1" timeOffset="60030">30163 3967 23377,'-22'-48'2429,"3"7"-2069,9 5-180,4 9-1,14 4 524,11 5-343,24 3-225,-10 8 0,5 2-628,9 0 0,4 1 538,6 1 0,3 2-45,1-1 0,4 2 0,-9-1 0,2 2 0,-3-1 0,5 0 0,-2 0 0,-12-1 0,1 1 0,-4 1-450,0 0 1,-5 2-540,9 2-361,-5 4-613,-32 2 1963,-19 0 0,-12 3 0,-14-1 0</inkml:trace>
  <inkml:trace contextRef="#ctx0" brushRef="#br1" timeOffset="62519">15398 2750 17697,'-4'0'5127,"-5"-2"-4407,7 0-181,-7-1 1,9 1 0,-4 0-181,4 0 1,0-1 360,0 1-630,0 0-90,2 2 90,5-4-90,8 1 90,11-1 0,11-3 0,8 0-45,-6 1-1,2-1-44,24-3-113,-22 3 1,1 1 157,-3 0 0,-2 1-45,18-3-3,7 0 3,-32 3 0,0 1 0,-14 1 0,1 1 0,-13 2 225,-2 0-404,-2 0-2157,-2 0 987,0 6-540,-7 4-540,-4 8 2429,-9 2 0,-6 7 0,-3 1 0</inkml:trace>
  <inkml:trace contextRef="#ctx0" brushRef="#br1" timeOffset="63101">15419 3401 15358,'-5'0'6477,"-2"0"-5758,2 0-89,1 0-180,-3 0-1,2 0 1,1-2-90,0 2-180,4-2-90,0 0 0,0-1-90,2-1 90,4 1-1,6-1 1,8 0 90,9-5 180,32-9-270,-8 3-860,-14 5 1,1 1 859,19-5 0,2 2-10,-2 1-35,-18 6 0,0 1 45,16-1-45,-20 2 0,-2 0 45,4 1-1,-7-3-89,-5 3 180,-2 0-180,-9 2 90,1 0-90,-12 0 1718,-2 0-2528,-3 0-1607,-9 0 169,2 0 2248,-13 0 0,3 0 0,-3 0 0</inkml:trace>
  <inkml:trace contextRef="#ctx0" brushRef="#br1" timeOffset="63587">16328 2569 20665,'-14'-2'2879,"0"0"-2520,7-3 1,2 3-90,17 0 0,26 2-180,6 0 90,22-2-90,-9-1-236,0-1 146,0-3 45,-21 4 0,-1-1-45,14-3 0,8 1-90,-27 1-90,-7 2-449,-5 1-181,-6 2-2428,-10 0 3238,-8 0 0,-16 0 0,-7 0 0</inkml:trace>
  <inkml:trace contextRef="#ctx0" brushRef="#br1" timeOffset="64166">16422 2515 19630,'-15'-5'2968,"7"1"-2453,2 1-425,6 1 173,-3 2-173,2 0 221,-3 21-221,4 2 0,-1 13 0,-1 7-45,0 2 0,-1 2-45,-1 0 0,0 1 0,1-3 0,1-1 108,0-7 0,1-2-18,1 9 0,0-1 0,0-31-90,0-12 180,0 0-180,3-4 0,6-3 90,7-6-90,10-5 0,9-3 45,-4 6 0,2 1-45,20-6 0,-18 8 0,0 3 90,12 2-90,-1 3 0,-3 12 0,-2 6 45,-16 7 0,-1 5-45,8 17 45,-12-12 0,-3 4 44,-9 5 1,-4 0 0,-2 24 90,-10-11 0,-7-1-90,-14 6-45,7-24 0,-4-1 0,-5-6 0,-2-4-45,-17 8 0,17-14 0,1-2 0,-7-6 90,7-5 0,7-4 90,4 0-180,11-2 0,1-7 0,9 1 0,2-7-90,2 6-180,3-2-180,1 2-359,0 0-1620,3 2 2429,2-6 0,-2 3 0,-2-6 0</inkml:trace>
  <inkml:trace contextRef="#ctx0" brushRef="#br1" timeOffset="64613">17258 2587 15718,'2'-7'6117,"-2"1"-5308,2 1-269,-2 3 539,0 0-989,0 14 0,0 1-90,0 16 0,0-2 90,4 13-90,4-8 180,-1-7-90,3-13 0,-6-14 0,0-3 0,-2-6 0,0-3-90,-2-14 0,0 7 0,0-3-810,0 9-89,0 10-720,-6-1-810,0 12 2429,-7 5 0,0 10 0,-2 4 0</inkml:trace>
  <inkml:trace contextRef="#ctx0" brushRef="#br1" timeOffset="64930">17270 3392 21565,'5'-9'4317,"-2"2"-3687,-3 3-1,0 0-269,0 1-90,0-1 90,0-1-360,4 3 90,8 10-90,3 8 90,9 16-90,-3 11 0,-8-6 0,-2 4-270,-5 6 0,-4 4-956,-4-7 0,-2 2 0,-2-2-168,-3 10 0,-5-2 1394,-7 1 0,-3-4 0,2-15 0,-1-4 0,-3 2 0,0-1 0</inkml:trace>
  <inkml:trace contextRef="#ctx0" brushRef="#br1" timeOffset="69971">16625 7856 23544,'-8'-13'3418,"-1"1"-2879,5 5-179,-3 1-90,6 6 0,-3-2-90,22 24-180,7 1 0,13 13 0,6 3 0,-8-10 0,1-1-1131,-3-2 0,3 2 1,-1-1 1130,6 2 0,-1-2 0,-1-1 0,1 1-245,8 4 0,-2-1 245,-14-11 0,-1 0-225,3 4 0,-3-3-495,-1-4-1798,-11-7 989,-10-9-630,-12-9 2159,-10-9 0,-11-9 0,-3-6 0</inkml:trace>
  <inkml:trace contextRef="#ctx0" brushRef="#br1" timeOffset="70197">17136 7707 22464,'-4'-32'2968,"-3"5"-2338,2 7 0,-3 8-181,-2 6 1,0 12-90,-4 14-180,-2 18 0,-1 7-135,2-5 0,-1 4-1110,0-1 1,0 3 0,0-1 1064,-5 12 0,-1 2-30,3-6 0,-1 3 0,0-3-60,-1 7 0,-1-1-90,4-12 0,0 2 0,0-2-1108,-4 9 0,2-5 344,5-14 0,-1-1-406,-2 6 1,-1-2 1349,-5 3 0,1-11 0,1-4 0</inkml:trace>
  <inkml:trace contextRef="#ctx0" brushRef="#br1" timeOffset="70535">16385 9308 26782,'35'34'329,"1"0"1,-7-7 0,1 0-375,9 1 0,1-1-1414,-8-7 0,-1-2 1324,0 0 0,0-2-405,25 14-175,-23-15 1,-2-2-905,7 1 1743,6 4 1,-33-17 0,-2 3 0</inkml:trace>
  <inkml:trace contextRef="#ctx0" brushRef="#br1" timeOffset="70736">16799 9340 22014,'-8'-25'4318,"-4"-4"-3778,3 12 179,-6-1-359,-5 40-360,-3 9-135,0 20 0,-1 11-1686,4-14 1,0 2 0,-1 1 1220,1 0 1,-1 1-1,-1 3 600,0-3 0,-3 4 0,0-2 0,3-4 0,2-7 0,2-4 0,-1 2 0,-6 10 0,1 0 0,-1 1 0</inkml:trace>
  <inkml:trace contextRef="#ctx0" brushRef="#br1" timeOffset="71598">16978 15898 24713,'16'8'809,"4"4"-539,28 27-180,-6-6-135,1 0 0,4 2-135,-4-4 0,0 0-45,-1-2 1,2 1-496,7 1 1,-3-2 89,2-2 0,6 1 1,-25-14-1,-7-7-180,-4 1-1258,-4-1 539,-7-2 1529,-4 7 0,-5-6 0,0 5 0</inkml:trace>
  <inkml:trace contextRef="#ctx0" brushRef="#br1" timeOffset="71936">17441 15789 20215,'-12'-13'2879,"0"1"-2339,-1 1 359,3 2 0,-7 10-719,3 9 0,-16 35-585,9-5 0,-2 12 1,-1 2-1,2-6-1876,-4 6 1,0 1 1807,4-4 1,-4 6 0,1-1 0,5-11-4444,3-12 1,2-5 4245,-14 29 0,-2-10 1,3-2-1</inkml:trace>
  <inkml:trace contextRef="#ctx0" brushRef="#br0" timeOffset="262930">3500 9914 25612,'-33'49'2969,"5"-11"-2969,8-11 0,6-16 0,7-13 0,4-24 0,3-28 0,2 13 0,1-4-519,2-11 1,2-2 518,0 14 0,0-1 0,2-2-797,2-3 0,1-1 0,1-1 797,2-5 0,1 0 0,2-1 0,-3 10 0,1 0 0,1-1 0,2 0 0,1-5 0,1 0 0,1 0 0,2-1-556,1-5 0,2 0 1,1-1-1,1-1 556,-4 10 0,1 0 0,1-1 0,0 0 0,0 1 0,2-3 0,1 1 0,0 0 0,1 0 0,0 0 0,1 0 0,1 0 0,0 1 0,0-1 0,1 2 0,-1 1 0,1 0 0,0 1 0,0 0 0,0 1 0,0 1 0,-1 1 0,1 1 0,0 0 0,0 0 0,-1 2 0,0 1 0,-1 0 0,1 0 0,0 1 0,6-8 0,1 0 0,-1 0 0,0 1 0,-1 1 0,0 1 0,0 0 0,0 0-305,-1 2 1,0 0-1,0 0 1,0 1 304,-1 0 0,1 0 0,-1 0 0,1 0 0,-1 1 0,1 1 0,-1-1 0,1 1 0,-1 1 0,-1 1 0,2-1 0,1-2 0,1 0 0,2-3 0,2 0 0,-1 0 0,1 0 0,-2 2 0,1-1 0,0 1 0,0 0 0,-1 1 0,0 0 0,0-1 0,0 1 0,-1 1 0,-2 2 0,5-5 0,0 1 0,-2 2 0,-4 4 45,10-10 1,-3 5-46,-6 5 0,1 0 0,5-3 0,0-2 0,4-3 0,-1 1 0,-9 8 0,-1 1 0,1-1 0,-5 3 0,-5 3 0,-4 3 1215,-3 6-1215,-5 4 2266,-4 4-2266,-2 5 2510,-2 1-2510,0 3 787,2-4-787,1 2 0,3-2 0,2 0 0,9-6 0,-6 6 0,2-1-180,-13 8-1259,-4 2 1439,-13-8 0,-4 4 0,-12-7 0</inkml:trace>
  <inkml:trace contextRef="#ctx0" brushRef="#br0" timeOffset="263578">6704 4460 22734,'-60'-7'3508,"16"0"-2788,-20-2-541,36 2-89,4 1 0,19 1-90,14-1 0,11-3 0,17-5 0,16-4-303,-20 7 1,1-1 302,4 0 0,2-1 0,0 0 0,1 1 0,0-1 0,0 1 0,-3 2 0,-1 0 0,-4 0 0,-1 2 0,23-6 0,-13 3 90,-4 6-90,-16 1 90,-3 4-90,-15 4 90,-7 17 515,-4 6-515,-7 22-1696,4-6 0,0 2 1606,4-7 0,2 1 0,-3 17 0,1 1-195,5-13 0,2-1 195,1 2 0,0 0-14,0-1 1,2 1 13,5 10 0,1 0 0,2-9 0,0-1 0,0-2 0,-1-4 0,9 12 0,-12-30 0,-2-5 3231,-4-9-3231,0-3 1255,-2-4-1255,-6-10 43,-2-7-43,-10-17 0,-8-9 0,-11-11 0,15 24 0,-3-1 0,-14-15 0,-4-2 0,13 15 0,0 0 0,-1 0-399,-5-6 1,-1 0 0,1 3 398,-4-5 0,1 3 0,4 2 0,3 4 0,-1 2-990,9 4-539,13 15-270,11 9-899,0 6 2996,0 3 1,0 9 0,0 2 0</inkml:trace>
  <inkml:trace contextRef="#ctx0" brushRef="#br0" timeOffset="264765">1592 12339 22644,'-33'-35'1529,"3"6"-899,1 4-1,5 9-179,2 7 90,-11 17-180,8 17-1,-11 27-224,23-14 0,4 5-645,-1 9 1,1 3 569,4-13 0,2 2 0,1 3-15,2 6 0,2 5 0,1 0 0,1-2-45,2 3 0,1-2 0,2 2 22,-1-3 1,1 3 0,2 0-1,3-2-22,4-4 0,4-1 0,1-1 0,-1-4 0,3 2 0,0-4 0,2 1 0,9 11 0,3 0 0,0-7 0,7-7 0,2-7-45,2-4 0,2-5 0,-2-5 0,3-4-78,-7-9 1,4-3-1,-2-2 78,15-3 0,-2-2 45,-1-3 0,-5-3 0,-16-2 0,-9-6 0,-15-34 0,-18 3 45,-13-1 0,-7 0-45,5 16 0,-2 3 0,-8-11 0,-2 2 0,-14-6 90,1 4-90,-3-6 90,22-8-90,26 11 0,7 0 0,3 6 0,6 3-731,10-7 1,3 3 730,14-8 981,-6 11-981,-8 9 267,-6 10-177,-6 32 0,6 39-90,-5-3 0,0 4 45,-3-5 0,5 1-45,12-1 0,7 3 0,-2-8 154,-8-12 1,3-5-215,1 1 0,4 0 0,-4-7-30,16-4-1079,6-13-91,-21-11-269,-1-12-989,-25-13 2518,-7-10 0,-12-7 0,-2-4 0</inkml:trace>
  <inkml:trace contextRef="#ctx0" brushRef="#br0" timeOffset="265280">2298 11805 23184,'-26'-32'2248,"1"5"-2068,5 4 90,6 9 270,6 12 0,15 17-91,15 25-224,0-6 0,3 4-793,6 14 0,3 3 658,-7-12 0,0 2 0,1 1-1006,3 4 1,0 1-1,0 0 916,1 3 0,0 0 0,0-1 0,1 0 0,-1-1 0,1 0-400,-2-2 0,-1-1 0,0-1 400,-1-4 0,-1 0 0,1-1-207,4 7 1,2 0 0,-3-4 206,3 1 0,-2-1 325,5 6 0,-2-4-774,5 3-631,-17-19-81,-4-16-1447,-20-28 2969,-7-29 1,-5-16-1,6 22 1,0-1-1</inkml:trace>
  <inkml:trace contextRef="#ctx0" brushRef="#br0" timeOffset="265586">3188 12587 22374,'-8'-36'3058,"-1"6"-2698,1 10-90,4 11 0,0 13 90,8 28-360,4 6 90,8 19 0,9-9 0,5-5-90,5-10 90,2-15-1,-1-10-89,15-34 0,-11-27 0,-20 20 0,-5-2 45,-7-6 0,-7 0 45,-15-20 0,-13 8-90,-10 15 0,-7 13 0,-5 18 0,-2 14-180,2 14-359,6 8-451,6 6-359,9 1-630,9-2-629,10-4 2608,5-8 0,9-10 0,2-6 0</inkml:trace>
  <inkml:trace contextRef="#ctx0" brushRef="#br0" timeOffset="266192">3196 11592 24803,'-23'-41'1799,"1"5"-1619,4 9-90,7 7 0,4 6 0,7 7-1,7 11 181,7 14 90,15 18-225,-10-10 0,0 3-383,4 5 1,0 2 292,1 5 0,2 4-15,-1 0 0,3 3 0,-3-1-638,4 7 1,0 1 607,-4-9 0,2 1 0,-3-3 0,-1-2 0,-2-3-106,-1-5 1,-1-2 105,16 20 0,-7-14 0,-6-13 0,-3-11 90,-7-10 477,-6-17-567,-2-14 0,-10-21 0,1-16 354,2 27 0,0 0-354,1-1 0,0 0 0,2 2 0,0 0 145,4-27-145,6 8 0,12 10 0,13 15 0,13 12 0,10 20 0,3 14 0,-2 14-171,-31-10 1,-3 3 170,16 27 0,-14 9 0,-17 4 0,-18 3 0,-2-34 0,-3 0 0,-3-2 0,-3-1 0,-24 20-1782,-9-27 0,-6-15 73,18-22 0,-1-6-418,-11 8 0,5-7 2127,19-20 0,11-2 0,5-4 0,0 1 0</inkml:trace>
  <inkml:trace contextRef="#ctx0" brushRef="#br0" timeOffset="266947">4349 11095 22644,'-18'-16'2519,"0"2"-2070,-3 3 1,1 4-90,0 2-180,1 7 0,1 10 0,2 10-1,3 14-179,5 12 90,4 9-316,10 6 226,4 1 0,12-3 45,0-23 0,5-3-90,3-8 0,5-5-90,8 0 0,2-7 45,-9-9 0,-2-6 0,25-22 0,-29-10 90,-12-13 0,-8-10 90,-17 8 0,-6-1 90,3 12 0,-3 0-68,-9-12 0,-3 3 68,5 16 0,-2 3 270,-21-17-283,2 9-167,3 12 0,7 10 0,7 28 0,35 32 0,7 7-229,6-20 0,4-2 229,-2-10 0,1-3 0,2-1 0,1-2 402,31 8-402,0-11-90,-23-14 0,-1-10-90,-2-27 1,-5-11 134,-3 9 0,-6-4-680,-10-3 0,-5-5 1,-5 2 724,-9-12 0,-6 2 30,2 16 0,-2 0 0,-3-3-248,-3-2 1,-3-3 0,-2 0 0,1 2 277,-1 0 0,0 2 0,-2-2-60,2 4 0,-2-2 0,0 1 0,1 4 0,-8-10 0,-1 5 0,-3-4 0,1 4 155,13 16 1,1 5-156,-14-7 18,41 53-18,25 35 0,-4-18 0,6 5 0,0-2 248,7 9 1,2-1-249,-2-4 0,4 2 0,-2-5 0,6 3 0,0-4 0,-1-4 0,1-2-479,-8-8 0,1 0 0,-1-3 479,2 2 0,-1-3 0,7 4 0,-1-2-90,2-4-810,-11-8-539,-8-6-540,-9-6 333,-9-6 1646,-5 0 0,-8-3 0,-2 3 0</inkml:trace>
  <inkml:trace contextRef="#ctx0" brushRef="#br0" timeOffset="267773">2124 15292 23993,'-29'25'2249,"5"-2"-1799,1-5-90,7-9-1,8-5 91,6-14 180,15-17-585,3 0 0,4-6-45,12-15 0,5-7-1007,-3 5 0,3-4 1,3-3 1006,-4 6 0,2-2 0,2-2 0,1-1-399,-10 13 0,2-1 1,1 0-1,0-1 1,1-1-1,0 1 399,5-6 0,0 1 0,1-2 0,0 1 0,2-1 0,0-1-229,-3 6 1,1-2-1,0 1 1,1-1 0,1 1-1,0-1 1,0 0 228,-3 4 0,0 0 0,0 0 0,1 0 0,0 0 0,0 0 0,1 0 0,-1-1-134,1 1 0,1-1 1,0 0-1,0 0 0,0 0 1,0 0-1,0 0 0,0 0 134,-1 1 0,-1 1 0,0 0 0,1 0 0,0 0 0,0-1 0,1 0 0,2-2-12,-4 3 1,2-1 0,1-1 0,1-1 0,0 0 0,0 0 0,-1 1 0,0 0 0,-2 2 0,-1 2 11,5-6 0,-1 2 0,-2 1 0,-1 2 0,1-1 0,0-1 0,2-1 0,-1 1 0,2-2 0,1-1 0,0 0 0,-1 1 0,-1 1 0,-2 3 0,-3 2 0,3-2 0,-3 2 0,-2 3 0,-1 1 0,0 0 56,4-5 1,0 1 0,-1 2 0,-2 0-57,5-7 0,-1 2 0,-1 1 187,-7 7 1,-1 1 0,-2 2-188,7-9 0,-3 3 618,-6 7 0,-3 3-618,14-16 2018,-13 15-2018,-7 8 0,-8 9 2108,-4 6-2108,0 3 1182,-4 4-5589,0 6 4508,-2 3 1,-2 15 0,0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16:26:09.304"/>
    </inkml:context>
    <inkml:brush xml:id="br0">
      <inkml:brushProperty name="width" value="0.09071" units="cm"/>
      <inkml:brushProperty name="height" value="0.09071" units="cm"/>
      <inkml:brushProperty name="color" value="#00B0F0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9677 4709 24443,'-15'-14'2429,"1"4"-2339,4 4 0,4 4-1,2 12-89,11 7 0,6 20 0,11 15 0,-8-16 0,1 1-547,1 5 0,1 2 547,1 3 0,0 2 0,-2-7 0,0 3 0,0-3 0,0 4 0,0-1 134,8 16 1,-2-6 135,-4-10 0,1-9-90,-11-32-90,-3-17 0,7-48-45,-1 8 0,1-5-45,1-1 0,2-1-381,-3 14 1,1 0 0,0 2 380,5-4 0,0 4-90,1 2 0,1 2-180,0 2 0,1 1-855,7-3 1,1 1 224,-9 12 1,1 2-315,5-5 0,0 4 1441,7-1 0,-2 6 0,-3 4 1</inkml:trace>
  <inkml:trace contextRef="#ctx0" brushRef="#br0" timeOffset="294">10651 4722 19631,'-14'16'1619,"-2"0"-1529,-2 6 180,-3 1-91,3 8 1,2 17 1138,9-7-1228,20 21 452,4-29-183,31-1 56,-25-29-145,9-27-180,-33-29-1,-8-2-89,-14-5 0,-5 22-179,-3 6-811,-21 3 1,13 12-810,-12 5 20,22 10 1779,11 8 0,13 1 0,8 7 0</inkml:trace>
  <inkml:trace contextRef="#ctx0" brushRef="#br0" timeOffset="521">11191 4668 24263,'0'-21'2878,"0"1"-2698,-3 6-90,2 3 0,-6 7-90,2 10 90,1 12-90,0 16 0,4 16 0,0-2 0,0 3-391,0-11 0,0 0 211,1 16 0,0-1-225,0-20 1,0-2-1080,0 5 0,0-3-8347,1 6 9005,-2-7 1,0-41-1,0-10 1</inkml:trace>
  <inkml:trace contextRef="#ctx0" brushRef="#br0" timeOffset="679">11078 4125 24713,'-23'-46'899,"-3"-6"-989,11 19-539,1-5-361,11 27-629,10 1-989,5 16 2608,11 4 0,7 6 0,3 2 0</inkml:trace>
  <inkml:trace contextRef="#ctx0" brushRef="#br0" timeOffset="1112">11671 4184 22734,'27'0'2429,"-3"0"-2249,-6 0-1,-4 6 271,0 3-90,-2 12-90,4 8-90,3 13-90,3 13-90,-9-22 0,0 2 45,5 20 0,0 1-45,-4-12 0,1 1 0,-2 1 0,1 4 0,-1-3-290,2 1 0,-2-4 290,0 0 0,-1-3 90,5 12-180,-9-34 0,-3-8-90,-4-15 90,-4-12 0,-7-14 90,-9-7 0,-11-2 90,-7 3 0,-9 9 0,-4 11 0,-2 8 0,1 16 580,2 6-491,-1 27-89,28 13 90,10 0-180,38-3 90,17-24-429,16-13 339,-26-9 0,2-2 0,16-7 0,0-2 0,-15 1 0,-1-1-180,9-3 0,-3-2-540,0-9-1708,-14-15 179,-19 9 2249,-15-10 0,-17 15 0,-7 1 0</inkml:trace>
  <inkml:trace contextRef="#ctx0" brushRef="#br0" timeOffset="1577">15004 3799 21655,'7'-63'1799,"-3"0"-1350,-2 2 226,-5 21 0,-2 1-46,-5-17-179,-11-6 90,-16 22-271,-9 17-179,-2 16 0,-3 26 0,10 33-990,20-18 1,1 4 944,-2 10 0,1 4-45,2 5 0,1 2 45,1 5 0,2 1-45,6-21 0,2-1 0,0 4-932,3 13 0,1 3 0,2-2 932,0-16 0,1-1 0,2 0 0,1 10 0,1 2 0,1-5-535,2-3 1,0-4 534,1-3 0,1-2-57,-2-4 1,2-1-484,2 4 1,0-3-540,4 13 520,1-1-1959,-10-27 3202,-4-11 0,-9-3 0,-2-6 0</inkml:trace>
  <inkml:trace contextRef="#ctx0" brushRef="#br0" timeOffset="1766">14152 4541 24983,'-21'-13'1259,"8"-3"-1169,13 0 0,18 0 0,21-2 0,22 2-90,-20 8 0,6-2 0,-1 2-1153,9-1 1,1 0 972,-5 1 0,3 0 0,-5 0-450,1 2 1,-3 1-406,-6-1 1,-1 1 1155,21-4 1,-17 0-1,-10 0 1</inkml:trace>
  <inkml:trace contextRef="#ctx0" brushRef="#br0" timeOffset="2135">15313 4229 25343,'-10'-4'1888,"0"-1"-1708,5 1 0,-2 1 0,6 1 90,-2 10 0,6 6 0,11 39-270,0-2 0,0 1 0,1 4 0,-4-6 0,-1-1-989,1 0 0,-1-2 989,-2-4 0,-1-3 0,1 7 0,4 0 0,-5-18-809,3-5-720,-4-18-720,-4-6 2249,4-10 0,-2-9 0,2-11 0</inkml:trace>
  <inkml:trace contextRef="#ctx0" brushRef="#br0" timeOffset="2413">17002 3356 25702,'29'-45'1709,"-6"4"-1529,-7 11-90,-10 14 90,-2 18 0,-12 29-90,-3 30-1025,2-15 0,0 4 935,-1 7 0,1 6 0,6-15 0,1 6 0,1 0 0,0-3 0,1 3 0,2-2 0,1 2 0,0-2 0,2 3 0,1-1 0,2-4-60,3-3 0,2-3 0,2-1-300,8 17 0,3-2-1535,4-6 0,3-3 816,0-7 0,3-4 1079,2-6 0,3-5 0,0-8 0,1-4 0,2-5 0,0 1 0</inkml:trace>
  <inkml:trace contextRef="#ctx0" brushRef="#br0" timeOffset="2644">18761 2800 25882,'9'-40'539,"0"0"1,1 4 0,0 2-450,12-21 90,10 23 90,13 25-135,-14 17 0,2 7-804,7 10 1,2 9 690,-8 0 1,2 6 0,1 4-1,-3 3-553,-5-5 1,0 4 0,-2 2 0,0 0 0,0 0 476,0 0 0,0 1 0,0 0 0,-2 0 0,-2 2-162,-2 0 0,-1 1 0,-2 1 1,-3-2-1,-3-3-991,0 14 1,-5-4-1,-3 0 247,-3 0 1,-4 1 0,-2-1 851,-4-1 0,-3 0 1,-4-1-1,-6 1 0,-4-1 1,-1-1-1,-4 0 0,0 1 1,-1-1-1</inkml:trace>
  <inkml:trace contextRef="#ctx0" brushRef="#br0" timeOffset="3383">12584 6201 23184,'-24'-23'2069,"-4"1"-1620,-7 3 91,-7 4-90,-5 8-225,6 8-1,-2 4-134,10 1 0,0 2-90,-11 5 0,0 3 45,4 7 0,5 5-45,6 0 0,4 2 0,2 0 0,4 1 0,10 24 0,26-17-45,4-13 0,5 0 0,3 10 0,1 0 45,-5-4 0,-1 0-396,-1 7 1,-7 0 395,-16 14 90,-14 7-90,3-28 0,-3 1 0,-3 1 0,-2 0 0,-1 1 0,-1 0 45,-1-2 0,1-1-90,1 0 0,1-1 45,-15 20-85,7-5 85,9-9 0,13 12 0,12-15 0,11 10 0,5-17 0,0-4 783,-3-4-783,2 4 93,-9-5-93,-1 7 0,-9-3 90,-3 5-180,0 6-1259,0 29-360,0-6 225,3-18 0,0 0 1484,5 26 0,2-28 0,2 0 0,1 3 0,-1 0 0</inkml:trace>
  <inkml:trace contextRef="#ctx0" brushRef="#br0" timeOffset="4235">13705 16952 23993,'-7'-30'1799,"2"-1"-1619,23-11-90,4 14-90,21-5 90,3 24 0,-10 10 0,1 4 0,18 12 135,-16 9 0,-8 10 44,-20 7 1,-10 6-45,-7 16 0,-8 1-586,-3-9 0,-5-2 406,-4-5 0,-1-5 45,-7 5-90,9-12 0,10-9 0,12-8-90,16-10 90,17-5 0,11-5 0,4-2 0,-8 1 0,2 0 0,5 4 0,4 2 0,-3 2 180,2 6 0,-3 3-135,0 2 0,-6 5-45,-11 1 0,-8 2 0,-7 21-475,-17 7 475,-14 3-326,5-27 1,-5 2 325,-14 13 0,-4 0-405,10-12 0,-3 0-765,-4-1 1,-4 2 0,3-5-270,4-6 0,0-4 1439,-11 2 0,0-6 0,-11-10 0,-1-11 0</inkml:trace>
  <inkml:trace contextRef="#ctx0" brushRef="#br0" timeOffset="4900">13429 7988 21607,'2'-39'2699,"0"3"-1890,-2 6 181,0 7 191,0 6-731,0 9 69,0 2-519,0 18 80,4 13-80,2 17 0,3 6 0,-1-6 0,0 1-491,5 21 0,0 2 491,-3-15 0,0 0 0,0-1 0,0 0 0,1-3 0,-1-2-256,0-3 0,0-2-1543,2 3 0,0-4 1799,4 1 0,-3-16 0,-9-42 0</inkml:trace>
  <inkml:trace contextRef="#ctx0" brushRef="#br0" timeOffset="5047">13457 7300 22734,'-11'-41'479,"0"0"1,0 4 0,1 1-390,-4-20-90,6 15-90,4 16-1349,19 20-720,-1 15 2159,16 17 0,-2 12 0,3 4 0</inkml:trace>
  <inkml:trace contextRef="#ctx0" brushRef="#br0" timeOffset="5596">13798 7617 21835,'15'18'3058,"2"18"-2294,-3 17 1,0 11-645,-4-17 0,0 1 0,0 1-1197,1 8 0,-1 1 0,0-1 1077,-1-7 0,-1-1 0,-1-4 0,0 2 0,0-3 343,-1-5 1,0-1-254,4 23 677,4-8-677,-5-32 0,13-42 0,-5-23 0,-1-10 45,1-1 0,1-2 161,-3 9 1,1-2 0,-2 3-162,3-6 0,-1 2-46,6-8 1,0 4-45,-7 20 0,1 3 0,2-2 0,2 10-109,11 24 64,3 23 0,7 25 0,-19-19 0,-1 3 0,1 5 0,1 1-274,-1 2 0,0 0 274,0-3 0,1 1 0,8 7 0,1-2 0,-9-15 0,1-3-90,5 4 0,2-10-270,28-38-817,-27-18 0,-3-11 1132,2-2 0,-4-4 45,-9 4 0,-1-4 0,-4 1-497,-4 6 0,-3 1 1,0-1 556,-1-4 0,-1 0 0,-1 0-73,0 2 1,-1-1 0,-2-1 132,-2-9 0,-2-3 0,0 6-120,0-3 0,-1 4 0,-3-10 0,-1 7 0,-2 8 0,5 18 0,4 34 0,7 26 0,5 17 0,0-1 0,1 7 0,1 0 380,0 1 1,0 1-1,1 2-380,3 5 0,0 2 0,0-4 0,1 6 0,0-3-45,0-2 0,-1-1-360,-2-6 1,0-2 662,-1-5 1,-1-2-1114,-2-7 1,0-2-1664,6 18 2774,-7-18 0,-4-16 1,-5-11-1</inkml:trace>
  <inkml:trace contextRef="#ctx0" brushRef="#br0" timeOffset="5744">14842 7716 22824,'-24'-27'1394,"0"-1"0,-6-22-1484,33-12-269,26 18-181,0 23 0,8 4 407,13-3 0,1 3 1,-12 5-1,0 1 1,14-4-1,0 0 1</inkml:trace>
  <inkml:trace contextRef="#ctx0" brushRef="#br0" timeOffset="6461">17234 7110 20845,'10'-11'3148,"-3"-2"-1978,-4-5-451,-3 3-179,-5-5-90,-2 7 179,-16 1-179,-41 15-360,21 15 0,-3 7-45,-4 1 0,0 5-512,16-2 0,0 4 0,4 1 467,-4 10 0,5 5 30,5-2 0,2 5 0,4 1-996,6-1 0,4 2 0,1-1 966,0 0 0,2 0 0,4-2 0,10 16 0,7-8-62,0-24 0,4-5-73,11-2 0,3-4-45,18 0 135,0-38 0,-1-14 45,-25 5 0,-4-6-233,13-22 1,-6-7 277,-17 13 0,-6 0 0,-1-4 0,-1-2 860,-3 4 1,1-2 0,-2 0-772,0-15 1,0 2-135,1 0 0,-2 3 0,-1 13 0,-1 7 0,1 5 46,-3 6-46,5 19 0,0 39 0,4 1 0,1 5 740,-1 3 0,2 2-740,3 11 0,3-1 0,-2-12 0,3 0 175,6 12 0,5 1-175,0-7 0,2-1 0,-1-1 0,1-4 0,-1-9 0,-1-6 0,7-7-90,6-7-90,-12-18 474,4-8-924,-13-16-269,-2-7-360,-1-9-270,-4 1-1080,0-5 2609,-3 2 0,-2 2 0,-2 3 0</inkml:trace>
  <inkml:trace contextRef="#ctx0" brushRef="#br0" timeOffset="6760">17981 6893 23634,'0'-13'2788,"0"1"-2428,0 5-90,0 1-181,0 5-448,0-1-1890,4 2 630,-2 0 1619,6 16 0,-5 1 0,0 14 0</inkml:trace>
  <inkml:trace contextRef="#ctx0" brushRef="#br0" timeOffset="6945">18107 7282 15993,'6'14'3598,"-2"-5"-434,0 1-2175,0-2 957,6 7-1676,4 5 315,17 28-585,-12-14 0,-1 3 0,-1 2 0,-2 1 716,-1 6 1,-5 0-987,-8-8 1,-4-1-811,-4 4 1,-4 1-495,-4 1 0,-5-1 1574,-5 3 0,-4 0 0,-5-2 0,-2 0 0,-4 1 0,0 0 0</inkml:trace>
  <inkml:trace contextRef="#ctx0" brushRef="#br0" timeOffset="8678">13149 10335 22014,'0'5'1799,"0"-1"-1439,-4-4-90,3 0 540,-2 0-720,-8-12-1,1-1 91,-26-24 0,5 14 0,-21-6 180,-1 20-453,-12 13 273,29 2 0,-3 4 44,-20 17 1,0 6-693,15-7 1,1 3 467,7-3 0,-1 4 0,5-1 45,4 4 0,5 2-45,5-1 0,5 2-28,6-1 1,4 0 27,8 0 0,4-2 0,6-1 0,3-2-208,7-2 1,3-2 207,5-3 0,3-3 0,4-2 0,2-2-245,2-3 0,2-4 200,-1-2 0,-1-2 0,-1-1 0,-2-2 45,-5-3 0,-1-2-180,24-4-719,-4-9 179,-21 0 634,-2-2-1173,-21 0-394,-5 4-776,-5-4 2539,1 2 1,4-2 0,3 0 0</inkml:trace>
  <inkml:trace contextRef="#ctx0" brushRef="#br0" timeOffset="8994">13579 10543 22014,'2'-14'3958,"0"1"-3328,-5 3-180,-4 4-271,-5 4 1,-1 2-180,-2 8 90,0 8-90,3 11 0,3 12 0,8-7 0,4 3 0,7 1 0,1 0-45,0 0 0,2-2 45,26 20-90,-8-31-90,14-18 180,-15-12-89,5-21 89,-23-10 0,-4-14 0,-14-5 0,-6-3-90,-11 6-180,-3 9-1349,-12 5 180,11 20-810,-4 4 2249,15 16 0,7 6 0,4 1 0</inkml:trace>
  <inkml:trace contextRef="#ctx0" brushRef="#br0" timeOffset="9579">13831 10466 22464,'10'-23'1889,"0"1"-1709,0 1 0,1 1 0,3 6 90,0 5 269,17 31-359,-4 9-340,-6-3 0,-1 4 205,-3-1 0,-1 1 0,6 18 0,-2 1-45,-6-14 0,-1 0 0,4 19 0,-2-3 90,-2-7 0,-1 1-90,-6-36 0,-2-11 0,2-15 90,2-17-90,4-18 45,-5 18 0,1-1 0,1-6 0,0 0 0,-1 0 0,0-2-45,4-6 0,0 1 0,4-9 0,5 2 0,-3 48 410,19 34-320,-3 8-90,-2 2 0,1 1-343,8 11 343,-15-20 0,1-1 0,14 8 0,-4-26 0,-5-12 0,-6-29 0,-8-19 45,-5 6 0,1-3-45,-3 11 0,1-1 0,6-21 0,4 3 0,17 0 90,4 13 0,6 39-90,-8 33 45,-11 2 0,-1 4-65,-7-8 1,-1 1 19,4 10 0,-1 1 0,0 12 0,-8-8-90,-8-6-360,-9 0-89,-10-15-811,-18-4-269,-4-31-1439,2-28 809,13-15 2249,18 18 0,4-1 0,3 1 0,3 0 0,2-1 0,1-1 0</inkml:trace>
  <inkml:trace contextRef="#ctx0" brushRef="#br0" timeOffset="9830">15622 9598 22554,'16'-32'1709,"1"0"0,11-25-360,0 2-809,-14 21-90,-1 3-180,-12 22-270,-1 22 0,-5 23 0,2-3 0,-1 4-826,-2 12 1,-2 4 825,2 8 0,0 3 0,1-17 0,1 1 0,0 0 0,2 1 0,-1 0 0,2 3 0,1-3 0,0 4 0,2-1 0,0-2 0,1 0 0,1-3 0,1 2 0,1 9 0,2 2 0,1-7-67,4-7 1,4-4-249,6 5 1,5-6-1306,2-13 1,1-6 360,-1 0 0,0-7 1259,26-22 0,-21-26 0,-1-10 0</inkml:trace>
  <inkml:trace contextRef="#ctx0" brushRef="#br0" timeOffset="10011">15471 10045 23454,'-24'-9'1169,"9"0"-1079,18-4-360,44-9-629,7 2-350,-13 6 1,1 0 1248,-6 3 0,-2 1 0,0 1 0,-1 0 0,-1 0 0,1 0 0</inkml:trace>
  <inkml:trace contextRef="#ctx0" brushRef="#br0" timeOffset="10446">18212 9467 25343,'-5'-35'2068,"0"6"-1708,-5-2-270,6 15 180,4 30-90,8 21-90,3 22 0,1 6-701,-1-13 0,-1 0 611,-1-3 0,1 3 0,-1-2 0,-1 5 0,0-2-45,-1-2 0,0 0-135,0-6 0,0 0-315,-1-6 1,0-2-945,7 24-810,-4-14 2249,-4-21 0,-1-12 0,-4-15 0</inkml:trace>
  <inkml:trace contextRef="#ctx0" brushRef="#br0" timeOffset="10594">18212 9064 23612,'-14'-55'720,"5"7"-1295,4 9-2574,19 25 3161,1 7 0,15 25 1,-4 5-1</inkml:trace>
  <inkml:trace contextRef="#ctx0" brushRef="#br0" timeOffset="11248">18781 9381 23903,'10'-5'2249,"0"3"-1709,4 18-270,-1 10-91,7 28-134,-11-22 0,-2 2-666,2 5 0,-1 1 621,-2 3 0,0 1 0,-2-1 0,-2 0 45,0-3 0,0-2-45,-2 27 0,0-7 90,0-30 116,-4-14-206,3-37 0,1-18 0,2-7 0,2 5 0,2-1-918,0 0 1,1-2 0,1 1 962,3-7 0,3 2-45,6-12 0,2 3-133,-7 19 1,1 4 132,3-6 0,2 7 720,7 14-630,21 43-90,-19 7 0,-1 7 0,2 2 0,-1 2-353,1 8 0,-3-1 353,-8-13 0,-1-3 0,0-2 0,0-1 2336,16 19-2336,-1-14 0,1-15 365,-1-18-365,-8-20 0,-1-7-90,14-26-1384,-14 9 0,-2-3 1474,-5 4 0,-3-2 45,1-3 0,-1-1 202,-1-2 0,0-3-157,-4 5 0,-1-4 0,-2 2 44,1-5 1,-2 1-450,-2 9 1,0 0 0,-1 3 358,-4 5 1,-2 2-45,0-1 0,-2 3 0,-8-8 2548,1 14-2548,0 37 0,8 21 0,3 8 0,-1-3 0,1 1-832,1 19 0,1 1 832,2-8 0,0-1 0,3 3 0,1-1 494,2 1 1,2-2-495,1 0 0,1-1 0,0-4 0,2-2 0,-1-4 0,1-1 0,9 22-98,7-4-262,-10-23-809,2-7-450,-11-18 1945,-3-14-3025,-5-10 2917,-3-16 1,-1-12-1,0-6 1</inkml:trace>
  <inkml:trace contextRef="#ctx0" brushRef="#br0" timeOffset="11462">19638 9046 23544,'-31'0'2248,"4"0"-2158,5 0 0,12 0 0,10 0-90,16 0 0,22-2-45,6-3 0,7-3-360,8-2 1,1-3-1582,3 1 0,-2-2 1401,-6-2 0,-5-1-1573,4-10 1944,-13-3 1,-13 0 0,-6 1 0</inkml:trace>
  <inkml:trace contextRef="#ctx0" brushRef="#br0" timeOffset="12280">21822 8413 20395,'-3'-9'3778,"-2"-2"-2608,1-9 269,-3-6-720,6 0-179,-3 2-180,4 9-180,0 3-180,4 45 0,2 5 0,-1 2 0,0 7-587,4 15 0,0 2 587,-2-15 0,0 1 0,-1 3 0,2 3 0,-1-4-244,-1-1 0,1-5 244,0 0 0,0-3 0,-1 8 0,0-33 0,-1-11 0,2-11 0,5-15 0,15-34 0,0 6 0,4 4 0,5 2 720,14-2-720,-15 18 0,1 5 0,15 6 0,-3 14 333,-3 12-333,-8 10 0,-7 8 0,-9 4 0,-22 22 0,-12-26 0,-7 0 0,-10 5 0,-5-2 0,1-7 0,-1-3-143,-1-5 0,1-2 143,-9 0 0,5-7-58,5-2-32,7-7-180,5 0-89,6-5-91,2-4-180,7-7 423,2-6-2851,5-21-6773,0 5 8913,0-13 0,1 13 0,2 2 1</inkml:trace>
  <inkml:trace contextRef="#ctx0" brushRef="#br0" timeOffset="12600">23049 8408 25253,'0'-18'1349,"0"2"-1259,0 2-90,0 5 0,0 5 0,0 2-2339,0 2 2339,-11 0 0,-1 8 0,-10 2 0</inkml:trace>
  <inkml:trace contextRef="#ctx0" brushRef="#br0" timeOffset="12828">23029 8892 25792,'8'-4'1979,"-2"3"-1709,2-3 90,2 8-180,6 7-180,8 10 0,5 10 0,4 10 0,-5 11-225,-12-6 0,-4 3-668,-5-7 0,-4 1 128,-1 16 1,-6 1-1501,-8-12 1,-5-1 2264,-5 1 0,-5-1 0,-6 1 0,-4-1 0,-5 0 0,1-1 0</inkml:trace>
  <inkml:trace contextRef="#ctx0" brushRef="#br0" timeOffset="14345">14205 12207 24623,'-33'-31'1259,"-1"1"-1079,-9 5-283,-4 7 373,-7 9 0,-3 13-180,-6 16-711,31-1 0,1 5 666,-2 7 0,2 5-45,1 7 0,1 5 0,6 4 0,2 6 0,2-2 0,5-13 0,2-1 0,1 3 0,2 5 0,2 4 0,1 0 0,5-4 42,8 15 0,8-4-132,9 0 0,6-7 45,-5-22 0,4-11-404,36-16 449,-18-32 0,-1-16 0,-22 14 0,-1-3 0,-2-2 0,-1-5 120,-4-1 0,-2-5 0,-2 0 150,-3-2 0,-3-1 0,0 1-282,-1 0 1,0 1-1,-3 1 102,-3-15 0,-4 6 0,-8 2-90,7 12 1015,-5 17-1015,9 14 157,-3 20-157,10 16 0,7 8 0,3 4-90,-1-8 0,2 2-203,8 13 0,3 0-292,-4-14 1,1-1-1710,12 11 0,1-3 2294,-9-12 0,0-2 0,9 5 0,0-3 0,14 0 0</inkml:trace>
  <inkml:trace contextRef="#ctx0" brushRef="#br0" timeOffset="14628">15069 11904 21171,'-18'-27'1349,"2"2"-689,4 7-570,5 4 600,7 3-690,10 2 456,38-4-501,-6 5 0,3 0-90,2 1 1,1 0-3,10-1 1,-2 1-134,-17 3 1,-2 0-136,-2 2 0,-1 0-494,23 0-630,-13 2-219,-11 4 1748,-15 5 0,-14 9 0,-9 5 0</inkml:trace>
  <inkml:trace contextRef="#ctx0" brushRef="#br0" timeOffset="14846">15098 12515 23454,'-31'35'1889,"5"-8"-1710,13-14 1,11-9 0,20-12 180,16-10-180,25-12-45,-2 3 0,7-1-1266,-18 9 0,0 0 1,1 0 1130,0 1 0,0-1 0,-2 2-45,17-6 0,-7 3-225,4 2-989,-2 0-1620,-23 11 271,-11 1 2608,-26 6 0,-15 0 0,-7 0 0</inkml:trace>
  <inkml:trace contextRef="#ctx0" brushRef="#br0" timeOffset="16946">17961 6880 17517,'-14'0'5127,"1"0"-4497,-1 0-181,2 0 1,5 0 450,-4 0-541,10 0-89,-4 0 0,5 0 0,0 0-180,9 0 0,31-3 0,7-1-242,-8 1 0,2-1 152,-6 0 0,1-1 0,16-2 0,0 1 0,-15 2 0,0 0 0,7-2 0,-3 1 0,-1 3 0,-8-2 0,-9 3-90,-3-1-270,-11 2-180,-2 0-359,-7 0-181,0 0-809,0 6-235,-7 2 2124,-2 7 0,-9 5 0,-1 4 0</inkml:trace>
  <inkml:trace contextRef="#ctx0" brushRef="#br0" timeOffset="17312">17957 7653 20036,'-21'4'3508,"3"-3"-3059,2 3 1,7-4-180,4 0 180,5 0-270,12-2-1,11-5 121,15-3 0,13-5 0,-3 1-210,2-2 0,2 1-537,7-3 1,5-1-1,-4 1 492,-3 1 0,-4 1 0,-3 1 0,-1 2-198,-5 0 0,-2 1 153,-7 3 0,-1 0 90,19-6-90,-15 3 0,-3-1-359,-18 8-451,0-2 1006,-16 7-2445,-1 0 2364,0-4 0,-7-1 0,-2-4 0</inkml:trace>
  <inkml:trace contextRef="#ctx0" brushRef="#br0" timeOffset="17664">19264 6658 23454,'14'0'1169,"8"-4"-899,14-3-90,15-7-135,-20 7 0,3-2-874,21-5 0,2 0 829,-15 5 0,1-1 45,13-2 0,-3 1-135,6 0-270,-12 2 277,-15 0-2975,-20 4 3129,-19 1 1,-24 4 0,-10 0-1</inkml:trace>
  <inkml:trace contextRef="#ctx0" brushRef="#br0" timeOffset="18081">19337 6599 15813,'-16'0'2429,"0"0"233,9 0-2482,2 0 988,5 4-1168,0 3 785,0 11-605,1 9-90,3 6 0,0 7-45,-1 9 0,0 2 718,0 2 0,1 0-763,-2 1 0,0-4 0,-2 12 90,2-13-90,-2-10 180,2-14 0,0-12 0,6-11-91,6-13 1,30-25-90,-1 4 116,-10 7 1,2 2-117,21-5 0,-14 15 0,1 4 0,20 3 0,-23 4 0,-2 10 0,-2 30 0,-9 9 0,-11-17 0,-3 3 45,4 26 0,-9 3 0,-20-6 0,-7-4-45,3-12 0,-3-2 45,-5 10 0,-1-3-45,-12 3 0,5-10 0,5-11-449,7-13-181,9-12-2428,10-35 3058,9-12 0,-1 10 0,2-1 0,1 0 0,1 1 0</inkml:trace>
  <inkml:trace contextRef="#ctx0" brushRef="#br0" timeOffset="18347">20531 6658 23903,'-14'-16'2519,"2"0"-2339,3 5-90,4 2 90,5 2-90,0 5 0,0 0-1,0 0-89,0-1 0,0-1-89,0-1-721,0-2-2068,0 2 179,0 1 2699,0 2 0,0 8 0,0 1 0</inkml:trace>
  <inkml:trace contextRef="#ctx0" brushRef="#br0" timeOffset="18531">20572 6934 21835,'12'7'3148,"2"5"-2519,2-4 1,6 7-270,7 2-90,4 3-90,14 16-180,-25-8 0,-5 5-945,-4 19 1,-9 4-931,-7-4 1,-7 2 1874,-3-11 0,-6 1 0,-2-2 0,-14 12 0,-3-3 0,11-15 0,-1 0 0,1 0 0</inkml:trace>
  <inkml:trace contextRef="#ctx0" brushRef="#br0" timeOffset="19286">23154 8404 20575,'-12'0'3958,"0"0"-3328,2 0-181,3 0 181,0 0-360,6 0-90,-2 0-90,15 0 0,6 0-90,22-4 45,16-7 0,9-1 0,-9 0 0,2 0-340,-10 1 1,2 0 0,-4 1 294,4 0 0,-7 1 0,6-2 0,-12 2 0,-9 4-180,-6 1-270,-11 4-450,-2 0 524,-9 0-1423,-4 4-809,-5 5 2608,-10 7 0,-11 6 0,-5 3 0</inkml:trace>
  <inkml:trace contextRef="#ctx0" brushRef="#br0" timeOffset="19727">23061 9028 20305,'-23'13'3239,"3"-5"-2160,4 2-539,4-9-91,5 3 271,4-4 269,3 0-809,5-2-90,9-3 270,43-14-270,6 1-584,-14 4 0,2 0 584,-5 2 0,0 1-90,0 1 0,1-1 45,-2 1 0,0 0 0,12-2 0,-2 0-45,-17 3 0,-1 1 45,7-2 0,-3 0-433,0-1 388,-9 4 0,-4 2-90,-14 3-269,-2 2-6118,-12 0 6477,-12 0 0,1 0 0,-10 0 0</inkml:trace>
  <inkml:trace contextRef="#ctx0" brushRef="#br0" timeOffset="20595">24604 8119 22104,'-16'-9'2699,"1"0"-2339,7 0-180,2 2-91,6-2 1,4 4-90,8-4 0,10 4 0,13-2 0,3 0 0,9 0 90,-2-2 0,-3 0 180,-12 3 90,2-7-90,-20 6-90,-5-2 359,-4-12 1,-13-1-450,0-4 0,-10 7 0,2 10-90,-1 4 0,-3 3 90,0 8 0,-6 8 0,-5 15-45,5 7 0,-1 5 0,6-4 0,1 2-899,-9 15 0,3 2 854,10-9 0,3-1 0,2 0 0,2 1-161,2-2 1,6 3 160,8 14 0,8 0 0,-2-17 0,5-1-600,9 11 0,6-4 600,-3-21 0,3-4 0,2-1 0,1-4-92,1-5 0,3-3 92,17-3 0,0-4 0,-14-4 0,2-4 0,7-9 0,5-6 0,-7-1 0,-14 0 0,-3-3 308,17-15 1,-7-4-309,-21-15 0,-10-2 291,-17 3-291,-9 6 0,-5 22 0,-6 4 0,-16-2 0,-20 6 0,10 29 1023,-2 12-1023,0 9-45,28-12 0,2 3-404,-22 22-271,6 5-180,10-2-2832,9-5 2383,12-5-25,10-8 1374,12-8 0,12-10 0,7-6 0</inkml:trace>
  <inkml:trace contextRef="#ctx0" brushRef="#br0" timeOffset="20831">25871 7951 18728,'0'-41'1979,"-4"5"621,4 9-2510,-4 7 1104,4 4-1194,0 5 622,0 2-622,0 4 2198,0 3-6695,0 2 4497,0 4 0,0 7 0,0 6 0</inkml:trace>
  <inkml:trace contextRef="#ctx0" brushRef="#br0" timeOffset="21035">26017 8576 24083,'21'15'2879,"1"1"-1980,2 4-179,15 17-720,2 10 0,-3 4 0,-15 4 0,-23-7-720,-16 4-1459,1-22 0,-4 1 739,-6 2 1,-3 1 1439,-8 5 0,-3-1 0,-7 6 0,-4 0 0,14-13 0,0 1 0,0-1 0</inkml:trace>
  <inkml:trace contextRef="#ctx0" brushRef="#br0" timeOffset="22953">16369 11380 17607,'-10'0'5307,"-2"0"-4677,3 0-91,3 0-269,-1 0 0,6 0-90,-3 0-90,19 0 0,8 0-90,24-2 0,13-1-331,-24 0 1,2 0 330,3-1 0,1 1 0,2-3 0,0 1 0,0-1 0,0 0 45,-2 0 0,-1 0 0,-3 1 0,-1-1 135,28-5 180,-12 2 0,-10-2 539,-4 2-179,-14 0-451,-6 4-179,-14 1 661,-5 4-751,0 0 0,0 8 90,-7 8-90,-2 17 0,-7 17 0,8-16 0,0 2-398,-1 7 1,0 2 397,-1 7 0,1 1-1379,-1 3 1,0 2 1378,0-1 0,1 1 45,1-2 0,0-1-226,1-4 1,0 0 180,-1 9 0,0-1 0,3-19 0,-1-2 0,-1 5 0,0-2-360,-1 5-89,4-19-998,0-5-172,4-20 2108,-5-13-489,-2-14 0,-5-12 0,0-9 0</inkml:trace>
  <inkml:trace contextRef="#ctx0" brushRef="#br0" timeOffset="23239">16649 12008 21295,'-33'-6'3238,"3"-1"-2878,7 0-180,7-2 0,12 0-90,14-2-90,20-5 89,21 0-89,1 2 0,5 0-490,-12 3 1,2 1 489,14-4 0,1 0 0,-8 3 0,-5 0 45,-15 3 0,0 1 45,7-2 0,-4 1-90,-8 3 0,-5-1 0,-15 5 0,-5-1-270,-3 2-809,-1 0-910,2 0 1989,1 0 0,2 0 0,2 0 0</inkml:trace>
  <inkml:trace contextRef="#ctx0" brushRef="#br0" timeOffset="23546">17928 11438 23184,'0'-20'2069,"0"-2"-1890,0 7-89,0 2-90,0 7 0,0 3 0,0 1-90,-3 2-179,-2 0-1260,1 0-2519,-4 0 4048,7 0 0,-8 8 0,3 2 0</inkml:trace>
  <inkml:trace contextRef="#ctx0" brushRef="#br0" timeOffset="23745">17843 11827 25253,'19'-2'1529,"4"0"-1349,8 10-180,0 8 90,-3 16-360,-17 7 0,-7 7-315,-4-5 1,-5 1-601,-2 0 1,-3 4 0,-4-2 1184,-14 16 0,-5-2 0,6-14 0,-2 0 0,-2-1 0,-3 3 0,1-1 0,-1 1 0</inkml:trace>
  <inkml:trace contextRef="#ctx0" brushRef="#br0" timeOffset="25081">14367 14279 19046,'0'-16'3688,"-5"0"-2968,-4-3 179,-13-9-719,6 6 90,-5-6 90,7 14 269,-15-4-89,-16 10-450,-7 8 0,-11 19-581,10 15 491,25-12 0,1 3-31,0 3 0,3 5 61,4 10 0,2 8 0,4 0-30,4 13 0,5 2-30,-1-14 0,1 1 0,8-2-90,13-2 0,8-2 0,6-9-240,19-5 1,8-14 269,8-10 0,0-11 90,-9-7 0,-6-13-589,-22-13 1,-5-11-1,-6 3 634,-7 2 0,-5 0 0,2-13 0,-3-2 412,-6 0 1,-2 2-323,1 10 0,-2 2-90,-4-1 0,5 17-261,12 46 0,8 31 0,4 15 0,3-1 1,-1-15-4701,15-4 1,1 0 4208,-13 5 0,-1 16 1,1 2-1,1-10 0,2-24 1,10-24-1,-2-16 1,-2-15-1</inkml:trace>
  <inkml:trace contextRef="#ctx0" brushRef="#br0" timeOffset="26406">13762 13808 20755,'-5'-27'2879,"-2"0"-2520,6 2 91,-2 2 0,-1 5-180,3 5-90,-6 2-91,6 4-89,-3 2 90,4 3 90,0 2 90,0 10-90,0 7-639,3 14 0,2 21 0,1 13 0,1 6 1,1 0-1,-2-7 0,-1-15 234,1 9 0,0 0-119,-1 1 0,1 20 0,1 5 0,0-5 0,1-19 0,1-30-1005,-2-28-270,-2-7 1619,5-18 0,-6 4 0,2-14 0</inkml:trace>
  <inkml:trace contextRef="#ctx0" brushRef="#br0" timeOffset="27345">15374 14157 22374,'-12'-2'3418,"1"-1"-3058,2 1-90,4 0-180,1 2 0,4-2-90,0-1 0,4-3 0,6-1 0,12-5 0,13-1 0,15-5 0,-20 7 0,3-1-506,24-8 1,2-1 505,-14 5 0,3-1 0,3-1 0,4-1 0,-3 2-1514,2 0 1,-2 0 1468,-1 1 0,-3 1 45,15-5-117,-37 13-63,-9 3-270,-9 4-180,-5 0 374,-3 0-914,-5 0 2838,-4 0-4007,-7 4 2350,-6 1 1,-4 6-1,-5 1 1</inkml:trace>
  <inkml:trace contextRef="#ctx0" brushRef="#br0" timeOffset="27747">15480 14482 18694,'-17'16'3149,"3"0"-1817,0-8-972,7 2 619,-2-9-889,8 3 269,1-4-179,8 0 90,14-8 0,18-7-135,-11 3 0,5-3-46,8 0 1,6-2 0,-1 1 190,6-4 0,6 0-191,-2 3 1,11-3 0,4 0 0,-3 2 0,-14 2-180,-1 1 1,-3 1-1,5-1 0,10-2 0,-7 2 0,-28 8-1979,-27 7 180,-9 0 1889,-4 0 0,-7 0 0,-3 0 0</inkml:trace>
  <inkml:trace contextRef="#ctx0" brushRef="#br0" timeOffset="28769">17717 13483 17787,'0'-39'5307,"-11"-4"-5037,1 3 89,-10 5-89,2 19 539,-38 25 1,-9 12-630,5 0-421,15-4 1,-6 3-1,7 1 331,9 5 0,7 1 0,-11 11-90,2 12 287,61 3-287,7-19 45,0-10 0,4-2-1425,24-2 1380,-26-9 0,1-1 0,0 0 0,1 0-97,0 2 1,1 1 96,11 6 0,-1 1 0,-14-4 0,-1 1 0,7 5 0,-4 1 0,0 14 90,-9 1-90,-11 3 604,-6 0-604,-17-1 90,-23 17-90,-4-16 0,11-16 0,-1-2-595,-13 1 595,2-6 1334,7-8-1244,4-4 223,3-14-313,7-8 0,5-20 0,6-16-1578,4 19 0,2-3 1578,0-3 0,0-1 0,0-1 0,2-4-97,1-4 0,1-5 1,-1 4 96,1 3 0,-1 0-33,-1 1 0,1-2 0,0 6 33,-1-12-90,-2-7 0,1 20-90,-6-2 0,0 23-89,-6 7-91,1 3 2874,-1 6-3054,2 2 947,0 6-2566,3 9 77,2 2 2082,3 5 0,0-2 0,0-2 0</inkml:trace>
  <inkml:trace contextRef="#ctx0" brushRef="#br0" timeOffset="29046">18265 13356 22014,'7'-11'2879,"-2"0"-2250,-2 1-89,0-1-450,1 6 0,-1-1-90,1 4 0,-4-1 0,0-3 0,0-1-90,0-2-180,0 0-359,0 4-451,0 1-3237,0 4 4317,-4 0 0,3 6 0,-2 1 0</inkml:trace>
  <inkml:trace contextRef="#ctx0" brushRef="#br0" timeOffset="29246">18485 13686 23544,'16'6'1799,"2"0"-1350,4 7 1,3-2-90,5 5-180,1 4-90,-1 5-45,-10 3 0,-2 4 45,3 23-535,-10-13 0,-5 2 85,-8-6 0,-6-1-315,-3 4 1,-4 0-451,-5 1 1,-3 0 1124,-4-1 0,-3-1 0,-4 0 0,-1-3 0,-3-1 0,0 0 0</inkml:trace>
  <inkml:trace contextRef="#ctx0" brushRef="#br0" timeOffset="30411">20032 13573 19776,'-16'0'3508,"5"0"-3067,1 0-261,2 0 358,8 0-358,-8 0 45,7 0 3103,-2 0-3013,3-2-225,9-2-90,18-7 0,11-1 0,14-3 0,8 0 0,3-1-760,-13 3 0,1 0 1,1 0-1,4-1 760,-1 1 0,1 0 0,3-1 0,5 0 0,9 0 0,-22 4 0,6 0 0,4-1 0,4-1 0,3 1 0,2-1 0,1 1 0,-1-1 0,0 1 0,-1 0 0,-3 0 0,-4 1 0,-3 1-299,7-2 1,-4 1 0,-4 0 0,0 1 0,-1 0 0,2 0 0,3-1 0,6 0 298,-14 1 0,4 1 0,3-2 0,2 1 0,2-1 0,2 0 0,0-1 0,0 1 0,0 0 0,-1 1 0,-2-1 0,-3 2 0,-2-1 0,-4 2 0,-3 0-92,13-1 0,-4 0 0,-4 2 0,-3 0 1,-1 0-1,1 1 0,1-1 92,6-1 0,-1 1 0,-1 0 0,1 0 0,3-1 0,2 1 0,-8 0 0,3 0 0,3-1 0,1 1 0,0-1 0,0 1 0,-3 0 0,-3 0 0,-3 0 0,11-2 0,-4 1 0,-3 1 0,-1-1 0,0 0-1188,6-1 1,8 0 0,-4 0 0,-19 1 0,-29 2 1187,-31 2 0,-32 6 0,-24 5 0,1 1 0,15 0 0,-1 0 0,1-1 0</inkml:trace>
  <inkml:trace contextRef="#ctx0" brushRef="#br0" timeOffset="31130">20982 13080 18956,'-4'-21'4318,"3"3"-3958,-2-6 179,3 8 1,0 0 0,0 3-1,0 1-89,0 3 0,-4 3 179,-6 3-359,-3 1 0,-39 18-180,0 4-1004,8-1 0,-8 4 0,2 0 914,-5 2 0,-4 3 0,9-5 0,-6 3 0,-2 0 0,2 0-398,5-2 0,-1-1 0,2 0 1,1 0 397,-7 2 0,1 0 0,2-1 0,2-1 0,2-1 0,10-3 0,6 2 90,21-1-90,22 0 0,23-3 0,10-3 0,-2-2 0,4-1-633,1-2 1,4 1 0,-1-1 632,-4-2 0,-1-1 0,0 1 0,1-1 0,1 1 0,2 0 309,11 4 1,3 0-1,-4 0-309,3 1 0,-1 1 0,-13-2 0,2 0 0,-6 0 699,-9-1 0,-3 0-610,19 9 91,-11-6-90,-7-6 2959,-11-3-3049,-7-10 0,-9-7 0,-10-15 0,-4-12 0,-7-15 40,2 5 0,-1-4-40,1 10 0,1-2 0,-4-16 0,0-1 0,4 14 0,0 3 0,1 0 0,1 1 0,2 2 0,0 2-135,3 5 0,2 2-764,-2-23-270,3 17-181,2 15-629,-3 11-7852,0 23 9005,-2 10 1,-4 17 0,-2 5 0</inkml:trace>
  <inkml:trace contextRef="#ctx0" brushRef="#br1" timeOffset="35044">25676 12384 21611,'-10'-14'2339,"3"3"-2069,4-2 0,3 1-4409,3-2 4319,13 1 1276,13 1-1456,19 5 0,14 17 374,-27 1 1,-1 4-375,1 7 0,-2 6-387,-2 3 0,-3 4 432,-4 4 0,-5 3-45,-5 3 0,-6 3 1171,-3 1 0,-6 2-1081,-8-5 0,-5 2 0,-1-2-46,-3 5 1,-4-1-45,3-10 0,-2 1 0,-2-3-45,-10 6 1,1-4-316,5-8 0,2-2-2114,-2 3 1,3-3 1888,0-3 1,15-17 0,9-15 0</inkml:trace>
  <inkml:trace contextRef="#ctx0" brushRef="#br1" timeOffset="36105">25782 13076 22554,'51'-10'629,"-1"0"1,1 0 0,6 16 0,1 8-1,1-3-1323,-8-10 1,2-4-1,-1 0 1,-3 7 693,10 10 0,-4 7 0,-11-4 180,-6-1 1032,-6-15-1122,-31-23 373,-2-14-433,-11-5 0,-6-11 0,2 4-1470,4 1 1,0-3 1461,1 2 1,-1-7-1,0-1 1,2 4-23,3 2 0,2 3 0,-1 1 55,0-1 0,0 1 1,0 0-56,0-4 0,-1 0 0,1 7 0,-4-16 0,3 21 0,-1 4 0,-4 12 0,-22 11 1480,3 13 1,-6 7-1481,-23 6 0,-10 6 0,13 0-45,21-3 0,12 2 1346,17 3-1331,42-23 0,30-15 0,3-2 30,-10 1 0,4-2 0,1-1 0,1 4-457,-10 3 1,2-2 0,1 4 0,-3 7 0,-6 13 474,-3 20 0,-6 16 0,-3 7 0,0-2 0,1-10-18,19-9 0,0-9 0,-14 14 18,-24 15 0,-10 17 0,-7 4 0,-6-8 0,-4-21-18,-18-9 0,-21-55 0,57-24 45,3-7 0,7-1 0,16 13 0,4 5 0,-9 8 0,2 2 0,12-4 0,2 4 1335,-12 13 0,-1 4-1380,1 1 0,-1 3 0,31 7 0,-8 8 90,-7 9-90,-6 4 0,-9 2 0,-5-4 0,-9-3 0,-6-4 0,-4-9 90,-6-1 0,0-6 90,-4 0 60,0-10-240,-7-6 90,-6-18-90,-2-5 0,-1-3 0,2 5 0,1 0-193,-5-17 0,0 0 193,7 13 0,0 2 0,0 4 0,0 0 0,-2-3 0,2 1-90,-1-10-449,-5-4-91,16 31-186,-2 40 0,3 4 0,0 33 0</inkml:trace>
  <inkml:trace contextRef="#ctx0" brushRef="#br1" timeOffset="36530">27573 12519 21565,'5'59'1289,"0"-1"0,-2-3 0,4-14-1199,3-29-90,2-5 0,13-3 0,-2-6 0,21-17 0,-17 0 0,9-16 0,-18 6 0,-6-1 0,-6 3 90,-9 4 360,-20 7-90,-4 19-180,-19 14 0,7 24-135,18-16 0,1 4 0,-2 18 0,4 2-45,6-11 0,3 1 0,0 10 0,4 0 0,13 9 90,8-8-90,10-11-90,9-10 90,8-15 0,6-6 0,-2-8 0,-1 0 0,-7 0 0,-8 0 0,-9 6 0,-10 2 0,-6 7 0,-15 3 0,-10 5 0,-17 2 0,-11 2 0,-8 0-315,-6-2 315,29-13 0,1-1-90,-33 7 0,7-8-359,7-4-271,11-6-2068,3 0 359,20-6 2429,1-8 0,19-11 0,1-7 0</inkml:trace>
  <inkml:trace contextRef="#ctx0" brushRef="#br1" timeOffset="37174">26915 12035 14452,'-54'0'1979,"7"0"822,9 0-2441,8-2 1049,16-2-1319,17-7 770,27-7-860,18-5 0,8-1 0,-8 3 0,6-2 98,-6 4 0,10-3 0,3-2 0,-2 1 0,-6 3-98,2 1 0,-5 2 0,4-1 0,6-3 0,6-2 0,-1 0 0,-9 5 0,6 1 0,-6 2 45,-3 2 0,-2-1-1216,-7 3 1,-2 0 1260,-7 2 0,-2 2 90,16-6 359,-17 28-359,-26 10-90,-18 35 0,-11-8 0,-5 7-60,11-4 0,1 5 0,0-3-214,1-8 1,1-2-1,1 2 184,3 5 0,3 1 0,6-4 0,11-1 0,7-4 0,4-5 0,2-3 0,0 0 0,4-5 767,16-7 1,1-9-768,1-9 45,-9-7 0,-3-3 3008,-2-14-2963,-9-7 0,-8-10-45,-11-2 0,-5-4-45,-2 5 0,-1-2 0,-3-14 0,-2-1 0,-2 8 0,-1 2 295,0-1 1,-2 0-296,0 3 0,-1 1 222,0 3 1,0 2-403,-15-21-270,-1 11-450,3 13-539,-1 10-989,3 11 2428,5 5 0,9 8 0,6 1 0</inkml:trace>
  <inkml:trace contextRef="#ctx0" brushRef="#br1" timeOffset="37635">29546 11570 23438,'35'-39'1979,"-5"5"-1439,-7 7 304,-7 7-754,-4 6 289,2 17-289,-2 20-45,2 23 0,-1 16-23,-3-11 1,1 6-1,-1 3 1,0-4-199,1 7 0,1-3 0,-1 4 176,-2-12 0,1 4 0,0 0 0,-1-2 0,-1-8 45,2 13 0,0-7-45,-1 0 0,-2-9 201,-7-20-201,-29-75 0,1 5 0,-3-3-403,-1 3 1,-3 1 447,-6 2 0,-1 8 45,8 18 0,0 6-157,0 5 0,-1 3 157,-30 11 0,4 18-90,10 10 0,9 12 0,11 3 0,11 2-90,10-4-450,8-5-629,6-9 123,2-7-1023,4-9 2069,1-9 0,-1-13 0,0-6 0</inkml:trace>
  <inkml:trace contextRef="#ctx0" brushRef="#br1" timeOffset="37963">29294 11827 22374,'14'-63'810,"8"4"-630,9 9-90,13 7-889,13 9 799,-24 19 0,1 1 0,4 2 0,1 1-268,4 1 1,0 0 312,1 2 0,0 0-45,0-1 0,-1 1 134,-2 0 1,-2 0 270,-4-1 0,-1-1 494,23-10 181,-13 2 177,-11-2-537,-11 4-541,-10 2-179,-6 3 377,-1 18-377,0 14 0,7 31 93,-6-15 1,2 5-94,4 9 0,2 6 0,0 0-619,-2-11 1,-1-1 0,3 4 618,2 9 0,4 7 0,-1 0 0,-1-6 0,-2-11 0,-1-5 0,0 2-90,4 11 0,1 1 0,-3-5-855,-1-5 1,-3-4-592,-2-4 0,-2-1 1536,1 27 0,-19-10 0,-7-6 0</inkml:trace>
  <inkml:trace contextRef="#ctx0" brushRef="#br1" timeOffset="38997">19309 11769 16797,'-8'-7'5847,"0"-2"-5127,0 6-91,-1-3-89,5 4 90,-3-1-1,6 1 1,-6 0-180,6-1-91,-3-1-89,4-3 0,7-4-45,38-12 0,17-2-135,-6 3 0,10-1-549,-24 10 0,5-2 0,4-1 0,5-1 0,5 0 1,5 1-1,4-1 459,-21 7 0,4 0 0,4 0 0,4-1 0,3 0 0,3 1 0,2-1 0,1 0 0,2 1 0,1-1 0,0 1 0,0-1 0,-1 1 0,-1 0 0,-1-1 0,-2 1 0,-3 1 0,-3-1 0,-4 1 0,-3 0-214,13-3 0,-6 1 0,-3 0 0,-4 0 0,0 0 0,-1 1 0,1-1 0,3 1 0,4-1 0,5 0 214,-12 2 0,6-1 0,5 1 0,4-2 0,2 1 0,3-1 0,2 0 0,0 0 0,0 0 0,-1 1 0,-2-1 0,-3 1 0,-3 1 0,-5 0 0,-5 1 0,-7 1 0,-6 1 0,-8 1 0,-9 0 0,36-5-990,-13 0-359,-48 7-270,-20 1-899,-23 8 2518,-25 4 0,23-1 0,-3 2 0,-7 0 0,1 1 0</inkml:trace>
  <inkml:trace contextRef="#ctx0" brushRef="#br1" timeOffset="39715">19829 11280 19347,'-15'-25'2699,"1"0"-2339,2 7 471,5 0-471,-2 7 130,8 0-220,-2 2 155,3 2-155,0 2 200,0 3-200,0 2 0,-9 0-90,-6 6-90,-10 4 0,-7 12-90,-6 9 90,-9 13-90,19-20 0,-1 4-1518,-17 16 1,0 3 1517,10-11 0,-1 1 0,-1 2 0,-3 3 0,5-2-144,2-2 1,3-1 143,1 1 0,6-2 0,11 10 0,35-17 90,23-2-90,-15-13 0,1-1-236,7 0 1,2-1 235,2 1 0,3 1 0,-3-2 0,3 1 0,-2-1 0,5 3 0,0 0 0,10 5 0,-3-1 0,3 7 0,-11-4 2882,-13-4-2702,-7-8 744,-13-4-744,-10-26-180,-10-9 90,-7-30-135,4 26 0,0-2 73,-1-5 0,0-1-28,-1-3 0,1-1-45,-1-2 0,0-1-561,1 0 0,0 1 381,0 1 0,-1-1-540,-1-11 1,0 2 224,3 17 1,1 2-226,0-7 1,2 4-2050,0 4 2814,6 9 0,8 11 0,1 3 0</inkml:trace>
  <inkml:trace contextRef="#ctx0" brushRef="#br1" timeOffset="40347">24568 10199 21115,'-15'0'2159,"3"0"-1710,6 0-89,-2 0 90,7 0 180,-2 0-630,14 6 0,2 4 0,15 12 90,5 8-90,4 12-501,2 11 501,-21-23 0,0 3 0,-2 1 0,-1 0 45,-2 2 0,-2 1 90,-2-2 0,-3 2 179,-8 14 1,-5 0-180,-1-13 0,-3-2 0,-7 12 0,-5-3 135,-21 6-135,13-24 0,-1-2-135,-13 7 0,-6 1 0,22-20-90,11-6-270,4-3-270,11-4-4047,3 0 4802,7 0 0,0 0 0,7 0 1</inkml:trace>
  <inkml:trace contextRef="#ctx0" brushRef="#br1" timeOffset="40799">24620 11009 21924,'17'-26'2519,"14"-6"-2069,5-2-90,14-1-181,-3 17-89,-8 8 0,2 4 0,22 3-90,-21 3 0,1 5 45,-3 7 0,-2 4-45,15 12 0,-20-10 0,-2 1 90,-1 11-90,-5-7 90,-7-3-90,-6-5 450,-6-7 269,-2-2-449,-4-8-180,-6-7 0,-2-9-90,-7-13 90,-3-15-90,-2-12 0,9 23 0,-1-1 0,1 0 0,-2-5 0,-4-11 0,-3-7 0,2 4-1696,1-2 0,0 2 1666,1 6 0,-2 0 0,4 6-60,0-11 0,11 40-90,3 7-89,0 3-1980,0 4-360,7 14 91,-2-4 3366,4 10 0,-6-7 0,-3-2 0</inkml:trace>
  <inkml:trace contextRef="#ctx0" brushRef="#br1" timeOffset="41254">24153 10502 22194,'-41'0'2159,"5"0"-1889,9 0-180,13 0 0,8 0-90,21-8 0,21-6 0,-3 1 0,5-1-616,16-4 1,5 0 645,-12 3 0,3 1 0,4-2-578,-4 1 0,5-1 1,1 0-1,1 0 1,-4 0 547,0 1 0,-2 0 0,0 0 0,3-1 0,-2 0 0,4 0 0,0-1 0,-2 1 0,-5 0-124,5-1 0,-5 2 0,0-2 154,5-2 0,1-2 0,-4 1-75,11-5 0,-5 0-45,-5 2 0,-5 0-360,7-7-270,-38 21 447,-8 3-1346,-4 10 2350,-13 13 1,-1 1 0,-8 11 0</inkml:trace>
  <inkml:trace contextRef="#ctx0" brushRef="#br1" timeOffset="41736">25688 10059 23274,'9'-9'899,"1"4"-719,11 1-90,0 16 90,14 31-90,-8 9-45,-10-12 0,-2 2-1846,-5-4 1,-4-1 1845,0 3 0,-4 0-45,-1-1 0,-3 1 226,-6 10 1,-4-1-137,2-14 0,-2-2 45,-4 5 0,-2-3 135,-9-1 90,1-11-91,3-12 1,5-9-180,4-11 2655,8-11-2745,6-12 0,8-9 0,9 5 0,4 0 0,16-16 0,-9 18 0,3 4 0,22 2 0,0 12 0,2 10 291,-19 14 1,1 5-202,22 14-180,-3 6 180,-23-3-90,-19-20 90,-7-4 0,-7-20-1,-7-6-89,-3-22 90,-2-8-90,1-15 0,6 30 0,1-5-546,-1-17 1,2-9 0,-1 6 320,-1 13 0,1 1-105,1-8 0,1-4 1,-1 13-944,-5 13-706,8 16 1979,-9 16 0,0 20 0,-5 11 0</inkml:trace>
  <inkml:trace contextRef="#ctx0" brushRef="#br1" timeOffset="42239">26204 10606 16034,'-4'21'2069,"4"-3"459,-4-8-2348,4-4 1066,0-6-1156,0 0 448,14 0-538,1-4 1848,31-12-1848,-14-1 0,13-10 0,-18 7 180,-5 0 0,-7 3 180,-13 2-91,-8 7 1,-17 6-90,-5 11-90,-7 9 0,0 6 0,-3 17-90,14-11 0,4 12 90,19-17-90,27 5 0,4-7 0,23 1-90,0-7 90,-14-4 0,-1 0-205,17 10 205,-21-8 0,-4 3 0,-4 21 0,-17-6 0,-35 24 0,-11-22-187,5-12 0,-2-2 187,-23 6-45,15-15 0,0-3-45,-18 3-45,24-9 0,2 0-672,0-3-183,8 0-345,9-6-1183,7-6 2518,12-13 0,10-9 0,7-7 0</inkml:trace>
  <inkml:trace contextRef="#ctx0" brushRef="#br1" timeOffset="42690">26972 9910 23364,'18'-46'1889,"-2"7"-1440,-9 10-179,-4 13-90,-12 12-90,-6 15-90,-26 40 90,5 4-206,12-14 0,1 1 116,5-7 0,3-1 0,2-1 0,1-2 0,-2 28 0,7-9 0,12-7 0,7-7 0,11-3 0,11-3 0,7-3 0,8-4 0,-15-9 0,1-2 0,15-1 0,7 4 0,-29-15 412,-5-8-232,-11-11 0,-1-15 0,-18-18-91,-2 1 1,-2-8-588,0 12 1,-2-3 0,0 1 497,1-1 0,-1 0 0,1 1 0,-1-1 0,-1 0 0,2 4-45,-1 2 0,1 4-55,3 5 0,0 2-80,-7-18-449,9 8 89,2 19-179,5 7-181,0 13 1563,0 10-4441,-11 16 2962,1 1 1,-12 14-1,4-7 1</inkml:trace>
  <inkml:trace contextRef="#ctx0" brushRef="#br1" timeOffset="42980">26078 10091 24173,'-37'8'1124,"0"0"1,-26 1-945,17-3-90,17-10 0,17-3-90,20-8 90,24-6-90,-5 7 0,7-1-290,12-3 0,9-2 0,2 0 290,-7 2 0,3 0 0,1 1 0,0-1-468,0 0 1,0 0 0,1 0-1,-1 0 468,-1 2 0,0-1 0,-2 2 0,-4 1 0,14-4 0,-6 2-200,-8 3 1,-2 1 243,-8 1 1,-2 0-45,18-5-89,-13 2 89,-11 5 479,-9 5-929,-8 1 1575,-6 3-2385,-4 0-83,-2 0-8488,0 7 9163,-6 2 0,-4 11 0,-7 3 0</inkml:trace>
  <inkml:trace contextRef="#ctx0" brushRef="#br1" timeOffset="72533">824 8250 21745,'-4'-12'2428,"-3"1"-2068,6 4 0,-3 3-90,4 2-90,0 2-1,4 0 1,4 10 0,10 6 0,8 14-90,6 8 0,4 5 0,-3 3-90,-1 1 45,-12-18 0,-1 0 135,7 9 0,3 5 179,-15-25-89,-4-5 270,-2-6-270,-4-3-90,-2-4-90,0-6 0,0-9-90,4-17 0,2-9 0,1-6 0,-1 6 0,0-1-104,6-19 1,2-4 103,-4 16 0,0-1 0,1 3-535,3-8 0,0 1 535,-3 8 0,0-1 0,0 3-45,-1 2 0,0 3 0,-1 3 0,-2 1-238,10-24 13,-5 14-90,-2 12-90,-4 10-719,-2 11-900,0 35-2248,-1 24 4317,-1 11 0,1 7 0,0-19 0</inkml:trace>
  <inkml:trace contextRef="#ctx0" brushRef="#br1" timeOffset="72883">1604 7911 21745,'0'-20'2968,"0"1"-2338,0 1-181,0 4-89,-4 7-270,0 3 0,-1 4 0,-4 8-90,4 8 90,-1 36-90,2-6 0,5-4 0,2 0 0,3 6 0,7 4 0,3-27 90,0-13-90,4-6 0,-3-14 90,3-29-90,-11-3 0,-5 6 0,-4-1 0,-9-24-298,-7 0 208,-6 4-135,4 26 1,-5 3-1485,-33-7-90,21 24 0,0 5 1799,-20 11 0,12 20 0,23-4 0</inkml:trace>
  <inkml:trace contextRef="#ctx0" brushRef="#br1" timeOffset="73118">1844 7780 23094,'16'-32'3058,"-2"2"-2338,-6 3-271,-4 4-179,-2 5-180,-2 5 0,4 6 0,2 13-90,6 14 0,5 19 0,1 13 0,1 10-932,-10-30 1,0 2 841,5 29-585,-5-22 1,-2-1-3464,0 20 4138,-3-13 0,-11-35 0,-3-27 0</inkml:trace>
  <inkml:trace contextRef="#ctx0" brushRef="#br1" timeOffset="73273">1770 7160 22824,'-19'-34'629,"0"0"1,0 3 0,1 2-450,-11-18-90,7 11-90,8 11-270,8 5-360,2 9-539,11 4 1169,21 9 0,1 5 0,17 5 0</inkml:trace>
  <inkml:trace contextRef="#ctx0" brushRef="#br1" timeOffset="73785">2290 6961 18121,'25'-11'2159,"-5"1"357,-4 1-2246,-4 5 998,2 2-1088,1 8 406,3 7-316,18 37-90,-4 2-1036,-8-13 1,0 2 855,-6-7 0,0 2 31,7 14 1,1 1-32,-2-7 0,0 1 0,1 4 0,-1-3 0,10 10 0,-20-30-90,-7-24 90,-14-11 3379,-7-11-3379,-31-11 0,12 19 0,-2 3 0,0 0 0,-1 4 0,-4 8 0,3 7 0,-12 19 0,6 8 0,11 4 0,9-1 40,11 1 50,21 12 0,7-18-90,20 4 0,1-27 90,9-6-90,4-12 0,-1-4-90,-3-8-359,0-17-811,-19-9 91,-9-1-270,-25 1-1170,-12 15 2609,-5 4 0,-4 4 0,-3 4 0</inkml:trace>
  <inkml:trace contextRef="#ctx0" brushRef="#br1" timeOffset="74323">3821 6364 22014,'-5'-63'1889,"-4"1"-1439,-9 5-90,-6 8 0,-9 8-180,-7 9-1,-4 12 181,-18 29-225,30 18 0,2 9-1602,0 2 1,3 4 1511,3 17 0,6 4-45,6-10 0,6 2-812,2-2 0,3 4 1,1-3 811,1 9 0,3 0 0,0-9 0,1 1 0,2-3 280,3 2 1,2-4-326,2-2 1,1-1 44,0-2 0,0-2-146,0-5 1,1-3-80,-1-4 1,0-1-248,3 1 0,0-3-1417,5 8 2643,2-6 0,-19-22 0,-2-8 0</inkml:trace>
  <inkml:trace contextRef="#ctx0" brushRef="#br1" timeOffset="74488">3228 7214 21565,'-41'-24'2518,"6"-2"-2338,13-1-90,28-10-90,17 5-90,2 12 0,4 1-270,3 2 1,3 2-4557,24-6 1,2 0 3875,-14 6 1,0 0 0,14-4 0,-1 2 0,-22 5-1,0 1 1</inkml:trace>
  <inkml:trace contextRef="#ctx0" brushRef="#br1" timeOffset="75102">4024 6843 22644,'2'-4'1619,"0"1"-1169,0 1-180,4 2-180,-1 4 90,1 1-1,-3 0 91,-2 3 0,1-7 180,-8 3-270,5-4-90,-8 0 90,4-2 0,1-12-180,0-2 89,10-12-89,20-14 0,2 9 0,0 7 0,1 0 90,10-3-90,1 5 0,-16 13 0,-8 13 0,-2 5 0,0 7 0,2 4 0,2 2 0,1 5 0,-1 0 0,-1 2 90,-5 2-90,-6 5 0,-2 3 90,-11 22-90,-2-16 0,-11 11 90,-1-20-90,-5-5 0,1-1 90,-8-4 90,12-11-90,1-3 90,15-10-90,9 0-90,4 0 0,10 0 0,12-4 0,3-1 0,4-1 0,25-5-366,-20 3 1,1 1-85,15 2-360,-9 1-359,-8 4-360,-11-4-450,-11-3-540,-9-7 2519,-7-6 0,-8-5 0,-2-4 0</inkml:trace>
  <inkml:trace contextRef="#ctx0" brushRef="#br1" timeOffset="75350">4723 5961 14272,'9'-48'959,"0"0"1,-1 5 0,0 2 1931,5-24-1722,-5 28 780,-4 40-1679,-2 37-180,-1-1 0,1 6-109,1 9 0,0 3 64,4 7 0,0 2-45,-1-20 0,1 1 0,1 1 0,1-1 0,1 0 0,1-1 0,1 0 0,1-2 0,1 0-90,8 16 0,3-2 939,0-6 0,3-2-1299,-3-9 1,3-3-1080,8 2 0,4-9 1529,-2-20 0,0-7 0,0-2 0,-2-7 0,-4-20 0,0 0 0</inkml:trace>
  <inkml:trace contextRef="#ctx0" brushRef="#br1" timeOffset="75537">5616 5156 23993,'20'-55'1979,"6"16"-1259,12 27-1,13 39-1815,-17 1 1,-1 6 1275,6 13 0,0 5-548,-10-12 1,0 2 0,0 1 397,1 4 0,0 2 0,-2 1-30,0 0 0,-1 1 0,-2 4-518,-5 0 1,-1 5 0,-3 0 0,-2-2-173,-3 3 0,-3-2 1,-3 2 689,-3-3 0,-1 2 0,-4 1 0,-4-5 0,-8 2 0,-6-3 0,-2-1 0,-3 2 0,0 0 0,-1 0 0</inkml:trace>
  <inkml:trace contextRef="#ctx0" brushRef="#br1" timeOffset="76333">1807 9548 21205,'-18'-12'3058,"-4"5"-2518,-3 3-180,-5 12-91,-3 6-179,-1 12 0,-1 5 0,4 3-90,7 1 0,11-2 90,10 7-90,16 0 0,-1-3 0,6-2 0,-12-4 0,-2 11 0,-13 15-265,2-22 0,-1 1 265,-4 2 0,-3 3 45,-8 18 0,-1 0-45,7-15 0,0-2 0,-7 11 0,5 0 0,11-4 0,6-5 0,4 9 0,6-17 0,6-5 0,16-11 0,11-10 0,22 6 0,-17-6 90,8 10 90,-27 3 440,-9 2-440,-4 4 0,-8 5-90,-2 0-90,-4 0 90,0-2-90,0-5-90,2-4-180,0-5-630,4-3-719,0-1-1259,4 0 2878,-1-7 0,1-1 0,-2-6 0</inkml:trace>
  <inkml:trace contextRef="#ctx0" brushRef="#br1" timeOffset="77267">3829 15988 20215,'7'-2'3958,"-3"-2"-3418,1-3 179,3-8-269,17-8-360,2-1-90,15-3 90,-5 9 0,3 9 0,-1 3 90,-4 14 90,-9 8 449,-13 44-449,-17-2-464,-4-13 0,-3 0 239,-3-7 0,-1-3 0,-1 1 0,0-1-109,2-3 0,1-1 154,-10 21-90,13-7 0,10-11-90,12-5 180,36-2-90,-4-8 0,-10-8 0,0 0-90,11 7 180,-7 2-90,-10 7 0,-4 21 0,-12-8 0,-3 17 0,-9-20 649,1-4-649,0-7 0,4-4 137,2-8-137,21-1 0,-2-2 0,13 0 0,1 15 90,-17-3-90,0 12 0,-17-1-270,-14 2-270,-4 5-629,-13 0-675,-2-11 0,-3-2 1844,-23 14 0,14-15 0,-2-1 0,8-10 0,0 0 0</inkml:trace>
  <inkml:trace contextRef="#ctx0" brushRef="#br1" timeOffset="78333">2302 11520 23004,'-16'-9'2159,"0"0"-1710,0 2-89,-1 0 0,3 1-180,0-1 0,2 0 90,0 0-91,-2 3 181,-6 1-180,-9 5 0,-11 11 0,-9 14-120,16 2 0,-2 7 0,4-1-15,3-2 0,3 3-45,0 9 0,1 7 0,11-6 0,13-11 0,9-2-192,9 9 0,7-3 192,2-12 0,7-7-90,24-1 1,5-6-1,-14-2 0,0-3-434,17-4 1,-2-2 343,-23-4 0,-3-1-540,5-1 1,-3-3-2429,12-11-6683,-9-1 9208,-31-3 0,-12 2 0,0-1 0</inkml:trace>
  <inkml:trace contextRef="#ctx0" brushRef="#br1" timeOffset="78635">2778 11588 23364,'0'-21'2248,"-8"3"-1888,-1 8-90,-7 4-90,2 14-90,0 9 0,7 12 0,1 12-90,8 5 0,6 3 0,5-3 0,9-5 0,2-12 0,5-12 0,-2-9 90,-1-14-90,-4-8 90,-3-11-90,-5-11 90,-8-5-90,-6-3 0,-19-15-270,-2 21-180,-14-7-449,6 24-2520,-12 10 3419,13 4 0,-3 5 0,15 2 0</inkml:trace>
  <inkml:trace contextRef="#ctx0" brushRef="#br1" timeOffset="79233">2997 11461 23004,'21'-16'2518,"-3"2"-2338,-6 7 0,-2 3 0,0 8-180,4 7 90,2 8-90,6 8 0,1 5 0,0-2 0,-3 1 0,-4-6 0,0-4 90,-9-20-180,0-13 180,-5-24-90,2-12 90,1-5-45,0 17 0,1 0-45,1-12 180,5-6-90,0 33 180,13 20-180,12 24-90,4 5 0,1 11 0,-14-16 0,5-3 0,-10-10 0,2-10 89,-13-14-89,-4-13 180,-2-32-180,0 11 0,1-18 90,4 28-90,4 6 0,7 9 90,6 12-90,5 11 0,4 11 90,-3 10 0,-1 6 0,-8 5 0,-7 0 0,-10 16 0,-12-7-90,-3-2 0,-5-11 0,6-21-180,-2 3-1079,7-9 89,-2-1-269,3-9-630,0-11-7762,2-12 9073,2-11 0,2-11 0,2-5 1</inkml:trace>
  <inkml:trace contextRef="#ctx0" brushRef="#br1" timeOffset="79502">4000 10312 20367,'6'-39'3058,"-2"5"-1490,-2 12-399,-2 22-348,2 19-641,-1 23 0,2 10-135,3 13 0,1 2-1046,-2-20 0,0 2 0,1-2 1031,1 1 0,2 0 0,0-4-30,5 1 0,1-4 111,1-4 0,3-2-111,0-4 0,2-3 0,24 17-89,2-13-91,2-16-360,-4-8-360,-3-14-359,-5-8-180,-8-13 1439,-14-4 0,-3-4 0,0-22 0,-7 15 0,1 1 0</inkml:trace>
  <inkml:trace contextRef="#ctx0" brushRef="#br1" timeOffset="79690">3882 10688 22374,'-39'5'2519,"6"-1"-2339,13-4-90,16-4 0,16-7-90,18-6 0,19-10-135,-20 13 0,3-1-765,15-7 1,1 0 899,-5-1 0,-1 1 0,-1 1 0,-2 0 0,15-14 0</inkml:trace>
  <inkml:trace contextRef="#ctx0" brushRef="#br1" timeOffset="80534">5584 9860 24173,'0'-28'2699,"0"4"-2430,0 6-179,0 4 90,0 7-90,3 11-90,3 16 0,7 17-3392,3 17 3392,-6-23 0,0 2-270,6 16 1,0 0-207,-4-13 1,1-2-155,1 9 1,1-2-9202,5 7 8578,-11-24 0,-5-2 1,-11-22-1</inkml:trace>
  <inkml:trace contextRef="#ctx0" brushRef="#br1" timeOffset="80675">5385 9412 23903,'-13'-32'450,"1"0"0,-9-24-450,11 13-360,5 11-449,12 10-631,7 6-988,15 9 2428,10 3 0,7 12 0,5 2 0</inkml:trace>
  <inkml:trace contextRef="#ctx0" brushRef="#br1" timeOffset="81201">5847 9467 21924,'19'25'1979,"-1"1"-1349,0 3-180,2 10-90,5 8-271,-11-17 1,0 1-90,2 3 0,1 1 45,-1 2 0,1 0-45,0 1 0,0-1-298,-1-1 1,-1-1 342,-2-4 0,0-1-45,9 20 0,-5-12 0,-5-19 0,-6-11 90,-1-23-90,0-19 0,3-18 180,0-3 0,1-5 134,4-2 1,1-1-573,-2 0 0,0 2 303,1 9 0,-1 7 592,2 6-457,0 19-180,3 22 89,5 17-89,3 13 0,5 8 0,1 4 0,-1-3-89,0-7-181,10-15 90,-9-23 90,8-26 0,-12-27-10,-14 19 0,0-3 100,-1-7 0,-2-2-45,0-5 0,-3-1 135,-1-3 0,-2-2 45,-1-1 0,-2-1 0,-3 3 0,-2 0 90,1 3 0,-2 3-1,-2 6 1,-1 1-45,-1-1 0,0 3-180,0-8 0,0 9 0,16 74 0,2 12-277,0-2 0,2 4 277,-1-4 0,2 2-45,7 20 0,2 3-810,0-4 1,2 2-376,-7-17 1,1 1 0,-1-4-3687,3 5 1,-2-7 3864,4 13 1,-15-38 0,-4-8 0</inkml:trace>
  <inkml:trace contextRef="#ctx0" brushRef="#br1" timeOffset="81351">6509 9154 19549,'-43'-20'1529,"7"0"313,17 2-1752,11 0 597,25-1-1002,15 3 0,7 0-135,-2 2 1,2 1-494,19-7 1,3 0-362,-12 3 0,0 0 1270,-1-1 1,-1-2 0,-1-1 0,-2-1 0,-2-2 0,1 0-1</inkml:trace>
  <inkml:trace contextRef="#ctx0" brushRef="#br1" timeOffset="81835">7419 8300 23184,'0'-35'2878,"0"6"-2428,0 4-180,0 7 0,0 5 89,0 6 91,4 15-90,4 13-90,4 21-180,6 15-90,-8-21 0,-1 1 0,0 2 0,0 1-849,1 4 0,-2 0 849,1-1 0,-1-1 0,0-1 0,0-1-497,-1-3 1,0-1 496,6 25-74,-7-11 74,-3-12 0,-3-11 0,0-9 0,2-19 1486,1-12-1486,8-38 0,-2 7 0,9-17 642,-2 20-642,4 7 95,5 9-95,19 11 0,7 36 0,-1 3 0,-28 1 0,-4 3 0,0 19 0,-9 4 0,-4 2 0,-14 1 0,-6-5 0,-9-3 0,-18 4 0,13-20 0,-10-4-270,7-33-270,10-9-1079,-11-38 450,23 13-449,-2 3 0,0-1 1618,3-2 0,-15-6 0,3 20 0</inkml:trace>
  <inkml:trace contextRef="#ctx0" brushRef="#br1" timeOffset="82291">8219 8367 21924,'-10'-4'3059,"0"-1"-2610,5 1-89,2-3-180,3 2-90,1-3 0,7-1-90,10-3 0,13-3 0,2 1 0,4 0 0,22-10-331,-6 3 1,-2 0 60,6-2-232,-16 5 0,-3 1-218,-3 0-89,6 0-451,-18 6 1260,2 2 0,-12 4 0,-1 1 0</inkml:trace>
  <inkml:trace contextRef="#ctx0" brushRef="#br1" timeOffset="82574">8483 8462 20305,'-29'28'3418,"5"-3"-2788,2-7 180,5-5-541,9-6 1,13-3-180,12-8 0,43-11 0,-6-2-1272,-13 4 1,0-1 1181,20-8 0,-2 1-594,-8 1 594,-8 4 0,-7 2 0,-10 3-180,-5 2-180,-7 0 620,-6-6-2509,-4 2 2473,-8-8 1,-3 4 0,-5-3 0</inkml:trace>
  <inkml:trace contextRef="#ctx0" brushRef="#br1" timeOffset="83161">9125 7409 22554,'-5'0'2069,"1"-4"-1979,4-3 0,8-7 0,6-4-90,16-7 45,2 3 0,3-1 0,-7 5 0,1-1-80,9-6 1,-1 1 484,9-4 90,-9 3-1,-9 7 1,-7 5-90,-7 4-90,-8 2-90,-3 5-180,-3 0-1,0 2 160,0 6-249,0 37 0,0 10-1696,-2-7 0,-1 4 1696,2-1 0,1 1 0,-3 6 0,0 2-534,3 4 1,0 0 533,0 3 0,0-1 0,0-3 0,0 6 0,2-14 0,1 9 0,1 2 0,-1-2 0,0-8 0,-2 10 0,1 0-129,2-4 1,0 9 0,0-4 0,-1-20 128,-3-13 2069,0-12-3328,0-12 1183,0-13-4422,-7-42 4498,-1 1 0,2 10 0,-2-1 0,-4-22 0</inkml:trace>
  <inkml:trace contextRef="#ctx0" brushRef="#br1" timeOffset="83412">9161 8164 22194,'-27'-11'2519,"5"-1"-2069,4-1-270,9-1 89,7 1 181,56-25-360,-18 18 0,6 0-60,0 1 0,5-2 0,-2 2-585,10-2 0,-3 1 555,-1 2 0,-4 3 90,5-3-1,-9 4-89,-13 3 0,-6 2-179,-11 0-91,-5 0-180,-10-2-239,-12-8-1200,2 1 1889,-9-8 0,8 3 0,-1-2 0</inkml:trace>
  <inkml:trace contextRef="#ctx0" brushRef="#br1" timeOffset="83635">10168 7264 15625,'-3'-27'2428,"2"2"394,-3 2-2642,4 5 1191,0 0-1551,0 8 571,4 2-1200,2 6 2615,3 2-3336,-1 4-808,-4 3 2338,-3 6 0,-8 10 0,-2 2 0</inkml:trace>
  <inkml:trace contextRef="#ctx0" brushRef="#br1" timeOffset="83827">10119 7893 23544,'10'7'2698,"3"-1"-1978,5-6 89,6 0-179,7 4-450,20 9-180,2 16 0,-3 5 0,-14 14-990,-25 0-1295,-20 15 936,0-27 0,-5 1 1349,-8 5 0,-4 2 0,-5 4 0,-3 1 0,-5 2 0,-1 0 0</inkml:trace>
  <inkml:trace contextRef="#ctx0" brushRef="#br2" timeOffset="121854">26643 7309 14279,'-7'0'5487,"-4"0"-4318,10 0-539,-10 0-271,6 0-179,-1 0 90,-2 0 90,4 0 90,-8 10 0,3-3-181,1 8-89,1-10 0,6-1 0,-3-4 0,4 4 90,0 1 90,-3 0-91,-2 5 181,-5-4-270,5 5 180,-4-2-180,8 0 90,-6-4-91,6 3-89,-6-7 90,6 3-90,-3-4 990,4 0-1080,9-16 0,33-31 0,-13 18 0,5-3 0,0-2-569,1 1 0,1-2 1,3 0 568,6-6 0,4 0 0,5-5 0,-13 12 0,4-4 0,3-2 0,1 1 0,-2 1 0,-3 2-682,5-3 0,-3 4 0,1-1 0,4-3 682,-2 2 0,5-5 0,1 0 0,1-1 0,-3 3 0,-3 5 0,0 0 0,-3 4 0,-1 2 0,0-1 0,1 1 0,-1-1 0,1 2 0,-1-1-370,-2 3 1,-1-1-1,0 2 1,0-1 369,8-4 0,-1 1 0,-1 0 0,-5 3 0,-1 2 0,-2 0 0,10-7 0,-2 3-93,-9 4 0,-2 3 93,19-13 792,-9 3-792,-20 14 2319,-5 0-2499,-13 10-3639,-15 27 3819,3-7 0,-8 26 0,6-11 0</inkml:trace>
  <inkml:trace contextRef="#ctx0" brushRef="#br2" timeOffset="122722">29928 4491 21924,'0'-29'1799,"0"0"-1529,0 2 90,5-1 0,2 3-90,7 3-90,0 4 0,3 2-91,-3 4 1,-2 5 180,-2 3 0,-5 4 0,-2 8 90,-10 8-90,-7 16-1,-15 13-224,11-17 0,-1 1-212,-3 3 1,0 0 166,-2 2 0,1 0 45,-1-1 0,1 0 0,1-3 0,1 1 0,-3 5 0,2 0 45,-3 14 0,2 6-90,25-24 90,10-5-90,11-4 90,9-5-90,5-3-2789,24-3 2789,-17-5 0,10-3 0,-24-4 0,-5 0 0,-5 0-90,-4 0-810,0-4 91,-7-5 3122,-1-9-3393,-5-9-90,1-10 1,-2-5 1259,0 3 0,0-4 135,0-22 0,1-1-45,-3 21 0,0 2-638,0-1 1,0 3 907,0-4-90,0 4-90,0 12-90,0 6-90,0 8 449,7 16-179,11 35-270,4 10-90,-6-7 0,-2 3 493,-2-5 1,-1 1-449,4 23 0,-1 4-90,-3-1 0,-2-1-135,1 1 1,-2-2-181,-3-12 0,-2-5-1079,-3 2 1439,-15-31 0,2-22 0,-12-25 0</inkml:trace>
  <inkml:trace contextRef="#ctx0" brushRef="#br2" timeOffset="123354">29940 3926 19496,'-19'0'2339,"1"0"-2160,4 0-89,0 10 0,7-3 90,2 8 90,5-10-90,-4-1-90,3-4 0,-2-4-90,3-1 0,0-4 0,0-6 0,0 0 0,0-1 90,0 3-90,0 4 90,0 2 0,0 2-90,0 3 360,0 2-181,1-2 1,2-2-90,1-1-90,-2-2 90,0 1-90,-2-1 180,0-2-90,0 0 360,0-9-180,0 7-90,-6-6-1,-2 10 1,-8 3 90,-5 2-90,-5 14-90,-3 7 0,-3 19-90,3 8 90,5 8 0,11 3-45,11-16 0,4 1-45,11 21-208,-3-24 1,4-2 207,18 10-102,-5-20 1,3-3-619,-3-4 1,1-1-720,26 14-810,-20-18 2249,-18-6 0,-7 0 0,-2 5 0</inkml:trace>
  <inkml:trace contextRef="#ctx0" brushRef="#br2" timeOffset="123856">30143 4894 24263,'8'22'1529,"-2"0"-1529,6 30 0,0 1-387,3 8 387,1 1 0,0-1-90,0-11 247,-1-7-157,-1-12-11,-4-8 11,-3-12-90,-4-17 90,-3-5 241,-5-9-331,-2 7 90,-7 4 0,-2 4 0,-8 7 0,-7 7 0,-9 7 45,3 2 0,-2 1-45,9-5 0,-2 1 90,-24 9 0,-1-1-278,23-12 0,2-2 278,-10 2 0,2-2 90,-11-5 90,8-4-90,5-2-91,7-5 1,7-5 0,6-4-180,9-4 90,4 2-90,5-2 107,0 4-2356,0 2 181,0 7 2158,0 3 0,0 12 0,0 2 0</inkml:trace>
  <inkml:trace contextRef="#ctx0" brushRef="#br2" timeOffset="124224">30050 5790 21565,'18'24'1889,"-3"3"-1440,-6 7 1,-5 5-180,-7 6-180,-7-10 0,-3 0 0,-14 20-214,6-20 1,-2-2 123,-12 10 90,1-11-90,0-8 0,10-16 0,2-15 90,14-18 90,4-16 90,8-13 0,4-6-136,3 20 1,2 1 45,11-12 157,13 2-247,25 54 0,-7 13-90,-3 14 0,0 5-135,-19-11 0,-2 0-969,9 9 0,-2 0 475,6 7-271,-7-10-359,-7-7-630,-7-17-7942,-5-15 9433,-10-23 0,-2-19 0,-6-14 0</inkml:trace>
  <inkml:trace contextRef="#ctx0" brushRef="#br2" timeOffset="125288">30732 4618 22014,'9'-34'1124,"0"0"1,8-26-765,-5 11 0,-6 15-90,-2 11 179,-4 12-89,-8 21-90,-4 16-90,-11 26-135,9-19 0,0 2-166,-2 4 0,1 4 166,-3 20 0,2 1-573,6-17 1,1 0 572,1 12 0,4-3 45,12 7-103,8-15 13,8-15 0,7-16 0,4-19 0,3-21 0,-1-18 0,-18 12 0,-1-3 63,-2-2 0,-2-3-63,0-21 0,-5-2 0,-4 18 0,-3 0 267,-3-14 0,-7 4-267,-24-5 0,10 32 0,-5 4-45,-7 4 0,-3 3-45,-3 1 0,-2 4-1172,-3 3 0,-2 2 992,2 1 0,1 0-90,3 2 1,0 2-515,-5 5 1,3 2 64,-9 2-271,2 11-1168,47-7 1967,16-7 191,18 0 3321,6-7-1522,2-2-549,-3-1 280,4-8-811,-15 3-89,0-7-180,-15 4 89,7-13-359,28-8-90,7-2-428,-11 15 0,4 1 428,-1 5 0,1 1 0,7-1 0,2 1 0,4 2 0,4 0 30,-4 2 0,5 0 0,-3 2-452,-15 0 0,-1 2 1,1-1 421,11 0 0,1 0 0,-4 0 45,-5 1 0,-5 1-23,-5-1 0,-3 1 247,20 1 1,-17 0 180,-10 2 368,-15 8-638,-13 4 1268,-15 13-1403,-6 0 0,-2 1-45,-13 20 130,8-3 1,2 4-131,15-8 0,3 0 0,-2 0 0,2-1-738,9-3 0,4-2 828,3 7-90,7-5 0,1-8 0,-2-7 0,-1-11 0,-7-5 0,-2-12 1476,-4-10-1476,0-12 90,0-13-90,1-9 0,5-9-529,0 27 1,2 0 618,2-1 0,1 0 0,2 1 0,1 1-129,-1 2 0,2 1 129,15-19 90,5 10-90,5 14-90,9 12 0,8 23 0,-26-1 0,1 4 0,14 15 0,0 6 0,-4-1 0,-1 0-240,-1 0 1,-4-1 239,10 15 0,-34-27 0,-12-10 1054,-12-6-1054,-10-13 0,-7-9 275,-2-9-275,4-10 555,9-1-555,8-5 0,16 10 0,6-1 0,13-18-185,-2 18 1,4 1 184,26-8 0,-23 23 0,1 0 0,1 2 0,0 1-720,0 1 1,1 2-1710,24-8 2429,-6 7 0,-16 6 0,-6 3 0</inkml:trace>
  <inkml:trace contextRef="#ctx0" brushRef="#br2" timeOffset="126663">8909 6694 21475,'-4'16'2248,"-3"0"-1888,6-5 180,-3-4 180,0-3 89,4-4 1620,-4 0-2429,4-4 0,0-7 0,0-9 0,0-46 0,1 10 0,2-10-848,0 11 0,2-6 0,0-3 0,0 1 848,1 2 0,-1 0 0,1-1 0,0-2 0,1 3 0,0-2 0,1 0 0,0-3 0,2-1-230,-2 12 1,1-2 0,1-1 0,0 0 0,0-1 0,1 0 0,0 0 229,1-2 0,0 0 0,1-1 0,0 0 0,0 0 0,0 0 0,0 1-249,0 0 1,0 0 0,0 0 0,0 1 0,0 0 0,0 1 0,1 1 248,0-4 0,1 1 0,1 1 0,-1 1 0,-1 4 0,0 4 0,4-16 0,0 8 0,-2 1-155,0 6 1,-1 2-1,-1 1 155,6-12 0,-1 3 0,-4 9 0,0 3 0,-2 9 0,-1 1 0,-1 2 0,-1 3 0,1-7 931,-1 4-931,-8 23 1968,-2 17-2327,-4-2-805,3 11-185,-2-6 2852,4 2-4202,5 1 2699,3 2 0,8 1 0,2 1 0</inkml:trace>
  <inkml:trace contextRef="#ctx0" brushRef="#br2" timeOffset="130482">9514 2538 20935,'0'-14'1349,"4"-2"-1259,4-2 270,28-22-180,3 2-90,-9 10 0,3 1 0,-3 4 0,1 0 0,15-7 0,1-1-2216,-14 9 0,0 1 2171,8-5 0,-2 2 135,-1 2 949,-6 4-1039,-14 10 0,-5 8-90,-11 10 90,-10 12-90,-1 8 0,-6 2 0,-2 3 3049,-11 23-3049,9-17 0,-1 1 0,4-9 0,1-2 0,-11 28 0,3-5 90,5-7 0,6 6 0,9-20-90,8 6 90,11-25-90,26-5 0,17-1 0,2-7-614,-1 7 614,-23-7-54,2 7 54,-12-7 0,0 3 90,-15-4 90,-6 0-90,-2 0 0,-4 0 1031,0-6-1121,-5-8 0,-4-13 0,-5-12 90,-3-8-90,3-10-179,0-2 269,2-4 0,1-1 0,5 3-90,3 4-57,4 6 57,5 5 0,24-2 0,1 17 0,22 6 90,-8 25-90,6 13 0,-2 13 0,-1 10 0,-6 7 45,-21-8 0,-3 2-45,3 15 0,-12-18 0,-2-2 0,-5 5 90,-9-10 0,-2-5 0,-7-12 0,-1-10 332,3-12-332,2-12-90,5-10 153,6-10-153,8-7 45,3 12 0,2 1-45,9-19 0,-7 23 0,1 2-90,3-2 90,1 11 0,-5 9 90,0 14-90,0 14 0,2 15 0,3 12 0,3 9 90,-1 5-90,1-5 0,2 7 0,-3-20 90,-5-8-90,-6-32 0,-8-24 0,-2-20 0,0-19-482,-3 26 0,-1-2 482,-2-3 0,-3-5 0,-5 0 0,-4-4 0,0 2 30,2 10 0,0 1 0,-2-1-443,-6-11 1,-2-3 0,-1 4 412,-5-1 0,-5 4 0,3 12 0,-4 2 0,1 3 0,-4-2 0,-1 5 0,-11-1 0,1 10 0,-7 24 0,10 23-264,14 25 264,24-19 0,4 3 0,3 2 0,4 1-257,6 0 1,4 0 256,3-1 0,5-2 0,4-3 0,4-2 0,4-2 0,4-2 45,2-4 0,3-3-90,3-3 0,1-4 45,2-3 0,0-4 0,2-5 0,-1-2 0,-1-3 0,2-6-30,3-9 0,4-8 0,-6 2 30,-2-1 0,-1-2 0,-1-2 0,2-4 0,-7 1 0,-12 2 0,-6 1 0,0 0 0,-3 0 0,14-26 0,-9 8 686,-2-3-686,-6 13 0,-4 9 1223,-6 14-1313,-5 13 401,0 2-311,-3 4 668,2 1-668,-8 4 0,4 0 0,-5 0 0,-2 8 0,7-2 0,-3 7 0,8-3 0,0 1 0,4 14 0,2-3 0,8 8 0,5-10 0,5-4 0,3 0 0,1-4 0,-1-3 0,1 1 0,-9-6 0,-5 4 0,-8-5 0,-17 3 0,-10 3 0,-18 1 90,-14-1-180,-8-8 90,28-6 0,-1-2 45,-11-9 0,1-3-45,-17-8 0,24-10 0,8-7 0,12-17-593,14 12 1,6-1 592,7 9 0,5 1 0,17-18 0,5 2 0,-6 10 0,2 3 0,13-11 0,3 5-324,0 12 0,0 7 324,-12 6 0,-1 5-115,8 2 1,-1 8 204,8 20-90,-4 17 90,-9 15-90,-17-10 0,-4 3 0,-4 1 0,-4-1 0,1-1 0,-2-1 90,-5 21-90,-3-39 0,0-11 0,-3-10 0,2-15 1059,-3-13-1059,6-14 0,3-6 0,0 6 0,1-3-32,3-19 0,1-1 32,0 13 0,0 1 0,-1 2 0,0 1 128,0 4 0,1 1-128,-2 0 0,2 5 0,3-3 90,4 15 0,-5 49 0,5 23-45,-9-14 0,0 5-308,2 3 0,1 4 1,0-2 262,3 8 0,0 1 0,-1-8 0,1 3 0,0-6 0,3 0 0,1-4 0,-1-2 0,2-3 0,1-6 0,1-1-180,22 14-424,-3-27 1,4-13-162,-8-16 1,-1-7 494,9 0 0,-3-8-335,-11-17 1,-7-7 514,-6 8 0,-4-3 150,-4-4 0,-3-4 0,0 1-496,1-7 1,-2-1 584,-4 9 1,-2-2 0,-1 5 75,-1 2 0,-3 5 121,-2 5 0,-2 3-166,-9-16-90,1 20 202,2 23-112,3 23 0,7 18-90,3 14-90,8 6 90,5 2-1,9-3-89,3-8 705,3-12-615,-1-10 1247,-1-12-1337,-3-13 421,-6-10-421,-5-16 90,-11-6-90,-9-6 0,-9 0 0,-5 3-90,-5 7-989,-12 7-270,11 14-1170,-4 5 2519,17 14 0,11 4 0,4 8 0</inkml:trace>
  <inkml:trace contextRef="#ctx0" brushRef="#br2" timeOffset="130739">12921 1289 21924,'25'-24'3059,"4"-7"-2699,-5 6-91,2 1 91,-8 15-180,-2 15-90,2 12 0,-3 19 0,1 10-90,-7 12-90,-3 7-1196,-8-30 0,-2 0 881,-1 1 0,-3-1-180,-2 1 1,-2-1-43,-1-3 0,-1-1-1802,-14 27 2429,1-11 0,5-12 0,2-7 0</inkml:trace>
  <inkml:trace contextRef="#ctx0" brushRef="#br2" timeOffset="131506">13128 1597 21655,'16'-34'869,"-1"0"1,-2 3-1,1 0-599,1-2 0,1 2-90,4-6 0,5 5 0,2 40-91,-2 12-89,-2 7 0,0 4 0,7 13-676,-10-14 1,-1-1 675,3 5 0,-1-7 0,-5-7 0,-4-11 0,-4-19 0,-2-12 0,-2-24 0,2-13 45,0 1 0,2-3-436,-2 11 1,1 0 390,0 5 0,1-3 0,1 3 45,1-2 0,0 4-100,3 1 0,1 2 55,-1 4 0,2 2 90,14-21-119,1 15 209,9 27-90,-9 21 0,7 26 2069,-13 14-2114,-9-6 0,-2 1-45,-3-10 0,0 0 0,1 10 0,-3-3 254,-1 8-254,-4-12 38,-3-9 52,-3-9-90,-4-13 90,-5-10-90,-1-15 90,-1-10 0,4-35-90,4 10-150,3 15 0,2 1 150,1-16 90,0 3-90,0 9 0,4-1 0,-3 17 0,2 1 0,-3 15 0,0 6 300,2-1-300,0 5 0,4-1 0,2 2 0,5 0 0,5 0 0,4 6 0,23 10 0,-7 2 0,-6-2 0,0 0 0,4 2 0,5 3 0,-21-14 0,0-3 0,-9-6 90,-1-8-90,-14-29 0,-1-1 0,-5-24 0,2 11-90,0 3 90,0 3-90,3 8-270,-4 6-360,8 7-359,-4 6-180,5 11-3059,0 13 4318,0 14 0,0 19 0,0 6 0</inkml:trace>
  <inkml:trace contextRef="#ctx0" brushRef="#br2" timeOffset="131824">14192 855 20935,'7'41'2339,"-3"0"-1890,-2-3-269,-2-2 0,0-2-90,1-6 0,3-4 0,3-6-90,3-4 90,0-7-90,4-3 0,0-4 0,3 0 0,1-6 0,0-1 0,3-9 0,-1-2 90,0-1-90,-3 3 90,-1 3 0,-8 8-90,-2 1 270,-4 10-180,-2 4 0,0 10 0,0 7-90,-16 25-90,1-7-135,0-13 0,-4 0-765,-3 0 1,-3 0 989,-1-5 0,-1-1 0,2-2 0,-1-4 0,-18 2 0</inkml:trace>
  <inkml:trace contextRef="#ctx0" brushRef="#br2" timeOffset="132155">14509 787 22464,'13'-48'2159,"-2"7"-1979,-4 10-90,-3 13 0,-1 7-90,1 13 90,3 9-90,3 14 0,2 5 0,2 6 0,4-2 0,1-4 90,1-5 0,-1-7-90,-1-9 90,0-3-1,-2-12 1,3-5 90,-7-10-90,-4-8-90,-4-3 90,-13-7-90,-8 3 0,-14 2 0,-7 4-270,-5 10-89,-2 6-361,2 8-179,3 4-451,3 10-719,5 0 2069,3 7 0,7-1 0,2 0 0</inkml:trace>
  <inkml:trace contextRef="#ctx0" brushRef="#br2" timeOffset="132323">14318 606 22554,'-9'-22'1439,"2"-3"-1349,14-2-180,9-3-359,17-1-901,14-1-8481,10 2 9117,3 5 0,0 5 0,-3 5 0</inkml:trace>
  <inkml:trace contextRef="#ctx0" brushRef="#br2" timeOffset="132712">14919 421 22464,'-12'-7'1979,"0"0"-1799,1 3-90,2 1 0,4 1-90,-4 0 0,8 0 180,-12-7 269,4-2-269,0-3-90,-2-2 0,10 0-90,1-2 0,8-4 0,10-1 0,9-4 0,8 4 0,4 0 0,-1 5 90,1 9-90,-5 3 90,-3 10 180,-5 5-90,-2 25-180,-8-1 0,-5 18 0,-7-8 90,-4-2-180,0 1-90,0-1-360,0-2-539,0 1-450,0-1-990,-4-1 2519,0 1 0,-1-3 0,2 0 0</inkml:trace>
  <inkml:trace contextRef="#ctx0" brushRef="#br2" timeOffset="132864">15260 968 19750,'8'25'2699,"-1"-4"-959,-3-5-1561,-1-9 479,0 1-568,-1-7 69,2 3-789,-2-4-1731,2 0 2361,-2 0 0,0 0 0,-2 0 0</inkml:trace>
  <inkml:trace contextRef="#ctx0" brushRef="#br2" timeOffset="148006">19589 407 18327,'8'-13'4587,"0"1"-4047,-1 1-1,0 2 1,-4 2 180,1 3-271,-4 0 1,0 1 90,0 1-360,0 0-180,0 12 0,0 2 0,0 15 0,3 31 45,-2-12 0,-1 3-335,2 2 0,0 2 290,-2 11 0,0-1 0,0-12 0,0-2 0,0 3 0,0 0 0,0-1 0,0 2 0,0-7 0,0 2 0,0-4 0,0 5 0,0-1 0,0 11 0,0-4 0,0 4 0,0-9 0,0-15 0,0 0 0,0 23 0,0-18 0,0 1 90,0 17-90,0-14 0,0-14 0,0-15 580,0-3-580,0-5 0,0-3 1529,0-4-1529,2 0 0,3-2 0,8-3 0,9-2 0,41-8 0,-14 5 0,5 0-610,2 0 0,2 0 610,-14 3 0,1-1 0,-1 2 0,7-1 0,-1 2 0,-1-1 0,0 1 0,11 2 0,-1 1-214,-18 0 0,-2 0 214,7 2 0,-5 0 0,2 0 0,-11 0 0,-5 0 0,-7 0 0,-2 0 1161,-4 0-1161,-1 0 487,-4 0-487,-2 0 0,0 0 0,-2 0 0,1 0 0,-2 0-720,-2-4-719,-4 3-540,-4-3-989,-8 4 2968,-6 8 0,-9 6 0,-4 9 0</inkml:trace>
  <inkml:trace contextRef="#ctx0" brushRef="#br2" timeOffset="153509">11906 9896 20126,'-8'-7'2788,"3"3"-2518,-2 2 0,3 2-1,-1 0 1,2 0 180,3 0-270,-4 0 0,3 0-90,-2 0 270,3 18-270,0 4 89,1 27 1,3 10-135,0-25 0,1 7 45,0 8 0,2 11 0,0 3 0,0-4 30,0 2 0,0-3 0,1 4-295,-1 0 0,0 3 1,1 0-1,0-4 205,0 5 0,1-4 0,-2-6 15,0-8 0,0 0-45,1-1 0,1 5 0,-1-6-347,-1-8 0,0-1 347,3 18 0,1 1 0,-2-15 0,0 0-120,-1 0 1,0-1 119,0-3 0,-1-2 0,1 15 710,0-3-710,-3-5 0,0 8 0,-4-20 90,1 7-180,-2-21 822,0-7-642,0-3 190,0-6 529,0 0-719,5 0-90,0-2 0,5 2 90,-2-2-90,0 0 0,2-1 0,6-3 0,-3 1 0,23-10 0,-14 7 90,17-9-90,-11 5 0,7-4 0,7 0 90,9-4-90,-20 9 0,1 0-358,3-3 1,1 0 402,5 0 0,1-1-650,3-1 0,2 0 605,2-1 0,1 0 0,3 1 0,4-2 30,-5 1 0,5-2 0,0 1-948,3 1 0,1 0 0,0 0 918,-1 0 0,-1 0 0,-1 1 0,-4 2 0,-1 0 0,-4 3-378,-2 0 0,-3 1 378,-2 1 0,-1 0 45,-3 1 0,-1 1 0,-3-1 0,0 0 45,11-4 0,1 0-90,-12 1 0,0 0 0,11-4 0,0 1 110,-12 3 0,-1-1-110,2 1 0,1 0 0,-2 0 0,3 1 129,15-2 0,0 0-129,-16 4 0,3 1 0,6 0 0,5-1 0,-6 2 0,20-2 1308,-18 3 1,-1-1-1309,9-2 0,-13 0 0,-7 0 0,1-1 0,9-1 0,-5-1 0,2 1 0,12-3 59,-16 5 0,1 0-59,18-3 0,2 0-113,-15 3 1,1-1 112,-10 2 0,2 1 0,23-5 0,1 1 0,-22 4 0,-2 1-1058,10-1 1,0-1 1057,20-2-606,-2 0 606,-30 4 0,1-1 0,0 1 0,1-1 0,1-1 0,1 0 0,2-1 0,1 1 0,1-1 0,1-1 0,2 1 0,2-2 79,-3 2 0,4-1 1,-2 0-80,6 0 0,0 0 0,-7 1 0,2 0 0,-3 1 0,1 0 0,-3 2 0,0-1 0,-1 1 0,-1 0 0,-1 1 0,-1 0 0,1-1-778,14-3 1,0-1 777,-13 2 0,1 1 0,12-5 0,-1 0 579,-14 3 0,-3 0-579,3 0 0,0 0 294,-2 0 0,4 0-294,8-1 0,5-1 0,-3 2 16,-1 0 0,-1 1-16,2-2 0,3 0 0,-5 1 0,-9 3 0,-3 1 1370,-1 1 0,1-1-1370,11-1 0,0 0 0,-10 1 0,-1 0 423,11-1 0,-2-1-423,-10 2 0,-1-1 0,15-1 0,4-1 0,4 0 0,1 0-383,-1 0 1,1 0 382,-2 0 0,-1 1 0,-16 1 0,-1 1 0,2 0 0,-1 1 0,1 0 0,-1-1 0,1 1 0,0 0 0,-2-1 0,3 1 0,15-2 0,1 1 0,-13-1 0,2 1 0,4 0 0,5-1 0,0 1-768,-6-2 0,-1 1 0,0 0 768,2 0 0,0 0 0,-1 0 0,2-1 0,-1 0 0,-3 1-750,7 0 1,-2 0 749,2 0 0,0-1-154,0 2 1,1-1 153,-1 1 0,0-1 0,2 0 0,-1-1 0,-1 1 0,2-1 0,-4-1 0,4-1 0,-3 1 0,9-2 0,2 0 0,-14 2 0,4-1 0,1-1 0,-2 1 0,6-1 0,-1-1 0,0 1-78,0 0 1,0-1 0,0 1 77,-3-1 0,-1 1 0,-2 0 0,6-1 0,-3 1 0,1-1 0,0 0 0,1 2 0,0 0 0,-1 0 0,0 0 0,-1 2 0,1 1 0,-1-2 0,2 1 449,-5 1 0,4-1 1,-3 1-450,8-1 0,0 0 0,-8 0 0,2 0 0,-4 1 283,3-1 1,-2 0-284,2-2 0,-1 0 0,1 1 0,0-2 0,0 1 0,3-2 0,-3 1 0,4-1 0,-2 1 0,9-1 0,0 0 0,-9 0 0,3 0 0,-4 1 0,3 0 0,-2 0 0,-1 0 0,-1 0 0,-3 0 0,2 0-111,-8 2 1,3-1 0,-3 1 110,6-2 0,-1 1 0,13-1 0,-1 0 0,-21 3 0,-3-1 281,0 2 0,-1-1-281,0-1 0,-1 0 0,0 0 0,-1 1 0,1-2 0,1 0 0,-1 1 0,1 0 0,1-2 0,1 0 0,1 2 0,-1 0 0,0-1 0,2-1 0,15-1 0,1 0 0,-16 1 0,0 0 0,12-1 0,-1 1 0,12-3 0,-2 1 0,-2 0 0,-17 4 0,1 1 0,-10 0 0,0 0 0,12-1 0,0 0 0,18-2 0,0 0 0,-2 0 0,-6 2-775,-20 2 1,-1 0 774,12-3 932,8-1-932,-15 5 985,-12 0-985,17-1 322,-10-2-322,1 0 0,-3-1 0,-10 2 3392,-2 0-3392,8-5 0,-1-3 0,-1-2 0,-5 0 0,-13 5 0,-2 0 0,-4 2 0,-2-11 0,0 7 0,0-18 0,0 6-3392,0-13 3392,0 0 0,0-7-198,0 2 1,0-3 197,0 9 0,0-3 0,-1-10 0,0-6 0,-1 3 0,2-1 0,-1 0-185,0 7 1,0-2 0,0-1 184,1-3 0,0 1 0,0 2-846,0-8 1,0 0 845,0 8 0,0-1 0,0 4 0,0-1 0,0 3 794,0 2 0,0 0-794,0 3 0,0 1 0,0 3 0,0 0 0,0-30 0,0 5 0,0 5 91,-4 4-91,0 2 0,-4 3 0,0 1 0,3 3 0,-4 2 0,4 3 551,-1 4-551,-2 2 2587,8-1-2587,-8 7 775,4 3-775,-1 8 439,-4 6-439,4 2 0,-6-1 0,0 3 0,-1-2 0,-2 3 0,-4 1 0,-5 1 0,-23 2 0,4 0 0,-2 6 0,-3 2 0,15-2 0,-1 2-1696,-15 5 0,0 2 1696,9 0 0,0 0 0,-5 1 0,-1 2-342,-1 0 1,-5 2 341,-6 2 0,-6 0 0,1-1 0,11-4 0,1-1 0,-7 0-390,0 0 1,-7 1 0,-3 1 0,1-2 0,5-2 389,6-2 0,5-2 0,0-1 0,-4 1 0,1 0 0,-2 0 0,-2 1 0,0-2 0,1 0-254,0-1 0,0 0 1,-1-1-1,2-1 1,3 1 253,-2-1 0,4 0 0,-1 0 0,-2 1 0,-11 0 0,-4 1 0,1 0 0,5-1 0,1-1 0,5 0 0,0 0 0,2-1 0,-1 0 0,-2 1-14,1 0 1,-3 0-1,-2 0 1,0 0 13,-1-1 0,-2 0 0,1 1 0,0-1 113,-1 1 0,1 1 0,-1-1 1,2 0-114,2 0 0,0-1 0,2-1 0,3 2-49,1-1 0,2 1 0,2 0 49,-1-1 0,0 1 0,0-1 0,3 1 0,0 0 0,0 0 0,2 1 0,0 0 0,0-1 0,1 1 0,1 0 0,-1 0-190,-19 4 1,0 1 189,0-1 0,1 0 0,0 1 0,0-1 0,-1 0 0,0 0 0,0 1 0,0-1 0,20-4 0,0 0 0,0 0 0,0-1 0,-1 1 0,0 0-146,-1-1 0,0 0 0,0 0 146,-1 0 0,0 0 0,-1 0 0,-1 0 0,1 0 0,-1 0 312,0-1 0,1 1 0,-4-1-312,1 0 0,-3 1 0,-1 0 0,4-1 0,-4 0 0,4 0 0,-3 0 0,4-1 0,-3 1 0,1-1 0,4 0 204,0 1 0,4-1 0,0 0-204,-1 0 0,1 0 0,-3 0 0,-1 1 0,-4 1 0,0 1 0,3-1 0,-4-1 0,3 1 0,-5 1 0,4-1 0,-6 2 0,-1 0 0,1 1 0,5-2 0,-4 1 0,5-1 0,-3 1 0,3 0 0,-3-1 0,0 1 0,4 0 0,2-1 0,3-1 0,0 1 0,2-1 0,0 0 0,-3 0 118,-11 2 1,-3 1-1,3 0-118,-8 1 0,1 0 0,12-1 0,-2 1 0,4-1 0,-1 1 0,3-1 0,0 1 0,1 0-269,1-1 0,0 0 269,1 0 0,-1 0 299,1 0 1,1 0-300,-2-1 0,1 0 0,-1 0 0,0 0 0,0-1 0,-3-1 0,2 0 0,-3 0 0,2 0 0,-8 1 0,-1 1 0,7-3 0,-2 1 0,2-2 0,-6 0 0,2-1 0,-1 2 0,0-2 0,-1-2 0,1-1-83,1 4 1,0 0 82,0-3 0,0-1 0,1 5 0,-1 0 0,1-2 0,0 0 0,1 2 0,-2 1 354,6-1 1,-3 0 0,2 0-355,-6 1 0,-1 1 0,-5 0 0,-5 2 0,5 0 0,7 0 0,0 0 0,-5 1 0,-4 1 0,4 0 0,6-1 0,-1 0 0,-4 0 0,-6 0 0,6 0 190,2 0 0,1-1-190,8-2 0,-3 0 0,3-1 0,-6 2 0,2 0 0,-3 0 0,0 0 0,1 0 0,-1 0 0,0 0 0,0 0 0,1-1 0,-2 1 0,8-1 0,-3 0 0,2-1 0,-6 0 0,-2 1 0,-2 0 0,-5 2 0,6-2 0,6-1 0,0 1 0,-2-1 0,-6 2 0,6-1 0,5 1 0,2-1 0,-14 1 0,1 1 0,17-1 0,3 0 0,-1-1 0,0 0-766,1 1 1,1 0 765,2-2 0,1 1 0,-30 7 889,10-1-889,6-5 0,12 2 0,5-9 959,8 7-959,4-7 865,3 3-865,3-4 3374,-3 4-3374,3 3 55,-5 3-55,3 1 0,-5-2 0,-1 0 0,-3 0 0,1 0 0,2 0 0,-1-4 0,3 5 0,-16 2 0,11 0 0,-11 3 0,15-6 0,1 0 0,-2-4 0,1 3 0,-1-3 0,2 0 0,-1 5 0,1-8 0,0 10 0,-2-10 0,-12 12 0,6-8 0,-19 7 0,11-8 0,1-1 0,7-4 0,12 0 0,2 4 0,4-3 0,3 7 0,4-3 0,3 8 0,0 7 0,0 14 0,0 19-351,2-18 0,1 1 351,0 9 0,1 1 0,2 2 0,2 2 0,-1 3 0,0 0 0,2-1 0,0 0 0,0 1 0,-1-2 0,1-2 0,0-2-90,-2-3 0,1 0-2159,0 5 0,-1-1 2249,4 15 0,-6-29 0,-2-2 0,1-1 0</inkml:trace>
  <inkml:trace contextRef="#ctx0" brushRef="#br2" timeOffset="156943">824 11950 24353,'-43'-35'2788,"3"2"-2428,5 3 90,5 5 90,6 5-450,5 6-90,5 7 0,11 23 0,10 17 0,1 0 0,2 4-496,4 6 0,2 7 496,4 8 0,2 8 0,0-2-664,-3-11 0,-2-2 1,2 3 663,1-1 0,1 4 0,-1-1 0,0-3 0,-1-1 0,-2-3 0,2 1-339,0-2 1,0 2 0,1-1-1,-1-3 339,-2 1 0,0-4 0,1 3-101,0 1 1,2 4 0,0-2-1,-3-6 101,0 1 0,0-2 0,4 16 0,-2-5 590,-4-11-590,-1 3 1672,-8-27-1672,-2-2 1780,1-5-1780,2 2 697,3-1-697,4 3 0,-3-1 0,10 6 0,-4-5 0,4-4 0,2-5 0,0-6 0,5 0 0,6-4 0,7-7 0,10-7-301,8-12 301,-26 14 0,3-2-722,21-12 0,2-3 722,-10 6 0,1 0 0,-5 2 0,2-2 0,-1 2 0,10-8 0,-1 0 0,-15 11 0,0-1 0,0 0 0,2-1 0,1-1 0,2 0-704,2-1 1,3-1-1,1 0 1,-3 2 703,3-3 0,-2 2 0,3-1 0,-5 3 0,2-2 0,1 1 0,-1 0-225,-2 2 1,-1 0 0,0 1-1,-3 1 225,4-2 0,-1 2 0,0-1 0,12-4 0,2-2 0,-3 2-610,5-1 0,-3 2 610,1-1 0,0 1 0,-19 7 0,1 1 0,0-1-64,1 0 0,0-1 1,-1 0 63,3 0 0,0 0 0,-1 0 298,1 0 0,-1 0 1,4-2-299,0 1 0,4-2 0,1 0 0,0-1 41,3 1 1,0-1-1,1 0 1,2 0-42,-3 0 0,2 0 0,2 0 0,0 0 0,-1 1 0,1 0 0,0 0 0,0 1 0,-1 0 0,-2 1 114,2-1 0,-2 2 1,-1 0-1,-1 1-114,0 0 0,-1 1 0,-1 1 0,-3 0 0,0 0 0,-3 1 0,4-2 0,0 1 0,5-2 0,-1 0 0,-2 1 0,3-2 0,-3 1 0,3-1 0,-4 2 0,4-1 0,-2 0 0,-3 1-282,-2 1 0,-3 1 0,-1-1 282,0 1 0,-1 0 0,-1 0 0,20-8 0,-2 1-86,-5 1 1,2-1 85,-10 2 0,2 0 0,1-1 0,-1-1 0,1 0 0,-1 0 0,0 1 0,0-1 0,-1 0 0,-2 0 0,-1 1 0,-2 0 0,6-2 0,-3 1 0,3-2 0,0 1-75,1 0 1,0 0 74,-1-1 0,1 1 0,-1 0 0,0 1 0,-1-1 0,-1 0 0,-2 2 0,2-1 187,-6 3 0,2-1 0,-1 0-187,5-2 0,1 0 0,-8 3 0,2 0 0,-2 0 0,3-3 0,-1 1 0,-1 0 0,3-1 619,-3 0 1,3-1-1,3-1-619,-4 1 0,3 0 0,0 0 0,-2 0 0,7-3 0,-1 0 0,0 1 314,6-3 1,1-1-1,-3 3-314,-12 6 0,-2 1 0,-2 1 0,7-3 0,1-1 0,4-1 0,4-1 0,-4 1 0,-4 2 0,-2 0 13,16-7 0,-1 1-13,-14 5 0,-2 1 0,1 0 0,1-1 0,2-1 0,0 1 0,-1 0 0,-1 1 0,1-1 0,-2 1-193,-3 2 1,0 1 192,-4 0 0,-2 0 83,-3 4 1,-2 1-84,23-12 0,-9 5 482,-7 2-482,-5 0 0,-1 0 0,11-10 0,-7 7 1359,7-9-1359,-13 9 0,-1 1 1327,-1 2-1327,-3 2 0,-1 3 178,-6 1-178,6-3 0,-8 5 0,3-3 0,-5 4 0,-5 2 0,-1 0 0,-7-3 0,-1-2 0,-3-11 0,-3-4 0,-5-9 0,-5-11 0,-2-14-363,6 25 1,-1-3 362,-1-5 0,-2-2-786,-1-7 1,0-2 785,-3-7 0,1-1 0,5 16 0,-1 0 0,1-2 0,0-2 0,1-1 0,-1-1 0,1-1 0,-1 0 0,1-3 0,0 0 0,-1-3 0,1 0 0,0 3 0,0-2 0,0 3 0,0-1 0,2 4 0,-1-2 0,0 1 0,1 6-882,-5-15 0,1 6 882,1 2 0,0 1 0,1 8 0,-1 2-157,1 2 0,0 3 157,2 4 0,0 2 0,-12-26 0,5 9 0,0 7 447,0 7-447,1 5 0,-1 2 1248,2 3-1248,0 2 0,-2 1 2159,1 3-2159,1-1 520,2 1-520,1 2 0,1-4 0,2 3 0,0-1 0,-4-8 0,5 9 0,-5-6 0,10 13 0,-3 1 0,2 6 0,-7 1 0,3 4 0,-4 4 0,-1 1 0,-5 6 0,-7 1 0,-6 3 0,-9 3 0,-9 3 0,-9 3-312,25-11 0,-2 0 312,0 1 0,-3 3 0,-2-1 0,-3 1 0,1 0 0,-10 5 0,0 1-1062,4-3 0,-2 1 0,2-1 1062,-12 5 0,2 0 0,17-7 0,-1 1 0,0 0-328,-2 1 0,-1 0 0,-3 1 328,-4 3 0,-5 2 0,-1 0 0,3-2 0,-5 3 0,2-2 0,-2 2-301,13-7 1,-2 1 0,-2 0 0,2 0 0,3-2 300,-12 5 0,3-3 0,-2 2 0,0 0 0,-4 1 0,0 0 0,4-1 0,0 0 0,2-1 0,-4 3 0,7-3 0,-4 2 0,-3 0 0,4 0 0,5-2-162,-1 0 1,5-1-1,-2 1 162,3-2 0,-3 1 0,1 1 0,4-3 0,-15 9 0,2-1 0,1-1 0,1 0 0,2 0 0,0 0 0,2-2 0,-1-1 678,3 1 0,-2 0-678,5-4 0,-4 2 0,0 1 0,-2 1 0,-1 1 0,0 0 0,0 0 0,-1-1 0,1 1-28,1-1 1,0 1 0,4-2 27,-7 2 0,4-1 0,-3 1 0,0 0 0,2 0 0,0 0 534,2-1 0,-1-1-534,2 1 0,-1 0 0,4-3 0,-1 2 0,1-2 0,-7 3 0,0 0 0,8-3 0,-2 0 0,4-2 0,-2 0 0,-1 0-364,-7 3 1,-4 1-1,0 1 364,6-4 0,1 1 0,-1 0 0,-11 4 0,-1 0 0,3 0-141,10-5 0,2-1 0,2-1 141,-9 3 0,2 0-422,-2 0 1,-1 0 421,1 1 0,0 0 0,-1 0 0,0-1-37,2 2 0,0 0 37,2-1 0,-1 1 631,1 0 0,1 1-631,0 0 0,2 0 0,0 1 0,0 0 0,2-1 0,1-1 0,1 1 0,1 0 0,0-2 0,1 1 0,2-1 0,-2 1 0,5-2 0,-2 1 0,-1 0 211,1 1 1,0 0 0,-1 2-212,-10 6 0,-1 1 0,1-1 0,11-6 0,2-1 0,-1 1 0,-9 7 0,-2 2 0,4-2 0,1-2 0,2 0 560,5-4 1,-2 1-1,3-1-560,-4 3 0,2-2 0,0-1 0,-3 0 0,-12 11 0,0 0 0,13-10 0,1 0 511,-10 7 1,-1 1-512,4-2 0,2-1 0,10-7 0,0 0 65,-11 8 1,2 0-66,14-10 0,1-1 0,0 1 0,-1 1 0,1 0 0,0 0 0,-2 1 0,1 0 0,-2 1 0,1 0 0,-3 0 0,1 0 0,-1 0 0,0 0 0,0-1 0,-1 0 0,2-1 0,-1-1 66,2-2 0,-1-1-66,-7 6 0,-1-2 0,-15 9 0,16-10 0,2-1 0,1-2 0,-3 4 1099,18-11-1099,0 1 0,-1 1 0,-3 1 30,-12 9-30,0-2 660,2-2-660,8-8 216,10-9-216,8 0 0,5 3 0,15 21 0,12 28-810,0 5-302,-8-21 0,1 2-12,-3-7 0,1-1 1124,0 2 0,2-1 0,-1 1 0,1 1 0,0-2 0,0-1 0</inkml:trace>
  <inkml:trace contextRef="#ctx0" brushRef="#br2" timeOffset="158291">21250 1267 23094,'0'-41'2249,"0"2"-1530,0 3 91,-5 4-181,-2 3-89,-7 6-180,-1 3-180,-5 11-180,-6 9 0,-8 17 0,-9 17 0,17-8 0,1 3-413,-1 5 1,1 2 412,-2 3 0,3 2 0,2 0 0,3 4 0,1 13 0,7 2 0,13-6 0,9 0 0,10 5 0,8-7-130,4-17 0,4-10 130,7-9 0,1-10 0,-10-11 0,-2-6 0,2 1 0,-3-9 0,-5-33 0,-6-20 0,-5 8 0,-4 16 0,-4-1-23,-2 0 1,-1-8-1,-3 1 1,-8 11 22,-11 9 0,-6 8 0,0 1 0,-1 4 0,-29-9-206,-2 17-963,2 15-540,20 10 0,3 6-900,-9 12 2609,0 16 0,33-8 0,7 0 0</inkml:trace>
  <inkml:trace contextRef="#ctx0" brushRef="#br2" timeOffset="158684">21887 1090 23903,'-15'-20'2879,"-4"0"-2609,-2 4-1,1 2-179,6 3 0,6 6-90,4 1 0,8 4 90,7 0-90,5 0 180,0 0 0,-6 0 450,-6 0-630,-22 0 0,-1 0 0,-21 10 0,3 9 0,-3 15-1696,12 2 0,2 5 1696,8-9 0,2 2 0,3 8 0,1 4 0,5-3-165,5-2 1,5-1 164,2 12 0,8-2-74,14-5 1,6-6 73,-7-11 0,3-3-405,13 6 0,3-6-225,-10-14 1,1-6-181,2-2 1,1-4-181,1-3 1,-1-4-454,2-3 0,-2-4 1443,-1-1 0,-1-3 0,-1-3 0,-1-1 0,-2-1 0,1 0 0</inkml:trace>
  <inkml:trace contextRef="#ctx0" brushRef="#br2" timeOffset="159357">22838 923 23634,'0'-41'3418,"-8"3"-2609,-2 8-179,-12 5-540,-7 13-90,-7 8 0,-7 19 0,-2 15 0,2 20-471,23-19 0,3 4 471,1 1 0,4 3 0,3 1 0,3 1 0,0-1 0,3 0 0,4-2 0,3-1 103,7 28-103,7-8 0,6-14-90,5-11-270,3-16 90,3-8 90,2-16-90,14-24 270,-15-8-58,-12 10 1,-3-2 147,0-29 180,-9-3 180,-7-2-180,-12 3-1563,-1 25 1,-2 1 1292,-9-13-414,-6-4 414,11 33 0,5 20 0,4 16 0,10 21 0,7 12 0,9 8 0,-7-25 0,2 0 0,10 9 0,1-1 69,-6-10 0,1-3-69,18 9 0,1-5 0,7-10 0,-15-11 0,0-6 0,12-16 0,-13-8 0,-1-5 0,-9 1 0,-1-3 1254,6-13 0,-3-4-1254,-9 5 0,-4-3 0,-4-5 0,-2-5 0,-1 2-1226,2-10 1,-2 0 1225,-2 8 0,-2-2 0,-2 1 0,-2-1 0,-2 1 0,-1 5-197,1 4 0,-1 2 197,-4-18 0,1 9 0,4 22 0,2 10 427,4 21-427,2 46 0,4 13 996,-2-10 0,2 4-996,2-4 0,0 0 0,2 4 0,1 1 0,0 1 0,0 1-1209,2-1 0,0-1 1209,0 0 0,1-1 0,0-4 0,0 0-189,0-4 1,-1 0-37,-1-5 0,0-1-675,-1-4 1,-1-1-1529,4 26 2420,-6-12 1,-4-6 0,-4-5 0</inkml:trace>
  <inkml:trace contextRef="#ctx0" brushRef="#br2" timeOffset="160326">19658 2443 22464,'-29'11'3328,"3"-4"-2608,6-3-91,4-4-89,7 0 360,4 0-900,23-4 0,11-5 0,1 1 0,8-2-848,4 0 0,7-2 0,4-1 0,-2 1 848,-2 1 0,0 0 0,1-1 0,4 1 0,-4 0 0,4-1 0,2 1 0,1-1 0,0 0 0,-2 1-454,8-1 0,-1 1 1,-1 0-1,1 0 0,2 0 454,-7 1 0,0 0 0,2 0 0,-1 0 0,1 0 0,0 1-253,3-1 0,0 1 0,1 0 1,-1 0-1,1 0 0,0 0 253,1 0 0,-1 0 0,1 0 0,0 1 0,0-1 0,0 1-169,-1 0 0,1 1 0,-1 0 0,0 0 0,0 0 0,-1 0 169,-2 0 0,1 1 0,-1-1 0,-1 1 0,0 0 0,0 0 27,8-1 0,-1 1 0,0 0 1,0 1-1,-2-1-27,-3 1 0,-2 0 0,0 0 0,-1 0 0,0 0 0,8 1 0,-1-1 0,-1 1 0,-1-1 0,-8 2 0,0-1 0,-2 1 0,-1 0 0,9-1 0,-2 0 0,-2 1 290,-10 0 0,-1 1 0,-2 0-290,10-1 0,-4 1 0,-11 1 0,-2 0 0,18 1 1513,-17 0-1513,-12 0 1837,-8 0-1837,-5 0 3172,-5 0-3172,-1 0 664,-2 0-664,1 0 0,0 0 0,-2 0 0,0-2-810,-2 0 810,-22 15 0,-3 5 0,-19 19 0</inkml:trace>
  <inkml:trace contextRef="#ctx0" brushRef="#br2" timeOffset="399853">6526 12108 18327,'-17'9'4047,"-1"0"-3597,0 0-90,-1-4 0,3-1 89,2-4 91,4 4 0,3-3-1,4 3-179,3-4 540,0 0-541,11-6-89,11-6-90,26-16-135,-12 7 0,5-3-818,0 0 0,6-4 1,2-1-1,-2 2 773,8-4 0,-1 1 0,3-2 0,-11 7 0,2-1 0,1-1 0,1 1 0,0 1 0,1 1 0,1 0 0,0 1 0,-2 1 0,-1 1 0,12-6 0,-2 2 0,1-1 0,-8 4 0,3-1 0,-1 1 0,-4 3 88,-2 0 1,-4 2-1,-3 2 137,7-3 0,-3 2-225,-5 2 0,-4 1 0,0 3-450,-31 8-6566,-3 2 7016,-2 0 0,9 0 0,3 0 0</inkml:trace>
  <inkml:trace contextRef="#ctx0" brushRef="#br2" timeOffset="400845">20401 10692 22104,'-16'-2'3239,"2"-2"-2790,0 1 181,1 1 179,3 0-89,4 2-90,-2-2-630,8-1 0,-4-1 0,11 1 0,11 1 0,22 2 0,25 0-251,-22 2 1,6 0 250,7-1 0,6-1 0,-1 0-550,-11 1 0,-1 1 0,2-1 550,0-1 0,2 0 0,1 0 0,-4 0 0,1 0 0,-3 0 0,2 0 0,14 0 0,3-1 0,-3 0 0,-17 0 0,-3 0 0,1 1 0,8-1 0,0 0 0,-2 0 0,6 0 0,-6 0 0,6 1 0,7 0 0,-52 0 416,-10 0-776,-10 0-64,-5 0-2454,-7 0 2878,-4-2 0,-5 2 0,-5-2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86E2C-F3E9-49B6-7C54-EAF3B3ADDB47}"/>
                  </a:ext>
                </a:extLst>
              </p14:cNvPr>
              <p14:cNvContentPartPr/>
              <p14:nvPr/>
            </p14:nvContentPartPr>
            <p14:xfrm>
              <a:off x="147600" y="57240"/>
              <a:ext cx="11622240" cy="648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86E2C-F3E9-49B6-7C54-EAF3B3ADD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00" y="41040"/>
                <a:ext cx="1165464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6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BE285-7ADC-30D3-18B6-A939C037A1D0}"/>
                  </a:ext>
                </a:extLst>
              </p14:cNvPr>
              <p14:cNvContentPartPr/>
              <p14:nvPr/>
            </p14:nvContentPartPr>
            <p14:xfrm>
              <a:off x="954000" y="-360"/>
              <a:ext cx="11080800" cy="68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BE285-7ADC-30D3-18B6-A939C037A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800" y="-16560"/>
                <a:ext cx="1111320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9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A8F19-386D-52EA-7194-F3788BBAD773}"/>
                  </a:ext>
                </a:extLst>
              </p14:cNvPr>
              <p14:cNvContentPartPr/>
              <p14:nvPr/>
            </p14:nvContentPartPr>
            <p14:xfrm>
              <a:off x="1821240" y="783360"/>
              <a:ext cx="9613800" cy="441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A8F19-386D-52EA-7194-F3788BBAD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040" y="767160"/>
                <a:ext cx="9646200" cy="445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0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1D1A75-931F-411A-EF50-CBE027E742C3}"/>
                  </a:ext>
                </a:extLst>
              </p14:cNvPr>
              <p14:cNvContentPartPr/>
              <p14:nvPr/>
            </p14:nvContentPartPr>
            <p14:xfrm>
              <a:off x="431640" y="686160"/>
              <a:ext cx="11760480" cy="617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1D1A75-931F-411A-EF50-CBE027E74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669960"/>
                <a:ext cx="11792880" cy="62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11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447C72-A0F1-7D1D-90B6-9410090F8409}"/>
                  </a:ext>
                </a:extLst>
              </p14:cNvPr>
              <p14:cNvContentPartPr/>
              <p14:nvPr/>
            </p14:nvContentPartPr>
            <p14:xfrm>
              <a:off x="342000" y="620640"/>
              <a:ext cx="10570680" cy="605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447C72-A0F1-7D1D-90B6-9410090F8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04440"/>
                <a:ext cx="10603080" cy="60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8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9E467-2C5C-7AAE-EF8A-98E7A40D7508}"/>
                  </a:ext>
                </a:extLst>
              </p14:cNvPr>
              <p14:cNvContentPartPr/>
              <p14:nvPr/>
            </p14:nvContentPartPr>
            <p14:xfrm>
              <a:off x="3625920" y="483480"/>
              <a:ext cx="6173280" cy="45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9E467-2C5C-7AAE-EF8A-98E7A40D7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720" y="467280"/>
                <a:ext cx="620568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9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6D3BE3-6AF4-ED14-4EEF-59D2063D7E35}"/>
                  </a:ext>
                </a:extLst>
              </p14:cNvPr>
              <p14:cNvContentPartPr/>
              <p14:nvPr/>
            </p14:nvContentPartPr>
            <p14:xfrm>
              <a:off x="3148920" y="150120"/>
              <a:ext cx="9043200" cy="63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6D3BE3-6AF4-ED14-4EEF-59D2063D7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720" y="133920"/>
                <a:ext cx="9075600" cy="64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2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528D0F-2913-0F9C-A5AE-EF4462AABA1E}"/>
                  </a:ext>
                </a:extLst>
              </p14:cNvPr>
              <p14:cNvContentPartPr/>
              <p14:nvPr/>
            </p14:nvContentPartPr>
            <p14:xfrm>
              <a:off x="51120" y="61920"/>
              <a:ext cx="11806560" cy="679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528D0F-2913-0F9C-A5AE-EF4462AAB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45720"/>
                <a:ext cx="11838960" cy="68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16419-B52C-E854-23E5-EA1DA37798B7}"/>
                  </a:ext>
                </a:extLst>
              </p14:cNvPr>
              <p14:cNvContentPartPr/>
              <p14:nvPr/>
            </p14:nvContentPartPr>
            <p14:xfrm>
              <a:off x="1535040" y="50760"/>
              <a:ext cx="9420480" cy="508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16419-B52C-E854-23E5-EA1DA37798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8840" y="34560"/>
                <a:ext cx="9452880" cy="51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46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C5148D-78A1-97F6-480B-7997C823EA16}"/>
                  </a:ext>
                </a:extLst>
              </p14:cNvPr>
              <p14:cNvContentPartPr/>
              <p14:nvPr/>
            </p14:nvContentPartPr>
            <p14:xfrm>
              <a:off x="1833120" y="71640"/>
              <a:ext cx="10052280" cy="67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C5148D-78A1-97F6-480B-7997C823E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6920" y="55440"/>
                <a:ext cx="10084680" cy="68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E84298-1428-97DB-17AE-644997A80973}"/>
                  </a:ext>
                </a:extLst>
              </p14:cNvPr>
              <p14:cNvContentPartPr/>
              <p14:nvPr/>
            </p14:nvContentPartPr>
            <p14:xfrm>
              <a:off x="2219760" y="245520"/>
              <a:ext cx="8529840" cy="43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E84298-1428-97DB-17AE-644997A80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3560" y="229320"/>
                <a:ext cx="8562240" cy="43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F89B2C-9FB7-D8B0-0CED-16A3B0F8A002}"/>
                  </a:ext>
                </a:extLst>
              </p14:cNvPr>
              <p14:cNvContentPartPr/>
              <p14:nvPr/>
            </p14:nvContentPartPr>
            <p14:xfrm>
              <a:off x="2150640" y="668160"/>
              <a:ext cx="9559440" cy="558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F89B2C-9FB7-D8B0-0CED-16A3B0F8A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440" y="651960"/>
                <a:ext cx="9591840" cy="56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569DD-3C79-4816-735E-495FABC6CD15}"/>
                  </a:ext>
                </a:extLst>
              </p14:cNvPr>
              <p14:cNvContentPartPr/>
              <p14:nvPr/>
            </p14:nvContentPartPr>
            <p14:xfrm>
              <a:off x="1333080" y="801360"/>
              <a:ext cx="10859040" cy="583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569DD-3C79-4816-735E-495FABC6C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880" y="785160"/>
                <a:ext cx="10891440" cy="58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4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9C1F3-297D-F803-E72A-9AF984031C70}"/>
                  </a:ext>
                </a:extLst>
              </p14:cNvPr>
              <p14:cNvContentPartPr/>
              <p14:nvPr/>
            </p14:nvContentPartPr>
            <p14:xfrm>
              <a:off x="239760" y="-360"/>
              <a:ext cx="11535840" cy="68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9C1F3-297D-F803-E72A-9AF98403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60" y="-16560"/>
                <a:ext cx="1156824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0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0A4C8-8F95-7982-4F73-1E521C5D1C73}"/>
                  </a:ext>
                </a:extLst>
              </p14:cNvPr>
              <p14:cNvContentPartPr/>
              <p14:nvPr/>
            </p14:nvContentPartPr>
            <p14:xfrm>
              <a:off x="730440" y="115560"/>
              <a:ext cx="10261800" cy="447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0A4C8-8F95-7982-4F73-1E521C5D1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99360"/>
                <a:ext cx="1029420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8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293CCA-4146-3E51-23A2-B181A1346996}"/>
                  </a:ext>
                </a:extLst>
              </p14:cNvPr>
              <p14:cNvContentPartPr/>
              <p14:nvPr/>
            </p14:nvContentPartPr>
            <p14:xfrm>
              <a:off x="2311560" y="57240"/>
              <a:ext cx="9803520" cy="63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293CCA-4146-3E51-23A2-B181A1346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360" y="41040"/>
                <a:ext cx="9835920" cy="64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43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3B416-39CE-AC56-69F0-4086A128D430}"/>
                  </a:ext>
                </a:extLst>
              </p14:cNvPr>
              <p14:cNvContentPartPr/>
              <p14:nvPr/>
            </p14:nvContentPartPr>
            <p14:xfrm>
              <a:off x="3669120" y="784800"/>
              <a:ext cx="4924080" cy="24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3B416-39CE-AC56-69F0-4086A128D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2920" y="768600"/>
                <a:ext cx="4956480" cy="25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868E4B-1242-977B-6BF6-2B9160278756}"/>
                  </a:ext>
                </a:extLst>
              </p14:cNvPr>
              <p14:cNvContentPartPr/>
              <p14:nvPr/>
            </p14:nvContentPartPr>
            <p14:xfrm>
              <a:off x="2251440" y="379440"/>
              <a:ext cx="5132880" cy="322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868E4B-1242-977B-6BF6-2B9160278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240" y="363240"/>
                <a:ext cx="5165280" cy="32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81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BC476-00BB-BD55-F723-4EDCD7D7B835}"/>
                  </a:ext>
                </a:extLst>
              </p14:cNvPr>
              <p14:cNvContentPartPr/>
              <p14:nvPr/>
            </p14:nvContentPartPr>
            <p14:xfrm>
              <a:off x="0" y="282240"/>
              <a:ext cx="11951280" cy="65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BC476-00BB-BD55-F723-4EDCD7D7B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266040"/>
                <a:ext cx="11983680" cy="65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7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BCBC6-473A-65D6-7204-50C858D7FDE2}"/>
                  </a:ext>
                </a:extLst>
              </p14:cNvPr>
              <p14:cNvContentPartPr/>
              <p14:nvPr/>
            </p14:nvContentPartPr>
            <p14:xfrm>
              <a:off x="1736640" y="271440"/>
              <a:ext cx="9829800" cy="639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BCBC6-473A-65D6-7204-50C858D7F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440" y="255240"/>
                <a:ext cx="9862200" cy="64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7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4F3B9-1FF1-ADEE-D0D1-F6C2BD5825AA}"/>
                  </a:ext>
                </a:extLst>
              </p14:cNvPr>
              <p14:cNvContentPartPr/>
              <p14:nvPr/>
            </p14:nvContentPartPr>
            <p14:xfrm>
              <a:off x="1335600" y="466920"/>
              <a:ext cx="1052352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4F3B9-1FF1-ADEE-D0D1-F6C2BD5825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400" y="450720"/>
                <a:ext cx="10555920" cy="60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186A82-EF90-1379-78A6-7D5DCD9633C7}"/>
                  </a:ext>
                </a:extLst>
              </p14:cNvPr>
              <p14:cNvContentPartPr/>
              <p14:nvPr/>
            </p14:nvContentPartPr>
            <p14:xfrm>
              <a:off x="729360" y="350280"/>
              <a:ext cx="11050920" cy="64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186A82-EF90-1379-78A6-7D5DCD963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160" y="334080"/>
                <a:ext cx="11083320" cy="64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0D81C-1069-BDAD-4BF6-D57A648FEA74}"/>
                  </a:ext>
                </a:extLst>
              </p14:cNvPr>
              <p14:cNvContentPartPr/>
              <p14:nvPr/>
            </p14:nvContentPartPr>
            <p14:xfrm>
              <a:off x="0" y="-360"/>
              <a:ext cx="11734920" cy="502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0D81C-1069-BDAD-4BF6-D57A648FEA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-16560"/>
                <a:ext cx="1176732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87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887BA2-ACDB-1B61-D3D9-7C71592E6ED5}"/>
                  </a:ext>
                </a:extLst>
              </p14:cNvPr>
              <p14:cNvContentPartPr/>
              <p14:nvPr/>
            </p14:nvContentPartPr>
            <p14:xfrm>
              <a:off x="3024360" y="61920"/>
              <a:ext cx="4654080" cy="679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887BA2-ACDB-1B61-D3D9-7C71592E6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160" y="45720"/>
                <a:ext cx="4686480" cy="68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7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88E90D-668D-C3B4-589E-1766023D88C5}"/>
                  </a:ext>
                </a:extLst>
              </p14:cNvPr>
              <p14:cNvContentPartPr/>
              <p14:nvPr/>
            </p14:nvContentPartPr>
            <p14:xfrm>
              <a:off x="0" y="-360"/>
              <a:ext cx="10744920" cy="68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88E90D-668D-C3B4-589E-1766023D8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-16560"/>
                <a:ext cx="1077732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F47A7-63DE-B879-B19F-FEA0D001F7BA}"/>
                  </a:ext>
                </a:extLst>
              </p14:cNvPr>
              <p14:cNvContentPartPr/>
              <p14:nvPr/>
            </p14:nvContentPartPr>
            <p14:xfrm>
              <a:off x="1751400" y="79920"/>
              <a:ext cx="10369440" cy="667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F47A7-63DE-B879-B19F-FEA0D001F7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0" y="63720"/>
                <a:ext cx="10401840" cy="67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1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87882C-4A36-022A-57E8-1B26201C6CE7}"/>
                  </a:ext>
                </a:extLst>
              </p14:cNvPr>
              <p14:cNvContentPartPr/>
              <p14:nvPr/>
            </p14:nvContentPartPr>
            <p14:xfrm>
              <a:off x="1342080" y="148320"/>
              <a:ext cx="10797480" cy="655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87882C-4A36-022A-57E8-1B26201C6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5880" y="132120"/>
                <a:ext cx="10829880" cy="65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917E65-2C96-DFC3-91E9-04041822EC55}"/>
                  </a:ext>
                </a:extLst>
              </p14:cNvPr>
              <p14:cNvContentPartPr/>
              <p14:nvPr/>
            </p14:nvContentPartPr>
            <p14:xfrm>
              <a:off x="471240" y="338760"/>
              <a:ext cx="10855440" cy="651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917E65-2C96-DFC3-91E9-04041822E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322560"/>
                <a:ext cx="10887840" cy="65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0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Temp" id="{ABB0FD77-7A1B-1844-A643-8C0028321333}" vid="{E68E3886-2554-394E-89D7-3894569483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122</TotalTime>
  <Words>43</Words>
  <Application>Microsoft Macintosh PowerPoint</Application>
  <PresentationFormat>Widescreen</PresentationFormat>
  <Paragraphs>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Kowshique Roy</dc:title>
  <dc:creator>Kowshique Roy</dc:creator>
  <cp:lastModifiedBy>Kowshique Roy</cp:lastModifiedBy>
  <cp:revision>2</cp:revision>
  <dcterms:created xsi:type="dcterms:W3CDTF">2022-08-05T15:06:26Z</dcterms:created>
  <dcterms:modified xsi:type="dcterms:W3CDTF">2022-08-09T17:24:56Z</dcterms:modified>
</cp:coreProperties>
</file>