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24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3:13.932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10590 12411 21295,'-4'-37'3328,"-3"2"-2788,6 5 89,-6 5-89,6 5-90,-3 4-180,4 7-91,0 2-179,0 5 180,0 10 0,0 14 90,2 27-180,0-11 0,2 4-1579,1 11 1,0 3 1518,0-13 0,-1 2 0,2 0-30,-1 5 0,1 0 0,1 0-304,-1 2 1,0 0 0,0 3 325,1-1 1,0 2-1,1 1 1,-1-3-23,1 2 0,-1-3 0,1 1 0,1 12 0,1 2 0,-1-6-135,-1-4 0,0-3-495,1 5 1,-1-1-745,-1-12 1,-1-3 518,0-5 1,-1-5-1485,0 2 2339,-10-38 0,-6-14 0,-5-10 0</inkml:trace>
  <inkml:trace contextRef="#ctx0" brushRef="#br0" timeOffset="342">10639 13664 20935,'-7'0'2788,"-2"4"-2338,8-3-90,-2 3 180,3-4-91,0 0-269,5 0 90,26 0-180,8 0 0,13-1 0,4 0-45,-14 0 0,1 1-415,18-1 0,0 0 370,-17 1 0,-3 0 45,0 0 0,0 0-137,5 0 1,-1 0 181,15 0-90,2 0 90,-36 0-90,-10 0 0,-6 0 0,-6 0-1170,-2 0-269,-2 0-174,-5 0 1613,-4-6 0,-9-3 0,-3-7 0</inkml:trace>
  <inkml:trace contextRef="#ctx0" brushRef="#br0" timeOffset="833">11500 13523 22914,'0'6'1349,"0"2"-1169,0-7-90,0 3 0,4-4-90,13 0 90,5-2-90,14-5 0,20-15 0,-12 0 0,-13 5 0,-1-1 0,8-12 0,4-12 90,-15 12 0,-4-7 0,-17 15 0,-4 1 90,-8 1-90,0 4-1,-7 2 1,-1 5-90,0 5 0,-4 10 90,-2 6 0,-1 15-90,-1 5 90,5 8-90,7 6 0,4 1 0,8 1 90,6-3-90,4-4 0,10-7 0,7-5 90,7-8-90,7-5 0,4-9 0,0-3 0,0-4 0,10-6 0,-18 2-90,3-2-90,-24 4-539,-6-2-1,-5-1-179,-4-4-361,-10-3 1260,-7-15 0,-4 3 0,-4-13 0</inkml:trace>
  <inkml:trace contextRef="#ctx0" brushRef="#br0" timeOffset="1133">12312 12501 23454,'5'-54'2428,"-2"6"-1528,-3 2-630,2 18-181,-1 3 1,0 14-90,-1 6 0,2 5 90,2 17 0,6 21-90,-2-8 0,0 6-258,3 12 1,1 8 0,1 3 257,-3-8 0,1 3 0,-1 0 0,1 1-754,0 1 0,0 0 0,1 1 0,-2 0 754,1 0 0,-1 1 0,-1-1 0,0-5 0,1-2 0,-2-3 0,1-1-260,-1-1 1,0-1 0,0-2 259,3 16 0,-1-3-135,-1-6 0,0-3-135,-2-6 1,0-3-652,5 22-428,-3-16-29,-4-18 1378,-12-28 0,-8-17 0,-9-21 0</inkml:trace>
  <inkml:trace contextRef="#ctx0" brushRef="#br0" timeOffset="1356">12154 13198 21025,'-49'-23'2519,"6"3"-2250,8 6-89,11 5-90,6 0 90,10 4-90,6-1-90,17 3 0,16-3 90,23-1-431,-17 1 1,2-1 340,6-1 0,2 0 0,3-1 0,2 0-1093,0 0 0,-1 2 1048,-2-1 0,-1 0-45,-6 2 0,1 0-225,1 1 1,-1 1-1575,20 0-360,-11 2 2249,-27 2 0,-19 6 0,-5 1 0</inkml:trace>
  <inkml:trace contextRef="#ctx0" brushRef="#br0" timeOffset="1866">13262 12922 20755,'0'-12'2789,"0"1"-2250,-5 4 91,-13 3 0,-15 18-451,-3 2 1,-6 17-90,12-3 0,3 1-90,7-1 90,9-1-90,6-4 0,7-2 90,5-5-90,8-8 0,24-4 0,-3-6 0,17 0 0,-10 0-90,2 4 90,-3 5 0,14 21 0,-18 4-151,-15-9 1,-3 3 150,0 25 45,-16-11 0,-5 2-45,-1-9 0,-3-1-45,-6 11 0,-4-1 45,-2-14 0,-3-3 90,-23 23-90,-4-11 0,2-12 0,7-14-90,5-11 90,7-13-90,6-9 90,5-10-90,7-4 90,8-2 0,8 1 0,8 6 301,7 6-391,4 12-180,1 5-359,0 12-271,-1 5-2608,6 18 3508,-12-4 0,4 6 0,-13-11 0</inkml:trace>
  <inkml:trace contextRef="#ctx0" brushRef="#br0" timeOffset="2603">15459 12198 20845,'13'-38'3238,"-5"-5"-2878,-8 18 90,-8 4 0,-8 17-91,-10 12 1,-7 8-180,3 9 0,-1 4-135,8-5 0,0 1-235,-7 10 1,1 2 189,-3 17 45,18-18 0,4 1-45,3-1 0,6 1 0,9 3 0,6-2-203,21 14 203,-6-33 0,4-6 0,30-3 0,-29-5 0,0 2 0,1-2 0,-1 2 0,-2 3 0,-1 4-45,8 13 0,-3 8 90,-7 12 0,-5 5-90,1 0 0,-6 2-84,-11 8 0,-8-1 129,-7-17 0,-5-2 0,-4 0 0,-3-2 45,-3-3 0,-3-2 0,1-3-1,-3-3 1,-2-3 0,-1-4 45,-27 10-45,17-25 0,0-7 45,-17-10-90,13-25 0,5-10-115,12-8 115,10 7 0,7 0 0,18 3 0,24 17 0,8 6 0,4 6 0,9 7 0,2 14 133,-14 31 0,-7 6 0,14-5 0,-24-5 0,-1 0 0</inkml:trace>
  <inkml:trace contextRef="#ctx0" brushRef="#br0" timeOffset="2905">16121 12144 18905,'-5'-53'1169,"4"18"1,0 1 1520,-4-4-2420,5-6 1104,5 81-1194,6 17-180,-2 3 0,0 6-144,-1-20 0,0 0 1,1 5 143,0 7 0,0 5 0,1 2 0,-1-4 81,1 5 0,-1-3 0,1 5-81,-1-7 0,1 6 0,0 2 0,-1-2 0,-1-8 0,1 2 0,-2-6 0,0 3 0,1-1 0,1 5 0,-1-2 0,0-7-1050,1 8 1,-1-7 374,-1-4 1,-1-7-945,1-4-450,-7-42 2069,-18-56 0,11 29 0,-1-2 0,-8-20 0,0 1 0</inkml:trace>
  <inkml:trace contextRef="#ctx0" brushRef="#br0" timeOffset="3201">15959 12687 14769,'-33'0'1619,"6"0"1078,7 0-2697,12 0 1394,4 0-1304,12 0 699,10 0-789,13 0 0,11 0 90,11-4-90,8-1 0,-28-1 0,1 1 0,2 0 0,0 0 1272,-1 0 1,1-1-1273,12-2 0,0-1 0,-14 4 0,-2-1 0,9-3 0,-2 1 0,0 1 0,-9 2 0,-10 3 0,-6 2-90,-4 0-179,-5 0-1441,0 0-448,-5 0 2158,2 4 0,-2-3 0,0 3 0</inkml:trace>
  <inkml:trace contextRef="#ctx0" brushRef="#br0" timeOffset="3638">17112 12655 22104,'-19'0'1979,"-6"0"-1349,-10 6 89,-7 4-5839,-5 10 5480,-4 7-347,25 9 0,-2 19 0,-1 7 0,3-2 1,4-10-14,-3 3 0,5 2-126,8 3 1,0 14 0,3 4 0,6-9-1,9-21-323,35-5 269,7-9 0,0-14 0,-5-45 90,-3-13 0,-3-15 180,-17 2 0,-4-4 0,-6 11 0,-2-2-153,-1 4 0,-1-3 0,-2 3 288,-3-5 0,-2 2 0,-4-11 0,-1 3 879,3 19 1,-1 2-1015,-3-6 0,-1 9 2182,4 21-2182,0 20 0,4 23 0,2 9-90,0-7 0,2 2 53,0 16 1,2 4-99,6 3 0,3-2-12,-4-16 1,1 0-349,3 9 0,3-3-1555,3-15 0,1-6 1960,12 2 0,15-5 0,-12-27 0</inkml:trace>
  <inkml:trace contextRef="#ctx0" brushRef="#br0" timeOffset="4312">17514 12777 22464,'0'-36'2968,"-4"-4"-2788,0 15 180,-1 2 0,2 46-270,3 8-45,-2 2 0,0 6 0,-1 17 0,0 3-45,1-14 0,-1 2-267,-1 3 1,1 4 0,-1-6 311,1-8 0,1-2-90,-1 8 0,0-1 675,-4 20-540,6-40-90,-3 0 0,4-49 0,0-17 0,4-14 0,-2 22 0,2-1 125,1-4 1,2 1-126,2-3 0,0 0 0,1 2 0,3-1 0,11-12 0,4 3 0,-8 14 0,7 7-30,20 7 0,12 8 0,-9 11 30,-16 18 0,-2 7 0,31 6 0,-11 7 0,-45 4 0,-12 1 0,-12 17 45,-14-16 0,-5-3-45,-6 2 0,6-7 0,5-18-321,28-60 0,17-37 0,0 12 0,-8 35 0,2-1 0,6-21 0,1 0 0,0 0 0,0 0 0</inkml:trace>
  <inkml:trace contextRef="#ctx0" brushRef="#br0" timeOffset="4608">18505 12158 23723,'2'-41'1619,"0"0"0,1 84 1,-2 34-1620,-2-23 0,0 4 0,-1 8-107,2-11 0,-1 7 0,0 3 0,1 3 1,1-2-1,1-3 107,3 3 0,2-1 0,1-1 0,1-2 0,1-2 52,-1 2 0,1-1 1,3-4-1,7-4-262,15 9 0,7-6 0,2-18-330,-2-25 1,1-14 179,3-7 0,-6-9-629,-5-25-2115,-30-2 1,-7-3 3103,-4-7 0,-3 5 0,-4 3 0,-12 3 0</inkml:trace>
  <inkml:trace contextRef="#ctx0" brushRef="#br0" timeOffset="5012">17827 12723 21205,'-52'0'2878,"6"0"-1708,54-4-1170,24-3 89,9 0 1,15-2 0,6 0 0,-7 0-640,-6 1 0,-3 1 0,6-1 586,4 0 0,7-2 0,3 0 0,-2 1 0,-9 1-36,-6 2 0,-5 0 0,2 1 60,8-2 0,2 0 0,-5 2 345,-1 0 1,-5 1-136,10-1-90,-3 1 0,-34 4-90,-6 0-90,-4 0 0,-2-2 302,-4 1-7767,-23 9 7509,-3 1 0,-24 10 0,5-3 0</inkml:trace>
  <inkml:trace contextRef="#ctx0" brushRef="#br0" timeOffset="5811">10371 16246 21385,'-18'-6'2249,"3"-1"-2160,7-7 91,8-2 90,10-4 0,10-3 0,15-6 90,13-3-452,-18 15 0,5-2 332,9-1 0,6-1 0,-1-1-659,-5 3 0,-1 0 1,4-1 485,3-1 1,4-1-1,1 0 1,-1 1-388,-2 0 1,0 0 0,0 1 0,3-2 355,-5 3 0,1-1 0,1 1 0,2-2 0,0 1-357,-3 1 0,1-1 1,1 0-1,1 0 0,0 0 1,1-1 350,6-1 0,0 0 0,1-1 0,1 0 0,0 0 0,1 0-195,-4 2 1,0-1 0,1 0-1,0 0 1,1 0 0,0-1-1,0 1 187,-4 2 1,1-1-1,-1 1 1,2-1-1,-1 0 1,1 0 0,0 1-1,0-1-71,-4 2 1,-1 0-1,0 0 1,0 1-1,1-1 1,1 0-1,1-1 1,2 1-1,3-1 69,-7 2 1,2-1 0,3 0 0,1 0 0,1 0-1,1-1 1,1 0 0,-1 1 0,1 0 0,-2 0-1,0 0 1,-2 1 0,-2 1-47,6-2 1,-2 1-1,-2 0 1,-1 1-1,0 0 1,0 0-1,2 1 1,1-2-1,3 1 1,4-2 25,-14 5 0,2-1 0,3-1 0,2 0 0,1 0 0,1-1 0,2 1 0,0-1 0,0 1 0,-1-1 0,1 1 0,-2 0 0,-1 1 0,-2 0 0,-1 1 0,-3 1 0,-3 0 0,12-2 0,-4 1 0,-2 2 0,-2-1 0,-1 2 0,-1-1 0,0 1 0,2-1 0,0 1 0,3-2 0,-2 2 0,1-1 0,1-1 0,1 1 0,0 0 0,1-1 0,0 1 0,-1 0 0,0 0 0,-1 1 0,-1 0 0,-2 0 0,4 1 0,-1-1 0,0 1 0,-1 1 0,-1 0 0,0 0 0,-2 0 0,0 0 0,-3 1 0,0 0 0,6-2 0,-3 2 0,-2-1 0,0 1 0,-1 0 0,1-1 0,1 1 49,6-1 0,2 0 1,1-1-1,0 1 1,-2 0-1,-3 0 0,-4 2-49,14-3 0,-4 2 0,-5 0 0,-3 1 0,-5 0 0,-4 0 0,0 1 0,2-1 0,0 0 0,-7 2 1164,20 0-1164,-29 1 1762,-13 4-1942,-28 0 2185,-12 0-2815,-11 0-89,-5 6-181,-11 1 1675,-9 11-1540,22-8 1,-3 1-3972,-5 1 1,-2 1 4477,-7 2 0,-2 1 0,-9 1 0,-3 0 0,17-4 0,1 0 0,-1 0 0</inkml:trace>
  <inkml:trace contextRef="#ctx0" brushRef="#br0" timeOffset="6269">11496 16373 18881,'-46'26'419,"-1"1"1,7-5 0,3-1 148,-10 6-568,33-18 90,39-23 0,20-11 0,4 0 0,6-3-742,-10 5 1,5-2 0,2-1 0,1 0 718,4-1 1,2 0-1,1 0 1,3-1-231,-6 3 1,3 0 0,0 0-1,3-1 1,0 0 177,-4 3 0,1 0 0,1-1 0,2 1 0,0-1 0,0 1-142,-3 1 0,0 0 1,0 1-1,2-1 1,0 0-1,0 1 1,1-1 171,-5 3 0,1-1 0,0 0 0,1 1 0,0-1 0,1 1 0,-1-1 0,1 1-83,-4 1 1,0 0 0,0 1 0,0-1 0,1 0 0,0 1 0,0-1 0,0 1 0,1-1 106,1 1 1,0-1 0,0 0 0,0 1 0,1-1 0,0 1 0,0 0 0,-1 0 0,1 0 20,1 0 0,-1 1 0,1-1 0,0 1 0,-1 0 0,1 0 0,0 0 0,0 0 0,0 1-10,-1 0 0,1-1 0,-1 1 0,1 1 0,-1-1 0,1 1 0,-1-1 0,1 1 0,-1 1-21,-1-1 1,0 1 0,0 0 0,0 1 0,0-1 0,0 1 0,0-1 0,-1 1 0,0 1-15,6-2 0,-1 0 0,1 1 0,-1-1 0,0 1 0,0 0 0,-1 1 0,0 0-23,-2 0 1,0 0-1,0 1 1,-1 0-1,0 1 1,0-1-1,0 1 1,-1-1-23,4 0 0,0 0 0,-1 0 0,0 1 0,1-1 0,0 1 0,2 0 36,-1 0 1,1 1 0,1 0-1,1-1 1,-1 2 0,1-1 0,-3 0-1,-1 0-36,1 1 0,-2-1 0,-1 1 0,0 0 0,-2 0 0,1 0 0,-1 1 0,7-1 0,0 0 0,-1 0 0,-1 1 0,-2 0 0,-5 0 0,8-1 0,-3 1 0,-6 0 0,-6 2 0,0 1 0,-7 1 1160,23-2-1250,-23 4 1015,-24 0-2454,-51 12 180,-14 2 0,-8 3 134,-7 2 1,-3 1 1237,8-1 1,-3 0 0,0 1-1,5-3 1,0 0 0,-1 1 0,-3 1-1,-1 0 1,0 0 0</inkml:trace>
  <inkml:trace contextRef="#ctx0" brushRef="#br1" timeOffset="13726">21351 12121 23723,'7'-32'2429,"-1"3"-1979,-4 6 179,0 5-89,-2 5-180,0 6 0,1 7-270,4 17-90,1 23 0,-1-8 0,0 4 0,0 12 0,0 4-1671,1 8 1,0 3 1670,-2-17 0,0 1 0,1 0 0,-1 2 0,1 0 0,0 3-572,-1-1 1,0 4 0,0 0-1,0-4 572,0 2 0,1-3 0,-1 1 0,0 11 0,-1 2 0,0-3-175,-2-13 1,1-3 0,-2-2 174,1 3 0,-2-2-330,1 7 0,0-3-480,0 0-179,0-8 1699,0-10-1880,0-6 1144,-12-12-1953,-2-8 1012,-14-15 967,-2-7 0,-5-12 0,-4-2 0</inkml:trace>
  <inkml:trace contextRef="#ctx0" brushRef="#br1" timeOffset="13924">21108 13361 17607,'-45'-41'5487,"0"2"-4858,1 3-179,16 15 0,0 0-180,-8-6-90,-3-5 0,29 15-180,15 2 90,18 1-90,14 3 0,7 1 0,-5 1 0,3 0-614,19-4 0,3 0 614,-9 3 0,0-1-90,2 0 0,2 0-135,-1 0 0,0 1-180,-2-1 1,0 0-921,-5 2 1,-2-1 199,-6 0 1,-1-2 1124,-7 1 0,-3-2 0,19-15 0,-12-4 0</inkml:trace>
  <inkml:trace contextRef="#ctx0" brushRef="#br1" timeOffset="14634">21965 12515 22734,'4'-32'2609,"0"-3"-1980,0 12 1,-2 2-1,0 12-269,-2 4-90,0 3 450,0 32-720,0 12 0,0-3 0,0 5-1540,-3 4 1,-1 2 1539,0 6 0,-1 3 0,-3 3 0,-1 3-791,2-6 0,0 3 1,0-3 790,-2 6 0,2-1 0,2-12 0,0 1 0,1-6-216,-1-8 0,1-4 216,3 22 0,-3-17 0,4-15 1874,4-15-1874,4-15 3086,10-18-3086,5-8 0,2-4 0,-3 5 0,2-2 0,5-5 0,3-5 0,0 3 0,3-3 0,-1 3-543,1-2 0,-1 5 543,12-1 0,-24 33 0,-4 18 0,0 15 0,-3 12 0,0 11 0,2 5-207,3 0 207,4-3 0,-4-23 0,1-2 0,15 9 0,11-2 0,-8-27 0,0-11 1959,3-10-1959,1-10 0,0-10 0,-3-7 0,-5-6-245,-5-7 245,-3-4 0,-5-6 0,-2 1 125,-9 22 1,-2-1-126,1-25 0,-7 4 0,-11 24 0,-8 23 0,-5 8 0,-5 10 0,-3 7 251,-3 12-251,-1 9 0,15-4 0,4 4 0,6 3 0,5 1 0,0 1 0,4-1 0,10-2 0,4-3 0,18 10 0,-1-18 0,2-2 0,17 11 0,-15-15 0,0-3 0,11-3 0,-4-5 0,-5-6-900,4-4-629,-15-7-360,0-7-629,-19-12 2518,-8-4 0,-8-4 0,-5-3 0</inkml:trace>
  <inkml:trace contextRef="#ctx0" brushRef="#br1" timeOffset="15184">24381 12637 24623,'2'-14'1799,"0"3"-1529,-2 2 539,2 4-449,2 3-270,2 2 0,2 0 0,2 0-90,2 4 0,3-3 90,-1 3-90,0-4 0,-4 0 0,0 0 90,-3-10 0,-3 0 0,-10-12 0,-6 3-90,-29-5 0,5 13 0,-19 13 0,10 24 0,21-4 0,1 5-524,-3 6 0,1 2 524,1 5 0,1 2 0,0 3 0,1 1 0,5 2 0,3 1 0,2-2 0,6 1 0,14 17 0,8 0 0,-1-19 0,6-1 0,13 10 0,6-4 0,-1-21 0,3-6 0,3-1 0,4-3 0,-3-7 0,4-2 0,0-2 0,-5-2 0,1-1 0,-1-2 0,22 5 0,-4-6-45,-10-7 0,-12-10-1326,-17-26 472,-15-10 359,-16 17 0,-6 1-809,-14-23-661,-3-4 840,14 27 1,1-1 1050,0-3 1,-1 0 0,1-3-1,0 0 1,1-1 0,0-1 0</inkml:trace>
  <inkml:trace contextRef="#ctx0" brushRef="#br1" timeOffset="15477">24771 12275 21025,'4'-55'3598,"0"4"-2968,-4 7 89,0 8 810,0-1-989,0 14-90,0-2-360,0 15-90,3 14 0,4 14 0,3 21 0,1 7 0,-2-4 0,0 2-361,0 0 1,1 3-1,-1 3 361,1 13 0,0 4 0,-1-3-388,-2-12 1,0-2 0,0 5 387,-1-5 0,2 5 0,-1 3 0,0-3 0,-1-5 0,1 2 0,-2-4 0,1 1 0,2 11 0,1 3 0,0-4 0,-2-12 0,2-2 0,-2-3-247,2 2 0,1-2 112,0 7 0,1-4-1394,-1-4-450,-4-12-629,-2-13 2608,-4-12 0,0-9 0</inkml:trace>
  <inkml:trace contextRef="#ctx0" brushRef="#br1" timeOffset="16610">25449 12945 21295,'20'-42'2428,"-1"4"-988,-7-6-721,-6 16 1,-2-6-91,-4 18-179,0 0 0,0 3-360,-4 5 0,-2 2 90,-8 14-90,-5 8-90,-5 16 0,-5 15 0,14-18 0,0 2-201,-2 4 1,1 2 200,1 1 0,1 1 0,1 1 0,0 2 0,3 13 0,2-1 0,2-14 0,1-1 0,3 9 0,3-3 0,7 4-180,8-8-90,6-11-180,7-10-89,20-17 269,-11-13 180,13-17 90,-20-13 90,-7-15 0,-14 23 0,-1-2-119,-3-3 0,-2 0 164,-1-2 0,0 0-1043,-2 1 1,0 1 1177,-1-29 0,0 10-180,-4 13 0,3 9 0,-3 12-90,4 6 90,0 9-90,0 37 188,0 5-188,2-1 0,0 3 0,3 27 0,3 1 0,-2-22 0,1 0 2445,6 17-2445,-1-18 0,2-2 0,7-5-90,7-5-90,13-24 90,-7-15 90,13-9-45,-20-10 0,-3-6-246,-5 5 0,-1-2 336,5-14 0,-2-1 0,-8 9 0,-1 1 0,-2 4 0,0 1 45,6-26-1,-4 14-89,-4 7 0,-2 5 0,2 12 0,-1 4 0,4 17 0,2 11 583,3 12-583,4 13 0,3 10 0,-1 9 0,-11-25 0,-1 1-710,-2 1 0,0 1 710,-1-2 0,0 2-7,-1 8 0,-2 1 7,0-7 0,-1-1 0,0 30 0,-3-25 0,2-30 0,0-5 0,4-14 1418,-1-10-1418,2-16 0,3-18 0,2 1 0,3-4-418,-1 12 1,1-1 417,6-18 0,2 2 0,-3 19 0,1 4 0,0 2 0,2 3 0,2 4 0,1 3-188,27-11 188,6 18 0,-2 18 0,2 22 0,-32-4 0,-1 5 0,6 26 0,-5 6-527,-8-11 0,-3 1 527,2 19 0,-6 1 0,-11-16 0,-4-3 0,-3 0 0,-4-1 0,-4-2 0,-5-2-1349,-16 10 0,-5-3 1349,7-14 0,-1-3 0,-11 6 0,0-5 246,14-14 1,1-4-247,-4-6 0,2-2 122,-10-4-122,-1-16 0,31-13 0,10-16 784,16-12-784,7 11 0,4 1 0,-5 11 0,2 2 1588,9-8 1,1 5-1589,11 6 0,10 19 0,-17 12 0,5 14 0,-23 2 0,-4 3 0,-6-2-2698,-3 5 449,-4-9-7582,-1 3 8879,-5-9 0,-2-6 1,-5-1-1</inkml:trace>
  <inkml:trace contextRef="#ctx0" brushRef="#br1" timeOffset="16993">27536 12230 23993,'0'-39'809,"0"0"1,-2 2 0,0 2-180,1-22 89,-2 12 1,3 12-630,0 8-90,0 9 0,0 21 0,2 16 0,2 31 0,-1-17 0,0 5-484,0 8 1,1 8 0,-1-3 483,-1-8 0,1-1 0,-1 3-465,0 15 0,0 5 1,0-4 464,-1-16 0,0-2 0,0-1 0,0 21 0,0-1 0,2-4 0,0 0 0,0-12 0,0 2 0,-1-3 0,2 4 0,-1-2 0,1 10 0,0-3 0,2 3 0,-2-12 0,2-11-1170,-2-1-718,-2-15 499,0-3 1389,-2-9 0,-5-3 0,-2 4 0</inkml:trace>
  <inkml:trace contextRef="#ctx0" brushRef="#br1" timeOffset="17309">27430 13795 21475,'-10'22'2968,"0"3"-2428,6 4-1,-4 5 91,7 9-270,1-7 0,0 2-270,9 23-190,-3-19 0,4-1 100,16 16 0,9-5-90,6-7 0,2-11-90,-3-9 0,4-22 180,-17-35 0,-4-11-80,-21 7 1,-6-1 79,-7-25 45,1 30 0,-3 1-45,-18-26-552,-10 9 462,-6 12-449,-5 14-632,11 18 0,-2 9 1171,-2 9 0,0 5 0,-1 0 0,2 2 0,4 9 0,0 0 0</inkml:trace>
  <inkml:trace contextRef="#ctx0" brushRef="#br1" timeOffset="17892">22549 15586 22194,'-42'0'809,"0"0"1,4 0 0,1 0-720,-24-2-90,18-3 90,24-2 0,33-4-90,39-4 0,-8 4 0,11-1-753,-1 1 0,10-1 1,4-1-1,-3 1 730,-7 2 1,-2-1-1,2 1 1,4-1-358,-6 1 1,3-1 0,2 0 0,1 0 0,-1 0 0,-2 1 397,3 0 0,-3 0 0,0 1 0,2-1 0,4-1-136,-9 1 0,3 0 0,2-1 0,2 0 0,1 0 0,1 0 0,-1 0 0,0 0 217,-4 1 1,-1 0 0,2-1 0,-1 1 0,1 0 0,0 0 0,0 0 0,0 0 0,-1 0-172,1 0 1,-1 0 0,1-1 0,0 1 0,0 0 0,0 0 0,-1-1 0,-1 1 0,0 1 127,3-2 0,1 1 0,-1 0 1,0 0-1,-2 0 0,-1 0 1,-3 1-1,-2 1 42,9-2 1,-4 1 0,-2 1-1,-2 0 1,1 0 13,9-2 1,-1 1-1,-1 0 1,-1 0 45,-7 2 1,-1 0 0,-1 1 0,-2-1-159,9 0 0,-3-1 0,-2 1 0,-9 2 0,-2-1 0,-2 1 0,9-2 0,-4 0 566,-11 4 0,-3-1-566,14 0 1853,-14 4-1853,-24 8 1376,-8 3-2725,-18 7 540,-25 8-1350,1-6 2159,9-7 0,-1-2 0,-27 3 0,-5-3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1:14:06.99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8682 7314 18686,'-10'0'3059,"1"0"-2610,3 0 1,2 0 2698,4 0-2518,0-2-180,0-1-1,4-3-179,2-5 0,7-6-90,3-7-90,4-6 0,3-4 0,1-2 0,0 0 0,1 2-90,-3 4 0,-1 5 90,-3 5-90,-9 10 0,-2 2 0,-7 8 0,0 4 0,0 7 0,-5 10 0,-2 12 0,-9 7 0,-1 5 0,0-17 0,-4-1 0,-31 15 0,24-24 0,-2-3 0,-35 0 0,14-15 0,0 0 0,4-4 0,5-4 0,7-5 0,7-3 0,8-4 0,9-3 0,22-16 0,7 6 0,19-10 0,-3 13 0,3 3 0,-2 4 0,-3 3 0,-3 4 0,-5 2 0,-4 5 0,-4 5 0,2 2 0,-5 2 0,-3 12 0,-10 15 0,-6 35 0,-2-14 0,0 4-1131,1-7 0,1 3 1,-1 2 1130,-1 7 0,-1 3 0,1 2 0,1-12 0,0 2 0,-1 0 0,1 0-304,1 2 1,-1 0-1,0 1 1,1 3 303,-1 2 0,1 5 0,-1 1 0,1 0 0,0-5-336,1 0 0,0-3 0,0 0 0,0 2 336,0-1 0,1 2 0,-1 1 0,1-2 0,1-4 0,0 9 0,1-6 0,0 0 0,1-2 0,0-1 0,0-1-177,0-6 1,2 0 0,-1-2 176,0 16 0,0-4 0,0-9 0,0-3 0,-2-8 0,0-4 0,1 20 1864,-6-15-3663,6-15 2041,-3-50 0,10-16 1,-3-2-1,1 0 0</inkml:trace>
  <inkml:trace contextRef="#ctx0" brushRef="#br0" timeOffset="526">11947 7386 23364,'-28'8'1439,"-8"-2"-1349,-12-6 90,-10 0-939,-6 0 939,31-1 0,-1 0 90,0-3 0,1-1 89,-30-11-89,8-11-180,12-9 0,16-10 260,17-8-350,19-5 0,17-2-113,-7 31 0,5 3 113,2 0 0,7 4 179,22 5 1,4 7-90,-12 8 0,0 6-343,-4 5 1,2 5 0,-5 7 342,5 17 0,-9 14-501,-13-4 1,-4 10-1,-3 3 1,-3-2 410,-3-9 0,-2-1 0,-2 1 0,-2 4 18,0 2 0,-1 4 0,-2 2 0,-2-1 0,-3-4 4,-3 1 1,-2-4-1,-3 0 1,-1 0-23,0 0 0,-1 0 0,-2-1 0,0 0 22,1-3 1,-1-1-1,-1-1 1,-1 2-23,-4 7 0,-1 1 0,-2 0 0,3-5 0,0-1 0,2-4 0,-2 1 0,-3 6 0,-1 0 0,4-6-716,4-9 1,3-5 715,-9 22 273,13-13-273,35-6 0,16-18 89,-1-10 1,6-4-90,3-8 0,6-3-315,-9 1 0,7-2 0,1-1 0,-3 0-56,5-2 1,-3-1 0,4 0-58,-2-1 1,4 0 0,0-1 0,-5-1-383,-1-2 1,-4 0-1,-1-2 810,-1 0 0,-1-2 0,0-1 0,-4-1 0,-2-1 0,1-1 0,-3-2 0,1 1 0,-1 0 0</inkml:trace>
  <inkml:trace contextRef="#ctx0" brushRef="#br0" timeOffset="965">13506 7585 15596,'10'-44'832,"1"0"0,-1 0 0,3-17 0,0 2-471,-2 9 1,-1 2-182,-3 9 0,0 2 1756,1-13-1307,-4 23 1,-6 43-405,-4 38 0,-3 21-499,2-20 1,0 5-1,-1 3 1,1-1 273,0 2 0,-1 1 0,1 0 0,0 1 0,0-8 0,0 2 0,1-1 0,-1-1 0,1-4 0,-1 12 0,1-5 0,1 0 170,-1-5 1,1-2-1,-1-1-170,1-6 0,0-2 0,1-1 0,1 11 0,0-4 0,-3-10 0,1-3 1132,3 16-1132,-9-26 0,3-28 0,-3-33 0,2-16 0,3 3 0,2-4-15,0-4 0,1-4 1,2-1 14,5 3 0,1 0 0,2-2 0,2-5 0,1-2 0,2 0-17,-2 15 1,2 0 0,1-1 0,2-2 16,3 0 0,2-2 0,2-2 0,0 3 0,0 3 0,-1 2 0,0 3 0,1 1 0,1 0 0,5-8 0,2-2 0,0 4 0,0 7 0,8-2 0,1 11 0,-4 10 0,1 9 0,27 22-635,-36 25 0,-2 15 0,-4 2 635,-3-4 0,-4 2 0,-1 4 0,0 4 0,-2 6 0,-1 1 0,-3-1-155,-3-9 0,-2-2 0,-1 2 0,-3 2 155,0 2 0,-3 3 0,-1 1 0,0 0 0,-1-1 0,-2 9 0,-1-2 0,-1 0 0,0 0 0,1-2 0,-1 0 0,0-2 0,0-4-60,-3 3 0,0-3 1,1-9-398,4-9 0,0-8-3231,-5 4 3162,13-41 526,13-46 0,3 2 0,3-4 0,-4 11 0,1 0 0,-1-1 0</inkml:trace>
  <inkml:trace contextRef="#ctx0" brushRef="#br0" timeOffset="1801">14598 7336 21222,'33'-55'839,"0"0"1,-4 5 0,-1 5 104,-4 11 1,-2 9-46,0 18-315,-17 45 1,-10 22-585,1-15 0,-2 5 0,-2 3 0,1-2-774,-1 2 1,0 0 0,-1 1-1,1 1 774,0 2 0,-1 2 0,1 0 0,0-3 0,-2 6 0,2-1 0,0-5 31,1 3 1,2-3-32,-3 6 0,3-7 713,7-14-713,7-26 160,12-34-160,-4-5 0,2-8 0,8-17 0,4-10 0,-2 0-79,-3 8 0,-1 0 1,2-3 78,0-1 0,2-4 0,0 0 0,-2 3 0,2-1 0,-2 3 0,1-1 0,-4 8 0,2-2 0,-1 1 0,-1 5 17,9-17 1,-1 4-18,4-7 0,-4 10 0,-6 24 0,-8 37-68,-6 34 68,-6-6 0,-2 5 0,1 7 0,0 2-253,1 3 1,0 1 252,2-1 0,0-2 0,2-4 0,1-3 0,0-5 0,2-3 0,14 16 0,1-24 1880,4-30-1880,5-34 0,-16 3 0,1-5-1030,3-10 0,0-4 1030,2-6 0,-1-2 0,-8 18 0,0 0 0,0 0-272,7-18 1,0 0 271,-4 6 0,-1 2 0,-3 7 0,-1 1 0,-3 7 0,-2 2 448,-1-17-448,-10 12 0,-16 31 0,-15 26 0,10 9 0,0 8 760,-5 14 0,1 6-760,6-10 0,1 2 0,0 3-277,-2 6 1,1 2 0,1 1 276,-1 3 0,1 1 0,0-1-503,0 1 0,0 1 0,1-2 503,0-2 0,1-1 0,0 0 0,1-5 0,0-1 0,0-1 0,1-5 0,0 0 0,0-2 0,-5 12 0,-1-1 0,-6 2 0,-1-4-518,9-20 1,0-3 517,-4 2 0,-1-7 819,1-16-819,9-20 0,6-25 0,16-27 364,0 18 1,2-3-365,7-10 0,3-2 227,-5 17 1,2 0 0,-1 1-228,1-1 0,1 0 0,0 2 0,8-15 0,0 4 0,-4 8 0,1 5 0,4 9 0,1 8 0,11 11 1531,9 29-1531,-18 35 0,-16-22 0,0 1-474,-1 2 1,0 1 473,1-2 0,-1 0 0,14 25 496,-1-8-496,-1-9 0,0-12 1132,3-12-1672,5-19 90,3-21 271,7-22-318,-19 13 1,-1-4 496,3-8 0,3-5 150,1-3 0,2-6 0,-2 3-30,-6 12 0,-2 2 0,1-2-610,7-11 0,1-2 0,-3 6 535,-3 5 0,-3 6-45,-5 7 0,0 1-243,12-26 243,-15 30-90,-4 9-720,-14 36-272,-6 12 0,-3 6-1257,-3 11 0,-1 3 2339,0 1 0,0 1 0,4 1 0,3-2 0,5-17 0,0 0 0</inkml:trace>
  <inkml:trace contextRef="#ctx0" brushRef="#br0" timeOffset="1924">16438 8083 21008,'-4'57'390,"1"1"0,-2-2 0,-1 1-271,-3-9 1,-2 2 0,0-3-858,-1 4 1,0-1 782,-4 10 0,-2-3-630,3-21 1,0-4-9247,-11 10 9287,-10-10 1,4-30-1,-5-9 1</inkml:trace>
  <inkml:trace contextRef="#ctx0" brushRef="#br0" timeOffset="2081">16231 7716 23454,'18'-62'1619,"0"-1"0,1 2 0,3 0-1484,2 5 0,4 1-1201,3 1 1,5 2 1065,4 2 0,5 3-995,-12 15 1,3 1 0,0 1 994,4 2 0,1 1 0,1 1-120,1 0 0,2 2 0,-1 1-547,1 2 0,1 1 0,0 2-413,-2 3 1,1 0 0,0 2 1079,18-4 0,-2 3 0,-4 5 0,-2 2 0,-4 2 0,1-1 0</inkml:trace>
  <inkml:trace contextRef="#ctx0" brushRef="#br0" timeOffset="5241">23317 6735 21295,'6'-3'1709,"-2"1"-1349,2 2-1,0 0 1,-2 10-90,4 7 0,-2 19 90,3 17-225,-5-15 0,0 3-667,0 14 0,0 5 622,-2-12 0,-1 2 0,0 2-682,1 9 1,-1 3 0,0 3 681,-1-12 0,0 2 0,0 0 0,0 2-599,-1 5 1,0 1-1,-1 2 1,1 0 544,-1-9 0,-1 2 0,1 0 0,-1 1 0,0 0-268,0-6 0,0 0 0,0 1 1,-1 1-1,1-1 0,-1 2 247,-1 2 0,0 2 0,-1 0 0,1 0 0,-1 1 0,1 0-111,0-7 1,0 0 0,0 1 0,0 1-1,0-1 1,0 0 0,-1 1 107,1 0 1,-1 0 0,0 0 0,-1 1 0,1-1 0,0 0 0,0 1-40,0-1 1,0 0 0,0 0 0,0 0 0,1 1 0,-1-1 0,0 0 38,0-1 1,0 1 0,0-1 0,0 1 0,0-1 0,1 1 0,-1-1-13,0 9 0,0-1 0,0 1 0,1 0 0,-1-1 0,1 1 0,-1-2 0,1 1 0,0 0 0,0-1 0,0 1 0,0-1 0,1-2 0,0 0 0,-1 0 0,1 0 0,1 0 0,-1-1 15,1-2 0,-1-2 0,1 0 0,0 1 0,0 1 0,0 2 26,1 0 0,0 2 0,-1 1 1,1 1-1,0-1 0,0 0 1,0-1-42,-1-5 0,1 0 0,0 0 0,0-1 0,-1 0 0,1-1 0,0 1 31,0 6 0,0 1 0,0-1 0,-1-1 0,1-1 0,0-3-13,-1 1 0,0-2 0,0-2 0,-1-3 0,1-5 27,-3 21 0,0-5 135,1 3 0,-1-4-90,1-23 0,0-2 0,3 3 0,0-5 1339,-2-5-1429,4-16 1171,4-6-1171,4-12 1904,8-3-1904,14-7 0,15-6 1361,-12 8 0,4 1-1361,10-4 0,4 1-1014,-10 3 0,4 0 1,0 1 1013,9-2 0,1 0 0,3 0 0,-8 2 0,1 0 0,1-1 0,2 1-541,5-1 0,2 0 1,1-1-1,1 1 541,-7 1 0,1 0 0,0 0 0,1 0 0,1 0-231,2 0 1,1-1 0,0 1 0,3-1 0,4-1 230,-16 3 0,3-1 0,2 0 0,1 0 0,2-1 0,0 1 0,1-1 0,0 1 0,0 0-92,-3 0 1,2 1-1,0 0 1,0-1-1,1 1 1,0 0 0,0-1-1,0 1 1,0 0-1,0-1 92,0 1 0,1-1 0,-1 1 0,1-1 0,0 0 0,-1 1 0,1 0 0,-1-1 0,0 2 0,0-1-5,5 0 0,0 0 0,1 0 0,0 0 0,-1 1 0,-1 0 0,-2 0 0,-1 1 0,-3 1 5,10-2 0,-4 2 0,-1 0 0,-2 0 0,-1 1 0,2-1 0,-2 2 0,0-1 0,-1 1 0,1 0 0,-1 0 0,-1 0 0,-2 1 0,-1 0 0,0 1 0,-1-1 0,0 1 0,0 0-22,6-1 0,-1 2 0,0-1 0,-1 0 0,-2 1 22,9 0 0,-1 1 0,-1-1 0,-3 1 0,-7-1 0,-1 0 0,-2 1 0,-1 0 0,7 0 0,-2 0 0,-2 0 369,11-1 1,-5 0-370,-11-1 0,-5-1 1385,21-6-1385,-21-11 2115,-19-11-2115,-19-17 0,-8-14 0,0 11 0,-2-5 0,-1-3 0,0-1-1,1-3 0,-1 0 0,1-3 0,0-2 1,0 11 0,1-2 0,-1-1 0,1-1 0,0 0 0,0 2-327,1-7 0,1 0 1,-1 1-1,2 0 0,0-3 327,1 7 0,0-2 0,1-1 0,0 0 0,0-1 0,1 0-220,-1 6 0,1 0 0,-1-2 0,1 1 0,0-1 0,1 0 0,0 0 220,0-3 0,1 0 0,0 0 0,1-1 0,0 0 0,0 0 0,0 0-152,1 0 0,1-1 1,-1 1-1,1-1 0,0 0 1,0 1-1,1-1 152,0 1 0,0 0 0,0 0 0,0 0 0,1 0 0,-1 0 0,1 0-14,1 1 0,-1 0 1,1 0-1,0 1 0,0-1 1,0 1-1,0 0 14,0 1 0,0 0 0,0 1 0,1-1 0,-1 1 0,1 1 0,-1-1 0,0 3 0,0 0 0,1 1 0,-1-1 0,0 1 0,0 1 0,0-1 0,1-4 0,0-1 0,-1 2 0,1 0 0,-1 0 0,0 1 0,2-6 0,-1 0 0,0 1 0,-1 1 0,0 2 0,-1 5 0,-1 1 0,0 1 0,0 1 0,-1 1 182,0-6 1,0 2 0,-1 1 0,0-1-183,0-4 0,-2 0 0,1 1 0,-2 4 0,0 3 0,-1 4 0,-1-1 0,-1-5 0,-1-1 0,-1 7 0,-3 9 0,-1 4 1365,-13-24-1365,-6 14 0,-11 11 0,-13 12 0,-17 10 289,20 10 1,-7 3 0,1 0-290,6 1 0,1 2 0,-7 0 0,-4 0 0,-8 2 0,-4 0 0,1 0 0,4 0 0,4 0 0,3 0 0,-1 0 0,-3 1 8,7-1 0,-3-1 0,-2 1 0,0 1 0,0-2 1,3 1-9,-2 0 0,1-1 0,0 1 0,1-1 0,-2 0-267,-4 1 1,0 0-1,-2 0 1,0 0 0,0-1 266,7 0 0,1 0 0,-1 0 0,0 0 0,-3 0 0,-3 0 0,1 0 0,-4 1 0,-2 0 0,-1 0 0,-1 0 0,1 0 0,1-1 0,3 1-176,3-1 1,2 0-1,1 0 1,0 0-1,0 0 1,-2 0-1,-1 0 176,3 0 0,-2 0 0,-2 0 0,-1 0 0,0 0 0,1 0 0,1 0 0,2-1 0,2 1-73,-10-1 1,4 1 0,1-1 0,1 0 0,0 0 0,-1 0 72,0-1 0,-1 1 0,1-1 0,-1 1 0,1-1 0,0 0 0,2 0 0,1-1 0,1 1 0,-2-1 0,0 1 0,-3-1 0,-1 1 0,-2-1 0,-2 1 0,-1 0 0,1-1 0,3 1 0,2-1-4,-6 1 0,4 0 0,1 0 0,-1 0 0,-1 0 4,2-1 0,-3 1 0,-1 0 0,2 0 0,2-1 0,5 0 0,0 0 0,4 0 0,2-1 0,1 1 0,-12 1 0,2 0 0,2-1 313,8-1 1,1-1 0,1 0-314,-1 2 0,1-1 0,3 0 0,1-1 0,4 0 740,-3 0 0,6 0-920,11 4 1675,13 3-2844,16 5 521,30 9 828,7-5 0,21 6 0,-8-9 0</inkml:trace>
  <inkml:trace contextRef="#ctx0" brushRef="#br0" timeOffset="5841">24535 9842 24623,'-11'-47'779,"0"0"1,0 5 0,1 1-690,2 6-1,2 2 181,-2-31 270,4 35 90,17 65-630,-6 4 0,0 10 0,0 3-850,1 3 1,0 2 0,0 2 849,-1-5 0,-1 3 0,0 0 0,-1-2-723,-1 4 1,0-3 0,-1 1 722,0-1 0,-1 1 0,0-2 0,0-1 0,1-2 0,-1 0-324,0-2 0,-1-1 0,1-2-126,0-2 0,0-1 1,0-2-451,-1 16 1,0-2-316,2-8 1,-1-1 1199,0-8 0,1-3 0,7 17 0,0-10 0</inkml:trace>
  <inkml:trace contextRef="#ctx0" brushRef="#br0" timeOffset="6149">25408 10122 24158,'11'-43'517,"-1"-1"0,0 1 1,3-16-1,-1 5-382,-5 13 0,-2 4 187,-5-3-52,-11 46-90,-7 42-90,7-7 0,1 5-704,3 9 1,1 3 658,0 4 0,3 1 0,5 0 0,3 0 45,-1-4 0,5-1 45,11 6 0,6-6-46,-7-20 1,3-5 0,9 2 0,3-13 110,17-35-200,-11-35 0,-5-14 0,-9 6 0,-3-6-407,-7 17 0,0-5 0,-2-1 0,-2 3 407,-3-6 0,-4 2 0,-3-2 0,0 4 0,-2-2 0,-3 1 0,-1 1-400,-5-4 0,-3 2 0,-1 1 340,1 2 0,0 1 0,-4 7-345,-10 2 1,-3 14-766,-11 21 281,2 27-1000,9 22-900,9 17 2625,13-27 1,4 1 0,4 0 0,3 0 0,2-1 0,0 0 0</inkml:trace>
  <inkml:trace contextRef="#ctx0" brushRef="#br0" timeOffset="6391">26699 9281 23903,'22'-42'929,"0"0"1,-3 3 0,0 3-750,10-23 359,-7 20 181,-6 19-270,-2 34-450,-4 31 0,-4 14 0,-1 1 0,-1 5-602,-1-16 1,0 3 0,-1 2 0,0-2 601,-2 13 0,-1 0 0,0 0 0,-1-14 0,1 1 0,-2 0 0,1-1 0,-1 2 0,-1-1 0,0 0 0,0 0 0,-1 15 0,-2-1 0,1-1-900,-1-5 0,0-1 1,0-2 299,1-5 0,0-1 1,0-2-1735,-3 14 1,2-4 2333,2-11 0,1-3 0,-1 16 0,5-18 0</inkml:trace>
  <inkml:trace contextRef="#ctx0" brushRef="#br0" timeOffset="6641">27654 9385 24173,'8'-38'764,"1"0"1,-6-17-135,-24 39 0,-31 43-406,11 5 1,-3 6-1564,6-4 0,-1 2 1,-1 1 1398,-5 7 0,-2 1 0,0 1-38,11-10 1,-1 0-1,0 2 1,-2 1 48,2 1 1,-2 2 0,0 1 0,1-1 0,3-2-12,-8 10 0,3-2 0,0 1-60,6-7 0,-1 2 0,3-1 0,6-4 0,4 5 0,10-3 0,17 25 306,15-38 1,9-4-307,16-2 0,9-6 0,-8-6 0,3-3 0,3-1-411,9 0 1,4-2-1,2-1 411,-13-1 0,2-1 0,2 0 0,4-1-780,-4 1 1,5-1-1,3 0 1,0 0-1,-1-1 1,-4 1 677,0 0 0,-4 0 1,0 0-1,0 0 0,4 0 1,-1 0-1,4 0 0,1 0 1,-1 0-1,-2 0 0,-4 0 1,1 0-1,1 0 1,-1 0-1,1 0 0</inkml:trace>
  <inkml:trace contextRef="#ctx0" brushRef="#br0" timeOffset="10294">7602 5866 21745,'-55'0'1619,"4"0"-1260,4 0-89,5 4-90,-1 5 90,1 10-90,-5 10 90,9 6 0,-2 7-91,7-6 1,-1 3-400,3-2 0,-2 3 0,-1 4 422,1 0 1,-1 4-1,0 2 1,1-2-624,4-6 1,2-1 0,-1 1 0,-1 3 492,-2 3 0,-2 3 0,-1 1 0,1 1 0,3-2-561,-3 4 1,3-1-1,0 0 1,0 0 532,-1 4 1,-1 0 0,0 1 0,1 0-9,7-11 0,-1 0 0,1 1 0,1 0 0,-1-1-18,0 1 0,1-1 0,0 0 0,0 1 0,0-1 4,-3 12 1,-1-1 0,2 1-1,0-1-329,1-1 1,1-1 0,0 0 0,1 0 328,1-4 1,1 0-1,1 1 1,0 3-5,3-1 0,0 3 0,1 2 0,1-2 0,1-2 4,1-1 1,1-3-1,1 0 1,1 3-23,0-2 0,1 3 0,1 1 0,1-2 0,2-3 0,2 13 0,4-5 0,1 0 0,2 2 0,1-1 0,2 1-180,3-1 1,1 0-1,3-1 180,2 1 0,2-1 0,2 0 0,3-1 0,2 1 0,1-2 0,-4-14 0,0-1 0,1 0 0,2 0 0,0-1 0,1-1 0,2 0 0,3 3 0,4 2 0,4 2 0,3 1 0,-1-1 0,-1-3 0,1 2 0,-1-4 0,1 0 0,2 2-57,2-1 1,2 3-1,1 0 1,0-2 0,-3-2 56,0-4 0,-3-3 0,2 0 0,2 2 0,-5-6 0,3 3 0,1 0 0,1 0 0,-1-1 0,-2-2-31,9 8 1,-1-3-1,-1 0 1,3 2 30,-10-8 0,2 2 0,1 0 0,0 0 0,-1-1 0,-2-3 0,6 3 0,-2-2 0,-1-2 0,0 1-61,1-1 1,0 0-1,1 0 1,-1-1 60,2-1 0,-1-1 0,1 0 0,0-1-24,-1-1 0,1 1 0,0-2 1,0 0 23,0-2 0,0 0 0,1-1 0,3 0-9,3-1 1,4 0 0,2-1 0,0 0-1,-4-2 9,1-1 0,-2-1 0,0-1 0,3 0 0,-1-1 0,4 1 0,1-1 0,-1-1 0,-4-1 118,-2-3 1,-4-1 0,0-1 0,5-1-119,-7-1 0,4-1 0,1 0 0,1-1 0,1-1 0,-1 0 0,3-1 0,1-2 0,0 0 0,1 0 0,-1-1 0,1 1 0,0 0 0,0-1 0,0 1 0,1-1 0,-2-1 0,0 0 0,-2-1 0,0 0 0,0-2 0,-1 1 0,-2 0 0,-3 0 0,9-2 0,-3 1 0,-2-1 0,1 0-21,0 0 1,0 1 0,0-2-1,-1 1 21,1 0 0,0-1 0,0 1 0,0-1 0,-1 0 0,0 0 0,-1 0 0,1-1 0,1 1 0,-1-1 0,1 0 0,-1 0 0,-1 0 0,1-1 0,-1 0 0,0 0 0,-1 0 0,-1 0 0,1 0 0,3-2 0,1-1 0,4-1 0,2-2 0,-2 1 0,-3 1 0,1-1 0,-4 1 0,1 0 0,2-1 0,0-1 0,2-1 0,1 0 0,-1-1 0,-5 2 0,-1 1 0,-3 0 0,-1 0 0,0 0 0,2-1 0,-1 0 0,0 0 0,1 0 0,0 0 0,0 0 0,1-1 0,-1 1 0,0 0 0,0-1 0,0 1 0,0-1 0,-1 0 0,1 1 0,-1-1 0,0 0 0,-1 0 0,0 1 0,-1-1 0,0 0 0,-2 1 0,0-1 0,-1 0 0,1 1 0,12-5 0,0 0 0,-1 0 0,-4 2 0,0-1 0,-1 0 0,-4 2 0,0-1 0,-2 1 0,-3 1 0,-1 0 0,-1 0 113,-3 1 1,-1 0 0,-2 0-114,15-6 0,-2-2 0,-5 1 0,-3-1 0,-3 1 0,-3-2 0,-3-2 0,-1-5 0,-2-4 0,1-7 0,-3 1 0,-5 7 0,-2-1 0,1-2 163,1-2 1,1-3 0,-1-1 0,-1 1-164,2-6 0,-1 0 0,1-3 0,-2 7 0,1-4 0,1-2 0,1 0 0,0 0 0,1-2 0,1 1 0,1-2 0,0 0 0,0-2 0,0 1 0,1-2 0,0-2 0,0 0 0,0 2 0,-2 3-21,1 0 0,-2 2 0,0 1 1,0 2-1,-2-1 21,4-9 0,0 1 0,-2 1 0,-3 4 0,-2 1 0,-1 3 0,-2 0 266,0-2 1,-2 1 0,1-1-267,-2 2 0,0-1 0,-1 1 0,-1-1 0,-2 0 0,0 0 0,0 1 0,-1 0 0,-1-1 0,0 0 0,-2-1 0,0 0 0,-1 1 0,1-1 0,-2 0 0,0 0 0,-1 1 0,0-4 0,-2 3 0,-1-3 0,0-1 0,-1 0 0,-2 1 0,0 0 0,-2 0 0,1 0 0,-1 1 0,0-1 0,0 1 0,-2 2 0,-2-12 0,-2 2 0,0 4 0,-3-3 0,-1 4 0,1 2 0,0-1 0,-1 4 0,0 0 24,1 2 0,-1 0-24,0 3 0,-2 1 0,0 2 0,-2 0 0,-1 0 0,-1 0 0,-2 0 0,-2 0 0,-1-3 0,-1 1 0,-3-2 0,-2 0 0,-1-1 0,-2 1 0,-1-1 0,-3 0 0,1 5 0,-3-1 0,0 1 24,9 11 0,0 1 0,-1 0-24,-10-9 0,-1-2 0,0 4 0,-4-1 0,1 3 577,-2-2 0,-1 1-577,-2 2 0,-2 1 212,-1 0 0,-1 2-212,-2 3 0,-4 1 0,2 4 0,-4 0 0,1 2 0,12 5 0,2 2 0,-4 0-170,3 1 0,-3-1 0,-1 1 0,4 2 170,-4 0 0,3 3 0,0 0 0,-3 0 0,-1 0 0,1 1 73,-1 0 0,1 1 0,-5-1-73,0 1 0,-5 0 0,0 0 0,3 1 0,-5-2 0,2 2 0,-2-1-158,3 0 1,-3 1-1,0 0 1,4 0 157,-1 0 0,4 1 0,-1-1 0,1 1 0,0-1 0,-1 1 0,2-1 0,0 1 0,-1-1 0,2 1 0,-1 0 0,0 1 0,2-1 0,-1 1 0,-3 0 0,-3 1 0,-3 0 0,-1 0 0,3 1 0,-3 0 0,2 0 0,-3 1-150,4 0 1,-4 0 0,0 1 0,4 0 149,1 1 0,3 0 0,0 1 0,-2-1 0,1 1 0,0 1-23,0 0 0,1 0 0,-1 1 23,1 0 0,0 0 0,1 1 0,0 0 0,0 1 0,1 0 0,1 1 0,1-1 0,0 1 0,0 0 0,1 0 0,0 0-17,2 1 0,0-1 0,0 1 17,2-1 0,-1 1 0,-2 1 0,1 0 0,-4 0 0,0 1 0,3 0 0,-2-1 0,2 1 0,-4 0 0,5 0 0,-5 1 0,-1 1 0,1-1 0,5 0 0,-3 0 0,5 0 0,-2 0 0,-15 3 0,-3 1 0,5-1 0,-4 2 0,4 0 0,0 0 0,0 1 0,3-1 0,-1 1 0,7 0 0,-2 2 0,3-1 0,-8 4 0,2 0 0,10-3 0,-2 1 0,5 0 408,-1 2 0,5 0-408,1 0 0,2 1 0,2-1 0,2 1 0,2-1 0,2 0 0,2 0 0,0 1 0,-10 9 0,0 1 0,8-7 0,1 0 0,-9 7 0,0 1 0,9-9 0,1-1 0,-1 1 0,-1-1 0,-1 0 0,-1 0 0,-2-1 0,-1 0 0,-2 0 0,-1-1 0,-2 1 0,-1 1 0,-4-1 0,1 1 387,-2 1 0,0 1-387,-3 0 0,0 0 0,0 3 0,-1 0 0,-2 0 0,-1 1 0,-1 2 0,-1 0 247,0 2 0,-1 0-247,2-1 0,-2 2 0,8-6 0,-3 3 0,4-2 0,-8 4 0,1 0 0,10-5 0,-2 0 0,3 0-540,-1 1 1,3 0-361,-1 2 1,0 1-234,2 1 1,-1 0 1132,1-1 0,-1 1 0,0 2 0,-1 0 0,-1-1 0,1 0 0</inkml:trace>
  <inkml:trace contextRef="#ctx0" brushRef="#br0" timeOffset="12316">23910 12461 23634,'2'-34'1978,"18"-4"-1798,3 14 0,7 0-2920,13-5 0,8 2 2800,-7 6 0,4 0 0,2 1-38,-3 3 1,1 0-1,3 0 1,0 1-168,7-3 1,2 1 0,1 0-1,1 0 181,-8 3 0,1 0 0,1 0 0,0 0 0,0 0-117,3 0 0,1-1 0,-1 1 0,2 0 1,-1-1 116,1 1 0,1 1 0,0-1 0,0 1 0,0 0-221,0 0 1,1 0-1,0 0 1,0 1-1,-1 0 221,0 0 0,-1 1 0,1-1 0,-1 2 0,0-1-6,-1 1 0,-1 1 0,-1-1 1,1 1-1,-2 0-12,-2 0 0,-1 0 0,0 0 0,-1 0 0,0 0 112,7 0 0,-1-1 0,0 0 0,0 0-108,7-2 1,2 0-1,-2-1 1,-5 1-23,-3 1 0,-4 1 0,1-1-30,5-1 0,0-2 0,-9 3-105,-14 2 0,-5 1 1076,12-9-1571,-22 7 1719,-16 2-2348,-20 4 2049,-16 9-790,-21 6 0,18 0 0,-3 2 0,-4 1 0,0 0 0</inkml:trace>
  <inkml:trace contextRef="#ctx0" brushRef="#br0" timeOffset="12708">24746 12872 23454,'-44'0'419,"0"0"1,5 0 0,2 0 120,-19 0-1,21 0 721,23 0-721,71 0-314,-22 1 0,7-2-998,7-1 0,11-1 0,3 0 1,-4-1 772,2 1 0,-3-1 0,4 0 0,-12 0 0,3-1 0,2-1 0,-2 1 0,-2-1 0,-1 0 0,-1 0 0,-2 0 0,2-1 0,0-1 0,1 0 0,0-1 0,0 0-420,0 0 1,0 0-1,-1-1 1,1-1 419,0 1 0,-1-2 0,0 1 0,1-1 0,-2 1 0,0-1 0,-1 0 0,0-1-369,15-3 0,-2-2 0,0 1 369,-3 0 0,-1 1 0,-1-2-235,-3 1 0,-1 0 1,-1 0 234,-5 1 0,0 0 0,-1 0 0,17-7 0,-2 1 0,-7 2 0,-3 1 0,-6 2 0,0 0 511,1 1 0,-3 1-511,11-4 703,-3 4-2772,-38 17 804,-19 9 1265,-20 14 0,-29 11 0,21-14 0,-1 0 0</inkml:trace>
  <inkml:trace contextRef="#ctx0" brushRef="#br0" timeOffset="15650">21295 1932 22464,'14'-53'2069,"-2"6"-1799,2 10 180,-3 16 89,-3 21 1,-1 29 90,1 32-406,-3-16 1,-1 5-645,0-6 0,-1 2 1,0 1 479,-1 8 0,-1 2 0,0 2-496,1-11 0,-1 2 0,-1 1 0,1 0 436,-1 1 0,0 1 0,0 1 0,0-2 22,0 0 1,0 0 0,0-1-1,0-1-22,0 12 0,0-1 0,0-3-218,0-6 0,0-2 0,0-2 218,0 10 0,0-5 0,-2-7 0,0-20 0,2-31 0,-3-47 0,2-24-142,2 25 0,2-2 0,0-3 142,0-2 0,-1-5 0,2-1 0,0 2-42,1 9 0,1 1 1,0 1-1,1-1 42,1-1 0,0-1 0,1 1 0,0 0-23,1-1 1,1 0 0,0 1-1,0 1 45,1 2 1,1 0 0,1 1-1,0 2-108,5-11 0,1 2 1,2 2 85,-1 8 0,1 3 0,2 3-180,10-7 1,4 8 179,-3 13 0,1 9 1320,26 21-1320,-33 36 0,-10 12 0,-9-3 0,-7 4 122,-4 1 0,-3 4 1,-4-2-123,-4-7 0,-4-2 0,-1 0 0,-1 3 0,-1 0 0,-1 0 0,-1-1 0,0-1 0,0 0 0,1-3 0,0-1 0,0-1 109,-8 13 0,2-1-109,4-9 0,3-2 0,5-8 0,5-3 0,3 20 496,26-17-586,22-18 45,-10-17 0,4-6-323,9-4 0,3-5 278,9-6 1,2-3 173,-15 5 0,0-1 0,1-1-114,2-2 0,1 0 0,-1-2-172,1-1 0,-1 0 0,-1-2 172,-1 0 0,-1-1 0,-1-1 30,-3 1 0,-2-2 0,-2 0 0,13-16 0,-4-1 0,-9 2 0,-5-1 0,-8 2 0,-5 0 0,-6 4 0,-5 1 0,-14-25 0,-14 16 0,-20 25 90,-12 23-90,22 11 0,1 5 9,-4 9 0,2 5-9,1 7 0,3 5 0,1 7 0,5 4 0,5 6 0,5 2 0,5 2 0,4 0 0,7-1 0,6-1-367,6-7 1,5-4 366,3-7 0,9-9 241,23-14 0,7-14-241,-13-9 0,0-9 30,-3-4 0,2-7 0,-4-3-30,-9-2 0,-3-3 0,0-1 0,3-3 0,-1-2 0,-1 0-393,1-3 0,-1 0 0,1 0 393,1-2 0,0 0 0,-1 1 0,1 1 0,-1 0 0,0 1 0,0 3 0,0 0 0,-1 2-84,14-11 1,0 6 83,-5 8 0,-1 7 716,-5 9 0,-1 7-536,23 24-135,-35 7 0,-5 8-52,-4 12 0,-7 5 52,-4 13 0,-6 3-13,-3-16 0,-2 2 0,-2 0-32,0 2 0,-2 0 0,-2 3 22,-1-4 0,-2 2 1,-1 1-1,1-5-22,1-1 0,1-2 0,-1-1 0,-3 7 0,-1 0 0,4-8 837,-2 11-747,15-37 32,17-34-212,15-36 90,-10 13 0,3-4-102,4-9 0,3-2 102,-8 14 0,1-1 0,1 1 0,1-2 0,1 0 0,0 1 0,1 1 0,2 0 0,-1 2 0,12-15 0,0 4 445,-4 6 0,-1 4-445,-6 10 0,-1 3 0,14-3 0,-12 27 0,-9 23 0,-7 18 0,-4 11 0,-2 7 0,0-5 90,2-4 1266,2-12-1356,2-13 709,4-12-709,4-18 0,7-13 0,7-12 0,5-11 0,4-1 0,-18 16 0,0 1 0,11-4-90,2 2 90,-19 35 0,-5 12 0,0 14 0,-2 9 90,4 0-90,1-2 0,1-7 0,2-16 0,2-8-90,27-40 90,-3-6-697,-10 1 0,1-4 697,0-1 0,0-2 0,-9 9 0,0-1 0,1-1 0,2-4 0,1-1 0,-1 0 0,2-3 0,-1 0 0,-1 0 0,0 1 0,-1 0 0,-1 1 0,-2 3 0,-2 0 0,0 2 0,9-14 0,-3 4-168,-4 9 0,-3 3 168,13-14 90,-11 32-90,-16 31 90,-4 37-90,-11-11 0,-2 4-552,1 10 0,-2 3 597,-3 5 0,-1 1-45,0 3 0,2-1 0,2-1 0,1-1 237,0-5 1,3-2-238,2-5 0,3-1-91,3 0 0,4-3-179,9 9 0,12-8-90,19-76 270,-11-14 60,-8 1 1,0-7 29,-5-1 0,-1-4-173,-4 13 0,1-3 0,0 0 262,2-5 1,0-2 0,1-1-328,3-2 1,0-2 0,0 1 357,0-1 0,0 0 0,0 1-30,-2 3 0,1 1 0,-1 2-60,-3 5 0,-1 2 0,0 3-73,5-6 1,-1 6 42,12-2 1020,-11 52-1020,-11 46 0,-11-9 0,-2 4 102,0 12 0,-2 2-102,-2-17 0,0 1 0,-1 1 8,0 2 1,-1 0-1,0 0-188,-1-1 0,-1 1 1,-1-2-151,0-1 0,0-1 0,-2 2-724,-1 6 1,-1 2 0,-2-3 1053,-9 8 0,-1-5 0,1-5 0,-3-8 0,-26-6 0</inkml:trace>
  <inkml:trace contextRef="#ctx0" brushRef="#br0" timeOffset="15794">26082 2112 22734,'-18'-36'839,"1"0"1,3 2 0,5 0-301,9-32-1328,28 8 879,-3 30 0,5 3-45,12 1 0,5 3-765,10 2 0,4 4 390,-15 6 0,2 1 0,1 2-540,2 1 1,0 1 0,1 2 869,-3 2 0,0 2 0,-2 0 0,15 4 0,-2 2 0,-7 4 0,0 0 0</inkml:trace>
  <inkml:trace contextRef="#ctx0" brushRef="#br0" timeOffset="17242">30549 4754 21565,'-28'-14'1349,"-1"7"-1079,-5 1-90,-4 12 90,-9 1 89,-6 7 1,0-7 0,2-1 0,4-6-1,7-4-89,5-5-90,8-7 0,13-8-180,10-6 90,18-6-90,14-1 90,21 3-391,-19 18 1,3 3 300,4 2 0,2 3 0,-1 1 0,0 3 45,-3 3 0,-1 4-45,19 13 0,-20 15 0,-27 23 0,-11-19 0,-5 5-507,-6 8 0,-5 6 0,0-2 507,5-10 0,0-1 0,-1 1 0,-5 15 0,-2 2 0,3-4-272,0 1 1,4-4 271,3-3 0,3-3 45,2-4 0,4-2-45,5-4 0,5-2 219,20 20-129,25-11-90,-14-27 0,4-5 0,7-2 0,3-4-355,7-1 0,1-2 355,1-4 0,0-2 0,-1-1 0,-2-2 0,-4-1 0,-2-2 0,-6-2 0,-3-1 547,-5 1 1,-3-1-728,22-14 227,-13 2-856,-11 0 8,-9 4-728,-10 1-171,-6 2 1700,-8 0 0,-2 0 0,-4 0 0</inkml:trace>
  <inkml:trace contextRef="#ctx0" brushRef="#br0" timeOffset="18192">31654 4641 19136,'14'-29'2968,"2"-1"-2608,6-2 90,5-1-90,5-2 89,15-9-269,-12 14-180,5-2 90,-18 22 0,-1 8 0,-3 17 0,0 17 0,-2 24-90,-6-18 0,-1 2-561,0 8 1,0 3 560,0 4 0,1 2 0,-1 2 0,0 0 0,-2-3 0,0-1 0,-1-5 0,0-2-141,-1-7 0,0-3 141,1 21 0,-2-17 0,-2-15 0,-2-13 0,-3-16 1075,-4-16-1075,-3-16 0,-2-12 0,-2-6 0,-2 2 0,-7 6 418,-5 15-418,-8 17 0,-7 23 0,-6 21-242,24-7 1,1 3 241,0 3 0,1 1 0,2 1 0,1 1 45,3-2 0,2-1 45,-11 19 0,7-9-90,3-22 0,9-9 90,-2-47-90,9-2 0,-2 4 0,0-2 0,2-22 0,0 7 0,0 9 393,-7 14-303,-17 18-90,-5 19-90,-14 24-90,0 13-502,21-18 1,-1 1 51,-1 1 1,-1-1-1980,-18 22 2570,5-7 0,13-13 1,5-6-1</inkml:trace>
  <inkml:trace contextRef="#ctx0" brushRef="#br0" timeOffset="19100">31816 4745 20935,'25'-41'569,"1"-1"1,-2 4 0,1 2-435,-2 6 0,0 3 225,22-16-180,-2 18 89,-1 12-179,-1 21 0,-2 15 0,-18 10 0,-2 6-45,-6-7 0,-2 2-308,0 12 0,-3 0 263,-8 20-34,-6-7 124,-6-14-90,-3-11 0,-1-18 0,1-18 0,7-41 0,10 6 0,3-4 0,1-1 0,2-1-96,5-6 1,2 2 95,-1 13 0,0 2 0,0 1 0,1 1-16,5-3 0,1 2 16,9-9-90,5 4 90,-15 27 90,-2 9-90,-2 7 713,-1 2-713,-3-2 70,-4 1-70,-2-7 0,-4 3 0,0-4 0,-2 0-90,0-4 90,0 3 0,-3 5 0,-2 8 0,-3 11 0,0 4 0,3 1 90,2 1-90,3-4 0,0 0-90,3-5 180,5-2-90,9-4 0,3-7 0,7-3 0,-1-4 0,1-4 0,-3-1 0,-5 0 0,-5 1 0,-12 12 0,-4 2 0,-11 12 0,1 1 0,-2 8 0,7 2 0,2 5 0,5 1 0,7-1 0,4-4 0,9-8 0,4-13 0,5-13 0,1-13 90,3-13-90,-2-10 90,-12 0 0,-1-3-45,-5 7 0,-1 0-247,2-14 1,-3 0 246,-5 12 0,-2 0 45,0-32-90,-2 5 90,-2 7-90,0 9 0,0 8 0,0 10 0,13 5 0,19 12 0,4 2 133,15 8-853,-14 6-269,1 2-990,-5 7 1979,-1-1 0,-5 4 0,-1-2 0</inkml:trace>
  <inkml:trace contextRef="#ctx0" brushRef="#br0" timeOffset="21609">29583 4152 20575,'-29'50'1619,"-1"0"-1439,-3 0-737,-3 3 647,16-26 0,-1 1-45,-1 3 0,0 1-194,-1 0 1,0 2 193,1 3 0,0 2 0,1 3 0,1 2-45,2 4 0,1 2-222,2 2 0,2 2 267,2 1 0,2 1 0,3 1 0,1-1-45,2-1 0,1-1 45,2 0 0,2-2 0,-1-2 0,2 0-45,0-2 0,0-1 45,2-2 0,0 0 45,1-1 0,2 0-45,1-2 0,1 0-166,2 0 0,2-1 166,0-1 0,2 0 0,2 0 0,1-1 0,2 0 0,2-1 0,3-1 0,1 1-45,3-1 0,1 0-192,3-1 0,1-2 192,0 0 0,0 0 0,-1-1 0,1-1 45,-2-1 0,-1 0 173,-1-2 0,1 1-218,-3-3 0,1 0 0,-1-1 0,0 0 302,0-3 0,1-1-212,-1 0 0,1-1 0,2-2 0,1-2-45,1-1 0,2-2 0,4-1 0,2-2-225,3 0 0,3-3 224,4-3 1,2-1-45,4 0 0,1-2-229,6-1 0,0-2 229,-18 1 0,-1 0 0,2 0 0,1-1 0,0 0 0,1-1 29,1 0 1,0 0 0,0-1-30,0-1 0,-1 0 0,1-1 0,-1-1 0,-1 0 0,1-1 0,-3 1 0,1-1 0,-1 0 0,-2 0 0,-1-1 0,1 0 0,19-3 0,-1 0-439,-2-1 0,-2-1 484,-1 0 0,-2-1-45,-2 0 0,-1-2 0,-1 0 0,-2-1-138,-2-1 0,0-1 138,-3 0 0,-1 0-45,-2-1 0,-1-1 45,-3 0 0,-1-1 45,-1 1 0,-1-1-45,-2 0 0,-1-1 0,0 0 0,-1-1 0,-2-2 0,-1 0 163,1-3 0,-1-1-163,-2-3 0,0-2 0,1-2 0,-1-1 0,0-3 0,-1-1 266,0-2 1,-1-1-267,0-1 0,-2-1 0,-1 1 0,-1-5 0,-3 4 0,0-4 0,-1 2 0,-1-11 0,-1 0-135,-2 7 1,0-3 0,-3 3 179,-2-6 0,-2 2-45,-1-2 0,-2 1-128,1 3 1,-2 1 127,0 0 0,-2 2 0,-2 0 0,-1 2 44,-1 1 1,-1 1-45,-4 0 0,-2 1-145,-2 0 0,-2 1 145,-3 1 0,-1 2 0,-4-2 0,-3 2 0,-2 0 0,-3 2 0,-5-1 0,-2 2 0,-5 0 0,-2 1 0,-6 1 0,-4 2 0,17 11 0,-1 2 0,-1 0 0,-2 0 0,-1 0 0,-1 2-318,-4-1 1,-1 2 0,-2 1 287,-5-1 0,-1 2 0,-3 1 30,11 4 0,-2 0 0,-1 2 0,-1 1 22,-4 0 1,-1 2-1,-2 1 1,-4 1-38,7 3 0,-5 2 0,-2 0 0,-1 1 0,2 2 0,4 0-190,1 1 1,2 1-1,2 2 1,-1 0-1,-2 1 205,0 1 0,-3 0 0,-1 1 0,1 1 0,2 1 0,5 2-23,-3 5 1,5 1 0,2 2-1,0 1-112,3-1 0,0 2 0,0 1 1,2 1-278,1 0 0,2 1 1,0 1-1,0 1-248,-12 9 1,2 2-1,0 0 660,0 1 0,1 1 0,2 1 0,0 1 0,1 2 0,0 0 0,1-1 0,0 1 0,0 0 0</inkml:trace>
  <inkml:trace contextRef="#ctx0" brushRef="#br0" timeOffset="24928">2144 2723 20305,'-33'-57'1709,"3"1"-1439,4 4 0,5 0 0,8 4 90,6 5-180,7 5-90,0 8 0,0 8-90,0 10 0,0 12 90,0 12-90,2 12 89,4 10 1,4 16 0,8 13-519,-7-23 1,-1 3 473,2 6 0,0 2-45,0 5 0,-1 2 45,0 2 0,0 0-631,-2 0 0,-1 0 586,0-3 0,0 0 0,-4-5 0,0-2-54,-1-7 0,0-2 99,-2-7 0,0-1 135,-1 17 90,0-14-90,-6-18 717,-4-15-807,-9-28 1260,-5-24-1350,11 9 0,1-4 45,0-10 0,2-3-399,4 13 1,2-2-1,1-1 354,1-1 0,0-2 0,2 1 0,3-2 0,2-1 0,1 1 0,1 1 0,2 0 0,2 0-483,3 1 1,2-1-1,4 2 483,1 2 0,4 0 0,2 2 0,4 1 0,4 2 0,2 3 0,5 0 0,2 3 0,2 4 0,3 2 0,2 3 0,1 3 0,0 4 0,2 2 0,-1 5 0,-2 5 0,-1 3 0,-2 6 0,18 9 0,-6 14-250,-9 15 1,-10 14 249,-18-6 0,-7 6 0,-5 4-23,-6-5 1,-4 3 0,-4 3-1,-2 0-440,-2-5 1,-3 2-1,-2 0 1,-2 1-1,-2 0 463,0-5 0,-2 0 0,-1 1 0,-2 0 0,-1-1 0,-1 1-182,-3 2 1,-1 0 0,-1 0-1,-2 0 1,0 0 0,-1-1 181,-2 1 0,-1-1 0,-2 1 0,1-1 0,-2-1 0,1 0-121,0-1 1,-1 0-1,0-1 1,0 0-1,0-2 1,0 0 135,2-3 0,0-1 0,0-1 0,0 0 0,1-1 0,0-1-89,-2 3 1,0-1-1,1 0 1,0-2 0,2-1 118,-3 2 0,1-1 0,2-2 0,1-2 311,-1 3 1,2-2 0,3-4-312,-1 1 0,12-6 1668,26-10-1713,20-26 0,11-11 30,0 0 0,6-3 0,2-2 122,-3 2 1,2-2 0,2 0-1,0-1-152,6-2 0,2-2 0,0 0 0,1 0-145,-10 4 1,1 0 0,-1 0 0,1-1 0,0 1 72,-1-1 0,0 0 0,0 0 0,-1 0 0,0 0-153,9-6 0,0 1 0,-1-1 0,-1 1-348,-3 1 1,-1 1-1,-1-1 1,-1 0-1886,-4 1 0,0 0 1,-2 0-1,0 0 2067,8-7 0,-1-1 0,-2 0 0,-4 0 1,-1 0-1,-1-1 0,-4 0 0,1 1 1,-1-1-1</inkml:trace>
  <inkml:trace contextRef="#ctx0" brushRef="#br0" timeOffset="25210">4219 2501 21475,'-21'-31'629,"1"0"1,-30-13-360,-13 39-1004,29 21 1,2 9 778,0 13 0,3 8 44,3 13 1,5 5-459,10-18 1,3 2 0,2 0 427,3-1 1,3 1 0,3-2-15,9 17 0,7-5 281,6-9 0,7-8-281,6-11 0,5-10 0,5-9 0,1-11-356,1-10 1,0-9 310,-2-10 0,-4-8 45,-4-6 0,-7-6-45,-7-4 0,-8-3 0,-9 2 0,-8-1-45,-11 3 0,-7 2 0,-8 5 0,-6 4-135,-4 6 0,-5 4-180,-2 6 1,-2 5-766,1 6 1,0 3 1241,3 4 1,1 4 0,5 6-1,1 4 1,-27 8 0</inkml:trace>
  <inkml:trace contextRef="#ctx0" brushRef="#br0" timeOffset="25495">4877 2036 21745,'17'-49'539,"0"0"1,0 3 0,1 1-450,-1 4 0,1 3-1,-2 7 1,2 4 90,18-4 0,3 35-90,6 30 0,-22-2 0,-1 4-627,2 9 1,-2 3 581,1 10 0,-3 4-636,-6-15 1,0 2 0,-1 2 590,-1 4 0,1 1 0,-2 1 0,1 3 0,-1 0 0,0 0-60,1-1 0,-1-1 1,1 0-91,-1-5 0,1-2 0,1-1-557,7 15 1,3-5-238,-2-14 0,5-8 938,26 3 0,7-48 0,-28-10 0,-1 0 0</inkml:trace>
  <inkml:trace contextRef="#ctx0" brushRef="#br0" timeOffset="26359">6046 2488 20755,'18'-47'629,"0"0"1,-3 5 0,-4 0-540,-5 7 0,-5 3 0,-12-16 90,-14 23-90,-11 25 0,-2 25 0,4 21-250,21-16 0,3 3 160,4 2 0,2 1 45,4 1 0,2 1-45,3-4 0,3 0 90,10 25 0,6-18 11,3-18-101,2-25 89,-3-21-89,-1-23 0,-3-11 0,-13 24 0,0-2 0,1-12 0,0 0 0,-3 13 0,-1 1 45,1-6 0,0 3 174,1 4-129,2 16-180,4 14 90,2 14 0,6 12 90,5 7-90,3 3 0,5-3 0,3-3 0,1-14 0,2-4 0,-1-18 0,1-6 0,-2-13 0,-1-7 0,-5-5 0,-4 2 0,-6 6 0,-4 6 0,-3 7 0,-4 6 0,-2 6 0,-2 4 0,2 8 0,1 1 0,3 7 0,0-2 0,4-5 0,1-3 0,3-4 0,2-6 0,1-2 0,1-6 0,-3-1 0,-5 3 0,-4-1 0,-6 8-90,-2 1 180,-2 4-180,2 6 180,-1 1-90,2 5 0,1-1 0,3-6 0,1-1 0,0-6 0,2-5 0,2-6 0,5-8 0,-1-8 0,1-1 0,-5 0-90,-4 6 90,-4 8 0,-2 7 0,-4 5 0,0 12 0,0 2 0,2 10 0,4 0 0,6 3 90,5-2-90,3-1 0,4-4 0,1-7 0,19-5 0,-11-8 0,16-5-180,-18-3-899,3-1 1079,-3 1 0,3 5 0,-1 3 0</inkml:trace>
  <inkml:trace contextRef="#ctx0" brushRef="#br0" timeOffset="26644">9153 2293 22644,'-39'9'330,"0"0"0,-8 3 0,-4 1-271,7-3 1,-1 2 0,-2 1-1449,-9 5 0,-2 1 0,-2 3 1434,10-3 0,-1 3 0,-2 0 0,0 3-336,5-3 0,0 2 0,-1 1 0,0 1 0,-2 1 309,-5 3 0,-1 1 0,-1 2 0,-1 0 0,-2 0-102,13-6 0,-1 0 0,0 1 0,-2 0 0,1 0 0,-2 1 0,0-1 95,3 0 0,-1-1 0,-1 1 1,0 0-1,-1 0 0,0 1 0,-1-1 1,0 1-121,1-2 1,0 0-1,-1 0 1,-1 1-1,0 0 1,0-1-1,-1 1 1,0 0 0,0 0 116,3-1 1,-1 0 0,-1 0 0,1 1 0,-1-1 0,0 1 0,-1-1 0,1 1 0,-1 0 0,0 1-26,-3 1 0,0 0 0,0 0 0,-1 0 0,0 1 0,0 0 0,0 0 0,0 0 0,-1 0 0,0 1 25,3-2 0,1 0 0,-2 0 0,1 0 1,-1 0-1,1 1 0,-1 0 0,0-1 0,0 1 1,0 0-1,1 0-11,2-1 1,1-1 0,0 1 0,0 0 0,-1-1 0,1 1 0,0 0 0,-1 1 0,1-1 0,-1 0 0,0 0 0,1 0 2,-2 0 0,1 0 0,-1 1 0,1-1 0,-1 1 0,1-1 0,-1 1 0,0-1 0,0 1 0,1-1 0,-1 0 0,0 1-8,1-1 1,-1 0-1,1 0 1,-1 0-1,1 0 1,-1 0-1,0 0 1,1-1-1,-1 1 1,1 0-1,-1-1 1,1 0-53,0 0 0,1 0 0,-1 0 0,1-1 0,0 1 0,-1-1 0,1 0 0,0 0 0,-1 0 0,1 0 0,0 0 0,0 0-55,-4 2 1,1-1-1,0 0 1,0-1-1,0 1 1,0-1 0,0 1-1,-1 0 1,-1 0-1,0 1 1,-2 1 114,6-4 0,-3 1 0,0 0 0,-3 1 0,1 0 0,-2 0 0,1 0 0,1 0 0,0 0 0,2 1 0,2-1 0,2-1 0,3 1 0,3-1 0,-8 7 0,4-1 0,3 0 0,3 0 0,1 1 0,-1-1 0,0 1 0,-3 2 0,-1 0 0,0 1 0,0-1 0,0 1 0,0-1 0,-1 1 0,1-1 0,0 1 0,0-1 0</inkml:trace>
  <inkml:trace contextRef="#ctx0" brushRef="#br0" timeOffset="29362">2298 7639 20395,'-26'14'2159,"0"-1"-1619,3-5 0,1-2-1,3-6-269,1-6 0,4-10-180,5-11 0,4-16 0,9-11 0,2-12-372,1 29 1,2-1 281,3-3 0,4 1 45,4-3 0,4 0-463,7-2 1,3 1 417,7-2 0,4 2-478,3 1 0,4 1 478,-16 16 0,2 0 0,0 2 0,17-10 0,0 4 0,-3 5 0,-2 2 0,-5 7 0,-3 3 0,-7 5 0,-3 5 0,15 16 459,-22 21-459,-23 25 45,-11-22 0,-3 1 348,-2 3 1,-3 1-394,-3-2 0,-1-1 0,2-4 0,1-2 1108,-14 21-1018,9-13-90,11-12 0,6-15 0,17-12 0,10-14 0,20-6 0,12-3 0,8 5 0,2 13 0,-4 15 0,-9 21 0,-12 20-297,-25-20 0,-5 4 297,-3 4 0,-4 2 0,-5 3 0,-5 1-418,-3 1 1,-4-1 417,-2 1 0,-5-1-60,-1-7 0,-4 1 0,2-3-165,-2 2 0,0-1-180,-9 7 1,2-4-676,4-8-1168,17-20 2248,20-27 0,22-34 0,-7 13 0,0 0 0</inkml:trace>
  <inkml:trace contextRef="#ctx0" brushRef="#br0" timeOffset="29651">3594 6812 22284,'8'-43'420,"1"1"0,-2 4 0,-2 3-241,-2-12-89,-10 22 90,-4 33-90,-4 27 90,5 29-574,8-24 1,4 1 483,4 5 0,4-1 45,3 1 0,4-3 45,6-2 0,3-4 71,3-6 0,5-7-71,20-13 0,2-9-180,-14-7 0,-1-6-223,13-13 1,-5-9 222,-20-2 0,-9-5 0,-3-2 0,-7-3 0,-6-2 0,-6-1 0,-8 3 0,-6 1-90,-7 3 0,-5 3-496,-7 7 1,-6 5 180,-4 6 1,-3 6-226,-3 8 0,-1 8-719,-1 6 0,1 6 1349,1 6 0,2 4 0,4 6 0,2 3 0,2 3 0,0-1 0</inkml:trace>
  <inkml:trace contextRef="#ctx0" brushRef="#br0" timeOffset="30051">4377 6047 21385,'2'-34'569,"0"0"1,1 0 0,0 1-30,10-31-91,-1 7-179,2 12-180,-2 11 0,-1 12 90,-1 10 0,0 22 0,2 18 0,0 8-135,0 0 0,-1 4-500,8 20 0,0 3 500,-2-7 0,0 0-45,3 4 0,1 0 0,1 0 0,3-2-585,1-2 0,2-1 315,1-4 1,1-2-271,1-6 0,2-2-425,-2-7 0,3-3 965,-3-6 0,3-6 0,29-3 0,-1-16 0</inkml:trace>
  <inkml:trace contextRef="#ctx0" brushRef="#br0" timeOffset="30377">5372 6215 20575,'-7'-52'659,"-1"1"1,-2 4 0,-4 3-480,-4 7 0,-5 4-90,-3 8 0,-3 7 90,-35 2-530,30 20 1,1 6 394,2 5 0,3 6 0,1 6 0,5 3 0,4 2 0,5 2 134,5 13 0,9 1-179,11-11 0,6-2 45,-2-2 0,7-9 29,15-25 1,3-18-75,-6-25 0,-4-11 90,3 0 0,-3-4-359,-13 13 0,-2-3 0,-1 4 359,-1-4 0,-2 4-90,-2 4 0,0 1 403,6-19-313,0 20-79,0 26-11,5 24 0,-1 20 0,2 9-450,8 10 1,2 3-91,0 3 1,1-1-1433,4-1 1,0-6 1971,-10-21 0,1-6 0,33 4 0,0-15 0</inkml:trace>
  <inkml:trace contextRef="#ctx0" brushRef="#br0" timeOffset="30995">6095 5636 21025,'-10'-43'629,"1"-1"1,-15-7 0,-6 3-540,6 16 0,-3 3 0,-11-4 0,-3 7 0,-16 12 0,2 16 0,8 16-90,7 20-696,9 19 696,18-20 0,4 3-272,2 4 0,4 1 272,1 4 0,4 0 0,2-2 0,4-1 45,2-2 0,2-2-45,3-5 0,3-4 69,2-5 0,2-3-159,27 8 0,10-21 0,2-19 90,-27-5 0,-1-3-284,1-7 1,-1-4 283,1-4 0,-2-3-326,0-8 0,-1-2 371,-4-3 0,-1-3-45,-2-5 0,-4-1 90,-2 0 0,-3-1-45,-4-1 0,-2 0 45,-2 5 0,-4 0-45,-4 5 0,-3 3 109,-1 5 1,-2 4-65,-15-18 52,0 24-52,-3 22 461,3 27-551,2 21 90,9 17-90,4 8 814,7-1-724,5-3-90,5-10 0,11-13 339,9-19-339,10-14 0,11-21 0,-5-12 0,0-8 0,-9 4 0,-1-3-334,-3 1 1,1-2-1,-3 1 334,2-9 0,-3 2 0,-2 1 0,-1 0-200,2-4 0,-2 2 290,6-15-90,-6 3 0,-20 38 0,-7 8 0,-3 16 1120,2 4-1210,-3 11 896,4 4-716,0 3-180,2 1 0,2-1-360,2-3-359,3-4-631,-1-5-8391,2-9 9433,2-13 0,4-14 0,3-12 0</inkml:trace>
  <inkml:trace contextRef="#ctx0" brushRef="#br0" timeOffset="31460">7049 4754 20215,'11'-35'2699,"-3"4"-2519,-4 10 0,-2 10 90,-2 5-270,2 22 0,2 2 0,2 18 0,4-2-90,0 2-270,4-2 90,1-4-90,5-14 180,0-6 0,7-18 180,-1-6 0,13-33 90,-7 6 45,-9 4 0,0 0 225,5-7-90,-5 8 0,-18 28 89,-19 24-179,-10 14 0,-11 10-90,-2 6 0,0 2 0,5-5 0,5-5 0,7-6-90,10-5 90,4-4-90,6-7 0,7-7 0,10-5 0,13-10 0,13-6 0,8-10 0,6-6-210,-28 12 0,1 0 210,29-13-180,-22 9 1,-1 1-271,-4 2 1,-1 0-361,26-15-1259,-20 6 2069,-25 10 0,-4 2 0,-8 1 0</inkml:trace>
  <inkml:trace contextRef="#ctx0" brushRef="#br0" timeOffset="33070">1848 9032 21115,'-54'35'2519,"6"-4"-1890,15-12-89,11-8 89,21-19-89,34-23-270,5 0 0,10-4-1035,-3 3 0,6-3 0,7-6 854,-18 12 1,4-3 0,2-3 0,3-2 0,3-1 0,1-2 0,1 0 0,0 1-230,-8 6 0,2-1 1,1 0-1,1-1 1,1 0-1,1-1 1,1 0-1,0 0 1,0-1-1,0 1 1,-1-1-1,1 1 147,0-1 1,0-1-1,1 0 1,-1 0-1,1 0 1,0 0-1,0 0 1,0 0 0,1-1-1,0 1 1,1 0-1,0-1-135,-3 4 1,0-1 0,1 0 0,1 0 0,0 0 0,0 0 0,1-1 0,-1 1 0,1 1 0,-2 0 0,0 0 0,-1 1 0,0 1 0,-2 0 135,3-1 0,0 1 0,-2 0 1,0 1-1,-1 1 0,0 0 0,0 1 1,-1-1-1,1 0 0,0 0 0,0 0-127,6-3 0,-1-1 0,1 1 0,0-1 0,-1 1 0,1-1 0,-1 1 0,1 0 1,-1-1-1,0 1 119,-2 0 0,1 1 0,-1-1 0,0 0 0,0 1 0,0-1 0,0 0 0,-1 1 0,0 0 0,0 0-40,3-2 1,-1 0 0,0 0-1,0 0 1,-1 0 0,0 1 0,0-1-1,0 1 1,-1 1 39,3-3 0,0 0 0,0 1 0,-1 0 0,0 0 0,-1 1 0,-1 0 0,0 0 12,3-1 1,-1 0 0,-1 1 0,0 0 0,-1 0 0,0 1 0,-1 1 2,2-2 0,0 1 0,-1 1 0,-1 0 0,-1 1 0,-1 1 3,3-3 0,-2 2 0,0 0 0,-2 1 0,-1 1 93,2-1 0,-1 0 1,-1 1-1,-3 1-111,6-2 0,-4 0 0,-1 2 461,7-6 1,-3 3-462,-12 6 0,-4 3 0,17-12 0,-17 9 1692,-10 9-1692,-8 3 2530,-4 8-2530,-2 1 1745,-2 2-1745,-1 2 857,-1-4-857,-2 3 0,-2-3 0,0 2 0,0-3 0,2-5 0,4-7 0,4-14 0,2-12 0,1-14 0,-9 25 0,0-2 0,-1-1 0,-2-4 0,-3-20 0,-3-1-596,-1 11 0,-3 0 596,-4-17 0,-4 2 0,-2 17 0,-4 4 0,-5 1 0,-3 2 0,-6 3 0,-5 4 0,-5 5 0,-4 5 0,-6 5 0,-3 5 0,-5 8 0,-3 5-506,19 3 1,-1 3 0,-1 1 505,-4 4 0,0 3 0,-3 2-580,-5 3 1,-1 1-1,-3 2 580,12-3 0,-2 1 0,-1 0 0,-1 1-384,7-3 0,0 0 1,-2 1-1,0 0 0,0 0 384,-5 1 0,0 1 0,-1 0 0,0 1 0,-1 0-157,8-3 0,-1 0 0,0 1 0,0 0 0,-1 0 0,0 1 157,-2 1 0,-1 1 0,1 0 0,-1 0 0,0 1 0,-1 1-97,-2 2 1,-1 0 0,0 1 0,0 1 0,0 1 0,-1 0 96,6-3 0,0 2 0,-1-1 0,0 1 0,0 1 0,0 0 0,0 1-39,5-3 1,1 1 0,-1-1-1,1 2 1,-1 0 0,-2 0-1,-2 2 1,-1 1 30,6-4 1,-2 1-1,-1 1 1,-2 1-1,0 1 1,-2 0-1,0 0 1,0 1-1,-1-1 1,0 1-1,-1-1 1,1 0 7,5-3 0,0 0 0,-1 0 0,-1 0 0,1 0 0,-1 0 0,-1 0 0,1 0 0,-1 0 0,1 0 0,-1 0 0,1 0 0,0 0 0,-1 0-7,1 0 1,0 0-1,0 1 1,0-1 0,-1 0-1,1 1 1,-1-1-1,1 0 1,0 0 0,0 0-1,-1 0 1,1-1-1,0 0 1,1 0 6,-4 1 0,0 0 0,0 0 0,-1 0 0,0 0 0,1-1 0,0 0 0,1 0 0,0-1 0,1 0 0,1-1 0,2-1 0,1 0 0,-6 2 0,1 0 0,2-1 0,1-1 0,1 0 0,0-1 0,0 0 0,1 0 0,-2 0 0,-5 3 0,1 0 0,-1 0 0,1 0 0,-1-1 0,1 0 0,0 0 0,0 0 0,2-2 0,-1 1 0,1-2 0,0 1 0,0-1 0,0 1 0,2-1 0,0 0-5,-1 1 1,-1 0 0,1-1 0,0 1-1,3 0 1,2 0 0,3 0 4,-14 11 0,4 0 0,5 0 0,4 1 0,-3 3 0,6 1 0,16 0 0</inkml:trace>
  <inkml:trace contextRef="#ctx0" brushRef="#br0" timeOffset="33070">0 9164 24778,'8'47'0,"9"-1"-64,19 5 1,10-5 63,7-9 0,5-8-180,-9-10 0,3-3 0,-1-6-480,-5-6 1,0-5-1,-4-3-15,8-6 1,-3-3-361,-5-4 1,-3-1 1034,14-16 0,0-5 0,-27 18 0,1-1 0</inkml:trace>
  <inkml:trace contextRef="#ctx0" brushRef="#br0" timeOffset="33070">0 7700 20651,'0'38'472,"0"-2"-472,0 20 0,0-11 0,0-5 1511,0-6-1511,0 0 2260,0-2-2260,0-1 0,0 1 0,0-2 3090,0 1-3180,0-2 417,0 7-327,0 5 0,0 11 0,0 11-949,0-25 0,0 1 949,0 4 0,0 2 0,0 4 0,0 2-499,0 2 0,0 0 499,0 3 0,0-1 0,0 1 0,0-1 0,0 0 0,0-1-274</inkml:trace>
  <inkml:trace contextRef="#ctx0" brushRef="#br0" timeOffset="36511">28990 8802 22284,'0'-16'1799,"-6"0"-1619,-2-4 450,-27-11 89,-16-4-584,22 18 0,-1 1-840,-3-1 0,0 2 1065,-20-6 0,-6-5-272,28 12 0,-1 0 2,-4-3 0,-1-2-1,-1 0 1,-1 0-45,-5-4 0,-1 0-392,-2-1 1,-4-1 436,-3-3 0,-6-1 0,2 1-533,7 5 1,2 2 0,-4-1 464,1 0 1,-4-2-1,-1 1 1,2 2 7,-7 0 0,1 1 0,-5 1-12,7 3 0,-5-1 0,-3 1 0,0 0 0,4 2-367,-2-1 1,3 1 0,-1 0-1,-3 1 364,10 2 0,-2-1 0,-2 0 0,1 1 0,1 1 0,3 1-15,-7 0 0,3 1 0,1 2 0,0-1-192,1 1 0,0 0 0,1 1 1,0 0 191,2 2 0,1 0 0,0 1 0,0 1 0,2-1 0,1 1 0,0 1 0,0 1 0,-14 1 0,-1 3 0,2 1 0,0 1 0,1 2 0,0 2 0,0 2 0,0 3 0,1 2 0,0 2 0,1 2 0,0 2 0,1 3 0,1 2 0,0 3 0,2 2 0,0 2 0,2 2 0,1 3 0,2 1 0,1 3 0,13-11 0,1 2 0,1 1 0,0 0-188,1 2 1,1 0 0,1 1-1,0 1 188,0 0 0,1 1 0,1 1 0,1 0 0,0 3 0,0 0 0,2 0 0,0 1 0,1 1 0,0 0 0,1 0 0,0 1 0,2 1 0,1-1 0,0 2 0,0 3 0,1 2 0,0 4 0,0 2 0,1 1 0,2 0-88,5-8 0,0 0 1,2 1-1,0 0 1,1 0-1,-1 0 88,1-1 0,-1 1 0,1-1 0,0 1 0,2-1 0,2-1 0,0 9 0,2 1 0,2-2 0,2-1 0,1-4 145,2-4 1,1-5 0,3 1-1,2 2-145,3 4 0,2 2 0,3 2 0,1-1 0,-1-4 0,2 2 0,0-4 0,1 0 0,3 2-35,1 0 1,1 3 0,3 0 0,0-2 0,1-4 34,4-1 0,0-3 0,1-3 0,2 1-24,3 1 0,2-1 1,2-1-1,1 0 24,2-1 0,2 0 0,2-2 0,7 1 0,-12-10 0,5-1 0,2 1 0,2 0 0,1-1 0,-1-2 0,-3-1 0,2-1 0,-3-1 0,1-2 0,0 0 0,2 0 0,2 0 0,-3-2 0,2 1 0,2 0 0,2 0 0,-1 0 0,0-2 0,-1-1 0,-2-2-89,8 0 0,-3-2 0,0-2 0,0-1 0,0 0 1,1-1 88,3 0 0,0 0 0,0-1 0,1-1 0,0 0 0,0-2-43,1 1 0,0-2 1,0 0-1,1-1 1,-1-1-1,1 0 43,0-2 0,1 0 0,-1 0 0,1-2 0,-1 0 0,0-1-22,0 0 1,-1-2 0,1 1-1,-1-2 1,1 0 0,-1-1 21,-1-1 0,0-1 0,1 0 0,-1-1 0,-1-1 0,1-1 0,-3 0 0,0-2 0,0 1 0,0-2 0,-1-1 0,0 0 0,-2-1 0,-1-1 0,1 0 0,-2-2 0,0-1 0,0 0 0,-3-1 0,0-1 0,0 0 0,-1-2 0,-1 0 0,0-2 0,7-4 0,0-2 0,-1-2 0,-1 0 0,-1-2 0,-2 0 0,-1-2 0,-1 0 0,-2-2 0,0-1 0,-3 0 0,0 0 0,-2-1 0,-1-4 0,-1-4 0,-6 1 0,-2-4 0,1-3 0,-2-2 0,-2-1 0,-1 1 0,-2 3 0,-2 0 0,-2 1 0,-2 1 0,-1-1 0,-1-1 0,0-3 0,0-4 0,-1-3 0,0-2 0,-1 0 0,-2-1 0,-2 2 0,-4 3 0,-2-7 0,-5 1 0,-2 2 0,-2 1 0,-2-1 0,-1 1 0,-1 0 0,-2 0 0,-2 1 0,-3 1 0,0 2 0,-2 1 0,-2 0 0,-2 2 0,-3 0 33,-1 3 0,-2 1 0,-2 0 0,-2 2 0,-1 2-33,-2 1 0,-2 2 0,-2 1 0,-1 2 0,-2 1-108,-3 1 0,-1 2 0,-2 2 0,-1 1 0,-1 1-216,0 3 0,-1 1 0,-1 2 1,-3 1-1,-4 1 324,4 5 0,-4 0 0,-3 2 0,-2 0 0,1 2 0,1 1 0,3 1 0,-9 0 0,2 1 0,1 2 0,-1 1 0,-3 0 0,5 3 0,1 0 0,0 0 0,-1 0 0,1-1 0,0 1 0,-1 0 0</inkml:trace>
  <inkml:trace contextRef="#ctx0" brushRef="#br0" timeOffset="39246">17522 11931 21924,'-5'-61'2519,"-2"4"-2159,-3 8 90,3 8 89,0 9-89,6 8-180,-2 6 0,3 6 269,0 5 181,3 17-180,3 24-540,1-3 0,0 8-693,2 18 1,1 10-1,-1 0 693,0-10 0,-1 0 0,2 3-450,-1 2 0,0 4 0,1 1 0,-1-3 450,1 2 0,0-3 0,1 1 0,0-1 0,0 1 0,1-1 0,-1-4 0,0-1 0,2 1-300,0-6 1,1 2 0,1-2 0,-1-2 299,0-3 0,-1-2 0,2 0-56,2 7 1,1-1-1,-1-4-1114,4-3 1,-2-6 283,4 4-1993,0-12 3322,-17-46 1,-10-24 0,-3-14 0</inkml:trace>
  <inkml:trace contextRef="#ctx0" brushRef="#br0" timeOffset="39504">18302 11742 24083,'-6'-44'1979,"0"8"-1799,-8 15 180,-3 20 0,-3 28-136,8 2 1,2 5-718,-1 14 0,3 6 553,3-11 0,1 2 0,2 2-409,2 5 1,1 1 0,2 0 378,3 2 0,1 0 0,2-1-30,2-1 0,1 0 0,4 0-45,4-5 0,3 1 0,3-1 0,-2-4-135,1 0 0,1-4 1,2 0-873,7 7 1,4 0 0,-1-8 241,1-9 1,0-8-271,-1-6 1,0-7 1052,-2-8 0,-1-8 0,-1-10 0,-3-5 0,-1-7 0,1 0 0</inkml:trace>
  <inkml:trace contextRef="#ctx0" brushRef="#br0" timeOffset="40436">19029 11723 22824,'-17'-48'629,"-1"0"1,2 5 0,-2 3-180,-17-17-1,2 27 1,3 24-90,5 26-90,7 21-180,8 18-2061,10-23 1,2 1 1970,1 2 0,2-1 0,3-1 0,1-1 769,11 28-769,1-15-90,8-12 0,-5-29 0,6-20 0,-4-34 90,-12 17 0,0-4-582,2-4 1,-1-2 581,1-1 0,0 0 45,0 1 0,-1 0 1140,-1 4 1,1 2-1096,9-19 90,-2 16 159,-2 18 110,1 22-179,-1 19 90,0 20-180,-1 16-90,-10-28 0,0 2-90,3 12 0,-1-2 0,5 14 0,4 4 1651,-7-50-1651,0-21 0,5-28 0,-7 8 0,0-4-190,3-5 0,1-1 190,2-7 0,0-1 0,2-2 0,1-2 0,-1 6 0,0-1 0,0 3 0,1-5 0,-1 2 0,5-8 0,-1 4 0,1 6 0,-6 22 0,2 19 0,-2 24 0,3 21-312,-1 18 312,-9-21 0,0 1-731,0 4 1,1 0 730,0 3 0,0-1 0,0 0 0,1-1 35,-2-4 0,0-1-35,-1-5 0,0-2 0,7 18 0,-3-17 0,-6-16 265,-2-22-265,-4-24 0,0-27 117,0 13 1,2-4-118,0-11 0,2-2-286,-1 11 0,1-1 0,1-1 286,1-6 0,1-1 0,0-1-825,2-4 1,0-1 0,2 0 824,-3 15 0,1-1 0,1 1 0,0-1 0,4-14 0,2-1 0,0 2-302,1 3 1,1 1-1,0 1 302,0 5 0,1 1 0,3 1 0,8-7 0,2 0 0,0 4-90,4-1 0,1 5-240,-7 12 1,3 0-1,-2 9-30,0 9 1,-1 8-181,27 6 836,-8 24-386,-12 20 0,-13 21 1124,-18-22 1,-4 3-900,-2 6 0,-4 1 135,-2 6 0,-2 1 295,-3 3 1,-1 1-342,-1 1 1,0 0 45,-1-1 0,-1 2 147,3-12 1,0 2 0,1-1-418,-2 18 0,1-3 0,-2-1 0,1-4 0,6-12 0,0-6 0,-7 9 0,-7 13 0,1-19 0,-10 5 0,7-24 214,-2-13-214,2-6 620,0-16-620,3-11 1086,9-15-1086,6-3 0,3-2 0,10-24-165,-3 20 0,2 1 165,14-11 0,3 14 0,3 12 0,3 15 0,5 16 0,1 12 0,3 14 0,-2 6 0,-3 7 0,-3 0-90,-5 1-1709,-5-3-360,-5-5-629,-8-7 2788,-4-13 0,-4-9 0,-2-11 0</inkml:trace>
  <inkml:trace contextRef="#ctx0" brushRef="#br0" timeOffset="40596">20917 10801 23308,'4'-62'2968,"2"2"-1889,8 1-1014,8 0-65,-6 29 0,2 1 0,4-1 0,3 1 0,5-1 0,3 2-314,2 0 0,2 1 314,1 1 0,1 2 0,-1 3 0,0 1 0,-4 5 0,-1 1-1170,22-8-719,-11 12-124,-15 8 2013,-13 11 0,-14 9 0,-9 5 0</inkml:trace>
  <inkml:trace contextRef="#ctx0" brushRef="#br0" timeOffset="41820">2043 11235 21475,'-50'22'689,"1"0"1,5-4 0,2 0 209,-13 8 1,32-7-181,43-10-314,11-8 0,9-6-46,19-5 1,8-5-1388,-10 0 0,5-3 0,2-2 1117,-7 0 1,2-2 0,2-1 0,1-2-419,-5 1 1,0-1 0,2-1 0,0-2 0,2 0 328,-5 0 0,0 0 0,2-1 0,0-1 0,0 0 0,1-2-232,-5 3 1,1-2 0,0 0 0,1 0 0,0-1 0,0-1 0,1 1 231,-5 1 0,1 0 0,0 0 0,0 0 0,0-1 0,0 0 0,1 0 0,0-1-136,2-1 1,0 0 0,0-1 0,0 1 0,1-1 0,-1-1-1,1 1 1,0 0 135,-6 3 0,1 0 0,-1 0 0,1 0 0,0 0 0,0 0 0,-1-1 0,1 1 0,0-1-16,1 0 1,-1 0 0,1-1 0,-1 1 0,1-1 0,-1 0 0,1 1 0,-1-1 0,0-1 15,0 1 0,0 0 0,0-1 0,0 1 0,0-1 0,-1 0 0,0 0 0,0-1 0,0 0 0,-1 1 0,0-1 0,-1 0 0,1-1 0,-1 1 0,0-1 0,-1 0 0,0 0 0,0 0 0,4-4 0,0 0 0,0-1 0,-1 0 0,0 0 0,-1 0 0,0-1 0,-1 1 0,-2 0 0,-1 0 0,0 1 0,0-1 0,-1 0 0,-1 0 0,0-1 0,0 1 0,2-4 0,0 1 0,0-1 0,-1 0 0,-1 0 0,-1 0 0,-1 0 0,4-5 0,-1 0 0,-2 0 0,0 1 0,-2-1 0,-1 0 0,-3 3 0,-1 0 0,-2 0 0,0 0 0,-2-1 0,-2 1 0,4-8 0,-2-1 0,-2 1 0,-2-2 0,-2 1 0,-3 1 0,-2-1 0,-2 0 0,-1 0 0,-3-1 0,-2-1 0,-1 1 0,-3-2 0,-1 1 0,-2-1 0,-2-1 0,-1 0 0,-3 0 0,-1-1 0,-1 1 11,-3 0 1,-1 0 0,-1 0 0,-2 0 0,-1 1-12,-1 0 0,0 0 0,-3 0 0,0 1 0,-2 1 0,0 3 0,-2 0 0,-2 1 0,0 1 0,-1 0 0,0 3 0,-1 0 0,-1 1 0,-1 1 0,-2 2 62,-7-9 0,-2 2 0,-3 2 0,-1 1-62,-3 3 0,-2 1 0,-2 2 0,-2 3 11,-4 1 1,-3 3-1,-2 3 1,-2 2-12,7 7 0,-1 2 0,-1 2 0,-1 1 0,-2 2 0,-3 2 0,-1 1 0,-1 2 0,-2 1 0,0 3 0,7 1 0,-2 2 0,1 2 0,-2 0 0,0 2 0,-1 1-12,-4 1 1,0 2 0,-2 1-1,0 1 1,0 1 0,-1 1 11,6 0 0,0 2 0,0 0 0,-1 0 0,-1 2 0,1 0 0,-1 1-31,5 0 0,0 1 1,-1 0-1,0 1 0,0 0 1,-1 1-1,1 1 1,-1-1 30,-1 3 0,-1-1 0,0 2 0,-1-1 0,1 2 0,0 0 0,-1 0 0,1 1-5,5-1 1,0 0-1,0 0 1,0 1 0,0 0-1,-1 1 1,1 0-1,0 0 1,0 1 4,-1 0 0,0 0 0,1 1 0,-1 0 0,0 1 0,0 0 0,0 0 0,1 0 0,-1 1 0,1 0 0,0 0 0,-1 0 0,1 1 0,0 0 0,0 0 0,0 1 0,0-1 0,1 1 0,0-1 0,2 0 0,0 0 0,0 1 0,-1-1 0,1 1 0,-2 2 0,0 0 0,-2 2 0,6-3 0,-2 2 0,-1 0 0,-1 2 0,-1 0 0,0 1 0,0 0 0,1 1 0,0-1 0,2-1 0,0 0 0,3-1 0,-6 4 0,2-1 0,2-1 0,0 0 0,2 0 0,-1 0 0,-1 2 0,0 0 0,-2 2 0,6-5 0,-1 1 0,-2 1 0,-1 0 0,0 1 0,0 1 0,0-1 0,2 1 0,2 0 0,2-1 0,3 1 0,4-1 0,-9 9 0,5 1 0,3-1 0,2 0 0,3 1 0,1 1 0,2 1 0,-3 5 0,1 2 0,3 1 0,3 0 0,3 1 0,4 0 0,6-2 0,3 0 0,3 1 0,2 0 0,3 1 0,0-1 0</inkml:trace>
  <inkml:trace contextRef="#ctx0" brushRef="#br0" timeOffset="41820">0 10516 20494,'39'45'0,"20"-8"0,5-6 0,-6-9 0,4-4 0,6-5 0,3-2 0,-14-5 0,2-1 0,3-2 0,3-2 0,2-1 0,2-1 0,2-2-120,-16 1 0,3-2 0,1 0 0,2-2 0,0 0 0,2 0 0,1-2 0,0 0 1,0 0-1,0 0 0,-1-1 0,0-1 120,1 0 0,1 0 0,0-2 0,-1 0 0,1 0 0,1-1 0,-1-1 0,0 1 0,0-1 0,0 1 0,-1-1 0,1 1 0,-1-1 0,0 1 0,0 0 0,0-1 0,0 0 0,-1 0 0,1 0 0,-1 0 0,0 0 0,-1-1 0,0 0 0,0 0 0,-2-2 0,1 0 0,-1 0 0,1-1 0,0 1 0,-1 0 0,1 0 0,-1 0 0,1 0 0,-1 0 0,1 0 0</inkml:trace>
  <inkml:trace contextRef="#ctx0" brushRef="#br0" timeOffset="41820">-1 7843 20389,'1'64'0,"-1"-2"0,0-1 0,0 0 0,0 1 0,0 4 0,0-7 0,0 3 0,0 1 0,0 2 0,0-1 0,0-2 0,0-2 0,0 7 0,0-3 0,0-2 0,0 3 0,0 5 0,0-16 0,0 5 0,0 2 0,0 2 0,0 0 0,0 0 0,0-2 0,0-4 0,0-4 21,0 11 0,0-6 0,0-2 0,0 0 0,0 3-21,0-1 0,0 2 0,0 2 0,0-2 0,0-2 0,0-4 0,0 17 0,0-6 0,0-2 0</inkml:trace>
  <inkml:trace contextRef="#ctx0" brushRef="#br0" timeOffset="46880">19378 8485 22464,'-26'-2'2879,"-1"-4"-2250,0-8-179,3-7 0,4-6-181,4-4-89,7-6 0,7-7-90,12-7 0,12-11-584,-4 26 0,3-1 539,6-5 0,4-2 0,6-3 0,4 1-45,-10 13 0,3 1 0,0 1-898,2 1 0,1 0 0,1 2 898,0 1 0,1 2 0,0 2 0,17-7 0,0 5-217,-6 6 0,-2 5 217,-7 8 0,-3 7-129,19 19 129,-23 30 45,-25-15 0,-5 3 54,-6 5 1,-3 3-100,-3 2 0,-3 3 0,0-7 0,-3 1 0,2-2 0,-1 5 0,2-2 45,-4 9 0,5-3 2370,14 1-2325,18-11-90,24-10 99,-12-18 0,4-3-99,6-1 0,4 0-395,3-1 0,2 0 350,-1 1 0,0 0 45,-3 0 0,-2 3 0,-7 0 0,-3 3 0,-4-1 0,-7 6 0,-10 14 0,-10 5 0,-13 26 0,-11-18 0,-7-1 0,-4-10 0,-6-2-210,1-3 0,-4 1 0,2-2-195,-2 3 1,-1-1-46,-10 6 0,4-3 9,4-2-548,18-18 0,30-16-631,29-24 541,-4 0 0,5-4 804,8-10 0,3-5 0,-11 6 0,1-1 1,0-2-1,3-5 0,-1 1 0,1-1 0</inkml:trace>
  <inkml:trace contextRef="#ctx0" brushRef="#br0" timeOffset="47429">21148 7915 20189,'12'-62'395,"-1"0"1,1-1 0,-4 5 0,-1 1-1,-4 2-245,-4 8 0,-2 1 0,-4 3-1018,-7-11 1,-8 7 1047,-5 13 0,-5 8-46,-4 13 1,-2 10 476,-4 12 1,2 12-492,6 14 0,3 12 0,6 4 30,7 6 0,8 5 0,2 0-227,-2 1 0,2 0 0,9-1 137,9-3 0,9-1 0,4-8-60,10-5 0,8-11 30,0-14 0,6-6 0,-2-6 15,6-5 0,0-8-118,-8-4 1,2-6 0,-7-5 72,-1-18 0,-8-8 0,-4-7 0,-6-3 0,-4-6 0,-7-1 251,-8-1 0,-4 0-341,-4 3 0,-5 0-300,-4 16 0,-5 0 1,0 2-864,-7-9 1,-1 3 802,-1 5 1,3 3 602,0-8-1322,34 28 179,22-1 271,19-2 674,-16 8 0,1 0 946,4-3 0,0-1-361,2-3 0,0-1-91,-3-1 1,-1 0-135,-3 0 0,-3-2 697,0-5 0,-9 2-113,-19 2-449,-14 14-180,-40 51-135,28-6 0,3 6-61,-3 8 1,3 5 105,4 6 0,5 4-685,3 4 0,5 1 595,7 1 0,6-2-45,7-3 0,5-4-85,5-7 1,5-4 84,3-9 0,7-9-95,21-11 0,4-18 95,-6-26 0,-2-13-45,-18 14 0,-1-2 0,-6-5-32,-5-11 1,-6-4 0,-7 0-14,-11-7 0,-8 1 0,-5 4 0,-5 2-45,-7 5 1,-5 3 212,-4 8 1,-3 5-439,-3 6 0,-2 6-90,-1 6 1,-1 6-91,2 6 0,1 4 358,5 3 0,3 3-852,-14 19-450,27 0-540,26-4 27,23-12 1952,24-14 0,-21-9 0,1-2 0,5-3 0,0 0 0</inkml:trace>
  <inkml:trace contextRef="#ctx0" brushRef="#br0" timeOffset="47612">22139 6690 21093,'37'-53'929,"0"0"1,-4 1-1,-4-1-659,-6 2 0,-4 0-629,-7 5 1,-4 1 493,-3 5 0,-4 3-45,-13-18 668,-7 26-488,-9 31 0,2 34-225,14-4 0,2 6-316,4 11 1,4 4 270,2 9 0,6 3-463,0-16 1,3 0 0,2 1 462,2 3 0,3 2 0,2-1-478,2 3 1,4-1-1,1 0 208,2 1 0,3-1 1,2-1-181,1-3 0,3-2 1,1-2-361,2-4 1,1-3-1,3-3 810,-1-7 0,1-3 0,2-6 0,-1-6 0,0-4 0,1-3 0,-1-7 0,1 1 0,-1 0 0</inkml:trace>
  <inkml:trace contextRef="#ctx0" brushRef="#br0" timeOffset="48214">23589 6518 22284,'-22'-42'479,"0"1"1,-1 4 0,-3 4-210,-12 3 0,-3 6-180,-20 4-45,21 16 0,2 8 45,-7 23 0,19 0 0,3 3 90,-5 12 0,3 11 90,20-27-1,9-12-179,16-34-90,7-12 0,-4 3 0,2-4-1182,-2 2 1,1 1 1181,2-2 0,1 0 0,-1 2 0,1 1-76,-3 3 0,1 2 76,20-14 0,-7 15 0,-6 10 90,-5 19-90,-3 8-90,-7 15 180,-2 3 2227,-6 3-2227,-1-6 468,-2 0-378,-4-16-180,5-9 90,0-22-90,9-18 0,6-17-1145,-6 21 1,2-1 1144,3-4 0,1-1 0,2-1 0,1-2 0,11-10 0,3 3 45,-2 12 0,2 6 0,-1 2 0,0 10-149,-3 19 0,-2 13 149,-8 12 0,-3 7-367,2 10 0,-1 5 322,-1 3 0,-2 5 30,-4-2 0,-2 4 0,-2-4 60,2 6 0,-1-2 60,-5-11 0,0 2 0,-1-7 30,-1 18 2082,-21-43-2082,-4-36-135,1-12 0,0-8-45,2-12 0,3-5-522,4 9 0,2-3 1,1-2 521,1-9 0,3-2 0,2-3-554,2 12 0,1-1 0,2-2 0,1 0 554,3-4 0,1-1 0,3 0 0,1 0 0,3-2 0,2 1 0,2-1 0,2 1-238,-3 13 0,2 0 0,1 0 0,2 1 0,0 1 166,2 0 0,0 1 0,2 1 0,1 0 0,0 2-398,10-9 0,0 1 0,2 1 0,1 3 110,0 3 0,1 1 1,0 3-1,1 1-45,-3 4 0,1 2 1,1 2-1,0 3-465,11-5 1,1 4 0,-1 3 869,-5 6 0,0 2 0,-1 4 0,17 2 0,-2 7 0,-6 5 0,1 0 0</inkml:trace>
  <inkml:trace contextRef="#ctx0" brushRef="#br0" timeOffset="48663">25741 4650 20174,'-36'52'899,"-1"0"1,0-2 0,-1-2-541,-1-3 1,-1-2-1761,0-5 1,0-1 1535,2-5 0,1-1 0,3-4 0,1-2 562,4-5 0,1-2-607,-15 12 789,13-12-699,15-9 136,15-7-226,17-11-90,13-7 90,15-11-90,6-7 987,-23 15 0,-1-1-987,26-17 0,-8 4 0,-8 12 0,-11 14 0,-13 22 0,-6 28 0,-9-10 0,-2 4-413,2 8 0,0 2 413,-2 5 0,1 2 45,1 0 0,2-1-45,4-1 0,2-2 0,2-4 0,4-3 100,4-6 0,3-4-100,2-6 0,3-4 0,29 2-90,4-27 135,-27-10 0,1-6-454,1-9 0,-1-5 409,2-7 0,-1-3 0,0-8 0,-1-2-531,-2-4 1,-1 0 665,-2-1 0,-1 0 0,-4 4 0,-2 2-45,-2 6 0,-3 1-1,-3 7 1,-2 3 665,1-19-755,-6 15 182,-17 24-182,3 17 526,-14 20-1335,6 11-540,-2 7-360,-1 2 400,-1-4 1309,-4-9 0,-6-17 0,-5-9 0</inkml:trace>
  <inkml:trace contextRef="#ctx0" brushRef="#br0" timeOffset="48928">25554 4912 15857,'-33'-23'569,"0"1"1,4 0 0,2-1 2119,-14-23-2509,20 1-90,19 0 0,23 0 0,12-1 90,10 3-90,-4-1-90,-8-2 180,-20-3 89,-29 6 1,-11-1-45,0 7 0,-5 1-220,-2 2 1,-5-1 0,0 1 114,3 6 0,-1 1 0,-1 1-60,-1-2 0,-1 0 0,1 0 0,0-1 0,1 1 0,0-1-60,3 2 0,1-1 0,2 1 45,-11-12 0,4 1-45,8 6 0,5 0 0,-1-19-363,69 16-986,23 31 0,-6 9 0,4 8 1199,-5 10 0,-2 6 1,3 4-1,-2 4 1,-18-9-1,-1-1 1,0 1-1</inkml:trace>
  <inkml:trace contextRef="#ctx0" brushRef="#br0" timeOffset="49071">25684 4419 24083,'38'-5'869,"0"0"1,6-4 0,3-3-511,11-6 1,4-4-1676,-14 4 1,2-1 0,2-1 1375,6-2 0,1-1 0,1 0-38,-11 4 1,0 0-1,1 0 1,0 1-68,0-1 0,1 1 0,0 0 0,-1 0-293,-1 1 1,-1 0 0,0 1 0,-1 0-533,10-3 1,-1 1-1,-2 1 610,-8 2 0,-2 1 0,-2 2 0,4 0 0,-4 3 1,22-3-1</inkml:trace>
  <inkml:trace contextRef="#ctx0" brushRef="#br0" timeOffset="59827">21051 64 10991,'-25'51'-215,"1"0"1,-1 0-1,1 1 1,-1-1-1,0 0 1,0 3-1,-1-1 1,1 1-1,-1 1 1,0 0-1,0 0 1,2-3-1,1 0 1,-1 1-1,0 0 1,0 0-1,1 1 1,-1-1-1,-1 3 1,0-1-1,0 1 1,1 0-1,-1-1 1,0 1-1,0 0 1</inkml:trace>
  <inkml:trace contextRef="#ctx0" brushRef="#br0" timeOffset="60788">18164 14528 21745,'-52'15'1169,"0"1"0,3-2 1,0 0-676,4-2 1,1-2-1913,5-1 1,2-2 1956,-24 0 1091,17-7-1090,21-13-540,25-18 0,15 2 0,9-2-735,2 1 0,4-1 0,4-1 735,2 1 0,2-1 0,3 0 0,2-1 0,-1 3 0,1-1 0,2 0 0,1 0 0,1 0-308,-2 2 1,2 0-1,0 0 1,2 0-1,0 0 1,1 0 307,-3 2 0,0-1 0,1 1 0,0 0 0,2-1 0,-1 1 0,1-1-95,4-2 0,1 1 1,0-1-1,1 0 1,0 0-1,0-1 0,1 1 95,-6 2 0,1-1 0,1 1 0,-1-1 0,1 0 0,0 0 0,0 0 0,0-1-127,2-1 0,1 0 0,-1 0 1,1-1-1,0 0 0,0 0 1,-1 0-1,1 0 127,-6 3 0,0-1 0,0 1 0,-1-1 0,1 0 0,0 0 0,0 0 0,-1 0 0,1 0 0,-1 0 0,0 0 0,-1 0 0,0 1 0,1-2 0,-1 1 0,2-1 0,1 0 0,0-1 0,-1 1 0,1-1 0,2-1 0,0 0 0,1-1 0,0 0 0,0 0 0,-1 1 0,-1 1 0,-2 0 0,-2 2 0,5-4 0,-3 2 0,-1 1 0,-1 0 0,0 1 0,0-1 0,0 0 0,2-1 0,0 0 0,1 0 0,2-2 0,-1 1 0,1-1 0,-2 2 0,-2 0 0,-3 2 0,-4 2 147,18-12 1,-7 3 0,-3 1 0,0 0-148,0-2 0,1-1 0,-4 1 0,-3 3 0,-5 2 0,-3 3 0,-2-1 0,2-3 0,-1 1 0,-7 3 891,6-11-891,-15 12 1748,-12 11-1748,-9 9 2345,-15 29-4144,-3 4-629,-12 29 2428,4-3 0,11-20 0,1 1 0,0 1 0,0 0 0</inkml:trace>
  <inkml:trace contextRef="#ctx0" brushRef="#br0" timeOffset="61532">25502 15043 21385,'-31'21'899,"1"-1"1,1-1-1,0-1 0,-5-1 1,1-1 0,-10-1-91,-1-1 1,31-14-630,6-4-180,7-3 0,6-8 0,6-6 0,11-4 0,5-1 0,-2 3 0,2 0-602,16-14 0,2 0 602,-5 6 0,3 0 0,0 3 0,3-1 0,-1 2 0,5-2 0,0 2 0,-9 7 0,2 0 0,-4 4-60,-6 6 0,-3 5 60,16 11 0,-22 19 0,-20 23 0,-18 14 0,-2-16 0,-3 2 0,6-12 0,0 0 0,-2 8 0,3-3 0,13 9 0,18-9 0,21-12 0,4-16 0,5-5-363,-11-3 1,1-1 362,15 1 0,-1 0 0,12 0 1091,-8 16-1091,-38 7 125,-13 5-125,-34 5-630,-5-7-1079,-3-1-629,-2-1 2338,3-6 0,3-3 0,3-4 0</inkml:trace>
  <inkml:trace contextRef="#ctx0" brushRef="#br0" timeOffset="62164">26988 14365 22644,'-22'-46'2788,"-1"3"-2068,1 7-90,1 4-1,3 5-269,4 3 0,5 3-180,0 3-90,8 4 0,-2 5-90,3 5 0,0 2 90,0 2-90,0 36 0,-8 9 0,4 0 0,-1 6-1696,-2 1 0,0 3 1696,2 8 0,1 3 0,2-21 0,0 1 0,1 0-282,2 0 1,1 1 0,0 0 281,3 18 0,1-1 0,3-4 0,2-2 0,2-8 0,2-2 0,1-7 0,1-4-4,1-7 1,1-3 3,16 13 0,12-27 0,-15-15 2971,6-18-2971,-15-9 0,-3-5 0,0-7 0,0-2 0,1-3 1260,-3 3-1260,-1 2 12,-2-1-12,-7 15 0,1 2 0,-9 15 0,4 6 0,-2 2 0,0 0 0,0-3 0,-2-4 0,-4-4 0,-11-9 0,-5 6 0,-14 1 0,-2 23 0,0 11 0,0 5 0,7-1 0,0 3-205,-11 9 0,2 2 70,12-8 1,3-1-676,2 0 0,1 0-1258,-14 23-901,8-4 2969,2-10 0,9-8 0,1-7 0</inkml:trace>
  <inkml:trace contextRef="#ctx0" brushRef="#br0" timeOffset="62530">27447 14324 25253,'10'-64'2248,"-4"13"-1888,-2 24 0,-8 27-90,3 23-180,-2 21-90,5 10 0,5 8 0,6-1 0,0-24 0,3-1 0,11 12 0,9-1 0,-4-34 0,0-17 0,-2-17 0,0-8 0,-4 1 0,-2-3-534,11-16 1,-1-3 533,-7 6 0,-3 1 0,0 1 0,-1 0-136,-3 4 0,-1 1 136,11-18 0,-8 26 0,-9 27 0,-5 31 0,-7 24-392,-3-16 0,-1 3 392,0 5 0,1 2 0,-1 5 0,0 1 0,0 2 0,2 1 0,1 0 0,0-1-225,0-1 1,0-1-811,0-4 1,0-1-361,-1-4 1,2-2 1394,2-7 0,1-2 0,9 17 0,8-13 0</inkml:trace>
  <inkml:trace contextRef="#ctx0" brushRef="#br0" timeOffset="62981">29002 14102 24899,'7'-59'869,"-1"0"1,-2 3-1,-6 1-734,-7 3 0,-6 3-877,-6 2 1,-6 3 786,-9 1 0,-6 3-754,-9 1 1,-5 3 737,13 11 1,-2 2 0,-1 1-30,-5 1 0,-2 1 0,-6 2 18,3 5 0,-7 1 0,-4 2 0,0 1 0,3 1-397,8 2 0,1 0 0,0 2 0,-2 0 0,-3 1 391,4 2 1,-3-1 0,-2 1 0,-1 1 0,0 1 0,1 1 0,2 0-292,-3 3 1,2 0-1,1 2 1,0 1-1,-1 1 1,0 0 278,-4 2 0,0 1 0,-1 1 0,0 1 0,0 1 0,-1 1-117,8 0 0,-1 1 1,0 0-1,0 2 1,0 0-1,0 2 1,0 0 116,-2 2 0,0 2 0,0 0 0,-1 1 0,1 1 0,1 2 0,-1 0-59,7-2 1,0 1 0,0 1 0,1 0 0,-1 2 0,1-1 0,0 2 0,1 0 58,-1 1 0,0 0 0,1 2 0,-1-1 0,2 2 0,-1 0 0,1 0 0,0 0 0,2 1 0,-1 0 0,1 1 0,0 0 0,1 0 0,0 0 0,0 1 0,1 0 0,2 0 0,1-1 0,-1 1 0,2 0 0,-1 0 0,1 1 0,1-1 0,1 1 0,-5 3 0,2-1 0,1 1 0,-1 0 0,2 1 0,0 1 0,0 3 0,1 0 0,1 3 0,-1 2 0,1 1 0,1 0 0,1-1 0,2-1 0,3-2 9,0 2 0,2-3 0,2 0 1,1-1-1,2 2 0,0 2-9,-3 7 0,0 3 0,1 2 0,3-1 0,6-3 0,7-4 0,8 1 0,8-3 0,5-3 0,6-2 0,5-1 0,5-3 0,6-1 0,4-4 0,9 0 0,5-4 0,6-4 0,2-2 0,-3-6 0,4-3 0,2-3 0,2-1 0,1-2 0,-3-2 0,0-2 0,2-1 0,3-2 0,2-1 0,5-2 0,-14-3 0,3-1 0,3-2 0,2-1 0,2 0 0,1-1 0,0-1 0,0 0 0,-1-1 0,-2 1 0,-2-1 0,-2 0 0,-2 0 0,-1 0 0,0-1 0,-1 0 0,0 0 0,1-1 0,1-1 0,2 0 0,1-1 0,-2 1 0,1-1 0,2-1 0,1 1 0,1-2 0,1 1 0,0-1 0,-1-1 0,0 0 0,-1 0 0,-1-1 0,-2 0 0,-2 0-6,4-2 1,-1-1-1,-2 0 1,-1-1-1,0 0 1,-2-1-1,0 0 1,1-1-1,-1 0 1,1 0 5,0-1 0,-1 0 0,1-1 0,0 0 0,-1-1 0,0 0 0,0-1 0,-1 0 0,0 0 0,0-1 0,-1-1 0,-1 1 0,1-1 0,-1-1 0,-1 0 0,1 0 0,-1-2 0,-1 1 0,0-2 0,-1 0 0,4-3 0,-1-1 0,0 0 0,-1-2 0,0 0 0,-1 0 0,-1-2 0,-1 1 0,-1-2 0,4-3 0,-1-1 0,-1 0 0,-1-2 0,-1 1 0,-2-2 0,0 0 0,-3-1 0,-2 2 0,-2-1 0,-1 0 0,-1-1 0,-2-1 0,-1 0 0,-1 0 0,-2 0 0,0-3 0,-1-1 0,-2-1 0,-1 0 0,-3 1 0,-2-1 0,-2 0 0,0-4 0,-3 0 0,-3 0 0,-2-1 0,-3 2 0,-4 0 32,-1-7 1,-4 2-1,-4-1 1,-6 2 0,-10 0-85,-5 8 1,-8 0-1,-6 0 1,-4 1 0,-2 1-1,-1 3 1,2 3-309,-1 1 0,0 4 0,-1 1 1,-2 3-1,-2 0 0,-4 0-34,1 2 1,-3 0-1,-4 1 1,0 0-1,-2 1 1,0 3-1,1 2 1,2 3 393,0 3 0,0 4 0,2 2 0,-1 1 0,0 2 0,-1 1 0,0-1 0,-2 1 0,0 1 0,0 1 0,-1 0 0,0 2 0,0-1 0,0 1 0,-2 1 0,1 1 0,-1-1 0,1 1 0,-1-1 0,0 0 0,1 1 0</inkml:trace>
  <inkml:trace contextRef="#ctx0" brushRef="#br0" timeOffset="64197">30573 9331 23004,'17'-38'749,"-1"1"1,0 1 0,0 2-481,0 2 1,-1 2 0,13-19 90,-3 14-90,-3 17 179,-4 22-89,0 21-90,-1 29-813,-10-15 0,-2 4 588,1 9 0,-2 5-353,-2-14 1,-1 2 0,0 0 307,0 3 0,0 0 0,-1 0 0,0 1 0,0-1 0,0 0 45,0 19 0,0-2-360,-2-8 0,1-3 270,0-7 0,1-4-405,-4 21-629,4-26 312,2-30-1301,7-34 2068,10-36 0,-5 18 0,3-2 0,1-9 0,1 1 0</inkml:trace>
  <inkml:trace contextRef="#ctx0" brushRef="#br0" timeOffset="64581">31252 8675 20845,'-47'-29'509,"0"-1"1,-6 2 0,-2 1-390,12 10 0,-2 1 0,-1 2-998,-4 1 1,-1 2 0,-1 3 1057,-3 1 0,-1 3 0,0 3-366,-2 4 1,1 2 0,-1 5 365,0 2 0,0 4 0,1 3-90,0 6 0,0 3 0,3 5-304,12-5 0,1 3 0,1 2 0,2 3 259,-1 5 0,1 3 0,2 3 0,2 1-1,0 7 1,1 2 0,2 2 0,3 2-27,6-8 0,1 1 0,2 1 0,1 1 0,2 1-321,1 1 0,2 1 0,1 1 0,3 0 0,1 0 339,1 1 0,3-1 0,2 1 0,1-1 0,2 0-137,3-2 0,1 1 0,2-2 1,3 1-1,1-2 119,2-2 0,2 0 0,1-1 0,3-2 0,1 0 0,7 8 1,2-1 0,5-2 0,6-3-4,-2-12 0,4-2 0,3 0 0,4-3 0,1-4 0,2-3-15,3-4 0,2-4 0,2-3 0,2-4 0,1-3 0,2-3-32,-7-3 1,3-3-1,1-2 1,2-3-1,-1-2 1,0-2-1,-2-2 1,-3-2 31,2-2 0,-1-3 0,-2-3 0,-1-2 0,-1-2 0,-1-3 0,-1-2 12,0-5 1,0-3 0,-1-3 0,-2-3 0,-2-1 0,-3-1 0,-4 1-13,-2-3 0,-4-2 0,-2 0 0,-3-1 0,-1-1 0,0 0-15,0-2 1,-2-1 0,-1 0 0,-1-1 0,-1 0 0,-2-1 14,-1 1 0,-1-1 0,-1 0 0,-2 0 0,-2 0 0,-1 0-91,-1-8 1,-2 0 0,-2 0 0,-3 1 0,-3 0 90,-2 4 0,-2 0 0,-3 0 0,-3 2 0,-3 1-90,-8-9 0,-5 2 0,-4 3 0,-4 3-113,-5 4 1,-4 2 0,-4 4-1,-4 4-49,7 11 0,-4 2 0,-2 2 1,-2 3-1,0 2-306,-3 2 0,-2 2 1,-2 3-1,0 2 1,-1 2 557,-2 2 0,0 3 0,-2 1 0,0 3 0,1 2 0,-2 1 0,1 3 0,-1 2 0,0 0 0,1 2 0,-1 3 0,0 0 0,0 0 0,0 0 0,0-1 0</inkml:trace>
  <inkml:trace contextRef="#ctx0" brushRef="#br0" timeOffset="95450">22005 9792 24263,'-21'-45'719,"0"0"1,-2 0 0,-2 1-540,-5 0 0,-3 0-1304,-7 1 1,-6 2 1273,7 13 0,-3 1 0,-2 1-964,-10-1 1,-3 3 0,-3 0 880,8 5 1,-2 1-1,-2 1 1,-2 1-33,8 3 1,-1 1 0,-2 0 0,0 1 0,0 0-194,-5 0 0,-1 0 0,0 1 1,-1 0-1,-1 2 176,-3 1 0,0 1 0,-2 0 0,0 2 0,-1 1-237,9 1 1,-1 0 0,-1 1 0,0 2-1,-1 0 1,0 2 218,-3 2 0,0 1 0,-1 1 0,-1 2 0,1 2 0,-1 1-86,7 1 1,0 1 0,0 1 0,-1 1 0,1 1 0,-1 2 0,1 1 85,4 0 0,0 1 0,0 1 0,1 2 0,-1 0 0,0 1 0,0 1 0,1 1 0,-3 2 0,0 1 0,1 2 0,-1 0 0,1 2 0,0 0 0,0 1 0,0 0 0,4-2 0,1 1 0,0 0 0,0 1 0,0 1 0,1 0 0,-1 1 0,1 0 0,0 1 0,0 1 0,0 0 0,0 1 0,0 0 0,0 1 0,1 1 0,1 0 0,-1 0 0,2 1 0,-1 1 0,1 0 0,0 0 0,1 1 0,0 0 0,1 1 0,0 0 0,1 1 0,0 0 0,2-1 0,0 2 0,1-1 0,0 1 0,1 0 0,1 1 0,0 0 0,1 0 0,0 0 0,-2 5 0,1-1 0,1 1 0,0 0 0,1 0 0,2 2 0,0 2 0,2 2 0,5-6 0,1 3 0,0 2 0,0 2 0,2 0 0,1 0 0,1-1 0,2 0 0,0-2 0,3-2 0,-2 7 0,2-3 0,2-1 0,1 0 0,2 0 0,2 1 0,2 2 0,1-1 0,0 4 0,2 1 0,1 0 0,3-1 0,3-1 0,4-4 0,4-5 0,11 10 0,5-6 0,6-3 0,4-2 0,2-2 0,-2-8 0,3-2 0,2-1 0,3-1 0,2-3 0,1-1 0,6 0 0,3-3 0,1-1 0,3-3 0,1-1 0,2-2 0,-6-4 0,1-1 0,1-2 0,2-2 0,2-1 0,2-3 0,4-1 0,-10-4 0,4-2 0,2-2 0,2-1 0,2-1 0,1-1 0,-1-1 0,1-1 0,-2 0 0,-1 0 0,-3 0 0,3-1 0,-1 0 0,-2-1 0,-1-1 0,0 0 0,1-1 0,0 0 0,2-2 0,2 0 0,-7 1 0,3-2 0,1 0 0,1-1 0,0 0 0,1 0 0,0-2 0,-1 1 0,-1-1 0,-2-1 0,-2 0 0,-3 0 0,11-3 0,-3-2 0,-2 1 0,-1-2 0,-2 0 0,0-1 0,-1 0 0,1-1 0,-1 0 0,-1-1 0,-1 0 0,1 0 0,-2-1 0,0-1 0,0-1 0,-2 0 0,5-4 0,-1 0 0,-1-1 0,0-1 0,-2-2 0,-1 0 0,-1-1 0,-4-1 0,-1 0 0,0-2 0,-2 0 0,-2-2 0,0 0 0,-3-2 0,5-5 0,-3-3 0,-1 0 0,-2-1 0,-3-2 0,-1-1 0,-3 1 0,-2-2 0,-2-1 0,-2-1 0,-2 0 0,-2-1 0,-2 1 0,-2-1 0,-2-1 0,-3 0 0,-1 0 0,-1-1 0,-3 2 0,-1-1 0,-1 1 0,-3-2 0,-3-1 0,-2-3-270,-4 4 0,-3-4 0,-2-1 0,-2-2 1,-2 0-1,0 2 0,0 1 0,0 3-90,-2-7 0,0 4 0,-1 1 1,-1 1-1,-1-1 0,-2-3-11,1 7 0,-2-2 0,-1-1 0,0-1 0,-2 0 0,1 3 0,0 2 0,0 3 371,-6-9 0,0 3 0,-1 4 0,1 0 0,0 1 0,1 2 0,1 2 0,-1 0 0,0 0 0,1 1 0,0 2 0,1 0 0,0 1 0,-1-1 0,1 1 0</inkml:trace>
  <inkml:trace contextRef="#ctx0" brushRef="#br0" timeOffset="95966">20300 5704 18506,'-39'-17'1019,"0"0"1,3-1 0,1-2-930,2-4 0,3-2-423,2-2 0,1-1 422,3-2 1,2-1-258,0-2 1,1 0 211,2 0 1,0 0 90,1-1 0,1 0 45,0 2 0,0 0 22,1 1 1,1 1 246,-13-28 31,5 5 149,5 6 164,9 7-433,4 7 484,5 3-574,0 16 377,4 1-377,4 22 352,8 8-172,7 15-90,7 15-270,-12-19 0,0 2-376,4 5 0,1 0 286,2 3 0,1 1 0,1 2 0,1 0 0,0 0 0,1 1 0,-1-1 0,1-1 0,-2 0 0,-1-1 0,-1-2 0,1-1 0,-3-2 0,0-1-93,0-3 1,1-1-178,-1-3 1,2 0-721,26 15-449,2-6-90,-2-9-3058,10-9 4587,-22-19 0,1-17 0,-24-14 0</inkml:trace>
  <inkml:trace contextRef="#ctx0" brushRef="#br0" timeOffset="96134">20677 5468 21295,'-6'-44'719,"1"0"1,-3 2 0,-1 0-496,-1 1 1,-2 1-90,-1 4 0,-3 3 45,-18-17-90,-8 23-90,-13 37-905,21 10 0,-1 8 905,-7 14 0,1 9-506,9-10 0,1 3 0,0 2 476,-3 6 0,1 1 0,0 2-306,8-12 1,1 1 0,0 1-1,1-1 43,0 1 1,1-2 0,0 2 0,0 2 292,-4 10 0,0 3 0,1 0 0,3-4 0,1-2 0,1-2 0,1 1 0,3-5 0,-1-1 0,0 1 0,1 0 0</inkml:trace>
  <inkml:trace contextRef="#ctx0" brushRef="#br0" timeOffset="113367">28214 9001 20935,'-35'-41'1889,"1"0"-1169,0 1-91,1-1 1,-3-2-1,-1 2 1,-3-4-4340,-7 0 3980,22 20 0,-1 0-46,-4-1 1,-2 0 124,-4-2 0,-1 0-214,-8-2 0,-3 1 0,-8-2 0,-4 1-334,15 8 1,-2 1 0,-1 0 198,-5 0 0,-2-1 0,-2 2 0,-3-1 0,-1 2 0,-1 0 0,14 4 0,1 1 0,-3 0 0,-2 0 0,-3 2 0,-3 1 0,-2 0 0,1 1 0,3 1 0,0 0 0,3 2 0,0 0 0,-3 1 0,3 1 0,-4 0 0,0 1 0,2 1 0,4 2 0,-10 4 0,4 2 0,1 3 0,0 2 0,2 1 0,-1 4 0,1 2 0,1 2 0,0 3 0,1 4 0,1 2 0,2 2 0,0 3 0,2 3 0,0 6 0,11-3 0,-1 6 0,0 3 0,3 1 0,1-2 0,0 5 0,3-1 0,1 2 0,-1 3-282,6-8 1,-1 3 0,1 1 0,0 2 0,2 1 0,2 2 281,3 0 0,2 2 0,1 2 0,2 1 0,1 0 0,0-2 0,1-2-79,0-1 1,1-2 0,0-2-1,1 1 1,2 3 0,0 4 78,2-2 0,0 5 0,2 3 0,0 3 0,1 0 0,1-1 0,0-1 0,2-4 0,0-4-154,2 3 1,2-5 0,0-2-1,2 0 1,1 0 0,1 3 153,1 3 0,2 2 0,0 2 0,2 0 0,0-1 0,2-2 0,1-5 0,4 6 0,0-4 0,3-3 0,2 1 0,5 2 0,-4-12 0,4 2 0,2 0 0,1 1 0,2-1 0,0 0 0,0-2 0,-2-3-70,5 5 0,0-2 0,0-2 0,0 0 1,3-1-1,2 2 70,-3-5 0,3 2 0,1 0 0,1 0 0,1-1 0,0-1 0,0-3 0,-1-3-17,5 0 1,-1-3-1,1-2 1,0-2-1,0-1 1,2 0 16,1 0 0,0-1 0,1-2 0,1 0 0,0-1 0,1-1 0,0-1 0,1-1 0,1-1 0,0-1 0,0-1 0,0-1 0,1-1 0,0 0 0,0-2 0,0-1 0,1-1 0,0-1 36,-1-1 1,0 0-1,0-2 1,1-1 0,2-1-1,3-2-36,-11-2 0,2-2 0,3 0 0,1-1 0,0-2 0,0 1 0,-1-2 0,-2 1 0,-2-1 0,4-1 0,-3 0 0,-1 0 0,-1-1 0,0-1 0,2-1 0,2-1 0,1-1 0,4-1 0,1-1 0,0 0 0,0-2 0,-2 0 0,-2-2 0,-5 0 0,1-2 0,-4-2 0,-1 0 0,-3-2 0,0-1 0,0-1 0,9-6 0,-1-2 0,-1-2 0,-1-1 0,-2-1 0,-1-1 0,-2-1 0,-1-1 0,-1-2 0,-2-1 0,-1-2 0,-2-1 0,-1-1 0,-2-1 0,-1-2 31,-3 1 0,0-1 0,-3-1 0,-1-3 0,-3-5-31,-6 3 0,-2-6 0,-1-2 0,-1-2 0,-3-1 0,-1 2 0,-1 3 0,-2 0 0,-2 3 0,-2 0 0,-2 0 0,0-1 0,-2-3 0,-1 4 0,-1-2 0,0-2 0,-2-1 0,-1 0 0,-2 2 0,-1 1 0,-3 3 0,-3-4 0,-3 3 0,-2 1 0,-2 2 0,-2-1 0,-1 1 0,-1-1 0,-1 1 0,-3-1 0,-1 2 0,-1 0 0,-1 1 0,-3 0 0,-1 2 0,-1-1 0,-1 2 0,-2 1 0,-2 0 0,0 2 0,-3 0 0,0 1 0,-2 1 0,-1 1 0,-1 2-348,-1 0 1,-2 1 0,0 1 0,-2 1 0,0 2 0,-1 0-208,0 3 0,-1 0 1,-1 2-1,-1 1 0,1 1 1,-2 1 554,1 1 0,-1 2 0,0 0 0,0 2 0,-1 1 0,0 1 0,1 2 0,0 2 0,-1 0 0,0 2 0,1 0 0,-1 0 0,0 3 0,1-1 0,-1 0 0,1 1 0,0-1 0,-1 1 0</inkml:trace>
  <inkml:trace contextRef="#ctx0" brushRef="#br0" timeOffset="114366">30955 13049 24353,'-14'-28'3868,"1"3"-3508,7 7-360,-1 7 0,6 12 0,-3 19 0,8 26 0,-1-12 0,0 4-447,3 9 1,1 3 446,0 9 0,2 2-436,-3-17 1,0 1 0,0 1 435,1 1 0,-1 2 0,0-1 0,-1 1 0,1-1 0,-1 1 0,0-2 0,0 0 0,-1-1-180,1 19 0,0-3-900,1-5 1,0-3-510,0-8 0,0-4 1589,1-5 0,1-4 0,13 15 0,2-11 0</inkml:trace>
  <inkml:trace contextRef="#ctx0" brushRef="#br0" timeOffset="115623">31719 13523 27052,'-8'-59'1529,"-4"9"-1529,-13 16 0,-5 16 0,-5 20 0,2 16 0,5 16 0,13 12 0,9 8 0,16 1 0,12-1 0,9-6 0,10-11 0,0-12 0,-2-18 0,-7-16 0,-9-17 0,-11-14 0,-6-9 0,-16-5 0,-3 0 0,-13 4-1225,-4 4 325,-5 10-269,2 9-180,4 7-1260,13 8 1170,17 6-180,16 4 90,20 0 539,12-7 2448,8-7-199,-25 4 1,1-3-632,1-2 0,-1-2 47,0-3 0,-1-1-91,-2-1 1,-2-3 449,1-10 1,-5-2-316,5-17-449,-15 22 0,-5 1 0,-11-3-90,-7 9-90,-5 11 90,-11 15 117,6 11-207,-2 15 462,13 2-552,4 7 0,4-2 90,0 2-90,0-4 0,5 1 0,0-10 0,2-1 0,-4-13 0,-3-3 0,0-4 0,0 4 0,2 1 0,-2 0 0,2-1 0,0-4 0,0 0 0,2 0 0,0-4 0,1-5 0,-1-5 0,0-4 0,0 0 0,-2 2 0,0 2 0,-2 5 0,-6 43 0,0 13 0,-1 0 0,0 5-853,-1 2 0,1 1 853,-1 6 0,0 1 0,3 1 0,1 1-520,0-3 1,1-2 519,2-2 0,2-3-222,-2-6 0,2-3-498,1-6 1,1-3-900,7 18 179,13-26 181,9-30 630,11-33 584,-16 6 0,2-7 284,3-11 0,2-8 0,-2 1 30,-5 10 1,-1 0 0,1-3 22,-1 1 1,1-3-1,0 0 1,-3 2 156,-1 1 1,-3 2 0,0-1 271,2-9 0,0 0 0,-2 3-721,0-2 0,-2 2 157,0-6 0,-6 7-157,-12 16 0,-18 29 0,-15 28 0,9 1 0,0 4 508,-4 8 0,0 3-508,-1 5 0,1 1 0,1 2 0,3 0 0,2-3 0,3 2 0,3 7 0,4-2 0,3-18 0,3-1 620,4 5 1,6-5-621,15-14 150,13-14-510,15-21-90,8-15 180,-24 8 1,1-4 59,0-3 0,1-4 0,-2 1-316,5-8 0,-1-2 526,-5 5 0,-1-2 0,-2 1 45,-2-4 0,-4 1 89,-2 2 1,-1-1 232,-1-8 1,-2 3-143,-6 13 0,0 3-46,-2-4 1,-1 3 90,-5 3-270,-1 13 0,0 11 874,-3 18-874,-9 45 0,0 3-92,3-14 1,-1 1-359,2-10 1,1 1-1260,1 12 0,0-1 257,1-14 0,2-1 1452,0 5 0,2-3 0,7 0 0,0-9 0</inkml:trace>
  <inkml:trace contextRef="#ctx0" brushRef="#br0" timeOffset="115989">33119 13035 20987,'13'-57'1169,"-1"0"1,-1-3-1,-1-1-929,-5 17 0,-1-2 0,-1 1-1752,-2-2 0,0 0 0,-3 0 1602,-1-1 0,-2-1 0,-3 1 30,-2 1 0,-4 1 0,-4 1-20,-4 0 1,-4 2 0,-4 3-11,-7 2 0,-4 3 0,-5 4 60,-7 2 0,-6 5 0,-9 6-73,20 11 0,-7 4 0,-3 3 0,-2 1 0,-2 2 0,2 1 0,3 1-213,-3 0 0,2 2 0,1 1 1,-1 2-1,-2 1 0,-2 2 136,8-2 0,-3 2 0,-1 0 0,-2 2 0,0 0 0,1 1 0,0 1 0,3 1 0,2 1-169,-5 3 0,2 2 0,2 1 0,1 1 1,1 0-1,0 2 0,0 0 169,0 2 0,1 0 0,-1 1 0,2 0 0,-1 2 0,2 0 0,1 1 0,1 1 0,2-1 0,-1 2 0,2 0 0,1 1 0,1 1 0,1 0 0,-4 6 0,1 2 0,1 0 0,2 1 0,2 0 0,2 2-57,3-3 1,0 1 0,2 0 0,3 2 0,2 2 0,4 3 56,4 2 0,3 3 0,3 3 0,3 2 0,1-2 0,3-1 0,2-3 0,1 7 0,3-4 0,4-1 0,3 1 0,3 1 0,3 0 0,3 4 0,4 0 0,2-2 0,4-4 0,5-7 0,4-6 0,6-5 0,3-4 0,3-3 0,0-2 0,5 1 0,3-3 0,1-2 0,2-3 0,2-1 0,-8-5 0,0-2 0,1-1 0,3-2 0,1-2 0,4-2 0,-6-3 0,3-2 0,1-1 0,3-2 0,1 0 0,0-3 0,1 0 0,0-1 0,0-1-15,-4-2 0,2-1 1,-1-2-1,1 0 0,1-2 1,-1 0-1,1-1 0,-1 0 1,1 0-1,-1 0 15,0 0 0,1 0 0,-1 0 0,1 0 0,0-1 0,-1-1 0,0 0 0,-1-1 0,0-2 0,-1 0 0,5-3 0,0-1 0,0-1 0,-1-1 0,-1-1 0,-1-1 0,-2 0 0,-2 0 0,-4 0 0,8-5 0,-4-1 0,-3 0 0,-2-1 0,-2-1 0,-2-1 58,3-4 0,-2 0 1,-3-2-1,-4-4 0,-4-3-58,-3-10 0,-4-4 0,-4-4 0,-5-1 0,-5 0-113,-2 1 0,-4-1 0,-4 0 0,-7-1 0,-9 1-221,-8 11 0,-7-1 0,-6-1 0,-3 1 0,-3 1 0,1 2 0,3 3-88,-5-8 0,2 2 1,-1 2-1,-4 4 1,-7 4 421,-4 8 0,-6 3 0,-3 3 0,-3 3 0,2 3 0,2 2 0,4 4 0,1 3 0,0 3 0,1 1 0,-1 0 0,-1 1 0,0 0 0,1 0 0,-1-1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1:16:11.30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8889 8404 23184,'-24'-37'1259,"1"5"-899,1 10-90,3 10 179,1 16 1,6 21 180,4 25-360,6-13-1,2 4-552,3 11 0,2 3 433,-1-11 0,1 2 0,2 2-90,1 5-1,1 1 1,0 6-6,0-6 0,1 5 0,1 3 0,-1-1 0,0-3-575,-1 1 1,1-3 0,-1 1 0,1 3 520,0-1 0,0 2 0,1 2 0,-1-1 0,0-2 0,1 4 0,-1-1 0,1-3 0,-2-3 0,1-1 0,0-4 0,0 1 0,1 6 0,0 1 0,0-7-39,-3-13 0,0-6 39,0 18 0,-20-57 0,-11-24 0,0-12 0,-3-6-110,-3-5 1,-5-4 109,3 12 0,-5-2 0,-4-2 0,-1 4 0,-7 0 0,-4 2 0,-1 1 0,-1 1 0,1 0 0,-1 1 0,-1 2 0,-1 6 94,1 6 0,-3 4 1,1 6-1,4 7-94,3 7 0,3 7 0,1 7 0,-8 14 0,2 11 0,6 4 0,10 5 0,7 5 0,3 1 0,-1-1 0,2 1 0,10 0 0,9-2 0,8 0 0,10-6 0,23 5 0,9-11 0,-9-14 0,2-6 0,15 2 0,0-10-67,-15-15 1,-3-8 66,-1-1 0,-2-5 0,-5-4 0,-1-4 0,-4-3 0,-2-3-90,-5-2 0,-4-1-270,-1 1 1,-4 0-541,-5-31-269,-8 8-360,-8 5-720,-5 7 2249,-1 2 0,-3 5 0,1-1 0</inkml:trace>
  <inkml:trace contextRef="#ctx0" brushRef="#br0" timeOffset="276">9384 8263 24623,'19'-59'1169,"-3"15"-899,-2 30 450,-2 41-361,-4 5 1,0 8-922,2 16 1,0 6 711,0-11 0,1 3 0,0 2-671,-1-8 1,1 1 0,0 2 0,0 0 520,3 4 0,0 2 0,0 0 0,1 1 0,1 3 0,1 0 0,0 1 0,0-1-531,2 1 1,-1-1-1,1 1 1,1-2 530,-1 0 0,1-2 0,0 0 0,0 0 0,-1-5 0,1 0 0,-1-1 0,1-2-311,4 12 0,1-3 0,-1-1-49,-3-8 0,0-1 0,0-3-540,6 11 1,-1-6-405,-5-12 0,0-5 1304,10 0 0,-9-41 0,-6-22 0</inkml:trace>
  <inkml:trace contextRef="#ctx0" brushRef="#br0" timeOffset="852">9868 8250 24083,'-14'-54'420,"0"0"0,4 8 0,4 3 29,14-13 136,24 59 0,8 16-451,-2 5 1,2 9-1992,2 4 1,2 8-1,-1 0 1917,-6-1 0,-2 1 0,1 5-42,-7-9 0,0 3 0,1 2 0,-1 1 0,-2 0-288,4 10 1,-2 0 0,-1 1-1,0 0 270,0-1 0,-1 0 0,-1-1 0,-3-2 181,-1 9 0,-4-3 1,-5-5-137,-4-7 0,-6-4-87,-6-7 1,-3-3 131,-15 13 1873,-16-22-1873,-8-27 0,0-23-90,2-21 0,26 17 0,3-1 1374,3-3 0,4 0-1284,8-33-90,8 34 0,5 1 0,5 2 0,4 3 317,7 1 0,4 5-317,4 3 0,3 4 0,3 3 0,2 4-219,2 5 1,1 5 218,0 2 0,-2 4 0,1 2 0,-2 3 0,-5 2 0,-1 2 0,-2 0 0,-3 1 0,-5-1 0,-3 1 0,22 14 90,-15-5 180,-6-8 9,-11-10-279,-7-23 493,-15-12-493,-7-20 0,-2-6 0,0 8 0,-1-2-829,0 0 0,1-3 0,-1-1 829,-3-15 0,0 0 0,4 17 0,1 0 0,-1-1-343,0-1 0,0-1 0,-1 1 343,0 0 0,-1 0 0,1 1 0,0 1 0,0 1 0,0 1 0,-9-20 0,1 3-985,2 3 0,1 3 985,1 6 0,0 2 0,3 7 0,1 1 0,-9-19 0,6 15 1860,9 14-2130,-2 11 381,6 9-1100,-8 9 3212,0 9-3393,-7 9-449,-4 9-989,-9 7 2608,-9 5 0,-9 4 0,22-22 0,1 1 0</inkml:trace>
  <inkml:trace contextRef="#ctx0" brushRef="#br0" timeOffset="1203">7598 8865 19508,'-52'16'389,"1"-1"1,0 1 0,0-1 0,-12 4 0,2-1 0,2-1-241,7-3 1,3-1 0,2-2 30,-9 2 0,7-3 270,-6-1 1510,60-22-1870,25-4 0,13-2-705,3 0 0,5-2 1,4 0 636,-1 1 1,3-1-1,2-1 1,2 1-316,-3 1 1,1 0 0,1 0-1,2 0 1,0 0 292,-5 2 0,1-1 0,2 1 0,-1-1 0,1 1 0,1-1-174,-8 2 0,2 0 0,-1 1 1,1-1-1,0 0 0,0 0 0,0 0 199,2 0 1,-1 0 0,1 0 0,0 0 0,0 0-1,0-1 1,0 1-169,0 0 1,1-1 0,-1 1-1,0 0 1,1-1 0,-1 1 0,0-1 180,0 1 1,-1-1-1,1 1 1,-1-1-1,1 1 1,-1-1-1,0 1-33,7-3 1,0 0-1,0 0 1,-1 0-1,0 0 1,-1 0 9,-3 1 0,0 0 0,-1 0 0,-1 0 0,0 0 0,-1 0 2,6-2 0,-1 0 0,-1-1 1,-1 1-1,-1 0-17,5-2 0,0-1 0,-2 1 0,-3 0 134,-7 3 0,-1 0 0,-2 0 0,-2 1-134,5-3 0,-2 1 0,-3 1 661,9-5 1,-3 2-662,-2 2 0,-5 3 0,6-2 1348,-7 3-3777,-35 23 3078,-6 10 0,-2 16 1,0 7-1</inkml:trace>
  <inkml:trace contextRef="#ctx0" brushRef="#br0" timeOffset="3857">23597 8639 22014,'0'62'854,"1"-24"1,2 3-540,-1 11 0,2 4-1185,0-10 1,1 1-1,0 2 1050,1 7 0,0 1 0,0 1-441,3 4 1,-1 2 0,2 1 350,-1 0 0,1 2 0,-1-2 0,1-2 0,1 0 0,-1-2 119,0-5 1,0-1 0,0-1-349,-1-8 0,-1-1 0,0-2 409,3 9 0,-1-5-270,4 14 0,-8-44 0,-3-51 0,-2-9 0,-2-8-26,1 5 0,0-3 0,0-2 26,0-12 0,0-3 0,0-2-99,1 11 1,0-2 0,0 0 0,0-2 98,0 9 0,0-2 0,1 0 0,0-1 0,0-1 0,1-4 0,1-2 0,0 0 0,0 0 0,1-1 0,0 7 0,-1 1 0,1-2 0,1 1 0,0 0 0,1-1-220,0 0 0,0 0 0,1-1 0,1 1 0,0-1 0,1 2 220,0 0 0,0 0 0,1 0 0,1 1 0,1 0 0,0 2-14,3-7 0,0 2 0,1 0 0,4 1 0,4-1-196,2 5 0,5-1 0,2 1 1,2 1-1,1 2 0,-2 4-95,7-6 0,0 5 0,2 2 0,4 1 89,-1 4 0,4-1 0,1 3 1,0 3-1,-2 8-84,11 2 0,-1 9 0,-1 5 390,-4 2 1,-1 5 0,-2 4-226,16 7 0,-6 10 45,-11 9 1,-8 9 89,-11 8 0,-10 10 89,-16-8 1,-6 7 0,-5 4 0,-3 0 36,-2-4 0,-4 1 0,-2 1 0,0 0 0,-1 0-72,1 1 0,-1 1 0,-1 0 0,0 0 0,-1-1 0,-3 1 0,-2 0 0,-1 0 0,1-2 0,3-4 6,-5 12 0,2-4 0,2-1 108,2-2 1,1-1 0,3 0-79,4-5 0,2-1 0,3 0 508,1 16 1,6-2-509,8-7 0,5-3-45,5-7 0,4-4-45,4-6 0,4-5 215,2-6 1,3-5-216,-1-5 0,0-5 2407,31-1-2362,-36-25 0,-5-9-45,-7-26 450,-18 3 0,-14-7-428,-7 12 1,-9-3-1,-5 0 1,2 1-683,-6-6 0,0 2 0,-5-3 660,9 11 0,-2-3 0,-3-1 0,1 2 0,1 2 22,-2 1 1,0 2-1,1 1 1,-1 0-23,1 0 0,-1 0 0,1 1 0,0 0-177,1 2 0,1 0 1,-1 1-1,2 0 237,-8-7 0,2 1 0,1 1-56,5 5 0,2 1 0,3-2 26,4-2 0,3-2 0,7 2-30,8-2 0,10 0-718,15-8 1,13 3 717,25 13 0,12 8 0,-12 5 0,4 2 0,2 0 54,-7 4 0,1 1 0,2 0 0,1 0-54,4 0 0,1 1 0,1 0 0,0 0 0,3 1 0,1 0 0,1 1 0,-1 0-114,-12 2 0,0 0 0,-1 1 0,1 0 0,0 0 114,11 0 0,1 1 0,-1 0 0,0 1-23,-4 0 1,0 0-1,0 1 1,-2 2 22,-5 0 0,-1 2 0,-1 1 0,-1 2-133,7 1 1,-1 2-1,-4 5 133,-8 2 0,-3 3 0,-5 5 0,5 15 0,-9 8 502,-9 6 0,-10 9-502,-13-13 0,-5 6 0,-3 2 0,1-3 0,-2 5 0,0-2 0,-2 2 49,-1 0 0,-1 2 0,-1 0 0,1-4-49,1-1 0,1-4 0,1-1 0,1-1 0,1 0 0,1-2 0,2 19 0,2-3 45,4-5 0,2-3-45,5-6 0,3-3 828,2-6 1,2-3-829,3-6 0,1-3 0,21 11 90,9-35-90,-22-24 0,-2-41 45,-25 22 0,-6-4 1,1-9 1,-2-4-2,-4-8 0,-1-1-112,4 18 1,-1-1-1,1 0 157,-1-1 0,0 0 0,1 1-30,1 2 0,0 0 0,0 2-60,-3-16 0,2 4 789,3 9 0,1 4-789,-2-15 225,8 36-225,5 38 0,7 36 0,-6-14 0,0 4-343,2 6 1,-1 2 342,0 2 0,0 0 0,-1-1 0,1-2 338,-2-2 0,0-3-293,-2-7 0,0-1 219,2 22-264,-2-21 0,-2-27 0,2-27 0,4-31 0,-2 14 0,2-4 408,3-6 0,2-3-408,5-6 0,3-2 0,2-4 0,3 1 0,3 1 0,1 0 0,0 6 0,1 2 0,-1 8 0,1 4 217,-3 10 0,1 5-217,26 2 0,-4 32 0,-6 28 0,-25-11 0,-3 6 45,-1 25 0,-4 4-481,-4-16 0,-3 0 481,0 14 0,-3-3-45,-4 7-11,0-16 11,0-12 1107,0-13-1107,0-12 191,22-33-191,3-12 0,0 1 0,2-3 105,0 0 0,1 0-105,2-4 0,1 1-45,1 0 0,-1 3 90,0 2 0,-1 4-87,25-8 42,-4 27 90,-8 31 0,-3 27-310,-23-17 1,-3 4 219,0 3 0,-2 1 0,-2 0 0,-2 0 45,-1-1 0,-2-1-130,-1-3 1,-1-2 84,0 24 0,-3-14 723,0-12-813,0-17 146,-5-8-56,-5-16 559,-9-11-829,-9-13-450,-3-7-629,-9-3-630,-3 4 1979,10 17 0,-1 2 0,-12-9 0,16 14 0,0 0 0</inkml:trace>
  <inkml:trace contextRef="#ctx0" brushRef="#br0" timeOffset="4099">27812 7576 23094,'22'-41'509,"0"1"1,3-1 0,1 0-150,2 1 0,1 1-1923,4 0 0,1 1 1922,2 1 1,1 2-45,1 1 0,2 4 76,-1 3 1,1 3-212,-1 6 0,1 5 187,-3 8 1,0 7-368,-1 9 0,-2 9 0,-1 11 0,-4 8 0,1 13 0,-4 5-348,-9-13 1,-1 1 0,-2 1 347,0 3 0,0 1 0,-1 1 0,-1-1 0,0 0 0,-2 0 0,-1-2 0,-2-1 0,0 0-270,2 20 0,-4-3-1080,-8-5 1,-7-2 1461,-4-5 0,-9-2 0,-11-6 1,-7-3-1,-5-1 0,-1-1 1</inkml:trace>
  <inkml:trace contextRef="#ctx0" brushRef="#br0" timeOffset="4685">15240 9154 22374,'-52'3'899,"0"-1"1,3 1 0,2-1-676,5-2 1,3 0 225,-24 0 180,22 6-1,32 1-89,41 7-405,6-10 0,9-1-843,-3 1 1,4 1-1,3-2 753,-1-1 0,3-2 0,2-1 0,2 2-547,-3 0 0,2 0 0,1 1 1,2-1-1,1 0 502,-3-1 0,1 0 0,0 0 0,2 0 0,1 0 0,0 0-249,-4 0 1,-1 0 0,1 0-1,1 0 1,2 0 0,3 0-1,2 0 249,-7-1 0,3 0 0,3 0 0,1 0 0,2 0 0,1-1 0,0 1 0,-1-1 0,-1 1 0,-1-1 0,-3 1-130,3-1 1,-2 1 0,-1-1 0,-1 1 0,0-1 0,0 0 0,1 0 0,2 0 0,3 0 129,-7 0 0,1 0 0,2-1 0,1 1 0,1 0 0,0-1 0,1 0 0,-1 0 0,1 0 0,-1 0 0,0 0 0,-1-1-25,-1 0 0,0 0 0,1 0 0,0-1 0,0 1 0,-1-1 0,0 0 0,-1 0 1,0 1-1,-2-1 0,-1 0 0,-1 1 25,5-1 0,-2 0 0,-2 0 0,-1 1 0,0-1 0,0 0 0,0 0 0,1 0 0,3 0 0,1 0 0,2-1 0,3 0 0,0 0 0,0 0 0,0-1 0,-2 1 0,-2 0 0,-3 1 0,-5-1 0,8 0 0,-4 0 0,-3 0 0,-3 0 0,1 0 0,1 0 44,12-1 0,2-1 0,-2 0 0,-3 1 1,-5-1-45,6-1 0,-5 1 0,-3-1 366,3 1 0,-2 1 0,-26-4-1896,-33-5-448,-59 4 935,4 8 0,-6 1 1043,10 2 0,-4-1 0,0 1 0,-9 1 0,-2 0 0,0 0 0,12 0 0,1 0 0,-1 0 0,0 0 0</inkml:trace>
  <inkml:trace contextRef="#ctx0" brushRef="#br0" timeOffset="4982">18379 8123 24983,'-28'-35'742,"1"0"0,-1-1 0,-8-14 0,3 0-517,7 3 0,4 1-1288,5 7 1,2 3 1062,-3-10 704,8 36-704,11 52 0,3 2 0,1 8-430,-1-6 0,1 4 0,0 6 430,0-1 0,0 7 0,0 4 0,-1 0 0,1-3-487,-1-8 0,-1-2 0,1 0 0,-1 1 1,1 3 486,0 4 0,0 3 0,0 1 0,0 1 0,0-2 0,-1-3-170,1-1 1,0-4-1,-1 0 1,1-1 0,-1 0 169,1 0 0,0-1 0,-1 1 0,1-1 0,0 0 0,1 10 0,1-1 0,-1-1 0,1 0 0,-1-5 0,0-2 0,0 0 0,1 2 0,1 7 0,1 3 0,0-2 0,0-4-238,-1-1 1,0-5-1,0 2 238,1 9 0,1 0 0,-1-6 0,-1-6 0,-2-6 0,-1-5 0,-2-2 380,1-6 0,-2-2-2089,1 18-1079,0-15 2788,0-17 0,0-21 0,-2-13 0</inkml:trace>
  <inkml:trace contextRef="#ctx0" brushRef="#br0" timeOffset="34414">23934 15468 24443,'-20'-36'539,"-1"-1"1,2 5 0,0 3 90,-10-14 89,7 22-179,11 23-90,9 23-270,11 21-180,7 15-1696,-6-27 0,1 1 1696,1-1 0,0 0 0,9 27-27,-3-11 27,-8-12 0,-8-23 0,-10-22 0,-8-35 0,4 4 0,1-5-1130,0-17 0,1-6 1130,5 9 0,0-4 0,3-2 0,0 9 0,2-3 0,0-1 0,2 0 41,1-7 0,1-1 0,2 0 0,1-1-41,-1 12 0,1 0 0,1 0 0,1-1 0,1 2 0,2 0 0,0 0 0,2 1 0,0 0 0,3 2 0,4-12 0,3 2 0,1 1 0,2 1 0,2 5 0,1 1 0,2 1 0,2 3-270,0 3 0,2 1 1,2 2-1,0 3 270,-1 4 0,1 1 0,2 3 0,2 1-599,10 1 1,3 1-1,1 4 1,-4 2 388,-1 3 0,-3 2 0,2 5 549,8 0 0,2 3 0,-10 15-429,-9 26 1,-13 13 178,-13-4 1,-9 6 254,-6 0 0,-5 5 1,-5-1-256,-6-3 1,-5-1 0,-1 2 0,-3 6 0,-1 1 0,-1 1 8,-2 3 1,0 1-1,-1 0-53,7-14 0,1 0 0,-1 0 0,1 0-15,-5 14 0,0-1 0,1-1 0,3-3 0,1-2 0,2 0-30,4-5 0,1-1 0,2-2 45,-3 15 0,4-2-45,5-10 0,2-3 614,1-8 1,2-2-525,2 12 113,0-30-23,-3-27 0,-6-39-90,3 11 0,-2-3-427,-1-13 1,0-3 396,2 13 0,0-2 0,0 0-60,1-5 0,-1 1 0,2-2 94,0 0 1,2 0-1,0-1-94,0 2 0,0 1 0,2 0 0,2 3 0,3 2 0,1 0 0,5-16 0,5 3 0,5 8 0,7 4-14,2 7 0,7 6 14,22 8 0,7 17 0,-21 18 0,0 11 0,-1 3-341,1 0 0,0 4 0,-4 5 341,0 16 0,-5 7 0,-5 1 0,-10-5 0,-4 0 0,-1 1 0,0 2 0,-1 1 0,-1-1 0,-1-1 0,-1 0 0,0 1 0,2 9 0,0 1 0,-1-4 0,0 3 0,-1-3 0,2 7 0,-1-9 2037,-4-16-2037,-1-27 1421,0-32-1421,2-24 0,1-9 0,-2 3 0,2-2-278,-1 0 1,1-4-1,0 2 278,4-15 0,1 2 0,0 1 0,1 1 0,-1 5 0,0 3 0,-1 9 0,1 4 0,11-12 1587,-2 32-1587,1 36 0,-3 27 0,-11-9 0,-2 3-231,1 3 1,-2 2 230,1 1 0,-1 1 0,0-3 0,0-1 0,0-5 0,0-2 0,8 22 0,17-29 0,-2-33 0,19-33 206,-25 7 1,-2-6-207,5-5 0,-1-3 0,3-1 0,1-2 0,-4 8 0,1-2 0,-1 4 0,2 0 0,0 3 0,5-4 0,0 12 0,2 29 0,-1 34 0,-19-4 0,-2 4-96,2 7 0,-1 2 96,-1 4 0,0 2 0,0-1 0,-1-1 0,-1-3 0,0 1-186,1 2 0,0-1 186,4 11 742,1-10-742,-12-39 0,-2-55 0,-9-5 0,1 5 0,-1-3-114,-2 4 0,-2 1 114,-1-2 0,-1 0 0,0 3 0,0 2 0,0 4 0,-1 3 0,-8-19 394,4 18-394,7 24 0,4 17 0,12 21 0,6 6 0,13 2 975,8-4-975,13-10 0,6-9-307,10-15 307,-30-2 0,-1-4 0,3-3 0,-1-4 0,0-1 0,0-2 0,6-7 0,-1 0 0,13-10 0,2 0 0,-34 30 0,-10 16 0,-4 18 0,-6 12 0,0 9 0,0 0 0,0-7 0,0 1 307,1-30-307,7-11 0,8-37 0,11-19-365,-9 23 0,1 0 365,1-3 0,1 2 0,-1 3 0,1 2 0,15-19 0,-6 18 0,-7 19 0,-5 22 0,-6 20 0,-2 18 0,-4-10 0,0 3 0,3 23 246,-3-25 1,0-2-247,4 4 0,2-9 0,2-17 0,21-31 0,-2-19 0,-7 5 0,0-4-275,-2 0 1,-1 0 274,0 0 0,1 0 0,-3 3 0,1 1 224,14-19-224,3 5 0,-14 17 0,2 6 0,-15 15 0,-2 12 562,-3 4-562,-2 9 0,1 3 0,1 1-3149,8 11 721,2-13-271,11-2 2699,8-21 0,9-11 0,9-8 0</inkml:trace>
  <inkml:trace contextRef="#ctx0" brushRef="#br0" timeOffset="35214">30180 13505 25702,'3'-37'854,"0"-1"1,-3-28-405,-14 16 90,-12 19-360,-15 15-180,-8 14 0,-6 15-676,-2 10 676,0 12 0,29-16 0,-1 2 110,-8 7 0,-1 0-110,7-5 0,1 0 0,0-1 0,3-2 112,-4 0-112,32-18 0,16-9 0,26-7 0,18 0-158,-22 8 0,1 1 158,4 0 0,0 3 0,3 5 0,0 4 0,-3 3 0,-2 5 0,-2 7 0,-5 6 0,-7 7 0,-6 5 0,-8 8 0,-8 5-852,-11 8 0,-10 3 852,0-16 0,-3 1 0,-4-1 0,-6 5 0,-2-1 0,-4 0 0,-3 1 0,-3-1 0,-1 0-424,9-14 0,-2 0 1,0-1-1,-1-1 424,-12 10 0,-1-2 0,0-2 0,3-4 0,-1-2 0,1-1 0,3-6 0,0-2 0,2-2 0,-13 5 0,2-6 0,10-7 0,2-7 0,-13-12 0,33-29 0,33-29 0,9 21 0,7-2-142,8-3 1,6 2 141,-11 13 0,3 1 0,1 3 0,2 1 0,2 4 0,1 2 0,0 3 0,2 4 0,0 3 58,2 3 0,1 5 0,0 3-58,1 4 0,1 3 0,-1 4 0,0 3 0,0 3 0,2 5 0,0 3 0,3 6 0,-2 2 0,-3-2 0,1 3 0,-4 1 0,1 1 80,-3-1 0,1 1 1,-2 1-1,-6-1-1159,6 15 0,-9-2-585,-5-3 0,-5 0 1635,-7-6 1,-4 0-1,-5-8 1,-2 0-1,-2 27 1</inkml:trace>
  <inkml:trace contextRef="#ctx0" brushRef="#br0" timeOffset="35866">31308 13682 22644,'24'-38'929,"0"1"1,-2 0-1,-2 0-659,-3 0 0,-3-1-406,-4 0 1,-3-1 450,-4-1 0,-5-1-471,-4-4 0,-6 0 291,-6-4 0,-6 0-561,-8-6 1,-6 0 455,5 15 0,-4 1 0,-3 0-469,5 6 0,-3 1 1,-1 0-1,-3 0 439,-5-2 0,-4 0 0,-1 1 0,-2 0-324,4 5 0,-1 1 0,-2 0 1,-1 1-1,-2 0 324,4 4 0,-1 0 0,-2 1 0,-1 0 0,0 1 0,-2 1-155,4 2 1,-2 1 0,0 0-1,-1 1 1,-1 0 0,0 1-1,-2 1 155,4 1 0,-1 0 0,-1 1 0,-1 1 0,0 0 0,0 1 0,-1 0 0,-1 0-67,4 2 1,-1-1-1,0 2 1,-1-1-1,0 1 1,-1 1 0,1-1-1,-1 2 1,0-1 66,-3 0 0,0 1 0,-1 0 0,0 1 0,0 0 0,0 0 0,-1 1 0,0 0 0,0 1-18,5 0 0,-1 1 1,0 0-1,0 0 1,0 1-1,-1 1 1,0-1-1,1 1 1,-1 0-1,0 1 27,-1 0 0,0 0 0,0 0 0,0 1 0,0 0 0,0 0 0,-1 1 0,1 1 0,-1-1 0,1 2-9,-1-1 0,0 1 0,0 1 0,0 0 0,0 1 0,-1-1 0,1 2 0,0-1 0,0 1 0,0 0 0,1 1 0,0 0 0,1-1 0,0 1 0,-1 1 0,0 0 0,0 1 0,-2 1 0,-1 1 0,-2 1 0,9-2 0,-2 2 0,-2 1 0,-1 0 0,0 1 0,-2 1 0,1 0 0,-1 1 0,1 0 0,0-1 0,1 1 0,1 0 0,2-1 0,2 0 0,-4 1 0,2 0 0,1 0 0,2 0 0,0 0 0,1 0 0,-1 1 0,0 0 0,0 0 0,-2 2 0,-1 0 0,5-1 0,-2 0 0,-1 1 0,-1 0 0,0 1 0,-1 0 0,0 1 0,1-1 0,0 1 0,2 0 0,0 1 0,3-1 0,1 0 0,3-1 0,-11 7 0,4-1 0,1 1 0,3-1 0,1 1 0,0 0 0,1 1 0,1 0 0,-1 1 0,-5 3 0,1 1 0,0 0 0,1 1 0,1 1 0,1 0 0,0 1 0,2 0 0,2-1 0,1 0 0,0 2 0,2-1 0,0 1 0,1 1 0,1 0 0,2 0 0,-4 4 0,2 1 0,0 0 0,2 1 0,2 0 0,0 0 0,3 1 0,-3 5 0,2 2 0,1-1 0,3 1 0,1 1 0,4 0 0,3-3 0,2 1 0,1 0 0,4 1 0,1 0 0,4 0 0,2-1 0,2 0 0,3 1 0,1-1 0,4 1 0,2-1 0,3 11 0,4 1 0,4-1 0,3-1 0,4 0 0,0-10 0,3-1 0,3 1 0,3-2 0,1 0 0,3-2 0,4 2 0,2 0 0,3-2 0,2-1 0,2-1 0,2-1 0,-2-6 0,1-1 0,3-1 0,1 0 0,1-2 0,1-1 0,2-1 0,-4-3 0,1-1 0,0-1 0,2-1 0,1 0 0,3-2 0,3 1 0,2-2 0,-8-6 0,2 0 0,3 0 0,2-1 0,1 0 0,2-1 0,1 0 0,0-1 0,0 0 0,-1 0 0,0-2 0,-2 1 0,-1-2 0,2 1 0,-2-1 0,0 0 0,-2-1 0,1-1 0,0 0 0,0-1 0,1 0 0,1 0 0,2 0 0,1-1 0,-6 0 0,1-1 0,1 0 0,2 0 0,1 0 0,1 0 0,0 0 0,0-1 0,0 0 0,0-1 0,-1 0 0,-1-1 0,0 0 0,-2-1 0,-2-1 0,10 0 0,-3-1 0,0-1 0,-1 0 0,-1-2 0,-1 0 0,1 0 0,-1-1 0,0 0 0,1-1 0,1 0 0,1 0 0,1-1 0,-1 0 0,0 0 0,1-1 0,0 0 0,-1-1 0,1 0 0,0-1 0,-1-1 0,1 0 0,-5 1 0,0-2 0,0 1 0,0-2 0,1 1 0,-1-1 0,0-1 0,0 1 0,0-2 0,0 0 0,1 0 0,-1-1 0,1 0 0,0-1 0,0 0 0,0-1 0,0 0 0,0-1 0,0 0 0,0-1 0,0 0 0,0 0 0,-1-1 0,1-1 0,0 0 0,0-1 0,-1 0 0,1 0 0,0-1 0,-1-1 0,1 0 0,-1-1 0,0 0 0,0 0 0,0-1 0,-1-1 0,1 0 0,-1 0 0,0-1 0,0-1 0,0 0 0,0-1 0,-1 0 0,0 0 0,0-1 0,0-1 0,-1 0 0,0 0 0,-2-1 0,1 1 0,-1 0 0,-1-1 0,0 0 0,0-1 0,0-1 0,0-1 0,0-1 0,0-1 0,0-2 0,1-1 0,-8 3 0,1-1 0,1-1 0,0-1 0,0-2 0,0 0 0,1-1 0,-1 0 0,0-2 0,-1 0 0,0 0 0,-1-1 0,0 1 0,-2-1 0,-1 0 0,0 0 0,1-4 0,0-1 0,-2 0 0,0 0 0,-1-1 0,-1-1 0,0 0 0,-1 0 0,0 0 0,-1-1 0,-1 1 0,1-1 0,-1 1 0,0-1 0,2-2 0,1 0 0,0 0 0,0 0 0,-1-1 0,0 0 0,-1 1 0,-1-1 0,-2 0 0,-2 0 0,-1 0 0,-3 0 0,-3 1 0,1-7 0,-1-2 0,-2 1 0,-1-1 0,-3 0 0,-3 1 0,-3 2 0,-3 1 0,-4 1 0,-4 4 0,-4-12 0,-7 2 0,-6 4 0,-4 0 0,-3 3 0,-3 0 0,-4 0 0,-3 2 0,-4 0 0,-4 3 0,-2 1 0,-3 2-26,2 7 0,-2 2 1,-3 0-1,-2 3 0,-2 1 1,-1 1-1,-2 2-267,3 4 1,-2 0 0,-1 3-1,-2 0 1,0 2 0,-2 1 0,0 1-1,-1 1-112,-3 0 0,-1 2 1,-2 1-1,0 1 0,0 2 1,-2 0-1,0 2 0,0 0 405,5 3 0,-1 0 0,-1 1 0,0 1 0,0 1 0,-1 1 0,0 1 0,0 0 0,0 1 0,-3 0 0,0 2 0,0 1 0,0 1 0,-1 0 0,1 1 0,-1 0 0,0 0 0,0 1 0,6 1 0,0 0 0,-1 0 0,1-1 0,0 1 0,0 0 0,0 0 0,-1 0 0,1 0 0,0 0 0</inkml:trace>
  <inkml:trace contextRef="#ctx0" brushRef="#br0" timeOffset="41932">22984 15048 24443,'2'-9'2429,"0"0"-2160,0 4 271,2 1 90,0 16-360,4 11-270,4 22 0,4 18-1030,-7-24 0,1 2 1030,1 4 0,0 1 0,-1 2 0,1 1-380,0 0 0,0 0 380,-2-2 0,0-1 0,0-5 0,-1-1 0,-2-4 0,0-2 0,2 19 0,-4-13 0,-2-17 0,-8-16 1869,-4-19-1869,-9-15 0,-7-10 0,-6-4 0,-7 3 0,-4 3 0,-2 8 0,3 7 0,-13 11 0,16 11 951,-2 10-951,21 8 0,15 9 0,19-11 0,8-1 0,18-23 0,3-14 0,8-19-336,-23 13 1,1-2 335,1-4 0,-1-2-417,0-3 0,-1-1 417,-1-1 0,-1 0 0,-3 3 0,1 0-60,1-5 1,-1 2 59,7-4 0,-2 7 0,-21 45 0,-4 19 0,-4 15 0,-6 7 0,5 2 0,-4-4 604,5-7-604,0-10 880,0-8-880,3-18 140,5-12-140,5-22 0,5-12 0,2-14-334,1-2 334,1-2 0,-3 9 0,-3 9 0,-4 14 0,-5 22 0,-4 13 0,-3 19 0,0 17 334,2-9-334,0 4 0,2-19 0,0-10 0,2-4 0,1-8 0,1-6 0,2-9 0,0-10 0,2-5 0,0-2 0,0 4 0,1 4 0,-5 13 0,0 9 0,-2 16 0,-2 6 0,4 7 0,-2 0 0,2 0 0,-1-2 0,0-5 0,-2-9 0,1-7 0,-2-19 0,-2-1 0,0-8 0,-2 7 0,0 4 0,0 3-630,0 5 0,0 7-1708,0 5 269,0 4-630,-4 0 2699,0-4 0,-1 6 0,2-4 0</inkml:trace>
  <inkml:trace contextRef="#ctx0" brushRef="#br0" timeOffset="42081">23682 15450 21835,'4'23'3418,"0"-3"-2879,-1-6-449,-2-7-270,-1-3-1080,0-4 1,-7 0 0,-2 0 0</inkml:trace>
  <inkml:trace contextRef="#ctx0" brushRef="#br0" timeOffset="43533">18131 13899 23184,'-47'-7'2608,"4"4"-2338,13-1-90,6 4 90,13 0 180,4 0 89,9 0-89,7 10 0,13 7-270,21 17-180,-11-12 0,4 1-719,11 5 1,4 1 718,-10-8 0,4 1 0,0 0-716,8 3 0,1-1 0,2 0 716,-9-5 0,0 0 0,2 1 0,0-1 0,3 1 0,1-1 0,1 1 0,0 0 0,3 1 0,0 0 0,1 0 0,0 0 0,2 0 0,1 0 0,0 1 0,0-1-383,-11-3 0,1 0 1,-1-1-1,1 1 0,0 0 383,-1 0 0,0-1 0,1 1 0,1 0 0,3 1 0,2 1 0,4 2 0,2 0 0,-1-1 0,-1 1 0,-3-2-314,-2-1 0,-3 0 0,-1-1 0,0 0 0,3 1 314,-1 0 0,2 1 0,2 0 0,-1 0 0,-3-1 0,-4-1 0,3 0 0,-5 0 0,-2-1 0,0-1-49,12 5 1,-2-1 0,-1-1 48,-7-2 0,-1 0 0,-2-2 320,14 5 1,-2-1-321,-11-5 0,-1-1 694,-1-2 0,-3-2-694,10 0 2503,-3-3-2503,-32-10 1654,-8-5-1654,-4-7 844,-11-8-844,-4-6-540,-10-6-1169,-3-5-90,-3-6-180,-1-5-665,0-7 2644,13 28 0,1-1 0,0-2 0,0 0 0,0-1 0,-1-1 0</inkml:trace>
  <inkml:trace contextRef="#ctx0" brushRef="#br0" timeOffset="44055">21327 14401 20305,'-35'-43'3059,"3"4"-2430,3 5-89,7 9-180,4 5 179,9 11 1,4 3-180,7 18 0,7 11-180,10 20-90,7-1 0,7 5-90,7 3 0,2 0-322,-12-17 0,0 1 0,0-2 322,16 13 0,-2-6 0,-13-16 0,-1-3 0,23 16 90,-6-9-180,-12-7 180,-9-4 0,-8 0 0,-10 4 180,-6 13-90,-13 17-45,1-15 0,-1 2-369,-5 8 1,-3 1 323,0 5 0,-3 0 23,-1 4 0,-2-1-113,0 0 0,-1-1-1437,-1-2 1,1 0 1436,0-4 0,1-1 0,0-4 0,1-1-100,3-5 1,-1-2 99,3-3 0,0-3 0,-12 17 420,7-11-420,6-9 591,4-9-591,4-21 0,3-13 0,4-25 0,-3-17 1122,4 22 0,-1-3-1122,-2-8 0,0-4 0,2-5 0,0-5 0,-1 1 0,1 13 0,0 1 0,-1-2-308,1 1 1,0-3 0,0 0 0,0 4 307,-1 2 0,0 3 0,0-2 0,-2-11 0,1-3 0,0 3-330,-1-3 0,1 2 330,-1-11 0,2 5 0,0-1 0,4 17 0,0 13-90,0 12-3146,0 10 718,0 40 2911,0-3 0,0 31 1,0-17-1</inkml:trace>
  <inkml:trace contextRef="#ctx0" brushRef="#br0" timeOffset="49790">29436 6169 22824,'-10'-36'2429,"4"4"-2070,-2 3 1,8 8-90,-4 4-90,4 7 0,0 4-90,0 4 0,0 2 90,0 6-1,0 5 1,0 14 0,0 9 0,0 15 90,0 13-582,0-25 0,0 2 402,0 6 0,0 1-45,0 5 0,0 2-547,0 3 0,0 2 547,-2 1 0,0 6-15,1-2 0,-1 5 0,1-2-531,-1-13 1,1-1 0,-1 2 500,1-2 0,0 4 0,0 0 0,1-4 0,0 2 0,0-3 0,0 0 0,0 1 0,0 1 0,0-1 0,0-1 0,0 0 0,0 0 0,0-1 0,0-1 0,0 0 0,-1-2 0,-1 1 0,1-1 0,1 19 0,-1 0 0,-1-3 0,1 0-415,0-5 0,2-1 415,-1-3 0,0-1-23,0-4 0,0-1 23,0-5 0,0 0 0,0-5 0,0-1 0,0 28 663,0-11-663,0-9 1455,0-6-1455,0-8 1112,0-6-1112,0-5 0,0-4 773,0-4-773,3-5 182,0-3-182,5-4 0,0 0 0,2 0 0,4 0 0,6 0 0,8 0 0,17-4 0,19-3-677,-22 0 1,4 0 676,10-2 0,5 0 0,-15 2 0,3-1 0,0 0 0,7 1 0,1-1 0,1 0-608,6-1 0,0 0 1,1 1 607,-14 2 0,0 0 0,0 0 0,0 0 0,2 0 0,-1 0 0,1 0 0,-1 0 0,-2 1 0,0 0 0,1 0 0,1-1 0,12-1 0,3 0 0,-1 0 0,-3 0 0,0 1 0,-3 0 0,2 0 0,-8 1 0,2-1 0,-1 0 0,-5 1-247,13 0 1,-6 1 246,-5 1 0,-2 0 0,-7 1 0,-3 1 0,25-1 0,-15 2 0,-11 0 0,-11-2 1000,-8-4-1000,-6-8 1954,-5-10-1954,-5-13 0,-3-14 37,0 17 1,-2-2-38,-1-9 0,-1-3-765,0-11 0,-1-3 765,0 13 0,-1-2 0,0-1 0,0-6 0,1-2 0,-1-5 0,0 8 0,1-4 0,-1-3 0,0-1 0,0 0 0,1 8 0,0 0 0,0-2 0,1 1 0,-1-1 0,0 1-446,0-1 1,0 0-1,0 0 1,0 0-1,0 0 1,1 1 445,-1-8 0,0-1 0,0 2 0,1 1 0,0 5 0,1 3 0,1 4 0,-1 2 0,1-1-371,-1-16 1,1 1 0,0 0 370,1 4 0,1 0 0,-2 1-169,0 3 0,0 0 1,0 2 168,-1 3 0,1 1 0,-1 1 0,1 3 0,0 1 0,-1 1 310,-2-16 1,-1 0-311,0 15 0,0-2 0,-1 3 0,-7-15 0,-1 2 0,0 3 0,-2 4 0,1 13 0,-2 6 0,-10 0 2180,-2 7-2180,-7 10 1706,-9 7-1706,-12 5 0,20 6 0,-2 4 292,-9 1 1,-4 2-293,-9 4 0,-3 3-555,14-3 1,-2 1-1,-1 0 555,-5 3 0,-2 0 0,-1 1 0,13-4 0,-1 0 0,-1 1 0,-4 1 0,-5 3 0,-4 2 0,-3 1 0,2 0 0,3-2-597,-1 1 0,2-1 0,1 0 1,-3 1 596,1 0 0,-4 1 0,-1 1 0,3-1 0,4-1 0,4-2 0,5-1 0,0-1 0,1 1-400,1-1 1,0 0 0,1 0 0,1 0 399,-11 4 0,1-1 0,2 0-23,5-1 1,1-1 0,1-1 22,-13 6 0,2-2 285,10-3 0,3-1-285,9-4 0,1-1 923,2 1 0,3-1-923,-7-2 0,2 0 2760,24-6-2760,2-3 1280,10 3-1280,-2-4 627,9 18-627,2 7-3392,6 28 3392,-6-21 0,-1 2 0,0 7 0,0 2-291,1 4 0,-2 1 291,0 4 0,-1 0 0,0 2 0,0-1 0,-1 0 0,0-1-720,1-2 1,0-1-810,-1-2 0,1-1 1529,0-3 0,1-1 0,0-1 0,1 0 0,0-2 0,0 1 0</inkml:trace>
  <inkml:trace contextRef="#ctx0" brushRef="#br0" timeOffset="50206">29635 6472 22464,'-14'0'3328,"5"0"-2698,4 0-90,9 0-91,9-4-179,17-3-90,25-6-135,-18 4 0,4 0-427,6-1 1,3 1 381,3-1 0,1 0-225,0 1 0,0 2-270,-5 1 0,1 0-1728,9 2 1,-3 2 2222,-19 2 0,-1 2 0,3 2 0,-3 3 0,-5 10 0</inkml:trace>
  <inkml:trace contextRef="#ctx0" brushRef="#br0" timeOffset="50424">30062 6807 22194,'-50'16'2699,"8"-6"-2160,11 0-179,17-9-90,6 3-90,20-4-90,10-2-90,22-5 90,18-2-90,-24 2 0,1 0-443,3 1 0,0 1 263,0-1 0,0 1-180,-4 1 1,-1 1-991,26-4-808,-12 4 2158,-16 1 0,-17 9 0,-9 0 0</inkml:trace>
  <inkml:trace contextRef="#ctx0" brushRef="#br0" timeOffset="50622">29981 7164 21565,'-44'28'2428,"9"-3"-1798,21-9-180,22-7-180,24-11-1,29-8-1370,-20 2 1,5-2-1,-2 0 1011,8 0 0,1-1-90,-7 2 0,3-1 1,-4 1-453,-3 0 1,-5 2-718,27-2-810,-18 2 2159,-19 9 0,-19 9 0,-11 6 0</inkml:trace>
  <inkml:trace contextRef="#ctx0" brushRef="#br0" timeOffset="50815">30265 7472 19676,'-31'30'3778,"4"-5"-3059,7-5-179,10-11-90,4-3-181,14-6-89,8-4-90,42-9-180,-21 4 0,2-1-135,2 1 1,0 1-181,-2 1 0,-3 2-854,7 3-990,-6 6 2249,-9 1 0,-8 10 0,-4 1 0</inkml:trace>
  <inkml:trace contextRef="#ctx0" brushRef="#br0" timeOffset="51032">30167 7965 21745,'-24'16'2608,"9"-6"-1888,9-4-361,18-6-89,16-4-90,19-3-135,-16 0 0,3 0-254,5 0 1,2 0 163,1-1 0,1 0-90,0 2 0,-2 1-180,-2-1 0,-2 1-674,24 0-630,-17 1-8212,-15 4 9230,-21 6 1,-18 9-1,-14 9 1</inkml:trace>
  <inkml:trace contextRef="#ctx0" brushRef="#br0" timeOffset="51234">29997 8553 22014,'-27'23'3149,"10"-9"-2160,13-6-269,22-10-271,20-6-269,22-6-432,-21 3 1,1-1 206,4 0 0,0 1-180,1-2 0,-2 1-315,-1 2 1,-3 0-181,-5 1 1,-2 1-1094,18-1-705,-19 5 2518,-15 10 0,-27 6 0,-9 7 0</inkml:trace>
  <inkml:trace contextRef="#ctx0" brushRef="#br0" timeOffset="51441">29907 8915 22644,'-27'18'2699,"7"0"-1980,10-11-179,14 0-180,12-7-91,16 0-89,17-7-474,16 0 339,-27 1 0,2 0-442,2 0 1,2-1 171,-2 2 1,1 1-1161,10-3 1,-3 1-415,14 0-630,1 0 2429,-49 6 0,-12 4 0,-9 1 0</inkml:trace>
  <inkml:trace contextRef="#ctx0" brushRef="#br0" timeOffset="53032">30780 14184 23274,'-12'-23'2428,"6"3"-2158,0 2 90,6 8 180,0 16 89,0 28 1,0 13-405,-2 0 0,-1 4-923,1 5 1,0 6 0,-1 0 697,-1-2 0,0 0 0,0 2 0,1-12 0,0 1 0,0 2 0,0 3 0,-1 5 0,1 3 0,0 2 0,-1 1 0,2 0-450,0-9 0,1 1 0,-1 0 0,1 0 1,0 0-1,0 0 450,0 0 0,-1 0 0,0-1 0,0 1 0,1-1 0,0-2 0,1 8 0,1 0 0,0-1 0,1-3 0,0-4-328,-1 12 1,1-6 0,1-2 327,1-4 0,0-2 0,0-2-135,0-6 1,1 0-1,-1-3 135,1 10 0,0-4 480,-1-8 1,2-4-481,7 16 2489,8-26-2489,11-24 0,8-10 0,2-7 0,3-7 0,2-1-30,2 1 1,2-1 0,1-2 29,-4 1 0,3-3 0,-1 0 0,-1 2-332,8-5 1,-2 2-1,1 1 332,4-1 0,1 1 0,0 1 0,-15 7 0,1-1 0,0 2 0,4-1 0,0 3 0,4 0 0,2 1 0,-2 0 0,-3 1 0,-1 0 0,-2 1 0,-1 1 0,2 0 0,11 0 0,3 0 0,-2 1 0,-5 2 0,-9 2 0,-3 2 0,-2 1 0,14 0 0,-2 1 0,-10 1 0,-1 0-540,-5 1 1,-3 0 539,5-4 0,-15-3 0,-37-11 0,-13-11 0,-11-18 330,14 16 1,1-4-331,-1-6 0,1-4 0,-2-7 0,2-4 0,7 14 0,0-2 0,2-1-303,-1-6 0,0-2 1,1-1 302,2-6 0,0-1 0,1-2 0,2 13 0,0-1 0,1-1 0,0-1-58,0-2 0,1 0 0,0-1 0,1 0 58,-1 0 0,1-1 0,0 0 0,0 0 0,1 1 0,-1 0 0,1 1 0,-1 0 0,1 3 0,0 0 0,0 0 0,0 2 0,-1-13 0,0 1 0,-1 1 0,1 6 0,0 1 0,-1 1-189,0 4 1,0 2-1,0 0 189,-3-14 0,0 2 0,1 6 0,-1 3 0,0 7 0,-2 2 0,2 5 0,-2 2 392,-11-20-392,-6 13 0,-9 10 0,-13 10 0,-6 13 0,-7 5 538,6 2 0,-3 2-538,2 1 0,-4 1 0,0 1 0,7 1 0,0 1 0,-1-1 0,-7 2 0,0 0 0,-2-1-14,13 0 0,-1 0 0,0-1 0,0 1 14,-4 0 0,1 0 0,-2 1 0,1-1-211,-2 1 1,-1 0 0,1 1 0,-1-1 210,2 0 0,0 0 0,-1 1 0,-2 0 0,2 1 0,-2 0 0,-1 1 0,1 0 0,2 0-260,-5 1 0,1 0 1,2 1-1,0-1 260,2 1 0,0-1 0,3 1 0,4 0 415,-20 5 1,13 2-1045,13 14 14,34-6-2083,22 6 2698,29-10 0,15-1 0,-23-12 0,0 1 0</inkml:trace>
  <inkml:trace contextRef="#ctx0" brushRef="#br0" timeOffset="53341">31507 14428 22568,'-42'-27'2429,"3"2"-1543,8 2-526,9 3-62,12 4-118,8 0-31,13 1-59,16-1-90,15 0 0,16 0-90,-25 10 0,1 1-401,1-1 1,0 0 40,-2 4 0,1-1-719,25-1 89,-12 4-629,-11 10-539,-17 7 2248,-13 13 0,-20 8 0,-10 3 0</inkml:trace>
  <inkml:trace contextRef="#ctx0" brushRef="#br0" timeOffset="53501">31373 14699 13913,'-33'19'944,"-1"-1"1,-22 14 1946,18-10-2621,23-10 1408,24-6-1588,19-7 0,10-4-360,16-1 1,3 0-181,2 0 0,1 0-884,6-1 0,-3 1 299,-20 2 1,-4 1 1034,-3 1 0,-1 0 0,24-1 0,-9 1 0</inkml:trace>
  <inkml:trace contextRef="#ctx0" brushRef="#br0" timeOffset="53684">31552 14962 19946,'-32'16'1484,"0"0"0,-23 13-1034,15-8-1,19-6 1,17-8-90,21-3-180,15-6-90,17-2-180,12-1-309,-26 2 1,0 1-142,0 1 1,1 0-496,-2 1 1,-1 0 1034,26 0 0,-14 0 0,-7 0 0</inkml:trace>
  <inkml:trace contextRef="#ctx0" brushRef="#br0" timeOffset="53917">31491 15590 22734,'-27'31'2968,"10"-7"-2158,8-8-181,18-9-179,12-7-270,16-7-135,0-3 0,4-2-45,23-4-272,-22 4 1,-2 0-269,11 1-359,-12 2-180,-7 4-91,-10 3-89,-7 2-720,-8 6-7852,-10 2 9816,-8 5 0,-11 3 0,-5 0 0</inkml:trace>
  <inkml:trace contextRef="#ctx0" brushRef="#br0" timeOffset="54115">31418 15984 21565,'-19'28'2878,"7"-6"-2068,12-10-271,14-6-179,13-8-270,13-3 0,7-4-180,8-2-450,0-3-539,0 0-540,-4 3-810,-8 2 2429,-7 4 0,-11 3 0,-3 2 0</inkml:trace>
  <inkml:trace contextRef="#ctx0" brushRef="#br0" timeOffset="54300">31422 16522 23184,'-23'30'3148,"9"-5"-2428,14-14-361,18-5-179,18-14-180,17-2-270,-20 2 1,0-2-181,2 1 0,1 0-1124,14-3 0,0 0 269,-15 3 1,-1 0 1090,8-1 1,-4-1 0,-2-1 0,-8 1 0</inkml:trace>
  <inkml:trace contextRef="#ctx0" brushRef="#br0" timeOffset="57117">6282 6635 22014,'-5'-20'2249,"3"2"-1889,-3 2-90,5 4-90,0 5 539,0 3-449,9 24 0,4 8-90,13 27-135,-12-22 0,1 0-447,2 7 0,0 2 447,1 4 0,-1 3-45,1 0 0,1 4 30,-3-4 0,2 2 0,-1-2-30,1 4 0,0-2 0,-3-8 0,1 2 0,-2-5 0,-2-6 0,-2-3-90,8 26-180,-4-14-360,-3-7-269,-3-11-180,-4-3-630,-2-8 1709,-2-5 0,-6-5 0,0-4 0</inkml:trace>
  <inkml:trace contextRef="#ctx0" brushRef="#br0" timeOffset="57422">5860 6680 21745,'-5'-13'1799,"7"-3"-1440,8-2 1,11-2-270,7-5 0,9 0 0,5-2-90,4 4-180,0 3-90,-1 6-179,-1 7-1,1 3-90,-2 10 0,-1 1-89,-1 9 179,-2-2-90,-3 2-359,-3-9-810,-8-1 1709,-6-6 0,-10 0 0,-4 0 0</inkml:trace>
  <inkml:trace contextRef="#ctx0" brushRef="#br0" timeOffset="57916">6408 8259 23274,'-15'0'2428,"7"-2"-2338,2-5 0,15-4-90,10-7 0,18-3-539,13-3-631,12 0 18,-29 11 0,1 0 1152,0 0 0,-1-1 0,-2-2 0,0 0 0,-2-1 0,0 0 0</inkml:trace>
  <inkml:trace contextRef="#ctx0" brushRef="#br0" timeOffset="58782">6899 7241 22194,'-7'-40'869,"0"0"1,0 4 0,2 0-330,-2-23-271,0 14-89,6 11 90,-2 14 180,17 27-270,15 48-180,-13-24 0,1 3-354,3 14 1,0-1 353,-7-10 0,0-3 90,9 25-184,-1-10 184,-3-15-90,-4-11 90,9-30-90,11-44 0,-16 21 0,0-3-351,3-11 0,1-2 351,-6 11 0,0 2 0,0 1 0,-1 2-90,13-19 737,-3 10-647,-3 16 93,0 10-93,1 9 0,12 18 0,-8-6 763,8 7-763,-9-15 0,19-37 0,-18-3 0,-1-6 0,3-2 0,-1-4-1004,-10 9 0,0-3 1,-1 3 1093,3-11 0,-2 1 44,0 1 1,-1 2-196,-2 2 1,1 3 105,-3 5 0,0 3 45,5-20 90,0 21-90,-2 22 90,6 25-90,5 21-45,-3 11 0,0 5-267,-4-10 0,-1 1 222,8 16 0,-1 0 0,-8-19 0,-1-2 0,-1-4 0,0-1 0,9 16 2738,-5-11-2828,-11-12 614,-13-10-614,-9-10 90,-10-5-90,-6-4 584,10 1-494,2 1-90,19-2 0,12 1 0,12-3-180,15-7 90,10-4 90,6-10-149,-26 15 1,-1-2 238,-1 0 0,-1-2 0,25-17 0,-24 15 0,-1 0 0,10-7 0,1 2 90,-19 20 0,-6 12 0,0 10-90,0 12 0,1 8-180,7 21-449,-7-16 116,5 9-2005,-10-34 1708,-4-20 360,-2-25-2942,-4-28 3482,-2 17 0,-1-4 45,0-7 0,-1-2-438,-3-9 0,0-1 573,-1-3 0,0 0-151,2 21 1,0 0 0,-1 1 15,-3-18 0,0 2-135,1 5 0,-1 3-212,2 8 1,0 2-239,0-23-2068,18 22-7313,9 28 10367,17 21 0,2 28 0,3 8 0</inkml:trace>
  <inkml:trace contextRef="#ctx0" brushRef="#br0" timeOffset="58933">9108 6043 21655,'21'46'1439,"-1"-4"-1259,-6-8-90,-2-4 0,2-2-90,-7-8-270,3 1-450,-8-7-809,0 0-810,-2-3 2339,3-4 0,6-5 0,3-4 0</inkml:trace>
  <inkml:trace contextRef="#ctx0" brushRef="#br0" timeOffset="59552">9827 5514 23454,'2'-48'779,"1"0"1,-5 2-1,-2 2-599,-1 6 0,-3 3 90,-18-24-90,-3 20-90,-2 27 0,1 34-90,16 7 0,3 6-694,0 14 1,2 6 693,4-11 0,2 2 0,1 1-305,-1 4 0,1 1 1,1 0 304,2 1 0,0 0 0,1-1 0,-1-1 0,0-1 0,1-1 0,1-3 0,0-1 0,-1-2-285,2 14 1,-1-3 328,-1-9 1,0-2-84,-1-3 1,0-3 38,-7 6 892,-2-10-892,-14-53 1302,8-11-1302,-2-31 90,13-4 20,2 30 0,2-1-110,0 1 0,1 0 45,1 1 0,0 2-45,8-24 102,1 10-102,15 4 0,-1 17 90,20 6-90,1 14-90,10 12-1145,6 4 1235,-28-3 0,1 2 0,0-1 0,1 0 50,0-1 0,0 0-5,-1-3 0,-1-1-45,24 1 0,-8-8 0,-15-5 180,-11-30-1,-13 3-89,-16-21 0,-9 12 0,-13 1 0,-3 6-90,-5 8 0,-1 12 0,0 13 0,3 16 0,5 17 0,7 11 1249,9 9-1249,11 1 0,9-3 0,7-7 498,3-10-408,1-9-90,0-10 0,1-10 0,3-22-270,-9-3-539,-1-15-361,-10 6-269,-10 0-540,-2 0 1979,-9 4 0,-1-1 0,-3 2 0</inkml:trace>
  <inkml:trace contextRef="#ctx0" brushRef="#br0" timeOffset="59834">10477 4921 23993,'22'-30'2429,"4"11"-1710,1 23 1,7 26-495,-14-3 0,1 5-1219,3 6 1,0 4 993,3 6 0,0 1 0,1 1 0,0 1-18,-1-2 1,0-1 17,-4-5 0,1-2 0,-5-7 0,0-2 0,11 17 0,2-21 0,-5-59 0,3-21-510,-15 0 0,-3-6 510,1 3 0,0-1 0,0-3 0,0 0 0,2 2 0,-1 0 0,-2 4 0,1 2 0,-2 6 0,0 2 309,-3 5 1,0 3-2739,2-19-7402,-4 18 8560,-8 18 1,-7 26-1,-6 12 1</inkml:trace>
  <inkml:trace contextRef="#ctx0" brushRef="#br0" timeOffset="64526">17770 4446 21475,'-7'-54'1439,"-2"2"-989,8 2-1,-2 5 1,3 4 90,3 5 89,2 4-89,3 5-180,0 4-90,-4 5-90,0 5 0,-4 6-1,2 7 181,0 15 0,0 16 0,-2 8-180,-1 1 0,-1 6-861,0 2 1,-1 5 0,-1 2 680,-1 3 0,-2 2 0,-1 7-453,2-11 0,0 6 1,-1 3-1,-1 2 0,1-1 1,0-3 452,0 4 0,-1-3 0,1 0 0,-1 1 0,0 4-227,1-13 0,1 2 0,-1 2 0,-1 1 0,1 0 0,0 0 0,0-2 0,1-2 227,-1 7 0,0-2 0,0-1 0,0 0 0,1-1 0,-1 2-203,0 3 1,-1 0-1,1 0 1,-1 0-1,1 1 1,0 0 202,1-8 0,0 0 0,0 0 0,0 1 0,0-1 0,0 1 0,1-1-58,-1 1 0,-1-1 1,1 1-1,0 0 0,0-1 1,0 1-1,0-1 58,0 0 0,1-1 0,-1 1 0,1-1 0,-1 0 0,1 0 0,-1 0 0,0 7 0,0 0 0,0 0 0,0 0 0,0-1 0,0 0 0,0-2 0,1 1 0,-1-2 0,1 1 0,0-1 0,-1 0 12,1-3 0,0-1 1,0 0-1,0 0 0,0 1 1,0 3-13,0 1 0,1 2 0,-1 3 0,0-1 0,1 0 0,-1-2 0,1-3 0,-1 7 0,1-4 0,-1-1 0,1 1 0,0 2 0,0-2 0,1 3 0,0 1 0,0-1 0,0-3 0,1-4 0,0 2 0,1-4 0,-1-2 0,2 0 0,0-3 0,1-1 0,0-1 0,1 0 229,-1 11 1,1-2-1,1 2-229,1-10 0,1 1 0,0 0 0,0-4 0,0-2 0,-1-3 0,2 0 0,0 6 0,2 0 0,-1-7 0,3 19 0,0-16 1393,-2-14-1393,2-8 2081,1-8-2081,4-8 0,9-3 0,15-4 0,21-4 0,-17 1 0,5-3 485,14-4 0,5-2-485,-11 2 0,3-2 0,3 0-393,-8 1 0,2-2 0,2 1 0,1-2 393,-6 2 0,2 0 0,0-1 0,1 0 0,2 0-314,-5 1 0,1-1 1,0 0-1,2 0 0,0 0 1,1 0 313,5-1 0,1-1 0,1 1 0,1-1 0,0 0 0,1 0-180,-5 1 0,-2 0 0,1 0 0,1 0 0,3-1 1,1 0-1,5-1 180,-14 3 0,2 0 0,2-1 0,1 0 0,3 0 0,0 0 0,1-1 0,1 0 0,1 0 0,0 0 0,0 0 0,0 1-28,-7 1 0,0 0 0,1 0 1,1 0-1,0-1 0,0 1 0,1 0 1,0 0-1,1-1 0,-1 1 1,1 0-1,0 0 0,-1 0 0,1-1 1,-1 1 27,1 0 0,1 0 0,0-1 0,-1 1 0,1-1 0,0 1 0,0 0 0,0-1 0,1 1 0,-1 0 0,0 0 0,1-1 0,-1 1 0,0 1 0,1-1-5,-4 1 0,1 0 0,0 0 0,1-1 1,-1 1-1,1 0 0,0 0 0,0 0 0,-1 1 1,0-1-1,0 1 0,-1 0 0,-1 0 1,-1 0-1,-1 0 0,-1 1 5,8-1 0,-3 1 0,0-1 0,-2 1 0,0 0 0,0 1 0,-2-1 0,1 1 0,0 0 0,0-1 0,0 1 0,1 0 0,1-1 0,0 1 0,0 0 0,-1-1 0,1 1 0,0 0 0,0 0 0,0 0 0,0 0 0,0 0 0,0 0 0,0 1 0,0-1 0,0 1 0,0-1 0,1 1 0,-1 0 0,0-1 0,0 1 0,1 0 0,-1 0 0,0 1 0,1-1 0,-1 0 0,0 1 0,0-1 0,0 1 0,0 0 0,0 0 0,0 0 0,0 0 0,0 0 0,0 0 0,0 1 0,-1-1 0,1 1 0,4-1 0,1 0 0,-1 1 0,1-1 0,-1 1 0,0 0 0,0 0 0,1 0 0,-1 0 0,-1 1 0,1-1 0,-1 1 0,0-1 0,-1 1 0,1 0 0,-1 1 0,1-1 0,-1 0 0,0 1 0,0-1 0,0 1 0,-1 0 0,-1 0 0,-1 0 0,-1 0 0,0 0 0,0 0 0,0 1 0,0-1 0,1 1 0,1-1 0,2 1 0,0 0 0,-4 0 0,1 0 0,2 0 0,1 0 0,1 0 0,0 0 0,1 1 0,-1-1 0,0 0 0,-1 1 0,0-1 0,-2 1 0,-2 0 0,-1-1 0,8 1 0,-2-1 0,-1 1 0,-2 0 0,-1 0 0,0-1 0,0 1 0,2 0 0,0 0 0,2 0 0,-3 0 0,1-1 0,2 1 0,1 0 0,1 0 0,-1-1 0,0 1 0,-1 0 0,-1 0 0,-3 0 0,-2 0 0,-2 0 0,12 0 0,-4 0 0,-2 0 0,-3 0 0,0 0 0,-1 0 0,1 1 0,5-1 0,0 0 0,-2 0 0,0 0 0,-1 0 0,-1 0 0,6 0 0,0-1 0,-2 1 0,-1 0 0,-2 0 24,-5 0 1,-2 1-1,0 0 1,-2-1-1,-1 1-24,6-1 0,-2 0 0,-1 1 0,-3-1 186,9 1 0,-3 1 0,-2-1-186,-10 0 0,-1 0 0,-3 1 0,11-1 0,-5 0 0,-10 0 0,-3-1 0,19-4 1351,-17-3-1351,-11-5 0,-8-4 2021,-6-1-2021,-5-1 2508,-4 4-2508,-3 1 1632,0 1-1632,2-1 0,-1-4 0,4-5 0,0-10 0,3-15-187,-4 16 1,0-6 186,0-15 0,0-10 0,0 0-1090,-2 4 1,-1-1-1,1-4 1090,0 10 0,-1-4 0,1-3 0,0 1 0,-2 0-438,0 4 1,-2 0 0,1 1 0,-1-1 0,0-2 437,0-5 0,1-1 0,-1-2 0,0 0 0,0 0-244,0 8 1,-1-1-1,1 0 1,-1-1-1,1 0 1,-1 0 243,2-4 0,-1 0 0,0 0 0,1-1 0,0 0 0,0-1-129,0 10 0,1 0 0,0 0 0,0-1 0,0-1 0,0-1 0,1-2 129,0 2 0,-1-3 0,2-2 0,-1-1 0,0-1 0,1 1 0,-1 1 0,0 1 0,0 4 0,1-4 0,-1 3 0,0 2 0,0 1 0,0-1 0,0-1 0,0-2 0,-1-1 0,1-3 0,-1-1 0,0 0 0,0 0 0,0 2 0,-1 3 0,-1 3 0,-1-8 0,0 4 0,-1 2 0,-1 2 0,-1 0 0,0 1 0,-1 1 0,-1 0 0,0 1 0,-1 1 58,-3-12 0,-1 2 0,-1 0 0,0 2-58,-1 3 0,-1 0 0,-1 2 0,0 1 0,-1 2 0,-1 1 0,-1 2 0,0 0 0,-1 4 0,-1 1 0,-1 1 0,-1 1 171,-7-10 1,-1 1 0,-3 3-172,1 5 0,-1 3 0,-3 3 0,0 3 0,-2 3 0,-1 3 0,-2 4 0,-1 3 0,-3 3 0,-3 2 0,-2 4 0,-6 4 0,3 5 0,-6 3 0,-4 2 0,1 1 0,1 1 0,8 1 0,2 1 0,0 1 0,-2 0 0,-3 1 36,5 0 1,-2 0-1,-2 1 1,-1 1-1,-2 0 1,0 1-1,-2 0-36,5 0 0,-2 1 0,-2 1 0,0 0 0,-1 1 0,0 0 0,0-1 0,2 0 0,1 0-45,-7 0 1,2 0 0,1 0 0,0 0-1,-1-1 1,-2 1 0,-3 0 44,9-1 0,-3 0 0,-2 1 0,-1-1 0,-1 1 0,0 0 0,0-1 0,1 0 0,1-1 0,3 1-64,-5-1 1,1 0 0,2-1 0,0 1 0,1-1 0,-1-1 0,0 1 0,-1 0 63,5-1 0,-1 0 0,1 0 0,-1 0 0,0-1 0,0 1 0,-1 0 0,0-1 0,0 1 0,-1 0 0,0 0 0,0-1 0,0 1 0,-1-1 0,0 1 0,-3 0 0,-1 0 0,-3 0 0,12-1 0,-3 1 0,-1-1 0,-2 1 0,-1 0 0,-1 0 0,-1 0 0,0 0 0,1 0 0,-1 0 0,2 0 0,0 0 0,2 0 0,2 0-17,-6 0 0,1 0 0,2 0 0,1 0 0,0 0 0,1 0 0,-1 0 0,0 0 0,-2 0 0,-1 1 0,-3 0 17,10-1 0,-3 0 0,-1 0 0,-1 0 0,-1 1 0,0-1 0,-1 1 0,0 0 0,0-1 0,0 1 0,2-1 0,0 1 0,2 0 0,1-1 0,2 0 0,-7 1 0,3 0 0,0 0 0,2 0 0,0-1 0,1 1 0,1 0 0,0-1 0,-1 1 0,0 0 0,-1 0 0,0 0 0,0 0 0,0 0 0,0 0 0,0 1 0,0-1 0,0 0 0,0 0 0,0 0 0,0 1 0,0-1 0,1 0 0,0 0 0,-1 0 0,1 1 0,0-1 0,0 0 0,0 0 0,0 1 0,0-1 0,0 0 0,0 0 0,-4 1 0,-1 0 0,0 0 0,0 0 0,1 0 0,-1 0 0,1 0 0,0 0 0,0 0 0,0 0 0,1 0 0,1 0 0,0 0 0,0 0 0,0 0 0,0 0 0,0 0 0,1 0 0,-1 1 0,1-1 0,-5 0 0,1 1 0,-1-1 0,1 1 0,-1-1 0,2 1 0,-1 0 0,1-1 0,0 1 0,2 0 0,1-1 0,0 1 0,0 0 0,1 0 0,0 0 0,0-1 0,1 1 0,-1 0 0,-3 0 0,0 0 0,0 0 0,0 1 0,1-1 0,0 0 0,1 0 0,0 0 0,-5 1 0,1-1 0,0 1 0,0 0 0,2 0 0,-1-1 0,2 1 0,4-2 0,1 1 0,1-1 0,0 0 0,0 0 0,2 0 0,0-1 11,-4 1 1,2 0 0,0 0-1,1-1 1,1 1 0,2-1-12,-5 0 0,2 0 0,2 0 0,0-1 0,2 0 100,-5 1 1,3-2-1,1 1 1,2-1-101,-6 1 0,3-1 0,3-1 0,-10 0 0,6 0 0,10 0 0,16-4 1113,30-11-1113,25 1 0,11-1 0,6 0 0,-6 2 0,1-1 0,13-4 0,-1 0 0,-15 5 0,-2 0 0,8-2 0,-4 0 1800,-3 2-1800,-8 1 2424,-13-1-2424,-20-3 2017,-6 3-2017,-15 0 366,10 5-366,2-1 0,7 1 0,4-1 0,5 0 0,-6 3 0,1 0 0,-12 2-180,5 6-270,-5 2-180,5 5-359,-1 1-450,1-1-900,0 1 2339,0-1 0,1 3 0,2 0 0</inkml:trace>
  <inkml:trace contextRef="#ctx0" brushRef="#br0" timeOffset="70950">22143 2289 22464,'-4'-29'3148,"0"1"-2428,4-1-360,0 4-180,0 4 89,0 10 1,2 15 0,6 20 0,4 26-180,-3-12 0,1 5-637,0 10 1,0 3 606,-4-12 0,0 2 0,-1 0-1021,0 4 1,0 0 0,-1 0 960,-1 1 0,-2 0 0,1 0 0,0-3 0,-1 0 0,0-2-238,-1 17 1,0-3 237,0-8 0,0-2 0,0-11 0,0-2 0,1 20 0,4-25 0,1-21 784,7-27-784,8-22 0,-5 9 0,2-2 1210,5-5 0,3-3-1210,2-2 0,3 1 0,4 0 0,1 2 0,-1 1 0,2 4 0,-1 5 0,1 4 0,-3 5 0,1 5 0,28 7 433,-6 28-433,-12 25 0,-23 4 0,-10 8 0,-12 4 0,-8 2 0,0 1 0,-7-2-1071,-12-6 1,-6-8 1070,3-21 0,-2-5 0,1-5 0,-1-4-90,-29 4 90,6-22 0,8-17 0,11-19 0,11-19 94,18 23 0,2-1-94,2-4 0,1-2-547,2-1 0,0 0 547,0-2 0,0 1 0,0 2 0,0 0 735,0 2 1,0 0-961,0 6 0,0 2-307,0-23-98,0 15-89,0 12 89,0 15 215,0 6-1384,0 32-8032,9 14 8825,-1 10 1,9 7 0,-2-17 0</inkml:trace>
  <inkml:trace contextRef="#ctx0" brushRef="#br0" timeOffset="71525">23008 2474 20845,'8'-34'2789,"0"2"-2160,-1 5-179,-1 5 0,-2 6-1,0 7-89,2 11-180,0 13 0,4 19-90,0 20-90,-3-19 0,0 1-303,0 5 0,1 2 303,-1 1 0,2 0 0,1-1 0,0-1 45,-1-3 0,1-1-45,14 23 180,9-10-180,-6-32 90,10-19-90,-10-36 90,1-19-45,-13 20 0,-1-2-341,-1-3 1,0 0 295,0-2 0,-1 0 45,-2 2 0,0 1 0,-2 4 0,0 1-45,6-20 646,-4 18-646,0 18 0,0 24 0,4 18 0,5 23 0,5 10 45,-5-15 0,1 0-262,12 16 307,-12-25 0,1-5 797,6-10-797,-1-20 90,-4-17-90,-1-19-90,-5-12 45,-9 6 0,-2-2-45,-1 11 0,-2-1 0,1-9 0,-2 1-90,-1-8-270,-5 9-270,3 11-449,-7 14-30,8 7-960,-2 19 2069,6 7 0,5 8 0,5 1 0</inkml:trace>
  <inkml:trace contextRef="#ctx0" brushRef="#br0" timeOffset="71925">24291 1995 21745,'-20'-57'449,"-1"-1"1,-3-1 0,-7-2-338,2 17 1,-7-2-1,-3 1 1,-1 3-1506,-6-3 0,-3 4 1,-5 1 1463,11 10 1,-4-2 0,-3 1 0,-1 4 0,1 4-378,-9 4 0,-1 6 1,-1 3-1,-1 2 432,7 3 0,-1 2 0,-1 2 0,0 1 0,-1 2-128,-4 2 1,0 2-1,-1 2 1,0 2-1,-1 1 152,9 0 0,0 2 0,-1 1 0,0 2 0,0 0 0,1 2-228,-2 0 1,1 1 0,0 1 0,-1 2-1,0 3 1,-2 4 167,9-1 0,-2 4 0,-1 2 0,-1 2 0,0 2 0,1 0 0,1 1 0,2-1 0,2-1-79,-2 3 0,2 0 0,2-1 1,0 1-1,2 1 0,-1 2 0,-1 3-11,4-3 0,-2 3 0,-1 1 0,1 1 0,0 2 0,1-1 0,4 1 0,2-1 0,5-2-10,-2 9 0,5 0 0,3-1 0,4 0 1,1 1-1,2 0 10,2-2 0,1 0 0,3 1 0,2 0 0,3-1 0,2 0 0,3 8 0,4-1 0,3 0 0,3 0 0,4-2 0,3-3 0,3 0 0,3-1 0,4-2 0,3-2 0,5 0 0,3-3 0,4-1 0,3-2 0,2-2 0,-3-8 0,3-1 0,1-2 0,3-2 0,1-1 0,1-1 0,5-1 0,2-2 0,2-2 0,1-1 0,1-2 0,1-1 0,-5-3 0,-1-2 0,2 0 0,0-2 0,3-1 0,1-2 0,4-2 0,-11-2 0,2-2 0,3 0 0,1-2 0,1-1 0,1 0 0,0-2 0,1-1 0,-1 0 0,0-2 0,-1-1 0,0-1 0,-1-2 0,1 0 0,0-3 0,0 0 0,0-1 0,0 0 0,-1-1 0,0 0 0,1-1 0,-2 1 0,1 0 0,0 0 0,0 0 0,0 0 0,0-1 0,0-1 0,-1 0 0,-1-1 0,-1-2 0,-2-1 0,-1-1 0,6-5 0,0-1 0,-1-2 0,-2-2 0,-1 0 0,-2-2 0,-3 0 0,-4-1 0,-4 0 0,1-7 0,-4-1 0,-4-1 0,-3-1 0,-2-2 0,-2 0 0,4-8 0,-3-3 0,-3-1 0,-4 0 0,-3-1 15,-3 2 0,-4 0 1,-2-1-1,-4 0 1,-3 0-16,-4 2 0,-2 0 0,-4 0 0,-2 1 0,-4 2 0,-5-12 0,-6 1 0,-3 3 0,-4 1-18,-3 4 0,-5 1 0,-3 3 0,-2 2-140,-3 4 1,-2 2 0,-3 3-1,-2 2-112,-1 5 0,-1 2 1,-2 2-1,-1 4-39,0 3 0,-1 3 1,0 3-1,-1 3-231,2 3 0,-1 3 1,0 3-1,1 2 540,2 2 0,0 2 0,0 3 0,2 2 0,3 3 0,0 2 0,1 2 0,1 1 0,-13 7 0,0 0 0,0 0 0</inkml:trace>
  <inkml:trace contextRef="#ctx0" brushRef="#br0" timeOffset="72683">25709 2072 20575,'-10'-32'3059,"1"-2"-2430,-1 0 1,0-2-91,5 2-269,0 4 0,5 8 90,0 14 179,8 32 1,4 17-360,1 4 0,2 6-866,-2-8 0,2 5 0,1 3 0,0-1 731,2 3 0,1 1 0,1 1 0,0 1-482,-1-5 0,0 0 0,1 1 1,1 1-1,0-1 455,2 3 0,0 0 0,1 0 0,1 0 0,0 0-317,1 0 0,1 0 0,0 0 1,1-1-1,0 0 299,0-3 0,0-1 0,0 0 0,3 0 0,1 0 0,1-2 0,2 2 0,2 0 0,0-2 0,0-1 0,-2-4-135,5 5 0,-2-3 0,0-3 0,3 1-257,6 5 1,3 1-1,0-4 1,-3-10-149,11-6 1,-2-15 366,-3-10 0,-1-17-547,-4-22 1,0-16-1,-5-2 180,-6 2 1,-5-2-1,1-6 396,-7 9 0,1-4 0,0-2 0,-2-1 1,-3 1 376,-4 5 1,-3 0 0,-1-1 0,0 1 0,-2-1 17,1-2 1,0 0 0,-2-1 0,0 0 0,-1 1 74,-2 0 1,1 0 0,-2 0 0,-1 1 0,-2 0-80,1-10 0,-3 1 1,-1 1-1,-2 2-67,-2 5 0,-2 1 0,-3 1 0,-2 4 102,-7-7 1,-5 4 0,-6 7-104,-5 10 1,-6 6 0,-4 10-90,-10 10 0,-5 13 0,-5 12-209,20 2 0,-3 9 0,-4 5 0,0 5 0,-2 2 0,1 2 0,0-1 0,3-2 51,2-2 1,1 0-1,1 1 1,0 0 0,0 1-1,-1 1 1,0 3 0,-3 1-38,6-4 0,0 1 0,-1 1 0,-1 1 0,-1 2 0,0 0 0,-1 2 0,0 1 0,0 0 0,0 1 0,0 1 0,0 0-510,7-5 1,-1 0-1,-1 2 1,1 1 0,-1 1-1,0 1 1,-1 0-1,1 0 1,0 1 0,0-1-1,1 0 1,-1 0 0,1 0-1,1-2 1,0 0-1,1-1 485,-3 3 1,1-1-1,0-1 1,2-1-1,-1 0 1,1 0-1,0-1 1,0 1-1,0 0 1,-1 1 0,0 1-1,-1 1 1,-1 2-1,4-5 1,0 1-1,-2 1 1,0 1-1,0 0 1,-1 2-1,0 0 1,0 0 0,0 0-1,0 0 1,0 0-1,1-1 1,0-1-1,1 0 1,1-1-1,1-1 1,1-2-1,-3 3 1,1 1 0,0-1-1,0 0 1,0 1-1,0-1 1,0 0-1,0 1 1,0-1-1,-1 0 1,1 1-1,0-1 1</inkml:trace>
  <inkml:trace contextRef="#ctx0" brushRef="#br0" timeOffset="77757">12178 10706 14189,'10'9'7556,"0"0"-6927,3-4-89,-1-1-90,0-4-91,0 0 91,0 0-90,1 0-90,-3 0-90,0 0 180,5 0-181,2 4 1,10 1 90,5 8-90,-1-1 0,2 2-90,24 15-305,-16-7 0,0 1 215,-8-2 0,-1 1 45,1 2 0,-1 2-45,2 0 0,-1 2 45,-1 0 0,-1 1 0,0 0 0,-1 0 0,1 2 0,-1 1-428,-1 1 1,1 0 427,0 3 0,1 0 0,0 5 0,1 1-45,-1 2 0,2 3 30,1 3 0,1 6 0,0-3-30,-8-11 0,0-2 0,0 2-312,0-1 1,2 3 0,-1-1 0,-2-3 341,0 0 0,-1-3 0,-1-1-30,2 1 0,1-1 0,-1 0 45,13 17 0,1 0-45,3-3 0,1 0 30,-14-18 0,-1 0 0,4 1-872,13 9 1,4 1 0,-2-2 841,-9-9 0,-2-3 0,2 1 0,11 8 0,3 2 0,-3-5-21,6-1 1,0-2 50,-4-5 0,4 1 0,-2-2 0,-12-7 0,-1-1 0,1 0-53,10 4 0,3 2 0,-4-3 68,2-1 0,-4-2-45,-2 1 0,-1-1 0,-4-2 0,0-1 45,-4-1 0,-1-1 306,-4-1 1,-2-1-352,26 7 0,-6 0 0,-6-2 0,-3 2 0,-1 0 0,17 12 0,-13-7 0,-14-7 0,-1-1 90,13 5-90,1-2 0,3 2 0,2 1 0,3 1 0,5 1 0,2 0 0,-28-12 0,3 0 45,14 5 0,2-1 1072,-11-4 0,1 0-1072,13 4 0,-1-1-45,-14-6 0,-2 0 0,0 0 0,-1-1 0,-1 0 0,-1 0 527,28 8-527,-3-1 0,-3 2 0,0 0 0,-4-2 0,0 1 935,-3-1-935,-13-4 0,1-1 0,16 5 0,-18-5 0,0 1 161,11-1-161,0-2 651,-1 3-651,17-8 0,-14 10 132,12-11-42,-21 9-90,1-9 0,-4 3 0,17 0 0,-13 3 0,15-1 0,-15 0 0,22 2 0,-16-6 0,16 10 0,-21-11 0,-3 9 0,-1-8 90,13 16-90,6-7 45,-17-2 0,0 0-45,26 0 90,1 1-90,-18-8 0,12 8 0,-8-9-180,0 3-180,-24-4-180,-14 0-359,-22 0-1620,-19-10 2519,-16-11 0,-3-4 0,0-5 0</inkml:trace>
  <inkml:trace contextRef="#ctx0" brushRef="#br0" timeOffset="78301">18241 13311 22644,'-39'-18'1259,"4"2"-1169,9 4 0,6 6 180,11 4-90,8 8 90,34 19-180,4 5-45,-6-7 0,6 1-600,12 7 1,1-1 554,-11-7 0,0 0 0,14 7 0,-1 1 0,-17-12 0,-2 0 0,-2 0 0,0 0 0,26 16-21,-6-4 21,-20-12 0,-1-1-90,18 14 180,-3 5-180,-24-11 180,-21 4-90,-12 0 0,-14 14 877,-9 9-877,15-21 0,-1 0 0,-2-1 0,1 1 45,0 0 0,1 0-45,1-4 0,0 0 90,-17 24-34,16-24 1,1-1 33,-13 17 90,5-6-90,14-21 90,5-10 0,2-12 49,1-4-139,-5-11-90,9-9 0,-7-12 0,8-9 0,-2-7 0,3-6 0,0 17 0,0-2-135,0 12 0,2-1-315,0-10 1,1 1-270,6-17-586,-1 20 1,2 0 1304,5-22 0,-5 26 0,0 2 0,6-12 0</inkml:trace>
  <inkml:trace contextRef="#ctx0" brushRef="#br0" timeOffset="79019">30716 14754 22104,'-17'0'1709,"3"-6"-1529,2 0-90,5-5-270,0 2-539,6 0-1170,-2 0 1889,3-2 0,0 3 0,0 0 0</inkml:trace>
  <inkml:trace contextRef="#ctx0" brushRef="#br0" timeOffset="79185">30508 14971 21475,'-22'-4'-990,"2"-3"-1079,3-5 2069,9-3 0,2-1 0,6-3 0</inkml:trace>
  <inkml:trace contextRef="#ctx0" brushRef="#br0" timeOffset="81384">30711 14586 20036,'-12'5'3058,"6"-1"-2518,0-4-1,8 0 1,6 0 0,11-6-1,20-3-179,25-7-775,-20 6 1,2 0 504,11-1 0,2 1-509,-16 2 0,2 0 0,0-1 419,2 1 0,2 1 0,-1-1 30,1 1 0,0-1 0,0 1-30,0 0 0,-1 0 0,1 1 0,-2 0 0,0 1 0,-1-1 0,-1 1 0,0 0 0,-1 0-45,18-2 0,-1 0 45,-7 1 0,-1 1 0,-5 0 0,-3 1 45,-6 1 0,-2 1-59,25 0 14,-13 2 0,-11 0 0,-7 0 0,-2 0 0,-9 0 771,5 0-682,-14 6 1492,1 2-1581,-8 7 109,-2 5-19,-2 8 0,0 8-90,0-2 0,0 3 89,0 24-1371,0-17 0,0 1 1282,0-10 0,0-1 0,0 1 0,0 0-34,1-1 1,0 0 33,3 29 90,4-4-90,-1-23 0,2-2 0,6 14 0,3 6 0,-4-27 0,-5-4 0,-3-5 0,-5-5 2543,-20 0-2543,-3-3 0,-23-3 0,-2-3-245,-14 2 245,26-4 0,-1 2-351,-6 2 0,-1 1 351,-5-1 0,-2 1 0,-3 2 0,-1 0-612,-6 3 0,0 1 612,-4 1 0,0 2 0,19-4 0,0 0 0,0 2 0,-1 0 0,0 0 0,0 1 0,2 0 0,1 1 0,-2 1 0,-10 4 0,-3 2 0,5-1 45,-4 2 0,1-1-45,14-4 0,-2 0 0,6-2 0,-22 10 90,15-7 0,11-11 359,4-3-269,11-6 539,-1-4-629,10-7 1361,-2-9-1451,2-16 90,-1-12-90,1-15-308,6 24 1,0-1 307,2-5 0,0-1-479,-2-6 1,1-2 478,2-2 0,1-2 0,-2 0 0,0-2 0,2 2 0,0-1 0,0 11 0,0-1 0,0 3-90,0-3 0,0 2-135,0-7 0,0 5-1394,0-2 270,0 28-810,-9 3 2159,-6 30 0,-15 6 0,-5 12 0</inkml:trace>
  <inkml:trace contextRef="#ctx0" brushRef="#br0" timeOffset="112139">30772 6219 21025,'-4'-23'2159,"0"1"-1530,4 8 1,0 3 0,0 6 89,0 3 1,0 0-91,0 2-179,0-4 0,-3 1-180,2 1-90,-3 0-90,1 2-90,2 0 0,-7 0 0,4 0 0,-1 8 0,2 6 0,3 11 0,3 9 0,2 4 0,5 10 0,0 4-279,2 7 279,1 6 0,-7-30 0,0 0 0,0 4 0,2 1-247,0 1 1,2 0 246,1 3 0,0 0-377,2 1 1,1 1 376,1 2 0,0 0 0,0 3 0,1 1 0,0 1 0,0 0 0,1 0 0,-1 1 0,-1-1 0,1 0 0,-2-2 0,0 2 0,-2-8 0,0 4 0,-1-3 0,1 8 0,-1-1 0,-1-10 0,0 3 0,-1-4 0,0 2 0,-2-3 0,1 0 0,1 0 0,-1-2 0,0-1-126,0-3 1,0 0 125,1-2 0,0-1 0,8 29 0,1-4 0,-4-1 0,0-1 0,-2-1 0,1 2 0,-1 1 0,2 2 0,-2 0 0,2-1 0,0 1 0,1 0 0,1-2 0,2-1 0,1-4 0,1-2 0,0-7 237,-1-5-237,-3-6 453,-2-7-453,-6-5 791,-12-10-791,-15-4 295,-24-6-295,-18 0 0,21-1 0,-3 0-516,-8-1 0,-3-1 516,-9 0 0,-2-1 0,18 1 0,-1 0 0,-4 0 0,-3 1 0,-5 1 0,-1 0 0,4 0 0,-3 1 0,2 0 0,-2 0-442,4 1 0,-3 1 0,1 0 1,5 0 441,4 2 0,5 0 0,1 0 0,-18 2 0,2 1 0,8 0 0,2 0 0,7-3 0,1 0 0,7-1 0,1 0 0,-19-3 0,11 0 0,11 0 0,8 0 833,5-6-833,3-10 1966,4-14-1966,4-19 0,-1-17-544,6 22 1,1-4 543,-2-8 0,0-3-521,2 12 0,0-1 0,0-2 521,0-3 0,0-2 0,0-5 0,1 7 0,1-5 0,0-1 0,0-1 0,0 4-477,0-3 1,0 3 0,1 0-1,0-4 477,-1 1 0,2-4 0,-1 0 0,0 1 0,1 3 0,-1 4 0,1 3 0,0 2 0,-1-1 0,1-13 0,-1 0 0,0 2-307,0 4 1,-1 0-1,-1 2 307,1 5 0,-1 0 0,0 2-8,0-18 1,-2 3 7,-1 3 0,-1 3 0,0 3 0,-3-1 0,-2 7 0,-3-3 0,-1 2 0,-1-8 0,-1 1 0,1 10 0,-1-2 0,-1 3 0,-1-1 0,0 2 312,1 3 1,1 0-313,0 2 0,0 1 0,2 4 0,1 0 0,-9-29 1659,4 12-1659,4 10 0,5 10 1358,4 9-1358,3 8 1027,9 6-1027,15 4 0,23 3 0,-12 2 0,3 0-289,9 0 1,3 0 288,9 0 0,2 0 0,-15 2 0,0 0 0,1 0 0,2 0 0,0 0 0,0 0 0,-1 0 0,1 0 0,-1 1 0,19 2 0,-2 0 0,-8-4 0,-2-1 0,-9 3 0,-3 0 0,-8-1 0,-3 0 0,16 3 178,-15 0-178,-13 5 0,-10-2 0,-6 3 0,-4 1 0,-6-7 1221,1-1-1221,-5-4 0,2 0-630,-2-4-1709,-2-1-719,-4-7 3058,-6 1 0,-7-1 0,-4 1 0</inkml:trace>
  <inkml:trace contextRef="#ctx0" brushRef="#br0" timeOffset="112963">29457 5713 20575,'37'-48'2969,"-8"1"-2160,-15-7 1,-22-3-1037,0 24 0,-5-1 497,-8-4 0,-4-1-90,-5-5 0,-5-1-650,6 12 1,-2-1 0,-4 0 499,-6-3 0,-3 1 0,-4 0-427,7 5 1,-3 0 0,-2 1 0,-1 0 414,2 4 0,-1 1 0,-2 0 0,-1 1 0,-2-1-319,3 3 1,-2-1-1,-1 1 1,-1 0-1,-1 1 1,-1 0 312,3 2 1,-2 0 0,-1 1 0,0 0 0,-1 1 0,-1 0 0,-1 0-139,3 1 1,1 1 0,0 0 0,-2 0-1,-1 0 1,-1 1 0,-4 0 0,-2 0 138,9 3 1,-3 1 0,-2-1 0,-3 0 0,-1 1 0,-1 0-1,0 0 1,-1 1 0,0-1 0,1 1 0,0 1 0,3-1 0,1 1-48,-3 0 1,3 0 0,0 1-1,1 0 1,1 0 0,0 0-1,-1 1 1,-1 0 0,-1 0-1,-1 0 1,-3 0 45,8 1 0,-2 0 0,-1-1 0,0 1 0,-2-1 0,0 1 0,-1 0 0,0 0 0,-1 1 0,0-1 0,0 1 0,0 1 0,-1 0 0,1 1 0,0 0 7,0 1 1,-1 0 0,0 1-1,-1 1 1,0 0 0,-1 0 0,0 1-1,1 0 1,-1 0 0,1 1-1,0 0 1,1-1 0,0 1 0,1 0-1,1-1 1,1 1-20,-4 0 0,1 0 0,1-1 0,2 1 0,0 1 0,0-1 0,1 0 0,-1 1 0,0 0 0,-1-1 0,-1 2 0,-1-1 0,-2 1 0,7-1 0,-1 1 0,-2-1 0,-1 1 0,-1 0 0,0 0 0,-1 0 0,0 1 0,0-1 0,0 1 0,1 0 0,0 0 0,1 0 0,1 0 0,2 0 0,0 1 0,3-1 0,-9 2 0,1 0 0,2 0 0,2 0 0,0 1 0,1-1 0,0 1 0,1 0 0,0 0 0,0 0 0,-1 1 0,0-1 0,-5 2 0,0 0 0,0 0 0,0 0 0,1 0 0,-1 1 0,1-1 0,0 1 0,0 0 0,0 1 0,0-1 0,2 0 0,0 1 0,0-1 0,1 1 0,-1 0 0,1 0 0,-1 0 0,1 0 0,1 1 0,-1-1 0,1 1 0,-4 1 0,0 0 0,1 0 0,-1 1 0,1 0 0,1-1 0,-1 1 0,1 0 0,0 0 0,1 0 0,3 0 0,0 0 0,0-1 0,0 1 0,1 0 0,0 0 0,1 0 0,0 0 0,0 0 0,1 0 0,-9 3 0,1 0 0,0-1 0,1 1 0,0 0 0,0 0 0,-1 1 0,0-1 0,2 1 0,-2-1 0,0 1 0,-1 1 0,1-1 0,0 0 0,2 0 0,3-1 0,2-1 0,-8 2 0,5 0 0,1-1 0,2-1 0,-1 1 0,-1 0 0,-5 1 0,-2 2 0,0-1 0,2 0 0,5-2 0,6-2 290,-3 1 1,6-2 0,3 0-291,-16 6 0,8 0 0,3 2 1446,30 2-1446,57-13 0,22 1 0,-22-8 0,2-1 955,1 1 1,1 0-956,1-4 0,0 1 0,-2-1 0,-1 0-855,-1-1 1,-1-2-2474,30-12 3328,-34 3 0,0-5 0,2-6 0,-1-3 0,1-5 0,-1 0 0</inkml:trace>
  <inkml:trace contextRef="#ctx0" brushRef="#br0" timeOffset="113311">18785 4455 23544,'-57'-13'292,"-1"0"0,14 8 1,-1 1-1,-3 4-202,-9 3 0,-2 3 0,-2 5-1148,11 0 0,-2 3 1,0 3-1,-1 1 1170,-5 5 1,-1 2-1,1 3 1,-1 2-323,9-2 0,0 2 1,0 2-1,0 0 1,0 2 263,-2 3 0,-1 1 0,1 1 0,1 2 0,0 0-125,9-5 0,0 1 0,0 1 0,1 0 0,1 1 0,0 0 106,-7 7 1,1 1 0,1 0 0,1 1 0,2 0-218,3-2 1,2 1 0,1 0-1,1 0 1,3 0 226,-5 8 0,3 1 0,2 0 0,5 0 20,5-4 1,2-1 0,4 0 0,4-1-36,2 14 0,7-1 0,6-2 0,8-5 0,6-1 0,6-3 0,7-2 0,7-4 0,4-4 0,7-2 0,5-4 0,3-5 15,-9-10 0,2-2 0,3-3 0,-1-2 22,5-1 1,1-3-1,1-2 1,0-3-27,3-2 1,0-4-1,1-1 1,0-2 2,1-2 1,0-1 0,0-3 0,-1-2-45,-1-2 0,-1-2 0,0-2 0,-1-2 0,-3 0 0,-1-3 0,-1-2 0,-3-1 0,-3-1 0,-2-1 0,-3-4 0,-3-6 106,-6-2 0,-2-6 0,-3-4 0,-4-2 0,-6-2-106,-5-4 0,-6-4 0,-5-1 0,-1-1 0,-1 1-90,0 0 0,0-1 0,-2 0 0,-4 1 0,-4 0 90,-5-2 0,-6 0 0,-2 0 0,-3 4 0,-1 3-45,-1 4 0,-3 4 0,-1 2 0,-1 1-44,1 1 0,0 1 0,-3 1 1,-2 0-812,-1 4 1,-2-1-1,-2 0 1,0 3-1,2 2 900,-9-7 0,2 5 0,-3 0 0,6 6 0,-2 0 0,0 3 0,3 5 0,-10 3 0,-1 1 0</inkml:trace>
  <inkml:trace contextRef="#ctx0" brushRef="#br0" timeOffset="144197">1454 2411 22554,'-3'-42'1019,"1"0"1,1 1-1,0 1-794,4 3 0,0 1 135,6-30 0,3 14 89,2 16-89,4 23 0,5 34-180,-10 7 0,-2 8-851,3 20 0,-3 7 671,-4-7 0,-1 4 0,-1 3-660,-1-6 1,-1 1 0,-1 2 0,0 2 659,-1-8 0,-1 2 0,0 0 0,0 2 0,-1-1 0,0 3 0,-1-1 0,0 1 0,-1 3 0,0 2 0,0-7 0,-1 3 0,0 2 0,-1 1 0,0 1 0,0-1 0,0-2-284,0-2 1,0 0-1,-1-1 1,1 0 0,-1 0-1,0-1 1,1 0 283,-2 9 0,1-1 0,0 0 0,-1 0 0,1-3 0,-1-2 0,1 0 0,-1 0 0,1-4 0,0-2 0,0-6-101,1-1 1,0-4 0,1-3 100,0 11 0,2-5 0,2 19 0,10-26 693,14-29-693,18-24 0,-9-4 0,3-5 479,11-6 0,5-3-479,-9 6 0,1 0 0,3 0 387,6-3 1,3 0 0,6 0-388,-7 5 0,6-1 0,3 0 0,1 1 0,1 1-301,-5 3 0,1 1 0,1 1 0,1 0 0,-1 0 0,1 1 301,-1 0 0,0-1 0,0 1 0,0 1 0,0 0 0,-1 2-192,-2 1 1,1 1 0,-1 1 0,-1 1 0,-2 1 0,-4 1 191,3 0 0,-4 3 0,-2 0 0,-1 1 0,10-1 0,-1 1 0,-2 1 0,-9-1 0,0 1 0,-3 1 205,10 0 0,-3 1-205,-12 0 0,-3-4 0,12-21 0,-32-13 0,-17 3 0,-6-6 0,-6-7 0,-3-3-31,4 8 0,-1-2 0,1-2 31,0-9 0,0-2 0,1-2 88,3 8 0,0-1 0,1-2 0,0 0-88,0-6 0,1 0 0,0-2 0,0 0-84,2 9 0,0 0 0,1-1 0,-1-1 0,1 1 84,0-1 0,1-1 0,-1 0 0,1 0 0,0 1 0,0-1 0,1 0 0,0 0 0,0 1 0,0-1 0,0 2 0,0 0 0,0 0 0,1 0 0,-1 1 0,1-10 0,0 0 0,1 1 0,-2 1 0,0 3 0,0 1 0,0 2 0,-1 0-142,0-12 1,-1 1 0,-1 3 141,-1 7 0,-2 2 0,-1 2 0,1 6 0,-2 3 0,-1 1 0,-7-10 0,-5 5 345,-1 9 0,-4 8-345,-4 8 0,-5 9 0,-5 10 0,-3 8 321,-10 10 1,-1 9-322,11-2 0,-1 4 0,0 1 197,-8 4 1,0 2-1,-2 2-197,11-7 0,1 1 0,-3 2 0,-2 0 0,4-2 0,-3 1 0,-1 2 0,-1 0 0,0-1 0,0 0 0,1 0 0,-1-1 0,0 0 0,0 0 0,0 0 0,1 0-124,-10 6 0,0 0 1,0 0-1,2-1 0,1-1 124,-6 2 0,0-2 0,4-1 0,4-3 0,8-4 0,4-3 0,2-1-81,-15 7 1,4-2 80,7-4 0,3-1 391,8-4 0,3 0-2279,-15 8-991,17-7 3282,13-5 1,18-2 0,7 1-1</inkml:trace>
  <inkml:trace contextRef="#ctx0" brushRef="#br0" timeOffset="145642">9283 2899 22554,'6'-36'1019,"0"0"1,-1 2-1,0 0-479,4-30-90,-5 12-90,-3 9 629,1 14-539,2 31-270,-1 30-180,-1 7 0,0 6-995,-4 15 0,-2 5 995,2-14 0,-1 3 0,0 2-646,-3 6 0,-1 2 1,0 0 645,1-13 0,0 0 0,0 0 0,-1 1 0,0-1 0,0-1 0,-1 2 0,-1 1-145,0 0 0,0 1 0,-2 2 0,1-1 0,1-1 145,-2 6 0,1-1 0,0 0 0,0 0 0,-1 4 0,0 2 0,1-3 0,2-5 0,0-4 0,3-4 0,7-6 0,14 3 0,9-13-149,34-27 149,-7-10 0,3-7 0,5-11 0,1-4-127,-13 6 1,2-2 0,2 1 126,5-3 0,1 1 0,2-1 0,-12 5 0,1-1 0,1 1 0,0 0-98,2 0 0,0 0 0,1 0 0,0 1 98,0 0 0,1 1 0,-1 0 0,1 1 0,-3 0 0,0 1 0,0 1 0,0 0 20,10-2 1,0 1 0,2 1-21,-12 4 0,1 0 0,0 1 0,-2 2 0,5 0 0,-1 1 0,-2 2 0,-2 1 0,-1 1 0,-5 1 65,2 0 0,-7 3-65,-3 10 1283,-12-10-1283,-6 4 3043,-5-6-3043,-4-2 1054,-4-11-1054,-1-48 0,-4 26 0,0-2-251,-3-21 1,0-6 250,0 2 0,0-6 0,1 3-675,-1 11 1,1 1 0,-1-2 674,1-1 0,-2-3 0,2 0 0,0 3 0,1-2 0,1 3 0,0 0-446,-2-1 1,1 0 0,0 1 445,1 2 0,0 1 0,0-2 0,0 4 0,0-2 0,1-1 0,-2 5 0,0 0 0,-1 3 0,0-2 0,0-8 0,1-1 0,-1 6-62,-3 8 0,0 4 62,0-25 0,-4 8 0,4 23 322,-7 2-322,0 21 1724,-4 5-1724,-4 2 1739,-6 2-1739,-34 12-1597,13-2 1,-4 1 1596,-3 3 0,-4 1 0,11-4 0,-2 0 0,1 0-355,5-1 1,0 0-1,-1 1 355,-5 0 0,0 0 0,-2 1 0,0 0 0,0 1 0,-4 1 0,3-1 0,-4 1 0,0 1 0,0 0 0,5-2 0,-1 1 0,2 0 0,-1-1 0,-14 5 0,1-1 0,2 0 0,13-4 0,2-1 0,6-1 0,7-1 0,3-2 0,-19-1 0,11 3 0,6-9 0,13 3 0,-1-4 2866,12 0-2866,-2 0 1590,0 0-1590,-3 0 0,2 0 0,-2 0 0,2 0 0,-2 0 0,1 0 0,1 5 0,2-4 0,2 7 0,-2-7 0,-1 7 0,1-7 0,0 3 0,2 0 0,-6 3 0,1-2 0,-3 5 0,0-5 0,0 0 0,-2 3 0,-3-3 0,1 4 0,-4 4 0,6-2 0,-1-2 0,12-1 0,2-3 0,5 6 0,0 2 0,0 5 0,2 5 0,2 4 0,0 7 0,2 4 0,0 12-180,-3-4 0,0 3-1438,0-6 1,-1 1 267,0 20 1,-1 2 1349,0-11 0,-2-1 0,-2 5 0,-3 1 0,1 2 0,-1-1 0</inkml:trace>
  <inkml:trace contextRef="#ctx0" brushRef="#br0" timeOffset="148008">10274 3542 22014,'-21'4'1260,"1"-3"-1260,0 3 90,1 2-90,-2 1 0,11 7-90,-1-3-90,14-4-90,2-3 0,5-6 90,0-4 0,2-8 180,-3-24 0,-3 4 90,-8-14-90,-6 16 0,-6 7 90,-7 7 90,-1 9 0,-3 13-90,3 12 0,1 16-90,5 11 90,8 9-90,2 7 0,12 0 0,2-2 180,10 3-90,-2-25 0,1-5 0,-5-30 0,-1-14 0,-5-13-1,-2-12 271,-12-27-180,-2 18-90,-9-11 0,-3 32 0,1 11-90,-1 8 90,-4 26-90,14 1 0,-3 16 90,26 5-90,1-17 0,10 1 0,-3-18 0,4-18 0,-11-1 0,1-14 0,-11 2 0,-7-2 0,-2 4 0,-5 3 0,0 4-180,5 5-270,-2 1-359,4 6-810,-3 2 1619,-2-2 0,-2 1 0,-2-4 0</inkml:trace>
  <inkml:trace contextRef="#ctx0" brushRef="#br0" timeOffset="149341">9677 2140 20485,'8'0'2789,"0"0"-2160,-2-2-89,0-5-180,-2-4-180,-1-8 0,0-3 0,-1-3-1,2-2 91,-1-13-180,-1-6 0,-8 1 0,-2-1-90,-11 12 0,-3-2 90,-5-2-90,-5-5 0,-1 2 0,-5-2 0,-3 2 0,12 15 0,-4-1 0,-6 3 0,-1 1 0,1 0 0,-1 2-296,-2 4 1,0 4 295,8 5 0,1 2 0,-1 0 0,-3 1 0,-20 0 0,-1-1 0,12 1 0,-1 1-375,-16-1 0,1 1 375,16 0 0,0 1 0,2 2 0,-3 0 0,1 1 0,-6-2 0,0 2 0,7-1 0,-2 1 0,1 1 0,0-2 0,1 1 0,2 1 45,-9 1 0,1 2-45,-15-2 0,3 1 0,20 3 0,2-1 0,1-2 0,1-1-161,3 2 1,1 0 160,1-3 0,1-1 0,-28 4 0,5 0 0,-1 1 0,2 4 0,-5 2 0,-4 1 0,30-4 0,-1 0 0,-1-1 0,-1 2 0,0 0 0,-1 2 0,0-1 0,1 0 0,0 0 0,-1 1-28,-14 3 0,-2 0-17,0 0 0,-2 0 75,9-3 0,-1 0 0,1-1-28,-7 4 0,3 0-2,1-4 0,2 0 0,15-3 0,1 1 0,0 0 0,-1 0 508,-32 6-508,2 3 0,-1 0 0,1 1 0,29-9 0,1 0 0,-1 1 0,1 0 0,-2 0 0,1 0 0,0 2 0,0-1 0,0 0 0,0 1 0,0-2 0,1 0 0,-2 1 0,0 0 0,0 0 0,0-1 45,-1 1 0,0 1-45,-1 0 0,-1 0-45,1 1 0,-1-1 16,0 2 1,-1-1 28,0 1 0,-1 2 0,-18 8 0,-1 1 45,12-4 0,1 1-350,6-3 1,-2 2 0,3-2 304,-4 4 0,2 0 0,1-1 0,1 1 51,3-2 0,1 1-51,3-1 0,1 1 100,-22 14-100,10 0 0,9-8 0,8-2 442,7-5-442,5-3 1038,8-2-1038,2-9 562,1 3-472,2-9 112,-3 3-202,4-4-4588,0 0 2160,4-2 2428,0-4 0,5-4 0,-1-3 0</inkml:trace>
  <inkml:trace contextRef="#ctx0" brushRef="#br0" timeOffset="149843">4422 2171 21205,'8'-33'1799,"0"0"-900,1-6-539,-5 14-180,0 3 90,-10 30 0,-6 16 0,-12 25-181,5-18 1,-1 2-452,-4 7 0,-1 1 407,-4 5 0,-1 1-45,-1 3 0,1 0 45,0 0 0,1 0-45,3-4 0,1 1-167,-3 5 1,2-2 166,10-17 0,1-2 45,0 4 0,3-5-45,6-12 0,19-8 0,16-20 0,22-4 45,-17 1 0,3-1-8,4-1 1,2 0-83,2 0 0,2 0 90,-1 2 0,-1 1-45,-2 1 0,0 0 0,-3 3 0,-1 0 163,-6 1 0,-1 0 107,23 0-90,-16-1-90,-13 1-1,-14-10 1,-14-10-90,-14-14 0,-15-13 54,11 20 1,-3 0-55,-2-4 0,-1-2 0,0-2 0,-1-2-90,1 2 0,-1 0-180,3 1 1,1 1-361,3 3 0,2 1-674,3 4 0,3 1 1304,2-25 0,25 6 0,13 3 0</inkml:trace>
  <inkml:trace contextRef="#ctx0" brushRef="#br0" timeOffset="158044">9860 2311 21745,'0'-9'1799,"-4"-2"-1350,3 4 1,-3-4 0,1 0-180,2-5 89,-6 2-89,2-4-180,1 2 90,-11-16-180,7 7 90,-11-13-90,2 11 90,-3-2-90,-2-5 90,-3-2-90,1-7 90,-1 0-90,-1-2 0,0 1 0,-5 2 90,-1 3-90,-3 1 0,-1 4 0,-3 0 0,2 4 0,-1 1 0,11 10 0,-2-1 0,-5-1 0,-3 0 0,-14-7 0,-3 1 45,9 6 0,0 2-423,-4 1 1,2 2 377,12 5 0,2 2 0,1 0 0,0 1-202,-29-5 202,4 0 0,2 3 0,2-1 0,-1 2 0,-1 2 0,-4 3 0,2 2 0,-4 2 0,2 0 0,0 0 0,0 6 0,4-1 0,1 6 0,1-2 0,14-2 0,0-1 0,-24 4 0,9-1 0,-1-1 0,20-2 0,2-2 0,-11 1 0,0 0 0,-19 3 0,0-3 0,29-3 0,-1 1 0,0 2 0,-1 0 0,0-5 0,-3 1 0,-18 6 0,-1 0 0,14-3 0,-1 0-265,-14 4 0,1 0 265,16-1 0,3-1 0,-1 1 0,0 0 0,2 0 0,-1 0 0,2 0 0,1 1-115,1 0 1,1 0 114,1 1 0,1 0 0,-31 9 0,3 1 0,-1-1 0,-2 0 0,2 0 0,-2 0 0,2 0 0,2 0 0,-2 0 0,2 0 0,-2 0 0,0 2 0,4 1 0,4 0 0,7-1 0,7-2 678,5-2-678,4-3 200,3-1-200,1-3 570,0 0-570,-1 0 268,-1 0-268,-1 2 0,1 0 0,-3 5 0,3 0 0,-3 4 0,3-1 0,-1 3 0,3-2 0,-2 3 0,1 0 0,-1 1 0,-1 1 0,-1 1 0,-2 0 0,-1-3 0,-2 2 90,3-5-90,0 1 0,1-5 0,1 1 0,1-1 0,1 2 0,-1 1 0,1-1 0,-1 2 0,1-2 0,0 2 0,-1-1 0,1-1 90,-1-2-180,-4 3 180,8-6-180,0-2 180,11-3-90,4-7 0,0 7 0,5-7 0,1 3 0,1-4 0,2 0 1439,-3 0-1349,4-2 0,0-1 0,0-1-90,0-1 90,0 1-90,0 1 0,0 1 0,0 0 0,0 0 0,0-3 0,2 3 0,0 0 0,2 2 0,-1 0 0,-1 0 0,-2-2 0,0-1 0,0 1 0,0-2 0,0 3 0,0-1 0,3 0 0,0-2 0,1-1 0,-2 0 0,-2 3 0,0 0 0,0 0 0,0-5 0,2 2 0,-2-1 0,2 3 0,0-1 0,0-1 0,0 0 0,0 1 0,-2 2 0,0 2 0,0-2 0,0-1 0,2-1 0,0 1 0,2 1 0,0 2 0,-2 0 0,0 0 0,-2-4 0,0 1 0,0-1 0,0 2 0,0 2-360,4 0-809,4 0-990,6 14 540,1-1-990,3 14 2609,-6-4 0,4-1 0,-1 1 0</inkml:trace>
  <inkml:trace contextRef="#ctx0" brushRef="#br0" timeOffset="159825">2047 3098 20935,'-21'-20'1439,"3"4"-1169,3 13-90,7 16 90,5 23-180,6 23-45,-1-20 0,1 2-458,1 5 0,2 1 413,-1 4 0,0 0 45,2 0 0,0 0-45,0-1 0,0 0 0,2-4 0,1-1 0,-2-3 0,2-1-193,0-5 0,0-2 13,11 27-270,-3-13-809,0-10-1170,-2-19 2429,-1-7 0,1-22 0,-2-2 0</inkml:trace>
  <inkml:trace contextRef="#ctx0" brushRef="#br0" timeOffset="160027">2156 3605 20755,'-14'-44'719,"0"0"1,0 0 0,1 0-540,1-2 0,0 1-552,2 2 1,1 0 416,3 2 0,2 0-45,0 5 0,3 0 45,3 2 0,3 1-63,11-29 18,18 6 0,-11 29 0,2 2 0,3 2 0,3 3 0,1 2 0,1 3-180,0 5 0,1 2-360,31 0-1079,-2 16-8212,-10 2 9455,-8 12 1,-14 8-1,-8 4 1</inkml:trace>
  <inkml:trace contextRef="#ctx0" brushRef="#br0" timeOffset="160182">2315 3275 19946,'-37'29'809,"0"1"1,3-4-1,3-2-629,-14 11-90,20-18 0,25-19-90,23-12 90,18-11-180,14-5-180,-24 14 0,1 1-720,0 0 1,0 0 989,-1-1 0,0-1 0,26-15 0,-2-5 0</inkml:trace>
  <inkml:trace contextRef="#ctx0" brushRef="#br0" timeOffset="160760">2644 2913 20395,'-9'-32'1799,"5"5"-1619,0 2-90,4 11 90,6 12-90,4 19 90,10 24-135,-6-11 0,-1 4-430,2 6 1,1 4 384,0 3 0,0 1 0,1 2 0,-1 0 0,-1-3 0,0 0 45,5 7 0,0-1-1,-8-19 1,-1-2 45,3 8 0,-1-16 0,-7-30-45,-9-27 0,-5-13-45,2-2 0,0-4-491,-3 3 0,-1-5 0,1 2 491,1 7 0,1 1 0,-1-1 0,0 0 0,-1-1 0,0 1-96,-3-20 1,-1 1 95,2 6 0,2 0 0,5-9 0,5 3 0,2 21 0,5 2 21,6-7 1,6 6 68,23 10-180,5 15 180,-4 23-90,-11 15 1444,-12 17-1444,-12 10 1076,-12 0-1076,-4-2 140,-5-10-140,1-9 90,5-7-90,2-10 0,12-4 0,6-6 0,11 0 0,7 0 0,3 0 0,0 6 0,-5 9 0,-7 17 0,-11 18 0,-12 13-351,-4-25 0,-4-1 396,-3 3 0,-2 0-45,-3 0 0,-3-1 0,-2 0 0,-3-1 0,-1 0 0,-3-2-135,1-1 0,-1-1-315,-1-1 0,1-1-764,2-3 0,1-1 1214,-16 20 0,13-10 0,8-7 0</inkml:trace>
  <inkml:trace contextRef="#ctx0" brushRef="#br0" timeOffset="161727">12227 2266 21565,'-10'20'1259,"0"9"-1079,1 12-90,1 20-985,4-23 1,0 3 939,2 7 0,0 1-45,-2 4 0,1-1 0,2 2 0,1-1 0,-2-4 0,0-3 180,2-5 0,0-2 584,-4 20-584,-2-25 127,-4-27-217,-4-34-90,1-34 0,8 17 0,2-4-432,-1-8 1,2-3 431,2-4 0,0-1-104,0 19 1,0-1 0,0 1 103,1 0 0,1 0 0,1 1 45,0-21 0,2 1-425,4 5 0,2 2 380,0 8 0,3 3-77,1 6 1,2 5 166,20-10 723,2 24-723,-1 30 1181,-5 24-1181,-8 17-90,-20-5 0,-5 3 45,-2-13 0,-2 0-45,-4 11 0,-2-3 0,-7 4 953,1-10-953,9-12 216,11-12-216,13-9 0,17-10 0,13-6 0,10-4 0,5 0 0,-24 9 0,-1 3 0,7 5 0,-2 13 90,-48 16-90,-17 8 0,-16 6 0,-10-1-357,-2 0 357,-1-5 0,1 0-90,0-3-360,4-2-539,2-1-810,7 0 1799,5-7 0,12-5 0,6-7 0</inkml:trace>
  <inkml:trace contextRef="#ctx0" brushRef="#br0" timeOffset="162325">12576 2343 20395,'20'-37'689,"-1"-1"1,-1 3 0,0 0-555,0 3 0,-1 1 135,12-24-180,-3 10 0,-4 9 90,-2 13 0,-1 10-1,1 23-89,-4 15 0,1 23 0,-6-2 0,1 4-90,-5-11 0,0 1-217,4 13 0,-1 1 217,-4-18 0,-1-2 90,3 27-90,-4-13 0,-6-16 90,-6-17-90,-8-19 0,-5-16 0,-5-21 0,1-16-52,12 21 0,1-2 52,2-5 0,2-1-538,2-6 1,2-1 537,1-3 0,2 1 0,4-2 0,3 1 0,2 1 0,3 2 0,3 4 0,4 3-188,2 4 1,3 5 187,2 6 0,1 6-2,29-5 2,-3 24 90,-6 24-90,-13 17 0,-14 15 90,-16 8-90,-15 3 90,-10-4 0,-11-4 0,-6-12 548,0-7-638,2-13 90,13-10 995,11-7-1085,19-12 535,15-3-625,16-5 90,6 0 0,6 7 90,-4 3-88,4 32 88,-21-3-90,-4 28 0,-31-10 0,-12 0-90,-17 0-450,-10-2-958,-5-2-1291,1-3 2789,1-5 0,2-3 0,3-4 0</inkml:trace>
  <inkml:trace contextRef="#ctx0" brushRef="#br0" timeOffset="162692">11695 3478 22644,'-23'5'1529,"12"-7"-1169,25-11 0,30-12-225,-5 7 0,5-1-1463,-4 4 1,2-1 0,4 0 1417,9-3 0,3 0 0,2-2-45,-9 4 0,2-1 0,1 0 0,0-1-81,3 0 0,-1-1 1,3-1-1,2-1 51,-10 3 0,3-1 0,2-1 0,-1-1 0,-1 1 0,-3 2-317,8-5 0,-3 2 0,-1 0 0,2-1 302,-5 1 0,3 0 0,0 0 0,-4 0 0,-4 3 0,0-1 0,-5 1 0,-2 2-135,10-5 0,-4 1-173,-11 6 1,-3 0-502,4-5 1809,-24 11-3339,-24 17 2573,-21 9 0,-18 19 0,20-16 0,1-1 0</inkml:trace>
  <inkml:trace contextRef="#ctx0" brushRef="#br0" timeOffset="162992">12434 3388 21115,'-58'25'749,"-1"0"1,5-4 0,3-1-481,7-2 1,2-2 0,-21 4 90,21-4 0,27-9 449,69-9-629,-18-4 0,6-2-763,4 0 0,6-1 0,0-1 702,0-2 1,0-1 0,5-3 24,-7 2 0,4-2 0,2-1 0,0-1 0,0-1-90,0-1 0,0-1 0,0 0 0,1-2 0,0 0-9,-3 2 0,2-1 0,0-1 0,-1 0 0,0 0 0,-3 0-27,1-2 0,-1-1 0,-1 0 0,-3 1 0,-2 2-18,8-7 0,-3 3 0,-6 1 0,3-4 0,-7 4 501,-5 3-591,-14 12-270,-10 5-540,-12 16-449,-10 6-720,-10 12 2493,-7 2 1,-7-3 0,-3-3 0</inkml:trace>
  <inkml:trace contextRef="#ctx0" brushRef="#br0" timeOffset="166152">2798 4935 20036,'-15'-27'2608,"3"-1"-2068,6 1-1,2-2-89,6 2-180,2-1-90,2 6-90,3 2-90,-3 6 0,0 5 90,0 5-90,2 4 0,8 14 0,1 1 0,8 16 0,4 3 0,6 7 90,5 8-317,-18-20 1,-1 1 226,2 2 0,1 0 0,-2 2 0,1 0 45,0-1 0,0 0 0,-1 0 0,-1-1-45,0-2 0,0-1 90,-1 1 0,-1-1 0,20 21 0,-1-1 0,3-4-90,3-1 90,5-2 0,4-1 0,-26-21 0,3 1 0,16 6 0,3 1-45,-11-7 0,1 0-444,14 4 0,0 0 444,-14-7 0,-1-2-45,1-1 0,-1-1 0,0 0 0,0-1-105,-1 0 1,1-1 104,-2-1 0,1 1 45,-1-1 0,1 0-45,1 1 0,0-1 45,2 0 0,0 1-45,2-1 0,1 0-235,2 0 0,1-1 235,1 0 0,0 0 45,2-1 0,0 0 0,-1-1 0,1 0-45,0 0 0,-1 0 45,0-4 0,0-1-45,0 4 0,-1-2 45,0-4 0,0 0-45,-1 4 0,1 0 45,1-4 0,1-1-229,1 2 0,0 0 229,2-2 0,3 0-45,-2 0 0,4 0 0,-3 0 45,11-2 0,-1 0-236,-7 0 1,1 1 0,-2-1 190,3-3 0,-2 1 0,0-1 0,-1 1-183,-1-2 0,0 1 183,-1-1 0,-1 0 0,-1-1 0,0-2 45,-2 2 0,0-2-45,-2 0 0,1 0 0,-2 0 0,-1 0 0,-1 0 0,2-2 0,15-4 0,1-1 0,-15 4 0,-2-1 0,14-3 0,-2 0 0,-19 4 0,-1 1 13,0 1 0,1-1-13,-2 0 0,1 0 0,1 2 0,1 0 0,0-2 0,1 0 0,1 0 0,0 1 0,2-2 0,1-1 45,1 2 0,1-1-45,1-1 0,4 0-30,-3 1 0,5 1 0,1-2 60,1 0 0,0-1 0,1 0-30,1 1 0,1 0 0,-2 1 0,-4-1 0,0 1 0,-2 0 0,-2 0 0,0 1 0,-4-1 0,6-1 0,-1-1 0,11-4 0,-4 0-899,2-6-1231,-13-5 2130,-17-9 0,-17-12 0,-11-10 0</inkml:trace>
  <inkml:trace contextRef="#ctx0" brushRef="#br0" timeOffset="169384">8792 5030 21655,'0'-9'2248,"0"2"-1978,-4 2 90,3 3-90,-1 2 90,12 0-91,10-2 1,15 2-180,12-2-90,11 2 90,6 0-377,-30 0 0,1 0 287,-1 0 0,-1 0 0,32 0-174,-4 0 174,-6-2 0,-6 1 0,-9-1 180,-7 2 90,-9 0-90,-6 0 564,-5 0-655,-7 0 186,-3 0-275,-3 0 0,0 6 0,0 6-90,0 14 180,0 11-90,0 15 0,-2-5 0,-1 3-432,1-10 0,-1 2 432,0 14 0,0 1 0,-2-14 0,1-2-293,3-1 1,0 1 292,-3 2 0,-1 0-90,5-3 1,-1 2 89,0 12 0,-1-1 0,2-15 0,0-2 0,-2 7 0,0-2 0,1-3 90,-6-6 180,6-12 973,-2-8-883,3-6 535,-4-6-715,3 0 119,-3 0-299,-5 0 0,2-4 0,-13-3 0,2-9 0,-6-7 0,-7-10 0,-3-12-259,14 18 0,-1-1 259,-1-3 0,-1-2 0,0 1 0,-1-1 0,0-1 0,0 0 0,0 1 0,1 0 0,1 1 0,1 1 0,1 1 0,1 1-3,-13-23 3,4 4 0,3 10 0,-1-8 0,14 16 0,-4-5 0,12 17 518,-1 2-518,-2 5 3,6 0-3,-3 4 0,4-2 0,-3 0 0,-2 0 0,-3-2 0,0 0 0,3 1 0,-2-1 0,6 4 0,-2 0 0,-1 1 0,0 1 0,-1-2 0,-2 3 0,6-3 0,-6 2 0,6-1 0,-6-1 0,6 0 0,-3 0 0,4 1 0,0 1 0,0 0 0,0 1 0,-4-3 0,4 2 0,-4-1 0,4-1 0,0 2 0,0-3 0,-4 3 0,3-2 0,-2 3 0,-1-1 0,3 1 0,-2-1-900,3 3-179,0 6-91,3 7-359,5 10 1529,14 18 0,-2-6 0,8 10 0</inkml:trace>
  <inkml:trace contextRef="#ctx0" brushRef="#br0" timeOffset="175284">3833 13130 22554,'-45'-44'2249,"3"16"-1440,3 26 91,3 35-406,19 0 1,3 7-45,-1 15 0,4 7-1522,4-10 1,2 3-1,0 3 1072,2-8 0,1 3 0,1 0 0,-1 2 0,1 4 0,0 2 0,0 1 0,1-1 0,-1 4 0,1 0 0,1 0 0,-1-1 0,0-1 0,-1-1 0,1 0 0,1-1 0,-1-4 0,1 0 0,0-1 0,0-2-128,1 11 1,0-3 0,1-1-143,0-8 0,1-3 1,1-2-586,1 10 1,2-5-91,-2-14 1,3-7-1485,6-9-7402,2-52 9514,-7-10 0,0-8 0,-2 3 0,0-4 1,0-1-1,1-8 0,0-1 0,0 1 0</inkml:trace>
  <inkml:trace contextRef="#ctx0" brushRef="#br0" timeOffset="175469">3809 14062 16440,'1'-56'372,"0"0"1,0 0 0,0 0-1,0 0 1,0 1 0,0 0-1,0 1-170,0 2 1,0 0-1,1 0 1,0 1-23,0-11 0,1 0 0,2 2-1,0 7 1,2 2 0,1 2 642,6-11 0,4 6-507,3 16 0,7 8-91,5 14 1,4 10-90,9 14 0,2 11-287,-10 0 0,1 4 1,0 3 181,5 6 0,-1 3 0,1 3 0,1 4 0,0 3 0,-1 1-201,-9-8 0,-1 1 1,-1 0-1,-1 2 171,0 0 0,-1 2 0,0 0 0,-2 0-113,-1 1 1,-1 0 0,-1 1 0,-1-1-285,6 12 0,-2 1 0,-2-2-203,-4-4 1,-1 0-1,-4 1 567,-3 3 1,-4 0 0,-5-4-1,-7 0 1,-6-4 0,-10 5-1,1 0 1</inkml:trace>
  <inkml:trace contextRef="#ctx0" brushRef="#br0" timeOffset="175630">3886 14270 21096,'-52'-11'539,"0"-1"1,0 1 0,5-1 0,2 0-1,3-2-359,-10-6 0,8-3-45,13 0 0,9-4-45,21-29-45,23 23 0,13 2-1070,-1 6 1,7 1 0,2 1 724,11-3 0,4 0 1,2 1-331,-10 4 0,1 0 0,2 0 1,-1 0-46,3 0 0,0 0 1,-1-1-1,1 0 630,-2-1 0,1 0 0,-1-2 0,-2 0 0,-2-1 0,0-2 0,-2 0 0,0-1 1,-3-1-1,1 0 0,0-1 0,0 1 0</inkml:trace>
  <inkml:trace contextRef="#ctx0" brushRef="#br0" timeOffset="175944">4966 12289 20566,'-51'-26'321,"1"1"0,-1-1 0,0 1 1,-5 3-1,0 3 0,-3 2 1,-1 4-1021,7 5 1,-2 3 0,-1 2 0,-1 3 0,-1 2 896,-4 3 0,-1 3 0,0 2 0,-1 3 0,0 3-244,7-1 0,0 3 0,0 2 0,-1 2 1,1 2-1,1 1 123,4-1 0,1 1 0,0 2 0,0 2 0,0 1 0,1 1 1,1 2-81,-2 3 1,1 1-1,0 2 1,0 2-1,2 1 1,0 2 0,2 1 58,5-3 0,1 1 0,0 2 0,1 1 1,1 0-1,1 2 0,1 1 0,1 0-134,1 3 0,0 1 0,1 1 1,2 2-1,0-1 0,2 2 1,1 0-1,2 1 78,0 1 0,2 0 0,1 2 0,1 0 0,1 1 0,2 0 0,1 0 0,2 0 0,1 0 0,2 1 0,0 0 0,3 0 0,1 0 0,1 1 0,2-1 0,2-1 0,1-1 0,2 0 0,1 0 0,1 0 0,3 0 0,0-1 0,3 0 0,1-1 0,3 5 0,2 1 0,1-1 0,3-1 0,2-1 0,2-1 0,3-2 0,0-3 0,1 0 0,2-1 0,2-2 0,4-1 0,5-3 0,4-3 0,4-5 0,5-2 0,5-2 0,3-2 0,3-2 0,1-1 0,-1-3 0,-1-2 0,-2-1 0,4 0 0,-1-4 0,0-1 0,-1-3 0,2-3 0,3 0 0,2-3 0,-8-2 0,3-1 0,2-1 0,2-1 0,0-1 0,1-2 0,-1-2 0,-2-2 0,-2-2 0,-4-2 0,10-6 0,-3-2 0,-3-4 0,0-2 0,-2-3 0,0 0 0,-1-2 0,0 0 0,-1-2 0,0-2 0,-2-1 0,0-2 0,-2-1 0,-1-2 0,-2 0 0,-1-2 0,-2-1 0,0-2 0,-3-2 0,0 0 0,-3-2 0,-2-1 0,-2-2 0,-1 0 0,-2-2 0,-1-1 0,-2-1 0,-2-1 0,-3 0 0,-1-1 0,-2-1 0,-2 0 0,-1-2 0,-3 1 0,-1-1 0,0-10 0,-3 0 0,-3-1 0,-2-1 0,-2 0 0,-2 1 0,-3 1 0,-3-1 0,-1 1 0,-3-1 0,-2 1 0,-2 1 0,-2 0 0,-2 0 0,-2 1 0,-2 0 0,-2 1 0,-2 0 0,0 3 0,-3 0 0,-2 0 0,-1 2 0,-1 0 0,-2 2-120,-1 2 0,-1 1 0,-2 0 0,-1 2 0,-2 1 0,0 2-105,-1 2 0,-2 1 0,0 2 1,-2 1-1,-1 1 0,0 2-153,-9-4 0,0 2 1,-2 2-1,-1 3 0,0 1 378,0 4 0,0 2 0,-1 2 0,0 2 0,0 1 0,2 4 0,-1 2 0,1 2 0,0 1 0,-1 0 0,-11 2 0,0 0 0,0 0 0,-1-1 0</inkml:trace>
  <inkml:trace contextRef="#ctx0" brushRef="#br0" timeOffset="176827">1978 5925 20845,'-21'-54'2519,"8"0"-1980,6-7 1,7 0 0,0-1-180,4 7-181,-2 8-89,4 15 0,0 14-90,0 24 90,2 26 90,1 33-669,-4-17 0,0 5 608,-2-10 1,0 2 0,1 2-596,0 7 1,0 2 0,0 1 565,0 5 0,0 1 0,0 2-457,0-11 0,0 1 1,0 1-1,0 0 457,0 5 0,1 1 0,0 0 0,0 2-417,-1-9 1,0 1 0,1 1 0,-1 0-1,1 1 381,0 2 0,1 2 0,0 0 0,-1 0 0,1 0-169,0 3 0,-1-1 1,1 1-1,0 0 0,0 0 115,1 1 0,0 0 0,0 0 0,1 0 0,-1 1-47,-1-12 0,0 1 1,0-1-1,0 1 0,1 0 1,-1 0 46,1 0 0,0 0 0,0 0 0,0 0 0,0 1 0,0-1-51,1 1 1,-1-1 0,0 1 0,1 0 0,0-1-1,-1 1 51,1-1 0,0-1 0,-1 1 0,1 0 0,0-1 0,0 0 14,1 8 0,1 1 0,-1-2 0,1 1 1,-1-2-15,0-4 0,-1-1 0,0-1 0,1 1 0,0 1 0,1 6 0,0 2 0,1-1 0,-1-1 0,0-4 0,-2-5 0,0-4 0,0-1 0,0 1 0,1 6 0,0 2 0,0-2 0,-1-7 443,0 6 1,-1-6-444,0-8 0,-1-1 1106,4 25-1106,-2-13 2128,-2-13-2128,-4-8 2888,0-10-2888,0-10 737,2-5-1007,0-6-348,4-8-461,-2-10-270,2-20-810,1-21 2159,-6 21 0,-2-1 0,-1-6 0,-2-1 0,-1-3 0,0 0 0</inkml:trace>
  <inkml:trace contextRef="#ctx0" brushRef="#br0" timeOffset="177201">1791 10358 23004,'-34'5'1034,"0"1"1,-25 1-676,18 21-89,33 0 0,22 34-135,7-29 0,5 1-605,5 6 0,1 1 515,5 3 0,2 0 0,2 3 0,1-1 0,1 0 0,0-1-45,0-2 0,1-2 45,-2-2 0,-1-3 0,1-4 0,-1-3 0,-1-4 0,0-4-112,-1-4 0,1-5 247,-2-6 0,1-5-45,0-5 0,-1-6-45,1-8 0,-1-6 0,1-8 0,-2-6-566,1-11 1,-3-6 505,-12 13 0,-2-2 0,-2-2-529,0-4 0,-1-3 1,-4 0 498,-1-3 0,-4 0 0,-2-1 0,-2 2 0,-3-1 0,-3 1-63,-3 4 0,-4 0 1,-4 3 62,-11-12 0,-8 6 0,-9 12 0,-6 10-45,-9 12 0,-4 11-495,-7 9 0,-1 9-60,21 1 1,0 4-1,1 1-330,1 2 1,1 2 0,1 1 929,-14 9 0,4 1 0,13-5 0,3 0 0,6-3 0,1 1 0</inkml:trace>
  <inkml:trace contextRef="#ctx0" brushRef="#br0" timeOffset="179143">10225 1796 15898,'0'-12'5397,"0"3"-4678,0 3-89,0 1 0,0 1-91,0 1-89,0-1 0,0 0-180,0-1-90,0-4-90,0 0 89,0-3-89,0-1-90,-4-5 90,-4-2-90,-10-7 0,-7-5 0,-9-2 90,-7-6-524,-7-4 479,21 20 0,-1-1-45,-3-2 0,-1-1 0,-2-1 0,-1 0-425,-2-3 0,-1 0 425,-3-1 0,0 0 0,-2-1 0,-1 1 0,-1-1 0,-1 2 45,-3-1 0,-2 2-90,0 1 0,-1 2-506,-3 0 1,0 1 550,-2 1 0,-1 1 45,-2 0 0,0 2-45,17 7 0,1 0 0,-1 1-30,-1 0 0,-1 0 0,0 1 30,-2 0 0,-1 1 0,-1 0-436,-2 0 0,0 2 0,-1 0 406,-3 2 0,-1 0 0,0 2 30,-2 1 0,-1 1 0,-1 3 30,-2 2 0,-1 2 0,0 2-30,13-1 0,0 2 0,0 0 0,-1 1-326,-3 2 1,0 0-1,0 2 1,-1 0 302,-3 1 1,0 0-1,-1 0 1,0 1-306,-3 1 1,0 0 0,-1 1 0,0 1 345,11-3 0,0 0 0,0 0 0,0 1 0,0 1-36,-1 0 0,1 0 0,-1 1 0,0 1 0,1-1 18,1 1 0,-1 0 0,1 0 0,0 1 0,0 0 0,-12 6 0,1 0 0,0 1 0,0 1 0,1-1 0,0 1 0,0 0 0,1 1 0,11-5 0,0 0 0,-1 1 0,1 0 0,0 0 0,0 0 0,-1 0 0,0 1 0,1-1 0,-1 0 0,0 1 0,0-1 0,0 1 0,0 0 0,0-1 0,1 1 0,1-1 0,-1 1 0,1 0 0,0-1-13,-10 6 1,2-2 0,-1 2 0,-2 1 12,5 0 0,-2 1 0,-1 0 0,2 1 0,1 0 0,6-2 0,2-1 0,1 1 0,0-1 0,0 1 30,-8 5 1,0 0-1,1 0 1,5-1-31,1 2 0,3 0 0,7-4 0,10-4 0,6-2 1207,-3 16-1567,23-8 1676,28-6-4194,31-12 2878,-14-8 0,5-4 0,14-6 0,4-2 0,-16 2 0,-1-1 0,1 1 0</inkml:trace>
  <inkml:trace contextRef="#ctx0" brushRef="#br0" timeOffset="179793">9644 1371 21745,'5'0'1259,"-2"10"-989,-1 4-90,-1 16 89,4 4 91,1 6-90,8 6-90,5 1-90,5 1 0,1-1 270,7 7-1,-12-17-179,1-7-90,-15-20 0,-2-22-90,-9-11 0,0-22 0,-2-18 0,5 26 0,1-4 0,4-23 0,5-4-77,-1 24 0,3 1 0,2 0 77,5-6 0,3 1 0,2 5 0,7-3 0,3 10 0,3 15 0,1 11 45,0 17 0,-3 8-45,13 13 0,-18-8 0,-4 2 0,-2 10 0,-7-7 0,-5-5 0,-6-4-989,-2-3-1,-2-1-488,0-5 1478,7-13 0,7-15 0,9-11 0</inkml:trace>
  <inkml:trace contextRef="#ctx0" brushRef="#br0" timeOffset="180484">10489 1063 21385,'18'-5'1439,"-1"7"-1169,-2 8-180,4 6 0,5 2 0,8-2 0,7-6-90,6-4-90,0-8 180,-2-7-90,-7-5 0,-9-11 0,-11-6 90,-12-8-90,-14 0 90,-14 5-1,-17 15 91,-14 17-90,-6 22-292,27-3 1,3 3 246,1 4 0,2 4 45,4 2 0,3 1-90,7 1 0,3 0 0,4 29 90,25-6-90,16-14-90,23-14-276,-20-20 0,2-5 231,5-4 0,1-5-576,5-5 0,0-5 666,1-4 0,-2-4-45,1-4 0,-2-3 226,-4-2 0,-3-4-106,-11 4 0,-2-3 0,-3 2 60,-1-2 0,-4 0 0,1-8 0,-12 6 180,-37 9 243,-5 27-423,-23 20 0,13 22-90,6 9 90,7 0 1062,10-1-1062,9-8 170,6-10-260,9-13 0,4-16 0,8-18 0,7-16 0,5-14 0,3-6-226,-1-1 226,-3 7 90,-3 16 0,-7 18 180,-3 28 179,-5 24-179,-2 28-135,-3-24 0,-1 2-341,1 4 1,-1 0 339,1 2 1,2-2 45,-1-4 0,0-2 45,1-5 0,0-3 432,10 15-387,4-23-180,9-26-90,9-30 45,-14 3 0,-1-4-461,4-9 1,1-3 415,3-7 0,-1-2-335,1 0 1,-1-1-26,0 2 1,-1 2-226,-2 7 0,-3 2-1034,12-14 1619,-16 29 0,-30 38 0,-10 19 0</inkml:trace>
  <inkml:trace contextRef="#ctx0" brushRef="#br0" timeOffset="200862">12990 8761 23454,'-4'-8'2968,"0"8"-1889,4 16-269,6 20-540,0 20-930,0-15 0,1 4 660,0 8 0,0 3-361,-2-13 1,0 2-1,1 1 361,0 3 0,1 1 0,0 0-473,1 3 1,0 0-1,0 0 473,2 0 0,-1 0 0,1 0 0,-1-1 0,1-1 0,0 0 0,0-4 0,0 0 0,0-1 0,3 19 0,1-3 0,-2-6 0,0-3 0,-2-7 0,0-2-630,-1-7 1,-1-2-990,6 22-360,-4-19 1979,-2-27 0,-4-28 0,-2-23 0</inkml:trace>
  <inkml:trace contextRef="#ctx0" brushRef="#br0" timeOffset="201095">13421 9105 18271,'5'-49'791,"-1"1"1,1-1 0,0 4-1,0 0 1,-1 1-343,2-14 1,-1 3-135,0 9 0,0 2 0,-2 8 0,0 4 1794,5-9-2109,0 25 643,7 32-643,6 29 0,-6-9 0,0 5-357,3 8 0,-1 4 357,2 7 0,1 5 0,-6-16 0,2 4 0,0 1 0,-2-3-192,2 3 0,0-2 1,0 2 191,-1-3 0,1 4 0,0-2 0,-1-3 0,0-4 0,0-4 0,0 1-90,4 7 0,1 2 0,-2-4-630,3 3 1,-1-2-136,4 6 1,-1-5-1035,-1-2-720,-7-19 2609,-8-13 0,-16-18 0,-4-8 0</inkml:trace>
  <inkml:trace contextRef="#ctx0" brushRef="#br0" timeOffset="201281">13287 9575 21882,'-63'-15'1439,"-1"0"0,3 1 1,1 1-901,4 4 1,2 0-588,5 2 1,4 1 227,7 0 0,4 1 153,-8 0-333,33-1 172,37-1-172,4 2 0,5-2 0,12-3 0,3-2-506,9 0 1,4-3 505,-18 3 0,3-2 0,0-1 0,-2 1-671,1 0 1,-1 0-1,1-1 161,10-3 1,3-2-1,-6 1-435,-5 1 1,-5 0-270,-5 2 0,-3-1 1214,-7 1 0,-3 0 0,15-16 0,-12 1 0</inkml:trace>
  <inkml:trace contextRef="#ctx0" brushRef="#br0" timeOffset="201664">13884 8494 21835,'-27'-56'1079,"0"0"0,-4-1 1,-3 0-781,10 19 1,0-1 0,-6 0-451,-2 2 0,-4-2 0,-3 1 0,-3 3 331,-4 3 0,-3 3 0,-2 1 0,0 2-467,0-2 1,0 1 0,-1 4 0,-2 5 286,-2 7 0,-2 5 0,1 4 0,3 7 0,-5 7 0,4 8 0,0 10 0,14-2 0,0 8 0,-1 4 0,1 3 0,1 1 0,3-2-335,0 2 0,2 0 0,3 1 0,-1 3 0,1 3 335,2-3 0,-1 3 0,0 3 0,1 2 0,1 0 0,3-1 0,3-1-272,2 1 0,4 0 0,1 0 0,3 0 0,0 1 0,1 0 272,0 2 0,1 1 0,1 1 0,1-1 0,1 1 0,1 0-139,1-1 0,1 0 1,0 0-1,3 0 0,1 2 1,4 2 138,1-5 0,3 2 0,2 2 0,1 1 0,1 0 0,2-2 0,0-1 0,0-3-70,2 4 1,1-2 0,1-3 0,2 1 0,1-1 0,3 3 69,1 0 0,2 3 0,1 1 0,2-1 0,2-2 0,1-4 0,1-4 0,6 0 0,3-5 0,1-4 0,1-2 0,3-2 0,0-1 0,2-2 0,2-3 0,1-2 0,1-3 10,1-2 1,1-2 0,2-3-1,2-4 1,4-5-11,-3-7 0,5-3 0,2-4 0,2-3 0,-1-2 0,-2-1 0,-3-1 0,-1 0 0,-4-2 0,-1-1 0,0-2 0,1-3 0,2-1 0,-5-1 0,2-1 0,1-2 0,1-2 0,-1-1 0,-2-1 0,-3-2 0,-4 0 0,1-6 0,-3-2 0,-3-1 0,-3-2 0,-1-1 0,0-1 0,0-2 0,-2-1 0,-1-2 0,-1-1 0,-2-1 0,-1 0 0,-2-2 0,-1-1 0,-1 0 0,-2-2 0,-1 0 0,-2-1 0,-2 0 0,0-2 0,-3 0 0,0-1 0,-3 0 0,-1 0-9,-1 0 0,-3 0 0,0 0 0,-3-1 1,0 0-1,-3 1 9,-1 0 0,-1 0 0,-1 0 0,-2 0 0,-2 0 0,-1 1 0,-3-9 0,-1 0 0,-3 0 0,-2 1 0,-2 2 0,-1 2 0,-2 1 0,-3 2 0,-1 0 0,-2 2 36,-1 2 0,-2 2 0,-1 1 0,-3 2 0,-1 1-36,-9-7 0,-3 3 0,-2 2 0,-2 4 0,1 2 0,-2 4 0,-3 2 0,-4 4 0,-2 6 0,-7 4 0,-1 2 0,0 2 0,3 4-298,1 1 1,4 4 0,-1 2 0,-3 3-81,2 1 0,-4 2 1,0 2-1,2 3 0,5 3-552,-11 9 1,6 6 0,2 2 929,1 2 0,3 1 0,1 3 0,5 1 0,1 2 0,2 1 0,4 1 0,-1-1 0,0 0 0</inkml:trace>
  <inkml:trace contextRef="#ctx0" brushRef="#br0" timeOffset="210004">12203 11280 17697,'8'-4'5217,"-2"-1"-4587,0 1-181,-2-1 91,-2 3-90,0-2-1,-2 3 2700,0-1-3149,-4 2 0,0 0 0,-4 0 0,0 4 0,-2 3 0,-1 7 0,-3 4 0,-2 2 0,-2 3 0,-5 2 0,-1 0 0,-21 16 0,19-19 0,-2 1 0,0-1 0,0 0 0,0-1 0,2-2 0,-11 5 0,2-1 0,1-1 0,3 1 0,1 2 0,0 0 0,1 0 0,-3 2 0,-18 12 0,19-15 0,-1 1 0,-2-1 0,0 1-234,-1 1 0,1-1 234,-20 11 0,25-18 0,1 0 0,-2-1 0,-1 0 0,-15 7 0,0 0 0,10-6 0,0-1 0,-12 6 0,0 0 0,12-8 0,1-1 0,-1 1 0,-1-1 0,-3-1 0,1 0 0,-3-1 0,1 0 0,-1 0 0,-2-1 0,1-3 0,-4 1 0,2-2-495,-6 4 0,0-2 495,6-4 0,-2-1 0,2 0 0,-2 0 0,-1-2 0,4-1 0,-3-1 0,3-1 0,-8 0 0,0-2 0,-15 0 0,1-1 0,21-1 0,1-3 0,1-2 0,-2-3 0,2 1 0,-9-1 0,1-2 0,6 0 0,-3-2 0,4 1 0,-8-2 0,2-1 0,-3-2 0,0 0 0,-1-2 0,-1 0 0,-1 1 0,0-1 0,0 0 0,-2-2 0,5 3 0,-4-2 0,3 1 0,12 5 0,1 1 0,-1-1-415,-11-6 0,-2-1 0,3 2 415,-2-2 0,1 0 0,3 1 0,-2-1 0,1 0 0,-6-3 0,-1-2 0,9 5 0,-3-1 0,4 1 0,-3-2 0,3 0 0,0 0 0,1 0 0,-1-1 0,0-1-302,2 1 1,-1-1 301,0 0 0,1 0 0,0-2 0,0 1 0,2 0 0,-1-1 0,4 0 0,-1-3 0,1 1 0,-4-5 0,0-2 0,7 7 0,-1-2 0,1-2 0,0-3 0,1-2 0,3 1 0,-9-10 0,2 0-297,5 4 0,-1-2 0,2 2 297,9 8 0,1 1 0,1 0 0,0-2 0,-1 0 0,1 0-107,0-2 1,0 0 0,1-1 106,-1 0 0,0-1 0,1 0 0,0-1 0,1 1 0,0-1 0,-1 1 0,0-1 0,0 0 0,1 2 0,1-1 0,-1 0 0,0 1 0,-1 0 0,1 1 0,2 1 0,0 1 0,-1-2 160,-6-12 1,-1-4 0,1 0-161,0 0 0,1-1 0,0 0 0,0 2 0,1 0 0,1 0-107,2 3 1,1 0 0,1 4 106,0-5 0,2 3 0,0-2 0,0 0 0,0-2 0,1 1 0,0-1 0,0-1 0,0 0 0,1-4 0,2 4 0,-1-5 0,1 3 0,2 12 0,1 1 0,0-2 0,-2-11 0,0-3 0,0 0 0,-1 2 0,1 0 0,0 3 0,-1-7 0,0 1 0,1 11 0,-1-2 0,2 5 0,0 1 0,1 5 455,-1 1 1,0 1-456,1 2 0,0 1 0,-1 1 0,-1 1 0,2 2 0,0 1 0,0 1 0,0 0 0,-10-27 0,7 20 0,-1 0 0,-6-17 0,8 22 0,-1 1 0,-2-7 1188,0 6-1188,-1 0 596,3 2-596,-2-1 1252,0-4-1252,-2-5 0,-5-4 0,-1-6 0,-3 0 0,8 14 0,-1-1 25,-9-18-25,10 19 0,1 2 0,-5-14 0,1 0 0,2 1 0,0-1 0,-1 2-83,3 3 83,0 2 0,3 4 0,3-1 0,0 4 0,2-5 378,0 3-378,0-3 86,0 0-86,1 3 0,-1 1 0,-1-10 0,5 13 0,-7-9 0,12 18 0,-10 0 0,3-5 0,0 7 0,-2-5 0,5 12 0,1 0 0,-4 3 0,4-1 0,-1 1 0,-4 1 0,4 1 0,-5-6 0,2 6 0,4-6 0,-5 8 0,4 0 0,-7 0 0,4-2 0,1-1 0,-5-7 0,-1-9 0,-10-4 0,4 4 0,7 4 0,3 12 0,8 1 0,-3 10 0,4 24 0,-3 10 0,-2 27 0,-3 3-247,4-27 1,0 1 246,2 4 0,-1 2 0,0 0 0,-1 0 0,4 2 0,-1 0 0,-1 1 0,1-1 0,0-1 0,2 0 0,-1-2 0,0-2 0,0-3 0,0-1-44,0 22 44,0-10 0,0-14 0,0-8 0,0-9 0,0-10 490,0-28-490,-4-9 0,1-12 0,-2-8 0,-3-6 0,0-2-534,0-2 0,0 0 534,0-1 0,1 2 0,1 18 0,2 3-50,1 3 0,1 0 50,-1-29 0,3 10 0,0 9 0,0-1 0,1 16 0,2 2 0,1 11 1103,2 7-1103,0-1 112,4 2-112,0 4 0,2-1 0,1-1 0,0 0 0,0-2 0,1 2 0,-2-2 0,13 2 0,1 0 0,20 3 0,5 2 0,14 2-246,-28 0 0,1 0 246,3 0 0,0 0 0,1 0 0,-1 0 0,0 0 0,0 0 0,-3 0 0,1 0 0,-4 0 0,-1 0-148,29 0 148,-12 0 0,-11 0 0,-9 0 0,-11 0 0,-6 0 485,-6 4-485,-4 5 155,-7 9-155,-8 11 0,-9 10 0,-9 13-258,12-21 1,-2 1 257,-2 6 0,-1 1-349,-2 3 1,-1 2 348,-1 4 0,0-1-428,-3 1 1,1 0 427,-1-1 0,0-1 0,0-2 0,0 0 0,1-5 0,1-1-195,1-2 0,1-2 195,1-5 0,1-1 412,-16 21-412,17-23 0,-1-1 0,-8 9 0,-8 5 0,13-16 633,-3-1-633,1-1 923,-1-1-923,3-4 489,1 0-489,3-5 0,-11 4 0,-4 1 0,-16-1 0,12 2 0,2-7 0,15 1 0,1-6 0,3 3 0,4-3 0,4 0 0,2-1 0,2-4 0,-1 4 0,1-3 0,0 3 0,0-4 0,-2 6 0,-2-1 0,-4 8 0,-5-1 0,-5 4 0,-3 0 0,-3 0 0,1-3 0,5-6 0,4 1 0,5-7 0,5 3 0,6-6 0,2 0 0,4-5 0,2-2 0,2-4 0,4-5 0,3-5 0,1-2 0,5-22 0,-1 6 0,2-18 0,-4 7 0,-2-2-283,0-3 283,0 3 0,-1 6 0,-1 5 0,-4 7 0,0 6 0,-4 4 0,0 7 0,-2 1 0,0 7 283,0 2-283,2 4 0,0 3 0,2 2 0,0 0-450,0 0-90,2 0-269,-2 4-451,4 3-449,0 7 1709,6 4 0,3 9 0,3 3 0</inkml:trace>
  <inkml:trace contextRef="#ctx0" brushRef="#br0" timeOffset="210748">4840 13827 23723,'0'-6'-1079,"0"0"-1350,0 4 2429,-3-5 0,2 0 0,-3-2 0</inkml:trace>
  <inkml:trace contextRef="#ctx0" brushRef="#br0" timeOffset="215121">2863 4776 20755,'-15'-9'1979,"1"0"-1439,2-2-1,2 2-179,4-2-180,-2 4 0,7 0-90,-2 5 0,3 0 0,0 2-90,3 0 90,4 0 0,3 6 90,4 1 0,1 9-91,3 0 1,2 4 90,4 5-90,3 4-90,3 9 90,1 4 0,3 5 0,3 1 0,-8-13 0,2 1-45,-8-9 0,0 0 0,8 7 0,0 1 90,-3-4 0,-1-3-45,16 17-45,-17-17 0,1-2 45,9 8 0,1 0-1,-3-2-89,1-3 90,-5 1 0,1-3 0,-5-2-90,2 0 90,-3-1 0,-1-1-90,-1 2 90,-3-5-90,-2 1 180,2-3-90,-3-2 0,1-1 90,0-1 0,11 5 0,7 3-180,14 1 0,-7-3 0,2-5 0,-7-1 0,7 0 0,6-1 0,6-1 0,2 1-327,2-4 327,0 2 0,0-2 0,0 0 0,0-4 0,-2 3 0,-1-7 0,-1 8 0,0-8 0,2 7 0,0-7 0,3 3 0,2-4 0,-31 0 0,0 0 0,33 0 0,-33 0 0,1 0 0,29 0 0,-1 0 0,-4 0 0,-4 0 0,-5 0 0,-4 0 0,-1 0 0,-1 0 0,2 0 0,-12 0 0,2 0 0,0 0 0,2 0 0,7 0 0,0 0 0,22 0 0,-13 0 327,-19 0-327,-3 0 0,1 0 0,-3 0 0,1 0 0,-2 0 0,1 0 0,16 0 0,2 0 0,4 0 0,-1 0 0,-8-2 0,7-3 0,6-2 0,6-2-461,4-2 461,-33 6 0,3 0 0,13-2 0,0-1 0,-13 3 0,0 0 0,10-2 0,-2-1-148,10-1 148,-3-2 0,-3 0 0,0-1 0,-5-2 0,3 1 0,-2-1 0,3 1 0,-1-1 0,2 1 0,-5-1 0,1 2 0,14-7 0,-11 8 453,15-6-453,-14 6 0,4 0 0,0-5 0,1 2 0,-1-2 78,-15 8 0,1 1-78,0-1 0,1 0 0,0 0 0,0 2 0,-2 0 0,-1 1 0,13-4 0,3 4 0,0-2 0,2 1 0,-1 1 0,-15 0 0,-1-1 0,18 1 0,-18 0 0,-2-1 0,11 1 0,0-3 0,-3 3 0,12-6 0,-16 4 0,7-2 0,-8-4 0,-10 3 0,8-6 0,-11 3 0,1 1 0,-3 1 0,4-2 0,-3 1 0,-4 0 0,-4 2 0,-7 5 0,-1-4 0,-2 4 0,-1 1 0,1 0 0,-3 1-900,0 5-809,-6 3-540,-4 6 2249,-8-3 0,-9 4 0,-4-4 0</inkml:trace>
  <inkml:trace contextRef="#ctx0" brushRef="#br0" timeOffset="216638">8446 5048 18506,'-8'-23'3778,"0"-1"-3418,0-2 450,0-7-271,-2 9-89,5-3 90,0 8-360,5 10-180,0-1 0,0 10 90,0 0 89,1 10 1,5 7 0,6 17 90,11 13-180,-10-17 0,2 1-426,4 7 1,1 1 380,1 4 0,1 0 45,1 4 0,2 1 0,2 0 0,2 2 0,-1-2-45,5 7 0,2 0-15,-5-8 0,1 2 0,2-2 60,0-5 0,1-3 0,-1-1 0,4 3 0,-1-2 0,10 10 0,-2-5 0,6-1-62,-9-7 62,-9-11-90,-5-5 0,-7-4 0,2-1 90,-7-3 755,3 1-845,-6-4 67,0 0-67,0 0 0,2 1 0,-3-5 0,1 5 0,-4-9 0,-2 9 0,0-9 0,-2 3 0,-2-4 0,0 0 0,0 0 0,0 0 0,2 0 90,-2 0 270,0 0-360,-2-4 0,0-7 0,0-10 0,2-12 0,0-12 0,4-14-281,-3 23 0,0-3 281,2-4 0,0-2-482,0-6 0,-1-2 482,2-3 0,0-2 0,-1-1 0,0 0 0,1 1 0,0 1 0,0 2 0,-1 1 0,0 4 0,0 1 0,-1 4 0,0 1 0,1 5 0,0 1-134,3-27 134,0 13 0,0 9 0,-5 11 0,0 6 0,-3 5 0,0 3 498,0 0-498,0 8 1004,0 0-1004,0 5 158,0 1-158,-5-3 0,-4 0 0,-9-2 0,-8 0 0,-9 0 0,-7-2 0,-11-1 0,-6 1-295,24 5 0,-3 1 295,-2 1 0,-1 1 0,-4-1 0,-2 1 0,-2 2 0,-1 0 0,0 0 0,0 0 0,-2 1 0,0 0 0,4-1 0,0 2 0,2 1 0,1 2 0,6-2 0,1 1-90,3 3 1,3-1 89,-23 0 0,12 3 0,9-7 0,10 3 0,6-4 0,13 0 0,6 6 580,13 0-580,4 5 189,24 6-189,-1-2 0,-11-4 0,3 0-275,26 11 275,-4-2 0,4 2-655,-12-4 0,2 1 655,-5-1 0,3 0 0,-2-1 0,6 4 0,-1-1-440,0 0 0,0-1 440,-2-2 0,-1 0-307,-1-2 0,-2-1 307,-4-2 0,-1-2-19,-3-1 0,-1-1 19,24 1 0,-8-5 1078,-11-4-1078,-7 0 928,-9 0-928,-6 0 782,-4 0-962,-4 0-2819,-3 0 120,-9 0 2879,-5 0 0,-7 0 0,0 0 0</inkml:trace>
  <inkml:trace contextRef="#ctx0" brushRef="#br0" timeOffset="253919">4629 1461 20755,'-16'0'3778,"0"0"-2968,1 4-271,1-3-89,4 3-180,0-4 0,6 0-1,0 4 181,-1 1-90,0 0-90,-7 3 0,0-7-180,-3 3-90,-5-4 0,-2 0 0,-3-4 0,1-5 0,3-7 0,5-4 0,7-5 0,9-2 0,14-1 0,17-1 0,16 4 0,-17 13 0,3 1-160,2 2 1,2 2 159,0 3 0,1 3 0,-2 4 0,-1 5 0,-2 5 0,-3 6 0,3 21 0,-6 6 0,-9-6 0,-6 1-492,-1 18 1,-9 1 491,-12-13 0,-7-1 0,-4 1 0,-3-1 0,-6-1 0,-1-2 0,-1-2 0,0-2 0,0-4 0,1 0-74,4-6 1,2-2 73,-13 19 0,20-13 0,19-12 283,54-12-283,-4-13 0,4-5 0,3 0 0,1-2-780,-13 1 0,0-1 1,-2-1 779,5-5 0,-2 0 0,-4 0 0,0 0-358,-5-1 1,-2-1-273,-3 1 1,-3-2-91,-2 1 1,-1 0-1080,21-22-900,-5-2 2699,-4 0 0,-7-2 0,-2 0 0</inkml:trace>
  <inkml:trace contextRef="#ctx0" brushRef="#br0" timeOffset="254459">5718 1059 20575,'0'-20'3148,"0"-3"-2248,0-2-180,0-2 89,-6-2-179,5 1-181,-8 1-179,8 4-90,-6 3-90,6 8-90,-3 9 360,10 53-180,-2 2 0,0 7-135,1 5 0,-1 2-1176,-1-12 0,0 1 1,-1-1 1130,-1 8 0,0-2 0,-4-2 0,0-2-224,1-5 1,-1-3 223,0-7 0,0-2 0,-4 22 0,-3-37 0,-2-77 0,6 13 0,2-4-444,2-6 0,2-6 1,2 0 443,1 0 0,2 1 0,1-2 0,3-5 0,1-1 0,1-1 0,-1 15 0,0 0 0,1 0 0,2 0 0,5-14 0,2 1 0,2 2 0,1 3 0,1 1 0,2 3 0,2 4 0,3 2 0,1 3 476,2 4 0,1 2 0,2 3-476,2 3 0,1 3 0,1 2 0,1 4 0,1 3 0,1 2 0,-1 2 0,0 3 0,1 3-765,19 1 1,-2 7-584,-5 6 1,-3 8 1347,-8 5 0,-5 9 0,-9 7 0,-5 6 0,-6 5 0,1 0 0</inkml:trace>
  <inkml:trace contextRef="#ctx0" brushRef="#br0" timeOffset="254809">6684 946 22014,'-55'35'3778,"4"-13"-2788,4-12-181,10-16-359,7-1-180,10-9-180,10 4 0,4 3-90,19 31 0,-1 9 0,0-1 0,0 2-144,-1 0 1,0 0 143,0 3 0,1 0 45,-1 0 0,0-1-45,0-2 0,0-1 0,8 23 0,-3-10 0,0-13 0,0-15 0,3-12 0,3-15 0,0-9 0,1-8 287,-3 0-287,-2 4 0,-3 8 0,0 7 0,0 13 0,3 12 0,2 15 0,4 11-810,5 5-899,3 1-360,3-5-7762,3-11 8556,-1-13 0,4-13 0,-3-9 0</inkml:trace>
  <inkml:trace contextRef="#ctx0" brushRef="#br0" timeOffset="255384">6355 787 22644,'-49'-21'629,"-1"-1"1,8 2 0,4-1-180,-5-17-90,41 0-1,49 1-314,-6 17 0,6 2-891,12-1 0,4 2 846,-15 5 0,1 0 0,1 0 30,2-1 0,2 1 0,-1 1-30,1-1 0,0 1 0,1-1-292,-1 2 0,0-1 1,0 1 351,-2 0 0,-1 1 0,3 1 74,-3 0 1,2 1 0,1-1 0,-4 2-15,-1 0 0,-2 0 0,1 0 90,9 0 0,1-1 0,-5 5-64,-1 7 1,-8 6-147,4 23 0,-27-3 0,-9 7 0,-15 6 0,-9 3-422,-1 8 0,-2 3 422,3-15 0,-1 0 0,1 1 0,-1 0 0,-1 0 0,2 0 0,0-1 0,0 0 0,1 2 0,-2 6 0,0 2 0,2-3 172,-1 11 0,1-3-172,0-5 0,3-6 1318,2-6-1318,6-52 377,0-23-377,-3-23 0,-1 21 0,-1-2 0,-1-5 0,-4-1 0,-7-15 0,-6 1 190,-6 17 0,-4 5-190,2 0 0,-3 9 0,-2 22 0,1 12 708,-12 32-708,8 14 0,23-22 0,4 1 0,-3 32 0,12-5 0,9-7 0,6-13 0,1-10 0,1-15 0,-4-10 806,-3-15-806,-4-10 0,-3-8 0,0-8-1444,0-1-625,-5-1-7762,-2 1 8690,-9 8 1,-2 7 0,-5 8 0</inkml:trace>
  <inkml:trace contextRef="#ctx0" brushRef="#br0" timeOffset="310273">1827 5568 19316,'-3'-9'2608,"2"2"-2248,-3 0-180,4 5 2519,0 0-2519,-3 2-1,2 0 361,-3 0-450,0 0-90,4 0 180,-4 0-180,0 0 0,3 0 0,-2 0 0,-1 0 0,3 6 0,-8-1 0,8 8 0,-10 1 0,6 2 0,-5 2 0,6 2 0,-5 1 0,4 1 0,-2 1 0,-2 12 0,4-10 0,-1 12 90,-1-12-180,6 0 90,-3 2 90,4-2-90,-3 4 0,2 1 0,-6 2 0,6-3 0,-3 2 0,4 1 90,0 18-90,0-8 0,0 17 90,0-13-90,0 4 0,0 1 0,0 2 90,0 1-90,0 2 90,0 1-360,0 4 360,0 0 90,4 5-135,-2-34 0,0 3 134,3 18 1,0 1-135,-1-11 0,1 1-306,1 16 0,0 0 306,-1-13 0,0-1 0,1 4 0,0 0 0,0 2 0,0 0-476,0 2 1,0 0 475,1 3 0,0 0 45,1 2 0,1 1-529,0 1 0,0 1 439,2 2 0,0 0 0,0 2 0,1 0 0,-4-21 0,0 0 0,0 0 0,1 2 0,0 0 0,-1-1-352,1 2 1,0 1-1,0-1 352,0 2 0,1-1 0,-1 1 0,0 1 0,0 1 0,0-1 0,0 2 0,0-1 0,-1 2 0,0 0 0,-1 1 0,1 0 0,-1 1 0,1 0 0,-1 0 0,0 1 0,-1 0 0,1 3 0,0 0 0,-1 4 0,1 0 0,-1-3 0,1 4 0,-1-4 0,1 4-226,-1-6 0,-1 4 0,1-1 1,0-4 225,0-3 0,0-3 0,0-1 0,0-2 0,-1 1 0,1-2-4,-1-1 1,1-1-1,-1-1 4,2 18 0,0-2 0,-1-4 0,0-3 0,0-3 0,1-3 0,-2-3 0,0-2 261,0-2 0,0 0-261,-1-1 0,0 1 0,0-2 0,0 1 0,4 15 0,-1 0 0,-2-15 0,0 0 0,3 8 0,0-2 0,-2 5 1172,0-10-1172,-4-11 1809,0-8-2528,-2-9 844,0-12-1025,0-12 513,-7-19-513,-2-13-225,-3 5 1,-2-2 135,4 7 0,-2 0-3927,-2-11 1,-1 1 4564,1 10 1,1 2 0,-11-30-1,-3 0 1</inkml:trace>
  <inkml:trace contextRef="#ctx0" brushRef="#br0" timeOffset="310864">1754 10805 20215,'-30'-20'2969,"3"0"-2340,5 1-179,6 3-90,3 3-180,7 2-90,-1 6 180,6 1 269,-3 20 1,12 16-315,-3-1 0,2 5-608,5 11 1,2 4 517,3 10 0,1 3-652,-4-17 1,0 2-1,1 0 577,1 3 0,0 0 0,1 0-30,-1 1 0,1 0 0,1 2-597,0 0 1,1 4-1,1-1 1,-1-3 566,1 3 0,-1-4 0,1 3 0,-2-4 0,0 2 0,1 0 0,-2-5-199,0-4 1,-2-3 0,0 0 198,5 19 0,0 0 0,-1-6 0,-1-1 131,-2-6 0,0-1-131,-1-5 0,-1-2 506,-2-7 1,0-3-507,10 19 90,-3-16-90,1-20 2829,-2-21-2829,4-28 0,-9 3 0,-1-4-93,1-12 0,0-4 93,2-11 0,-1-3 0,-5 17 0,1-1 0,-1-1 0,1-3 0,-1-1 0,0 1-249,1-2 0,-2 1 1,1 0 248,-1 1 0,1 1 0,-2 1 0,0 4 0,0 0 0,0 1-148,2-15 1,0 0 237,-1-4 0,-2 2-90,-1 21 0,-1 2 45,0-5 0,-3 4-45,-8-1 0,-4 7 0,-11 2 0,-10 6 0,-14 4 303,13 16 0,-3 4-303,-8 0 0,-2 4 267,-9 5 0,-2 3-267,-5 2 0,-2 3-250,19-2 0,-1 2 0,1 1 220,-3 1 0,1 1 0,0 1-120,-1 1 0,0 1 0,1 1-90,0 0 0,1 1 1,0 1-121,4-2 0,0 1 0,0 2-690,-5 5 1,0 2 0,4-1-301,0 1 1,3 1 1275,-5 6 0,6-1 0,11 5 0,6-3 0</inkml:trace>
  <inkml:trace contextRef="#ctx0" brushRef="#br0" timeOffset="317976">13863 1941 21924,'-6'0'1530,"0"0"-1171,3 0 91,2 0 2339,-3 0-1890,4-8-629,0 6-270,0-6 0,0 8 90,0 0-90,0 4 0,0-3 180,0 3-90,-4-4-90,4 0 0,-4-4 0,4-3 0,0-3 0,0-3 0,0 19 0,-4 14 0,-2 29 0,1-14 0,0 3-403,-1 5 0,-1 3 403,1 5 0,0 2-536,2 2 0,2 1 536,-2 0 0,2-1 0,2-1 0,0-1-239,0-6 1,0-1 238,1-6 0,0-1 0,3 22 0,2-16-1620,10-20 1,-1-24 493,9-26-1212,2-28 2338,-10 16 0,1-4 0,2-9 0,0-2 0,3-7 0,-1 1 0</inkml:trace>
  <inkml:trace contextRef="#ctx0" brushRef="#br0" timeOffset="318159">14205 1796 22014,'13'-54'749,"0"0"1,0 5 0,-2 1-480,-1 10 0,-1 3 270,5-14 89,-6 32-179,-2 31-180,0 36-180,-2-15 0,0 3-457,1 9 0,0 1 412,1 2 0,1 3-45,-3-5 0,1 4 0,0-1-1430,-3-3 1,1-1-1,-1 1 1010,1-2 1,0 0-1,-2-1-570,-3 9 1,-1-5-1619,-4 1 2608,-5-10 0,-2-12 0,-1-6 0</inkml:trace>
  <inkml:trace contextRef="#ctx0" brushRef="#br0" timeOffset="318857">13709 2271 21835,'-35'-7'809,"0"0"1,-28-4-541,17 0-179,15 2 0,20 0 0,24-3-90,25-3 0,23-6-603,-19 7 1,2-1 602,5-1 0,5-2 0,4-2 0,5-1 0,-2-1-321,-13 5 1,-1 0 0,2-2 387,-3 2 1,3-2-1,0 1 1,-5 0 67,16-8 0,-6 2 45,-7 2 0,-4 1 44,-11 3 1,-3 2 225,1-1 0,-30 15-90,-25 24-91,-16 20-179,16-12 0,0 3 230,1 3 0,2 5-275,-3 20 0,5 3 316,8-17 1,4 0-317,1 12 0,7-3-45,22 5-393,19-18 393,12-20-89,10-17 89,-29-11 0,0-5 0,-1-4 0,-1-4 0,0-5 0,-3-4 0,-2-4 0,-3-4 0,2-13 0,-2-3 44,-7 8 1,-2 1-45,-2 3 0,-2 5 0,0 0 0,-7 45 0,6 17-89,6 13-181,7 7-360,3 0-179,4-7 252,3-7-163,3-18 91,1-10 1054,2-17-515,-6-9 428,-3-14-338,-6-9 180,-3-12 89,-10 13 1,-1-1-377,-2 10 0,-2 0 197,0-7 0,0 2 0,-3-5 0,-3 11 0,0 10-90,-7 8 360,-13 8-180,-2 12 304,-12 8-304,9 13-180,3 7 90,4 5-90,9 1 0,9-1 0,12-3-180,11-4-270,8-7-270,3-5 1,1-10-361,-1-4-539,-3-10-450,-1-7-7285,-1-10 9354,1-13 0,1-9 0,1-7 0</inkml:trace>
  <inkml:trace contextRef="#ctx0" brushRef="#br0" timeOffset="318990">15585 1782 19946,'18'-58'1529,"0"-1"0,2 7 0,-11 16-989,-16 34-91,-6 27-179,-7 29-225,7-18 0,1 2-45,0 3 0,0 4-315,-4 18 1,2 1-896,6-20 1,1-1 219,-3 11 1,4-4 989,9-7 0,7-21 0,5-12 0</inkml:trace>
  <inkml:trace contextRef="#ctx0" brushRef="#br0" timeOffset="319192">15995 1371 22194,'-23'-9'2789,"-11"18"-2295,7 8 1,-1 5-1130,-6 8 0,0 4 859,-4 5 1,0 4-90,3 1 0,1 3-45,1-1 0,5 1-45,5-2 0,5 0-45,4-4 0,5 0 0,7-4 0,4-2 256,17 24-1065,14-16-540,13-20-360,8-12-706,8-22 2415,-28 0 0,0-3 0,2-5 0,1-3 0,0-4 0,1-1 0</inkml:trace>
  <inkml:trace contextRef="#ctx0" brushRef="#br0" timeOffset="319574">16373 1425 19776,'10'-48'557,"0"0"1,-1 0 0,-1-2-1,-2-2 1,-1 1-408,-2-4 0,-2 1 0,-3-1-1070,-4-2 0,-2 0 1,-4 1 1069,-2 1 0,-4 2 0,-4 2-1,-6 0 1,-4 3 0,-5 4 30,-8 2 0,-6 4 0,-4 4-534,6 10 0,-3 4 0,-2 2 0,-3 3 480,6 4 0,-3 2 0,-2 2 0,0 2 0,-1 3-1,-7 1 1,-1 3 0,-2 2 0,0 2 0,0 2-173,6 1 0,0 2 0,-1 2 0,0 1 0,0 1 1,-1 2 97,7 0 0,0 1 1,-1 1-1,1 1 1,-1 1-1,1 2 0,0 0-199,-2 2 1,1 0 0,0 1-1,0 2 1,0 1 0,-1 3-1,-1 2 166,7-2 0,-2 3 0,0 2 0,-1 2 0,-1 1 0,1 0 0,1 1 0,0-1 0,3 0 0,2-2-62,-2 2 1,3-1 0,1-1 0,2 0-1,0 1 1,0 0 0,-1 2 0,0 2 43,3-2 0,-1 1 0,-1 2 0,0 1 0,0 1 0,1-1 0,1 1 0,3-1 0,2-1 0,4-1-5,-5 11 0,3-2 1,4 0-1,2 0 1,3 0-1,0 1 5,3-1 0,2-1 0,1 2 0,2-1 0,2 1 0,3-1 92,-1 7 0,2-1 1,3 1-1,5 1 0,7 1-92,5 0 0,5 2 0,5 2 0,5-1 0,4-2 0,4-3 0,2-9 0,5-1 0,3-3 0,4-1 0,2 0 0,0-2 0,-1 1 0,1 0 0,1 1 0,1-1 0,1-1 0,1-3 0,3-1 0,2-4 0,-3-6 0,4-1 0,1-3 0,2-1 0,0-3 0,1-1 0,-2-3 0,-1-1 0,8-1 0,0-4 0,-1-3 0,0-2 0,0-1 0,1-1 0,-8 0 0,1-2 0,0-1 0,0-1 0,0-1 0,0-1 0,0-2 0,1 0 0,-1-1 0,1-2 0,-1 0 0,0-2 0,0-1 0,-1-1 0,-1-2 0,0 0 0,0-1 0,0-2 0,-1-1 0,-1-1 0,0-2-77,7-4 0,0-3 0,-1 0 0,-1-3 1,-1-1-1,-1-2 77,-3 0 0,0-3 0,-1-1 0,-1-1 0,-2-2 0,-2-1 0,-2-1 0,-1-1 0,-2-2 0,-2-1 0,-1-2 0,-2 0 0,-3 0 0,-2-2 0,-1 0 0,-3-2 0,-2 0 0,-2-1 0,-3 0 0,-2-1 0,-3-1 0,-1-1 0,-4 1 0,-1-1 0,-2-10 0,-3 0 0,-3-1 0,-3 1 0,-5 1 0,-2 1 0,-3 1 0,-4 1 0,-3 1 0,-4 2 0,-2 3 0,-1 2 0,-5 2 0,-5 3 0,-8 3-283,-2 9 0,-7 3 1,-5 2-1,-4 3 0,-1 2 1,1 2-1,2 3-32,1 1 0,1 4 0,0 2 1,-1 2-1,-2 2 0,-3 1-914,2 2 0,-3 0 0,-3 2 0,0 1 1,-1 2-1,0 1 0,3 3 0,3 1 979,-6 5 1,2 3-1,2 3 1,1 1-1,0 2 1,-1-1-1,0 2 1,0 0-1,0 1 1,1 2-1,-1 0 1,1 0-1,0 2 1,-1 0-1,1 0 1,0 0-1,0 0 1,0 0-1</inkml:trace>
  <inkml:trace contextRef="#ctx0" brushRef="#br0" timeOffset="330547">12519 4641 21205,'-10'-46'2698,"4"3"-1618,2-9-631,4 18 991,0 0-1261,-1 76 1,-2 26-135,0-25 0,-2 4-562,2 0 0,0 7 0,-1 3 0,0-4 547,-3 4 0,0-2 0,-1 1 0,0 4 0,-1 0 0,1 1-30,-1 2 0,-1-1 0,0-1 30,1-1 0,0-1 0,1-1-30,0-4 0,0-1 0,1-1-112,1-5 1,-1-2 0,2 1 141,1 1 0,2 1 0,0-4-30,0 1 0,2-3 45,2 4 0,4-7-45,14-9 45,12-21 0,6-6-45,-3-3 0,3-3-310,22-4 1,3-2 309,-7-2 0,4-1 0,-14 3 0,4-1 0,3 0 0,0 0 22,5-1 1,1-1-1,1 1 1,-1 0-1,1 0 1,-1 0-1,1 1 1,-1-1-105,-2 1 1,0 0 0,-2 0 0,-3 2 141,-5 0 0,-4 1 0,-1 1 30,16-3 0,-4 0-78,-8 0 1,-3 0-13,-8 2 0,-3-2 0,18-15 0,-11-6-99,-11-10 99,-6-12 0,-13 20 0,-2-1-477,1-5 1,-2-2 476,0-5 0,-1-2 0,-1-6 0,0 0 596,-2-4 0,0 0-596,-1-4 0,0 0 0,-1 0 0,0 1-349,0 2 0,0 1 349,0 4 0,0-1 0,-6-12 0,-1 1-993,2 19 0,-2 2 993,-4-11 0,-4 4 0,2 18 0,-2 3 474,-3 2 1,-2 1-475,-4 0 0,-3 2 0,-4 3 0,-3 1 0,-4 2 0,-1 2 69,-5 2 1,-2 3-70,-3 1 0,-3 4 0,-3 1 0,-4 3-81,-2 0 0,-6 2 0,3 1 81,13 0 0,2 2 0,-3 0 0,2-1 0,-3 0 0,0 0 0,4 1 0,2 0 0,3 2 0,1-1 0,-20 1 0,2 1 0,5-1 0,2 1 1014,6 0 0,3 1-1014,5-2 0,2 1 0,-23 6 0,15 1 246,12-1-246,8 3-22,5 1-2587,1 7 1594,11-2 1015,-6 6 0,9-1 0,-6 2 0</inkml:trace>
  <inkml:trace contextRef="#ctx0" brushRef="#br0" timeOffset="336575">14046 4858 22554,'14'-2'1799,"2"-5"-1079,6-6-91,11-8-179,9-6-225,-13 10 0,3 0-1146,7-3 1,3 0 1055,9-5 0,5 0-482,-12 6 1,1-1 0,2 0 435,7-2 1,1-1 0,1 0-263,-10 4 0,1 0 0,1 0 0,0-1 218,3 0 0,1-1 0,1 0 0,0-1-486,3 0 1,1-1 0,0-1 0,1 1 507,2-2 1,2 1-1,-1-1 1,1-1-68,-11 5 0,0 0 0,1-1 0,-1 0 0,1 0 0,1-1 0,0 0 0,1 0 0,-1 0 0,0-1 0,-1 1 0,0 0 0,0-1 0,0 0 0,-1 0 0,-1 1 0,0-1 0,-1 0 0,0 0 0,-1 0-245,8-5 1,0 0 0,-2 0 0,0 0 244,-5 1 0,0 1 0,-1-1 0,-2 0 5,9-6 1,-2 0 0,-2 0-6,-6 4 0,-2 0 0,-1 1 424,8-7 0,-1 0-424,-1 0 0,-3 2 0,-16 12 0,-3 2 0,3-2 0,-4 3 1885,-5 3-2514,-6 9 2458,-7 3-3088,-7 10 1444,-8 2-2523,-5 5 2342,-5-5 0,-2-2 0,-3-6 0</inkml:trace>
  <inkml:trace contextRef="#ctx0" brushRef="#br0" timeOffset="337584">17733 2664 22104,'0'-49'2519,"-3"-1"-1799,2 4-181,-6 3-179,6 9-180,-3 7-90,4 9-90,0 9 90,0 9-90,5 11 0,4 14 0,5 13 0,3 19-247,-10-22 0,-2 2 247,1 7 0,-2 2-475,-1 7 1,-2 1 474,-2 5 0,-1 2-1442,-3 3 0,-1 1 1442,-1 1 0,-2 0 0,-1-2 0,-1-1-286,1-4 1,0-2 285,1-8 0,0-1 182,-4 2 1,2-3-93,1 12 583,-8-5-583,16-38 2937,-7-12-2937,8-13 964,-2-7-1054,3-9 498,0-7-498,0-4 0,0-1 0,2-1 0,2 2 0,2 2 0,4 0 0,4 3 0,4-1 0,21-12 0,-5 9 0,13-4 0,-10 12 0,-2 7 0,-3-1 0,6-3 0,-14 9 0,2-6 0,-15 11 0,-4-1 0,-3 2 0,-2-2 0,-2-11 0,0 4 0,0-10 0,1 3 0,3-2 0,5-7 0,1 2 0,2 0 0,0 7 0,-1 7 0,-1 9 0,-2 11 0,-2 8 0,0 10 0,-2 3 0,-2 2 0,2 2 0,0-14 0,4-1 0,4-18 0,4-6 0,5-10 0,1-10 0,3-5 0,8-16 0,-10 18 0,4-6 0,-15 25 0,-2 7 0,-2 5 0,1 4 0,0 0 0,5 0 0,5 0 0,4-4 0,4-3 0,4-9 0,4-2 0,3-7 0,3-2 0,4-5 0,1 0 0,3 0 0,-4 7 0,-4 5 0,-7 5 0,-7 3 0,-5 1 0,-6 6 0,-4 1 0,-4 4 0,-3-2 0,-4 1-180,-1-5-359,0 5-1440,0-3-1439,0 18 3418,0-6 0,-3 13 0,-2-9 0</inkml:trace>
  <inkml:trace contextRef="#ctx0" brushRef="#br0" timeOffset="338532">19516 7092 22014,'14'-6'2519,"0"-4"-1889,-3-10 89,-1-9 1,-2-9-91,0-14-179,-2-10-593,-3 26 0,-2-2 233,1-5 0,-2-2-1340,1-6 0,-2-2 1250,-2-8 0,-3-2 30,1 16 0,-1 0 0,-3-2-345,-3-4 0,-2-2 0,-6-4 315,-4 6 0,-7-5 0,-2-2 0,-2 1 0,0 3-402,4 9 1,0 2 0,-1 0-1,-2 1 1,-3-2 401,3 4 0,-3-3 0,-2 0 0,-1 0 0,-1 1 0,1 2 0,-1 4-174,-7-5 1,0 4-1,-1 3 1,-3 1-1,-4 0 186,3 4 1,-5 1 0,-3 1 0,-2 0 0,1 2 0,0 0 0,4 3-52,2 1 0,2 2 0,2 1 0,-2 0 1,0 2-1,-3 0 39,-3 0 0,-3 0 0,-2 0 0,0 1 0,1 2 0,1 1 0,4 3-130,-3 2 0,3 2 0,1 2 0,1 2 1,0 1 129,1 0 0,0 2 0,0 1 0,0 1 0,2 1 69,-10 1 1,0 1-1,2 1 1,1 2-70,6 1 0,0 2 0,2 0 0,1 1 205,-9 3 1,2 1 0,2 4-206,1 4 0,1 4 0,5 0 0,1 3 0,7 3-135,0 7 0,12 3 954,23 22-2124,25-21 1,11 0 45,-4-12 0,4-3 1485,16 9 0,6-6 0,-5-14 0,1-5 0,3-2 0,0 1 0</inkml:trace>
  <inkml:trace contextRef="#ctx0" brushRef="#br0" timeOffset="338893">19772 6088 23723,'-4'-20'810,"-2"-3"-450,-6-10 90,-8-10-271,6 13 1,-2-3-589,-6-8 1,-3-3 618,4 7 0,-2-2 0,-1 0-541,-6-8 0,-2-2 1,-2-1 464,4 8 1,-2-1 0,-2-1 0,-1 1-589,-6-5 1,-1 1 0,-3-1 0,-1 1 453,5 6 0,0 1 0,-2 1 0,-3-2 0,-5 0 0,5 6 0,-4-2 0,-4 0 0,-2-1 0,-1 1 0,1 0 0,0 1 0,2 3-233,1-1 1,1 3 0,1 1 0,0 0-1,-1 0 1,-2 0 0,-2-1 232,2 2 0,-2-1 0,-2 0 0,-1-1 0,-1 1 0,0 0 0,2 1 0,0 2 0,3 3-120,-2-1 0,2 3 0,0 0 0,1 2 0,1 1 0,0 0 0,-1 1 120,-7-3 0,0 2 0,0 0 0,1 1 0,0 0 0,1 2-24,4 1 0,1 0 0,1 1 0,-1 2 0,0 0 1,-2 3 23,-5 0 0,-1 2 0,-2 1 0,0 2 0,2 4 0,3 3 59,-2 6 0,2 4 1,2 3-1,0 2 1,2 1-438,2-2 0,-1-1 0,2 3 0,5 6 1,10 8 377,7 16 0,9 12 0,7 5 0,6 1 0,5-6 0,8-2 0,6-3 0,6 0 0,1 3 0,2-4 0,0 1 0,0-1 0,0 1 0,0-1 0,0 1 0</inkml:trace>
  <inkml:trace contextRef="#ctx0" brushRef="#br0" timeOffset="339128">20893 5328 25343,'-4'-48'269,"1"0"1,0-1 0,-4 3 0,-3 0 0,-9 0-91,-13 0 1,-9 1 0,-5 0 0,0 5-1410,4 7 0,-1 3 0,-3 3 0,-4-1 1275,5 4 0,-2 0 0,-3 0 0,-3 2 0,-2 1 0,-2 4-198,2 4 0,-4 3 0,-2 2 1,-2 2-1,0 0 0,-1 2 1,2 0-1,3 0 165,0 1 1,1 0 0,2 1 0,0 1 0,-1 0 0,-1 2 0,-3-1-71,2 1 0,-3 0 0,-1 1 0,-2 0 0,0 1 0,1 0 0,1 2 0,2 1 0,4 0 43,-11 5 0,3 1 0,2 1 0,2 2 0,0 1 0,0 1-223,2 0 1,0 1-1,1 1 1,0 1-1,1 2 1,2 0 72,3 0 0,0 2 0,1 0 0,1 1 0,1 1 1,2 1-81,-5 3 0,1 2 0,2 1 0,2 1 0,2 1-183,-4 6 1,2 1 0,3 2 0,5 0-413,-4 10 0,5 1 1,7 0 839,11-5 0,5 1 0,8-2 0,11 18 0,13-3 0,11-6 0,0 0 0</inkml:trace>
  <inkml:trace contextRef="#ctx0" brushRef="#br0" timeOffset="339325">20462 4591 22430,'-7'-60'179,"0"1"1,0-1 0,-7 1 0,-5 0 0,-6 3-1155,-1 12 1,-4 2 0,-3 1-1,-4 2 1020,-7 0 0,-3 1 0,-4 3 0,-2 2-9,5 5 0,-2 3 0,-3 1 0,0 1 0,-2 3-290,-3-1 1,-3 3 0,0 2 0,-2 1-1,0 3 254,8 2 0,0 2 0,-2 1 0,1 2 0,-1 1 0,1 1-90,-1 1 1,0 2-1,0 2 1,-1 0-1,1 2 1,1 1 29,0 2 0,1 1 0,0 1 0,0 2 0,1 1 0,1 1-273,-9 4 0,1 2 1,1 2-1,1 2 1,2 1 26,3 1 0,0 1 0,2 2 0,2 2 1,2 2 305,3-1 0,2 2 0,2 2 0,1 0 0,3 3 0,-5 9 0,4 3 0,2 2 0,2 0 0,5 1 0,-1 1 0,1-1 0,0 1 0</inkml:trace>
  <inkml:trace contextRef="#ctx0" brushRef="#br0" timeOffset="339559">20779 4605 22161,'-43'-49'90,"-1"1"0,1 0 0,0 0 0,3 10 0,-1 1 0,-2 1 0,-1 1 0,-3 1-852,-5 0 0,-3 1 1,-2 2-1,-1 1 1,-2 2 791,5 4 0,-2 2 0,0 2 0,-2 0 0,-1 2 0,0 1-136,4 3 1,0 1-1,0 1 1,-2 1-1,1 1 1,-1 1-1,-1 1 118,-1 1 1,-1 1 0,0 1 0,-1 1 0,0 1 0,0 1 0,1 2-63,-2 0 0,1 2 1,-1 1-1,0 1 0,0 1 1,1 1-1,0 1 50,1 0 0,1 1 0,0 0 0,0 2 0,0 2 0,-1 3 0,-1 2-163,7 2 0,-2 2 0,-2 3 1,1 1-1,0 2 0,1 1 0,1 0 1,3 0-1,2-1-2,-9 7 0,4 0 0,2 0 0,1 1 0,2 3 1,-2 2-28,9-3 1,-3 1 0,1 2 0,0 2 0,2 0 0,3 1 0,4 0-1,6-1 192,-1 9 0,6 1 0,5 1 0,4-1 0,1 1 0,0 11 0,5 0 0,2 0 0,3 0 0,6-1 0,-1-1 0,0 1 0,1-1 0</inkml:trace>
  <inkml:trace contextRef="#ctx0" brushRef="#br0" timeOffset="339776">20174 4844 17369,'-22'-60'215,"0"-1"1,-1 0 0,-6 4 0,-4 1 0,-7 3-194,5 15 1,-3 3 0,-5 2-1,-7 3-10,3 10 1,-8 3 0,-3 1 0,-4 3 0,-1 1 0,1 2 0,3 1-75,-2 0 0,2 2 1,0 2-1,-2 1 0,-1 2 1,-3 1 61,9 0 0,-4 2 0,-1 0 0,-2 1 0,0 0 0,-1 2 0,2 2 0,1 0 0,3 2-33,-6 3 1,2 2-1,2 2 1,0 1 0,1 2-1,0 0 1,-1 2 6,0 1 0,-1 1 1,1 1-1,1 2 0,-1 1 1,2 1-1,0 1-74,2 1 1,-1 1 0,2 1 0,0 1 0,1 1-1,1 2 1,1 0-94,2 1 0,1 0 1,0 2-1,2 1 0,1 1 1,1 0-1,1 1-258,-3 5 0,0 2 1,2 1-1,2 0 1,1 1-1,2 1 451,3-2 0,1 0 0,2 1 0,2 1 0,1 0 0,2 0 0,-1 8 0,2 0 0,2 0 0,2 1 0,1 0 0,3-2 0,1 0 0,0 0 0,0 1 0,-1-1 0</inkml:trace>
  <inkml:trace contextRef="#ctx0" brushRef="#br0" timeOffset="339985">19589 5278 23270,'-43'-47'77,"1"0"0,-1 0 0,0 0 0,-4 3 0,-2 2 0,-1 1 1,-4 4-778,7 9 1,-1 2 0,-3 2-1,-1 2 1,0 2 699,-4 0 0,-1 3 0,-1 2 0,-1 1 0,0 3-198,-3 1 0,0 2 0,-1 3 0,0 1 0,-1 3 198,0 2 0,-1 2 0,0 2 0,0 2 0,0 4-100,1 2 0,0 2 1,0 3-1,1 3 0,1 2 25,11-2 0,0 2 0,1 2 0,1 2 1,0 1-1,2 2-205,0 2 1,1 1 0,1 2 0,1 2 0,2 1-1,0 0 70,1 2 0,1 0 0,2 1 1,0 3-1,1 1 0,1 4 206,4-2 0,1 4 0,0 2 0,0 2 0,2 1 0,1-1 0,1-1 0,2-2 0,-1 4 0,2-3 0,2 0 0,1 0 0,1 2 0,-1 2 0,1 5 0,1 0 0,-1-1 0,1 1 0,-1 0 0,0-1 0,1 1 0</inkml:trace>
  <inkml:trace contextRef="#ctx0" brushRef="#br0" timeOffset="340200">19155 5477 21819,'-13'-54'123,"1"-1"1,0 0 0,-1 0-1,-11 4 1,-6-1 0,-5 2-1,-4 3 1,-5 6-16,-8 5 0,-6 6 0,-5 5 0,-1 2 0,0 0-716,9 4 1,0 0 0,-2 1 0,0 3 0,-1 4 0,0 3 622,-6 6 0,-2 5 0,-2 3 0,2 3 0,1 4 0,4 2-15,0 3 0,4 3 0,1 4 0,0 3 0,-1 5-34,11-4 0,-2 4 0,0 3 1,0 2-1,1 1 0,0 0 1,2 0-1,3-2-203,-3 4 1,2-2 0,2 1 0,1 1 0,0 1 0,-1 3 94,0 1 1,-2 3 0,0 2-1,1 0 1,2 1 0,4-2 0,4-2-235,-3 14 0,6-3 1,5 0-1,2-1-209,4-3 1,3 0-1,3 0 1,4-2 540,4 11 0,6-2 0,7-2 0,6-7 0,6-2 0,4-2 0,6-5 0,-1 0 0,1 0 0</inkml:trace>
  <inkml:trace contextRef="#ctx0" brushRef="#br0" timeOffset="340401">19423 5423 22027,'-10'-58'413,"0"-1"1,0 0 0,-10 5 0,-5 2 0,-7 6-1052,-11 3 1,-9 6 0,-10 8 727,8 15 0,-7 5 0,-6 4 0,-2 3 0,0 2 0,3 1-435,7 1 0,2 2 0,0 1 1,-1 3-1,-2 0 0,-2 3 356,1-1 0,-2 2 1,-3 2-1,-1 0 0,-1 2 1,2 1-1,2 1 0,2 1-130,1 2 1,2 2 0,2 0 0,0 2-1,1 1 1,0 0 0,0 0 118,-1 2 0,0 0 0,1 0 0,0 2 0,0 0 0,1 0 0,1 1-166,2 0 0,0 0 0,1 1 0,0 0 0,1 0 1,1 1-1,1 1 136,-4 3 0,0 1 0,2 0 0,0 1 0,2 0 0,2 1-201,-5 4 0,3 0 0,0 1 0,3 1 0,3-1 15,5-3 0,2 1 0,2-1 0,2 1 0,2 0-119,0 5 1,2 0-1,4 0 1,5 0 334,3 10 0,6-1 0,8-2 0,9-6 0,7-2 0,4-2 0,7-3 0,1-1 0,0 1 0</inkml:trace>
  <inkml:trace contextRef="#ctx0" brushRef="#br0" timeOffset="340592">19098 5532 22055,'-23'-43'216,"1"1"0,0-1 0,-9 8 0,-4 5 0,-5 6-126,-13 8 0,-7 8 0,-2 7-1219,6 6 0,-3 5 1,-1 4-1,-1 3 1147,5 0 0,0 2 0,-2 3 0,1 2 0,-1 1-170,5-2 1,0 2 0,-1 2-1,1 0 1,-1 1 0,1 1 151,-3 2 0,1 1 0,0 1 0,-1 1 0,1 0 0,1 2-69,-1 0 1,1 0-1,0 2 1,0 0-1,1 1 1,1 0 8,2 0 0,1 0 0,0 1 0,1 1 0,1 2 0,-1 4-417,8-4 0,-1 3 0,0 2 0,0 2 0,1 0 0,2 0 1,1-2-1,2-2 477,0 3 0,1-3 0,3 0 0,0 0 0,2 1 0,-1 3 0,-2 7 0,-1 3 0,0 2 0,3 0 0,3-3 0,5-3 0,7-3 0,1 1 0,-1 0 0,1 0 0</inkml:trace>
  <inkml:trace contextRef="#ctx0" brushRef="#br0" timeOffset="340794">19358 5708 17655,'-26'-49'233,"0"0"1,0 0 0,-8 6 0,-4 3 0,-6 7-204,-9 5 0,-7 7 0,-2 6-211,8 8 0,-3 3 0,0 4 0,-2 3 203,-4 3 1,-2 5 0,0 2-1,0 2-77,10-1 0,0 2 0,0 2 1,0 1-1,0 1 55,-1 2 0,0 1 0,0 2 0,1 1 0,1 1-66,0 0 0,1 2 1,1 1-1,0 1 1,2 1-43,2-1 0,1 2 0,0 0 0,2 1 0,2 1-162,-8 7 0,2 2 0,2 1 1,3 1-204,5-2 1,2 1 0,2 1 0,3 0 428,-3 11 1,3 0-1,6 1 1,8-3 0,4 0-1,4 0 1,5-3-1,1 0 1,-1 0 0</inkml:trace>
  <inkml:trace contextRef="#ctx0" brushRef="#br0" timeOffset="340993">19557 5803 23567,'-52'-37'120,"0"0"0,1 0 0,7 13 0,-1 1 0,-2 3 0,-3 3-1277,-5 3 0,-4 4 0,0 4 0,-2 2 1193,8 3 0,-1 2 0,-1 2 0,0 2 0,-1 1-249,-3 3 0,0 1 0,0 3 0,-1 1 0,0 1 231,-1 3 0,-1 1 0,1 1 0,0 2 0,0 1-78,1 1 0,1 0 1,0 2-1,0 2 1,-1 4-57,9-2 0,0 4 1,-2 1-1,2 2 0,0 0 1,3 0-1,3-1-274,-4 3 1,4 0-1,2-1 1,1 3-1,0 2 120,2-1 0,-2 3 0,1 2 0,3 0 1,4 0-1,6-2 270,0 18 0,9-1 0,7-1 0,6-2 0,6-1 0,3-1 0,7-2 0,-1 0 0,1-1 0</inkml:trace>
  <inkml:trace contextRef="#ctx0" brushRef="#br0" timeOffset="341182">19317 5871 18392,'-26'-54'180,"0"1"0,0-1 0,-7 6 0,-3 2 0,-7 6-31,-7 6 1,-7 7 0,-3 5-510,10 8 0,-2 5 1,-2 3-1,0 3 405,-5 3 0,-2 5 0,0 2 0,0 3-23,-3 4 1,0 2-1,0 4 1,1 1-94,11-1 1,1 2 0,0 1-1,0 2 1,1 1 70,0 1 0,1 1 0,0 2 0,2 1 0,0 1-93,3 0 0,0 2 0,2 1 1,0 1-1,2 1-110,-7 8 1,1 2 0,2 1 0,3 0-81,3 0 0,2-1 0,3 3 0,3 2 283,7-1 0,2 3 0,2 2 0,3-1 0,2-3 0,0 12 0,5-2 0,3 2 0,6-6 0,0 1 0,1 0 0,-1-1 0</inkml:trace>
  <inkml:trace contextRef="#ctx0" brushRef="#br0" timeOffset="341382">19057 5740 21701,'-55'-27'192,"1"-1"1,-1 1 0,3 14 0,-4 2 0,-3 3 0,-2 4-1,-1 4-132,4 4 0,-1 6 0,-2 2 0,0 3 0,-1 0 0,2 1-822,-2-2 1,0 2-1,1 0 1,-1 1 0,1 3-1,2 3 762,-2 3 0,0 3 0,0 3 0,3 1 0,2 1 0,5 0-90,5-2 1,3-1 0,3 2 0,1 2 0,1 3-217,-6 10 0,1 5 0,1 2 0,3 1 1,4-4-168,2 0 1,4-3 0,3 2 0,1 2 472,3-4 0,1 4 0,1 0 0,4-1 0,7-4 0,6 7 0,8-4 0,3-1 0,4-3 0,-1 0 0,1 0 0</inkml:trace>
  <inkml:trace contextRef="#ctx0" brushRef="#br0" timeOffset="341577">18663 5875 22464,'-51'-22'224,"1"0"1,-1-1 0,-8 8 0,-5 2 0,-4 4 0,0 6-207,7 7 0,-2 4 0,-1 4 0,0 2 0,0-1-1150,0 0 0,-1-1 0,1 2 0,0 3 0,2 4 1117,10-1 0,0 2 0,0 3 0,2 2 0,1 1 0,3 2-273,-6 9 0,3 4 0,1 2 1,3-1-1,3-1-301,2-2 0,4 0 1,1-1-1,0 4 589,-4 7 0,0 5 0,3-1 0,10-4 0,8 13 0,11-4 0,8-3 0,0 1 0</inkml:trace>
  <inkml:trace contextRef="#ctx0" brushRef="#br0" timeOffset="341776">18813 5586 20877,'-53'1'154,"0"0"0,-1 0 0,1 1 0,-3 2 1,-1 2-1,0 2 0,-1 3-132,-5 3 1,0 2-1,-1 3 1,0 2-893,11-2 1,-1 2 0,1 2 0,-1 0 0,1 2 869,-2 1 0,0 2 0,0 1 0,1 1 0,1 0 0,-1 2 0,1 1 0,1 0 0,0 2 0,2 0 0,1 1 0,0 0 0,2 1 0,0 1 0,2 1-54,3-1 0,0 1 0,2 1 0,0 0 0,3 2-126,-6 7 0,3 2 0,2 1 0,3 0-203,4-2 1,2 2 0,3-1 0,4 0 382,-2 12 0,6-1 0,5 0 0,6-7 0,5-1 0,3-1 0,7-4 0,-1-1 0,1 1 0</inkml:trace>
  <inkml:trace contextRef="#ctx0" brushRef="#br0" timeOffset="341975">18805 5812 22104,'-45'-26'323,"0"1"1,0-1 0,-5 6 0,-2 2 0,-3 6-204,-8 5 0,-4 6 0,0 4-1419,11 4 1,-1 4-1,0 2 1,-1 2 1343,-4 3 0,-1 3 0,0 3 0,1 2-271,10-4 0,0 3 0,0 0 0,1 2 1,0 1 225,0 1 0,0 1 0,0 2 0,1 0 0,1 1 0,2 0 0,0 2 0,1 0 0,2 1 0,0 0-78,2 0 1,2 1 0,0 0 0,2 1 0,1 0-36,-5 8 1,1 2-1,3 0 1,2 0-220,4-3 1,2-1-1,3 2 1,2 3 331,4 6 0,3 4 0,3-1 0,4-4 0,3-2 0,4-3 0,3 2 0,7 7 0,0 1 0,0-1 0</inkml:trace>
  <inkml:trace contextRef="#ctx0" brushRef="#br0" timeOffset="342159">18444 5812 22734,'-44'-14'180,"0"-1"0,0 1 0,-4 4 0,-3 3 0,-1 4-1392,-8 6 0,-3 6 1,0 3 1233,10 1 0,0 1 1,-1 3-1,0 1-506,-4 4 0,1 2 0,-1 3 0,0 0 484,11-4 0,-1 1 0,1 1 0,0 1 0,0 1-72,1 0 0,1 2 0,0 0 0,1 1 0,0 0-108,-8 8 0,0 0 0,1 1 0,3 0-425,3 0 1,1 0-1,2 0 1,2 1 604,3-3 0,2 0 0,2 1 0,2-1 0,-4 10 0,3 0 0,1 0 0,6-3 0,-1 0 0,0 0 0</inkml:trace>
  <inkml:trace contextRef="#ctx0" brushRef="#br0" timeOffset="372169">7118 2719 23364,'-18'-44'3328,"2"4"-2699,7 3-89,0 10-90,8 11-180,1 22-270,8 21 0,7 28 0,-6-20 0,0 3-230,1 3 0,-1 2 230,0 0 0,0 0 0,-2-2 0,0-2 0,0-4 0,-2-2 0,4 19 0,-5-18 0,-3-22 0,-1-60 0,0-15-535,2 8 1,0-4 534,2 5 0,2 1 0,1-2 0,3 1 0,1 3 0,2 2 0,0 7 0,1 4 0,16-20 0,2 30 0,3 22 0,14 48 0,-13 2-544,-12-9 1,-3 1 543,6 17 0,-3-10 0,0-12 0,-1-14 936,1-19-936,-3-19 0,-3-20 0,-4-14 0,-9 21 0,0-1-141,-1-4 0,0 0 141,0-1 0,-2 0 812,-1 3 0,0-1-812,0-1 0,0 3 0,3-7 0,2 8 0,6 41 0,8 17 0,5 20 0,9 12 0,-16-24 0,1 3-1035,9 20 1,-1 3-1798,-7-11 1,-3 3 2831,-3-6 0,0 4 0,-5-2 0,-4 11 0,-4-1 0,-3 4 0,-1 0 0</inkml:trace>
  <inkml:trace contextRef="#ctx0" brushRef="#br0" timeOffset="372920">6444 4401 23274,'-24'0'1799,"1"0"-810,7 20-719,8 5-90,6 26-90,6 10-431,1-25 1,0 1 340,1 3 0,0 2 93,4 16 0,0 2 42,0-8 0,0-2 90,-1 0 0,-2-4 44,3 10-89,-8-46 0,0-24-90,3-25 0,6-24-1352,-3 23 0,2-2 1307,1-4 0,2-1 0,2-2 0,1 2-50,1 3 0,2 2 5,0 3 0,1 3 0,0 6 0,1 3 0,18-13 1,-5 17-1,-3 13 0,-7 22 0,0 31 0,-12 4 0,-6-14 0,-2 1 0,-4 12 2576,0-5-2576,0-11 0,0-10 722,4-11-722,4-15 0,10-15 0,9-18 0,1 1 0,2-2 0,-6 9 0,0 0-159,10-10 0,1 2 159,10-6 0,-6 8 0,-9 8 0,-8 9 0,-6 4 0,-5 7 0,-2 4 0,-2 7 0,1 5 0,0 3 318,2 3-318,0-3 0,2-3 0,0-3 0,1 0 0,-1-3 0,0 3 0,9-4 0,-5 0 0,10-2 0,-4-3 0,6-2 0,11-4 0,6 0 0,8-5 0,2 2-1517,0-2 977,-3 3-2428,-3 1 2682,-6 1 1,-5 6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34:48.98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15520 6699 25522,'7'0'450,"-3"0"-450,-3 0-1057,-1 0 0,0 6 0,0 1 1</inkml:trace>
  <inkml:trace contextRef="#ctx0" brushRef="#br0" timeOffset="2862">20470 1968 20755,'-18'-9'1979,"0"2"-1709,-3-2 0,-1 4 0,0-1-91,-3 1 1,1 3 90,0 0-90,-1 2 90,-1 0 0,-13 0-90,4 0-180,-15 0 90,8 0 0,-7 0 0,-2 0-1,-4 6 1,2-1-90,-2 8 90,3 1-90,1 0 90,2 1-90,2 1 0,5-2 90,1 2-90,4-3 90,5 1 0,0-1 0,1 3 0,-19 10 0,9-3-90,-14 9 90,14-7-90,-1 3 90,-1 1-45,13-8 0,-1 1 0,1 3 0,1 0-45,0 0 0,1 1 0,4-2 0,2 0 90,-7 16-90,1 4-241,0 7 241,-1 6 0,15-26 0,0 1 0,0 2 0,1 0 45,1 1 0,0 1-45,0 0 0,2 0 45,-1 1 0,1 0-45,1 0 0,0-1 45,0 1 0,2 1-45,-1-3 0,2 2 45,0 11 0,1 2 0,0 3 0,0 0-45,3-3 0,0 1-1095,0-2 1,0-3 1094,2 20 89,0 0-163,0-1 119,0-22 0,0-1 45,-3 23-229,2-24 0,1-1 229,-4 14 0,4-16 0,0 0 0,0 20-45,0-21 0,0 0 45,0 13-1,0-1 1,0 1 221,0 0-221,0 2 0,0 0-90,0 0 0,4 2 1120,-2-17 1,2 2-1121,3 3 0,0 1 0,-1-1 0,1 0-530,1-2 0,0-3 530,4 14 0,0-3 282,0 1-282,1-1 0,-3 0 0,0-1 0,0-2 25,0-1-25,8 14 0,1 3 0,1-2 0,0-3 0,-3-19 0,-1 3 0,2-3 0,0 1 0,3-4 1197,-1 2-1197,2-4 0,2 2 0,3-3 0,3 3 0,1-2 0,3 2 57,3-2-57,2-1 0,1 1 0,-1 0 0,-1-3 0,-1-2 0,-1-2 0,5-2 0,-11-8 0,2 0 0,20 10 0,-17-11 0,-1 0-1920,16 9 1920,3-3 0,4 1-312,4-1 312,2-2 0,0-2 0,0 0 0,-4-5 0,-20-5 0,1-1 0,0 0 0,-1-1 0,0-1 0,0-1 0,-2 1 0,-2-2 0,16-1 0,-10 1 0,2-2 0,21-3 774,-21 2 0,0-1-774,16-8 0,-3 0 0,1-3 0,-18 3 0,1-2 0,20-7 0,-21 6 0,-1 0 0,14-11 0,-15 5 0,-1-1 0,18-12 0,-20 10 0,-2 0 0,11-9 0,-4 1 0,-3-5 0,-2-1 0,-3-5 0,-9 8 0,-1-2 0,11-20 0,-11 17 0,0 0 0,8-18 135,-8 16 1,1-3-136,0-1 0,-1-1 0,-1 1 0,0 0-178,-2 2 0,-1 2 178,3-18 0,-2-4 0,-8 30 0,-2 0 0,0-1 0,-1 0 0,1 0 0,0 0 0,-2 0 0,0 1 0,1-1 0,0 0 0,0 1 0,0-2 0,2-14 0,0 0 0,-1 11 0,0 1 0,1-13 0,-1 2 0,-2 13 0,0 2 0,1-1 0,-1 0 0,4-32 0,-4 1 0,-2-1 0,-4 1 0,0 31 0,0 0 0,0-1 0,0 0 0,0-1 0,0-1 0,0 0 0,0 0 0,0-2 0,0 1 0,0-1 0,0 1 0,0-2 0,0 1 0,-2-2 0,0 0 0,-1 0 0,0-1-1000,-2-2 1,0 0 999,-1 0 0,-1 1 0,1 0 0,0 0 8,0 3 0,0 1-8,0 1 0,0 1 0,0 2 0,0 1 0,-8-30 0,1 1 0,-3 6 0,2 1 0,-2 2 0,-4 1 0,-1 2 0,2 17 0,-1 2 0,-10-18 0,10 19 0,-1 1 0,-9-8 78,1-1-78,-1 5 0,2-2 0,-1 2 284,-12-16-284,18 22 0,0 0 0,0 2 0,0 0 2100,-23-22-2100,14 17 0,-1 3 290,1 1-290,-11-3 0,-3 4 0,1 0 0,3 7 0,9 7 0,-5-1 0,-27 0 0,11 1 0,18 6 0,1 1 0,-14-2 0,5 2 0,1-1 0,-12-3 0,13-1 0,-13 1 0,15 3 0,-3 1 0,-2 1 0,-1 1 0,-1 1 0,0 2 0,0 0 0,3 0 0,1 0 0,0 0 0,3 0 0,-1 0 0,1 0 0,-1 0 0,0 6 0,1 2 0,-1 7-1529,1 3-630,-1 7-899,2 5 3058,1 6 0,-2 9 0,-1 3 0</inkml:trace>
  <inkml:trace contextRef="#ctx0" brushRef="#br0" timeOffset="21572">22249 2863 22644,'10'-42'3058,"2"-4"-2158,2-1-91,3-1-269,-3 5-180,2 4-180,-2 10-90,6 6-90,6 12 0,13 13 0,10 16 0,-20-2 0,1 4 0,1 4 0,-1 4 0,12 17 0,-1 4 0,-4-3 0,-1 0-1165,-1-1 1,-2-2 1164,-8-10 0,-3-6 0,0-11 0,-4-12 0,-2-23 0,2-16 0,2-19 0,-8 22 0,1 0-131,1-3 1,0 0 130,1-2 0,1 1-315,0 2 0,0 0-405,-1 2 1,-1 1-1080,11-24 1622,-13 14 177,-12 12 0,-18 15 0,-9 8 0</inkml:trace>
  <inkml:trace contextRef="#ctx0" brushRef="#br0" timeOffset="22131">22537 2587 20935,'-31'-10'2788,"12"-6"-1528,23-29-631,17 6-359,0 11 0,3 1 180,29-9-567,-22 20 1,1 2 295,1 4 1,1 4-45,2 3 0,-1 6-45,0 5 0,0 6 0,-1 9 0,-1 5-487,-1 9 0,-2 4 397,0 10 0,-3 4-503,-9-14 1,-1 1-1,-1 1 533,0 1 0,0 2 0,-1 0-30,-1-1 0,-1 1 0,0-1-367,5 18 1,-1-1 366,-1-6 0,-2-3 0,-1-9 0,-1-2 0,4 21 344,-6-30-344,-6-56 0,-8-31 0,4 2 0,-1-5 161,0-3 1,-1-6-162,1 16 0,1-4 0,0-2 0,1 3 16,0-3 1,0 2 0,0-1 28,1 3 0,-1-2 0,1 1 0,0 4-45,2-12 0,2 5 45,0 10 0,2 3 848,10-13-803,7 33-90,9 39 0,-13 7 0,-1 8-269,4 13 1,1 9 268,-7-5 0,1 8 0,-1 1 0,-1-2-395,2 7 0,-1-2 0,0 3 395,-1-2 0,0 4 0,1 0 0,-2-2 0,-2-8 0,0 0 0,-1-3 0,-1-3 0,0-1 0,-1-4 0,1 0 0,0 5 0,2 0 0,-2-9 1244,4-2-1244,-2-40 0,-2-45 0,-5 3 0,-2-7-433,0 7 0,-1-2 0,0-3 433,0-7 0,1-2 0,0-2-281,-2 10 0,1 0 0,-1-1 1,1 0 280,1-1 0,-1-1 0,2 0 0,-1-1 0,1 1 0,-1-1 0,1 0 0,1 0 0,1 3 0,-1-1 0,2 1 0,0 1 0,3-13 0,2 1 0,0 1 120,1 6 1,1 1 0,2 3-121,0 5 0,1 2 0,1 2-216,10-11 0,3 5 216,0 11 0,1 6-765,-1 8 1,2 7-1305,28 10-809,-10 30 2997,-12 25 0,-27-16 1,-2 4-1,-3 3 1,-1 0-1</inkml:trace>
  <inkml:trace contextRef="#ctx0" brushRef="#br0" timeOffset="22364">24336 2298 23274,'-37'19'2248,"5"-2"-1978,7-3 0,13 3-180,8 4 0,30 20 0,2-8-90,22 9 0,11-17 0,-18-13-90,10-10 0,-29-16 0,-9-13-180,-8-10-1079,-21-24-2699,-10 5 4048,-8 5 0,-2 24 0,10 21 0</inkml:trace>
  <inkml:trace contextRef="#ctx0" brushRef="#br0" timeOffset="22514">24580 3302 20827,'0'39'1124,"0"0"1,0 27-309,0-17-726,0-17-450,0-16-330,-4-12-1199,3-15 1915,-6-16 1,6-16-1,-3-12 1</inkml:trace>
  <inkml:trace contextRef="#ctx0" brushRef="#br0" timeOffset="23014">24206 2384 21475,'-33'-48'1439,"12"3"-1259,19 6 0,26 6-90,21 3-90,-13 18 0,3 1 0,4 0 0,4 0 60,1 3 0,3 1 0,-1 0-506,6-2 0,1 1 566,-8 1 0,3 1 0,-4-1-642,-1 1 0,-3-1 837,-3 0 0,-1 0 315,25-4-91,-14 0-89,-11 4-180,-11 2-90,-7 3 565,-1 8-655,-4 14 0,7 16 0,-2 25 498,-6-24 1,1 2-544,0 6 0,2 2-45,1 1 0,0 0 0,1 0 0,-1-1 90,0-3 0,-1-2 60,-1-6 0,-2-3 30,7 16-90,-7-23-90,-6-30 0,-12-31 0,1 5 0,0-5-529,-5-10 1,1-3 528,0-11 0,1-2 0,4 15 0,1-1 0,0-1-330,1-5 0,0-1 0,2-2 330,2-3 0,1-1 0,2-1 0,0-3 0,2-1 0,1 1-388,0 14 0,0 0 1,2 1-1,1 0 388,4-14 0,2 1 0,5-1 0,2 7 0,3-2 0,2 3 0,4 4-442,0 9 1,2 4 0,1 3 0,1 0 141,10-10 0,1 2 0,2 12-100,-4 15 0,1 9 1,-5 9-231,0 17 1,-5 10 140,-1 6 1,-5 5-682,-3 6 1,-5 4-3747,-3 1 1,-5 2 4777,-3 0 1,-4-1-1,-3-3 1,-3-1-1,-1-2 1,0 0-1</inkml:trace>
  <inkml:trace contextRef="#ctx0" brushRef="#br0" timeOffset="23422">26184 1647 20305,'-26'41'2609,"-5"-3"-2159,-3-6-91,-7-1-89,-4-2-180,-2 5 90,0 2-90,5 3-90,5 2 90,10-1 0,13 1 90,7-2 539,23 11-89,24-9-360,7-2-180,16-19 0,-16-14-90,-4-6 90,-5-4-90,-7-3 0,-8-9 0,-11-7 0,-7-4-90,-10-25 90,-2 9 0,-3-16 0,1 26 0,1 1 0,-4-17 90,-4-9 0,10 24-90,-2 9 0,8 5 90,-4 8-90,9 6 0,6 14 0,11 10 0,-1 8 0,1 3-90,13 19-180,-13-16 0,-3 4-945,-8 2 1,-6-1-764,-3 22 1978,-4-22 0,-4-2 0,-13 8 0,-3-7 0</inkml:trace>
  <inkml:trace contextRef="#ctx0" brushRef="#br0" timeOffset="23781">25810 1511 21835,'-12'-48'1259,"5"5"-1079,-2 11-180,8 12 90,-2 9 0,3 7-90,1 4 90,2 0 89,1 0 91,0 0-90,-2-2 0,0-5-90,-2-6 0,-6-6 0,-2-4 0,-10 5 0,-3 6 0,-3 6 0,-1 18 0,5 11 90,7 21-90,6 10-90,18 10-258,-3-31 0,4-1 213,6 2 0,3-2-270,4 0 0,1-2-270,1-3 1,2-2-541,-2-3 1,1-1 1124,20 8 0,-9-13 0,-5-8 0</inkml:trace>
  <inkml:trace contextRef="#ctx0" brushRef="#br0" timeOffset="23947">26066 1782 22284,'18'-4'2159,"6"-5"-1799,14-7-270,15-6-504,-21 9 1,1 0 323,4 1 0,0-1-225,0 2 1,0 0-316,-2 1 1,-1 2-1890,23-6 2593,-11 3 0,-13 4 0,-7 0 0</inkml:trace>
  <inkml:trace contextRef="#ctx0" brushRef="#br0" timeOffset="29857">20097 4107 17517,'0'-7'4318,"-4"2"-3869,3 3 1,-6 2-90,6 0 719,-3 0-989,8 4-90,2 4 0,7 1 0,1-2 0,2 1 0,0-7 90,1 3-90,-1-4 0,-2 0 0,0 0 0,-3 0 0,-1-10 90,-6 2-90,0-12 90,-10 4-90,0-2 90,-8 2 0,1 0-90,-1 5 0,7 4 0,-4 3 0,6 4 0,-4 4 90,4 3-90,-2 6 0,6 1 0,-3 2 90,4-3-90,4 1 0,2 0 0,6-3 0,3-4 0,1-3 0,6-4 0,-8 0 0,1-6 0,-11-1 0,-2-7 0,-2 0 0,-6 1 0,0 1 0,-8 1 0,-3 4 0,-3 3 0,-2 2 0,-3 8 90,-3 7-90,14 4 0,-1 3 90,21 2-90,4-13 0,18 3 0,-5-12 0,6-2 0,-13-2 0,-4-5 0,-3-3 0,-5-6 0,-6 8 0,-4-1 0,-5 9 0,-1 2 0,2 0 0,0 6 0,5 2 0,2 5 0,3 1 0,0 0 90,5-3-180,2-4 180,5-3-90,0-4 0,-2 0 0,0 0 0,-1-6 0,-5-1 0,0-7 0,-4 3 0,0-1 0,0 3 0,-6 4 0,1 1 0,-5 4 0,6 0 0,-5 0 0,2 0 0,-3 4 0,3 1 0,4 0 0,3 3 0,0-2 0,0-1 0,2-1 0,-2-4 0,4 0 0,-4-4 0,2-1 0,-2-5 0,0 3 0,0-1 0,0 5 0,0-3 90,0 3-90,0 1 899,0 0-809,5 2-90,2 0 0,7 0 0,2 0 0,3 0 0,10 0 90,-8 0-90,6 0 0,-11 0 90,9 0 0,-8-2-90,6-1 90,-9-3-90,1 1 0,1-2 0,2 1 90,0 1-180,3-2 180,-1 5-90,0 0 0,-1 2 0,-1 0 90,2 0-90,-5 0 0,3 0 0,-4 0 0,0 0 0,2 0 0,1 0 0,-1 0 0,0 0 0,0-2 0,2-1 0,-1-1 0,1 1 0,-2 1 0,-1 2 0,-1-2 0,-2-1 0,0-1 0,0-1 0,0 3 0,1-2 0,-1 1 0,0-1 0,2 1 0,0 1 0,3 2 0,-3-2 0,6-2 0,-5 1 0,8-1 0,-6 4 0,1 0 0,-2-2 0,-1-1 90,1-1-90,0-1 0,0 1 0,1 1-90,-3 1 90,0 0 0,-2 2 0,0-4 0,12 3 0,-6-1 0,10 2 0,-8-2 90,-2 2-180,0-4 180,6 1-90,-6 1 0,4 0-90,-8 2 90,-2 0 90,5 0-90,-3 0-90,3 0 180,-4 0-180,-1 0 180,0-2-90,0-1 0,0-1 0,1-1-90,2 2 180,-3-1-90,3 2 0,-6-3 0,2 3-90,5 0 90,-2 2 0,3-2 90,-6-1-90,0-1 0,-2 1 0,3 1 0,3 2 0,3-4 0,0 1 0,-2-3 0,-6 3 0,0 1 0,-2 0 0,0 0 0,0-3 0,1 3 0,-3-2 0,2 1 180,2-1-1,-1 1 1,0-1 0,-4 2-90,-4-3-90,-1 1 0,0 1-2878,0 1 2878,-9 2 0,-6 0 0,-9 0 0</inkml:trace>
  <inkml:trace contextRef="#ctx0" brushRef="#br0" timeOffset="31615">20101 4175 22374,'-4'-5'1529,"3"-1"-1169,-2 3 0,-1-1-270,3 1 0,-3 1 90,4 2-180,2-10 0,1 2 0,-1-10 0,0 5 0,-2 1 0,0 1 0,-6 6-90,-1 7 180,-7 9-90,2 8 0,-2 6 90,7-2-90,2 1 90,5-3 0,12 1 0,0-11-90,14-1 0,-1-10 0,10-10 0,-6 1 0,4-10 0,-12 2 0,-7-1 0,-4 0 0,-6 0 0,-2 2 0,-15 1 0,1 7 0,-12 2 0,4 6 0,-4 0 0,12 0 89,-4 0-89,15 0 90,-3 0-90,4-2 0,0-1-90,4-1 90,0 1 0,8 1 0,-3 2 90,1 0-180,-2 0 90,-4 0 0,2 0 90,-2 0-90,-2 0 0,5 0 0,-2 0 0,5 0 90,-2-2-90,1 0 0,1-3 0,2 1 0,2-1 0,19-3 90,-4 0-45,4 1 0,3-1-45,16-4-1141,-13 4 1,0 0 1185,-6 2 0,0-1-45,3 0 0,1 0-162,0 1 1,1-1 161,1 0 0,-1 0 0,0 0 0,0 1 0,-1-1 0,-1 0 0,-2 0 0,1 1 0,9-3 0,0 0 0,19-4-45,-16 4 0,-1-1 45,15-4 0,-3 2 0,-9 2 0,-20 5 0,-1 1 2188,-4 1-2188,-1 1 416,-1 2-416,3 0 0,-5 0 0,4 0 0,-10 0 0,6-2 90,-3-3-90,-1 0 0,-2 1 0,-6 0-90,0 1 90,-1 1 0,-2 0 90,-1 2-180,-1 0 180,-1 0-90,-2-2-90,1-3 90,2 0 90,2 1-90,0 2 0,1 2 0,-2 0 0,-2 0 180,2 0 180,-2-4-180,2-1 90,-2-2-90,2-2 89,-2 4-179,2-3 90,0-3-90,-1 0-90,-2-2 0,-1 4 0,0-4 0,0 3 0,2 1 0,0 5-90,2 4-180,-1 0-269,0 0-91,0 0-359,-1 0-31,0 0 1,-2 0-1</inkml:trace>
  <inkml:trace contextRef="#ctx0" brushRef="#br0" timeOffset="35921">20633 4804 20305,'-13'-12'1889,"1"1"-1529,2-3 0,4 3 0,-2 0 0,7 2-1,-2 0 1,3 2-180,0 0 0,0 5-180,-4 0 90,0 2-90,-6 0 0,-2 6 0,-5 5 90,-17 24-90,6-3 0,-12 17 0,16-11 0,4 1 0,4-1 0,7-6 0,7 10 0,8-15 0,7 6 0,3-15 0,4-2 0,3-3 0,-1-5 0,0-2 90,2-2-90,-6-3 0,-4 3 0,-9-10 0,-5-4 0,0-8 0,-5-6 0,0-24 0,-5 7 0,6-16 0,0 15 0,8 0 0,2 0 90,6 3-90,2 5 0,5 5 0,-1 6 0,2 7 0,1 3 0,-3 8 0,11 11 0,-8 8 0,8 18 90,-10 4-90,-3 12 0,-4 2 0,-2 4 0,-4-4 0,0-4 0,-4-10 0,0-7 0,-2-8 0,0-20 0,4-10 0,2-20 0,6-7 0,5-7 0,3-7 0,1 2 0,1 1 0,-2 8 0,-2 7 0,-1 10 0,-1 8 0,5 14 0,-5 9 0,7 12 0,-10 4 0,-1 0 0,-2 0 90,-2-5-90,-1-2 0,-2-4 0,0-7 0,-1-3 0,1-4 0,5-12 0,8-11 0,0-6 0,2-4 0,-8 10 0,-2 5 0,-4 4-90,0 7 180,-2 7-180,0 9 180,0 7-90,0 7 0,2 4 0,1 9 0,1-9 0,-2-5 0,2-14 0,-2-8 0,2 0 0,2-4 0,0-5 0,4-5 0,1-6 0,-1-1 0,-1-1 90,-2-5-90,-4 11 0,1 2 0,-4 12 0,0 10 0,0 4 0,2 8 0,-2 3 0,2-2 0,-2-3 0,0-5 89,-2-6-89,0-3 0,-2-16 90,0 1-90,0-15 0,0 1 0,0-5-90,-5-3 90,-2-3 0,-5-1 0,-2-1 90,-1 6-90,1 2-90,-4 2 90,7 10 0,1 3 0,7 15 0,3 7 0,5 7 0,2 4 0,7 2 0,2 1 0,4-1-89,5-6 89,0-5 0,1-5 0,-4-4 0,0 0 0,-3 0 89,-3-2 1,-2 0 0,-4-5 0,-1 2 0,-5-1-180,-3 1-1259,-1 3 876,0 0 1,-7 2 0,-2 0 0</inkml:trace>
  <inkml:trace contextRef="#ctx0" brushRef="#br0" timeOffset="38657">21148 4387 21025,'9'-18'2339,"-1"0"-1710,-2 2-179,-2 1-180,-2 3-90,-2 5-90,0 3-90,0 4 90,0 10-90,-6 7-180,5 34-180,-4-5-180,5 18-359,3-19 899,11 2 0,0-23 0,7-2 0</inkml:trace>
  <inkml:trace contextRef="#ctx0" brushRef="#br0" timeOffset="39051">21538 4306 21205,'8'-23'2159,"-3"3"-1979,-2 4-90,-1 7-1,2 5-89,3 14 0,1 4 0,0 15 0,0 2 90,0 2-90,0-5 0,-1-3 180,-2-7 0,0-5 0,-1-6-90,0-3-90,-2-4 0,1-2 0,0-4 0,1-6 90,0-4-90,0-2 0,-2 0 90,0 2 0,-2 2-90,0 5 180,0 5-90,4 18 90,-2 0 0,4 12-91,-2-7 1,-2-6-90,0-6 0,0 1 0,0-7-1799,6 11-449,-1-10 2248,1 10 0,-2-5 0,-2 5 0</inkml:trace>
  <inkml:trace contextRef="#ctx0" brushRef="#br0" timeOffset="44574">21900 5961 22194,'4'0'270,"2"6"-90,-4 2-90,4 6 0,-2-1 0,2-1 0,-2 1 0,-2-4 90,0 4 0,-2-3 89,-5 5-179,-2-9 0,-3 6 90,0-11 90,2 3-90,3-4 90,-2-8-180,6-10 0,-1-6-90,6-7 90,4 1-90,4 3 0,7-2 90,12-2-180,-2 10 90,7 2 0,-10 15 90,-2 6-90,1 9 0,-1 10 0,-2 10 0,-1 10 0,-7 7 0,-6 4 0,-4 0 0,-4-2 0,-16 13 0,1-20 90,-15 9-90,4-25 0,-1-4 0,-1-5 0,-1-2 90,3-9-90,0-1 89,3-6 91,3-4 0,3-11-90,5 0 90,6-10-90,2 7-90,8 0 0,4 0 0,8 2 90,9 2-90,7 7 0,9 7 0,8 11 0,6 8 0,4 8 0,-19-5 0,0 2 0,-10-6 0,-1 0-45,6 6 0,-2-1-315,4 7-449,-9-3-91,-6-4-2248,-2-5 719,-7-9 2429,-3-5 0,-6-12 0,-4-4 0</inkml:trace>
  <inkml:trace contextRef="#ctx0" brushRef="#br0" timeOffset="45324">22582 5672 18956,'6'-28'3148,"0"4"-2878,-4 8-90,2 7 0,-2 5 0,2 10-90,0 3 90,-1 11-90,-2 7 90,-6 7-90,-4 5 0,-5 2-1,-15 12 1,8-18-90,-12 6 90,12-23 90,1-8 0,-4-6-90,14-13 0,-3-5 0,13-11-90,4-2 0,4-7 0,7 0 90,17-14-90,14 3 90,1 1-90,6 13 90,-16 20-90,18 15 90,-16 14-90,8 16 0,-23 14 0,-6 8-347,-10 10 347,-4-32 0,-2 1 45,-4 0 0,-2-1-228,-4 30 273,-8-3 0,-3-9-90,-3-6 90,0-8-90,-15-1 0,9-14 180,-9-4-91,14-15 91,3-4 90,2 0-90,2-4 429,1-3-429,1-4 101,8-5-191,0 0 90,6 0-1,6-8-89,2 9 0,10-7 0,7 10 0,7 3 0,7 5 0,7 2 0,5 6 0,6 3-45,-12 3 0,2 2-231,-11-3 0,0 2 186,14 2 0,-2 0 0,-13-2 0,-1-2 0,13 2 0,-1-2 0,-12-3 0,0-1 0,7 3 0,-3-2 0,7-5 0,-7 3-270,-3-4-450,-6 0-359,-5 0-180,-8 0-361,-6-4-526,-6-5 2146,-6-9 0,-6-5 0,-4-4 0</inkml:trace>
  <inkml:trace contextRef="#ctx0" brushRef="#br0" timeOffset="46701">20633 3537 9062,'-11'-9'719,"0"0"-719,2 4 720,3-1 1169,-3 6-450,7-3 90,-3 1 270,1 0 1529,0-5-2608,-6 4-270,-1-3-181,-3 4-89,0-3 0,-4 3 0,-2 0 90,-3 2-90,-1 0 90,-1 0 359,-6 0-359,8 0-90,-2 0 0,11 0 0,7 0-90,5 0 0,16-2-90,13-3 0,15-4 0,12-4-377,7-5 377,2-3 0,-20 5 0,0-1 0,17-8 45,-24 10 0,-3 0-45,0-4 0,-11 6 0,-6 2 90,-8 0-90,-4 3 0,-2 2 90,-2 4 467,0 2-557,0 24 0,-5 4 0,3 28 90,-7 3-339,9 4 249,-2-29 0,0 0 0,2 9 0,0 0 90,0 17-90,0-25 0,0-3 0,0 2 0,-4-9 0,3-5 0,-6-4 0,6-9 0,-2 5 248,3-10-248,0 8 0,0-5 0,0 0 0,0 3-89,0-7-181,0 3-180,2-4-809,-2 0 539,4 0-269,-2-4-630,4-3-540,0-9 2159,-1-2 0,0-7 0,-3 0 0</inkml:trace>
  <inkml:trace contextRef="#ctx0" brushRef="#br0" timeOffset="47483">20714 3623 11221,'-8'0'3328,"3"0"-1619,-4 0 0,8 0 989,-10 4-2068,4 1-180,-3 0-271,0-1 1,2-4-90,0 0 90,0 0-90,-1 0 90,1 0 0,4 0-90,-3 0 90,6 0 809,-3 0-809,10 0 0,6 0-90,10 0 0,9-2 0,7 0-90,3-5 0,6 0 90,-2-2 0,0 0 0,-5 0 0,-3 0 180,3-4-181,-14 3 91,1-1-90,-13 4 0,-2 1-90,-3 1 90,-3-2-90,-3 3 90,0-1-90,1 1 0,-2-1 0,2 3 0,-2-1 0,0 3 0,2 0 0,-2 0 0,0-2 0,0 0 0,-2-3 0,0 3-180,0-2-449,0 3-1980,0-1 2609,0 8 0,0 2 0,0 6 0</inkml:trace>
  <inkml:trace contextRef="#ctx0" brushRef="#br0" timeOffset="63625">27512 7363 20395,'0'-18'2339,"0"4"-1889,1 1 0,2 6-181,1 1 1,-2 1-90,0 1-90,0-3 0,2-2 0,2-1 0,0-1-90,0 2 90,-4-2 90,0 4-180,-2-2 0,0 7 0,0 0 0,-3 6 0,-2 3 0,1 4 90,0 3-180,4 1 90,0-2 90,0-4-90,0-5 0,0-4 0,0-10 90,0 1-90,0-7 0,0 5 0,0 6 0,0 1 0,0 4 0,-4 6-90,0 4 180,-1 8-90,2 5 0,3 2 0,0 0 0,0-1 0,2-3 0,0-9 0,4-4 0,0-8 0,0-6 90,0-3-180,-2-11 90,-2-4 0,0-1 0,-2 3 0,0 4 90,0 4-90,0 7 0,-5 9 0,0 10 0,-5 8 0,0 5 0,5 2 90,0 9-90,5-13 0,0-2 0,0-15 0,0-6 89,0-6-89,0-3 0,1-7 0,2-2 0,-1 1 0,0 4 0,-2 0 0,0 5 0,0 2 0,0 8 0,0 5 0,0 4 0,0 3 0,0 2 0,0 0 0,-4 2 0,0 6 0,-4-9 0,3 0 90,1-6-90,4-8 90,0 3-90,0 2 90,0-1 180,0 6 0,0-6 0,0-1 90,2-4-91,0 0-89,3-2 0,0-4-90,2-8 0,3-11 0,4-11-45,-2 2 0,1-6-45,5-7 0,1-3 45,0-1 0,-1 0-464,1-3 1,-1 3 418,-4 12 0,-1 1 0,0 0 0,0-1 0,-1 1 0,0-1 0,2 1 0,-1-1-208,-1 2 1,0-1 207,0 3 0,0 0 0,1 1 0,-1 1 0,10-29 0,0 4 0,-9 18 0,-2-1 0,7-19 0,-7 22 0,-1 0 0,3-16 0,1 4 0,-2-2 0,0 0 0,0 0 0,-1-5 0,-1 3 0,-4-3 0,2 5 0,-4 0 0,4 5 0,-4 3 0,0 4 800,-2 6-800,-2 2 452,2 3-452,0 2 0,0-2 0,0-1 90,-2-1-90,2-3 0,2-18 90,1 9-90,-1-14 0,-1 15 90,0 0-90,1 0 90,-2 3-90,2 1 0,-2 4 0,2 2 0,-2 5 0,0 2 0,-2 5 0,0 1 0,0 4 0,0 1 0,0 3 0,0 0 0,0 2 0,0 4 0,0 1 0,0 4 0,0-2 0,0-1 0,0-1 0,0 1 0,0-1 0,0-1 0,0 2 0,0-3 0,0 4 90,0-5-90,0 2 0,0-3 0,0 3 0,0-2 90,0 1-90,0 1 0,0-4 0,0 2 0,0-2 90,0-2-90,2-1 0,0-3 0,2 1 0,2-10 0,-2 7 0,2-6 0,-3-2 0,-2 7 0,1-8 0,0 8 0,2-1 0,-1 1 0,-2 2 0,1 1 0,2-5 0,1 7 0,-1-4 0,-2 6 0,-2 3 0,0 0 0,0 5 0,0 1 0,0 0 0,0 0 0,0-5 0,0 2 0,0-1 0,0 1 0,0 1 0,0-1 0,0 1 0,0 1 0,0-1 0,0 0 0,0-2 0,0-2 0,2 3 0,0-4 0,0 2 0,0 0 0,0-1 0,-2 3 0,2-2 0,-2 5 0,0 0 0,0 0 0,0-3 0,0 0 0,0 1 0,0 2 0,0 2 0,0-2 0,0-3 0,0 2 0,0-1 0,0 4 0,0-2 0,0 0 0,0-5 0,0 0 0,0-2 0,0 0 0,0 0 0,0 0 0,0 2 0,0 0 0,0 3 0,-4 1 0,0 1 0,-4 2 0,-2 0 0,-1 0 0,-3-2 0,2-2 0,-8-7 0,-2-6 0,0 3 0,-3-3 0,6 7 0,-3-1 0,-2 2 0,-3 2 0,-3 1 0,-2 1 0,-5 3 0,-2 0 0,-3 2 0,-3 0 0,10 0 0,-2 0 0,-22 0-206,19 0 1,0 0 205,-19 0 0,17 4 0,-1 2 0,-18 2 0,22 0 0,2 0 0,-7 3 0,3-2 0,5 0 0,1 0 0,1 0 0,-3 0 0,-5 2 0,-9 3-312,-9 2 312,25-6 0,0 0 0,-2 0 0,-1 0 0,-1 1 0,1 1-679,0 0 0,0 1 679,2-1 0,-1 1 0,-9 5 0,0 3 0,3 0 0,0 0 0,1 0 0,2 0-127,6 0 0,3 0 127,-11 8 0,-1 5 0,1 0 0,-3 6 0,-2 2 0,24-18 0,-1 1 0,0 1 0,0 0 0,0 2 0,1 1 0,0 1 0,-1 3 0,-7 15 0,0 4 0,7-10 0,2 1-292,-8 13 0,2 2 292,8-14 0,2 0 0,-2 2 0,1 0 0,-2 2 0,-1 2 0,1 1 0,-1 2 0,0 1 0,0 0 0,-1 2 0,1 1 0,1 0 0,-1 4 0,4-5 0,0 4 0,1-2 131,4-13 1,2-1-1,-1 1-131,-3 12 0,0 2 0,2-3 0,2 2 0,2-3 0,-1-1 0,0 0-248,2-2 0,0 2 248,0-6 0,0 2 0,0-1 0,-1 7 0,0 0-170,2-8 0,-1 2 1,1-2 169,2 4 0,2-2 0,0 2 0,0 0 0,3 1 0,0 0 0,0 0 0,0 0 0,2 1 0,0-1 0,1 0 0,2 0 0,2 0 0,1 0 0,1-1 0,2 1 0,1-1 0,0 0 0,2-1 0,1-1 0,0-1 0,0 0 0,2-1 0,-1 1 0,0-3 0,0 1 0,0-2 0,1 0 146,0-2 1,0 0-147,0-2 0,1-1 0,0-1 0,0-1 0,1 0 0,-1-1 0,0-2 0,1 0 0,-1-1 0,0 0 0,1-2 0,0-1 355,1 0 0,-1-1-355,2 0 0,1-1 0,-2-1 0,1 1 0,0-2 0,0 0 0,20 25 0,1-3 0,-20-24 0,1 0 0,0 1 0,1 0 0,2 1 0,0 0 0,1 1 0,1 1 0,2 1 0,1-1 0,2 0 0,1-1 0,1-1 0,3 0 0,1-4 0,4 0 0,-1-1 0,10 2 0,0-1-102,-5-3 1,2-1-1,-1-1 102,7-1 0,-1-3 0,2 0 0,0-1 0,1-1 0,0-1 0,0-2 0,0-2 0,-3-1 0,4-3 0,-7-1 0,3-1 0,-3-2 0,9-1 0,-1-2 0,-9 1 0,1 0 0,1-3 0,2-5 0,0-2 0,-3-1 0,12-3 0,-1-2-636,-7 2 1,3-3 0,-5 0 635,7-6 0,-4 0 0,1-1 0,-2-1 83,-1 0 1,0-2-84,-10 2 0,2-1 0,-2 1 0,6-5 0,-2 0-113,-9 5 1,1-2 0,-4 1 112,2-2 0,-3-1 0,-1 0 0,-1-2 162,0 0 0,-1 0-162,-1 2 0,-1-1 0,-1-1 0,-1 0 0,-1 2 0,-1-2 0,-2-1 0,0-1 0,-1-1 0,-1-1 0,-1-3 0,0 0 1022,0-1 1,-1-2-1023,0 1 0,1-4 0,-2 1 0,1-3 0,-1 1 0,4-11 0,-1 0-379,-2 7 1,1-3 0,-1 2 378,2-9 0,-1 0 0,-7 19 0,0-1 0,0 0 0,0-1 0,0-1 0,-1 1 0,0-1 0,0 0 0,-1 0-136,0 0 0,-1 1 0,-1 0 136,1 1 0,-1 0 0,0 1-288,2-20 1,0 1 287,-1 2 0,-2 1 3,0 2 1,-1 0-4,-3 2 0,0 0 0,-2 1 0,0 1 0,-2 0 0,0 0 0,-1 1 0,0 0 0,0 0 0,0 0 0,0 0 0,0 0 0,0 1 0,0 0 0,0 0 0,0 1 0,-3 1 0,0 0 0,0 1 0,-1-1 0,-2 2 0,-2-1 0,2 3 0,-2-3 332,-1 6 0,-1-3 0,-2 0-332,0-2 0,-2 0 0,1 0 0,-2-1 0,0 0 0,0 1 121,-1 2 1,-1 1 0,1 2-122,-3-5 0,-1 4 0,-2-1 0,0 2 190,-1 1 1,-1 0-191,-2 1 0,-1 1 0,-2 1 0,-1 1 0,-1 2 0,-3 0 0,0 2 0,-1 1 0,-1 2 0,1 1 159,0 1 0,1 0-159,0 1 0,1 1 0,0 1 0,1 1 0,-1 0 0,1 0 0,-1 2 0,1-1 0,-1 1 0,1 1 0,0 0 0,-1 1 0,0 2 0,-1 0 0,1 1 0,-1 0 122,-12-2 1,-2 1-123,2-1 0,-2 1 0,-10-5 0,1 1 0,14 5 0,2 1 325,3 0 1,2 1-326,-15-5 0,4 4 779,3 2-779,3 3 0,6 2 479,5 4-479,6 1 0,-2 4 0,8 0 200,-1 0-1639,5 6-304,-2 6-1136,-3 6 2879,-3 7 0,-2 2 0,-3 3 0</inkml:trace>
  <inkml:trace contextRef="#ctx0" brushRef="#br0" timeOffset="65002">28060 6305 21835,'-7'-4'2518,"2"-1"-2158,5 3 90,7-2-360,9 1 0,15-2-90,13 1 89,10-1-89,5-1-296,0 1 386,-4-2 90,-8 3 0,-9 1 0,-2 1-90,-14 2 90,-3 6-180,-13 8 90,-4 13 0,-6 12-90,-2 13 0,-4 5-76,-2 8 76,-1-1-180,7 1-540,-3-3-539,8-4-900,-8-5 2159,2-6 0,-7-6 0,-1-3 0</inkml:trace>
  <inkml:trace contextRef="#ctx0" brushRef="#br0" timeOffset="65169">28291 6690 21655,'0'-41'2788,"9"0"-2608,8 2 0,17 1-360,3 17 0,4 2-540,-8 5 1,1 3 574,13-1 1,0 3 0,13 5 0,-5 4 0</inkml:trace>
  <inkml:trace contextRef="#ctx0" brushRef="#br0" timeOffset="66558">29786 8245 21115,'0'21'1799,"0"-3"-1349,0-8-91,0-4 1,-6-8 90,1-7-90,-1-5-180,2-11 0,4-6-90,2-8-1,4-2 1,3-2-90,5 6 0,4 6 0,2 10 0,17 20 90,0 42-90,-3 10-284,-21-11 0,-5 4 284,-5-7 0,-4 0 0,-2 2 0,-2 0 0,-3 0 0,-2-1 0,-1-2 0,-1-2-95,-2-3 1,1-1 94,-10 22 90,5-13 90,4-2-90,8-21 0,2 0-1,26-16 557,5-6-646,27-3 0,7-7-226,-25 6 1,1 1-135,4 0 1,0 0-226,-1 1 0,0-2-494,-4 1 0,-1-2 1079,22-13 0,-16-4 0,-10-4 0</inkml:trace>
  <inkml:trace contextRef="#ctx0" brushRef="#br0" timeOffset="66954">30383 7969 22374,'0'-29'1529,"0"4"-1259,0 5-180,-4 6 0,-2 3 0,-7 6 90,-1 1 0,-2 4 180,1 0-1,3-2-89,6-3-90,2-6 90,15-17-270,12-7 90,5 1-90,8 10 90,-10 34 0,-1 20-45,-15 17 0,-4 7-45,0-9 0,-2 0-427,-3 20 0,-2 0 517,-1-19 0,0-3 90,-1-5 0,1-2 180,2 23-90,16-18-180,20-21-45,-5-17 0,4-8-552,13-5 0,2-7 417,-8 3 0,1-3 1,1-2-705,4-3 1,1-2-1,1 0 314,2-3 0,2-1 1,-2-1-331,1-1 1,-1 0-1,-1-1 810,-3 1 0,0 0 0,-2 1 0,-5 3 0,-2 0 0,-1 1 0,14-10 0,0 1 0</inkml:trace>
  <inkml:trace contextRef="#ctx0" brushRef="#br0" timeOffset="72902">6172 3415 19946,'19'14'2248,"-3"1"-1888,-6 1-90,-4 4 90,-4 3 0,-9 0-1,-4 2 1,-9-5 0,-5-4-90,-3-7 0,-3-5-1,-1-6-89,1-6-90,5-12 0,11-14-90,9-14 90,18-9-90,8 13 0,4 1 0,-3 9 0,4 2 0,10-10 0,6 3 0,12 7 0,2 5-371,-12 10 1,1 2 370,14 0 0,-1 7 0,-19 15 0,-4 6 0,-4 8 0,-3 6 0,-4 9 0,-5 5 0,-5 7 0,-6 4-610,-8 6 0,-5 2 610,-6 3 0,-6-1 0,3-20 0,-3 0 0,-2-1 0,-1-2 0,-2 0 0,0-1 0,-12 13 0,-4 0 30,6-14 0,-3 0 0,1-3 15,-2 2 0,1-3 0,-7 3 0,3-3 135,-8 2-90,27-19-90,10-2 90,33-22-90,27-4 0,-14 0 0,3-1-125,10-2 0,2 0 125,4-1 0,3-2-180,-9 3 0,4-1 1,-2 1-991,-5 1 1,-2 0 0,0-1 1169,19-7 0,-5-1 0,-16 3 0,-6-2 0,0-14 0</inkml:trace>
  <inkml:trace contextRef="#ctx0" brushRef="#br0" timeOffset="73369">7261 2755 20036,'14'-8'2158,"-5"14"-1978,-4 15 180,-28 34 270,-12-1-91,-8-9-179,-2-25-180,20-38 0,7-16-90,8-18 0,13-12-45,11 17 0,5 1 0,-2 13 0,2 1-205,9-9 1,4 6 249,19 3-90,-2 14 90,6 34-90,-22 16 0,-17 0 0,-4 5 45,-10 3 0,-6 2-458,-2 9 0,-2 2 413,-5 6 0,-3 2-590,-1 3 1,-1 0 589,-1 0 0,-1-1 0,3-6 0,0-3-184,2-5 0,1-3 229,3-10 0,2-2 198,-2 20-153,11-18 618,13-13-708,11-12 1266,14-15-1266,15-8 0,-22 1 0,4-3-442,19-8 1,1-2-144,-13 5 1,-1-2-721,12-8 1,-3-3 1304,-19 7 0,-5-2 0,-2-4 0,-3-3 0,-2-2 0,-1 1 0</inkml:trace>
  <inkml:trace contextRef="#ctx0" brushRef="#br0" timeOffset="73627">8308 2031 22914,'0'-38'1169,"0"1"1,-5-29-811,-2 22 271,-9 32 269,-9 47-449,4 11 0,-1 11-1606,2-1 1,-1 8 0,-1 3 1155,6-17 0,0 3 0,-1 3 0,1 0 0,-1 2-253,2-4 1,-1 3-1,1 0 1,-1 1 0,0 2-1,1-1 253,0-3 0,0 1 0,1 0 0,-1 1 0,1 1 0,-1 0 0,1 0-224,-1 3 1,0 2 0,0-1 0,-1 2-1,1-1 1,0 1 0,0 0 223,2-7 0,0 1 0,-1 0 0,1 1 0,0 0 0,0-1 0,0 1 0,-1 0-131,1 0 0,0 0 1,-1 0-1,1 1 0,0-1 1,0 0-1,0 0 1,0 0 130,0-2 0,1 0 0,-1 0 0,1 0 0,0-1 0,0 1 0,0-2 0,0 1-9,-1 4 0,0-1 0,1 0 0,-1 0 0,1-1 0,0-1 0,-1 0 9,0 5 0,0-2 0,1-1 0,-1 0 0,0 1 0,1 1 0,0-5 0,0 2 0,1 1 0,-1-1 0,1-1 0,0-2 0,0-3-68,-2 16 1,0-5-1,0-2 1,1 2-111,1-9 0,0 4 0,0-2 0,1-3 0,1-7-947,-2 13 1,2-9 1445,-2 13 1,9-53 0,7-30 0</inkml:trace>
  <inkml:trace contextRef="#ctx0" brushRef="#br0" timeOffset="74002">8353 3885 22374,'11'-43'540,"10"0"-540,14 16 0,8 2 0,-6 4 0,3 2-827,0 2 1,4 1-1,-1 1 827,12-1 0,-2 1 0,2 0 0,0 0 0,-1 0 0,-2 1 90,-4 0 0,-2 1 90,-5 0 0,-1 1 455,-6 0 1,-3 1-186,18-7 606,-8 4-427,-22 27 1,-12 27-315,-13 0 0,-5 7-924,-4 15 1,-2 4 818,3-14 0,1 4 0,-1 1-412,2-8 1,0 1-1,0 2 1,1 0 201,-2 5 0,1 2 0,0 0 0,0 2-360,2-10 1,1 2-1,-1 0 1,1 0-1,0 0 360,0 2 0,0 0 0,0 0 0,0 0 0,0 0 0,1-1 0,0 0 0,1 1 0,-1-2 0,1 1 0,-2 9 0,0 0 0,0-1 0,1-1-237,1-5 0,0 0 1,1-2-1,0 0 237,-1 9 0,0-1 0,0-2 195,2-9 1,0-3 0,0 0-586,0 0 0,2 0 0,-2-5-465,1-3 1,-2-5-167,-6 29 1021,2-70 0,-4-31 0,0-21 0</inkml:trace>
  <inkml:trace contextRef="#ctx0" brushRef="#br0" timeOffset="74170">8329 4989 23364,'-42'-43'1889,"15"-2"-1530,31 0-1196,32-3 882,-2 21 0,5 2-739,11-2 1,4 0 573,-12 8 0,2 1 0,1 0-390,2 0 1,1 0-1,0 0 510,0 1 0,0 2 0,-1-1 0,-4 2 0,0 1 0,0 0 0,16-5 0,0 0 0</inkml:trace>
  <inkml:trace contextRef="#ctx0" brushRef="#br0" timeOffset="74453">10854 3442 23544,'-18'-30'899,"15"-5"-809,27-10-45,-2 21 0,5 2-1224,7-2 1,5 1 1178,7-1 0,4 2 0,6 0 0,4 1-343,-18 8 0,2 0 1,0 1 132,2-1 0,0 2 0,0 1-330,1 1 0,-1 2 1,0 0 522,20-3 0,-2 2 1,-7 6-1,-3 1 0,-4 2 1,0-1-1</inkml:trace>
  <inkml:trace contextRef="#ctx0" brushRef="#br0" timeOffset="74636">11338 3940 22464,'-32'22'1304,"1"0"1,-16 6-586,29-20-269,30-28-270,35-21-1021,-9 11 0,5-2 841,-8 7 0,3-2 0,1 0-508,7-2 1,1-1 0,2 1 147,4-1 0,1 0 1,0 1-913,3-2 1,1 1 0,1 1 1271,0-1 0,0 1 0,-1 0 0,-2 0 0,-1 0 0,0 0 0,-1 0 0,-1 0 0,1-1 0</inkml:trace>
  <inkml:trace contextRef="#ctx0" brushRef="#br0" timeOffset="75136">13149 2447 23544,'-24'-29'1079,"-3"1"-899,-7 6-90,-3 4 0,-6 6 0,1 6 90,1 4 269,2 0 1,9-1-180,5-3-180,13-4 0,6-7-90,19-6 90,16-13-90,-5 15 0,4 1-496,8-3 0,2 0 496,6 0 0,2 1-45,2 2 0,2 1 45,-2 2 0,0 3 0,-4 4 0,-1 3-38,-5 3 0,-3 6 38,19 20 90,-22 23-90,-25-11 0,-6 3-355,-6 8 1,-4 3 354,-5 3 0,-3 1 0,-2-1 0,-2 0 90,-2 8 0,0-3-45,8-19 0,2-2 0,-1 3 0,8-5 44,16-12-89,19-15 90,20-15 0,10-8 196,-26 9 1,0 0-197,30-4 0,-6 22 89,-26 22 1,-6 13-150,-14 1 0,-5 7 0,-3 1 0,2 0 0,-2 2 0,-3 2-759,-5-8 1,-3 2 0,-1-1-1,-2-3 729,-4 3 0,-1-3 0,-2-1-30,0-1 0,-1-1 0,-1 0-129,-1-3 1,0-2 0,-1 0-247,-8 13 0,-1-2-180,3-8 1,-1-2-1823,-2-2 0,-1-5 2407,-9-3 0,3-20 0,22-35 0</inkml:trace>
  <inkml:trace contextRef="#ctx0" brushRef="#br0" timeOffset="75304">13738 2406 24263,'16'-53'1049,"0"-1"1,0 4-1,-1 1-869,-4 5 0,0 2-341,-1 5 1,-2 2 250,4-24-195,-2 14-615,-5 13-456,-1 14 703,-4 13 1,0 24 0,0 11 0</inkml:trace>
  <inkml:trace contextRef="#ctx0" brushRef="#br0" timeOffset="75545">14566 1629 23454,'17'-24'1978,"-2"4"-1798,-4 15 90,-3 18 0,0 28-180,-4-7 0,0 4-582,1 10 0,0 4 537,1 10 0,0 3-484,-2-18 0,0 1 1,0 2 438,1 3 0,-1 1 0,0 0 29,-1 1 1,1 0 0,-1 0-60,0 1 0,1-1 1,-1 0-121,0-4 0,-1 0 0,1-1-394,-1-4 0,0 0 0,0-2-131,1 14 0,-2-3-584,1-9 0,-2-4 1156,0 20 0,0-31 0,0-17 0</inkml:trace>
  <inkml:trace contextRef="#ctx0" brushRef="#br0" timeOffset="76094">15025 2085 21726,'13'-59'1019,"0"0"0,0 4 1,-1 1-750,-2 6 0,0 1-91,-2 8 1,0 1-90,4-18 55,-2 19-145,0 28 18,3 25 72,1 29-90,-6-12 0,-2 2-433,2 9 0,-2 1 388,1 3 0,0 2-45,0 2 0,1 0-135,0-3 0,0 0-236,0-3 0,0-2 146,1-6 0,0-3-135,12 16 90,5-29 270,6-33 0,7-30 90,-16 8 0,-1-5 97,1-6 0,-1-4 38,2-6 0,-2-2-13,0-2 0,-3-2 238,1 0-1,-1 0-44,-3 4 0,0 1-180,-1 4 0,-1 2-274,-3 8 0,0 3 229,5-19 0,-6 27 0,-6 38 0,-2 38 0,-4-4 0,-1 5-405,-1 11 1,-1 4 344,1-15 0,0 1 0,0 0-30,-1 2 0,1 1 0,0-1 0,2-2 0,0 1 0,0 1 328,0 8 0,0 1 0,3-2-193,5 11 0,2-5-135,-2-3 0,4-9 0,24-5 0,4-55 90,9-23-90,-20 9 0,0-2 0,1-6 0,0-2-38,0 1 0,-2 0 38,-2 0 0,-1 1 0,13-19-90,-13 17-539,-35 59-676,-4 16 1,-3 9 180,-3 6 0,-2 4 1114,7-12 0,0 3 0,2-3 0,1 8 0,2-1 1,0-2-1,0 0 0</inkml:trace>
  <inkml:trace contextRef="#ctx0" brushRef="#br0" timeOffset="76627">16284 1692 21835,'24'-45'3418,"0"1"-2699,3 1-449,-4 7-90,-4 15 0,-1 18-180,3 30 90,3 28-90,-11-15 0,-1 4-656,1 7 0,-2 2 656,1 6 0,-2 0 0,0 3 0,-1 1-90,-1 0 0,-2 1-270,-1-1 0,-2 0-315,0 1 1,-2-1-406,-3-1 1,-1-1 1079,0-5 0,-1-1 0,-1-7 0,-1-1 0,2-6 0,-1 0 0</inkml:trace>
  <inkml:trace contextRef="#ctx0" brushRef="#br0" timeOffset="76961">17218 1312 23184,'6'-46'419,"1"0"1,-3 8 0,-4 3-150,-14-4 0,-19 49-180,9 14 0,-1 8-45,-7 16 0,1 6-738,8-11 0,1 2 0,1 1 693,-1 4 0,2 0 0,1 1 30,2-1 0,2 1 0,2 0 0,2-2 0,2-1 0,4 0-85,5 17 0,6-3 55,5-7 0,7-4-214,7-7 1,5-6 258,3-7 0,5-8 0,21-11 0,2-11 90,-16-5 0,0-7-45,14-11 0,-6-9-45,-21-1 0,-6-4 0,-4-1 0,-5-1-45,-7 1 0,-4 1 0,-13-24 0,-25 24-360,-23 29-44,16 15 0,-3 9-945,-9 9 0,-2 7 1147,14-7 0,-2 3 0,1 2 1,-4 5-1,0 3 0,0 1 1,-2 3-1,1 0 0,-1-1 1</inkml:trace>
  <inkml:trace contextRef="#ctx0" brushRef="#br0" timeOffset="83476">5803 6690 15448,'-34'0'1484,"1"0"0,-32 0-224,4 0-181,4 6-539,6-5-2460,3 9 2280,7-9 721,2 3-631,7-4 655,3-4-475,7-3-1,2-4-179,7-3 1172,1 0-1442,8 3-90,0 0 0,4 6 0,0 1 180,0 4-90,6 6-90,4 1 90,9 9-90,7 2 0,3 3 89,7 3-89,3 1 0,7 4 0,3-1-209,4 1 209,3-2 0,-10-9 0,2 0-90,-9-5 0,1 1-330,14 3 0,2-2 375,-12-4 0,-1-1 0,2 0 0,2 0 45,2-2-1,1 0-44,1 1 0,2-2-45,1-3 0,1-1 0,1 1 0,0-2 0,1-1 0,0-2 0,-1 1 0,0 0 0,-2 0 0,1 0 0,-6 0 0,2 0 0,-2 0 0,7 0 0,-1 0 0,-9 1 0,3-1 0,-4-1 0,3 0 0,-2-2 0,0 1 0,1-1 0,-1-2 0,0-1-282,-1 0 1,1 1 281,-2-1 0,-1 0 0,1 0 0,-1-1 0,-1 1 0,0 0 0,0 0 0,1-1 0,-3 0 0,1 0 0,1 1 0,-1-1 0,0-1 0,-1 0 0,0 0 0,2 0-42,12-3 0,4-2 42,-1-1 0,0 0-163,-1 1 0,-1 0 163,-6 0 0,-3 0 0,17-5 454,-2 0-454,-2-2 0,0-3 0,-2-4 0,-28 11 0,0-2 0,1 0 0,-1-2 0,1-3 0,1-4 0,13-17 0,0-5 0,-9 9 0,0-2-317,-5 3 1,1-3 0,-2 2 316,5-11 0,-1 0 0,-10 14 0,0-1 0,0-2 0,1-2 0,0-1 0,-1-1 0,2-4 0,-1-2 0,0-1 0,0-1 0,-1-2 0,0-1-466,0-1 0,-1-1 1,-1 0 465,0 0 0,-2-1 0,1 1 0,-2 2 0,-1 1 0,0 0-200,-1 2 1,-1 1-1,-1 0 200,-1 2 0,0 1 0,-1 1-579,-1 1 0,0 1 1,-2 0 578,0 0 0,-1 1 0,-1 0 0,0-1 0,-1 1 0,-1 0 68,0-1 1,-1-1 0,0 1-69,-2-2 0,0 0 0,0-1 0,0-2 0,-1-1 0,0 0 8,-3-2 0,0-2 0,-2 1-8,1-4 0,-2 0 0,-1-1 0,-2-2 0,-2-1 0,-1 0 0,0 0 0,-2-1 0,-3-3 0,1 15 0,-1-3 0,-3-2 0,0 0 0,-1 0-172,-2 0 1,-1-1 0,-1-1 0,-1 2-1,0-1 172,0 1 0,-1-1 0,1 1 0,-2 1 0,0 1 0,0 2 0,-1 0 0,0 2 0,0 1 0,0 4 148,-10-12 1,0 6-1,-2 0-148,-1-1 0,-2 2 0,-2 1 0,8 14 0,0 1 0,-2 1 0,-1 1 0,-1 0 0,-1 0 0,-1 2 0,-2 2 0,-1 1 0,-1 1 0,-2 2 0,1 1 0,-2 0 0,0 2 0,-1 1 0,0 1 0,-1 1 0,0 2 0,-1 0 0,1 2 0,0 1 0,1 1 0,-1 2 0,1 0 0,0 2 0,0 1 0,1 1 0,-1 2-132,-15 0 1,1 2 0,0 1 131,0 3 0,0 2 0,0 2 35,16-1 0,1 1 0,-2 1 0,-2 2-35,-4 2 0,-5 2 0,-1 1 0,1 1 0,2-1 0,-1 1 0,3 0 0,0 1 0,-4 1 62,1 0 0,-3 2 1,-1 0-1,2 1 1,4-1-63,2 1 0,4 0 0,1 1 0,0 0 0,1 0 0,1 1 0,-1 0 0,2 1 146,1 0 0,1 0 0,1 1 0,0 1-146,-12 8 0,1 1 0,1 1 0,2 0 0,2 2 0,1 1 0,1 2 0,2 2 0,-1 6 0,7-3 0,-1 6 0,0 2 0,0 1 0,3-2-130,5-8 0,2-1 1,1-1-1,-1 3 1,-1 1 129,-3 4 0,-1 3 0,-1 1 0,1 1 0,0-1 0,2-4-157,1 0 0,2-3 0,0 0 1,1-1-1,-1 0 157,0 0 0,-1 1 0,1-1 0,0 0 0,0 0-42,-6 9 0,0 0 0,1 0 1,-1-1 41,3-1 0,-1 0 0,2-1 0,0 0-118,2-1 0,0 0 0,2-1 0,0 1 118,1-1 0,0 0 0,2 0 0,0 1 0,2 1 0,1-1 0,2 1 0,-1 1 0,1-1 0,1 1 0,1 0 0,1 0 0,1 0 0,1 0 0,1 1 0,1-1 0,1-1 0,0-1 0,1 1 0,1-1 173,-1 14 0,0 0 0,3-1-173,2-3 0,2 0 0,1-2 0,2-2 0,1 0 0,2-1 0,2-3 0,1 0 0,2-1 376,0-2 1,1-2 0,3 3-377,2-3 0,2 2 0,1 0 0,1-3 0,1 2 0,2-3 0,3 2 0,4 10 0,4 2 0,6-3 0,-1-13 0,6-2 0,2-1 0,-2-2 185,6 4 0,0-1 0,3 0-185,-11-9 0,3 0 0,2 2 0,0-1 0,1-1 0,3 2 0,2 0 0,0 0 0,0-2 0,-2 0 0,0 0 0,-1-2 0,-1 1 0,3 0 0,-2 0 0,3 1 0,1 0 0,-1-1 0,-3-3 0,9 6 0,-3-3 0,1-2 0,0-1 0,0-2 0,1-1 0,-1-1 0,1-2 0,0-1 0,-1-3 0,1-2 0,-1-1 0,0-2 0,0-2 0,0-2 79,-3-1 0,1-2 0,2-5-79,-3-4 0,3-3 0,0-3 0,-3-1 0,2-2 0,-3-2 0,1-3 0,-3-2 0,1 0 0,-1 0 0,0 0 0</inkml:trace>
  <inkml:trace contextRef="#ctx0" brushRef="#br0" timeOffset="89173">12150 5496 21295,'-39'29'2518,"6"-4"-1618,16-11-181,21-12 1,28-19-405,0 0 0,6-2-1324,15-11 1,6-3 1158,-8 5 0,2-2 0,3-1-560,-7 4 0,2 0 0,1-2 0,2 1 446,-6 3 0,2-1 0,2 1 0,0-1 0,1 1-345,-4 2 0,1 0 0,1 0 1,1 1-1,1-1 0,0 1 324,5-2 0,2 1 0,0 0 0,1 0 0,0 0 0,1 1-188,-5 1 0,0 1 1,1 0-1,0 0 1,1 0-1,0 0 0,1 1 173,-6 1 0,1 0 0,1 1 0,0 0 0,0 0 0,0-1 0,1 1 0,-1 0-59,3 0 1,0-1 0,0 1 0,0 0 0,1 0 0,0 0-1,-1 0 1,1 0 80,1 0 1,1 0-1,-1 0 1,1 0-1,0 1 1,0-1 0,-1 1-1,1-1-36,0 0 1,0 1-1,0-1 1,0 0-1,0 1 1,0-1-1,0 0 1,-1 1 13,-1 0 0,-2 0 0,1 0 0,-1 0 0,1 0 0,1-1 0,0 0 0,2 0 0,-4 0 0,1 0 0,2-1 0,1-1 0,0 1 0,0-1 0,-1 0 0,-1 1 0,-3 0 0,-1 1 0,6-2 0,-2 0 0,-2 1 0,-2-1 0,1 1 0,1-1 0,1 0 0,-1 0 0,3-1 0,1 0 0,0 0 0,-1-1 0,-2 2 0,-4 0 0,-4 1 0,14-6 0,-6 2 0,-4 1 0,0 0 149,7-3 1,-3 0 0,-2 2-150,-11 2 0,-2 1 0,-3 1 618,6-3 1,-5 0-619,-8 0 0,-8 0 1850,-6-6-4188,-40 13 89,-24 24 2249,8 5 0,-2 4 0,-2 5 0,-1 2 0,-3 2 0,0 1 0</inkml:trace>
  <inkml:trace contextRef="#ctx0" brushRef="#br0" timeOffset="89673">11468 6563 13733,'-60'18'334,"0"1"0,1-1 0,-1 0 0,6-1 0,1-1 0,1 0 0,2-1 623,-7 1 0,3 0 0,5-1-463,-11 4 1,26-9-90,59-17 0,20-6-225,13-4 0,12-3-314,-19 4 1,7-2 0,3-1-1,3-1 1,-2 0 178,-9 2 0,0 1 0,1-1 0,1 0 0,1-1 0,0 0-62,-2 1 0,-1-1 0,1 1 0,1-2 0,3 0 0,1-1 0,4-1 54,-11 3 1,3 0-1,2-2 1,2-1-1,1 0 1,2 0-1,0-1 1,0 1-1,-1-1 1,-1 1-1,-1 0 1,-3 1-20,4-1 0,-3 1 0,-1 0 0,-1 0 0,0 0 0,1 0 0,-1 0 0,2-1 0,2 0 0,1-1-12,-3 2 1,1-1 0,2-1 0,2 0 0,0-1 0,1 1 0,-1-1 0,1 0 0,-1 1 0,0 0 0,-2 0 0,-2 2 0,-1 0-99,3-2 0,-1 2 1,-2-1-1,-1 2 1,0-1-1,-1 1 1,0 0-1,0 0 0,0 0 1,1 0 91,6-2 0,1 0 0,-1 0 0,0 0 0,0 0 0,0 0 0,0 0 0,-1 1 0,1 0 0,-2 0 0,0 0 0,1 1 0,-1 0 0,-1 0 0,1 0 0,-1 0 0,1 0 0,-2 1 0,6-2 0,-1 0 0,0 0 0,-1 0 0,1 0 0,-2 1 0,1 0 0,-2-1 0,-2 2 0,-1 0 0,-1 1 0,0-1 0,0 0 0,-1 1 0,0-1 0,-1 1 0,3-1 0,0-1 0,-1 1 0,0 0 0,-1 0 0,-1 0 0,-1 1 0,4-2 0,-1 1 0,-1 0 0,-1 0 0,-1 1 0,-1-1 0,3 0 0,-1-1 0,-2 1 0,1 0 0,-1-1 0,1 1 0,1-1 0,-2 0 0,-1 0 0,-4 2 0,7-2 0,-5 0 0,0 1 251,4-3 1,-1 1 0,-8 2-252,11-6 1388,-17 5-1388,-10 4 2076,-9 4-2076,-5 1 3105,-4 4-4185,-4 1-121,-11 3-1767,-8 1 2968,-17 10 0,-11 6 0,-6 9 0</inkml:trace>
  <inkml:trace contextRef="#ctx0" brushRef="#br0" timeOffset="91038">14789 7142 22734,'-5'-59'1439,"0"6"-1259,-1 11-90,-2 10 90,7 7 0,-2 9 180,3 7 89,2 15 181,4 25-450,-1 1 0,0 5-1741,1 19 0,1 6 1621,-3-10 0,0 4 0,0 2-16,-2-8 1,0 2 0,-1 1 0,0 0-426,0 5 0,1 0 0,-2 1 1,1 0 380,-2 3 0,0 0 0,-1 1 0,0 0-342,0-1 0,0 1 0,0-1 0,0 0 342,-1-2 0,-1 1 0,1-1 0,0-1 0,1-1 0,-1-1 0,1 0 0,0-1-197,1-3 1,-1 0 0,1-1-1,0-1 197,1 13 0,1-1 0,0-2-60,0-7 0,1-1 0,1-1-165,0 14 1,2-4 395,2-11 1,0-5-892,0-11 1,1-4-49,10 3 768,2-32 0,4-31 0,3-18 0</inkml:trace>
  <inkml:trace contextRef="#ctx0" brushRef="#br0" timeOffset="91378">15496 7133 22374,'-2'-55'839,"-1"1"1,1 2 0,1 2-391,1 4 1,0 1 0,0-4 0,0 1-315,-1 11 0,2 4 44,4-5 91,7 48-180,0 20 0,-1 12 45,5 10 0,0 6-895,-3-10 1,-1 3 0,0 2 789,2 8 0,1 3 0,-1 1-571,-3-12 1,-1 1-1,1 1 1,0 0 540,0 2 0,1 1 0,-1 0 0,1 0 0,0 0 0,-1-1 0,1 1 0,0 0 22,0-2 1,-1 1-1,1-1 1,0-1-481,-1-2 0,0-1 0,1 0 0,-1 0 458,2 12 0,1-1 0,-1-1-30,-1-6 0,0-1 0,-1 0-529,1 5 1,1 1 0,-2-4 198,-1 1 1,0-3 166,0 7 1,-3-7-1067,-3-7-456,-10-20-713,-4-28 2857,-10-25 0,-9-28 0,13 21 0,-1 0 0</inkml:trace>
  <inkml:trace contextRef="#ctx0" brushRef="#br0" timeOffset="91771">13258 7486 21115,'-40'12'779,"0"1"1,5-2 0,3-2-151,-7 3-89,32-10-180,42-15-225,1-1 0,6-1-1433,-2 0 1,4-1 0,2-1 1387,13-5 0,3-1 0,3 0-23,-7 3 1,2 0-1,2-1 1,1 0-296,-7 3 0,2-1 0,0-1 0,1 1 1,1 0 256,-7 3 1,0-1 0,1 0 0,0 1 0,0-1 0,0 0-253,2 0 0,0 0 0,0-1 1,0 1-1,0-1 0,0 1 238,-1 0 0,1 0 0,-1 0 0,1 0 0,-1 0 0,0 0-15,8-2 0,1-1 0,-1 1 0,0 0 0,-1 1 36,-3 0 0,-1 0 0,-1 0 0,0 1 0,-1 0-14,8-3 1,-1 2 0,-2-1-1,-1 1-231,-7 1 1,-1 1-1,-1 1 1,-2 0 268,7-3 0,-3 1 0,-2 2 370,12-4 1,-5 2-431,-11 3 0,-5 1 1396,21-3-1396,-12 3 2088,-26 8-2537,-4 1 963,-43 30-3123,-6 3 2609,1-3 0,-3 3 0,-1-1 0,-1 1 0,-4 0 0,0 1 0</inkml:trace>
  <inkml:trace contextRef="#ctx0" brushRef="#br0" timeOffset="101174">27503 7409 20305,'-4'0'1350,"-3"4"-1170,6 1-91,-3 4 91,4 2-90,0-6 0,0 5 0,0-9-90,0 3 0,2-4 90,2 0-90,2 0 0,3-2 0,-1-2 90,2-11 90,-5 0 0,0-5-90,-5 4 0,0 4 0,0 5 0,0 3-90,-5 4 0,0 8 0,-5 7 0,5 24 90,7 10-90,5-1 0,7-5 0,0-20 90,2-7-90,-1-7 0,-1-5 0,-6-4 0,-2-6 90,-4-6-180,-2-10 270,-4-8-91,-2-2 91,-4 0-180,-2 5 0,-2 4 90,-1 9-90,-1 6 90,1 14-90,1 10 90,4 15-90,4 11 45,7-6 0,5 2 0,6-3 0,4 0-45,-2 0 0,4-3 0,27 7 0,-12-29 0,-1-20 0,-5-7 90,0-42 0,-13 7-210,-6 13 0,-3-1 210,-8-15-90,-6 5 0,-5 12-90,-17 11-270,-3 35-359,-2 14-540,3 33-1350,12 3 2547,3 5 1,9-30 0,0-1 0,1 1-1,0 0 1</inkml:trace>
  <inkml:trace contextRef="#ctx0" brushRef="#br0" timeOffset="104223">9234 10629 20575,'-38'-7'599,"-1"0"1,-2 1 0,-1 1-375,-4-1 0,-1 1-823,-4 1 0,-4 1 837,-2 1 1,-6 0 0,3 1-749,11 1 1,1 1-1,-1 0 576,0 1 1,-2-1-1,-1 2 1,4 0 22,-1 2 0,2 1 0,1 1-106,-1 1 1,0 1 0,0 1 75,2 1 0,0 1 0,-3 4 52,2 2 1,-4 3-1,1 3 1,3-1-53,-4 3 0,2 1 0,-1 2-319,3 0 0,-4 2 0,2 2 1,3 0 348,-2 5 0,3 0 0,1 3-297,-3 3 0,-1 3 0,2 1 252,9-7 0,0 1 0,1 1 0,0 1-172,-2 4 1,0 1-1,1 2 1,0 0 197,6-6 1,0 0 0,1 1 0,0 0 0,0 1-18,0 1 0,0-1 0,0 2 0,0 1 0,-1 3-92,3-3 0,-1 3 1,-1 2-1,1 2 1,0-1-1,1-2 1,1-2 91,-3 7 0,2-3 0,0-1 0,1 2 0,-1 2-107,4-8 1,-1 3 0,0 2 0,0-1 0,1 1 0,1-3-1,3-3 53,-6 17 0,4-4 0,2-2 0,1 2 0,0 1 0,2 0 0,2 1 0,0-1 0,2 2 0,0-1 0,2 1 0,2 0-70,1 0 1,1 0 0,1 0 0,2 1 69,2-2 0,1 1 0,2 0 0,1-1 31,1 0 1,1 0 0,2-1-1,2 0-31,1-1 0,2-1 0,2-1 0,0 0 0,2-2 0,1-1 0,2 0 0,1-2 0,1-1 0,2-1 0,1 0 0,1-2 0,2-2 0,0-1 0,3-1 0,0-1 0,1-1 0,1-1 0,1-1 0,1 0 0,1-2 0,2 0 0,0-2 0,0 0 61,1-1 0,1 0 1,0-2-1,0 0-61,1-1 0,0 0 0,1-2 0,1 0 0,-1 0 0,0-2 0,1 0 0,0-1 0,1 0 0,0-1 0,1 0 0,0-1 0,1-1 0,-1-1 0,2 1 0,4 0 0,5 1 0,5 1 0,2 0 0,0-1 0,-3-1 0,3 0 0,-3-2 0,1-1 0,3 2-27,-11-6 0,3 2 1,2 0-1,0 0 1,-1-1-1,-4-2 27,12 3 0,-3-3 0,-1 0 0,1 1-57,1 0 0,1 0 0,-1-1 0,1 1 57,0-1 0,1 0 0,-1 0 0,1-1 28,-12-3 0,-1 0 0,1 0 0,0 0 0,0-1-28,1 0 0,0 0 0,0 0 0,0-1 0,1 0 0,1 0 0,0 0 0,1 0 0,0-1 0,0 0 0,2 0 0,-1-1 0,1 0 0,1-1 0,0 0 0,1 0 0,0-1 0,1 0 0,1 0 0,-1-1 0,2-1 0,1 0 0,-1 0 0,1-1 0,1 0 39,-11-1 1,0-1 0,0 0 0,1-1-1,2 0 1,3-1-40,1 0 0,2-2 0,3 1 0,2-2 0,0 1 0,-1-1 0,-1-1 0,-3 1-23,-3-1 1,-1 0 0,-2 0 0,0-1 0,1 0 0,1 0-1,3-1 23,-4 0 0,2 0 0,2 0 0,2 0 0,-1-1 0,0 0 0,-1-1 0,-2 1 0,-2-1 0,10-2 0,-3 0 0,-2-1 0,0 0 0,2-2 0,4 0 0,-8 0 0,2 0 0,3-2 0,1 0 0,1 0 0,-1-1 0,0 0 0,-2 0 0,-3 0 0,6-1 0,-3 1 0,-2-1 0,0 0 0,0-1 0,2 0 0,3-2 0,-11 4 0,2-2 0,1 0 0,2 0 0,0-1 0,-1 0 0,0-1 0,-1 1 0,-2 0 0,-3-1-32,7-3 0,-2 1 1,-1-1-1,-3-1 0,1 1 1,-1-1-1,1-1 32,1 0 0,0 0 0,0-1 0,-1-1 0,0 1 0,0-1 0,0 0 0,0-1 0,0 0 0,-1 0 0,1 0 0,-1 0 0,0-1 0,0 0 0,-1-1 0,1 1 0,-1-1 0,0 0 0,-1 0 0,1-1 0,-1 0 0,-2 0 0,0 1 0,0 0 0,-1-1 0,1-2 0,1 0 0,1-3 0,-4 0 0,2-1 0,2-2 0,0-2 0,-1 0 0,1-1 0,-2 1 0,-2 0 0,-1 2 0,2-3 0,-3 1 0,-1 1 0,0-1 0,-1 0 0,0-2 0,2-1 0,-5 3 0,2-2 0,0 0 0,0-1 0,1 0 0,-2-2 0,-1 0 0,-1-1 0,-2 0 0,1-5 0,-1-2 0,-2-1 0,-1-1 0,-2 0 0,0 1 0,-2 1 0,0 2 0,2-4 0,-2 3 0,-1 1 0,-2-1 0,1-2 0,0-5 0,-5 5 0,1-4 0,1-4 0,-1 0 0,0-2 0,-1 1 0,-3 2 0,-1 2 0,-4 5 0,2-10 0,-3 4 0,-4 3 0,-1-1 0,0-4 7,0 0 0,0-3 0,-2-1 0,0 0 0,-3 2 0,-2 3-7,-3-7 0,-4 3 0,-2 1 0,0 0 28,-1-2 1,-1 1 0,-2 0 0,0 0-29,-1 0 0,-1 1 0,-2-1 0,0 1 0,0 1 0,-2 0 0,0 1 0,-1 0 0,0 2 0,-2 0 0,0 0 0,-1 1 113,1 4 0,-1 0 1,0 0-1,-4-3-113,-1 2 0,-2-3 0,-2 0 0,0 1 0,1 3 0,-1 1 0,1 3 0,-1 0 0,-1-1 44,0 1 1,-2-3 0,-1 1-1,0 1 1,1 4-45,-9-10 0,0 5 0,0 0 0,-3-1 0,-1 1 0,0 0 0,9 13 0,0 1 0,-1 0 0,0 0 0,-1 0 0,-1 0 0,-1 0 0,0 1 67,-1 0 1,-1-1 0,0 1 0,-1 0-68,0 0 0,-1 1 0,-1-1 0,0 1 0,-1-1 0,-1 1 0,0 0 0,-1 1 0,0-1 0,-1 2 0,0 0 0,0 0 0,-1 0 0,-1 1 0,0 1 0,0 0 0,0 2 0,-1 0 0,0 1 0,0 1 0,0 0 0,-1 1 0,-1 0 0,-4 1 0,6 5 0,-4-1 0,-2 0 0,0 2 0,0-1 0,3 3 0,-1-1 0,3 2 0,0 0 0,-1 1 0,-3-1-2,-1 0 0,-4 0 0,-1 0 1,0 1-1,1 0 0,4 3 2,-11-2 0,3 3 0,2 0 0,-1 1 0,-2 1 0,1-1 0,-1 2 0,0-1 0,1 1 0,1 1 0,-1 0 0,0 0 0,1 1 0,1 1 0,-1 0 0,-5 1 0,9 1 0,-5 0 0,-1 1 0,-1 0 0,2 1 0,2 0-107,0 0 0,3 1 0,0 0 0,0 0 0,-4 1 107,8 0 0,-3 0 0,-1 0 0,-1 1 0,0 0 0,3 0 0,2 1 4,-5 0 1,3 1-1,2 0 1,-2 1-1,-3 1-4,5 0 0,-2 2 0,-2 0 0,-1 0 0,0 1 0,0 0 0,0 1-40,-1 0 1,-1 1 0,0 0 0,1 0 0,-1 1 0,0 0 0,0 0 39,0 1 0,0-1 0,1 1 0,-1-1 0,0 1 0,1 1 0,1-1-17,2 1 1,0-1-1,0 1 1,1 0-1,1 0 1,1 0 0,3 0 16,-5 2 0,2-1 0,1 1 0,2 0 0,-2 0 23,1 0 0,-1 0 0,1 1 1,0 0-1,0 1-23,1-1 0,0 1 0,0 0 0,0 0 0,0 1 0,1 0 0,1-1 0,0 1 0,-1 1 0,1-1 0,-11 5 0,1 0 0,-1 1 0,-4 2 0,9-4 0,-4 2 0,-1 1 0,-1 0 0,1-1 0,4 0-40,0-1 0,3-1 0,0 0 0,0 0 0,-3 2 40,-1 0 0,-2 1 0,-3 0 0,2 1 0,1-1 0,4-1 50,-8 3 1,4-1 0,1-1 0,0 1-51,0 0 0,1 0 0,-1 1 0,2-1 0,1-1 0,1 1 0,0 0 0,1-1 0,1 0 0,1 0 0,0 0 0,0 0 0,3-1 0,1 0 0,0 0 0,0 0 0,2-1 0,1 0 0,0-1 0,1 1 0,-12 5 0,2 1 0,1-1 184,3-1 0,1 0 0,1 0-184,6-3 0,0 1 0,2 0 430,-13 10 1,3 0-431,9-3 0,3 2-495,5-2 1,5 1 432,7-2 1,3 2 61,6 16 0,4 2 0,3-12 0,3 0 0,3 14 0,0-1 0</inkml:trace>
  <inkml:trace contextRef="#ctx0" brushRef="#br0" timeOffset="106534">12073 13483 22014,'40'5'1620,"-8"-7"-1441,8-8 1,-16-6 0,-14-4 0,-4-1 0,-9-1-90,-6 1 0,-11 1 180,-41 4-270,20 7 90,6 8 0,2 6 0,3 9 0,8 11-1,5 4 1,9 1 0,10 0 0,10-3-90,11-5 420,14-32 0,12-17 0,-9 0-151,-1-12-224,9-13 0,-16 0-45,-56 19 0,-33 21 0,22 46 90,40-10-180,14 1 0,26-26-179,-31-39 269,-21 27 0,-53 3 0,36 27 269,-20 4-179,40-9 180,6-12 90,17 0-90,5-4-90,13-3 0,8-3-180,-3-2 0,4-2 0,4-2-682,4-2 1,4-1 0,2-1-1,0 0 682,-4 0 0,1 1 0,0-1 0,1-1 0,-7 3 0,2-1 0,0-1 0,-1 1 0,-2 1 0,4-2 0,-1 1 0,-2 0 0,2 0 0,3-1 0,0-1 0,1 1 0,0 0-569,2-1 1,1 0 0,0 1 0,1 0 568,1-1 0,0 1 0,1-1 0,0 1 0,0 1 0,0-1 0,0 1 0,0 0 0,-1 1 0,0 1 0,1-1 0,-2 1 0,-2 1 0,-1-1 0,0 1 0,3 0-249,-2 0 0,3 0 0,1 0 0,-1 0 0,-4 1 249,-1 0 0,-4 2 0,0-1 0,3 1 0,-4 0 0,3-1 0,0 0 0,-2 1 0,-4 2 0,8-2 0,-5 1 0,0 1 0,-3-1 0,0 1 0,1 0-252,10-3 1,2 0 0,-3 0 251,5-2 0,0-2 279,-2 0 1,5-1-1,-8 0-279,-10 3 0,-3-1 0,11-5 0,-2 1 0,-22 7 0,-2 1 0,25-14 0,-7-1 1653,-3 3-1653,-3 1 1786,1-1-1786,1 0 0,5 0 1750,4-2-1750,-3 7 0,1 1 0,-19 5 0,-1 1 0,17-4 0,2 0 0,1-1 0,-1 0 0,-11 6 0,0 0 383,12-4 1,3-1-384,-10 4 0,2-1 0,-7 3 0,14-1 102,5-2 0,-7 0-822,-36 9 720,-32-10 0,-19 11 0,1-1 0,-1 0 0</inkml:trace>
  <inkml:trace contextRef="#ctx0" brushRef="#br0" timeOffset="107542">14432 11493 19046,'0'-18'3238,"-6"0"-2788,2-1 90,-8 1-180,1 0-1,-1 2 1,-2-1-180,-2 3 0,-6-2 0,-5 4 0,-5 3 0,-7 5-90,-3 2 89,-5 8-89,-4 5 0,0 10 0,0 6-90,4 5 0,7 2 0,9 4 90,9-1-90,11-1 90,11 6 0,11-15 0,11 2 0,41-20 0,-2-7-227,-13-4 1,3-1 271,11-4 0,0-1-531,-15 2 1,0-1 440,13-2 0,-2 0-45,8 2 90,-10 3-90,-9 10 0,4 14 90,-15 5-90,1 14 0,-21 0 0,-8 4 89,-4 2-89,-13 1 412,-4-3-412,-14-4 0,-5-6 0,-5-8 1012,-5-11-1012,-1-6 180,-22-22-90,19-5-161,16 1 0,2-4 161,-4-26 0,5-9-90,7-6 0,9-3 0,6 0 0,5 5-180,0 25 0,0 1-1259,0-18-1530,0 6 271,0 25 2698,0 22 0,0 16 0,0 7 0</inkml:trace>
  <inkml:trace contextRef="#ctx0" brushRef="#br0" timeOffset="109873">18440 14889 20485,'-16'14'1889,"-1"0"-1619,1 1 0,0 1-180,0 2 0,-1 0 90,1-2 0,0-2 89,1-7 1,3-3 90,6-4-90,2 0 270,4 0-360,0-2-1,6-4 1,4-6 270,25-16-180,-3 7-90,15-9-90,-12 11 0,14 5-90,-13 5 0,9 13 0,-17 10 0,-3 18 90,-5 9-90,-5 13 0,-7 7-342,-11-10 1,-3 0 341,-1-12 0,-2-1 0,-6 14 0,-2-2 0,0-17 0,-1-2 0,-1-1 0,-1-2 45,-1-1 0,0-1-45,-20 19 0,-2-9 0,-10-1 0,15-19 90,-7 0-90,19-16 90,3-2-90,3-2 0,4-5 772,7-3-682,4-1 0,5 1 90,0 1-90,0 0 90,0 2 0,3-3-90,4 3 90,5 0 0,8 4-90,28 9-90,1 6 0,-11 1 0,1 1-843,-4-1 0,0 1 843,3 1 0,1 1 0,0 0 0,0 1-91,-1-2 0,3 2 91,10 4 0,0 1 0,-13-7 0,-1-1-45,7 4 0,1-1-540,-9-7 1,-3-1-405,16 1-91,7-4-269,-23-13-180,-5-7-720,-3-11 2249,-5-11 0,-4-12 0,-2-7 0</inkml:trace>
  <inkml:trace contextRef="#ctx0" brushRef="#br0" timeOffset="111322">19276 14663 19946,'7'-9'4047,"0"0"-2877,-4 0-181,2 2 540,0-1-1259,-3 4 0,4 0 90,-2 19-360,16 40 0,0-8 0,1 4 0,1 1 0,2 0-1333,4 4 1,1-3 1332,-7-19 0,-1-2 0,0-4 0,-1-2 0,15 15 0,-5-16 0,-6-14 0,-2-20 0,-3-14 0,-1-19 0,-4-11 0,-4 8 0,-2-2-246,0-18 246,-3 24 0,0 3 0,-2-1 0,-1 14 2579,2 18-2579,0 24 0,4 31 0,-2-9 0,0 3-559,1 12 0,0 3 559,-2-13 0,0 2 0,0 1-467,-1 3 1,-1 2 0,0 4-74,0 5 0,-1 6 1,-1 1-1,-1-3-676,-1-11 0,0-1 1,-2 0-1,1 2 1216,-1 1 0,1 4 0,-1 0 0,-1-1 0,-1-3 0,-1 1 0,-2-3 0,0-1 0,-1 0 0,0 2 0,0 0 0,0 0 0,-1 0 0</inkml:trace>
  <inkml:trace contextRef="#ctx0" brushRef="#br0" timeOffset="114424">18119 1552 20755,'0'-14'3778,"0"-1"-2879,-5-2 91,-2-3-271,-5-4-89,-2-6-90,-1-8-270,-3-5-270,0-9 0,-4-3-417,-3-6 417,10 30 0,-2-1 0,-1-1 0,-3 0 0,-2-2 0,-2 0-370,-4 0 1,-1 0 369,-3-1 0,-3 0-1305,-3-2 0,-3 1 1305,-5-1 0,-1 1 0,-6-1 0,-2 1-343,14 12 1,-2 0 0,-1 1 342,-4 0 0,0 2 0,-2 0 0,-6-1 0,-1 1 0,-1 1-424,-3 2 0,-2 1 0,0 1 424,13 4 0,0 1 0,-2 1 0,1 1 0,-1 1 0,-1 1 0,0 0 0,-1 2-289,0 0 0,0 1 0,-1 1 0,1 1 289,-1-1 0,-1 2 0,1 0 0,0 1 0,-1 1 0,0 2 0,0 0 0,0 0 8,0 0 1,-1 1 0,1 0-1,0 1-8,-1 2 0,0 0 0,0 1 0,0 1 0,0 0 0,-1 0 0,1 2 0,0 0 0,-1 1 0,1 1 0,-1 1 0,1 1 0,0 0 0,-1 1 0,1 0 0,-1 2 0,2 1 0,-1 1 0,1 0 0,0 1 0,0 1 0,1 1 0,1 1 0,-1 0 0,2 1 0,0 1 0,0 1 0,1 1 0,1 1 0,0 0 0,0 1 0,1 1 0,0 0 0,1 0 0,0 1 0,0 1 0,1 0 0,1 0 0,0 2 0,0-1 0,1 0 0,-1 0 0,1 1 0,1-1 0,1 1 0,0-1 0,1 0 0,0 1-19,3-1 0,0-1 0,0 1 0,0 2 19,-7 8 0,-1 3 0,2 1 0,1 1 0,5-3 0,2 0 0,1 1 0,1 0 0,1-1 0,1 1 0,1-1 0,4 0 0,-3 9 0,4-1 0,7-2 0,4 7 0,7-1 0,2 8 0,6 1 0,2-17 0,4 1 0,1 0 0,3 5 0,3 1 0,1 1 0,2 4 0,3 0 0,2 1 0,-6-16 0,0-1 0,5 2 0,11 5 0,-2-16 0,7 4 0,6 3 0,5 2 0,4 2 0,2 1 0,3 0 0,0 0 0,0-2 0,-1-1 0,-2-3 0,-4-3 0,-4-4-45,14 11 0,-5-7 0,-2-4 0,1 0 1,4 1-1,7 6 45,-17-12 0,4 4 0,3 3 0,3 2 0,2 1 0,1 1 0,1-1 0,0 0 0,0-2 0,-1-2 0,-2-3 0,-1-5 0,-4-3 0,-3-6 0,19 0 0,-5-7 0,-2-7 0,-1-3 0,0 0 0,2 1 0,5 1 0,1-1 0,0-1 0,1-1 0,0 0 0,0-1-28,-6 0 0,-1-1 0,1 0 0,1-1 0,-1-1 0,1 0 0,0-1 28,2 0 0,0-1 0,0-1 0,0 0 0,1-1 0,-1 0 0,1-1-67,0 0 1,1 0 0,0-1 0,0 0-1,0-1 1,0 0 0,0-1 66,-8 0 0,0 1 0,0-1 0,0-1 0,0 1 0,0-1 0,0-1 0,-1 0 0,1 0 0,0-1 0,-1 1 0,0-2 0,1 1 0,-1-1 0,0-1 0,0 1 0,0-1 0,-1-1 0,1 0 0,-1 0 0,0 0 0,0-1 0,0 0 0,0-1 0,6-2 0,1-1 0,-1 0 0,0 0 0,0-1 0,-1-1 0,0 0 0,-2 0 0,-1 0 0,1-1 0,-1 0 0,-1-1 0,0 0 0,-1 0 39,-2 0 0,-1 1 1,-1-1-1,0 0 0,-1-2 1,1-1-1,0-2-39,0-1 0,0-3 0,1-1 0,-1-2 0,0 0 0,-1 0 0,-3 1 0,-2 1 0,1-1 0,-2 0 0,-2 1 0,-2 0 0,0-2 0,1-2 0,5-6 0,1-2 0,0-2 0,-3 0 0,-4 0 0,-7 3 0,-3-4 0,-7 1 0,-4 0 0,-3 0 107,-3 0 1,-4 0 0,-3 0 0,-3 0-108,-4 0 0,-4-1 0,-4 1 0,-3 0 0,-4 0 0,-5 1 0,-2 1 0,-4 0 0,-4-1 0,-3 1 0,-3 1 0,-3 1 0,-5 0 0,-3 2 0,-2 1 0,-3 1 0,8 9 0,-1 1 0,-2 0 0,-1 2 0,0 1-22,-2 1 1,-1 0 0,-1 2 0,-1 1 0,0 1 21,0 1 0,-1 2 0,-1 0 0,1 2 0,-1 1-180,2 1 0,-1 2 0,0 1 0,0 1 0,1 2-293,-12-2 1,0 3 0,1 2 0,0 2-203,2 3 1,0 2-1,1 2 1,0 2 674,3 2 0,-1 2 0,2 1 0,0 2 0,2 3 0,0 1 0,1 2 0,0 0 0,2 2 0,-1 0 0,1 0 0,-1 0 0</inkml:trace>
  <inkml:trace contextRef="#ctx0" brushRef="#br0" timeOffset="124543">17433 7228 21475,'-4'-47'3418,"0"-5"-2429,-4-7-1085,5 26 1,1-2 454,-2-2 1,1-1-90,2-2 0,1-1 0,-2-2 0,0 0-180,2 0 0,0-1-1141,-1 1 0,-1 1 1051,-1 1 0,-1 2 0,-2 1 0,-2 2 329,0 2 0,-4 0-329,-13-9 0,-5 2 0,2 11 0,-2 1-1306,-16-8 0,-5 4 1306,1 11 0,-3 4 0,-9-2 0,-3 1-261,17 8 1,-2 0 0,0 1 260,-4 0 0,-1 0 0,-1 1 0,-1 1 0,-1 0 0,0 2 0,-2-1 0,1 1 0,-1 0 0,2 2 0,-1 1 0,-3 1 0,1 1 0,-5 2 0,0 1 0,3 0 0,12 1 0,2 0 0,-1 1 0,-2 0-103,1 1 1,-3 1 0,-1 0 0,0 0 0,4 1 102,0 0 0,2 2 0,1 0 0,-1 0 0,-2 1 0,-1 0 0,0 1 0,0 1-235,0-1 0,-1 1 0,1 0 0,-1 0 235,1 1 0,0 0 0,0 0 0,1 1 0,1-1 0,0 0 0,1 1 0,0 0 0,-12 3 0,0 1 0,1-1 0,4 0 0,2-1 0,1 1 34,3-1 0,2-1 0,0 1-34,5-1 0,0-1 0,1 0 414,-15 7 0,1-1-414,4-2 0,0 2 0,9-2 0,-1 1 0,2 0 0,-6 4 0,2 0 0,-14 7 0,3 1 0,18-7 0,2-1 0,0 2 0,0 0 0,1 0 0,0 0 0,1 2 0,1 0 0,0 1 0,1 0 0,0 4 0,1 2 0,0 3 0,1 2 0,0 5 0,0 5-165,3 1 0,1 6 0,1-1 165,5-10 0,2-1 0,0 2 0,-4 15 0,0 3 0,3-3 324,6-13 1,3-3 0,2 1-325,0 0 0,2 1 0,2 0 0,0-1 0,1-1 0,3 4 0,3-1 0,4 4 0,1 0 0,0-3 0,1 3 0,2-3 0,2 3-2,0-4 0,3 2 0,1 0 0,0-4 2,3-1 0,2-3 0,1-1 0,1 0 0,1-1 0,4 2 0,0-1 0,4 3 0,0 1 0,-1-4 0,2 3 0,-1-2 0,4 3 0,-2-3 0,3 3 0,2 2 0,-1-2 0,-3-4 0,4 3 0,-3-5 0,3 2 0,-1-2 0,1 3 0,2-2 0,-2-4 0,2-2 0,-1-4 0,2-1-142,4-1 0,1 0 1,2-3 141,4-1 0,2-2 0,1-2 217,5-1 1,3-2 0,0-3-218,-12-6 0,2-1 0,-1-2 0,2 0-150,1-1 1,1 0 0,0-2 0,1-2 149,0-1 0,0-1 0,1-2 0,4-2 0,-9 0 0,4-2 0,2-1 0,0-1 0,-2 0 0,-2 0-148,-1-1 1,-2 1-1,-1-2 1,1 0 0,2-1 147,2-1 0,3-1 0,1-2 0,0 1 0,-2-2 0,-3 1 0,-3-1 0,-2 0 0,-2 0 0,0-1 0,1-1 0,1 0 0,1-2 0,-1 1 0,0-2 0,0 1-121,0-2 0,-1 0 0,0-1 0,0 0 0,0-2 121,-2 1 0,0-1 0,0-1 0,-1-1 0,-1-1-25,-1 0 1,-1-1 0,-1-1 0,0-1 0,-2-1 24,9-10 0,-1-1 0,-2-2 0,-2-2-29,-2-2 0,-2-1 0,-2-2 0,-2-2 29,-8 10 0,-1-2 0,-2-1 0,-2-1 0,-1-1 0,-1-1 0,-1 0 0,-2-2 0,-1 1 0,-2-2 0,-1 1 0,-1 0 0,-1-1 0,-3-1 0,-1-4 0,-3-1 0,-3-4 0,-1-2 0,-1 0 0,-2 2 0,0 4 0,-1 2 0,0 3 0,-2 2 0,-1-1 0,-2-2 0,0 1 0,-1-2 0,-1-2 0,-2 2 0,0 3 0,-1 4 0,-9-17 0,-1 7 0,-3 2 251,1 5 0,-3 3 1,-1 2-702,0 8 0,-1 2 1,-3 4-541,-16-8 1,-5 9-540,-5 10 0,-4 10 1529,16 10 0,-1 6 0,-1 4 0,-6 3 0,0 5 0,-1 2 0,-5 5 0,1 0 0,0 0 0</inkml:trace>
  <inkml:trace contextRef="#ctx0" brushRef="#br0" timeOffset="130465">16767 7703 17877,'0'-5'4047,"0"1"-2607,0 4-361,0-2-539,0-5-360,5 0 89,9-7-89,16 1 0,19-5-90,-17 6 0,5-1-30,5 0 0,5-2 0,0-1-1191,5-2 1,0-1-1,0 1 1161,2-1 0,0 1 0,-2 0-30,-2 0 0,-2-1 0,-4 2-161,2-1 0,-4 1 161,-1 2 0,-1 1-45,-3 1 0,-1 1-225,27-6-306,-10 9-53,-12 3-181,-11 12-1259,-11 19 3215,-19 3-1146,-13 19 0,-19-7 0,-7 3 0</inkml:trace>
  <inkml:trace contextRef="#ctx0" brushRef="#br0" timeOffset="130708">17015 8205 21745,'-39'13'749,"0"1"1,4-2-1,0-1-389,-20 0 0,17-8-180,23-13 90,27-10 89,34-11-1173,-7 8 0,4-2 904,12-5 0,4-3-60,-15 9 0,1-2 0,1 1-364,2-2 0,1-1 1,-1 1 333,-1 1 0,0 0 0,0 0 0,-4 3 0,0-1 0,-1 2-411,13-7 1,-2 1 230,-8 4 0,-3 1-135,-7 3 1,-2-1-226,-4 2 0,-3-2-540,-2-3 1,-3-3 1079,-3-6 0,-2-4 0,-1-5 0,-3-3 0,-3-5 0,1 0 0</inkml:trace>
  <inkml:trace contextRef="#ctx0" brushRef="#br0" timeOffset="133483">13478 4139 14099,'-13'0'2608,"3"4"-1528,0 1 359,0 0 90,2 5-719,1-9-451,0 9 1,6-9-180,-2 3 0,3-4 1079,0 0-1169,3 0 0,5 0 0,16-4 0,-3-1 0,10-4-90,-11 0 90,3 0-90,-3 2 90,11-5 0,8-2-90,4-3 0,4-1 0,-5 3 0,9-1 90,12-2-506,-26 8 1,3 2 415,5-2 0,1 1-505,6 0 1,2 0 504,3 0 0,2 0 0,2 0 0,0 0 0,2 0 0,0 0 0,-1-1 0,0 0 45,-1 0 0,0-1-45,-3 0 0,0 0 0,-4-1 0,0-1 0,-4 2 0,-1-1 0,-4-1 0,-1-1-296,-2 3 1,-1-1 295,-2 0 0,0 0-156,-3 1 1,1 1 155,-3 1 0,1 0 0,-2 1 0,0 0-90,32-5 90,0-1 0,-31 6 0,-1 1 0,1 0 0,-1 0 0,3-1 0,-1 0 45,2 0 0,1 0-45,21-2 0,1-2 0,-12 3 0,-1-1-26,17-3 0,0 0 26,-19 2 0,-1 1 0,2-1 0,-1-1 0,2 1 0,0 0 0,1-1 0,1 1 0,1 0 0,0 0 0,1-1 0,-1 1 0,0 0 0,0-1 0,-2 1 0,0 0 0,-2-1 0,-1 1 0,-2 0 0,-1-1 448,-2 2 0,1 0-448,12-4 0,2 0 0,1 0 0,3 0 90,-10 2 1,1 0 0,1-1-91,2 1 0,1-1 0,-3 0-433,15-2 1,-3 0 432,2-1 0,-2 1 0,-17 3 0,-1 1 44,3 0 0,-1 0-44,2-2 0,0 1 0,1 1 0,1-1 0,2-1 0,0-1-474,1 2 0,0-1 474,1 0 0,1-1 0,1 0 0,0 1 0,1-1 0,0 1 0,0-1 0,0 1 0,-1-1 0,0 0 0,-2 0 0,-1-1 0,-1 2 0,0-1-170,-2-1 0,-1 1 170,0 0 0,0 0 0,-1 2 0,1-1 0,0 2 0,0 0 0,1-1 0,1 2 0,-1-1 0,3 1 0,-4 1 0,3-1 0,1 0 0,2 0 0,0 0 0,1 0 0,-1 1 0,0-1 0,0 1 68,-2 0 1,-1 0 0,-4 1-69,6-2 0,-4 0 0,2 0 0,0-1 0,-1 0 0,-1 0 0,-2 0 0,0 1 44,-1 0 0,-1 0-44,-3 1 0,0 0 0,-2 0 0,-1 0 0,-2 0 0,-1 0 0,-1-1 0,-1 1 470,-1 1 1,-1 0-471,0 0 0,1-1 0,-3 2 0,1 0 224,1 0 1,1 0-225,-2 1 0,1 1 0,0 1 0,1 1 0,0-1 0,-1 0 0,31-1 0,-2-4 0,-8 4 0,-8-2 1007,-7 3-1007,-9-1 558,-7 1-558,-6-3 0,-6 0 0,-3 0 352,-5-1-352,-3 3 0,-6-4 0,-4 2 0,-9-4 0,-17-7 0,-16-3 0,-5 0 0,-7 2 0,10 5 0,-2 0 0,0 1 0,4 1 0,7 5 0,7 3 0,3 4 0,18 0 0,2 0 0,17 0 0,7 0 0,14 0 0,15 0 0,16 0 0,-21 0 0,1 0-210,4 0 1,1 0 209,2 0 0,0 0 0,0 3 0,0 0 0,-2 1 0,-1 0 0,-4 2 0,-1 1 0,29 7-194,-10 2 104,-11 2 180,-9 4-180,-13 3 90,-10 5 0,-10 3 411,-8 6-411,-10 8 0,-9 5-136,11-22 1,-2-1 135,-2 2 0,1 0 0,-1 0 0,1 1 0,1 0 0,0-1 45,0-1 0,1-1-143,-12 28 8,3-11 180,6-8 0,5-11 90,4-7 179,3-11-89,-1-13 378,1-28-558,0-6-90,0-19 0,-2 7 90,-2-2-90,-4-2-143,-5-1 143,-1 3 0,-2 0 0,-1 4 0,1 1 0,1 6 0,3 3 0,2 6 0,3 5 0,1 4 0,2 5 0,2 5 246,4 4-246,-2 4 0,7 3-90,-6 2 90,6 0 90,-2 0-90,-1 4 0,3 3-90,-2 5 90,-1 1-180,3 1-629,-6 6-900,-3 11-450,0-2 2159,1 7 0,-2-12 0,2-1 0</inkml:trace>
  <inkml:trace contextRef="#ctx0" brushRef="#br0" timeOffset="152436">18009 11922 23454,'-5'-65'2878,"-2"1"-2158,-5-1-3816,0 2 3815,-2 1-629,1 1 799,-3 5-889,2 1 0,-2 2 0,-4 0 0,-1-1 0,-7-2 0,13 26 0,-2 1 0,-4-2 0,-1 1 111,-2-3 0,-3 0-111,-2 0 0,-3 1-359,-3-3 1,-2 0 358,-5-2 0,-1 1-531,-7 0 0,-2-1 531,14 12 0,-1 1 0,-2-1 0,-2 0 0,-2 0 0,-1 1-390,-3-1 1,-2 0-1,-1 0 390,-2-1 0,-1 1 0,-1-1 0,-1 0 0,-1 1 0,-4-3 0,13 6 0,-3-2 0,-2-1 0,1 0 0,3 1 0,-1 0 0,2 1 0,1 0 0,-3-2 0,1 1 0,-2-2 0,-1-1 0,1 2 0,3 0-309,-12-5 0,3 1 0,-1 0 309,13 7 0,0 0 0,0 1 0,0 0 0,-3 0 0,1 0 0,-1 1 0,0 1 0,-2-1 0,1 1 0,-1 1 0,-1 0 0,0 0 0,1 1 0,-3 1 0,-2-1 0,-2 1 0,-2-1 0,-3 1 0,-1 0 0,1 0-191,0 1 0,0 0 0,0 0 0,-1 1 0,1 0 191,1 0 0,-1 0 0,0 0 0,2 1 0,0 0 0,6 2 0,0 0 0,1 1 0,2 1 0,3 0 239,-10 0 1,5 1-1,-1 1-239,0 1 0,0 0 0,1 2 0,-1 0 0,0 1 0,1 1 26,-2 0 1,0 0 0,-1 2-27,-1 2 0,0 1 0,0 2 0,-3-1 0,0 1 0,0 2 0,-1 3 0,-1 1 0,1 2 0,-2 1 0,1 2 0,1 1 0,1 1 0,0 1 0,-2 4 0,15-5 0,-3 3 0,0 1 0,1 0 0,2-1 0,1 0 0,2-1 0,1 1 0,-2 1 0,-10 4 0,-2 3 0,1 0 0,4-2 0,2-1 0,3-2 0,1 0 0,0 1 0,-1 0 0,1 0-135,0-1 1,-1 0 0,1 0 134,-1 1 0,0 0 0,0 0 0,-1-1 0,1 1 0,-1 0 195,-2 3 0,0-1 1,-1 1-196,-1 1 0,-1 0 0,0 0 0,-1 1 0,-1 1 0,-3 3 0,9-6 0,-2 1 0,-3 2 0,1 0 0,3-2 0,-2 0 0,3-1 0,-1-1 0,-3 3-136,1-1 0,-3 2 0,-1 0 0,1 0 0,2-3 136,2-1 0,2-2 0,1-2 0,0 1 0,-3 1 0,0-2 0,-1 1 0,1-1-124,-2 1 1,0-1 0,-1 0 0,0 0 123,-2-1 0,0 0 0,0 0 0,-1 0 0,0 1 0,0 0 0,0 0 0,0 0 0,-1 0 0,0 1 0,0-1 0,0 2 0,1 1 0,0 1 0,1 0 0,0 1 0,1 1 0,1 0 0,-1 0 0,2 2 0,0 1 0,1 1 0,1 1 0,0 0 64,1 2 0,0-1 0,1 2 0,1 0-64,0 1 0,1 0 0,1 1 0,0 0 0,1 1 0,0 0 0,0 1 0,1-1 0,2 0 0,0 1 0,0-1 0,1 0 0,2-1 0,1 0 0,0 0 0,1 0 0,2 0 0,1-1 0,1 0 0,1 1 17,-8 10 0,1 1 0,3 0-17,2 0 0,2 0 0,2 1 0,2 0 0,3 0 0,1 1 0,3 1 0,1 1 0,3 1 0,2 4 0,3 1 0,2 1 28,4-12 1,1 1-1,1 1 1,2 1-29,2 4 0,1 1 0,1 0 0,1 1 0,2 4 0,2 0 0,0 1 0,3 0 0,-2-11 0,2 0 0,1 1 0,1 0 0,0-1 17,2 3 1,1-1 0,0 0-1,2 1 1,0-1-18,2 0 0,1 0 0,0 0 0,2 0 0,0 0 0,1 0 0,2 0 0,0 0 0,2-1 0,0 1 0,1-2 0,0 1 0,2-1 0,0 0 0,1-1 0,0-1 0,1 0 0,0-1 0,2 1 0,3 2 0,-2-6 0,2 2 0,2 1 0,1-1 0,0 1 0,0-3 0,-1-2-56,6 7 0,-2-4 0,1-1 0,1 0 1,3 1 55,-7-7 0,3 2 0,1 1 0,1-1 0,1-1 0,-2-2 0,0-4-96,6 2 1,-1-3-1,1-3 1,-1-2-1,3 0 96,1 0 0,2-1 0,1-2 0,0-1 0,2-1-31,1-1 0,2-1 0,1-2 0,1-1 0,0-1 31,-7-4 0,1-1 0,1-1 0,0-2 0,0 0 0,2-1-11,2-2 1,1 0 0,1-2-1,1-1 1,-1 0 0,2-2 10,-8 0 0,2-1 0,-1-1 0,1 0 0,1-2 0,-1 1 0,1-2 0,2 0 0,0-1 0,1-1 0,0 0 0,0-1 0,0 0 0,1-1 0,-7 1 0,0 0 0,1-1 0,-1 0 0,1 0 0,0-1 0,0 0 0,0 0 0,1-1 0,0 0 0,0 0 0,1-1 0,-1 0 0,1 0 0,0 0 0,-1 0 0,2-1 0,0 1 0,-1-1 0,1 0 0,0 0 0,0-1 0,0 1 0,-1 0 0,1-1 0,0 0 0,0 1 0,0-1 0,1 0 0,-2 0 0,1-1 0,0 1 0,-1 0 0,0-1 0,-1 1 0,0-1 0,0 0 0,2 0 0,2 0 0,1-1 0,-5 1 0,1 0 0,2-1 0,2 0 0,0 0 0,1-1 0,-1 1 0,0-1 0,-1 1 0,-2 0 0,-3 1 0,9-3 0,-2 1 0,-3 0 0,0 0 0,0 0 0,0 0 0,1-1 0,3 0 0,-10 2 0,2 0 0,2 0 0,0-1 0,1 0 0,0 0 0,-1-1 0,-1 1 0,-1 1 0,-3-1 0,-2 1 0,9-3 0,-2 0 0,-3 0 0,-1 1 0,-2-1 0,1 0 0,0 0 0,7-2 0,0-1 0,-1 0 0,-1 0 0,0 0 0,-1-1 0,-4 1 0,0 1 0,-1-1 0,-1 0 0,2-2 0,0-1 0,-2 0 0,2-2 0,1-1 0,-1-1 0,-1 0 0,-1 1 0,-3 1 0,3-2 0,-2 0 0,-3 1 0,1-1 0,1-2 0,-3 1 0,2-1 0,0-1 0,-1 0 0,-3 0 0,-5 1 0,12-12 0,-7 1 0,-3-1 132,-2 1 1,-1-1-1,-3-2-132,-4-1 0,-2-1 0,-2-1 0,-2-3 0,-3-1 0,-2-2 0,-2-1 0,-2-2 0,-1-5 0,-6 7 0,-1-5 0,-1-3 0,-1 0 0,-1 4 0,1-5 0,-2 3 0,-1 0 0,1-5 0,-2 10 0,0-3 0,0-2 0,0 0 0,-1 1 0,0 2 0,-1 0 0,0 2 0,0 1 0,-1-3 0,0-3 0,1 1 0,-1-2 0,0-4 0,1 0 0,-1-2 0,0 1 0,-1 0 0,1 7 0,-1 0 0,0 0 0,0-1 0,0 0 0,-1 1 0,1-1 0,-1 1 0,1-1 0,0 0 0,-1 0 0,0 0 0,1 0 0,-1 1 0,-1 0 0,1 2 0,-2-13 0,1 0 0,-1 2 0,-1 1 0,0 3 0,-1 4 0,-1-5 0,-1 5 0,-1 3 0,-1 0-2,1 3 1,-1 1 0,-1 1-1,0 1 2,-4-12 0,-1 2 0,-1 1 225,1 7 1,-1 1 0,-1 2-226,0 5 0,0 2 0,-2 2 0,-9-12 0,-3 4 0,0 10 0,-3 6-425,-2 7 0,-4 7-1015,-3 8 1,-2 7 1439,-5 5 0,-1 7 0,-5 7 0,0 4 0,-3 5 0,-1-1 0</inkml:trace>
  <inkml:trace contextRef="#ctx0" brushRef="#br0" timeOffset="213066">11796 9457 16168,'-24'-7'5037,"2"3"-4767,-1 0 0,3 1-91,0-1-89,-2 1 90,-3 1 0,-1 2 0,-3 0 0,-1 0 0,-4 0-90,-3 0 90,-27 0 0,12 0-135,15 3 0,-1 0 45,-21 5-258,25-1 1,0 2 212,-3-2 0,-2 2-329,-3 0 0,-1 2 329,-3 0 0,-1 0-419,-4 2 1,0-1 508,-4 2 0,-1 0-45,-1-1 0,-4 1 29,0 1 1,-5 2 0,3 0-60,14-4 0,2 0 0,-2 2-386,1-1 0,-2 1 0,0 0 1,4 0 354,1 1 1,2-1 0,1 1 0,0 0 0,0 0 0,0 0-1005,-19 10 1,1 0 1019,0-1 0,0 0-45,1 1 0,0 0-72,0-2 0,0-1 117,1 1 0,0 0-45,1-2 0,1 1 0,3-2 0,0 1 0,9-3 0,-1 2 0,2-2 0,-4 2 0,2 1 0,-9 6 0,3 0 194,19-9 0,3 1-194,-22 22 90,5 2-90,16-10 0,1 1 0,7-9 0,0 1 0,-7 9 0,1 0 0,-13 14 90,1-2-90,-1-1 45,10-15 0,-2 1 539,-2 2 1,-2 0-495,-10 9 0,0-1-45,10-9 0,1-1 34,2-2 0,1-3 11,-11 13-90,3-1 704,2 1-704,5 0 90,3 0 82,10-13 0,-2 2-82,-1 4 0,-1 2-45,0 0 0,0 1-1008,0 1 0,1 0 1007,5-7 1,1 0-45,0 0 0,0 1 1100,-1 0 1,1-1-1056,0 2 0,-1 0-45,1 0 0,0 2 45,0 0 0,-1 0 0,0 2 0,0 0-207,0 1 0,-1-1 207,1 1 0,-1-1-45,1 0 0,0 0 45,1 0 0,0-1 0,-1 0 0,1 0-45,1 0 0,-1 1 45,1-2 0,0 0 0,1 0 0,1 0-45,0-1 0,0 0 44,1-1 1,0 1-45,0 1 0,1 0 45,0 0 0,2 1-149,0 0 1,1 2 148,-1 14 0,1 3 0,2 4 0,2 1-45,0-1 0,0 0 945,4-2 0,1-3-945,1-14 0,0-1 0,0 1 0,2 1 0,0 2 0,1 0 0,3 3 0,1 0 0,1 3 0,2 0 0,2 2 0,1 0 0,0 2 0,2 0 0,0 0 0,1 1 0,-1-2 0,2 2 0,-2-6 0,1 4 0,0-4 0,2 9 0,0-1 0,-2-8 0,0 2 0,-1-2 0,2 4 0,-1-2 0,0 1 0,2 0 0,0 0 0,0 1 0,2-1 0,1 0 0,1 0 0,1 0 0,0 0 0,2 0 0,1-2 0,1-1 0,0 0 0,1-1 0,1-1 0,1-1 0,0-2 0,1 0 0,-1-3 0,3 1 0,-3-6 0,2 1 0,0-2 0,5 5 0,0-1 0,-6-6 0,2 1 0,-1-2 0,5 3 0,-1-3 0,2 1 0,1 0 0,3 1 0,1-1 0,2 0 0,2 0 0,0 0 0,1-1 0,1 0 0,0-1 0,-1 1 0,1-1 0,0-2 0,0-1 0,-1 0 0,3 0 0,-2-5 0,4 0 0,-1 0-414,-10-5 1,-1-1-1,2 0 414,12 4 0,4 1 0,-2-3 0,-13-5 0,-1-1 0,0-1 0,1 0 0,2 0 0,-1-1 0,2 0 0,1 0 0,-1-1 0,3-1 0,0 0 0,1-1 0,1 1 0,1-1 0,0 0 0,2-1 0,0-1 0,0 0 0,1 1 0,1-1 0,0 0-370,1-2 0,1-1 0,-1 0 370,1 2 0,0 0 0,0-1 0,0-3 0,1 0 0,-1 1 0,-1 1 0,0 1 0,3 0 0,-1-2 0,4 0 0,0 0 0,-3 1 0,2 1 0,-2 1 0,2 0 0,-4-2 0,3 0 0,0 1 0,-5-1 0,0 2 0,-3 0 0,-1-1 0,2-1 0,0 0 0,0-1 0,2 1 0,0-1 0,1 0 0,1 0 0,1-1 0,0-1 0,0 0 0,2-1 0,3-1-365,-11 0 0,4-2 0,1 0 1,0-1-1,-4 0 365,1-1 0,-2-1 0,0 0 0,2-2 0,0 1 0,3-2 0,1 0 0,-2-2 0,-4 0-130,-2-2 1,-3 0-1,-2-2 1,0-1 129,1-1 0,0 0 0,0-2 0,3-4 0,3-5 0,4-3 0,1-3 0,0-1 0,-4 3-168,1-2 1,-2 1 0,0-1 0,2-2 167,-10 5 0,3-2 0,0-1 0,1-1 0,-3 1 0,-3 1-40,7-7 1,-4 0 0,-1 1 0,-1-2 39,1-1 0,0-1 0,-1-1 0,-1-1 0,-1-1 0,0-1 0,-2-1 0,0 0 0,-8 8 0,-1-1 0,0 0 0,-1 0 0,0-1 0,-1-1 0,0 0 0,-1 0 0,0-1 0,-1 0 0,0 0 0,-2-1 0,1 0 0,-1-1 0,-1 1-72,6-13 0,-1 1 1,0-1-1,-1 1 72,-2 1 0,0 1 0,-1 0 0,-1 0 0,-1 2 0,0 0 0,-1 1 0,0 1 0,-2 3 0,-1 0 0,0 1 0,0 1 0,4-13 0,0 2 0,-1 0 0,-3 6 0,0 0 0,-1 1 132,-2 4 1,0 0 0,-1 2-133,-1 3 0,-1 1 0,0 0 0,4-15 0,-1 1 0,-2 3 0,0 1 0,-3 2 0,-2 0 479,0-1 0,-2-1-479,-1-2 0,-1-1 0,-1-2 0,0-6 0,-3 14 0,-1-6 0,0-1 0,-1 3 140,0-8 1,-2 3 0,0-5-141,1 2 0,-2-5 0,1 1 0,-2 3 209,-3-5 0,0 4 0,-2 0-209,1 0 0,-2-1 0,0 1 0,-1 2 0,-1-1 0,-1 2 0,-1 1 0,-1 1 0,-1 0 0,-1 3 0,0 0 0,-2 1 0,-1 1 0,0 2 0,-3 1 88,1 1 1,-2 2-1,-5-2-88,-1 3 0,-5-2 0,-2 1 0,-2 0 0,3 8 0,-2 1 0,-1 0 0,-1 0 0,0 1-211,0-1 1,-1 1 0,0-1-1,-1 2 1,-1 1 210,-2 0 0,-1 1 0,-1 2 0,0 1 0,2 1 0,-2 1 0,1 2 0,0 1 0,0 0-53,-2 1 1,-1-1 0,0 2 0,0-1 52,-2 1 0,1-1 0,-1 1 0,-1 0 0,1 1 0,-1 0 0,-1 0 0,1 0 0,-2 0 0,0 0 0,-1 1 0,1-1-56,-2 1 1,0 0 0,0 0 0,0 0 55,-2 0 0,1 0 0,-1 1 0,-1 0 0,1 0 0,-1 1 0,0-1 0,0 2 0,0-1 0,0 1 0,0 1 0,0 0 0,0 0 0,-1 0 0,1 1 0,-1 0 0,2 1 0,0 1 0,0 1 0,1 0 0,0 0 0,2 1 0,-2 1 0,-4 1 0,9 3 0,-4 1 0,-1 1 0,-1 1 0,1 0 0,2 2-195,0 0 1,2 1-1,0 1 1,0 0-1,-4 2 195,-1-1 0,-4 2 0,-1 0 0,-1 1 0,2 1 0,2 2 0,0 2 0,2 2 0,1 1 0,0 1 0,-1 0-31,-3 2-1,0 1 1,-1 1 0,0 1 0,1 1 31,7-2 0,0 2 0,0 0 0,0 1 0,-1 0 0,1 1-46,-2 2 0,0-1 0,0 2 0,0 0 0,-1 1 1,1 0 45,-2 1 0,1 0 0,0 1 0,-1 0 0,-1 2 0,-3 2-19,8-3 0,-2 1 0,-2 1 0,-1 1 0,-1 1 0,1 0 1,0 0-1,3-1 0,1-1 19,-2 2 0,1-1 0,3-1 0,-1 0 0,1 1 0,-1 1 0,-3 1-60,5-2 0,-3 0 0,-1 2 0,-1 1 0,1-1 0,0 1 0,2-1 0,2-1 0,3-1-195,-6 5 0,3-2 0,3 0 1,1-1-1,0 1 0,0 0-90,0 1 0,1-1 0,0 1 1,0 0-1,1 0 0,0 0 345,-7 7 0,0-1 0,1 1 0,0 0 0,1 0 0,2 0 0,0 0 0,1 0 0,1 1 0,0-1 0,1 0 0,0 1 0,0-1 0,0 0 0,0 0 0</inkml:trace>
  <inkml:trace contextRef="#ctx0" brushRef="#br0" timeOffset="226314">28044 4813 19226,'-31'-21'2159,"-1"1"-1979,-3-5 0,-1 0-90,-1 0-1,0 2 1,-1 3 0,1 2 90,-3 2-90,1 1-90,-1 1 90,-3 2-45,11 6 0,-2 1-45,-22 0 0,19 3 0,-1 0 0,-21 2 0,0 6-335,-2 2 335,2 5 0,20-2 0,0 0 0,-16 5 0,21-6 0,2 1 0,-4 3 90,3 1-90,3 1 0,3 5-90,1 1 90,0 3 0,-1 4 0,-1 1 335,0 4-335,-1 0-90,1 6 45,8-9 0,0 1-45,-9 21-133,9-17 1,1 0 222,-6 16 0,-3 1 0,4-4 0,5-16 0,1 0 0,-8 14 0,9-15 0,0-1 0,-6 14 0,-3 3 0,-1 4-332,-1 2 332,-1 5 0,10-16 0,1 4 0,2 1 0,1 2 0,0-2 0,0 0 0,5-2 0,1-3 90,-3 16-90,4-17 0,0-1 0,-4 22 0,7-23 0,1 0 0,-4 17-90,7-1 90,-2 3 45,3-17 0,0 1-135,-4 23 90,4-24 0,-1 0 0,-8 17 0,8 0 0,-8 0 0,6-15 0,1 1 0,-2-11 0,0 0 0,2 12 0,0 0 0,-2 15 45,4-19 0,0 3-45,0 0 0,0 1 0,0 1 0,0 0-1273,2-2 0,0-1 1273,0-9 0,0-2 0,2 2 0,0 0-161,0 2 1,0-1 160,1 0 0,0 0 0,0-1 0,1 0 45,0 0 0,0-2-135,6 33 90,0-5 117,-3-21 1,2 1-73,1 1 0,1 0-90,0-2 0,1 0-725,1-2 0,0-2 770,11 13 0,2-1 2403,3-1-2313,-7-14 0,1 0-90,13 15 45,-12-17 0,-1-1-45,12 6 90,-1-2-90,-1-5 90,17 10 0,-11-11-90,-12-11 0,1-1 0,17 4 90,5-4-90,3-3-33,6-6 33,0-3 0,-28-3 0,1-2 0,-1 0 0,1-2 45,1 0 0,1-3-45,15-8 0,2-8 30,-14 1 0,-1-3 0,2-5-10,10-10 1,2-5 0,-3-2-21,-7 4 0,-3-1 0,0-1 30,0-6 0,-2 0 0,-2 0-357,-8 10 0,-1 2 0,-2-1 327,2-1 0,-1 0 0,0 0 0,0-1 0,0-1 0,0 0-274,-1 1 1,0-2 0,1 1 243,-1-1 0,0 0 0,3-2 30,0-1 0,2-3 0,0 0 0,-1 3 0,2-3 0,-2 2 0,2-1-250,-1 3 1,1-2 0,0 1 0,-1 4 249,-2 2 0,-1 4 0,0 1 0,12-17 0,-1 2 390,-2 4 0,-1 2-390,-3 2 0,-1-2 0,6-12 0,-3-1 0,-9 12 0,-2 0 45,4-12 0,-2-1 0,-12 13 0,-2 2 0,-1-4 0,-2-1 0,-1-4 0,-2 0-45,-1-3 0,-2-1 45,-1-4 0,-3 0-90,-2-3 0,-2-1 45,0 21 0,-1-1 0,-2-2-41,-2-3 0,-4-3 0,0 0 1,0 2 40,-1-2 0,-1 3 0,-1-2-56,0 2 0,-1-2 0,0 0 0,0 4 56,-1 4 0,1 3 0,0 1 0,-11-19 0,-1 3 285,1 3 0,-1 2-285,0 5 0,-1 2 0,0 1 0,-1 3 0,1 3 0,-5 1 134,4 8 1,-5 0 0,-1 2-135,-4 4 0,-2 3 0,0 1 0,1-1 0,-1 2 0,-1 3 213,1 4 1,-1 3-1,3 2-213,-5 2 0,2 2 0,0 2 0,1 0 0,1 1 0,1 1 0,1 3 0,0 0 652,3 1 1,-3 2-653,-15 10 0,-1 3 0,13-3 0,0 4-93,6-1 0,-1 2 1,2 2 92,-5 10 0,3 3-45,-1 6 0,-1 5 67,13-10 1,0 5-1,0 1 1,2-1-23,-2 5 0,2-2 0,0 4-401,1 0 1,-1 2-1,2 1 1,2-2 400,1 2 0,4-2 0,0 1 0,0 1 0,1-1 0,0 1 30,2 0 0,0 0 0,1 0-30,2-1 0,0 0 0,1 4-416,1-1 1,0 5 0,1 0-1,1-3 416,-1 6 0,2-2 0,1 3 0,0-5 0,2 4 0,-1-1 0,2-3-243,0 4 1,2-4 0,1 0 242,1 1 0,1 0 0,3 4 0,1-15 0,1 2 0,0 2 0,2-1 0,-1-3 0,1-1 0,1-2 0,0-1 0,2 3-105,3 10 0,2 3 1,1-1-1,1-6 105,2-5 0,2-5 0,1-1 30,1-1 0,2-2 0,1-2 30,1-3 0,0-2 0,2-2 30,15 14 0,5-3 178,-5-12 0,3 0 0,2-4-238,2-5 0,1-4 0,0 0-30,0-1 0,0-1 0,-1-5 30,-1-5 0,-1-4 0,-2-4-30,5-3 0,-3-5 0,4-3 0,0-3 0,0-1 0,0-4 0,1-3 0,-1-3 0,1-3 0,-2-3 0,1-3 0,-1-2 571,0-5 0,-2-2-571,-16 13 0,-1-2 0,-1-1 77,0-1 1,-1-1-1,0-2-77,0-2 0,-1-2 0,0-1 0,-1-2 0,0-1 0,-1-1 0,0-3 0,-2-1 0,0-1 107,0-3 1,0 0 0,-2-1-108,1-2 0,-1 0 0,-1-1-177,1-1 1,-2-1-1,1 0 207,-2-1 0,1 0 0,-1 0-236,0-1 1,-1 0 0,0 0 235,-1 1 0,-1 0 0,0 0-30,-2 1 0,0-1 0,0 1 30,-2 1 0,-1-1 0,-1 1-133,-2 0 0,-1 0 1,-2 0 102,-1 1 0,-2-1 0,-1 0 23,-2-1 0,-1 1 1,-2-1-24,-2 1 0,-2 0 0,-1 1 0,-2 0 0,-1 0 0,-2 1 0,-3 2 0,-1 1 0,-3 0 0,-2 3 0,-2 1 0,-3 2 0,-2 2 0,-2 1 0,-2 2 0,-4 2 0,-1 1 0,-3 2 0,-1 2 0,-3 2 0,0 2 29,-2 1 1,-2 3 0,0 1-30,0 2 0,-1 2 0,-1 1 0,0 2 0,1 1 0,-1 2 0,0 1 0,0 3 0,0 1 0,1 0 0,-1 2 0,0 2 0,1 2 0,0 1 0,-4 3 0,1 3 0,-5 2 0,1 1 0,2 2 0,-3 1 0,1 1 0,-1 2-21,3 1 0,-2 1 0,0 2 1,5 2 50,-1 4 0,5 2 0,1 2-30,-1 2 0,2 2 0,1 4 30,0 2 0,1 4 0,2 2 60,0 4 0,1 3 0,2 2-46,8-8 1,0 2 0,1 0 0,1 2-70,-1 3 1,2 2 0,-1 0 0,2 2 69,-2 2 0,1 1 0,1 1 0,-1 1-23,1 1 1,1 2-1,0-1 1,0 1 22,1 0 0,0-1 0,0 2 0,0 4 30,4-8 0,-1 4 0,0 2 0,0 0 0,1 0 0,1-4-149,2-2 1,0-2 0,1-1-1,0 2 1,0 1 118,-1 2 0,1 3 0,-1 2 0,0-1 0,2-2 0,2-4 0,0 7 0,2-3 0,1-2 0,1 0-167,1 0 1,2-1 0,0 0 0,1 0 166,1-4 0,1 0 0,0 0 0,2-1-44,2-2 0,1 0 1,2 0-1,0-1 29,4 13 0,1-1 0,2-1 136,2-3 1,2-1 0,5 2-167,3-6 0,5 3 0,1-2 0,-1-3 0,3 2 0,1-4 0,2 0 165,-1-4 0,4 1 0,0-1 0,0-6-165,2-3 0,0-5 0,2-3 30,0-1 0,2-2 0,0-2-30,0-2 0,0-2 0,4-3 0,-1-4 0,4-3 0,0-2 0,-2 0 0,1-1 0,-1-2 0,1-1 0,14-2 0,2-1 0,-4-4 0,2-3 0,-3-4 579,1-1 1,-2-3-580,-1-1 0,-2-2 0,0-4 0,-1-1 0,0-1 0,-2-2 0,1-4 0,0-3 204,0-2 0,-1-2-204,-16 8 0,-1-1 0,0-1 0,1-4 0,0-1 0,-1-2-97,3-5 1,-1-3-1,0-2 97,-8 8 0,-1 0 0,0-2 0,-1-1-137,3-4 0,-2-2 0,1 0 0,0-1 137,1-3 0,-1 0 0,0-1 0,1 0 0,-1-1 0,0 1 0,0-2 0,2-3-30,-5 9 0,1-2 0,1-3 0,0 1 0,-1 1 0,-2 2-204,-1 2 0,-1 2 1,-1 1-1,0-1 1,1-2 233,0 1 0,1-3 0,0-1 0,-1 0 0,0 2 0,-4 3-23,3-6 1,-3 3-1,-2 2 1,0-2-69,0 1 0,-2-1 0,-1 0 0,0 0 68,-2 0 1,-1 0-1,0 0 1,-2-1 22,-2 1 0,0-1 0,-2 0 0,-2 0-23,0-1 1,-3 0-1,0 0 1,-3 0 22,0 0 0,-2 0 0,-2 0 0,-2 1 0,-1 0 0,-2 0 0,-2 1 0,-2 0 0,-1 2 0,-2 1 0,-2 0 0,-1 2 0,-11-15 0,-3 3 0,-3 2 0,-3 2 0,-3 2 0,-2 3 0,10 13 0,-1 1 0,-2 2 0,-4 0 0,-3 2 0,-5 0 0,-2 1 0,1 2 0,1 2-23,0 0 1,2 2-1,-1 1 1,-3 2-17,2 0 1,-4 1-1,0 1 1,0 2-1,4 3 39,-14 0 0,2 6 0,1 2 0,0 2 0,-1 2 0,0 3-92,-1 3 1,0 2 0,1 3 91,-2 2 0,1 2 0,1 3 0,0 2 0,0 2 0,-2 7 0,14-1 0,-3 5 0,0 2 0,1 2 0,4-2 0,-2 2 0,4 0 0,1 2 0,-2 3-67,0 2 1,-1 4-1,-1 2 1,3 0 0,4-2 66,2 4 0,4-1 0,2 0 0,0 1-41,0 2 0,0 1 0,1 0 1,0 1 40,1 0 0,1 0 0,0 1 0,1 0 0,1-2 0,0 1 0,1 0 0,0 0 0,2 0 0,0 0 0,0 0 0,1-1 0,1 1 0,0-1 0,1 0 0,1 0 45,0 1 1,2-1-1,0 0 1,2 1-46,0-1 0,1 0 0,1 0 0,2 1 128,1-3 1,1 1 0,1 0 0,2 4-129,3-1 0,1 4 0,2 2 0,1-2 0,1-3 0,1-1 0,1-2 0,1-1 0,2 2 74,0-1 1,2 1 0,0 2 0,3-3 0,0-4-75,8 9 0,2-4 0,2-2 0,2 0 0,3-2 0,1-1 0,1-2 0,3-1 0,1-2 0,1-2 0,2-1 0,5 0-33,0-4 1,5 1 0,1 0-1,-1-4 33,2 1 0,0-2 0,3-1 0,-3-3 0,3 0 0,0-1 0,-3-3 194,1-5 0,-2-2 1,0-3-195,0-1 0,0-3 0,3-1 0,14 0 0,5-3 0,-4-2 0,-14-2 0,-3-1 0,1-1 0,13-2 0,3-1 0,-5-2 0,1-4 0,-3-2 0,1-4 0,-2-4 0,0-1 0,-1-4 171,-1-3 1,0-5-172,-4-3 0,2-5 0,-1-5 22,-11 5 1,0-3 0,-1-2-1,0 0-22,1-2 0,0 0 0,-1-2 0,-2-1-77,0-6 0,-2-1 0,-1-1 0,-3 1 77,-7 7 0,-2 1 0,-1 0 0,0-1 22,1-3 1,-1-1-1,-1 0 1,1 0-23,0-2 0,-1 0 0,0-1 0,0 1 0,0-1 0,-1 0 0,0 0 0,0 0 0,0 0 0,-1 1 0,-1-1 0,1 0 0,-2 0 0,0 0 0,0 0 0,-1 1 265,-1 0 0,0 2 0,-2-2 0,-1-4-265,-3-1 0,-1-4 0,-2-2 0,-3-1 0,-2 0 15,-3 9 0,-2 0 0,-2-1 0,-1 0 0,-2-1 0,-2-1-168,-1 0 0,-1-1 0,-3-2 0,0 1 0,-2 0 0,-1 2 0,1 3 153,-3 0 0,0 2 0,0 1 0,-2 1 0,-2 3 0,-1 0-117,-5-5 0,-4 0 0,0 3 0,-1 3 0,2 5 147,-11-9 0,0 7 0,-1 2-30,-1 2 0,-2 2 0,0 2 0,0 3 0,-1 2 0,0 2 178,-1 3 0,0 2 0,-1 3-178,1 2 0,0 2 0,-1 3-30,1 2 0,-1 3 0,0 1 47,2 2 1,0 1 0,-3 5 4,-2 6 1,-4 6-1,-1 2 1,4 0-53,-5 2 0,3 2 0,-1 3 138,2 3 1,-3 3 0,1 3 0,6 1-109,-2 6 0,5 3 0,0 6 18,9-1 0,-2 5 0,1 4 0,1 1 0,3-3-90,5-7 1,3-1 0,0 1-1,1 0 1,-2 4 86,0 2 0,-2 3 0,0 2 0,1 0 0,1 0 0,2-3 3,2-1 0,2-1 0,1-1 0,1 0 0,-1 1 0,1 0 0,0 0 0,0 0 0,1 0 0,0 0-20,0-1 1,1 0 0,0 1-1,-1 1 1,2 3 16,-1 4 0,-1 3 0,1 2 0,1 2 0,0 0 0,3 0-15,3-7 0,2 1 0,0 0 0,2 0 0,-1 1 0,1 0 0,1-1-107,-2 0 0,1 0 0,0 0 1,1-1-1,0 1 0,2-1 1,2 0 106,2 6 0,1 0 0,1 0 0,3-2 0,1-2 0,2-3 41,4 5 0,2-5 1,2-1-1,3-1-41,0-1 0,3-1 0,1-1 0,2-1 0,2-2 0,2-1 0,1-1 0,2-2 0,1-1 0,1-1 0,2-2 0,1-2 0,1-1 0,2-2 0,2-1 0,0-2 0,15 9 0,1-2 0,2-3 0,2-4 0,2-3 0,1-2 0,0-3 0,2-2 0,0-3 0,0-3 0,1-2 0,0-3 0,0-2 0,0-2 0,-1-3 207,-1-2 0,-1-2 0,-1-2-207,-1-2 0,-1-2 0,0-2 0,-3-3 0,-1-1 0,-1-3-45,-1-2 0,0-2 1,-2-2 44,0-3 0,-2-1 0,0-3 0,1-2 0,-1-2 0,-1-1 0,2-3 0,-1-2 0,-1-1 0,2-4 0,0-1 0,-1-2 0,-10 9 0,-2-1 0,1-1 0,-1-1 78,2-2 1,-1-2 0,0-1 0,-1 0-79,1-3 0,-1 0 0,0-1 0,-1-1 0,2-2 0,-2-1 0,1-1 0,-1 0 0,-1-1 0,-1 0 0,0-1 0,-1 0-77,0-1 0,0 0 1,-2-1-1,0-1 77,-2 1 0,0-1 0,-2-1 0,0 0 0,-2 1 0,0-1 0,-2 0 0,-1-1 0,-1 0 0,-1-1 0,-2-1 0,-1 1 0,-3 0 0,0 0 0,-3-1 0,-1 0-23,-3 0 1,-1-1 0,-3 0-1,-3 0 45,-2 1 1,-2-1-1,-4 0 1,-2 1-23,-3 0 0,-3 0 0,-2 1 0,-4 1 0,-2 0 0,-4 1 0,-2 1 0,-2 1 0,5 13 0,-2 1 0,-1 0 0,-2 2 0,0 0-18,-2 1 0,0 1 0,-2 0 0,0 2 0,-1 0 40,-9-6 1,-1 0-1,-1 3 1,0 1-23,0 2 0,-1 2 0,0 2 0,0 1-150,1 2 1,-1 2-1,0 2 1,0 1 149,1 4 0,0 1 0,-1 2 0,1 2 0,0 1 0,1 2 0,-1 2 0,0 2-25,-15 0 0,-1 4 1,1 3 24,2 3 0,0 3 0,-3 6 0,13 4 0,-2 4 0,-2 4 0,1 1 0,4 1 0,-2 2 0,2 3 0,2 1 0,-3 4-31,0 2 0,-2 3 0,-1 2 0,2 2 0,5 1 31,8-4 0,4 2 0,1 1 0,1 1 0,0 0 0,-1 3 0,1 1 0,0 1 0,1 1 0,0 0 18,1 1 0,0 2 0,0 0 0,2 0 0,0 0-46,1 0 0,1 0 1,1 0-1,0 1 1,1-1 27,2-1 0,0 1 0,1 0 0,0-1 0,2 1 0,1-2 0,1 0 0,0 0 0,2 0 0,0 1 38,-2 10 0,1 0 0,1 0 1,2 0-39,2 0 0,1 0 0,1 0 0,3 0-60,1-1 1,1 0 0,3 0-1,0 0 60,2 0 0,1 1 0,2-1 0,2 0 0,1-1 0,1 0 0,2-1 0,1 0 55,1-1 0,0 0 1,2 0-1,1-2-55,1-1 0,2 0 0,1-1 0,1-1 0,0-2 0,1 0 0,1-1 0,2-1 0,1-2 0,0 0 0,2-1 0,2-1 0,9 12 0,3-2 0,1-1 178,1-4 1,1-2 0,5-1-179,1-5 0,4-1 0,3-1 0,0-2 0,0-5 0,3-2 0,-1-2 0,1 0 0,-1-1 0,-1-1 0,1-1 0,-1-4 0,-5-4 0,1-2 0,-2-3 0,-3-3 0,19-1 0,-4-5 0,-2 0 0,0-4 383,-1-2 0,-1-3-383,-1-1 0,-2-4 0,0-2 0,0-3 0,0-2 0,-1-2 0,0-6 0,0-2 523,3-4 0,-1-4-523,-16 8 0,-1-1 0,0-2 61,3-3 0,0-3 0,0-1-91,3-4 0,0-2 0,-1-3-119,-9 9 0,0-2 0,-1 0 1,0-2 80,2-3 1,0-1-1,0-1 1,-1-1-190,0-3 1,0-1 0,-1 0-1,0-2 234,0 0 1,-1-1 0,0-1-1,-1-1 0,0 0 1,-1-1 0,-1-1-1,-1 1 23,-1-1 0,-1 0 0,-1-1 0,-1 0 0,-1-1 0,-1 1 0,-1-2 0,-1 1 0,-3-1 0,0 0 0,-2-1 0,-1 1 0,-2 1 0,-1 0 0,-2-1 0,-4-3-132,-5 9 0,-2-3 0,-2-3 0,-2 1 0,-1 2 0,-1 2 132,-2-10 0,-3 3 0,-1 1 0,-4-3 0,1 13 0,-1-3 0,-2-1 0,-1 1 0,-2 3 0,-1 4 0,-7-4 0,-3 4 0,-2 2 0,-2 2-73,0 1 0,-2 1 0,-2 2 0,-1 1 73,1 2 0,-2 2 0,-1 1 0,0 2 20,-1 2 0,-1 2 1,-1 2-1,0 1-20,-1 2 0,0 1 0,-1 1 0,-1 3 0,-1 1 0,0 2 0,-1 2 0,-1 1 0,0 1 0,-1 2 0,0 2 0,-1 1 36,0 3 1,0 0 0,-1 3 0,1 1-37,0 3 0,0 0 0,0 3 0,0 2 22,1 3 1,1 1-1,0 2 1,2 3-1,-1 3 1,1 2-1,1 2 1,2 3-23,0 2 0,1 1 0,1 5 0,0 4 30,6 0 0,0 5 0,0 3 0,0 2 0,2-1 0,2-2-12,0 0 0,3-1 0,1-1 0,1 2 0,-2 2 12,0 3 0,-1 3 0,0 2 0,1 0 0,3-2 0,2-1-11,-2 7 1,4-1 0,3-2 0,0 2 2,1 0 1,1 1-1,1 0 1,2 0-23,1 1 0,1 1 0,1 0 0,2 0 0,2 0 0,1 0 0,2 0 0,0 1 0,2 0 0,0 1 0,1-1 0,2 0 0,2 0 0,2-1 0,0 0 0,2 0 0,0-1 0,1 0 0,1 0 0,2-1 0,1-2 0,2 0 0,0 0 0,2-2 0,0-1 0,1-2 0,2 0 0,0-1 51,1-2 0,1-1 0,1-1 0,4 2-51,3-2 0,3 2 0,2 0 0,1-1 0,-1-3 0,0-1 0,1-3 0,0-1 0,3 2-15,0-2 1,3 1 0,0 1-1,1-2 1,-1-5 14,13 7 0,-1-5 0,1-1 0,0-1 0,1-2 0,1 0 0,-2-3 0,1-2 0,0-1 0,-2-3 0,0-1 0,-1-3 267,-1-1 1,-1-3-1,-1-2-267,-1-2 0,-1-3 0,0-1 411,20 1 0,0-5-411,-2-4 0,0-4 0,0-3 0,1-4 0,1-4 0,0-3 0,-20 3 0,1-1 0,-1-2 46,3-1 0,0-2 0,0-2-46,2-3 0,0-1 0,0-2 215,3-4 0,0-2 0,0-2-215,-12 7 0,0-2 0,1-2 0,-2 0-207,3-5 0,-2-1 0,1-2 0,-1-1 207,0-4 0,0-2 0,0-2 0,-2-1 0,-6 7 0,-1-1 0,0-1 0,-1 0 0,0-2-207,-1-2 0,0 0 0,0-2 0,-2 0 0,0 0 189,-1-2 0,0 0 0,-2 0 0,0-1 0,-1 0 0,-1 0 0,0-1 0,-2 0 0,-1-1 1,-1 1 17,-1 0 0,-2 2 0,0-2 0,-2-1 0,-3-3-101,-2 5 1,-3-3 0,0-2 0,-2-1 0,-1 0-1,-2 2 1,1 3 100,-3-8 0,-1 2 0,-1 1 0,-2 0 0,-2-3-66,0 8 1,-1-2 0,-1-2 0,-2 1 0,-1 0-1,-1 3 1,-2 4 83,-6-6 0,-2 5 0,-3 2 0,0 1 0,-3 1-51,-1-1 0,-2 1 0,-1 0 0,-2 2 1,0 2 32,-2 0 0,-1 2 0,-2 2 0,0 0 0,-1 2 2,0 2 1,-1 1-1,-1 1 1,-1 2 0,0 2 15,0 2 0,0 2 0,-2 1 0,1 2 0,-1 1-18,-12-3 0,0 3 0,-1 2 0,0 3 0,-1 3 0,0 3 0,-1 3 0,0 2 0,0 2 0,0 3 0,0 2 0,0 3 0,-1 2 0,1 4 0,-1 2 0,1 2 0,-1 2 0,1 3 0,0 2 0,1 2 17,13-2 1,0 1 0,0 2 0,1 1 0,1 1-18,0 2 0,0 1 0,1 2 0,1 0 0,0 2 0,2 1 0,-1 1 0,2 1 0,1 1 0,0 1 9,1 1 1,1 1-1,1 1 1,1 1 0,0 0-10,2 0 0,0 2 0,1-1 0,0 1 0,2 1 0,0 0 0,1 0 0,1 1 0,1 0 0,1 1 0,0 0 0,2 1 0,0 0 0,1 0 0,1 1 0,-4 12 0,0 1 0,3 0 0,1 1 0,6-12 0,1 1 0,2 0 0,0 1 0,2 0 0,1 1 0,1 0 0,1 0 0,2 1 0,0 0 0,2 0 0,2-1 0,0 2 0,2-1 0,0 0 0,2 0 0,2 0 0,0 0 0,2 0 0,1-1 0,2 13 0,2-1 0,2 0 0,2-1 0,1-1 0,2-1 0,2 0 0,1-2 0,2-1 0,2-2 0,1 0 0,2-1 64,1-2 1,1-1 0,2-1 0,1-1-65,0-3 0,2 0 0,2-2 0,4 2-26,3-2 1,5 1-1,3 0 1,-1-1 0,-1-4 25,0-1 0,-1-3 0,0-1 0,3 1 0,0-3 0,2 2 0,1 0 0,0-3 0,-3-5 154,11 3 0,-2-6 1,-1-3-155,-1-1 0,0-3 0,0-3 0,-4-3 0,-1-2 0,4-5 0,-5-5 0,3-3 0,0-3 0,-4-1 0,3-3 0,-3-1 0,2-4 0,-4 0 0,2-2 0,0-2 0,-5-1 0,2-4 0,-5-3 0,1-2 0,2-3 0,0-2 0,-1-2 0,2-3 0,-1-3 0,0-2 0,-10 8 0,0-3 0,-1 0 0,0-2 57,2-4 0,-1-1 0,0-2 0,-1-2-57,2-4 0,-2-2 0,1-1 0,-1-2-55,-6 9 1,0-1 0,0-1 0,-1 0 0,0-2 54,0-2 0,-1 0 0,0-2 0,-1 0 0,-1 0 0,1-1 0,-1 0 0,-1-1 0,0-1 0,-2 1 0,0 0 0,-1 0 0,-1-1 0,-2-2 0,-2-3 0,-4 4 0,-2-3 0,-1-3 0,-2-1 0,-1 0 0,-1 2 0,-2 3-85,0 2 1,-2 2 0,-1 2 0,-1 0 0,-2-2-1,-1-1 85,-1-4 0,-2-2 0,-1-2 0,-2 0 0,-1 1 0,-2 3 0,-2 5-22,-6-5 1,-2 5-1,-3 2 1,-1 1-1,-2 1 22,-1 2 0,-1 0 0,-1 1 0,-2 2 0,-1 1 0,0 2 0,-2 3 0,0 0 0,-1 2 0,-2 2 0,1 2 0,-1 2 0,-1 1 0,0 2 0,-2 2 0,-9-5 0,-2 3 0,-1 2 0,-1 3-10,0 3 1,-1 2 0,0 4 0,-1 2 9,0 3 0,0 2 0,-1 3 0,0 3 0,1 5 0,0 3 0,0 3 0,0 3 40,0 4 1,1 2 0,0 5 0,2 3-41,-1 5 0,1 5 0,2 4 0,1 2 0,10-5 0,1 3 0,2 2 0,0 1 0,1 1 0,1 4 0,1 1 0,1 2 0,2 0 0,0 2 0,2 2 0,1 0 0,1 2 0,2 1 0,1 0-13,1 1 0,2 1 0,1 1 0,2 0 0,1 1 13,2 1 0,1 1 0,1 0 0,2 0 0,2 1 22,1 0 1,1-1-1,2 0 1,2 3-1,2 2-22,4-6 0,2 3 0,1 3 0,3 0 0,0-1 0,1-1 0,0-4-34,2 7 1,1-3 0,2-1 0,1 0 0,2 2 33,-1-10 0,1 3 0,1 1 0,2-1 0,0-1 0,2-3 0,1-5 0,9 11 0,3-6 0,2-3 0,1-1 0,1-3 0,2-1 0,1-3 0,1-1 0,0-5 0,2-1 0,0-2 0,1-2 101,-1-3 0,1-1 1,0-3-1,0-1-101,14 2 0,1-3 0,-1-3 179,-2-5 1,-1-2-1,1-5-179,-3-4 0,0-4 0,-1-5 0,-1-4 0,-2-4 0,-1-4-60,0-7 0,-3-5 0,-1-3 30,0-9 0,-1-5 0,-3-4 7,-8 7 1,-3-1 0,0-3 0,-1-2-23,1-4 0,-1-3 0,-1-2 0,-1 0 9,-5 9 0,-1 0 0,0-2 0,-2 0 0,1 0 36,-2-2 0,0 0 0,-1-1 0,0 0 0,-3-1-18,0 0 0,-1 0 0,-2 0 0,-1 0 0,-1-1 18,-2 1 0,-1 0 0,-2-1 0,-1 1 0,-2 0-41,-2 2 1,-1 0 0,-2 0-1,-1 1 1,-2 0 62,-4-9 1,-1 1 0,-3 1-1,-3 3-52,0 5 0,-3 1 0,-2 3 1,-2 3 59,-10-6 0,-3 4 0,-4 7 30,-2 10 0,-2 6 0,-3 8 130,-4 7 1,-1 8 0,-1 7-131,-3 6 0,-1 8 0,1 5 85,13-2 0,0 3 1,1 3-1,1 2-145,0 2 0,1 3 0,1 2 0,2 1-65,1 2 0,1 2 0,2 2 0,2 0 65,2 1 0,2 1 0,2 2 0,2 0 0,3 0 0,2 1 0,3 1 0,2 0-70,4-1 0,2 1 1,2 0-1,4-1 70,3 16 0,5 0 0,5-1-21,6-3 0,5-1 1,4-2 20,3-4 0,5-2 0,7-3 0,6-8 0,8-2 0,3-4 0,-2-4 0,4-3 0,-1-5 0,4-4 0,-2-4 0,5-3 0,0-4 0,-4-8 0,3-11 0,-4-8 0,-2-5 0,3-4 0,-2-6 0,-2-4-23,-14 6 1,-1-3-1,-2-2 1,-1-1 22,-1-3 0,-2-2 0,-2-2 0,-1-1-23,-2-2 1,-2-2-1,-2-1 1,-2-1 44,-4-1 1,-2-2-1,-3 0 1,-2-1-46,-4 1 1,-2-2-1,-3 1 1,-4 0 44,-4 0 1,-2 0-1,-5 1 1,-2 2-1,-4 3 1,-3 1-1,-3 1 1,-3 4-23,-14-9 0,-6 4 0,-4 7 0,-6 8 0,-5 7 0,-3 7 0,11 11 0,-2 5 0,-1 5 0,0 3 0,-5 4 0,0 5 0,-2 5 0,-1 7-59,15-1 0,-2 6 1,-2 3-1,1 2 0,0 2 1,2 0-1,4-1 59,2-1 0,2 1 0,2-1 0,1 2 0,0 2 0,-1 2 0,0 2 0,-2 4 0,-1 1 0,2 2 0,2 0 0,4 0 0,5-2 0,3 5 0,5-1 0,4 0 0,3 0 0,1 0-70,0 11 0,4 1 1,3-1-1,4-1 70,4-3 0,4-1 0,3-1 0,5-2-11,3-4 0,4-1 1,3-2-1,3-3 11,3-4 0,2-2 0,4-2 0,1-4 104,4-3 0,2-3 0,2-3 1,1-3-105,17 1 0,2-6 0,0-5 0,-14-6 0,1-3 0,-1-4 0,1-3 0,-2-3 0,1-3 0,-2-4 0,0-2 0,1-4 0,-2-3 0,-1-3 0,-1-2 0,-1-2 0,-2-3 0,-1-3 0,-1-6 0,-7 2 0,-1-6 0,0-3 0,-2-1 0,-1 0 0,-3 3 76,5-11 0,-3 1 1,-3-1-1,-1-3-76,-2 1 0,1-5 0,-2-1 0,-4 2 0,-5 4 0,-6 6 0,-5 2 0,-3 2 0,-3 2 0,-5-11 0,-5 2 0,-5 4 294,-3 9 1,-5 4-1,-5 6-294,-3 8 0,-4 5 0,-5 11 0,-9 15 0,-6 12 0,-1 6 0,4 2 0,8-2 0,4 3 0,0 2 0,-1 5-89,-2 3 0,-3 4 0,1 4 0,2 0 0,6 1 89,3 4 0,5 0 0,4 2 0,3 5 0,5 0 0,2 5 0,4 3 0,2-2 0,3-3-38,3-2 1,3-3 0,3 0 0,3 2 37,2-3 0,2 3 0,2-1 0,3-2 0,5-6 106,12 4 1,7-6-1,3-5-106,2-3 0,2-3 0,4-5-35,1-6 1,3-5 0,2-5 34,1-4 0,1-5 0,1-6-90,2-5 0,1-6 0,-2-5-158,3-6 1,-1-6-1,-2-4 45,-13 4 1,0-4 0,-1-2 0,-2-2 44,1-4 1,-1-3-1,-2-1 1,-2-3 57,0-3 0,-1-3 0,-2-1 1,-3 0 99,0-3 0,-3-1 0,-2-1 0,-2 0 112,-3-1 0,-2-2 1,-3 1-1,-3 0 68,-3 3 0,-3-1 0,-2 1 0,-5 2 8,-2 3 0,-3 1 0,-4 2 0,-3 2 51,-9-8 1,-4 3 0,-7 6-264,-4 10 1,-5 5 0,-4 7 23,-4 9 0,-4 8 0,0 7 0,-7 8 0,-1 8 0,0 5 33,14 1 0,0 4 1,0 3-1,2 2-33,-1 5 0,0 2 0,2 3 0,2 2 0,1 2 0,2 3 0,2 1 0,3 2 69,3 0 0,1 1 0,3 3 1,5 4-70,6 0 0,3 4 0,3 2 0,2 0 0,3-4 0,1-3 0,3-1 0,3-2 0,3 2 0,4 11 0,2 2 0,5-2 0,5-8 0,7-10 0,5-6 0,3-5 94,2-4 1,3-4 0,3-6-95,1-5 0,3-4 0,1-7 0,1-5 0,1-5 0,-1-6 0,1-7 0,0-5 0,-2-5-191,0-5 0,-2-6 1,-3-3 100,0-7 0,-4-4 0,-2-2 116,-10 9 0,-2-1 0,-2-1 0,-2-1-49,-2-3 1,-2-2 0,-1 0-1,-3-1 23,-2-1 0,-2-1 0,-2 0 0,-3 0 67,-3 0 1,-2 0 0,-3 1-1,-2 0 68,-3 2 0,-2 1 0,-3 1 0,-4 2-105,-8-11 0,-5 2 0,-6 6-30,-3 7 0,-5 5 0,-3 6-31,-6 7 0,-4 6 0,-2 6 31,11 10 0,-1 3 0,-1 4 0,-1 3-141,-3 4 0,-1 4 0,0 2 0,1 3 141,-2 3 0,-1 3 0,2 3 0,0 2 0,2 1 0,0 2 0,2 4 0,2 6 0,13-5 0,-1 5 0,2 2 0,1 2 0,3 0 0,2-3 0,-3 9 0,3-2 0,4 1 0,2 3 0,3-1 0,1 4 0,2 1 0,5-1 0,6-5 0,9 10 0,8-5 0,6-1 135,1-4 1,6-3 0,7-3-136,7-10 0,7-2 0,3-5 0,-2-4 0,3-3 0,-1-6 0,4-5 0,0-5 0,4-4 0,0-4 0,-4-8-50,2-12 1,-5-9 0,-1-5-131,-9 4 0,-1-3 0,-1-3 0,-1-2-43,0-4 0,0-3 0,-2-3 0,-2-1 151,-5 5 0,-1-1 0,-1-2 0,-1-1 0,-2-2-37,1-4 1,-2-1-1,-1-2 1,-1 0 0,-2-2 93,-3 7 0,0 0 0,-2-2 0,0 0 0,-2-1 0,-1 1-104,-1-2 0,0-1 1,-2 0-1,-2 0 1,0 0-1,-1 0 179,-1 1 0,-2-1 0,0 1 0,-2 0 0,0 0 0,-3 2-80,-1-9 0,-2 1 0,-2 1 0,-1 2 0,-3 1 128,0 4 0,-2 1 0,-2 2 0,-1 1 0,-3 3 29,-6-7 0,-3 3 0,-2 2 0,-3 5-2,-1 4 0,-3 3 0,-2 4 0,-2 4-113,-1 5 1,-2 3-1,-2 4 1,0 5-23,-1 4 0,0 3 0,-1 5 0,0 5 0,0 5 0,-1 5 0,2 4 0,1 5 26,0 6 0,1 6 0,2 4 0,2 2-26,8-2 0,3 3 0,1 1 0,1 3 0,2 2 0,0 3 0,1 3 0,2 2 0,2 0 0,2 2 0,1 2 0,2 1 0,1 2 0,2 0 0,2 1 0,2 1 0,2 1 0,2 0 0,2 1 0,1 0 0,4-10 0,0 0 0,2 1 0,1-1 0,2 0 0,2 0-53,1 11 0,3-1 1,2 0-1,2 0 0,1-1 53,2-1 0,2-1 0,1 0 0,2-1 0,2-2 0,1-3 0,2-1 0,2-1 0,1-2 0,1-1 0,1-4 0,0-2 0,2-1 0,2-1 0,0-3 48,7 5 0,3-2 1,1-4-1,0-3-48,-1-5 0,0-4 0,2-2 0,-1-5 0,12 0 0,-1-5 0,1-8-30,-5-7 0,0-6 0,-2-7 114,-3-7 0,-2-7 0,-3-4-234,-2-6 0,-2-6 0,-4-3 30,-1-7 0,-3-3 1,-4-3 102,-7 11 0,-2-2 1,-3-1-1,-1-1-6,-1-4 1,-3 0 0,-2-2-1,-2 0 0,-1-4 1,-2-1 0,-2-1-1,-2 0 41,-2 10 0,0 0 0,-3-1 0,0 0 0,-1 0 18,-2 0 0,-1-1 0,-1 0 0,-1 0 0,-2 2 36,-1-1 0,-2 1 0,-1 1 0,-1 1 0,-2 1 18,-7-8 0,-2 2 0,-2 2 0,-3 4 0,0 5 0,-2 4-1,-3 3 1,-2 5 263,-16-1 0,-2 7 0,-3 11-353,0 9 0,-2 11 0,1 8 0,14 2 0,1 5 0,1 6 0,-1 6-79,7 3 1,-1 7 0,1 5-1,0 1 1,3 1 0,2-2 78,2-1 0,2 0 0,3 0 0,0 2 0,0 3-91,1 3 0,-2 3 1,1 3-1,3-1 1,2 0-1,6-3 91,2 8 0,6-1 0,4-2 0,4 0 0,2 1 0,3 0 0,3-1 0,4-1 0,3-3 0,3-1 0,3 0 0,3-3 0,3-3 0,3-1 0,3-2 0,3-3 62,2-4 1,2-1 0,4-4-1,0-3-107,3-3 0,1-3 0,2-4 0,1-4-113,1-3 1,2-3 0,1-4 0,-1-4-1,2-5 1,0-3-1,0-4 1,0-3-46,1-4 1,-1-3 0,0-4-1,-1-3-140,1-4 1,-1-4 0,-2-3 0,0-2 198,-10 4 0,0-1 0,-2-2 0,0-2 0,-2-1 54,1-4 0,-1-2 0,-2-2 0,-1-1 1,-1-1 53,0-4 0,-2-1 0,-1-2 0,-2-1 0,-2-1 27,-4 9 1,-2-2-1,-1 0 1,-1-1-1,-1 0 1,-2 1 98,1-12 0,-1 0 0,-2-1 0,-3 1 0,-1 0 56,-3 4 0,-2 0 0,-2 0 1,-2 1-1,-2 1 146,-4-7 0,-3 0 1,-4 2-1,-4 4 41,-3 7 0,-2 2 0,-5 3 0,-4 5-153,-2 5 0,-5 4 0,-3 4 0,-3 5-180,-5 6 0,-3 4 0,-3 6 0,0 4 11,5 5 0,0 3 1,-2 3-1,0 4 0,0 1-11,-4 4 0,-1 3 0,0 3 0,0 3 0,0 1 0,9-1 0,1 1 0,-1 3 0,1 0 0,1 2 0,0 1 0,1 0 0,1 0 0,0 2 0,1 2 0,0 2 0,1 3 0,2 3 0,-1 4 0,1 3 0,0 1 0,3 1 0,1-2 0,4-1-19,-3 5 0,3-1 0,2-1 0,3 2 0,0 3 19,3-1 0,-1 3 0,1 2 0,3-1 0,5-1 0,6-3 0,6 4 0,7-2 0,4-2 0,5-1 0,1-1 0,3 0 0,6-2 0,8-2 0,8-2 0,9-2 0,5-1 0,2-4 0,-1-3 0,1-2 0,1-4 0,2-4 0,4-2 0,-8-6 0,3 0 0,3-1 0,0-4 0,-1-2 0,-3-6-23,12-5 1,-2-7-1,-1-5 1,0-2-181,1-3 1,-1-3 0,-1-3-1,-1-3 23,1-3 0,-2-3 1,-1-3-1,-2-3 72,-11 5 0,-2-2 0,0-2 0,-2-2 0,-1-1 54,-1-3 0,-1-2 0,-1-1 0,-3-2 0,-1-2-12,-1-2 1,-2-2-1,-2-2 1,-3-1-1,-1-1 84,-2-2 0,-2-1 0,-2-1 0,-3 0 0,-2-1 36,-3 0 0,-2-1 0,-2 0 0,-3-1 0,-2 2 72,-2 1 0,-3 0 0,-2 1 0,-2 0 0,-4 2 17,-1 3 1,-3 0 0,-2 1 0,-2 2 0,-4 2 13,-8-9 1,-4 3-1,-4 2 1,-4 4-126,-4 4 1,-3 3 0,-4 3-1,-2 4-32,8 9 0,-2 2 0,-1 3 0,-2 2 0,0 3 0,-2 2 0,-2 3 0,0 3 0,-1 2 0,1 4 0,-2 1 0,0 4 0,-1 3 0,2 2 0,-1 4 0,1 4 0,-1 2 0,1 4 0,1 3 0,2 3 0,-1 4 0,1 3 0,1 3 0,1 3 0,3 1-14,7-3 0,2 1 1,0 2-1,2 1 0,1 2 1,1 1 13,2 2 0,0 2 0,2 1 0,1 1 0,2 1 0,2 1-2,0 1 0,3 2 1,1 0-1,1 2 1,3 0-1,1 0 2,1 2 0,3 1 0,1 1 0,2 0 0,2 1 0,2-1 0,1 1 0,2 1 0,2 0 0,2 0 0,1 0 0,2 0 0,2-1 0,1 0 0,2 1 0,2-1 0,1-1 0,1 0 0,2-3 0,2 1 0,1-2 0,1 0 0,2-1 0,1-1 0,2-3 0,0 0 0,2-2 0,2 0 0,1-1 0,1-2 0,6 6 0,2-1 0,2-3 0,1-1 0,2-2 0,0-4 0,1-1 0,2-3 0,0-1 0,2-3 45,-1-4 1,1-1 0,1-2 0,0-3-1,1-2-45,10 1 0,2-3 0,-1-4 0,0-4 0,-2-4 0,-1-3 0,0-4 0,0-5-45,-3-4 0,-1-4 0,0-4 0,-2-5-45,-2-5 0,-1-5 0,-3-3 1,-1-4-24,1-8 1,-3-3-1,-1-4 1,-3-2 40,-5 4 0,-2-1 0,-2-2 0,0-2 0,-1-1 42,-4 5 0,0-1 0,-2-1 0,0-1 0,0-1 0,-2 0 15,1-4 0,-1 0 0,0 0 0,-2-2 0,0 1 0,-1-2 0,0-1 0,-1-1 0,-1 0 0,-1-1 0,-1 0 0,0-1 45,-2 0 0,0 0 0,-2-1 0,0 1 0,-1-1 0,-1 1 15,-2 1 0,0 0 0,-1 1 0,-1-1 0,-1 2 0,-1 0 45,-2 3 0,0 0 0,-2 1 0,0 1 0,-2 0 0,-1 2 17,-2-5 1,-1 0 0,-2 2 0,-1 2 0,-3 2-48,-4-5 0,-3 1 0,-3 4 1,-3 5-61,-9-4 0,-4 6 0,-5 11 169,-2 12 1,-4 10-1,0 10-169,-6 13 0,-1 13 0,1 8 0,9 3 0,1 7 0,1 5 0,1 3 0,5-2 0,1 4 0,0 2 0,1 3 0,2 1 0,3-3 0,1 1 0,1 3 0,1 0 0,0 2 0,1 1 0,4-6 0,0 2 0,1 1 0,0 1 0,2 0 0,-1 1 0,2 0-51,0 2 1,0 1 0,2 0 0,0 1 0,1 0 0,0 0 0,2 0 50,1 0 0,0 0 0,1 1 0,1 0 0,0 0 0,2-1 0,1 1-64,2-4 0,0 1 1,1 0-1,1-1 0,1 0 1,1 0-1,2-1 64,0 6 0,1 0 0,1-1 0,2 0 0,1-1 0,3-1 0,1-5 0,1-1 0,2 0 0,2-2 0,1 0 0,1-1 0,4 6 0,2-1 0,2-2 0,2-1 0,2-3 62,7 8 0,3-3 0,4-3 0,1-3-62,1-5 0,2-3 0,2-3 0,2-3 0,-1-6 0,2-2 0,1-3 0,1-4 117,14 0 1,2-5-1,0-7-117,-3-6 0,0-6 0,0-6 0,-2-7 0,-1-6 0,-3-6 0,-13 0 0,-2-3 0,-1-3 0,-2-4 9,2-6 1,-2-4 0,-1-4 0,-1-2-82,-6 5 0,0-2 0,-1-2 0,-1-2 0,-1 0-18,-3 3 0,0 0 0,-1-1 0,0-2 0,-1 0 0,0 0 90,1-3 0,0-2 0,-1 1 0,0-2 0,0 0 0,-1 0-124,-1-2 1,1 0 0,-1-1-1,-1 0 1,-1-1 0,0 0 97,-3 9 0,0 0 1,-1 1-1,-1-2 0,0 0 1,-2-3-1,-1-1 0,-2 1 1,-2-2 0,0-2-1,-2-2 1,0 0 0,-1 0-1,-1 1 1,0 2 0,-1 4 50,0-3 1,-1 2 0,-1 3-1,-1 0 1,-1 0 0,0-1 0,-3-2 26,1 0 0,-2-2 1,0-3-1,-2 1 1,0 0-1,-3 4 1,-1 3-1,-2 6 83,-11-16 0,-4 7 0,-3 6 0,-4 4-2,-1 8 0,-3 3 0,-2 6 0,-4 6-133,-1 7 0,-3 7 0,-2 5 0,0 6 7,-5 8 1,-1 7 0,1 6-1,0 5-7,8 2 0,1 3 0,0 5 0,0 2 0,2 3 0,6-3 0,0 3 0,1 3 0,1 1 0,1 1 0,1 2 0,-2 4 0,1 3 0,2 1 0,0 2 0,2 0 0,1 2 0,4-7 0,2 2 0,0 1 0,1 1 0,1 0 0,1 0 0,2 1 0,-1 1 0,2 1 0,0 0 0,2 1 0,1 0 0,0 0 0,2 0-38,1-1 0,1 0 0,0 1 0,2-1 1,1 0-1,1 0 0,1-1 38,1 7 0,1-1 0,1 0 0,1 0 0,3-1 0,2-2 46,0 7 1,2-2-1,2 0 1,5-1-1,7-1-46,5-7 0,6 1 0,4 0 0,2-3 0,2-2 0,0-5 0,7 6 0,0-5 0,4-4 0,5-2 0,2-5 0,4-1 0,3-3 0,0-5 0,-2-8 0,1-9 0,-2-8 0,1-5 0,-2-4 0,2-4 0,-1-5 0,-1-4 0,-1-3 22,2-6 0,-2-3 0,-2-4 0,-1-4-94,-9 3 0,-1-2 0,-2-3 0,-1-2 0,0-2-162,0-4 0,-1-2 0,-1-2 0,-2-2 1,0 0-52,-6 5 0,0-1 0,-2-1 0,0 0 0,-1-2 1,-2 1-46,0-3 0,-1-1 0,-1-1 0,-2 0 1,0 0-1,-2-1-120,-1-1 0,0 0 0,-2 0 1,-2-1-1,0 0 0,-2 1 434,-2 0 0,-1-1 0,-2 1 0,-1-1 1,-1 1-1,-2 1 0,-2-8 0,-2 1 1,-2 0-1,-1 0 0,-2 1 0,-2 3 0,0 0 1,0-1-1,-1 1 0,1 0 0</inkml:trace>
  <inkml:trace contextRef="#ctx0" brushRef="#br0" timeOffset="229651">28543 2189 22194,'-14'0'1440,"0"0"-901,0 8-89,-1 4-90,-5 9 0,0 2 89,-5-3 1,3-8-180,1-4 0,5-14-180,8-7 0,11-16-90,16-13 90,17-12-405,-11 23 0,3-1 315,4-2 0,1 2 0,5-1 0,2 2 0,0 3 0,1 3 0,0 6 0,0 4 0,-2 4 0,-1 5 0,26 16 18,-19 22-18,-27 31 0,-21-19 0,-8 3-1580,-9 10 1,-7 3 1579,4-13 0,-3 1 0,-2 0 0,-3 4 0,-2 1 0,0-1-356,-2 2 1,0 0 0,-1 0 385,2-5 0,1 0 0,0-2 35,3-4 1,1-1 0,0-3 69,-7 10 0,2-5-26,7-7 1,3-4 70,-11 10 2213,19-20-2393,18-21 1598,20-18-1598,23-14 0,-13 10 0,3-1 43,9-2 0,3 0-43,5-2 0,3 1-401,2-1 1,0 2 85,-1 1 1,0 1-361,-4 1 1,-2 2-465,-6 1 1,-1 2-256,-5 0 0,-1 1 1394,-6 0 0,-1-1 0,20-19 0,-5-3 0</inkml:trace>
  <inkml:trace contextRef="#ctx0" brushRef="#br0" timeOffset="229887">29615 1909 21745,'11'-40'989,"1"0"0,-2 2 1,0 2-630,6-22 179,-4 18 1,-2 30 270,-5 34-91,-2 42-479,-4-11 0,-1 11 0,-2 0-1010,1-7 1,-2 0-1,1 4 770,0-12 0,0 4 0,0 1 0,-1 0 0,1-3 0,-2 5 0,0-1 0,0-1 0,-1 0 0,1 1 0,0 1 0,-1-1 0,0 0-158,1-2 1,-1 0 0,1 0 0,-1-2-173,-3 14 0,1-1 0,-1-2-460,2-7 1,0-3 0,-1-1-66,-2 13 1,0-4-325,3-15 1,0-5 1178,-1 3 0,8-41 0,5-26 0</inkml:trace>
  <inkml:trace contextRef="#ctx0" brushRef="#br0" timeOffset="230169">29619 2221 20849,'2'-63'869,"0"1"1,0 4-1,2 2-644,1 8 0,2 1 171,0 9 1,1 2-38,12-14 92,6 23-1,10 27 0,13 27-315,-19-2 0,1 6-508,4 8 1,1 4 432,-10-9 0,0 2 0,0 2-427,0 5 0,0 2 1,-1 1 396,1 4 0,-1 1 0,-1 2-570,-1 3 1,-1 2 0,-1 0 539,-1 2 0,0 0 0,-2 0 0,-1-2 0,-1 1 0,-2-1-284,-1-4 0,0 0 0,-2-2 134,-2-4 0,0-2 0,-1-1-210,2 14 0,-2-3 10,-3-11 0,-1-4-909,-6 20 686,-11-31-1945,-13-28 2518,-11-32 0,15 4 0,-1-4 0,-2-7 0,-1 0 0</inkml:trace>
  <inkml:trace contextRef="#ctx0" brushRef="#br0" timeOffset="230368">29599 2348 20755,'-36'-38'1049,"0"1"1,3 2-1,3-1-779,5 4 0,5-1 90,-5-26-90,31 3 0,27 4-503,-4 25 0,9 2 233,8 1 0,9 1 0,-1 2-699,-10 5 1,0 1 0,3 0 428,0 1 0,2-1 0,1 2 0,-3 1-570,-1 2 1,-2 3 0,-2 0 796,19-3 1,-2 1 0,-6 1 0,-2 1 0,-5 0-1,0 0 1</inkml:trace>
  <inkml:trace contextRef="#ctx0" brushRef="#br0" timeOffset="230968">30919 1656 21835,'-5'-16'2878,"1"0"-2338,8 0-361,1 2 1,4 7 0,4 9 90,3 18-90,6 21-135,-9-11 0,-1 3-421,2 9 1,-2 2 465,1 6 0,-3 0-45,-1 5 0,-2-1 0,-2 0 0,-2-1-45,0-4 0,-2-2-107,-1-6 1,0-3 465,0 23 1,0-18-90,0-16-90,0-18-90,-5-22 810,3-25-810,-3-26-90,4 19 0,2-2-567,1-9 1,1-2 566,1 14 0,0-2 0,2 0 0,2-3 0,1 0 0,1 0 0,1-2 0,2 0 0,2 0 0,1 3 0,1 0 0,2 1 0,0 4 0,2 1 0,2 2-396,13-11 1,5 5 395,2 10 0,4 8-45,0 10 1,2 9 44,0 9 0,0 10 0,-4 7 0,-4 7 0,-5 5 0,-7 6-136,-8 1 1,-7 3 180,-8 0 0,-7-1-45,-8-2 0,-6-1 0,-3-4 0,-4-4 90,-27 17-8,2-21-82,8-15 1288,13-21-1288,12-14-225,19-6 0,6-4-764,9-24 168,-2 20 1,2 1-2148,6-10 3050,-11 18 0,-13 14-1,-11 12 1</inkml:trace>
  <inkml:trace contextRef="#ctx0" brushRef="#br0" timeOffset="231609">28868 4396 23544,'-34'-13'2428,"10"-5"-1888,16-7-90,18-2-181,17-5 1,24 3-180,-13 12 0,5 2-1081,15-2 1,6 0 1020,-11 5 0,3-1 0,3 0-644,-6 2 1,2-1 0,1 0 0,3 0 613,-5 1 0,2 0 0,2 1 0,0-1 0,1-1-321,-4 2 1,1-1-1,1 0 1,1 0-1,0 0 1,1 0 320,4-1 0,0 0 0,2 0 0,0 0 0,0 0 0,0 0 0,-9 1 0,0 0 0,0 1 0,1-1 0,0 0 0,2 0 0,1-2-10,-4 1 0,3-1 0,0 0 0,2-1 0,0 0 0,0 1 0,-2-1 0,-2 0 0,-2 2-205,10-4 1,-3 2 0,-2-1-1,0 1 1,0-1 0,2 0 188,-2-1 0,3 0 0,1-1 1,0 0-1,-3 1 0,-3 0 1,-5 1-77,5-3 0,-5 2 1,-3 0-1,-2 0-198,7-3 0,-3 0 0,-4 0 170,4-2 0,-7 1-1400,3-7 949,-55 18 581,-41 20 0,2 3 0,-5 4 0,-8 4 0,0 0 0</inkml:trace>
  <inkml:trace contextRef="#ctx0" brushRef="#br0" timeOffset="231881">29432 4858 22734,'-43'24'1229,"-1"0"0,6-3 1,4-1 29,-6 5-359,34-16-900,46-16 0,0-4 0,7-3-1074,-3 2 0,4-1 0,2 0 1074,-3 0 0,1 0 0,3 0 0,0-1-465,9-1 0,2-1 0,1 0 0,2 0 465,-8 2 0,2 1 0,0-1 0,1 0 0,1 1-285,-8 0 0,1 1 1,0 0-1,1-1 0,0 1 1,0-1 284,0 1 0,1-1 0,0 1 0,0 0 0,0-1 0,-1 0-229,10-2 0,0 0 1,0 0-1,-1-1 1,-1 1 228,-3 0 0,0 0 0,-1 0 0,-1 0 0,-1 0 0,-3 0 0,-2 1 0,0-1 0,-1 1 0,-1-1-36,6-1 1,0-1-1,-2 1 1,-1-1-415,9-3 0,-1 0 1,-4 0 123,-7 2 1,-3 1-1,-2-1-753,11-4 0,-4-1 1079,-13 5 0,-3 0 0,10-9 0,-15 5 0</inkml:trace>
  <inkml:trace contextRef="#ctx0" brushRef="#br0" timeOffset="233085">28908 823 21025,'-6'-33'3238,"0"-3"-2698,10-12 0,4-4-181,6-3-179,3 5-90,1 13 0,-2 23 0,3 28 90,1 31-135,-7-10 0,0 3-490,3 9 1,0 3 444,4 6 0,1 0 45,1 3 0,1 0-45,1-1 0,1 0 0,-2-4 0,1-2 0,-2-4 0,1-3 0,-3-5 0,0-3-46,-2-4 1,1-3 45,13 18-180,-3-10-360,-5-11-449,-2-13-181,-5-6-449,-7-8 250,-4-8 1369,-17-4 0,-6-11 0,-12-2 0</inkml:trace>
  <inkml:trace contextRef="#ctx0" brushRef="#br0" timeOffset="233486">29140 1398 18686,'-53'-4'4138,"6"1"-3688,4-6-180,13 4-1,9-1-89,11 3 90,14 1 0,12 12 0,17 5-90,14 12-180,10 5 45,-26-16 0,1 2-45,0 1 0,-1 0-137,-2 0 0,0 1 137,23 18 90,-11-1-90,-5-8 0,-7-4 0,-5-13 0,0-4 0,-2-18 0,3-11 0,-1-19 90,1-19-100,-14 24 1,0-1 144,0-3 0,-2-1 0,-1 0 0,-1 0 45,-3 3 0,0 1 0,0-27-90,-4 13-90,-8 12 0,-8 11 90,-18 13-180,-21 12-282,18 8 0,-3 3 237,-9 7 1,-2 2-649,-5 5 0,-2 2 333,17-4 1,0 1-1,0 1-480,1-1 1,0 2 0,0 0 929,3 2 0,0 1 0,1-1 0,-14 13 0,1 0 0,4 0 0,-1 1 0</inkml:trace>
  <inkml:trace contextRef="#ctx0" brushRef="#br0" timeOffset="246338">10534 1185 23813,'-21'-9'2609,"3"-2"-2159,9 0-1,6-3-179,12-2 90,11-2-90,17-2 0,16 1-663,-20 11 1,3 3 392,5 2 0,3 3 0,6 4 0,2 3-499,4 5 1,2 3 498,4 5 0,2 4 0,-20-7 0,0 2 0,0 1-924,2 3 0,0 0 0,0 1 924,1 1 0,0 1 0,-1 1 0,0 0 0,0 0 0,-1 0-294,-1 0 1,-1 0-1,0-1 294,-4-2 0,-1 1 0,-1-2-39,13 9 0,-3-2 39,-7-5 0,-2-1 304,-2 1 0,-3-1-304,7 5 2599,-6 1-2599,-42-26 1464,-5-6-1464,-23-11 813,0-1-813,-9 3 0,-10 4 0,-6 3-151,26 3 1,-1 2 150,0 2 0,-1 2 0,-1 0 0,0 2 0,2 2 0,-1 2 0,-8 5 0,1-1 0,-15 6 0,26-9 0,3-1 0,3-4 0,15 3 0,8-4 0,18 5 0,14-2 0,26-4 0,-17-3 0,6 0-514,10-1 1,9-2 0,-3 1 513,-9-1 0,-2 1 0,3-1 0,-1 0 0,4 1 0,-1-1 0,-3 0 0,-1 0 0,-3 0 0,-1-1 0,17 0 0,-3-1-203,-7 2 0,-3 0 203,-9 0 0,-3 0 0,22 1 0,-10-2 0,-20-3 0,-5-4 0,-17-8 1864,-4-10-1864,-10-16 0,-6-12 0,-4 2 0,-4-4-433,2 12 0,0-1 433,1 3 0,-2-3 0,0 3 0,-6-6 0,0 1 0,-2-1 0,-2 0 0,0 2 0,-1 1-384,1 3 0,0 3 384,0 3 0,-1 3 0,0 5 0,-1 4 0,-1 6 0,-1 6 0,-2 6 0,-3 9 0,-1 11 0,-3 9 0,1 2 0,-9 10 0,0 5-542,6-1 1,-2 4 0,4 0 421,10-4 0,2-1 0,2 2-630,-2 1 1,2 0 0,-1 2-301,1 0 1,0 1-1,0 1 1050,0 0 0,-1 1 0,0-1 0,-1 2 0,0 0 0,0 0 0,-2 0 0,1 0 0,-1 0 0</inkml:trace>
  <inkml:trace contextRef="#ctx0" brushRef="#br0" timeOffset="253971">13303 4614 21205,'-49'11'839,"-1"0"1,0 1-1,-2-1-479,-2 0 0,-1 0-632,0 1 0,0-1 586,-1 0 1,2 1-1783,2-2 0,2 0 1693,3 1 0,2-2 0,7-1 0,1-2 245,-1 0 1,3-3-111,-6 1-90,14-4-270,52-10 0,19-3 0,15-3 0,1-1-409,-14 3 0,0 0 1,2 0-1,5-2 409,-2 2 0,4-2 0,4-1 0,0 0 0,1 0 0,-1 1-10,-1 0 0,1-1 1,-1 1-1,1 0 1,1 0-1,1-1 10,-3 2 0,0 0 0,1-1 0,1 1 0,1-1 0,-1 0 0,1 0-121,-4 2 0,0-1 0,0 0 0,1 0 1,0 0-1,0 0 0,0 0 0,0 0 121,3-1 0,-1 1 0,1-1 0,0 1 0,0-1 0,0 1 0,0-1 0,0 0-127,0 0 0,0 1 0,0-1 1,-1 1-1,2-1 0,0-1 1,2 1-1,2-2 127,-9 2 0,2 0 0,1 0 0,2-1 0,0 0 0,0 0 0,1-1 0,-1 0 0,0 1 0,-1-1 0,-1 1 0,2-2 0,0 1 0,0-1 0,-1 0 0,0 0 0,0 0 0,0 1 0,-1-1 0,0 0 0,0 0 0,5-1 0,0 0 0,1-1 0,-1 1 0,0 0 0,-2-1 0,0 1 0,-2 0 0,-3 0 0,5-1 0,-1-1 0,-2 0 0,-1 0 0,-3 1 0,-4 1 0,-3 1 0,4-2 0,-6 2 0,-3 0 0,0-1 221,14-9 1,-2-1 0,-5 1-222,-5 2 0,-5-1 671,2-4 1,-14 2-672,-35 2 1290,-27 12-3089,-28 8 450,21 11 0,-4 4 1575,-8-2 1,-2 2 0,-9 6 0,-3 1 0,19-5 0,-1 0 0,0 1 0</inkml:trace>
  <inkml:trace contextRef="#ctx0" brushRef="#br0" timeOffset="254256">13912 4745 19605,'-53'32'309,"1"0"1,-1 0 0,0 0 0,0 0 0,4-3 0,1 0 0,1 0 0,-1-1-1,0 1-111,-1 1 0,-1 0 0,0 0 0,3-1 0,4-2 12,-3 4 0,4-3 0,2 0 59,-19 14 1,27-11 314,80-29-584,-10-11 0,7-5 0,3-3 0,2 1 0,3-1 0,4-2 0,6-2-280,-9 3 0,5-1 0,4-2 0,2-1 0,3 0 0,-1 0 0,-1 1 1,-3 1 279,-5 2 0,-2 1 0,-1 0 0,0 0 0,1 1 0,0-1 0,3-1 0,2 0-76,-6 2 1,3-1 0,2-1 0,1 0 0,1 0 0,0-1 0,1 1 0,-2 0 0,0 1 0,-2 0 0,-2 1 75,10-2 0,-2 0 0,-1 2 0,-1-1 0,-1 1 0,1 0 0,-1 0 0,2 0-115,0-1 1,1 1 0,-1 0 0,1-1 0,0 1 0,-1 0 0,1 0 0,-1 0 114,-1 1 0,0 0 0,-1-1 0,0 1 0,0 0 0,2 0 0,1-1 0,2-1-70,-9 3 0,2-1 0,1 0 0,2 0 0,0-1 0,1 0 0,-1 1 1,-1-1-1,-1 1 0,-1 1 0,-3-1 70,6 0 0,-2 0 0,-2 0 0,-1 1 0,0-1 0,0 1 0,1-1 0,2-1 0,0 1 0,3-2 0,2 0 0,0 0 0,-1 0 0,0 0 0,-3 1 0,-3 0 0,-4 1 0,11-3 0,-4 0 0,-4 2 0,-2-1 0,0 0 0,7-2 0,-3 0 0,0 0 0,-3-1-405,-7 3 0,-2 0 1,-1 0-1,-2-2 481,5-3 1,-2 0 0,-2-3 0,10-12 0,-3-2-1,-8-2 1,0-1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3:36.351"/>
    </inkml:context>
    <inkml:brush xml:id="br0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11082 10308 20305,'21'-61'1754,"-12"29"0,-2-1-1439,-2-3 0,-2-1-1645,0-2 1,-2-1 1689,-4-2 0,-2 0-45,0-1 0,-2 0 38,-4 1 1,-3 0-129,0 2 0,-6 1 249,-13-10 1,-9 5-385,-13 10 0,-5 6-60,19 9 0,0 2 0,-2 4-331,-5 7 1,-1 6-1,2 3 301,-10 8 0,0 8 30,5 4 0,-3 6 0,3 3-452,3 1 1,1 4-1,2-1 422,0 0 0,0 1 0,5 0 0,-6 15 0,10-3 254,9 8-254,19-3 0,20-6 0,23-1 0,-8-25 0,5-1-134,6 0 0,7-1 134,4-2 0,7-1 0,2 2 0,-12-3 0,2 1 0,0 0 0,2 3-161,-2 1 1,2 2 0,1 1 0,-2 1 0,-2 1 160,1 1 0,-2 0 0,-2 2 0,-2 3 0,10 13 0,-4 3 0,-7 2 0,-15-8 0,-4 1 0,-4 0 0,-1 3 0,-3 1 0,-3 1 0,-3 1 0,-3 2 0,-5 3 0,-7 4 0,-6 5 0,-3 1 0,0-4 0,2-11 0,-1-3 0,-2 0 0,-4 4 0,-4 0 0,-4 5 0,-3 2 0,-1-1 0,-1-3 0,3-5 0,-4-2 0,2-5 0,-2-1 0,-2 1-293,0-1 1,-3 2 0,-1 0 0,0-2 0,2-6 322,-9 3 0,2-7 0,-1-1-116,2-4 0,-1-2 1,2-4 85,-16 2 0,1-7 330,6-8 1,3-8-331,7-10 0,4-8 0,6-7 0,5-7-45,6-10 1,7-5 44,6-7 0,7-2 0,7-5 0,7-1 0,6 1 0,9 1 0,7 10 0,8 1 0,5 4 29,7 8 1,5 4 0,0 3 241,0 0 1,1 1 0,1 7-242,1 9 0,0 5 0,-3 7-75,2 8 0,-4 6 45,-3 1 0,-2 3 0,-6 3 0,-1 3 862,-5 0 1,-3 1-863,-6-1 0,-1 1 0,17 19-90,-11-7 851,-11-7-2380,-2-9 270,-11-9 342,-2-15-1512,-7-14 2519,-7-23 0,-2-22 0,1 26 0,0-1 0</inkml:trace>
  <inkml:trace contextRef="#ctx0" brushRef="#br0" timeOffset="340">11492 9322 24173,'9'-38'569,"0"0"1,0 4 0,-1 3-390,6-17 0,-6 15 0,-2 10-90,-4 10 180,-2 12 179,2 21 181,4 33-405,-2-6 0,2 7-886,-1-6 0,1 4 0,-1 2 661,0-5 0,0 1 0,0 3 0,0 0-613,1 6 1,0 2 0,-1 1 0,1 0 612,-1-9 0,0 0 0,0 0 0,1 1 0,-1-1 0,1 2 0,0 0 0,0 0 0,0 0 0,0 0 0,1-2 0,-1 1 0,1 0 0,-1-1 0,1 0 0,2 11 0,0 0 0,1-1 0,-1-1 0,0-3 0,-1-1 0,1 0 0,0-2-301,-1-2 1,1-2 0,0 0-1,-1-2 301,2 11 0,-1-2 0,1-2 0,-1-6 0,0-2 0,-1-2 0,2 11 0,-1-3 0,-1-10 0,-1-2 0,-1-3 0,0-3-270,5 8 684,-3-3-1583,0-33 389,2-13-1558,4-20 2338,5-26 0,-8 15 0,0-3 0,0-5 0,0-1 0</inkml:trace>
  <inkml:trace contextRef="#ctx0" brushRef="#br0" timeOffset="684">12609 10760 21205,'12'-35'3238,"-4"10"-2698,0-5-91,-4 14 271,0-2-540,-2 10-90,0 0 270,2 20 179,4 15-179,4 20 0,1 9-270,-1-7 0,-1 3-696,0 0 1,1 4 0,-1-1 635,-3-9 0,0 0 0,0 3-30,0 1 0,0 4 0,0 0 0,0-2 30,-1 0 0,1-1 0,-1 0-30,2 12 0,-1 1 0,0-4-690,2 3 0,-2-7 375,-3-17 1,-1-4-855,6 24-451,-12-51-358,-6-34-721,-8-31 2699,5 13 0,1-5 0,-2-13 0,0-5 0,4 18 0,-1-1 0,1 0 0</inkml:trace>
  <inkml:trace contextRef="#ctx0" brushRef="#br0" timeOffset="953">12584 9833 22824,'-24'-23'1349,"-2"59"-1079,12 18-180,8-3 0,5 5 45,9 6 0,7-1-654,-3-17 1,3-2 563,5 10 0,3-5-45,18-3 333,18-19-333,-16-25 90,6-19 0,-35-14 0,-8-7 0,-8-22-129,-4 15 0,-4 0 84,-7 14 0,-3 2-45,0 2 0,-2 1-90,-27-15 0,0 14-269,-2 15-271,2 16-269,1 14-631,4 16-988,8 7 2518,13 7 0,15-1 0,9 0 0</inkml:trace>
  <inkml:trace contextRef="#ctx0" brushRef="#br0" timeOffset="1526">13770 9571 23903,'43'-44'1799,"-4"6"-1709,-11 11 0,-8 8 90,-4 10 180,0 23 270,2 29-406,-5-4 1,1 8-757,-3 1 1,1 7 0,0 4-1,0-3 592,1 8 0,-1 0 0,1 4-24,-2-14 0,0 5 0,0 0 0,-1 0 0,0-3-36,0 0 0,-2-2 0,0-1 0,1 0 22,0 0 1,-1 0-1,1-1 1,-1 0-23,2 13 0,0-1 0,1 2-340,-1-8 1,1 1-1,-1 0 1,0-4 339,-1-2 0,-1-3 0,1 0-133,1 8 1,1 1-1,-2-8 133,-1-10 0,-2-5 0,5 20 0,-3-16 0,-2-16-89,-4-17 2018,0-23-2199,-2-27 135,-1 9 0,-2-6 94,-2-12 0,-3-7 1,0 1 40,1 9 0,-1 2 0,-1-3-23,-1 2 1,0-4-1,-2 1 1,-4 3 22,-9-9 0,-6 3 0,0 6 45,-6-3 0,-5 8-45,5 10 0,-4 2 0,0 10-32,-6 13 1,1 12 76,-1 6 0,2 7 0,0 7 0,4 6-45,3 8 0,3 4 45,5 6 0,5 3-964,3 3 1,5 2 918,6 2 0,4 0 44,5-4 1,4 1-175,3-4 0,7-1 175,12 7 0,8-3-45,-7-17 0,4-4 0,13 4 0,3-8 35,-9-17 1,1-6-36,3-4 0,0-4-45,0-2 0,-1-4 105,-2-2 1,0-2-106,-3-2 0,-2-2 45,23-20-180,-27 10 0,-4-1-179,5-11 1753,-6-9-2113,-29 24-1264,-23-2 184,-1 11 887,-15 1 912,14 4 0,3 2 0,1-2 0</inkml:trace>
  <inkml:trace contextRef="#ctx0" brushRef="#br0" timeOffset="1982">14399 11068 22374,'23'0'1170,"1"0"-811,2 8 1,7 2-90,5 8-90,7 0 0,6-2-180,5-6 90,8-4-90,-30-8 0,1-2-590,0-1 0,1-2 590,0-3 0,-1-3-45,0-1 0,-1-3 45,-1-3 0,-3-3-45,-1-3 0,-3-2 90,-1-4 0,-3-2-45,-3-4 0,-3-1 0,-3-3 0,-2-2 45,-4-2 0,-2-1 135,-1-1 0,-2 1-45,-5 1 0,-2 1-45,2 3 0,-4 2 130,-10-1 1,-3 4-131,-16-5 90,-19 14-1992,2 49 2037,24 1 0,1 7-90,-4 11 0,1 6-592,0 10 0,3 4 517,8-14 0,1 1 0,2 1-60,1 3 0,2 0 0,2 1 30,2 0 0,2 1 0,3-1 0,0-2 0,2 1 0,3-2-30,3-2 0,3-1 0,1-1 0,5 14 0,7-2 30,5-15 0,6 0 0,1-5 15,6 0 0,5-6-45,-3-6 0,3-3 0,-1-6 0,10-8 0,-1-7-63,1-1 1,1-5-28,0-2 0,-2-4 0,-3 0 0,-2-3-180,-3-2 0,-1-1-90,-6-2 0,-3-1-90,-4-2 1,-3-1-720,11-27-675,-22 11 0,-5-3 1844,-7-19 0,-4 20 0,-3 2 0,-13-13 0</inkml:trace>
  <inkml:trace contextRef="#ctx0" brushRef="#br0" timeOffset="2791">17214 9381 23903,'22'-40'1260,"-3"7"-1080,-5 12-91,-6 10 91,-4 17 0,-2 15-90,-10 19 0,-2 19-359,0-23 0,-1 1 269,-1 5 0,-2 0 45,-1 1 0,-1-2-45,0-1 0,-2-2 0,0-4 0,-1-3 90,-16 19-90,3-16 90,3-16-90,5-18 180,4-18-90,9-18-1,4-16-89,14-14-421,0 28 0,2-1 421,6-1 0,3 0 0,4-1 0,3 1 0,3 2 0,3 3 0,1 2 0,1 2 0,0 6 0,1 3 121,-1 4 0,1 4-121,29 2 90,-2 24 90,-8 26-90,-27-5 0,-5 6-424,-3 9 1,-5 8 423,-7-6 0,-4 6 0,-2 3 0,-1-3-814,-2 6 1,-3-2 0,-2 4 745,-1-1 1,-1 5-1,-3 0 1,-2-5 7,-5 1 0,-4-3 0,-1-2 0,-2 1 0,-1-1 0,-3-2 0,0-2 0,-3-2 0,0-2-205,-2-3 1,0-1 0,-2-2 204,1-3 0,0-2 0,-1-2-30,0-4 0,0-3 0,0-1 45,-14 10 0,-2-5 15,12-15 0,-1-1 0,2-4-107,-2-2 1,2-4 46,-6-4 0,3-7 0,2-26 0,13-17 0,13-12 0,12 24 0,4-2 0,10-13 0,5 0 0,-1 12 0,3 1 0,8-9 0,6 3 0,-2 17 0,3 5 0,4 3 0,3 5 0,4 2 0,5 6 0,6 10 0,6 6 0,-1 1-232,-9-2 1,0 3 0,3 1 231,-1 1 0,4 3 0,0 0 0,-2 1 0,7 3 0,-2 1 0,0 1 0,-13-7 0,1 0 0,0 1 0,0-1 47,1 0 1,0 0 0,1 0 0,-1-1-48,1-1 0,-1 0 0,0-1 0,0 0 0,15 3 0,0-1 0,-1-1 0,-3-2 0,0 0 0,0-2 0,-5-3 0,0-1 0,-2-1 148,-4-1 1,-2-2 0,-1-1-149,15-2 0,-3-2 0,-9-3 0,-3-3 0,-7-1 0,-2-2 195,16-14-195,-14-2 0,-15-4 1460,-7-1-1460,-10-1 0,-1-1 0,-2 4 2221,-1 2-2221,0 5 1147,-2 3-1147,0 4 75,0 3-3313,-6-4 359,-4 3 2879,-12-6 0,-14 5 0,-8-1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27:59.46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24381 7327 24263,'-21'-36'1889,"3"4"-1709,2 9 270,7 12-1,4 23 1,5 26-315,1-2 0,1 3-1606,1 12 1,1 3 1515,1 8 0,2 3-45,-3-19 0,1 0 0,0 1-261,1-1 0,-1-1 1,1 0 260,1 19 0,0-3 0,-1-8 0,0-4 135,-2-8 0,0-3-135,2 18 0,-16-116 0,5-6-690,0 12 0,0-9 0,1 2 690,4 8 0,0 1 0,2-1 0,1-4 0,0-2 0,1 1 340,2 0 0,0 1 1,1-3-341,0 6 0,1-2 0,0 0 0,1 4 0,-1 2 0,0 3 0,0 0 0,1-6 0,1-1 0,1 11 622,10-5-622,5 43 0,11 42 0,-14 4 0,1 11 0,-1 0-372,-3-8 1,0 0 0,0 2 371,-1 2 0,1 4 0,0 0 0,-1-4 0,-1 1 0,-1-3 0,1 0 519,4 7 1,1 0-1,-1-4-519,0 0 0,1-3 458,5 5 1,0-10-459,5-23 0,3-29 0,2-36 0,-14 9 0,-1-4-257,2-7 0,1-5 257,-2 5 0,1-3 0,-1 3 0,1-3 0,1 2 0,4-8 0,-1 7 1578,0 15-1848,8 51-1529,-10 21 630,-8 0 0,-1 4 1069,-5-1 1,0 0-1,2 0 1,0 1-1,1 0 1,-1-1 0</inkml:trace>
  <inkml:trace contextRef="#ctx0" brushRef="#br0" timeOffset="325">26285 7011 22644,'-14'-53'1889,"0"6"-1439,-1 10-90,1 8-91,8 9-89,0 2-90,6 7 90,0 0-90,0 1 0,0 1 0,0 0 270,-11-8 0,1 2-1,-13-5 1,0 11 90,-25 25-360,11 15-45,9-3 0,3 7-45,5 24 0,6 5-558,3-14 0,4 1 558,2-5 0,2 4 0,3-5-135,5 3 0,5-3-1218,8 13 0,3-1 408,-4-18 1,2-3-450,6 8 0,3-8 1394,15-11 0,7-15 0,4-12 0</inkml:trace>
  <inkml:trace contextRef="#ctx0" brushRef="#br0" timeOffset="907">27093 6572 18951,'-4'-51'1019,"-1"0"1,-1 3 0,-3 0-492,-3 4 1,-4 1-259,-1 4 0,-3 3-90,-1 4 0,-4 4-1,-1 6 1,-3 6 265,-4 8 1,-1 8-356,-3 10 0,1 7-46,-3 12 1,2 8-219,-1 10 0,5 6 174,11-13 0,3 1 0,2 5 22,4 2 1,2 4-1,2 2 0,3 0-22,4-1 0,2 1 0,3 0 0,2 1-467,2 4 0,3 2 0,3-2 0,1-4 467,4 1 0,3-5 0,4-7 0,13 2 0,4-16 269,23-30-269,-31-13 0,-2-8 0,2-9 0,-1-6-354,-1-8 0,-1-5 354,0-7 0,-1-3 0,-11 15 0,0-1 0,0 0 60,-1-3 0,-1 0 0,0-1 29,0-2 1,-2 1 0,0-1-90,-1 2 0,-1-1 0,-1 1 0,-1 2 0,-2 0 0,-1 1 128,3-15 1,-3 1-129,-4 8 0,0 3 0,-2 8 0,-1 3 2618,-1-21-2618,0 16 234,-5 18-234,-2 16 0,-16 53 0,5 15 76,3-5 0,0 6-76,3-1 0,2 7 0,2-16 0,0 6 0,0 2 0,2 1 0,1-5 0,1 1 0,1 1 0,0 0 0,-1 0-353,1 0 1,-1 0 0,1 0 0,0 0-1,1 0 353,1 1 0,1 0 0,1 0 0,1-2 0,0-4 0,2 14 0,2-5 0,0-1 0,2-1 0,1-1 0,1 0-254,1-5 0,1-1 0,3 2 254,1-6 0,1 3 0,1-2 0,0-3 0,0 0 0,1-3 0,1 0 0,3 8 0,2 0 0,-1-5 0,0-8 0,-1-4-3,2-3 1,0-5 2,8-6 885,3-25-885,-15-48 0,-10 11 0,0-4 537,0-13 0,0-5-537,-2 15 0,0-1 0,0-2-277,-1-4 1,1-2 0,0 0 276,1-2 0,0-1 0,0 1 0,0 1 0,0 0 0,1-1-945,-1 5 1,1-3 0,1 1 0,-2 4 944,1 3 0,0 3 0,-1 0 0,1-7 0,1 1 0,-2 6 0,-1 14 0,0 0 0</inkml:trace>
  <inkml:trace contextRef="#ctx0" brushRef="#br0" timeOffset="1408">28925 5979 20575,'-40'12'1109,"1"-1"1,0 0-1,0 1-659,1-2 0,1 0-1,3 0 1,2-2 180,-20 2 0,15-4-181,19-6-89,14 0-180,23 0 0,26-6-180,-11 1 0,5-2-840,11-2 1,2-2 749,7-2 0,1 1-180,1-1 1,0 1-316,-2 0 0,-2 1-360,-6 0 1,-2 2 968,2 0 0,-4 4 1,3 8-1,-2 8 0</inkml:trace>
  <inkml:trace contextRef="#ctx0" brushRef="#br0" timeOffset="1565">28880 6486 21386,'-32'20'1754,"0"-1"0,-19 13-121,39-20-1004,33-15-449,10-7 0,6-3-90,9-4 0,4-2-966,8-2 1,2-2 560,1-1 0,1 1-405,-1 1 1,0 0 686,-14 5 1,0-1 0,-2 1 0,0 0 0,-2 1 0,7-4 0,-1-1 0</inkml:trace>
  <inkml:trace contextRef="#ctx0" brushRef="#br0" timeOffset="2893">30001 4867 22374,'-23'-18'2519,"8"-2"-1800,19-5-179,20-5-90,25-1-360,-12 13 0,5 2-1033,9-3 0,4 1 943,-12 6 0,3 1 0,1 0 30,3 0 0,2-1 0,-1 2-60,1 0 0,1 1 0,-2 0-120,-3 0 0,0 1 0,-1 0-345,13-1 1,-3 0-226,-9 2 0,-5 1-1438,21-1 2276,-31 3 0,-32 8 1,-19 1-1</inkml:trace>
  <inkml:trace contextRef="#ctx0" brushRef="#br0" timeOffset="3215">30480 4632 21025,'-34'6'1259,"0"1"1,-27 7-631,11 3-89,6 6 0,5 9-181,1 10-947,5 11 633,17-22-1,1 1 1,2 3 0,2 0 0,1 2 0,1-1-45,3 0 0,2-1 90,0 28 183,14-9-273,10-9 0,20-12 0,21-15-382,-19-13 0,3-2 382,8-5 0,3 0-583,5 0 0,2 1 538,0-2 0,-1 1 45,-4 2 0,-3 2 91,-10 2 1,-3 3-92,15 18 90,-33 15-90,-34 3 0,-13 3-45,1-7 0,-5-1-350,0-3 1,-3 1-1,-1-2-10,-8 3 1,-1-4-226,2-1 0,0-2-181,4-5 1,1-1 810,-20 12 0,18-17 0,10-9 0</inkml:trace>
  <inkml:trace contextRef="#ctx0" brushRef="#br0" timeOffset="3474">31105 5220 21420,'26'-54'719,"-1"0"1,-4 7 0,-4 1-585,-9 10 0,-6 2 135,-9-9 26,-13 27-116,-5 30-90,2 27-90,15-10 0,4 4-292,1 4 0,4 1 337,4 4 0,4-1-45,2-2 0,3-2 45,1-3 0,4-4 265,6-4 1,2-11-41,15-32-180,-7-17-90,-24-7 0,-6-5-323,-8 6 0,-3-1-37,-1 1 1,-1 1-226,-4 1 0,-3 2-366,0 2 0,0 3 951,-16-17 0,4 10 0,3 10 0</inkml:trace>
  <inkml:trace contextRef="#ctx0" brushRef="#br0" timeOffset="3915">31999 4261 22194,'2'-64'1979,"-7"5"-1529,-10 13 180,-13 15-181,-11 21-179,-8 22-1098,-2 24 873,26-9 0,2 5-45,3 5 0,4 3 0,4 6 0,4 1 0,4 2 0,6 0-334,3 0 1,4 0 333,5-4 0,3-2 0,3-3 0,3-3 0,2-5 0,3-3 0,0-3 0,3-2 0,0-5 0,1-2 14,-1-1 1,-1-1-15,27 12 0,-27-5 0,-4 3 0,4 17 0,-8 20 90,-32-7-90,-14 1 0,-11 1 0,14-29 0,-1-2 0,-21 22-127,4-7 217,3-12 322,6-6-412,5-14 648,5-3-738,4-6 293,7-6-742,2-3-1290,9-28-330,2 4 2159,4-20 0,2 12 0,1-1 0</inkml:trace>
  <inkml:trace contextRef="#ctx0" brushRef="#br0" timeOffset="5049">23292 10778 19649,'-47'10'966,"0"-1"1,0 1 0,-15 0 0,5-7-356,14-6 0,10-9-611,16-39 0,36 6 0,16-3 0,4 2 0,7-1 0,5-2-405,-11 13 1,3-1 0,2 0 0,6-1 0,4-3 404,-13 13 0,3-2 0,3-1 0,3-1 0,2 0 0,1-1 0,2 0 0,1 0 0,1 0 0,0-1 0,1 2-51,-7 3 1,1 0-1,1 1 1,1-1-1,1 0 1,1 0 0,1 0-1,0-1 1,1 1-1,-1 0 1,1 0 0,0-1-1,0 1 1,0 0-1,0 0 51,-3 1 0,1 0 0,-1-1 0,1 1 0,0 0 0,0-1 0,1 1 0,-1 0 0,1 0 0,0-1 0,0 1 0,0 0 0,1 0 0,-1 0 0,1 1 0,0-1-50,0 1 1,0 0-1,0 0 1,2 0 0,-1-1-1,1 1 1,1 0-1,-1 0 1,0 0 0,-1 0-1,1 1 1,-1 0-1,-1 0 1,0 1 0,-1 0-1,-1 0 1,-2 1 49,6-2 0,-1 1 0,-1 0 0,-1 0 0,-1 1 0,0 1 0,-1-1 0,1 1 0,-1 0 0,0 0 0,0 0 0,0 0 0,2 0-61,3-2 0,-1 1 0,1-1 0,-1 1 0,0 0 0,0 1 0,1-1 0,0 0 1,1 0-1,1 0 0,1-1 0,1 0 61,-9 4 0,2-1 0,2 0 0,0 0 0,1-1 0,1 1 0,0-1 0,0 1 0,0-1 0,0 1 0,-1 0 0,0 0 0,-2 1 0,0 0 0,-3 0 0,0 2 0,8-4 0,-1 0 0,-2 2 0,-2-1 0,0 2 0,-1-1 0,0 1 0,1-1 0,0 0 0,1 0 0,1 0 0,-4 1 0,2-1 0,2 0 0,0 0 0,1 0 0,0-1 0,-1 1 0,-1 0 0,0 1 0,-3 0 0,-2 1 0,-2 0 0,-4 2 0,21-7 0,-6 1 0,-3 2 0,-2 1 0,-3-1 0,1 1 0,2-1 0,-2-1 0,-1 2 0,-2-1 0,-2 1 214,1 0 0,-2 0 1,-1 1-1,-2 0-214,11-5 0,-2 0 0,-10 1-540,6-17-1798,-42 22 2338,-51 22 0,-25 14 0,14-1 0,-3 4 0,-2 1 0,7-3 0,1-1 0,-1 1 0,1 0 0</inkml:trace>
  <inkml:trace contextRef="#ctx0" brushRef="#br0" timeOffset="5484">23552 10629 19996,'-59'22'379,"-1"-1"1,1 1 0,-1-1 0,1 1 0,5-3 0,0 0 0,0 0-1,2-1 1,2-1-520,-5 1 1,2 0-1,1-2 1,3 0 319,-5 1 0,4-2 0,3 0-180,-3 0 0,11 0 1341,19 0-1341,83-21 0,-19-2 0,7-2 0,4-3-397,2-1 1,5-2 0,2-2 0,2-1 396,-12 3 0,2-1 0,2-1 0,1-1 0,1 0 0,0-1-169,0 0 0,1-1 0,1 0 0,1-2 0,1 1 0,1-1 0,0-1 169,-8 4 0,0-1 0,2 0 0,-1 0 0,2 0 0,0-1 0,0 0 0,0 0 0,1-1-57,-2 2 0,0-1 1,0 0-1,1 0 1,0 0-1,1-1 1,0 1-1,0-1 1,0 0-1,0 1 57,-2 0 0,0 1 0,0-1 0,0 0 0,1 1 0,0-1 0,0 0 0,0 0 0,1 1 0,-1-1 0,1 1-85,-4 0 1,1 1-1,-1 0 1,1 0-1,0 0 1,0 1-1,1-1 1,-1 0-1,0 0 1,1 0-1,-1 1 1,1-1 84,-1 1 0,1-1 0,0 1 0,0-1 0,-1 1 0,1 0 0,0-1 0,0 1 0,0 0 0,0 0 0,0 0 0,0 1 0,0-1 0,-1 1 0,1 0 0,-1-1 0,1 1 0,0 0 0,-1 0 0,1 1 0,-1-1 0,1 0 0,-1 1 0,0 0 0,3-2 0,0 1 0,-1 1 0,0-1 0,0 1 0,0-1 0,1 1 0,0-1 0,1 1 0,0-1 0,2 0 0,-6 1 0,1 1 0,2-1 0,0 0 0,1-1 0,0 1 0,1 0 0,-1-1 0,0 1 0,-1 0 0,-1 1 0,-1 0 0,-1 0 0,-3 0 0,7-1 0,-1 1 0,-3 0 0,-1 0 0,0 1 0,-1 0 0,0-1 0,1 1 0,0-1 0,2 0 0,0 0 0,2 0 0,1-1 0,1 0 0,0-1 0,0 1 0,-2 1 0,-1-1 0,-2 1 0,-4 1 0,-3 1 0,10-4 0,-5 2 0,-3 0 0,-2 1 0,-1 0 0,-1 0 68,15-4 1,-3 0 0,-2 1 0,-2-1-69,5-2 0,-3 0 0,-4 1 270,-11 3 0,-2 1 0,-3 1-270,5-5 0,-3 2 0,17-9 0,-20 6 1552,-13 8-1552,-8 4 2321,-10 2-3940,-2 3 1239,-15-3 380,-9-2 0,-18-2 0,-6-3 0</inkml:trace>
  <inkml:trace contextRef="#ctx0" brushRef="#br0" timeOffset="6298">22160 2877 22374,'1'-38'1109,"1"1"1,0 0-1,1 2-209,5-31-271,2 7-269,-2 11-180,2 10 180,-2 15 90,4 20-450,6 26 0,7 33 0,-9-13 0,0 4-584,3 12 1,-1 3 583,-6-15 0,1 2 0,-1 0-577,1 3 0,0 0 0,-1 1 577,0 0 0,-1 1 0,-1 0 0,1-3 0,-1 0 0,-1 3-135,0-5 0,-1 3 0,0 0 1,-1-4-376,0 1 0,0-3 1,-1 1-313,2 8 0,-1 2 0,0-3 822,-3 5 0,0-5 0,0-18 0,-1-2 0,1 4 0,-1 0 0</inkml:trace>
  <inkml:trace contextRef="#ctx0" brushRef="#br0" timeOffset="6583">22980 2945 23544,'-15'-47'479,"0"0"1,0 4 0,1 4-300,-13-13-180,5 31 90,17 87-45,7-26 0,4 3-599,2 4 1,2 5 0,3-2 553,1-7 0,2-1 0,1-1 0,10 20 0,3-2 0,1-7 0,1-2 45,-1-9 0,0-3-45,-3-7 0,0-6 478,19 3-478,-10-26 89,-15-29 91,-10-27-135,-13 16 0,-3-2-436,-3-6 1,-3-1 390,-4-4 0,-3 0 0,-1-1 0,-2 2-90,-2 2 0,-1 2 191,0 6 0,-1 3-596,1 7 1,-1 6-1125,-22-4 1614,1 34 0,0 29 1,23-7-1,0 0 0</inkml:trace>
  <inkml:trace contextRef="#ctx0" brushRef="#br0" timeOffset="6999">24365 2284 23544,'-30'-33'539,"0"0"1,-3 5 0,-2 5-361,-3 6 1,-3 8-539,0 9 0,0 8 494,1 5 0,4 6-90,4 9 0,5 6 45,5 4 0,7 5-1412,8 5 0,6 2 1322,7 3 0,6 1 0,8 1 0,7-1-155,8-2 0,5-2 200,7-4 0,4-4-75,-13-16 0,1-2 0,2-2 30,2-1 0,2-1 0,-1-2 30,2-1 0,0-1 0,-1 0-30,-1-1 0,0 0 0,-1 0 0,16 8 0,-2 1-168,-9 1 1,-5 2 167,-7-1 0,-10 5 142,-16 15 0,-15 3-7,-26 4 0,-12-1-15,15-17 0,-2-1 0,-4-2 2,-7-1 1,-5-3-1,3-5 193,-3-2 0,2-5-135,5-5 0,1-4 885,-23-5-1065,14-20 408,19-14-408,23-7 0,7-4-135,2 9 0,4-1-742,6-14 0,4 1-382,0 17 0,1 3 1259,20-15 0,-8 24 0,-3 14 0</inkml:trace>
  <inkml:trace contextRef="#ctx0" brushRef="#br0" timeOffset="7609">21351 5292 22644,'-34'24'764,"-1"0"1,-8 15-405,41-18 0,51-17-1763,-3-12 1,7-6 1432,-3 0 0,4-3 0,3-1-619,-3-1 0,3-1 0,1-1 1,3-1 624,-5 1 0,2-2-1,1 1 1,2-2 0,0 0-155,-4 2 1,1 0 0,0-1 0,1 0 0,1-1 0,0 0 143,-4 2 1,0-1 0,1 0 0,0 0 0,0 0-1,1-1 1,-1 0-151,-4 2 0,-1 0 0,0 0 0,0 0 0,2 0 1,0-2-1,1-2 0,3-2 182,-4 1 0,2-2 0,3-2 1,0-1-1,2-1 0,0-1 1,-1 0-1,0 0 0,-1 0 0,-2 1 1,-2 0-46,1 0 1,-1 0 0,-2 0 0,-1 1 0,0-1 0,0 0 0,0-1 0,1-1 0,2-2 54,-7 5 0,2-2 1,2-1-1,0-1 1,0-1-1,1 0 1,-1 0-1,-1 0 1,-1 0-1,-2 0 1,-2 1-1,-2 1-22,6-6 0,-3 0 0,-3 1 0,0 0 0,-2 0 0,-1-1 0,0 1 0,0-1-45,4-4 0,-1 0 0,-1-1 0,0 1 0,-1-1 0,-1 0 0,-1 0 0,4-5 0,-1 0 0,-1-1 0,-2 0 0,-1 1 0,-1-2 0,-4 4 0,-1 0 0,-1-1 0,-2 0 0,-1 0 0,-2 0 18,3-8 0,-3 0 0,-1 0 1,-3-1-1,-3 1-18,-3 1 0,-3 0 0,-2 0 0,-2 0 0,-4 0 0,-2 1 0,-3 0 0,-2 1 0,-3-1 0,-4 2 0,-2 1 0,-3 0 0,-3 1 0,-3 1 0,-4 1 0,-2 1 0,-2 1 0,-3 1 0,-6 2 0,-7 3 0,1 9 0,-5 2 0,-6 1 0,-3 1 0,-1 2 0,-2 2 0,2 1 0,1 3 0,0 0 0,0 3 0,1 2 0,-1 2 0,-2 1 0,-2 2 0,-2 0 0,5 1 0,-2 2 0,-3-1 0,-1 2 0,-1 0 0,-1 2 0,1 1 0,0 2 0,2 1 0,2 3 0,-7 3 0,1 2 0,2 3 0,0 2 0,0 2 0,0 0 0,0 1 0,0 1 0,3-1 0,0 0 0,0 2 0,0 0 0,0 1 0,0 1 0,0 1 0,-1 0 0,2 1 0,3-2 0,1 1 0,0 1 0,0 0 0,0 1 0,0 1 0,0-1 0,0 2 0,1 0 0,0 0 0,-1 1 0,0 0 0,1 1 0,-1 0 0,1 1 0,0 1 0,0-1 0,1 2 0,0-1 0,0 2-10,1-1 1,0 0 0,1 0 0,0 0 0,0 1 0,0 1 0,1 1 0,-1 2 0,0 2 0,0 1 9,5-1 0,-1 0 0,0 3 0,-1 1 0,0 0 0,1 2 0,-1 1 0,2 1 0,-1 0 0,2 0 0,1 1 0,1 0 0,1 0 0,0 3 0,1 0 0,1 1 0,1 1 0,1 0 0,1 1 0,0 0 0,1 0 0,0 0 0,1 1 0,0-1 0,0 0 0,-2 4 0,-1 0 0,0 0 0,0 0 0,1 0 0,1 1 0,2-1 0,1 1 0,2 0 0,2-1 0,4 1 0,0 4 0,1 1 0,2 1 0,2 0 0,3-1 0,2-1 0,3-1 0,3-2 0,4-3 0,4 16 0,6-4 0,5-2 0,5-2 0,2 0 0,3-2 0,4-1 0,3-2 0,4-1 0,2-3 0,4-2 0,3-1 0,3-3 0,3-3 0,2-2 0,3-2 0,4-3 0,2-2 0,1-4 0,2-2 0,-7-6 0,0-2 0,1-2 0,3-2 0,1-3 0,5-2-70,-7-4 0,3-3 0,4-2 0,1-1 0,2-2 0,-1 0 0,-1-2 0,-1 0 0,-3 0-162,4 0 1,-2-1 0,-2-1 0,0-1 0,0-1-1,1-1 1,3-1-49,-4 0 0,2-1 0,2-1 0,1-1 1,-1 0-1,0-1 0,-2 0 0,-3-1 1,-4 0 279,6-4 0,-4 0 0,-2-1 0,-2-1 0,-1 0 0,0 0 0,5-4 0,-1 0 0,-1-1 0,-1 0 0,-1 0 0,-3-1 0,-1 1 0,1-1 0,-1 1 0,1-1 0</inkml:trace>
  <inkml:trace contextRef="#ctx0" brushRef="#br0" timeOffset="8511">26768 13673 23993,'-14'-49'1889,"5"7"-1709,0 12-90,9 8 180,-8 8 270,7 5-181,-2 5 181,3 2 0,0 2-360,0-2-180,0-5 0,2 2 0,3-8 0,9 2 0,13-9 0,17-8 0,-14 12 0,3 0-354,7 0 1,2 0 353,4 1 0,2 3 0,0 3 0,0 4 0,-2 2 0,-1 4 0,-4 5 0,-2 5 0,-5 4 0,-5 7 0,-2 23 0,-11 13 0,-17-8 0,-7 5 0,-3 0-644,3 3 0,-3 0 1,-4 0 643,-2-10 0,-5 2 0,-1-2 0,0-3 0,-2 2 0,-1-3 0,1-1 0,0-2 0,0-1 0,0-1 0,-10 13 0,2-2 0,5-8 0,1-3-104,6-7 0,2-3 104,-7 14 0,39-16 0,22-22 0,3-7 0,6-6-308,7-6 1,3-3 307,7-5 0,2-2 0,-18 7 0,1 0 0,-1-1-270,1-3 0,0 0 1,-1 0-391,-1 0 0,0 0 1,0-3-841,12-10 1,1-3 0,-5-1 1499,-12 9 0,-3 0 0,0-3 0,6-7 0,1-3 0,-5 1 0,-5-6 0,0 1 0</inkml:trace>
  <inkml:trace contextRef="#ctx0" brushRef="#br0" timeOffset="8825">28035 13248 21337,'-41'-39'424,"-1"-1"0,1 1 0,-1 0 0,-4 1 0,-1-1 1,-2 2-1,-1 2-227,5 6 1,0 1 0,-2 0 0,-1 3 0,-1 0-927,-3 2 0,-2 0 0,0 3 0,-1 1 0,-1 1 909,-2 2 0,0 2 0,-1 1 0,0 3 0,0 2-351,-1 3 1,-1 2 0,1 3 0,-1 2-1,1 3 171,0 2 0,0 3 0,0 2 0,1 3 0,1 2-78,1 4 0,0 3 0,1 3 0,1 3 0,1 2 78,1 3 0,1 3 0,2 3 0,1 2 0,3 3 0,8-5 0,1 2 0,1 2 0,2 2 0,2 0 0,1 2-154,1 3 1,1 1 0,2 2 0,2 0 0,1 2 0,2 0 153,2 2 0,2 1 0,1 0 0,3 2 0,1-1 0,2 1 0,1-1 0,1 0 0,2 1 0,2 0 0,4 1 0,4 2 0,4-7 0,3 3 0,2 1 0,3 0 0,2 0 0,1-1 0,1-3 0,0-3 0,2 4 0,1-4 0,2-1 0,1-2 0,4 0 0,2 0 0,2 1 0,3 2 0,3 1 0,1-2 0,3-3 0,0-5 0,1-5 0,9-2 0,2-7 0,1-5 0,2-3 0,1-2 0,2-1 0,0-2 0,2-4 0,3-4 0,3-4 0,-12-5 0,4-3 0,2-3 0,2-2 0,0-2 0,0-2 0,-3 0 0,-3-1 0,7-2 0,-3 0 0,-2-3 0,0-2 0,2-4 0,3-5 0,-15 3 0,3-3 0,2-3 0,2-3 0,0-1 0,0-2 0,-1-1 0,-1 0 0,-3-1 0,-4 2 0,-3 0 0,4-7 0,-4 1 0,-3 0 0,-2-2 0,-2 0 0,1-3 0,1-2 9,-2 3 0,1-3 0,0-1 1,1-1-1,-2-1 0,-1-2 0,-2 0 1,-3-2-1,-4 1-9,-4-1 0,-3-1 0,-3-2 0,-2 0 0,-2-1 0,-1 0 0,-1 2 0,-1 0 0,-1 3 0,2-12 0,-2 2 0,-2 2 0,-2 0 0,-1-1 0,-2-2 0,-2 7 0,0-2 0,-1-2 0,-1-1 0,-2 2 0,-3 1 0,-1 4 0,-4 4 110,-4-7 0,-4 4 0,-3 4 1,-5 1-1,-5 2-380,-4 4 0,-6 1 0,-4 1 1,-2 2-1,0 3 0,1 5-270,-10-5 0,0 6 1,-1 4-1,-5 2 45,10 7 0,-4 1 1,-2 1-1,-1 4 1,2 3-1,3 6 505,-12 6 0,3 8 0,1 5 0,0 1 0,-1 2 0,0 3 0,1 2 0,0 2 0,13-3 0,-1 1 0,1-1 0,-1 1 0,1-1 0</inkml:trace>
  <inkml:trace contextRef="#ctx0" brushRef="#br0" timeOffset="9642">28251 13410 25073,'-15'13'1799,"1"12"-1530,2 15-89,0 22-972,6-23 1,0 3 791,-1 6 0,1 2 45,3 3 0,0 1-45,-1 1 0,2 1 0,3-4 0,0-2 0,1-5 0,0-1 45,2-8 0,0-3 480,7 15-525,3-23 364,4-23-364,6-28 90,9-27-165,-14 17 1,2-5 224,1-4 0,2-6 0,-1 3-150,4-7 0,0 0 30,-4 7 0,1-1 0,-2 5-30,-2 3 0,-1 5 0,13-21 0,-10 27 0,-2 26 0,-7 35 0,-5 28 0,-5-17 0,-2 5-272,-3-1 0,-2 3 0,1-1 272,0 5 0,0-1 0,-2 12 0,0-6 937,-2-5-937,7-44 0,6-33 0,3-10 0,3-5-651,5-12 1,4-2 650,-4 12 0,2 0 0,2 0 0,2-4 0,2 0 0,0 0 0,2 2 0,1 0 0,1 2 0,0 2 0,1 2 0,1 2 0,11-9 0,1 6 0,-2 10 0,1 8 0,-3 10 0,-1 7 0,0 9 0,-2 11-1037,6 23 0,-5 10-223,-11-6 1,-6 3 1259,-3-3 0,-1 4 0,-7-1 0,-12 11 0,-5-1 0,-2 3 0,-1 0 0</inkml:trace>
  <inkml:trace contextRef="#ctx0" brushRef="#br0" timeOffset="11859">21538 5916 22014,'-60'29'629,"0"-1"1,3-2 0,0 0-495,4-2 0,2-1-542,6-3 1,3-1 766,6-2 0,5 0 449,-11 10 259,36-6-619,44-10-314,2-10 0,9-6-806,-3-1 1,3-2 0,4-3 737,-4 1 1,3-3-1,2-1 1,2 0-475,-4-1 0,2 0 1,1-1-1,1-2 1,1 0 451,-4 1 0,1-1 0,1-1 0,1-1 0,0 0 0,0-1-248,-3 1 1,0 0 0,1-1 0,0 0 0,0-1 0,1-1 0,0 1 202,4-2 0,0-1 0,1 0 0,0 0 0,1-1 0,-1 0 0,1 0-142,-6 1 1,1 0-1,0 0 1,1 0 0,-1-1-1,0 0 1,1 0-1,0 0 142,1-1 0,0 1 0,1-1 0,0 0 0,0-1 0,-1 1 0,1-1 0,0 0-30,-1 0 1,1 0-1,0-1 1,-1 0-1,0 0 1,1-1-1,-2 1 1,1-1 29,-2 0 0,0 0 0,-1 0 0,0 0 0,0-1 0,0 1 0,-1-2 0,-1 1 0,-1-1 0,-1 1 0,-1-1 0,1 0 0,-2-1 0,0 0 0,0 0 0,-1-1 0,4-4 0,-1-1 0,0 0 0,-1-1 0,-1 0 0,-1-1 0,0 0 0,-3 0 0,-1 0 0,-1-1 0,-1 0 0,0 0 0,-2-1 0,0-1 0,4-5 0,-1-1 0,-2 0 0,0 0 0,-2-1 0,-1-1 0,-3 3 0,-1-1 0,-1 0 0,-1-1 0,-1 1 0,-1-1 0,2-5 0,0 0 0,-2-1 0,-4-2 0,-4-2 0,-6 0 0,-3-3 0,-3-2 0,-2 0 0,-4 1 0,-2 4 0,-2 3 0,-3 2 0,-2 2 0,-4 0 0,-4-2 0,-2-1 0,-3-2 0,-2 0 0,-6 1 0,-4 2 0,-7 6 0,-3 10 0,-7 3 0,-4 2 0,-5 2 0,-1 2 0,-1 1 0,0 2 0,4 0 0,-1 0 0,1 2 0,1 1 0,-1 2 0,-2 0 0,-2 1 0,-3 0 0,6 2 0,-2 1 0,-3-1 0,-2 1 0,-1 1 0,0 0 0,0 1 0,1 2 0,1 1 0,1 2 0,-4 0 0,0 3 0,1 1 0,1 2 0,0 1 0,-1 1 0,1 1 0,-2 0 0,5 1 0,-1 0 0,0 2 0,0 0 0,0 1 0,-1 0 0,1 1 0,-1 1 0,0 0 0,-2 1 0,0 1 0,-1 0 0,1 1 0,-1 1 0,0 0 0,1 2 0,-1 0 0,0 0 0,5 1 0,0 0 0,0 1 0,0 0 0,0 1 0,0 1 0,0 0 0,0 1 0,1 1 0,-1 0 0,-1 2 0,1 0 0,-1 1 0,1 0 0,-1 2 0,1 0 0,0 0 0,0 1 0,0 1 0,0 1 0,0 1 0,-1 0 0,0 1 0,1 1 0,0 1 0,0 0 0,0 1 0,1 1 0,0 0 0,0 1 0,0 1 0,0 1 0,1 0 0,0 2 0,0-1 0,0 2 0,1 0 0,0 0 0,0 1 0,1 0 0,1 0 0,0 1 0,1-1 0,0 1 0,0 0 0,0 2 0,1 0 0,-1 2 0,-1 1 0,0 2 0,9-5 0,-1 0 0,-1 3 0,0 0 0,0 2 0,-1 0 0,1 1 0,0 0 0,1 0 0,0 0 0,1-1 0,1 0 0,2-2 0,1 0 0,-5 5 0,2 0 0,1-2 0,2 0 0,0 0 0,1-1 0,1 2 0,-1 0 0,0 2 0,0 1 0,-1 1 0,-1 2 0,-1 2 0,0 1 0,0 0 0,1 1 0,1-1 0,3 0 0,3-2 0,3 0 0,4-3 56,-4 15 1,3-3 0,5-2 0,4 1-1,7 0 1,5 3-57,7-2 0,6 2 0,5 2 0,4-1 0,4-1 0,1-2 0,2-5 22,1-3 0,1-3 0,2-3 0,5-1 0,5-1 0,7 0-22,-4-11 0,6 1 0,5 0 0,3 0 0,4-1 0,1-1 0,2-2 0,-1-1 0,0-3 0,-2-2 0,-2-3 0,6 0 0,-2-4 0,0-3 0,0-2 0,1-2 0,1 0 0,1-1 0,4 1 0,-6-1 0,3 0 0,2-1 0,1 1 0,2-2 0,0 1 0,0-2 0,-1 0 0,-1-2 0,-2-1 0,-1-1 0,1-1 0,-2-2 0,-1-1 0,0-2 0,-1 0 0,-1-1 0,1 0 0,0-1 0,0 1 0,0-1 0,1 0 0,-1-1 0,0 0 0,1 0 0,-1-1 0,0 0 0,-1-1 0,0 0-45,6-1 0,-1 0 0,0-1 0,-1 0 0,1-1 1,-2 0-1,1 0 0,-2-1 45,6-1 0,0-1 0,-2 0 0,1-1 0,-2 0 0,0 0 0,-1-1-17,-4 1 1,-1 0 0,0 0 0,-1-1 0,-1 0 0,-1 0 0,0 0 16,3-2 0,-1-1 0,-1 0 0,-1 0 0,-1 0 0,-1 0 0,3-2 0,-2 1 0,0-1 0,-2-1 0,0-1 78,1-2 1,-1-2-1,0-1 1,-3 0-1,-4 2-78,7-6 0,-4 1 0,-2-2 306,3-3 0,-2-1 1,-9 1-307,-14 3 0,-8 1 1664,7-19-1664,-14-7 2487,-4 22-2487,-8-4 1916,3 21-1916,-2 4 814,-1 5-814,3 3 0,-2 1 0,3 1 0,0-1 0,0-1 0,0 1 0,0-2 0,-4 5 0,3-2 0,-6 1 0,6-1 0,-3-1 0,4 1 0,0-3 0,0 2 0,0-2 0,0 1 0,0 1 0,0-6 0,0 4 0,0-4 0,0 2 0,0-2 0,0-1 0,0 1 0,0-5 0,0 6 0,0-1 0,0 3-1619,0 13-900,0 5 2519,6 19 0,2 18 0,7 9 0</inkml:trace>
  <inkml:trace contextRef="#ctx0" brushRef="#br0" timeOffset="12776">31150 6834 21205,'0'-22'3868,"0"-1"-3059,4-2-89,2 2-181,4-1-269,4 3-90,-1 5-90,1 3-90,-4 8 90,0 1 270,-2 16 90,-3 17-450,-2 3 0,-3 5-959,-3 16 1,-4 11 958,0-12 0,-2 9 0,-1 4 0,0 1 0,0-3-552,0-7 1,0-2 0,0 1-1,-1 1 1,-1 3 551,1-2 0,-1 3 0,0 3 0,-1 0 0,1 1 0,-1-2 0,1-3-308,0 1 1,-1-2 0,1 0 0,0-1 0,0 0-1,-1 1 308,1 4 0,-1-1 0,0 1 0,0 0 0,0 0 0,0 1-206,0 0 1,0 1-1,1-1 1,-1 1 0,0 0-1,0-1 206,1 1 0,-1-1 0,0 1 0,1 0 0,-1-1 0,1 0-74,-1-3 1,1 0-1,0 0 1,-1 0-1,0-1 1,1 0 73,0-3 0,0 0 0,0-1 0,-1 0 0,1-1 0,0 0 59,-2 5 1,0-1-1,0 0 1,0 0 0,-1 1-60,0-4 0,-1 2 0,0 1 0,-1-1 0,1-2 0,1-3 0,-2 6 0,2-5 0,-1 0 0,-2 3 0,1 0 0,-2 4 0,0-1 0,0-3 0,3-7 0,-5 12 0,2-6 0,-3 7 0,2-6 1083,-1-2-1083,5-9 1698,4-4-1698,-5 19 0,0 4 0,6-31 0,1 0 0,-10 23 0,4-19 2540,1-6-2540,1-4 2344,2-2-2344,0-2 229,0-1-229,0 3 0,-8 14 0,-3 8 0,0 0 0,-1-5 0,10-16 0,5-5 0,-2-3-90,10-2-1709,-4-5-720,1-4 2519,3-15 0,-3-17 0,4-15 0</inkml:trace>
  <inkml:trace contextRef="#ctx0" brushRef="#br0" timeOffset="13093">29883 11095 25073,'-37'-4'3508,"-3"28"-3508,22 10 0,3 9-1483,-3 14 0,2 6 1483,5-15 0,2 2 0,2 2 0,0 5 0,1 2 0,2 0 0,2 0 0,2 1 0,4 3 0,4-3 0,2 3 0,3 0 0,0-4 0,2 0 0,1-4 0,3 1 0,0-6 0,1 3 0,3-3 0,0-7 0,16 10 0,4-9-104,2-5 0,3-5 104,1-6 0,2-6 0,2-7 0,0-5 0,-4-5 0,0-4 268,-4-6 1,-2-8-269,-2-19 0,-6-8 0,-12 3 0,-8-6 0,-11-15 0,-7-11 0,-6 5-505,0 16 0,-4 3 0,-2-2 505,-2 1 0,-1-3 0,-3 0 0,1 5 0,-4-1 0,0 5 0,-1 0-210,0 3 0,-1 0 1,-1 3-781,-12-13 1,-5 5 989,4 14 0,-4 3 0,1 4 0,-8 3 0,-1 6 0,6 5 0,0 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2:50.236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9413 9023 21025,'-8'-34'1619,"0"0"-1259,-1 5-90,5 2-90,-3 4-90,6 5-90,-3 4 90,4 7 269,0 11-89,2 12 270,0 18-90,2 16-271,-2-16 1,0 4-1741,0 8 0,0 3 1696,1 10 0,0 4-45,0-17 0,-1 3 0,1 3-23,2 7 1,0 6-1,1 1 1,0-4-46,-1-10 1,-1-3-1,1 1 1,1 2-342,-1 0 0,1 3 1,0 1-1,1-2 1,-1-3 348,2 12 0,1-5 0,0 0-299,0-2 1,-1-1-1,2-1 269,-2-3 0,1-1 0,0-1 0,-1-5 0,0 0 0,1-1 0,2 15 0,0-1 45,-2-7 0,0-3-45,0-5 0,0-2-68,1 4 1,0-3 67,4 10 0,1 4 2138,-9-34-2138,-2-5 1956,-2-5-1956,-2-6 1521,0-1-1521,0-4 311,0-8-311,0 0 0,-4-8 0,4 2 0,-11-5 0,5 2 0,-5-21 0,6-17 0,1-7-326,4 23 1,0-1 325,0 3 0,0 1 0,3-4 0,0-1 0,0-2 0,2-3 0,3 3 0,3-3 0,1 0 0,3 1 0,3 1 0,0-1 0,-1 2 0,1-1 0,2 3-900,12-11 1,2 9 899,19 7-140,-13 31 1,1 10 49,20 20 90,-21 2 0,-2 7-288,-11 4 1,-3 3 287,0 5 0,-2 3-241,1 6 1,-1 2 240,0 1 0,-1 2 0,-3 0 0,1 0 45,-1-2 0,0-1-45,-3-4 0,0-1 423,0-5 0,1-2-378,-3-6 0,0-3-135,13 23 90,-3-14 364,-3-16-364,-2-13 546,-1-8-546,1-18 1134,2-10-1223,2-25-1,-9 13 0,-1-4-110,0-10 1,-2-3 154,1-8 0,-1-2 0,-2-3 0,0-7 22,-4 10 1,0-7-1,-1-1 1,0 4 22,0-3 0,0 4 0,-2-4 0,-2 2 0,-1-4 0,-1 2 0,0 7 0,-1-5 0,-3 10 0,-4 15 0,-2 7 0,-5 7 180,-15 40-180,6 20-216,7 1 1,2 5 260,5 4 0,2 2-518,2 7 1,1 2 517,2 2 0,2 2 0,3-1 0,2 0 0,2-3 0,4 1-706,3-12 1,3 2-1,1-3 661,3 3 0,2-3 0,9 9 0,4-7-85,-6-23 0,2-5 85,32 2 0,-27-15 0,0-6-45,1-4 0,0-5 0,0-3 0,-1-4-90,0-6 0,-1-3-492,-1-6 1,-3-4 491,0-7 0,-3-9 67,-9 7 1,0-6 0,-1-3 0,-1 2 37,0-7 0,0 0 0,-2-3 30,0 0 0,0-3 0,-1-2 0,-1 0-18,-4 11 0,0-2 0,-2 1 0,0 1 0,0 3 18,0 0 0,-1 3 0,0 0 0,0-2 22,0-10 1,0-4-1,-1 2 1,-1 7 26,0 7 0,0 5 0,-1-1 11,0-4 0,0-2 0,0 5-60,0-2 0,0 3 0,-2-5 0,1 5 2315,0 8-2135,-7 29 180,-3 62-270,5-14 0,0 6-587,0 1 0,1 6 0,0 1 526,2 1 1,1 1 0,1 2-70,-1 6 1,1 1-1,0 2 40,1-16 0,1 1 0,-1 0 0,1-1 30,1 16 0,0 1 0,0-2-125,0-5 0,2 0 1,0 1 116,2-11 0,2 3 1,-1-2-1,1-3-22,0-2 0,0-3 0,2 1 0,0 4 0,1 1 0,5-7-46,10-2 0,3-11 46,8-6-90,21-22 0,-25-54-135,-16 12 1,-2-4 134,3-14 0,-2-4 60,-4 14 0,0-1 0,-1-6-114,1-5 1,0-6-1,0-2 1,0 4 143,-3 13 0,0 2 0,0 0 0,-1-3 0,2-12 0,1-4 0,-1 2 0,-2 5-50,0 5 0,-1 5 0,-1 2 50,-1 3 0,0 1 0,-1 1-15,-1-12 1,0 1 59,-1-2 0,0 3-45,-2 20 0,0 1 834,0-2 0,0 4-834,0 7 2798,0 11-2708,-4 22 90,3 22 0,-6 33-282,6-19 0,1 5 147,-2 12 0,0 4-15,3-15 0,0 1 0,1 0-30,0 5 0,1 0 0,0 1 0,2 0 0,0 1 0,1-1 29,2-2 1,0 0 0,1-1-30,1-4 0,0-1 0,2-1 45,7 17 0,3-4-45,-1-6 0,5-4 0,13 4 0,3-6-383,-9-15 1,2-5 382,11 3 0,2-7 0,-11-17 0,0-6 0,0-3 0,3-5-30,-1-11 0,3-7 0,-2-1-15,6-9 0,-1-5-386,-4 1 1,2-4 0,-6-2 400,-10 5 0,-3-1 0,-1-1 30,-1-1 0,0-2 0,-1 0-163,-2 2 0,-1-2 1,-1-1 162,1-10 0,-1-3 0,-2 4 0,1-5 0,-3 2 45,0-10 0,-3 5-45,-7-2 0,-8 15 1416,-2 15-1326,-5 13 837,-2 17-747,-8 48-90,12 17 162,1-8 1,3 5-253,4 0 0,4 3 30,1-2 0,3 4 0,1-1-30,3-4 0,2 0 0,1-1 0,0-2 0,2 0 0,3-5 0,9 9 0,5-11 0,23-12 0,4-25 523,6-24-523,-30-4 0,-1-5 0,1-8 0,-2-5-1442,1-6 0,-2-5 1487,-1-5 0,-3-2-45,-1-3 0,-3-2-312,-2 2 1,-3-1 266,-4 3 0,-3 1 90,-4 4 0,-2 1-45,-5 6 0,-2 2 0,-4 4 0,-2 2 761,-16-20-761,-10 16 77,5 23 0,-6 5-122,-3 6 0,-2 5 45,0 1 0,0 4 467,0 4 0,2 3-557,-14 12 90,2 2 834,6-2-1284,-4 4 0,17-10-179,0 1-91,21-9-989,4-2 1637,5-4-2087,0-1 2159,0-4 0,0 0 0</inkml:trace>
  <inkml:trace contextRef="#ctx0" brushRef="#br0" timeOffset="1712">14935 8987 17157,'-5'9'4857,"4"-4"-4317,-10 3-180,6-7-180,-1 7 539,-2-7-539,7 3 90,-2-4-90,10 0 180,36-8-1876,4-2 0,5-2 1606,4-2 0,2-1-61,-8 2 1,3-1 0,-2 1-206,-7 1 0,-1 0 1,2 0 175,4 0 0,3 0 0,1 1 0,-3-1 0,3 0 0,-3 1 0,2 0 0,12-2 0,2 0 0,-3 2 0,-13 1 0,-3 1 0,-3 1 0,3 1 0,-2-1 0,3 0 0,-4 1 0,-6 3-810,-13 2 1,-20 2-91,-14 6 2367,-22 5-1467,-3 5 0,-5 1 0,5-1 0,-2 0 0,-15 6 0,1 0 0</inkml:trace>
  <inkml:trace contextRef="#ctx0" brushRef="#br0" timeOffset="2080">14948 9326 20126,'-64'19'2518,"9"-1"-2338,11-11 90,13 3 0,9-9 0,8 3-1,8-4 1,2 0-90,13 0 0,11-2-90,21-4 0,20-6 0,-23 3 0,3 0-1741,7-2 0,2-1 1696,6-1 0,3-1-15,-16 4 0,1-1 0,1 1-465,5-2 0,0 1 0,1-1 435,2 1 0,2-1 0,0 1 0,0 0 0,1-1 0,0 2 0,-1 0 0,-1 1 0,0 0-185,-4 0 0,0 1 1,-2 0 184,16-1 0,-1 0 59,-18 3 1,0 0 0,-3 1 30,-1-1 0,-1 2 29,2-2 0,-4 1 61,-6 2 0,-11 1 2320,-9 2-2500,-6 0 1804,-4 0-1984,-1 0 1092,2 0-1452,1 0-292,-2 0-2406,0 0 3238,-15 4 0,-3-3 0,-12 3 0</inkml:trace>
  <inkml:trace contextRef="#ctx0" brushRef="#br0" timeOffset="3330">18038 8182 20485,'0'-56'2519,"-4"-1"-2069,3 0 89,-2 3-89,3 6-180,0 5 0,0 7-180,0 7 0,2 6 90,0 11 89,4 12 91,2 22 0,2 21-180,-3-9 0,0 7-387,1 8 1,0 9 0,0 1 251,-2-8 0,0 3 0,-1 0 0,2 1-544,-1 0 1,1 0 0,0 1 0,-1-1 498,0-1 0,-1 1 0,1-2 0,-1-4 0,3 18 0,0-3-656,-1-13 1,1 1-1,-1-3 116,0 2 1,0-2-226,2 8 1,-1-4 764,0 3 0,-9-29 0,-2-5 0</inkml:trace>
  <inkml:trace contextRef="#ctx0" brushRef="#br0" timeOffset="3729">18139 8865 21295,'-12'-9'2159,"5"2"-1890,-2 2 1,9 3 450,-4 2-360,4-4-270,5-1 90,7-6-91,28-7 1,12-1 45,7-1 0,5-1-578,-14 5 0,2-1 0,-1 2 473,0 2 0,0 2 0,-4 2 60,4 2 0,-4 3-137,-3 3 1,0 4 136,7 7 0,-2 6 0,-15-2 0,-1 4-265,6 7 0,-4 3 265,5 24-90,-11 7 45,-14-18 0,-3 1-45,2 21 197,-7-25 0,-1-2-197,-4 5 182,0-9-182,-2-10 291,0-4-741,0-7-269,0-4-361,0-3-2422,0-4 3502,-7-10 0,-2-4 0,-7-11 0</inkml:trace>
  <inkml:trace contextRef="#ctx0" brushRef="#br0" timeOffset="4045">19378 8806 18383,'11'-23'3868,"0"37"-2823,15 14-1045,-8 28 45,-7-23 0,-1-1-45,3 18 527,1-4-707,-2-3-539,-2-7-451,-2-5-901,-4-5 2071,-5-12 0,-8-10 0,-3-9 0</inkml:trace>
  <inkml:trace contextRef="#ctx0" brushRef="#br0" timeOffset="4314">19447 8074 13643,'-10'-60'1709,"0"12"1092,2 21-2711,3 26 1319,1 18-1319,10 18 769,2 3-859,7 1 3302,8 5-3482,-5-18 91,4-3-91,-8-23 180,-4-9-90,-2-9 90,-3-7 0,-4-3 0,-1 1 0,-5 4-1170,-11 1-539,-4 12 1709,-11 6 0,-2 17 0,-4 8 0</inkml:trace>
  <inkml:trace contextRef="#ctx0" brushRef="#br0" timeOffset="5314">9766 13067 21475,'-34'8'1079,"0"0"1,-26 1-901,11-3-89,12-6 0,13 0 0,12 0 0,19-8 90,23-10-90,1 2 0,6-2-835,16-8 1,6-2 804,-9 6 0,4-2 0,2 0-755,-5 2 0,2-2 0,1 0 1,1-1 730,-5 3 0,1 0 0,1-1 0,2-1 0,0 0-341,-4 1 0,2 0 0,0-1 0,1 0 1,1 0-1,0 0 317,-2 1 1,0 1 0,1-1 0,1 0 0,0 0 0,1 0 0,0 0-174,-2 1 1,0 0 0,1 0-1,1 0 1,0 0 0,0 0-1,1 0 1,1 0 160,-3 2 0,1-1 0,0 1 0,1 0 0,0 0 0,1 0 0,0 1 0,0-1 0,1 1-61,3-2 1,0 1 0,1-1 0,0 1 0,1 0-1,0 0 1,0 0 0,1 0 0,0 1 69,-4 1 0,-1 0 0,0 1 0,0-1 0,0 1 0,2 0 0,0-1 0,3 1 0,1-1 0,2-1-9,-12 4 0,2 0 0,1-1 0,2 1 0,2-1 0,0-1 0,1 1 0,0 0 0,1-1 0,-1 1 0,1 0 0,-2 0 0,0 0 0,-1 1 0,-1 0 0,-2 0 30,8-2 0,-1 1 0,-2 0 0,-1 0 0,0 1 0,-1-1 0,0 1 0,1 0 0,1-1 0,0 1 0,3-1 0,1 0-8,-8 1 0,2 0 1,2 0-1,1-1 1,1 1-1,0-1 1,1 0-1,0 1 1,0-1-1,-1 0 1,0 1-1,-1 0 1,-1 0-1,-1 0 1,-2 1-1,-2 1 10,10-3 1,-2 1 0,-2 0 0,-1 1-1,-1 0 1,-1 0 0,0 0 0,-1 1 0,1-1-1,0 1 1,0-1-9,0 1 1,-1-1-1,1 1 1,-1 0-1,1 0 1,-1 0 0,0 0-1,0 0 1,-1 1-1,1-1 1,-1 0-7,4 0 0,-1 0 0,0 0 0,0 0 0,0 0 0,0 0 0,-1 0 0,0 0 0,0 1 0,-1-1 2,4 0 0,-1 0 0,0 0 0,0 0 0,0 1 0,-1-1 0,0 1 0,-1 0 0,0 0-20,4 0 0,-1-1 0,-1 1 0,1 0 0,-2 0 0,1 1 0,-2-1 0,1 1 0,3-1 0,-1 1 0,0 0 0,0 0 0,-2 0 0,0 0 0,0 1 15,4 0 0,-1-1 0,-1 1 0,0 1 0,-1-1 0,-2 1-15,6 0 0,-1 0 0,-2 0 0,0 0 0,-2 1 22,6-1 1,-1 0-1,-2 1 1,-1 0 22,-9 1 0,-1 1 0,-1 0 0,-3 0 14,7-1 1,-3 0 0,-2 1 441,13-1 0,-5 0-366,-14 1 0,-3 1 643,-9 2 1,-2-1-599,22-2 1969,-23 3-2149,-5 1 3079,-17 2-3079,-4 0 945,-1 0-945,1 0 0,-1 0 0,-2 0-1529,0 0-1800,-11 6 541,-12 2 2788,-19 9 0,-23 4 0,26-9 0,0 1 0</inkml:trace>
  <inkml:trace contextRef="#ctx0" brushRef="#br1" timeOffset="53598">20889 8833 25343,'0'-5'1259,"0"-1"-540,0 4-179,0-5-270,0-2 0,0-6-90,0-8-180,0-41 0,-6 5-403,1 12 1,-4-2 402,-3 7 0,-4 0 0,-6-7 0,-5-1 0,-5-5 0,-5-1-699,8 15 1,-3 0 0,-2 0 698,-4-3 0,-3-1 0,-2 1 0,8 10 0,-2-1 0,0 2 0,-2-1 0,-3-1 0,0 0 0,-2 0 0,-1 2-450,-1-1 0,-1 1 0,-2 0 0,-6 1 450,3 5 0,-6-1 0,-3 0 0,-2 2 0,2 1 0,2 1-367,-1 0 0,1 3 0,1 0 0,-1 1 0,-4 0 367,5 3 0,-2-1 0,-2 1 0,-2 0 0,1 0 0,2 2 0,2 2-204,-9-1 1,2 3 0,2 1 0,0 0 0,-2 1 203,10 2 0,-1 0 0,1 0 0,-1 1 0,0 0 0,0 1-63,-1-1 0,0 1 0,0 0 0,1 0 0,-2 1 0,1 0 63,-1 0 0,-1 0 0,0 1 0,0 0 0,0 1 0,0-1-44,-1 1 0,0 0 0,0 0 0,0 1 1,0 0-1,0 0 44,-1 1 0,0 1 0,1 0 0,-1 0 0,-1 1 0,1-1 0,-1 1 0,0 1 0,0-1 0,0 1 0,0 0 0,-1 1 0,0 1 0,0 0 0,-1 1 0,0 0 0,1 1 0,-1 0 0,8-1 0,0 0 0,0 0 0,0 1 0,-1 0 0,1 1 0,-1-1 0,0 2 0,0 0 0,0 0 0,-1 1 0,1 0 0,-1 0 0,1 1 0,-1 0 0,-1 0 0,1 1 0,0-1 0,0 2 0,0 0 0,0 0 0,-1 1 0,0 0 0,0 1 0,1 0 0,-1 1 0,0 0 0,1 0 0,-2 0 0,1 1 0,-1 1 0,1-1 0,-1 1 0,0 0 0,1 0 0,-2 1 0,0 1 0,0-1 0,0 1 0,1 0 0,-1 0 0,0 1 0,0-1 0,-1 1 0,1 1 0,0-1 0,0 0 0,0 1 0,-1 0 0,2 0 0,-1-1 0,0 1 0,1 0 0,-1 0 0,1 1 0,0-1 0,0 0 0,0 1 0,1-1 0,0 1 0,0 0 0,0 0 0,0-1 0,1 1 0,0-1 0,0 1 0,0 0 0,0-1 0,0 1 0,1 0 0,0-1 0,1 0 0,1 0 0,-1 0 0,-1 1 0,-1 0 0,-2 3 0,9-4 0,-2 1 0,-1 1 0,-1 0 0,0 1 0,-1 1 0,0 0 0,1 1 0,0 1 0,1 0 0,-1 2 0,1 2 0,0 0 0,0 1 0,0 0 0,0 1 0,1 0 0,0 1 0,-1-1 0,1 0 0,0-1 0,0 1 0,0-1 0,0 0 0,0 1 0,0 0 0,2 0 0,-1 1 0,2 0 0,1 2 0,-2 2 0,0 2 0,0 1 0,1 1 0,1 0 0,2-1 0,1 0 0,2 0 0,2-2 0,-7 7 0,5-1 0,1-1 0,2 0 0,-1 3 0,-2 2 0,5-3 0,-2 3 0,0 1 0,0 2 0,0 0 0,1 0 0,1-2 0,3-1 0,-4 3 0,3-1 0,2-1 0,0 0 0,0 2 0,-1 2 0,5-6 0,-1 2 0,-1 2 0,1 0 0,0 0 0,2 0 0,2-2 0,2-2 0,-3 11 0,3-2 0,2-1 0,2 0 0,0 1 0,2 0 0,1 0 0,0 0 0,3 1 0,0 0 0,1-2 0,2 1 0,1-1 0,1 1 0,2-1 20,1-1 0,1 0 1,2 0-1,0-1 1,2 0-21,1 12 0,1 0 0,3-1 0,2-1 12,1-1 1,3-1 0,2-1 0,3 0-13,0-2 0,3 0 0,2-1 0,2-1 0,2 0 0,2 0 0,3-2 0,1 0 0,3 0 0,2 0 0,1-2 0,2 0 0,2 0 0,2 0 0,2-1 0,1-1 0,-6-11 0,0 0 0,2-1 0,1 0 0,1-1 0,0 0 0,-1 0 0,3-2 0,2 1 0,4-1 0,0-3 0,4-1 0,3 1 0,1 0 0,1-2 0,0-1 0,-3-2 0,-1-2 0,-1-1 0,-1-1 0,1-2 0,1 0 0,4 0 0,-4-2 0,2 0 0,3 0 0,0 0 0,1-1 0,-1-2 0,-1-1 0,-1-4 0,7 0 0,-2-4 0,-1-2 0,0-1 0,1-2 0,1 0-15,-5 0 0,0-2 0,1 0 1,0-1-1,1-1 0,0-1 0,0-1 15,4 0 0,-2-1 0,1-1 0,1-1 0,2-1 0,2-1 0,3-1-5,-13 0 1,2 0 0,3-1 0,1-1 0,2-1 0,0 0 0,1-1 0,0 1 0,-1-1 0,-1 0 0,-1 0 0,-2 1 4,4-1 0,-3 0 0,-1 1 0,0-1 0,-1 0 0,1-1 0,0 1 0,1-1 0,2 0 0,2-1 0,-9 1 0,2 0 0,1 0 0,2 0 0,0-1 0,1 0 0,0-1 0,0 1 0,0-1 0,0 1 0,-1 0 0,-2 0 0,-1 0 0,-1 0 0,10-2 0,-2 0 0,0 0 0,-2 0 0,-1 0 0,0 1 0,0-1 0,0 0 0,1 0 0,0 0 0,-5 1 0,1 1 0,0-1 0,0 0 0,-1 0 0,1 0 0,0-1 0,0 1 0,0 0 0,0 0 0,1 0 0,-1 0 0,1-1 0,-1 1 0,1 0 0,0-1 0,0 1 0,0-1 0,-1 1 0,1-1 0,0 1 0,0 0 0,-1-1 0,1 1 0,0-1 0,0 1 0,0 0 0,-1-1 0,1 1 0,0 0 0,0-1 0,-1 0 0,1 1 0,-1-1 0,1 0 0,-1 0 0,0 1 0,1-1 0,-1 0 0,0 0 0,0 0 0,0-1 0,0 1 0,0 0 0,0 0 0,-1-1 0,0 1 0,0 0 0,0-1 0,0 1 0,0-1 0,0 0 0,0 0 0,-1 0 0,1 0 0,4-2 0,1 0 0,-1 0 0,0 0 0,0-1 0,0 0 0,0 1 0,0-2 0,-1 1 0,0-1 0,-1 1 0,0-1 0,0 0 0,0 0 0,-1-1 0,0 0 0,1 0 0,-2 0 0,1 0 0,-1-1 0,-1 0 0,0 1 0,0-1 0,0-1 0,-1 1 0,0-1 0,0 1 0,-1-2 0,1 1 0,-1-1 0,4-2 0,0-1 0,0 1 0,-1-2 0,0 1 0,0-1 0,-1 0 0,0 0 0,-1-1 0,-2 2 0,0-1 0,-1-1 0,0 1 0,-1-1 0,0 0 0,0 0 0,-2 0 0,1-1 0,2-2 0,1-1 0,-2 0 0,0 0 0,0 0 0,-2-1 0,0 0 0,-1 0 0,4-3 0,-2-1 0,0-1 0,-1 1 0,-1-1 0,-1-1 0,-1 0 0,-4 2 0,-1 0 0,-1-1 0,-1 0 0,-1 0 0,-1-1 0,-2 0 0,3-5 0,-1 1 0,-2 0 0,-2-2 0,-1-3 0,-3-2 0,-4-2 0,-2-4 0,-1-2 0,-2-1 0,-2 0 0,-2 2 0,-1 2 0,-1-6 0,-2 3 0,-3 0 0,-2 0 0,-2-3 0,-2 0 0,-1-3 0,-1-1 0,-3 1 0,-4 2 0,-3 5 41,-7-5 1,-6 5-1,-3 3 1,-3 0-42,-2 1 0,-2 1 0,-4 1 0,-2 3 0,-3 0 0,-1 2 0,-5 0 0,-6 2 0,10 11 0,-6 1 0,-3-1 0,-1 1 0,-1 1 0,1 2 0,1 0 0,1 2 0,2 1 0,0 2 0,-1 0 0,-1 1 0,-3-1 0,-4-2 0,-3 0 0,-2 0 0,-1 1 0,0 0 0,1 3 0,3 2 0,3 2 0,1 3 0,0 1 0,2 1 0,-2 2 0,0-1 0,-2 0 0,0 1 0,0 1 0,-1 0 0,0 1 0,0 0-202,0 1 0,1 1 0,-1 0 1,0 1-1,-2 1 0,-3 1-372,4 1 1,-4 1-1,-2 1 1,0 0 0,-1 1-1,1 0 1,1 1 0,4-1 563,-7 1 1,4 0-1,1 1 1,1 0-1,-2 0 1,-3 1-1,8 1 1,-2 0-1,-2 0 1,0 0-1,0 1 1,1 0-1,3 1 1,3-1-1,-8 3 1,1-1-1,-1 1 1,1-1-1,-1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26:01.14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25656 3175 23634,'-7'-23'2338,"-2"5"-1708,8 13-91,-8 16-179,4 17 0,-7 17-90,2 12-90,-4 7-305,6-31 0,0-1 215,-11 30-90,-1-10 0,0-9 0,1-14 0,3-13 0,7-16 0,4-22 0,12-23 0,1 11 0,2-4-584,7-9 0,3-2 584,7-7 0,4-1 0,-6 16 0,0 1 0,3 0 0,2 0 0,1 2 0,6 0 0,1 6 0,6 0 0,0 2 0,-1 4 0,0 2 0,-1 5 0,3 2 0,10 0 0,4 3 0,-7 13 0,-5 18 0,-10 16 0,-15 15 0,-9 14 0,-8 4 0,-8-17 0,-5 3 0,-4 2 0,-2 1 0,1-1-522,0 3 0,0 0 0,-2 0 0,-1 1 1,-3-1 521,-5 4 0,-4 1 0,-2 0 0,0-3 0,1-4 0,-2-1 0,1-4 0,-1-2 0,0 0-345,1-2 1,0-1 0,0 0-1,0-2 345,-7 9 0,0-2 0,1-2 0,4-7 0,2-1 0,0-2 0,-7 9 0,3-4-50,8-10 1,4-3 49,-3 11 0,27-21 0,28-23 0,12-10 0,0 0 0,3-4-149,3-1 0,5-2 0,-1 0 149,-1-2 0,1 0 0,0 0 0,7-1 0,0-1 0,2 1 0,-14 4 0,1 0 0,0-1 0,3 1-18,0-1 0,3 0 0,1 0 0,-1 0 0,-4 1-612,14-6 1,-5 3-1,3-2 23,-8 4 0,2-1 0,-2 1 0,-6 1 607,5-3 0,-6 2 0,-7 1 0,-3-1 0,-6 2 0,-1 0 0</inkml:trace>
  <inkml:trace contextRef="#ctx0" brushRef="#br0" timeOffset="201">27548 2646 23968,'6'-48'1079,"0"1"0,1-1 1,2-18-1,0 2-1079,-2 9 0,0 2 73,-1 9 1,2 4-74,13-4 49,3 45-49,-5 22 0,-2 11-924,3 23 0,-1 8 924,-5-9 0,0 3 0,-1 3-647,-3-7 0,0 1 1,0 3-1,-1 0 647,-2-7 0,-1 1 0,0 1 0,0 0 0,-1 1-486,0 3 0,0 0 1,-1 1-1,-1 1 0,1-1 367,-2 2 1,1 0 0,-1 0 0,0 1 0,-2-1 0,0 2 0,0 0 0,-2 1 0,1-1 0,-1 1 0,0-1 0,0 0 0,-1 1 0,1-1 0,0 1-1</inkml:trace>
  <inkml:trace contextRef="#ctx0" brushRef="#br0" timeOffset="2283">23232 6382 22824,'0'16'989,"1"4"-809,7 7 90,8 7 180,9 7 0,9 4-136,-5-12 1,3 2-90,3-2 0,2-1-1988,-2-1 1,0-2 2031,-3-6 1,-2-5 1186,3-7-1187,-5-13 618,-8-20-707,-8-20 0,-4-9-90,-2 2 0,-3-3-604,1-1 0,-2-4 1,0-1 513,-3 5 0,-2 0 0,-1-6 0,0 7 0,-1-5 0,-1-2 0,0 0 0,0 3-140,0-1 0,-1 2 0,0-1 0,-1-2 140,0 0 0,0-3 0,-1-2 0,0 3 0,0 4 0,-2-11 0,-1 5 0,1 0 0,0 3 0,0 1 0,0 1 0,0 7 0,0 1 0,0-1-659,-1-8 0,-1 0 0,1 3 659,-1-3 0,1 1 0,2 12 0,0-1 0,1 4-116,1 1 0,2 2 116,-1 0 0,0-3 0,-2-19 0,2-1 0,1 15 0,1-1 233,-3-16 1,2 0-234,4 21 0,0 0 0,-5-16 0,1 0 0,2 15 0,0 0 0,-3-12 0,-2 2 702,3 16 1,-2 3-703,1-1 0,-2 0 0,0-1 0,-2 1 0,-1 1 0,0 0 0,-2-1 0,-1 0 0,0 1 0,-1 0 0,0-1 0,0-1 0,0 4 0,-1-2 0,-4-11 0,-1 1 0,7 14 0,0 0 0,-3-8 0,2 3 2789,-1 1-2789,3 7 521,8 8-521,-3 1 888,22 9-888,7 2 0,32 6-257,-16-1 0,3-2 257,13-2 0,5-2-746,-8 0 0,4-2 1,2 0 745,-3 0 0,2 0 0,2 0 0,2-2-469,-2 1 0,3 0 0,1-2 1,1 1-1,1-1 469,-2 1 0,0-1 0,2 1 0,1-2 0,1 1 0,1-1-224,-4 1 0,0 0 0,0 0 0,3-1 0,0-1 0,4 0 0,3-1 224,-14 3 0,2 0 0,4-2 0,1 0 0,1 0 0,1-1 0,1 1 0,-1-1 0,0 0 0,-1 1 0,-1 0 0,-3 0-84,2 0 0,-1 0 0,-1 0 1,-2 1-1,1 0 0,-1-1 1,1 0-1,1 0 0,2 0 1,1-1 83,-4 1 0,2 0 0,1-1 0,2 0 0,0-1 0,1 1 0,0-1 0,0 0 0,-2 1 0,0 0 0,-1 0 0,-3 0 0,-2 1-31,8-2 0,-1 0 0,-3 0 0,-1 1 0,-1 0 0,0 0 0,-1 0 0,0 0 0,1-1 31,-2 2 0,-1-1 0,-1 0 0,1 1 0,-1-1 0,0 0 0,1-1 0,1 1 0,0-1 0,0 0 0,1-1 0,1-1 0,1 1 0,0-1 0,0 0 0,-2 1 0,-1-1 0,-2 2 0,-2 0 32,5-2 0,-3 1 0,-2 0 0,-2 0 0,1 1 1,0-1-1,1 0-32,4-2 0,2-1 0,1 0 0,-1 0 0,-2 1 0,-3-1 0,-5 2 135,9-5 1,-5 1 0,-4 0 0,-3 3-136,-3 1 0,-4 2 0,0 1 625,21-12 1,-5 6-626,-8 10 1206,-13 23-2915,-11 14 1033,-12 21 676,-17 10 0,-6-23 0,-3 1 0,-5 1 0,0 1 0</inkml:trace>
  <inkml:trace contextRef="#ctx0" brushRef="#br0" timeOffset="7458">24503 10575 24173,'-21'-35'1889,"5"6"-1709,5 12 0,6 25-90,10 27-90,-1-3 0,1 4-581,2 9 1,2 3 580,2 7 0,0 3-1390,1 6 1,1 1 1389,-3-19 0,0 0 0,0 1-30,0 1 0,1 0 0,-1 0-457,0 0 1,1 1 0,-1 2-301,-2-1 0,1 3 0,-1 1 0,-1-4 787,-1 2 0,-1-3 0,0 2 0,0 11 0,1 2 0,-3-6 0,-3-2 0,0 0 0</inkml:trace>
  <inkml:trace contextRef="#ctx0" brushRef="#br0" timeOffset="7791">25209 10665 23903,'-7'-60'689,"0"-1"1,0 5 0,0 3-600,0 10 0,-1 5 90,-8-11 0,2 40 0,-2 41-135,8 2 0,1 5-570,2 10 0,2 4 525,2 10 0,4 1-944,1-18 0,2-1 0,2 1 944,1 1 0,3-1 0,1-1 0,3-2 0,1-1 0,1-2-227,12 17 1,4-5 226,-2-8 0,7-6 0,15-5 0,3-10 0,-16-13 0,1-7-188,11-6 1,-3-11 232,-18-11 0,-7-7-45,-2-4 0,-5-4 0,-3-2 0,-4-2 0,-3 1 0,-4 0 0,-6 2 0,-3 2 0,-12-25 0,-18 19-90,-6 23-107,-9 28-1152,-4 28 134,25-4 1,2 6 1492,-3 7 0,3 5 1,0 6-1,1 3 1,-1 3-1,1 0 0</inkml:trace>
  <inkml:trace contextRef="#ctx0" brushRef="#br0" timeOffset="9119">22095 11764 23184,'-36'-8'539,"0"0"1,-29 5-90,6 21-797,12 27 616,23 11 1,6 10-180,11-14 0,3 3 0,2 1-1335,0 0 1,0 1 0,4-1 1244,4-1 0,4 0 0,1-6 0,5-1 0,3-6 358,0-5 0,2-3-358,22 15 0,4-23 0,1-24 0,5-27 0,-25 2 0,-1-6-260,2-8 1,-1-5 393,1-9 1,-3-3-150,0-5 0,-3-2 195,0-1 0,-1 1-90,-5 3 0,-1 2-90,-2 7 0,-1 3 45,-4 7 0,3 8 2733,15 12-2778,-5 41 45,-5 15 0,-2 8-1109,-1 11 1,0 4 1063,-3-14 0,0 1 0,-1 1-120,2 2 0,-1 1 0,1 0-166,0 0 0,0 0 0,1 1-569,-1-4 1,2 2 0,-1 0-1,1-4-2422,-1-1 0,-1-2 0,1 0 2818,3 7 0,1 0 0,-1-6 1,-1-9-1,0-4 0,14 22 1</inkml:trace>
  <inkml:trace contextRef="#ctx0" brushRef="#br0" timeOffset="9637">23126 12185 23364,'-21'-55'2518,"9"-1"-2248,13-1-180,20-1-380,-5 29 1,3 1 289,5 1 0,2 2-135,2 0 0,2 2-135,1 2 0,1 2-180,0 0 1,-1 1-91,-1 1 0,-1 1-899,24-14-450,-12-1-2069,-11-11 2429,-19 8 2287,-14-12 2840,-17 12-1889,-4 6 0,-2 1-989,-18-13-406,14 13 1,1 1 135,-10-7 740,5-7-740,16 10-90,7-2-90,19 16 0,12 7-91,11 13-44,2 11 0,2 6-135,-6-3 0,-1 3 0,11 8 0,-1 5 45,-3 6 0,-3 1-159,-10-10 0,-1 1 114,5 11 0,-2-1 89,-1 13-89,-5-5 90,-6-10-90,-6-6 0,-2-7 90,-13-6-90,-2-10 0,-10-5 569,-1-10-569,-2-7 0,-6-7 0,-7-10 0,-6-3-45,10 3 0,-1-1-214,9 7 1,0-1 78,-6-8 0,2-2-854,6 3 0,2 1-1215,-6-14 2249,0-4 0,19 26 0,5 6 0</inkml:trace>
  <inkml:trace contextRef="#ctx0" brushRef="#br0" timeOffset="11444">28645 11873 22824,'-25'13'540,"1"3"-360,-2 0 89,-1 0 1,-1 0-90,-1-9 180,4-1-90,3-10-90,8-7 0,9-34-180,13 2-138,3 8 0,3-1 183,4 7 0,3 1-45,3-1 0,3 2 0,2 0 0,4 1 135,17-1 0,2 3-91,-11 10 1,0 3-45,12-1 0,-2 7 90,12 21 0,-10 14 0,-16 15-90,-13 14 45,-19-27 0,-4 4-51,-7 16 1,-5 3 5,-1-2 0,-1-1-188,-2-2 0,1-2 233,4-10 0,2-5-45,3-6 0,12-13 265,11-10-220,14-14 0,5-5-45,-2 1 0,2-2-617,20-11 1,3-4 571,-6 1 0,0-1-105,-15 8 0,1 1 1,1-2-211,0 1 0,1-2 0,-1 1-210,1 0 1,0-1-1,-2 0 341,-1-1 0,-1 0 1,0-1-1,13-13 1,-1-2-1,-4-1 1,1 0-1</inkml:trace>
  <inkml:trace contextRef="#ctx0" brushRef="#br0" timeOffset="11625">30054 10891 22104,'-37'-24'2249,"8"-2"-1979,13-3 0,16 0-180,18-3 0,18 2-180,17 1-626,-22 16 1,2 1-140,1 0 1,1 1 854,29-7 0,-6 9 0,-5 3 0</inkml:trace>
  <inkml:trace contextRef="#ctx0" brushRef="#br0" timeOffset="11869">30062 10900 22734,'-53'29'2159,"4"3"-1620,2 6-134,21-6 0,3 4-135,6 2 0,4 1-180,0 1 0,5-2-45,9-2 0,8-4-45,20 6 89,16-10-89,13-8-369,-24-13 1,2-1 368,2-1 0,1 1 45,0-1 0,0 1-45,-3 2 0,-1 2-315,5 6 0,-4 5-1484,3 20 1799,-20-10 0,-8 4 0,-17 1 0,-8 1 0,-3 4 0,0 0 0</inkml:trace>
  <inkml:trace contextRef="#ctx0" brushRef="#br0" timeOffset="12625">27114 13202 21655,'-29'0'4407,"4"-2"-3687,13-6-1,5-8-89,16-13-180,11-10-450,20-11-1286,-9 20 1,3-1 1285,6-2 0,4 0 0,7-3 0,2 0-487,2 0 0,0 1 217,0 2 0,0 2-360,-4 4 1,-2 2-181,-6 5 1,-2 2-91,-8 6 1,-2 3-1530,14-1 2429,-22 18 0,-25 10 0,-14 13 0</inkml:trace>
  <inkml:trace contextRef="#ctx0" brushRef="#br0" timeOffset="13184">26407 13193 20755,'-4'-13'2429,"0"-3"-2069,6 0-91,4-2 1,4-2-90,8-3 0,5-2-90,7-4 0,6-3 0,9-2-486,6 0 396,2 0-90,2 5-90,-6 4 1,-4 2-1,-9 7 0,-7 1 90,-9-1 90,-6 0 0,-8-4 180,-2-1 269,-4-11 271,0-1-360,0 2-90,0 5 305,0 15-485,-4 4 0,3 3 0,-6 4 90,3 8 0,-6 8 0,-1 15 0,-3 13-90,3-3-1,1 2-44,1-9 0,1 1-251,-2 13 0,1 0 206,3 18 0,2-3 0,8-6 0,2-7 0,6-10 0,3-6 0,-1-7-90,0-6 90,2-6 0,-5-8 0,3-3-90,-6-10-37,7-11-503,-1-5-89,4-12-91,-2 1 1,-2-6-271,4-6-809,-1-5-359,-1-2 2163,-2-4 0,0 1 0,0-1 0</inkml:trace>
  <inkml:trace contextRef="#ctx0" brushRef="#br0" timeOffset="13570">27223 12452 17065,'0'-59'2609,"0"2"-1980,0 5-89,0 4 1763,0 6-1943,0 3 649,9 3-650,40 2-269,-9 28 0,4 5-90,4 1 0,0 4-1340,3 9 1,-2 6 1339,-15 1 0,-3 3 0,-2 0 0,-1 2 281,-2 1 1,-2 2-282,-2-1 0,-1 1 0,3 9 0,-1 0 0,8 16 0,-13-22 0,-3-1 0,0 6 90,-7-7-90,-4 6 0,-4-10 0,0 3 3302,-6-10-3302,-1-2 272,-10 0-272,1-9 0,-12-1 0,7-16 0,-6-8 0,5-22 0,1-15-135,10 19 0,0-3-364,0-3 1,0-2 3,-1-3 1,-1 1-535,0-2 0,-2 3-276,0 3 1,-1 4 1304,0 5 0,-2 4 0,-20-5 0,-3 16 0</inkml:trace>
  <inkml:trace contextRef="#ctx0" brushRef="#br0" timeOffset="13877">25055 13935 23364,'-33'-34'3508,"4"2"-3149,7-1-269,10 1 0,10 2 0,15 1-90,18 0 0,21-3-753,-15 14 0,2 0 528,7-1 1,2-1-271,3 0 0,0 0-225,1 1 1,0 1-181,-5 1 1,0 0-4017,-5 2 1,-1 1 4299,-7 2 0,-3 1 0,20-9 0,-12 4 0</inkml:trace>
  <inkml:trace contextRef="#ctx0" brushRef="#br0" timeOffset="14251">25583 13379 21432,'-37'9'719,"1"-1"1,-1 4-1,1 1-539,-3 4 0,0 2-324,2 5 0,1 4 279,0 3 0,3 4-45,2 0 0,3 5 135,-2 16 0,6 4-136,10-8 1,6 0-45,1-1 0,8-3-45,11-14 0,9-8 0,31-8 0,-16-18 0,1-4 0,7-3 0,4-3 30,3-3 0,4-3 0,-1 1-657,11-1 0,0 1 717,-9 2 0,3 1 0,-4 4 89,3 6 1,-4 6-45,-3 6 0,-2 7 247,-6 5 1,-4 10-323,-15 7 0,-3 8 0,-6-1-479,-2 10 1,-7 3 448,-5-5 0,-4 3 0,-5-4-30,-14 7 0,-9-4 0,-2-11 0,-6 0 0,1-4 45,-6 2 0,-2-5-45,7-11 0,-3-2 0,2-7 0,2-11 0,1-8 45,2-7 0,3-7-90,2-4 0,3-7-189,-3-20 0,6-6 54,9 11 1,5-2-226,0-12 0,9 3-944,24-10 691,20 24-2131,8 18 2789,2 30 0,-4 20 0,-5 19 0</inkml:trace>
  <inkml:trace contextRef="#ctx0" brushRef="#br0" timeOffset="17052">22310 11402 23634,'-25'-48'839,"0"-1"1,-2 1-1,-3 3-614,-4 1 0,-3 4-2160,-4 3 0,-3 6 2160,-5 4 0,-4 8-45,-2 5 0,-4 12-46,15 13 1,-5 8 0,1 5 0,4 2-105,-6 9 0,4 4 0,0 7-30,8-5 0,0 4 0,-1 3 0,3 3 0,5 0-344,5 1 1,4 1 0,3 3 0,1 0 0,1 2 343,1-5 0,2 1 0,1 2 0,0 0 0,2 1 0,1 1-110,0 2 0,1 1 0,2 0 1,0 2-1,1-1 0,2 0 110,0 2 0,1 0 0,1 1 0,1-1 0,1 1 0,2-1-191,0 0 0,1 0 1,2-1-1,0 1 0,2-1 1,1 0 190,1-2 0,0-1 0,2 1 0,1-2 0,1 0 0,2-1-53,3 7 0,1 0 1,2-1-1,2-2 1,2-2 52,-1-5 0,0-1 0,3-1 0,3-3 0,5-2 0,2-7 0,4-2 0,4-1 0,1-3 0,0-2 0,-2-4 0,9 2 0,-1-5 0,2-4 0,3-4 23,-1-4 0,4-1 1,1-5-1,-1-4 1,-4-7-24,-1-8 0,-4-8 0,-1-5 0,-1-2 0,1-3 0,-2-4 0,0-3 0,-3-2 0,1-2 0,-2-2 0,-2-5 0,-1-5 0,-12 8 0,0-5 0,-1-3 0,-1-3 0,-1 0 0,-2 1 0,-1 2 0,4-10 0,-3 1 0,-2 1 0,0-3 0,-2-3 0,-2 6 0,0-3 0,0-2 0,-1-1 0,-2 0 0,-2 2 0,-2 2 0,-3 4 0,-2 2 0,-1 1 0,-2 1 0,-2-2 0,-2-3 0,-1-3 0,-3-3 0,-2-1 0,-1-2 0,-2 2 0,1 2 0,-2 4 0,-1-7 0,-1 4 0,-2 1 0,-1 1 0,-3-3 0,0 2 0,-3-2 0,-1-2 0,-2 2 0,-1 4 0,-2 7-30,-6 0 1,-3 5 0,-1 5 0,-2 1 29,0 3 0,-2 2 0,-1 3 0,-1 2 88,1 4 1,-1 3 0,-1 3 0,0 2-389,-14-1 0,0 4 0,0 5-180,3 5 1,1 4-1,1 5-60,2 4 1,2 4-1,1 3-30,4 4 1,2 3-1,1 3-43,3 2 0,2 2 0,2 3 613,2 0 0,2 3 0,1 1 0,-9 19 0,3 3 0,3 0 0,0 1 0</inkml:trace>
  <inkml:trace contextRef="#ctx0" brushRef="#br0" timeOffset="18508">25948 10326 24353,'-4'-14'3148,"0"-1"-2518,6-5-180,7-8-450,13-12 0,-1 14 0,3-2-2404,9-7 1,5-2 2403,9-7 0,5-1 0,-10 12 0,1 0 0,2-1-114,5-2 1,1 1 0,1 0 113,4-1 0,0 1 0,1 1 0,1 0 0,0 1 0,0 1 0,-3 1 0,0 1 0,0 0 0,-5 3 0,0 1 0,-2 0 0,-5 2 0,0 1 0,-3 0 0,12-6 0,-2 1-45,-9 3 1,-3 1-541,-9 3 0,-3 1 297,8-14-2230,-29-3 359,-30 8 1440,-10 2 539,-17 7 899,8 9-179,-3 0-90,-4 0-1,2-3 181,0 0 0,5-3-1,7 2 2263,5 2-2083,5 0 1374,14 3-2093,6 1 0,20 1 0,17 5-90,20-1 0,0 3 0,5 2-480,-13-2 1,1 2 479,15 0 0,0 2 0,-21 0 0,-1 1 0,29 7-90,-8 3 83,-2 7 7,-19-3 0,-4 10 0,-20-3 0,-5 9 0,-4 7 0,-2-4 0,-2 2 0,1 26 249,0-19 0,0 0-249,0-11 0,0 0 45,1 18 0,-2 1-45,-1-15 0,-1 1 45,0 10 0,-1-2 134,-8 6-89,0-11 0,-4-22 7,-4-11-7,-9-27 0,-7-19 0,13 8 0,1-3-535,-3-8 1,1-2 444,-2-3 0,1-3 0,1-1 0,1-1-45,2-1 0,3 0-90,2 2 0,2 1-180,2 1 1,2 1-283,2 6 0,-1 1 597,-1-4 0,-1 3 0,-5-3 0,-5-1 0</inkml:trace>
  <inkml:trace contextRef="#ctx0" brushRef="#br0" timeOffset="20119">30058 7255 22914,'-12'0'3058,"1"0"-2608,5-4-90,2-3-1,11-5-89,10-5-180,17-4 90,21-6-135,-19 10 0,3 0-480,8-1 0,2 0 435,3-4 0,2 1 0,1 0 0,0 1 0,-3 0 0,-2 1-225,-3 2 0,-3 0-315,-6 3 1,-2 1-1260,21-9-989,-23 3 2788,-23 10 0,-24 3 0,-14 6 0</inkml:trace>
  <inkml:trace contextRef="#ctx0" brushRef="#br0" timeOffset="20537">30155 7069 21565,'-51'5'2788,"6"0"-2158,9 1-91,8 7-224,9 19 0,2 9-270,3-2 0,2 3-764,0 1 1,2 4-1,0 1 719,0 16 0,2 1 45,2 1 0,1 0-45,2-3 0,1-1 45,1 5 0,4-3 109,5-20 0,4-4-154,11 19 89,26-61-89,-22-18 0,-1-7 0,10-7 0,1-3-445,5-7 0,2-1 445,-12 13 0,1 1 0,1 0 0,0 1 0,1 1 0,2 2-77,10-1 0,4 4 0,-1 10 122,14 15 0,-2 13 0,-2 1 0,-8 11-69,-26 8 1,-6 9 0,-8 0 68,-7 17 0,-10 1 0,-2 4 0,-6 0 15,1-22 0,-3 1 0,-1-2-15,-10 18 0,-3-2 0,-3-4 0,-2-4 45,2-6 0,-1-4-76,2-7 1,1-3 75,-21 11 1199,10-21-1289,15-38 0,21-11-180,18-26-450,22 2-1155,8 3-1093,4 5 2878,-8 15 0,-9 16 0,-8 13 0</inkml:trace>
  <inkml:trace contextRef="#ctx0" brushRef="#br0" timeOffset="23219">22330 11552 15088,'4'-5'4768,"0"-2"-3869,-2 2-269,0 1-91,-2 0 1,0 3 989,0-1-629,0 0-1,0 0 1,0-5-1,0 0 1,0-4-810,0-2-90,0-9 0,13-42 0,-4 31 0,1-2-613,9-19 1,2-4 612,5 2 0,1-1-623,-5 13 0,1 0 0,1-2 623,4-4 0,1-2 0,1 0 0,3-3 0,1-1 0,1-1 0,-6 13 0,0-2 0,1 1 0,0 0-592,1-2 0,1 1 1,1 0-1,-1 1 592,1-1 0,1 1 0,0 0 0,0 1 0,-1 2 0,0 1 0,1 0 0,2 0-396,7-6 0,2-1 1,0 1-1,-3 4 396,0 2 0,-3 2 0,1 1 79,6-6 1,1 0 0,-3 6-80,-1 3 0,-5 5 0,11-9 898,-2 3-898,-32 24-360,-5 6 1337,-5 4-3945,-2 10 4109,-6 0-10972,-2 6 9458,-5-7 0,0 3 0,-2-3 0</inkml:trace>
  <inkml:trace contextRef="#ctx0" brushRef="#br0" timeOffset="23619">23617 9367 21745,'-53'-13'1169,"-1"0"0,5 0 1,4 0-541,-12-7-269,12-3-180,18 0-90,19-1 0,28-1-90,27-2-389,-12 13 1,3 2 388,8 0 0,4 0-90,1 2 0,5 1 0,-2 1 0,8 0 1,1 1-334,-10 1 1,3 1 0,-5 1 377,-1 2 0,-4 2 45,-5 2 0,-1 2 0,23 6 0,-18 8 0,-17 8 0,-16 10 0,-14 16 0,-2-18 0,-3 2-364,-1 6 1,-2 3 363,0 6 0,0 2 0,0 1 0,1 1 0,1 2 0,0-1 0,1-4 0,2-1 0,0-5 0,0-2 0,1-7 0,0-1 90,-6 28-90,-3-33 621,-5-11-532,-8-40 91,-3-19 0,-2-9-135,6 5 0,-1-3-101,2-1 1,-2-4 0,2 1 85,5 7 0,3 0 0,0 0-30,0-2 0,0-1 0,1 1 30,1-1 0,0 1 0,1-3-270,-1-10 0,0-4 1,3 4-346,0-3 0,3 1-45,0 14 1,1-1-1,4 6 630,6-15 0,7 24 0,5 13 0</inkml:trace>
  <inkml:trace contextRef="#ctx0" brushRef="#br0" timeOffset="35469">25737 5550 22914,'-46'-3'1349,"0"0"0,4-2 1,2-2-991,7-2 1,3-4 270,-10-19-360,29-11-270,36-15 0,7 21 0,9-1-1887,-2 7 0,6 0 0,2 0 1887,-2 4 0,3 1 0,2 0 0,2 1 0,-3 2 0,2 0 0,1 1 0,1 0 0,1 0-216,5 0 1,2-1 0,1 1-1,1 0 1,0 0 215,-7 4 0,1-1 0,0 1 0,1 0 0,0 0 0,0 1-74,1-1 1,2 1 0,-1-1 0,0 1 0,1 0-1,0 0 74,0 0 0,0 0 0,1 1 0,-1-1 0,1 1 0,-1-1-169,-1 1 0,0 0 0,-1 0 0,1 1 0,-1-1 0,0 0 169,-3 2 0,0-1 0,-1 1 0,0-1 0,-1 1 0,0 0 0,5-2 0,-1 0 0,0 0 0,-2 1 0,-1-1 0,6-1 0,-3 0 0,0 0 0,-3 0 166,8-2 1,-3-1-1,-3 0-166,-12 3 0,-3 0 0,-3 0 630,4-4 0,-7 0-630,-4-10 896,-40 15-2605,-39 14 629,8 7 1,-3 5-3837,-13 5 1,-2 4 4576,11-3 0,-1 1 1,-1 2-1,-4 4 1,-2 1-1,-1 2 1,-2 1-1,-1 1 0,0-1 1</inkml:trace>
  <inkml:trace contextRef="#ctx0" brushRef="#br0" timeOffset="35775">26147 6020 17159,'-42'29'854,"1"0"1,-1 1 0,-15 8-1,4-2 596,11-9 0,5-2-370,-12 6 186,35-15-1266,39-20 0,9-5 0,7-5-344,-2 1 0,5-2 0,3-2 344,-3 1 0,3 0 0,2-2 0,1 0-294,9-3 1,1-1-1,2 0 1,0-1 293,-6 3 0,0-1 0,1 0 0,1 0 0,0-1-271,-6 3 0,-1 0 0,2-1 0,-1 0 0,1 0 0,0 1 271,1-1 0,0 0 0,1-1 0,-1 1 0,1 0 0,0 0-202,0 0 1,1-1-1,-1 1 1,1-1-1,-1 1 1,0 0 201,-2 0 0,1 1 0,-1 0 0,0-1 0,0 1 0,-1 0-79,7-2 0,1-1 1,-1 1-1,-1 0 1,-1 0 78,-5 2 0,0-1 0,-1 1 0,-1 0 0,-1 1 0,5-3 0,0 1 0,-2-1 0,-1 1 0,7-3 0,-2-1 0,-2 2 234,-8 2 1,-2 1 0,-3 1-235,10-5 0,-4 1 0,-10 4 0,-3 2 0,16-9 1364,-20 11-1364,-13 12 59,-21 17-3387,-18 22 3328,0-8 0,-3 4 0,-7 10 0,-1 3 0,-6 7 0,0-1 0</inkml:trace>
  <inkml:trace contextRef="#ctx0" brushRef="#br0" timeOffset="36894">24494 12809 21565,'-32'-4'2878,"1"-3"-2158,3-3-91,5-1 91,5 2-270,10 0-181,4-4 91,17-5 90,19-13-225,-4 10 0,5-1-760,12-8 0,4-1 535,-10 7 0,2-1 0,1-1-555,5-3 0,2-1 1,1 0 554,3-1 0,1-1 0,0 0-517,2-2 1,0 0-1,-1 0 517,-1 2 0,0-1 0,1-2 0,-3 2 0,2-3 0,0 0 0,-3 2 0,-1 0 0,-3 2 0,1-1 0,-5 3 0,2-2 0,-1 1 0,-6 3 0,9-8 0,-6 4-135,-5 3 0,-1 1 135,-7 5 0,-2 1 0,15-12 714,-13 12-714,-8 6 1326,-8 7-1955,-5 4 1770,-7 13-2220,-8 7-360,-9 12-158,-9 9 1597,-9 7 0,14-15 0,-2 0 0,-2 3 0,1 0 0</inkml:trace>
  <inkml:trace contextRef="#ctx0" brushRef="#br0" timeOffset="37212">24888 12967 22284,'-46'15'1289,"0"0"1,3-4-1,1-3-884,6-2 0,1-2-1247,-24-4 1382,14 0 312,13 0-852,15-2 256,15-5-256,26-4 0,28-9 0,-7 5 0,8-1 0,0 0-1041,-7 0 0,-1 1 0,4-2 1041,0 1 0,5-2 0,-1 0 0,-2-1 0,3-2 0,-1 0 0,-2 0-259,1-1 1,0 0 0,-1 0 258,-1 0 0,0 0 0,-2 0 0,-2 1 0,-1 0 0,-1 0 0,17-8 0,-3-1-283,-6 4 0,-4 0 283,-5 3 0,-3 1 0,-6 3 0,-3 2 0,18-12 0,-13 8 0,-8 1 0,-14 10 2458,-4 0-4167,-10 5 780,-5-1 929,-5-5 0,-9-5 0,-3-5 0</inkml:trace>
  <inkml:trace contextRef="#ctx0" brushRef="#br0" timeOffset="38614">25469 9950 23004,'-39'11'4317,"3"-3"-3507,5-8-360,7-4-450,11-10 0,8-17 0,14-25 0,3 11 0,4-7 0,2-5-825,0-1 1,3-3-1,1-3 1,-1 0 824,-3 9 0,1-1 0,0 0 0,0-1 0,0-1-384,-1 2 1,0 0 0,1-2 0,-1 0 0,0 1-1,-1 1 384,0-3 0,-1 2 0,0 0 0,0-2 0,0-4 0,-1 5 0,1-3 0,0-2 0,0-2 0,1 0 0,-1 1 0,0 0-220,0 2 0,-1 1 1,1-1-1,0 1 1,-1-1-1,0 1 1,1 1 219,-1 0 0,0 0 0,-1 0 0,1 0 0,0 2 0,-1 1 0,0 1-96,3-9 0,-1 2 0,0 1 0,0 4 0,-1 2 96,3-13 0,-1 5 0,-1 5 0,0-1 0,0 3 0,1-5 0,-2 7 768,-3 8-768,-4 13 1681,-4 11-1681,-2 8 2513,-2 14-2513,-5 8 1385,-4 10-1385,-2-5 1268,0 0-1268,1-7 0,-6 8 0,-1 1 0,-7 8 0,-2 3 0,-7 7 0,-7 6 0,-7 3-318,21-17 0,-1 0 318,-1 0 0,1 1 0,-1 2 0,1 1 0,0 0 0,1 0-181,2 2 0,1-1 181,2-1 0,2-1 0,-14 23 0,9-10 0,6-6 0,9-5 0,18-20 612,11-12-612,18-27 0,9-13-186,-21 16 0,1-2 186,3-2 0,1-2 0,13-14 0,0-1 0,-11 15 0,0 0 0,8-7 0,-2 3 0,9 0 0,-3 12 0,0 12 0,-11 15 0,2 6 0,20 10 0,-17 0 0,1 4-113,-10-4 1,0 3 112,14 13 0,-1 1 0,-9-9 0,-1-1-748,8 9 1,-1-2 747,7 6 0,0 4 0,-18-9 620,-6-1-620,-25-12 204,-41-5-204,-11-9 0,9 1 0,-3 0-523,0-6 0,0-1 523,-7 3 0,-2 0 0,-3-2 0,0-2-327,-1 2 0,-2-2 327,9 0 0,-3-2 0,4 1 0,-4 1 0,0-1 0,-10-3 0,3 1 0,22 3 0,6 0-630,-10-1-539,9 2-540,33 8-990,15 4 2699,7 10 0,9 10 0,1 2 0</inkml:trace>
  <inkml:trace contextRef="#ctx0" brushRef="#br0" timeOffset="39687">27321 6676 23094,'-33'0'2968,"6"0"-2608,13-6 0,16-6-90,21-10-136,15-3 1,6 0-135,-6 4 0,4 1-249,-4 0 0,4 0 1,-2 1 158,7 0 0,-2 1-180,-1 2 0,0 1-270,-7 2 1,-1 1-1389,2 1 0,-3 2 1928,2-3 0,-11 3 0,-31 7 0</inkml:trace>
  <inkml:trace contextRef="#ctx0" brushRef="#br0" timeOffset="40063">27532 6423 20935,'-41'5'2609,"4"3"-2160,7-1 91,4 4 0,3 9-91,-1 9-179,0 16-471,11-14 0,-1 2 246,0 4 0,0 3-45,2 5 0,1 0-267,0 3 1,2 0 311,4 0 0,2-1 0,-1-3 0,2-1 0,4-6 0,2-2 134,6 20-89,10-21 0,12-21-90,5-23 0,3-9 45,-4 2 0,1-3-164,18-10 0,1-2 119,-13 7 0,0 2 0,0 3 0,-1 2 45,-4 3 0,-1 5-45,27 3 0,-12 18 183,-28 18 0,-6 8-138,-4-4 0,-6 2 0,-3 18 0,-6 3-45,-6-8 0,-5-1-319,-4-1 0,-3-1 319,0-1 0,-1-2 0,2-5 0,-1-1-1,2-6 0,0-2 1,-10 18 0,7-13-180,4-10 385,9-12-1464,2-5-242,5-14 1501,0-10 0,5-18 0,2-10 0</inkml:trace>
  <inkml:trace contextRef="#ctx0" brushRef="#br0" timeOffset="40922">28555 3121 21205,'-20'-32'2968,"-6"-7"-2698,8 11-90,2-2-90,11 18 90,10 6 0,11 10 179,20 9-224,-5-1 0,3 2-735,11 3 1,5 2 659,-9-5 0,2 1 0,2 1-60,6 2 0,2 1 0,1 0-682,7 4 1,1 0 0,2 1 681,-12-4 0,1 1 0,0 0 0,2 1-542,5 2 1,1 1 0,1 0-1,0 1 542,-8-5 0,0 2 0,0-1 0,1 1 0,1 1-315,2 0 1,1 1 0,0-1 0,1 2 0,-1-1 314,2 2 0,-1-1 0,1 2 0,-1-1 0,0 1-131,-1 0 0,0 0 0,-1 0 0,0 1 0,-1 1 131,-2-1 0,-1 1 0,-1 1 0,0 0 0,-2 1-36,-2 0 1,0 0 0,-2 1 0,-1 1-1,-1 2 36,-3 0 0,0 0 0,-2 2 0,-1 1 0,-1 1 0,-1 1 0,-2 2 0,-1 0 0,-1 2 0,-2 0 0,-1 3 0,-1 0 0,-1 2 0,-2 0 0,-1 1 0,0 1 0,-2 2 0,-1 0 0,-2 1 0,0 0 18,-2 2 0,-1 0 0,-1 1 0,-1 1 0,-2-1-18,0 2 0,-2 0 0,-1 1 0,-1 0 0,-1 0-3,-2 3 0,-1 0 0,-1 1 0,-1 0 0,-1 0 3,-1-9 0,-1 1 0,-1 0 0,-1 0 0,0 0 0,0 1 0,-2 1 0,0 0 0,0 1 0,-2 0 0,1 0 0,-1 0 0,-1 1 0,0 0 0,0 0 0,-1 0 0,0-1 0,0 1 15,-1-1 0,0-1 0,-1 1 0,1-1 0,-1 0 0,0 0-15,0-2 0,0-1 0,0 1 0,0-1 0,-1-1 0,1 1 0,-3 8 0,0-1 0,0 0 0,0-1 0,0 0 16,0-3 0,0 0 1,0-1-1,0 0 1,0-1 1,0-2 0,0 0 0,-1-1 0,1 0 0,-1 0 49,-4 10 1,1 1-1,-2-2 1,0 0-1,0-2 1,0-1-1,-1 0 1,-1-1-1,0-2 0,-1-1 1,0 0-1,-1-1 61,1-3 1,-1 0-1,0 0 1,0-2-62,0-3 1,0 0-1,0-1 1,0-1 22,-7 11 0,1-3 0,-1-1 0,2-5 0,0-2 0,0-1 254,2-6 0,0-1 0,1-2-344,-8 11 0,1-4 725,4-7 0,1-2-725,-14 19 0,11-14 2034,8-11-2034,6-7 1969,7-4-1969,-2 0 1237,7 4-1237,-6 5 319,0 8-319,1 4 0,-1 4 0,2 0 0,0-3 0,3-4 0,2-4 0,-1-10-720,3-14-449,-2-16-450,3-20-540,-4-17 2159,2 15 0,0-3 0,-3-6 0,0-3 0,-1-5 0,1 0 0</inkml:trace>
  <inkml:trace contextRef="#ctx0" brushRef="#br0" timeOffset="41254">30480 9955 23274,'-14'4'2518,"0"7"-1528,3 40-720,5 4-931,4-11 0,0 3 706,2-6 0,0 0-45,4 2 0,1 0 0,2-1 0,3 0 0,5-3 0,4-1 45,2-2 0,3-4-18,3-4 0,1-4-27,2-3 0,1-3 0,31 6 0,0-12 0,-2-6 0,-5-6 341,-8 0-341,-9-2 90,-12-3 90,-7-6 574,-22-27-664,-14-6-90,-14-11 0,-6-4-748,6 14 0,-2-1 478,3 3 0,-2-2 0,1 2-540,-5-9 1,1 2-495,0-2 0,1 2 1210,2 3 1,1 2-1,2 7 1,-1 3-1,3 6 1,0-1 0</inkml:trace>
  <inkml:trace contextRef="#ctx0" brushRef="#br0" timeOffset="41973">31390 10204 22109,'-15'-43'2788,"7"2"-2386,2 7-222,6 7 44,0 10 226,4 21-158,4 17-22,6 24-180,7 15-302,-10-26 1,0 2 211,2 1 0,2 1 45,6 11 0,3-1-45,4-7 0,4-4 0,8-2 0,2-8 0,-8-15 0,0-8 0,0-12 0,-3-8 0,9-31-258,-20 16 0,-1-4 393,-1-4 0,0-4 134,0-3 1,-1-3 45,-1-2 0,0-4-315,-2 6 0,0-2 0,-1 2-712,1-5 0,0 1 712,3-13 0,-1 5 458,0-1-458,0 11 0,-7 42 0,2 34 0,-4 20 0,-3 17 0,1 1-608,-1-8 0,1 0 1,0 4 607,-1-9 0,0 4 0,1 2 0,-1 0 0,0-3 0,0 3 0,0-1 0,0-1 0,-1 1 0,-1 0 0,1 1 0,-2-1 0,1 1-64,0-2 0,1 0 1,-2 1-1,-1 3-620,-4 2 1,-1 4-1,-1 1 1,-1-1-1,0-3 579,0-1 1,0-2 0,0-1 0,-3 3 0,-1-1 0,-2 2 0,-1 2-1,0-3 1,-1-3 0,-1-8 0,0 0 0,0 0 0,0 0 0</inkml:trace>
  <inkml:trace contextRef="#ctx0" brushRef="#br0" timeOffset="43663">14432 4184 21745,'-24'-35'479,"1"0"1,1 1 0,3 0-300,3 0 0,2 0 269,-5-29-89,9 8-180,7 10 0,-1 11-90,3 11 270,-2 12-91,3 17 91,12 53-270,0-1 0,1 7-604,-2-21 0,0 2 0,1 0 514,3 9 0,0 0 0,1-2 0,4 7 0,5-2 30,-1-12 0,4 0 0,-1-4-30,5 3 0,2-4 0,11 6 0,2-10 0,-13-24 0,0-8 0,0-6 0,1-5 0,-1-8 0,-1-6-514,-1-4 0,-1-9 604,-7-5 0,-1-10 0,0-3 0,-4 4-30,-1 5 0,-3 1 0,0-3-295,1-7 0,2-6 0,-3 1 1,-4 5 369,-4-7 0,-4 3 44,-2-10 1,-2 2-302,-1 13 1,0 3 121,-3 5 0,0 5 1192,0 7-1012,-1 50 90,6 30 0,4 19-203,-1-15 0,2 7 1,1 3-1,-1 0-394,-1-9 1,0 1 0,0 0-1,0 2 1,1 1 326,0-1 0,0 1 0,1 1 0,0 2 0,1 0 0,-1 1 0,1-4 0,0 3 0,0 1 0,0-1 0,0 0 0,0-2 0,0-2 0,0 7 0,0-3 0,0-2 0,1 2 0,0 4 0,-1-11 0,0 4 0,2 3 0,-1 0 0,0-1 0,0-1 0,-1-5 0,0-5-23,1 9 1,-1-6 0,0-3-1,1 2-67,1 8 0,1 3 0,-1-4 0,0-6 271,0 2 0,0-6-1486,1-4 1,0-6-585,3-5-547,1-26 2436,-4-55 0,-4 8 0,1-3 0,2-9 0,-1 0 0</inkml:trace>
  <inkml:trace contextRef="#ctx0" brushRef="#br0" timeOffset="44029">16109 3659 21835,'-31'-2'1259,"3"0"-1079,4 2 0,3 0-90,7 0-90,6 0 90,8 0-90,8 4 0,8-3 0,7 3 89,5-6-89,-1-5 0,6-18 0,-14-1 0,-2-14 0,-19 9 0,-6 3-179,-10 5-1351,-14 18-898,7 10 2428,-6 18 0,20 5 0,4 3 0</inkml:trace>
  <inkml:trace contextRef="#ctx0" brushRef="#br0" timeOffset="44238">16714 3406 22734,'0'-41'2698,"0"3"-2428,4-1-90,4 3-90,13 0 0,18 2-90,6 9 0,7 2 0,-10 7 0,1 1-501,17-6 1,0 3 140,-19 10 1,-2 2-271,-5 1 1,-1 2-1421,20 9 2050,-21 4 0,-14 12 0,-13 1 0</inkml:trace>
  <inkml:trace contextRef="#ctx0" brushRef="#br0" timeOffset="44646">16881 3252 19769,'-62'0'2788,"5"-4"-2338,10 1-90,7-1-180,10 2 523,3 10-523,9 10 181,4 18-227,10 4 1,2 4-90,-1-8 0,2 0-14,0 14 0,2-1 59,3 12 90,4-7-90,8-13 274,12-5-364,13-13 0,5-14 0,6-5-479,-8 0 0,1-2 479,19-1 0,0-2 0,-15 1 0,-2 0 0,11 7 0,-3 3 0,-18-2 0,-2 4 0,6 5 0,-7 6 0,-13 20 0,-17 7 0,-24 2-316,-17 0 316,12-26 0,-3-2 45,-2-1 0,-2-3 45,2-1 0,-1-2 90,-26 11 90,-6-14-90,22-10 98,-1-13-278,26-7 0,8-9 0,8-3-180,9-1-539,6 0-1485,15 1-494,-10 13 2787,6 3 0,-14 20 0,-2 2 0</inkml:trace>
  <inkml:trace contextRef="#ctx0" brushRef="#br0" timeOffset="56074">4511 8092 22374,'-28'-58'1259,"0"0"1,1 4-1,0 3-899,3 6 0,0 2-1037,4 9 0,1 2 1127,-13-17 794,9 23-1244,7 30 0,10 46 0,8 21 0,-2-25 0,2 1 0,0 4-530,1 8 0,2 5 0,0 2 0,0-2 530,1-2 0,0-1 0,1-1 0,1 2-448,-2-9 1,1-1 0,0 2 0,0-1 0,0 1 447,1 0 0,0 1 0,0 0 0,1 0 0,-1 0 0,0-1 0,1 1 0,-1-1 0,1-1 0,0 1-30,2 9 0,-1-1 0,1 1 0,2 1 30,-2-6 0,2 1 0,-1 2 0,1-2 0,0-2-765,1 4 1,0-2-1,0-2 1,1 0 201,-2-4 1,1 1 0,0-3 0,0-5 562,6 18 0,1-15 0,1-24 0,0-18 0</inkml:trace>
  <inkml:trace contextRef="#ctx0" brushRef="#br0" timeOffset="56371">5246 7956 22146,'-9'-46'652,"0"-1"0,0 1 0,-6-18 0,-1 1-202,0 7 0,-1 2-593,1 6 1,-1 3 411,4 7 1,0 1 0,-9-24 781,5 22-602,9 29-449,2 45 0,9 17 0,4 17 0,0-1-922,-2-5 1,0-1-1,1 6 922,0-10 0,1 5 0,0 2 0,0 0 0,0-3 0,1 4 0,-1-2 0,1-1 0,0 1 0,0-1 0,0-1 0,1 2 0,2 5 0,-1-14 0,0 4 0,2 2 0,1 1 0,0 0 0,0-3 0,0-4-410,2 5 1,0-4 0,0-2-1,2 0 1,2 1-431,0-2 1,1 5-1,1-1 1,1-2-1,1-8 1,1-9 839,20 11 0,1-26 0,2-37 0,-2-20 0,-10-16 0,0 0 0</inkml:trace>
  <inkml:trace contextRef="#ctx0" brushRef="#br0" timeOffset="56656">6168 7409 22434,'-23'-51'689,"0"0"1,0 8 0,-3 7 119,-31 3-269,4 51-405,26 12 0,7 13-729,10 0 1,5 10 0,3 2-1,2-3 594,3 7 0,3-2 0,4 2 22,0 1 1,2 4 0,5 0-1,7-6-22,9-6 0,7-3 0,5-4 0,3-7 22,0-9 1,3-5 0,2-5-1,0-1-22,-1 0 0,0 0 0,0-6 0,-2-8 0,13-15 0,-2-12 0,-10-8-34,-19-4 1,-9-6-1,-3-3 34,-2-5 0,-6-3 0,-4-2 0,-5-5 0,-6-1 0,-4 0-209,-4-2 0,-6 0 0,-4 1 209,-6 1 0,-4 1 0,-5 3 0,-4 4 0,-4 3 0,-4 5 0,-3 4 0,-4 5 0,-2 5-120,0 5 0,-2 5 0,-5 11-348,14 11 0,-5 6 1,0 5-1,1 3 0,3 1-27,1 3 1,2 2-1,2 3 1,-1 5-82,-1 2 0,-1 5 1,1 2-1,2 3 0,5 0 576,4 5 0,5 3 0,2 1 0,2 1 0,-1 1 0,3 2 0,0 1 0,1 0 0,2 1 0,-1 0 0,0 0 0,1 0 0</inkml:trace>
  <inkml:trace contextRef="#ctx0" brushRef="#br0" timeOffset="57379">3196 11529 20935,'28'43'539,"0"0"1,1 0 0,1-2-225,1-3 0,1-1-505,0-3 1,0-3 773,-4-3 1,1-3 1352,21 13-588,-9-19-689,-8-15-660,-16-24 0,-14-21 0,-9 9 0,-6-4-687,-4-9 1,-4-5 686,3 11 0,-2-1 0,0-3-442,-5-6 1,0-3 0,-1-2 441,2 6 0,0-1 0,0-2 0,-1-1-452,2 4 0,-1-2 0,0-1 0,0-1 0,0 0 452,-3-7 0,0-1 0,-1-1 0,0-1 0,0-1-256,3 8 1,0-1 0,-1-1 0,0 0 0,0 0 0,0 1 255,0-2 0,-1 0 0,1 0 0,-1 1 0,0-1 0,1 1-113,0 2 0,0-1 0,-1 1 0,1 1 0,0-1 0,0 2 113,-3-8 0,0 1 0,-1 0 0,2 2 0,-1 0 0,2 5 0,1 1 0,-1 0 0,1 1 0,1 1 0,-4-6 0,1 0 0,0 2 0,1 1 3,2 6 0,1 2 0,0 0 0,0 1-3,-3-8 0,1 2 0,1 2 0,2 5 0,1 3 0,1 0 0,-4-11 0,1 1 469,4 7 0,2 0-469,7 5 0,3 0 0,2 0 0,5 0 0,6-4 0,7-2 0,8-6 0,6-1 183,-1 10 1,4 0-1,3-1-183,-2 5 0,2 0 0,3 1 0,2-2 0,7-4 0,3 0 0,2-1 0,3 1 0,-4 3 0,2 1 0,2-1 0,1 1 0,2 0-100,-3 2 1,2 1 0,0-1 0,2 1 0,1 0 0,1-1 99,-10 7 0,0 0 0,1 0 0,0 0 0,1 0 0,1-1 0,0 1 0,1 0-117,3-2 0,2-1 0,0 1 0,1-1 0,0 1 1,0 0-1,1-1 0,0 1 117,-4 1 0,0 1 0,0 0 0,1 0 0,0 0 0,1-1 0,-1 1 0,1 0 0,0 0-34,-5 2 1,1 0-1,0 0 1,0 0-1,0 1 1,0-1-1,1 0 1,-1 0-1,1 1 1,-1-1 33,0 1 0,1 0 0,0-1 0,-1 1 0,1 0 0,0 0 0,0 0 0,-1 0 0,1 0 0,-1 1 0,5-3 0,0 0 0,0 1 0,0-1 0,0 1 0,0 0 0,0 0 0,-1 0 0,0 1 0,-3 1 0,0 0 0,0 0 0,0 1 0,0 0 0,-1 0 0,0 0 0,0 0 0,-1 1 28,2-1 1,-1 1 0,0-1-1,0 1 1,0 0 0,-1 0 0,1 1-1,1-1-28,3-1 0,1 0 0,2 0 0,-1 0 0,-1 0 0,-1 1 0,-2 1 0,-3 1 0,9-3 0,-4 0 0,-2 2 0,0 0 0,1 0-54,3-1 0,2-1 0,-1 1 0,-5 2 1,-7 3-262,7-2 0,-9 4 544,11-2-1579,-38 21 969,-28 13 381,-21 19 0,6-8 0,-1 3 0,-3 4 0,1 1 0</inkml:trace>
  <inkml:trace contextRef="#ctx0" brushRef="#br0" timeOffset="70311">8320 13053 26242,'-33'2'1169,"0"0"1,-31 3-1170,5 6 0,12 5 0,16 14 0,19 20 0,15-13 0,6 3-1211,5 9 1,5 2 1210,-2-11 0,1 2 0,2 0-353,2 4 0,0 1 1,2 1 352,1 3 0,1 0 0,0 1-582,0 1 0,-1 0 1,1 0 581,1-1 0,-1 1 0,0-2 0,-2-2 0,0 0 0,0 1-1214,5 8 1,2 3-1,-3-5 269,2 5 1,-1-3 226,-6-14 1,-1 1-1,-1-5 718,11 16 0,-7-19 0,-5-14 0</inkml:trace>
  <inkml:trace contextRef="#ctx0" brushRef="#br0" timeOffset="70908">8974 12596 21924,'-4'0'2519,"0"6"-1799,4 4-91,0 10-179,4 5 90,0 5-91,3 1 1,-3-1 0,-3-3-90,-1-6-270,0-4-90,0-9 0,0-10 0,0-18 0,0-19 0,6-20 0,4 5 0,5-3 0,0 13 0,3 1-1692,6-15 1,6 5 1691,-2 22 0,2 7 0,1 5 0,2 8-105,1 11 1,-1 8 104,0 11 0,-3 8 0,-1 15 0,-4 7-588,-3 11 1,-6 7 587,-7-17 0,-2 3 0,-2 1 0,-1 3 0,0 1 0,-3 3 0,-3 0 0,-3 3 0,0 1 0,1-4 0,0 0 0,2-4 0,-2 3 0,-1-8 0,-1 2 0,0-2 0,2-5-115,0 4 0,2-5 115,-1-9 0,2-3 0,6 16 2587,9-18-2587,13-17 0,8-20 0,7-10 0,13-12 0,4-6-1290,-18 8 1,0 0-1,0-3 630,5-7 1,1-2 0,-5-1-211,-8 3 1,-4-1-1,0-1 875,2-5 0,-2-2 0,-1-2 0,0-4 1,-2-2-1,-1-2 0,0-3 0,0 0 1,1 0-1</inkml:trace>
  <inkml:trace contextRef="#ctx0" brushRef="#br0" timeOffset="71089">10404 11751 23586,'-9'-46'1011,"0"0"1,0 0 0,-3-18 0,0 2-787,-2 8 0,0 2-566,1 8 0,1 2 341,0 5 0,1 2 0,-7-17 0,10 15 378,13 29-378,23 39 0,-2 6 0,3 7-571,-3 0 0,1 5 0,0 3 571,-3-6 0,0 3 0,0 3 0,2 5-357,-5-7 1,2 5 0,0 4-1,0 1 1,0 1 0,-1-1 0,-1-4 101,1 1 0,-2-3 0,-1 0 0,1 0 0,0 2 0,0 2-300,-1-3 1,0 2-1,1 2 1,-1 1-1,1 0 1,-1-2-1,-1-1 1,-1-2 554,0 2 0,-1-2 0,-1-2 0,0 0 0,-1-1 0,0 1 0,2 11 0,-1-1 0,-1 1 0,0-1 0,0 0 0,-1 0 0,1 0 0,-1 0 0,0-1 0,0 1 0</inkml:trace>
  <inkml:trace contextRef="#ctx0" brushRef="#br0" timeOffset="71658">5953 15979 24623,'26'-23'1139,"0"0"0,3-4 1,1-1-870,6-6 0,1-2-1742,5-5 0,3-1 1472,-11 9 0,1 0 0,0-1 0,3-1 0,1-1 0,0 0 0,1-1 0,0-1 0,0 0 0,0 1 0,0 1 0,-1 0-30,-2 2 0,0 1 0,-2 0-420,13-11 1,-2 2 75,-6 8 1,-3 2-437,-7 7 1,-3 3-1530,10-3 2476,-23 18 0,-26 21 0,-14 9 0</inkml:trace>
  <inkml:trace contextRef="#ctx0" brushRef="#br0" timeOffset="71956">4532 16355 22824,'-60'-23'3508,"7"3"-3148,13 3 0,11 8-1,15 21-89,14 21 0,16 30-911,-2-21 0,3 2 686,4 9 0,3 1-90,1 4 0,3 2-165,-8-19 0,0 1 0,1 0-210,-1-2 1,0 1-1,1-2-390,9 18 1,1-3-361,-3-6 1,1-3 1169,-4-7 0,1-3 0,20 10 0,-3-12 0</inkml:trace>
  <inkml:trace contextRef="#ctx0" brushRef="#br0" timeOffset="72140">4962 16355 23634,'-8'-61'1319,"0"0"0,0 7 0,0 2-959,1 12 0,1 3-90,0-9-270,15 35 0,18 42 0,-5 2 0,1 7-900,5 14 1,1 6 899,-7-15 0,0 2 0,-1 2-383,2 3 1,-1 2 0,1 1-38,-1 0 0,-1 1 0,1 0-180,-1 0 1,0-1-1,0 0-210,-3-3 1,0 0 0,-1-1 809,-1-5 0,0-1 0,-2-1 0,3 12 0,-2-3 0,-3-5 0,1 0 0</inkml:trace>
  <inkml:trace contextRef="#ctx0" brushRef="#br0" timeOffset="72508">3797 13673 20935,'-25'-25'1799,"1"0"0,-21-21-900,8 4-179,9 5-360,6 8-180,7 6 90,7 10 269,5 12-179,12 15 90,9 17-180,15 21-270,-11-16 0,1 4-920,4 12 1,0 4 919,-5-12 0,-1 2 0,1 1 0,2 5 0,0 2 0,0-1 0,2 2 0,0 0 0,-1-1 0,0-1 0,-1-1 0,1 0-450,-2-6 1,0 0-1,2 0-1579,3 3 0,2-1 1,-2-4 2028,3-1 0,-1-5 0,4 0 0,0-10 0,4-21 0</inkml:trace>
  <inkml:trace contextRef="#ctx0" brushRef="#br0" timeOffset="72823">4386 13257 24353,'-20'-38'539,"1"0"1,1 4 0,1 2-450,-11-13 90,6 18 0,7 24 0,7 22 90,12 26-91,4-12 1,3 2-541,7 6 1,3 2 450,7 4 0,3 0-45,4-2 0,2-1-45,3-4 0,1-4 45,0-5 0,0-5 0,-2-6 0,0-6 79,-5-4 1,-1-7 145,20-14-180,-22-18 0,-20-17-90,-23-11-198,-1 26 0,-4 1 198,-5 0 0,-2 1-90,-2 0 0,-3 1-135,1 5 0,-1 1-270,2 2 1,-1 1-84,-21-8-1311,11 9-878,9 9 2767,15 5 0,12 2 0,9 0 0</inkml:trace>
  <inkml:trace contextRef="#ctx0" brushRef="#br0" timeOffset="72990">4832 12922 23993,'10'-42'2429,"4"-10"-2339,-4 20 0,2-2-768,4-4 1,1-1 587,3-2 0,3 0-225,2 0 1,2 0-271,3 2 0,1 2-539,2 1 0,0 1 1124,0 2 0,1 1 0,-1 3 0,-1 1 0,-1 1 0,1 0 0</inkml:trace>
  <inkml:trace contextRef="#ctx0" brushRef="#br0" timeOffset="73239">6042 11249 24623,'-18'-26'2339,"2"6"-1980,3 0-269,7 12-90,6 6 0,14 18 0,12 15 0,15 17-373,-16-16 1,0 1 327,0 6 0,1 2-90,-1 6 0,0 3-872,1 4 1,-1 1 196,0 5 1,1 0-496,0 1 1,0-1 1304,0-3 0,-1-1 0,-1-5 0,-1-2 0,-1-5 0,1 1 0</inkml:trace>
  <inkml:trace contextRef="#ctx0" brushRef="#br0" timeOffset="73689">6729 11217 23094,'-16'-33'839,"1"0"1,0 2-1,0 1-479,-10-25 0,-3 0-180,11 12-90,-1 7-90,12 19 0,2 11 0,4 6 0,0 8 0,0 36 0,6 11-465,-1-7 0,2 3 465,4 0 0,2 1-514,4 6 0,1 2 514,3 0 0,3 0 0,0-2 0,3-2 45,0-7 0,3-5-45,-2-8 0,3-6 0,-2-10 0,1-8 90,25-17-242,-8-31 242,-26 5 0,-4-4 0,-3-7 0,-3-3 45,-2-3 0,-4-6-75,-8 2 0,-5-5 0,-1 3-15,-3-7 0,-4 2-933,0 7 0,-4-2 0,-2 8 888,-6 4 0,-3 8 0,-1 7 0,-3 7 97,1 8 1,-2 8-368,1 10 0,1 8 0,1 9 1,3 6-26,2 11 1,5 4-246,1 9 1,5 3-460,6 7 1,4 2 188,5-20 1,2 0 0,2 1 809,4 19 0,3 0 0,3-4 0,2-3 0,2-4 0,-1 0 0</inkml:trace>
  <inkml:trace contextRef="#ctx0" brushRef="#br0" timeOffset="74557">7293 10783 24083,'-10'-32'3058,"-2"4"-2608,-1 2-90,1 7-270,6 4-90,2 8 90,4 9-90,17 51 0,8 9-202,-2-8 1,7 5 201,3-10 0,5 0 0,1-2-1076,-7-11 0,-1-2 0,4-1 1076,10 8 0,4 1 0,-1-9 44,6-9 1,0-9-318,-1-7 0,0-7 273,-2-8 0,-3-13 90,-12-11 0,-3-10 0,-5-2-90,1-15 0,-8-6-356,-7 5 1,-3-6-1,-7 1 356,-8 11 0,-6 1 0,-3 1 0,-1 0 0,-2 1 0,-3 2 0,-2 3 0,-2 2 0,-2 2 0,-14-9 0,-4 7-315,-1 13 1,-3 10-496,0 12 0,0 12-225,0 14 1,2 11 1034,1 12 0,3 9 0,13-9 0,2 3 0,1 2 0,0 6 0,0-1 0,0 0 0</inkml:trace>
  <inkml:trace contextRef="#ctx0" brushRef="#br0" timeOffset="75890">3825 15541 22824,'-37'18'4048,"5"-6"-3419,17-12-89,13-16 0,26-15-540,0 4 0,7-2-1138,2 1 1,3-1 0,4-2 1137,-1 1 0,2-1 0,2-2 0,2-1 0,0 1 0,1-1 0,1-2 0,2 1 0,0-2-296,-1 3 0,0-2 0,2 1 1,0-2-1,1 1 0,1-1 296,-3 2 0,0 1 0,1-1 0,1 0 0,0 0 0,1-1 0,0 0-210,-4 4 1,0-1 0,1-1 0,1 1 0,-1 0-1,1-1 1,0 0 0,-1 1 209,3-2 0,-1 0 0,1 1 0,0-1 0,0 0 0,0 0 0,-1-1 0,1 0-140,0 0 0,0-1 0,0 0 0,1 0 0,-2 0 0,1-1 1,0 0-1,-1 0 140,0 0 0,-1-1 0,1 0 0,-1-1 0,0 1 0,0-1 0,-1-1 0,0 1-27,-1-1 1,1 0-1,-1-1 1,-1 0-1,1 0 1,-1 0-1,-1-1 1,1 0 26,-2 1 0,1-1 0,-1 0 0,-1 0 0,1-1 0,-1 0 0,-1 1 0,0-1 0,-1 0 0,0 1 0,-1-1 0,0 0 0,0 0 0,-1 0 0,-1 0 0,1 0 0,3-5 0,0 0 0,-1-1 0,-1 1 0,0-1 0,0 0 0,-2 1 0,-1 1 0,-1-1 0,-1 1 0,0-1 0,-1 1 0,0-1 0,-2 0 0,4-4 0,-1-1 0,-2 1 0,0-1 0,-1-3 0,-1-2 0,-6 6 0,-1-3 0,0-2 0,-1-1 0,0 0 0,-2 0 0,-1 2 0,-1 3 0,0-4 0,-1 2 0,-1 2 0,-2 0 0,0-1 0,-1-2 12,-1 0 1,0-3 0,0-1-1,-1 0 1,-2 2 0,-1 1-1,-3 5-12,-1-11 0,-4 5 0,-2 1 0,0 2 0,-2-12 0,-2 1 0,-3 3 0,-1 7 0,-2 2 0,-2 2 0,-1 7 0,-1 1 0,-4 3 361,-12-14 1,-6 6-362,-7 7 0,-5 7 0,10 13 0,-3 4 0,-6 4 0,0 7 0,-7 3 0,-3 2 0,-1 3 0,2 1 0,-8 2 0,1 2 0,-1 4 0,-5 1-17,17-1 0,-4 1 0,-1 1 0,-1 1 0,-1 1 1,2 2-1,1 1 17,-5 4 0,2 1 0,0 2 0,0 2 0,1 0 0,-2 2 0,5-3 0,-1 2 0,1 0 0,-1 1 0,0 1 0,-1 0 0,1 1 0,4-2 0,0 0 0,-1 1 0,1 0 0,-1 0 0,1 1 0,-1 0 0,0 0-87,-2 1 0,1 0 1,-1 0-1,0 1 1,0 0-1,0 1 1,0-1-1,0 1 87,0 0 0,-1-1 0,1 1 0,0 0 0,-1 0 0,0 3 0,-2 1 0,-1 2 0,10-4 0,-3 1 0,-1 3 0,0 0 0,-2 2 0,1 0 0,-1 1 0,1 0 0,1 0 0,1 0 0,1-1 0,2-1 0,-1 2 0,1-1 0,2-1 0,1 0 0,1 1 0,-1 0 0,1 0 0,-1 2 0,0 1 0,-1 3 0,3-4 0,-1 1 0,0 2 0,-2 1 0,1 0 0,-1 2 0,1 0 0,0 0 0,1 0 0,2 1 0,1-1 0,1-1 0,3 0 0,-3 6 0,2-1 0,2 1 0,1-1 0,2 0 0,0 1 0,1 0 0,1 0 0,-1 1 0,0 0 0,0 3 0,0-1 0,0 1 0,1 1 0,0 0 0,1 0 0,0 1 0,1 0 0,0 0 0,0 0 0,1 1 0,0 0 0,0 0 0,2 1 0,-1 0 0,1 0 0,0 0 0,1 1 0,1-1 0,-1 0 0,2-1 0,0 0 0,1 0 0,0 0 0,1 0 0,0 0 0,0 0 0,1 0 0,1-1 0,0 0 0,-1 4 0,2-1 0,-1 1 0,1-1 0,1 0 0,1 0 0,0-1 0,1 0 0,0-1 0,0 3 0,1 0 0,1-1 0,0 0 0,1-1 0,1 0 0,1-1 0,1 0 0,0 1 0,2-1 0,0 1 0,1-2 0,2-1 0,1 0 0,1-2 29,2 13 1,1-1 0,2-1 0,4-3 0,3-2-30,5 5 0,3-2 0,5-4 0,6-5 52,2-9 1,5-4 0,5-4-1,3-7-52,7-4 0,6-7 0,2-6 0,3-4 0,-5-6 0,3-5 0,1-4 0,2-3 0,0-1 0,-4-2 0,2-3 0,0-3 0,2-1 0,-1-1 0,1-2 0,-5 1 0,2-2 0,-1 0 0,1-2 0,0-2 0,0 1 0,0-2 0,-6 2 0,1-1 0,0-1 0,0 0 0,0-2 0,-1 1 0,1-1 0,-1-1 0,1-1 0,0 0 0,0-1 0,0 0 0,-1-1 0,0 0 0,0-1 0,-1 0-21,0 0 1,-2 0 0,1 0-1,-1 0 1,0-1 0,0-2-1,1 0 1,0-3-169,-2 3 0,0-3 0,2-1 0,0-2 0,0 0 1,-1 0-1,0 0 0,-2 1 0,-1 1 0,-2 2-96,6-6 0,-3 2 0,-1 1 0,-2 0 0,0 0 0,1-1 0,0-1 3,0-1 1,2-1 0,0-2 0,0 0 0,-1 1 0,-2 0 0,-3 2 0,-4 3 297,10-13 1,-6 3-1,-3 2 1,-2 0 0,-5 4-1,-3 1 1,-1 0-1,-1 1 1,3-11 0,0 0-1,1 0 1</inkml:trace>
  <inkml:trace contextRef="#ctx0" brushRef="#br0" timeOffset="76408">9551 10326 24083,'-15'-27'2069,"7"-6"-1439,4-13-91,16-14-1205,1 20 1,5-1 845,11-10 0,7 0-1135,-3 9 0,4 1 1,4-1 976,-5 6 1,3 1-1,2-1 1,1 0-23,6-2 0,3-1 0,0 1 0,2-1-219,-8 6 0,1 0 0,0 0 0,2 0 0,-1 0 219,2 0 0,1-1 0,0 1 0,1-1 0,-1 0-275,1 0 1,0 0 0,0-1 0,1 1 0,-1-1 274,1 1 0,0 0 0,-1 0 0,1 0 0,-1 1 0,0-1 0,-1 1 0,0 0 0,0 0 0,0 0 0,-3 2 0,0-1 0,0 1 0,-1 0 0,-1 0-125,8-5 0,-1 0 0,-1 0 0,-2 1 125,-4 3 0,-2 0 0,-1 1 0,-1 0-60,6-7 0,-2 2 1,-3-1-211,-7 5 0,-2 1 0,-4-1-315,7-10 1,-7 1 341,-10 5 0,-6 1-1556,-3-28 1799,-22 25 0,-6 2 0,-15-15 0,5 20 0,0 0 0</inkml:trace>
  <inkml:trace contextRef="#ctx0" brushRef="#br0" timeOffset="76773">11898 7689 21924,'-51'21'3239,"4"-5"-2340,6-7-179,9-5-271,8-4-269,11 0-90,9-4-90,22-7 0,18-8 45,14-1 0,7-1-591,-9 5 1,2 1 545,-4 1 0,3 0 0,-2 3 0,6 2 0,-2 4 0,-3 1 0,-1 8 0,12 19 0,-3 12 0,-15-2 0,-4 6-435,-6 0 1,0 6 0,-5 0 434,-8-2 0,-4 1 0,-2 1-876,1 3 0,-2 1 0,0 1 876,-2 1 0,-1 1 0,-1 0 0,0-2 0,-1 1 0,-1 0-136,0-4 1,-1 1 0,-1 0 135,0 5 0,-1 2 0,0-5 0,0 3 0,-1-3 45,-2 6 0,-3-7 45,-7-10 438,-13-19-348,-12-22 90,-19-21-136,21 1 1,-1-5-28,-7-7 1,-1-7-108,9 3 0,-2-6 0,0-2 0,3 2 195,-4-6 0,2 1 0,-1-3-195,2 0 0,-2-4 0,1-1 0,3 3 0,3-1 0,4 2 0,0 0-374,2 2 0,1 0 0,0 1-136,3 3 0,1 2 1,1 1-751,-5-12 1,1 3 1259,4 10 0,1 4 0,-8-2 0,6 19 0</inkml:trace>
  <inkml:trace contextRef="#ctx0" brushRef="#br0" timeOffset="81010">7102 10511 15988,'6'-4'5936,"0"1"-5486,1 1-90,-1 2-90,-2 0 0,0 0 0,-2 0 179,0 0-89,-2 4 90,0-3 809,0 3-899,0-12-90,0-12-90,-4-23-90,1 10 0,0-3-556,-2-11 0,1-4 466,1-8 0,0-7 0,1 18 0,0-5 0,1-1 0,-1 0 22,0-1 0,0 0 1,0-1-1,0-1-22,-1-9 0,1-2 0,-1 1 0,0 4 0,-2-2 0,1 5 0,-1 2 0,1 10 0,0 2 0,0 6-89,-7-23-658,5 16 747,-1 13 0,6 10 0,-3 5 0,4 6 0,-3 4 849,-2 2-849,-3 5 830,0 0-830,3 2 0,-2 0 0,6 0 0,-6 10 0,6 8 0,-8 23 0,6 5 0,-1 5 0,-2-7 0,0 3 0,2 17 0,1 4 0,-2-4 0,1-2-170,4-18 1,-1-1 169,0 5 0,-1-5 0,2-5 0,0-19 90,0-21-90,-4-26 0,3-24-45,-1 16 0,1-3-358,0-6 0,2-3 403,0-3 0,1 0 0,0-3 0,1 1 0,1 3 0,0 0 45,0 4 0,0 2-45,-1 6 0,2 1-70,5-5 1,3 3 69,15-11 0,-5 21 0,4 4-90,30 0 45,-23 15 1,1 2-46,2 3 0,0 1 45,1 0 0,1 2-45,-2 4 0,-1 2 45,-1 0 0,-2 3 0,2 10 0,-5 5 45,3 14 0,-11 18 0,-39-10 0,-15-1 0,-13 2-186,18-24 0,-1 1 141,-2 0 0,1 1-135,-2 0 1,1 1-226,1 1 0,0 2-225,2 1 1,2 3-766,3 2 1,3 2 1394,2 3 0,3 3 0,6 2 0,2 2 0,2 3 0,1-1 0</inkml:trace>
  <inkml:trace contextRef="#ctx0" brushRef="#br0" timeOffset="81798">11707 11841 22284,'-5'-11'3688,"-2"-1"-3238,-3-1-180,3 1 90,4 1-181,3 2-89,1 0 0,7-4-90,8-7-90,33-26-179,-2 6-227,-12 10 0,1 1 361,-7 6 0,0 0 0,0 0 1,0-1 44,-2 0 0,0-2 90,7-12 0,-2-2 90,-9 11 0,-2-1 44,5-9 1,-2 0 225,-2-9 0,-4 7 0,-6 8-270,-3 8 0,-5 5-90,-1 8 0,0 5 0,-1 5 721,1 6-811,1 6 90,12 20 0,0-2 0,9 14 90,-2-9-180,17 19 90,-15-21 0,1 1-135,5 8 0,0 0 45,-5-7 0,-2-2 0,15 21 1,-19-21 89,-4-8 0,-4-1 0,-3-6 0,-5-6 89,-3 0-89,-6-9 90,-16-5 0,0-4-90,-13-10 0,8 0 0,-22-21 0,9 6-102,10 9 1,1-2 101,-13-15-90,4-2-180,1-2-765,15 12 1,0-4 1034,-2-6 0,1-3 0,0 1 0,1-1 0,1-3 0,-1 0 0</inkml:trace>
  <inkml:trace contextRef="#ctx0" brushRef="#br0" timeOffset="82534">11159 6468 22374,'-2'-40'839,"-1"1"1,1 0 0,1 1-526,1 2 1,0 1 135,0-28-90,0 9-180,0 10-90,0 15 0,0 13 0,7 26 0,6 22-90,13 30 0,-11-21 0,1 4-520,3 5 1,0 2 519,1 5 0,-1 0 45,0-1 0,1 1-75,-2-10 0,2 0 0,-2-2-240,2 4 1,0-3-136,5 7 0,0-4-944,2-2-1170,-7-24 2519,-2-21 0,-4-31 0,2-15 0</inkml:trace>
  <inkml:trace contextRef="#ctx0" brushRef="#br0" timeOffset="82816">11707 5884 22644,'-9'-34'584,"0"-1"1,-9-15-405,-1 32 0,1 36-90,9 34-628,4-13 0,3 2 583,6 7 0,3 2 0,0 3 0,5 1-45,5-1 0,4-2 90,1-2 0,5-2 0,17 1 0,4-7-46,-13-15 1,1-7-2,11-1 0,-2-12-43,6-37 90,-31 4 0,-5-5 0,-3-8 0,-6-7-447,-9-2 0,-7-6 0,-1 3 357,-4-8 0,-4 1 0,-2 8 0,-2-1 0,-3 7-45,-8 6 0,-2 8-235,1 8 1,-2 5-36,3 9 0,-1 5 169,-22 16-1024,12 15 1170,21 26 0,23-16 0,15 10 0</inkml:trace>
  <inkml:trace contextRef="#ctx0" brushRef="#br0" timeOffset="83076">12174 5600 22104,'-10'-32'3418,"-2"0"-2788,-1 3-180,-1 1-180,8 6-90,-3 6-1,8 3-89,-3 4-90,4 4 0,0 1-359,0 4-1,0 6-180,4 1-359,0 1-630,3 2-8302,-3-9 8645,-3 3 1,-6-4 0,-2 0 0</inkml:trace>
  <inkml:trace contextRef="#ctx0" brushRef="#br0" timeOffset="83609">12523 5152 19766,'0'-27'2158,"0"-2"-1798,0 3 0,0 1-90,-5 5 90,4 4-90,-8 3-91,8 3-89,-3 6 90,0 10 0,0 12-90,-1 18 0,2 19-45,2-21 0,2 2-45,0 3 0,3 2 90,8 17 0,5 0-419,-3-16 1,4-3 373,7 10 0,5-7-45,21-4-27,4-24 117,2-23-46,-28-7 1,-1-6-185,-1-7 1,-1-8 408,-2-7 1,-2-8 0,-1 1-444,3-9 1,-3-1 383,-4 7 0,0-3 0,-2 4 15,-3 1 0,-2 5-90,-3 6 0,0 2 493,3-21-539,-6 19 106,4 44-195,-4 44 45,0 5 0,0 9-535,0-9 1,0 5 0,0 1 489,-1-6 0,1 1 0,0 1 0,-1 1-467,2 5 0,-1 1 0,1 1 0,0 0 287,0 2 0,0 1 0,0 1 0,0 4-347,-2-16 0,0 3 0,-1 2 0,1 2 1,-1-1-1,0-2 0,0-2 423,0 8 0,1-4 1,-1 0-1,0 1 0,-1 3 1,0 0-1,-1 4 0,0 1 1,-1 0-1,0-3 1,0-4-1,-1 4 0,0 0 1,0 0-1,-1 0 0</inkml:trace>
  <inkml:trace contextRef="#ctx0" brushRef="#br0" timeOffset="93709">13880 4962 25792,'0'-47'2339,"-6"-3"-2069,-2-6-3868,-9-8 3598,8 29 0,-2 0 0,-1-3 0,-2-1 34,-1-1 0,-1-1-34,-1-2 0,-2 0 0,-2-1 0,-1-1 0,-2-1 0,-2 0 0,-5-1 0,-3 1 0,-5-2 0,-5 3-548,10 14 0,-3 1 1,-3 2 547,-5 1 0,-4 2 0,-2 2 0,-8 1 0,-2 3 0,-3 3-318,11 6 0,-1 2 0,-2 1 0,0 3 318,-3 0 0,-1 2 0,-1 2 0,-4 4 0,8 1 0,-4 3 0,-1 2 0,-2 2 0,1 2 0,0 2 0,6 0 0,-1 3 0,1 1 0,0 1 0,-1 1 0,1 1 0,0 0-82,0 0 0,0 0 1,-1 1-1,1 0 0,1 2 1,0 1-1,2 2 82,0 2 0,0 2 0,1 1 0,1 1 0,1 1 0,3 1 0,2-1-156,-6 9 1,4 1-1,3 0 1,0 2-1,1 0 156,7-5 0,0 0 0,0 1 0,2 1 0,0 0 0,1 1 8,0 0 1,1 0 0,1 1-1,1 1 1,0 1 0,0 3-9,1 3 0,-1 3 0,0 3 0,1 0 0,1 1 0,2-3 0,1-2-37,3-3 0,1-3 0,1-1 0,2 0 0,-1 1 0,1 3 37,0-1 0,0 3 0,0 1 0,1 1 0,1-2 0,3-1 0,2-4 0,-1 15 0,5-4 0,2-2 0,2 1 61,2-1 1,1 0 0,3 0-1,1-1-61,2-1 0,0 0 0,4-1 0,5 3 0,4 1 0,5 2 0,2 1 0,3-2 0,-1-3 0,1-1 0,1-3 0,2-1 0,3 1 0,1-2 0,2 3 0,3-1 0,1-2 0,0-6 0,0-5 0,0-5 0,3-3 0,4 0-9,-3-6 0,4-1 1,2 0-1,2-2 1,-1-1-1,-2-3 9,1 0 0,-2-2 0,1-2 0,0-1 0,4 0 11,2-1 0,3 0 1,2 0-1,1-3 0,-2-1 1,-2-3-12,0-3 0,-2-2 0,0-3 0,-1-1 0,1-2-50,2 0 0,0-2 1,0-2-1,0 0 0,1-2 50,-1 0 0,-1-1 0,1-1 0,1-3 0,2-3 0,-6-1 0,1-3 0,3-2 0,0-1 0,0-3 0,-1-1 0,-1-1 0,-6 2 0,0-2 0,-1-2 0,0-1 0,0-1 0,-1 0 0,1 0 0,-1 0 0,0 0 0,0-1 0,1 1 0,-1-1 0,-1-1 0,0 0 0,-1-1 0,-3-2 0,5-5 0,0-1 0,-2-2 0,-1-1 0,-3 0 0,-1 1 0,-4 0 0,3-7 0,-3 1 0,-4-1 0,-1 0 0,0-2-10,-6 6 0,0 0 0,-2-1 0,0-1 0,-2-1 0,0 0 10,-1-2 0,0-1 0,-2-1 0,-1 0 0,0 0 0,-1-1 0,0-1 0,-2 0 0,0-1 0,-1 0 0,-1 0 0,0 0 0,-2 1 0,0 0 0,-1-1 0,-1 1 0,-1 0 0,0 0 0,1-9 0,-2 1 0,0-1 0,-1 2 0,-2-1 0,0 4 0,-2 1 0,-1 0 0,-1 0 0,-1 1 113,-1 5 0,0 1 1,-1 1-1,-2-1 0,-3-1-113,-3-8 0,-3-2 0,-3 0 0,0 2 0,0 4 127,0 5 1,0 4 0,-1 0-1,-3 0-352,-4-7 0,-2-2 1,-2 2-1,0 9-630,-12-4 1,-6 9 954,6 16 0,-5 2 0,1 6 1,-8 2-1,-1 6 0,7 6 1,0 1-1,1-1 0</inkml:trace>
  <inkml:trace contextRef="#ctx0" brushRef="#br0" timeOffset="94702">9482 2420 21565,'-25'-28'1529,"3"2"-1079,2 7 179,3 2-89,9 5 0,-1 1-91,8 4-89,-3 0-180,4 5 1529,0 0-1349,9 22-270,3 7 0,11 31-45,-9-22 0,-1 2-1498,2 9 0,1 2 1453,1 7 0,0 1 0,0 4 0,1 1-300,0-1 1,0 3 299,-2-13 0,1 3 0,0-3-45,1 5 0,0-2-270,3 10 0,1-5-225,-10-25 1,0-3-766,0 3 1,2-3-2383,10 8 3687,1-19 0,3-41 0,-3-23 0</inkml:trace>
  <inkml:trace contextRef="#ctx0" brushRef="#br0" timeOffset="94976">10030 2583 20730,'0'-63'869,"0"0"1,-2 7 0,-1 3-781,1 10 1,-1 3 90,-7-13-90,2 31 366,3 31-456,2 28 90,10 22-90,-1-22 0,2 1-273,5 2 1,4 0 316,4-1 1,3-1 45,3-2 0,5-4 315,18-4 0,2-6-180,-14-7 0,0-6-1,12-4 1,-6-13 20,-19-24 0,-9-9-155,-7 7 0,-5-4 0,-5-19 0,-8-1-337,-5 14 0,-4 2 247,-3 1 0,-1 3-90,-1 3 0,-1 4-192,1 4 1,-1 4-708,-19-7-360,8 19-450,11 22-231,12 13 2030,10 12 0,12 3 0,5 2 0</inkml:trace>
  <inkml:trace contextRef="#ctx0" brushRef="#br0" timeOffset="95143">10465 2212 23544,'0'-29'3777,"0"-1"-2967,-9-12-720,3 12-90,-4-4-360,3 16-449,6 4-451,-3 5-449,4 2-989,5 3 2698,4-3 0,7 0 0,3-2 0</inkml:trace>
  <inkml:trace contextRef="#ctx0" brushRef="#br0" timeOffset="95359">10850 1506 23454,'13'-48'4317,"-5"5"-3777,-4 10-270,-4 10-270,1 9 0,5 20 0,7 25 0,9 31-764,-6-17 0,2 7 0,0 0 764,-3-8 0,0-1 0,1 2 0,0 0 0,2 4 0,0 0 0,-1-4-368,0 3 0,-1-2 1,0-1 217,0-1 0,0 1 0,1-1-450,-2 0 1,0-2-1,-1 1-704,6 18 0,-1-2 1304,-3-3 0,-1-1 0,-3-4 0,-2 0 0,-2-4 0,0 0 0</inkml:trace>
  <inkml:trace contextRef="#ctx0" brushRef="#br0" timeOffset="96642">15670 10217 24443,'-12'-23'1889,"5"7"-1439,2 8 899,5 52-1079,7 12-978,0-3 0,1 5 708,2-1 0,5 4 0,1 1 0,4 4 0,-1-2 0,-3-14 0,0-2 0,0 1-744,0-2 1,1 2 0,1 0 0,-1-5 203,8 18 0,0-4-360,-1-3 1,1-1-701,-2-3 0,1-2 1600,-3-6 0,1-3 0,-4-4 0,0-2 0,-2-4 0,0 1 0</inkml:trace>
  <inkml:trace contextRef="#ctx0" brushRef="#br0" timeOffset="96842">16580 9634 20029,'0'-51'120,"0"1"0,0 5 0,0 4 2411,0-18-2531,5 29 1409,6 45-1409,9 40 0,-5-6 0,0 6-209,-3-10 0,1 2 1,-1 2 208,3 6 0,0 1 0,0 1 256,1 4 1,1 1 0,-1 1-527,-4-15 0,0 0 0,0 2 1,1 3-811,1 4 1,1 5-1,0 1 1,0-1 0,-2-2 1079,0 3 0,-1-4 0,0 2 0,0 2 0,0-1 0,1 4 0,-1 1 0,0-1 0,-1-4 0,-3-3 0,0 0 0,0 0 0,0-1 0</inkml:trace>
  <inkml:trace contextRef="#ctx0" brushRef="#br0" timeOffset="97484">17343 13741 25882,'-18'-30'2339,"2"5"-2069,4 5-180,5 10-90,4 16 0,6 21 0,7 26 0,-1-16 0,1 2-504,3 9 0,2 2 504,2 6 0,1 2-646,2 3 0,0 2 646,-5-20 0,-1-1 0,0 0-225,9 21 0,-1-1-630,-1-3 1,1 0-225,-2-7 0,2 0 974,5 6 1,1-3-1,-8-21 1,1-3 0,4 4-1,0 0 1</inkml:trace>
  <inkml:trace contextRef="#ctx0" brushRef="#br0" timeOffset="97702">18103 13750 27321,'-6'-49'1260,"5"9"-1260,-4 13 0,15 49 0,6 13 0,-1 5 0,2 5-655,1-2 1,1 0 654,4 6 0,0 2 0,1 0 0,2 4 0,-1-3 0,2 4 0,-1-2-180,-6-13 0,-1-2 0,1 4-630,1 5 1,3 5-1,-1 1 1,-2-4-690,-2 1 0,-1-4 0,-2 1 1499,0-1 0,0-1 0,-3-2 0,1 9 0,-5-7 0,-3 3 0</inkml:trace>
  <inkml:trace contextRef="#ctx0" brushRef="#br0" timeOffset="97877">18700 13388 23342,'-5'-39'449,"1"0"1,-1 2 0,-2 2-630,-11-22-270,0 10 1076,3 11-1615,7 11-541,-1 7-165,8 9 1695,-3 5 0,4 2 0,0 2 0</inkml:trace>
  <inkml:trace contextRef="#ctx0" brushRef="#br0" timeOffset="98335">18956 12886 24083,'-9'-7'1349,"5"0"-1349,0-1 0,10 0 0,2-5 0,9-1 0,21-16 0,-6 1 90,18-16-849,-16 7 1299,-3 1 180,-7 3 809,-2 3-1529,-11 12 0,1 4 0,-7 19 0,4 20 0,5 23 0,-4-12 0,2 5-112,3 6 0,3 4 1,1-2 111,6 10 0,1-1-910,-2-6 0,2 2 0,0-5 910,6 0 0,1-7 0,-1-2 0,5-7-157,13-11 1,4-11 156,-14-12 0,-1-8 0,15-15 0,-5-11-966,-13-15 0,-6-7 966,-8 14 0,-1-3 0,-2-1 0,1-5 0,-2-1 0,0-1-298,-1 0 1,-1 0 0,-1 0 297,-1 2 0,-1 0 0,-1 2 297,-1 5 0,-1 1 1,-1 2-298,2-13 0,-1 4 90,-1 4 0,-1 7-90,1 10 0,2 40 0,-5 30 0,-3 15 222,0-8 1,1 5-1,-1 2-222,0-5 0,0 3 0,0 1 0,0 1 20,0 6 0,0 1 0,-1 1 0,1 2-20,-2-10 0,1 1 0,-1 0 0,0 1 0,0 0-468,0 3 0,0-1 1,0 2-1,0-1 0,-2 0-408,0 2 0,0 0 1,-2 0-1,1-1 0,-1 1 876,-1 0 0,1 0 0,-1 0 0,-1 0 0,0-1 0,-2 0 0,0 0 0,-2 0 0,0 0 0,0-1 0,-1 0 0,0 0 0,0 0 0,1 0 0,-1-1 0</inkml:trace>
  <inkml:trace contextRef="#ctx0" brushRef="#br0" timeOffset="101283">11813 7273 19406,'-26'19'3868,"-1"-2"-2969,0-9 91,3 2-181,4-9-269,3 3-180,3-4-180,8 0-91,-3 0 91,8 0 0,-3 0 180,33-2-270,22-9-90,-1 1 0,8-2-747,-8-1 1,3 0 0,4-2 746,-6 1 0,2-1 0,2-1 0,2 0-524,-6 1 0,1 1 0,1-2 0,3 0 0,4-2 591,-5 1 0,5-1 1,2-1-1,2-1 1,1 0-1,-1 0 1,0 1-1,-4 0-318,1 0 1,-3 1 0,0 0 0,-1 1-1,1-2 1,2 1 0,2-2 250,-8 3 0,2 0 0,2-2 0,1 1 0,0-1 0,0 0 0,0 0 0,-1 1 0,-2 0 0,-1 1-168,8-3 1,-3 0-1,-1 1 1,0 1 0,0-1-1,1-1 1,4 0 167,-9 2 0,3-1 0,0 0 0,2 0 0,1-1 0,-1 0 0,1 0 0,0 1 0,-1-1 0,-1 1-36,3-1 1,0 0 0,-1 0-1,1 0 1,-1 1 0,0-1 0,-1 1-1,1-1 1,-1 1 35,-1 0 0,1 0 0,-1 0 0,0 0 0,0 0 0,-1 1 0,-1-1 0,-2 2 0,-1-1 0,12-3 0,0 0 0,-2 0 0,-2 2 0,-5 0 0,-5 2 0,8-2 0,-7 1 0,-3 1 384,12-4 1,-5 1-385,-13 5 0,-4 1 1395,14-8-1395,-22 6 0,-18 2 2086,-8 3-2086,-10 4 3120,-1 3-3749,-3 2-1968,-7 6-101,1 5 2698,-7 7 0,2 5 0,-1 1 0</inkml:trace>
  <inkml:trace contextRef="#ctx0" brushRef="#br0" timeOffset="169816">11362 7834 12923,'-41'-34'3148,"4"0"-207,3 0-2131,7 2 1111,5 7-1561,6 5 1288,8 18-1288,2 16-1,13 25-179,6 20 968,-1-22 1,2 3-1149,4 5 0,3 1 0,3 3 0,4 0 0,6 1 0,5-1-359,6-1 1,5-5 358,-11-15 0,3-3 0,3-2-543,5-3 0,3-3 0,2-4 543,7-3 0,3-4 0,1-4-402,-12-4 1,2-3 0,0-2 0,0-3 401,5-3 0,1-3 0,-1-3 0,1-3-224,-11 2 1,0-2-1,0-2 1,1-3 0,1-4 223,-6 1 0,1-3 0,1-4 0,2-1 0,-1-2 0,-1 0 0,-1 1 0,-2 0-130,5-5 1,-1 1 0,-3-1-1,0-1 1,1-1 0,1-4 129,-8 9 0,1-3 0,1-1 0,1-2 0,-1 0 0,0 0 0,-2-1 0,-3 1 0,-1 1-62,0-5 0,-2 1 0,-2 0 0,-1 0 0,-1-1 0,-1 0 0,0-1 62,0-2 0,0-1 0,-1 0 0,-1-1 0,-1 0 0,0-1 0,-1 0-34,-1-1 1,0-1-1,-1 0 1,-1-1-1,-1 1 1,-1-1-1,-1 0 34,0 0 0,-2 0 0,0-1 0,-1 0 0,-1 1 0,-1-1 0,0 0-7,-2 3 1,0 0-1,-1 0 1,0-1 0,-2 0-1,-2-2 1,-1-2 6,-3 3 0,-2-2 0,-1-2 0,-1-1 0,-1-1 0,-1 1 0,-1 1 0,0 1 0,-1 4 0,-1-3 0,-1 3 0,-1 1 0,0 2 0,-2-1 0,-1-1 0,-2-2 0,0-1 0,-2-2 0,0-3 0,-2 1 0,-1 1 0,-2 1 0,-1 5 0,-1 4 37,-8-8 1,-1 5 0,-3 5 0,-5 2-1,-5 1-37,0 9 0,-5 2 0,-4 1 0,-2 2 0,-2 2 0,1 3 0,1 2 0,2 3 0,0 4 0,0 1 0,-1 3 0,-3 2 0,-2 1 0,3 3 0,-3 0 0,-2 1 0,-2 2 0,0 1 0,0 3 0,2 3 0,2 3 0,0 3 0,1 4 0,1 3 0,1 2 0,0 2 0,-1 1 0,0 1 0,-3 1 0,-1 2 0,0 2 0,-1 1 0,1 1 0,0 1 0,0 1 0,6-2 0,-1 1 0,1 2 0,-1 0 0,1 0 0,0 2 0,0 1 0,1 0 0,-2 2 0,0 2 0,0 0 0,0 1 0,1 1 0,0 1 0,0 0 0,2 1-24,-1 0 1,1 1-1,1 0 1,0 0-1,0 2 1,1 2-1,0 2 1,0 3 23,7-5 0,0 3 0,-1 2 0,1 2 0,0 1 0,0 1 0,1 1 0,1-2 0,1 1 0,2-3 0,2-1 0,-3 6 0,1-2 0,2-1 0,2-1 0,1 1 0,0 1 0,1 2 0,0 1 0,3-4 0,-1 2 0,0 2 0,0 1 0,1 1 0,2-1 0,1 0 0,3-1 0,3-3 0,4-2 0,1 11 0,4-3 0,4-2 0,2-1 0,4 0 0,1 1 0,4 9 0,2 0 0,5 0 0,2-2 0,4-1 0,4-1 0,3-1 0,3-2 0,4 0 0,1-3 0,4 0 0,3-2 0,2-1 0,2-2 0,3-2 0,-6-9 0,1-1 0,3-2 0,0-1 0,2-1 0,1-2 0,1-1 0,2-1 0,2-2 0,0-1 0,1-2 0,0 0 0,3-2 0,1-1 0,0-2 0,2-1 0,-1-2 0,2 0 0,-1-2 0,1-1 0,0-1 0,2-2 0,1-1 0,3-2 0,-4-3 0,3-2 0,3-1 0,0-1 0,1-1 0,-2-1 0,-1 0 0,-4-1 0,4 0 0,-3-1 0,-1-1 0,-1 0 0,1-2 0,2 0 0,0-2 0,3 0 0,1-1 0,0 0 0,-2-2 0,-3 0 0,-6-2 0,8-4 0,-5-2 0,-4 0 0,-1-2 184,9-5 1,-3 0-1,-4-2-184,-10 1 0,-2 0 0,-5-2 516,5-9 0,-7-3-516,-12 3 0,-6 0 0,-10 4 0,-6 0 0,-11-28 319,-9 27 1,-3 2-1579,-15-9-270,-12-4-900,14 29 2429,3 7 0,5 5 0,2 4 0</inkml:trace>
  <inkml:trace contextRef="#ctx0" brushRef="#br0" timeOffset="187750">11614 8001 22284,'-17'16'3958,"3"-2"-2699,8-7-359,2-3-720,4-4-180,6 4 0,15 1 0,25 0-612,-5-5 0,5-2 612,15-5 0,6-4-763,-12 1 0,2-3 0,2-2 763,-9 1 0,2-1 0,1-1 0,0-2-505,5-3 0,0-2 0,2-2 0,0-1 505,-9 3 0,1-1 0,0-1 0,1-1 0,0 0-312,4-3 0,0-2 0,0 0 0,0 0 1,1-2 311,-7 6 0,-2-1 0,2-1 0,0 0 0,1-2 0,3-1-85,-7 2 1,3-1 0,1-2 0,1-1 0,1 0 0,-1-1 0,0 1 0,-2 0 0,-3 2 84,4-4 0,-2 2 0,-2 0 0,0 0 0,0 0 0,0-2 0,3-2-28,-5 2 0,2-1 1,2-1-1,0-1 1,0 0-1,-2-1 1,-1 0-1,-3 0 1,-3 2 27,5-9 0,-4 0 0,-2 1 0,-2-1 0,-2 0 0,0-2-16,-1 0 0,-1-1 0,-1-1 0,-1-1 1,-2 0-1,-1 0 16,-2-2 0,0 0 0,-3 0 0,0-1 0,-2-1 0,-2 0 42,0 2 1,-2-1 0,-2 0 0,-1-1 0,-2-2-1,-3-3-42,-4 3 0,-1-3 0,-3-3 0,-2-1 0,-1 0 0,-1 0 0,0 2 0,-2 3 0,-1-6 0,-1 2 0,-2 2 0,-1 0 0,-2-2 0,-2-1 0,1 6 0,-1-3 0,-1 0 0,-1-1 0,-2 0 0,-3 1 0,-3 2 0,-4 3 0,-4 2 0,-4 1 0,-3 1 0,-3 1 0,-2 3 0,0 0 0,0 3 0,2 1 0,-6-4 0,1 3 0,0 2 0,-2 2 0,-2 0 0,-3 0 0,3 4 0,-2 0 0,-3-1 0,-2 1 0,0 2 0,0 2 0,0 4 0,1 4 0,-7 1 0,1 4 0,0 4 0,0 3 0,-1 2 0,-1 1 0,7 2 0,0 2 0,-1 2 0,-1 0 0,0 3 0,0 0 0,0 2-37,-1 1 0,-2 2 1,1 0-1,-1 3 1,1 0-1,-1 2 1,1 2 36,-1 0 0,0 2 0,1 2 0,-1 1 0,1 1 0,-1 1 0,1 1 0,0 2 0,0 1 0,0 1 0,0 1 0,1 1 0,0 1 0,0 1 0,0 1 0,0 0 0,0 2 0,1 1 0,0 0 0,1 1 0,0 1 0,7-3 0,0 1 0,1 0 0,0 1 0,1 1 0,0 0 0,0 1 0,1 1 0,0 1 0,0 1 0,1 1 0,0 1 0,0 0 0,2 1 0,-1 1 0,2 1 0,-1 1 0,1 1 0,0 1 0,1 1 0,1 1 0,0 1 0,1 0 0,1 1 0,-1 1 0,1 2 0,1 0 0,0 1 0,1 1 0,1 0 0,0 1 0,1 1 0,0 0 0,1 2 0,1 0 0,0 0 0,1 1 0,0 1 0,1-1 0,1 1 0,0-1 0,1 0 0,1 0 0,0 0 0,1 1 0,0 1 0,1 3 0,1 1 0,4-8 0,1 2 0,-1 2 0,1 2 0,1 0 0,0 0 0,1 1 0,0-2 0,1 0 0,1-2 0,1-2 0,-2 6 0,2-3 0,1-1 0,1-1 0,0 0 0,2 0 0,-1 2 0,2 2 0,-1 0 0,0 3 0,1 1 0,0 1 0,1 0 0,1-1 0,2-3 0,2-2 0,3-4 0,3 12 0,4-3 0,3-4 0,2-2 0,3-1 16,1-4 0,3 0 1,2-3-1,3-1 0,3-2-16,7 8 0,4-2 0,5-4 0,8-4 0,-6-15 0,7-3 0,4-1 0,2-2 0,2-2 0,-1-2 0,-1-2 0,0 0 0,0-3 0,0-2 0,1-2 0,2-1 0,4-1 0,-9-3 0,3 0 0,2-1 0,1 0 0,2-2 0,-1-1 0,0-1 0,-1-2 0,-2-2 0,9-2 0,-1-3 0,-1-2 0,0-1 0,-1-2 0,1-1 0,1 0 0,-4 0 0,0-1 0,1-1 0,-1-1 0,1-1 0,0 0 0,0-1 0,0 0 0,-5 0 0,0 0 0,0 0 0,0-2 0,0 1 0,1-1 0,-1-1 0,0 0 0,0 0-9,0 0 0,0-2 0,1 1 0,-1-1 0,0-1 0,0 1 0,0-1 0,0-1 0,0 1 9,-2 0 0,1 0 0,-1-1 0,0 0 0,0 0 0,0 0 0,0-1 0,-1 1 0,0 0 0,4-3 0,0 0 0,0 0 0,0 1 0,-1-2 0,0 1 0,-1 0 0,-1 0 0,5-2 0,-2-1 0,0 1 0,0-1 0,-1 1 0,-1-1 0,-1 1 0,4-2 0,0-1 0,-2 1 0,-1-1 0,0 1 0,-2 0 0,4-2 0,-2-1 0,0 1 0,-3 1 0,-1-1 77,5-4 0,-3 1 1,-2 0-1,-2 1-77,-8 3 0,-1 1 0,-2 0 0,-3 0 0,3-5 0,-4 0 0,-3 0 0,6-12 0,-7 1 0,-12 6 0,-6 1 584,-6 4 0,-10 4-2473,-18 2 0,-9 5 1889,0 11 0,-5 6 0,-19 5 0,-4 7 0,5 11 0,0-1 0</inkml:trace>
  <inkml:trace contextRef="#ctx0" brushRef="#br0" timeOffset="195753">17758 15948 21655,'-33'4'1709,"4"-3"-1350,9 3 91,6-4-90,8 0 270,2 0-181,4 0-89,6-4 0,-2 1 90,6-4-1,-1 5 1,-3 0 0,-2 2-90,0 0-270,-4 0-90,2-2 0,-2-1 0,0-1 0,-4-3 0,3 2-630,-2-1-1978,6-3 449,7-1 2159,14-7 0,15-6 0,11-4 0</inkml:trace>
  <inkml:trace contextRef="#ctx0" brushRef="#br0" timeOffset="202387">20462 2985 16618,'0'-13'4677,"0"1"-4407,2-1-90,0 4-1,2-2-89,-1 2 90,-2-1 90,-1 3-90,0 1 0,0-1-90,0 4 180,0-3-90,0 4 90,0-1 2608,0 1-2428,0-2-360,0 1-1,0-3-89,0 3-1462,0 1 1,0 12-1,0 3 1</inkml:trace>
  <inkml:trace contextRef="#ctx0" brushRef="#br0" timeOffset="214989">9218 11208 15808,'-10'-9'-989,"3"2"989,0-2 0,6 2 0,-3-2 0</inkml:trace>
  <inkml:trace contextRef="#ctx0" brushRef="#br0" timeOffset="217196">8544 10511 20485,'0'-29'3059,"0"-3"-2250,0-2 91,0-2-361,-4 0 271,0 0-91,-4 0-269,-1-3 0,0 1-90,-4-1-360,-12-15 0,3 16 0,-14-14 0,4 18 0,-9-5 0,5 10 0,-4 0 0,9 6 0,-1 0-387,-12-7 1,-1 1 386,11 9 0,0 2 0,-2 0 0,-1 2 0,-2-2 0,-2 2 0,-1 2 0,-1 0 0,1 2 0,-4 0-104,5 3 1,-4 2-1,-1 1 104,-2 1 0,0 2 0,-3 0 0,-13 1 0,-2 1 0,3 2-345,10 1 1,3 1 0,1 2 344,-1 1 0,1 2 0,3 0 0,-4 3 0,2 1 0,-1 2 0,1 2 0,0-1 0,1 1 0,1 1 0,2 0 0,0 2 0,1 1 0,2-1 0,1 2-254,0 1 0,1 2 254,0 1 0,0 1 0,1 2 0,-1 1 0,0 3 0,1 1 0,-1 4 0,1 1-160,-2 2 1,1 2 159,-1 2 0,1 0 0,-1 0 0,0 1 0,3-3 0,1-1-103,2-2 0,1-3 103,5-3 0,1-2 375,3-5 1,1-1-376,-13 16 0,0 3 0,14-16 523,-1 6-523,11-10 1078,1 6-1078,0 4 604,0 2-604,-1 3 194,0-1-194,2 5 0,-2 0 0,3 4 0,3 1 0,-1 2 0,6 0 0,-3-1 0,4 1 0,0 2 0,0 0 0,0 6-328,4 4 328,2 4 0,5-15 0,1 2 0,-1-12 0,1 1-360,4 13 1,2-1 359,-4-13 0,2-3 0,0 0 0,0-1 0,1 0 0,1 0 0,2 0 0,0-1 0,2-1 0,1 0 0,2 1 0,3 0 0,1-2 0,3 0 0,2 1 0,2 0 0,2-2 0,4 0 0,-1-4 0,4 1 0,2-2 0,3 1 0,2-2 0,1 0 0,-1 0 0,1-1 0,1-2-480,-2-2 1,2-1-1,-4-4 480,8 0 0,-2-4 0,3 0 0,1-3 0,3-4 0,0-3 0,3-3 0,0-4 0,-20-1 0,1-2 0,-1-2 0,0-1 0,0-3 0,0 0 0,0-2 0,0 0 0,2-5 0,-2-2 0,3-4 0,-1-1 0,-3 1 0,4-4 0,-4 1 0,1-3-410,-3 1 0,2-3 1,-2 0-1,-4-1 410,-2 0 0,-5-1 0,1-4 0,-3-3 0,0-6 0,-1-1 0,-2 2 0,0-4 0,-3 2 0,0-4 0,-3 1 0,1-3 0,-2 0 0,-4 2 0,-4-2 0,-3 1 0,-2 1 0,-1-2 0,-1 0 0,-2 0 0,0 1 0,-1-1 0,-1 2 0,-2 0 0,-1 1 0,-1 1-190,1 3 0,-1 1 1,0 0 189,-4-17 0,-1-1 0,1 14 0,-1 0 0,0 3 0,0-3 0,-1 3 0,-1-11 0,-1 6 361,-1-1-361,0 13 0,5 10 1096,-2 9-1096,8 8 1877,-2 4-1877,3 4 1235,-4 2-1235,0 3 125,-1 0-125,1 0 0,4-3-3149,0 17 811,6-1 2338,2 16 0,7-5 0,1 1 0</inkml:trace>
  <inkml:trace contextRef="#ctx0" brushRef="#br0" timeOffset="219287">20007 1909 20935,'8'-36'3328,"-1"2"-2608,-3 2-181,-2 7-179,-2 5-90,0 6-180,0 5 180,0 5 90,0 24 89,3 17-314,1 0 0,0 5-1566,2 8 1,1 4 1460,-2-10 0,1 1 0,-1 2-30,1 5 0,-1 1 0,0 1-517,1 3 0,-2 2 0,1 0 517,0-1 0,-1 1 0,1 3 0,0-4 0,0 3 0,0 0 0,-1-4 0,1-1 0,-1-2 0,1 0 0,2 10 0,-1 2 0,1-8-180,-1-8 1,0-5 179,0-9 0,0-2-180,4 18-180,0-19-450,-3-17 667,0-36-1656,0-15 540,-3 0 0,0-3 1259,1-3 0,0-2 0,0-5 0,0-2 0,1-3 0,0-1 0</inkml:trace>
  <inkml:trace contextRef="#ctx0" brushRef="#br0" timeOffset="219597">20478 2112 21295,'2'-40'2698,"0"-1"-1888,2 2 89,1 3-179,-1 7-180,-2 4-271,0 7-179,-2 4 90,0 7-90,1 11 90,5 16 0,5 23-90,-3-12 0,2 4-569,0 8 0,2 5 0,-1 0 479,4 11 0,1 1 0,-2-6 0,0 2 0,0-2-311,2 4 1,0 0 340,-1-10 0,0 3 0,-1-4-75,1 5 0,-1-3 45,5 12 0,-1-3-360,0 5-764,-6-27 0,0-1-3014,9 16 4138,0-12 0,-2-34 0,-4-22 0</inkml:trace>
  <inkml:trace contextRef="#ctx0" brushRef="#br0" timeOffset="219911">21205 2122 22194,'3'-52'869,"-1"1"1,0 4 0,-1 1-645,-3 6 0,-3 1 44,-6-22-89,-7 16-90,-2 17-90,-1 19 90,3 22 0,7 20-90,10 9 0,5 6 45,10 3 0,4 2 0,-1 2 0,4-2-295,4-7 1,4-8 249,17-2 38,1-20-38,-2-20 0,-4-23 90,-12-23-300,-18 17 0,-4-2 210,-4-6 0,-4 0 0,-3-2 0,-4 1 0,-4 2 0,-5 3 0,-3 4 0,-4 5-90,-4 5 0,-3 7-90,-4 6 0,-2 6-225,0 5 1,-1 8-1350,-10 15 0,4 8 1754,14-8 0,3 3 0,-1 11 0,6 1 0,12 18 0</inkml:trace>
  <inkml:trace contextRef="#ctx0" brushRef="#br0" timeOffset="220361">21709 1344 21191,'-22'-42'377,"0"1"1,1-1 0,-5 1 0,-2 2 0,-3 1-168,-7 1 0,-5 2 0,-2 2-1653,-7 2 1,-5 3 0,-2 3 1577,9 9 0,-2 1 0,-1 3 0,-2 1 0,-4 0 0,0 2 0,-3 2 0,-4 5-103,5 4 0,-5 3 0,-2 4 1,-1 0-1,1 2 0,4-1 58,1 1 0,2-1 0,2 2 0,-3 2 0,-3 6-75,13-3 0,-4 4 0,-3 2 1,-1 3-1,0 0 0,1 1 0,2 1 1,3-1-1,5 0 3,-11 8 0,5 1 0,4 0 0,1 2 0,-2 4-153,6-6 0,-1 4 0,-1 0 0,1 3 1,2 0-1,4 0 0,4-1 135,0 7 0,5 0 0,4 0 0,2 1 0,2 2 0,1 1 0,3 1 0,1 1 0,3 1 0,3 0 0,1 1 0,1 0 0,4 0 0,3 3 0,3 2 0,5-6 0,3 4 0,4 1 0,1 2 0,2-2 0,0-1 0,1-4 0,3 8 0,2-3 0,1-2 0,2 0 0,4 2 0,-4-8 0,2 2 0,0 0 0,4 0 0,1-1 0,5-4 0,3-3 0,6-4 0,6-3 0,4-3 0,2-2 0,0-3 0,1-1 0,-4-2 0,1 0 0,-2-3 0,0-2 0,1-1 0,2-1 0,3-1 0,-3-3 0,3 1 0,2-1 0,2 0 0,0-2 0,-1-3 0,-1-1 0,-3-4 0,6-2 0,-1-4 0,-1-2 0,-1-3 0,0-1 0,0-1 0,2-1 0,-1-2 0,1-1 0,-1-2 0,1-1 0,-2-2 0,1-1 0,-1-2 0,0-1 0,0-2 0,-1-1 0,-1-1 0,0-1 0,-2-1 0,1-2 0,-2 0 0,0-2 0,-2-1 0,0-1 0,-2-2 0,0 0 0,-1-2 0,-2 0 0,0-1 0,-3 0 0,-1-1 0,0-1 0,-2-1 0,-1 0 0,-1-1 0,6-8 0,-2-1 0,-1-1 0,-2-1 0,-2 0 0,-3 0 0,-1-1 0,-3-1 0,-1 0 0,-2-1 0,-3 1 0,-1-1 0,-2-1 0,-2 0 0,-2 0 0,-3 0 0,-1-1 0,-3 0 0,-1 0 0,-3 0 0,-1 1 0,-3 0 0,-2 1 0,-1-1 0,-2 1 28,-4-12 0,-2 0 0,-3 2 0,-3 0-28,-2 4 0,-3 1 0,-2 1 0,-3 2 78,-1 4 0,-3 1 0,-2 2 1,-1 2-79,0 5 0,-1 1 0,-3 3 0,-4 3-268,-11 1 0,-7 3 0,-1 5 1,2 3-243,-1 3 0,0 6 0,-2 3-7,4 5 0,-4 3 0,1 4 0,5 4-2760,1 9 0,4 6 0,1 3 2958,-1 2 0,1 3 1,1 2-1,2 3 1,1 2-1,1 1 1,0 1-1,0 1 1,0 0-1</inkml:trace>
  <inkml:trace contextRef="#ctx0" brushRef="#br0" timeOffset="220777">20604 4772 24713,'-14'-18'3868,"0"2"-3868,2 2 0,5 3 0,-2 4 0,8 1 0,-3 17 0,4 21 0,6 34-260,-3-20 0,1 7 260,-1-7 0,2 5 0,0 1 0,-1-1-640,0 4 1,0-1 0,0 2 639,0-1 0,0 4 0,1-1 0,-1-4 0,-1-3 0,0-3 0,1 2-353,2 8 0,1 2 0,0-4 353,0 4 0,0-3 0,2 10 0,1-7-629,1-1-2789,2-10 3418,2-47 0,1-17 0,2-40 0</inkml:trace>
  <inkml:trace contextRef="#ctx0" brushRef="#br0" timeOffset="221220">21006 5039 23723,'9'-49'1229,"-1"0"1,0 4-1,-2 1-824,-2 7 0,-2 2-45,2-21-360,-4 13 0,0 11 0,-4 10 0,3 6 0,-2 15 0,3 39 0,5 14 0,-2-7 0,1 3-1629,2 2 1,2 0 1628,0 4 0,0 2 0,1 1 0,1 3-771,0-9 0,2 3 0,-1-3 771,0 5 0,1-1 0,-1-11 0,0 1 0,0-4 0,-2-7 0,1-3 0,2 4 0,1-4 0,3 7 0,5-6 2178,-9-24-2178,2-18 3392,3-14-3392,-3-16 0,-1-10 0,-4 5 0,-1-4 0,0-1-413,0 0 1,0-1-1,-2 0 413,0-4 0,-2 0 0,-3 1 0,-3 6 0,-3 0 0,0 4 0,-2-5 0,-3 2 0,-4-8 0,-4 5 0,-14-2 0,-3 15 0,-1 10 0,-1 16 0,2 11 0,1 11 0,3 12-2158,-6 25-811,14 9 900,2-1-7762,19-8 9787,8-25 0,6-12 1,3-5-1</inkml:trace>
  <inkml:trace contextRef="#ctx0" brushRef="#br0" timeOffset="221559">21644 4564 22194,'41'-39'5037,"-6"5"-4047,-9 5-630,-10 6-360,-8 5 0,-4 5 0,-4 3 0,0 10 0,0 11 0,9 40 0,2 5-1696,0-15 0,2 2 1696,0-7 0,2-2 0,3 0 0,3-2 0,-1-3 0,5-3 0,12-3 0,4-7 0,18-8-110,-19-12 0,-3-7 110,6-37 0,-25 19 0,-4-3 0,-2-4 0,-5-3-1098,-8-18 0,-7 0 1098,-2 16 0,-4 0 0,-8-11 0,-7 5 1039,1 21 0,-5 8-1309,-19 8 1,-3 9-361,11 8 0,-1 6-493,-15 11 0,3 9 43,14 6 1,4 5 1012,12-10 0,1 3 0,0 1 1,1 5-1,0 2 0,0 0 1,0 5-1,0-1 0,0 1 0</inkml:trace>
  <inkml:trace contextRef="#ctx0" brushRef="#br0" timeOffset="221970">20137 6943 23544,'-47'19'719,"0"1"1,5-3-1,0 0-359,7-3 0,1-1 449,-14 9 1,23-6-270,29-6-540,38-12 0,24-13 0,-10 1 0,7-4 0,5-3 0,-1 1-851,-10 3 1,1-1 0,1 0-1,1 0 1,2-3 850,-7 3 0,2-2 0,2-1 0,0-1 0,0 0 0,-1 1 0,-2-1-235,3 0 0,-1-1 0,-1 0 1,0 0-1,0 0 0,1-1 235,-6 2 0,1 0 0,-1 0 0,1 0 0,0-1 0,0 0 0,0 0-217,0 1 0,-1-1 1,1 0-1,-1 0 1,2-1-1,0 0 0,2-2 217,-3 2 0,3-2 0,0-1 0,2 0 0,0-1 0,-1 1 0,0-1 0,-3 2 0,-1 1-169,9-5 0,-2 1 0,-2 0 0,-1 1 0,1-1 0,3-1 169,-9 4 0,2-1 0,1-1 0,1 0 0,-2 0 0,-1 1 0,-2 1 0,-5 1 0,16-7 0,-6 2 0,-3 1 0,0 0 0,-6 4 0,0-1 0,-2 2 0,-2 0 313,5-3 0,-3 1 1,0 0-314,-1 0 0,-1 0 0,-3 3 0,-3 1 0,-3 1 0,2-1 0,-5 2 1480,-9 7-1480,-8 6 2213,-4 2-2213,-6 12 2680,-9 4-4749,-10 12 2069,-11 2 0,-4 3 0,5-3 0,-2 1 0,-13 10 0,1 1 0</inkml:trace>
  <inkml:trace contextRef="#ctx0" brushRef="#br0" timeOffset="223995">21725 7196 21385,'0'-16'1169,"0"0"-809,0 3 180,0 1-1,0 3 1,0 5-90,0 2 1439,0 2-360,0 4-1349,4 9-180,4 14 0,8 24 0,-5-15 0,1 3-1366,2 11 0,0 2 1366,2 7 0,0 3 0,-4-18 0,1 2 0,-1-1-829,1 2 0,0-1 0,0 0 829,0 0 0,0 1 0,0-2 0,-1-2 0,0 0 0,0 0-555,3 9 1,1 1 0,-2-4 239,1 3 0,0-3-630,2 8 1,1-4-4003,3-2 5252,-5-32 1,3-21-1,-4-27 1</inkml:trace>
  <inkml:trace contextRef="#ctx0" brushRef="#br0" timeOffset="224262">22334 7427 22734,'0'-47'1191,"0"0"1,0 1 0,-2-2 0,-1 3-922,1-3 0,-1 7 270,-4 16-540,4 22 0,3 30 0,7 27 0,-1-15 0,2 2-437,5 7 1,3 0 436,3 1 0,3 0 0,2-3 0,3-1 0,0-5 0,3-3 0,0-7 0,1-4 0,-3-4 0,1-7 0,33-18 0,-28-22 0,-18-4 0,-8-5 0,-10-3 0,-8-1-342,-4-5 0,-4-1 342,-3 1 0,-6 0-30,-2 8 0,-5 0 0,0 3-465,-4 0 1,-2 3-226,-14-3 0,-1 9-224,17 17 0,2 10 944,-10 17 0,3 9 0,14-5 0,1 4 0,-4 15 0,-1 0 0</inkml:trace>
  <inkml:trace contextRef="#ctx0" brushRef="#br0" timeOffset="224704">22890 6635 21295,'-11'-42'1109,"-1"0"0,-3 2 1,-4 3-706,-4 4 1,-5 5-576,-6 4 0,-5 4 576,-6 6 0,-3 4-645,-10 5 0,-2 5 479,14 4 1,-1 2 0,0 2-619,-7 3 0,0 4 0,-1 2 379,-4 4 0,0 3 0,0 3-430,11-3 0,0 2 1,0 2-1,1 2 430,-2 2 0,0 2 0,0 4 0,-1 5-205,11-6 0,-1 5 0,-1 4 0,0 1 1,0 1-1,2-1 0,3-2 205,0 0 0,2-1 0,2 0 0,0 1 0,0 1 0,-1 2-114,-1 4 0,-2 3 0,0 2 0,1 1 1,1 0-1,2-1 0,4-3 114,0 5 0,3-2 0,3 0 0,1-1 0,1 1-51,2-2 0,1 0 0,2 0 0,1-1 1,2 0 50,0 10 0,2-2 0,2 0 0,4 0-61,3-5 0,3 0 1,3-2-1,3-1 61,2-4 0,3 0 0,3-3 0,2-1 0,12 11 0,4-3 0,6-4 144,2-5 1,6-4 0,8-7-145,-3-12 0,9-5 0,3-3 0,1-3 0,-2-2 0,-8-3 0,-1-2 0,0-3 0,1-2 0,3-1 0,-3-1 0,2 0 0,2-2 0,1-1 0,-1-2 0,0-1 0,-4-2-34,1-3 1,-1-2 0,-2-1 0,0-2 0,0-1 0,0 0 33,1-1 0,1-2 0,0 0 0,-1-1 0,0-2 0,-1 0 0,-1-1 0,-1-1 0,0-1 0,-1-1 0,1-3 0,0-3 0,-6 0 0,2-2 0,0-3 0,0-2 0,-1-1 0,-1 0 0,-2 1 0,-2 2 0,2-4 0,-3 2 0,-2-1 0,-1 0 0,0-1 0,0-3 0,0-1 0,1-3 0,0-2 0,-1-1 0,-2 1 0,-4 1 0,-5 3-101,2-14 1,-6 2 0,-5 2 0,-3-1 100,-2 2 0,-4 1 0,-2 1 0,-4 0 144,-2 5 0,-2 1 1,-4 0-1,-7 1-144,-9-8 0,-7 0 0,-5 2 0,0 5 0,-3 2 0,-2 4 0,-4 3-225,0 5 0,-3 0 0,-4 4 1,-1 8-743,-4 11 0,-3 8 0,-1 5 0,3 0 160,-4 1 1,3 4 0,-3 1 806,4 3 0,-3 1 0,1 2 0,4 3 0,2 3 0,4 2 0,1 1 0,-1 0 0,1 1 0,-1 0 0</inkml:trace>
  <inkml:trace contextRef="#ctx0" brushRef="#br0" timeOffset="225597">20271 5554 20575,'-12'-13'3508,"0"1"-2878,0-1 179,-4 0-359,5 3-90,-3-1 0,10 8 179,-5 1 1,7 2 0,-7 0-270,-3 0-270,-3 0 0,-9 0 0,-4 0 0,-10 6 0,-13 4-331,18-2 1,-1 2 330,-6 1 0,-1 1 0,-5 1 0,-2 1-518,-4 1 1,-2 0 517,-1 0 0,-1 1 0,-1 0 0,-2 0 0,5-2 0,-2 0 0,3 0 0,-6 1 0,1 0 0,12-3 0,-3 0 0,6-2 0,6 0 0,3-2 0,-18 2 0,11-4 0,15-6 0,8 0-3058,22 0 1488,9 0-1038,19-8 2608,2-6 0,7-17 0,2-6 0</inkml:trace>
  <inkml:trace contextRef="#ctx0" brushRef="#br0" timeOffset="225973">19183 5387 21835,'15'-50'3597,"-5"2"-2157,-12-2-991,-8 17-179,-11 3-90,-11 25 0,-12 20-90,15 1 0,-1 5-663,-7 9 1,0 5 662,-4 9 0,-1 5-90,13-12 0,1 1 0,-1 5 22,1 3 1,-1 3-1,1 3 1,2 0-1,3-3 0,1 0 1,1 0-1,0 1-22,1-1 0,0 0 0,1 0 0,3-2 0,0 5 0,4-2 0,4-5 0,4-5 0,6-1-212,12 7 0,8-2 212,-2-13 0,4-2 0,12 8 0,4-5 0,-1-13 0,1-4 0,2-1 0,0-1 0,3-2 0,0-2 0,-1-3 0,-1-2 0,-2-1 0,0 0 0,-4-3 0,-1 0 0,25 0 0,0-8 0,-25-8 0,-5-16 0,-24-17-473,-16-17 473,3 25 0,-3-2 197,-3-4 1,-2-4-198,-2-1 0,-3-5 0,1 2-377,4 11 1,0 2 0,-1-2 376,-5-14 0,-2-2 0,1 4-585,-1-3 1,-1 4-226,1 3 1,0 2-226,1 7 1,-1 2 1034,-5 3 0,-3 7 0,-16 3 0,-13 11 0</inkml:trace>
  <inkml:trace contextRef="#ctx0" brushRef="#br0" timeOffset="226378">17124 6861 22644,'-12'-27'3958,"0"0"-2969,-2-2-269,-1 1-450,1-1-270,0 6 0,7 3 0,-2 6 0,8 3 0,-2 14 0,6 13 0,5 25 0,6 12 0,1 6-572,-2-9 0,0 2 572,0-2 0,0 4 0,0-2-1380,2 9 0,-1-2 1380,-1 1 0,2 2-30,-2-8 0,2 1 0,-2-2-1919,2 6 0,0-2 1169,-2-10 1,1 1 0,0-4-661,-1-5 1,0-3 1427,14 25 0,-1-20 0,-2-9 0</inkml:trace>
  <inkml:trace contextRef="#ctx0" brushRef="#br0" timeOffset="226687">17729 6644 24173,'-5'-56'959,"0"0"1,0 6 0,0 3-781,-1 9 1,0 3 180,-8-8 0,-1 28 0,1 30-270,5 28-90,6-10 0,1 3-1078,4 5 1,1 2 1077,1 2 0,3-1 0,2-1 0,4-2-138,2-4 0,2-4 138,2-4 0,2-3 0,23 10 0,1-18 0,-4-22 0,-18-21 0,-4-9 0,-7 2 0,-3-3-374,-1-20 0,-6-2 374,-8 7 0,-6 2 0,-2-3 0,-4 2 0,-4 2 0,-3 3 848,0 5 0,-5 5-848,-16 3 0,-4 8-450,13 11 1,-1 5-263,-14 4 0,0 7-53,15 8 0,3 4-314,0 2 0,2 2-271,4 1 1,1 0 1349,-11 17 0,19-8 0,12-6 0</inkml:trace>
  <inkml:trace contextRef="#ctx0" brushRef="#br0" timeOffset="227056">17737 5880 22104,'-9'-48'929,"-1"0"1,-3 2 0,-4 2-661,-5 3 1,-5 3-1010,-5 3 1,-5 6 964,-6 4 0,-5 7-457,-7 7 0,-4 8 471,15 5 1,-2 5 0,0 4 30,-6 4 0,-1 5 0,0 3-735,9 0 0,1 2 0,0 2 0,1 2 465,-3 4 0,0 3 0,1 2 0,1 2 0,-2 5 0,2 2 0,0 2 0,3 3-349,7-7 0,1 1 0,2 2 0,0 2 0,2 0 349,-1 4 0,2 1 0,1 1 0,2 2 0,2 0-182,0 3 1,2 1-1,2 1 1,2 0 0,1 1 181,4-10 0,0 0 0,1 0 0,2 1 0,2 1 0,4 3-81,2 2 0,4 3 0,3 2 0,1 1 0,2-2 0,1-1 0,1-4 81,3 6 0,1-4 0,2-2 0,3 0 0,3 2 11,-2-11 1,2 3 0,1 1 0,3-1 0,1-3 0,2-4 0,1-5-12,16 6 0,4-7 0,3-6 0,2-3 0,2-3 0,3-4 0,1-3 0,1-5 0,-12-6 0,-1-1 0,2-4 0,2-3 0,1-6 0,-3-5 0,2-4 0,3-4 0,0-3 0,-1-2 0,-2-1 0,-2 1 0,7-6 0,-3 0 0,-2-3 0,0-2 0,2-4 0,-8 3 0,3-3 0,1-3 0,-2 0 0,-1-2 0,-3-1 0,-5 1 0,3-9 0,-5-1 0,-3-2 0,-3 0 0,0-1 0,-2-2 0,-1 0 0,-1-2 0,-3-1 0,-1 1 0,-2-2 0,-2 1 0,-2-2 0,-2 0 0,-2 0 0,-2 0 0,-2-1 0,-2-1 0,-2 1 0,-2 0 0,-1 1 0,-3 0 0,-2 1 0,-2 0 0,-1 0 2,-2 2 1,-1 1-1,-2 0 1,-2 1-1,-2 0-2,-4-8 0,-2 1 0,-3 1 0,-1 2 129,-1 6 0,0 1 0,-3 2 1,-5 1-130,-8-3 0,-6 1 0,-2 3 0,2 4 0,1 4 0,0 4 0,-3 3-90,-10-4 0,-3 3 0,4 11-720,3 12 1,2 15-959,-11 19 0,4 12 1768,16-3 0,3 5 0,7 0 0,2 5 0,3-1 0,2 12 0,0-1 0</inkml:trace>
  <inkml:trace contextRef="#ctx0" brushRef="#br0" timeOffset="227878">21644 8951 23184,'-25'14'3058,"5"-5"-2338,9-5-1,11-10-89,18-10-360,22-15-270,-8 8 0,5-2-1696,12-6 0,4-1 1696,-12 7 0,3 0 0,1 0 0,4-2 0,2-1 0,0 1-409,2-2 0,1 0 1,0 1 408,-1 0 0,1 1 0,-2 0 0,-2 1 0,0-1 0,-2 1 0,-2 2 0,-2 1 0,-1 0 0,14-9 0,-2 1 0,-8 3 0,-1 1 0,-10 5 0,-1 1-81,21-13 81,-15 10 0,-11 6 0,-10 4 0,-6 7 2385,-6 3-3824,-3 4 1447,-9 8-4865,-17 16 4857,-6 4 0,-17 16 0,3-8 0</inkml:trace>
  <inkml:trace contextRef="#ctx0" brushRef="#br0" timeOffset="228140">22034 9059 23544,'-36'35'3777,"6"-6"-2697,15-15-900,17-10-180,24-19 0,31-14-865,-16 6 0,5-2 865,-8 5 0,2-2 0,0 1-850,5-3 0,1-1 0,1 1 850,1-2 0,1 0 0,0 0 0,-1 1 0,-1-1 0,-1 0-254,-2 3 0,0-1 0,-2 1 254,15-10 0,-2 1 0,-7 3 0,-3 1 0,-6 4 0,-3 0-55,-6 5 1,-3 0 54,15-8 0,-11 7-322,-11 8-2107,-15 12-7402,-10 11 9190,-17 14 0,-9 14 0,-6 4 0</inkml:trace>
  <inkml:trace contextRef="#ctx0" brushRef="#br0" timeOffset="230287">22728 6956 20215,'-18'-38'2339,"-1"2"-1979,-3 4-90,2 5 90,-2 4 89,1 3 271,-5-6 179,-1 0-539,0-2-90,0 4-180,1 8 0,-7 0 0,-9 5 0,-11 4-297,-8 3 296,25 3 1,-1 2-1051,-1-2 0,-2 2 1005,-2 1 1,-1 2 0,-1-1 0,1 1-315,-1 3 0,0 2 315,0-1 0,1 2-45,0 1 0,1 1 45,1-1 0,0 3-45,-14 10 0,0 3 45,15-5 0,1 3 44,-10 11 1,3 5-45,14-4 0,5 3 45,0 6 0,3 3-427,0 6 0,2 3 397,7-17 0,2 2 0,0 0 0,0 3 0,1 0 0,0 0-60,1 2 0,-1-1 0,1 1 0,1 0 0,0-1 0,1 1 0,1-2 0,-1 1 0,2 2 0,0 16 0,1 3 0,1-3 0,1-14 0,1-3 0,1 2-660,1 14 1,1 2 0,1-5 659,3 3 0,3-3 0,2 1 0,2 0 191,2-2 1,2 0-192,3 0 0,3 0 0,1-2 0,3-1 0,1 0 0,3-1 0,1-2 0,2-1 0,2-3 0,1-3 0,2-1 0,2-4 0,2-3 0,3-3-30,2-3 1,3-5 29,5-2 0,3-6-40,-14-10 1,1-2-1,1-3 40,5-2 0,1-2 0,1-3 351,4-3 1,1-3 0,4-4-352,-7-1 0,3-3 0,3-2 0,-1 0 0,-4-1-323,3 0 0,-4-1 0,1-1 1,2-2 322,0 0 0,4-2 0,0-2 0,-2 1 0,-4-1 0,-4 0 0,-5 0 0,-1-1 0,0 0-170,0-2 0,-2 0 0,0-2 1,-1 0 169,-3-1 0,-1-1 0,0-2 0,-1-4-156,-1-4 1,0-5-1,-1-3 1,-1 0 0,-3 2 155,0-1 0,-4 1 0,-1 0 0,1-3 0,-3-1 0,1-3 0,0-1 0,-4 1 0,-3 3 12,-4 3 0,-3 2 1,-3 1-1,-2-4-12,-3-12 0,-3-5 0,-4 1 0,-1 4 0,-2-1 0,-3 4 0,-4-2 0,-2 6 0,-2-3 0,-3 2 0,-2 6 0,-8 3 0,-3 6 0,-3 2 0,-5 0 0,-2 1 0,-4 3 37,-3 0 1,-3 2-1,-8 3-37,8 8 0,-6 1 0,-4 2 0,1 1 0,3 2 45,-3 0 1,2 4-1,0 0 1,-4 1-46,11 2 0,-2 0 0,-1 0 0,-1 1 0,0 3 0,1 5-390,0 4 0,0 3 0,0 4 0,0 1 1,2 1-1,3 0-375,-12 3 1,4 1-1,0 2 1,-1 3 717,1 3 1,-2 2-1,-1 2 1,4 3 0,5 1-1,6 3 1,4 3 0,4 1-1,-1 0 1,1 3 0,1 0-1,-1 1 1,0-1 0</inkml:trace>
  <inkml:trace contextRef="#ctx0" brushRef="#br0" timeOffset="233772">20332 10557 23364,'-18'9'2068,"0"0"-1618,3 2 90,3 0 0,2 3-181,6-3 1,-4 0-90,7-6-90,-2 3 90,3-7-90,0 4-180,0-16 0,3-3 0,6-15 0,5-7 0,3 4 0,3 0 0,12-19-740,-9 19 0,1 1 740,13-3 0,14 3 0,-1 24 0,-1 7 0,-1 32 0,-22 13 0,-4-2 0,-10-2 0,-11-16 1480,1-7-1480,0-6 0,8-6 0,1-8 0,5-3 0,4-2 0,2 0 0,5 3 0,3 2 0,3 12 0,2 6 0,-1 18 0,-1 7 0,-7 11 0,-13-11 0,-4 1 0,-1-10 0,-5 2 0,-7 19 0,-10 1 0,-5-17 0,-4-2 0,-2-1 0,-3-3 0,0-7 0,0-6 0,-9-6 0,-10-10 0,13-9 0,-5-5 0,17-3 0,6-3 0,7-3 0,4-2 0,5 1-810,0-5-1708,0 9 2518,0 1 0,0 13 0,0 2 0</inkml:trace>
  <inkml:trace contextRef="#ctx0" brushRef="#br0" timeOffset="235256">21745 9783 21655,'-3'-13'5307,"2"1"-4048,-6 1-899,6 2-360,-3 2 0,0 2 0,4 7 0,12 38 0,9 7 0,-4-8 0,3 6 0,1 0-589,0 1 0,0 0 0,0 0 589,1 0 0,-1 1 0,0-1 0,-1-3 0,-1 0 0,-2-4 0,0-1 0,-1-3-101,2 9 0,-1-2 101,6 11 0,0 7 0,-13-35 0,-4-5-1529,-2-6-2338,-5-11 1348,-9-10 2519,-7-16 0,-7-11 0,-3-7 0</inkml:trace>
  <inkml:trace contextRef="#ctx0" brushRef="#br0" timeOffset="235762">21790 9742 19766,'-10'-22'3688,"3"-1"-3059,0 3-89,6-1-180,-2 5 0,3 1 89,0 1-269,0 7 180,0 1 0,0 6-90,0 0-91,0 6 91,-8 15-180,3 2 0,-7 15-90,4-9 90,0 15-90,0-13 0,3 5 0,2-18 0,3-4-180,0-7-90,0-3-3597,0-4 539,0-14 1169,2 0 2159,2-16 0,0 2 0,2-4 0</inkml:trace>
  <inkml:trace contextRef="#ctx0" brushRef="#br0" timeOffset="236071">21741 9539 17337,'-7'-50'5487,"-4"0"-4767,-9 5-91,-3 4-179,-3 11 180,-2 10-91,-3 15 1,-3 20-90,-3 26-315,18-7 0,1 6-796,0 13 0,2 5 721,5-13 0,1 2 0,2 2-573,1 6 0,3 1 0,0 1 543,1 2 0,2 0 0,2 0-30,1 0 0,2 0 0,4 2 22,2-6 1,3 3-1,2-1 1,0-5 7,1 1 0,1-4 0,5 1-8,4-2 1,5 4-1,3-5 1,3-10-384,8-13 1,3-9-1,1-4 391,-1 3 0,0-4 0,0-7 0,2-11 0,0-9 0,-5-4 15,4-11 0,-7-11 75,-7-4 0,-2-7 0,-5 0-120,-7 10 0,-3 1 0,-2-3 0,1-15 0,-1-5 0,-8 3 0,-7 16 0,-5 1 0,-3 1 0,-2-2 0,-3 1 0,-2 1 0,-1 2 0,-3 1 0,-4 1-90,-13-6 0,-7 0 0,1 5-360,-8-2 0,-3 7-90,7 8 1,-4 1-1,-2 10 540,1 15 0,-2 8 0,3 2 0,-10 4 0,1 5 0,8 3 0,1 0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22:19.35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20162 8589 23454,'-35'-27'1799,"2"2"-1260,-1 2 1,2 7 0,1 7 179,-5 19-539,16 10-90,1 16 0,17 7-90,9 2 0,10 3 0,11-5 0,13-4 0,10-12-90,10-11 0,-14-13 0,4-8 45,-2-10 0,0-4-320,0 0 1,-3-3 364,-9-7 0,-7-3 90,-3-21-90,-15 1 0,-16 2 180,-11 7-180,-15 9 90,-9 9 45,6 16 0,-2 5-45,-20 3-90,19 4 0,2 4-525,-11 13 615,6 5-90,8 5 0,15 9 599,12-9-599,15 5 0,9-17-90,6-8 0,5-4 90,0-6-90,-3 0 655,-3-4-655,-9-11 0,-6-1-90,-19-22 0,-5 14 90,-12-8-269,-11 8-91,10 12-90,-9 0-269,16 18-181,2 4-2698,0 20 3688,8-2 0,-4 12 0,7-9 0</inkml:trace>
  <inkml:trace contextRef="#ctx0" brushRef="#br0" timeOffset="1239">20113 8752 23184,'2'-5'1259,"-5"1"-989,-2-3 0,-7 2 0,-2-1-91,-5 1 1,-7 1 180,-32 1-270,3 1-362,12 2 1,-2 0 361,3 3 0,0 0-515,-8 1 0,-2 2 650,-9 3 0,-3 2-1003,15-3 1,-2 0 0,-1 1 897,-8 1 0,-1 1 0,-3 0-8,11-2 1,0 0-1,-3 1 1,-5 0-354,8-1 1,-4 0 0,-4 1 0,-2 0 0,1 0 0,0 0 0,3-1 240,-2 1 0,2 0 0,1-1 0,-1 0 0,-2 1 0,-3 0-132,4 0 0,-4 0 1,-2 0-1,0 0 1,-1 1-1,0-1 1,2 0-1,3 0 132,1-1 0,2 1 0,1-1 0,0 0 0,1-1 0,0 1 0,-2 0-94,-1 0 1,-1 1-1,0-1 1,0 0 0,0 0-1,-1 0 1,1 0 93,0 0 0,1 1 0,0-1 0,-1 0 0,-1 0 0,-1 1 0,-3-1 0,9-1 0,-2 1 0,-3-1 0,0 0 0,-1 1 0,0-1 0,0 1 0,2-1 0,1-1 0,2 1 0,-8 0 0,2 1 0,1-1 0,2-1 0,-1 1 0,-1 0 0,-3 0 0,8-1 0,-4 0 0,0 0 0,-2 1 0,1-1 0,1 0 0,2 0 0,2-1 0,4 0 0,-14 1 0,4-2 0,3 0 0,2 0 0,0 0 82,-9 1 1,2-1-1,1 0 1,2-1-83,9-1 0,1 0 0,1-1 0,2 0 251,-7 0 0,2 0 0,3 0-251,-11-2 0,5 0 0,11 0 0,5 0 0,-19 0 1551,23 0-1551,27 0 2319,16 0-2319,16 0 2017,1 4-2017,2 1 1222,-10 0-1222,-1-1 0,-9-4 0,0 0 0,0 0 0,0 0 0,0 0 0,0 0 0,2-2 0,-3-1 0,2-3 0,-4-3 0,1-5 0,-2-2 0,0 0 0,-9-6 0,-1 3 0,-6 3 0,2 5 0,2 9 0,-10 10 0,6 4 0,-4 11 0,12 4 0,5 3 0,8-1 0,5 0 0,11-3 0,5-4 0,7-4 0,20-12-180,-12-9-90,13-15 90,-21-9 0,-6-8 90,-13-3 90,-14-5-90,-34-12 180,-7 16 0,-4 16 0,-6 6 0,6 9 0,0 4-45,0 3 0,1 4 45,1 6 0,9 6 0,20 27-90,13-1 0,38-2 0,14-20-180,-12-16 0,2-5 45,-4-10 0,-1-5-225,-2 2 1,-4-3-271,4-35-989,-54 0 539,-5 18-179,-23-2-810,8 26 2069,-1 15 0,2 12 0,1 10 0</inkml:trace>
  <inkml:trace contextRef="#ctx0" brushRef="#br0" timeOffset="2899">13648 9512 19676,'0'-11'2159,"0"-1"-1620,0-1-89,-3-1 90,2 0-1,-3 1-179,4-1 0,0 3-90,0 0 0,0 4-1,0 2 181,0 3-90,0 16-90,0 18-90,0 33-813,0-16 1,0 4 722,0-10 0,0 3 0,0 5 0,1-2 0,1 6 0,-1 2 0,1 3 0,-1 0-30,0-2 0,0 1 0,-1 2 0,1 1 0,-1 2 0,1 2-402,0-4 0,0 3 0,0 1 1,0 3-1,0-1 0,0 0 1,0-1-1,0-2 354,-1 0 1,0-1 0,1-2 0,-1 1 0,0 0 0,0 1 0,0 3-220,0-6 1,1 3-1,-1 3 1,0 0-1,-1-1 1,1 0-1,0-2 1,0-3 0,0-3 206,0 12 0,0-6 0,0-2 0,0 1 0,0 6-105,0-11 0,0 5 0,0 2 0,0 1 0,0 0 0,0-1 0,0-3 0,0-3 123,0 12 0,0-3 0,0-3 0,0 0 0,0-1-155,0 0 0,0-1 0,0 0 0,0-2 0,0-2 137,0 2 0,0-1 0,0-3 0,0-6 45,0 10 0,0-7 449,0-5 0,0-3-494,0-9 0,0-2 0,0 21 1683,0-15-1683,0-12 1380,0-9-1380,2-10 3199,-1-4-3199,0-6 581,-1 0-581,0-8 0,0 0 0,0-8-90,0 1 90,0 1-90,0-2 0,0-4 0,2 7-90,2-10 0,1 7 90,1-1 0,-2 0 0,0 5 0,2-13 0,-2 4 90,0-10 0,-2 7 0,-2-3 0,0-1 0,0 1 0,0 4 90,-5 1 0,0 12 0,-2 0-90,-2 10 90,3 6 0,-5 3-90,1 9 90,6 3-90,0 3 0,4 2 0,4-1 0,2-3-90,6-2 90,3-3-180,1-8 0,0-3 0,0-6 1,-1 0-1,-3-6 0,-2-1 90,-6-9 90,0-2 90,-17-15 90,3 10 89,-22-8 91,5 32-270,0 12 0,12 21 0,11 11-45,11-7 0,4 2-45,8 22-115,-2-22 0,2-2 115,14 5-90,1-13 90,5-15-179,14-25 89,-14-12 90,4-18 0,-27-8 0,-9-4 90,-16-5 0,-8 1-170,-13 1 80,-9 5 45,8 24 0,-2 1 45,-20-7-90,20 17 0,0 4 0,-8 5 0,8 6-90,9 0-810,2 4-179,13 1-1710,0 5 631,11-5 2257,2-1 1,2-4 0,2 0 0</inkml:trace>
  <inkml:trace contextRef="#ctx0" brushRef="#br0" timeOffset="8481">26894 8661 20665,'-6'-38'449,"0"-1"1,0 2 0,0 2-90,-6-29 180,5 12 90,-2 9 629,8 0-719,-2 13-361,3 5 181,3 35-180,3 22 90,7 30-135,-5-23 0,0 6-701,0 9 1,1 8 0,0-1 685,-3-9 0,0 0 0,0 3-53,0-1 1,0 4-1,0 3 1,-1 0-515,0-4 1,-1 3-1,0 0 1,0-1 0,0-2 490,1 4 1,-1-3 0,0 1 0,1 2-45,0 2 0,1 4 0,0 0 0,-1 0 0,1-5-275,-1-1 1,1-4-1,-1 0 1,1 4 274,0-8 0,0 4 0,0 1 0,0 0 0,0-1 0,0-3-285,0 12 1,0-4 0,1 0 0,-1 3 284,0-2 0,1 4 0,-1 1 0,1-2 0,-2-4-91,0-4 0,-1-4 1,-1 0-1,1-1 91,0 0 0,0 0 0,0 0 0,0-1 0,0-1 0,-1 1 0,1-2 0,-1 1 166,3 12 1,-1-1 0,1-1-167,-1-5 0,0 0 0,1-1 0,-1-6 0,1 0 0,-1-2 0,3 14 0,0-2 410,-1-10 0,1-1-455,1-1 0,-1-4 45,2 11 1422,1-2-1422,-8-34 2572,-2-9-2662,-1-5 2099,0-16-2009,0 1 193,2-11-193,-1 4 0,0-1 0,5-5 0,1 7 0,7-7 0,23 0 0,-4 7 0,3 0-45,5 0 0,2 0-681,13-3 0,1 1 726,-2 3 0,2 0-564,-15 5 1,3 0 0,0-1 563,5-1 0,3 1 0,0-1-30,5-1 0,2 1 0,1-1-437,-13 3 1,2 1 0,0-1 0,1 0 421,3 0 0,0-1 0,1 1 1,0 0 21,1-1 1,0 0-1,1 0 1,0 1-1,0-1 1,0 1-1,0-1 1,-1 1-1,0-1 1,-1 1-1,0 0 1,-1 0 22,-2 0 0,-1 2 0,0-1 0,-1 1 0,11-3 0,-1 1 0,-2 0-189,-7 2 0,0 1 0,-3 0 189,14-2 0,-4 0 0,-11 3 0,-3 0 349,-9 2 0,-2 1-349,16 0 1234,-15 2-1234,-10 0 2223,-8 1-2223,-3-1 1142,-7 0-1052,-2-2 96,-4-5-6,0-9 0,-6-11 90,-4-16-135,2 14 0,-1-6-455,-2-8 0,-1-6 0,0-5 320,1-1 0,0-3 0,-1-2 0,1-1-609,2 11 0,-1 0 0,1-1 0,0-1 1,0-1 608,-1-8 0,0-3 0,0 0 0,0 1 0,2 2 0,-1-4 0,1 2 0,1 0 0,0 0-384,1 11 1,1 0 0,-1-1-1,1 1 1,0-1 383,0 2 0,1-1 0,-1 1 0,1-1 0,0 1-310,-1-11 1,1 1 0,-1 0 0,1 0 309,0 1 0,1 1 0,-1 0 0,1 1 0,-1 2 0,1 1 0,0 0 0,0 0 0,1 2 0,-1 1 0,1 0 0,-1 0-115,1 2 1,0 0-1,0 0 1,0 1 114,0-16 0,-1 2 0,0 0 135,1 1 0,-1 2 0,0 0-135,1 3 0,-1 1 0,0 0 201,0 5 0,-1 0 0,1 1-201,0 5 0,0 1 0,1 1 494,-2-16 1,1 2-495,0 8 0,-1 3 645,2 6 0,-1 2-645,-1-25 0,-3 13 0,6 12 1683,-6 8-1683,-2 1 1545,-1 12-1545,-6 3 947,0 10-1037,-3 6 154,-5 6-154,-2 4 0,-9 6 0,-7 6 90,-13 1-250,22-9 1,-3 1 249,-5 0 0,-7 0-30,-8 1 0,-8 1 0,1-1-687,8-2 1,1-1 0,-4 1 716,-1-1 0,-4 1 0,-1 0 0,3-1-622,9-2 1,1-1 0,0 0 0,0 0 621,-3 1 0,0 0 0,0-1 0,0 1 0,-1-1 0,0 0 0,0 1 0,0-1-287,1 1 1,-1 0-1,1 1 1,0-1 286,1-1 0,0 0 0,1 0 0,0 1 0,3 0 0,0 0 0,0 0 0,1 1 0,-12 1 0,1 1 0,1 0 0,5 0 0,2 0 0,1 1-97,5-2 1,2-1-1,1 1 97,-12 5 0,2 0 429,1 3 0,3 0-429,-10 9 2199,5 5-2199,41-15 1964,4-2-1964,8-2 1172,0-5-1172,2-4 466,0 1-466,2-7 0,-1 3 0,-2-4 0,-1 0 0,-3-2 0,-3 0 0,1-3 0,-4 3 0,8 0 0,-3-2 0,4 1 0,0-2 0,0 3 0,0 2 0,0 6-90,7 12-720,7 17 1,3 8-181,0-2 1,0 2-2288,1 0 0,0 4 0,0 0 2661,-3-5 0,-1 0 0,0 1 0,0 2 0,0 1 0,0 1 0,0 1 0,-1 1 0,1-1 0</inkml:trace>
  <inkml:trace contextRef="#ctx0" brushRef="#br0" timeOffset="10016">27759 1737 19136,'-8'0'3148,"0"0"-2608,4 0 0,0 0-1,4-2 91,0-2-180,0-3-90,0-3-181,0 3-89,2 1 0,-2 3-90,2 1 0,-2 16 90,-7 6-90,-8 24 180,-13 13-1666,8-18 0,-3 3 1621,-4 7 0,-2 4-45,6-10 0,-1 2 0,-1 2-530,-2 5 1,-2 3 0,0 1 484,5-8 0,0 1 0,0 2 0,-1 0-23,-2 4 1,0 0-1,-1 1 1,0 1-353,4-10 1,1 1 0,-1 0 0,-1 1-1,1-1 330,-1 0 0,0 1 0,0 0 0,0-1 0,0 1 0,-6 10 0,0 0 0,0 0 0,0-1 22,2-2 1,0-1 0,0 0-1,0-1-45,3-4 1,0 0 0,0-1-1,1-1-158,-6 10 0,1-1 0,1-2 181,4-7 0,1-1 0,0-2 0,-5 12 0,1-4 0,6-10 0,2-2 698,3-3 0,2-3-878,0 6-360,4-8-272,11-31-807,11-32 1619,2-7 0,0 6 0,2-1 0,14-27 0</inkml:trace>
  <inkml:trace contextRef="#ctx0" brushRef="#br0" timeOffset="11217">27654 1809 17697,'-11'-11'4048,"5"0"-3689,-1 4-179,6 0 0,-6 5 90,6 0 90,-3 2 0,4 6-1,0 7 1,4 19-90,4 15-135,0-14 0,2 2-455,3 8 1,2 2 454,5 8 0,1 3-610,-4-13 1,0 1 0,2 2 504,2 4 0,0 1 0,2 2 0,1 4 0,1 1 0,3 3-30,-3-9 0,4 4 0,0 1 0,1 0 0,-1-4 22,-1 2 1,0-4 0,0 0-1,2 3-22,0-2 0,1 2 0,2 1 0,-1-2 0,1-2 0,4 3 0,1-2 0,-1-2 0,-1-3 0,-1-1 0,-1-3 0,1 0 0,5 7 0,2-1 0,-4-6-116,-6-9 0,-3-5 116,18 19 0,-13-15 0,-8-10 667,-7-12-667,-5 0 1596,-5-10-1596,-4 3 300,-7-8-300,-6-1 0,-10-7 0,-3 1 0,-5-3 0,-1 1 0,0 1 0,1 1 0,0 2 0,-2 0 0,-5 2 0,-5 1 0,-5 1 0,-8 2 0,-4 1 0,-7 2-307,27 0 0,-1 0 307,-4 0 0,-1 0 0,-6 3 0,-3 0 0,-4 2 0,-5 0 0,2 1-543,10 0 0,1-1 0,-2 2 543,-15 0 0,-3 2 0,3-1 0,16-2 0,3 1 0,1 0-474,-23 3 0,2 0 474,1 2 0,2-1 0,2 0 0,2 1 0,3-1 0,0 0 0,-12 4 0,2-1 0,19-4 0,2 0 0,-8 2 0,3 0 0,-2 1 0,9-1 0,9-1 450,6-6-450,7 3 1527,3-7-1527,6 3 1214,4-4-1214,2 0-179,4 0-451,7-4-719,0 1-1350,6-6 2699,-5 2 0,-1-2 0,0 0 0</inkml:trace>
  <inkml:trace contextRef="#ctx0" brushRef="#br0" timeOffset="14985">20344 2149 18776,'0'-21'3148,"0"3"-2698,0 2 0,0 3-90,-5-1-90,-2 3-1,-9 2-179,-4 4 180,-32 13-90,1 7-1831,12-2 0,-2 3 1696,4 1 0,-1 2 0,-3 3 0,-3 1-416,-4 4 1,-3 1 415,-6 3 0,-3 1-45,14-8 0,0 1 0,-2 0-527,-7 4 0,-2 1 0,-1 1 549,9-4 1,0 0-1,0 1 1,-2 1-341,-4 2 0,-1 2 0,0 0 0,-1 1 318,9-4 0,0 0 0,0 0 0,-1 1 0,0 0 0,-1 2 0,0-1 0,0 2 0,-1-1 0,0 1 0,-1 0 0,0 0 0,0 1 0,-1-1 0,0 1-152,0 0 1,0-1 0,0 1 0,0-1 0,-1 0 151,0 1 0,0-1 0,-1 0 0,1-1 0,-1 1-45,1-2 0,-1 1 1,0-1-1,0 0 0,0-1 45,0 1 0,1-1 0,-1 0 0,1-1 0,-1 0 52,2-1 0,0 0 1,1-1-1,-3 1 0,-1 1-52,6-4 0,-3 1 0,-1 1 0,0 0 0,0 0 0,2-1 0,2-1 0,-7 3 0,4-2 0,0 0 0,0 0 0,-2 1 15,-1 0 0,-2 1 0,-1 1 0,0-1 0,3 0 0,3-3 154,-4 3 1,4-2 0,1 0 0,-4 1-170,8-3 0,-4 1 0,-1 0 0,0 1 0,2-1 0,2-1 69,-10 5 0,3-2 1,0 0-1,-2 2-51,1-1 0,-4 2 0,0-1 0,2 0 0,4-2 4,5-4 1,4-1-1,0-1 1,1 0-23,-15 6 0,1 0 0,1-1 91,4-2 1,0 0 0,2-1-92,3-2 0,0-1 0,2 0 0,4-2 0,1 0 0,1-1 665,-12 6 1,3-2-666,6-4 0,3 0 45,7-3 0,3-1-45,-18 7 928,15-6-838,12-8 2059,11-3-2149,2-4 1485,8 0-1395,-2 0 850,8 0-850,-3 0-90,3 0 0,-3 0 0,0 0 0,4-4 0,-2 1 0,4-3 0,0 1 0,3 1 0,4-3 0,4 0 0,23-8 0,-9 5 0,2-1 0,1 1 0,3-1-300,9-2 0,0 2 300,-3 1 0,0 2-548,8-2 0,3 2 548,6-2 0,2 1-506,-16 3 1,0 0-1,1 0 506,1 0 0,1 0 0,4 0 0,2 0 0,5 0 0,0 0 0,-2 0 0,4 1 0,-3 0 0,3 0-464,-2 0 0,3-1 1,1 1-1,-5 1 464,3 2 0,-3 1 0,1-1 0,4 1 0,0 0 0,1-1 0,-14 2 0,0-1 0,0 1 0,1-1 0,2 1 0,0-1 0,1-1 0,0 1 0,0-1 0,0 0 0,2-1 0,4-1-250,-9 0 0,4-1 1,2 0-1,1 0 1,-2-1-1,-3 1 250,-1-1 0,-2 1 0,-1 0 0,1-1 0,2 0 0,2-1 0,2-1 0,1 0 0,0 0 0,-1 0 0,-4 1 0,9-2 0,-3 0 0,-1 0 0,1-1-180,0 0 1,2-1 0,-1 0 0,0 0 179,0 1 0,0 0 0,0 0 0,0-1 0,-1 1 0,0-1 0,0 0 0,-1 0 0,-1 2 0,-1-1 0,0 0 0,-1 1 0,-1 0 0,-1-1 0,0 1 0,-1 1-54,-4-1 0,1 1 1,-2 0-1,0 1 54,12-2 0,0 1 0,-2 0 0,-5 0 0,-2 1 0,0 0 0,-5 1 0,-1 1 0,-1 0 332,17-3 1,-3 2-333,-6 1 0,-2 1 0,-5 1 0,-3 1 0,-3 1 0,-3 0 0,-3 1 0,-1 0 1664,26 0-1664,-4 0 0,-5 0 2040,-3 0-2040,18-4 0,-18 1 2209,12-1-2209,-23 0 874,-3 1-874,-3-1 0,-3-1 46,-1 3-46,-2 0 0,11 2 0,3 0 0,0 0 0,-3 0 0,-10 0 0,-1 0 0,0 0 0,6 0 0,-8 0 0,2 0 0,-12 0 0,-2 0 0,-6 0 90,0 0-90,-4 0 0,-5-2 90,-4-3 0,-20-18 0,4 0 0,-14-19 0,8 0-201,0-13 156,16 23 0,0-4-347,1-5 0,1-3 302,-1-7 0,0-2-491,1-9 1,0-3 490,3 17 0,1-2 0,-1-1-476,1-4 0,0-1 0,1-1 476,-1-2 0,0-1 0,1 0-417,0-1 0,0 1 0,1-1 417,0 4 0,-1 0 0,1 1 0,1 4 0,0 1 0,-1-2 61,-1-5 1,0-2-1,-1 2-61,1 9 0,-1 0 0,1 2 0,0 1 0,0 1 0,0 4 0,-3-6 0,1 7 0,0-5 745,0 11-745,2 5 1360,0 6-1360,0 3 2049,-1 2-2049,1 2 397,4 1-397,-3 3 0,6-3-90,-3 5 90,4-3 90,0 4-90,-4-2 0,4 1 0,-4-1-90,4 2 90,0 2 0,0 1 0,0 1-90,0 2 90,0 1 0,0 0 0,0 0 90,0-5-180,0 2 90,0-3 0,0 3 0,0-4 90,0 2-180,0-2 90,-4 0-90,3 0-720,-2 2-179,3 1-270,0 3-1170,0 1 2429,-4 2 0,3 8 0,-2 2 0</inkml:trace>
  <inkml:trace contextRef="#ctx0" brushRef="#br0" timeOffset="19141">26480 9955 21924,'-4'-16'1440,"0"-2"-1260,13 4 89,8 1 181,17 2-90,17 0-180,-19 5 0,5 0-497,6-1 0,5-1 0,-1 1 362,10 0 0,0-1-45,-5 1 0,1-1 0,-3 1-21,1 0 0,-2 1-24,7-2 0,-3 0 0,-18 3 0,-2 0-90,3 0 0,-3 1-764,-7 2 179,-14 2-179,-13 0-630,-14 7 1529,-37 6 0,2 4 0,13-6 0,1 0 0</inkml:trace>
  <inkml:trace contextRef="#ctx0" brushRef="#br0" timeOffset="19373">26708 10014 13470,'-50'16'3148,"-7"-1"-301,21-7-2577,-1-2 1264,27-6-1354,10 0 760,12 0-760,16 0 2414,13-4-2504,16-3-90,-24 1 0,1-2-1095,4 0 1,0-2 1094,1 0 0,1 0 0,0-2 0,0 1-213,-3 1 1,1-1 77,-2 2 0,1-2-630,12-3 1,1 0-1,-11 3 1,1 0 764,12-5 0,0 1 0,-12 4 0,-2 1 0,3 0 0,0 0 0</inkml:trace>
  <inkml:trace contextRef="#ctx0" brushRef="#br0" timeOffset="19933">29367 9218 16348,'0'16'5217,"0"-1"-4228,0 1 1,18-4-631,5-3-179,23-5-90,5-4 0,12-4-281,-29 2 1,1-1 190,2-2 0,0-1 0,-1 1 0,-1 1-270,30-8-270,-10 3-179,-9 4-451,-11 1-629,-9 4-360,-8 0 2159,-7 0 0,-5 4 0,-4 1 0</inkml:trace>
  <inkml:trace contextRef="#ctx0" brushRef="#br0" timeOffset="20168">29461 9602 21565,'15'-4'1979,"9"-7"-1710,17-7-89,16-10-2499,-23 14 1,1-1 2318,4-1 0,0 0 0,0 1 0,1 0 189,9-1 0,-2-1-189,-15 6 0,-1 0-631,3-1 0,-5 1 631,-6-3 0,-19 2 0,-7 1 0</inkml:trace>
  <inkml:trace contextRef="#ctx0" brushRef="#br0" timeOffset="20915">28035 7599 19946,'-9'-50'2698,"-2"-4"-2158,-1-5-504,0-5 413,0 1-89,-1 2 0,1 2-90,2 7-90,0 7-90,2 8-90,3 10 136,2 9-136,3 9 158,0 17-248,0 15 90,0 22 0,3 15 0,-1-25 0,1 0-144,1 2 1,2-1 188,-2-2 0,2 0-45,3 6 0,1-3-90,4 9 293,8-5-382,1-41 89,-3-19 0,10-15 90,-8-13 0,1-6-297,-3-6 297,-2 2 0,-3 5 284,-3 9-284,-4 9 90,-4 12-90,-2 8 0,-2 7 0,0 18 0,0 12 0,0 24-539,0 19-970,0-25 0,0 6 0,0-1 1509,0 12 0,0 2 0,0-5 0,1 3 0,0-2 0,0 10 0,0-1 0</inkml:trace>
  <inkml:trace contextRef="#ctx0" brushRef="#br0" timeOffset="21834">28774 11986 21745,'-12'-18'2518,"0"-2"-2158,5-1-90,2 0 0,5 3-1,0 5-179,0 2 90,0 4 0,0 2-90,0 19-90,2 6 0,2 20 90,2 4-90,4 5 0,0 2 0,3-2-90,-1-3-90,-2-8 0,2-6-179,-2-7-91,2-7 0,1-9 90,-3-7 180,2-13 1,-2-9 179,4-14 89,-3 1 1,0-3 270,7-23-349,-6 18 0,-1 1 529,4-12-181,-1 6-89,-4 12 0,2 8-180,-4 20-90,1 13 0,-4 23 68,-2 13-787,-2 11-541,-6 8 12,2-29 1,-1 1 1247,-2 0 0,-2-1 0,0 1 0,0-1 0,-10 30 0</inkml:trace>
  <inkml:trace contextRef="#ctx0" brushRef="#br0" timeOffset="24708">26817 3062 19496,'-26'0'2159,"1"0"-1979,7 0 89,2 4 1,9-3 180,2 11-180,5-10-90,7 16-90,13-5-90,2 8 0,12-1-90,-4 0-90,7 0-180,4 3-180,3-2-629,-1-1-1170,-2-10 2339,-3-2 0,-1-8 0,-1 0 0</inkml:trace>
  <inkml:trace contextRef="#ctx0" brushRef="#br0" timeOffset="24932">27175 2854 18416,'-7'-16'3149,"1"3"-2879,6 2-181,0 5-89,0 2 90,0 4-90,6 6 0,4 6 0,10 9-179,5 6-631,7 4-1349,1 4 2159,6-3 0,1-1 0,3-4 0</inkml:trace>
  <inkml:trace contextRef="#ctx0" brushRef="#br0" timeOffset="25249">27763 2999 20036,'8'-18'1709,"6"-2"-1619,12-7-1,11-5-89,12-2 0,2 0-269,2 4-451,-8 3-809,-6 7-450,-9 2 1979,-8 4 0,-5 7 0,-6 3 0</inkml:trace>
  <inkml:trace contextRef="#ctx0" brushRef="#br0" timeOffset="25441">27845 3144 20755,'11'-4'1259,"7"-3"-1169,11-7-90,10-2-90,6-2-179,2 4-631,-3 3-1169,-5 6 2069,-3 3 0,-5 2 0,-1 0 0</inkml:trace>
  <inkml:trace contextRef="#ctx0" brushRef="#br0" timeOffset="26040">27455 3836 21385,'-11'0'1709,"5"-2"-1439,-1-3-180,6 0 0,-6 1-90,6 2 0,-3 2 0,1 8 0,2 8 0,-3 17 90,4 15-180,0 15-216,0-27 0,0 1 216,1 3 1,2 0-91,-1-2 0,2 1-675,4 9 1,2-1-1305,5 9 2159,5 2 0,-4-47 0,-2-10 0</inkml:trace>
  <inkml:trace contextRef="#ctx0" brushRef="#br0" timeOffset="26217">27686 3768 20395,'0'-32'1709,"0"9"-1349,0 13-270,0 40 0,0 8-90,-2-5 0,1 3-432,0 30 297,-3-30 0,0 2-450,4 0 0,0 1 585,-5 2 0,1 0 0,1-2 0,1 1 0,-3 0 0,0-1 0</inkml:trace>
  <inkml:trace contextRef="#ctx0" brushRef="#br0" timeOffset="27599">29619 3885 15268,'-18'-2'990,"1"2"269,5-2 270,2 2-180,6 0-719,-3 0-270,2 0-180,1 0 0,-4 0 89,7 0 541,-2 0-810,3-2 0,0-1 0,2-1 0,-2-1 90,4 1-90,-2-1 0,0 1 0,2 1 0,0 1 0,2 2 0,2 0 0,2 0 0,10 0 0,-6 0 0,5 0 0,-9 4 0,-2 7 0,-3 10 90,-1 1-90,-4 4 0,-8-4 0,-1 3 0,-10 5 90,-4-1-90,-5 3 0,-3-3 0,-2 1 0,-12 3 0,13-11 0,-7 2 0,14-13 0,13-6 0,-1-1 90,13-4 90,0 0-180,5-2 90,0 0-90,5-3 0,0 1 0,-3 1 0,1 1 0,-3 2 0,4 0 0,5 0 90,4 0-90,8 0 0,27 8 0,-16-2 0,2 0 0,0 2 0,0-1-45,3-1 0,0-1-90,-2 0 0,-3 0-585,13-4-1529,8 5 2249,-35-6 0,-7-4 0,-7-1 0</inkml:trace>
  <inkml:trace contextRef="#ctx0" brushRef="#br0" timeOffset="28568">29246 3763 20575,'-7'4'2159,"1"-3"-1709,14 3-180,6-10-180,16-3 0,15-7-90,14-2-237,-24 9 0,1 2 102,2-2 0,0 2-90,-1 1 0,0 0-584,26-1-1397,-13 1 2206,-17 2 0,-15-3 0,-10-2 0</inkml:trace>
  <inkml:trace contextRef="#ctx0" brushRef="#br0" timeOffset="28766">29396 3252 20845,'-7'-38'629,"-1"-1"1,4 3 0,0 1-450,-2-25 0,6 14-90,0 14-90,0 23 0,6 52-180,1 16-498,-2-9 1,2 4 137,-1-3 0,0 0-674,0 2 0,0-1 1214,1 1 0,0-2 0,2-3 0,2-1 0,0-2 0,1 0 0</inkml:trace>
  <inkml:trace contextRef="#ctx0" brushRef="#br0" timeOffset="29583">30504 3573 20479,'0'-20'1080,"0"2"-853,0 2-137,0 5-44,-5 3 44,-2 4-67,-5 10-23,-2 2 69,1 8-69,5 2 0,2 2 0,6 1 0,4-3 0,2 0 0,7-4-90,5-1 180,2-6-180,6 1 90,-1-7 0,0 3 0,-5-4-90,-4 0 90,-7 0 0,-9 6 0,-11 2 0,-11 7 0,-30 10 0,1-5-191,13-8 0,-2-2 281,6-4 0,-1-3 0,-2-3 0,-1-2 0,-2-3 0,1-2 0,-2-3 0,2-4 0,2-3 0,1-3 0,3-1 0,2-3-45,4-1 0,4-5-45,3-12 0,5-2 45,6 10 0,3 1-135,4-10 0,11 1-315,20 9 0,8 6-405,-4 9 1,3 3 809,18-2 0,2 5 0,-12 12 0,-1 4 0,1 1 0,-1 0 0</inkml:trace>
  <inkml:trace contextRef="#ctx0" brushRef="#br0" timeOffset="30616">30484 3695 19586,'-35'30'2338,"3"-1"-2248,3 0 90,7 3-90,9 4-90,6 5 90,7 0-90,4 0 0,2-5 0,6-6 0,4-6 0,6-6 0,7-8 0,6-4-90,5-10-90,3-5-89,14-21 89,-16-2-450,4-17-359,-25 4-181,-8-3 361,-6 2 449,-4 3 720,-2 7 449,0 9 810,0 5-989,0 8-180,0 7-91,3 11-179,4 6-90,3 10 0,10 9-90,-6-9 90,3 4 0,-7-17-90,-2-9 0,0-12 0,0-13 0,2-15 90,3-17-470,-5 22 0,2-1 425,1-6 0,2-1 0,2-4 0,1-1 0,1 0 0,2-1 0,-1 2 0,1 1 0,0 5 0,1 2-1,-4 6 1,0 2-45,16-17 180,-5 23 0,-1 24-90,-7 29 0,-4 14-45,-3 18 0,-3 6-45,-1-20 0,0 0 0,-3 0-252,-3 5 1,-2 0-1,-2-5 252,-1-1 0,-3-4 0,-8 24 700,-4-18-700,1-18 0,1-18 0,8-22 0,6-21 0,13-23 0,-1 20 0,3-3 0,2 1 0,4-4 0,0 2 0,9-13 0,2 2 45,-1 3 0,1 9 45,18 10-45,-27 55 0,-5 15-45,-2-4 0,-2 2-4,2 19 1,-1 2 3,-6-11 0,-3-1 0,-1-4 0,-1-2 45,0-4 0,0-1-45,-2 20 0,0-15 0,1-16 0,3-14 0,3-20 0,6-16 0,4-22 0,-4 16 0,2-2 64,1-7 0,1-1-64,1-3 0,1 1 0,-1 0 0,0 1 0,-2 4 0,-1 2-61,11-21 61,-7 18 0,2 29 0,-7 19 0,5 23 0,-5 4 690,3 3-690,-1-3 65,0-6-65,2-8 0,1-10 0,5-8 0,2-15 0,7-7-90,1-16-90,3-11 0,-10 5 1,-1-3 134,-7 11 0,-1 0 0,6-10 0,-2 1-135,1-2-270,-7 13-539,-8 15-1530,-8 9 2519,-8 12 0,-6 7 0,-5 9 0</inkml:trace>
  <inkml:trace contextRef="#ctx0" brushRef="#br0" timeOffset="30819">32173 2814 21025,'10'-58'2159,"1"8"-1440,8 14-539,-1 36-90,9 26-90,-5 30 0,-3 11 0,-3-12 0,-1 3-511,-1-5 0,1 4 1,-2-3 150,-1 7 0,-3-3-135,0-4 0,0-2-674,-2-7 0,-2-3 1169,3 23 0,-4-24 0,-2-13 0</inkml:trace>
  <inkml:trace contextRef="#ctx0" brushRef="#br0" timeOffset="30966">32518 2945 19496,'-12'0'2249,"-13"22"-2204,2 6 0,-3 6-2639,-6 10 0,-3 5 2264,9-10 0,-2 1 1,0 1 329,-2 3 0,0 0 0,-1 0 0,0 3 0,-1 0 0,1 0 0,-1-1 0,1 1 0,-1 0 0</inkml:trace>
  <inkml:trace contextRef="#ctx0" brushRef="#br0" timeOffset="31167">32458 3356 21655,'16'-34'629,"1"-1"1,9-21-630,-11 17 0,-8 21 0,-11 22-270,0 15-180,-1 16-629,2 3-1080,4-1 2159,5-3 0,6-11 0,5-4 0</inkml:trace>
  <inkml:trace contextRef="#ctx0" brushRef="#br0" timeOffset="31300">32799 3279 20485,'22'-18'1889,"-1"2"-1799,-5 3 0,-4 4-270,-6 4-449,-2 3-1530,-4 2 2159,-11 0 0,-4 8 0,-12 2 0</inkml:trace>
  <inkml:trace contextRef="#ctx0" brushRef="#br0" timeOffset="33066">17278 2768 20215,'-32'-36'2969,"1"0"-2340,3 2 1,2 0-360,1 4-90,3 1-90,-2 6 0,1 5-90,-3 9 0,-2 17 0,4 15 0,3 9 0,-1 20 0,4 6 0,0-1 0,3 1-384,6-13 1,3 1-1,2-3 384,5-1 0,2-2 45,0-4 0,2-3-45,11 20 0,9-17 0,7-18 0,7-18 0,4-18-45,-13-10 0,-1-8 45,-1-12 0,-2-4-390,-2 1 1,-2-2 389,-5-4 0,-6 3 0,-7 18 0,-2 4 1052,0-25-1052,-2 12 0,0 13 0,0 12 0,2 13 0,16 26-450,17 17-449,3 6-810,7 2 1709,-18-16 0,-1-4 0,-2-4 0</inkml:trace>
  <inkml:trace contextRef="#ctx0" brushRef="#br0" timeOffset="33484">17425 2076 21924,'-19'-27'1170,"3"4"-990,7 7-90,8 9-90,9 3 90,4 4-90,5 6 90,-3-4-90,-2 8 90,-2-9-90,-2 7 0,2-1 0,-3 5 89,2 1-89,-2 3 0,1 2 0,0 0 0,0 1 0,0-4 0,0-1 0,0-1 0,1 1 0,-1-1 0,2 1 0,2-2 90,4-5-90,4-3 90,7-8-90,5-9 45,2-10 0,1-4-45,-5 4 0,0-2-432,13-12 0,1-1 387,-11 8 1,-1 1-91,0 0 0,1 1-315,-3 2 1,1 2-271,-1 2 1,0 3 704,24-10 0,-6 15 0,-3 6 1</inkml:trace>
  <inkml:trace contextRef="#ctx0" brushRef="#br0" timeOffset="34434">18326 5857 19946,'-8'-22'1709,"0"-1"-1529,3-2 89,2 0-89,3-6 180,0-5 0,0-9 0,0-5-180,0-3-90,0 6-1,0 8-89,0 22 90,0 22-90,0 25 0,0 18 0,3 10 0,4 6 0,1-17 0,1 0 0,5 18 0,-4-26 0,0-3 0,0 0 0,0-11 0,-2-11 0,2-6 0,4-12 0,6-5 0,11-7 0,7-7 0,11-2-90,4 2 90,2 5 0,-4 9 0,-6 11-89,-10 9 89,-9 32 0,-13-4 0,-13 18 89,-9-14-89,-17 3-89,10-15-181,-7-6-270,10-19-2248,-4-30 2788,-4-36 0,13 25 0,2-2 0,0-11 0,-1-1 0</inkml:trace>
  <inkml:trace contextRef="#ctx0" brushRef="#br0" timeOffset="34790">18915 5224 19586,'8'-16'2338,"0"5"-1888,6 10-270,-1 11 0,3 12 0,-2 12-90,0 7 0,1 7 0,1 2-90,-2-5 270,4 6-180,-5-23 0,3-3-1,-1-31-89,6-12 0,9-21 0,1 1 0,2-4 45,-6 8 0,1-1-327,10-11 1,1 0 281,-12 16 0,-1 1 0,-3 4 0,1 1-47,18-17 47,-7 9 90,-7 6 0,-6 1 0,-6-4-90,-3-5 90,-3-7-90,-2-4-90,0-5-270,2-2-269,0 0-451,6-2 1080,-3 16 0,3 1 0,17-16 0,-11 18 0,0 1 0</inkml:trace>
  <inkml:trace contextRef="#ctx0" brushRef="#br0" timeOffset="35219">21226 3876 21655,'1'-18'2068,"0"0"-1798,1 2-180,-2 1-90,0 3 90,0 3-90,0 2 90,0 5-90,1 0-90,3 0 90,3-1 90,3-9-90,-4-1 0,0-9 0,-4-1 0,-2-4-90,-5 0 90,-4 0 90,-7 6-180,-19 17 180,5 17-90,-13 21 0,12 13 0,5 12-380,7 5 380,9 2 0,14-1-180,10-24 0,4-2-360,17 16 90,-8-23 1,2-4-1710,15-3 2159,1-13 0,-2-17 0,-1-9 0</inkml:trace>
  <inkml:trace contextRef="#ctx0" brushRef="#br0" timeOffset="35592">21498 3668 20755,'0'-36'509,"0"-1"1,0 3 0,0 1-330,0-24-90,0 12 0,-6 13 90,1 14-90,-6 15 90,0 17-90,-3 14 0,0 12 0,-3 6 0,3 0 90,5-6 179,4-10-89,5-10-90,0-11-90,5-9 0,22-19-90,17-10 0,4 0 0,1 8 90,-17 15-90,-3 14 0,1 2 270,-2 10 90,3-2 269,21 1-449,-14-21 0,3-5-180,3-1 0,0-5-577,11-11 1,-1-5 576,-5-3 0,0-2-30,-14 7 0,1-1 0,0-1-568,2-1 1,1-1 0,-1-1 297,-1-2 0,1 0 1,-1 0-121,-1 1 0,-1-1 1,-1 1-796,12-15 1,-4 1 1214,-5 5 0,-3 2 0,-7 8 0,-3 2 0,16-20 0</inkml:trace>
  <inkml:trace contextRef="#ctx0" brushRef="#br0" timeOffset="36484">9632 4003 17607,'-20'-30'1409,"-1"-1"0,1 1 1,0-1-1141,2 0 1,1 1-1191,1 0 0,0 1 1551,-15-23 289,5 6-739,0 10 313,1 9-403,-1 13-90,-1 16 0,-3 23 0,1 26 263,14-14 0,2 4-263,0 6 0,3 2 0,3 5 0,2 0 0,0-1 0,3-1 0,3-2 0,3-2 0,0-7 0,2-3 116,16 21-116,7-23 0,10-24-90,2-24 90,3-26-354,-21 10 1,-3-3 353,2-9 0,-3-2 0,-1-5 0,-1-1 0,-1-4 0,-2-1 0,-3 0 0,-1 0 0,-3 3 0,-2 0 0,-2-8 0,-1 3 279,-2 20 1,0 2-280,2-31 0,2 57 90,8 25-90,4 23 0,11 18 0,-12-24 0,0 1-1,3 0 0,1 1-269,0-1 1,1-2-136,0-3 0,2-3-1589,21 18 1994,2-23 0,-3-19 0,1-14 0</inkml:trace>
  <inkml:trace contextRef="#ctx0" brushRef="#br0" timeOffset="36767">10075 3320 20395,'-10'-46'689,"1"1"1,0 3 0,0 2-510,-5-23-90,5 18 180,4 22-90,5 25 0,0 25 0,3 27-135,-1-19 0,1 1-276,1 4 1,2 0 320,-1-1 0,0 0 45,0-5 0,1-1 315,3 20 449,5-15-629,5-34-90,14-29-90,-8-10 0,1-9-593,-4 8 1,2-3 0,1-2 502,5-8 0,1-1 0,2-1-493,1-4 1,2-1 0,0 1 492,1 0 0,0 1 0,3-1-113,-4 7 1,2-2-1,0 1 1,-2 4-128,0 2 0,-3 4 1,2 0-61,4-5 0,1 0 0,-3 10-285,-6 14 1,-3 8-1665,15 10 2249,-13 36 0,-21-2 0,-3 6 0,-3 7 0,1 0 0</inkml:trace>
  <inkml:trace contextRef="#ctx0" brushRef="#br0" timeOffset="36934">10891 3564 21115,'-5'10'1439,"9"-12"-1349,12-16 0,13-16 0,15-10-90,-17 20 0,1-1-451,4-1 0,2 1 271,0 2 0,1 1-495,-2 2 1,0 3-9157,22-5 9567,-16 11 1,-17 19 0,-11 7 0</inkml:trace>
  <inkml:trace contextRef="#ctx0" brushRef="#br0" timeOffset="37067">11200 3596 21385,'-21'37'1529,"5"-8"-1259,7-13-90,9-8-90,14-10 0,13-6-90,15-8-360,12-9-396,-24 11 0,1 0-4160,-1-1 1,1 1 4443,1 0 0,0 1 1,1-1-1,-1 1 1,2-1-1,0 0 0</inkml:trace>
  <inkml:trace contextRef="#ctx0" brushRef="#br0" timeOffset="37686">12511 2592 21115,'2'-25'899,"2"2"-809,2 5 0,1 4 90,-1 3 90,-4 4 0,0-1-90,-2-1 180,0-5-1,0-6 91,0-3-270,0-2-90,0 0 0,0 7-90,0 4 0,1 12 90,3 15-90,5 18 0,3 26-537,-5-17 1,0 3 536,1 8 0,0 3 0,1 7 0,-1 1 0,-1 0 0,0 1 0,-1-4 0,0 0 0,1 7 0,0-2 0,-3-15 0,1-3 0,0-8 0,0-4 90,1-6-90,1-43 0,6-19 0,7-20 0,-7 18 0,2-1-201,1-4 0,3 0 201,11-13 0,2 2 0,-7 17 0,0 3 0,8-4 0,1 10 1037,11 24-1037,-6 29 0,-9 23-221,-19-17 0,-3 3 221,-3 2 0,-4 1 0,-5 1 0,-4 0 0,-3-2 0,-5-2 0,-4-1 0,-4-4 0,-4-3 0,-2-3 45,-1-5 0,-3-6-45,-11-9 0,1-9 0,-17-20-90,25-1 0,6-7-45,14-5 1,7-5-530,2-2 1,3-3 303,3-4 1,3 0-226,2 0 0,1 0-495,2 2 1,0 0 1079,2 3 0,1 0 0,-1 3 0,2 0 0,0 1 0,0 1 0</inkml:trace>
  <inkml:trace contextRef="#ctx0" brushRef="#br0" timeOffset="38108">12873 2203 18237,'16'-28'3867,"-2"4"-3597,0 6-90,-2 6 0,4 5 0,1 12-90,10 18 0,-6 3 0,2 11-90,-11-7 0,-2-5 90,-3-3-90,-3-4 0,-3-2 0,-1-8 0,0 2 90,0-9 90,2 3 359,2-4-179,10-8-270,5-6-90,11-18 0,8-9-203,-15 16 1,0 0 202,2-2 0,1 0 0,-1 0 0,1 1 0,19-19-36,-7 6 36,-10 10 0,-5 9 0,-7 2 0,-4 7 0,-4 1 403,-2 4-403,-2 1 38,0-1-128,2 1-270,0-4-89,2 4-271,2-1-359,1 1-1350,1 3 2429,-2 0 0,2 2 0,-2 0 0</inkml:trace>
  <inkml:trace contextRef="#ctx0" brushRef="#br0" timeOffset="38317">13555 2506 21475,'25'-6'1709,"10"-8"-1619,16-9-387,-21 9 0,1-1 297,3 0 0,-1 0 0,0 1 0,0 1-359,26-10-228,-9 5-1752,-11 5 2367,-10 1 0,-13 3 1,-7 0-1</inkml:trace>
  <inkml:trace contextRef="#ctx0" brushRef="#br0" timeOffset="38500">13835 2094 22194,'-17'-16'1440,"7"7"-1261,4 3-179,14 20 90,4 11-90,15 25 0,-11-16 0,0 2-511,4 7 0,-1 2 331,3 8 0,-1 1-270,-1 4 0,-1 2-719,1 1 0,-2 1 1003,-1-4 0,-1 0 0,0-5 1,0-2-1,-1-4 0,0 0 1</inkml:trace>
  <inkml:trace contextRef="#ctx0" brushRef="#br0" timeOffset="38808">14692 2153 21475,'4'-62'1169,"0"8"-1079,0 11-90,0 12 90,0 8-90,2 8 0,-2 3 0,2 3 0,-3 0 90,-2 2-90,-1-1 0,-7 3 0,-4 0 90,-7 3 0,-2 12 0,-3 9 0,3 19 0,-1 14-90,11 12-257,5-29 0,2 1 257,6-1 0,2 0 0,-1 0 0,2 0-237,5-3 0,0 0-213,13 26-1259,3-10 1709,-4-14 0,1-16 0,-3-10 0</inkml:trace>
  <inkml:trace contextRef="#ctx0" brushRef="#br0" timeOffset="39151">15029 1565 22014,'0'-30'990,"0"7"-720,0 12 0,-4 21-91,-2 12-89,-6 21 0,-3 5 0,-1 6-90,-2-3 90,1-6 0,1-9-90,7-7 90,4-8-90,5-6 0,0-8 90,0-3-90,7-4 0,10 0 90,13-6-90,15-7 0,10-12-318,-23 7 0,1-3 318,1-1 0,1-3 0,-2-3 0,1-4 0,0-1-330,-2-5 0,-1-1 1,0-1-61,0 0 0,0 0 0,-2-1-805,-4 0 0,-2-1 0,-3 3 1195,0-3 0,-3 2 0,-1 3 0,0 1 0,-2 3 0,0-1 0</inkml:trace>
  <inkml:trace contextRef="#ctx0" brushRef="#br0" timeOffset="44983">21485 7820 21565,'14'-54'2428,"1"0"-1798,-1-1-1743,-2 5 1383,-2 11 312,-5 8-492,-1 13 257,-4 11-347,0 22 90,0 25-90,-2-6 0,0 3-464,-1 11 1,0 3 463,-4 8 0,0 1-195,-1 5 0,1 2 195,-2-2 0,0 1 0,2-13 0,0 1 0,1-2-180,1 13 0,0-2-45,-1-5 1,1-5-316,7 11 90,4-48 0,4-8 91,5-22 179,3-16 0,4-26 150,-10 15 0,1-7 0,-1 1-233,3-15 1,-2-2 262,0 4 0,0-5 0,-2 3 0,-4 11 0,-1 2 0,-1-1 30,1 0 0,-1 0 0,0 0 0,0 4 0,-1-1 0,0 0 30,0-7 0,0 0 0,-1 1 216,0-12 1,-1 3-232,2 5 0,0 5 45,-2-12 0,4 43 449,11 26-404,-1 22 0,0 13-105,3-1 0,2 6 0,0 0-417,-2 1 1,0 2 0,1 1 386,4 5 0,0 1 0,-1-3-45,4 7 0,-1-4-90,0-2 0,1 2-1214,-3-4 0,1 2 0,-3-5 1349,-3-5 0,-1-2 0,6 16 0,-5-6 0,-14-20 0</inkml:trace>
  <inkml:trace contextRef="#ctx0" brushRef="#br0" timeOffset="45151">21481 8110 20755,'-1'-20'1259,"15"1"-1169,23 1 0,20 4-2724,-22 9 1,2 1 2318,1 2 1,-1 0-586,-1 0 1,-2 2 1234,25 0 0,-24 6 0,-10 1 0</inkml:trace>
  <inkml:trace contextRef="#ctx0" brushRef="#br0" timeOffset="46006">12791 8684 20126,'-12'-23'2428,"4"-1"-2068,0 1-90,7 0-180,-2 3 0,3 6 90,0 5-90,0 13-90,5 12 89,13 44-89,2-2-472,-5-13 0,0 3 472,-2-8 0,0-1 0,0 1 0,1 0-45,0-1 0,0-1-135,-1-5 0,1 0-1574,4 2 0,1-2 1754,2 5 0,6-4 0,-17-28 0</inkml:trace>
  <inkml:trace contextRef="#ctx0" brushRef="#br0" timeOffset="46486">12755 8494 20935,'5'-29'1529,"4"-3"-1259,9-8-90,6-4-180,5-1 90,7 2-438,5 0 348,6 5 0,2 5 0,0 11 0,-5 11 0,-5 21 80,-10 13-80,-11 23 0,-10 10-1930,-17 10 1930,1-31 0,-1-1 0,-6 0 0,-1-1-78,-1-2 0,-1-2 168,-18 22-90,-1-10 0,4-9 207,5-8-207,6-7 5,5-8-5,12-5 1943,22-12-1943,9 2 0,18-8 0,-2 9 0,5 1-90,4 16 45,-16 5 0,-1 8 45,-7 11 0,-3 6-62,1-4 1,-5 2 61,-11 4 0,-11-1 0,-17-6 0,-8-4 0,3-9 0,-3-2 45,-12 5 0,-3-5-90,8-10 0,1-4 0,-1 0 0,1-2-315,-31 1-989,7 3 1349,9-2 0,11 7 0,5 1 0</inkml:trace>
  <inkml:trace contextRef="#ctx0" brushRef="#br0" timeOffset="47451">12824 13917 20395,'-16'0'1889,"1"0"-1709,7 0 90,2 0-90,6 0 90,2 4 359,6-3-359,1 3 0,3-4-90,-2 0-90,-4 0 0,0 0-90,-2-10 0,-2-1 0,-9-9 0,-8 2 0,-39 4 0,1 21-386,11 5 0,-1 6 386,1 14 0,2 6-1016,11-6 1,-1 2-1,1 2 1046,-1 4 0,1 3 0,0 4-8,2 3 1,0 6 0,2 2-1,1-4-353,2 2 1,3-1 0,0 2 375,3-5 0,0 4 0,3-1 0,3-5 45,6 15 0,7-6-45,4-5 0,6-3-127,5-9 1,6-5 126,5-6 0,4-6-45,5-6 0,3-6 12,5-5 0,1-5-12,5-5 0,0-5 788,2-3 0,1-3-833,-1-3 0,-1-2-90,-2-1 0,-2-1-45,-3 0 0,-3-1-45,-4 2 0,0-1-28,2-3 1,-3 0-827,11-7-1080,-3 0 2254,-34 17 0,-6 8 0,-6 1 1</inkml:trace>
  <inkml:trace contextRef="#ctx0" brushRef="#br0" timeOffset="48274">16198 8295 20215,'-28'-6'2069,"1"-3"-1889,5-1 0,9-3 0,9-1 0,22-4-90,18-4-464,-5 8 1,3 1 418,9-3 0,4 0-45,7-1 0,2 0 0,3-1 0,1 0-1558,0 0 1,0 1 1557,-5 2 0,-2 1 0,-4 1 0,-1 1-161,4-1 0,-3 2 161,16-2 0,-30 6 0,-3 1 0,-3 4 0,-9 2-90,-6 0 531,-6 0-710,-4 0 3217,-2 0-3488,-2 0-645,-5 0 1185,-4 0 0,-7 0 0,-3 0 0</inkml:trace>
  <inkml:trace contextRef="#ctx0" brushRef="#br0" timeOffset="48954">16275 8150 17517,'-16'-9'4407,"2"2"-4137,5-1-90,0 3 0,8-2-90,-2 3 90,3-1-90,0 3 0,-6 8 90,0 10-180,-8 21 90,-3 18-401,7-17 0,0 3 311,-1 5 0,-1 4 0,1 0 0,0 5 0,0-3 45,0 7 0,1 0-15,2-11 0,0 2 0,3-5 59,1-6 1,2-4 90,2 19 90,7-17-180,6-27-90,13-20 90,9-25-90,8-12-215,-19 18 0,1-1 215,1-3 0,0 0 0,2-1 0,-1 0 0,1 0 0,-1 2 45,0 2 0,-1 1-45,-1 4 0,-1 2 0,22-13 571,-3 16-661,0 13 180,12 38-90,-13 5-257,-16-3 1,-3 3 256,-6-6 0,-3 3 0,0 17 0,-2 1 0,-4-13 0,-3 0 45,0 10 0,-4-3-45,-13 8 0,-9-11 0,-9-10 0,-3-7 0,-6-13 432,-10-6-432,14-13 23,-3-6-23,27-8 0,6-4 539,12-2-539,6 0-90,9 1-450,3 4-449,3 4-1530,-3 6 2519,-4 6 0,-11 8 0,-5 3 0</inkml:trace>
  <inkml:trace contextRef="#ctx0" brushRef="#br0" timeOffset="49941">12503 11868 21115,'-10'-9'1709,"0"4"-1259,-2-3-270,3 7-90,-5-3 89,4 4-89,-2 0 0,0 0 90,1 0 0,1 0 0,6-2-90,0-3 0,4-6-90,0-5 0,6-8 0,17-22 0,4 8 90,17-12-90,-4 18 0,5 7 0,2 9 0,0 7 0,-3 19 0,-18 11 0,-4 7 0,2 32-480,-12-13 1,-6 4 479,-10-6 0,-6 3 0,-2-3 0,-5 3 0,0-1 30,-2-4 0,-2 0 0,1-1 0,0 0 0,0-1 0,0-2 15,-6 3 0,3-7 45,5-4 0,12-17-90,28-26 0,13-13-452,-2 0 1,2-3 406,5-1 0,2-1-225,7-7 1,3-1-433,-15 12 1,1-1-1,4-2 702,0 0 0,5-2 0,0 0 0,-3 2 0,2-1 0,-2 3 0,2-1 0,-2 2 0,0 0 0,0-1 0,-1 1 0</inkml:trace>
  <inkml:trace contextRef="#ctx0" brushRef="#br0" timeOffset="61203">13859 14039 20845,'-4'-4'1259,"0"-3"-899,4 0 90,0 0-90,0-2 89,0 2-89,6-4 90,2 0-180,8-3 0,3-1 0,3-1-91,2-3-89,3-1-90,5 0 90,1-3-90,5-2 0,1 0 90,2-2-90,-1 0 90,1 0-45,-13 7 0,1 1-45,16-11 45,-17 10 0,0 0-45,15-9 90,-13 8 0,1-1-90,18-16-230,-17 13 1,0 0 319,15-14-90,-9 9 0,0 0 0,-8 6 0,-1 0 0,11-8 0,-1 1 0,-12 8 0,-1 0 0,22-22 0,-3 0 0,-4 2 90,-3 0-90,-3 4 0,-1 1 0,-2 2 0,-8 9 0,-1 0 0,13-16 0,-12 15 0,-1-1 0,10-14 0,-1 0 0,1-2-210,-1-2 210,1-1 0,-8 11 0,2 0 0,-6 8 0,1 0-294,7-10 0,1 0 294,-7 10 0,1 1 0,0 0 0,0-1 0,0 2 0,1 0-1347,9-7 1,-1 0 1346,-8 9 0,-1 0 0,6-4 0,-1 0-37,8-10 37,-1 3 0,-2-2 0,5-1 0,1-1 0,5-1 0,2 0 0,4 1-63,0-1 63,1 0 0,-1 2 0,0 1 0,-2 4 0,-3-2 0,1 4 0,-4-1 0,-1 1 0,1 0 0,1 1 0,3-3 0,4-2 0,0-5 0,-25 20 0,1-1 0,10-11 0,2 1 0,-9 6 0,0 1 0,9-8 0,-1 1-533,-10 9 0,-1 1 533,0-1 0,0 0 0,1 2 0,-1-1 1159,2 1 0,-1 0-1159,-1 1 0,1-1 0,10-9 0,0-1 0,-10 8 0,-1 0 0,8-6 0,0-1 0,10-8 0,-3 4 0,1-2 0,-3 4 0,3-3 0,0 0 0,3-3 0,3-2 45,-11 7 0,2 0-45,-9 7 0,-1-1 0,11-7 0,-1 1 45,-13 9 0,-2 2-45,24-20 0,-2 1 0,-17 12 0,1-1 0,17-15 0,-18 14 0,-1 1 0,16-13 0,-1-2 0,3 1-320,4 2 320,0 1 0,1 0 0,1 3 230,0 1-230,-15 14 0,0 1 0,19-11 803,-19 12 1,-2 1-804,13-7 0,-16 6 0,1-1 0,15-12 45,-18 12 0,1-1-90,-3 1 0,-2 2 45,16-12 180,10-5-180,-19 14 0,-3 3 468,-3 2-468,-1 0 0,8-6 90,6-4-180,-2 2 720,0 0-630,-13 8 183,-1 1-183,1 0 0,-3 3 90,-1-2-90,-4 3 90,11-7 0,5-5-90,0 3 89,1-4-89,-14 12 90,-1-1-90,-4 1 0,-2 0 0,-2 3-90,-5 2-629,-4 4-900,-3 3 270,-3 8-990,-5 4 2339,-7 6 0,-9 6 0,-3 1 0</inkml:trace>
  <inkml:trace contextRef="#ctx0" brushRef="#br0" timeOffset="63594">18172 11999 20845,'-29'-36'1709,"-1"2"-1349,1 4 90,-3 6 89,2 8-89,-5 7-180,1 5 90,-19 32-180,26 1 0,2 5-136,0 4 1,2 4-392,3 11 1,5 0 391,8-10 0,4 1-200,1 13 1,4 0 199,5-9 0,2-2-45,-2-1 0,4-5 0,16 7-156,-2-38 156,1-16-90,3-14 90,-1-15-90,-1-13 757,-3-11-622,-14 9 0,-3-4-45,-2 13 0,0 0-190,-2-15 1,-3 1 234,-2 18 0,-1 3-45,-2-26 67,-1 13 23,2 17 0,9 23-90,8 16 0,9 19 0,13 9 0,9 3-315,-4-12 1,2-1-1,-8-8 0,0 0-342,12 3 0,-1-2-422,17-3 1079,-21-11 0,-1-5 0,19-5 0,-23-2 0,0 0 0</inkml:trace>
  <inkml:trace contextRef="#ctx0" brushRef="#br0" timeOffset="64927">16876 6880 17337,'-18'-26'4498,"0"0"-3599,-11-11-539,6 8 90,-4-9 179,3 7-359,8 6-90,-1-1-90,10 12 0,4 5-90,3 5 90,23 44-90,-2-1 0,-1 0 0,1 5-303,-4-7 1,0 3 302,0 4 0,-1 4 0,0-1-475,4 6 0,-1 2 475,-3-8 0,1 4 0,-1-6 0,-1-1 0,0-4 0,4 4 0,0-4 0,7 10 0,2-9 0,-12-37 90,-6-22-180,2-18 90,-4-17 0,-2 22 0,0-4 0,2-15 0,2 0 0,-2 12 0,1 0 117,4-10 0,2 2-117,11-8 0,7 11 0,2 9 0,1 16 885,-3 7-885,5 35 0,-18 3 90,-1 28-90,-15-3 0,-12-12 0,-6-1-90,-1-4 0,-4-3-90,-1-3 0,-3-3-539,-24 2-361,14-38-913,1-9 1993,-3-11 0,1-4 0,-3 0 0</inkml:trace>
  <inkml:trace contextRef="#ctx0" brushRef="#br0" timeOffset="65811">11285 11931 21385,'0'-7'2159,"0"1"-1710,0 1-89,0 1 0,0-1-90,0 1 269,0-3-449,0 4 90,0-5-180,0 1 0,0-4 0,2-5 0,5-16 0,-1-8 0,1-1 0,-5 4 0,-9 21 0,-24 7 0,-1 17 0,-21 15 0,10 19-191,21-16 1,3 2 190,0 1 0,3 1 0,2 2 0,4 1 0,2 0 0,3 0 90,7 33-90,13-3-90,13-6 90,13-9 90,10-12-90,-6-25 0,5-5 0,-10-5 0,1-3-355,16-5 0,0-6 355,-11-4 0,-2-3-1097,0-2 1,0-1 1096,-1-2 0,1-3-45,8-8 0,-2-2-182,-14 10 0,-2 1 47,6-6 0,-4 0-539,-4-3 74,-10 7-704,-11 9-548,-6 2 1897,-8 10 0,-2 2 0,-3 6 0</inkml:trace>
  <inkml:trace contextRef="#ctx0" brushRef="#br0" timeOffset="68976">17502 7535 22014,'0'-34'1530,"2"2"-1440,2 5-1,4 5 1,0 4 0,4 6 0,-1 6 0,1 4 0,-2 2 0,0 0 0,-2 0 90,-2 14-180,0 3 90,-3 19-90,-2 7 90,-1 7-90,2 7 0,-1-20 0,0 1 0,2 12 90,0 6 0,-2-33 90,2-12 90,5-5-91,8-12-89,16-9 0,10-18 0,5-6-1023,-4 2 0,4-2 933,-3 0 0,5-4 0,-2 1 0,-4 5 0,-1 1 0,1 0 0,3-2 0,1 1 0,1 1-120,-2 0 0,1 2 1,3-1-444,-5 5 1,3-2 0,0 2 0,-2 1 433,5-1 1,-2 1 0,0 2-1,-3 2 1,-1 1 0,-4 4 0,-3 6-1,-1 0 1</inkml:trace>
  <inkml:trace contextRef="#ctx0" brushRef="#br0" timeOffset="69938">12203 11113 20036,'16'0'2338,"-4"0"-2068,0 0-90,-2 4 0,0 5 0,3 7 0,-1 7 0,2 4-90,-2 0 89,4 9 91,-5-14 0,-1-2 90,-4-14 0,3-6-360,-1-8 90,7-6-90,-1-11 0,5-7 90,3 0-90,11-12 0,-7 16 0,7-4 0,-15 22 90,13 12-90,10 22 89,0 0 136,-12-3 0,2-3 405,21-11-540,4-6-344,-24-15 1,-1-6 253,1-5 0,-1-4-45,6-9 0,1-5-459,-9 10 0,0-1 0,1-4 166,2-5 1,3-5 0,0-1 0,-2 2-643,3-1 0,-2 1 1,0-1 641,-1 1 1,0-2 0,0 1-1,-2 5-966,9-12 0,-3 5 1082,-4 6 0,-1 5 1,-5 10-1,0 3 0,22-15 1</inkml:trace>
  <inkml:trace contextRef="#ctx0" brushRef="#br0" timeOffset="71272">18464 11461 15268,'-14'-27'5487,"-2"4"-4767,-8 1-181,-7 2-89,-11-1-180,-11 2-2096,22 10 0,-3 1 1961,-3 1 0,-1 2 0,-6 1 0,-1 1 214,-2 2 1,-2 2-260,-4 2 0,-1 1-78,-3 3 0,0 2 33,-3 2 0,0 2 45,-2 2 0,-2 5-30,5 5 0,-3 6 0,4 2 0,12-4 0,2 0 0,-1 5-318,3-1 0,-2 4 0,1 1 0,6 2 348,0 7 0,5 2 0,3 2-1,0 3 1,2 1 0,2 2 0,2 1 0,2 1 0,4 5-36,7-14 0,1 4 0,2 1 0,2 0 0,1-3-66,1 0 1,1-3-1,2 1 1,2 1 33,1 13 1,2 3-1,2-2 1,4-5 7,4-3 0,5-5 0,1-2 30,3 0 0,2-2 0,2-1-30,1-3 0,2-2 0,6-1-287,4-6 0,5 0 0,3-2 0,-2-4 317,5 1 0,0-5 0,4-1-15,-2-4 0,5-1 0,0-2 0,-1-5-156,4-6 0,0-6 1,5-4 163,-7-4 1,5-4 0,3-3 0,0 0 0,-5-1-150,-9 3 1,-3-1 0,-1 0 0,1-2 0,3-1 95,3-1 0,3-3 0,1 0 0,0-2 0,-2 0 0,-4-1-53,-3 0 1,-3-1 0,-2-1 0,-1 0-1,0-1 71,0-2 0,0 0 0,0-2 0,-2 0 0,0-1 0,-2-1 0,0-1 0,0-1 0,-2-1 0,-1-1 4,8-9 1,-2-2 0,-1-2-1,-3 0-103,-2 0 0,-2-2 1,-2 0-1,-3-1 58,-3 1 1,-2 0 0,-3-1-1,-3-1 0,-3 3 1,-2 0 0,-3 0-1,-3 0-67,-1-12 0,-6 0 1,-4 1 105,-6 5 1,-4 1-1,-6 2-196,-5 4 0,-6 3 0,-3 3-60,-6 3 0,-4 3 1,-4 4-61,-5 3 0,-4 4 0,-2 4-120,-6 3 1,-2 3-1,-1 4-53,13 4 1,-1 2 0,-1 2 0,0 2-1986,-2 2 0,-2 2 1,1 1-1,-1 2 2307,0 0 1,0 1-1,0 2 1,0 1 0,-1 1-1,1 2 1,-1 1-1,1 1 1,0 0 0,1 0-1,-1 0 1,0 1 0</inkml:trace>
  <inkml:trace contextRef="#ctx0" brushRef="#br0" timeOffset="114192">4966 8390 22014,'-30'-44'2519,"-1"6"-1889,1 13-91,1 12 1,5 19 0,0 21-181,3 29-224,10-14 0,0 4-1134,1 11 0,2 4 1029,1-13 0,1 3 0,1 1-569,-1 8 0,1 2 0,-1 1 561,2-10 1,0 0-1,0 1 1,0 2-506,0 4 0,0 2 1,0 0-1,0 1 483,-1 2 0,1 1 0,-1 1 0,1 0 0,0-13 0,1 1 0,-1 0 0,0 0 0,0 0 0,0-1 0,0 1 0,-1-1 0,1 0 0,-1-1 0,0 12 0,-1 0 0,0-1 0,1 0 0,-1-4 0,1 0 0,-1-1 0,0 0-233,0-4 0,0 0 0,0 0 0,0-1 233,1-3 0,0-1 0,0 0 0,-1 0 0,-1 12 0,0 0 0,-1-1 0,2-3 0,0 0 0,0-2 0,0-3 0,0-1 0,0-1 23,0-2 1,1-2 0,0 0-24,-3 16 0,1-2 0,1-5 0,0-3 0,1-7 0,0-2 547,3-6 1,-1-1-548,-4 21 2068,6-12-2068,-2-13 1799,3-10-1709,0-8 1081,0-8-1171,0 1 274,0-7-4,0 4-270,2-12 0,2 0 0,6-9 90,20-24-90,0 2-390,-5 6 1,1-2 389,-3 3 0,1-1-451,4-6 1,1-1 450,2-6 0,1-3 44,3-3 1,1-2-517,-11 14 0,0 0 0,0-1 472,2-1 0,0-1 0,0-1 0,2-3 0,0-1 0,0 0 0,1-2 0,0-1 0,0-1-491,2-2 1,0-1 0,-1 0 520,1 0 0,0-2 0,0 1-395,0-1 0,1 0 1,-1 1 364,1-1 0,-1 1 0,1 0 0,-1 2 0,0-1 0,0 1-173,-1 0 0,1 1 0,0 1 203,-1 1 0,0 1 0,0 1-60,-1 1 0,0 1 0,0 0 107,-1 3 1,-1 0 0,0 1-108,-2 3 0,0 0 0,-1 1 30,11-15 0,-1 0 45,-3 4 0,-1 1 205,0 4 1,-1 2-251,-3 2 0,-1 1 733,0 5 0,0 0-733,6-6 0,1 1 0,-1 7 0,0 1 0,-2 1 0,-1 1 0,19-9 1545,-21 17-1545,-3 1 1251,-2 2-1251,-2 0 978,1 0-978,8-8 117,-6 6-117,6-7 0,-9 9-90,10-12 180,-8 7-180,7-10 180,-8 13-90,-1 0-90,-1 4 90,-3 2 0,-4 5 0,0 0 0,-6 4 0,4-1 90,-6 1-180,2 3 90,-3 0-90,-2 0-90,-1-1-270,0 1-269,0 0-361,0 0-2607,0-5 3687,-3-4 0,-5-5 0,-5-2 0</inkml:trace>
  <inkml:trace contextRef="#ctx0" brushRef="#br0" timeOffset="115574">4780 8381 16258,'-17'0'4857,"3"0"-4407,2 0-91,5 0-89,0 0 90,6 0-90,-6 0 0,6-2 0,-6 0 0,6-1-1,-3 1 451,4 2-540,0-2 0,6-3 0,2 0-90,10-3-90,5 3 90,9-4-90,32-2 0,-7 1-205,-15 4 1,0-1 204,-8 2 0,0 1 0,1 0 0,1-1 0,0 0 0,1 1 0,0 0 0,1 1 0,-2-1 0,1-1 0,14 2 0,0-1 0,-13 1 0,-1-1 0,10 1 0,-1 0 90,15 0-90,0 1-90,3 2 90,2 0 0,-30 0 0,1 0 0,-1 0 0,1 0 0,1 0 0,3-2 0,16-1 0,2-2 0,-15 1 0,0 0 0,13-3 0,-1 1 0,-18 1 0,-3 1 0,0-1 0,-1 1 0,30-5 0,-6-1 0,-3 1 0,-16 2 0,0-1 0,20-4 0,-20 3 0,0 0 0,14-2 0,-4 0 0,15-4 0,-18 4-90,8-4 0,-21 6 90,-5 0-90,-2 2 499,-3 0-409,-3 3 0,-2-1 0,0 1 0,-6 1 0,-1 1 0,-9 2 0,0 0 0,0 0 0,0 0 0,2 0 0,-2 0-90,0 0 90,-2 6 0,-5 2 0,-9 17 0,-4-2 0,-8 12 0,2-3 0,-6 4 0,5-6 0,-1 1 0,4-6 0,-1 0-223,-6 9 1,1 0 132,-15 16-179,6 1-181,3 0-360,6 2-899,1 2 1709,1 1 0,12-25 0,0-1 0,-1 1 0,-1 0 0</inkml:trace>
  <inkml:trace contextRef="#ctx0" brushRef="#br0" timeOffset="116625">5973 10733 20575,'-14'-32'3059,"5"1"-2250,4 1 180,5 1-269,0 2-90,0 2-271,-4 4-89,-2 5-90,-4 9-90,-8 11 0,-5 16-90,-9 21 0,13-10 0,1 3-1159,-1 8 1,1 3 1113,1 6 0,3 2 45,4 3 0,4 0-243,1-2 1,4-1 242,4-5 0,4-3 0,2-8 0,2-4 0,20 13 0,28-46 0,-29-29 0,-3-10 0,2-2 0,-2-4-298,-13 3 0,-2-4 0,-4 2 343,-1-10 0,-4 3-45,-3-1 0,-3 2 0,-1 4 0,-1 3 0,-2 7 0,-1 2 1913,-4-18-1913,6 26 552,6 28-597,14 29 0,9 13-90,-2-5 0,3 4-555,1-1 1,3 3 0,1-2 329,-2-6 0,1-3 1,0 0-316,17 16 0,0-3-283,-1-3 1,0-4 957,-3-5 0,-1-4 0,-6-6 0,-2-3 0,-3-4 0,0 0 0</inkml:trace>
  <inkml:trace contextRef="#ctx0" brushRef="#br0" timeOffset="117381">5186 7246 20755,'-15'-19'1439,"1"2"-1259,7 5-90,2 3 90,5 5 0,0 2-90,4 6 0,2 5 0,4 5-90,1 4 90,-1 0 0,-4-2 90,0-7 89,-2-2-179,0-12 90,0-8 0,0-14 0,0-16 90,0-16 0,2-7 44,-3 15 1,0-1-410,1 15 1,-1 1 184,-1-11 0,0 3-90,1-4 90,0 14 90,2 16 0,5 34-1,5 36-134,-5-3 0,0 12-562,-3-15 0,1 8 1,0 3-1,0 0 1,0-3 516,0 4 0,0-3 0,0 2 0,0 2-358,1 4 0,0 3 0,1 2 0,0-2 0,-1-5 358,0-6 0,-1-3 0,1-2 0,0 0 0,2 11 0,2-1 0,-1-3-153,0-7 1,-1-3 0,1-1 152,4 12 0,0-4 82,-2-11 0,-1-4 98,9 15 1923,3-57-2058,-7-42 0,-5-18-15,-2 19 0,0-1 0,-1-5 64,0-1 1,0-4-1,-1-2 1,1 3-95,2-8 0,0 2 0,1 0 0,1 2 0,2 0 0,0 1-595,1 5 0,0 1 0,3 3 595,-1 5 0,1 3 0,2 3 0,7-8 0,3 8 35,-1 12 1,1 11-36,25 27 0,-33 21 0,-5 15 0,-2 0 0,-4-6 0,-4 0 0,-1 4-245,-1 3 1,-2 4-1,-2 1 1,-3-3 274,-5 3 0,-4-3 0,-2 0-30,-3-2 0,-1-1 0,-3-1 223,-1-2 1,-1-1 0,-3-2-269,-11 14 1,-3-3 763,0-7 0,-1-4-944,1-7 0,-2-4-285,4-6 0,-3-7-929,-9-8 0,0-7 134,12-6 1,1-4 1471,-10-9 0,4-4 0,12-3 0,3-2 0,0-2 0,-1 0 0</inkml:trace>
  <inkml:trace contextRef="#ctx0" brushRef="#br0" timeOffset="117881">3379 9439 22104,'6'-4'1350,"0"1"-1260,-2 1-90,0 2 90,0 0-90,0 4 179,0-3 91,0 3-90,0-4-90,2-6 0,0-7-90,1-10 0,-3-11 0,-6-7 0,-8-2 0,-9 1 0,-13 15 180,-9 24 90,-11 40-915,20 2 0,3 10 735,7-7 0,1 6 0,2 5 17,4-1 1,2 7 0,1 3 0,1 0 0,1-3-41,1 0 1,2-3-1,1 1 1,2 3-441,1-1 0,1 4 0,1 1 0,3-3 0,4-6 493,6 6 0,5-5 0,5-5-60,2-6 0,4-4 0,9-7-399,6-12 1,9-7 0,2-4 0,-1-5 98,5-2 0,0-7 1,2-6-9,1-4 1,4-4 0,0-5-1,-6-4-412,-12-1 0,-3-3 1,-2-3-1,-2-2 277,1-2 1,-1-3 0,-2-1 0,-2-2-248,-1-1 1,-2-1-1,-1-1 1,-2-1 629,-2 0 0,-2-1 0,-2-1 0,-1 0 0,-2 2 0,-2 0 0,-1 0 0,-1 0 0,3-15 0,0 1 0,0-1 0</inkml:trace>
  <inkml:trace contextRef="#ctx0" brushRef="#br0" timeOffset="120143">7967 10615 23184,'26'-50'899,"-1"-1"1,-1-1-1,-1 0-674,-3-1 0,-1-1-2831,-2-1 1,-2 0 2875,-2-2 0,-2-1-45,0-2 0,-1 0 89,-2-4 0,-2-1-224,-2 20 0,-2 0 0,0-1-30,-1-3 0,-2 0 0,-1-2-60,-1-2 0,-1-1 0,-1-1-59,-2-5 1,-1 0-1,-1-1 59,1 11 0,-1-1 0,-1 0 0,0 0-325,-1-4 1,0-1 0,-1 0 0,-1-1 324,0-4 0,0 0 0,-2-1 0,-1-5 0,4 15 0,-2-4 0,-1-2 0,-1-1 0,1 1 0,0 1 0,0 2 0,-3-8 0,1 3 0,-1 0 0,0 0 0,-1-3 0,2 8 0,0-3 0,-1 0 0,-1-1 0,1 1 0,-1 2 0,1 4-109,-3-3 0,0 3 1,0 3-1,0 0 0,-1 0 109,-5-10 0,-1 0 0,-1 1 0,0 1 0,-1 3 0,-1 0 0,-1 1 0,-1 2 0,-1 2 0,0 0 0,-2 2 0,0 2-53,-1 1 1,0 2-1,-2 1 1,-1 0 52,-1 2 0,-1 1 0,-1 1 0,-1 1 0,1 1 0,-1 2 0,-2 0 0,-4 0 0,5 6 0,-3-1 0,-2 0 0,-1 1 0,0 1 0,3 2 0,-10-5 0,2 3 0,-1 1 0,-3 1 0,1 0 0,-4 1 0,-1 0 0,1 3 0,3 4 0,2 5 0,3 4 0,0 2 0,-1 3 0,-4 2 0,1 2 0,-1 3 0,-1 2 0,-3 3 0,-1 2 0,0 3 0,0 2-39,8-1 0,1 1 0,-1 2 0,-1 1 0,1 1 39,-3 2 0,0 1 0,0 2 0,-1 0 0,1 2 0,7-3 0,1 0 0,0 1 0,-1 1 0,0 0 0,1 1 0,-2 2 0,0 0 0,0 0 0,0 1 0,0 1 0,0 1-27,-2 1 0,0 1 1,0 0-1,0 1 1,1 1-1,-1 0 27,7-4 0,0 0 0,1 1 0,-1 0 0,0 1 0,-2 3 0,-2 2-20,10-7 0,-2 2 0,-1 2 0,-1 0 1,0 2-1,-1 1 0,0 0 0,-1 1 0,2 1 1,-1 0-1,1 1 20,2-1 0,0 1 0,0 1 0,0 0 0,0 2 0,0-1 0,0 1 0,1 1 0,-1 0 0,1 0 0,0 0 0,0-1 0,0 2 0,-1 0 0,0 0 0,1 0 0,-1 0 0,1 1 0,0 0 0,1 0 0,0 1 0,1 0 0,0 0 0,1 1 0,2 0 0,-1 0 0,0 2 0,1 0 0,1 0 0,0 0 0,1 0 0,1 1 0,1-1 0,1-1 0,1 0 0,3 0 0,-4 5 0,3-1 0,2-1 0,1-1 0,1 1 0,1 1 0,1 1 0,-1 3 0,0 3 0,5-11 0,0 2 0,0 2 0,0 0 0,0 2 0,1 1 0,-1 1 0,2 0 0,-1 1 0,1 0 0,0 1 0,1 0 0,1-1 0,0 0 0,1-1 0,1 0 0,1 1 0,0 0 0,0 0 0,1 1 0,0 0 0,1 0 0,-1 0 0,2 1 0,-1-1 0,0 1 0,1-1 0,-1 0 0,0 0 0,1 1 0,-1-1 0,0 1 0,0-1 0,1 1 0,-1 0 0,1 0 0,0 0 0,0-1 0,1 1 0,1-1 0,0 1 0,0-1 0,2 0 0,0-1 0,0 7 0,0 1 0,2 0 0,0 0 0,0 0 0,1-1 0,1 0 0,0 0 0,1-2 0,1-1 0,0-1 0,1-2 0,1-2 0,1 7 0,0-3 0,1-1 0,0-3 0,2 0 0,1-1 0,2 1 0,1 1 0,2 2 0,0-4 0,2 2 0,0 0 0,2 1 0,1 0 0,1 0 0,2 0 0,1-1 0,1-1 0,2-2 0,2-2 0,3 2 0,1-2 0,1 0 0,2-2 0,2-1 0,1-1 0,3 0 0,1-2 0,2 0 0,2-2 0,-2-3 0,1-1 0,3 1 0,1-1 0,1 0 0,2-2 0,1-1 0,2-2 0,0-2 0,2-4 0,1-2 0,1-4 0,0-5 0,1-2 0,2-4 0,2-1 0,1-3 0,1-2 0,0-1 0,1-3 0,0 0 0,-1-2 0,0-2 0,-2 0 0,0 0 0,5-2 0,0-1 0,-1-2 0,0-2 0,-1-1 0,0-2 0,0-2 0,1-1 0,-1-1 0,0-3 0,0 0 0,-1-2 0,0-1 0,1-3 0,0-1 0,0-1 0,0-2 0,-1-1 0,-1-1 0,-1 0 0,-1-1 0,-1-1 0,-3 0 0,4-3 0,-3-1 0,-1-1 0,-1-2 0,-2 0 0,0 0 0,-1-2 0,0 0 0,1-1 0,-1 0 0,-2 1 0,0 0 0,-1-1 0,0 0 0,0-2 0,0 1 0,0-1 0,-1-1 0,0 0 0,0-1 0,-1 0 0,1-2 0,0 0 0,-1-1 0,0 0 0,0-1 0,0 0 0,-1-1 0,0 0 0,-1-1 0,0 0 0,0-1 0,-5 4 0,1 0 0,-2-2 0,1 1 0,-1-1 0,0 0 0,0-1 0,-1 1 0,0-1 0,-1-1 0,0 1 0,-1-1 0,0 1 0,0-1 0,-1 0 0,0-1 0,0 0 0,-1 0 0,-1 0 0,1 0 0,-1-1 0,-1 0 0,0 1 0,-1-1 0,3-4 0,-1 0 0,-1 0 0,0 0 0,-1-1 0,0 0 0,-1 1 0,0-1 0,-1 0 0,0 0 0,0 1 0,1-5 0,-1 1 0,0-1 0,-1 1 0,0-1 0,-1 1 0,0-1 0,-1 1 0,-1 0 0,0 0 0,-2 3 0,-1 0 0,0 0 0,-1 1 0,0-1 0,-1 1 0,0-1 0,-1 1 0,0 1 0,-1-1 0,3-8 0,-1 0 0,-1 0 0,-1 0 0,0 1 0,-1 0 0,-1 1 0,-2 0 0,1-3 0,-1 0 0,-2 1 0,0 0 0,-1 1 0,-2 0 0,0 1 0,-1-3 0,-1-1 0,-2 2 0,0 0 0,-2 1 0,-2 1-162,0-6 0,-2 2 0,-1 1 0,-4 0 0,-4-1-431,-3 8 1,-3-2 0,-3 0 0,-2 2 0,0 2 0,-1 4-105,-3-5 0,0 4 0,-3 2 0,-4 1 697,-7-5 0,-4-1 0,-2 6 0,0 11 0,2 14 0,-1 10 0,0 3 0,-21 2 0,-1 0 0</inkml:trace>
  <inkml:trace contextRef="#ctx0" brushRef="#br1" timeOffset="132368">20288 8797 19046,'-14'-13'2429,"-3"1"-2159,-1 3-91,-4 0 91,1 4 0,-1-1 0,3 3 0,-1 1 180,-5 6-360,4 3 0,-4 5-1,11 2 91,5 9-90,6 3-90,8 2 90,8-3-90,7-12 0,17-6 0,-7-7 0,9-7 90,-17-8 0,-3-8 0,-7-7 0,-6-8 0,-10-3 0,-6-6 0,-10-1 90,-7 0-224,-5 3 134,-3 8-90,-18 6 90,14 21-90,-15 33 45,44 8 0,7 6-45,-3 1 0,6 2 0,18 19 0,8-3-277,-6-23 0,1-3 277,9 7 0,2-5 90,13-5-90,-8-11 0,-7-10 90,-10-12 121,-10-6-211,-4-8 0,-15-9 0,-4-4 90,-12-3 476,-1 0-476,-3 4-90,1 5 0,1 7 0,1 6-90,5 7 90,3 3 0,10 4 0,2 10 0,8 5 0,4 14 0,19 19-90,-2-23 0,4-2 0,-1 1 1,3-4-1,16-3 0,1-10 90,-12-12 0,-2-4 90,28-13 0,-26-17 89,-30 5 91,-25-15-180,-6 16-90,-19-2 90,0 24-90,-2 17 0,1 11 0,8 13 0,11 6 0,14 1 0,10 1 0,16-6 0,8-3 0,13-8 90,2-10-90,3-5-90,-5-6-180,-4-2-629,-9-2-360,-9-5-1080,-11-1 2339,-14 3 0,-13 7 0,-8 5 0</inkml:trace>
  <inkml:trace contextRef="#ctx0" brushRef="#br1" timeOffset="135761">13648 13713 16258,'-12'0'4767,"0"0"-4227,0 0-181,1 0-179,1 0-90,6 6-90,0-4 0,4 10 90,0-4-90,0 3-90,2 0 180,2-6 0,2-1-90,3-4 90,0 0 0,0-4 0,1-3-90,-4-4 90,-2-5-90,-2 0 180,-2 0 0,-11-6-90,3 9 0,-9 0 0,3 9 90,-10 4-90,6 6-90,-8 4 89,12 6-89,5 4 0,4-2 0,9 11 0,2-11 0,6 5 0,10-15 0,-2-4 0,7-11 0,-6-2 0,1-7-89,-5-2 89,-3-2 0,-8-3 0,-2 0 0,-8 3 0,-2 2 89,-7 6 1,-15 6 0,2 10 0,-9 7-90,10 8 90,3 17-90,11-7 0,2 8 0,12-15 90,4-4-90,5-8 0,4-4 0,5-6-90,1-4 90,1-3-90,-1-7 90,-4-4 0,0-2 0,-3-3 0,-3 2 0,-6 1 0,-2 4 90,-11 3 90,-4 6-90,-8 3 0,-3 12 90,-11 18-180,0 22 0,8 1 0,8 3 90,17-18-90,8-7 0,15 2-90,4-16 0,13-1 0,-8-16 0,1-5-90,-3-7 180,-1-7-90,-5 0 90,-3-1 0,-9 1 270,-11-6 0,-25 11 0,-3 1-90,-15 21 0,11 10-90,1 11-90,5 9 89,7 5-89,8 6 0,12 1 0,21 15 0,2-24 0,17-1-89,9-36-1,-13-16 0,11-14 90,-31 1 0,-6-3 0,4-18 0,-8 15 0,-3 2 0,-11-10 0,-4 4 90,-18 4-90,4 15 90,-12 3-90,10 23 0,-15 22 0,15 5 0,-7 18 0,25-10 0,2 2 0,6-5 0,9 4 0,11-14-90,5-7 0,5-21 90,-8-9-90,2-24 0,-10 5 90,-1-11 0,-12 11 0,-8 6 0,-2 4 0,-9 4 90,0 7-90,-3 3 0,-10 22 90,10-3-90,-6 17 0,18-6-90,6 3 180,9-4-90,6 0-90,6-9-90,9-7 0,3-11 0,5-9 0,0-10 0,-1-8 180,-5-3-90,-7-5 90,-8-9 90,-13 12-90,-10-4 90,-11 18 0,-7 11 90,-3 3-90,-5 14 0,2 6 0,1 11-90,-4 25 0,16 4 90,2 3-90,22-12-90,9-22 0,24-7-90,-7-11 0,15-10 0,-16-9 0,-3-8 0,-6-4 90,-7 1 1,-5 1 89,-7 3 0,-8 1 89,-5 6-89,-9 5 180,-5 5-90,-1 10 0,-1 5-90,-1 12 90,3 9-90,3 4 0,5 3 0,9-3 0,4-4 0,10-5 0,4-6 0,16-12 0,-4-9 0,8-12-90,-10-8 90,-3-3-90,-6-6 90,-4 1 0,-4 1 0,-7 6 0,-6 6 0,-7 8 90,-5 3 0,-3 10 0,1 5 0,1 10-90,4 6 0,3 5 90,9 2-90,2 2 0,12-2 0,2-4 0,9-8 0,5-10 0,4-6-90,5-10 0,0-5-180,-3-9 180,-2-7-90,-5-5 1,-5-2 89,-8 3 90,-4 2 0,-13 6 0,-4 6 359,-26 12-269,7 8 0,-11 11 0,14 4 0,3 13-90,13 2 0,4-2 0,14-5-90,6-18 0,3-4 0,6-8-90,10-13 180,-7-2 0,4-12 0,-15 1-89,-5-7 178,-15 8-89,-2 5 90,-11 12 0,2 18-90,-1 2 0,1 10 90,-4 6-180,13-6 90,-3-2-90,15-12 0,4-8 1,2-4-1,6-6 0,1-8 90,-1-3-90,-2-4 90,-5 1 0,-4 4 0,-3 2-90,0 6 180,-5 1-180,3 8 180,-8 1-90,1 20 0,2 2 0,0 15 0,7-1 0,0-2 0,3-3 0,13-7 0,0-8-90,11-10 0,-6-11-90,10-19 180,-10 2 0,2-9 0,-13 10 90,-6-5 0,-9 9 0,-2-2-90,-9 16 90,1 2 0,-1 5-90,-4 15 90,10-2-180,0 16 90,13 4 0,4-10 0,7-1 0,2-16-90,5-10 90,1-5 0,-2-5 0,6-17 0,-12 8 0,-1-7 0,-11 10 90,-7 5-90,-4 2 90,-13 6-90,3 3 0,-5 2 0,2 2-90,12 4 0,-4-3-90,13 3-90,-3 0-180,4-3-1439,0 3 180,0 0-270,0-3 1979,0 3 0,0-4 0</inkml:trace>
  <inkml:trace contextRef="#ctx0" brushRef="#br1" timeOffset="138543">18221 11185 22914,'31'-17'989,"10"-4"-719,14-8-1390,-21 12 0,1 0 1255,4-3 0,1-1-45,3-1 0,0-1-45,1 0 0,0 0 0,-2 0 0,-1 1-45,-4 1 0,0 1 283,-4 3 0,-2 0-283,20-12 0,-10 6 268,-11 5-627,-8 4-181,-6 5-270,-5 5 1321,-6 2-4379,-10 12 3911,-6 1 1,-9 13 0,-3-1 0</inkml:trace>
  <inkml:trace contextRef="#ctx0" brushRef="#br1" timeOffset="140409">18468 11036 16707,'0'-7'5038,"0"-2"-4679,0 4-179,0-1-90,0 1-90,0-1 90,0 3-90,0-3 0,0 5 1979,0-1-2069,2 8 180,2 2-90,1 5 0,-1-5 0,-2 2 90,-2-9-90,0 7 0,0-7 899,0 3-899,3-6 0,-2 1 0,3-1 0,-3 2-4047,0 0 899,-10 9 1529,1-7 359,-12 12 810,6-9 1620,-2 6 1348,-1-6 451,-4 3-2340,5-7 451,-3 3-1,6-4-629,7 0-90,0-2-180,6 0 89,0-7-179,0 4 0,0-2 90,0 5-90,0 2 0,0 8 0,2 8 0,8 36-90,1-2 0,-2-12 0,0 1-133,-1-6 0,0 0 88,0 2 0,0 0 45,1 2 0,-1 1 0,-1-2 0,0 1 0,0 0 0,0 0 0,-2-2 0,0 0 0,5 31 0,-3-7 90,-2-11-90,-2-8 0,-1-10 0,-2-4 0,1-13 90,0-3 90,1-10 176,-1 0-266,0 0-90,1-6 0,-1-2 0,2-9 90,3-6-90,0-7 0,6-8-90,0-3 135,3 9 0,1 1-45,9-17 0,-6 19 0,1 1 0,15-8 0,4 7 0,3 0 0,-9 12 0,1 0 0,16-7 0,-10 10 0,1 4 0,14 7 0,-3 10 0,-13 14 0,-17 8 0,2 27 0,-7-5-116,-6-15 0,-2 2 116,1 23-213,-5-27 0,-2 0 213,1 0 0,-2 2 0,0 15 0,-2 1 0,2-13 0,-2 0 45,-2 12 0,-1 0-45,0-16 0,-1-2 45,-2 1 0,-2 0 45,-10 29 0,-5-2 0,-7-6 0,-5-3-90,-3-7 0,-5-6 0,0-6 90,-1-6-90,1-8 180,-16-8-1,6-19-89,1-5 0,15-16 0,24 0 222,8-28-222,12 14 0,8-14 436,9 23-436,9 9-90,5 5 0,23 8 0,-15 6 0,-11 5 0,-1 4-90,3 6-450,-1 1-359,-18 3-361,-12-2-2608,-10 11 3868,-4-4 0,-9 10 0,-1-7 0</inkml:trace>
  <inkml:trace contextRef="#ctx0" brushRef="#br1" timeOffset="146145">13681 9566 19946,'0'-23'3598,"-4"-7"-3059,-2 9 1,-3-2-180,-1 11 0,2 5-181,4 3-89,-4 2 0,4 2-90,-1 0 0,2 0 90,3 4-180,5 1 90,4 4 0,7-4 0,1-1 0,1-4-90,0-12 90,-9 1 0,-3-11 0,-14 4 0,-7 0 0,-5 2 0,-5 6 0,-14 10 0,9 12 0,-5 10 0,23 8 0,4 8 0,12 3 0,4 4 0,8-3 90,9-6-90,7-11 0,5-11 0,6-12 0,-2-11 0,10-22 0,-19 3 0,-1-13 0,-24 11 0,-12 3 0,-6 4 0,-20 7 0,6 13 0,-9 11 0,14 16 0,13 26 0,24 4 0,11-3-90,21-21 90,-4-24-90,4-14 90,-4-6 0,-6-11-90,-11-5-89,-13-4-181,-8 2-90,-16 3-719,-17 10 449,-3 16-539,-12 17-990,6 18 2249,0 16 0,18-18 0,0 2 0,0 4 0,-1 0 0</inkml:trace>
  <inkml:trace contextRef="#ctx0" brushRef="#br1" timeOffset="147510">12272 11909 19856,'-13'-7'3148,"1"0"-2788,0 5-90,2 0 89,-4 8-359,9 3 180,-6 9-90,10 3 0,-3 2 0,4-3 90,0-4 0,0-7 360,0-5-271,2-8-179,2-5 0,3-9 0,8-27-90,-2 2 0,7-19-1050,0 13 1050,1 1 0,5 3 0,-7 17 0,1 1 0,14-9 0,7 0 0,-9 25 0,15 37 0,-8 5-713,-14 1 1,-1 5 712,-8-5 0,-2 4-81,3 23 1,-4 4 80,-5-14 0,-2 0 29,-1-5 1,0 2 0,-2-3-30,-4 6 0,-2-3-253,0 2 0,-2-1 298,-1-1 0,-2-1 0,-1-2 0,-1-2-45,1-5 0,-2 1 45,-6 8 0,1-2-45,1 10 1303,-6 1-1213,21-40 1068,9-18-1158,9-5 0,19-11 0,14-12-1045,-19 11 1,1-3 1044,5-4 0,1-1 0,2-2 0,2-2-201,-4 3 0,3-2 0,-1 0 201,-3 3 0,0-1 0,-1 1-30,0 1 0,0-1 0,-3 3 30,7-6 0,-4 3-360,10-6 0,-18 13-270,0 0-449,-17 13 2188,-4 5-3448,-4 0 2545,-2 1 1,-2 1 0,0 0 0</inkml:trace>
  <inkml:trace contextRef="#ctx0" brushRef="#br1" timeOffset="157980">13595 9562 20395,'0'-19'2519,"0"1"-2069,0-2-91,0 0 91,0-3 0,0 2-90,0 3 0,0 5-91,0 2-89,0 4-90,0 2 0,0 3 90,0 2 0,0 8 90,0 6 0,2 15 89,2 18 1,3 19-416,-3-24 1,2 4 174,-2 7 1,0 6 0,0-2-669,-1-10 0,1-2 0,0 3 579,0 16 0,-1 4 0,1-4-30,-1-16 0,1-4 0,-1 3-867,2 16 0,1 3 1,-1-3 866,-1-15 0,1-4 0,0 3 0,0 10 0,0 1 0,0-4-30,0-2 0,0-2 30,3 12 0,0 0 0,-4-16 0,1-2-30,4 11 1,0-1 29,-5-18 0,0-2 0,2 0 0,0-1 0,3 33 0,0-2 0,-2 0 0,0 0 0,-4-29 0,-1 0 0,1-1 0,0 0 0,-2 16 0,0 3 0,0-3 0,0 0 0,-1-1 0,0 0 0,0-8 0,0-3 1117,0 10-1117,0-1 0,0 1 0,0-9 0,0 2 0,0 22 1344,0-19 1,0-1-1345,0 21 0,0-3 0,0-4 256,0-6-256,0-5 0,0-4 468,0-3-468,0 1 0,0 23 0,0-10 0,1-17 0,0 0 0,1 19 0,2-5 0,-2-1 0,2 10 0,-4-18 488,2 8-488,-2-26 0,2 4 0,0-10 0,0 2 0,0-7 0,-2 1 0,0-2 0,0 3 0,0-2 0,0 7 0,-3-8 0,2 8 0,-3-10 0,4 2 0,0-2 0,0 0 0,0 1 0,0 1 0,0 0 0,0 1 0,2-11 0,2-3 0,4-11 0,4 0 0,15-16 0,13-10 0,2-4 0,-7 12 0,1-2 0,0 1 0,0-1-151,1 1 1,2-2 150,-6 5 0,2-2 0,-1 1 0,9-9 0,-1 1 0,1-1 0,-1 0-286,-2 1 0,-3 2 286,-11 11 0,-1 0 0,0-2 0,0 0 0,-1 1 0,-1 0 0,1-1 0,0 0 0,-1 1 0,-1 0 0,1 0 0,-1 2 0,21-21 0,-3 2 0,-10 14 0,1-1 0,14-17 0,-14 17 0,-1 1 0,10-14 0,-11 13 0,1 1 0,15-14-132,-16 13 0,1 2 132,10-9 0,-1-1 0,-1 3 0,-13 11 0,1-1 0,2 0 0,-1 0 0,0-1 0,1 1 0,-2 1 0,-1 2 0,11-10 0,1-1 0,1 0 0,-9 10 0,1-1 0,15-9 0,-13 11 0,-1 0-715,10-7 715,3 0 0,-1-1 0,0 1 0,-1 4 513,-3-2-513,15-6 0,-15 4 0,12-6 0,-17 7 0,1-1 0,3-2 0,1-6 0,3 1 258,1-2-258,-13 12 0,1 1 0,16-10 0,-18 12 0,-1 0 0,10-4 0,15-12 0,-12 9-45,11-9 45,-13 12 0,0-1 0,1 1 0,-11 6 0,1-1 0,13-11 0,-14 10 0,-2 0 0,10-7 0,12-11 0,-13 11 0,7-9 0,-18 14 1126,-3 0-1126,-2 1 0,0 0 0,1 0 0,-1-1 0,9-12 0,-4 7 0,6-9 0,-6 12 0,-1-3 0,0 1 0,1-1 0,-1 1 0,0 2 0,1 0 0,-1 0 0,0 1 0,3 2 0,-1-1 0,3 0 0,15-16 0,-8 8 0,14-11 0,-22 20 0,0 1 0,15-15-195,-14 14 1,-1 0 194,12-10 0,-1 2 0,0 1 0,-1 1 0,-11 10 0,-1-1 0,15-9 0,11-7 0,-15 12 0,16-8 0,2 2 0,-1-1 0,-7 6 0,-16 10 0,-3 0 0,0 3 0,30-17 0,-19 12 0,-9 3 0,0 1 389,6-2-389,-1 2 0,14-10 0,-11 9 0,7-7 0,-15 7 0,-3-1 0,1 0 0,-3 0 0,1 2 0,-4 1 0,-1-1 0,8-5 0,0-2 0,1-1 0,-3 5 0,-9 4 0,6-5 0,5-1 0,-3-2 0,-1 4 0,-7 3 0,6-1 0,-4 3 0,3-1 0,-6 4 0,6-4 0,-3 0 0,6-2 0,-6 1 0,2 3 0,1 0 0,12-6 0,-8 6 0,8-7 0,-9 7 0,1 0 0,1-3 0,13-5 0,-7 6 0,9-4 0,-12 7 0,-5 1 0,-4 0 0,-4 2 0,-3 1 0,-3 1 0,-4 1-270,-9 1-1439,-10 7-630,-15 6 2339,-13 8 0,-13 9 0,22-12 0,0 0 0</inkml:trace>
  <inkml:trace contextRef="#ctx0" brushRef="#br1" timeOffset="164070">13920 9372 19676,'-20'9'2248,"1"-4"-2068,1 3 0,4-7 90,0 3 180,7-4-180,2 0 0,7 0-1,5 0 361,28-2-180,26-7-360,-26 4 0,0 0-175,6-2 1,-1-1 174,21-6-1,-1 2-89,0 1 0,-4 4 90,1-1-90,-2 3 0,-15 1 0,4 1 0,3 1 0,0 0 0,1-1 0,-1 1-227,1 0 0,-2 0 227,-12-1 0,-1-1 0,2 0 0,-1-1 0,2 0 0,-1-2 45,1 1 0,0-1-45,0 0 0,1 0-45,-1 0 0,1 1 90,-1 0 0,1 0-45,-2 0 0,1-1-45,11-2 0,2 1 45,0-1 0,-1 0-92,0 0 1,-2 0 91,-3 3 0,-2-1 0,0 1 0,-3-1 0,21-3 0,-23 3 0,0-1 0,10-3 90,-5-3-180,-1 2 90,-5 1 446,14 0-446,-13 4 0,13-2 0,0 7 0,-9 0 0,11 2 0,-14 0 0,-1 0 450,1 0-450,-1 0 0,1-2 0,-1-1 0,1-3 0,12-5 0,0-5 0,0 1 0,-3 0 0,-12 6 0,5-2 0,1 1 0,3-1 0,2 2 0,-2 2 90,-1 1-180,-3 1 90,-3 3 0,-3 0 0,8 0 0,-10-1 0,8-2 0,2 3 90,-7-2-90,9 1-90,-9-3 180,1 1-180,2-4 180,1 2-180,19-8 90,-10 5 0,14-5 0,-17 4 0,-10 4 0,1 0 0,19-5 0,-17 6 0,0 1 0,18-4 0,4 4 0,-2-3 45,-18 4 0,1 1-135,16-6 90,-21 5 0,-2 1 90,8-4-180,12 3 90,-6-1 0,0 1 0,-10-1 0,-12 0 0,-1 1 0,0-1 90,1 1-180,-1 1 90,0-1 0,12 0 0,2-3 0,7 0 0,-8 0 0,-8 3 0,-6-1 0,-1 1 0,-2 1 0,3 1 0,-5 2 0,0-2 0,6-2 0,1 1 0,0-3 0,0 3 0,-6-3 0,5 1 0,1-2 0,3 2 0,2 3 0,-1-2 0,1 1 0,-3-1 0,-3 1 0,-2-1 0,-3 2 0,-1-3 0,-2 3 0,8-4 0,-6 3 0,7-4 0,-8 5 0,3 0 0,-2 2 0,1 0 0,-1 0 0,-2 0 0,0-2 0,0-1 0,1-1 0,1-1 90,9-1-180,-2 1 90,6-2 90,-5 3-90,1-3 90,1 2-90,1-2 90,-1 3 0,-1-1-90,-5 1 0,-2 1 90,0 1-180,-8 2 90,-1 0-539,-9 0-721,-2 0-8571,-6 0 8915,-9 0 1,-18 6 0,-11 2 0</inkml:trace>
  <inkml:trace contextRef="#ctx0" brushRef="#br1" timeOffset="168713">23256 13347 22284,'-28'-29'2969,"-3"-1"-2520,-5-1-89,-3 1-180,-3 3 0,-1 6-180,-2 10 90,0 5 0,14 19 0,0 10 0,-1 12 0,4 7-45,-1 4 0,3 4-594,4 12 0,6 1 549,8-12 0,5 0 0,3 0 0,2 0-45,2-2 0,3-2 45,3-6 0,2-3-90,15 21 0,23-31 90,-9-28-122,14-30 122,-18-25 0,-14 3 0,-3-4-128,-5 12 0,-2-2 158,-1-4 0,-1-6 0,-2 6 15,-4 9 0,-1 2-45,1-9 0,-1 4 0,0 7 0,4 19 0,5 22 0,5 19-90,4 21-180,7 12 114,-14-24 1,0 0-565,1 1 1,-1 0-1406,13 26 2125,-3-9 0,-7-18 0,-2-8 0</inkml:trace>
  <inkml:trace contextRef="#ctx0" brushRef="#br1" timeOffset="169098">23569 12307 22464,'-14'-65'1709,"-1"15"-629,-10 32-721,5 19-89,-6 20 90,10 2-90,2 2 0,3-7 0,5-2-91,2-9-89,4-3 0,0-4-90,9 6 0,1 7 45,6 14 0,2 6-375,-5-2 0,0 2 330,7 17 0,-1 3 0,-5-6 0,-1 1 0,3 15 0,-1 0 90,-4-18 0,-1-2-1,1 8 1,-1-5 180,0-5 0,0-17-90,2-17-180,20-38 0,0-13-457,-7 3 0,1-3 457,-3 0 0,1-3 0,3-2 0,2-4 0,-1 2-30,-6 12 0,-1 1 0,2-2-180,6-9 0,3-3 0,-3 6-330,2 1 1,1 4-1395,7-6 0,1 3 1885,-11 16 0,0 3 1,5-2-1,0 5 0,9 10 1</inkml:trace>
  <inkml:trace contextRef="#ctx0" brushRef="#br0" timeOffset="174738">23065 13691 19946,'-18'-38'2878,"0"-3"-2158,-3-4-46,7 10 1,1 0 44,-6-18-449,7 18 0,1 2 180,1-5-90,0 6-91,0 9 91,-9 18-90,-18 42-90,0 16-705,12-6 1,3 4 569,4-4 0,3 4-45,2-1 0,1 4 0,3 1 0,3-3 0,2 0 0,1 0 0,0-1 0,0 0 0,3-2 0,5 9 0,4-8 0,12-3-894,23-30 804,-7-23-65,-8-9 0,-1-6 155,-5-3 0,-2-5 45,11-21 0,0-4 0,-8 13 0,-1-2-870,6-14 0,-2 1 870,-10 18 0,-3 3 45,-1 3 0,-2 1 634,7-17-634,0 14 504,-5 22-594,16 39 0,-11 1 0,1 3-180,0 3 0,1 0-298,3 3 1,-1-2-1142,9 8 1707,-5-7-88,-4-11 0,-7-15 0,-4-9 0</inkml:trace>
  <inkml:trace contextRef="#ctx0" brushRef="#br0" timeOffset="175147">23398 12524 22464,'-4'-51'719,"0"1"1,1 5 0,1 4-90,-1-16-181,3 28 1,0 33 0,0 26-180,-4 27-180,4-22 0,-1 1-797,-2 2 0,-1 1 842,2-1 0,0-1 315,-7 27 0,5-12-270,-3-16-180,6-11 0,-3-18 0,9-33 0,5-17 0,-3 11 0,2-3-248,1-7 0,3-4 1,0 2 247,4-5 0,3 2 0,1 3 0,2 2 0,-2 6 0,3 8 0,9 15 0,1 12 0,13 26 0,-15 9 0,-3 9 0,-8 7 0,-4 5 0,-1-1 0,-2 5 0,0-3 0,1 6 0,-1-1 0,-3-11 0,0 1 0,-2-5 0,-2-9 0,-2-4 0,5 14 1456,0-22-1456,9-53 0,7-22 0,-7 1 0,2-5-1370,2-2 1,1-1 1279,-6 14 0,1 0 0,1-1-420,0-2 0,0 0 1,1 0-486,0 2 1,0 1-1,0 0-444,8-17 0,0 2 1439,-5 12 0,0 3 0,9-11 0,-8 20 0</inkml:trace>
  <inkml:trace contextRef="#ctx0" brushRef="#br0" timeOffset="175421">24251 13288 23454,'-27'-4'3328,"5"-3"-2879,9 0-89,13-2 0,43-4-315,4 3 0,9 0-285,0 0 0,5 0 0,0 0-490,-5 1 1,-1-1-1,4 1-12,-4 0 0,3-1 0,-1 1 0,-4 2 742,-5 1 0,-4 2 0,-1 0 0,20-1 0,-5 2 0,-22 7 0,0 0 0</inkml:trace>
  <inkml:trace contextRef="#ctx0" brushRef="#br0" timeOffset="175563">24726 13460 14992,'-49'22'779,"0"0"1,5-1 0,2-2-62,9-5 1,3 0-359,-9 6 1427,29-11-1698,60-9-718,16-7 49,-8 0 0,4-2-679,-3 0 0,0-2 1259,3-2 0,1-1 0,0-1 0,0 0 0,-2-1 0,-1 0 0</inkml:trace>
  <inkml:trace contextRef="#ctx0" brushRef="#br0" timeOffset="176004">25684 12357 22371,'4'-47'629,"0"0"1,0 4 0,0 2-450,5-18 977,1 31-977,0 39-45,1 38 0,-3 17-45,0-6 0,-2 5-751,1-2 0,-1 6 0,-1-2 661,-2-11 0,-1-1 0,-1-1 30,1 2 0,-1-1 0,0 0 0,-1-4 0,0 0 0,0-1 30,0-4 0,0-2 0,0 0 120,0 12 0,0-4 342,0-9 1,0-2-433,0 23 361,7-58-451,7-21 0,0-17 0,1-7-312,4-2 0,3 0 312,2-5 0,3 1-244,0-1 1,3 1 243,0 3 0,3 4 0,-3 5 0,3 4 0,-2 7 0,3 8 0,8 15 0,-1 13 0,-6 18 0,-6 11 0,-11-3 0,-3 6 0,-4 0-182,-3 16 1,-12 1 181,-9-13 0,-7 1 0,-3-7-42,-2-8 0,-4-6 42,-9 8 0,-1-5-90,8-16 0,1-5-900,-31 2-269,2-6-540,22-18 0,1-6-8032,-12-15 9462,20 1 0,6-6 0,12 0 1,5-3-1,2-4 0,-1-1 0</inkml:trace>
  <inkml:trace contextRef="#ctx0" brushRef="#br0" timeOffset="176365">26241 12081 23723,'17'-50'869,"0"1"1,-1 6 0,-1 2-600,-1 9 0,0 3 179,12-5 1,1 23-180,3 21 0,-1 19-180,1 12 0,-5 11-90,-5 3 90,-6-1-90,-7-6 0,-4-7 0,-3-9 0,0-10 0,0-6 0,4-9 0,-2-3 0,6-4 0,-2 0 0,15-2 0,-1-5 0,14-10 0,-1-15 0,3-16 0,-16 18 0,1-5 0,0-4 0,2-4 0,-1 1-672,5-9 0,0-2 672,-2 6 0,1-4 0,0 3 0,2-6 0,3 0-210,2 1 0,3-3 0,-1 3-270,-7 12 1,-2 3-1,3-2-210,8-11 1,3-1-1,-1 7-794,0 3 0,1 8 1484,-3 9 0,0 7 0,26 15 0,-7 26 0</inkml:trace>
  <inkml:trace contextRef="#ctx0" brushRef="#br0" timeOffset="176613">27715 13193 27052,'52'-24'1529,"8"-3"-1529,-24 12 0,2 0-1010,5-2 1,3 0 1009,4 0 0,2 0 0,3 0 0,2 0 0,0 1 0,0 0-225,-2 2 0,0 1-854,-4 2 0,-2 1-345,-7 2 1,-3 1 1423,24-4 0,-24 6 0,-12 1 0</inkml:trace>
  <inkml:trace contextRef="#ctx0" brushRef="#br0" timeOffset="176796">28360 12637 23820,'-23'-41'3058,"3"5"-2245,12 15-813,6 18 0,12 30 0,7 25-318,-5-13 1,0 4 317,1 6 0,-1 2-511,0 5 1,-2 1-120,-1 3 0,-1 0-225,-3 1 1,0-1-360,-2-2 0,-1-1 1214,1-4 0,0-1 0,1-4 0,0-2 0,2-3 0,-1 0 0</inkml:trace>
  <inkml:trace contextRef="#ctx0" brushRef="#br0" timeOffset="177136">29233 12859 20203,'17'-42'839,"-1"1"1,-1 5 0,-1 2 1413,8-20-2164,-6 20 950,-2 14-1039,-2 11 465,2 13-375,1 4 1473,1 3-1563,0-4-90,2-3 0,1-8 0,-1-9 90,-2-14-90,-5-14 180,-5-13-90,-10-2 90,-5 6 90,-27 26-90,2 35-45,7 10 0,0 7-45,4 11 0,4 6-1329,0 6 0,2 2 1329,3 5 0,2 0 0,6 1 0,4 1-420,4-2 1,4-1 284,4-5 0,5-2-607,2-2 0,4-3-113,1-7 1,3-4 828,10-2 0,3-7 1,17-3-1,-21-18 1,1 0-1</inkml:trace>
  <inkml:trace contextRef="#ctx0" brushRef="#br0" timeOffset="177516">30001 12054 25343,'8'-36'1214,"1"0"0,3-23-584,-6 21-450,-8 20-180,-5 16 0,-3 10 0,-2 5 0,0 1 0,1-7 0,9-7 0,10-9 0,11-3 0,9 3 0,1 17 0,-1 21 0,-7 30-566,-13-18 0,-4 4 566,0 9 0,-2 1 0,-2 3 0,0 1 0,0-1 0,0-1 0,0-5 0,0-2-73,1-6 0,1-4 73,8 22 0,14-30 0,15-24 0,21-34-1485,-20 2 1,2-5 1484,-8 3 0,0-3 0,1-2 0,5-6 0,0-2 0,1-2-223,3-5 1,1-2-1,0-1 223,-11 10 0,0 1 0,0-2 0,2-3-648,1 0 1,2-4-1,0 0 1,0 0-1,-3 4-94,-3 1 0,-1 3 0,-1 0 0,1-2 742,5-6 0,2-3 0,-2 2 0,-7 5 0,-1-1 0,-7 4 0,-6 6 0,1 0 0</inkml:trace>
  <inkml:trace contextRef="#ctx0" brushRef="#br0" timeOffset="179405">22927 15952 20395,'-5'0'3149,"2"-2"-2340,3-4 1,3-6-91,9-6 540,38-17-989,-10 13 0,3 0-225,2 0 0,1 1-317,5 0 1,-2 3 226,-13 7 0,-3 2-135,30-7-179,-4 2-271,-8 3 0,-6 2 91,-7 0-181,-5 4 0,-9-3 1,-9 1 89,-12-2-89,-31-2 719,-5 1 0,-26-1 180,3 0-1,-4-1-1028,1-1 1208,4-1 91,5 1 469,9 1-469,5 1-1,9 6 361,-1 21-540,11 11-180,-3 29-174,14-24 1,0 2 83,0 4 0,0 1-109,2 4 1,1 0 153,0 1 0,1-1 0,2-2 0,0 0-112,-1-4 0,2-2 157,4 22-90,6-15 90,27-14-90,2-21 0,24-14 22,-1-15-22,-31 10 0,3-1 0,13 0 0,1 2 90,-16 3 0,0 3 0,7 3 0,-5 6 90,-2 17-90,-13 18 1405,-10 13-1405,-12 5-180,-7-13 0,-5 1-225,3-11 1,-1-2-271,-7 10 0,-1-3-773,-9 6 1358,-9-13 0,13-22 0,-3-12 0</inkml:trace>
  <inkml:trace contextRef="#ctx0" brushRef="#br0" timeOffset="179797">23694 15215 23094,'0'-55'659,"0"0"1,0 5 0,0 3-525,1 10 0,0 4 404,3-17-89,3 23-90,1 18 269,5 34-359,-3 4-90,5 22 0,-6-12 450,6 7-630,0-18 0,7-2 0,26-26 0,-5-8 0,-9 2 0,1-1-1336,23-5 1336,1 5 0,-3 11 0,-5 10 0,-20 3 0,-2 3 0,9 17 0,-5-8 0,-22-24 0,-14-30 0,2-20 0,-3-20 11,7 25 1,1-2-12,1-6 0,3-2 0,4-3 0,4 0-1479,3-3 1,4 1 1388,4-1 0,4 3-675,1 1 1,7 4-999,-3 12 1,5 3 0,-1 4 1762,6 0 0,1 7 0,14 2 0,-1 9 0,-18 18 0,0-1 0</inkml:trace>
  <inkml:trace contextRef="#ctx0" brushRef="#br0" timeOffset="180005">25315 15278 24353,'-5'-24'2159,"5"-3"-2069,14-1 0,38-13-90,2 13-459,-12 8 0,2 3 189,-8 6 0,1 1-225,-1 1 1,-1 0-945,31-2-638,-12 4 2077,-17 5 0,-16 12 0,-12 3 0</inkml:trace>
  <inkml:trace contextRef="#ctx0" brushRef="#br0" timeOffset="180170">25242 15581 22734,'-30'21'1529,"0"0"0,-19 13-719,24-18-1,25-14 1,59-30-765,-27 13 0,3 0-816,17-9 1,3-1 185,-10 4 1,0 1-361,-2 1 1,-1-1-451,-3 2 1,-2 0 1394,20-13 0,-15 5 0,-12 4 0</inkml:trace>
  <inkml:trace contextRef="#ctx0" brushRef="#br0" timeOffset="181739">28807 14727 24353,'-13'-28'3508,"5"1"-2968,8 2-360,30-3-180,2 10 0,28 3 0,-22 12 0,1 2 0,20 1 0,-23-1 0,-2 0 0,5-2 0,-13-3 0,-6-3 0,-8-13 0,-5 2 0,-4-9 0,-3 7 0,0 1 0,-3 3 0,2 4 0,-7 3 0,4 14 0,-1 14 0,-2 27 0,6-10 0,1 3-518,-3 10 0,-1 3 518,3 8 0,1 2 0,-2 5 0,1 2 0,0-22 0,1 0 0,1 3 0,-1 13 0,0 2 0,1-3 0,1 6 0,0-2-210,0-14 0,-1 2 0,1-6-735,1-6 1,0-5-1484,1 22 2428,-2-17 0,0-15 0,-2-10 0</inkml:trace>
  <inkml:trace contextRef="#ctx0" brushRef="#br0" timeOffset="181930">28864 15260 22914,'-30'-38'3148,"14"-1"-2788,26-3-180,26-2-135,-6 22 0,3 1-498,9 0 0,2 1 363,7 2 0,2 0-675,3 2 1,2 1 179,1-1 1,0 0-316,1 2 1,-2-1-406,-2-2 1,-2-2 1304,-3 1 0,-2-3 0,-3-1 0,-1-3 0,-4 0 0,1 0 0</inkml:trace>
  <inkml:trace contextRef="#ctx0" brushRef="#br0" timeOffset="182265">30419 14247 23094,'0'-16'2338,"0"2"-1978,0 7-90,0 3 0,0 4-270,9 8 0,-1-6 0,9 7-90,-4-16 0,1-6 0,-4-12 90,-3-27 90,-13 12 180,-10-7 90,-17 31 89,-10 18-89,-8 24-225,23-2 0,1 4-502,-1 9 0,1 4 412,0 5 0,3 3 0,2 4 0,3 1-45,3 0 0,4 1 0,3-2 0,7 2-120,8-9 0,5 1 0,2-3-240,6 2 1,5-3-226,12 10 0,8-9-180,-4-26 1,3-9-91,4-4 1,0-8-316,2-7 1,0-7 1169,0-9 0,-2-6 0,-2-9 0,-3-5 0,-14 11 0,-1 0 0,1 0 0</inkml:trace>
  <inkml:trace contextRef="#ctx0" brushRef="#br0" timeOffset="182653">31093 13514 20395,'0'-42'2699,"-5"15"-2070,-4 23 1,-7 22 90,-4 14-181,-3 14-89,-1 2-90,1 2-90,1-7 179,4-7-89,1-9 0,3-13-180,2-10 0,5-15-90,6-11 0,10-15 0,14-10 0,10-10-442,-12 28 0,2 1 352,1-1 0,1 3 0,26-13 0,-4 20 0,-21 37 0,-4 12 0,-6-1 0,-3 6-389,2 23 0,-5 4 389,-6-9 0,-2 0 0,-1-2 0,-1 0 0,1-7 0,-2-2 0,1 21 0,6-22 647,19-53-647,1-21 0,1-9 0,0-3 0,1-4-381,-5 6 0,0-2 0,-2 1-294,2-9 1,-3 2-316,-3-1 1,-3 1-450,-4 5 0,-6 1 1439,-7 7 0,-9 6 0,-42-6 0,15 28 0,0 0 0</inkml:trace>
  <inkml:trace contextRef="#ctx0" brushRef="#br0" timeOffset="183297">28949 14324 23004,'20'-59'3958,"3"0"-3059,-1 5-179,1 4-720,-3 7 0,-4 11 0,-4 7 0,-2 24 0,-1 28 0,-4 15 0,0 1 0,-1 6-691,1 3 0,0 6 1,-1-1 690,-1-1 0,-2 0 0,1 0 0,0 5 0,0 1 0,0-1 0,-1 1 0,0 1 0,-1-2 0,1-1 0,1 0 0,-1-1 0,0-3 0,0-2 0,1-1 0,0-4 0,0-1 0,0-2 0,1 15 0,1-4-252,-1-8 1,-1-4 251,1-8 0,-1-3 0,0 19-3059,0-8-1528,-10-31 4587,-6-11 0,-11-31 0,-6-9 0</inkml:trace>
  <inkml:trace contextRef="#ctx0" brushRef="#br0" timeOffset="183514">28519 15197 21295,'-48'0'3958,"6"0"-2699,13 0-90,13 0-269,16 6-900,20 1 0,22 5 0,-10-7 0,3-3-157,9-1 0,6-4 157,3-3 0,7-4 0,-3 0-431,-12 2 1,-2 0 0,2-2 130,13-3 0,2-2 1,-4 0-2085,10-7 1,-7-1 2337,-19 7 1,-3 0 0,2-2-1,-6 1 1,-7-1 0</inkml:trace>
  <inkml:trace contextRef="#ctx0" brushRef="#br0" timeOffset="185404">31479 13112 22104,'-51'-21'450,"-1"1"0,-4 0 0,-1 4-91,-6 1 1,-2 4-1089,17 7 1,-2 1 0,0 3 968,-4 2 0,-1 2 0,-1 3-628,-3 4 1,-1 4 0,0 2 499,13-1 0,1 1 1,0 3-1,-2 6-37,3 1 0,-2 6 0,0 3 0,-1 2 0,2 0 0,3 0-210,-1 1 1,3 0 0,2 1 0,-1 1-1,-1 4 160,5-5 1,-2 3 0,-1 2 0,0 1 0,2 0 0,2 0-1,3-1-270,-2 7 1,3 0-1,2 0 1,2 0-1,0 1 263,1-1 0,1 1 0,0 0 0,2 1 0,2-1 0,1-2 0,1 1 0,2 0 0,0 0 0,2-1-18,-1 10 0,2-1 0,2 0 0,2-1 0,2-3 0,2-2 0,3 0 0,1-1 30,4 12 0,2-1 0,5-3 120,1-6 1,3-2 0,9-2-129,3-9 1,6-2-1,4-2 1,4-5-46,9-6 1,5-5-1,2-4 1,1 0 28,0 0 1,1-1-1,2-2 1,0-6-25,-5-5 0,1-5 0,1-2 0,-1-1 0,-3-2 18,3-2 0,-2-3 0,-1-1 0,0-1-23,1-1 1,1-2-1,0-1 1,-1-1-1,-1-1 1,1-2-1,-2-1 1,0-2 22,-1-2 0,-2-2 0,0-1 0,-3-2 22,0-2 1,-2-2-1,-2-1 1,-1-3-23,-1-3 0,-2-3 0,-2-1 0,-2-2 0,-1-1 0,-2-1 0,-2-2 0,-2-6 15,-5 7 0,-1-5 0,-2-3 0,0 0 0,-2 1 0,-2 3-35,2-10 0,-2 2 0,-3 0 0,-1-3-34,0 3 0,-1-4 0,-2-1 0,-3 2 0,-5 7-186,-6-9 0,-7 7 0,-5 2 22,-4 3 1,-4 3 0,-6 4-323,-3 3 1,-5 4-1,-8 5 463,4 14 1,-7 3 0,-3 3 0,-1 3 0,3 1 0,-2 3 0,1 3 0,0 3 0,-4 0 0,-4 5-1,1 0 1,-1 0 0,0 0 0,1 0 0</inkml:trace>
  <inkml:trace contextRef="#ctx0" brushRef="#br0" timeOffset="186053">30622 15902 23184,'-20'-4'1979,"0"1"-1710,-1 1 91,-1 2 0,0 6 0,-6 4-180,-5 8-90,-8 7 0,-11 4-467,21-12 0,-3 1 377,-4 1 0,-5 2 60,-5 0 0,-6 1 0,1 0-60,7-3 0,2 0 0,-3 0-421,-1 0 0,-3 1 0,0 0 0,2-2 451,-8 2 0,3-1 0,-2-1-30,-3 1 0,-2 0 0,0-1 0,13-3 0,0-1 0,-1 0 0,-1 0-452,-1-1 0,0 1 1,0 0-1,-1-1 452,-1 1 0,0 1 0,-1-1 0,1 0 22,-2-1 1,-1 1-1,1 0 1,-1-1-1,0 0 1,0 0-1,0 0 1,-1 0-392,-1 0 0,0 0 0,0 0 1,0 0 390,0 0 1,0-1-1,-1 0 1,1 1-1,0-1 1,1 0-1,-1 0 1,-3 1-186,8-1 1,-2 0 0,-3 1 0,1 0 0,1-1 0,2 0 162,-10 3 0,3-1 0,0 0 0,-3 1-33,1 0 0,-3 0 0,-1 1 0,3 0 0,3-1 33,5-1 0,4 0 0,0 0 0,1 0 0,0 0 0,0 0 0,0 0 0,1 1 22,1-1 1,-1 0-1,1 0 1,0 0 48,-14 5 0,0-1 1,0 0-42,2-1 0,0-1 0,1 0-30,0 0 0,0-1 0,1 0 0,1-1 0,1 0 0,0 0 0,1-1 0,1 0 0,-3 0 22,3 0 0,-3 0 1,0 1-1,3-2-22,-1 1 0,4-1 0,-3 1-23,6-2 1,-2 1 0,0 0 0,6-1 66,-15 3 1,6-1-45,4-1 0,2-2 0,7-1 0,1-1 520,-3-3 1,1-1-521,-11 0 0,-3-4-89,31-4 89,7-1 1895,6-2-1985,6 0 2056,2 2-2145,4 3 441,0 0-2961,0 0 2731,0-9 1,2-1-1,0-8 1</inkml:trace>
  <inkml:trace contextRef="#ctx0" brushRef="#br0" timeOffset="186447">24304 17038 21924,'6'-64'3598,"-2"5"-2968,-2 9-180,-2 12-90,0 10-91,-6 15 91,-20 39-315,1 8 0,-2 6-45,-2 3 0,0 1-205,-5 12 1,0 2 204,3-2 0,1-4 0,10-13 0,1-2 0,-3 6 0,4-2 0,8-1 0,8-8-90,14-7 0,10-9 90,17-7-90,13-5 90,-20-5 0,4-2 0,24-1 0,4-1-586,-14 0 0,1 0 586,-7 1 0,2-1 0,-3 1 0,2-1 0,-4 1 90,-5-1 0,-1 1 90,22-5-526,-8-8 526,-26-1 407,-3-10-497,-27-4-90,-4-7 0,-9-8-45,0 6 0,-3-2 72,6 8 1,-2 1-388,-9-14 0,-1 2-135,7 14 1,-1 1-1125,-10-10 0,-1 1 1619,9 11 0,-1 2 0,-7-5 0,-1 3 0,-13-2 0</inkml:trace>
  <inkml:trace contextRef="#ctx0" brushRef="#br0" timeOffset="188416">15557 16101 21924,'-27'-9'2069,"5"2"-1889,2 3 0,5 2 90,1 2 360,0 0-361,3 0 1,3 0-90,1 0 0,3-2 0,-1-1-90,-2-7 0,6 0-90,-3-6 0,6-1 0,22-14 0,23-7 0,7 7-79,-22 18 0,0 6-11,9 19 90,-4 21 90,-11 24-135,-16-17 0,-5 3-376,-3 7 0,-2 3 421,-5 6 0,-2 2-606,-4 3 1,-1-1 605,-3 0 0,-3-1 45,1-3 0,-1-2-45,0-8 0,0-1 224,-2 3 1,2-5-45,-7 10 0,6-4 0,14-40 377,24-20-377,6-12-135,1 1 0,2-4-949,4-2 1,1-2 903,8-5 0,3-2 0,4-2 0,3-1-537,-3 3 0,4-1 1,-3 1 311,5-3 0,-1 1-105,-10 7 0,2 1 1,-5 0-1104,4-2 0,-6 2-186,11-10 432,-23 14 1,-4 1 1186,-8-7 0,-6-4 0,-6 0 0</inkml:trace>
  <inkml:trace contextRef="#ctx0" brushRef="#br0" timeOffset="188616">16393 15532 21655,'2'-14'2878,"6"0"-2248,10 1 89,38-11-629,-5 6-45,-15 6 0,3 0-585,-3 3 1,-2 2-721,12 0-808,5 1 2068,-35 12 0,-9 6 0,-5 6 0</inkml:trace>
  <inkml:trace contextRef="#ctx0" brushRef="#br0" timeOffset="188965">16519 15608 20485,'-39'14'3238,"3"0"-2698,3-1 0,3 5-180,2 4-1,1 10-89,4 11-90,5 7-90,10 7 90,2 0 0,14-5-90,4-5 0,14-10-45,6-21 0,5-5-45,29-2-330,-16-8 1,5-5 329,-9-3 0,1-5 0,-1 1-560,7-2 0,0 0 560,-7 1 0,2 0 0,-4 1 0,-2 2 0,-4 2 0,25-2 0,-17 21 0,-17 38 0,-28 4-220,-5-12 1,-6-1 219,-7-8 0,-3-2 0,0 1 0,-1 0 0,0-4 0,-1-2 422,-18 22-602,3-10-270,7-9 848,5-4-1387,9-7-2249,8 2 3238,8-12 0,12 2 0,5-10 0</inkml:trace>
  <inkml:trace contextRef="#ctx0" brushRef="#br0" timeOffset="189213">24937 15916 14908,'-43'-43'0,"1"0"0</inkml:trace>
  <inkml:trace contextRef="#ctx0" brushRef="#br0" timeOffset="189905">17806 15735 21205,'-24'-2'3688,"1"0"-2699,3 2-269,2 0-91,4-2-269,5-1-90,4 1 0,8 0-90,14 2 0,18-2-90,26-3-90,-21 1 0,2-1-1221,5-1 0,2-2 1221,3 1 0,0-2 0,-3 0 0,0 0-151,-3 1 0,-1 0 151,-7 0 0,-2 1 0,24-5 0,-15 1-450,-5 6-449,-18 1-450,-3 4-630,-15 0 2565,-3 4 1,7 1 0,1 4-1</inkml:trace>
  <inkml:trace contextRef="#ctx0" brushRef="#br0" timeOffset="191565">18858 14740 23094,'-11'-43'1079,"0"0"0,1 3 1,-1 2-630,-9-25-180,2 18 89,3 20 91,7 22-180,2 28-90,12 25-135,-3-15 0,2 5-624,4 2 1,2 3-1,0-1 579,3 7 0,1 0-30,-1-8 0,2 2 0,0-5 75,4-2 0,1-5-45,-1-5 0,3-2 394,21 10-394,-1-18-90,-1-20 90,-1-21 0,0-22-345,-21 13 0,-2-4 345,2-6 0,-3-2 90,-1-4 0,-1-2-90,-4 6 0,0-3 0,-2 4 0,1-4 0,-2 2 0,2-9 0,-1 7 0,3 19 0,-3 38 0,5 45 0,-9-7 0,0 5-610,-1-11 1,0 3 0,0 1 609,0 5 0,0 2 0,0 0 0,1 4 0,-1 0 0,0 1-606,-1 1 1,1 0 0,-1 0 35,0-1 0,0 0 1,-1-1-121,0-2 0,-1-1 1,0-1-241,0-3 1,-1 0-1,1-2 910,-1 18 0,0-3 0,0-9 0,0-2 0,0-5 0,0 0 1</inkml:trace>
  <inkml:trace contextRef="#ctx0" brushRef="#br0" timeOffset="191998">19691 14699 21205,'-25'-22'3418,"3"-3"-2609,3 0 181,9-14-450,24-5-361,9-1-89,25 1-451,3 11 361,-21 14 0,1 1-660,1 0 1,1 0 614,1-1 0,0 1-90,-2 2 1,1 1-676,26-10-269,-7 5-181,-9 10-2068,-5 12-270,-25 32 2519,-9 6 1304,-11-8 0,-5 1 2653,-10 26-1529,4-16 0,1 1-554,-7 18-435,9-23 0,1-3 360,6 0 1486,6-11-1487,14-11 211,28-14-975,-7-10 0,2-4-360,1 3 1,0-1-316,4-5 0,-1-3 720,-6-3 0,-3 0 0,11-10 0,3-15 0</inkml:trace>
  <inkml:trace contextRef="#ctx0" brushRef="#br0" timeOffset="192614">20876 12917 21835,'15'-7'3328,"-1"1"-2789,-4 3 1,2 1-90,0 16-180,4 14-91,3 22-89,-9-18 0,0 2-193,0 4 0,0 1 148,0 3 0,-1 2 0,2 20 0,0 1-45,-4-16 0,-1-1 0,1 11 0,-2-1 0,-3-16 0,-1-5 90,-1 11-90,2 1 0,2-37 0,3-6 0,4-17 0,6-7 0,7-14-90,8-7 90,7-2 0,-8 16 0,1 1 0,14-4 0,10 3 0,-25 27 0,-9 10 476,-4 8-476,-9 7 0,-4 3 0,-10 0-90,-4-3 180,-7-5-180,-4-4 0,-3-8-539,-18-8 89,8-9-450,-15-9-359,14-6-900,10-3 1,2-2 2248,-7-21 0,13 13 0,4-2 0,3-22 0</inkml:trace>
  <inkml:trace contextRef="#ctx0" brushRef="#br0" timeOffset="193014">21339 12646 21025,'12'-28'2519,"1"4"-1980,-1 6-179,-2 4-90,0 7-180,-2 3 0,0 4 90,-1 0-90,-1 0 90,-4 0 989,0 0-360,-1 0-359,0-2 0,2-2-270,0-3 0,3-5-180,0 1 0,4-1 0,15 11 0,14 31 0,2 8-181,-17-7 1,-2 3 180,6 20 0,-4-1 0,-3-10 0,0-12 0,5-35 0,6-21 0,-11-6 0,1-7-277,2-6 0,3-5 277,-2 6 0,2-4 0,2-3 0,-1 4-710,2-7 1,1 2 0,1-3 641,0 2 1,2-4-1,1 1 1,-2 4-443,0 0 0,-1 4 1,1-1-751,-4 7 1,3-2 0,-1 1 0,-3 3 1184,13-14 0,-2 5 1,4-4-1,-1 8 1,-3 14-1</inkml:trace>
  <inkml:trace contextRef="#ctx0" brushRef="#br0" timeOffset="195031">17985 17431 17247,'-13'0'5127,"2"0"-4227,6 0-181,-2 6-89,2 4-180,1 8-180,-5 4-1,8 2 361,-8 8-270,8-11 90,-3-2-91,4-13 91,0-6-360,4-18-90,4 0 0,10-20 0,8 2 0,2 9 0,3 1 0,17-10 0,-15 15 0,1 3 0,9 7 0,-9 21-90,-8 16 90,-16 11 0,-5 6 0,-4-7 0,-2 1-374,-2 16 1,-3 0 373,-3-14 0,-2-1 0,0-2 0,-1-2 90,-10 27-180,3-13 90,9-12 90,5-11 0,8-14 0,9-5 0,38-20-90,4-5-259,-12 1 0,5-2 259,-5-1 0,2-2 0,-1 1-45,6-3 0,3-1-375,2-2 0,4-2 1,-6 3-256,-10 4 1,-3 0-136,8-6 1,-5 0-1440,-2-10 2249,-13-3 0,-11-2 0,-6-1 0</inkml:trace>
  <inkml:trace contextRef="#ctx0" brushRef="#br0" timeOffset="195248">18931 16893 20728,'-16'-61'3329,"2"4"-2250,5 5 0,0 9 136,8 5-586,-3 2-458,4 18-171,4 12 0,6 31 0,7 22 0,-5-13 0,2 3-434,1 6 0,1 2 434,1 4 0,0 2 0,2 2 0,-1 1-405,-1-1 0,1 0-405,-2-2 1,0 0-1530,4 12 1,-1-1 2338,-6-19 0,0-2 0,2 7 0,0-4 0,1 3 0</inkml:trace>
  <inkml:trace contextRef="#ctx0" brushRef="#br0" timeOffset="195873">16682 18186 23094,'-17'-13'1799,"5"1"-1529,4 1-1,4 2 91,11 0-90,8-2-180,11 0-90,11-3-180,6 0-539,4 3-541,-2 0-629,-3 6 1889,-5 1 0,-8 12 0,-4 2 0</inkml:trace>
  <inkml:trace contextRef="#ctx0" brushRef="#br0" timeOffset="196021">16844 18376 18550,'-29'28'3238,"3"-5"-1573,9-12-1215,7-5 194,10-12-554,10-3-180,11-9-450,7-3-256,7 0-643,0 1-900,-4 6 2339,-7 1 0,-11 8 0,-6 1 0</inkml:trace>
  <inkml:trace contextRef="#ctx0" brushRef="#br0" timeOffset="196505">15191 18241 22464,'-50'-4'1169,"0"1"1,3-1-1,3-1-899,5 1 0,2-1 90,-21-6-180,15 6-1,15 1 1,15 16-90,17 9-45,15 16 0,6 7 0,-4-10 0,1 4-381,5 10 1,3 7 0,-2-2 305,-7-8 0,-1-2 0,-1 0 30,1 1 0,-1 0 0,-2-1 0,3 12 0,-3-6-624,-2 5 444,-4-11 0,-3-11-90,-4-16 73</inkml:trace>
  <inkml:trace contextRef="#ctx0" brushRef="#br0" timeOffset="196505">15011 19049 20180,'-19'-33'-64,"-7"-18"-30,8 9 0,3 0-1,0-5 1,0 1 0</inkml:trace>
  <inkml:trace contextRef="#ctx0" brushRef="#br0" timeOffset="196505">15156 19049 25527,'2'-18'-67,"12"-37"67,2 11 0,9-13 692,-2 30-692,3 14 0,1 17 0,-1 14 90,-3 19-90,-7 8 0,-8 8 0,-11-1 0,2-47 0</inkml:trace>
  <inkml:trace contextRef="#ctx0" brushRef="#br0" timeOffset="196917">14724 17698 13770,'-10'-52'3688,"4"2"-730,2 5-2328,4 6 872,4 5-1142,4 7-90,8 5 530,5 4-620,3 8-90,2 4 90,1 16 1724,-1 9-1814,1 17-90,-5 12 90,-1 8-90,-5 4 0,-2-2 90,-4-5 180,0-10-1,-4-9 91,2-12-90,-3-10-90,2-6-90,-2-6 0,2 0-90,14-16 0,4-2 0,15-20 0,2-1-367,5-2 367,2-4 0,-2 2 90,-4-4-90,-7-3 0,-5-4-45,-17 25 0,0-3-180,1-15 1,0-4-586,-1-2 1,1-1 269,-1 0 0,1 1-1112,-1 4 0,1 4 528,-1 13 0,2 2 1124,3-3 0,3 0 0,3 0 0,3 0 0,1-2 0,1 0 0</inkml:trace>
  <inkml:trace contextRef="#ctx0" brushRef="#br0" timeOffset="198279">17806 18490 19856,'6'15'2248,"-1"1"-1978,-1 2 90,-1-2 540,2 4-631,-3-12-89,2 3-90,-4-11-90,-7-9 180,-2-3 270,-20-30-180,6 2-135,7 9 0,0 0-46,-6-20 91,5 2-90,2 5 0,8 8 0,-2 7 90,8 9-90,1 8 0,26 37 0,10 16 0,3 2-597,-12-11 1,4 5-1,-3-4 552,-5-7 0,-1-2 90,5 6 0,-1-2 45,12 7 90,7-9-180,-30-31 0,-2-22 0,-14-16 90,-8-14 294,4 23 1,-2 0-385,-2-3 0,-2-1-90,-1-3 0,0-1 45,-4-3 0,-1-1-484,-2-3 1,-1-1 483,-2-3 0,-2-1-45,-1-1 0,-1-1 0,-1 1 0,-1 1 0,0 0 0,1 2 0,-1 4 0,1 0 0,2 5 0,1 1 0,2 6 0,1-1-45,-1-9 0,8-1 45,20 8 0,8 0 0,-1-6 0,9 0-30,21 6 0,14 1 0,-1 2-687,-12 8 1,-1 1-1,3-1 717,1-1 0,4-1 0,1-1 0,1 0 0,-4 4 0,2-1 0,1 1 0,-1 0 0,-1 1 0,0-1 0,-1 2 0,0 0 0,2-1 0,0 0 0,3-1 0,0-1 0,-1 2 0,-4 2 0,9-4 0,-4 2 0,-1 1 30,-4 1 0,0 1 0,-3 2-30,15-7 0,-4 1 12,-11 5 0,-3 2-57,-8 3 0,-3 2 45,14-10 482,-13 9-751,-11 3-271,-10 8-180,-6 1 2106,-4 4-2556,-2 0 1326,-9 18 1,-1-3 0,-8 16-1</inkml:trace>
  <inkml:trace contextRef="#ctx0" brushRef="#br0" timeOffset="205573">20048 16405 23723,'-22'-42'1889,"3"6"-1799,1 9 0,9 13 0,4 12 0,5 15-90,3 15 0,7 10 90,11 8-90,8 4 0,5-2 0,-7-17 0,1-1 0,13 11 0,-15-17 0,1-3 0,5-7 0,-2-6 0,-5-14 0,-3-8 0,-5-11 180,-5-9 540,-2-27-271,-6 13-89,0-13-90,-4 26-90,0 5-90,0 17-90,2 9 90,2 20-90,4 15 0,2 13-225,1-2 0,-1 4-180,-1-9 0,-1 0-656,3 15 0,1-1-19,-4-15 1,0-2-8752,9 30 8938,-1-12 0,0-7 0,0-7 1</inkml:trace>
  <inkml:trace contextRef="#ctx0" brushRef="#br0" timeOffset="205737">20714 16405 21835,'-20'-53'3148,"1"8"-2968,-3-8-630,13 23-360,-2-3-2428,11 24 3238,3 11 0,2 14 0,3 8 0</inkml:trace>
  <inkml:trace contextRef="#ctx0" brushRef="#br0" timeOffset="206266">20953 15966 22014,'-6'-21'2699,"0"1"-2429,6 2-90,0 0-90,6 0 0,4-2-90,12-3 0,7-4 179,9-1-89,2 1-90,-2 5 180,-5 3 0,-7 10-90,-4 9 0,-3 18-90,-1 16 0,-2 22 45,-4-2 0,-1 5-723,-1-10 0,-1 1 498,-1-5 0,1 2 0,-1-2-270,0 6 1,1-2-316,0 0 1,0 0-451,-2-4 1,0-2 1180,0-4 1,-2-1-1,-1-4 1,-2-1-1,2 28 1</inkml:trace>
  <inkml:trace contextRef="#ctx0" brushRef="#br0" timeOffset="206435">21120 16527 18800,'-7'-32'2699,"13"-20"-1162,11 11-1627,17-15-360,7 17-359,8 1-270,2 6-810,-2 3 1889,-6 4 0,-11 4 0,-6 1 0</inkml:trace>
  <inkml:trace contextRef="#ctx0" brushRef="#br0" timeOffset="206865">21449 15798 20845,'-16'-61'3598,"-2"0"-2968,-5 5-271,-3 3 1,-8 4-2381,-11 8 2156,18 21 0,-2 2-46,-7 1 1,-3 2 0,-7 2 0,-2 3-45,-8 1 0,-3 4-383,14 4 1,0 2-1,-2 1 368,-3 2 0,-2 2 0,0 2 0,-4 3 0,1 2 0,-1 2 0,-2 2 0,1 4 0,1 1-389,-1 4 1,0 2-1,2 2 389,1 3 0,1 2 0,-1 6 6,14-5 0,0 5 0,-1 3 0,3 0 0,2-2-14,1 2 1,3 0-1,2 0 1,-1 3-23,2 1 0,-1 3 0,2 2 0,2-1 0,4-1 22,6-1 1,3-1-1,4-1 1,1 2 37,0 15 0,3 1 0,4 0-30,2-1 0,5-1 0,3 0-407,3-3 0,5 0 1,2-3 376,5-1 0,3-3 0,4-1 234,3-3 1,5-2 0,3-3-235,3-3 0,4-3 0,7-5-18,-6-11 0,4-2 0,4-3 0,5-5 0,2-6-114,-13-7 0,4-6 0,3-3 0,2-3 0,1-3 0,0 0 0,-1 0 0,-2 1 0,-4 3 132,10-1 0,-2 1 0,-3 1 0,0-1 0,1-4 0,1-4-51,-3-2 0,4-4 0,1-3 0,1-2 0,-3-1 0,-4-1 0,-7 0 0,-8 0 51,-2-7 0,-9-1 0,-5-1 0,-1-2-155,0-1 0,-2-2 1,-2 0-1,-1-1 155,-2-1 0,-2-1 0,-2 0 0,-1 0 0,-2-1 0,-2 0 0,-2 0 0,-1 0-159,-1-15 0,-2 0 1,-5-2 0,-4 7 1,-5-4-1,-2 2 1,-2 4-173,-2 0 0,-2 4 0,-4 0-8,0 6 1,-2-1 0,-2 3 0,-4 8-263,-3 6 1,-4 8-1,-2 3-2677,-4 2 0,-2 4 0,-1 4 2925,-5 3 1,-1 4 0,-2 4 0,-3 4 0,-1 4 0,0 3 0,-3 3 0,0 0 0,0 0 0</inkml:trace>
  <inkml:trace contextRef="#ctx0" brushRef="#br0" timeOffset="431837">21619 15278 22644,'-38'-41'1529,"-3"1"-1079,-3 8 0,-3 3-1,-4 6-89,2 5 0,-1 2 45,15 8 0,-1 1 44,-20-3-499,19 4 1,0 1 409,-20 3-90,-4 0-225,29 1 0,-3 2-45,-17 4 0,-1 2 0,11-2 0,0 1-415,-14 4 1,0 2 414,18-3 0,1 0 0,-12 4 0,1 0-79,13-2 0,1 0 79,-7 3 0,2 1 0,-6 7 0,7 1 0,4 2 0,-11 16 0,9-8 0,12-8 0,1 0 204,-12 11-204,9-5 0,0 1-1247,0 0 0,0 1 1247,0-1 0,0 1 0,5-4 0,1-2 344,-4 7-344,4 0 0,1-2 0,5 1 0,0 4 0,4 3 0,0 6 0,5 3 0,-1-8 0,0 1 0,3 24 1430,-3-22 1,0 1-1431,5 18 0,-3-18 0,1 0 0,2 21 0,-1-24 0,0 0 0,2 10 0,0-2 0,0-5 0,2-4 0,-2-3 0,2 0 0,0 1 0,0 2 0,6 22 0,-1-15 0,-2-15 0,1 1 0,3 2 0,0-2 0,9 21 0,-6-18 0,1-2 0,10 15 0,3-4 0,-1-2 0,-6-16 0,1-1 0,7 13 0,10 10 0,-12-20 0,-1-1 531,0-2-531,1-2 0,13 12 0,-8-12 0,11 12 0,-12-14 0,15 14 0,-8-11 0,15 8 0,-12-11 0,4-3 0,-2 1 0,3-5 0,-1-1 0,1-1 0,1-1 0,0-1 0,1-5 0,1-3 0,4-4 0,0 0 0,-13-4 0,2 0 0,19-2 0,-20-1 0,0-1 0,12-4 0,-2-3 0,-1-3 0,-3-5 0,-11 3 0,0-1 0,16-18-249,-16 10 0,-1-2 249,-10 4 0,-2-3 0,1-4 0,-1-1 0,1-3 0,-1-2 0,-2-2 0,0-2-1614,0-1 1,-1 0 1613,-1-1 0,-2-1 0,0 0 0,-1-3-337,-3 4 0,0-4 0,-2 2 337,2-9 0,-1-1 0,-2 8 0,0-1 0,-1 1 0,-2-5 0,-2 2 0,1 1 0,-2-3 0,-1 7 0,0-4 0,-1 0 0,-2-1 0,0-1 0,-1 1 0,0 1 0,-1 0 0,0 1 0,-1 2 0,-1 1 0,-2 4 0,-2-3 0,-2 4 0,1-1 0,-2 1 0,-2 1 0,0 1-211,-2 1 1,-1 1 210,-1 2 0,-1 1 0,0 0 0,0 0 0,-1 3 0,1 0 51,0 2 0,-1 1-51,1 1 0,0 2 0,-21-23 0,0 7 0,1 5 0,10 17 0,-1 2 0,-18-6 0,16 11 0,-1 2 0,-17 3 0,-1 5 0,-1 2 0,-2 2 0,-2 6 0,-3 1 0,28 0 0,-1 2 0,-16 4 0,-2 2 0,-5 5 0,-3 3 0,10-1 0,-2 2 0,2 0 929,-11 7 1,4 1-930,1 3 0,4 0 0,18-10 0,3-1 0,0 1 0,2 0 0,1 0 0,1 0 486,2 1 0,1 0-486,1-1 0,1 2 0,2 0 0,0 2 0,-5 17 0,1 1 0,5-8 0,2 0-66,-6 16 0,3 2 66,8-12 0,2 0 0,-1 3 0,1 4 0,4-3 0,2 5 0,-1-3 0,1 11 0,0-1-298,1-8 1,1 2-1,0-3 298,3 4 0,0-4 0,0 1 0,2-2 0,2 0 0,2 0 0,2-3 0,1-1 0,2 1 0,2-1 0,2-2 0,3-2 177,0 0 0,4 0-177,0-5 0,4 0 0,2 0 0,3-2 0,4 0 0,-1-1 0,0 0 0,0 1 0,1-3-142,1-3 0,2-3 1,-2-2 141,4 1 0,-1-4 0,1 0 0,1-1 0,1-3 0,-1-2 0,1-2 0,0-1 0,1-2 0,1-2 0,1-3 0,-1-2 0,3-1 0,0-2 0,0-4 0,3-3-609,-3-3 0,3-2 1,-2-1 608,8-3 0,0-3 0,-9 1 0,1-2 0,-3 0 239,2-4 0,-2-4-239,-9-1 0,2-4 0,-4-1 0,6-6 0,-3-2-543,-8 3 1,0-3 0,-4 0 542,0-10 0,-6 0 0,-1-7 0,-3-2-94,-5 17 1,-1-2 0,-1 0 93,-1-3 0,-1-1 0,-1-1 0,0-3 0,-1-1 0,-1 0 0,0-2 0,-1-1 0,0 0 0,-1 0 0,-1 0 0,-2-3 0,-1-1 0,-2-3 0,-1-1 0,0 4 161,-1-3 1,-1 3 0,-1-3-162,-1 5 0,0-2 0,-2 0 0,0 5 0,-3 2 0,0 5 0,-2 1 0,0 1 0,-1 1 0,0 0 0,0 3 0,-1 1 0,-1 1-28,-8-16 0,-4 1 28,2 13 0,-3-1 0,0 5 0,-6-3 0,-2 4 0,6 8 0,-2 1 0,-3 6 0,-5 9 0,-4 6 0,3 3 0,-10 1 0,-2 5 68,7 2 0,-3 2 0,2 4-68,-7 7 0,3 4 0,-2 5 0,0 2 9,0 3 0,0 1-9,0 4 0,1 3 0,19-11 0,0 0 0,2 2 0,-1 1 0,0 1 0,1 1 0,1 2 0,2 1 0,0 0 0,0 2 0,2 1 0,1 0 0,1 1 0,1 0 0,0 3 0,3 3 0,0 4 0,1 1 0,1-3 0,0 4 0,2-2 0,1 3 44,0-3 0,1 3 0,0 0 0,3-2-44,2-2 0,3-1 0,1 2 0,2 1 0,1 4 0,1 0 0,1-3 0,1 3 0,2-2 0,1 1 0,1-2 0,1 3 0,1-1 0,2-4-420,4-1 1,1-4 0,3 0 419,0 1 0,1-1 0,2 0 0,2-2 0,2-1 0,0-1 252,3 0 1,1-1-1,1-1-252,2-2 0,0-1 0,2-2 0,1 0 0,2-1 0,0-2 0,19 12 0,2-4 0,2-5 0,2-3 0,1-4 0,2-5 0,0-4 0,2-4 0,0-4 0,2-5 0,-1-4 0,1-4 0,1-5 0,-1-5 0,-21 3 0,0-3 0,0-1 0,-2-2 0,-1-1 0,2-4 0,-2-4 0,3-4 0,-2-2 0,-2 1 0,1-3 0,-3 0 0,1-3 12,-3 0 0,2-2 1,-2-1-1,-5 0-12,-1-4 0,-6 0 0,0-1 58,0-3 0,-1-1 1,-1-1-59,-2-3 0,-2-1 0,0 0 0,0-3 0,-1 0 0,-1-1 217,-1-1 0,-1 0 0,0 0-217,-1-1 0,-1-1 0,-1 1 0,-1 1 0,-1 1 0,-1-4 0,-3 2 0,-1-3 0,-2-1 0,0 4 0,-3-1 0,-1 2 0,-1-2 0,-2 5 0,0-2 0,-2 1 0,-3 4-383,-4 5 0,-2 4 1,-3 1 382,-1 0 0,-2 2 0,-3 1 0,-1 1 0,-3 2 0,-1 1-3,-2 2 1,-2 1 0,-2 1 2,-1 2 0,-2 2 0,-1 2 0,-1 1 0,-2 3 0,-1 1 0,-1 4 0,-2 1 0,-1 3 0,1 2 0,-2 3 0,-3 3 0,-4 4 0,-4 4 0,-1 3 0,4 0 0,-5 2 0,2 2 0,-2 2-53,2 1 0,-3 1 0,1 2 1,4 1 52,1 5 0,4 1 0,0 2 0,1 1 0,0 1 0,2 2 0,2 2 0,1 1 0,2 2 141,2-1 1,2 2 0,1 4-142,3 2 0,0 4 0,2 3 0,2-2 0,0 3 0,3-1 0,1 7 39,4-1 1,-1 6 0,1 4 0,3-1 0,3-5-40,4-7 0,4-2 0,1-1 0,1 3 0,-1 2 0,1 3 0,1 1 0,1 0 0,2-4-224,2-1 1,2-2 0,1 0 0,1-1 223,0 2 0,2-1 0,0 1 0,2-1 0,2 16 0,3 0 0,1-1-14,1-2 1,2 0 0,3-1 13,1-2 0,2-1 0,3-2 0,1-2 0,2-2 0,3-2 0,1-2 0,3-1 0,3-3-91,1-3 1,4-3 0,1-2 90,2-2 0,3-3 0,2-4 0,1-2 0,2-4 0,5-4 0,2-6 0,5-3 0,3-5 0,0-3 0,-11-4 0,2-3 0,-1-2 0,1-1 0,-1-1 0,0 1 0,-1 1 0,1-2 0,-1-3 0,1-4 0,-4-3 0,2-4 0,0-3 0,-2-1 0,-3 0 0,-5 1 61,12-10 1,-7 0-1,1-5-61,-4 2 0,1-4 0,-1 0 0,-6-1 0,-4-1 0,-5 0 0,-2-2 0,-1-3 0,-2-1 0,-2-1 0,-2-1 0,-2-1 0,-2-1 211,-1-2 0,-3-1 0,-1-1-211,-2 1 0,-2-1 0,-2 0 24,-1-1 0,-3 0 1,-1 0-25,-1 1 0,-2-1 0,-2 1 0,-1 0 0,-3-1 0,-1 1 0,-2 0 0,-2 0 0,-1 1 0,-3 1 0,-1-1 0,-2 2 56,-2 0 0,-2 0 0,-1 1-56,-2 2 0,-2 0 0,-2 2 111,-2 1 1,-2 1-1,-1 1-111,-1 2 0,-2 0 0,-1 3 0,0 3 0,-1 2 0,-6 1 0,0 5 0,-5 1 0,-2 2 0,3 4 0,-4 0 0,1 3 0,-3 3 0,2 2 0,-4 1 0,1 3 0,2 4 0,-3 7 0,2 5 0,0 3 0,-2 3 0,0 2 0,0 4 0,0 3 0,1 3 0,-2 6-146,13 1 0,-2 4 0,0 3 0,1 1 0,3 0 146,0 1 0,4-1 0,0 2 0,-1 4 0,1 1 0,-1 3 0,1 2 0,2 1 0,4-2 15,3 1 1,5-2 0,2 2 0,1 5-16,2 4 0,0 5 0,1 3 0,2-1 0,2-3 0,0 1 0,2-3 0,1 1 0,0 3-74,2-1 0,0 3 0,1 1 0,2-1 0,2-4 74,3-4 0,2-2 0,2-2 0,2 0 0,0 0 0,1-1 0,2 0 0,1-1 0,4 15 0,2-2 0,7 2-114,-2-17 0,5 2 0,1-1 0,2 0 0,-1-4 114,2-1 0,0-4 0,1 0 0,3 0 0,8 9 0,3 1 0,4-2 0,3-7 114,5-9 0,5-5 0,0-4 0,-2-3-114,2 0 0,-1-3 0,2-3 0,-3-2 0,3-1 0,-1-2 0,-4-5-30,-5-6 0,-4-3 0,-1-3-960,20-5 1,-4-6-405,-6-4 0,-4-6 1455,-7-5 0,-5-4 0,-6-3 1,-5-3-1,-4-2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54:31.26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14716 2746 22194,'-53'-30'2879,"4"3"-2609,10 4-91,7 5 1,6 1 270,16 23-270,13 13-90,24 38-45,-8-19 0,3 3-675,4 8 1,2 2 629,3 5 0,1 1 0,-9-17 0,0 1 0,1-1-950,-1-1 0,1-1 0,0 1 950,11 16 0,-1-2 0,-2-5 0,-1-3-657,-1-5 1,-1-3 656,-3-5 0,-1-3 0,20 14 90,-7-20 585,2-39-675,-20-15 0,-5-9 0,1-3 0,-4-3 894,-2-15 1,-3-1-850,-4 8 0,-2 1-45,-1-1 0,0-1 90,-3 2 0,0 2 45,1 4 0,-1 3-90,-2 5 0,-1 3 2120,-7-24-2165,1 40 0,-2 31 0,6 17 0,2 12 0,-4 15 0,-2 11 0,1-2-633,2-9 0,0-1 1,-1 4 609,0-1 1,-1 5-1,0 0 1,0-4-680,0 1 1,0-3 0,1-1 551,-1-3 0,1-1 0,0 0-30,0-6 0,1 0 0,-1 1-827,-1 7 1,0 2 0,0-4-569,1-4 1,1-2-3342,-2 7 1,3-13 4854,6-31 0,10-31 1,3-14-1</inkml:trace>
  <inkml:trace contextRef="#ctx0" brushRef="#br0" timeOffset="316">15264 3578 21115,'26'-55'779,"0"0"1,-2 6 0,-2 1-601,-4 7 1,-1 3-1647,11-21 1647,-10 22 337,-4 24-427,-7 26-90,-4 28 90,-3 23-300,0-24 0,0 2 210,0 3 0,0 1 45,0-1 0,0-1-45,2-3 0,0-1-69,1-5 1,2-2 68,10 21 883,21-9-523,16-35-91,0-15-89,-23-12 0,-3-7 180,5-32-45,-18 6 0,-4-2-270,-5 9 0,-3 0 205,-2-13 0,-7 0-340,-14 8 0,-6 6-233,6 11 1,-2 4 52,-9-5 1,-1 6-631,-17 10-89,6 12-181,3 15-809,9 8-7852,10 6 9613,13 0 0,18-5 0,7-2 0</inkml:trace>
  <inkml:trace contextRef="#ctx0" brushRef="#br0" timeOffset="1600">16036 3270 14697,'51'0'1979,"-6"0"1085,-7 10-2884,-16 5 1136,-7 14-1226,-11 31-90,-4-8-45,1-17 0,1 0 663,4 12-707,8-6 2587,9-9-2498,5-5 0,32-17 135,-25-14 0,0-3-45,2-1 0,-1-4 180,5-15 0,-3-4-1,0-10-179,-16 12 0,-4 1 90,-1-8-90,-9 8-90,-5 8 0,-3 11 0,0 39-180,4 29 45,-1-24 0,0 1 0,2 3 1,3-2-46,11 4-180,35-16 270,0-24-994,-12-10 0,0-5 1084,-5-7 0,-1-4 45,1-5 0,-1-3-283,1-3 1,-1-5 417,-4-4 0,0-5 0,-3 0-90,-7 10 0,-1 2 0,0-3-284,4-14 0,1-2 1,-4 2 463,-3-3 0,-3 1-91,-5 13 1,-1-1 0,-3 3-152,-3-5 0,-2 5-28,-4-20 1773,-20 68-1773,8 20 0,1 10 0,-3 9 0,0 5-1217,-2 10 1,1 3 1006,5-18 0,0 2 0,-1-1-90,1 2 0,0 0 1,0 0-492,0-1 1,1 0 0,-1-1 295,-5 18 0,0-1 23,1-5 1,1-3 291,1-7 0,0-3 135,1-6 0,0-4 45,-10 18 180,-1-18 90,1-19 2158,1-12-2068,2-15 3094,2-11-3275,9-15 91,1-12-180,12-11-800,6-5 755,-2 31 0,2 2-45,3 0 0,3 2 90,20-24-90,-2 24 0,2 3 0,-7 9 0,1 3-198,11-2 1,1 4 197,21 11 0,0 11 0,-31-1 0,1 2-45,0 3 0,1 1 90,-1 3 0,1 1-45,0 1 0,-1 2 0,0 1 0,-1-1 0,-1 2 0,-1 0 0,-1-2 0,1-1 0,-3-1 0,1 0 0,6-1 0,1-2 0,14 1 90,7-9 180,-12-29-90,-15-6 90,4-18 89,-17 4 1533,-2 0-1712,-4 5-90,-1 9 0,-4 23 474,-2 16-564,-2 53-180,0-26 0,0 1 135,1 1 0,0-2 0,1-3 0,2-5-45,8 1 0,19-18 90,0-16 0,19-21 0,-2-20-323,-22 15 1,1-3 322,3-4 0,1-5 149,-2-1 1,2-6 0,-2 3-533,6-6 0,-1-1 473,-7 8 0,1-2 0,-3 3 45,4-5 0,-4 6-135,6-10 90,-4 7-90,-22 46 0,-12 16 655,-3 12-655,-5 9-90,2-5 1116,5 0-1116,4-9 90,14-1 0,2-13-90,13-5 90,5-13 0,3-7 0,7-4 0,-8 2 0,2-1 0,20-6 0,-19 8 0,0 2 0,13 4 0,-4 11 0,-6 9 90,2 30-90,-18-3 0,-2 19 0,-18-11 0,-15 9 0,5-15 0,-7 1 0,7-21 0,6-7-90,-2-6 90,8-3 0,4-4 0,9 0 0,17-10 0,-5 2 0,7-10 0,-15 3 0,-5 1 0,-5-4-179,-6 2-541,-2-4-449,-10-3-540,-4 2 1709,-39 3 0,-7 19 0,13 3 0,0 1 0</inkml:trace>
  <inkml:trace contextRef="#ctx0" brushRef="#br0" timeOffset="2215">16007 5875 24443,'0'9'1709,"0"3"-1259,0 1-90,-3 9-181,2 10 1,-6 11 0,6 13-405,-3 8 225,4-28 0,0 3 45,0 17 0,0 1-45,0-12 0,0 1 0,0 1 0,0 5 0,0-4-135,0 5 0,0-3-135,0 1 0,0-3-90,1-10 1,-2-4-541,-6 2-269,-6-9-102,-11-13-708,-8-6-270,-11-12 2249,-8-5 0,-8-7 0,-4-5 0</inkml:trace>
  <inkml:trace contextRef="#ctx0" brushRef="#br0" timeOffset="2566">15402 6739 20935,'-16'-11'2339,"5"0"-1530,8 2-269,10 4 180,28 7-496,-4 7 1,3 3-421,2 0 1,0 1 240,8 7 0,-3 2 0,-10-2 0,-3 1 0,0 3 0,-3 2 0,-2 1 0,-1 2 0,-4 1 0,-2 2 0,-1-1 0,-2 1-45,6 29 179,-11-25 1,0-1 0,2 12 90,0 3 90,16-42-270,-1-13 0,21-25 90,-1-15-272,-21 19 1,3-3 271,13-15 0,0-2-185,-10 12 1,0-2 4,1-1 0,3-4 0,-4 2 0,1-6 0,-3 2 0,0-1 0,-2 2 0,-9 6 0,-6 2-354,-12-6 264,-20 7-270,-19 11-135,-14 18 1,-7 9-1,10 1 1,-4 5-722,4 1 0,-7 3 0,-1 1 0,6 0 1216,5 0 0,4-1 0,-2 2 0,-14 5 0,-2 2 0,5-2 0,0 0 0,1 1 0</inkml:trace>
  <inkml:trace contextRef="#ctx0" brushRef="#br0" timeOffset="4157">9596 9742 24353,'-17'-25'1619,"1"5"-1439,0 8-90,0 14 0,-1 20-90,-3 23 45,4 16 0,-1 7-944,3-11 0,-1 4 899,3-8 0,-2 7 0,1 2 0,0-3 0,-1 5 0,1-2 0,-1 0 22,3-10 1,0 0 0,0 0-1,1-4-22,0-1 0,0-2 0,2-5 254,-2 3 0,6-14-254,8-25 0,8-28 0,0-6 0,1-5-408,2-9 0,2-3 408,2-9 0,1-4-731,-6 18 0,1-2 0,1 1 791,-1-1 0,1-1 0,-1 2 29,9-21 1,-1 3-155,-1 7 0,-1 3 245,-3 9 0,-1 3 90,11-11-181,-4 32-44,-8 41 0,-2 14-45,-2-3 0,-2 5 59,2 15 1,-1 9 0,1-1-120,-2-9 0,0 0 0,0-1 525,0 0 0,-1 0 1,2-3-511,7 15 0,1-9-45,12 2 0,6-15 1801,3-20-1621,23-18 0,-13-20-1402,-10-7 0,-1-4 1402,3-21 0,-15 15 0,-3 0 59,4-15-59,-5 7 526,-5 12-616,-4 13 0,-2 13 0,0 15 3184,8 27-3184,-3-6 269,0-4 1,3-1-450,20 1 90,4-5 90,1-20-90,-6-15 90,-2-9 0,1-12 90,-5-7 0,-5-8 180,-9-7-270,-12 14 0,-4-1 0,-7-20 0,-2 18 0,-4 4 0,-13 9 0,1 15 0,9 30 0,9 21-405,4-2 0,0 1-494,4 19-181,3-8 1,7-4-1260,28-5 990,9-11 270,12-39-755,-12-21 2464,-2-7 809,-3-6-539,-5 1-271,-8-1 1,-5 1-149,-14 14 1,-2-1 58,3-17-1,3-12-89,-14 26-90,0 9-180,-4 7 0,0 8-180,0 20 90,0 34-90,0 6 0,0-14 0,0 0 1263,0 14-1263,0-7 0,3-8 0,4-7 326,3-12-236,6-10 180,15-35-90,-9 1 0,0-2-45,0-3 0,1-1-303,1-7 0,-1 0 213,-8 12 0,0 1 0,5-7 0,0 1-45,12-12 0,-1 7 0,-5 55 0,-7 29 0,0 10 0,-7-19 0,1-1 0,14 8 0,-1-11 516,5-16-516,-8-20 0,1-6 0,0-2 0,-1-2 0,3 5 0,-9 4-90,-1 3-360,-10 4-180,-4 0-359,-2 0-180,1 0-271,4-4-359,3-7-359,7-12 2158,4-6 0,1-2 0,19-23 0,-12 15 0,1-1 0</inkml:trace>
  <inkml:trace contextRef="#ctx0" brushRef="#br0" timeOffset="5018">12129 9584 19406,'26'-30'1619,"-1"1"0,-2 1 0,0 2-899,15-20-91,-8 10-89,-9 9-180,-5 9-90,-10 9-90,-2 13-90,-8 16-1,-4 21 1,-5 22-240,5-23 1,-2 6 0,1 0 149,0 4 0,1 1 0,-1 0-934,-1 2 0,0-1 0,1-1 934,1-5 0,1-1 0,0-4 0,0-4 0,0-4-16,4 3 0,0-3 196,-3 6 0,6-3 0,4-26 220,4-12-400,10-12 90,7-9 2881,9-9-2881,3 0-90,4 0 271,-2 7-1,1 7-270,-16 17 0,-10 33-90,-23 7 0,-12 23-180,-9-14 0,-5-5 0,-3-7 90,-1-11 0,2-7-89,7-11-1,5-3 90,9-4 90,8-4 0,8-7 0,10-8 90,26-26 0,1 11-663,-10 8 0,1 2 663,17-4 50,-2 2-50,-1 5 89,-3 3-89,-1 4 0,-3 3 0,-4 0 90,-3-2 0,0-11 1320,-8 3-960,-3-15-134,-11 16-136,-4-4 0,-2 12 0,0 8-90,0 2 0,0 12-90,0 9 0,0 15-90,-2-2 0,0 3-360,0-1 1,0 0 134,0 0 0,-1-1-135,0 15 180,3-34 90,3-6 1,4-12 358,16-17 181,-3-5 45,2-2 0,1-2 44,4-11-89,10-11 90,-14 22 0,-5 8-270,-4 6-180,-4 9 0,-4 3 0,-2 12 0,-2 4 0,-2 11 0,0 0 0,0 2 0,2-7 0,-1 0 0,4-11 0,1-1 0,21-18 0,0-3 0,19-16 0,-2-3-392,5-5 392,4-1 0,-19 16 0,-1 1 0,13-7 0,4 4 0,-28 26 0,-6 12 0,-5 12 0,-5 6 0,-5 5 0,1-4-3328,4 2 989,4-11 2339,7-4 0,5-12 0,3-6 0</inkml:trace>
  <inkml:trace contextRef="#ctx0" brushRef="#br0" timeOffset="7473">24206 8037 11760,'2'-2'5307,"0"0"-629,-2 2-4678,0 4 90,0 1-1,0 4-89,2 0 180,-2 0 0,4-4 0,-2 3 0,1-7 0,-2 3 90,-1 0 0,0-3 449,0 3 91,2-4-360,0 0-1,3 0-179,-3 0 450,0 0-450,-2 10-1,0 13 1,-8 22-180,4-10 0,-2 4-563,-5 9 0,-1 4 518,-1 10 0,-2 3-1042,4-17 1,-1 1 0,0 1 996,-1 3 0,-1 1 0,1 0-30,-2 1 0,1 1 0,0-1-777,0-1 1,-1 0 0,1-1 566,0-3 0,1-2 1,-1-1-346,-3 16 1,0-3-197,2-11 1,1-3-120,4-11 1,2-3-1530,-2 9 2540,10-27 0,8-28 0,4-15 0</inkml:trace>
  <inkml:trace contextRef="#ctx0" brushRef="#br0" timeOffset="7716">24011 9114 19496,'10'-65'706,"-1"0"1,0 1 0,1-1 0,-1 2-1,-1 0 1,1 1 0,-1 3-587,-1-6 0,0 2 0,-1 3-1514,0 7 0,0 3 1,0 5 1483,0 6 0,0 5 270,6-18 1121,6 20-1211,8 27 0,13 28-225,-13 1 0,1 6-926,2 10 0,1 4 926,4 9 0,-1 3-45,-11-16 0,0 2 0,1 3-258,0 3 1,0 3 0,0 1 0,-1-2 227,0 1 0,0-2 0,-1 3-15,-1-4 0,0 3 0,-1-1 0,-2-4-135,5 16 1,-2-3-181,-5-14 0,-2 1 0,0-3-45,0 3 1,-2-2-46,0 2 0,-3-4 678,-10-6-1847,-12-20-540,-12-8 2159,-15-16 0,-14-4 0,-6-9 0</inkml:trace>
  <inkml:trace contextRef="#ctx0" brushRef="#br0" timeOffset="7866">24019 9353 17787,'-61'0'4317,"8"4"-4047,14 2-90,20-1-90,14-1 0,46-10-90,9-6-593,-7 3 0,4-3 278,-3-2 0,3-3-915,0-2 1,4-4 0,-2 0 1077,9-5 0,0-2 0,-9 2 0,1-2 0,-3 1 0,2-6 0,-1 1 0</inkml:trace>
  <inkml:trace contextRef="#ctx0" brushRef="#br0" timeOffset="8351">25213 8377 14963,'41'-37'2968,"-4"3"-262,-9 9-2346,-6 5 1064,-5 6-974,-5 7 447,-4 3-627,-2 14 0,-2 13-180,0 22 1440,0 21-1530,-3-24 0,0 6 0,-1-2-747,1 10 1,0 1 746,0-5 0,0 3 0,1-3 0,-1 3 0,2-3 0,2 0 0,0-2 0,0-6 0,0 0-159,4 5 0,0-3 159,5 14-90,7-2 0,-8-56 329,-3-18-239,-8-31 0,-12-12 331,-6 5 1,-4-1-332,2 14 0,-3 2 0,-8-15 0,-5 6 45,6 22 0,-3 6 0,-2 5 0,-1 5-45,-2 9 0,0 6 0,0 7 0,1 6 45,0 7 0,3 5-45,2 4 0,3 3 0,2 3 0,5 3 0,4 0 0,4 0 0,4 2 0,5-1 45,5-2 0,4 0-45,5-3 0,5-1 15,4-4 0,5-2 30,3-5 0,3-2-45,2-3 0,3-4 0,1-7 0,1-3 0,1 0 0,0-4 0,-1-5 0,-1-4 0,-2-1 0,-1-1 0,-1-4 0,-3-2 0,21-18 0,-10-3-180,-11-1-629,-10-10-1,-13 14-179,-10-8-271,-11 19 27,-6 0 1233,-3 4 0,-3 2 0,-1 3 0</inkml:trace>
  <inkml:trace contextRef="#ctx0" brushRef="#br0" timeOffset="9016">26354 8652 20485,'-10'-9'2159,"-4"2"-1709,-6 3-90,-8 2 89,-11 12-179,-9 6-90,6 8 0,-1 4-135,10-7 0,0 2-45,-18 16 0,5 3 45,23-12 0,5 0 0,3 5 0,7 0 45,22 11 45,18-23 0,7-5-45,-8-7 0,2-2-756,14 3 0,-1-1 801,-12-3 0,-3 0 45,26 12-791,-12 3 790,-14 2 1,-15 2-90,-16 0 0,-36 11 0,-5-13-45,9-8 0,-2-2-45,-23 1 0,0-6-696,2-4 606,2-6-90,6-2-90,7-3-180,7-2 1328,9-4-1417,8 0 941,8-3-1122,6-1-179,8 1-630,6-2 189,5 4 1340,1 1 0,-2 6 0,-2 1 0</inkml:trace>
  <inkml:trace contextRef="#ctx0" brushRef="#br0" timeOffset="9550">22752 10362 21025,'14'27'3148,"3"-2"-2338,3 0-91,10-2-89,12-3-405,-11-10 0,3-2-2216,10-2 0,5-2 2036,14-3 0,5-2-15,-12-3 0,3-1 0,2-2-307,-7 1 0,2-1 1,1-1-1,2 0 277,-6-1 0,0 1 0,2-2 0,0 1 0,1-1-324,5 0 1,1-1 0,0 0-1,1 0 1,1 0 323,-9 0 0,1 0 0,0 1 0,0-2 0,0 1 0,1 0-181,1 0 1,0 0 0,0 0 0,1-1 0,-1 1 0,1-1 180,-1 0 0,0 0 0,1-1 0,-1 1 0,0-1 0,0 1 0,-1-1 0,0 1 0,0-1 0,0 1 0,-1-1 0,0 1 0,9-3 0,1-1 0,-2 1 0,1-1 0,-2 1-45,-3 0 0,0-1 0,-1 1 0,0-1 0,-2 1-27,-3 0 0,-1 1 0,-1-1 0,-1 1 0,-1-1 13,7-2 1,-2-1 0,-1 1 0,-2-1-182,8-3 0,-3-1 0,-4 0-90,-8 2 0,-4-1 1,-3-2-256,6-7 1,-9-3-136,-13 4 0,-9-1-752,-21-26 1472,-13 29 0,-9 4 0,-16 0 0,-5 3 0,-10 0 0,1-1 0</inkml:trace>
  <inkml:trace contextRef="#ctx0" brushRef="#br0" timeOffset="10474">8381 11836 21115,'-40'44'1889,"-1"-2"-1439,2-1-91,5 2 91,7-2 90,13 2 0,14-5 89,25-1-89,28-8-270,-10-17 0,7-3-947,-8-4 0,4-2 0,1-2 767,12-2 0,2-2 0,2-2-605,-7 1 0,1-2 0,2-1 0,1-1 551,-7 1 0,2-1 0,0-1 0,1-1 0,1 1-336,5-1 0,1-1 1,1 0-1,1 0 1,0-1 328,-7 2 1,0-1 0,0 0 0,1 0 0,0 0 0,1 0-237,2 0 0,1-1 0,1 1 0,-1 0 0,1-1 0,0 1 207,-7 0 0,-1 1 0,1-1 0,0 0 0,1 1 0,-1-1 0,1 0-66,2 0 0,-1 1 0,1-1 0,0 1 1,0-1-1,1 0 0,-1 0 66,2 0 0,0 0 0,0 0 0,0-1 0,0 1 0,1 0 0,-1-1 0,2 1 0,-1 0 0,1-1 0,-1 1 0,1 0 0,0-1 0,0 1 0,-1 0 0,0-1 0,0 1 0,0 0 0,2-1 0,1 0 0,3 0 0,-9 1 0,3-1 0,2 1 0,0-1 0,2 0 0,0 0 0,-1 0 0,-1 0 0,-1 1 0,-3 0 0,2 0 0,-3 0 0,-1 1 0,0 0 0,-1 0 0,1-1 0,1 1 0,2-1 0,-4 1 0,3-1 0,0 0 0,2 0 0,0 0 0,0 0 0,-1 0 0,-2 1 0,-3-1 0,-2 2 0,12-2 0,-3 0 0,-2 1 0,-3 0 0,1 1 0,0-1 18,-4 1 1,0-1 0,-1 2-1,1-1 1,0 0 0,2 0-19,-2 0 0,2 0 0,1 0 0,1 0 0,-2 0 0,-1 0 0,-4 1 0,5 0 0,-5 0 0,0 0 0,0 0 0,3 0 0,4 0 0,3-1 0,3 0 0,-3 1 0,-3 0 0,-8 1 0,5-1 0,-8 1 0,1 0 97,7 0 0,0-1 0,-8 2-97,-13 0 0,-5 0 1213,16-5-1213,-19 0-809,-14-3 1185,-18-4-1995,-12-6-540,-17-4 2159,-11-8 0,15 19 0,-1 0 0,-3-3 0,0 1 0</inkml:trace>
  <inkml:trace contextRef="#ctx0" brushRef="#br0" timeOffset="12710">13689 9788 14819,'-9'38'809,"0"1"1,-1-2-1,-1-2-719,-13 27 0,-3-11-180,-6-8-2144,-6-7 1515,-8-2 719,-8-6 0,-4-2 0,28-14 0,-1-1 0</inkml:trace>
  <inkml:trace contextRef="#ctx0" brushRef="#br0" timeOffset="24927">25205 14279 22104,'-27'-23'3328,"3"3"-2788,4 1-90,4 4-90,3 3 89,7 1 91,2 2-180,4 2 0,0 3-270,0 2-90,4 12 0,4 8 0,8 19 0,7 12 0,-3-1 0,1 6-607,1 7 0,1 2 607,-1 0 0,0-1 0,-3-3 0,-3-4 0,4 6-162,-2 1 162,-7-25 0,1-6 0,-8-25 0,2-19 0,2-12 0,4-22-376,6-17 376,-7 24 0,2-2 0,3-3 0,1-1-495,1-2 0,3-1 0,1 0 1,2 0 44,0 4 0,3 0 0,-1 7 1,3 1-1,0 2 270,3-2 0,0 3 90,9-8 0,0 5 90,10 1 407,0 2-47,-15 15-90,-3 2 89,-18 12 1,-4 3 90,-1 8 449,0 16-539,-4 5 214,4 17-484,-6 1-45,2-7 0,0 1-315,-3 20 0,1-22 0,0-1-1170,-4 15-449,0-23-486,0-3 2375,0-29 0,-6-12 0,-1-9 0</inkml:trace>
  <inkml:trace contextRef="#ctx0" brushRef="#br0" timeOffset="25059">26107 13808 18253,'0'-46'809,"0"-1"1,0 3-1,0 0-719,-1 3 0,2 1 0,0 2 0,1 1 0,5-29 910,5 6-1540,4 7-359,4 4-1080,5 6 1979,7 0 0,8 2 0,8 1 0</inkml:trace>
  <inkml:trace contextRef="#ctx0" brushRef="#br0" timeOffset="26353">26894 13067 22464,'29'42'2519,"-3"2"-2160,-11-8 1,-2 3-225,-4-7 0,-2 1-455,3 12 0,-3 4 410,-4 8 0,-2 0-355,0-14 1,0 0 264,0 14 0,-2-3 0,-2 10-90,2-6 90,-3-12 299,4-8-299,-7-7-90,-6-20 90,-4-8 350,-3-21-350,2-5 610,0-6-610,-3 1 0,1 1 0,3 6 0,2 8 0,4 6 0,5 13 0,2 10 0,4 14 0,0 9-90,6 4 0,6 0-180,7-16 1,8-5 44,6-10 0,3-4 180,2 2 0,1-5-679,3-12 1,-1-6 723,16-15 0,-2-10 150,-9-3 75,-19 7 0,-2-1 44,6-17-179,-13 18 0,-5 1 90,-5-8-90,-4 7-90,-4 7 90,-4 11-90,-2 7 1442,-6 19-1442,-3 12 0,1 16-90,2 10-90,5 6-90,4 1 0,8-1 0,7-8 126,9-8 54,9-13 0,5-11 90,6-10 90,2-13 0,1-7 180,-1-11-1,-2-7 1,-7-5 90,-5-3-90,-7 0-90,-8 2 0,-4 6-180,-6 4 90,-2 8-90,0 18 0,2 10-90,2 17 0,6 6-270,13 9 180,16-5 180,3-7 0,19-14 270,-17-31 0,-5 1 90,-14-17-1,-21 7 1,-2-1-90,-8 6-90,-2 3-90,-4 4 0,-2 9-90,1 1 0,5 12 0,-1 1 0,6 9 0,-3 2 0,4 0 0,0 2 0,0-3 0,0-4-90,0-2 90,0-6 0,0 3 0,0-7 0,0 3 0,-3-4 0,2 0 0,-7 4 0,7-3 0,-2 7 0,3-7 0,0 3 0,7-4 0,-1-4 0,5-3 90,-1-2 0,-1-4 0,1 1-90,-6-5 0,0 2 0,-4-1 0,-6 5 0,-2 2 0,-7 4 0,-17 7 0,4 10 0,-15 10 0,6 10 0,0 9 0,3 9 0,15-10 0,4 2 0,6-9 0,2 0 0,-1 9 0,5-1 0,11 9 0,6-9 0,9-10 0,1-8 0,5-11 0,1-12 0,-1-12 0,-1-11 0,-3-8 0,-7-8 0,-7-8 0,-6-1 0,-9-4 0,-4 2 0,-17-10-180,2 20-630,-12-3-269,10 27-360,-1 7-630,3 5-630,3 12 2699,4 2 0,3 10 0,4 1 0</inkml:trace>
  <inkml:trace contextRef="#ctx0" brushRef="#br0" timeOffset="29669">28908 13094 21565,'0'5'1619,"0"-1"-540,0-4-719,6 0-180,2 0-90,9-6 0,5-4-90,10-12 90,9-9 179,4-6 1,8-8-793,-19 13 1,2-3 0,1-1 0,0-1 589,2-1 0,0 0 1,1-2-1,0-1-13,-4 2 0,1-1 0,0-1 0,-1-1 0,-1 2-9,1-3 0,-2 1 0,0-1 0,2-4 0,-4 3 0,2-3 0,1-3 0,-1-1 0,0-1 0,-1-1-397,-4 5 1,-2-2-1,1 0 1,-1-1-1,-1-1 1,1 0-1,-1 1 352,0-1 0,0 0 0,1 0 0,-1 0 0,-1-1 0,-2 1 0,-1-1-180,1-8 0,-1 0 1,-1 0-1,-3 0 1,-2-1-1,-4-1 180,-5-2 0,-3-2 0,-3 0 0,-2 0 0,-1 2 0,-1 2-252,0 0 0,-2 4 1,-1 1-1,-1-1 1,-2-3 251,1 7 0,-2-2 0,-1-1 0,0-1 0,-2 2 0,0 1 0,-2 4-49,-3-4 0,-2 3 0,0 2 0,-3 1 0,1 0 49,-3-2 0,0 1 0,-1 0 0,-2 0 0,0 1 0,-2 0 0,1 1 0,-2 1 0,-3-1 0,-4-2 0,0 4 0,-3-2 0,-2-1 0,-2 0 0,-3-1 0,0 2 0,-1 1 0,6 8 0,-1 1 0,-1 1 0,-1 0 0,-1 0 0,0 0 0,-1 0 0,1 1 0,-1-1 0,1 0 0,-1 0 0,0 0 0,0 0 0,0 0 0,-1 0 0,0 2 0,0 0 0,-1 1-43,-1 1 1,0 0-1,-2 1 1,0 0-1,1 1 1,-1 2 0,1 0-1,2 1 1,0 2 57,-10-5 0,2 1 0,1 3 0,1 1 0,-1 0 0,0 0-15,-2 0 0,0 0 0,0 1 0,-1 0 0,1 1 0,-1 0 0,1 0 0,0 1 0,-1 0 0,1 0 0,0 1 0,-1 0-8,2 1 0,-1 0 0,0 1 0,1 0 0,-1 0 0,1 0 8,0 1 0,1 0 0,0 0 0,0 0 0,0 1 0,0 0 68,2 1 1,2 0 0,-1 1-1,0-1 1,-2 1 0,-2-1-69,5 1 0,-3 0 0,-2 0 0,0 0 0,-1 0 0,1 0 0,2 1 0,2 0 0,-4 0 0,3 0 0,1 0 0,0 1 0,0 0 0,-3-1 0,-1-1 0,-2 1 0,-1-1 0,-1-1 0,1 2 0,3 0 0,4 0 53,-2 1 0,4 0 0,2 1 1,0 0-1,0 0-53,-8-3 0,0 0 0,0 0 0,-1-2 0,2 1 0,-2-1 0,0-1 0,1 0 0,4 1 0,2 1 0,3 1 0,0-1 0,-3-2 0,-5-1 0,-5-3 0,0-1 0,2 1 0,7 3 0,1-1 0,4 3 0,0-1 0,-11-5 0,-2-2 0,6 4 0,1 1 0,5 2 45,1 0 0,2 0 507,5 4 1,0 0-553,5 1 0,0 1 0,-4-1 0,1 1 0,-13-5 1079,-4-1-1079,30 9 0,7 4 2388,5 0-2388,8 5 2482,-1 0-2482,6 2 520,-3 0-520,-1-4 29,-7-3-29,-4-3 0,-3 1 0,0 1 0,-8 1 0,4-2 0,-4 0 90,9 0-90,2-1 0,1 1 0,3-8 0,2 6 0,6-4 0,0 9 0,4-1 0,0 4 0,0-1 0,-4 2 0,3 0 0,-8-5-90,1 0 90,-3 0 0,3 0 0,-1 3 90,7-1-180,-7 3 90,5-2 0,-4-1 0,-2 0 0,0-3 0,-12-7 0,4 2 90,-9-9-90,4 4 0,-1-5 0,-2-2-90,-14-16 90,9 8 0,-12-12 90,12 10-90,7 10 0,0 0 0,-13-13-45,13 13 0,-1 1 135,-9-10-90,1-1 0,-1 2 0,-10-11 0,13 11 0,-10-8 0,15 16 0,-14-8 0,-2 3 0,4 2 0,5 4 0,15 8 0,2 2 0,1-1 0,1 1 0,0 3 0,2 0 0,-9-5 0,1 0 0,1-1 0,4 2 0,7 6 0,0 0 0,-1 2 0,5 3 0,-3 2 0,6 2-90,-3 0 90,1 0 0,-2 0 0,-7-2 90,7-1-90,-6-2 0,10 3 0,-8 0 0,4 0 0,-5-1 0,6-3 0,-5-1 0,2 0 0,-3 2 0,0 1 0,2 2 0,-2-5 0,1 2 0,3-1 0,-3 1-90,7 3 90,-3 0 0,1 2 0,3 0 0,-2 0 0,-1 8 0,-4 22 0,-1 7 0,-3 23-367,2 3 367,5-28 0,0 3 0,-1 4 0,0 3 0,2 1 0,1 3 0,0-2-541,-4 9 1,2 0 540,3-9 0,0 3 0,1-2 0,-2 20 0,0-4 0,3-17 0,0 1-971,0-3 1,-2 3-1,1-6 971,-4 21 90,1 3-90,0-38 90,4-10 129,-5-17-219,0-15 0,-7-23 0,4-19 0,4 20 0,1-3-567,-1-7 1,1-3 566,2-4 0,1-3 0,-3-3 0,-1-2 878,2 0 0,-1-3-878,-1 8 0,0-4 0,-1 4 0,-1-8 0,1 1 0,0 12 0,-1-3 0,1 6-591,-1 2 1,0 3 590,0 3 0,-1 1 0,1 6 0,0 1-497,-4-25 407,0 12 2002,5 9-1912,-2 9 728,6 3-728,-2 11 1637,3 0-1637,0 11 919,0 0-919,5 2 0,7 0-90,13 0 90,11 0 0,11 0 0,10 0-1696,-8-1 0,3 0 1696,-11 0 0,0-1 0,17-1 0,0 0-121,-17 1 1,1-1 120,17-2 0,0-1 0,-16 3 0,0 1 0,12-3 0,-3 1 0,11 2 0,-6 0 0,-10 2 0,-7 0 0,-9 0 0,-7 0 0,-6 0 0,-6 0 0,-11 0 3273,-8 8-3273,-13 4 360,-12 14-360,0 2 0,-4 3 0,4-3 0,-1 1-1430,-13 13 0,-1 2 1430,8-7 0,1 1 0,-3 3 0,1 1-555,-3 3 1,0 1 554,14-14 0,-1 2 0,0-1 0,0 2 0,-1 1 0,0 0 0,1 1 0,-1 1 0,1 0 0,0 0 0,0-1 0,1 1 0,0 0 0,0 0 0,1-1 0,1 0 0,1-1 0,0 0 0,-11 15 0,1 0-389,3-2 1,3-1 388,1-3 0,3-2 0,4-1 0,1-2 0,4-4 0,2 0 0,2-4 0,2 0 0,-5 24-50,7-8 50,4-6 2200,6 7-2200,2-17 0,1 3 0,2-18 1336,-4-9-1336,2-2 1257,-4-6-1257,0 0 183,3 0-273,-2 0 90,3 0 0,-2 0 0,0 0 0,2 0 0,-2 0-270,0 0-89,-2-4-1350,0-7 449,0-4-629,0-9 1889,0-19 0,0 5 0,0-17 0</inkml:trace>
  <inkml:trace contextRef="#ctx0" brushRef="#br0" timeOffset="33938">24312 11303 22194,'-31'7'2339,"4"3"-2069,5-9-90,11 9 0,4-2 179,16 6-89,13-1 180,25 1-225,-12-7 0,3-1-612,10 1 1,7-2 498,-5-3 0,5 0 1,3 0-1,-2-1-891,8 1 1,-1-1 0,3 0 778,-12-1 0,3-1 0,2 0 0,-1 0 0,-2 0-531,2-1 0,-2 0 0,-1 0 1,1-1 530,4-1 0,-1-1 0,2 0 0,-1-1 22,1-1 1,1 0-1,-1-2 1,1 0-1,0-2 1,1 0-1,-1-2 1,-1-1-295,0-1 1,0-1 0,0-1-1,-2-1 317,-1-2 0,0 0 0,-2-2 0,0-2 22,-2-1 1,-1-1 0,0-2-1,-2-1-45,-2 0 1,-1 0 0,-1-3-1,0-5-22,-1-4 0,0-5 0,0-3 0,-2 0 0,-3 2 0,-1 0 0,-3 0 0,-1 0 0,0-4 0,-2 0 0,1-3 0,-1-2 0,-2 1 0,-5 2 0,-4 2 0,-4 1 0,-2 0 0,-1 0 0,-1-1 0,-2 0 0,-1 0 0,-1 0 0,-1-1 0,-2 0 0,0 0 0,-2 0-75,-1 1 1,0-1 0,-2 1-1,-2-1 75,-1 1 0,-1-1 0,-2 1 0,0-1 0,-2 1 0,0 0 0,-2 0 0,-1 1 0,-2-1 0,-1 2 0,-2-1 0,-2 1 32,-1-1 1,-1 2 0,-2-1 0,-1 1-33,-2 0 0,-2 1 0,-1 0 0,-2 1 0,-2 0 0,-2 0 0,-1 1 0,-2 1 41,-2 0 1,-1 1 0,-2 0-1,-1 1-41,-2 1 0,-2 1 0,-1 1 0,-1 1 0,-1 0 0,0 1 0,-2 1 0,-5 0 47,6 7 0,-3 0 0,-3 0 0,-1 1 0,-2 1 0,0 2-47,4 3 0,-1 2 0,-1 1 0,-1 1 0,-1 0 0,0 1 0,1 0-86,-1 0 1,1-1 0,-2 2 0,1-1 0,0 2 0,-1 1 0,0 2 85,-1 1 0,0 1 0,-1 1 0,0 1 0,1 2 0,1 1 0,3 2-58,-9 1 1,3 3 0,1 2 0,0 0 0,0 2 57,-2-1 0,0 2 0,0 0 0,0 1 0,1 2-27,-1 2 0,0 1 0,1 1 0,0 1 0,0 2 27,0 0 0,1 1 0,0 2 0,0 0 0,0 2 0,1 1 0,1 1 0,0 1 0,0 1 0,1 1 0,0 2 0,1 1 0,0 0 0,1 2 0,0 1-71,1 2 1,1 0 0,0 1 0,1 2-1,1 0 71,1 0 0,1 1 0,1 0 0,0 3 0,-2 4 0,7-2 0,-1 3 0,-1 2 0,0 2 0,1-1 0,2 0 0,3-1 0,2-3 0,2-2 0,1 0 0,1 1 0,1 1 0,-2 2-10,1 1 0,-2 3 1,-1 2-1,2 0 1,1-1-1,2 0 1,5-3 9,0 4 0,4-2 0,2-2 0,3 1 0,0 0 81,-2 12 0,3 0 1,1 0-1,4-1-81,3-1 0,2-1 0,4 1 0,1-1 0,4-1 0,2-1 0,3 0 0,3-1 49,3-1 1,3-2-1,2 0 1,2-1-50,3-1 0,3 0 0,2-2 0,1-1 0,3 0 0,2-2 0,2-1 0,1-1 0,2-1 0,1-1 0,2-1 0,0-2 38,1 0 1,2-1-1,0-1 1,1-1-39,0-2 0,1-1 0,0 0 0,0-2 0,1-2 0,0 0 0,0-2 0,1-1 0,-1-2 0,0-1 0,1-1 0,-1-1 0,-1-1 0,0-2 0,1-2 0,3 0 0,1-2 0,3-2 0,2 0 0,-2-1 0,-2-2 0,-2-1 0,-2 0 0,0-2 0,2 0 0,9 0 0,4 0 0,-1-1 0,-3-2 97,9-5 1,-3-2 0,-5-1-98,-16 2 0,-2-2 0,-1 1 0,8-3 0,1 0 0,-6-2 0,-7 1 0,-5-2 0,23-10 1148,-13 2-1148,-13 0 0,-7-1 1713,-8 1-1713,-4 2 0,-3 3 2912,-4 2-2912,-2 4 1449,-1 0-1539,-2 5-1170,0 0 991,0 10 179,0-6 0,0 6 90,-4-8 0,3 0 90,-6 0-90,6 0 0,-3 0 0,1 0 90,2-2-180,-3-3 90,1 0 0,-2 1 0,1 2 90,0 2 89,4 0-179,0-2 0,0-3 90,0 2 0,0-1-90,0 4 0,0-2 90,0-5-180,0 0 90,0-4-180,0 2 1,0 0-271,0 0-90,0-2-269,0-1-271,0-1-539,0-1-809,0-2 2428,-5 0 0,-4-2 0,-5 0 0</inkml:trace>
  <inkml:trace contextRef="#ctx0" brushRef="#br0" timeOffset="37037">23321 11588 19496,'-5'-3'3058,"-2"1"-2698,6 2-90,-2 0 0,-1-2-1,0-2-89,-6 1-90,-6-1 0,2 4 0,-5 0 0,3 0 0,-3 0 0,-3 0 180,-11 4-90,4 3 90,-27 10-90,3 4-91,-2 0-89,3-3 0,4 5 90,11-7 0,-6 10 0,10-7 0,5 1 0,-3 2-90,3 7 90,0 4 0,-1 5-90,1 0 45,8-8 0,0 3 0,0 3 0,0 1-45,1 0 0,0 1 45,2-1 0,1-2-45,-2 17 45,5-16 0,1 0-45,-6 17-631,7-19 0,0 0 631,-3 6 90,2 17-90,1-15 0,5 15 0,2-16 89,4 22-1531,0-27 1,0 2 1441,0 0 0,0 0 45,2 2 0,0-2 113,3 21-68,5 2-267,0 3 177,2-3 0,2 0 90,0-4-90,-2-19 0,0 0 89,8 21-89,-8-22 0,0-1 0,6 15 0,-4 1 0,0-2 0,-5-13 0,0 0 0,4 19 0,-4-21 0,0-1 0,3 14 0,0-5-7,2 0 7,1-5 2960,12 17-2960,4-1 0,1 0 0,1-5 0,-10-15 0,12 17 0,-8-14 0,7 11 0,-12-16 0,-4-3 1084,-2 1-1084,6 3 295,-7-9-205,7 5-90,-6-13 0,1-1 103,-1-1-13,2-1-90,0 1 0,4-1 0,10 7 0,-5-7 90,4 4-90,-9-8 90,8 4 180,1-3-180,1-1 0,-3-5 0,-9 0-90,1 2 0,1-1 0,2 5 0,3-9 90,1 9-90,-1-9 90,-3 7 180,6-3-270,-12 0 0,7-1 0,-11-4 0,10 0 0,5 4 0,-1 1 0,3 0 0,-9-1 0,1-4 0,-1 0 0,-2 0 0,1 0 0,-3 0 0,7 0 0,-1 0 0,1 0 0,-5 0 0,-6 0 0,-4 0 0,-4-2 0,-2-4 0,-4-2 0,0-3 0,-4 0 0,0-8 0,-12-11 0,5-1 0,-7-6 0,-3-9 0,6 8 0,-8-12 0,9 16 0,0 0 0,-2 2 0,3 5 0,-6-8 0,5 12 0,-2-3 0,3 7 0,7 6 0,-4-2 0,9 8 0,-3 9 0,4 3 0,5 9 0,4 1 0,9 3 0,5 1 0,7 1 0,5-2 0,3-2 0,3 0 0,-2-3 0,12-1 0,-15-1 0,7-6 0,-19-1 0,-4-4 0,-3 0 0,-2 0 0,-5 0 0,-3 4 0,-5 1 0,-2 4 0,0 2 0,0 3 0,0 6 0,-5 5 0,-2 7 0,-5 6 0,-1 3 0,-1 4 0,5-11 0,-1 0 0,-8 16 0,7-16 0,0 0 0,-3 11 0,-2 0 0,3 2 0,-1-1 0,1 1 0,0-1 0,-1-3 0,2 0 0,0-5 0,-1-2 0,-4 8 0,3-16 0,-2 6 0,10-17 0,-3-2 0,4-3 0,-5-5 0,0-17 0,2-6 0,-2-19 0,4 3 0,2-3 0,-5-28-424,3 18 0,1-2 424,-1 6 0,1 1 0,-1-2 0,0-1 0,-1-2 0,0 0-147,1 1 1,-1 0 146,-3-13 0,-1 1 0,4 18 0,0 1 0,0-7 0,0 4 0,-4 1 0,10 12 0,-4 7 0,5 3 0,-4 7 0,3-1 0,-3 6 822,4 1-822,0-1 319,0-1-319,-3 1 0,2-2 0,-3 3 0,4-1 0,-3 3 0,-2 0 0,1 2-90,0 0-3508,4 0 1979,0-2-720,-4-1 2339,0-3 0,-6 3 0,0-1 0</inkml:trace>
  <inkml:trace contextRef="#ctx0" brushRef="#br0" timeOffset="40427">29826 3741 22464,'21'-40'869,"-1"0"1,0 2 0,-1-1-601,-3 3 1,0 0-90,-2 3 0,-1 0 270,7-26-180,-8 8 0,-6 7-180,-4 6-1,-8 9-89,-4 8 90,-28 32-90,1 21 0,-4 14 0,7-9 0,-3 5 0,-2 3 0,2-1-688,-1 1 1,1 0 0,-1 1 0,-1 2 687,2-3 0,-1 2 0,-1 0 0,1 0 0,1-3 0,-4 4 0,1-2 0,0 0 0,0 0 0,-3 4 0,-1 0 0,0 1 0,0-1-497,8-8 1,0-1 0,-1 1 0,0 0 0,0 0 496,-1 1 0,0 0 0,0 1 0,-1-1 0,1 1 0,0 0 0,0 0 0,-1 0 0,1 0 0,0 0-332,0-1 0,0 1 0,0-1 0,0 1 0,1-1 332,0 0 0,0 0 0,1 0 0,-1 0 0,1 0-196,1-2 0,0 0 0,0 0 0,0-1 0,1 1 196,-8 8 0,1 1 0,0-1 0,0-1-51,2-2 0,0 0 1,1-1-1,0 0 51,1-2 0,2-1 0,-1 0 0,1 0 0,2-3 0,1 0 0,-1-1 0,1 0 245,-6 8 1,0-1-1,-2 2-245,6-6 0,-3 2 0,1 0 0,2-4 0,1 0 0,3-2 0,-2 0 64,-6 8 0,-1-1 1,4-3-65,3-4 0,3-4 0,3-3 0,1-1 1280,-18 18-1280,0 2 0,16-22 2168,-2 1-2079,21-21 671,2 3-850,6-8 3027,0 4-3116,0-6-631,0-10 90,0-1-269,0-13 0,2-1-91,0-7-629,4-4-630,-1-7 2339,2-5 0,0-4 0,1-2 0</inkml:trace>
  <inkml:trace contextRef="#ctx0" brushRef="#br0" timeOffset="40971">26846 5979 20456,'12'-45'2429,"-2"4"-1336,-6 9-734,-2 8 150,-2 6-419,0 4 212,-5 7-212,-6 17-90,-14 20 0,-10 17 0,-4 7-726,6-7 0,-3 2 726,3-3 0,-2 3 0,1 1 0,-2 5 0,1 1 0,3-3 0,8-12 0,2-1 0,0 1-30,-6 9 0,1 3 0,4-4 30,6-3 0,4-2 0,2-3 0,5 0 15,7 6 1,9 0-61,13-7 0,6-3 45,1 0 0,6-4-295,10-7 0,5-7 295,-6-6 0,3-3 0,-2-1 0,3-1 0,-2-1 0,7 1 0,-1-1 0,12 0 0,-1-1-77,-17 3 1,-4-2 76,16-4 90,1 14-90,-32-16 90,-10 7 1690,-4-7-1690,-8 3 269,-2-14-89,-9-7 708,-6-17-708,-6-11-90,-6-12-335,10 24 1,-1-2 199,-2-3 0,-1 0-45,-1-4 0,0 0 45,-1-3 0,-1-1-45,-1 0 0,0-1 0,-1 2 0,-1-1 0,1 2 0,-1 0 0,1 4 0,-1 1-45,2 3 0,0 2 0,1 2 0,1 3-135,-18-19-450,-6 2 91,16 23-91,-6 2-270,19 27-1528,2 22 179,2 3 2249,5 11 0,-2-11 0,2-4 0</inkml:trace>
  <inkml:trace contextRef="#ctx0" brushRef="#br0" timeOffset="45527">27865 2117 15268,'0'9'5037,"0"-4"-4317,0 3-270,0-7 359,0 3-539,2-4 0,-2 0 0,4 0 359,-2 0 1,0 0-180,0 0 0,2 0-271,-3-2 1,4 0-90,-5-3 0,2 3 0,-2 0-90,2 2 0,0 0 90,4 6-90,-1 1 0,2 7 0,0 3 90,1 4-90,0 4 0,0 4 90,-2 1-90,0 3 0,-4 2 0,0 15 90,-2-10-90,0 8 0,0-14 0,0-5 0,0 2 90,0-1-90,2 4 0,0 0 0,2 2 0,0 0 0,2 0 0,1 3 0,1-1 0,-2 1 0,2 1 0,-4-3 0,4 17 0,-4-16 0,2 12 0,-2-16 0,0 0 0,0 2 0,4 18 0,-3-13 0,3 13 0,-4-19 0,2-4 90,-2-2-90,0-4 0,0-2 0,-4-5 0,4-2 90,-2-9-90,0 3 0,0-9 0,-2 7 0,0-7-1080,0 3 271,0-16-270,0-3-181,0-14-898,0-3 2158,0-6 0,2-7 0,0-5 0</inkml:trace>
  <inkml:trace contextRef="#ctx0" brushRef="#br0" timeOffset="46536">28588 2226 20755,'-4'-12'2429,"-2"3"-2249,-5-2 0,-1 2-1,0 2-89,0 2 0,0 3 0,-1 6-90,1 9 0,-2 14 90,0 17-90,-2 17-349,7-26 1,1 2 348,1 5 0,0 4 0,3-1 0,1 3 0,1 1 0,2 0 0,1 0 0,0 1 30,1-1 0,1 1 0,1-2-30,5 13 0,2-5 0,-1-23 0,4-3 45,11 1 0,5-4-45,2-9 0,3-4 0,0-2 0,1-5 45,-2-8 0,-2-6 45,5-15 180,-5-36-90,-17 5-135,-10 13 0,-6-4 0,-12-7 0,-5 0-93,3 11 0,-2 1 48,-9-12 0,-1 2-45,4 18 0,1 3-188,0 2 1,-1 2-38,-22-16-180,4 6-90,7 9-89,3 5-91,7 6-539,6 5-630,4 5 1889,7 2 0,4 2 0,3 0 0</inkml:trace>
  <inkml:trace contextRef="#ctx0" brushRef="#br0" timeOffset="46911">28844 2375 19406,'10'-18'3238,"-4"0"-2788,-2-3-90,-4 1-91,0 4-179,0 2 0,0 7-90,0 3 0,-6 16 0,1 9 0,-4 22 0,4 12 0,3-22 0,0 2-45,2 0 0,2 3 0,4 13 0,3 1-169,-1-16 0,2-1 214,5 8 0,4-4 0,16-3 81,4-17-81,1-11 180,-1-23 179,3-37-89,-28 10 0,-3-4-180,-1 0 0,-3-2-348,-7-2 1,-5 2 167,-9-15-90,-6 8-180,-1 10 229,-1 9-319,1 11-171,1 11-459,0 8-988,1 16 2068,1 3 0,2 13 0,0 2 0</inkml:trace>
  <inkml:trace contextRef="#ctx0" brushRef="#br0" timeOffset="47693">29587 2103 20485,'24'-34'2249,"-3"1"-1889,-1 3 90,-4 3-91,0 2-89,0 5 0,1-1 0,-3 7 0,0 3-180,-4 7 0,-1 10 0,-4 12-90,-2 18 0,-2 16 0,0-19 0,-2 2-220,1 3 0,0 2 220,0 1 0,0 2 0,0 0 0,0-1 45,1 0 0,0-2-90,1-1 0,0-1 45,1-3 0,1-2 0,4 24 0,-2-10 0,0-13 0,-2-7-90,-2-11 90,0-7 0,-2-13 440,0-6-440,0-8-90,0 0 180,0 0-180,0 0 180,0 2-90,0 0 0,0 4 0,0 1 0,2 0 0,0 0 0,0-5 0,0 2 0,-2-3 0,0 2 0,0 0 0,0 3 0,0 1 0,0 4-90,0 1 90,4 3 0,2 1 0,12 2 0,-3 0 0,5 0 0,-4-2 0,-1-2 0,3-3 0,-2-4 0,1-3 0,-5-4 90,-6-3 90,-2-1-91,-4 1 1,-4 3-90,-2 4 0,-5 5 0,-1 5 0,-2 6 90,0 5-180,-1 6-179,3 4-1,6 1-90,-1 0-90,6-2-1169,-3-3-450,4-6 2069,-4-5 0,-2-8 0,-4-4 0</inkml:trace>
  <inkml:trace contextRef="#ctx0" brushRef="#br0" timeOffset="48756">29729 2058 20575,'0'-16'1889,"0"1"-1799,0 1 0,0 0 0,0 1-90,5 1 0,0 1 0,7 2 180,2-8 0,-5 2 0,1-9 90,-8 1-91,-2-4 91,-6-3 0,-2-3-90,-7 3-90,-1 1-90,2 6-450,-6 5-89,8 8-91,1 10-180,7 10-179,4 8 179,4 5 271,4 4 269,10 2 720,7 3 629,9 0-449,5-1-181,4-1 1,-1-3-90,1-4 90,10 5-180,-15-2-91,9 12 1,-22 4-90,-3 11-45,-10-8 0,-2 3-45,-3-10 0,-1 0-845,1 12 0,0-2 845,0 14 0,-2-12 0,1-12 90,1-11-90,2-17 0,5-13 0,4-20 90,6-11 0,7-11-90,6-9 522,-17 24 0,0 0-522,2-1 0,1-1 0,-1 2 0,1 1 0,-1 2 0,1 1 0,14-16 90,0 14-90,-13 17 90,-2 14-90,-12 25 0,-6-3 0,-1 10 736,1-12-736,4-7 0,3-7 180,15-13 270,14-20-271,3-4 1,4-9-90,-14 10-90,-7 4 90,-3 7-90,-7 7 0,-4 11 0,-2 7 0,-2 10 0,0 3 90,-2 1-90,6 6 0,-1-16 90,7 2-90,2-17 90,2-5 180,5-7-90,-1-4 90,1-7-90,-3 2 89,-3 0-89,-5 5-90,-4 3 0,-2 3-90,-4 3 0,0 5 0,0 2 0,2 2 0,2 6 0,1 1 0,-1 5-90,-2-5-90,0 3-90,-4-9-179,0 9-271,-4-9-3328,0 3 4048,-7-4 0,-9 0 0,-10 0 0</inkml:trace>
  <inkml:trace contextRef="#ctx0" brushRef="#br0" timeOffset="53289">13997 3804 20755,'-4'25'1799,"0"0"-1529,4-1 90,6 4 0,6 3-1,12 3-44,5-5 0,6 1-225,-1-5 0,4 0 0,1 1-825,3 0 0,0 1 1,3 0 764,11 5 0,2-1 0,0-2-489,-4-3 0,-1-1 1,7 1 458,-12-6 0,4 1 0,3 0 0,3 1 0,1 0 0,1-2-272,-6-2 0,1 0 0,2-1 0,1 0 0,1 0 0,0 0 0,0 0 0,0 0 272,1 0 0,1 1 0,-1-1 0,1 0 0,0 1 0,1-1 0,0-1 0,1 0-162,-4-2 0,1 0 0,1 0 1,1 0-1,0-1 0,-1 0 1,-1 0-1,-1-2 0,-2 0 162,5 0 0,-3-1 0,-2 0 0,0-2 0,1 1 0,2-1 0,4 0-57,-6-2 1,2 1 0,2-1 0,2 0 0,1 0 0,0-1 0,0 1 0,-1-1 0,-2-1 0,-3 0 56,4 1 0,-3-1 0,-1-1 0,-1 1 0,0-1 0,0-1 0,2 1 0,3-1-24,-5-1 0,2 1 0,2 0 0,0 0 0,1 0 0,0-2 1,0 1-1,-1-2 0,0 0 0,-1-2 34,5-1 0,-1-1 0,0-2 0,0 0 0,0-1 0,-2 0 0,0-1 0,-2 0 0,-1 0 2,2 0 1,-2 0 0,-2-1 0,-1 0 0,1-2 0,2-1 0,4-3 11,-10 1 1,4-1-1,1-2 1,3-1-1,0-1 1,0 0-1,0-2 1,-3 1 0,-2-1-1,-3 1 1,-4-1 5,11-6 0,-6 0 0,-3 0 0,-2-2 0,1-1 0,1-2-18,2-1 1,1-3 0,1-1 0,0-1 0,-3-1 0,-3-1 0,-5 2 22,-1-6 1,-4 0 0,-3-1 0,-3 0 0,0-1-18,-2-1 0,-1 0 0,-2-1 0,-1-1 0,-2 0 7,-2 1 0,-1-1 1,-2-1-1,-2 0 1,-1 0-26,2-11 0,-2-1 0,-3 0 0,-3 0 22,-2 2 1,-2 1-1,-3-1 1,-3 1-23,-2 2 0,-2 1 0,-4 0 0,-6-2 0,-7 0 0,-6-2 0,-4-1 0,-2 3 0,-1 3 0,-2-1 0,-2 4 0,-3 2 0,-5-2 15,6 10 0,-3-2 0,-3 1 0,-1 0 0,-1 3 0,1 4 2,-5 3 1,1 3 0,-2 3 0,-1 1 0,-1 1-18,-4-1 0,-2 1 0,-1 2 0,0 0 0,-2 2 0,7 3 0,0 2 0,-1 0 0,0 0 0,-1 2 0,-1 1 15,-3-1 0,-1 2 0,-1 1 0,-1 1 0,0 1 0,0 0-15,7 2 0,-1 1 0,-1 1 0,0 0 0,0 1 0,0 0 0,-1 1 12,-2 1 1,0 0 0,-1 1 0,0 1 0,0 1 0,-1 0 0,0 0-31,-1 2 0,-1 0 0,0 2 0,0-1 0,-1 2 0,1 0 0,-1 1 18,8 0 0,-1 0 0,1 1 0,-1 0 0,0 1 0,0 1 0,0 0 0,1 0 0,-2 2 0,1 0 0,0 0 0,0 1 0,0 1 0,0 0 0,0 0 0,0 1 11,1 0 0,1 0 0,0 0 1,1 1-1,-2 1 0,1 0 1,-2 2-1,-1 2-11,4 0 0,-3 1 0,-1 2 0,0 1 0,-1 1 0,0 0 0,2 0 0,0 0 0,2 0 0,3-2 0,-9 5 0,3-2 0,2 0 0,1 0 0,1 1 0,-2 1 0,-1 2 0,7-3 0,-2 1 0,-2 2 0,1-1 0,-1 2 0,3-1 0,1 0 0,3 0 0,4-1 0,-12 9 0,6-1 0,3 0 0,2 0 0,1 1 35,3-1 0,1 0 0,2 1 0,1 0 1,2 0-36,-4 8 0,1-1 0,4 3 0,3 3 50,7 0 0,2 4 0,3 2 0,2-1 1,4-2-51,1-2 0,4-2 0,3 0 0,2 2 0,2 13 0,3 3 0,3-1 0,7-6 0,8-1 0,6-6 0,3-1 30,2 0 0,4-1 0,1-2 0,3-1 0,3-2 0,1-1 0,0-3 0,2-1 0,1-2 0,2-3 0,0-1 0,1-1-1,-2-3 1,2-1 0,-1-1 181,0-3 1,0-1 0,0-1-212,-2-1 0,0-1 0,0-2 30,-1-1 0,-1-1 0,-1-1-30,18 7 0,-2-3 0,-3-2 0,-2-1 0,-6-4 0,-1-1 0,-5-1 0,-2-1 1228,22 6-1228,-13-9 0,-13 1 1429,-8-9-1429,-7 3 2408,-7-4-2768,-6 0 1796,-4 0-3325,-2 0 0,0 0 0</inkml:trace>
  <inkml:trace contextRef="#ctx0" brushRef="#br0" timeOffset="55845">27211 3234 22644,'18'-30'809,"-1"0"1,-3-2 0,-3-2-720,-4-4 0,-6-1-539,-4-1 1,-8-2 478,-10 1 0,-7-3 0,-3 3-879,-10-9 0,-6 2 939,1 5 0,-6-1 0,0 4-333,3 9 0,0 2 0,-2 1 363,-5 0 0,-2 0 0,-2 1-604,11 5 1,-1 2 0,0 0 0,-2 0 528,-4 0 0,-1 0 0,-2 2 0,0-1-27,8 4 0,-1 1 0,-1 0 0,-1 0 0,0 1-235,-5-1 0,-1 1 0,0 0 0,-1 1 1,-1 1 246,8 1 0,0 0 0,0 1 0,-1 1 0,-3 0 0,-3 0-53,6 3 1,-3-1 0,-3 1-1,-1 1 1,-1 0 0,0 0-1,1 0 1,1 1 0,3 0 34,-5-1 1,2 2 0,2-1 0,0 1 0,-1 0 0,-1 1 0,-3 0-47,4 0 1,-2 1-1,-2-1 1,-2 1-1,1 1 1,0-1-1,1 1 1,3 1-1,3 0 34,-10 1 0,4 1 0,1 0 0,2 1 0,0 0 0,-1 1 52,3-1 0,0 0 0,0 1 0,0 0 1,-1 1-1,-1 0-40,-1 2 1,0 0 0,-3 1 0,1 0 0,-1 1 0,2 0 0,1 1-28,-4 1 0,1 0 0,0 1 0,1 0 0,1 0 0,0 0 54,2 0 0,0-1 1,0 1-1,1 0 1,3 0-1,2 0-39,-12 5 0,3 1 0,4 0 0,7-1 0,-8 5 0,9 0 616,8-3 0,5 3-616,2 6 0,6 1 0,-1 12 1896,7 11-1896,25-22 0,4-5 1702,2-4-1702,6-3 2488,12-4-2757,-4-7-126,8-3-1404,1-12 539,-5-7-808,8-14 2068,-6-16 0,1-10 0,-13 23 0,0-1 0</inkml:trace>
  <inkml:trace contextRef="#ctx0" brushRef="#br0" timeOffset="56345">22229 1828 22374,'23'-14'1349,"-9"0"-1259,-14 7 90,-18 1-90,-20 18 0,-22 11-769,20-1 1,-3 3 723,-7 7 0,-1 2-532,12-7 0,-1 1 1,0 1 486,-2 2 0,0 2 0,0 0 0,1 1 0,0 1 0,0 3-23,4-2 1,-2 4-1,2-1 1,2-1 22,1 1 0,4-1 0,-1 1 0,-5 8 0,1 2 0,6-4 45,8-2 0,5-2-45,5-2 0,4-2 0,9 27-253,17-7 253,17-12 0,15-7 45,0-19 0,5-2 0,-12-5 0,3 0-251,-5-4 0,4 0 0,-3-1 296,8 1 0,-2-2 0,2 1 0,0-1-1,-1 1 1,-1-2 0,0-1 0,-2-1-45,-2 0 0,1-2 135,12-3 0,-2-2-45,-15 0 0,-2-1-45,8-4 0,-3-3 817,1-13-773,-23-1 1,-3-3-135,4-24 45,-12 15 0,-3-3 162,-8 4 0,-2-1-207,-2-3 0,-3-1 0,-2-4 0,-4-3 0,-1 0 0,-2-4 0,-1 2 0,-3-9 0,-2-1-30,2 9 0,0-3 0,0 5-105,-2-2 1,0 4-102,1 3 1,1 2 10,1 7 0,-1 2 9,-1-1 1,1 3-415,-7-1-90,-2 10-539,20 41 1259,4 45 0,5-30 0,0 1 0,0 15 0,0 0 0</inkml:trace>
  <inkml:trace contextRef="#ctx0" brushRef="#br0" timeOffset="57973">28645 13704 23634,'-9'10'1439,"9"-2"-1349,19-12-90,18-3 0,22-6-341,-24 6 1,2 0 340,4-1 0,1 0-269,3 4 0,0 1 269,-1-1 0,0 2 45,0 4 0,-1 4 0,-5 0 0,-1 4-193,-1 4 0,-3 5 193,-5 6 0,-3 4 0,-2 6 0,-5 3-338,-4 8 1,-4 3 292,-2 6 0,-4 1-248,-5 6 1,-3 1 247,-3 1 0,-1 1-610,0-21 0,0 0 0,-1 0 520,-5 17 0,-1 0-135,2-3 0,0-3-183,0-6 1,1-2-88,2-8 0,0-1-854,-6 18-450,2-22 27,7-20 1772,-4-21 0,5-19 0,-7-8 0</inkml:trace>
  <inkml:trace contextRef="#ctx0" brushRef="#br0" timeOffset="58407">29107 14424 20305,'-34'-53'2969,"-2"10"-2609,-3 11-91,2 14-179,8 9 0,13 5-180,18 4 0,47-4 0,9-3-2036,-8 0 1,4-1 2080,-4-2 0,2-1 45,5-2 0,2-1 27,2-2 0,0 0 18,0-1 0,0 0 45,-2-1 0,-2 0 135,-5 0 0,-2 0 0,-6 1 0,-3-1 89,-8 3 1,-2-1 135,11-9-90,-22 5-180,-18 8 0,-16 5 2813,-13 16-2903,-6 7 1114,0 16-1204,6 4 0,22 23-90,15-16 90,24 8-90,13-29 45,-3-17 0,5-7 45,1-6 0,-1-8 0,4-11 0,-5-7-63,-15 4 1,-10-3 62,-16-7 0,-12 1 0,-11 10 0,-8 3-45,-6 1 0,-4 2-967,-6 2 1,-3 2 786,-2 3 0,-1 2-135,0 3 0,1 2-306,3 2 1,2 3 125,5 1 0,3 2-809,-17 1-540,24 4-7942,20 3 9567,23 4 1,18-3 0,12-2 0</inkml:trace>
  <inkml:trace contextRef="#ctx0" brushRef="#br0" timeOffset="58762">31004 13465 21655,'17'-34'3238,"-9"0"-2878,-14-2 89,-13 1-89,-7 8-90,-7 7-90,-2 17 90,-8 42-270,21 8-45,10-7 0,7 2 0,11-7 0,8 0-225,17 14 0,9-3-270,13-7 1,5-4-74,-19-12 1,1-2-1,1-4 433,23-1 0,0-12 180,-3-19 0,-4-8 135,-15 4 0,-2-3-182,8-11 0,-5-3 137,-19 11 0,-5-2 43,-4-6 1,-4 2-44,3-7-90,-14 3 0,-7 27 1136,-7 16-1676,0 3 256,-4 5-1065,1-1-897,1-7 2246,2-2 0,0-12 0,0-2 0</inkml:trace>
  <inkml:trace contextRef="#ctx0" brushRef="#br0" timeOffset="59013">31211 13193 22194,'-49'-31'2339,"4"-3"-2024,18-1 0,4-7-225,8-12 0,7-6-1308,3 2 1,3-3 0,3 0 1247,3 7 0,3 1 0,1 0-1,3-4 1,1 0 0,1 3 15,3-5 0,1 2 14,-2 0 1,-1 1 30,-2 4 0,0 2 183,-4 4 1,-2 1-274,-1 8 0,-2 0-180,-1 1 1,-2 3-361,-7-3 1311,-2 12-2121,-6 37 393,1 15 957,7 15 0,6 9 0,5 7 0</inkml:trace>
  <inkml:trace contextRef="#ctx0" brushRef="#br0" timeOffset="59629">31666 12479 21025,'55'36'3328,"-6"-2"-2878,-11-7 0,-9-2-91,-2 18-269,-11-6-90,1 25 0,-9-8-3216,2 12 3171,-4-33 0,0 2 24,5 14 1,0 0-70,-3-13 0,0-1-45,3 8 0,0-3-135,-3 0 637,-2-12-547,-4-15 0,-8-13 180,-2-15 1746,-7-15-1566,-1-13 0,2-14 89,5-8-1303,6 27 1,1-1 1123,1-4 0,2 0-45,-2-2 0,2-1-300,5-18 0,2 1 255,-2 17 0,3 3 0,4-10 0,3 6 0,11 5 90,0 21-90,-3 17 0,7 42 0,-8 3-45,-8-8 0,-1 3-45,4 20-90,1-5 90,-5-9 2574,4-4-2484,-7-20 969,2-10-879,-6-22 0,0-13 90,1-27 0,1 8-91,3-15 91,-4 20-90,2 7 0,-2 7 0,1 9 90,8 19-90,-2 11 0,13 18-90,0 4 0,-3-10 0,1 0 0,2-3 0,0-3-90,26 15 0,-11-17 0,-22-20-90,-7-5-90,-8-7 1,-2-5-181,-8-2-90,-4 1-1079,-14-9-270,2 10 1889,-9-4 0,4 11 0,-1 1 0</inkml:trace>
  <inkml:trace contextRef="#ctx0" brushRef="#br0" timeOffset="61204">14952 1660 18327,'0'14'4317,"0"-3"-3597,0-4-181,0-3 721,0-4-1170,3-4-90,5-7 90,10-7-90,11-9 0,12-3 89,8-4-412,8 2 323,2 2 0,0 6 0,-1 6 90,-3 6-90,-2 6 0,-8 4 90,5 18-90,-23 4 0,-2 20 0,-25 5 0,-11 5 0,-7 5 0,-5-3 161,10-21 1,0 0-162,-6 19 0,5-7 0,12-21 90,8-16-90,10-6 0,5-2 0,7-3 0,3-2 0,2-2 90,-3 2-90,-1 3 180,4 14-180,-9 25 0,-3 5 90,-12 20-90,-18-13-90,-4 1 180,-10-1-180,-3-6-90,-1-2-269,1-10-361,-2-4-89,3-7-181,0-8-179,7-4-8572,9-18 9410,15-8 0,17-18 1,10-5-1</inkml:trace>
  <inkml:trace contextRef="#ctx0" brushRef="#br0" timeOffset="61505">15979 1692 20395,'23'-47'779,"-1"1"1,-2 3 0,-1 1-600,-3 5 0,-2 0 0,7-22 0,-9 18-90,-6 18 89,-12 23-89,-3 23 0,-5 20 0,2 19-429,7-26 1,3 2 382,3 2 1,2 0 0,2 1 0,4-2 45,4-2 0,3-2-207,3-4 1,4-3 205,2-2 1,3-4 0,3-5 0,3-5 45,13-5 0,1-6-45,-14-4 0,-1-4 45,7-5 0,-5-6-45,-8-23-266,-21-8 176,-22-8-45,-20 16 0,-8 3-45,5 8 0,-3 4-301,2 3 0,-4 1 0,1 4 76,-7 4 0,0 3-135,1 2 0,1 3-90,6 1 1,2 3-998,-2 5 1,4 2 1536,1 6 0,17 7 0,36-3 0</inkml:trace>
  <inkml:trace contextRef="#ctx0" brushRef="#br0" timeOffset="61908">16560 1271 20935,'6'-45'659,"1"0"1,-3-1 0,-4-1-570,-5-1 0,-4-1-2831,-5-1 1,-5 0 2830,-6 1 0,-6 1 0,-5 1 0,-6 3 110,-7 2 0,-5 4-170,15 16 0,-2 2 0,-1 3 0,-4 2 0,-2 3 0,0 3 0,-5 4 0,0 3 0,-1 4-65,-5 3 1,-1 4 0,0 4 79,11 0 0,-1 2 0,0 3 0,0 1-315,-3 3 0,1 2 0,-2 3 0,-1 4 285,5 2 0,-3 3 0,-1 3 0,0 3 0,1 1 0,1 2-15,8-5 0,0 2 0,2 2 0,-1 1 0,2 0 0,-1 0 0,1 1 0,-1-1 0,0 0 0,1 1 0,0 0 0,1 1 0,2 0 0,3 0 0,-2 5 0,2 2 0,1 0 0,3 0 0,4-2 0,4-2 9,2 5 0,4-3 0,5-1 0,3 1-9,0 14 0,6-1 0,5-1 30,5-3 0,6-1 0,6-2-38,4-3 0,6-2 0,4-3 38,5-2 0,5-3 0,4-4 60,5-2 0,5-3 0,3-5-23,-11-9 1,3-3-1,2-3 1,1-2-98,6-1 0,0-4 0,3-2 0,0-2 48,-7-3 0,0-2 0,2-2 0,0-1 0,0-1-18,3-2 0,0-1 0,1-1 0,2-3 0,3-2 11,-13 0 0,4-2 0,1-1 1,2-2-1,0 0 0,-2-1 0,-1 0 1,-3 1 3,5-2 0,-3 0 0,-2 0 0,0-1 0,1-2 0,2 0 10,0-2 1,3-1 0,2-1-1,-1-1 1,-2 0 0,-3-1-1,-5 1-43,-2-2 0,-4 0 0,-3-1 0,-2 0 1,-1-1 84,7-6 1,-3-1-1,-1-2 1,-4 0-115,-4 2 1,-3-2 0,-2 0 0,-3-1 76,2-10 0,-3-2 0,-5 0-30,-5 2 0,-4-1 0,-5 1 115,-6 3 1,-4-1 0,-4 2-236,-4 2 0,-4 1 0,-5 2-90,-5 2 0,-4 1 0,-5 4-90,-5 2 0,-4 2 1,-4 4-91,-6 2 0,-3 3 0,-2 3 71,9 6 1,-1 3-1,-1 1 1,-1 2 318,-3 1 0,-2 1 0,0 2 0,0 1 0,-3 1 0,-1 2 0,0 1 0,-1 0 0,0 1 0,-1 1 0,1-1 0,-1 1 0</inkml:trace>
  <inkml:trace contextRef="#ctx0" brushRef="#br0" timeOffset="68773">13023 8557 19923,'-4'-24'1888,"-25"-14"1,-8-2-1709,-1 2-1886,-5-2 0,-3 3 1886,0 15 170,5 7 0,-2 1-260,6 3 0,-2 0-45,-15-3 0,-2 2 44,6 3 1,1 2-45,-7-1 0,-2 2 45,-5 1 0,0 1-137,17 2 1,0-1 0,-1 2 76,0-1 0,0 2 0,-1-1 0,-1 0 0,-1 1 0,1-1 0,0 1 0,-1 0 0,0 0 0,-1 0 0,0 0 0,0 0 0,-1 2 0,-1 0 0,1 0-30,-2 0 0,0 1 0,0 0 30,-1 1 0,0 0 0,-4 1-30,-1 1 0,-5 0 0,-2 1 0,0 0-316,10 0 0,-1 0 0,0 0 0,0 1 0,0 0 334,1-1 0,-1 1 0,1-1 0,-1 2 0,-2 0 12,3 1 0,-3 1 0,0 1 0,0 0 0,3 0 0,4 0-162,1 0 0,3-1 1,2 1-1,-3 0 154,-11 4 1,-3 0-1,-1 2 1,1 0-23,1 2 0,-1 1 0,1 0 0,3 0-125,11-4 0,3 0 0,-1 0 0,-1 1 147,-12 6 1,-3 0-1,1 2 1,5-1-23,1 2 0,4 0 0,1 2 0,0 2 0,1 1 0,1 2 0,1 3 0,2 2 0,2 2 30,0 2 0,1 2 0,2 6-30,9-6 0,1 7 0,0 2 0,1 0 0,2-2 0,0 2 0,3-1 0,1 0 0,-1 4-121,1 2 1,0 3 0,0 2 0,2-1 0,4-2 120,2-2 0,3-2 0,2 1 0,2 3 15,3-7 0,2 2 0,0 3 0,2 0 0,2 1 0,2-1-11,3 3 0,2 1 0,2 0 0,1 0 0,1 0 0,0 0 11,1-1 0,-1 1 0,2 0 0,0-1 0,3-1 0,2-1 0,3 0 0,1-1 0,3 0 0,1-2 0,1-2 0,1-3 21,2-3 0,0-3 0,1-3 0,4 1 0,4 0-64,0-2 0,5 1 1,4 0-1,1 0 1,1-1-1,-1-2 0,-1-1 43,1-2 0,-2-1 0,0-2 0,1-1 0,3 0 0,2 0-11,-3-2 1,3 1 0,2 0 0,1-1 0,1 0 0,0-2 0,-1-1 0,-1-4-5,8 2 0,0-3 0,-1-3 0,0-2 0,2 0 0,0-1 12,-6-1 1,2-2 0,-1 0 0,2-2 0,-1 1 0,1-2 0,1 0-13,1 0 0,0-2 0,0 1 0,1-2 0,2 0 0,1-1 0,4-1 8,-13-2 0,3-1 0,2 0 0,2-1 1,1 0-1,0-1 0,0 0 0,0-1 0,-2 1 1,-1-1-1,-3 0-8,3 0 0,-3-1 0,-1 0 0,-1 0 0,0 0 0,-1-1 0,2 0 0,1-1 0,2 1 0,-2-1 0,1 0 0,1 1 0,2-1 0,-1-1 0,2 1 0,-1-1 0,0-1 0,-1-1 0,0 0 0,-2-1 0,3-2 0,-1 0 0,1-2 0,-1 0 0,0-1 0,-1 0 0,-1-1 0,-1 1 0,-2-1 0,0 1 0,9-2 0,-2 0 0,-3 1 0,0-2 0,0 1 0,1-2 0,2-1 0,-6 1 0,3 0 0,0-2 0,2 0 0,-1 0 0,-1-1 0,-2 0 0,-2 0 0,-4 0 0,6-4 0,-3 0 0,-3 0 0,-1-1 0,-2-1 0,1 0 0,8-6 0,-1-1 0,-1-1 0,-1-1 0,-2-1 0,-3 0 0,-1-1 0,-2-2 0,-1 0 0,-2-2 0,-3-1 0,-2 0 0,-1-2 0,-2-1 0,-3-2 15,-2-1 0,-2-1 0,-3-1 0,-1-1 0,-3-2-15,-2-2 0,-2-2 0,-3-1 0,-2 0 0,-2-2 0,-3 0 0,-1-1 0,-3-2 0,-4-1 0,-3-4 0,-2 12 0,-3-3 0,-2-2 0,-2-1 0,-1-1 0,-3 0 0,-1 1 0,-1 0 0,-2 0 0,-4 0 0,-1 0 0,-2 0 0,-1 0 0,-1 0 0,0 1 0,1-1 0,-1 1 0,1-2 0,-1 1 0,-1 0 0,0 0 0,-2 2 0,-1 0 0,-1 3 0,-1 3 0,-1 0 0,-2 2 0,-1 0 0,0 2 0,0 1 0,0 3 0,0 3 12,-9-10 0,1 5 0,0 3 0,-3 0 0,-4 0-25,5 5 0,-2-1 0,-2 0 0,-2 1 1,-3 1-1,-1 1 0,-2 2 13,4 6 0,-3 1 0,-3 2 0,0 1 0,-2 0 0,0 1 0,1 1 0,0-1 0,3 1 0,1 0 0,1-1 0,1 1 0,0 0 0,0 1 0,0 1 0,-1 2 0,-2 1 0,0 6 0,0 0 0,1 0 0,-1-1 0,1 1 0,-1 0 0,0 0 0,1 0 0,-1 0 0</inkml:trace>
  <inkml:trace contextRef="#ctx0" brushRef="#br0" timeOffset="78308">11671 14541 21295,'-19'0'1709,"3"0"-1439,2 0 0,3 0-1,2 0-89,4 0 90,1 0 0,4 0 0,-3 0 0,2 0 359,-3 0-539,8-6 0,6-3 0,12-10 90,15-3 90,5 2 0,4 1-641,-6 4 0,0 1 416,18-5 0,1 3-45,-16 9 0,-1 3 45,-1 0 0,-2 2-45,-5 2 0,-1 6 45,0 9 0,-4 5 45,2 19-90,-17-6 0,-7 2 0,-19 29 0,1-30 0,-3 0 45,-4 2 0,-1 0-327,0-1 0,-1-1 282,0-2 0,-1-1 0,-13 23 0,7-8 0,9-8 0,15 2 0,14-9 0,8-6 0,6 1 0,6 1 0,1-1 0,0 1 0,-1 1 0,0 1 0,-4 1 0,2 13 0,-11 18-180,-17-15-359,-14 10-361,-18-22 777,-7-4-957,-3-6-179,0-12-540,8-4 170,10-14 1629,14-7 0,14-16 0,8-9 0</inkml:trace>
  <inkml:trace contextRef="#ctx0" brushRef="#br0" timeOffset="78608">12454 15021 20305,'27'-46'1049,"0"1"1,-3 2 0,0 2-736,-3 4 1,-1 1 0,-3 6 0,-2 1 225,10-16-181,-9 14-179,-8 15-90,-4 16 0,-4 18-90,-4 16 0,3 14 0,-1 8 0,10 6-327,7-1 327,11-6 0,2-29 0,6-5 90,19 3-90,-14-18 0,0-6 0,14-16 180,-4-18 0,-12-9 0,-12-12 90,-17-6-91,-18-3-89,-15 3-45,7 33 0,-3 2-45,-26-18-359,-4 13-271,-2 11-450,19 13 1,-1 3-2159,-9-1 989,7 3 2249,40 2 0,26 0 0,8 0 0</inkml:trace>
  <inkml:trace contextRef="#ctx0" brushRef="#br0" timeOffset="78897">13055 14491 11034,'32'-12'2159,"0"0"0,25-13 121,-14-5-1560,-13 3 1404,-14-2-1494,-8 4 870,-15 2-1230,-7 5 2869,-6 8-3050,-2 4 1,5 12 947,7 8-1037,8 9 0,12 11 0,10 2 0,11 3 0,7-3 0,7-6 0,0-10 0,-2-8 0,-6-10 0,-11-11 0,-11-7 0,-13-11 0,-38-28-90,-2 12-938,6 13 0,-3 3 848,7 10 0,-3 2-710,-13-2 1,0 2-190,-20-3 494,25 8 1,4 2-1125,2 4 1709,28 4 0,16-2 0,21 0 0</inkml:trace>
  <inkml:trace contextRef="#ctx0" brushRef="#br0" timeOffset="79156">13534 14139 22374,'38'-5'3418,"-6"1"-2518,-12-1-1,-8-2-629,-6 2-180,-4-1-90,-2 3 90,4 9-90,4 7-90,8 9 90,8 3 0,22 12-90,-8-11 90,13 6-90,-16-18-90,-3-5-90,9-5 1,-13-8-181,5-5-270,-17-9-359,-4-9-360,-6-7-720,-6-9 2159,-8-3 0,-10-3 0,-5-1 0</inkml:trace>
  <inkml:trace contextRef="#ctx0" brushRef="#br0" timeOffset="79365">13640 13695 23903,'-41'-4'2699,"4"-3"-1710,-8-8-719,11-14-180,1-5-90,17-10 0,11 1-90,4 10 0,2-1-90,3-20-540,-3 15 1,2 1-450,3 3-180,2 3-271,0 23-628,6 17 2248,8 9 0,9 14 0,6 6 0</inkml:trace>
  <inkml:trace contextRef="#ctx0" brushRef="#br0" timeOffset="80176">13863 13542 18880,'56'27'3328,"-7"-4"-2608,-11-8 817,-8-8-908,-5-3 346,6-4-705,-9 0 41,20 0-221,-4 15 0,4 0-90,-15 7 0,-3 3 0,5 13 0,4 13 401,-15-15-401,-4-6 0,-3-6 0,-5-6-90,-5-8 90,-1-4-89,0-6 89,0-6 0,4-6 0,1-12 0,6-12 0,1-1 0,2-2 0,-2 7 0,0 0-675,6-12 0,0 0 675,9-10 0,-3 6-445,-4 14 445,-3 10 0,-5 12 0,-2 10 90,-2 13-90,-2 8 0,-2 8 0,-2 4 1192,0 2-1192,4 8 423,0-15-513,6-2 90,0-18-90,3-6 90,1-4 0,0-5 90,0-10-90,1-6 90,-1-6 0,0-6-1,-1 1 1,-1 2-90,-4 4 90,0 4-90,-4 11 0,0 2 0,0 11 0,-2 2 0,2 4 0,-2 1 0,-1 4 0,0-4 0,0-1 0,2-4 0,2 0 0,1-2 0,4-4 0,2-6 0,8-6 90,3-4-90,20-16 90,-11 10 0,11-6 0,-15 15-90,-3 4 0,-3 3 90,-5 1-90,-3 4 90,-6-1 90,2-1 0,-4-1 0,2-3 0,0 1-180,2-3 0,3-1 0,1 0 0,0 2 0,-1 5 0,0 5 0,0 8 0,3 9 0,0 14 0,3 10 0,-6-3 0,1 1 0,9 19 0,-10-17 0,-1 0 0,6 9-360,-5-4-809,-3-7-2249,-2 6 809,-6-12 2609,0 7 0,-11-12 0,-2-1 0</inkml:trace>
  <inkml:trace contextRef="#ctx0" brushRef="#br0" timeOffset="84207">28035 13085 23454,'-14'-29'1529,"-2"-3"-1169,-4-4-1,-6-7 91,-10-5-700,-1 8 0,-4-2 475,6 9 0,-4 0-16,-10-5 1,-8-4 0,2 4-573,15 14 1,1 2 0,-3 0 392,-15-7 0,-5-1 0,2 4-30,9 7 0,1 3 0,-6 1 0,6 6 0,-4 0 0,-3 1 0,0 2 0,3 0 0,-2 0 0,2 2 0,-1 1 0,-3 1-386,-1 1 0,-4 0 0,-1 2 0,1 1 0,3 2 386,0 3 0,2 1 0,2 2 0,-2 1-404,-2 2 0,0 2 0,-1 1 1,1 1 403,-2 2 0,1 0 0,-1 3 0,-3 4 0,15-3 0,-2 3 0,-1 2 0,-1 1 0,1 1 0,1 1 0,3-2-186,-8 5 0,3 0 0,1 1 0,0 1 0,-2 4 186,7-5 0,-2 3 0,-1 2 0,0 1 0,1 0 0,4 1 0,2-1-66,-2 6 0,4-1 0,3 1 1,1 3-1,0 5 66,5-3 0,1 5 0,0 3 0,1 1 0,2 1 0,1-1 0,2-3-41,3-3 0,1-1 0,2-2 0,2 2 0,0 0 0,1 3 41,0 2 0,0 4 0,0 1 0,2 1 0,2-2 0,3-1 0,4-4-24,4 3 0,4-2 1,3-2-1,3-2 1,1 1 23,3 0 0,2-1 0,2-1 0,3 0 0,2-2 0,2 0 0,4-2 0,1-1 0,3-1 0,2-2 0,2 0 0,3-2 0,2-1 0,1-2 0,2-2 0,3-1 0,1-1 0,2-3 0,1-1 0,1-2 0,2-2 0,2-2 0,1-2 0,1-3 0,1-1 0,0-2 0,2-3 0,1-1 0,1-3 0,-1-1-36,2-3 1,1-2 0,0-1-1,0-3 1,1-1 35,1-3 0,0-1 0,0-2 0,1-2 0,-1-1 0,-11-1 0,1 0 0,-1-2 0,1-1 0,-1-1 0,0-1 0,0-2 0,0 0 0,0-2 0,-1-1 0,0-1 0,0-2 41,-1 0 0,-1-1 0,-1-1 1,1-2-1,0-4 0,1-3-41,-3-2 0,2-4 0,1-3 0,1-2 0,-2-2 0,0 1 0,-2-1 0,-3 3 0,-2 0 0,-2 2 0,-2-1 0,0 0 0,-1-1 0,0-1 0,2-3 0,-3 3 0,1-3 0,1-2 0,0-1 0,0 0 0,-1-1 0,-2 2 0,-2 0 0,-2 1 0,4-8 0,-3 0 0,-3 2 0,-1-1 0,-1 1 0,-1-2 0,0 2 0,-1-1 0,-2 0 0,0-1 0,-1 1 0,-2 0 0,-1 2 0,-1 0 0,-1 1 0,-2-1 0,-1 0 0,-1 0 0,0-8 0,-2 0 0,-1-1 0,-3 1 0,-2 1 57,-1 3 1,-2 1 0,-2 0 0,-3 0 0,-5-2-58,-4 0 0,-6-2 0,-2-1 0,-3 1 0,-2 2 0,1 4 14,-1 3 1,-1 3 0,-1 2 0,-2 0 0,-4 0-15,-1-1 0,-2 0 0,-3-1 0,-2 2 0,0 4 0,-1 4-23,-9-1 1,-1 6-1,-4 4 1,-4 2-833,5 4 1,-5 2-1,-2 1 1,-2 1-1,1 2 1,4 1 854,-1 2 0,3 1 0,0 1 0,-1 1 0,-2 1 0,-3 1 0,-3 0 0,-1 1 0,0 2 0,2 0 0,3 2 0,-6 5 0,0 0 0,0 0 0,0 0 0</inkml:trace>
  <inkml:trace contextRef="#ctx0" brushRef="#br0" timeOffset="92341">16174 12696 21745,'-37'-23'599,"0"1"1,-3-1 0,-2 0-511,-4 1 1,-3 1-985,-4-1 0,-2 1 1030,-6 2 0,-3 2-354,16 6 0,-1 2 0,-2 1 399,-5 2 0,-2 2 0,-2 3-474,9 1 1,-1 2-1,-1 2 1,0 1 382,-6 1 1,-1 3 0,-1 0 0,-1 3-415,8-1 0,0 1 0,-1 1 1,-1 1-1,1 1 361,-5 2 0,-1 1 0,0 1 0,0 1 0,-1 1-172,8-2 0,-1 1 1,0 1-1,0 1 0,0 0 1,0 1 165,-3 1 0,0 1 0,-1 0 0,1 1 0,-1 1 0,1 0-96,7-2 1,-1 0 0,0 1 0,1 0 0,-1 0 0,1 1 0,0 1 90,0-1 1,0 1 0,1-1-1,-1 1 1,0 2 0,-1 2 0,0 2-3,1 1 1,-1 2 0,-1 2-1,0 2 1,-1 1 0,1 0-1,2 0 1,1 0 0,2-3-12,-2 3 1,2-1 0,2 0 0,1-1 0,0 2 0,0 1 0,-2 2-3,5-3 0,-1 1 0,-2 3 0,1 0 0,0 1 0,2 0 0,1-1 0,3-1 0,3-1 5,-3 6-1,4-2 1,3-1 0,2 1 0,0 1 0,1 4 33,0 1 1,1 3 0,0 2 0,2 1 0,1 1 0,3 0-1,2-1-23,3-1 1,3-1 0,2 1 0,2 0 0,1 0-1,0 0 1,1 0-26,-2 8 0,0 0 0,1 0 0,2 0 0,4-2 0,4-2 18,5 6 0,5 0 0,4-3 0,3-3 0,5-6-18,2-6 0,5-4 0,4-5 0,8-2 15,2-7 0,7-2 0,5-2 0,3-3 0,-1-1 0,-2-3-15,3-1 0,-1-2 0,0-3 0,2-2 0,4-1 0,-4-2 0,4-2 0,2-1 0,1-1 0,0-2 0,-1-3 0,-3-2 0,1-2 0,-3-4 0,0-2 0,0-2 0,2-2 0,3-2-17,-13 1 1,2 0 0,1-2 0,2-1 0,1-2 0,0 0 0,0-2 0,1 0 0,-2 0 0,0-2 25,2-1 0,0-1 0,0-2 0,0-1 0,0 0 0,0-1 0,0 0 0,0-1 0,-1 0 0,1 1-9,-1 0 0,1-1 0,0 0 0,0 1 0,-1-2 0,0 1 0,0-2 0,-2 1 0,0-2 0,-1-1 27,-4 2 0,0-2 0,0-1 0,-1 0 0,-1 0 0,-1-1 0,-1 0 0,-2 0 0,-2 1 0,-2-1-12,11-11 0,-5 1 0,-2 0 0,-2-1 0,-1 0 0,-1-2-15,0 2 0,-2-2 0,-1 0 0,-1 0 0,-1-1 0,-1 0 0,-2 2 0,-2-1 0,0-1 0,-2 1 0,-1-1 0,-1 0 0,2-7 0,-1-1 0,-2 0 0,-2 1 0,-2-1 25,-4 4 1,0 0-1,-2 0 1,-3 0 0,-1 0-26,-2-9 0,-2 1 0,-3 0 0,-4 1 0,-3 4 0,-2 0 0,-4 2 0,-3 0 0,-1 4 0,-3 2 0,-3 0 0,-6 0 0,-4 3 0,-6-1 0,-4 2 0,0 1 0,1 3 0,0 2 0,0 3 0,-2 1 0,-2 1 0,-10-8 0,-4 1 0,-2 1 0,-1 6 51,0 8 1,-3 4-1,1 2 1,2 2-322,0 0 0,2 2 0,-2 0 22,3 3 1,-2-1 0,1 2 0,5 3-383,-13 2 1,4 2-91,7 1 0,1 0-817,0 2 1,4 2 1536,-6 5 0,15 4 0,38 6 0</inkml:trace>
  <inkml:trace contextRef="#ctx0" brushRef="#br0" timeOffset="93859">28770 1660 21295,'-28'-52'2159,"-6"-2"-1980,13 26 1,-3-1-626,-2 1 1,-3 0 535,-4-1 0,-2 3 0,-4 2 0,-3 3-415,-6 2 1,-2 3 414,-6 5 0,-3 4-1169,-6 9 1,-3 6 1198,18 2 0,-1 3 0,-1 3-30,-5 7 0,-1 4 0,0 4-23,9-4 1,1 3-1,-1 1 1,0 3-32,7-3 0,0 2 0,0 1 0,0 1 0,0 1-404,-2 5 0,-1 1 0,1 2 0,0 1 1,1 1 367,6-5 0,1 1 0,-1 1 0,1 1 0,1 1 0,0 0-174,0 3 1,0 1 0,1 0 0,0 1 0,1 0 0,1 1 173,0 1 0,2 0 0,0 0 0,1 1 0,1 0 0,1 1-120,2-1 0,0 1 1,1 0-1,1 0 1,2 0-1,1 1 120,-2 7 0,2 1 0,2 0 0,2-1 0,2 1 94,2-4 0,1 0 0,3 0 1,3 1-1,6 1-94,5-1 0,3 3 0,5 0 0,4 0 0,3-1 0,6-4 0,0-10 0,4-1 0,4-2 0,3-1 0,2-1 0,4-2 0,3-1-10,-1-3 0,5-2 0,2 0 0,3-1 0,3-1 0,0-3 0,0-1 0,1-2 0,-2-2 0,-2-3 0,0-3 0,1-1 0,0-1 0,0-2 0,1-2 0,1-2 0,0-1 0,2-1 10,-1-2 0,1-2 0,2-1 0,0-2 0,1-1 0,0-2 0,-1 0 0,0-2 0,-1 0 0,-2-1-12,7-2 1,-1-1 0,-1-2 0,-1-1 0,-1-1-1,1-1 1,0-1 0,1 0 11,-4 0 0,-1 0 0,1-1 0,0 0 0,0-1 0,0-1 0,0 0 0,0-1 0,0-1 0,1 0 0,0-1 0,0-1 0,0 0 0,0-1 0,-1-1 0,1 0 0,-1 0 0,-1-2-53,0 0 1,0 0 0,-1-2 0,0 1-1,0-2 1,0 0 0,-1-1 0,-1 0-1,0-1 63,-2 1 0,-1-1 0,0-1 0,0 0 0,-1-1 0,0-1 0,-1 1 0,-1-2 0,-1 1 1,3-4 0,0 0 1,-1-1-1,-1-1 0,-1 1 1,0-2-1,-2 1 0,-1-1 1,3-4 1,-1 0 0,-1-1 0,-2 0 0,0-1 0,-2 1 0,-2-1 2,3-5 0,-2 1 0,-1-1 0,-2-1 0,-2 1 0,-2-2 0,-4 5 0,-1 1 0,-1-1 0,-3-1 0,-3-2 0,-4-3 0,-3-8 0,-5-5 0,-3-1 0,-4-1 0,-3 2 0,-3 3-15,-4 2 0,-4 4 0,-3 0 0,-4 1 0,-4-2 12,0 7 1,-4-1 0,-2-2 0,-3 1 0,-2 2 0,-3 3 0,-2 5-13,-6 0 0,-5 5 0,-3 3 0,-1 3 0,-3 0 0,0 1 0,3 3 0,-1 1 0,-2 1 0,-1 1 0,-1 1 0,-1 1 0,0 1 12,-4 0 1,-1 1 0,-1 1 0,-1 1 0,0 1 0,-1 1 0,0 1-25,6 2 1,0 2 0,-2 0 0,1 1 0,-1 1-1,0 1 1,0 0 0,0 2 11,0 0 0,-1 1 0,-1 1 0,1 0 0,0 2 0,-1 0 0,1 1 0,0 1-34,1 1 0,-1 1 0,0 0 1,1 2-1,-1 0 0,1 1 1,1 1-1,-1 1-56,2 0 0,1 1 0,0 1 0,0 1 0,0 1 0,1 0 0,0 1 1,1 1-104,-6 1 0,0 2 0,2 1 1,-1 1-1,2 0 0,0 2 0,1 0-167,-6 3 0,0 1 1,2 1-1,1 2 0,1 0 1,1 0 364,4 1 1,1-1 0,1 2-1,1 0 1,2 1 0,1 1-1,-4 5 1,2 0 0,1 2 0,2 0-1,0 0 1,5 0 0,0 1-1,0-1 1,-1 0 0,1 0-1</inkml:trace>
  <inkml:trace contextRef="#ctx0" brushRef="#br0" timeOffset="94760">31065 5925 21115,'-33'-13'2249,"3"-3"-1890,1 2-179,5 0-90,5 3 90,9 6 90,5 1-90,5 16 90,7 9-90,5 24-90,13 17-722,-10-22 0,0 3 677,3 8 0,-1 4-45,1 7 0,-1 3 29,-5-18 1,-1 2 0,0 4-30,-2-3 0,0 6 0,-1 1 0,0 1 0,0-3-744,0 4 1,-1-2 0,0 1 0,0 3 758,-1-9 0,0 3 0,-1 1 0,1 2 0,-1 0 0,0 1-15,-1 4 0,0 3 0,0 0 0,-1 0 0,0-2 0,1-2-362,-1 0 0,0-3 1,0-1-1,0 1 1,0 4 391,0 0 0,0 4 0,0 2 0,0-1 0,0-2 0,0-3-131,-1-7 1,1-2 0,0-2 0,0 1-1,0 3 131,0 3 0,0 3 0,0 2 0,0 1 0,1-1 0,-1 0-30,1-2 0,0 0 0,0 0 0,1 0 0,-1-1 0,0 0-108,0-1 0,0 0 0,1 0 1,-1 0-1,0-2 0,0-2 108,1 3 0,0 0 0,0-2 0,-1-3 0,1-4 0,1 2 0,1-4 0,-2-3 0,3 16 0,-1-5 45,-2-10 0,-2-4 1241,3 19-1286,-12-28 1923,-2-21-2103,-10-27-126,2-12 0,0-8 306,0-12 0,2-4 0,0-2 0,2 0 0,5-4 0,0 1 0</inkml:trace>
  <inkml:trace contextRef="#ctx0" brushRef="#br0" timeOffset="95108">30915 10023 21565,'-23'25'854,"0"0"1,-12 24-675,17 3-612,15 4 522,11 10-1317,-2-30 0,2 1 1227,2 1 0,2 3 0,10 16 0,4 2-69,8-4 0,3 0 249,-1-1 0,3-4 0,1-8 0,3-10 179,3-19 1,1-7-225,-11-5 0,-1-3 58,13-9 1,-2-8 121,-14-2 0,-3-5 44,-1-5 1,-3-4 543,-1-5 0,-3-2-678,-5-2 0,-3-2-225,-3-4 0,-5-2 0,-9 2 0,-6-3 0,-3 3 111,-5-6 0,-6 2-111,-2 8 0,-5-1 0,-4 10-180,-16 5 1,-6 11-181,14 11 0,-1 3 0,-2 4-210,-3 5 1,0 3-1,-1 4-752,-1 3 1,0 3 0,0 3 1321,-1 4 0,1 1 0,1 3 0,1 3 0,1 3 0,1 0 0,1 1 0,-1 1 0,1-1 0</inkml:trace>
  <inkml:trace contextRef="#ctx0" brushRef="#br0" timeOffset="96708">18058 15672 21115,'-57'22'2069,"6"1"-1530,8-2 91,13 1 90,9 0-91,15 6 1,16 1-90,22 3-271,20-9 1,9-2-1196,-5-4 1,3-2 955,1-1 0,6 0 0,-2-3-30,-5-2 0,0-2 0,0 0-688,-10-1 1,1-1 0,1 1 0,0-1 709,4 0 1,0 1-1,1-1 1,0 0-23,4 0 0,1 0 0,1 0 0,0 0-331,-10 0 0,-1-1 0,1 0 0,3 0 1,3-1 355,1 0 1,3 0 0,4-1-1,1-1 1,0 1 0,-1 0-1,-3 0-195,-1-1 0,-2 1 0,-1 0 0,0-1 0,2 0 0,3 1 215,-5-2 0,3 1 0,2 0 0,1 0 0,0-1 0,-2 0 0,-1 1 0,-2-1-106,3-1 0,-2 1 0,-3 0 0,1-1 0,2 0 0,4 0 61,-8-1 0,2 0 0,3 0 0,0 0 0,2-1 0,-1 1 0,0-1 0,-2 0 0,-3 0 0,6 0 0,-3 1 0,-2-2 0,0 1 0,1 0 0,1-1 0,2 0 0,-3 0 0,1 0 0,2 0 0,1-1 0,1 0 0,-2 1 0,0-1 0,-3 0 0,-3 0-17,11-2 0,-4 1 0,-1 0 0,-2-1 1,1 1-1,0-1 17,-1 0 0,1-1 0,-1 1 0,1-1 0,-1 0 0,0 1 0,-1-1 0,0 0 0,0 0 0,0 0 0,-1 0 0,1 0 0,-2 0 0,0 0 0,0 0 0,0 0 0,-1 0 0,1 0 0,-1 0 0,0 0 0,0 1 0,0-1 0,-1 0 0,1 0 0,9-1 0,0 0 0,0 0 0,0 0 0,-1 0 0,0 0 0,-1 0 0,0 0 0,0 0 0,0 0 0,-1-1 0,-1 1 0,1 0 0,-1 0 0,0 0 0,-1 1 0,-1-1 0,0 0 0,0 1 0,0-1 23,-1 0 1,0 1-1,-1-1 1,0 1-1,0-1-23,-1 1 0,-1 1 0,-1-1 0,1 0 0,-1 1 0,11-3 0,0 0 0,-1 1 0,0-1 0,-4 2 0,0-1 0,-1 1 0,0-1 0,-4 1 0,-1-1 0,0 0 0,-2 0 122,13-3 0,-2 1 1,-1-1-123,-5 1 0,-2 0 0,-1-1 227,-6 1 0,0 0 0,-2 0-227,17-5 0,-2 0 0,-6 2 0,0-2 0,-12 2 0,1-1 0,-1-1 418,15-7 1,-2-1-419,-2 1 0,-4-1 923,-12 2 0,-5 0-923,-2-3 0,-7 1 1645,-7 3-1645,-6 1 1342,-2 4-1342,-2 2 1086,2 5-1086,0 1 271,4 3-271,2-4 0,3 4 0,-1-1 0,-1-1 0,-3 2-180,-4-2-270,0 3-90,-4-3-179,-2 0-1,-2-4-89,-5-2 89,-4-3-89,-5-4-91,-2-1-1079,-12-16 540,4-5 1799,3-3 899,8 4-629,11 11-91,0 3-179,0 4 90,0 1 0,2 6-1,1 2 1,-1 5 360,0 5-271,-2 12-449,1 11 0,3 15 0,3 13-90,3 8 0,4 6-288,8 0 288,7-2 0,9-5 0,3-6 0,2-7 0,-2-9 90,-7-8 90,-4-6 0,-7-8 89,-7 0-89,-8-9-90,-4 3 468,-13 2-468,-9 3 90,-17 12-90,-14 8-90,20-10 0,-1 2 0,-4 4 0,-1 3 0,0 1 0,-2 5 0,1-2-441,-6 6 1,0 1 440,7-6 0,-1 2 0,3-3-1005,2 1 1,3-3 1004,3-3 0,2-1 0,-10 14-90,9-13 180,14-17-90,8-17 0,8-18 0,3-10 0,2-5 0,-3 5 0,0-1-74,5-19 1,-1-2 73,-2 8 0,-1 1 0,1-4 0,0-1-135,-1-1 0,0-1-270,0 4 1,-1 0-226,-2 2 0,0 1-270,-2 6 1,-2 2-405,-3 4 0,-3 2 1773,-13-20 0,-17 13 0,-8 8 0</inkml:trace>
  <inkml:trace contextRef="#ctx0" brushRef="#br0" timeOffset="133028">18533 11194 13289,'-6'-25'2429,"-5"3"-2159,6 3-360,-5 6-270,2 2-270,-2 2-179,1 0-3149,-1 0 3958,2 0 0,0 2 0,0 0 0</inkml:trace>
  <inkml:trace contextRef="#ctx0" brushRef="#br0" timeOffset="133545">18403 10751 16977,'0'-7'5037,"0"0"-3777,0-1-631,0 2 91,0-2 0,0 3 539,0-1-720,0 3 181,0-1-360,0 4-90,2 0-180,8 32-90,1 8 0,-2 0 0,2 10 0,0-1-953,0 10 0,1 3 953,-1-2 0,0 4 0,0-1 0,-3-10 0,-1-2 0,1 2 0,-1 2 0,1 1 0,-1 0 0,-1-2 0,0 1 0,0 2 0,0-4 0,-1 3 0,1 0 0,-1-4 0,0-1 0,-1-2 0,0 2 0,0 1 0,-1 3 0,0-1 0,-1-8-122,0 2 0,0-5-148,-2 7 0,0-6-1079,0-8-90,0-18-270,1-16 1709,13-55 0,1-9 0,-2 10 0,1-1 0</inkml:trace>
  <inkml:trace contextRef="#ctx0" brushRef="#br0" timeOffset="134412">18988 11267 20755,'9'-46'989,"1"1"1,-2 2-1,0 0-719,-2 2 0,0 0-261,-1 5 1,-2 0 440,1-25-10,-2 9-260,-2 11-3,2 10-177,-2 6 0,2 9 90,-2 5 0,2 12 173,2 11-173,4 15-90,4 14 90,4 11-400,3 11 310,-10-29 0,0 1 45,1 0 0,-1 0-45,0-1 0,0 0 0,7 27 0,2-9 0,-1-7 0,-3-13 90,2-1 90,-7-18 180,-2 3-180,-5-15-90,-2 3 399,0-4-489,0-8 0,0 0 180,0-12-180,0 8 90,0-1-90,0 4 0,0 4 0,0-1 0,0 1 0,2 3 0,2 0-90,2 2 90,3 0 0,0-2 0,2-1 0,1-1 0,0 1 0,0 1 0,1 2 90,-5-2-90,0-2 0,-6-2-90,2-2 180,0-1-90,0-5 0,6-16 0,-5 5 0,4-15 0,-2 9 0,1-3 90,0-1 90,2-2-90,-4 12 0,0 1-90,-4 13 0,-2 4 0,0 3 0,0 2 0,0 2 0,0 6 90,0 7-90,0 0-90,0 1 0,0-6-180,0-7-90,2 3-89,0-4-1,4 0-180,-1 0 1,2 0-271,-2-4-89,1-5-2249,-2-20 1259,-2 4-7016,0-14 8995,-2 11 0,0 3 0,0 3 0</inkml:trace>
  <inkml:trace contextRef="#ctx0" brushRef="#br0" timeOffset="135679">19500 10756 15538,'0'-8'8365,"0"2"-8095,-6 4-90,0-1-90,-7-1 0,-1-1 0,2 3 0,-2 0 0,0 2 0,-1 0 90,-1 0 0,-4-2 179,-1-3-89,-1 0 0,0-3 90,2 1 90,1-4 269,-1-7-449,11 1-90,0-5 0,9 2-90,0-1 0,3-3 0,5-2-90,9 1 0,9 3 0,10 4 0,11 8 0,8 12-459,4 18 459,-29-1 0,-2 5 0,-1 6 0,-3 8 0,-5 6 0,-3 8 0,-2-1-923,0 13 0,-4 3 923,-3-6 0,-1 3 0,-3-2 0,-4-13 0,-4-3 0,1 1 0,-1 1 0,-1 0 0,0-1 0,0-1 0,-1-1 0,0 0 0,-4 20 0,1-1 0,2-6 0,0-3 0,2-5 0,1-2 0,2-6 0,1-3 0,2 22 0,2-14 0,18-13 0,5-17 0,24-17 0,6-17-346,-5-7 0,2-4 346,-12 5 0,0-1-636,15-10 0,-2-1 276,-19 8 0,-3 0-180,-1-1 1,-1 0 114,-5 0 0,-1-1-160,-4 0 1,-2-1-601,9-31 286,-8 0-361,-9 13 1,-2-2 674,-2 12 1,-1-1 179,1-15 0,0 1 640,-3 10 0,0 2 664,-1-3 1,0 0-154,0-4 1,0 1-432,-1-2 0,0 0-90,0-1 0,0-1 77,0-2 0,0 0-123,1-2 1,0 1 90,0 1 0,2-1 225,1-13 0,2 2-271,-3 21 1,1 2-45,1-7 0,1 5 489,2 10 231,21 39-630,-2 26-225,-5 3 0,0 5-139,-3 5 0,-1 3 139,-2 5 0,-1 2-1,-1 2 1,-2 2-45,-5-5 0,-2 3 0,-1-3 0,1 5 0,-2 0 30,-1-3 0,-1 3 0,0-8 15,-1-12 0,0-3 0,0 3 0,0-6 135,-4-11 1415,3-15-1325,-2-45-90,10-9-136,-1 5 1,2-3-660,5-1 0,1-1 615,3-4 0,1-1 0,2-2 0,0 1 0,1 2 0,1 2 0,0 5 0,1 2-169,-1 4 1,1 3 168,-3 7 0,2 3 286,10 5 1,0 6-287,14 14 0,15 21 0,-28 30 0,-9 11-477,-16-27 1,-4 0 476,-3 2 0,-3 1 0,-3-3 0,-3 0 910,-2-1 0,-3-1-910,-15 23 0,-1-8 0,-12-6 0,15-21 409,-4-6-409,17-23 140,7-11-140,3-14 0,8-9 0,4-4 0,-2 10 0,2-1 366,6-19 1,2 2-367,-2 17 0,1 3 0,0 3 0,0 1 0,15-21 269,-2 15-269,-5 13 0,-2 13 0,7 19 0,-6 3 0,6 13 0,-10-4 0,6 9 0,-9-11 597,5-1-597,-8-13 0,-3-6 0,2-8 0,9-35 0,-3-5-130,-2 12 1,0-4 129,1-8 0,-1 1-253,-3 15 1,0 1 252,3-9 0,-2 3 0,1 2 0,-3 14 0,0 10 0,2 15 0,4 10 0,5 8 246,3 6-246,11 13 518,4-7-518,-5-4 0,-7-14 0,-17-20 0,-4-8 0,-4-13 0,-2-14 0,-11-9-360,-6-7-2292,-10 2 1033,-5 6-3676,-15 14 5295,12 27 0,-7 23 0,17 22 0</inkml:trace>
  <inkml:trace contextRef="#ctx0" brushRef="#br0" timeOffset="135798">21619 10552 20935,'6'54'869,"-1"-1"1,-1-3 0,0-2-736,-1-7 1,0-1 45,-1 21-1079,0-10-540,-2-28-900,-4-13 2339,0-28 0,-1-17 0,2-8 0</inkml:trace>
  <inkml:trace contextRef="#ctx0" brushRef="#br0" timeOffset="136564">22030 9715 23184,'2'-58'1079,"0"0"0,-2 6 1,-2 0-136,-2-5 1,-2 2-1068,2 18 0,0 2 123,0-7 0,5 2 0,16-9 0,22 10 0,11 2 0,-3 4 0,5 1-1313,0 2 0,4-1 0,0 2 1313,-7 5 0,-1 2 0,2-2 0,-3 0 0,2-1 0,1-1 0,-2 0-104,10-6 1,-2-1-1,-1 1 104,-2 1 0,-1 0 0,-4 0-147,-7 0 1,-2 1 0,-8 1 146,1-16 132,-14-7-132,-44 21 0,-20 12 0,-15 6 275,3 8 1,-6 4-1,-2 2-275,14-1 0,1 0 0,-3 2 0,-4 4 0,3 3 0,-5 3 0,-3 2 0,0 3 0,0 1 0,2 2 0,3 2 0,-1 3 0,2 2 0,0 1 0,0 1 0,-1-1-185,0 1 0,-1 0 1,0 0-1,0 2 1,1 0-1,2 3 185,-1 2 0,1 2 0,1 1 0,1 1 0,3 0 0,3 0-180,5-1 0,3-1 0,2 1 0,1 2 1,0 4 179,0 2 0,-1 4 0,0 3 0,2 1 0,2 1 0,3-1-221,5-1 1,1 0 0,3 1 0,2 0 0,0 0 0,0 0 220,0-1 0,0-1 0,1 1 0,1 0 0,4-1 0,4-1 0,2 16 0,5-1 0,5-3 0,6-6 0,6-6 0,6-6 0,3-3 0,3-4 0,3-1 0,3-4 72,3-4 1,3-2 0,1-5-73,3-3 0,1-3 0,5-6 0,3-8 0,5-4 0,1-5 0,-4-1 0,4-3 0,-2-3 0,1-4 0,-1-3 0,2-3 0,-1-2 0,-5-3 0,0-9 0,-5-3 0,-3-3 0,2-5 0,-3-2 0,-2-4 38,-11 12 1,0-2 0,-3-3-1,-1-3-38,-2-7 0,-1-5 0,-2-2 0,-2-1 0,-2 4 0,-1-2 0,-1 3 0,-3-1 0,-2-3 57,-1 1 1,-1-5-1,-2 0 1,-3 2-1,-4 4-57,-3 3 0,-4 4 0,-3 2 0,-3 0 0,-2 1 0,-2 0 0,-3 1 0,-3 2 0,-2 1 0,-2 2 0,-4 1 0,-1 3-169,-4 1 1,-3 3 0,-3 2-1,-2 3 169,-5 2 0,-2 3 0,-3 3 0,-3 5 15,9 5 1,-3 3 0,-1 2 0,-1 3 0,-1 2-16,-5 3 0,-1 2 0,-1 3 0,-1 2 0,0 3-70,7 1 0,0 2 0,-1 1 0,0 3 0,0 1 0,0 2 70,-3 3 0,0 2 0,-1 2 0,1 1 0,-1 3 0,2 1-29,5-2 1,1 2-1,0 1 1,0 1-1,0 2 1,1 1-1,0 1 29,5-3 0,1 2 0,-1 0 0,1 2 0,0 0 0,1 1 0,0 0 0,1 2 0,-1 0 0,1 2 0,0 0 0,0 1 0,1 1 0,1 0 0,0 1 0,1 0 0,1 0 0,0-1 0,1 0 0,0 2 0,1 0 0,0 2 0,1 1 0,1 3-7,3-2 1,0 3 0,0 3 0,0 0 0,2 2 0,0 0 0,1 0 0,1-2 0,1 0 0,2-3 6,-3 8 0,1-3 0,1-2 0,2 1 0,2 0 0,2 4 0,1 4 15,4-6 0,-1 3 0,1 4 0,1 2 0,1 0 0,3 1 0,2-1 0,4-3 0,4-1 0,5-5-15,7 7 0,7-4 0,4-1 0,4-3 0,3 0 0,0-1 0,0 0 0,-1 0 0,0 1 0,1 0 0,2-2 0,3-2 0,3-3 0,5-5 0,5-1 0,4-4 0,4-2 0,3-3 0,1-4 0,0-3 0,0-4 0,3-2 0,-1-6 0,2-4 0,1-3 0,4-2 0,4-1 0,-15-4 0,3-1 0,3-2 0,2-1 0,1-1 0,2-2 0,0 0 0,-1 0 0,0-1 0,-3 0 0,-1 0 0,4-1 0,-1 0 0,-2-1 0,-1 0 0,1-1 0,-1-1 0,2-1 0,2 0 0,2-1 0,-11 1 0,2 0 0,2-1 0,1 0 0,1-1 0,0 0 0,0-1 0,0 0 0,0-1 0,-2 0 0,0 0 0,-3 0 0,-1-1-15,4-1 0,-1-2 0,-2 1 0,-1-1 0,0 0 0,-2-1 0,1-1 0,-1 1 0,1-1 0,0-1 15,0 0 0,1 0 0,-1-1 0,0 0 0,0-1 0,0 0 0,0 0 0,-1-1 0,1 0 0,-1-1 0,-1 1 0,0-1 0,0 1 0,-1-1 0,0 0 0,0-2 0,1 0 0,0-2 0,0-1 0,1-3 0,-3 2 0,0-3 0,2-2 0,0 0 0,0-3 0,1 0 0,0 0 0,-1-1 0,-1-1 0,-1 1 0,-1 1 0,-1 0 0,-2 1 0,2-3 0,0 1 0,-3 1 0,-1 0 0,0 0 0,-2-1 0,1-1 0,0 0 0,0-2 0,1-2 0,-2 2 0,1-2 0,2-1 0,-1-2 0,1 0 0,-1-1 0,0 0 0,-2 0 0,-2 1 0,-2 0 0,-4 0 0,-2 2 0,6-12 0,-3 1 0,-4 0 0,-3 1 0,-3-1 0,-3-3 0,-3-2 0,-6 5 0,-3-2 0,-1-2 0,-4-2 0,-1-1 0,-2 2 0,-2 0 0,-1 2 0,-2 3 0,-2-11 0,-3 3 0,-2 1 0,-3 2 0,-4-1 0,-2-2 0,-1 8 0,-1-3 0,-3-1 0,-2 0 0,-2 2 0,-3 2 0,-1 3 0,-3 6 0,-7 0 0,-3 4 0,-3 4 0,-3 3 0,0 1 0,-2 2 0,-2-1 0,-1 3 0,-2 1 0,-2 2 0,0 2 0,-1 1 0,7 5 0,0 1 0,-1 0 0,-1 3 0,-1 1 0,-2 1 0,-3 3-140,1 2 0,-3 2 0,-3 2 0,-2 1 0,0 1 0,0 2 0,1 0 1,2 1-1,2 0-220,-2 1 0,1 0 0,3 2 0,0 0 1,0 2-1,-2 1 0,-1 1 360,5 0 0,-2 1 0,-2 1 0,-1 0 0,1 2 0,0 0 0,3 2 0,2 0 0,4 1 0,-4 5 0,2 1 0,4 1 0,1 2 0,1 0 0,-1 0 0,-8 6 0,0 1 0,0-1 0,0 0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1:01:17.85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14647 8119 21924,'-35'27'659,"-1"0"1,-1 0 0,-1-2-255,1 0 0,-1-2-616,-1-2 0,0-1 571,4-3 0,-1-3 0,3-4 0,1-3 89,-23 3 457,7-20-547,21-8 1,4-9-360,6-13 0,4-7 0,1 0 0,5-3-312,8-8 1,9 0 311,5 14 0,6 2 0,5-2 0,5 2 0,6 2 0,5 4 0,6 4 0,4 5 0,4 7 0,2 8-453,2 6 0,2 12 453,-4 14 0,2 12 0,-5 8 0,-14 2 0,-4 6 0,-2 3 0,-1 1 0,2 2 0,0 1 0,-3 2 0,-5 3-448,-8-5 1,-3 2 0,-4 2 0,-2-1 0,-3-1 447,-3 4 0,-3-3 0,-3 1 0,-3 5 0,-2-7 0,-2 3 0,-2 3 0,-1 0 0,0-2 0,-1-2-378,1-3 1,-1-2-1,0-1 1,-2 0-1,-1 2 378,0 1 0,-2 1 0,-1 2 0,0-1 0,-1-3 0,-1-5 0,-2 1 0,-1-4 0,-1-3 0,0-1-97,-9 9 0,-1-3 0,-1-3 97,3-6 0,-2-2 0,-4-5-299,-10-3 0,-5-5 0,2-6 299,-7-2 0,0-9 0,9-7 0,-3-4 0,5-6 515,-3-14 0,4-11-515,7-3 0,1-7 0,2-1 0,6 1 0,3-1 0,1-1 72,1 0 0,1-1 0,6 3-72,4-9 0,14 8 0,38 7 103,-3 29 0,7 8-103,15 8 0,6 6 237,-13 2 1,3 3-1,1 2-237,6 4 0,0 4 0,2 2 0,-15-6 0,1 1 0,1 1 0,2 3 0,2 2 0,2 3 0,2 1 0,0 1 0,-1-2-279,0 1 1,1-1 0,-1 0-1,0 0 1,0-1 44,-2 0 0,1 1 0,-1-2 1,0 0-1,-1-2-171,5 3 0,0-2 1,-2-3-1,-4-4 230,-7-5 1,-3-4 0,1-6-996,4-4 1,2-6 0,-5-5 179,3-6 1,-4-8-454,7-16 1,-10-11-1707,-19-4 1,-9-11 3845,-6 8 0,-3-7 0,-2-2 1,0 2 296,-1 8 0,-1 2 0,-1-1 1,0-3-330,-1-2 1,-1-5-1,0-2 1,-1 2 0,0 3-239,-2-1 0,0 2 0,-1 1 1,0 0 13,0 1 0,0 1 1,0-1-1,-1-2-207,0 6 0,-2-2 0,1-1 0,-1 3 0,1 3-85,-2-9 1,0 4 0,-1 2 300,-2-7 0,-1 2 0,1 16 426,-1 22-516,11 51-225,10 4 0,6 6 579,3 7 0,4 2-669,4 2 0,5 1 15,4-8 0,5 2 0,0-4-60,6 6 0,5-6 0,6-8 0,7-1 0,-4-9 0,-4-10 0,-2-8 0,16-7 0,-4-10 0,-23-9 0,-5-7 0,-5-9 0,-5-5 0,-4-7 0,-6-5 0,-6-7 0,-5-2 0,-6-6 0,-5 0 0,0 22 0,-4-1 0,-4 0 0,-10-11 0,-8-2 0,-5 7-39,-4 9 0,-5 4 0,-1 3-81,3-2 0,-2 1 0,-2 12-997,-10 16 0,-3 10 0,7 8-52,10 7 0,5 8 1178,-11 13 1,7 8 0,24-4-1,6 2 1,2 3 0,1 0-1</inkml:trace>
  <inkml:trace contextRef="#ctx0" brushRef="#br0" timeOffset="328">17348 7969 25432,'2'-42'585,"1"-1"0,-8-21-46,-15 39 91,-15 43-225,15 7 0,1 7-2318,-3 12 1,3 3 1912,2 9 0,3 2 0,4 5 0,6 1-1015,5 2 0,7 0 1015,6-2 0,5-3 0,7-4 0,5-5 331,4-5 1,7-8-332,3-16 0,8-6 0,-3-4 0,11-5 0,0-8-558,-7-6 1,3-4 0,-5-7 557,3-17 0,-8-12 0,-14-4 0,-4-8 0,-8-3-24,-11-1 0,-7-3 1,-4 1 23,1 0 0,-3 0 0,-9 3 300,-10 7 0,-7 2 0,-4 10-300,-13 6 0,-4 10-225,-5 7 0,-2 7-270,-2 6 1,-2 8-951,4 8 1,-2 6-1,4 2 96,-5 5 0,2 3 1349,11-3 0,-2 3 0,8 1 0,9 2 0,5 0 0,3-1 0,1 1 0</inkml:trace>
  <inkml:trace contextRef="#ctx0" brushRef="#br0" timeOffset="679">18103 7060 26332,'21'-48'479,"-1"0"1,-2 7 0,0 5-390,10-6 270,-1 38-180,5 43-90,-13-5 0,0 6-1172,6 13 0,1 3 1082,-6-12 0,0 1 0,1 1-359,2 1 1,1 1-1,0 0 359,2 1 0,0-1 0,2-2 0,-1-3 0,1-1 0,4-2 0,8 1 0,4-3 0,-1-5-5,5-2 0,2-9 5,12-7 0,-3-15 0,-21-22 0,-5-11 0,0-10 0,-5-7 0,-2-9 0,-3-3-772,-10 18 0,-1-2 1,-1 0 771,-2 1 0,-1 0 0,0 0 0,0-17 0,-1 2 274,-3 7 1,-1 4-275,-1 8 0,-1 7 946,-1 13-946,0 45 0,0 19 0,0 9-247,0-6 1,0 4 0,0 2 246,0 9 0,0 4 0,0 2 0,0-12 0,0 2 0,0 1 0,0 1 0,0 3 0,0 1 0,1 1 0,-2 1 0,1-12 0,-1 0 0,1 1 0,-1 1 0,0-1-463,-1 1 1,1 1 0,-1 0 0,1 1 0,-1-1 30,-1 2 0,1 0 0,-1 1 1,0-1-1,-1 1-351,0 0 1,0 0 0,-1 1 0,0-1 0,-1 1 782,1-1 0,-1 1 0,0-1 0,0 1 0,-1-1 0,-1-1 0,-1 0 0,0 0 0,0 0 0,-1-1 0,0 0 0,0-1 0,1 0 0,-1 1 0,0-1 0</inkml:trace>
  <inkml:trace contextRef="#ctx0" brushRef="#br0" timeOffset="1979">13713 12963 22305,'-47'19'404,"0"-1"1,0 1 0,0 0 0,-12 4 0,1 0-1,2-1-571,7-4 0,1 0 1,3-2 391,-11 4 0,6-4 224,-14 0 753,57-26-1202,27-9 0,17-5 0,2-2 0,8-3 0,4-1-577,0-1 0,5-2 1,3-1-1,2-1 577,-12 6 0,2 0 0,2-1 0,1 0 0,2-1 0,0 0-206,-7 5 1,0-1 0,2-1-1,0 1 1,1-1 0,1 0 0,1 0-1,0 0 206,-2 1 0,2 0 0,0-1 0,1 1 0,0-1 0,1 1 0,0-1 0,0 0 0,1 1-99,-2 0 1,1 1 0,0-1 0,0 1 0,1-1 0,0 1 0,0-1 0,1 1 0,0-1 0,0 1 98,-2 1 0,0 0 0,0 0 0,1 0 0,0 0 0,0 0 0,0 0 0,1 0 0,0 1 0,0-1 0,0 0-93,2 0 1,1-1 0,-1 1 0,1-1 0,0 1 0,0 0 0,1-1-1,-1 1 1,1 0 0,0 0 0,0 0 92,-5 1 0,0 1 0,0 1 0,-1-1 0,1 0 0,0 0 0,1 1 0,0-1 0,1-1 0,1 1 0,2-1 0,1-1 0,-7 4 0,1-1 0,1 0 0,2-1 0,0 1 0,2-2 0,0 1 0,0 0 0,1-1 0,0 1 0,-1 0 0,0 0 0,-1 0 0,0 1 0,-2 0 0,-1 1 0,-1 0 0,5-2 0,-2 1 0,-1 0 0,-1 1 0,0 0 0,-1 0 0,-1 1 0,1-1 0,0 1 0,1-1 0,0 0 0,2 0 0,1-1 0,-4 2 0,1-1 0,2 0 0,1-1 0,0 0 0,1 0 0,1 0 0,-1 0 0,0 0 0,0 1 0,-2 0 0,0 0 0,-2 1 0,-1 0 0,-2 1 0,-1 1 0,8-3 0,-2 1 0,-2 1 0,-2 0 0,-1 1 0,0 1 0,0-1 0,0 1 0,1-1 0,2 0-41,0 0 0,2 0 0,0 0 0,2 0 0,-1-1 0,1 2 1,-2-1-1,0 1 0,-2 0 0,-1 0 0,-3 2 2,11-4 1,-3 1-1,-2 1 1,-2 1-1,0-1 1,1 1-1,2-1 39,4 0 1,3-2 0,1 1 0,-1 0 0,-3 1 0,-4 2 0,-7 2-31,15-4 0,-8 4 0,-6 2 512,6-1 0,-8 4-572,-2 4 1719,-55 15-1719,-40 7 135,8-4 0,-3 0 296,-5 0 1,-1-1-297,-2 2 0,-1-1 45,2-1 0,0 0 969,3-2 0,1 0-970,4-1 1,2-2 90,-23 6 140,15-7-320,16-3 0,10-4 0,20-4 2278,3-3-2278,11-9 465,-6-6-465,-7-12 0,-2-4 0,2 4 0,-2-5-432,-5-19 1,-2-10 0,-4-4 431,1 20 0,-2-2 0,-1-1 0,-1-1 0,0 0-593,0-4 0,0 0 1,-2-1-1,0 0 0,-1-2 593,-1 3 0,0-1 0,-2-2 0,0 1 0,-1 0 0,1 3-397,-2-5 1,-1 3 0,0 0 0,0 0 0,-1 0 396,3 7 0,-1 0 0,0-1 0,-1 1 0,0-1 0,0 0-221,-1-1 0,0-1 0,-1 1 0,0-1 0,0-1 0,-1 1 221,0-2 0,-1 0 0,1 0 0,-2 0 0,1 0 0,-1-1-90,4 9 0,0-1 1,-1-1-1,0 1 1,0 0-1,0 0 1,0 0 89,-1-1 0,0-1 0,0 1 0,0 0 0,-1 0 0,1 0 0,-1 0 0,1 2 0,-1 0 0,1 0 0,-1 0 0,0 0 0,-2-1 0,-1-2 0,-2-1 0,-2-3 0,-2-1 0,0 0 0,-1 0 0,1 1 0,1 1 0,1 4 0,-2-3 0,1 2 0,2 3 0,-2-1 0,0 1 0,-1-2 0,-1 1 0,-2-2 0,-1-1 0,0 1 0,1 1 0,0 3 0,3 5 0,-9-8 0,2 5 0,1 3 0,-1 2 96,2 2 1,-1 3 0,0 1 0,0 1-97,-10-7 0,-1 2 0,-1 3 0,4 6 0,0 2 0,-5 4 0,3 6 0,-4 2 0,-1 2 0,3 3 0,-4 2 0,3 4 0,-3 2 0,2 2 0,-2 2 0,0 2 0,3 4 0,-5 7 0,4 4 0,-1 3 68,8-2 1,0 2-1,-1 1 1,0 1-69,-6 4 0,1 0 0,-4 4 0,-4 3 0,13-7 0,-3 4 0,-3 1 0,-2 2 0,0 1 0,-1 0 0,2-1 0,2-1 0,-1 0 0,2 0 0,1-1 0,0 0 0,-1 1 0,-2 1 0,-2 1 0,6-3 0,-2 1 0,-2 1 0,-1 1 0,0 0 0,-1 0 0,0 1 0,1-2 0,2 0 0,1-1 0,-4 1 0,3 0 0,1-2 0,0 0 0,0 1 0,-1-1 0,-3 1 0,-3 2 0,8-5 0,-3 1 0,-2 0 0,-1 1 0,-2 1 0,-1-1 0,1 1 0,-1-1 0,1 0 0,1-1 0,1 0 0,2-1-44,-2 0 1,2-1 0,1 0 0,0-1 0,1 0 0,0 0 0,0 0 0,-2 0 0,-1 1 0,-2 0 43,5-2 0,-2 1 0,-1 0 0,-1 0 0,-1 1 0,-1 0 0,1 0 0,-1-1 0,2 0 0,0 0 0,1-1 0,2-1 0,2 0-26,-9 2 0,2 0 1,2-1-1,1-1 1,0 0-1,1-1 1,0 1-1,-1-1 1,0 1 25,1-1 0,-1 1 0,0-1 0,0 0 0,0 1 0,1-1 0,-1 0 0,1 0 0,0-1 0,-5 3 0,1 0 0,0-1 0,1 0 0,-1 0 0,0 0 0,-2 1 0,-2-1 0,5-1 0,-2-1 0,-2 1 0,-1 1 0,0-1 0,0 0 0,1-1 0,1 0 0,2-1 0,2-1 0,-7 2 0,2 0 0,3-2 0,0 0 0,0 0 0,-1-1 0,-2 1 0,2-1 0,-3 1 0,-2 0 0,1-1 0,0 0 0,3-2 0,3-1 0,4-2 92,-15 2 0,5-4 0,4-1 1,2-3-93,-9 0 0,2-3 0,5-2 309,11-4 1,3-2-1,4-3-309,-5-7 0,9-6 1606,0-28-1606,46-15 0,10 28 0,7 0 850,9-1 0,4 2-850,3-1 0,4 2 0,1 3 0,1 2 0,-2 1 0,-2 2 0,-1 4 0,-3 1 888,-5 4 1,-2 1-889,21-4 0,-12 13 677,-7 18-677,-7 27 0,-13-3 0,-2 7-985,-2-4 1,-1 5-1,-1 2 985,3 14 0,-1 3 0,1 4 0,-2-7 0,1 3 0,-1 3 0,1 1-315,-1-6 1,1 2 0,-1 2 0,1 1-1,0 1 315,-1-5 0,0 2 0,0 0 0,1 2 0,0 0 0,-1 0-217,1-5 0,-1 1 1,1 1-1,-1 0 1,1 1-1,0-1 0,0 1 217,0-5 0,0-1 0,0 1 0,0 1 0,0-1 0,0 0 0,0 1 0,1-1-127,0 2 0,0-1 0,0 1 1,0-1-1,1 1 0,0-1 1,-1 1-1,2-1 127,-1-1 0,0 1 0,0 0 0,1-1 0,0 1 0,0-1 0,0 0 0,0-1 0,1-1 0,-1 0 0,1 0 0,0-1 0,0 0 0,0 0 0,0 0 0,1-1 0,0 5 0,1-1 0,-1 0 0,1-1 0,1 1 0,0 1 0,2 1 0,0 0 0,1 2 0,2 1 0,0 0 0,0 0 0,0-1 0,0-3 0,-1-2 0,1 1 0,-1-2 0,0-2 0,1-1 0,-1 0 0,2 2 0,0-2 0,1 3 0,0 0 0,1-1 0,0-1 0,-1-3 0,-1-6 97,4 7 0,-1-6 0,0-2 0,1-2-97,5 10 0,0-3 0,0-2 322,-4-9 1,0-1-1,0-1-322,2 2 0,1-1 0,-2-4 0,1 0 0,-2-2 0,8 6 0,-5-4 1686,-7-8-1686,-4-10 2521,-16-17-2521,-3-14 1958,0-10-1958,0-11 0,6-8 0,10-9 0,12 6 0,10-5-270,4 6 0,6-2 0,1 0-519,-10 9 0,1-1 0,1 0 1,2 0 428,-2 3 0,2 0 0,1 0 1,3-1-1,2-1 360,-5 5 0,3-2 0,2 0 0,1 0 0,0 0 0,-1 1 0,-1 1 0,1 0 0,-2 1 0,-1 1 0,1 0 0,2 0 0,1-2 0,1 0 0,0 0 0,-1 1 0,1-1 0,0 0 0,0 1 0,-1-1 0,1 0 0</inkml:trace>
  <inkml:trace contextRef="#ctx0" brushRef="#br0" timeOffset="9137">27849 13885 20575,'-59'25'1080,"0"2"-811,2 1-608,4 1 609,2-4 170,8-2-80,7-11 175,7-4-85,7-14 0,6-8 0,7-11-180,4-9-91,10-7 175,8-2-175,9 0 1,13 0 90,7 6 0,9 4 90,8 11-400,4 9 220,-29 17 0,-1 4-1,0 4 1,-2 5 0,-1 9 0,-3 6-441,-3 6 1,-3 5 350,-5 8 0,-4 3-572,-4 8 1,-5 2 481,-4-18 0,-2 1 0,-4 3 0,-3 3 0,-4 5 0,-2-1 0,0-2 0,0 2 0,-1-3 0,-1 3-282,0-5 1,-2 3-1,0-1 1,1-5 281,-7 14 0,1-6 0,3-5 0,0-4 0,4-8 0,1-3 214,-9 19-214,13-20 690,29-18-690,14-16 0,30-15 262,-26 2 0,1-1-262,6-5 0,1 0 169,5-2 1,2-1-350,3-1 0,1-1-360,2 0 1,-1 1-271,0-1 1,0-1-136,-4 2 1,-1-1-361,-2-2 1,-3-1 1304,-3-2 0,-2-1 0,-3-2 0,-1-1 0,-3-2 0,0 0 0</inkml:trace>
  <inkml:trace contextRef="#ctx0" brushRef="#br0" timeOffset="9430">28953 13931 22824,'-16'-33'1214,"0"1"1,-20-18-586,-5 23 1,-6 23-270,4 24-180,0 17-1,12 19-596,20-24 0,4 2 462,2 3 0,4 1-45,5-3 0,4 1 8,8 7 0,5-3-8,16 9 0,-12-23 0,1-7 0,9-13 0,-5-19 0,-7-12 0,-9-38 0,-14 9-198,-4 16 1,-4 2-163,-17-12-90,-6 7-359,1 10 144,1 8-774,7 7-346,5 7 1785,9 3 0,5 1 0,3 1 0</inkml:trace>
  <inkml:trace contextRef="#ctx0" brushRef="#br0" timeOffset="9683">29294 13483 23094,'0'-12'2878,"0"3"-2248,0 5 89,0 2-89,4 6-90,2 9-450,6 12-90,6 16 0,3 15-332,-8-22 0,0 2 332,0 6 0,-1 2-45,1 2 0,-1 2-405,-2 1 0,0 1-360,-1-2 1,0 0-271,-1-4 1,-2 0-360,-1-6 0,-1-1 1439,1 20 0,-5-21 0,0-13 0</inkml:trace>
  <inkml:trace contextRef="#ctx0" brushRef="#br0" timeOffset="10064">29611 13754 22284,'0'-40'959,"0"0"1,1 2 0,0 2-151,3-25-89,2 9-91,2 11-179,-1 7-180,0 7 0,3 5-180,5 4 90,7 2-180,6 4 0,11 3 0,7 5 0,11 6-337,8 9 337,-30-1 0,0 3-286,1 4 0,-1 4 286,-1 4 0,-3 4 0,-2 4 0,-4 4 0,-5 6 0,-4 2-438,-4 6 0,-6 2 438,-6 5 0,-5 0-498,-2 4 0,-4-1 498,-3-2 0,-2-2 0,0-4 0,1-2-2,0-8 0,2-2 2,1-7 0,3-3 0,-2 15 457,17-19-457,19-20 0,21-21 0,-12-1 0,3-4-127,8-7 0,4-2 127,-12 7 0,2-1 0,3-2-180,4-2 0,4-2 0,1-1 1,-3 1-391,4 0 0,-2 1 1,1-2-169,-3 3 0,3-2 1,-1 0-1,-5 2 738,15-9 0,-6 2 0,-7 1 0,-3-1 0,-4 1 0,0 0 0</inkml:trace>
  <inkml:trace contextRef="#ctx0" brushRef="#br0" timeOffset="10614">31593 12628 21299,'-20'-52'144,"1"0"0,0 0 0,-3 0 0,-1 1 0,-3 0-84,-3-1 0,-4 1 0,-2 2-952,-4 0 0,-4 1 0,-3 2 1004,8 12 1,-1 1-1,-3 2 1,-1 0-331,-4 1 1,-2 2 0,-1 0 0,-1 3 284,-4 1 1,-2 1-1,0 3 1,-2 1-23,-3 1 0,-2 2 0,0 3 0,-2 1-145,11 4 1,0 1 0,-2 2 0,1 2 0,-1 1 117,-1 1 0,0 2 0,-1 2 0,-2 3 0,-2 4-131,10 2 0,-4 3 0,-1 2 0,-1 3 0,0 1 0,1 1 0,2 0 0,2-1 128,-6 4 0,3 1 0,1 1 0,1 1 0,-1 1 0,-2 4-62,5-3 1,-3 3 0,-1 1 0,-1 2-1,2 0 1,1 1 0,2 1 0,5-2 46,-3 6 0,4 0 0,2 0 0,2 1 0,1 0 0,-1 2-33,0 0 1,1 1 0,0 0-1,1 1 1,1 1 0,1 0 47,0 1 0,1 0 0,0 0 0,2 1 0,0 1 0,1 0-29,1 0 1,1 1 0,0 0 0,1 1 0,1 0-1,1 0 29,1 0 0,0 1 0,2 0 0,0 0 0,1 1 0,1-1-15,2 0 0,1 0 0,0 0 0,2 0 0,0 1 0,1-1 0,-2 8 0,1 1 0,1 0 0,2-1 0,1 0 18,3-3 0,0 1 0,2-1 0,1-1 0,2 0 18,1-3 0,2-1 0,1 0 0,1-1 0,2 0 81,2 10 1,2-1 0,3 0 0,2-2-96,2-3 1,2-1 0,3-1-1,3-2 74,2-1 0,3-2 0,2 0 0,2-3-74,3 0 1,2-3-1,2 0 1,2-2-1,3-1 1,3-2-1,1-1 1,2-3-1,3 0 1,2-2-1,1-3 1,1 0 19,3-2 0,2-2 1,1-1-1,0-3-20,2-1 1,0-2 0,3-3-1,4-2-22,-7-4 0,3-2 0,3-2 0,1 0 0,-2-2 0,-2-1 0,-1 0 0,-3-2 0,0 0 0,1-2 0,2-1 0,2 0 0,3-2 0,1 0 0,0-2 0,-2 0 0,-4-2-73,-3-1 0,-3-2 0,-2 0 1,-1-2-1,1 0 73,2-1 0,0-1 0,-1-1 0,1 0 0,-1-2-55,1 0 1,1 0-1,-1-2 1,0 0-1,-1-1 73,2-2 0,-1 0 0,1-1 0,-1-2 0,-1 0 90,1-1 0,-1-1 0,0-1 0,0 0 0,-1-2 27,0-2 1,-1-1-1,0-1 1,0 0-1,-2-2-99,-1-1 0,0-2 0,-1 0 0,-1-1 0,-1-2-36,-1-1 0,-1 0 0,-1-2 0,-1-1 0,-1-1 0,-2 1 0,0-2 0,-2-1 0,-1 0 0,-1-1 3,-3 1 1,-1-2 0,-1 1 0,-2-2-1,-2 1-3,-1 2 0,-1 0 0,-1-1 0,-3-1 0,-3-3 0,-3-3 0,-3-3 0,-3-3 0,-1 0 0,-2 2 0,-1 3 0,-2 2 0,-2 2 0,-1 2 0,-2-1 0,-3-2 0,0-1 0,-2-1 0,-1-2 0,-3 0 0,-4 2 0,-5 3-300,-6 0 0,-7 2 0,-4 2 1,-2 1-1,0 2 0,1 3-24,-1-1 0,1 5 1,-1 0-1,-3 2 0,-2-2-36,-3 0 0,-3-3 0,-2 1 1,-1 2-1,0 2 0,2 5 360,0 5 0,1 4 0,0 2 0,-1 2 0,0 1 0,0 1 0,-1 1 0,0 2 0,0 0 0,-1 1 0,0 3 0,0-1 0,1 0 0,-1 1 0,0-1 0</inkml:trace>
  <inkml:trace contextRef="#ctx0" brushRef="#br0" timeOffset="12998">21124 11353 21115,'-37'-21'1799,"6"3"-1529,3-2 90,8 2-91,9 2-89,4 4 90,12 5-90,11 9 0,17 8 0,18 8-489,-19-5 1,3 3 443,5 2 0,3 2-655,6 4 1,3 0 519,-14-5 0,0 0 0,6 2-515,0-1 0,4 2 0,4 2 0,-1-1 0,-1 0 515,5 1 0,-2-1 0,2 1 0,3 1 0,-7-3 0,3 2 0,2 0 0,1 1 0,-1-2 0,-2-1 0,2 1 0,-1-2 0,0-1 0,0 0 0,0 1 0,3 0 0,0 1 0,0-1 0,1 0 0,-1 0-346,1-1 0,0 1 1,0-1-1,2 0 1,4 1 345,-13-5 0,3 1 0,2 0 0,1 1 0,0-1 0,-1 0 0,-1-1 0,-2 0-180,5 1 0,-2-1 0,-2-1 0,0 1 0,1-1 1,3 1 179,1 0 0,3 1 0,2 0 0,0-1 0,-1 1 0,-3-2 0,-3 0 0,1-1 0,-3-1 0,-3 0 0,0-1 0,0 1 0,10 2 0,-1 0 0,-1-1 0,-1 1-25,-5-2 0,-2 1 1,1-1-1,1 1 25,6 1 0,1 1 0,0 0 0,-3-1 0,-7-2 0,-2-1 0,0 1 0,-2-1 30,14 4 0,0-1 0,-6-1 15,8 2 0,-10-4 45,1-2 0,-11 0 1224,-11-9-1314,-9 3 1881,-6-4-1881,-6 0 2852,-3 0-2852,-4 0 1629,0 0-1629,-1 0 0,0 0 0,-2 0 0,0 0 0,0 0 0,0 0 0,2 0 0,-2 0 0,0 0-450,-2-2-89,0-1-271,0-3-89,0-3-810,0-5 1709,-6-4 0,2-6 0,-6-4 0</inkml:trace>
  <inkml:trace contextRef="#ctx0" brushRef="#br0" timeOffset="13572">25912 12013 22284,'-15'-19'810,"1"4"-630,7 8 180,2 3-91,9 14-179,9 8 0,12 14 0,17 9-460,-14-19 0,1-1 370,5 1 0,2 0 0,4-1 0,1-2 0,2 0 0,2-2 45,-2 0 0,3-2-90,14 2 0,0-1 45,-7-2 0,-2-2 0,-1 0 0,-3-1 90,13 6-90,-36-5 0,-14 5 90,-12 6-90,-14 11 90,-15 13-45,10-17 0,-2 1-338,-4 6 1,-2 5 322,-1 4 0,-2 4 0,1-1-296,6-8 1,1-2-1,0 3 296,-8 12 0,-2 4 0,4-4 60,-1 5 0,3 0 0,4-7 0,0 3 0,1-3-90,-2 5 0,1 0 30,5-10 0,0 2 0,2-4-252,1-4 1,2-3 221,2-3 0,1-2 180,-7 21 270,10-5-270,2-26 489,6-11-579,0-32-90,-3-23 45,0 11 0,1-3 121,0-11 1,0-3-167,0-11 0,0-2 0,2 14 0,0-1 0,0-2-828,0-4 0,0-2 1,0-1 827,0-3 0,0-1 0,0 0 0,0-4 0,0 0 0,0 1-508,0-1 1,1 1 0,-2 0 477,0 2 0,-1 1 0,0 1-250,0 5 1,1 2 0,-1 1 129,0 7 0,0 1 0,-1 2-210,0-10 1,-1 3-394,2 6 0,-2 5-1496,-6-1 2804,-4 10 1,-1 42 0,-1 3 0</inkml:trace>
  <inkml:trace contextRef="#ctx0" brushRef="#br0" timeOffset="14365">25323 8892 19406,'-35'-39'2249,"-1"5"-2069,-1 7-91,-3 11 91,-5 8 0,0 12-90,-3 5 0,3 9 90,-2 7-90,3 4-1475,1 8 1385,4 1 0,6 3 636,9 16-546,11-14 177,14-10 1,9 0-178,14-7 0,7-3-90,2 3 0,5-1-242,12-1 0,7-2 272,-5-3 0,3 1 0,-2-1-308,-10-2 1,-2 0 0,3 1 277,13 6 0,4 1 0,-5 1 0,-14-3 0,-4 1 0,0 1-350,-1 1 0,-1 1 0,-1 2 350,-1 0 0,-2 2 0,0 4-153,3 13 1,-2 6 0,-4 2 182,-6 2 0,-5 1 0,-1 1-243,0-1 1,-2 1-1,-4-2 243,-8-4 0,-3-1 0,-5-6 15,-5-2 0,-6-6 440,-1-4 0,-5-5-485,-2-6 0,-3-4 1026,-32 2-846,-6-24-90,30-9 0,1-7-62,-1-7 1,3-7 16,-2-8 0,3-6-47,1-8 0,5-5 2,8 15 0,2-3 0,2 0 30,1-3 0,1-1 0,1-1-30,2 1 0,0-2 0,2-1 0,2 2 0,2-2 0,0 0 0,0 3-30,0 1 0,0 3 0,0-2 30,1-9 0,0-1 0,-2 3-116,-3-8 0,-2 7 26,0 17 0,-2 2 0,-1-6 0,-1 4-89,-11 4-78,1 10-103,-2 10 562,1 6-831,3 6-1419,5 10 2048,7 0 0,4 1 0,4-3 0</inkml:trace>
  <inkml:trace contextRef="#ctx0" brushRef="#br0" timeOffset="14788">25656 8874 20036,'20'-5'2158,"2"1"-1798,4 10-180,7 6 0,11 10-90,13 10-572,-23-14 0,1 1 482,5 1 0,2 0 0,1 1 0,1-1 0,1 0 0,0-1 0,0-2 0,-1 0 0,-1-3 0,0-1 0,-3-2 0,-1-2 35,-1-3 1,-1-2-36,-3-5 0,-1-2 0,28-14 0,-6-17 0,-8-9 0,-27 18 0,-2-4 45,3-14 0,-2-4 45,-5 3 0,-2-1-90,-1 3 0,-2 1 0,0-21 0,-9 39 90,0 9 0,0 14 180,0 18-90,2 20 89,0 23-264,-1-21 0,0 6 55,1 10 0,-2 7 0,0-1-628,-1-10 1,-2-1 0,0 3 567,1 1 0,-1 4 0,1 0 0,-2-4 30,-1 4 0,-2-4 0,1 0-30,0-1 0,-1 0 0,1-1-366,0-4 1,0 0-1,0-1 96,-1 17 1,0-3-181,0-6 0,2-3-675,1-9 1,1-2 1124,0 23 0,3-20 0,0-9 0</inkml:trace>
  <inkml:trace contextRef="#ctx0" brushRef="#br0" timeOffset="15198">27244 9394 21655,'-7'-32'989,"1"5"-899,12 9-90,2 5 90,10 8-90,21-5 0,-3 2 0,19-9 0,-11-4 0,2-6 0,-5-5 0,-2-4 0,-9-5 0,-15 10 0,-4-1 0,3-18 0,-11-14 0,-13 24 0,-11 5 0,-9 8 90,-9 11 0,-8 8-149,-4 18 239,-1 13-90,17 13 0,4 7-45,9-7 0,3 2-451,-5 18 1,6 2 450,11-12 0,6 1 15,5-3 0,3 2 0,2-2-15,3 5 0,4-2-45,6 12 0,9-5-90,9-17 0,4-8-270,-9-8 1,1-5-631,11 3 1,2-8 905,-13-11 1,-2-6-1,4-5 1,-1-3-1,2-6 1,0 0 0</inkml:trace>
  <inkml:trace contextRef="#ctx0" brushRef="#br0" timeOffset="15656">28377 8499 21115,'-39'-49'1529,"-1"9"-1349,-3 13 0,-2 17 0,-1 21 0,0 23-424,23-6 1,2 3 243,0 5 0,3 3-393,1 5 0,3 1 438,3 1 0,2 1-45,3-1 0,2-1-147,2-3 0,2 0 147,2-4 0,2-2 0,10 23-57,7-11-33,7-19 289,3-13-379,1-20 1,-1-17 179,-1-17-90,-3-17 90,-14 22 0,-2-2 315,0-3 0,-1-1-270,-2-3-1,0 0 207,-1 3 1,-2-2-162,-1-8 0,-2 2 0,-2-14-90,0-3 155,-10 39-155,9 13 90,-8 6 0,8 16 406,-2 7-496,3 15 90,3 8-90,4 6 0,5 4 0,6 0 0,6-1-90,9-1-179,5-5-521,7-4-290,4-8-1348,0-6 2428,2-11 0,-5-6 0,1-8 0</inkml:trace>
  <inkml:trace contextRef="#ctx0" brushRef="#br0" timeOffset="16155">28819 8426 20845,'-7'-52'1619,"2"4"-1439,5 8-90,0 8 90,0 11 0,0 10-90,4 19 180,2 15-180,6 23 89,1 13-440,-6-23 0,0 0 306,-2 2 0,0 0 0,1 1 0,0 1-45,-2-4 0,0 0-188,6 30 278,-5-11 0,-2-15-90,-3-13 0,-9-13 90,-4-18-90,-11-17 600,-1-19-600,13-7 0,3-5 0,2 9 0,2-1-430,3-19 0,2 1 430,3 17 0,1 3 0,1 4 0,2 1-14,7-22 14,8 21 90,5 18-90,11 20 0,5 14 90,4 13-90,-4 5 0,-8 4 90,-11-2 968,-12-2-1058,-6-7 16,-13-5-106,-4-4 90,-26-61 0,30 8 0,0-8 0,-1 0 0</inkml:trace>
  <inkml:trace contextRef="#ctx0" brushRef="#br0" timeOffset="16626">29587 7603 18776,'29'-35'1169,"1"0"1,3-10-1,-4 0-1124,-8 14 0,-6 1 270,-7-9 0,-11 11 135,-32 41-270,-17 10-91,22 9 1,3 7-45,6-8 0,3 4-15,0 4 0,-1 6 0,4-1 15,0 14 0,2-1-45,-6 4 0,10-2 45,19-9 0,13-10-45,33-16-30,-4 0 0,9 6 0,-6 0 30,-3 3 0,-4 2-243,-1-5 1,1 2-1,-13 3 243,-18 9 0,-12 0-66,-15 19 111,-11-14 0,-13-8 164,-12-29 1,-10-11 0,7 3-210,14 12 0,2-6 0,-32-26 0,23-11-45,64 9 0,16 2-404,13 4 89,-15 10 0,-1 7-1439,9 20 1799,-11 14 0,-14 10 0,-10 6 0</inkml:trace>
  <inkml:trace contextRef="#ctx0" brushRef="#br0" timeOffset="17408">24681 11561 20305,'-21'18'1754,"47"-22"0,15-6-1619,-6 2 0,5-3-1067,2-2 1,9-4 0,5-3 0,0 1-1,-5 1 954,1 0 1,-3 1 0,1 0-1,3-1-241,-3 1 1,2-1 0,3-1 0,0 0-1,0 0 1,-1 1 218,7-3 0,-1 0 0,1 0 0,-1 0 0,3-1-62,-6 2 0,2 0 0,0 0 0,1 0 0,1-1 0,0 0 87,-5 0 1,2 1 0,-1-1-1,2 0 1,0 0 0,0-1 0,1 1-117,-6 1 1,0 1-1,1-1 1,-1 1-1,2-1 1,2 0-1,1-2 1,3 0 120,-8 3 0,4-2 0,1 0 0,2-1 0,1 0 0,0 0 0,2-1 0,-1 0 0,-1 1 0,-1 0 0,0 1 0,-3 1-26,2-1 0,-2 0 0,0 1 0,-2 1 0,0-1 0,1 1 0,-1-1 0,2 1 0,1-2 0,2 1 2,-5 1 1,2-1 0,1 0 0,1-1 0,2 1 0,-1-1 0,0 0 0,1 1 0,-2 0 0,0 0 0,-2 1 0,-2 0 0,-1 1-7,7-2 0,-2 1 0,-2 1 0,0 0 0,-2 1 0,0-1 0,0 1 0,-1 0 0,1 1 11,6-3 0,-1 1 1,0 0-1,0 1 0,-1-1 1,0 1-1,-1 0 0,0 0-11,3 0 0,0-1 0,-1 1 0,0 0 0,-1 1 0,-1 0 0,-1 0 15,3-1 0,-2 1 0,-1 0 0,0 1 0,0-1 0,0 1 79,0-1 1,1 0 0,-1 1 0,0-1 0,-2 1 0,-3 0-95,8-2 0,-2 1 0,-4 0 0,0 0 0,11-2 0,-3-1 0,-8 3 0,-11 2 0,-15 2 1117,-26 6-1837,-19 4 1399,-15 6-3378,-11 5 2699,-13 7 0,24-4 0,-1 2 0,-3 1 0,0 0 0</inkml:trace>
  <inkml:trace contextRef="#ctx0" brushRef="#br0" timeOffset="57823">6932 7142 22734,'-47'-6'2968,"2"-2"-2068,5-5-91,5-1-179,6 3-180,9-3-360,10-3-90,40-26 0,14 4-490,-1 10 0,5 1 490,0 7 0,4 4 0,6 3 0,8 3 0,1 3 0,-13 6 0,2 2 0,1 3 0,1 2 0,-3 2 0,3 3 0,0 2 0,-2 1 0,-2 1-391,2 3 0,-3 1 0,-2 3 0,-2 3 391,8 9 0,-4 5 0,-8 1 0,-7 4 0,-11 5-324,-10 13 1,-9 2 323,-6-17 0,-7-1 0,-8 11 0,-8-3 0,0-22 0,-5-3 0,-7 2 0,-3-3 0,-21 5-90,4-18-1529,34-36-450,24-34 585,5 17 0,4-3 1302,1-9 1,1-3-1,-2 13 1,1-1-1,0-1 1,1-3-1,0 0 1,0 1-1</inkml:trace>
  <inkml:trace contextRef="#ctx0" brushRef="#br0" timeOffset="58239">8572 5998 23274,'23'-33'1709,"-5"8"-1529,-2 6-90,-9 11 0,-2 2 179,-5 6-89,-9 8 180,-2-2 90,-9 3 629,-11-5-719,8-10-180,-7-3-90,14-13 0,7-10-90,8-13 0,11-10-90,12-6-182,-6 29 1,2 2 271,4 2 0,1 1 0,27-14 0,-2 19 0,-3 24-45,-20 25 0,-4 11 45,-7-2 0,-3 4-522,3 23 0,-6 5 522,-8-8 0,-5 0 45,0 3 0,-1-1-90,-2-3 0,0-2 45,-2-6 0,1-2 45,2-9 0,2-1-45,2-2 0,3-3 0,11 7 484,15-8-529,9-31 0,5-9-225,-5 0 0,0-5-727,18-5 1,1-4 276,-9-2 1,-2-4-271,1-2 1,-1-3-360,0-4 0,-2-2 1349,-2-3 0,-3-2 0,-3-4 0,-3-1 0,-2-2 0,0 0 0</inkml:trace>
  <inkml:trace contextRef="#ctx0" brushRef="#br0" timeOffset="58772">9535 5052 21835,'-13'-58'809,"1"0"1,0 3-1,0 2-629,1 5 0,-1 3-313,2 4 1,0 3 312,-6-24 89,7 19 327,7 21-56,14 26-270,14 29-180,-5 0 0,1 6-721,7 13 0,3 7 631,-5-6 0,2 6 0,1 3 0,-1-4-624,-5-9 1,0-3 0,-1 0 0,2 3 641,-1 1 0,2 2 0,0 1 0,0 0 0,0-3-18,2 3 0,1 0 0,0-3 0,-3-3-197,-1-1 0,-1-3 0,0 0 257,4 6 0,1-1 0,-3-7-101,10 7 41,-20-42 90,-15-45-90,-10-4 0,-5-11-206,2 1 0,-1-9 0,-1-3 0,0 3 206,3 8 0,0 2 0,-1-2 0,1-3 0,-1-3 0,-1-4 0,0-3 0,1 2 0,1 4 0,1-1 0,1 3 0,0 2 0,2-1 0,0 0 0,0 0 0,1 1 0,1 0 0,2 4 0,0 0 0,2 0 0,0 2 0,2-12 0,2 2 0,1 1 312,2 8 0,2 1 0,3 3-312,8-14 0,6 6 45,3 11 0,5 9-45,5 11 0,4 8 0,2 11 0,2 8 208,2 11 1,-1 11-209,-5 10 0,-2 10 0,-3 0 30,-9-7 0,-2-1 0,-2 4-285,5 14 1,0 4-1,-7-3 255,-6 5 0,-7-2 90,-4-3 0,-4-1-45,-3-7 0,-5-1 975,-3-6 1,-4-3-976,-2-5 0,-3-4 135,-24 18 0,-5-17 903,0-13-1083,-14-32 0,22-12 0,17 2 0,6-4 0,9-29 0,16-7 178,14 4-178,15 10 0,11 18-90,-2 27 0,2 8-135,-9 5 1,-1 4 338,17 7 0,-2 6-699,-14 1 1,-4 3-271,1 1 1,-1 2-451,-4-1 1,-1 0 1304,-3-2 0,-1 0 0,16 18 0,-6-5 0</inkml:trace>
  <inkml:trace contextRef="#ctx0" brushRef="#br0" timeOffset="59291">11293 3130 16468,'0'-60'719,"0"1"1,0 5 0,0 4 540,0 11 0,0 4-1170,-4-13 1431,3 33-1341,-2 38-135,4 8 0,1 6 0,3 14 0,0 5-159,1-12 0,0 3 1,1 0 113,1 4 0,0 1 0,1 0 30,0 0 0,2 0 0,-1-1-30,0-2 0,0-2 0,1 0 0,4 14 0,0-2 1253,-2-10 0,1-3-1029,0-3 1,-1-4 41,1-1-266,-1-22 0,-11-52 45,-3 4 0,-1-4-45,-1-12 0,-1-2 493,0-7 0,-2-6-471,1 16 1,-1-5-1,0 0 1,0 2-970,0-2 1,0 2 0,-1-3 946,1 3 0,-1-2 0,0 0 0,0 4 45,-3-16 0,0 5-328,0 5 0,1 2 283,1 7 0,2 2-13,1 8 1,2 2 12,-1-19 280,22 12-280,6 21 3033,26 5-3033,11 18 0,-24-2 0,2 1 144,1-1 1,4 1-370,19 0 0,3-2 90,-2-8 0,0-4 105,-18-1 0,1-1 0,-4-3 30,4-7 0,-8-5 90,-13-4 0,-11-3 90,-20-19-18,-18 4 18,-20 4-180,-14 14 45,26 20 0,-3 6-270,-15 13 0,-1 8-315,14 1 0,2 8-1019,1 15 0,1 10 0,8 0 1559,5 8 0,8 3 0,4-4 0,3 5 0,3-2 0,5-13 0,1 0 0,-1 0 0</inkml:trace>
  <inkml:trace contextRef="#ctx0" brushRef="#br0" timeOffset="59429">12442 3646 23364,'22'28'1574,"-1"1"0,14 21-1124,-11-12-271,-10-11-628,-8-7-811,2-10-538,-4-4 1798,15-24 0,3-11 0,10-19 0</inkml:trace>
  <inkml:trace contextRef="#ctx0" brushRef="#br0" timeOffset="59639">13185 1895 23723,'7'-37'1034,"-1"1"1,2-21-315,-4 32-270,-3 36-226,4 32 1,4 18-225,1-5 0,3 7 0,1 0-678,-4-13 1,1 0 0,0 0 0,1 1 519,3 5 1,1 1 0,1-1-1,1-4-867,1 0 0,0-5 1,2-1 604,-1-2 0,2-3 1,1-1-301,8 12 0,3-6-505,-1-12 1,1-7-3692,-3-10 1,1-9 4724,25-26 1,-29-7-1,-3-7 1,-2-7 0,0-1-1</inkml:trace>
  <inkml:trace contextRef="#ctx0" brushRef="#br0" timeOffset="60431">13957 2203 21115,'-3'-45'922,"1"0"0,0 1 0,-3-17 0,-3 1-533,-3 16 1,-3 1 0,0 3-665,-1-1 1,-2 4 409,-6-4 0,1 5 366,-5 7-411,5 15 75,6 6-75,7 28 0,4 13-90,10 16 512,-2-7-512,3-14 0,-2-19 0,-2-5 0,4-6 0,2-6 0,6-6 0,15-21-89,11 7 89,2 1 89,2 29-89,-12 21 0,1 21 0,-3 8 0,-10-16 0,0 1 90,5 14 0,4 4 180,-17-32-180,-2-11 0,-6-12 0,2-46-90,-2-9-593,0 5 1,2-3 592,0 2 0,2 0 0,1-3 0,2-2 0,-1 12 0,1-1 0,0 4 45,2-1 0,1 3-45,2-3 0,3 9 0,11 24 0,1 29 0,2 15 0,-7-3 0,0 6 0,0 0-341,2 1 1,0 1-1,-1 1 371,0 4 0,-1 0 0,-3-3-30,1-2 0,-3-4-51,-3-4 1,-1-3 409,11 18 744,-10-14-1103,-7-25 0,-11-25 0,-11-33 0,4 14 0,-1-5 178,-1-8 0,0-6-178,3-4 0,-1-7 0,2 0 0,2 15 0,1-1 0,0 1 0,0-1-945,-2-15 0,1-1 0,1 4 345,1 8 1,2 3-1,-1 7-1019,0-20-164,0 24 613,0 21 1260,0 25 630,2 18 560,-2 14-650,2 5 899,-2 20-720,4-13-89,2 15 1227,8-11-1677,10 2-90,7 3-180,-12-29 0,2-2 90,22 24-90,0-5 0,0-6 0,-6-7 0,-5-10 413,-6-6-413,-7-9-180,-2-3-359,-9-10-361,-1-10-269,-13-13-540,-4-14-720,-10-12 2073,5 24 0,-1-1 0,-1-1 1,-3 0-1,-1-2 0,0 0 1</inkml:trace>
  <inkml:trace contextRef="#ctx0" brushRef="#br0" timeOffset="60922">14765 982 21655,'-41'-41'3688,"2"2"-2789,5 3 0,4 5-359,7 1-180,5 5-270,9 1 0,4-13-180,5 7-90,0-12-90,0 10 90,0 1 90,-7-3-90,-4 0-719,-18-12 269,2 13-89,-9-2 179,6 24 90,-1 13 270,-1 14 1,-1 20 89,3 14-777,14-19 0,1 2 822,2 2 0,2 2 45,-1 0 0,2 1-257,3 10 0,3-1 302,0-13 0,2-1 45,5 6 0,4-4 90,15-3 90,17-14-1,21-14 46,0-18 0,6-11-326,-16 1 0,1-4 0,1-4 168,-4 0 0,1-2 1,-1-2-1,-3 0-603,5-8 0,-3 0 0,-5-2 506,-5 2 0,-3-1 0,-6 1-60,-4-3 0,-5 2 25,-6 1 1,-2 1-26,-3 3 0,-4 1-45,-5 3 0,-2 2 45,-8-23-90,-11 10 0,-3 11 343</inkml:trace>
  <inkml:trace contextRef="#ctx0" brushRef="#br0" timeOffset="60922">14856 0 20804,'-8'6'-337,"-36"40"-794,21-20 0,1 2 1131,-1 2 0,1 2 0,2 0 0,1 1 0,1 0 0,0 0 0</inkml:trace>
  <inkml:trace contextRef="#ctx0" brushRef="#br0" timeOffset="61657">14806 851 12563,'-37'-12'1799,"0"3"1003,-1 4-2622,1 3 1408,-1 2-1498,3 7 950,1 0-771,3 5 3393,4-1-3482,7-6 0,4-1-90,10-4 0,0 0 0,6 0 360,0 0-360,0-4 0,0-5 0,-4-13-1,-4-11-89,-10-10 0,-16-3-185,10 23 0,-4 1 230,-10 2 0,-3 4-358,-9 1 1,-4 4 492,-6 4 0,-6 5-458,14 8 0,-5 3 0,-1 3 0,3 1 428,-8 2 0,3 2 0,-2 3-558,0 1 0,-2 2 1,0 1-1,4 0 468,-2 5 0,5 1 0,0 0-30,3-2 0,1 0 0,1 0-89,7-2 0,0-1 1,3-1 58,-10 6 0,3-1 45,10-7 0,3-1-45,-13 8 564,21-15-564,20-6 90,38-40-90,9-3 421,-6 2 1,2-4-422,-4 3 0,-1-1-45,2-1 0,-1-1-135,-1 3 0,-1 0-270,-2 4 0,-1 1 1403,17-16-5000,2 25 4268,-18 25 0,2 36 0,-15 17 0</inkml:trace>
  <inkml:trace contextRef="#ctx0" brushRef="#br0" timeOffset="61957">13352 2036 23813,'-41'23'2969,"6"-9"-2610,16-12 91,26-24 0,37-25-315,-3 8 0,10-7-932,-9 10 1,8-4 0,3-3-1,2 0 1,-3 1 796,-6 6 0,-1 0 0,1 0 0,0 0 0,4-2-215,-4 2 1,3-2 0,2 0 0,0-2 0,1 2 0,-2 0 0,-3 2 106,8-4 0,-2 1 0,-2 1 0,0 0 1,0 0-91,-2 1 0,0 0 0,0 0 0,-1 1 0,-1 0-36,-3 3 0,0 0 0,-1 1 1,-1 0-1,-1 1-301,4-5 1,0 1 0,-2 1 0,-1 1 114,6-5 0,-2 2 0,-3 1-590,9-8 0,-6 3-160,-12 10 1,-6 3 1589,3-7 0,-31 25 0,-16 13 0</inkml:trace>
  <inkml:trace contextRef="#ctx0" brushRef="#br0" timeOffset="66429">8341 10027 22824,'-58'32'1199,"0"0"0,2-3 1,2-1-706,2-4 1,2-3-491,6-2 1,2-2 130,7-4 0,1-1-135,-18 2 268,17-8-268,20-26 0,34-34 0,11 4 0,10-6-771,-10 18 0,4-2 0,2-2 0,2-1 771,1 0 0,2 0 0,2-2 0,1-1 0,2-1-310,-6 8 1,1-1 0,1-1 0,1 0 0,1-1 0,0 0 0,2-1 309,0 0 0,0 0 0,2-1 0,1 0 0,0-1 0,1 0 0,0-1 0,1 1-132,-5 4 1,0 0 0,0 0 0,1-1 0,1 0 0,-1 0 0,2-1 0,0 1 0,0-1 0,1 0 131,-5 4 0,1 0 0,0 0 0,0 0 0,1-1 0,1 0 0,-1 1 0,1-1 0,0-1 0,0 1 0,1-1 0,-1 0-78,-1 2 0,1-2 1,0 1-1,0-1 0,0 0 1,0 0-1,1 0 0,0 0 1,0 0-1,0-1 0,0 1 1,1-1-1,-1 1 78,0 1 0,-1-1 0,1 1 0,0 0 0,0-1 0,1 0 0,-1 1 0,1-1 0,0 0 0,0 0 0,0 0 0,0 0 0,0 0 0,0 0 0,-2 1 0,1 0 0,-1 1 0,1-1 0,-1 0 0,1-1 0,0 1 0,0 0 0,0 0 0,0-1 0,1 1 0,-1 0 0,0-1 0,0 1 0,1-1 0,-1 0 0,1 0 0,0 0 0,1 0 0,-1 0 0,0 0 0,0 0 0,0 0 0,1-1 0,-1 1 0,0 0 0,1 0 0,-1 0 0,1-1 0,-1 1 0,1 0 0,0 0 0,-1-1 0,1 1 0,0 0 0,0 0 0,1-1 0,-1 1 0,0 0 0,0 0 0,0-1 0,-1 1 0,1 0 0,0 0 0,-1 0 0,0 1 0,0-1 0,0 1 0,-1 0 0,1-1 0,0 1 0,-1 0 0,1 0 0,-1-1 0,0 1 0,0 0 0,1 1 0,-1-1 0,-1 0 0,1 1 0,2-2 0,0-1 0,0 2 0,-1-1 0,1 0 0,-1 0 0,1 0 0,-1 1 0,0-1 0,0 1 0,-1 0 0,1 0 0,-1 1 0,0-1 0,1 0 0,0 0 0,0 0 0,0 0 0,0 1 0,-1-1 0,0 1 0,0 0 0,0 0 0,-1 1 0,0-1 0,0 1 0,-1 0 0,5-3 0,-1 0 0,1 0 0,-2 0 0,1 0 0,-1 1 0,0 0 0,0 1 0,-2-1 0,1 2 0,-1-1 0,5-4 0,-1 1 0,0 0 0,0 1 0,-1 0 0,-1 0 0,0 1 0,-1 0 0,-1 1 0,-1 0 0,0 0 0,-1 1 0,-1 0 0,0 1 0,-1 0 0,-1 1 0,-1 0 0,6-5 0,-1 0 0,0 2 0,-2-1 0,-1 2 0,-2 0 38,0 0 0,-2 1 1,-1 0-1,-2 1 0,-1 2-38,13-15 0,-4 3 0,-4 1 273,-10 8 0,-3 2 0,-2 1-273,2-5 0,-4 1 1514,4-18-1514,-13 16 2265,-6 13-2265,-5 9 2513,-3 5-2513,1 8 890,-1 7-2240,-5 9-1168,-12 18 2518,-16 14 0,5-12 0,-3 1 0,-4 5 0,0 0 0</inkml:trace>
  <inkml:trace contextRef="#ctx0" brushRef="#br0" timeOffset="67108">7667 10751 20126,'-15'38'1529,"1"0"0,1-4 0,0-3-90,-12 14 0,5-15-449,4-17-990,2-17 0,7-22 0,5-35 0,9 11 0,5-7-910,3 3 1,3-3 0,4-3 909,2 4 0,3-3 0,3-1 0,2-1-415,-5 11 0,3 0 0,1-1 1,1-2-1,2 1 0,1-2 415,-5 8 0,2-1 0,1-1 0,1 0 0,0-1 0,2 0 0,0 0 0,1 0-185,0-1 0,1 0 0,2 0 0,0 0 1,0-1-1,2-1 0,0 1 0,0-1 0,1 0 185,-4 5 0,0 0 0,1 0 0,0 0 0,1-1 0,0 0 0,0 0 0,1-1 0,1 1 0,0-1 0,0 1-86,-3 3 0,0 0 1,0 1-1,1-2 1,0 1-1,1 0 1,-1-1-1,2 1 1,-1-1-1,1 0 1,0 1-1,0-1 1,0 0 85,0 2 0,0-1 0,0 0 0,1 0 0,-1 0 0,1 0 0,1 0 0,-1 0 0,1 0 0,0 0 0,0 0 0,0-1 0,1 1 0,-1 0-14,-1 1 1,1 1 0,-1-1 0,1 0-1,0 0 1,0 0 0,0 0 0,0 0-1,1 0 1,0 0 0,-1 0 0,1 0-1,1 1 1,-1-1 0,0 0 13,2 0 0,-1-1 0,1 1 0,0-1 0,1 1 0,-1-1 0,1 1 0,-1-1 0,1 1 0,0 0 0,0-1 0,0 1 0,0 0 0,-1 0 0,1 0 0,1 0 0,-1-1 0,0 1 0,0 0 0,1 0 0,-1 0 0,1 0 0,0 0 0,-1 0 0,1 0 0,0 1 0,-1-1 0,1 1 0,0-1 0,0 1 0,-1 0 0,0 0 0,1 1 0,0-1 0,-1 1 0,1-1 0,0 1 0,-1 0 0,1 0 0,0 0 0,-1 0 0,1 0 0,0 0 0,-1 1 0,1-1 0,-2 2 0,0-1 0,1 1 0,-1 0 0,0 0 0,0-1 0,1 2 0,-1-1 0,0 0 0,0 0 0,0 1 0,0 0 0,0 0 0,-1 0 0,1 0 0,1 0 0,0-1 0,0 1 0,0 0 0,0 0 0,0 0 0,-1 0 0,1 0 0,-1 1 0,1 0 0,-1 0 0,0 1 0,0 0 0,0 0 0,4-4 0,0 1 0,0 0 0,0 1 0,0-1 0,0 1 0,0 0 0,-1 1 0,0 0 0,-1 0 0,0 0 0,0 1 0,5-4 0,0 1 0,-1-1 0,1 1 0,-2 1 0,1-1 0,-2 2 0,1-1 0,-2 2 0,0-1 0,0 2 0,-1-1 0,-1 1 0,0 1 0,0 0 0,-1 0 0,-1 1 0,-1 1 0,0 0 0,5-4 0,-1 0 0,-1 1 0,0 0 0,-2 1 0,-1 1 0,0 1 0,7-6 0,-2 1 0,-1 1 0,-2 1 0,-1 1 128,1-1 0,-2 0 0,-2 2 1,-3 1-129,2-2 0,-3 1 0,-3 1 0,3-6 0,-6 2 0,-10 10 0,-6 0 1268,-2-22-1268,-9 24 1897,-7 0-1897,0 18 2836,0 1-2836,0 1 1678,2 1-2758,-2-1-1168,-5 11 2248,-9 6 0,-17 17 0,-6 5 0</inkml:trace>
  <inkml:trace contextRef="#ctx0" brushRef="#br0" timeOffset="70313">24153 2547 21205,'-4'-25'1709,"0"4"-1529,4 7 0,0 8 90,0 18-1,0 16-89,4 26-45,-1-16 0,2 3-692,2 9 0,2 4 557,3 7 0,1 3 30,-4-19 0,0 2 0,1 2-30,2-1 0,1 3 0,0 1 0,0-4 30,-1 0 0,0-2 0,1 0 0,3 10 0,0 2 0,-1-8 105,-2-9 0,-2-5-521,7 20 926,-6-18-180,-5-13-181,-4-17-89,-10-52 0,-5-20-607,2 6 1,-1-7 516,3 20 0,-1-1 0,1-1-554,1-5 1,-1-2 0,1-1 553,0-2 0,0-1 0,1 0 0,0 1 0,1 1 0,1-3-203,2 6 0,0-2 0,2 1 1,0 3 202,1 0 0,0 4 0,3-1-111,1-8 0,2 0 1,3 6 110,5 8 0,3 5-45,4 5 0,2 3 45,28-12 526,5 19-615,-2 16 89,1 39 0,-26 3 0,-18-4 0,-8 4 0,-10-2 0,-6 0 894,-5 5 0,-3-1-1074,-2 3 0,-3 2-540,1-2 1,-2 3 0,1-2-361,-4 4 1,2-1 1079,-7 14 0,3-2 0,14-24 0,2-3 0,-11 26 0</inkml:trace>
  <inkml:trace contextRef="#ctx0" brushRef="#br0" timeOffset="70646">24901 2510 21745,'16'-27'1349,"-2"4"-1259,-4 12 0,5 23-90,1 8 0,8 23-90,0-4 0,5 1-90,1-7 90,6-15 0,3-10 0,4-18 180,0-13 0,-3-14 180,-5-10 270,-6-6 89,-7 3 91,-8-7-630,-6 22 0,-4 1-90,-4 37 90,0 14-180,0 27 90,3 18-270,0-26 0,1 3-675,4 16 1,3 0 944,-1-12 0,0-4 0,1-2 0,2-6 0,7-8 0</inkml:trace>
  <inkml:trace contextRef="#ctx0" brushRef="#br0" timeOffset="71073">25644 1950 21655,'0'-42'479,"0"1"1,0 4 0,0 2-390,0-17 90,0 20 90,1 23 89,4 24 1,4 28-225,-1-10 0,-1 3-418,1 8 1,1 3 327,0 4 0,0 2 0,-2 1 0,0-1 0,-1-2 0,0-2-45,-1-5 0,-2-2 0,0-7 0,0-2 270,3 29-180,-1-28-90,2-6 0,1-26 0,6-13 0,8-10 655,7-10-655,10-4 0,2-1-90,3 8 90,1 10 0,-2 10 0,-2 16-90,-7 10 90,-5 14 0,-9 9-90,-10 0 90,-8 0 0,-12-5 0,-6-6 0,-9-6 0,-1-6 90,-3-8-180,1-4-180,-1-10-180,3-5-359,0-7-91,5-7-3058,3-20 3958,9 5 0,9-14 0,7 11 0</inkml:trace>
  <inkml:trace contextRef="#ctx0" brushRef="#br0" timeOffset="71323">26484 1380 23454,'5'-53'1889,"-2"10"-1620,-1 16 271,2 24 0,4 25-226,4 25 1,1 13-255,-1-7 0,-1 3 0,2 2-706,0 2 0,1 0 0,-1 1 676,1 4 0,0 1 0,0-5-75,1 2 0,0-3-435,-1-4 0,-1-2-60,-1-6 1,0-3-226,-2-4 1,0-3-1485,8 25 2249,-3-15 0,1-14 0,-2-10 0</inkml:trace>
  <inkml:trace contextRef="#ctx0" brushRef="#br0" timeOffset="71492">27036 1945 23274,'7'-39'1979,"-1"5"-1710,-4 12-89,2 8 0,0 8-180,4 14 90,4 10-90,2 16-450,1 14-809,-5 8-1610,-4 10 2869,-6-32 0,-2 1 0,0 0 0,-2-1 0,-1 0 0,0 0 0</inkml:trace>
  <inkml:trace contextRef="#ctx0" brushRef="#br0" timeOffset="71673">27073 1642 24713,'-14'-50'689,"0"0"1,0 3 0,1 1-600,1 5 0,0 3-180,-9-26-450,7 17-539,6 16-451,11 14-1078,14 15 2608,15 16 0,15 13 0,9 8 0</inkml:trace>
  <inkml:trace contextRef="#ctx0" brushRef="#br0" timeOffset="71923">27694 1371 21924,'-5'-54'2339,"-5"-1"-1979,-11 2-90,-4 8 0,-5 12 89,0 16-89,-5 17-90,0 25 0,3 26-1249,15-15 1,3 4 1113,5 7 0,3 3 0,0 3 0,3 1-469,6 1 0,5-1 469,2-2 0,5-2-329,3-4 0,5-3 194,3-5 0,4-4-416,3-4 1,2-4-170,2-3 1,3-5-451,1-3 1,1-5 1124,1-3 0,0-5 0,-1-2 0,0-3 0,-2-3 0,0 1 0</inkml:trace>
  <inkml:trace contextRef="#ctx0" brushRef="#br0" timeOffset="72159">28815 2013 21475,'-17'8'3688,"-21"8"-3374,-3 0 1,-6 4-1423,6-2 0,-3 2 0,-1 2 1220,2 0 1,-2 1-1,-2 2 1,-1 2-434,3-1 1,-2 2 0,-1 1 0,-1 1 0,-1 1 365,2-1 0,-1 1 0,-1 1 0,-1 1 0,-1 0 0,0 1-125,2-2 0,0 1 1,-1 1-1,-1 0 1,0 1-1,0 0 0,-2 0 91,4-2 0,-1 0 1,0 1-1,-1 0 0,0 0 1,0 0-1,-1 0 0,0 0-143,3-2 0,0-1 0,0 1 0,0 0 0,-1 0 0,0 0 0,0 1 0,0-1 0,0 0 102,-2 0 0,1 0 0,1 0 0,-1 0 0,0 1 0,-2-1 0,0 2 0,-2 0 0,-1 1-260,7-4 0,-2 1 0,-1 1 0,-1 0 0,-1 1 0,-1 0 0,0 1 0,-1-1 0,2 1 0,0-2 0,1 1 0,1-2 0,1-1 290,-4 4 0,2-2 0,0 0 0,2-1 0,0 0 0,0-1 0,0 1 0,-2 1 0,0 0 0,-2 1 0,6-3 0,-2 1 0,-2 0 0,0 1 0,0 1 0,-1-1 0,0 1 0,0-1 0,1 1 0,1-2 0,1 0 0,2-1 0,1-2 0,-3 3 0,0-1 0,0 0 0,0 1 0,0-1 0,0 0 0,1 0 0,-1 1 0,0-1 0</inkml:trace>
  <inkml:trace contextRef="#ctx0" brushRef="#br0" timeOffset="75307">31507 10792 23004,'7'-32'1169,"-7"6"-899,-12 11 270,-14 8 179,-20 15-314,11 2 0,-3 3-1213,-13 8 1,-5 3 987,8-2 0,-2 1 0,-2 2-474,7-3 0,-1 0 0,-3 2 0,-4 3 319,5-2 1,-3 4 0,-4 1 0,-1 2-1,-1 0 1,2 0 0,2-1-363,-2 0 0,2 0 0,0-1 1,0 1-1,-1 1 0,-3 2 337,8-5 0,-1 2 0,-3 1 0,0 1 0,0 0 0,-1 0 0,2 0 0,1-1 0,1-1-193,-4 4 0,1-1 0,2 0 0,0 0 0,0-1 0,1 1 0,-2 1 193,-1 1 0,-1 0 0,0 0 0,1 1 0,-1 0 0,0 0 0,0-1-71,0 2 0,0-1 1,-1 1-1,1-1 1,0 1-1,-1 0 1,1-1 70,0 1 0,0 0 0,0 0 0,0 0 0,0 0 0,0-1 0,0 1-27,0 0 0,1-1 1,-1 1-1,0-1 1,1 1-1,-1-1 1,1 0 26,0 0 0,0 0 0,1 0 0,-1 0 0,1 0 0,-1 0 0,1-1 0,1 0 0,1-1 0,0 1 0,0-1 0,-1 1 0,-1 1 0,-2 2 0,3-3 0,-2 2 0,-2 2 0,0 0 0,-1 0 0,1 0 0,0 0 0,2-2 0,2-1 0,-2 1 0,1-1 0,2-1 0,1 0 0,0 0 0,-2 0 0,-1 2 0,4-4 0,-1 2 0,-2 1 0,0 0 0,0 0 0,1 0 0,1-2 0,2-1 0,2-2-126,-14 10 0,4-3 0,1-2 0,2-1 0,-1 1-198,3-3 0,0 0 1,1-1-1,0-1 0,1 0-65,-6 4 0,0-2 0,1 0 1,1-2-287,6-5 0,1-1 1,1-1-1,2-1 675,-5 1 0,2-2 0,3-3 0,-4-1 0,4-5 0,-18 0 0</inkml:trace>
  <inkml:trace contextRef="#ctx0" brushRef="#br0" timeOffset="75708">31576 10633 25792,'-33'-27'404,"1"-1"1,-8 9 0,-5 4 0,-4 6-248,2 10 1,-4 7-1,-1 3 1,-1 1-1439,-3-2 1,0 2 0,-2 3 0,1 3 1280,2 5 0,0 3 0,0 3 0,0 2 0,2 0-216,5-1 1,1 1 0,1 1-1,0 1 1,0 2 215,-6 4 0,1 1 0,-1 2 0,-1 1 0,1 0-74,5-3 1,-1 1 0,1 1 0,-1 0 0,0 1-1,0 1 74,4-4 0,0 1 0,0 1 0,0 0 0,0 1 0,-1 0 0,1 0-145,-3 3 0,1 0 0,-1 0 0,0 1 1,0 0-1,0 0 0,0 1 145,5-6 0,1 0 0,0 1 0,0-1 0,-1 1 0,-1 1 0,-1 2 0,-1 1 0,3-4 0,-1 1 0,0 2 0,-2 0 0,-1 2 0,0 0 0,0 0 0,-1 0 0,0 0 0,0 0 0,0-1 0,3-3 0,-1 1 0,0-1 0,0 0 0,0 0 0,-1 0 0,0 1 0,0-1 0,0 0 0,1 0 0,-1 0 0,1 0 0,0-1 0,0 1 0,0 0 0,0 0 0,0 0 0,0 0 0,0 0 0,0-1 0,0 0 0,0-1 0,1 0 0,-1-1 0,-6 6 0,0-1 0,0 0 0,-1-1 0,1 0 0,1-1 0,0-1 0,1-1 0,2-2 0,1-1 0,-3 1 0,2-1 0,2-3 0,0 0 0,0-1 0,-1 0 0,-2 1-315,-3 1 0,-1 1 0,-2 0 0,0 0 1,0 0-1,0-1 0,2-2 0,2-1 15,-2 1 0,2-2 0,1-1 1,1-1-1,-2 0 0,-1 0-34,1 0 0,-2 1 0,-2 0 0,1-1 0,1-1 0,2-2 0,3-3 363,-8 2 0,3-3 0,2-3 0,0-1 0,-11 4 0,1-2 1,0-2-1,5-3 0,-1 0 0,0 0 0</inkml:trace>
  <inkml:trace contextRef="#ctx0" brushRef="#br0" timeOffset="76090">30594 11271 26692,'-39'-26'1079,"-16"14"-1034,12 17 0,-3 8-1950,-12 10 0,-2 8 1935,10-3 0,-2 5 0,-2 3-495,7-3 0,-2 3 1,0 1-1,-2 2 519,3-4 0,0 3 0,-2 0 0,0 1 0,-1 1-151,2-3 0,0 2 0,0-1 0,-2 2 0,0-1 0,-1 1 97,3-3 0,0 0 0,-1 1 0,0-1 0,-1 1 0,-1 0 0,1 0-151,3-2 1,0-1 0,-1 1 0,0 0-1,0-1 1,-1 1 0,0 0 0,0 0 150,-2 1 0,0 0 0,0-1 0,-1 1 0,1 0 0,-1 0 0,-1 0 0,1-1-48,-1 1 1,0 0 0,-1 0-1,0 0 1,1 0 0,-1 0-1,0-1 1,0 1 47,1-1 0,0 0 0,1-1 0,-1 0 0,0 1 0,-1 0 0,-2 1 0,-1 1-33,6-4 0,-2 1 0,-2 1 1,-1 0-1,0 1 0,-1 0 1,1-1-1,0 1 0,1-2 1,2 0-1,2-2-80,-7 5 1,2-2-1,2-1 1,1 0 0,-1-1-1,1 1 1,-2 1 0,-2 0-14,4-2 0,-1 1 0,-2 1 0,-1 1 0,0-1 0,1 0 0,0 0 0,2-2 0,3-1 0,1-2-114,-10 6 0,3-2 0,3-2 1,0-1-1,1 0 0,0 0-45,3-2 0,0 0 0,1-1 1,0 0-1,0-1 0,1 0-201,-5 2 0,1 0 1,0-1-1,1-1 1,0 0 500,-5 2 1,0 0 0,2-1 0,1-1 0,6-4 0,2 0 0,0-1 0,1-1-1,-9 4 1,0 0 0,0 0 0</inkml:trace>
  <inkml:trace contextRef="#ctx0" brushRef="#br0" timeOffset="77966">32116 6694 22194,'-16'-27'2789,"-2"2"-2340,1 2 1,1 5 180,0 9-90,-3 13-91,-8 22-89,-8 30-1012,15-13 0,0 5 697,-2 13 0,3 5-538,5-16 1,1 3-1,1 0 493,0 5 0,0 1 0,1 0-30,1 1 0,1 0 0,0-1-150,1-2 0,1-1 1,0-1-181,0-5 0,1-2 0,0-1-450,2 14 1,0-4-405,1-11 0,0-4 1214,3 17 0,6-30 0,1-15 0</inkml:trace>
  <inkml:trace contextRef="#ctx0" brushRef="#br0" timeOffset="78191">32027 6699 17574,'8'-55'809,"0"0"1,1 4 0,0 3 169,1 6 0,1 2-844,0 7 0,2 3 315,16-13-91,3 20 1,6 25-90,5 27-225,-18-4 0,-1 5 180,2 8 0,-1 5-225,-1 4 0,0 6 0,-1 2-210,-1 1 0,-2 1 0,1 1-192,-1-1 0,1 0 1,-3 0-769,-2 3 1,-1-1 0,-4-7 1169,-2-11 0,-4-4 0,-1 8 0,-4-2 0,-9 4 0</inkml:trace>
  <inkml:trace contextRef="#ctx0" brushRef="#br0" timeOffset="79059">31991 7291 20755,'-36'-5'1439,"0"-1"1,-27-4-1081,16-1-179,17 0-90,19 0-180,19-3-449,21-1-361,10 1 1,5 2 134,-7 0 0,2 1-1831,15-6 1,0-1 1651,-13 3 0,-3-1 224,-1-4 0,-2-1 536,-2-3 1,-2-2 1802,-1-2 0,-3-3-405,-1-1 0,-3-4-90,4-21 1,-4-3-810,-8 15 0,-1-2-280,2-14 0,-4 0 280,-7 22 0,-3 1 108,0-6 1,-1 0-65,-1-11 2593,0-5-2772,0 39 491,4 14-492,2 18-89,10 21 0,7 20-45,-9-18 0,1 1 144,0 3 1,2 3-190,6 17 0,-1 0-80,-5-16 1,0 0 79,5 10 0,-1-2 0,5 2-332,6-1 242,-12-22-90,2-5 180,-16-24 233,-3-10-233,-10-10 553,-13-15-553,-11 1 166,-3 2-166,2 13 0,12 14 0,4 3 0,7 14 0,9-1 0,9 11-180,11-4-90,5-2-719,21-6-810,13-6 989,-3-13-89,-2-5-271,-21-10-989,-1-28 1574,-19 16 1,-1-2 719,-1-2 0,-2-1 447,-1-4 1,-2 0 271,-2 10 1,0 0-1,-1-12 1,-2 1-496,3-19-224,-5 28 0,-2 3 135,3 2 0,-9 10 270,-4 18-361,0 8 91,-3 18-90,10 6 0,2 8 365,4 3-455,4-1 0,4 2-90,10-3 0,8 1 0,11-1 44,-6-16 1,3 0-45,18 10 0,-18-13 0,-1-3 0,7 3 0,-7-4 0,-9-7 0,-9 1 90,-17 1-90,-13 3-90,-15 3-89,-9-1-271,-4 0-270,0-1-179,4-5-720,5 2-810,6-9 2429,5 7 0,5-3 0,4 4 0</inkml:trace>
  <inkml:trace contextRef="#ctx0" brushRef="#br0" timeOffset="79530">31727 8006 20215,'-14'15'2699,"16"-7"-2069,30-25-226,-1 2 1,5-2-1315,12-9 1,8-5 1201,-7 5 1,6-4-1,3-2 1,1-1-656,-6 3 1,2-1 0,1-1 0,0 0 0,0 0 416,1 0 0,0-1 0,1 0 0,-1 0 0,-1 1-158,0-1 1,-1 1-1,0 0 1,-2 0-1,-4 3 134,9-5 0,-5 2 0,1-1-194,-9 5 1,1 0 0,-1 0-1,-3 2 29,16-10 1,-3 1-16,-15 9 0,-1 0 0,-5 3-480,6-6 264,-19 7-1163,-16 10 1347,-17 6 182,-10 10 0,-18 9 0,-8 8 0</inkml:trace>
  <inkml:trace contextRef="#ctx0" brushRef="#br0" timeOffset="79776">32238 8313 22644,'-33'28'3328,"12"-10"-2428,21-18-91,26-16 91,27-15-1668,-16 10 0,2-1 768,8-4 0,2-1 0,3-1 0,3-3 0,-2 3 0,4-2 0,-2 1 0,-12 7 0,-2 0 0,2 0-315,10-5 0,3-1 1,-5 3 314,1 0 0,-4 3-180,-3 1 0,1 1-1245,6-1 1,-1 2 434,-18 5 1,0 1 989,7 0 0,-4 6 0,-15 11 0,-3 9 0</inkml:trace>
  <inkml:trace contextRef="#ctx0" brushRef="#br0" timeOffset="85710">29607 5875 25073,'-7'-46'449,"0"0"1,1 0 0,-5-20 0,1 1-405,1 4 0,0 1-1482,0 6 1,0 2 1706,1 7 0,0 2-46,0 5 1,1 2 990,-7-21-1215,7 14 519,2 14-519,10 25 0,15 25 0,-2 3 0,4 8-482,4 3 0,4 7 0,3 2 0,-2-2 482,6 8 0,-1-1 0,3 4-152,-7-9 1,2 3-1,1 1 1,0 0-1,-2-1 152,3 2 0,-2 0 0,-1-2 0,1 2 0,1 2 0,-1-1 0,1 2 0,-1-1 0,1 2 0,-1 0 0,-1 0 0,0 1 0,-2 0 0,1 0 0,-2 1 0,-1 1 0,-1-2 0,-1-1 0,-1 3 0,-1 3-184,-7-8 0,0 2 0,0 3 1,-2 1-1,0 0 0,-3 0 184,-1 0 0,-1 1 0,-2 1 0,0 0 0,-1 0 0,-1-1-259,1 1 1,-1 0-1,0 1 1,-1-1 0,-2 0-1,-1-1 259,-3 8 0,-1 0 0,-2 0 0,-1-3 0,-2-2 0,-2-2 0,-2-4 0,-2-1 0,0 1-41,-2 2 0,0 0 0,-1 0 0,-2 1 41,0 0 0,-1 1 0,-2 0 0,0 0 0,-2 2 0,0 1 0,-1-1 0,-1 1-51,4-12 0,0 1 0,0-1 1,-1 0-1,0 1 51,-1 0 0,1 0 0,-1 0 0,-1 1 0,1-1 0,-1-1 0,1 0 0,-1 0 0,0-1 0,0 1-87,-5 10 0,0 1 0,-1-2 0,1 0 87,0-2 0,0-1 0,-1 0 0,-2 2 0,4-11 0,-2 2 0,-1 1 0,0-1 0,0-1 0,0-2 0,-5 8 0,0-4 0,0 0 0,-3 2-36,1-3 0,-3 3 0,0-1 0,-1-1 0,1-6 13,0-3 1,0-4-1,-1-2 1,0-1-1,-3 1 1,-1-1-1,0 0 1,-2-1 22,-2 0 0,-2-1 0,0 0 0,-1-1-23,-3 1 1,0-2-1,-1 1 1,-1-1 22,9-6 0,0 1 0,-1-1 0,0 0 0,-1 0 0,-1 0 0,-1 1 0,0-1 0,-1-1 0,1 1 0,-3 1 0,0-1 0,0 1 0,-1-1 0,1 0 0,-2 1 0,0-1 0,-1 1 0,1-1 0,-1 0-23,-1 1 0,1-1 0,-1 1 1,-1-1-1,1 1 23,0-1 0,0 1 0,-1 0 0,1 0 0,0 0 0,-1-1 0,1 1 0,-1-1 0,1 1 0,0-1 18,0 1 0,1 0 0,-1 0 0,1 0 0,0-1-18,0 1 0,0-1 0,0 0 0,1 0 0,-1 0 30,2-1 1,1 1-1,0-1 1,-2 1 0,-2 1-31,6-2 0,-3 0 0,-2 1 0,0 0 0,0 0 0,1 0 0,3-2 0,-7 3 0,3-1 0,1 0 0,-1-1 0,-3 2 12,9-4 1,-3 2 0,0 0 0,-1 0 0,1-1 0,1 0-1,4-2 5,-3 1 1,2-1 0,3-1 0,-1-1 0,0 1 4,-12 5 0,0-1 1,0 0-1,1 0 0,0 0 1,0-1 0,0 0-1,0-1-22,2 0 0,0-1 0,-1-1 0,1 1 0,-1-1 0,1-1 0,0 1 0,-1-1-69,2 0 0,-1 0 1,0-1-1,0 0 69,1-1 0,-1 0 0,1 0 0,-1 0 149,2-1 1,0 1-1,0 0 1,-5 0-150,9-4 0,-3 2 0,-3-1 0,1 0 0,1-1 0,2 0-5,-11 3 1,3-1 0,-1-1 0,-2 1 4,11-4 0,-2 2 0,-2-1 0,0-1 0,2 0 0,3 0 0,-8-1 0,3 0 0,0-1 0,0-1 0,-2 1 0,0-1 0,0 0 0,-1 0 0,-2 0 0,1-1 0,-1 0 0,-1 0 0,-1 1 0,0 0 0,0 0 0,0-1 0,11-1 0,1 0 0,-1-1 0,0 1 0,1-1 0,0 1 0,1 0 0,0 0 0,-1 0 0,-4 0 0,-4 0 0,-3 0 0,-2 1 0,-1-1 0,2 0 0,3 0 3,1-1 0,3 0 1,1-1-1,-1 1 1,-3-1-4,-1 1 0,-3-1 0,-2 1 0,0-1 0,2 0 0,4-1 0,4 0 0,4-1 0,0-1 0,-1 1 0,-3-1 0,2 1 0,-3-1 0,-1 0 0,-2 0 0,1 0 0,1-1 0,2 1 0,-7 0 0,2 0 0,1-1 0,-1 1 0,-3-1 0,8 1 0,-2 0 0,-2-1 0,0 1 0,0-1 0,3 1 0,3 0-111,-6-1 0,4 1 0,1-1 0,1 1 0,-1-1 111,0 1 0,-1-1 0,1 1 0,-1-1 0,1 1 22,0 0 0,2 0 0,-1 0 0,-1 0 1,-3 0-23,-3 0 0,-3 0 0,-2 0 0,0 0 0,2 0 0,3 0-3,1 1 0,4 0 0,0 0 1,0 0-1,-2-1 3,-1 1 0,-2-1 0,-2 0 0,1 0 0,2 0 0,4 0 0,-8 1 0,5 1 0,1-1 0,0-1 83,-1 0 1,0-1 0,0 0 0,0-1-84,0 0 0,-1 0 0,1 0 0,0-1 0,-1 0 0,0-1 0,0 0 0,0-1-13,0 0 0,0-1 0,0 1 0,0-2 13,0 1 0,0-1 0,0 1 0,0-2 0,1 1 0,1-1 0,-1 0 0,1 0-50,2-1 0,-1 0 1,1 0-1,0-1 50,1 1 0,0-2 0,0 0 0,1 0 95,1-1 0,0-1 0,0 0 1,1-1-96,-1 0 0,1-1 0,0-1 0,0 0 0,-1-1 0,1-1 0,0-1 0,0 0 0,0 0 0,1 0 0,-1-1 0,-3-3 0,7 2 0,-4-2 0,-1-1 0,-1-1 0,2 1 0,3 0-50,0 1 1,3 0-1,0 0 1,0-1-1,-2-1 50,-2-1 0,-2-1 0,-1-2 0,0 1 0,2-1 0,3 2 0,-6-6 0,3 2 0,2-1 0,-4-3 0,7 2 0,-3-3 0,-1-1 0,0-1 0,2 1 0,1 1 0,2 0 0,1 2 0,1 0 0,0-1 0,-2-2 0,0-1 0,-3-3 0,-1 0 0,0-1 0,3 2 0,2 1 0,-7-7 0,4 1 0,1 2 0,-1-1 45,0-1 1,0 1 0,1 0 0,-1 0-46,1 0 0,1 0 0,-1 0 0,0 1 0,1 1 0,-1 0 0,1 0 0,-1 1 0,2 1 0,0 1 0,-1-1 0,-3-1-62,5 5 0,-2-1 0,-2-1 0,-1 0 1,1 2-1,2 0 62,1 2 0,2 1 0,0 1 0,-1-1 0,-2 0 0,0-1 0,-3-1 0,-1 0 0,0-1 0,-1 1 0,-1 1-16,0-1 0,-2 1 0,0 0 0,0 1 0,1 0 0,2 2 16,0-1 0,2 1 0,1 1 0,-1 0 0,-3-2 0,-1-1 0,-3-1 0,-1-1 0,0-1 0,2 2 0,3 1 0,3 1 0,2 1 0,2 1 0,0 0 0,-1-1-31,-1-1 1,0 0 0,1-1 0,-1 0 0,0 0 30,1 0 0,-1 0 0,1-1 0,0 0 0,0 0 0,0 1 0,1-2 0,-1 1 0,1 0 0,0 0 0,0 1 0,1 0 0,-1 0 0,1 0 0,0 0 48,-10-6 1,0 0-1,0 1 1,1 0-49,1 1 0,1 1 0,-1 0 0,1 1 0,3 1 0,-1 1 0,1 1 0,0-1 0,3 2 0,-1 0 0,1 0 0,1 0 0,2 2 0,1 0 0,1-1 0,0 1 141,-9-9 1,0 1 0,3-1-142,2 1 0,2-1 0,2 0 225,3 1 1,2-2 0,2 0-226,1-1 0,1 0 0,2-2 0,2-1 0,1-1 0,1 0 0,0-2 0,1 0 0,2 0 0,-1-3 0,2 0 0,0 0 0,1-1 0,0-1 0,1-4 0,0-1 0,0-5 0,0-1 0,1-1 0,1 0 0,1-2 0,0 0 0,1 1 0,-1-1 0,0 0 0,1 0 0,2 2 152,1 5 0,1 0 0,1 3 0,2 3-152,1 2 0,1 3 0,1 1 0,0 1 0,0 1 0,1 0 340,0-22 1,1 1-341,0 2 0,1-1 0,2 1 0,2 0 0,1-3 0,3-1 0,-1 20 0,2 0 0,1-1 0,5-5 0,1 0 0,3-1-21,3-6 1,3-1-1,3 1 21,-3 11 0,3 0 0,0 0 0,3 0-135,1-2 1,3 0-1,1 0 1,1 0 134,3 0 0,1 0 0,2 1 0,0 1-91,1 0 0,1 0 0,1 1 0,0 1 91,1 1 0,0 0 0,1 0 0,-1 1 0,0 2 0,0 0 0,-1 0 0,1 0 0,0 2 0,-1-1 0,0 1 0,0 1 0,-2 0 0,-1 1 0,1 0 0,0 0-99,-1 2 1,0 0 0,0 0-1,-1 1 99,0 1 0,-2 1 0,2-1 0,3-1-97,4-1 0,5-3 0,1 0 0,0 1 0,-2 2 97,2-2 0,-2 3 0,0-1 0,4-1 0,-9 5 0,3 0 0,1-2 0,0 1 0,-1 0 0,-2 2-16,9-6 0,-1 1 1,-2 1-1,1 0 16,0-1 0,0 0 0,0 0 0,-1 0 0,0 1 0,-1-1 0,-1 1 0,0 0 0,-1 2 0,-2 0 0,1 0 0,-1 1 0,-1 1 0,0 0 0,-1 2 0,1-1 0,-1 2 0,-1 0 0,1 0 0,1 1 20,-1 1 1,1 0 0,0 1 0,1 0-21,2 0 0,0 1 0,0 1 0,1-1 0,2 1 0,0 1 0,1-1 0,5-2 0,-6 4 0,3-1 0,3-1 0,1-1 0,0 1 0,0-1-52,-6 3 1,0-1 0,1 1 0,0-1 0,1 0 0,-1 0 0,1 0 51,0 0 0,1 0 0,-1-1 0,1 1 0,0 0 0,-1 0 0,0 0 0,6-4 0,1 0 0,0 1 0,-1-1 0,-2 2 0,-3 0 0,-2 1 0,-2 2 0,-1 0 0,-1-1 0,0 1-14,3-2 0,-1 1 0,0-1 1,1-1-1,-1 1 14,-1 0 0,1-1 0,0 0 0,-1 0 0,0 0 0,0-1 0,-1-1 0,1 1 0,-1-1 0,-1-1 0,-1 1 0,0-1 0,-1 0 0,0 0 0,0-1 0,-2 0 0,-1 0 0,0 0 0,0-1 0,-1 0 0,10-7 0,0 0 0,-1 0 0,-1 0 0,-2 1 0,0 0 0,-1 0 0,1 1 0,-2 2 0,1 0 0,0 1 0,-1 1-9,0 2 0,0 0 0,-1 1 0,1 1 9,0 1 0,-1 1 0,1 1 0,0 0 68,0 2 1,-1 2 0,1 0 0,0 0-69,0 1 0,-1 1 0,1 0 0,0 1 154,15-3 0,0 2 0,0 0-154,-2 0 0,0 2 0,0 0 297,-2 2 1,-1 1 0,0 0-298,-4 0 0,1 1 0,-2 1 0,-2 0 0,-1 1 0,-1 1 208,-2 0 1</inkml:trace>
  <inkml:trace contextRef="#ctx0" brushRef="#br0" timeOffset="85710">20890-1 20673,'45'5'0,"10"0"0,0 1 0,0-1 0,0 1 0,0-1 0,-1 1-57,0-1 0,0 0 0,0 1 1,0-1-1,0 1 57,0-1 0,0 1 0,0 0 0,0 0 0,0 0 0,0 0 0,0 0 0,-1 0 0,1-1 0,-1 1 0,14 2 0,-1-1 0,0 1 0,0-1 22,-2 0 0,0 0 0,0 0 0,0-1-22,-3 1 0,0-1 0,-1 0 0,0 0 88,-3-1 0,-1 0 0,1 0 0,-2 0-88,-2 1 0,0-1 0,-1 0 0,-1 0 0,14 0 0,-1 0 0,0 1 0,-4-1 0,1 0 0,-2 0 187,-1 0 0,-2 1 0,1-1-187,-4 0 0,-1 0 0,3 1 0,-3 0 0,3 1 0,0 1 0,-3-1 0,1 1 0,-2-1 0,2 1 0,13 1 0,2 2 0,-5-1 0,4 3 0,-4-1 0,-1 0 0,-1 1 479,-3 1 0,-1 1-479,-4 0 0,-2 2 587,-3 0 0,-1 2-587,-3 2 0,-3 1 507,-2 0 0,-2 1-507,-3 3 0,-2 0 505,-2 2 0,-1 1-505,-1 0 0,-1 1 0,-1 1 0,1 1 0,0 1 0,0-1 0,1 2 0,1 0 0,0 1 0,1 1 168,2 1 0,1 0-168,0 0 0,1 1 0,2 0 0,1 1 0,1-1 0,1 1 0,1-1 0,5 1 0,-1-5 0,6 2 0,2 1 0,-8-8 0,2 1 0,2 0 0,-1-1-215,1 0 0,-1 0 1,2-1-1,-1 0 215,3 0 0,0 1 0,-1-2 0,-2-1 0,2 1 0,-3-2 0,1 0 0,0 2 0,1 0 0,0 1 0,-1 0 0,-1 1 0,0 0-229,0 0 0,0 0 1,-1 1 228,-1 0 0,-1 0 0,-1 0 0,0 1 0,-1 0 0,-1 0 0,-2-1 0,-1 0 0,1 3 0,-2 0 0,1 3 0,-1 1 0,-2-2 0,2 2 0,-3-2 0,1 2 0,8 9 0,1 3 0,-3-3 0,2 4 0,-3-3 0,0 0 0,0-1-895,-1 0 1,-1-1 894,0-1 0,-1 0 0,-1-1 0,-1 0-21,1-1 1,-1 0 20,-1-1 0,1-1 0,0-1 0,1-1 0,-2-1 0,1 0 0,-1-4 0,3 1 0,-2-2 0,4 5 0,1-1 0,-5-6 0,1 2 0,-1-3 0,2 0 0,-1-2 0,-1 2 0,1-1 0,0-2 0,-1 0 379,-2 0 0,-1 0-379,0-2 0,-1-1 0,-2 1 0,-1 0 399,-1-2 0,-1 1-399,20 22 0,-3 2 1417,-18-14 1,-1 2-1418,-2 3 0,-1 1 0,-1-2 0,-1-1 308,-3 1 1,-3-2-309,3 15 0,1 4 0,-1 5 0,0 2 0,-7-28 0,0-1 0,10 32 0,-9-33 0,2 1 0,1 7 0,0-1 0,9 15 536,-1 7-536,-9-32 289,-4-6-738,-2-6-451,-3-5-179,-2 2 150,-1-1-331,0 5-359,-5 4-719,-2 4 2338,-3 2 0,0-2 0,2 0 0</inkml:trace>
  <inkml:trace contextRef="#ctx0" brushRef="#br0" timeOffset="87998">1835 11805 25612,'-39'-14'900,"5"1"-810,11 8-90,11 7 90,12 13-90,16 17 0,15 18-508,-9-19 0,3 1 463,3 6 0,1 1-45,3 2 0,1 0-360,0 1 0,1-2-581,0-2 1,-1-1-185,-1-4 1,-1-3 1202,-2-5 0,-1-4 0,19 4 0,-5-13 0</inkml:trace>
  <inkml:trace contextRef="#ctx0" brushRef="#br0" timeOffset="88131">1803 11072 22914,'-33'-45'-180,"0"1"0,4 4 0,1 3-675,7 7 1,2 4 854,-6-11 0,17 19 0,9 10 0</inkml:trace>
  <inkml:trace contextRef="#ctx0" brushRef="#br0" timeOffset="88457">2392 11235 20845,'26'25'1169,"1"6"-1079,-3 11-90,4 17 45,-14-21 0,1 1-45,2 4 0,0 1-638,1 3 0,-1-1 638,-1-3 0,1-2 135,-2-4 0,0-3 479,6 16-434,-9-25 135,-7-25-46,-12-27 91,-6-28-45,3 17 0,0-3-379,-2-6 1,1-2 332,1-3 1,0-1-135,1 3 0,2 0-90,1 6 0,3 0 322,0-3 1,8 3-773,12 12 0,7 4-1079,13 1 0,5 7 1484,2 8 0,3 6 0,7 5 0,-2 2 0,-11-1 0,0 0 0</inkml:trace>
  <inkml:trace contextRef="#ctx0" brushRef="#br0" timeOffset="88698">3354 10344 21115,'-24'-44'2519,"-4"8"-2160,-9 17 1,-4 13-180,-3 19 0,3 15-90,4 15 0,12 16-408,18-24 1,4 2 317,5 2 0,4 0 0,5 2 0,5-1-45,3-1 0,4-3-180,3-2 0,3-4-180,3-4 1,3-4-316,3-7 0,1-5-539,4-6 0,0-6 1259,3-8 0,0-7 0,1-5 0,-1-4 0,1-6 0,-1 0 0</inkml:trace>
  <inkml:trace contextRef="#ctx0" brushRef="#br0" timeOffset="88960">3975 10145 22644,'-45'-48'1619,"-7"11"-1349,-9 15-497,0 13 317,6 15 0,12 8 134,20 16-224,16 4 0,24 9 0,18-4 0,18-3-229,-20-22 0,1-4 229,2-2 0,0-3 0,-1-5 0,0-2 0,24-12 90,-15-9-90,-15-11 192,-15-4-372,-21-6-179,-18 3-181,-20 5-270,-14 11 135,25 16 1,0 4-585,0 4 0,1 4 1259,-1 4 0,1 2 0,-21 19 0,5 6 0</inkml:trace>
  <inkml:trace contextRef="#ctx0" brushRef="#br0" timeOffset="89716">4223 9666 23274,'-24'-28'1439,"1"3"-1259,1 7-90,5 5-90,7 4 90,5 4-90,6 11 0,7 12 0,5 16 0,7 14 0,4 7 0,1 0 90,0-8-90,-5-8 90,-6-12 89,-4-9-89,-6-9 0,-2-15 90,-9-15-90,-2-19 0,-9-19-45,8 24 0,1-1-273,0-4 1,0 0 227,0 2 0,2 1 0,-2-29-50,4 12 50,5 16 0,0 11 0,9 13 0,7 14 0,15 18 90,8 16-90,4 14-57,-22-21 1,1 1 56,16 24 0,-3-9 49,-9-7 41,-5-13-90,-7-9 90,-6-12-90,-4-15 90,-2-17 0,-6-15 0,-1-15-90,1-5 90,-5 1-90,8 5 0,-5 11-90,6 12 659,0 11-569,4 14 0,7 11 0,12 9 0,10 8 0,6 1 0,1-4 0,-1-5-180,14-19 90,-16-10 90,7-20 0,-23-8 90,-9-9-222,-12-6 222,-5 30 0,-2 0-45,-3 1 0,-3 0 45,-17-24 0,-3 12-90,0 13 0,5 15 0,5 8 0,11 20 0,4 9 0,28 42 0,3-10-178,-2-15 1,3-1-228,-2-10 1,2-2-361,2 1 0,1 0-584,2-3 0,1-1 1349,1 0 0,1-1 0,1-2 0,1-2 0,-1 0 0,1 0 0</inkml:trace>
  <inkml:trace contextRef="#ctx0" brushRef="#br0" timeOffset="89965">5973 9073 25163,'-42'10'2248,"-8"11"-1933,19-1 0,-1 4-1559,-8 11 0,-1 6 1274,8-5 0,0 3 0,0 3-585,2-2 0,0 1 1,0 3-1,-2 1 555,3-3 0,-1 2 0,-1 1 0,-1 1 0,0 1-173,1-3 1,-1 1 0,0 0 0,-1 1 0,0 1 0,-1 0 172,1-2 0,0 0 0,-1 1 0,-1 0 0,0 0 0,0 1 0,-1-1-192,-2 4 0,-1 1 1,0 0-1,-1 0 0,0 1 1,0-1-1,-1 1 192,4-4 0,0-1 0,-1 1 0,0 0 0,0 0 0,0 0 0,0 0 0,1 1-93,-1 0 0,0 0 0,0 0 0,-1 1 0,1-1 0,0 1 1,1-1-1,-1 0 3,1-1 0,1 0 0,0-1 0,0 0 0,-1 1 0,0 0 0,0 1 0,-2 2-208,3-4 1,-2 3-1,-1 0 1,0 1-1,0 1 1,-1 0-1,1-1 1,1-1 0,1-1-1,1-2-88,-5 7 1,2-3-1,1 0 1,1-2-1,-1 1 1,0 1 0,-1 1 385,3-6 0,0 2 0,-2 2 0,0-1 0,0 1 0,1-2 0,1 0 0,1-3 0,3-2 0,-9 12 0,3-4 0,2-1 0,1-2 0,-1 1 0,1-1 0,0 0 0,0-1 0,1 1 0,-1 0 0</inkml:trace>
  <inkml:trace contextRef="#ctx0" brushRef="#br0" timeOffset="96161">14700 15681 22014,'-8'27'1350,"0"-2"-1080,0 0 89,-1-3 91,5-3 0,-3-3 0,6-9-1,-3 1 91,4-7 1169,0 3-1709,0-18 90,4-4-90,4-20 0,9 4 0,4-1 0,-3 6 0,3-1-309,10-11 0,3 1 309,-6 13 0,3 2 0,13-3 0,2 5 0,-12 9 0,-1 2 0,8-2 0,-1 6 0,7 18 64,-8 9-64,-9 19 0,-17 2 0,-5 4 0,-7-6 0,-3 0-246,-3 15 1,-4 0 245,-5-14 0,-2-1 0,-1-4 0,-1 0 44,-1-2 1,-1-1-45,-17 19 0,1-7 0,5-12 90,5-8 0,8-7 585,9-9-675,13-9 0,16-12 0,15-9 0,14-13-258,-19 17 1,1-1 257,3-4 0,1 1-45,3 0 0,1 0-180,0-1 1,0 1-91,-2 1 0,1 1-899,10-7 0,-1 1 494,-14 8 0,-1 0-135,7-5 1,-2 1-1215,5-7-89,-7-1 2281,-5-5 1,-5-1 0,-3-4 0</inkml:trace>
  <inkml:trace contextRef="#ctx0" brushRef="#br0" timeOffset="96511">15837 14794 20665,'-16'-59'2699,"-1"7"-2160,1 16 91,0 15-90,0 17-181,-1 17 1,5 21-180,4 16-90,5-18 0,4 4-594,6 20 1,4 1 593,-2-14 0,1-1-90,7 13 0,4-4 32,3-15 0,3-5-32,14 6-27,13-5 117,-19-30-90,-2-11 0,-7-11 0,-5-12 0,-11-9 0,-8-9 0,-12-4 90,-9-1-90,-2 17 0,-4 2 469,-16-13-559,12 19 0,-1 2-179,-13 3-91,2 5 54,5 7-414,5 2-959,7 1 690,11 3-720,6-1-8122,7-3 9604,2-5 1,5-9-1,4-3 1</inkml:trace>
  <inkml:trace contextRef="#ctx0" brushRef="#br0" timeOffset="96711">15999 14116 22104,'11'-28'3508,"-3"6"-1619,3 16-1169,2 16-360,7 21-360,8 19-552,-11-17 0,1 2 552,4 5 0,0 2 0,3 4 0,0 1 0,0 2 0,1-1 0,-2-1 0,0 0 0,-1-3 0,-1 0-405,-2-7 1,1 1-1534,2 5 0,-1-1-850,8 13 2788,-15-23 0,0-3 0,1-4 0,-2-6 0</inkml:trace>
  <inkml:trace contextRef="#ctx0" brushRef="#br0" timeOffset="97026">16613 13872 23634,'-21'-35'1798,"3"12"-1528,1 25 180,9 47-360,10 5-610,13 5 1,8 2 564,-4-23 0,3-3-90,11 13 0,4-5 0,-9-20 0,1-5-45,28 2 270,-6-16-225,-22-21 0,-3-7 135,6-21-304,-15 7 0,-5-3 259,-10 6 0,-4 0 0,-4-4 0,-2 1 0,-3 0 0,-3 0-45,-2 2 0,-3 2 0,-1 4 0,-2 3 0,-25-14-90,-6 21-270,-4 20-359,-4 22 269,30-1 0,1 4-180,0 5 1,3 3-451,1 6 1,3 2 1079,4 1 0,3 0 0,5 0 0,4 0 0,2-1 0,1-1 0</inkml:trace>
  <inkml:trace contextRef="#ctx0" brushRef="#br0" timeOffset="97493">17421 13125 23004,'-20'-49'509,"0"0"1,-3 3 0,-8 2-360,-9 10 0,-9 3 0,-1 3-1977,6 7 0,-1 3 0,-3 2 1872,-1 1 0,-5 2 0,-1 2 0,1 3 45,-10 4 0,1 6 0,-6 4-45,17 2 0,-5 3 1,-1 2-1,-2 2 0,2 1 1,2-1 115,-3 2 1,4 0 0,-1 2 0,0 1 0,-3 2-110,6-2 1,-2 1 0,-1 1 0,-1 1 0,0 2 0,0 3 0,1 1-53,3 3 0,-1 2 0,0 2 0,1 3 0,0 0 0,1 0 0,1 0 0,3-2-145,0 0 0,2 0 0,1-1 0,2 1 1,-1 0-1,0 2 0,-2 3 145,2-3 0,-1 3 0,-1 1 0,-1 1 0,0 1 0,2 0 0,1 0 0,2-1 0,3 0 0,-6 9 0,3 0 0,2 0 0,3 0 0,0 0 0,0 1 0,1 0 0,1 1 0,0 0 0,2 1 0,0-1 0,2 1 0,2-1 0,0 0 0,2 0 0,1 1 0,0-1 0,2 0 0,2-3 0,1-1 0,0 1 0,2 0 0,2 1 0,1 2 0,4 0 0,0 2 0,3 1 0,0 1 0,3-1 0,0-2 0,2-2 0,1 3 0,2-3 0,2-1 0,2 0 0,3 2 34,3 8 0,2 3 0,3 0 0,4-5 0,6-8-34,6-9 0,5-6 0,4-5 0,3-3 0,5-1 0,4-3 0,3-4 0,2-4 0,-7-5 0,3-2 0,2-3 0,0-3 0,1-1 0,6-2 0,0-4 0,2-1 0,1-3 0,0-1 0,-6 0 0,1-2 0,1-2 0,0-1 0,0-1 0,0-1 0,-4 0 0,-1 0 0,1-2 0,0 0 0,1-1 0,-1-1 0,1-1 0,2 0 0,1-2 0,0 0 0,0-1 0,0-1 0,0 0 0,0-1 0,-6 2 0,-1 1 0,-1-1 0,1-1 0,0 0 0,1-2 0,2-1 0,1-2 0,-5 1 0,2-2 0,2-2 0,1-1 0,1-1 0,-1-1 0,1 0 0,-2 0 0,0 1 0,-2-1 0,-3 2-19,2-1 0,-3 0 0,-1 1 0,-1-1 0,-1 1 0,0-1 1,1-1-1,0-1 0,2-2 19,-2 2 0,1-2 0,1-1 0,2-1 0,-1 0 0,0-1 0,-2 0 0,0 0 0,-3 0 0,-2 1 0,-3 1 36,5-8 1,-2 1 0,-3 1-1,-3-1 1,-1-1 0,-1-1 0,-2-4-37,-1-1 0,-1-2 0,-1-3 0,-1 0 0,-2-2 0,-3 0 0,-3 0 0,-3 1 0,-4-4 0,-4 0 0,-3 0 0,-3 0 0,-2-1 0,-1 2 0,1-1 0,0 3 0,1-1 0,0 0 0,-3 0 0,-4 2 0,-6 2 0,-7 3 0,-10-2 0,-9 2 0,-6 1 0,-5 2 0,-2 4 0,1 4 0,1 6 0,-2 3 0,-1 6 0,-1 5 0,-2 2 0,-3 0-60,-4-1 0,-5 1 0,-2 2 0,0 1 0,0 4 0,3 3-174,-2 4 0,1 3 0,2 4 0,-1 2 0,-1 0 24,9 0 0,-1 2 0,-1 0 1,1 2-1,-1 1 0,1 0-58,-1 1 0,1 1 1,-1 1-1,0 1 1,-1 1-1,-3 2-171,3 1 1,-3 2-1,-1 2 1,-1 0-1,-1 2 1,2-1 0,1 0-1,4 0 439,-6 1 0,2 1 0,3-1 0,0 1 0,-1 1 0,-2 1 0,6-2 0,-1 0 0,-2 2 0,-1 1 0,2-1 0,0 1 0,3-1 0,3-1 0,-5 5 0,-1 1 0,1-1 0,-1 1 0,0-1 0</inkml:trace>
  <inkml:trace contextRef="#ctx0" brushRef="#br0" timeOffset="102509">5852 6753 21295,'-50'-25'1349,"4"0"-1079,9-2-90,7 2 0,9 0-180,7 5 0,8 2 90,2 4-90,4 7 0,6 3 90,10 16 0,18 13 44,-7 0 1,3 4-1057,9 12 0,3 5 981,-8-4 1,0 3 0,2 3-726,-5-5 1,1 2 0,0 2 0,0 2 665,-3-5 0,0 2 0,1 1 0,-1 1 0,1 1 0,2 2 0,1 2 0,-1 0 0,1 1 0,0 0-368,1 3 0,0 0 0,0 0 0,1 0 1,-1 1 382,-5-10 0,0 0 0,0 1 0,-1-1 0,1 1 0,0-1-280,5 9 1,0 1 0,-1 0 0,1-1 0,0 0 264,-1-1 0,0 0 0,-1 0 0,1-1 0,0 1 0,-2-2 0,1-1 0,-1 1 0,0-1 0,0 0-62,0-3 1,-1 0-1,1 0 1,-1 0 0,0-1 79,-1-2 0,0-1 0,0 0 0,0 0 0,0-1-41,5 9 1,1 0-1,0-1 1,-1-1-91,-2-4 1,-1-1-1,0 0 1,3 1-158,-2-3 0,3 2 0,0 1 1,-1-3-1,-2-2 46,8 9 0,-1-3 0,0-1-294,-3-5 1,1 0 0,-1-2 0,-2-6 517,4-1 0,-3-9 0,20 0 0,-14-23 0</inkml:trace>
  <inkml:trace contextRef="#ctx0" brushRef="#br0" timeOffset="103060">6144 7626 20526,'-57'-2'449,"1"1"1,-1 0 0,4-2 0,1 0 0,1-2-271,5-1 1,1-2 0,2-1-525,-14-8 0,4-4 480,7-5 0,5-4-45,7-6 0,7-5-45,5-9 0,11-4-45,12-10 0,14-3-952,5 12 1,8-2 0,6-2 951,-6 16 0,3-1 0,3-1 0,2-1 0,2 0-193,-2 0 0,2-1 0,2 0 1,2-1-1,3-3 0,4-2 193,-10 13 0,2-1 0,3-2 0,1-1 0,2-1 0,2-1 0,1-1 0,0 0 0,2-1 0,-1 0 0,1 0 0,0-1-79,-8 7 1,1 0-1,0-1 1,1 0-1,0-1 1,0 1-1,1-2 1,1 1 0,0-1-1,1 0 1,0-1-1,1 0 1,1 0-1,1-1 1,0 0 0,2 0 85,-8 7 1,1 0 0,1-2 0,0 1 0,2-1-1,0-1 1,1 0 0,1 0 0,0 0 0,0 0 0,1-1-1,0 1 1,0-1 0,0 0 0,0 1 0,0 0 0,0-1-1,0 2 1,-1-1 0,-1 1 0,1 0 0,-2 1 0,0 0-48,3-2 1,-1 0-1,0 0 1,-1 1 0,1-1-1,-1 1 1,0 1 0,0-1-1,-1 1 1,1-1-1,0 1 1,-1 0 0,1 0-1,0 1 1,-1-1 0,1 0-1,1 0 1,-1 1 0,1-1-1,0 1 44,-2 1 0,0-1 0,1 1 1,1 0-1,-1-1 0,1 0 1,0 1-1,0 0 0,0-1 1,0 1-1,0 0 0,-1 0 1,1 1-1,-1 0 0,0 0 1,0 1-1,-1 0 0,-1 1 1,0 1-1,0-1 0,-1 2-2,8-6 1,-1 1 0,0 0-1,-1 2 1,-1 0 0,0 0 0,0 1-1,-1 0 1,0 1 0,0 0 0,0 0-1,0 0 1,1 0 0,-1-1 0,1 1-3,0 0 0,0-1 0,0 1 0,-1 0 0,1 0 0,0 1 0,0-1 0,0 0 0,-1 1 0,1 0 0,0-1 0,-1 2 0,1-1 0,-1 0 0,1 1 0,1-1 0,1 0 0,-1 0 0,1 0 0,-1 1 0,0-1 0,1 1 0,-1 0 0,0 1 0,0-1 0,-1 1 0,1 0 0,-1 0 0,0 0 0,6-2 0,-1-1 0,0 1 0,0 0 0,0 0 0,0 1 0,-1-1 0,0 1 0,0 1 0,-1-1 0,0 1 0,-1 0 0,1 1 0,-1-1 0,0 1 0,-1 0 0,0 1 0,0 0 0,-1 0 0,0 0 0,0 1 0,-2-1 0,1 2 10,3-4 0,0 1 0,0 1 0,-2 0 0,0 0 0,0 1 0,0-1 0,0 1 0,0-1 37,6-3 0,0 0 0,1-1 0</inkml:trace>
  <inkml:trace contextRef="#ctx0" brushRef="#br0" timeOffset="103309">15211 0 23175,'2'6'-57,"16"44"-380,0 4 0,1 1 0,1 3 0,1 0 448,0-2 0,0 2 1,1 2-1,1 1 0,1 2 1,0-1-1,1 1 0,0 0-258,-3-9 1,2 1 0,-1 1-1,2 1 1,-1-1 0,1 1 0,0-2-1,1 0 1,-1-1 0,-1-3 246,3 5 0,-1-1 0,-1-2 0,1 0 0,1-1 0,0-1 0,3-1 0,1 0-229,4 0 0,3 1 0,1 0 0,2-2 0,0-1 0,0-2 0,-1-3 0,-1-4 229,8 5 0,-2-5 0,1-4 0,-1-1 0,0 1 0,-1-1 0,0 1 0,1-1 0,-2-3 0,-2-2 0,12 2 0,-1-1 0,0 1 0</inkml:trace>
  <inkml:trace contextRef="#ctx0" brushRef="#br0" timeOffset="217354">22716 7685 23094,'-16'0'2338,"-1"6"-1618,-4 1-90,-4 7-1,-8-3-89,-1 0 90,-3-6-630,6-1 0,5-4 0,10 0 0,7-8 0,15-4 0,18-12 0,25-8 0,-14 13 0,5 1-473,7-1 0,2 2 473,2 1 0,3 4 0,13 7 0,-2 8 0,-21 6 0,-3 6 0,5 10 0,-10 9 0,-22 6 0,-10 6 0,-5 7 0,-6 3-658,-6 6 1,-5 1 657,3-19 0,-2 1 0,-2 0 0,-1 0 0,-1-1 0,-1 0 0,-1 0 0,-1-1 0,0-1 0,0-1 0,1-1 0,0 0 0,-9 14 0,1-2 0,4-6 0,3-1 0,5-7 0,3-2 0,2 21 0,24-15 0,24-20 0,26-14-45,-22-14 0,3-3-1111,6-5 1,2-4 480,5-7 1,1-4 344,-15 4 0,0-1 0,0-2-174,4-4 1,0-2 0,0-2 413,2-5 0,0-2 1,1-2-24,-11 9 0,1-2 1,0 0-1,-1-2 180,0 0 1,-1-1-1,1-2 1,0-3 183,-1-3 1,2-5 0,-1-1 0,-1 1 0,-2 2-442,-3 2 0,-2 2 0,-1 0 0,0-2 316,-3 2 0,2-2 0,-2-1 0,-2 2 0,-5 4 23,-2-3 1,-5 3 0,-5 0 104,-6-3 1,-6 0 0,-3 5-165,-4 0 0,-5 5-45,-11-3 0,-6 12-45,-23 29 45,27 13 0,3 8-45,0 8 0,5 8-256,6 6 1,5 8-1,2-2 256,2 10 0,5 1 30,4-8 0,4 3 0,5-6 423,8 1 1,9-7-334,4-11 0,6-1 0,-1-5-120,3 1 0,2-4 0,13-1 0,-1-8 0,1-21 0,-16-21 0,-19-17 0,-24-4 0,-8-5 0,1 9 0,-2 0-40,-2 4 0,-3-2 0,1 2-635,-5-3 1,0 2-46,1 5 1,2-1-807,1-3 1,5 1-903,7-14 2428,23-3 0,33 28 0,13 5 0</inkml:trace>
  <inkml:trace contextRef="#ctx0" brushRef="#br0" timeOffset="217590">24494 6979 21205,'54'-7'2878,"-9"0"-2068,-17-2-181,-14 0-269,-8 2-90,-24 3-180,2 14 0,-23 37-90,24 8-164,6-13 0,4 1 164,8-6 0,5-2 45,3-1 0,3-2 45,2 0 0,5-3 359,9 1 1,5-6 540,24-4-990,-7-16 0,-24-41 0,-36-15 0,-9-12-2,3 29 0,-2 0-448,-1 0 0,1 0-405,0 3 1,1 0-1844,-8-28 2698,13 5 0,18 1 0,9 0 0</inkml:trace>
  <inkml:trace contextRef="#ctx0" brushRef="#br0" timeOffset="217879">25818 6120 23454,'-47'-5'2608,"-7"5"-2338,21 5 0,-1 3-2104,-1 3 0,0 3 1923,2 4 1,3 5 0,2 2 0,5 4 405,7 3 0,5 2-450,5 3 0,6 1 0,11 1 0,6-1-70,7 1 1,7-3 24,10-1 0,5-4 0,10-3 0,4-4-348,-16-10 0,1-3 0,1-2 378,2-1 0,-1-3 0,3-4 240,11-7 0,2-5 0,-5-2-270,2-2 0,-4-4 0,7-9 0,-15-6 1683,-42-14-1683,-46 24 0,-22 11 0,17 13 0,-5 6 0,-3 3 0,0 0-600,-2-1 0,-1 0 0,-1 3 0,0 3 366,6 4 0,-1 2 0,-1 3 0,3 1 0,3 0-261,0 3 1,4 0-1,2 2 1,1 2-314,1 0 1,1 2-1,1 1 1,2 1 807,-8 12 0,3 2 0,3 0 0,6 0 0,3 1 0,2 1 0,4 0 0,0-1 0,1 0 0</inkml:trace>
  <inkml:trace contextRef="#ctx0" brushRef="#br0" timeOffset="218105">26850 7626 21036,'46'-32'1007,"1"-1"1,0 1-1,-5 1 1,-2-2-1,-4-1-512,6-16 0,-9-2-671,-12 3 1,-13 1 175,-15 2 0,-14 5-788,-20 5 1,-14 8 787,2 13 0,-7 6 0,-3 5-441,3 3 1,-2 5 0,-4 4 0,-7 5 440,25-1 0,-5 3 0,-2 2 0,-3 2 0,-1 2 0,-1 2 0,0-1 0,0 1 0,2 0 0,2-2-170,-1 2 0,2-1 0,0 0 0,1 1 0,0 0 0,0 1 0,-2 0 0,-1 2 0,-3 1 170,8-3 0,-2 1 0,-2 1 0,-1 1 0,-1 1 0,-1 0 0,1 0 0,-1 1 0,1 0 0,0 0 0,2 0 0,0-1 0,3 0-102,-8 5 1,1-1-1,1 1 1,2-1-1,0 1 1,0-1 0,1 1-1,-1 0 1,0 1-1,0 0 102,3-3 0,2 0 0,-1 0 0,1 0 0,0 1 0,-1-1 0,0 2 0,-1 0 0,-1 0 0,0 2 0,-2 1-126,5-3 1,-1 1-1,-1 1 1,-1 1 0,-1 1-1,0 0 1,-1 1-1,0 0 1,0 0 0,1 0-1,0 0 1,1-1 0,1-1-1,1 0 1,2-1-55,-2 1 0,1-1 0,2-1 0,1 0 0,0-1 0,1 0 0,0 0 0,-1 1 1,0 0-1,-2 2 0,-1 1 0,-2 1 180,4-3 0,-1 1 0,-2 2 0,-2 1 0,0 0 0,-2 2 0,0 0 0,0 0 0,-1 0 0,2 0 0,-1 0 0,2-1 0,1-1 0,2-1 0,2-1 0,2-2 0,2-2 0,-11 9 0,4-3 0,2-1 0,2-2 0,2 0 0,0 0 0,-1-1 0,-1 2 0,-2 2 0,1-2 0,1 0 0,0 0 0,0 0 0,-1 1 0,1-1 0,0 0 0,-1 0 0,1 0 0,0 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30D4-FBD7-E6E4-AFC1-5D2E7C058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F222-989F-C1DB-1EFE-FC146FB1F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FD989B-FACD-69C1-44F1-91677091551D}"/>
                  </a:ext>
                </a:extLst>
              </p14:cNvPr>
              <p14:cNvContentPartPr/>
              <p14:nvPr/>
            </p14:nvContentPartPr>
            <p14:xfrm>
              <a:off x="3718800" y="4285440"/>
              <a:ext cx="6254640" cy="165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FD989B-FACD-69C1-44F1-916770915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2600" y="4269240"/>
                <a:ext cx="6287040" cy="16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7331F1-B6E5-404C-3D33-72631C361389}"/>
                  </a:ext>
                </a:extLst>
              </p14:cNvPr>
              <p14:cNvContentPartPr/>
              <p14:nvPr/>
            </p14:nvContentPartPr>
            <p14:xfrm>
              <a:off x="1334520" y="90360"/>
              <a:ext cx="10447920" cy="623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7331F1-B6E5-404C-3D33-72631C361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320" y="74160"/>
                <a:ext cx="10480320" cy="62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53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1F957C-D7FF-BD55-0B74-54D50376FD64}"/>
                  </a:ext>
                </a:extLst>
              </p14:cNvPr>
              <p14:cNvContentPartPr/>
              <p14:nvPr/>
            </p14:nvContentPartPr>
            <p14:xfrm>
              <a:off x="-360" y="23040"/>
              <a:ext cx="12186360" cy="60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1F957C-D7FF-BD55-0B74-54D50376F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560" y="6840"/>
                <a:ext cx="12218760" cy="61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10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C8A7A-09E3-6ACD-5D54-DDBAE96CF557}"/>
                  </a:ext>
                </a:extLst>
              </p14:cNvPr>
              <p14:cNvContentPartPr/>
              <p14:nvPr/>
            </p14:nvContentPartPr>
            <p14:xfrm>
              <a:off x="384480" y="43560"/>
              <a:ext cx="11519640" cy="623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C8A7A-09E3-6ACD-5D54-DDBAE96CF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280" y="27360"/>
                <a:ext cx="11552040" cy="62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15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4967-6B16-26F7-CAB9-5F3F1476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C3A2-C9DD-A2BB-2038-5F394592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A696BD-C3F5-3CD3-6A1E-A1D76DC9CAD8}"/>
                  </a:ext>
                </a:extLst>
              </p14:cNvPr>
              <p14:cNvContentPartPr/>
              <p14:nvPr/>
            </p14:nvContentPartPr>
            <p14:xfrm>
              <a:off x="3509640" y="3262680"/>
              <a:ext cx="3387960" cy="122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A696BD-C3F5-3CD3-6A1E-A1D76DC9C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3440" y="3246480"/>
                <a:ext cx="3420360" cy="12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7E49DD-9EE9-736E-08A6-5D7595A964CE}"/>
                  </a:ext>
                </a:extLst>
              </p14:cNvPr>
              <p14:cNvContentPartPr/>
              <p14:nvPr/>
            </p14:nvContentPartPr>
            <p14:xfrm>
              <a:off x="6732000" y="212760"/>
              <a:ext cx="4880160" cy="546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7E49DD-9EE9-736E-08A6-5D7595A96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5800" y="196560"/>
                <a:ext cx="4912560" cy="54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6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42AD-9ECB-95E1-6857-6C4F9DEB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09BF-15B6-EBAF-9C2A-4800BC39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9AFB85-E0D0-EC62-F04D-6A474F5AC611}"/>
                  </a:ext>
                </a:extLst>
              </p14:cNvPr>
              <p14:cNvContentPartPr/>
              <p14:nvPr/>
            </p14:nvContentPartPr>
            <p14:xfrm>
              <a:off x="2864160" y="2543040"/>
              <a:ext cx="4953960" cy="275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9AFB85-E0D0-EC62-F04D-6A474F5AC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960" y="2526840"/>
                <a:ext cx="4986360" cy="27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CCB710-4325-4998-4F5D-915DC5BEA5D8}"/>
                  </a:ext>
                </a:extLst>
              </p14:cNvPr>
              <p14:cNvContentPartPr/>
              <p14:nvPr/>
            </p14:nvContentPartPr>
            <p14:xfrm>
              <a:off x="703800" y="275040"/>
              <a:ext cx="10886400" cy="596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CCB710-4325-4998-4F5D-915DC5BEA5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00" y="258840"/>
                <a:ext cx="10918800" cy="60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07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E172-80E0-158B-D137-BE6126E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50C5-DC99-BE16-67BE-EB2B6201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580C2A-2F3B-4B78-88F9-A50B6064EF09}"/>
                  </a:ext>
                </a:extLst>
              </p14:cNvPr>
              <p14:cNvContentPartPr/>
              <p14:nvPr/>
            </p14:nvContentPartPr>
            <p14:xfrm>
              <a:off x="115560" y="389160"/>
              <a:ext cx="11721600" cy="646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580C2A-2F3B-4B78-88F9-A50B6064E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60" y="372960"/>
                <a:ext cx="11754000" cy="65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83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4993-A87B-260F-DBF4-48B6D433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234C-6DD6-0F39-05BB-CB5C5880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BCEA5F-0EF1-8AC5-0E4B-1623DD9C225F}"/>
                  </a:ext>
                </a:extLst>
              </p14:cNvPr>
              <p14:cNvContentPartPr/>
              <p14:nvPr/>
            </p14:nvContentPartPr>
            <p14:xfrm>
              <a:off x="2745720" y="187560"/>
              <a:ext cx="9011160" cy="58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BCEA5F-0EF1-8AC5-0E4B-1623DD9C22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9520" y="171360"/>
                <a:ext cx="9043560" cy="58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68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CD8909-D328-D296-AC62-640602D665B2}"/>
                  </a:ext>
                </a:extLst>
              </p14:cNvPr>
              <p14:cNvContentPartPr/>
              <p14:nvPr/>
            </p14:nvContentPartPr>
            <p14:xfrm>
              <a:off x="578520" y="-360"/>
              <a:ext cx="11518920" cy="597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CD8909-D328-D296-AC62-640602D665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-16560"/>
                <a:ext cx="11551320" cy="60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348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3</Words>
  <Application>Microsoft Macintosh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1</vt:lpstr>
      <vt:lpstr>2</vt:lpstr>
      <vt:lpstr>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Kowshique Roy</dc:creator>
  <cp:lastModifiedBy>Kowshique Roy</cp:lastModifiedBy>
  <cp:revision>3</cp:revision>
  <dcterms:created xsi:type="dcterms:W3CDTF">2022-07-03T08:26:05Z</dcterms:created>
  <dcterms:modified xsi:type="dcterms:W3CDTF">2022-07-22T21:28:58Z</dcterms:modified>
</cp:coreProperties>
</file>