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2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9:13:13.932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10590 12411 21295,'-4'-37'3328,"-3"2"-2788,6 5 89,-6 5-89,6 5-90,-3 4-180,4 7-91,0 2-179,0 5 180,0 10 0,0 14 90,2 27-180,0-11 0,2 4-1579,1 11 1,0 3 1518,0-13 0,-1 2 0,2 0-30,-1 5 0,1 0 0,1 0-304,-1 2 1,0 0 0,0 3 325,1-1 1,0 2-1,1 1 1,-1-3-23,1 2 0,-1-3 0,1 1 0,1 12 0,1 2 0,-1-6-135,-1-4 0,0-3-495,1 5 1,-1-1-745,-1-12 1,-1-3 518,0-5 1,-1-5-1485,0 2 2339,-10-38 0,-6-14 0,-5-10 0</inkml:trace>
  <inkml:trace contextRef="#ctx0" brushRef="#br0" timeOffset="342">10639 13664 20935,'-7'0'2788,"-2"4"-2338,8-3-90,-2 3 180,3-4-91,0 0-269,5 0 90,26 0-180,8 0 0,13-1 0,4 0-45,-14 0 0,1 1-415,18-1 0,0 0 370,-17 1 0,-3 0 45,0 0 0,0 0-137,5 0 1,-1 0 181,15 0-90,2 0 90,-36 0-90,-10 0 0,-6 0 0,-6 0-1170,-2 0-269,-2 0-174,-5 0 1613,-4-6 0,-9-3 0,-3-7 0</inkml:trace>
  <inkml:trace contextRef="#ctx0" brushRef="#br0" timeOffset="833">11500 13523 22914,'0'6'1349,"0"2"-1169,0-7-90,0 3 0,4-4-90,13 0 90,5-2-90,14-5 0,20-15 0,-12 0 0,-13 5 0,-1-1 0,8-12 0,4-12 90,-15 12 0,-4-7 0,-17 15 0,-4 1 90,-8 1-90,0 4-1,-7 2 1,-1 5-90,0 5 0,-4 10 90,-2 6 0,-1 15-90,-1 5 90,5 8-90,7 6 0,4 1 0,8 1 90,6-3-90,4-4 0,10-7 0,7-5 90,7-8-90,7-5 0,4-9 0,0-3 0,0-4 0,10-6 0,-18 2-90,3-2-90,-24 4-539,-6-2-1,-5-1-179,-4-4-361,-10-3 1260,-7-15 0,-4 3 0,-4-13 0</inkml:trace>
  <inkml:trace contextRef="#ctx0" brushRef="#br0" timeOffset="1133">12312 12501 23454,'5'-54'2428,"-2"6"-1528,-3 2-630,2 18-181,-1 3 1,0 14-90,-1 6 0,2 5 90,2 17 0,6 21-90,-2-8 0,0 6-258,3 12 1,1 8 0,1 3 257,-3-8 0,1 3 0,-1 0 0,1 1-754,0 1 0,0 0 0,1 1 0,-2 0 754,1 0 0,-1 1 0,-1-1 0,0-5 0,1-2 0,-2-3 0,1-1-260,-1-1 1,0-1 0,0-2 259,3 16 0,-1-3-135,-1-6 0,0-3-135,-2-6 1,0-3-652,5 22-428,-3-16-29,-4-18 1378,-12-28 0,-8-17 0,-9-21 0</inkml:trace>
  <inkml:trace contextRef="#ctx0" brushRef="#br0" timeOffset="1356">12154 13198 21025,'-49'-23'2519,"6"3"-2250,8 6-89,11 5-90,6 0 90,10 4-90,6-1-90,17 3 0,16-3 90,23-1-431,-17 1 1,2-1 340,6-1 0,2 0 0,3-1 0,2 0-1093,0 0 0,-1 2 1048,-2-1 0,-1 0-45,-6 2 0,1 0-225,1 1 1,-1 1-1575,20 0-360,-11 2 2249,-27 2 0,-19 6 0,-5 1 0</inkml:trace>
  <inkml:trace contextRef="#ctx0" brushRef="#br0" timeOffset="1866">13262 12922 20755,'0'-12'2789,"0"1"-2250,-5 4 91,-13 3 0,-15 18-451,-3 2 1,-6 17-90,12-3 0,3 1-90,7-1 90,9-1-90,6-4 0,7-2 90,5-5-90,8-8 0,24-4 0,-3-6 0,17 0 0,-10 0-90,2 4 90,-3 5 0,14 21 0,-18 4-151,-15-9 1,-3 3 150,0 25 45,-16-11 0,-5 2-45,-1-9 0,-3-1-45,-6 11 0,-4-1 45,-2-14 0,-3-3 90,-23 23-90,-4-11 0,2-12 0,7-14-90,5-11 90,7-13-90,6-9 90,5-10-90,7-4 90,8-2 0,8 1 0,8 6 301,7 6-391,4 12-180,1 5-359,0 12-271,-1 5-2608,6 18 3508,-12-4 0,4 6 0,-13-11 0</inkml:trace>
  <inkml:trace contextRef="#ctx0" brushRef="#br0" timeOffset="2603">15459 12198 20845,'13'-38'3238,"-5"-5"-2878,-8 18 90,-8 4 0,-8 17-91,-10 12 1,-7 8-180,3 9 0,-1 4-135,8-5 0,0 1-235,-7 10 1,1 2 189,-3 17 45,18-18 0,4 1-45,3-1 0,6 1 0,9 3 0,6-2-203,21 14 203,-6-33 0,4-6 0,30-3 0,-29-5 0,0 2 0,1-2 0,-1 2 0,-2 3 0,-1 4-45,8 13 0,-3 8 90,-7 12 0,-5 5-90,1 0 0,-6 2-84,-11 8 0,-8-1 129,-7-17 0,-5-2 0,-4 0 0,-3-2 45,-3-3 0,-3-2 0,1-3-1,-3-3 1,-2-3 0,-1-4 45,-27 10-45,17-25 0,0-7 45,-17-10-90,13-25 0,5-10-115,12-8 115,10 7 0,7 0 0,18 3 0,24 17 0,8 6 0,4 6 0,9 7 0,2 14 133,-14 31 0,-7 6 0,14-5 0,-24-5 0,-1 0 0</inkml:trace>
  <inkml:trace contextRef="#ctx0" brushRef="#br0" timeOffset="2905">16121 12144 18905,'-5'-53'1169,"4"18"1,0 1 1520,-4-4-2420,5-6 1104,5 81-1194,6 17-180,-2 3 0,0 6-144,-1-20 0,0 0 1,1 5 143,0 7 0,0 5 0,1 2 0,-1-4 81,1 5 0,-1-3 0,1 5-81,-1-7 0,1 6 0,0 2 0,-1-2 0,-1-8 0,1 2 0,-2-6 0,0 3 0,1-1 0,1 5 0,-1-2 0,0-7-1050,1 8 1,-1-7 374,-1-4 1,-1-7-945,1-4-450,-7-42 2069,-18-56 0,11 29 0,-1-2 0,-8-20 0,0 1 0</inkml:trace>
  <inkml:trace contextRef="#ctx0" brushRef="#br0" timeOffset="3201">15959 12687 14769,'-33'0'1619,"6"0"1078,7 0-2697,12 0 1394,4 0-1304,12 0 699,10 0-789,13 0 0,11 0 90,11-4-90,8-1 0,-28-1 0,1 1 0,2 0 0,0 0 1272,-1 0 1,1-1-1273,12-2 0,0-1 0,-14 4 0,-2-1 0,9-3 0,-2 1 0,0 1 0,-9 2 0,-10 3 0,-6 2-90,-4 0-179,-5 0-1441,0 0-448,-5 0 2158,2 4 0,-2-3 0,0 3 0</inkml:trace>
  <inkml:trace contextRef="#ctx0" brushRef="#br0" timeOffset="3638">17112 12655 22104,'-19'0'1979,"-6"0"-1349,-10 6 89,-7 4-5839,-5 10 5480,-4 7-347,25 9 0,-2 19 0,-1 7 0,3-2 1,4-10-14,-3 3 0,5 2-126,8 3 1,0 14 0,3 4 0,6-9-1,9-21-323,35-5 269,7-9 0,0-14 0,-5-45 90,-3-13 0,-3-15 180,-17 2 0,-4-4 0,-6 11 0,-2-2-153,-1 4 0,-1-3 0,-2 3 288,-3-5 0,-2 2 0,-4-11 0,-1 3 879,3 19 1,-1 2-1015,-3-6 0,-1 9 2182,4 21-2182,0 20 0,4 23 0,2 9-90,0-7 0,2 2 53,0 16 1,2 4-99,6 3 0,3-2-12,-4-16 1,1 0-349,3 9 0,3-3-1555,3-15 0,1-6 1960,12 2 0,15-5 0,-12-27 0</inkml:trace>
  <inkml:trace contextRef="#ctx0" brushRef="#br0" timeOffset="4312">17514 12777 22464,'0'-36'2968,"-4"-4"-2788,0 15 180,-1 2 0,2 46-270,3 8-45,-2 2 0,0 6 0,-1 17 0,0 3-45,1-14 0,-1 2-267,-1 3 1,1 4 0,-1-6 311,1-8 0,1-2-90,-1 8 0,0-1 675,-4 20-540,6-40-90,-3 0 0,4-49 0,0-17 0,4-14 0,-2 22 0,2-1 125,1-4 1,2 1-126,2-3 0,0 0 0,1 2 0,3-1 0,11-12 0,4 3 0,-8 14 0,7 7-30,20 7 0,12 8 0,-9 11 30,-16 18 0,-2 7 0,31 6 0,-11 7 0,-45 4 0,-12 1 0,-12 17 45,-14-16 0,-5-3-45,-6 2 0,6-7 0,5-18-321,28-60 0,17-37 0,0 12 0,-8 35 0,2-1 0,6-21 0,1 0 0,0 0 0,0 0 0</inkml:trace>
  <inkml:trace contextRef="#ctx0" brushRef="#br0" timeOffset="4608">18505 12158 23723,'2'-41'1619,"0"0"0,1 84 1,-2 34-1620,-2-23 0,0 4 0,-1 8-107,2-11 0,-1 7 0,0 3 0,1 3 1,1-2-1,1-3 107,3 3 0,2-1 0,1-1 0,1-2 0,1-2 52,-1 2 0,1-1 1,3-4-1,7-4-262,15 9 0,7-6 0,2-18-330,-2-25 1,1-14 179,3-7 0,-6-9-629,-5-25-2115,-30-2 1,-7-3 3103,-4-7 0,-3 5 0,-4 3 0,-12 3 0</inkml:trace>
  <inkml:trace contextRef="#ctx0" brushRef="#br0" timeOffset="5012">17827 12723 21205,'-52'0'2878,"6"0"-1708,54-4-1170,24-3 89,9 0 1,15-2 0,6 0 0,-7 0-640,-6 1 0,-3 1 0,6-1 586,4 0 0,7-2 0,3 0 0,-2 1 0,-9 1-36,-6 2 0,-5 0 0,2 1 60,8-2 0,2 0 0,-5 2 345,-1 0 1,-5 1-136,10-1-90,-3 1 0,-34 4-90,-6 0-90,-4 0 0,-2-2 302,-4 1-7767,-23 9 7509,-3 1 0,-24 10 0,5-3 0</inkml:trace>
  <inkml:trace contextRef="#ctx0" brushRef="#br0" timeOffset="5811">10371 16246 21385,'-18'-6'2249,"3"-1"-2160,7-7 91,8-2 90,10-4 0,10-3 0,15-6 90,13-3-452,-18 15 0,5-2 332,9-1 0,6-1 0,-1-1-659,-5 3 0,-1 0 1,4-1 485,3-1 1,4-1-1,1 0 1,-1 1-388,-2 0 1,0 0 0,0 1 0,3-2 355,-5 3 0,1-1 0,1 1 0,2-2 0,0 1-357,-3 1 0,1-1 1,1 0-1,1 0 0,0 0 1,1-1 350,6-1 0,0 0 0,1-1 0,1 0 0,0 0 0,1 0-195,-4 2 1,0-1 0,1 0-1,0 0 1,1 0 0,0-1-1,0 1 187,-4 2 1,1-1-1,-1 1 1,2-1-1,-1 0 1,1 0 0,0 1-1,0-1-71,-4 2 1,-1 0-1,0 0 1,0 1-1,1-1 1,1 0-1,1-1 1,2 1-1,3-1 69,-7 2 1,2-1 0,3 0 0,1 0 0,1 0-1,1-1 1,1 0 0,-1 1 0,1 0 0,-2 0-1,0 0 1,-2 1 0,-2 1-47,6-2 1,-2 1-1,-2 0 1,-1 1-1,0 0 1,0 0-1,2 1 1,1-2-1,3 1 1,4-2 25,-14 5 0,2-1 0,3-1 0,2 0 0,1 0 0,1-1 0,2 1 0,0-1 0,0 1 0,-1-1 0,1 1 0,-2 0 0,-1 1 0,-2 0 0,-1 1 0,-3 1 0,-3 0 0,12-2 0,-4 1 0,-2 2 0,-2-1 0,-1 2 0,-1-1 0,0 1 0,2-1 0,0 1 0,3-2 0,-2 2 0,1-1 0,1-1 0,1 1 0,0 0 0,1-1 0,0 1 0,-1 0 0,0 0 0,-1 1 0,-1 0 0,-2 0 0,4 1 0,-1-1 0,0 1 0,-1 1 0,-1 0 0,0 0 0,-2 0 0,0 0 0,-3 1 0,0 0 0,6-2 0,-3 2 0,-2-1 0,0 1 0,-1 0 0,1-1 0,1 1 49,6-1 0,2 0 1,1-1-1,0 1 1,-2 0-1,-3 0 0,-4 2-49,14-3 0,-4 2 0,-5 0 0,-3 1 0,-5 0 0,-4 0 0,0 1 0,2-1 0,0 0 0,-7 2 1164,20 0-1164,-29 1 1762,-13 4-1942,-28 0 2185,-12 0-2815,-11 0-89,-5 6-181,-11 1 1675,-9 11-1540,22-8 1,-3 1-3972,-5 1 1,-2 1 4477,-7 2 0,-2 1 0,-9 1 0,-3 0 0,17-4 0,1 0 0,-1 0 0</inkml:trace>
  <inkml:trace contextRef="#ctx0" brushRef="#br0" timeOffset="6269">11496 16373 18881,'-46'26'419,"-1"1"1,7-5 0,3-1 148,-10 6-568,33-18 90,39-23 0,20-11 0,4 0 0,6-3-742,-10 5 1,5-2 0,2-1 0,1 0 718,4-1 1,2 0-1,1 0 1,3-1-231,-6 3 1,3 0 0,0 0-1,3-1 1,0 0 177,-4 3 0,1 0 0,1-1 0,2 1 0,0-1 0,0 1-142,-3 1 0,0 0 1,0 1-1,2-1 1,0 0-1,0 1 1,1-1 171,-5 3 0,1-1 0,0 0 0,1 1 0,0-1 0,1 1 0,-1-1 0,1 1-83,-4 1 1,0 0 0,0 1 0,0-1 0,1 0 0,0 1 0,0-1 0,0 1 0,1-1 106,1 1 1,0-1 0,0 0 0,0 1 0,1-1 0,0 1 0,0 0 0,-1 0 0,1 0 20,1 0 0,-1 1 0,1-1 0,0 1 0,-1 0 0,1 0 0,0 0 0,0 0 0,0 1-10,-1 0 0,1-1 0,-1 1 0,1 1 0,-1-1 0,1 1 0,-1-1 0,1 1 0,-1 1-21,-1-1 1,0 1 0,0 0 0,0 1 0,0-1 0,0 1 0,0-1 0,-1 1 0,0 1-15,6-2 0,-1 0 0,1 1 0,-1-1 0,0 1 0,0 0 0,-1 1 0,0 0-23,-2 0 1,0 0-1,0 1 1,-1 0-1,0 1 1,0-1-1,0 1 1,-1-1-23,4 0 0,0 0 0,-1 0 0,0 1 0,1-1 0,0 1 0,2 0 36,-1 0 1,1 1 0,1 0-1,1-1 1,-1 2 0,1-1 0,-3 0-1,-1 0-36,1 1 0,-2-1 0,-1 1 0,0 0 0,-2 0 0,1 0 0,-1 1 0,7-1 0,0 0 0,-1 0 0,-1 1 0,-2 0 0,-5 0 0,8-1 0,-3 1 0,-6 0 0,-6 2 0,0 1 0,-7 1 1160,23-2-1250,-23 4 1015,-24 0-2454,-51 12 180,-14 2 0,-8 3 134,-7 2 1,-3 1 1237,8-1 1,-3 0 0,0 1-1,5-3 1,0 0 0,-1 1 0,-3 1-1,-1 0 1,0 0 0</inkml:trace>
  <inkml:trace contextRef="#ctx0" brushRef="#br1" timeOffset="13726">21351 12121 23723,'7'-32'2429,"-1"3"-1979,-4 6 179,0 5-89,-2 5-180,0 6 0,1 7-270,4 17-90,1 23 0,-1-8 0,0 4 0,0 12 0,0 4-1671,1 8 1,0 3 1670,-2-17 0,0 1 0,1 0 0,-1 2 0,1 0 0,0 3-572,-1-1 1,0 4 0,0 0-1,0-4 572,0 2 0,1-3 0,-1 1 0,0 11 0,-1 2 0,0-3-175,-2-13 1,1-3 0,-2-2 174,1 3 0,-2-2-330,1 7 0,0-3-480,0 0-179,0-8 1699,0-10-1880,0-6 1144,-12-12-1953,-2-8 1012,-14-15 967,-2-7 0,-5-12 0,-4-2 0</inkml:trace>
  <inkml:trace contextRef="#ctx0" brushRef="#br1" timeOffset="13924">21108 13361 17607,'-45'-41'5487,"0"2"-4858,1 3-179,16 15 0,0 0-180,-8-6-90,-3-5 0,29 15-180,15 2 90,18 1-90,14 3 0,7 1 0,-5 1 0,3 0-614,19-4 0,3 0 614,-9 3 0,0-1-90,2 0 0,2 0-135,-1 0 0,0 1-180,-2-1 1,0 0-921,-5 2 1,-2-1 199,-6 0 1,-1-2 1124,-7 1 0,-3-2 0,19-15 0,-12-4 0</inkml:trace>
  <inkml:trace contextRef="#ctx0" brushRef="#br1" timeOffset="14634">21965 12515 22734,'4'-32'2609,"0"-3"-1980,0 12 1,-2 2-1,0 12-269,-2 4-90,0 3 450,0 32-720,0 12 0,0-3 0,0 5-1540,-3 4 1,-1 2 1539,0 6 0,-1 3 0,-3 3 0,-1 3-791,2-6 0,0 3 1,0-3 790,-2 6 0,2-1 0,2-12 0,0 1 0,1-6-216,-1-8 0,1-4 216,3 22 0,-3-17 0,4-15 1874,4-15-1874,4-15 3086,10-18-3086,5-8 0,2-4 0,-3 5 0,2-2 0,5-5 0,3-5 0,0 3 0,3-3 0,-1 3-543,1-2 0,-1 5 543,12-1 0,-24 33 0,-4 18 0,0 15 0,-3 12 0,0 11 0,2 5-207,3 0 207,4-3 0,-4-23 0,1-2 0,15 9 0,11-2 0,-8-27 0,0-11 1959,3-10-1959,1-10 0,0-10 0,-3-7 0,-5-6-245,-5-7 245,-3-4 0,-5-6 0,-2 1 125,-9 22 1,-2-1-126,1-25 0,-7 4 0,-11 24 0,-8 23 0,-5 8 0,-5 10 0,-3 7 251,-3 12-251,-1 9 0,15-4 0,4 4 0,6 3 0,5 1 0,0 1 0,4-1 0,10-2 0,4-3 0,18 10 0,-1-18 0,2-2 0,17 11 0,-15-15 0,0-3 0,11-3 0,-4-5 0,-5-6-900,4-4-629,-15-7-360,0-7-629,-19-12 2518,-8-4 0,-8-4 0,-5-3 0</inkml:trace>
  <inkml:trace contextRef="#ctx0" brushRef="#br1" timeOffset="15184">24381 12637 24623,'2'-14'1799,"0"3"-1529,-2 2 539,2 4-449,2 3-270,2 2 0,2 0 0,2 0-90,2 4 0,3-3 90,-1 3-90,0-4 0,-4 0 0,0 0 90,-3-10 0,-3 0 0,-10-12 0,-6 3-90,-29-5 0,5 13 0,-19 13 0,10 24 0,21-4 0,1 5-524,-3 6 0,1 2 524,1 5 0,1 2 0,0 3 0,1 1 0,5 2 0,3 1 0,2-2 0,6 1 0,14 17 0,8 0 0,-1-19 0,6-1 0,13 10 0,6-4 0,-1-21 0,3-6 0,3-1 0,4-3 0,-3-7 0,4-2 0,0-2 0,-5-2 0,1-1 0,-1-2 0,22 5 0,-4-6-45,-10-7 0,-12-10-1326,-17-26 472,-15-10 359,-16 17 0,-6 1-809,-14-23-661,-3-4 840,14 27 1,1-1 1050,0-3 1,-1 0 0,1-3-1,0 0 1,1-1 0,0-1 0</inkml:trace>
  <inkml:trace contextRef="#ctx0" brushRef="#br1" timeOffset="15477">24771 12275 21025,'4'-55'3598,"0"4"-2968,-4 7 89,0 8 810,0-1-989,0 14-90,0-2-360,0 15-90,3 14 0,4 14 0,3 21 0,1 7 0,-2-4 0,0 2-361,0 0 1,1 3-1,-1 3 361,1 13 0,0 4 0,-1-3-388,-2-12 1,0-2 0,0 5 387,-1-5 0,2 5 0,-1 3 0,0-3 0,-1-5 0,1 2 0,-2-4 0,1 1 0,2 11 0,1 3 0,0-4 0,-2-12 0,2-2 0,-2-3-247,2 2 0,1-2 112,0 7 0,1-4-1394,-1-4-450,-4-12-629,-2-13 2608,-4-12 0,0-9 0</inkml:trace>
  <inkml:trace contextRef="#ctx0" brushRef="#br1" timeOffset="16610">25449 12945 21295,'20'-42'2428,"-1"4"-988,-7-6-721,-6 16 1,-2-6-91,-4 18-179,0 0 0,0 3-360,-4 5 0,-2 2 90,-8 14-90,-5 8-90,-5 16 0,-5 15 0,14-18 0,0 2-201,-2 4 1,1 2 200,1 1 0,1 1 0,1 1 0,0 2 0,3 13 0,2-1 0,2-14 0,1-1 0,3 9 0,3-3 0,7 4-180,8-8-90,6-11-180,7-10-89,20-17 269,-11-13 180,13-17 90,-20-13 90,-7-15 0,-14 23 0,-1-2-119,-3-3 0,-2 0 164,-1-2 0,0 0-1043,-2 1 1,0 1 1177,-1-29 0,0 10-180,-4 13 0,3 9 0,-3 12-90,4 6 90,0 9-90,0 37 188,0 5-188,2-1 0,0 3 0,3 27 0,3 1 0,-2-22 0,1 0 2445,6 17-2445,-1-18 0,2-2 0,7-5-90,7-5-90,13-24 90,-7-15 90,13-9-45,-20-10 0,-3-6-246,-5 5 0,-1-2 336,5-14 0,-2-1 0,-8 9 0,-1 1 0,-2 4 0,0 1 45,6-26-1,-4 14-89,-4 7 0,-2 5 0,2 12 0,-1 4 0,4 17 0,2 11 583,3 12-583,4 13 0,3 10 0,-1 9 0,-11-25 0,-1 1-710,-2 1 0,0 1 710,-1-2 0,0 2-7,-1 8 0,-2 1 7,0-7 0,-1-1 0,0 30 0,-3-25 0,2-30 0,0-5 0,4-14 1418,-1-10-1418,2-16 0,3-18 0,2 1 0,3-4-418,-1 12 1,1-1 417,6-18 0,2 2 0,-3 19 0,1 4 0,0 2 0,2 3 0,2 4 0,1 3-188,27-11 188,6 18 0,-2 18 0,2 22 0,-32-4 0,-1 5 0,6 26 0,-5 6-527,-8-11 0,-3 1 527,2 19 0,-6 1 0,-11-16 0,-4-3 0,-3 0 0,-4-1 0,-4-2 0,-5-2-1349,-16 10 0,-5-3 1349,7-14 0,-1-3 0,-11 6 0,0-5 246,14-14 1,1-4-247,-4-6 0,2-2 122,-10-4-122,-1-16 0,31-13 0,10-16 784,16-12-784,7 11 0,4 1 0,-5 11 0,2 2 1588,9-8 1,1 5-1589,11 6 0,10 19 0,-17 12 0,5 14 0,-23 2 0,-4 3 0,-6-2-2698,-3 5 449,-4-9-7582,-1 3 8879,-5-9 0,-2-6 1,-5-1-1</inkml:trace>
  <inkml:trace contextRef="#ctx0" brushRef="#br1" timeOffset="16993">27536 12230 23993,'0'-39'809,"0"0"1,-2 2 0,0 2-180,1-22 89,-2 12 1,3 12-630,0 8-90,0 9 0,0 21 0,2 16 0,2 31 0,-1-17 0,0 5-484,0 8 1,1 8 0,-1-3 483,-1-8 0,1-1 0,-1 3-465,0 15 0,0 5 1,0-4 464,-1-16 0,0-2 0,0-1 0,0 21 0,0-1 0,2-4 0,0 0 0,0-12 0,0 2 0,-1-3 0,2 4 0,-1-2 0,1 10 0,0-3 0,2 3 0,-2-12 0,2-11-1170,-2-1-718,-2-15 499,0-3 1389,-2-9 0,-5-3 0,-2 4 0</inkml:trace>
  <inkml:trace contextRef="#ctx0" brushRef="#br1" timeOffset="17309">27430 13795 21475,'-10'22'2968,"0"3"-2428,6 4-1,-4 5 91,7 9-270,1-7 0,0 2-270,9 23-190,-3-19 0,4-1 100,16 16 0,9-5-90,6-7 0,2-11-90,-3-9 0,4-22 180,-17-35 0,-4-11-80,-21 7 1,-6-1 79,-7-25 45,1 30 0,-3 1-45,-18-26-552,-10 9 462,-6 12-449,-5 14-632,11 18 0,-2 9 1171,-2 9 0,0 5 0,-1 0 0,2 2 0,4 9 0,0 0 0</inkml:trace>
  <inkml:trace contextRef="#ctx0" brushRef="#br1" timeOffset="17892">22549 15586 22194,'-42'0'809,"0"0"1,4 0 0,1 0-720,-24-2-90,18-3 90,24-2 0,33-4-90,39-4 0,-8 4 0,11-1-753,-1 1 0,10-1 1,4-1-1,-3 1 730,-7 2 1,-2-1-1,2 1 1,4-1-358,-6 1 1,3-1 0,2 0 0,1 0 0,-1 0 0,-2 1 397,3 0 0,-3 0 0,0 1 0,2-1 0,4-1-136,-9 1 0,3 0 0,2-1 0,2 0 0,1 0 0,1 0 0,-1 0 0,0 0 217,-4 1 1,-1 0 0,2-1 0,-1 1 0,1 0 0,0 0 0,0 0 0,0 0 0,-1 0-172,1 0 1,-1 0 0,1-1 0,0 1 0,0 0 0,0 0 0,-1-1 0,-1 1 0,0 1 127,3-2 0,1 1 0,-1 0 1,0 0-1,-2 0 0,-1 0 1,-3 1-1,-2 1 42,9-2 1,-4 1 0,-2 1-1,-2 0 1,1 0 13,9-2 1,-1 1-1,-1 0 1,-1 0 45,-7 2 1,-1 0 0,-1 1 0,-2-1-159,9 0 0,-3-1 0,-2 1 0,-9 2 0,-2-1 0,-2 1 0,9-2 0,-4 0 566,-11 4 0,-3-1-566,14 0 1853,-14 4-1853,-24 8 1376,-8 3-2725,-18 7 540,-25 8-1350,1-6 2159,9-7 0,-1-2 0,-27 3 0,-5-3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1:14:06.99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8682 7314 18686,'-10'0'3059,"1"0"-2610,3 0 1,2 0 2698,4 0-2518,0-2-180,0-1-1,4-3-179,2-5 0,7-6-90,3-7-90,4-6 0,3-4 0,1-2 0,0 0 0,1 2-90,-3 4 0,-1 5 90,-3 5-90,-9 10 0,-2 2 0,-7 8 0,0 4 0,0 7 0,-5 10 0,-2 12 0,-9 7 0,-1 5 0,0-17 0,-4-1 0,-31 15 0,24-24 0,-2-3 0,-35 0 0,14-15 0,0 0 0,4-4 0,5-4 0,7-5 0,7-3 0,8-4 0,9-3 0,22-16 0,7 6 0,19-10 0,-3 13 0,3 3 0,-2 4 0,-3 3 0,-3 4 0,-5 2 0,-4 5 0,-4 5 0,2 2 0,-5 2 0,-3 12 0,-10 15 0,-6 35 0,-2-14 0,0 4-1131,1-7 0,1 3 1,-1 2 1130,-1 7 0,-1 3 0,1 2 0,1-12 0,0 2 0,-1 0 0,1 0-304,1 2 1,-1 0-1,0 1 1,1 3 303,-1 2 0,1 5 0,-1 1 0,1 0 0,0-5-336,1 0 0,0-3 0,0 0 0,0 2 336,0-1 0,1 2 0,-1 1 0,1-2 0,1-4 0,0 9 0,1-6 0,0 0 0,1-2 0,0-1 0,0-1-177,0-6 1,2 0 0,-1-2 176,0 16 0,0-4 0,0-9 0,0-3 0,-2-8 0,0-4 0,1 20 1864,-6-15-3663,6-15 2041,-3-50 0,10-16 1,-3-2-1,1 0 0</inkml:trace>
  <inkml:trace contextRef="#ctx0" brushRef="#br0" timeOffset="526">11947 7386 23364,'-28'8'1439,"-8"-2"-1349,-12-6 90,-10 0-939,-6 0 939,31-1 0,-1 0 90,0-3 0,1-1 89,-30-11-89,8-11-180,12-9 0,16-10 260,17-8-350,19-5 0,17-2-113,-7 31 0,5 3 113,2 0 0,7 4 179,22 5 1,4 7-90,-12 8 0,0 6-343,-4 5 1,2 5 0,-5 7 342,5 17 0,-9 14-501,-13-4 1,-4 10-1,-3 3 1,-3-2 410,-3-9 0,-2-1 0,-2 1 0,-2 4 18,0 2 0,-1 4 0,-2 2 0,-2-1 0,-3-4 4,-3 1 1,-2-4-1,-3 0 1,-1 0-23,0 0 0,-1 0 0,-2-1 0,0 0 22,1-3 1,-1-1-1,-1-1 1,-1 2-23,-4 7 0,-1 1 0,-2 0 0,3-5 0,0-1 0,2-4 0,-2 1 0,-3 6 0,-1 0 0,4-6-716,4-9 1,3-5 715,-9 22 273,13-13-273,35-6 0,16-18 89,-1-10 1,6-4-90,3-8 0,6-3-315,-9 1 0,7-2 0,1-1 0,-3 0-56,5-2 1,-3-1 0,4 0-58,-2-1 1,4 0 0,0-1 0,-5-1-383,-1-2 1,-4 0-1,-1-2 810,-1 0 0,-1-2 0,0-1 0,-4-1 0,-2-1 0,1-1 0,-3-2 0,1 1 0,-1 0 0</inkml:trace>
  <inkml:trace contextRef="#ctx0" brushRef="#br0" timeOffset="965">13506 7585 15596,'10'-44'832,"1"0"0,-1 0 0,3-17 0,0 2-471,-2 9 1,-1 2-182,-3 9 0,0 2 1756,1-13-1307,-4 23 1,-6 43-405,-4 38 0,-3 21-499,2-20 1,0 5-1,-1 3 1,1-1 273,0 2 0,-1 1 0,1 0 0,0 1 0,0-8 0,0 2 0,1-1 0,-1-1 0,1-4 0,-1 12 0,1-5 0,1 0 170,-1-5 1,1-2-1,-1-1-170,1-6 0,0-2 0,1-1 0,1 11 0,0-4 0,-3-10 0,1-3 1132,3 16-1132,-9-26 0,3-28 0,-3-33 0,2-16 0,3 3 0,2-4-15,0-4 0,1-4 1,2-1 14,5 3 0,1 0 0,2-2 0,2-5 0,1-2 0,2 0-17,-2 15 1,2 0 0,1-1 0,2-2 16,3 0 0,2-2 0,2-2 0,0 3 0,0 3 0,-1 2 0,0 3 0,1 1 0,1 0 0,5-8 0,2-2 0,0 4 0,0 7 0,8-2 0,1 11 0,-4 10 0,1 9 0,27 22-635,-36 25 0,-2 15 0,-4 2 635,-3-4 0,-4 2 0,-1 4 0,0 4 0,-2 6 0,-1 1 0,-3-1-155,-3-9 0,-2-2 0,-1 2 0,-3 2 155,0 2 0,-3 3 0,-1 1 0,0 0 0,-1-1 0,-2 9 0,-1-2 0,-1 0 0,0 0 0,1-2 0,-1 0 0,0-2 0,0-4-60,-3 3 0,0-3 1,1-9-398,4-9 0,0-8-3231,-5 4 3162,13-41 526,13-46 0,3 2 0,3-4 0,-4 11 0,1 0 0,-1-1 0</inkml:trace>
  <inkml:trace contextRef="#ctx0" brushRef="#br0" timeOffset="1801">14598 7336 21222,'33'-55'839,"0"0"1,-4 5 0,-1 5 104,-4 11 1,-2 9-46,0 18-315,-17 45 1,-10 22-585,1-15 0,-2 5 0,-2 3 0,1-2-774,-1 2 1,0 0 0,-1 1-1,1 1 774,0 2 0,-1 2 0,1 0 0,0-3 0,-2 6 0,2-1 0,0-5 31,1 3 1,2-3-32,-3 6 0,3-7 713,7-14-713,7-26 160,12-34-160,-4-5 0,2-8 0,8-17 0,4-10 0,-2 0-79,-3 8 0,-1 0 1,2-3 78,0-1 0,2-4 0,0 0 0,-2 3 0,2-1 0,-2 3 0,1-1 0,-4 8 0,2-2 0,-1 1 0,-1 5 17,9-17 1,-1 4-18,4-7 0,-4 10 0,-6 24 0,-8 37-68,-6 34 68,-6-6 0,-2 5 0,1 7 0,0 2-253,1 3 1,0 1 252,2-1 0,0-2 0,2-4 0,1-3 0,0-5 0,2-3 0,14 16 0,1-24 1880,4-30-1880,5-34 0,-16 3 0,1-5-1030,3-10 0,0-4 1030,2-6 0,-1-2 0,-8 18 0,0 0 0,0 0-272,7-18 1,0 0 271,-4 6 0,-1 2 0,-3 7 0,-1 1 0,-3 7 0,-2 2 448,-1-17-448,-10 12 0,-16 31 0,-15 26 0,10 9 0,0 8 760,-5 14 0,1 6-760,6-10 0,1 2 0,0 3-277,-2 6 1,1 2 0,1 1 276,-1 3 0,1 1 0,0-1-503,0 1 0,0 1 0,1-2 503,0-2 0,1-1 0,0 0 0,1-5 0,0-1 0,0-1 0,1-5 0,0 0 0,0-2 0,-5 12 0,-1-1 0,-6 2 0,-1-4-518,9-20 1,0-3 517,-4 2 0,-1-7 819,1-16-819,9-20 0,6-25 0,16-27 364,0 18 1,2-3-365,7-10 0,3-2 227,-5 17 1,2 0 0,-1 1-228,1-1 0,1 0 0,0 2 0,8-15 0,0 4 0,-4 8 0,1 5 0,4 9 0,1 8 0,11 11 1531,9 29-1531,-18 35 0,-16-22 0,0 1-474,-1 2 1,0 1 473,1-2 0,-1 0 0,14 25 496,-1-8-496,-1-9 0,0-12 1132,3-12-1672,5-19 90,3-21 271,7-22-318,-19 13 1,-1-4 496,3-8 0,3-5 150,1-3 0,2-6 0,-2 3-30,-6 12 0,-2 2 0,1-2-610,7-11 0,1-2 0,-3 6 535,-3 5 0,-3 6-45,-5 7 0,0 1-243,12-26 243,-15 30-90,-4 9-720,-14 36-272,-6 12 0,-3 6-1257,-3 11 0,-1 3 2339,0 1 0,0 1 0,4 1 0,3-2 0,5-17 0,0 0 0</inkml:trace>
  <inkml:trace contextRef="#ctx0" brushRef="#br0" timeOffset="1924">16438 8083 21008,'-4'57'390,"1"1"0,-2-2 0,-1 1-271,-3-9 1,-2 2 0,0-3-858,-1 4 1,0-1 782,-4 10 0,-2-3-630,3-21 1,0-4-9247,-11 10 9287,-10-10 1,4-30-1,-5-9 1</inkml:trace>
  <inkml:trace contextRef="#ctx0" brushRef="#br0" timeOffset="2081">16231 7716 23454,'18'-62'1619,"0"-1"0,1 2 0,3 0-1484,2 5 0,4 1-1201,3 1 1,5 2 1065,4 2 0,5 3-995,-12 15 1,3 1 0,0 1 994,4 2 0,1 1 0,1 1-120,1 0 0,2 2 0,-1 1-547,1 2 0,1 1 0,0 2-413,-2 3 1,1 0 0,0 2 1079,18-4 0,-2 3 0,-4 5 0,-2 2 0,-4 2 0,1-1 0</inkml:trace>
  <inkml:trace contextRef="#ctx0" brushRef="#br0" timeOffset="5241">23317 6735 21295,'6'-3'1709,"-2"1"-1349,2 2-1,0 0 1,-2 10-90,4 7 0,-2 19 90,3 17-225,-5-15 0,0 3-667,0 14 0,0 5 622,-2-12 0,-1 2 0,0 2-682,1 9 1,-1 3 0,0 3 681,-1-12 0,0 2 0,0 0 0,0 2-599,-1 5 1,0 1-1,-1 2 1,1 0 544,-1-9 0,-1 2 0,1 0 0,-1 1 0,0 0-268,0-6 0,0 0 0,0 1 1,-1 1-1,1-1 0,-1 2 247,-1 2 0,0 2 0,-1 0 0,1 0 0,-1 1 0,1 0-111,0-7 1,0 0 0,0 1 0,0 1-1,0-1 1,0 0 0,-1 1 107,1 0 1,-1 0 0,0 0 0,-1 1 0,1-1 0,0 0 0,0 1-40,0-1 1,0 0 0,0 0 0,0 0 0,1 1 0,-1-1 0,0 0 38,0-1 1,0 1 0,0-1 0,0 1 0,0-1 0,1 1 0,-1-1-13,0 9 0,0-1 0,0 1 0,1 0 0,-1-1 0,1 1 0,-1-2 0,1 1 0,0 0 0,0-1 0,0 1 0,0-1 0,1-2 0,0 0 0,-1 0 0,1 0 0,1 0 0,-1-1 15,1-2 0,-1-2 0,1 0 0,0 1 0,0 1 0,0 2 26,1 0 0,0 2 0,-1 1 1,1 1-1,0-1 0,0 0 1,0-1-42,-1-5 0,1 0 0,0 0 0,0-1 0,-1 0 0,1-1 0,0 1 31,0 6 0,0 1 0,0-1 0,-1-1 0,1-1 0,0-3-13,-1 1 0,0-2 0,0-2 0,-1-3 0,1-5 27,-3 21 0,0-5 135,1 3 0,-1-4-90,1-23 0,0-2 0,3 3 0,0-5 1339,-2-5-1429,4-16 1171,4-6-1171,4-12 1904,8-3-1904,14-7 0,15-6 1361,-12 8 0,4 1-1361,10-4 0,4 1-1014,-10 3 0,4 0 1,0 1 1013,9-2 0,1 0 0,3 0 0,-8 2 0,1 0 0,1-1 0,2 1-541,5-1 0,2 0 1,1-1-1,1 1 541,-7 1 0,1 0 0,0 0 0,1 0 0,1 0-231,2 0 1,1-1 0,0 1 0,3-1 0,4-1 230,-16 3 0,3-1 0,2 0 0,1 0 0,2-1 0,0 1 0,1-1 0,0 1 0,0 0-92,-3 0 1,2 1-1,0 0 1,0-1-1,1 1 1,0 0 0,0-1-1,0 1 1,0 0-1,0-1 92,0 1 0,1-1 0,-1 1 0,1-1 0,0 0 0,-1 1 0,1 0 0,-1-1 0,0 2 0,0-1-5,5 0 0,0 0 0,1 0 0,0 0 0,-1 1 0,-1 0 0,-2 0 0,-1 1 0,-3 1 5,10-2 0,-4 2 0,-1 0 0,-2 0 0,-1 1 0,2-1 0,-2 2 0,0-1 0,-1 1 0,1 0 0,-1 0 0,-1 0 0,-2 1 0,-1 0 0,0 1 0,-1-1 0,0 1 0,0 0-22,6-1 0,-1 2 0,0-1 0,-1 0 0,-2 1 22,9 0 0,-1 1 0,-1-1 0,-3 1 0,-7-1 0,-1 0 0,-2 1 0,-1 0 0,7 0 0,-2 0 0,-2 0 369,11-1 1,-5 0-370,-11-1 0,-5-1 1385,21-6-1385,-21-11 2115,-19-11-2115,-19-17 0,-8-14 0,0 11 0,-2-5 0,-1-3 0,0-1-1,1-3 0,-1 0 0,1-3 0,0-2 1,0 11 0,1-2 0,-1-1 0,1-1 0,0 0 0,0 2-327,1-7 0,1 0 1,-1 1-1,2 0 0,0-3 327,1 7 0,0-2 0,1-1 0,0 0 0,0-1 0,1 0-220,-1 6 0,1 0 0,-1-2 0,1 1 0,0-1 0,1 0 0,0 0 220,0-3 0,1 0 0,0 0 0,1-1 0,0 0 0,0 0 0,0 0-152,1 0 0,1-1 1,-1 1-1,1-1 0,0 0 1,0 1-1,1-1 152,0 1 0,0 0 0,0 0 0,0 0 0,1 0 0,-1 0 0,1 0-14,1 1 0,-1 0 1,1 0-1,0 1 0,0-1 1,0 1-1,0 0 14,0 1 0,0 0 0,0 1 0,1-1 0,-1 1 0,1 1 0,-1-1 0,0 3 0,0 0 0,1 1 0,-1-1 0,0 1 0,0 1 0,0-1 0,1-4 0,0-1 0,-1 2 0,1 0 0,-1 0 0,0 1 0,2-6 0,-1 0 0,0 1 0,-1 1 0,0 2 0,-1 5 0,-1 1 0,0 1 0,0 1 0,-1 1 182,0-6 1,0 2 0,-1 1 0,0-1-183,0-4 0,-2 0 0,1 1 0,-2 4 0,0 3 0,-1 4 0,-1-1 0,-1-5 0,-1-1 0,-1 7 0,-3 9 0,-1 4 1365,-13-24-1365,-6 14 0,-11 11 0,-13 12 0,-17 10 289,20 10 1,-7 3 0,1 0-290,6 1 0,1 2 0,-7 0 0,-4 0 0,-8 2 0,-4 0 0,1 0 0,4 0 0,4 0 0,3 0 0,-1 0 0,-3 1 8,7-1 0,-3-1 0,-2 1 0,0 1 0,0-2 1,3 1-9,-2 0 0,1-1 0,0 1 0,1-1 0,-2 0-267,-4 1 1,0 0-1,-2 0 1,0 0 0,0-1 266,7 0 0,1 0 0,-1 0 0,0 0 0,-3 0 0,-3 0 0,1 0 0,-4 1 0,-2 0 0,-1 0 0,-1 0 0,1 0 0,1-1 0,3 1-176,3-1 1,2 0-1,1 0 1,0 0-1,0 0 1,-2 0-1,-1 0 176,3 0 0,-2 0 0,-2 0 0,-1 0 0,0 0 0,1 0 0,1 0 0,2-1 0,2 1-73,-10-1 1,4 1 0,1-1 0,1 0 0,0 0 0,-1 0 72,0-1 0,-1 1 0,1-1 0,-1 1 0,1-1 0,0 0 0,2 0 0,1-1 0,1 1 0,-2-1 0,0 1 0,-3-1 0,-1 1 0,-2-1 0,-2 1 0,-1 0 0,1-1 0,3 1 0,2-1-4,-6 1 0,4 0 0,1 0 0,-1 0 0,-1 0 4,2-1 0,-3 1 0,-1 0 0,2 0 0,2-1 0,5 0 0,0 0 0,4 0 0,2-1 0,1 1 0,-12 1 0,2 0 0,2-1 313,8-1 1,1-1 0,1 0-314,-1 2 0,1-1 0,3 0 0,1-1 0,4 0 740,-3 0 0,6 0-920,11 4 1675,13 3-2844,16 5 521,30 9 828,7-5 0,21 6 0,-8-9 0</inkml:trace>
  <inkml:trace contextRef="#ctx0" brushRef="#br0" timeOffset="5841">24535 9842 24623,'-11'-47'779,"0"0"1,0 5 0,1 1-690,2 6-1,2 2 181,-2-31 270,4 35 90,17 65-630,-6 4 0,0 10 0,0 3-850,1 3 1,0 2 0,0 2 849,-1-5 0,-1 3 0,0 0 0,-1-2-723,-1 4 1,0-3 0,-1 1 722,0-1 0,-1 1 0,0-2 0,0-1 0,1-2 0,-1 0-324,0-2 0,-1-1 0,1-2-126,0-2 0,0-1 1,0-2-451,-1 16 1,0-2-316,2-8 1,-1-1 1199,0-8 0,1-3 0,7 17 0,0-10 0</inkml:trace>
  <inkml:trace contextRef="#ctx0" brushRef="#br0" timeOffset="6149">25408 10122 24158,'11'-43'517,"-1"-1"0,0 1 1,3-16-1,-1 5-382,-5 13 0,-2 4 187,-5-3-52,-11 46-90,-7 42-90,7-7 0,1 5-704,3 9 1,1 3 658,0 4 0,3 1 0,5 0 0,3 0 45,-1-4 0,5-1 45,11 6 0,6-6-46,-7-20 1,3-5 0,9 2 0,3-13 110,17-35-200,-11-35 0,-5-14 0,-9 6 0,-3-6-407,-7 17 0,0-5 0,-2-1 0,-2 3 407,-3-6 0,-4 2 0,-3-2 0,0 4 0,-2-2 0,-3 1 0,-1 1-400,-5-4 0,-3 2 0,-1 1 340,1 2 0,0 1 0,-4 7-345,-10 2 1,-3 14-766,-11 21 281,2 27-1000,9 22-900,9 17 2625,13-27 1,4 1 0,4 0 0,3 0 0,2-1 0,0 0 0</inkml:trace>
  <inkml:trace contextRef="#ctx0" brushRef="#br0" timeOffset="6391">26699 9281 23903,'22'-42'929,"0"0"1,-3 3 0,0 3-750,10-23 359,-7 20 181,-6 19-270,-2 34-450,-4 31 0,-4 14 0,-1 1 0,-1 5-602,-1-16 1,0 3 0,-1 2 0,0-2 601,-2 13 0,-1 0 0,0 0 0,-1-14 0,1 1 0,-2 0 0,1-1 0,-1 2 0,-1-1 0,0 0 0,0 0 0,-1 15 0,-2-1 0,1-1-900,-1-5 0,0-1 1,0-2 299,1-5 0,0-1 1,0-2-1735,-3 14 1,2-4 2333,2-11 0,1-3 0,-1 16 0,5-18 0</inkml:trace>
  <inkml:trace contextRef="#ctx0" brushRef="#br0" timeOffset="6641">27654 9385 24173,'8'-38'764,"1"0"1,-6-17-135,-24 39 0,-31 43-406,11 5 1,-3 6-1564,6-4 0,-1 2 1,-1 1 1398,-5 7 0,-2 1 0,0 1-38,11-10 1,-1 0-1,0 2 1,-2 1 48,2 1 1,-2 2 0,0 1 0,1-1 0,3-2-12,-8 10 0,3-2 0,0 1-60,6-7 0,-1 2 0,3-1 0,6-4 0,4 5 0,10-3 0,17 25 306,15-38 1,9-4-307,16-2 0,9-6 0,-8-6 0,3-3 0,3-1-411,9 0 1,4-2-1,2-1 411,-13-1 0,2-1 0,2 0 0,4-1-780,-4 1 1,5-1-1,3 0 1,0 0-1,-1-1 1,-4 1 677,0 0 0,-4 0 1,0 0-1,0 0 0,4 0 1,-1 0-1,4 0 0,1 0 1,-1 0-1,-2 0 0,-4 0 1,1 0-1,1 0 1,-1 0-1,1 0 0</inkml:trace>
  <inkml:trace contextRef="#ctx0" brushRef="#br0" timeOffset="10294">7602 5866 21745,'-55'0'1619,"4"0"-1260,4 0-89,5 4-90,-1 5 90,1 10-90,-5 10 90,9 6 0,-2 7-91,7-6 1,-1 3-400,3-2 0,-2 3 0,-1 4 422,1 0 1,-1 4-1,0 2 1,1-2-624,4-6 1,2-1 0,-1 1 0,-1 3 492,-2 3 0,-2 3 0,-1 1 0,1 1 0,3-2-561,-3 4 1,3-1-1,0 0 1,0 0 532,-1 4 1,-1 0 0,0 1 0,1 0-9,7-11 0,-1 0 0,1 1 0,1 0 0,-1-1-18,0 1 0,1-1 0,0 0 0,0 1 0,0-1 4,-3 12 1,-1-1 0,2 1-1,0-1-329,1-1 1,1-1 0,0 0 0,1 0 328,1-4 1,1 0-1,1 1 1,0 3-5,3-1 0,0 3 0,1 2 0,1-2 0,1-2 4,1-1 1,1-3-1,1 0 1,1 3-23,0-2 0,1 3 0,1 1 0,1-2 0,2-3 0,2 13 0,4-5 0,1 0 0,2 2 0,1-1 0,2 1-180,3-1 1,1 0-1,3-1 180,2 1 0,2-1 0,2 0 0,3-1 0,2 1 0,1-2 0,-4-14 0,0-1 0,1 0 0,2 0 0,0-1 0,1-1 0,2 0 0,3 3 0,4 2 0,4 2 0,3 1 0,-1-1 0,-1-3 0,1 2 0,-1-4 0,1 0 0,2 2-57,2-1 1,2 3-1,1 0 1,0-2 0,-3-2 56,0-4 0,-3-3 0,2 0 0,2 2 0,-5-6 0,3 3 0,1 0 0,1 0 0,-1-1 0,-2-2-31,9 8 1,-1-3-1,-1 0 1,3 2 30,-10-8 0,2 2 0,1 0 0,0 0 0,-1-1 0,-2-3 0,6 3 0,-2-2 0,-1-2 0,0 1-61,1-1 1,0 0-1,1 0 1,-1-1 60,2-1 0,-1-1 0,1 0 0,0-1-24,-1-1 0,1 1 0,0-2 1,0 0 23,0-2 0,0 0 0,1-1 0,3 0-9,3-1 1,4 0 0,2-1 0,0 0-1,-4-2 9,1-1 0,-2-1 0,0-1 0,3 0 0,-1-1 0,4 1 0,1-1 0,-1-1 0,-4-1 118,-2-3 1,-4-1 0,0-1 0,5-1-119,-7-1 0,4-1 0,1 0 0,1-1 0,1-1 0,-1 0 0,3-1 0,1-2 0,0 0 0,1 0 0,-1-1 0,1 1 0,0 0 0,0-1 0,0 1 0,1-1 0,-2-1 0,0 0 0,-2-1 0,0 0 0,0-2 0,-1 1 0,-2 0 0,-3 0 0,9-2 0,-3 1 0,-2-1 0,1 0-21,0 0 1,0 1 0,0-2-1,-1 1 21,1 0 0,0-1 0,0 1 0,0-1 0,-1 0 0,0 0 0,-1 0 0,1-1 0,1 1 0,-1-1 0,1 0 0,-1 0 0,-1 0 0,1-1 0,-1 0 0,0 0 0,-1 0 0,-1 0 0,1 0 0,3-2 0,1-1 0,4-1 0,2-2 0,-2 1 0,-3 1 0,1-1 0,-4 1 0,1 0 0,2-1 0,0-1 0,2-1 0,1 0 0,-1-1 0,-5 2 0,-1 1 0,-3 0 0,-1 0 0,0 0 0,2-1 0,-1 0 0,0 0 0,1 0 0,0 0 0,0 0 0,1-1 0,-1 1 0,0 0 0,0-1 0,0 1 0,0-1 0,-1 0 0,1 1 0,-1-1 0,0 0 0,-1 0 0,0 1 0,-1-1 0,0 0 0,-2 1 0,0-1 0,-1 0 0,1 1 0,12-5 0,0 0 0,-1 0 0,-4 2 0,0-1 0,-1 0 0,-4 2 0,0-1 0,-2 1 0,-3 1 0,-1 0 0,-1 0 113,-3 1 1,-1 0 0,-2 0-114,15-6 0,-2-2 0,-5 1 0,-3-1 0,-3 1 0,-3-2 0,-3-2 0,-1-5 0,-2-4 0,1-7 0,-3 1 0,-5 7 0,-2-1 0,1-2 163,1-2 1,1-3 0,-1-1 0,-1 1-164,2-6 0,-1 0 0,1-3 0,-2 7 0,1-4 0,1-2 0,1 0 0,0 0 0,1-2 0,1 1 0,1-2 0,0 0 0,0-2 0,0 1 0,1-2 0,0-2 0,0 0 0,0 2 0,-2 3-21,1 0 0,-2 2 0,0 1 1,0 2-1,-2-1 21,4-9 0,0 1 0,-2 1 0,-3 4 0,-2 1 0,-1 3 0,-2 0 266,0-2 1,-2 1 0,1-1-267,-2 2 0,0-1 0,-1 1 0,-1-1 0,-2 0 0,0 0 0,0 1 0,-1 0 0,-1-1 0,0 0 0,-2-1 0,0 0 0,-1 1 0,1-1 0,-2 0 0,0 0 0,-1 1 0,0-4 0,-2 3 0,-1-3 0,0-1 0,-1 0 0,-2 1 0,0 0 0,-2 0 0,1 0 0,-1 1 0,0-1 0,0 1 0,-2 2 0,-2-12 0,-2 2 0,0 4 0,-3-3 0,-1 4 0,1 2 0,0-1 0,-1 4 0,0 0 24,1 2 0,-1 0-24,0 3 0,-2 1 0,0 2 0,-2 0 0,-1 0 0,-1 0 0,-2 0 0,-2 0 0,-1-3 0,-1 1 0,-3-2 0,-2 0 0,-1-1 0,-2 1 0,-1-1 0,-3 0 0,1 5 0,-3-1 0,0 1 24,9 11 0,0 1 0,-1 0-24,-10-9 0,-1-2 0,0 4 0,-4-1 0,1 3 577,-2-2 0,-1 1-577,-2 2 0,-2 1 212,-1 0 0,-1 2-212,-2 3 0,-4 1 0,2 4 0,-4 0 0,1 2 0,12 5 0,2 2 0,-4 0-170,3 1 0,-3-1 0,-1 1 0,4 2 170,-4 0 0,3 3 0,0 0 0,-3 0 0,-1 0 0,1 1 73,-1 0 0,1 1 0,-5-1-73,0 1 0,-5 0 0,0 0 0,3 1 0,-5-2 0,2 2 0,-2-1-158,3 0 1,-3 1-1,0 0 1,4 0 157,-1 0 0,4 1 0,-1-1 0,1 1 0,0-1 0,-1 1 0,2-1 0,0 1 0,-1-1 0,2 1 0,-1 0 0,0 1 0,2-1 0,-1 1 0,-3 0 0,-3 1 0,-3 0 0,-1 0 0,3 1 0,-3 0 0,2 0 0,-3 1-150,4 0 1,-4 0 0,0 1 0,4 0 149,1 1 0,3 0 0,0 1 0,-2-1 0,1 1 0,0 1-23,0 0 0,1 0 0,-1 1 23,1 0 0,0 0 0,1 1 0,0 0 0,0 1 0,1 0 0,1 1 0,1-1 0,0 1 0,0 0 0,1 0 0,0 0-17,2 1 0,0-1 0,0 1 17,2-1 0,-1 1 0,-2 1 0,1 0 0,-4 0 0,0 1 0,3 0 0,-2-1 0,2 1 0,-4 0 0,5 0 0,-5 1 0,-1 1 0,1-1 0,5 0 0,-3 0 0,5 0 0,-2 0 0,-15 3 0,-3 1 0,5-1 0,-4 2 0,4 0 0,0 0 0,0 1 0,3-1 0,-1 1 0,7 0 0,-2 2 0,3-1 0,-8 4 0,2 0 0,10-3 0,-2 1 0,5 0 408,-1 2 0,5 0-408,1 0 0,2 1 0,2-1 0,2 1 0,2-1 0,2 0 0,2 0 0,0 1 0,-10 9 0,0 1 0,8-7 0,1 0 0,-9 7 0,0 1 0,9-9 0,1-1 0,-1 1 0,-1-1 0,-1 0 0,-1 0 0,-2-1 0,-1 0 0,-2 0 0,-1-1 0,-2 1 0,-1 1 0,-4-1 0,1 1 387,-2 1 0,0 1-387,-3 0 0,0 0 0,0 3 0,-1 0 0,-2 0 0,-1 1 0,-1 2 0,-1 0 247,0 2 0,-1 0-247,2-1 0,-2 2 0,8-6 0,-3 3 0,4-2 0,-8 4 0,1 0 0,10-5 0,-2 0 0,3 0-540,-1 1 1,3 0-361,-1 2 1,0 1-234,2 1 1,-1 0 1132,1-1 0,-1 1 0,0 2 0,-1 0 0,-1-1 0,1 0 0</inkml:trace>
  <inkml:trace contextRef="#ctx0" brushRef="#br0" timeOffset="12316">23910 12461 23634,'2'-34'1978,"18"-4"-1798,3 14 0,7 0-2920,13-5 0,8 2 2800,-7 6 0,4 0 0,2 1-38,-3 3 1,1 0-1,3 0 1,0 1-168,7-3 1,2 1 0,1 0-1,1 0 181,-8 3 0,1 0 0,1 0 0,0 0 0,0 0-117,3 0 0,1-1 0,-1 1 0,2 0 1,-1-1 116,1 1 0,1 1 0,0-1 0,0 1 0,0 0-221,0 0 1,1 0-1,0 0 1,0 1-1,-1 0 221,0 0 0,-1 1 0,1-1 0,-1 2 0,0-1-6,-1 1 0,-1 1 0,-1-1 1,1 1-1,-2 0-12,-2 0 0,-1 0 0,0 0 0,-1 0 0,0 0 112,7 0 0,-1-1 0,0 0 0,0 0-108,7-2 1,2 0-1,-2-1 1,-5 1-23,-3 1 0,-4 1 0,1-1-30,5-1 0,0-2 0,-9 3-105,-14 2 0,-5 1 1076,12-9-1571,-22 7 1719,-16 2-2348,-20 4 2049,-16 9-790,-21 6 0,18 0 0,-3 2 0,-4 1 0,0 0 0</inkml:trace>
  <inkml:trace contextRef="#ctx0" brushRef="#br0" timeOffset="12708">24746 12872 23454,'-44'0'419,"0"0"1,5 0 0,2 0 120,-19 0-1,21 0 721,23 0-721,71 0-314,-22 1 0,7-2-998,7-1 0,11-1 0,3 0 1,-4-1 772,2 1 0,-3-1 0,4 0 0,-12 0 0,3-1 0,2-1 0,-2 1 0,-2-1 0,-1 0 0,-1 0 0,-2 0 0,2-1 0,0-1 0,1 0 0,0-1 0,0 0-420,0 0 1,0 0-1,-1-1 1,1-1 419,0 1 0,-1-2 0,0 1 0,1-1 0,-2 1 0,0-1 0,-1 0 0,0-1-369,15-3 0,-2-2 0,0 1 369,-3 0 0,-1 1 0,-1-2-235,-3 1 0,-1 0 1,-1 0 234,-5 1 0,0 0 0,-1 0 0,17-7 0,-2 1 0,-7 2 0,-3 1 0,-6 2 0,0 0 511,1 1 0,-3 1-511,11-4 703,-3 4-2772,-38 17 804,-19 9 1265,-20 14 0,-29 11 0,21-14 0,-1 0 0</inkml:trace>
  <inkml:trace contextRef="#ctx0" brushRef="#br0" timeOffset="15650">21295 1932 22464,'14'-53'2069,"-2"6"-1799,2 10 180,-3 16 89,-3 21 1,-1 29 90,1 32-406,-3-16 1,-1 5-645,0-6 0,-1 2 1,0 1 479,-1 8 0,-1 2 0,0 2-496,1-11 0,-1 2 0,-1 1 0,1 0 436,-1 1 0,0 1 0,0 1 0,0-2 22,0 0 1,0 0 0,0-1-1,0-1-22,0 12 0,0-1 0,0-3-218,0-6 0,0-2 0,0-2 218,0 10 0,0-5 0,-2-7 0,0-20 0,2-31 0,-3-47 0,2-24-142,2 25 0,2-2 0,0-3 142,0-2 0,-1-5 0,2-1 0,0 2-42,1 9 0,1 1 1,0 1-1,1-1 42,1-1 0,0-1 0,1 1 0,0 0-23,1-1 1,1 0 0,0 1-1,0 1 45,1 2 1,1 0 0,1 1-1,0 2-108,5-11 0,1 2 1,2 2 85,-1 8 0,1 3 0,2 3-180,10-7 1,4 8 179,-3 13 0,1 9 1320,26 21-1320,-33 36 0,-10 12 0,-9-3 0,-7 4 122,-4 1 0,-3 4 1,-4-2-123,-4-7 0,-4-2 0,-1 0 0,-1 3 0,-1 0 0,-1 0 0,-1-1 0,0-1 0,0 0 0,1-3 0,0-1 0,0-1 109,-8 13 0,2-1-109,4-9 0,3-2 0,5-8 0,5-3 0,3 20 496,26-17-586,22-18 45,-10-17 0,4-6-323,9-4 0,3-5 278,9-6 1,2-3 173,-15 5 0,0-1 0,1-1-114,2-2 0,1 0 0,-1-2-172,1-1 0,-1 0 0,-1-2 172,-1 0 0,-1-1 0,-1-1 30,-3 1 0,-2-2 0,-2 0 0,13-16 0,-4-1 0,-9 2 0,-5-1 0,-8 2 0,-5 0 0,-6 4 0,-5 1 0,-14-25 0,-14 16 0,-20 25 90,-12 23-90,22 11 0,1 5 9,-4 9 0,2 5-9,1 7 0,3 5 0,1 7 0,5 4 0,5 6 0,5 2 0,5 2 0,4 0 0,7-1 0,6-1-367,6-7 1,5-4 366,3-7 0,9-9 241,23-14 0,7-14-241,-13-9 0,0-9 30,-3-4 0,2-7 0,-4-3-30,-9-2 0,-3-3 0,0-1 0,3-3 0,-1-2 0,-1 0-393,1-3 0,-1 0 0,1 0 393,1-2 0,0 0 0,-1 1 0,1 1 0,-1 0 0,0 1 0,0 3 0,0 0 0,-1 2-84,14-11 1,0 6 83,-5 8 0,-1 7 716,-5 9 0,-1 7-536,23 24-135,-35 7 0,-5 8-52,-4 12 0,-7 5 52,-4 13 0,-6 3-13,-3-16 0,-2 2 0,-2 0-32,0 2 0,-2 0 0,-2 3 22,-1-4 0,-2 2 1,-1 1-1,1-5-22,1-1 0,1-2 0,-1-1 0,-3 7 0,-1 0 0,4-8 837,-2 11-747,15-37 32,17-34-212,15-36 90,-10 13 0,3-4-102,4-9 0,3-2 102,-8 14 0,1-1 0,1 1 0,1-2 0,1 0 0,0 1 0,1 1 0,2 0 0,-1 2 0,12-15 0,0 4 445,-4 6 0,-1 4-445,-6 10 0,-1 3 0,14-3 0,-12 27 0,-9 23 0,-7 18 0,-4 11 0,-2 7 0,0-5 90,2-4 1266,2-12-1356,2-13 709,4-12-709,4-18 0,7-13 0,7-12 0,5-11 0,4-1 0,-18 16 0,0 1 0,11-4-90,2 2 90,-19 35 0,-5 12 0,0 14 0,-2 9 90,4 0-90,1-2 0,1-7 0,2-16 0,2-8-90,27-40 90,-3-6-697,-10 1 0,1-4 697,0-1 0,0-2 0,-9 9 0,0-1 0,1-1 0,2-4 0,1-1 0,-1 0 0,2-3 0,-1 0 0,-1 0 0,0 1 0,-1 0 0,-1 1 0,-2 3 0,-2 0 0,0 2 0,9-14 0,-3 4-168,-4 9 0,-3 3 168,13-14 90,-11 32-90,-16 31 90,-4 37-90,-11-11 0,-2 4-552,1 10 0,-2 3 597,-3 5 0,-1 1-45,0 3 0,2-1 0,2-1 0,1-1 237,0-5 1,3-2-238,2-5 0,3-1-91,3 0 0,4-3-179,9 9 0,12-8-90,19-76 270,-11-14 60,-8 1 1,0-7 29,-5-1 0,-1-4-173,-4 13 0,1-3 0,0 0 262,2-5 1,0-2 0,1-1-328,3-2 1,0-2 0,0 1 357,0-1 0,0 0 0,0 1-30,-2 3 0,1 1 0,-1 2-60,-3 5 0,-1 2 0,0 3-73,5-6 1,-1 6 42,12-2 1020,-11 52-1020,-11 46 0,-11-9 0,-2 4 102,0 12 0,-2 2-102,-2-17 0,0 1 0,-1 1 8,0 2 1,-1 0-1,0 0-188,-1-1 0,-1 1 1,-1-2-151,0-1 0,0-1 0,-2 2-724,-1 6 1,-1 2 0,-2-3 1053,-9 8 0,-1-5 0,1-5 0,-3-8 0,-26-6 0</inkml:trace>
  <inkml:trace contextRef="#ctx0" brushRef="#br0" timeOffset="15794">26082 2112 22734,'-18'-36'839,"1"0"1,3 2 0,5 0-301,9-32-1328,28 8 879,-3 30 0,5 3-45,12 1 0,5 3-765,10 2 0,4 4 390,-15 6 0,2 1 0,1 2-540,2 1 1,0 1 0,1 2 869,-3 2 0,0 2 0,-2 0 0,15 4 0,-2 2 0,-7 4 0,0 0 0</inkml:trace>
  <inkml:trace contextRef="#ctx0" brushRef="#br0" timeOffset="17242">30549 4754 21565,'-28'-14'1349,"-1"7"-1079,-5 1-90,-4 12 90,-9 1 89,-6 7 1,0-7 0,2-1 0,4-6-1,7-4-89,5-5-90,8-7 0,13-8-180,10-6 90,18-6-90,14-1 90,21 3-391,-19 18 1,3 3 300,4 2 0,2 3 0,-1 1 0,0 3 45,-3 3 0,-1 4-45,19 13 0,-20 15 0,-27 23 0,-11-19 0,-5 5-507,-6 8 0,-5 6 0,0-2 507,5-10 0,0-1 0,-1 1 0,-5 15 0,-2 2 0,3-4-272,0 1 1,4-4 271,3-3 0,3-3 45,2-4 0,4-2-45,5-4 0,5-2 219,20 20-129,25-11-90,-14-27 0,4-5 0,7-2 0,3-4-355,7-1 0,1-2 355,1-4 0,0-2 0,-1-1 0,-2-2 0,-4-1 0,-2-2 0,-6-2 0,-3-1 547,-5 1 1,-3-1-728,22-14 227,-13 2-856,-11 0 8,-9 4-728,-10 1-171,-6 2 1700,-8 0 0,-2 0 0,-4 0 0</inkml:trace>
  <inkml:trace contextRef="#ctx0" brushRef="#br0" timeOffset="18192">31654 4641 19136,'14'-29'2968,"2"-1"-2608,6-2 90,5-1-90,5-2 89,15-9-269,-12 14-180,5-2 90,-18 22 0,-1 8 0,-3 17 0,0 17 0,-2 24-90,-6-18 0,-1 2-561,0 8 1,0 3 560,0 4 0,1 2 0,-1 2 0,0 0 0,-2-3 0,0-1 0,-1-5 0,0-2-141,-1-7 0,0-3 141,1 21 0,-2-17 0,-2-15 0,-2-13 0,-3-16 1075,-4-16-1075,-3-16 0,-2-12 0,-2-6 0,-2 2 0,-7 6 418,-5 15-418,-8 17 0,-7 23 0,-6 21-242,24-7 1,1 3 241,0 3 0,1 1 0,2 1 0,1 1 45,3-2 0,2-1 45,-11 19 0,7-9-90,3-22 0,9-9 90,-2-47-90,9-2 0,-2 4 0,0-2 0,2-22 0,0 7 0,0 9 393,-7 14-303,-17 18-90,-5 19-90,-14 24-90,0 13-502,21-18 1,-1 1 51,-1 1 1,-1-1-1980,-18 22 2570,5-7 0,13-13 1,5-6-1</inkml:trace>
  <inkml:trace contextRef="#ctx0" brushRef="#br0" timeOffset="19100">31816 4745 20935,'25'-41'569,"1"-1"1,-2 4 0,1 2-435,-2 6 0,0 3 225,22-16-180,-2 18 89,-1 12-179,-1 21 0,-2 15 0,-18 10 0,-2 6-45,-6-7 0,-2 2-308,0 12 0,-3 0 263,-8 20-34,-6-7 124,-6-14-90,-3-11 0,-1-18 0,1-18 0,7-41 0,10 6 0,3-4 0,1-1 0,2-1-96,5-6 1,2 2 95,-1 13 0,0 2 0,0 1 0,1 1-16,5-3 0,1 2 16,9-9-90,5 4 90,-15 27 90,-2 9-90,-2 7 713,-1 2-713,-3-2 70,-4 1-70,-2-7 0,-4 3 0,0-4 0,-2 0-90,0-4 90,0 3 0,-3 5 0,-2 8 0,-3 11 0,0 4 0,3 1 90,2 1-90,3-4 0,0 0-90,3-5 180,5-2-90,9-4 0,3-7 0,7-3 0,-1-4 0,1-4 0,-3-1 0,-5 0 0,-5 1 0,-12 12 0,-4 2 0,-11 12 0,1 1 0,-2 8 0,7 2 0,2 5 0,5 1 0,7-1 0,4-4 0,9-8 0,4-13 0,5-13 0,1-13 90,3-13-90,-2-10 90,-12 0 0,-1-3-45,-5 7 0,-1 0-247,2-14 1,-3 0 246,-5 12 0,-2 0 45,0-32-90,-2 5 90,-2 7-90,0 9 0,0 8 0,0 10 0,13 5 0,19 12 0,4 2 133,15 8-853,-14 6-269,1 2-990,-5 7 1979,-1-1 0,-5 4 0,-1-2 0</inkml:trace>
  <inkml:trace contextRef="#ctx0" brushRef="#br0" timeOffset="21609">29583 4152 20575,'-29'50'1619,"-1"0"-1439,-3 0-737,-3 3 647,16-26 0,-1 1-45,-1 3 0,0 1-194,-1 0 1,0 2 193,1 3 0,0 2 0,1 3 0,1 2-45,2 4 0,1 2-222,2 2 0,2 2 267,2 1 0,2 1 0,3 1 0,1-1-45,2-1 0,1-1 45,2 0 0,2-2 0,-1-2 0,2 0-45,0-2 0,0-1 45,2-2 0,0 0 45,1-1 0,2 0-45,1-2 0,1 0-166,2 0 0,2-1 166,0-1 0,2 0 0,2 0 0,1-1 0,2 0 0,2-1 0,3-1 0,1 1-45,3-1 0,1 0-192,3-1 0,1-2 192,0 0 0,0 0 0,-1-1 0,1-1 45,-2-1 0,-1 0 173,-1-2 0,1 1-218,-3-3 0,1 0 0,-1-1 0,0 0 302,0-3 0,1-1-212,-1 0 0,1-1 0,2-2 0,1-2-45,1-1 0,2-2 0,4-1 0,2-2-225,3 0 0,3-3 224,4-3 1,2-1-45,4 0 0,1-2-229,6-1 0,0-2 229,-18 1 0,-1 0 0,2 0 0,1-1 0,0 0 0,1-1 29,1 0 1,0 0 0,0-1-30,0-1 0,-1 0 0,1-1 0,-1-1 0,-1 0 0,1-1 0,-3 1 0,1-1 0,-1 0 0,-2 0 0,-1-1 0,1 0 0,19-3 0,-1 0-439,-2-1 0,-2-1 484,-1 0 0,-2-1-45,-2 0 0,-1-2 0,-1 0 0,-2-1-138,-2-1 0,0-1 138,-3 0 0,-1 0-45,-2-1 0,-1-1 45,-3 0 0,-1-1 45,-1 1 0,-1-1-45,-2 0 0,-1-1 0,0 0 0,-1-1 0,-2-2 0,-1 0 163,1-3 0,-1-1-163,-2-3 0,0-2 0,1-2 0,-1-1 0,0-3 0,-1-1 266,0-2 1,-1-1-267,0-1 0,-2-1 0,-1 1 0,-1-5 0,-3 4 0,0-4 0,-1 2 0,-1-11 0,-1 0-135,-2 7 1,0-3 0,-3 3 179,-2-6 0,-2 2-45,-1-2 0,-2 1-128,1 3 1,-2 1 127,0 0 0,-2 2 0,-2 0 0,-1 2 44,-1 1 1,-1 1-45,-4 0 0,-2 1-145,-2 0 0,-2 1 145,-3 1 0,-1 2 0,-4-2 0,-3 2 0,-2 0 0,-3 2 0,-5-1 0,-2 2 0,-5 0 0,-2 1 0,-6 1 0,-4 2 0,17 11 0,-1 2 0,-1 0 0,-2 0 0,-1 0 0,-1 2-318,-4-1 1,-1 2 0,-2 1 287,-5-1 0,-1 2 0,-3 1 30,11 4 0,-2 0 0,-1 2 0,-1 1 22,-4 0 1,-1 2-1,-2 1 1,-4 1-38,7 3 0,-5 2 0,-2 0 0,-1 1 0,2 2 0,4 0-190,1 1 1,2 1-1,2 2 1,-1 0-1,-2 1 205,0 1 0,-3 0 0,-1 1 0,1 1 0,2 1 0,5 2-23,-3 5 1,5 1 0,2 2-1,0 1-112,3-1 0,0 2 0,0 1 1,2 1-278,1 0 0,2 1 1,0 1-1,0 1-248,-12 9 1,2 2-1,0 0 660,0 1 0,1 1 0,2 1 0,0 1 0,1 2 0,0 0 0,1-1 0,0 1 0,0 0 0</inkml:trace>
  <inkml:trace contextRef="#ctx0" brushRef="#br0" timeOffset="24928">2144 2723 20305,'-33'-57'1709,"3"1"-1439,4 4 0,5 0 0,8 4 90,6 5-180,7 5-90,0 8 0,0 8-90,0 10 0,0 12 90,0 12-90,2 12 89,4 10 1,4 16 0,8 13-519,-7-23 1,-1 3 473,2 6 0,0 2-45,0 5 0,-1 2 45,0 2 0,0 0-631,-2 0 0,-1 0 586,0-3 0,0 0 0,-4-5 0,0-2-54,-1-7 0,0-2 99,-2-7 0,0-1 135,-1 17 90,0-14-90,-6-18 717,-4-15-807,-9-28 1260,-5-24-1350,11 9 0,1-4 45,0-10 0,2-3-399,4 13 1,2-2-1,1-1 354,1-1 0,0-2 0,2 1 0,3-2 0,2-1 0,1 1 0,1 1 0,2 0 0,2 0-483,3 1 1,2-1-1,4 2 483,1 2 0,4 0 0,2 2 0,4 1 0,4 2 0,2 3 0,5 0 0,2 3 0,2 4 0,3 2 0,2 3 0,1 3 0,0 4 0,2 2 0,-1 5 0,-2 5 0,-1 3 0,-2 6 0,18 9 0,-6 14-250,-9 15 1,-10 14 249,-18-6 0,-7 6 0,-5 4-23,-6-5 1,-4 3 0,-4 3-1,-2 0-440,-2-5 1,-3 2-1,-2 0 1,-2 1-1,-2 0 463,0-5 0,-2 0 0,-1 1 0,-2 0 0,-1-1 0,-1 1-182,-3 2 1,-1 0 0,-1 0-1,-2 0 1,0 0 0,-1-1 181,-2 1 0,-1-1 0,-2 1 0,1-1 0,-2-1 0,1 0-121,0-1 1,-1 0-1,0-1 1,0 0-1,0-2 1,0 0 135,2-3 0,0-1 0,0-1 0,0 0 0,1-1 0,0-1-89,-2 3 1,0-1-1,1 0 1,0-2 0,2-1 118,-3 2 0,1-1 0,2-2 0,1-2 311,-1 3 1,2-2 0,3-4-312,-1 1 0,12-6 1668,26-10-1713,20-26 0,11-11 30,0 0 0,6-3 0,2-2 122,-3 2 1,2-2 0,2 0-1,0-1-152,6-2 0,2-2 0,0 0 0,1 0-145,-10 4 1,1 0 0,-1 0 0,1-1 0,0 1 72,-1-1 0,0 0 0,0 0 0,-1 0 0,0 0-153,9-6 0,0 1 0,-1-1 0,-1 1-348,-3 1 1,-1 1-1,-1-1 1,-1 0-1886,-4 1 0,0 0 1,-2 0-1,0 0 2067,8-7 0,-1-1 0,-2 0 0,-4 0 1,-1 0-1,-1-1 0,-4 0 0,1 1 1,-1-1-1</inkml:trace>
  <inkml:trace contextRef="#ctx0" brushRef="#br0" timeOffset="25210">4219 2501 21475,'-21'-31'629,"1"0"1,-30-13-360,-13 39-1004,29 21 1,2 9 778,0 13 0,3 8 44,3 13 1,5 5-459,10-18 1,3 2 0,2 0 427,3-1 1,3 1 0,3-2-15,9 17 0,7-5 281,6-9 0,7-8-281,6-11 0,5-10 0,5-9 0,1-11-356,1-10 1,0-9 310,-2-10 0,-4-8 45,-4-6 0,-7-6-45,-7-4 0,-8-3 0,-9 2 0,-8-1-45,-11 3 0,-7 2 0,-8 5 0,-6 4-135,-4 6 0,-5 4-180,-2 6 1,-2 5-766,1 6 1,0 3 1241,3 4 1,1 4 0,5 6-1,1 4 1,-27 8 0</inkml:trace>
  <inkml:trace contextRef="#ctx0" brushRef="#br0" timeOffset="25495">4877 2036 21745,'17'-49'539,"0"0"1,0 3 0,1 1-450,-1 4 0,1 3-1,-2 7 1,2 4 90,18-4 0,3 35-90,6 30 0,-22-2 0,-1 4-627,2 9 1,-2 3 581,1 10 0,-3 4-636,-6-15 1,0 2 0,-1 2 590,-1 4 0,1 1 0,-2 1 0,1 3 0,-1 0 0,0 0-60,1-1 0,-1-1 1,1 0-91,-1-5 0,1-2 0,1-1-557,7 15 1,3-5-238,-2-14 0,5-8 938,26 3 0,7-48 0,-28-10 0,-1 0 0</inkml:trace>
  <inkml:trace contextRef="#ctx0" brushRef="#br0" timeOffset="26359">6046 2488 20755,'18'-47'629,"0"0"1,-3 5 0,-4 0-540,-5 7 0,-5 3 0,-12-16 90,-14 23-90,-11 25 0,-2 25 0,4 21-250,21-16 0,3 3 160,4 2 0,2 1 45,4 1 0,2 1-45,3-4 0,3 0 90,10 25 0,6-18 11,3-18-101,2-25 89,-3-21-89,-1-23 0,-3-11 0,-13 24 0,0-2 0,1-12 0,0 0 0,-3 13 0,-1 1 45,1-6 0,0 3 174,1 4-129,2 16-180,4 14 90,2 14 0,6 12 90,5 7-90,3 3 0,5-3 0,3-3 0,1-14 0,2-4 0,-1-18 0,1-6 0,-2-13 0,-1-7 0,-5-5 0,-4 2 0,-6 6 0,-4 6 0,-3 7 0,-4 6 0,-2 6 0,-2 4 0,2 8 0,1 1 0,3 7 0,0-2 0,4-5 0,1-3 0,3-4 0,2-6 0,1-2 0,1-6 0,-3-1 0,-5 3 0,-4-1 0,-6 8-90,-2 1 180,-2 4-180,2 6 180,-1 1-90,2 5 0,1-1 0,3-6 0,1-1 0,0-6 0,2-5 0,2-6 0,5-8 0,-1-8 0,1-1 0,-5 0-90,-4 6 90,-4 8 0,-2 7 0,-4 5 0,0 12 0,0 2 0,2 10 0,4 0 0,6 3 90,5-2-90,3-1 0,4-4 0,1-7 0,19-5 0,-11-8 0,16-5-180,-18-3-899,3-1 1079,-3 1 0,3 5 0,-1 3 0</inkml:trace>
  <inkml:trace contextRef="#ctx0" brushRef="#br0" timeOffset="26644">9153 2293 22644,'-39'9'330,"0"0"0,-8 3 0,-4 1-271,7-3 1,-1 2 0,-2 1-1449,-9 5 0,-2 1 0,-2 3 1434,10-3 0,-1 3 0,-2 0 0,0 3-336,5-3 0,0 2 0,-1 1 0,0 1 0,-2 1 309,-5 3 0,-1 1 0,-1 2 0,-1 0 0,-2 0-102,13-6 0,-1 0 0,0 1 0,-2 0 0,1 0 0,-2 1 0,0-1 95,3 0 0,-1-1 0,-1 1 1,0 0-1,-1 0 0,0 1 0,-1-1 1,0 1-121,1-2 1,0 0-1,-1 0 1,-1 1-1,0 0 1,0-1-1,-1 1 1,0 0 0,0 0 116,3-1 1,-1 0 0,-1 0 0,1 1 0,-1-1 0,0 1 0,-1-1 0,1 1 0,-1 0 0,0 1-26,-3 1 0,0 0 0,0 0 0,-1 0 0,0 1 0,0 0 0,0 0 0,0 0 0,-1 0 0,0 1 25,3-2 0,1 0 0,-2 0 0,1 0 1,-1 0-1,1 1 0,-1 0 0,0-1 0,0 1 1,0 0-1,1 0-11,2-1 1,1-1 0,0 1 0,0 0 0,-1-1 0,1 1 0,0 0 0,-1 1 0,1-1 0,-1 0 0,0 0 0,1 0 2,-2 0 0,1 0 0,-1 1 0,1-1 0,-1 1 0,1-1 0,-1 1 0,0-1 0,0 1 0,1-1 0,-1 0 0,0 1-8,1-1 1,-1 0-1,1 0 1,-1 0-1,1 0 1,-1 0-1,0 0 1,1-1-1,-1 1 1,1 0-1,-1-1 1,1 0-53,0 0 0,1 0 0,-1 0 0,1-1 0,0 1 0,-1-1 0,1 0 0,0 0 0,-1 0 0,1 0 0,0 0 0,0 0-55,-4 2 1,1-1-1,0 0 1,0-1-1,0 1 1,0-1 0,0 1-1,-1 0 1,-1 0-1,0 1 1,-2 1 114,6-4 0,-3 1 0,0 0 0,-3 1 0,1 0 0,-2 0 0,1 0 0,1 0 0,0 0 0,2 1 0,2-1 0,2-1 0,3 1 0,3-1 0,-8 7 0,4-1 0,3 0 0,3 0 0,1 1 0,-1-1 0,0 1 0,-3 2 0,-1 0 0,0 1 0,0-1 0,0 1 0,0-1 0,-1 1 0,1-1 0,0 1 0,0-1 0</inkml:trace>
  <inkml:trace contextRef="#ctx0" brushRef="#br0" timeOffset="29362">2298 7639 20395,'-26'14'2159,"0"-1"-1619,3-5 0,1-2-1,3-6-269,1-6 0,4-10-180,5-11 0,4-16 0,9-11 0,2-12-372,1 29 1,2-1 281,3-3 0,4 1 45,4-3 0,4 0-463,7-2 1,3 1 417,7-2 0,4 2-478,3 1 0,4 1 478,-16 16 0,2 0 0,0 2 0,17-10 0,0 4 0,-3 5 0,-2 2 0,-5 7 0,-3 3 0,-7 5 0,-3 5 0,15 16 459,-22 21-459,-23 25 45,-11-22 0,-3 1 348,-2 3 1,-3 1-394,-3-2 0,-1-1 0,2-4 0,1-2 1108,-14 21-1018,9-13-90,11-12 0,6-15 0,17-12 0,10-14 0,20-6 0,12-3 0,8 5 0,2 13 0,-4 15 0,-9 21 0,-12 20-297,-25-20 0,-5 4 297,-3 4 0,-4 2 0,-5 3 0,-5 1-418,-3 1 1,-4-1 417,-2 1 0,-5-1-60,-1-7 0,-4 1 0,2-3-165,-2 2 0,0-1-180,-9 7 1,2-4-676,4-8-1168,17-20 2248,20-27 0,22-34 0,-7 13 0,0 0 0</inkml:trace>
  <inkml:trace contextRef="#ctx0" brushRef="#br0" timeOffset="29651">3594 6812 22284,'8'-43'420,"1"1"0,-2 4 0,-2 3-241,-2-12-89,-10 22 90,-4 33-90,-4 27 90,5 29-574,8-24 1,4 1 483,4 5 0,4-1 45,3 1 0,4-3 45,6-2 0,3-4 71,3-6 0,5-7-71,20-13 0,2-9-180,-14-7 0,-1-6-223,13-13 1,-5-9 222,-20-2 0,-9-5 0,-3-2 0,-7-3 0,-6-2 0,-6-1 0,-8 3 0,-6 1-90,-7 3 0,-5 3-496,-7 7 1,-6 5 180,-4 6 1,-3 6-226,-3 8 0,-1 8-719,-1 6 0,1 6 1349,1 6 0,2 4 0,4 6 0,2 3 0,2 3 0,0-1 0</inkml:trace>
  <inkml:trace contextRef="#ctx0" brushRef="#br0" timeOffset="30051">4377 6047 21385,'2'-34'569,"0"0"1,1 0 0,0 1-30,10-31-91,-1 7-179,2 12-180,-2 11 0,-1 12 90,-1 10 0,0 22 0,2 18 0,0 8-135,0 0 0,-1 4-500,8 20 0,0 3 500,-2-7 0,0 0-45,3 4 0,1 0 0,1 0 0,3-2-585,1-2 0,2-1 315,1-4 1,1-2-271,1-6 0,2-2-425,-2-7 0,3-3 965,-3-6 0,3-6 0,29-3 0,-1-16 0</inkml:trace>
  <inkml:trace contextRef="#ctx0" brushRef="#br0" timeOffset="30377">5372 6215 20575,'-7'-52'659,"-1"1"1,-2 4 0,-4 3-480,-4 7 0,-5 4-90,-3 8 0,-3 7 90,-35 2-530,30 20 1,1 6 394,2 5 0,3 6 0,1 6 0,5 3 0,4 2 0,5 2 134,5 13 0,9 1-179,11-11 0,6-2 45,-2-2 0,7-9 29,15-25 1,3-18-75,-6-25 0,-4-11 90,3 0 0,-3-4-359,-13 13 0,-2-3 0,-1 4 359,-1-4 0,-2 4-90,-2 4 0,0 1 403,6-19-313,0 20-79,0 26-11,5 24 0,-1 20 0,2 9-450,8 10 1,2 3-91,0 3 1,1-1-1433,4-1 1,0-6 1971,-10-21 0,1-6 0,33 4 0,0-15 0</inkml:trace>
  <inkml:trace contextRef="#ctx0" brushRef="#br0" timeOffset="30995">6095 5636 21025,'-10'-43'629,"1"-1"1,-15-7 0,-6 3-540,6 16 0,-3 3 0,-11-4 0,-3 7 0,-16 12 0,2 16 0,8 16-90,7 20-696,9 19 696,18-20 0,4 3-272,2 4 0,4 1 272,1 4 0,4 0 0,2-2 0,4-1 45,2-2 0,2-2-45,3-5 0,3-4 69,2-5 0,2-3-159,27 8 0,10-21 0,2-19 90,-27-5 0,-1-3-284,1-7 1,-1-4 283,1-4 0,-2-3-326,0-8 0,-1-2 371,-4-3 0,-1-3-45,-2-5 0,-4-1 90,-2 0 0,-3-1-45,-4-1 0,-2 0 45,-2 5 0,-4 0-45,-4 5 0,-3 3 109,-1 5 1,-2 4-65,-15-18 52,0 24-52,-3 22 461,3 27-551,2 21 90,9 17-90,4 8 814,7-1-724,5-3-90,5-10 0,11-13 339,9-19-339,10-14 0,11-21 0,-5-12 0,0-8 0,-9 4 0,-1-3-334,-3 1 1,1-2-1,-3 1 334,2-9 0,-3 2 0,-2 1 0,-1 0-200,2-4 0,-2 2 290,6-15-90,-6 3 0,-20 38 0,-7 8 0,-3 16 1120,2 4-1210,-3 11 896,4 4-716,0 3-180,2 1 0,2-1-360,2-3-359,3-4-631,-1-5-8391,2-9 9433,2-13 0,4-14 0,3-12 0</inkml:trace>
  <inkml:trace contextRef="#ctx0" brushRef="#br0" timeOffset="31460">7049 4754 20215,'11'-35'2699,"-3"4"-2519,-4 10 0,-2 10 90,-2 5-270,2 22 0,2 2 0,2 18 0,4-2-90,0 2-270,4-2 90,1-4-90,5-14 180,0-6 0,7-18 180,-1-6 0,13-33 90,-7 6 45,-9 4 0,0 0 225,5-7-90,-5 8 0,-18 28 89,-19 24-179,-10 14 0,-11 10-90,-2 6 0,0 2 0,5-5 0,5-5 0,7-6-90,10-5 90,4-4-90,6-7 0,7-7 0,10-5 0,13-10 0,13-6 0,8-10 0,6-6-210,-28 12 0,1 0 210,29-13-180,-22 9 1,-1 1-271,-4 2 1,-1 0-361,26-15-1259,-20 6 2069,-25 10 0,-4 2 0,-8 1 0</inkml:trace>
  <inkml:trace contextRef="#ctx0" brushRef="#br0" timeOffset="33070">1848 9032 21115,'-54'35'2519,"6"-4"-1890,15-12-89,11-8 89,21-19-89,34-23-270,5 0 0,10-4-1035,-3 3 0,6-3 0,7-6 854,-18 12 1,4-3 0,2-3 0,3-2 0,3-1 0,1-2 0,1 0 0,0 1-230,-8 6 0,2-1 1,1 0-1,1-1 1,1 0-1,1-1 1,1 0-1,0 0 1,0-1-1,0 1 1,-1-1-1,1 1 147,0-1 1,0-1-1,1 0 1,-1 0-1,1 0 1,0 0-1,0 0 1,0 0 0,1-1-1,0 1 1,1 0-1,0-1-135,-3 4 1,0-1 0,1 0 0,1 0 0,0 0 0,0 0 0,1-1 0,-1 1 0,1 1 0,-2 0 0,0 0 0,-1 1 0,0 1 0,-2 0 135,3-1 0,0 1 0,-2 0 1,0 1-1,-1 1 0,0 0 0,0 1 1,-1-1-1,1 0 0,0 0 0,0 0-127,6-3 0,-1-1 0,1 1 0,0-1 0,-1 1 0,1-1 0,-1 1 0,1 0 1,-1-1-1,0 1 119,-2 0 0,1 1 0,-1-1 0,0 0 0,0 1 0,0-1 0,0 0 0,-1 1 0,0 0 0,0 0-40,3-2 1,-1 0 0,0 0-1,0 0 1,-1 0 0,0 1 0,0-1-1,0 1 1,-1 1 39,3-3 0,0 0 0,0 1 0,-1 0 0,0 0 0,-1 1 0,-1 0 0,0 0 12,3-1 1,-1 0 0,-1 1 0,0 0 0,-1 0 0,0 1 0,-1 1 2,2-2 0,0 1 0,-1 1 0,-1 0 0,-1 1 0,-1 1 3,3-3 0,-2 2 0,0 0 0,-2 1 0,-1 1 93,2-1 0,-1 0 1,-1 1-1,-3 1-111,6-2 0,-4 0 0,-1 2 461,7-6 1,-3 3-462,-12 6 0,-4 3 0,17-12 0,-17 9 1692,-10 9-1692,-8 3 2530,-4 8-2530,-2 1 1745,-2 2-1745,-1 2 857,-1-4-857,-2 3 0,-2-3 0,0 2 0,0-3 0,2-5 0,4-7 0,4-14 0,2-12 0,1-14 0,-9 25 0,0-2 0,-1-1 0,-2-4 0,-3-20 0,-3-1-596,-1 11 0,-3 0 596,-4-17 0,-4 2 0,-2 17 0,-4 4 0,-5 1 0,-3 2 0,-6 3 0,-5 4 0,-5 5 0,-4 5 0,-6 5 0,-3 5 0,-5 8 0,-3 5-506,19 3 1,-1 3 0,-1 1 505,-4 4 0,0 3 0,-3 2-580,-5 3 1,-1 1-1,-3 2 580,12-3 0,-2 1 0,-1 0 0,-1 1-384,7-3 0,0 0 1,-2 1-1,0 0 0,0 0 384,-5 1 0,0 1 0,-1 0 0,0 1 0,-1 0-157,8-3 0,-1 0 0,0 1 0,0 0 0,-1 0 0,0 1 157,-2 1 0,-1 1 0,1 0 0,-1 0 0,0 1 0,-1 1-97,-2 2 1,-1 0 0,0 1 0,0 1 0,0 1 0,-1 0 96,6-3 0,0 2 0,-1-1 0,0 1 0,0 1 0,0 0 0,0 1-39,5-3 1,1 1 0,-1-1-1,1 2 1,-1 0 0,-2 0-1,-2 2 1,-1 1 30,6-4 1,-2 1-1,-1 1 1,-2 1-1,0 1 1,-2 0-1,0 0 1,0 1-1,-1-1 1,0 1-1,-1-1 1,1 0 7,5-3 0,0 0 0,-1 0 0,-1 0 0,1 0 0,-1 0 0,-1 0 0,1 0 0,-1 0 0,1 0 0,-1 0 0,1 0 0,0 0 0,-1 0-7,1 0 1,0 0-1,0 1 1,0-1 0,-1 0-1,1 1 1,-1-1-1,1 0 1,0 0 0,0 0-1,-1 0 1,1-1-1,0 0 1,1 0 6,-4 1 0,0 0 0,0 0 0,-1 0 0,0 0 0,1-1 0,0 0 0,1 0 0,0-1 0,1 0 0,1-1 0,2-1 0,1 0 0,-6 2 0,1 0 0,2-1 0,1-1 0,1 0 0,0-1 0,0 0 0,1 0 0,-2 0 0,-5 3 0,1 0 0,-1 0 0,1 0 0,-1-1 0,1 0 0,0 0 0,0 0 0,2-2 0,-1 1 0,1-2 0,0 1 0,0-1 0,0 1 0,2-1 0,0 0-5,-1 1 1,-1 0 0,1-1 0,0 1-1,3 0 1,2 0 0,3 0 4,-14 11 0,4 0 0,5 0 0,4 1 0,-3 3 0,6 1 0,16 0 0</inkml:trace>
  <inkml:trace contextRef="#ctx0" brushRef="#br0" timeOffset="33070">0 9164 24778,'8'47'0,"9"-1"-64,19 5 1,10-5 63,7-9 0,5-8-180,-9-10 0,3-3 0,-1-6-480,-5-6 1,0-5-1,-4-3-15,8-6 1,-3-3-361,-5-4 1,-3-1 1034,14-16 0,0-5 0,-27 18 0,1-1 0</inkml:trace>
  <inkml:trace contextRef="#ctx0" brushRef="#br0" timeOffset="33070">0 7700 20651,'0'38'472,"0"-2"-472,0 20 0,0-11 0,0-5 1511,0-6-1511,0 0 2260,0-2-2260,0-1 0,0 1 0,0-2 3090,0 1-3180,0-2 417,0 7-327,0 5 0,0 11 0,0 11-949,0-25 0,0 1 949,0 4 0,0 2 0,0 4 0,0 2-499,0 2 0,0 0 499,0 3 0,0-1 0,0 1 0,0-1 0,0 0 0,0-1-274</inkml:trace>
  <inkml:trace contextRef="#ctx0" brushRef="#br0" timeOffset="36511">28990 8802 22284,'0'-16'1799,"-6"0"-1619,-2-4 450,-27-11 89,-16-4-584,22 18 0,-1 1-840,-3-1 0,0 2 1065,-20-6 0,-6-5-272,28 12 0,-1 0 2,-4-3 0,-1-2-1,-1 0 1,-1 0-45,-5-4 0,-1 0-392,-2-1 1,-4-1 436,-3-3 0,-6-1 0,2 1-533,7 5 1,2 2 0,-4-1 464,1 0 1,-4-2-1,-1 1 1,2 2 7,-7 0 0,1 1 0,-5 1-12,7 3 0,-5-1 0,-3 1 0,0 0 0,4 2-367,-2-1 1,3 1 0,-1 0-1,-3 1 364,10 2 0,-2-1 0,-2 0 0,1 1 0,1 1 0,3 1-15,-7 0 0,3 1 0,1 2 0,0-1-192,1 1 0,0 0 0,1 1 1,0 0 191,2 2 0,1 0 0,0 1 0,0 1 0,2-1 0,1 1 0,0 1 0,0 1 0,-14 1 0,-1 3 0,2 1 0,0 1 0,1 2 0,0 2 0,0 2 0,0 3 0,1 2 0,0 2 0,1 2 0,0 2 0,1 3 0,1 2 0,0 3 0,2 2 0,0 2 0,2 2 0,1 3 0,2 1 0,1 3 0,13-11 0,1 2 0,1 1 0,0 0-188,1 2 1,1 0 0,1 1-1,0 1 188,0 0 0,1 1 0,1 1 0,1 0 0,0 3 0,0 0 0,2 0 0,0 1 0,1 1 0,0 0 0,1 0 0,0 1 0,2 1 0,1-1 0,0 2 0,0 3 0,1 2 0,0 4 0,0 2 0,1 1 0,2 0-88,5-8 0,0 0 1,2 1-1,0 0 1,1 0-1,-1 0 88,1-1 0,-1 1 0,1-1 0,0 1 0,2-1 0,2-1 0,0 9 0,2 1 0,2-2 0,2-1 0,1-4 145,2-4 1,1-5 0,3 1-1,2 2-145,3 4 0,2 2 0,3 2 0,1-1 0,-1-4 0,2 2 0,0-4 0,1 0 0,3 2-35,1 0 1,1 3 0,3 0 0,0-2 0,1-4 34,4-1 0,0-3 0,1-3 0,2 1-24,3 1 0,2-1 1,2-1-1,1 0 24,2-1 0,2 0 0,2-2 0,7 1 0,-12-10 0,5-1 0,2 1 0,2 0 0,1-1 0,-1-2 0,-3-1 0,2-1 0,-3-1 0,1-2 0,0 0 0,2 0 0,2 0 0,-3-2 0,2 1 0,2 0 0,2 0 0,-1 0 0,0-2 0,-1-1 0,-2-2-89,8 0 0,-3-2 0,0-2 0,0-1 0,0 0 1,1-1 88,3 0 0,0 0 0,0-1 0,1-1 0,0 0 0,0-2-43,1 1 0,0-2 1,0 0-1,1-1 1,-1-1-1,1 0 43,0-2 0,1 0 0,-1 0 0,1-2 0,-1 0 0,0-1-22,0 0 1,-1-2 0,1 1-1,-1-2 1,1 0 0,-1-1 21,-1-1 0,0-1 0,1 0 0,-1-1 0,-1-1 0,1-1 0,-3 0 0,0-2 0,0 1 0,0-2 0,-1-1 0,0 0 0,-2-1 0,-1-1 0,1 0 0,-2-2 0,0-1 0,0 0 0,-3-1 0,0-1 0,0 0 0,-1-2 0,-1 0 0,0-2 0,7-4 0,0-2 0,-1-2 0,-1 0 0,-1-2 0,-2 0 0,-1-2 0,-1 0 0,-2-2 0,0-1 0,-3 0 0,0 0 0,-2-1 0,-1-4 0,-1-4 0,-6 1 0,-2-4 0,1-3 0,-2-2 0,-2-1 0,-1 1 0,-2 3 0,-2 0 0,-2 1 0,-2 1 0,-1-1 0,-1-1 0,0-3 0,0-4 0,-1-3 0,0-2 0,-1 0 0,-2-1 0,-2 2 0,-4 3 0,-2-7 0,-5 1 0,-2 2 0,-2 1 0,-2-1 0,-1 1 0,-1 0 0,-2 0 0,-2 1 0,-3 1 0,0 2 0,-2 1 0,-2 0 0,-2 2 0,-3 0 33,-1 3 0,-2 1 0,-2 0 0,-2 2 0,-1 2-33,-2 1 0,-2 2 0,-2 1 0,-1 2 0,-2 1-108,-3 1 0,-1 2 0,-2 2 0,-1 1 0,-1 1-216,0 3 0,-1 1 0,-1 2 1,-3 1-1,-4 1 324,4 5 0,-4 0 0,-3 2 0,-2 0 0,1 2 0,1 1 0,3 1 0,-9 0 0,2 1 0,1 2 0,-1 1 0,-3 0 0,5 3 0,1 0 0,0 0 0,-1 0 0,1-1 0,0 1 0,-1 0 0</inkml:trace>
  <inkml:trace contextRef="#ctx0" brushRef="#br0" timeOffset="39246">17522 11931 21924,'-5'-61'2519,"-2"4"-2159,-3 8 90,3 8 89,0 9-89,6 8-180,-2 6 0,3 6 269,0 5 181,3 17-180,3 24-540,1-3 0,0 8-693,2 18 1,1 10-1,-1 0 693,0-10 0,-1 0 0,2 3-450,-1 2 0,0 4 0,1 1 0,-1-3 450,1 2 0,0-3 0,1 1 0,0-1 0,0 1 0,1-1 0,-1-4 0,0-1 0,2 1-300,0-6 1,1 2 0,1-2 0,-1-2 299,0-3 0,-1-2 0,2 0-56,2 7 1,1-1-1,-1-4-1114,4-3 1,-2-6 283,4 4-1993,0-12 3322,-17-46 1,-10-24 0,-3-14 0</inkml:trace>
  <inkml:trace contextRef="#ctx0" brushRef="#br0" timeOffset="39504">18302 11742 24083,'-6'-44'1979,"0"8"-1799,-8 15 180,-3 20 0,-3 28-136,8 2 1,2 5-718,-1 14 0,3 6 553,3-11 0,1 2 0,2 2-409,2 5 1,1 1 0,2 0 378,3 2 0,1 0 0,2-1-30,2-1 0,1 0 0,4 0-45,4-5 0,3 1 0,3-1 0,-2-4-135,1 0 0,1-4 1,2 0-873,7 7 1,4 0 0,-1-8 241,1-9 1,0-8-271,-1-6 1,0-7 1052,-2-8 0,-1-8 0,-1-10 0,-3-5 0,-1-7 0,1 0 0</inkml:trace>
  <inkml:trace contextRef="#ctx0" brushRef="#br0" timeOffset="40436">19029 11723 22824,'-17'-48'629,"-1"0"1,2 5 0,-2 3-180,-17-17-1,2 27 1,3 24-90,5 26-90,7 21-180,8 18-2061,10-23 1,2 1 1970,1 2 0,2-1 0,3-1 0,1-1 769,11 28-769,1-15-90,8-12 0,-5-29 0,6-20 0,-4-34 90,-12 17 0,0-4-582,2-4 1,-1-2 581,1-1 0,0 0 45,0 1 0,-1 0 1140,-1 4 1,1 2-1096,9-19 90,-2 16 159,-2 18 110,1 22-179,-1 19 90,0 20-180,-1 16-90,-10-28 0,0 2-90,3 12 0,-1-2 0,5 14 0,4 4 1651,-7-50-1651,0-21 0,5-28 0,-7 8 0,0-4-190,3-5 0,1-1 190,2-7 0,0-1 0,2-2 0,1-2 0,-1 6 0,0-1 0,0 3 0,1-5 0,-1 2 0,5-8 0,-1 4 0,1 6 0,-6 22 0,2 19 0,-2 24 0,3 21-312,-1 18 312,-9-21 0,0 1-731,0 4 1,1 0 730,0 3 0,0-1 0,0 0 0,1-1 35,-2-4 0,0-1-35,-1-5 0,0-2 0,7 18 0,-3-17 0,-6-16 265,-2-22-265,-4-24 0,0-27 117,0 13 1,2-4-118,0-11 0,2-2-286,-1 11 0,1-1 0,1-1 286,1-6 0,1-1 0,0-1-825,2-4 1,0-1 0,2 0 824,-3 15 0,1-1 0,1 1 0,0-1 0,4-14 0,2-1 0,0 2-302,1 3 1,1 1-1,0 1 302,0 5 0,1 1 0,3 1 0,8-7 0,2 0 0,0 4-90,4-1 0,1 5-240,-7 12 1,3 0-1,-2 9-30,0 9 1,-1 8-181,27 6 836,-8 24-386,-12 20 0,-13 21 1124,-18-22 1,-4 3-900,-2 6 0,-4 1 135,-2 6 0,-2 1 295,-3 3 1,-1 1-342,-1 1 1,0 0 45,-1-1 0,-1 2 147,3-12 1,0 2 0,1-1-418,-2 18 0,1-3 0,-2-1 0,1-4 0,6-12 0,0-6 0,-7 9 0,-7 13 0,1-19 0,-10 5 0,7-24 214,-2-13-214,2-6 620,0-16-620,3-11 1086,9-15-1086,6-3 0,3-2 0,10-24-165,-3 20 0,2 1 165,14-11 0,3 14 0,3 12 0,3 15 0,5 16 0,1 12 0,3 14 0,-2 6 0,-3 7 0,-3 0-90,-5 1-1709,-5-3-360,-5-5-629,-8-7 2788,-4-13 0,-4-9 0,-2-11 0</inkml:trace>
  <inkml:trace contextRef="#ctx0" brushRef="#br0" timeOffset="40596">20917 10801 23308,'4'-62'2968,"2"2"-1889,8 1-1014,8 0-65,-6 29 0,2 1 0,4-1 0,3 1 0,5-1 0,3 2-314,2 0 0,2 1 314,1 1 0,1 2 0,-1 3 0,0 1 0,-4 5 0,-1 1-1170,22-8-719,-11 12-124,-15 8 2013,-13 11 0,-14 9 0,-9 5 0</inkml:trace>
  <inkml:trace contextRef="#ctx0" brushRef="#br0" timeOffset="41820">2043 11235 21475,'-50'22'689,"1"0"1,5-4 0,2 0 209,-13 8 1,32-7-181,43-10-314,11-8 0,9-6-46,19-5 1,8-5-1388,-10 0 0,5-3 0,2-2 1117,-7 0 1,2-2 0,2-1 0,1-2-419,-5 1 1,0-1 0,2-1 0,0-2 0,2 0 328,-5 0 0,0 0 0,2-1 0,0-1 0,0 0 0,1-2-232,-5 3 1,1-2 0,0 0 0,1 0 0,0-1 0,0-1 0,1 1 231,-5 1 0,1 0 0,0 0 0,0 0 0,0-1 0,0 0 0,1 0 0,0-1-136,2-1 1,0 0 0,0-1 0,0 1 0,1-1 0,-1-1-1,1 1 1,0 0 135,-6 3 0,1 0 0,-1 0 0,1 0 0,0 0 0,0 0 0,-1-1 0,1 1 0,0-1-16,1 0 1,-1 0 0,1-1 0,-1 1 0,1-1 0,-1 0 0,1 1 0,-1-1 0,0-1 15,0 1 0,0 0 0,0-1 0,0 1 0,0-1 0,-1 0 0,0 0 0,0-1 0,0 0 0,-1 1 0,0-1 0,-1 0 0,1-1 0,-1 1 0,0-1 0,-1 0 0,0 0 0,0 0 0,4-4 0,0 0 0,0-1 0,-1 0 0,0 0 0,-1 0 0,0-1 0,-1 1 0,-2 0 0,-1 0 0,0 1 0,0-1 0,-1 0 0,-1 0 0,0-1 0,0 1 0,2-4 0,0 1 0,0-1 0,-1 0 0,-1 0 0,-1 0 0,-1 0 0,4-5 0,-1 0 0,-2 0 0,0 1 0,-2-1 0,-1 0 0,-3 3 0,-1 0 0,-2 0 0,0 0 0,-2-1 0,-2 1 0,4-8 0,-2-1 0,-2 1 0,-2-2 0,-2 1 0,-3 1 0,-2-1 0,-2 0 0,-1 0 0,-3-1 0,-2-1 0,-1 1 0,-3-2 0,-1 1 0,-2-1 0,-2-1 0,-1 0 0,-3 0 0,-1-1 0,-1 1 11,-3 0 1,-1 0 0,-1 0 0,-2 0 0,-1 1-12,-1 0 0,0 0 0,-3 0 0,0 1 0,-2 1 0,0 3 0,-2 0 0,-2 1 0,0 1 0,-1 0 0,0 3 0,-1 0 0,-1 1 0,-1 1 0,-2 2 62,-7-9 0,-2 2 0,-3 2 0,-1 1-62,-3 3 0,-2 1 0,-2 2 0,-2 3 11,-4 1 1,-3 3-1,-2 3 1,-2 2-12,7 7 0,-1 2 0,-1 2 0,-1 1 0,-2 2 0,-3 2 0,-1 1 0,-1 2 0,-2 1 0,0 3 0,7 1 0,-2 2 0,1 2 0,-2 0 0,0 2 0,-1 1-12,-4 1 1,0 2 0,-2 1-1,0 1 1,0 1 0,-1 1 11,6 0 0,0 2 0,0 0 0,-1 0 0,-1 2 0,1 0 0,-1 1-31,5 0 0,0 1 1,-1 0-1,0 1 0,0 0 1,-1 1-1,1 1 1,-1-1 30,-1 3 0,-1-1 0,0 2 0,-1-1 0,1 2 0,0 0 0,-1 0 0,1 1-5,5-1 1,0 0-1,0 0 1,0 1 0,0 0-1,-1 1 1,1 0-1,0 0 1,0 1 4,-1 0 0,0 0 0,1 1 0,-1 0 0,0 1 0,0 0 0,0 0 0,1 0 0,-1 1 0,1 0 0,0 0 0,-1 0 0,1 1 0,0 0 0,0 0 0,0 1 0,0-1 0,1 1 0,0-1 0,2 0 0,0 0 0,0 1 0,-1-1 0,1 1 0,-2 2 0,0 0 0,-2 2 0,6-3 0,-2 2 0,-1 0 0,-1 2 0,-1 0 0,0 1 0,0 0 0,1 1 0,0-1 0,2-1 0,0 0 0,3-1 0,-6 4 0,2-1 0,2-1 0,0 0 0,2 0 0,-1 0 0,-1 2 0,0 0 0,-2 2 0,6-5 0,-1 1 0,-2 1 0,-1 0 0,0 1 0,0 1 0,0-1 0,2 1 0,2 0 0,2-1 0,3 1 0,4-1 0,-9 9 0,5 1 0,3-1 0,2 0 0,3 1 0,1 1 0,2 1 0,-3 5 0,1 2 0,3 1 0,3 0 0,3 1 0,4 0 0,6-2 0,3 0 0,3 1 0,2 0 0,3 1 0,0-1 0</inkml:trace>
  <inkml:trace contextRef="#ctx0" brushRef="#br0" timeOffset="41820">0 10516 20494,'39'45'0,"20"-8"0,5-6 0,-6-9 0,4-4 0,6-5 0,3-2 0,-14-5 0,2-1 0,3-2 0,3-2 0,2-1 0,2-1 0,2-2-120,-16 1 0,3-2 0,1 0 0,2-2 0,0 0 0,2 0 0,1-2 0,0 0 1,0 0-1,0 0 0,-1-1 0,0-1 120,1 0 0,1 0 0,0-2 0,-1 0 0,1 0 0,1-1 0,-1-1 0,0 1 0,0-1 0,0 1 0,-1-1 0,1 1 0,-1-1 0,0 1 0,0 0 0,0-1 0,0 0 0,-1 0 0,1 0 0,-1 0 0,0 0 0,-1-1 0,0 0 0,0 0 0,-2-2 0,1 0 0,-1 0 0,1-1 0,0 1 0,-1 0 0,1 0 0,-1 0 0,1 0 0,-1 0 0,1 0 0</inkml:trace>
  <inkml:trace contextRef="#ctx0" brushRef="#br0" timeOffset="41820">-1 7843 20389,'1'64'0,"-1"-2"0,0-1 0,0 0 0,0 1 0,0 4 0,0-7 0,0 3 0,0 1 0,0 2 0,0-1 0,0-2 0,0-2 0,0 7 0,0-3 0,0-2 0,0 3 0,0 5 0,0-16 0,0 5 0,0 2 0,0 2 0,0 0 0,0 0 0,0-2 0,0-4 0,0-4 21,0 11 0,0-6 0,0-2 0,0 0 0,0 3-21,0-1 0,0 2 0,0 2 0,0-2 0,0-2 0,0-4 0,0 17 0,0-6 0,0-2 0</inkml:trace>
  <inkml:trace contextRef="#ctx0" brushRef="#br0" timeOffset="46880">19378 8485 22464,'-26'-2'2879,"-1"-4"-2250,0-8-179,3-7 0,4-6-181,4-4-89,7-6 0,7-7-90,12-7 0,12-11-584,-4 26 0,3-1 539,6-5 0,4-2 0,6-3 0,4 1-45,-10 13 0,3 1 0,0 1-898,2 1 0,1 0 0,1 2 898,0 1 0,1 2 0,0 2 0,17-7 0,0 5-217,-6 6 0,-2 5 217,-7 8 0,-3 7-129,19 19 129,-23 30 45,-25-15 0,-5 3 54,-6 5 1,-3 3-100,-3 2 0,-3 3 0,0-7 0,-3 1 0,2-2 0,-1 5 0,2-2 45,-4 9 0,5-3 2370,14 1-2325,18-11-90,24-10 99,-12-18 0,4-3-99,6-1 0,4 0-395,3-1 0,2 0 350,-1 1 0,0 0 45,-3 0 0,-2 3 0,-7 0 0,-3 3 0,-4-1 0,-7 6 0,-10 14 0,-10 5 0,-13 26 0,-11-18 0,-7-1 0,-4-10 0,-6-2-210,1-3 0,-4 1 0,2-2-195,-2 3 1,-1-1-46,-10 6 0,4-3 9,4-2-548,18-18 0,30-16-631,29-24 541,-4 0 0,5-4 804,8-10 0,3-5 0,-11 6 0,1-1 1,0-2-1,3-5 0,-1 1 0,1-1 0</inkml:trace>
  <inkml:trace contextRef="#ctx0" brushRef="#br0" timeOffset="47429">21148 7915 20189,'12'-62'395,"-1"0"1,1-1 0,-4 5 0,-1 1-1,-4 2-245,-4 8 0,-2 1 0,-4 3-1018,-7-11 1,-8 7 1047,-5 13 0,-5 8-46,-4 13 1,-2 10 476,-4 12 1,2 12-492,6 14 0,3 12 0,6 4 30,7 6 0,8 5 0,2 0-227,-2 1 0,2 0 0,9-1 137,9-3 0,9-1 0,4-8-60,10-5 0,8-11 30,0-14 0,6-6 0,-2-6 15,6-5 0,0-8-118,-8-4 1,2-6 0,-7-5 72,-1-18 0,-8-8 0,-4-7 0,-6-3 0,-4-6 0,-7-1 251,-8-1 0,-4 0-341,-4 3 0,-5 0-300,-4 16 0,-5 0 1,0 2-864,-7-9 1,-1 3 802,-1 5 1,3 3 602,0-8-1322,34 28 179,22-1 271,19-2 674,-16 8 0,1 0 946,4-3 0,0-1-361,2-3 0,0-1-91,-3-1 1,-1 0-135,-3 0 0,-3-2 697,0-5 0,-9 2-113,-19 2-449,-14 14-180,-40 51-135,28-6 0,3 6-61,-3 8 1,3 5 105,4 6 0,5 4-685,3 4 0,5 1 595,7 1 0,6-2-45,7-3 0,5-4-85,5-7 1,5-4 84,3-9 0,7-9-95,21-11 0,4-18 95,-6-26 0,-2-13-45,-18 14 0,-1-2 0,-6-5-32,-5-11 1,-6-4 0,-7 0-14,-11-7 0,-8 1 0,-5 4 0,-5 2-45,-7 5 1,-5 3 212,-4 8 1,-3 5-439,-3 6 0,-2 6-90,-1 6 1,-1 6-91,2 6 0,1 4 358,5 3 0,3 3-852,-14 19-450,27 0-540,26-4 27,23-12 1952,24-14 0,-21-9 0,1-2 0,5-3 0,0 0 0</inkml:trace>
  <inkml:trace contextRef="#ctx0" brushRef="#br0" timeOffset="47612">22139 6690 21093,'37'-53'929,"0"0"1,-4 1-1,-4-1-659,-6 2 0,-4 0-629,-7 5 1,-4 1 493,-3 5 0,-4 3-45,-13-18 668,-7 26-488,-9 31 0,2 34-225,14-4 0,2 6-316,4 11 1,4 4 270,2 9 0,6 3-463,0-16 1,3 0 0,2 1 462,2 3 0,3 2 0,2-1-478,2 3 1,4-1-1,1 0 208,2 1 0,3-1 1,2-1-181,1-3 0,3-2 1,1-2-361,2-4 1,1-3-1,3-3 810,-1-7 0,1-3 0,2-6 0,-1-6 0,0-4 0,1-3 0,-1-7 0,1 1 0,-1 0 0</inkml:trace>
  <inkml:trace contextRef="#ctx0" brushRef="#br0" timeOffset="48214">23589 6518 22284,'-22'-42'479,"0"1"1,-1 4 0,-3 4-210,-12 3 0,-3 6-180,-20 4-45,21 16 0,2 8 45,-7 23 0,19 0 0,3 3 90,-5 12 0,3 11 90,20-27-1,9-12-179,16-34-90,7-12 0,-4 3 0,2-4-1182,-2 2 1,1 1 1181,2-2 0,1 0 0,-1 2 0,1 1-76,-3 3 0,1 2 76,20-14 0,-7 15 0,-6 10 90,-5 19-90,-3 8-90,-7 15 180,-2 3 2227,-6 3-2227,-1-6 468,-2 0-378,-4-16-180,5-9 90,0-22-90,9-18 0,6-17-1145,-6 21 1,2-1 1144,3-4 0,1-1 0,2-1 0,1-2 0,11-10 0,3 3 45,-2 12 0,2 6 0,-1 2 0,0 10-149,-3 19 0,-2 13 149,-8 12 0,-3 7-367,2 10 0,-1 5 322,-1 3 0,-2 5 30,-4-2 0,-2 4 0,-2-4 60,2 6 0,-1-2 60,-5-11 0,0 2 0,-1-7 30,-1 18 2082,-21-43-2082,-4-36-135,1-12 0,0-8-45,2-12 0,3-5-522,4 9 0,2-3 1,1-2 521,1-9 0,3-2 0,2-3-554,2 12 0,1-1 0,2-2 0,1 0 554,3-4 0,1-1 0,3 0 0,1 0 0,3-2 0,2 1 0,2-1 0,2 1-238,-3 13 0,2 0 0,1 0 0,2 1 0,0 1 166,2 0 0,0 1 0,2 1 0,1 0 0,0 2-398,10-9 0,0 1 0,2 1 0,1 3 110,0 3 0,1 1 1,0 3-1,1 1-45,-3 4 0,1 2 1,1 2-1,0 3-465,11-5 1,1 4 0,-1 3 869,-5 6 0,0 2 0,-1 4 0,17 2 0,-2 7 0,-6 5 0,1 0 0</inkml:trace>
  <inkml:trace contextRef="#ctx0" brushRef="#br0" timeOffset="48663">25741 4650 20174,'-36'52'899,"-1"0"1,0-2 0,-1-2-541,-1-3 1,-1-2-1761,0-5 1,0-1 1535,2-5 0,1-1 0,3-4 0,1-2 562,4-5 0,1-2-607,-15 12 789,13-12-699,15-9 136,15-7-226,17-11-90,13-7 90,15-11-90,6-7 987,-23 15 0,-1-1-987,26-17 0,-8 4 0,-8 12 0,-11 14 0,-13 22 0,-6 28 0,-9-10 0,-2 4-413,2 8 0,0 2 413,-2 5 0,1 2 45,1 0 0,2-1-45,4-1 0,2-2 0,2-4 0,4-3 100,4-6 0,3-4-100,2-6 0,3-4 0,29 2-90,4-27 135,-27-10 0,1-6-454,1-9 0,-1-5 409,2-7 0,-1-3 0,0-8 0,-1-2-531,-2-4 1,-1 0 665,-2-1 0,-1 0 0,-4 4 0,-2 2-45,-2 6 0,-3 1-1,-3 7 1,-2 3 665,1-19-755,-6 15 182,-17 24-182,3 17 526,-14 20-1335,6 11-540,-2 7-360,-1 2 400,-1-4 1309,-4-9 0,-6-17 0,-5-9 0</inkml:trace>
  <inkml:trace contextRef="#ctx0" brushRef="#br0" timeOffset="48928">25554 4912 15857,'-33'-23'569,"0"1"1,4 0 0,2-1 2119,-14-23-2509,20 1-90,19 0 0,23 0 0,12-1 90,10 3-90,-4-1-90,-8-2 180,-20-3 89,-29 6 1,-11-1-45,0 7 0,-5 1-220,-2 2 1,-5-1 0,0 1 114,3 6 0,-1 1 0,-1 1-60,-1-2 0,-1 0 0,1 0 0,0-1 0,1 1 0,0-1-60,3 2 0,1-1 0,2 1 45,-11-12 0,4 1-45,8 6 0,5 0 0,-1-19-363,69 16-986,23 31 0,-6 9 0,4 8 1199,-5 10 0,-2 6 1,3 4-1,-2 4 1,-18-9-1,-1-1 1,0 1-1</inkml:trace>
  <inkml:trace contextRef="#ctx0" brushRef="#br0" timeOffset="49071">25684 4419 24083,'38'-5'869,"0"0"1,6-4 0,3-3-511,11-6 1,4-4-1676,-14 4 1,2-1 0,2-1 1375,6-2 0,1-1 0,1 0-38,-11 4 1,0 0-1,1 0 1,0 1-68,0-1 0,1 1 0,0 0 0,-1 0-293,-1 1 1,-1 0 0,0 1 0,-1 0-533,10-3 1,-1 1-1,-2 1 610,-8 2 0,-2 1 0,-2 2 0,4 0 0,-4 3 1,22-3-1</inkml:trace>
  <inkml:trace contextRef="#ctx0" brushRef="#br0" timeOffset="59827">21051 64 10991,'-25'51'-215,"1"0"1,-1 0-1,1 1 1,-1-1-1,0 0 1,0 3-1,-1-1 1,1 1-1,-1 1 1,0 0-1,0 0 1,2-3-1,1 0 1,-1 1-1,0 0 1,0 0-1,1 1 1,-1-1-1,-1 3 1,0-1-1,0 1 1,1 0-1,-1-1 1,0 1-1,0 0 1</inkml:trace>
  <inkml:trace contextRef="#ctx0" brushRef="#br0" timeOffset="60788">18164 14528 21745,'-52'15'1169,"0"1"0,3-2 1,0 0-676,4-2 1,1-2-1913,5-1 1,2-2 1956,-24 0 1091,17-7-1090,21-13-540,25-18 0,15 2 0,9-2-735,2 1 0,4-1 0,4-1 735,2 1 0,2-1 0,3 0 0,2-1 0,-1 3 0,1-1 0,2 0 0,1 0 0,1 0-308,-2 2 1,2 0-1,0 0 1,2 0-1,0 0 1,1 0 307,-3 2 0,0-1 0,1 1 0,0 0 0,2-1 0,-1 1 0,1-1-95,4-2 0,1 1 1,0-1-1,1 0 1,0 0-1,0-1 0,1 1 95,-6 2 0,1-1 0,1 1 0,-1-1 0,1 0 0,0 0 0,0 0 0,0-1-127,2-1 0,1 0 0,-1 0 1,1-1-1,0 0 0,0 0 1,-1 0-1,1 0 127,-6 3 0,0-1 0,0 1 0,-1-1 0,1 0 0,0 0 0,0 0 0,-1 0 0,1 0 0,-1 0 0,0 0 0,-1 0 0,0 1 0,1-2 0,-1 1 0,2-1 0,1 0 0,0-1 0,-1 1 0,1-1 0,2-1 0,0 0 0,1-1 0,0 0 0,0 0 0,-1 1 0,-1 1 0,-2 0 0,-2 2 0,5-4 0,-3 2 0,-1 1 0,-1 0 0,0 1 0,0-1 0,0 0 0,2-1 0,0 0 0,1 0 0,2-2 0,-1 1 0,1-1 0,-2 2 0,-2 0 0,-3 2 0,-4 2 147,18-12 1,-7 3 0,-3 1 0,0 0-148,0-2 0,1-1 0,-4 1 0,-3 3 0,-5 2 0,-3 3 0,-2-1 0,2-3 0,-1 1 0,-7 3 891,6-11-891,-15 12 1748,-12 11-1748,-9 9 2345,-15 29-4144,-3 4-629,-12 29 2428,4-3 0,11-20 0,1 1 0,0 1 0,0 0 0</inkml:trace>
  <inkml:trace contextRef="#ctx0" brushRef="#br0" timeOffset="61532">25502 15043 21385,'-31'21'899,"1"-1"1,1-1-1,0-1 0,-5-1 1,1-1 0,-10-1-91,-1-1 1,31-14-630,6-4-180,7-3 0,6-8 0,6-6 0,11-4 0,5-1 0,-2 3 0,2 0-602,16-14 0,2 0 602,-5 6 0,3 0 0,0 3 0,3-1 0,-1 2 0,5-2 0,0 2 0,-9 7 0,2 0 0,-4 4-60,-6 6 0,-3 5 60,16 11 0,-22 19 0,-20 23 0,-18 14 0,-2-16 0,-3 2 0,6-12 0,0 0 0,-2 8 0,3-3 0,13 9 0,18-9 0,21-12 0,4-16 0,5-5-363,-11-3 1,1-1 362,15 1 0,-1 0 0,12 0 1091,-8 16-1091,-38 7 125,-13 5-125,-34 5-630,-5-7-1079,-3-1-629,-2-1 2338,3-6 0,3-3 0,3-4 0</inkml:trace>
  <inkml:trace contextRef="#ctx0" brushRef="#br0" timeOffset="62164">26988 14365 22644,'-22'-46'2788,"-1"3"-2068,1 7-90,1 4-1,3 5-269,4 3 0,5 3-180,0 3-90,8 4 0,-2 5-90,3 5 0,0 2 90,0 2-90,0 36 0,-8 9 0,4 0 0,-1 6-1696,-2 1 0,0 3 1696,2 8 0,1 3 0,2-21 0,0 1 0,1 0-282,2 0 1,1 1 0,0 0 281,3 18 0,1-1 0,3-4 0,2-2 0,2-8 0,2-2 0,1-7 0,1-4-4,1-7 1,1-3 3,16 13 0,12-27 0,-15-15 2971,6-18-2971,-15-9 0,-3-5 0,0-7 0,0-2 0,1-3 1260,-3 3-1260,-1 2 12,-2-1-12,-7 15 0,1 2 0,-9 15 0,4 6 0,-2 2 0,0 0 0,0-3 0,-2-4 0,-4-4 0,-11-9 0,-5 6 0,-14 1 0,-2 23 0,0 11 0,0 5 0,7-1 0,0 3-205,-11 9 0,2 2 70,12-8 1,3-1-676,2 0 0,1 0-1258,-14 23-901,8-4 2969,2-10 0,9-8 0,1-7 0</inkml:trace>
  <inkml:trace contextRef="#ctx0" brushRef="#br0" timeOffset="62530">27447 14324 25253,'10'-64'2248,"-4"13"-1888,-2 24 0,-8 27-90,3 23-180,-2 21-90,5 10 0,5 8 0,6-1 0,0-24 0,3-1 0,11 12 0,9-1 0,-4-34 0,0-17 0,-2-17 0,0-8 0,-4 1 0,-2-3-534,11-16 1,-1-3 533,-7 6 0,-3 1 0,0 1 0,-1 0-136,-3 4 0,-1 1 136,11-18 0,-8 26 0,-9 27 0,-5 31 0,-7 24-392,-3-16 0,-1 3 392,0 5 0,1 2 0,-1 5 0,0 1 0,0 2 0,2 1 0,1 0 0,0-1-225,0-1 1,0-1-811,0-4 1,0-1-361,-1-4 1,2-2 1394,2-7 0,1-2 0,9 17 0,8-13 0</inkml:trace>
  <inkml:trace contextRef="#ctx0" brushRef="#br0" timeOffset="62981">29002 14102 24899,'7'-59'869,"-1"0"1,-2 3-1,-6 1-734,-7 3 0,-6 3-877,-6 2 1,-6 3 786,-9 1 0,-6 3-754,-9 1 1,-5 3 737,13 11 1,-2 2 0,-1 1-30,-5 1 0,-2 1 0,-6 2 18,3 5 0,-7 1 0,-4 2 0,0 1 0,3 1-397,8 2 0,1 0 0,0 2 0,-2 0 0,-3 1 391,4 2 1,-3-1 0,-2 1 0,-1 1 0,0 1 0,1 1 0,2 0-292,-3 3 1,2 0-1,1 2 1,0 1-1,-1 1 1,0 0 278,-4 2 0,0 1 0,-1 1 0,0 1 0,0 1 0,-1 1-117,8 0 0,-1 1 1,0 0-1,0 2 1,0 0-1,0 2 1,0 0 116,-2 2 0,0 2 0,0 0 0,-1 1 0,1 1 0,1 2 0,-1 0-59,7-2 1,0 1 0,0 1 0,1 0 0,-1 2 0,1-1 0,0 2 0,1 0 58,-1 1 0,0 0 0,1 2 0,-1-1 0,2 2 0,-1 0 0,1 0 0,0 0 0,2 1 0,-1 0 0,1 1 0,0 0 0,1 0 0,0 0 0,0 1 0,1 0 0,2 0 0,1-1 0,-1 1 0,2 0 0,-1 0 0,1 1 0,1-1 0,1 1 0,-5 3 0,2-1 0,1 1 0,-1 0 0,2 1 0,0 1 0,0 3 0,1 0 0,1 3 0,-1 2 0,1 1 0,1 0 0,1-1 0,2-1 0,3-2 9,0 2 0,2-3 0,2 0 1,1-1-1,2 2 0,0 2-9,-3 7 0,0 3 0,1 2 0,3-1 0,6-3 0,7-4 0,8 1 0,8-3 0,5-3 0,6-2 0,5-1 0,5-3 0,6-1 0,4-4 0,9 0 0,5-4 0,6-4 0,2-2 0,-3-6 0,4-3 0,2-3 0,2-1 0,1-2 0,-3-2 0,0-2 0,2-1 0,3-2 0,2-1 0,5-2 0,-14-3 0,3-1 0,3-2 0,2-1 0,2 0 0,1-1 0,0-1 0,0 0 0,-1-1 0,-2 1 0,-2-1 0,-2 0 0,-2 0 0,-1 0 0,0-1 0,-1 0 0,0 0 0,1-1 0,1-1 0,2 0 0,1-1 0,-2 1 0,1-1 0,2-1 0,1 1 0,1-2 0,1 1 0,0-1 0,-1-1 0,0 0 0,-1 0 0,-1-1 0,-2 0 0,-2 0-6,4-2 1,-1-1-1,-2 0 1,-1-1-1,0 0 1,-2-1-1,0 0 1,1-1-1,-1 0 1,1 0 5,0-1 0,-1 0 0,1-1 0,0 0 0,-1-1 0,0 0 0,0-1 0,-1 0 0,0 0 0,0-1 0,-1-1 0,-1 1 0,1-1 0,-1-1 0,-1 0 0,1 0 0,-1-2 0,-1 1 0,0-2 0,-1 0 0,4-3 0,-1-1 0,0 0 0,-1-2 0,0 0 0,-1 0 0,-1-2 0,-1 1 0,-1-2 0,4-3 0,-1-1 0,-1 0 0,-1-2 0,-1 1 0,-2-2 0,0 0 0,-3-1 0,-2 2 0,-2-1 0,-1 0 0,-1-1 0,-2-1 0,-1 0 0,-1 0 0,-2 0 0,0-3 0,-1-1 0,-2-1 0,-1 0 0,-3 1 0,-2-1 0,-2 0 0,0-4 0,-3 0 0,-3 0 0,-2-1 0,-3 2 0,-4 0 32,-1-7 1,-4 2-1,-4-1 1,-6 2 0,-10 0-85,-5 8 1,-8 0-1,-6 0 1,-4 1 0,-2 1-1,-1 3 1,2 3-309,-1 1 0,0 4 0,-1 1 1,-2 3-1,-2 0 0,-4 0-34,1 2 1,-3 0-1,-4 1 1,0 0-1,-2 1 1,0 3-1,1 2 1,2 3 393,0 3 0,0 4 0,2 2 0,-1 1 0,0 2 0,-1 1 0,0-1 0,-2 1 0,0 1 0,0 1 0,-1 0 0,0 2 0,0-1 0,0 1 0,-2 1 0,1 1 0,-1-1 0,1 1 0,-1-1 0,0 0 0,1 1 0</inkml:trace>
  <inkml:trace contextRef="#ctx0" brushRef="#br0" timeOffset="64197">30573 9331 23004,'17'-38'749,"-1"1"1,0 1 0,0 2-481,0 2 1,-1 2 0,13-19 90,-3 14-90,-3 17 179,-4 22-89,0 21-90,-1 29-813,-10-15 0,-2 4 588,1 9 0,-2 5-353,-2-14 1,-1 2 0,0 0 307,0 3 0,0 0 0,-1 0 0,0 1 0,0-1 0,0 0 45,0 19 0,0-2-360,-2-8 0,1-3 270,0-7 0,1-4-405,-4 21-629,4-26 312,2-30-1301,7-34 2068,10-36 0,-5 18 0,3-2 0,1-9 0,1 1 0</inkml:trace>
  <inkml:trace contextRef="#ctx0" brushRef="#br0" timeOffset="64581">31252 8675 20845,'-47'-29'509,"0"-1"1,-6 2 0,-2 1-390,12 10 0,-2 1 0,-1 2-998,-4 1 1,-1 2 0,-1 3 1057,-3 1 0,-1 3 0,0 3-366,-2 4 1,1 2 0,-1 5 365,0 2 0,0 4 0,1 3-90,0 6 0,0 3 0,3 5-304,12-5 0,1 3 0,1 2 0,2 3 259,-1 5 0,1 3 0,2 3 0,2 1-1,0 7 1,1 2 0,2 2 0,3 2-27,6-8 0,1 1 0,2 1 0,1 1 0,2 1-321,1 1 0,2 1 0,1 1 0,3 0 0,1 0 339,1 1 0,3-1 0,2 1 0,1-1 0,2 0-137,3-2 0,1 1 0,2-2 1,3 1-1,1-2 119,2-2 0,2 0 0,1-1 0,3-2 0,1 0 0,7 8 1,2-1 0,5-2 0,6-3-4,-2-12 0,4-2 0,3 0 0,4-3 0,1-4 0,2-3-15,3-4 0,2-4 0,2-3 0,2-4 0,1-3 0,2-3-32,-7-3 1,3-3-1,1-2 1,2-3-1,-1-2 1,0-2-1,-2-2 1,-3-2 31,2-2 0,-1-3 0,-2-3 0,-1-2 0,-1-2 0,-1-3 0,-1-2 12,0-5 1,0-3 0,-1-3 0,-2-3 0,-2-1 0,-3-1 0,-4 1-13,-2-3 0,-4-2 0,-2 0 0,-3-1 0,-1-1 0,0 0-15,0-2 1,-2-1 0,-1 0 0,-1-1 0,-1 0 0,-2-1 14,-1 1 0,-1-1 0,-1 0 0,-2 0 0,-2 0 0,-1 0-91,-1-8 1,-2 0 0,-2 0 0,-3 1 0,-3 0 90,-2 4 0,-2 0 0,-3 0 0,-3 2 0,-3 1-90,-8-9 0,-5 2 0,-4 3 0,-4 3-113,-5 4 1,-4 2 0,-4 4-1,-4 4-49,7 11 0,-4 2 0,-2 2 1,-2 3-1,0 2-306,-3 2 0,-2 2 1,-2 3-1,0 2 1,-1 2 557,-2 2 0,0 3 0,-2 1 0,0 3 0,1 2 0,-2 1 0,1 3 0,-1 2 0,0 0 0,1 2 0,-1 3 0,0 0 0,0 0 0,0 0 0,0-1 0</inkml:trace>
  <inkml:trace contextRef="#ctx0" brushRef="#br0" timeOffset="95450">22005 9792 24263,'-21'-45'719,"0"0"1,-2 0 0,-2 1-540,-5 0 0,-3 0-1304,-7 1 1,-6 2 1273,7 13 0,-3 1 0,-2 1-964,-10-1 1,-3 3 0,-3 0 880,8 5 1,-2 1-1,-2 1 1,-2 1-33,8 3 1,-1 1 0,-2 0 0,0 1 0,0 0-194,-5 0 0,-1 0 0,0 1 1,-1 0-1,-1 2 176,-3 1 0,0 1 0,-2 0 0,0 2 0,-1 1-237,9 1 1,-1 0 0,-1 1 0,0 2-1,-1 0 1,0 2 218,-3 2 0,0 1 0,-1 1 0,-1 2 0,1 2 0,-1 1-86,7 1 1,0 1 0,0 1 0,-1 1 0,1 1 0,-1 2 0,1 1 85,4 0 0,0 1 0,0 1 0,1 2 0,-1 0 0,0 1 0,0 1 0,1 1 0,-3 2 0,0 1 0,1 2 0,-1 0 0,1 2 0,0 0 0,0 1 0,0 0 0,4-2 0,1 1 0,0 0 0,0 1 0,0 1 0,1 0 0,-1 1 0,1 0 0,0 1 0,0 1 0,0 0 0,0 1 0,0 0 0,0 1 0,1 1 0,1 0 0,-1 0 0,2 1 0,-1 1 0,1 0 0,0 0 0,1 1 0,0 0 0,1 1 0,0 0 0,1 1 0,0 0 0,2-1 0,0 2 0,1-1 0,0 1 0,1 0 0,1 1 0,0 0 0,1 0 0,0 0 0,-2 5 0,1-1 0,1 1 0,0 0 0,1 0 0,2 2 0,0 2 0,2 2 0,5-6 0,1 3 0,0 2 0,0 2 0,2 0 0,1 0 0,1-1 0,2 0 0,0-2 0,3-2 0,-2 7 0,2-3 0,2-1 0,1 0 0,2 0 0,2 1 0,2 2 0,1-1 0,0 4 0,2 1 0,1 0 0,3-1 0,3-1 0,4-4 0,4-5 0,11 10 0,5-6 0,6-3 0,4-2 0,2-2 0,-2-8 0,3-2 0,2-1 0,3-1 0,2-3 0,1-1 0,6 0 0,3-3 0,1-1 0,3-3 0,1-1 0,2-2 0,-6-4 0,1-1 0,1-2 0,2-2 0,2-1 0,2-3 0,4-1 0,-10-4 0,4-2 0,2-2 0,2-1 0,2-1 0,1-1 0,-1-1 0,1-1 0,-2 0 0,-1 0 0,-3 0 0,3-1 0,-1 0 0,-2-1 0,-1-1 0,0 0 0,1-1 0,0 0 0,2-2 0,2 0 0,-7 1 0,3-2 0,1 0 0,1-1 0,0 0 0,1 0 0,0-2 0,-1 1 0,-1-1 0,-2-1 0,-2 0 0,-3 0 0,11-3 0,-3-2 0,-2 1 0,-1-2 0,-2 0 0,0-1 0,-1 0 0,1-1 0,-1 0 0,-1-1 0,-1 0 0,1 0 0,-2-1 0,0-1 0,0-1 0,-2 0 0,5-4 0,-1 0 0,-1-1 0,0-1 0,-2-2 0,-1 0 0,-1-1 0,-4-1 0,-1 0 0,0-2 0,-2 0 0,-2-2 0,0 0 0,-3-2 0,5-5 0,-3-3 0,-1 0 0,-2-1 0,-3-2 0,-1-1 0,-3 1 0,-2-2 0,-2-1 0,-2-1 0,-2 0 0,-2-1 0,-2 1 0,-2-1 0,-2-1 0,-3 0 0,-1 0 0,-1-1 0,-3 2 0,-1-1 0,-1 1 0,-3-2 0,-3-1 0,-2-3-270,-4 4 0,-3-4 0,-2-1 0,-2-2 1,-2 0-1,0 2 0,0 1 0,0 3-90,-2-7 0,0 4 0,-1 1 1,-1 1-1,-1-1 0,-2-3-11,1 7 0,-2-2 0,-1-1 0,0-1 0,-2 0 0,1 3 0,0 2 0,0 3 371,-6-9 0,0 3 0,-1 4 0,1 0 0,0 1 0,1 2 0,1 2 0,-1 0 0,0 0 0,1 1 0,0 2 0,1 0 0,0 1 0,-1-1 0,1 1 0</inkml:trace>
  <inkml:trace contextRef="#ctx0" brushRef="#br0" timeOffset="95966">20300 5704 18506,'-39'-17'1019,"0"0"1,3-1 0,1-2-930,2-4 0,3-2-423,2-2 0,1-1 422,3-2 1,2-1-258,0-2 1,1 0 211,2 0 1,0 0 90,1-1 0,1 0 45,0 2 0,0 0 22,1 1 1,1 1 246,-13-28 31,5 5 149,5 6 164,9 7-433,4 7 484,5 3-574,0 16 377,4 1-377,4 22 352,8 8-172,7 15-90,7 15-270,-12-19 0,0 2-376,4 5 0,1 0 286,2 3 0,1 1 0,1 2 0,1 0 0,0 0 0,1 1 0,-1-1 0,1-1 0,-2 0 0,-1-1 0,-1-2 0,1-1 0,-3-2 0,0-1-93,0-3 1,1-1-178,-1-3 1,2 0-721,26 15-449,2-6-90,-2-9-3058,10-9 4587,-22-19 0,1-17 0,-24-14 0</inkml:trace>
  <inkml:trace contextRef="#ctx0" brushRef="#br0" timeOffset="96134">20677 5468 21295,'-6'-44'719,"1"0"1,-3 2 0,-1 0-496,-1 1 1,-2 1-90,-1 4 0,-3 3 45,-18-17-90,-8 23-90,-13 37-905,21 10 0,-1 8 905,-7 14 0,1 9-506,9-10 0,1 3 0,0 2 476,-3 6 0,1 1 0,0 2-306,8-12 1,1 1 0,0 1-1,1-1 43,0 1 1,1-2 0,0 2 0,0 2 292,-4 10 0,0 3 0,1 0 0,3-4 0,1-2 0,1-2 0,1 1 0,3-5 0,-1-1 0,0 1 0,1 0 0</inkml:trace>
  <inkml:trace contextRef="#ctx0" brushRef="#br0" timeOffset="113367">28214 9001 20935,'-35'-41'1889,"1"0"-1169,0 1-91,1-1 1,-3-2-1,-1 2 1,-3-4-4340,-7 0 3980,22 20 0,-1 0-46,-4-1 1,-2 0 124,-4-2 0,-1 0-214,-8-2 0,-3 1 0,-8-2 0,-4 1-334,15 8 1,-2 1 0,-1 0 198,-5 0 0,-2-1 0,-2 2 0,-3-1 0,-1 2 0,-1 0 0,14 4 0,1 1 0,-3 0 0,-2 0 0,-3 2 0,-3 1 0,-2 0 0,1 1 0,3 1 0,0 0 0,3 2 0,0 0 0,-3 1 0,3 1 0,-4 0 0,0 1 0,2 1 0,4 2 0,-10 4 0,4 2 0,1 3 0,0 2 0,2 1 0,-1 4 0,1 2 0,1 2 0,0 3 0,1 4 0,1 2 0,2 2 0,0 3 0,2 3 0,0 6 0,11-3 0,-1 6 0,0 3 0,3 1 0,1-2 0,0 5 0,3-1 0,1 2 0,-1 3-282,6-8 1,-1 3 0,1 1 0,0 2 0,2 1 0,2 2 281,3 0 0,2 2 0,1 2 0,2 1 0,1 0 0,0-2 0,1-2-79,0-1 1,1-2 0,0-2-1,1 1 1,2 3 0,0 4 78,2-2 0,0 5 0,2 3 0,0 3 0,1 0 0,1-1 0,0-1 0,2-4 0,0-4-154,2 3 1,2-5 0,0-2-1,2 0 1,1 0 0,1 3 153,1 3 0,2 2 0,0 2 0,2 0 0,0-1 0,2-2 0,1-5 0,4 6 0,0-4 0,3-3 0,2 1 0,5 2 0,-4-12 0,4 2 0,2 0 0,1 1 0,2-1 0,0 0 0,0-2 0,-2-3-70,5 5 0,0-2 0,0-2 0,0 0 1,3-1-1,2 2 70,-3-5 0,3 2 0,1 0 0,1 0 0,1-1 0,0-1 0,0-3 0,-1-3-17,5 0 1,-1-3-1,1-2 1,0-2-1,0-1 1,2 0 16,1 0 0,0-1 0,1-2 0,1 0 0,0-1 0,1-1 0,0-1 0,1-1 0,1-1 0,0-1 0,0-1 0,0-1 0,1-1 0,0 0 0,0-2 0,0-1 0,1-1 0,0-1 36,-1-1 1,0 0-1,0-2 1,1-1 0,2-1-1,3-2-36,-11-2 0,2-2 0,3 0 0,1-1 0,0-2 0,0 1 0,-1-2 0,-2 1 0,-2-1 0,4-1 0,-3 0 0,-1 0 0,-1-1 0,0-1 0,2-1 0,2-1 0,1-1 0,4-1 0,1-1 0,0 0 0,0-2 0,-2 0 0,-2-2 0,-5 0 0,1-2 0,-4-2 0,-1 0 0,-3-2 0,0-1 0,0-1 0,9-6 0,-1-2 0,-1-2 0,-1-1 0,-2-1 0,-1-1 0,-2-1 0,-1-1 0,-1-2 0,-2-1 0,-1-2 0,-2-1 0,-1-1 0,-2-1 0,-1-2 31,-3 1 0,0-1 0,-3-1 0,-1-3 0,-3-5-31,-6 3 0,-2-6 0,-1-2 0,-1-2 0,-3-1 0,-1 2 0,-1 3 0,-2 0 0,-2 3 0,-2 0 0,-2 0 0,0-1 0,-2-3 0,-1 4 0,-1-2 0,0-2 0,-2-1 0,-1 0 0,-2 2 0,-1 1 0,-3 3 0,-3-4 0,-3 3 0,-2 1 0,-2 2 0,-2-1 0,-1 1 0,-1-1 0,-1 1 0,-3-1 0,-1 2 0,-1 0 0,-1 1 0,-3 0 0,-1 2 0,-1-1 0,-1 2 0,-2 1 0,-2 0 0,0 2 0,-3 0 0,0 1 0,-2 1 0,-1 1 0,-1 2-348,-1 0 1,-2 1 0,0 1 0,-2 1 0,0 2 0,-1 0-208,0 3 0,-1 0 1,-1 2-1,-1 1 0,1 1 1,-2 1 554,1 1 0,-1 2 0,0 0 0,0 2 0,-1 1 0,0 1 0,1 2 0,0 2 0,-1 0 0,0 2 0,1 0 0,-1 0 0,0 3 0,1-1 0,-1 0 0,1 1 0,0-1 0,-1 1 0</inkml:trace>
  <inkml:trace contextRef="#ctx0" brushRef="#br0" timeOffset="114366">30955 13049 24353,'-14'-28'3868,"1"3"-3508,7 7-360,-1 7 0,6 12 0,-3 19 0,8 26 0,-1-12 0,0 4-447,3 9 1,1 3 446,0 9 0,2 2-436,-3-17 1,0 1 0,0 1 435,1 1 0,-1 2 0,0-1 0,-1 1 0,1-1 0,-1 1 0,0-2 0,0 0 0,-1-1-180,1 19 0,0-3-900,1-5 1,0-3-510,0-8 0,0-4 1589,1-5 0,1-4 0,13 15 0,2-11 0</inkml:trace>
  <inkml:trace contextRef="#ctx0" brushRef="#br0" timeOffset="115623">31719 13523 27052,'-8'-59'1529,"-4"9"-1529,-13 16 0,-5 16 0,-5 20 0,2 16 0,5 16 0,13 12 0,9 8 0,16 1 0,12-1 0,9-6 0,10-11 0,0-12 0,-2-18 0,-7-16 0,-9-17 0,-11-14 0,-6-9 0,-16-5 0,-3 0 0,-13 4-1225,-4 4 325,-5 10-269,2 9-180,4 7-1260,13 8 1170,17 6-180,16 4 90,20 0 539,12-7 2448,8-7-199,-25 4 1,1-3-632,1-2 0,-1-2 47,0-3 0,-1-1-91,-2-1 1,-2-3 449,1-10 1,-5-2-316,5-17-449,-15 22 0,-5 1 0,-11-3-90,-7 9-90,-5 11 90,-11 15 117,6 11-207,-2 15 462,13 2-552,4 7 0,4-2 90,0 2-90,0-4 0,5 1 0,0-10 0,2-1 0,-4-13 0,-3-3 0,0-4 0,0 4 0,2 1 0,-2 0 0,2-1 0,0-4 0,0 0 0,2 0 0,0-4 0,1-5 0,-1-5 0,0-4 0,0 0 0,-2 2 0,0 2 0,-2 5 0,-6 43 0,0 13 0,-1 0 0,0 5-853,-1 2 0,1 1 853,-1 6 0,0 1 0,3 1 0,1 1-520,0-3 1,1-2 519,2-2 0,2-3-222,-2-6 0,2-3-498,1-6 1,1-3-900,7 18 179,13-26 181,9-30 630,11-33 584,-16 6 0,2-7 284,3-11 0,2-8 0,-2 1 30,-5 10 1,-1 0 0,1-3 22,-1 1 1,1-3-1,0 0 1,-3 2 156,-1 1 1,-3 2 0,0-1 271,2-9 0,0 0 0,-2 3-721,0-2 0,-2 2 157,0-6 0,-6 7-157,-12 16 0,-18 29 0,-15 28 0,9 1 0,0 4 508,-4 8 0,0 3-508,-1 5 0,1 1 0,1 2 0,3 0 0,2-3 0,3 2 0,3 7 0,4-2 0,3-18 0,3-1 620,4 5 1,6-5-621,15-14 150,13-14-510,15-21-90,8-15 180,-24 8 1,1-4 59,0-3 0,1-4 0,-2 1-316,5-8 0,-1-2 526,-5 5 0,-1-2 0,-2 1 45,-2-4 0,-4 1 89,-2 2 1,-1-1 232,-1-8 1,-2 3-143,-6 13 0,0 3-46,-2-4 1,-1 3 90,-5 3-270,-1 13 0,0 11 874,-3 18-874,-9 45 0,0 3-92,3-14 1,-1 1-359,2-10 1,1 1-1260,1 12 0,0-1 257,1-14 0,2-1 1452,0 5 0,2-3 0,7 0 0,0-9 0</inkml:trace>
  <inkml:trace contextRef="#ctx0" brushRef="#br0" timeOffset="115989">33119 13035 20987,'13'-57'1169,"-1"0"1,-1-3-1,-1-1-929,-5 17 0,-1-2 0,-1 1-1752,-2-2 0,0 0 0,-3 0 1602,-1-1 0,-2-1 0,-3 1 30,-2 1 0,-4 1 0,-4 1-20,-4 0 1,-4 2 0,-4 3-11,-7 2 0,-4 3 0,-5 4 60,-7 2 0,-6 5 0,-9 6-73,20 11 0,-7 4 0,-3 3 0,-2 1 0,-2 2 0,2 1 0,3 1-213,-3 0 0,2 2 0,1 1 1,-1 2-1,-2 1 0,-2 2 136,8-2 0,-3 2 0,-1 0 0,-2 2 0,0 0 0,1 1 0,0 1 0,3 1 0,2 1-169,-5 3 0,2 2 0,2 1 0,1 1 1,1 0-1,0 2 0,0 0 169,0 2 0,1 0 0,-1 1 0,2 0 0,-1 2 0,2 0 0,1 1 0,1 1 0,2-1 0,-1 2 0,2 0 0,1 1 0,1 1 0,1 0 0,-4 6 0,1 2 0,1 0 0,2 1 0,2 0 0,2 2-57,3-3 1,0 1 0,2 0 0,3 2 0,2 2 0,4 3 56,4 2 0,3 3 0,3 3 0,3 2 0,1-2 0,3-1 0,2-3 0,1 7 0,3-4 0,4-1 0,3 1 0,3 1 0,3 0 0,3 4 0,4 0 0,2-2 0,4-4 0,5-7 0,4-6 0,6-5 0,3-4 0,3-3 0,0-2 0,5 1 0,3-3 0,1-2 0,2-3 0,2-1 0,-8-5 0,0-2 0,1-1 0,3-2 0,1-2 0,4-2 0,-6-3 0,3-2 0,1-1 0,3-2 0,1 0 0,0-3 0,1 0 0,0-1 0,0-1-15,-4-2 0,2-1 1,-1-2-1,1 0 0,1-2 1,-1 0-1,1-1 0,-1 0 1,1 0-1,-1 0 15,0 0 0,1 0 0,-1 0 0,1 0 0,0-1 0,-1-1 0,0 0 0,-1-1 0,0-2 0,-1 0 0,5-3 0,0-1 0,0-1 0,-1-1 0,-1-1 0,-1-1 0,-2 0 0,-2 0 0,-4 0 0,8-5 0,-4-1 0,-3 0 0,-2-1 0,-2-1 0,-2-1 58,3-4 0,-2 0 1,-3-2-1,-4-4 0,-4-3-58,-3-10 0,-4-4 0,-4-4 0,-5-1 0,-5 0-113,-2 1 0,-4-1 0,-4 0 0,-7-1 0,-9 1-221,-8 11 0,-7-1 0,-6-1 0,-3 1 0,-3 1 0,1 2 0,3 3-88,-5-8 0,2 2 1,-1 2-1,-4 4 1,-7 4 421,-4 8 0,-6 3 0,-3 3 0,-3 3 0,2 3 0,2 2 0,4 4 0,1 3 0,0 3 0,1 1 0,-1 0 0,-1 1 0,0 0 0,1 0 0,-1-1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1:16:11.302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8889 8404 23184,'-24'-37'1259,"1"5"-899,1 10-90,3 10 179,1 16 1,6 21 180,4 25-360,6-13-1,2 4-552,3 11 0,2 3 433,-1-11 0,1 2 0,2 2-90,1 5-1,1 1 1,0 6-6,0-6 0,1 5 0,1 3 0,-1-1 0,0-3-575,-1 1 1,1-3 0,-1 1 0,1 3 520,0-1 0,0 2 0,1 2 0,-1-1 0,0-2 0,1 4 0,-1-1 0,1-3 0,-2-3 0,1-1 0,0-4 0,0 1 0,1 6 0,0 1 0,0-7-39,-3-13 0,0-6 39,0 18 0,-20-57 0,-11-24 0,0-12 0,-3-6-110,-3-5 1,-5-4 109,3 12 0,-5-2 0,-4-2 0,-1 4 0,-7 0 0,-4 2 0,-1 1 0,-1 1 0,1 0 0,-1 1 0,-1 2 0,-1 6 94,1 6 0,-3 4 1,1 6-1,4 7-94,3 7 0,3 7 0,1 7 0,-8 14 0,2 11 0,6 4 0,10 5 0,7 5 0,3 1 0,-1-1 0,2 1 0,10 0 0,9-2 0,8 0 0,10-6 0,23 5 0,9-11 0,-9-14 0,2-6 0,15 2 0,0-10-67,-15-15 1,-3-8 66,-1-1 0,-2-5 0,-5-4 0,-1-4 0,-4-3 0,-2-3-90,-5-2 0,-4-1-270,-1 1 1,-4 0-541,-5-31-269,-8 8-360,-8 5-720,-5 7 2249,-1 2 0,-3 5 0,1-1 0</inkml:trace>
  <inkml:trace contextRef="#ctx0" brushRef="#br0" timeOffset="276">9384 8263 24623,'19'-59'1169,"-3"15"-899,-2 30 450,-2 41-361,-4 5 1,0 8-922,2 16 1,0 6 711,0-11 0,1 3 0,0 2-671,-1-8 1,1 1 0,0 2 0,0 0 520,3 4 0,0 2 0,0 0 0,1 1 0,1 3 0,1 0 0,0 1 0,0-1-531,2 1 1,-1-1-1,1 1 1,1-2 530,-1 0 0,1-2 0,0 0 0,0 0 0,-1-5 0,1 0 0,-1-1 0,1-2-311,4 12 0,1-3 0,-1-1-49,-3-8 0,0-1 0,0-3-540,6 11 1,-1-6-405,-5-12 0,0-5 1304,10 0 0,-9-41 0,-6-22 0</inkml:trace>
  <inkml:trace contextRef="#ctx0" brushRef="#br0" timeOffset="852">9868 8250 24083,'-14'-54'420,"0"0"0,4 8 0,4 3 29,14-13 136,24 59 0,8 16-451,-2 5 1,2 9-1992,2 4 1,2 8-1,-1 0 1917,-6-1 0,-2 1 0,1 5-42,-7-9 0,0 3 0,1 2 0,-1 1 0,-2 0-288,4 10 1,-2 0 0,-1 1-1,0 0 270,0-1 0,-1 0 0,-1-1 0,-3-2 181,-1 9 0,-4-3 1,-5-5-137,-4-7 0,-6-4-87,-6-7 1,-3-3 131,-15 13 1873,-16-22-1873,-8-27 0,0-23-90,2-21 0,26 17 0,3-1 1374,3-3 0,4 0-1284,8-33-90,8 34 0,5 1 0,5 2 0,4 3 317,7 1 0,4 5-317,4 3 0,3 4 0,3 3 0,2 4-219,2 5 1,1 5 218,0 2 0,-2 4 0,1 2 0,-2 3 0,-5 2 0,-1 2 0,-2 0 0,-3 1 0,-5-1 0,-3 1 0,22 14 90,-15-5 180,-6-8 9,-11-10-279,-7-23 493,-15-12-493,-7-20 0,-2-6 0,0 8 0,-1-2-829,0 0 0,1-3 0,-1-1 829,-3-15 0,0 0 0,4 17 0,1 0 0,-1-1-343,0-1 0,0-1 0,-1 1 343,0 0 0,-1 0 0,1 1 0,0 1 0,0 1 0,0 1 0,-9-20 0,1 3-985,2 3 0,1 3 985,1 6 0,0 2 0,3 7 0,1 1 0,-9-19 0,6 15 1860,9 14-2130,-2 11 381,6 9-1100,-8 9 3212,0 9-3393,-7 9-449,-4 9-989,-9 7 2608,-9 5 0,-9 4 0,22-22 0,1 1 0</inkml:trace>
  <inkml:trace contextRef="#ctx0" brushRef="#br0" timeOffset="1203">7598 8865 19508,'-52'16'389,"1"-1"1,0 1 0,0-1 0,-12 4 0,2-1 0,2-1-241,7-3 1,3-1 0,2-2 30,-9 2 0,7-3 270,-6-1 1510,60-22-1870,25-4 0,13-2-705,3 0 0,5-2 1,4 0 636,-1 1 1,3-1-1,2-1 1,2 1-316,-3 1 1,1 0 0,1 0-1,2 0 1,0 0 292,-5 2 0,1-1 0,2 1 0,-1-1 0,1 1 0,1-1-174,-8 2 0,2 0 0,-1 1 1,1-1-1,0 0 0,0 0 0,0 0 199,2 0 1,-1 0 0,1 0 0,0 0 0,0 0-1,0-1 1,0 1-169,0 0 1,1-1 0,-1 1-1,0 0 1,1-1 0,-1 1 0,0-1 180,0 1 1,-1-1-1,1 1 1,-1-1-1,1 1 1,-1-1-1,0 1-33,7-3 1,0 0-1,0 0 1,-1 0-1,0 0 1,-1 0 9,-3 1 0,0 0 0,-1 0 0,-1 0 0,0 0 0,-1 0 2,6-2 0,-1 0 0,-1-1 1,-1 1-1,-1 0-17,5-2 0,0-1 0,-2 1 0,-3 0 134,-7 3 0,-1 0 0,-2 0 0,-2 1-134,5-3 0,-2 1 0,-3 1 661,9-5 1,-3 2-662,-2 2 0,-5 3 0,6-2 1348,-7 3-3777,-35 23 3078,-6 10 0,-2 16 1,0 7-1</inkml:trace>
  <inkml:trace contextRef="#ctx0" brushRef="#br0" timeOffset="3857">23597 8639 22014,'0'62'854,"1"-24"1,2 3-540,-1 11 0,2 4-1185,0-10 1,1 1-1,0 2 1050,1 7 0,0 1 0,0 1-441,3 4 1,-1 2 0,2 1 350,-1 0 0,1 2 0,-1-2 0,1-2 0,1 0 0,-1-2 119,0-5 1,0-1 0,0-1-349,-1-8 0,-1-1 0,0-2 409,3 9 0,-1-5-270,4 14 0,-8-44 0,-3-51 0,-2-9 0,-2-8-26,1 5 0,0-3 0,0-2 26,0-12 0,0-3 0,0-2-99,1 11 1,0-2 0,0 0 0,0-2 98,0 9 0,0-2 0,1 0 0,0-1 0,0-1 0,1-4 0,1-2 0,0 0 0,0 0 0,1-1 0,0 7 0,-1 1 0,1-2 0,1 1 0,0 0 0,1-1-220,0 0 0,0 0 0,1-1 0,1 1 0,0-1 0,1 2 220,0 0 0,0 0 0,1 0 0,1 1 0,1 0 0,0 2-14,3-7 0,0 2 0,1 0 0,4 1 0,4-1-196,2 5 0,5-1 0,2 1 1,2 1-1,1 2 0,-2 4-95,7-6 0,0 5 0,2 2 0,4 1 89,-1 4 0,4-1 0,1 3 1,0 3-1,-2 8-84,11 2 0,-1 9 0,-1 5 390,-4 2 1,-1 5 0,-2 4-226,16 7 0,-6 10 45,-11 9 1,-8 9 89,-11 8 0,-10 10 89,-16-8 1,-6 7 0,-5 4 0,-3 0 36,-2-4 0,-4 1 0,-2 1 0,0 0 0,-1 0-72,1 1 0,-1 1 0,-1 0 0,0 0 0,-1-1 0,-3 1 0,-2 0 0,-1 0 0,1-2 0,3-4 6,-5 12 0,2-4 0,2-1 108,2-2 1,1-1 0,3 0-79,4-5 0,2-1 0,3 0 508,1 16 1,6-2-509,8-7 0,5-3-45,5-7 0,4-4-45,4-6 0,4-5 215,2-6 1,3-5-216,-1-5 0,0-5 2407,31-1-2362,-36-25 0,-5-9-45,-7-26 450,-18 3 0,-14-7-428,-7 12 1,-9-3-1,-5 0 1,2 1-683,-6-6 0,0 2 0,-5-3 660,9 11 0,-2-3 0,-3-1 0,1 2 0,1 2 22,-2 1 1,0 2-1,1 1 1,-1 0-23,1 0 0,-1 0 0,1 1 0,0 0-177,1 2 0,1 0 1,-1 1-1,2 0 237,-8-7 0,2 1 0,1 1-56,5 5 0,2 1 0,3-2 26,4-2 0,3-2 0,7 2-30,8-2 0,10 0-718,15-8 1,13 3 717,25 13 0,12 8 0,-12 5 0,4 2 0,2 0 54,-7 4 0,1 1 0,2 0 0,1 0-54,4 0 0,1 1 0,1 0 0,0 0 0,3 1 0,1 0 0,1 1 0,-1 0-114,-12 2 0,0 0 0,-1 1 0,1 0 0,0 0 114,11 0 0,1 1 0,-1 0 0,0 1-23,-4 0 1,0 0-1,0 1 1,-2 2 22,-5 0 0,-1 2 0,-1 1 0,-1 2-133,7 1 1,-1 2-1,-4 5 133,-8 2 0,-3 3 0,-5 5 0,5 15 0,-9 8 502,-9 6 0,-10 9-502,-13-13 0,-5 6 0,-3 2 0,1-3 0,-2 5 0,0-2 0,-2 2 49,-1 0 0,-1 2 0,-1 0 0,1-4-49,1-1 0,1-4 0,1-1 0,1-1 0,1 0 0,1-2 0,2 19 0,2-3 45,4-5 0,2-3-45,5-6 0,3-3 828,2-6 1,2-3-829,3-6 0,1-3 0,21 11 90,9-35-90,-22-24 0,-2-41 45,-25 22 0,-6-4 1,1-9 1,-2-4-2,-4-8 0,-1-1-112,4 18 1,-1-1-1,1 0 157,-1-1 0,0 0 0,1 1-30,1 2 0,0 0 0,0 2-60,-3-16 0,2 4 789,3 9 0,1 4-789,-2-15 225,8 36-225,5 38 0,7 36 0,-6-14 0,0 4-343,2 6 1,-1 2 342,0 2 0,0 0 0,-1-1 0,1-2 338,-2-2 0,0-3-293,-2-7 0,0-1 219,2 22-264,-2-21 0,-2-27 0,2-27 0,4-31 0,-2 14 0,2-4 408,3-6 0,2-3-408,5-6 0,3-2 0,2-4 0,3 1 0,3 1 0,1 0 0,0 6 0,1 2 0,-1 8 0,1 4 217,-3 10 0,1 5-217,26 2 0,-4 32 0,-6 28 0,-25-11 0,-3 6 45,-1 25 0,-4 4-481,-4-16 0,-3 0 481,0 14 0,-3-3-45,-4 7-11,0-16 11,0-12 1107,0-13-1107,0-12 191,22-33-191,3-12 0,0 1 0,2-3 105,0 0 0,1 0-105,2-4 0,1 1-45,1 0 0,-1 3 90,0 2 0,-1 4-87,25-8 42,-4 27 90,-8 31 0,-3 27-310,-23-17 1,-3 4 219,0 3 0,-2 1 0,-2 0 0,-2 0 45,-1-1 0,-2-1-130,-1-3 1,-1-2 84,0 24 0,-3-14 723,0-12-813,0-17 146,-5-8-56,-5-16 559,-9-11-829,-9-13-450,-3-7-629,-9-3-630,-3 4 1979,10 17 0,-1 2 0,-12-9 0,16 14 0,0 0 0</inkml:trace>
  <inkml:trace contextRef="#ctx0" brushRef="#br0" timeOffset="4099">27812 7576 23094,'22'-41'509,"0"1"1,3-1 0,1 0-150,2 1 0,1 1-1923,4 0 0,1 1 1922,2 1 1,1 2-45,1 1 0,2 4 76,-1 3 1,1 3-212,-1 6 0,1 5 187,-3 8 1,0 7-368,-1 9 0,-2 9 0,-1 11 0,-4 8 0,1 13 0,-4 5-348,-9-13 1,-1 1 0,-2 1 347,0 3 0,0 1 0,-1 1 0,-1-1 0,0 0 0,-2 0 0,-1-2 0,-2-1 0,0 0-270,2 20 0,-4-3-1080,-8-5 1,-7-2 1461,-4-5 0,-9-2 0,-11-6 1,-7-3-1,-5-1 0,-1-1 1</inkml:trace>
  <inkml:trace contextRef="#ctx0" brushRef="#br0" timeOffset="4685">15240 9154 22374,'-52'3'899,"0"-1"1,3 1 0,2-1-676,5-2 1,3 0 225,-24 0 180,22 6-1,32 1-89,41 7-405,6-10 0,9-1-843,-3 1 1,4 1-1,3-2 753,-1-1 0,3-2 0,2-1 0,2 2-547,-3 0 0,2 0 0,1 1 1,2-1-1,1 0 502,-3-1 0,1 0 0,0 0 0,2 0 0,1 0 0,0 0-249,-4 0 1,-1 0 0,1 0-1,1 0 1,2 0 0,3 0-1,2 0 249,-7-1 0,3 0 0,3 0 0,1 0 0,2 0 0,1-1 0,0 1 0,-1-1 0,-1 1 0,-1-1 0,-3 1-130,3-1 1,-2 1 0,-1-1 0,-1 1 0,0-1 0,0 0 0,1 0 0,2 0 0,3 0 129,-7 0 0,1 0 0,2-1 0,1 1 0,1 0 0,0-1 0,1 0 0,-1 0 0,1 0 0,-1 0 0,0 0 0,-1-1-25,-1 0 0,0 0 0,1 0 0,0-1 0,0 1 0,-1-1 0,0 0 0,-1 0 1,0 1-1,-2-1 0,-1 0 0,-1 1 25,5-1 0,-2 0 0,-2 0 0,-1 1 0,0-1 0,0 0 0,0 0 0,1 0 0,3 0 0,1 0 0,2-1 0,3 0 0,0 0 0,0 0 0,0-1 0,-2 1 0,-2 0 0,-3 1 0,-5-1 0,8 0 0,-4 0 0,-3 0 0,-3 0 0,1 0 0,1 0 44,12-1 0,2-1 0,-2 0 0,-3 1 1,-5-1-45,6-1 0,-5 1 0,-3-1 366,3 1 0,-2 1 0,-26-4-1896,-33-5-448,-59 4 935,4 8 0,-6 1 1043,10 2 0,-4-1 0,0 1 0,-9 1 0,-2 0 0,0 0 0,12 0 0,1 0 0,-1 0 0,0 0 0</inkml:trace>
  <inkml:trace contextRef="#ctx0" brushRef="#br0" timeOffset="4982">18379 8123 24983,'-28'-35'742,"1"0"0,-1-1 0,-8-14 0,3 0-517,7 3 0,4 1-1288,5 7 1,2 3 1062,-3-10 704,8 36-704,11 52 0,3 2 0,1 8-430,-1-6 0,1 4 0,0 6 430,0-1 0,0 7 0,0 4 0,-1 0 0,1-3-487,-1-8 0,-1-2 0,1 0 0,-1 1 1,1 3 486,0 4 0,0 3 0,0 1 0,0 1 0,0-2 0,-1-3-170,1-1 1,0-4-1,-1 0 1,1-1 0,-1 0 169,1 0 0,0-1 0,-1 1 0,1-1 0,0 0 0,1 10 0,1-1 0,-1-1 0,1 0 0,-1-5 0,0-2 0,0 0 0,1 2 0,1 7 0,1 3 0,0-2 0,0-4-238,-1-1 1,0-5-1,0 2 238,1 9 0,1 0 0,-1-6 0,-1-6 0,-2-6 0,-1-5 0,-2-2 380,1-6 0,-2-2-2089,1 18-1079,0-15 2788,0-17 0,0-21 0,-2-13 0</inkml:trace>
  <inkml:trace contextRef="#ctx0" brushRef="#br0" timeOffset="34414">23934 15468 24443,'-20'-36'539,"-1"-1"1,2 5 0,0 3 90,-10-14 89,7 22-179,11 23-90,9 23-270,11 21-180,7 15-1696,-6-27 0,1 1 1696,1-1 0,0 0 0,9 27-27,-3-11 27,-8-12 0,-8-23 0,-10-22 0,-8-35 0,4 4 0,1-5-1130,0-17 0,1-6 1130,5 9 0,0-4 0,3-2 0,0 9 0,2-3 0,0-1 0,2 0 41,1-7 0,1-1 0,2 0 0,1-1-41,-1 12 0,1 0 0,1 0 0,1-1 0,1 2 0,2 0 0,0 0 0,2 1 0,0 0 0,3 2 0,4-12 0,3 2 0,1 1 0,2 1 0,2 5 0,1 1 0,2 1 0,2 3-270,0 3 0,2 1 1,2 2-1,0 3 270,-1 4 0,1 1 0,2 3 0,2 1-599,10 1 1,3 1-1,1 4 1,-4 2 388,-1 3 0,-3 2 0,2 5 549,8 0 0,2 3 0,-10 15-429,-9 26 1,-13 13 178,-13-4 1,-9 6 254,-6 0 0,-5 5 1,-5-1-256,-6-3 1,-5-1 0,-1 2 0,-3 6 0,-1 1 0,-1 1 8,-2 3 1,0 1-1,-1 0-53,7-14 0,1 0 0,-1 0 0,1 0-15,-5 14 0,0-1 0,1-1 0,3-3 0,1-2 0,2 0-30,4-5 0,1-1 0,2-2 45,-3 15 0,4-2-45,5-10 0,2-3 614,1-8 1,2-2-525,2 12 113,0-30-23,-3-27 0,-6-39-90,3 11 0,-2-3-427,-1-13 1,0-3 396,2 13 0,0-2 0,0 0-60,1-5 0,-1 1 0,2-2 94,0 0 1,2 0-1,0-1-94,0 2 0,0 1 0,2 0 0,2 3 0,3 2 0,1 0 0,5-16 0,5 3 0,5 8 0,7 4-14,2 7 0,7 6 14,22 8 0,7 17 0,-21 18 0,0 11 0,-1 3-341,1 0 0,0 4 0,-4 5 341,0 16 0,-5 7 0,-5 1 0,-10-5 0,-4 0 0,-1 1 0,0 2 0,-1 1 0,-1-1 0,-1-1 0,-1 0 0,0 1 0,2 9 0,0 1 0,-1-4 0,0 3 0,-1-3 0,2 7 0,-1-9 2037,-4-16-2037,-1-27 1421,0-32-1421,2-24 0,1-9 0,-2 3 0,2-2-278,-1 0 1,1-4-1,0 2 278,4-15 0,1 2 0,0 1 0,1 1 0,-1 5 0,0 3 0,-1 9 0,1 4 0,11-12 1587,-2 32-1587,1 36 0,-3 27 0,-11-9 0,-2 3-231,1 3 1,-2 2 230,1 1 0,-1 1 0,0-3 0,0-1 0,0-5 0,0-2 0,8 22 0,17-29 0,-2-33 0,19-33 206,-25 7 1,-2-6-207,5-5 0,-1-3 0,3-1 0,1-2 0,-4 8 0,1-2 0,-1 4 0,2 0 0,0 3 0,5-4 0,0 12 0,2 29 0,-1 34 0,-19-4 0,-2 4-96,2 7 0,-1 2 96,-1 4 0,0 2 0,0-1 0,-1-1 0,-1-3 0,0 1-186,1 2 0,0-1 186,4 11 742,1-10-742,-12-39 0,-2-55 0,-9-5 0,1 5 0,-1-3-114,-2 4 0,-2 1 114,-1-2 0,-1 0 0,0 3 0,0 2 0,0 4 0,-1 3 0,-8-19 394,4 18-394,7 24 0,4 17 0,12 21 0,6 6 0,13 2 975,8-4-975,13-10 0,6-9-307,10-15 307,-30-2 0,-1-4 0,3-3 0,-1-4 0,0-1 0,0-2 0,6-7 0,-1 0 0,13-10 0,2 0 0,-34 30 0,-10 16 0,-4 18 0,-6 12 0,0 9 0,0 0 0,0-7 0,0 1 307,1-30-307,7-11 0,8-37 0,11-19-365,-9 23 0,1 0 365,1-3 0,1 2 0,-1 3 0,1 2 0,15-19 0,-6 18 0,-7 19 0,-5 22 0,-6 20 0,-2 18 0,-4-10 0,0 3 0,3 23 246,-3-25 1,0-2-247,4 4 0,2-9 0,2-17 0,21-31 0,-2-19 0,-7 5 0,0-4-275,-2 0 1,-1 0 274,0 0 0,1 0 0,-3 3 0,1 1 224,14-19-224,3 5 0,-14 17 0,2 6 0,-15 15 0,-2 12 562,-3 4-562,-2 9 0,1 3 0,1 1-3149,8 11 721,2-13-271,11-2 2699,8-21 0,9-11 0,9-8 0</inkml:trace>
  <inkml:trace contextRef="#ctx0" brushRef="#br0" timeOffset="35214">30180 13505 25702,'3'-37'854,"0"-1"1,-3-28-405,-14 16 90,-12 19-360,-15 15-180,-8 14 0,-6 15-676,-2 10 676,0 12 0,29-16 0,-1 2 110,-8 7 0,-1 0-110,7-5 0,1 0 0,0-1 0,3-2 112,-4 0-112,32-18 0,16-9 0,26-7 0,18 0-158,-22 8 0,1 1 158,4 0 0,0 3 0,3 5 0,0 4 0,-3 3 0,-2 5 0,-2 7 0,-5 6 0,-7 7 0,-6 5 0,-8 8 0,-8 5-852,-11 8 0,-10 3 852,0-16 0,-3 1 0,-4-1 0,-6 5 0,-2-1 0,-4 0 0,-3 1 0,-3-1 0,-1 0-424,9-14 0,-2 0 1,0-1-1,-1-1 424,-12 10 0,-1-2 0,0-2 0,3-4 0,-1-2 0,1-1 0,3-6 0,0-2 0,2-2 0,-13 5 0,2-6 0,10-7 0,2-7 0,-13-12 0,33-29 0,33-29 0,9 21 0,7-2-142,8-3 1,6 2 141,-11 13 0,3 1 0,1 3 0,2 1 0,2 4 0,1 2 0,0 3 0,2 4 0,0 3 58,2 3 0,1 5 0,0 3-58,1 4 0,1 3 0,-1 4 0,0 3 0,0 3 0,2 5 0,0 3 0,3 6 0,-2 2 0,-3-2 0,1 3 0,-4 1 0,1 1 80,-3-1 0,1 1 1,-2 1-1,-6-1-1159,6 15 0,-9-2-585,-5-3 0,-5 0 1635,-7-6 1,-4 0-1,-5-8 1,-2 0-1,-2 27 1</inkml:trace>
  <inkml:trace contextRef="#ctx0" brushRef="#br0" timeOffset="35866">31308 13682 22644,'24'-38'929,"0"1"1,-2 0-1,-2 0-659,-3 0 0,-3-1-406,-4 0 1,-3-1 450,-4-1 0,-5-1-471,-4-4 0,-6 0 291,-6-4 0,-6 0-561,-8-6 1,-6 0 455,5 15 0,-4 1 0,-3 0-469,5 6 0,-3 1 1,-1 0-1,-3 0 439,-5-2 0,-4 0 0,-1 1 0,-2 0-324,4 5 0,-1 1 0,-2 0 1,-1 1-1,-2 0 324,4 4 0,-1 0 0,-2 1 0,-1 0 0,0 1 0,-2 1-155,4 2 1,-2 1 0,0 0-1,-1 1 1,-1 0 0,0 1-1,-2 1 155,4 1 0,-1 0 0,-1 1 0,-1 1 0,0 0 0,0 1 0,-1 0 0,-1 0-67,4 2 1,-1-1-1,0 2 1,-1-1-1,0 1 1,-1 1 0,1-1-1,-1 2 1,0-1 66,-3 0 0,0 1 0,-1 0 0,0 1 0,0 0 0,0 0 0,-1 1 0,0 0 0,0 1-18,5 0 0,-1 1 1,0 0-1,0 0 1,0 1-1,-1 1 1,0-1-1,1 1 1,-1 0-1,0 1 27,-1 0 0,0 0 0,0 0 0,0 1 0,0 0 0,0 0 0,-1 1 0,1 1 0,-1-1 0,1 2-9,-1-1 0,0 1 0,0 1 0,0 0 0,0 1 0,-1-1 0,1 2 0,0-1 0,0 1 0,0 0 0,1 1 0,0 0 0,1-1 0,0 1 0,-1 1 0,0 0 0,0 1 0,-2 1 0,-1 1 0,-2 1 0,9-2 0,-2 2 0,-2 1 0,-1 0 0,0 1 0,-2 1 0,1 0 0,-1 1 0,1 0 0,0-1 0,1 1 0,1 0 0,2-1 0,2 0 0,-4 1 0,2 0 0,1 0 0,2 0 0,0 0 0,1 0 0,-1 1 0,0 0 0,0 0 0,-2 2 0,-1 0 0,5-1 0,-2 0 0,-1 1 0,-1 0 0,0 1 0,-1 0 0,0 1 0,1-1 0,0 1 0,2 0 0,0 1 0,3-1 0,1 0 0,3-1 0,-11 7 0,4-1 0,1 1 0,3-1 0,1 1 0,0 0 0,1 1 0,1 0 0,-1 1 0,-5 3 0,1 1 0,0 0 0,1 1 0,1 1 0,1 0 0,0 1 0,2 0 0,2-1 0,1 0 0,0 2 0,2-1 0,0 1 0,1 1 0,1 0 0,2 0 0,-4 4 0,2 1 0,0 0 0,2 1 0,2 0 0,0 0 0,3 1 0,-3 5 0,2 2 0,1-1 0,3 1 0,1 1 0,4 0 0,3-3 0,2 1 0,1 0 0,4 1 0,1 0 0,4 0 0,2-1 0,2 0 0,3 1 0,1-1 0,4 1 0,2-1 0,3 11 0,4 1 0,4-1 0,3-1 0,4 0 0,0-10 0,3-1 0,3 1 0,3-2 0,1 0 0,3-2 0,4 2 0,2 0 0,3-2 0,2-1 0,2-1 0,2-1 0,-2-6 0,1-1 0,3-1 0,1 0 0,1-2 0,1-1 0,2-1 0,-4-3 0,1-1 0,0-1 0,2-1 0,1 0 0,3-2 0,3 1 0,2-2 0,-8-6 0,2 0 0,3 0 0,2-1 0,1 0 0,2-1 0,1 0 0,0-1 0,0 0 0,-1 0 0,0-2 0,-2 1 0,-1-2 0,2 1 0,-2-1 0,0 0 0,-2-1 0,1-1 0,0 0 0,0-1 0,1 0 0,1 0 0,2 0 0,1-1 0,-6 0 0,1-1 0,1 0 0,2 0 0,1 0 0,1 0 0,0 0 0,0-1 0,0 0 0,0-1 0,-1 0 0,-1-1 0,0 0 0,-2-1 0,-2-1 0,10 0 0,-3-1 0,0-1 0,-1 0 0,-1-2 0,-1 0 0,1 0 0,-1-1 0,0 0 0,1-1 0,1 0 0,1 0 0,1-1 0,-1 0 0,0 0 0,1-1 0,0 0 0,-1-1 0,1 0 0,0-1 0,-1-1 0,1 0 0,-5 1 0,0-2 0,0 1 0,0-2 0,1 1 0,-1-1 0,0-1 0,0 1 0,0-2 0,0 0 0,1 0 0,-1-1 0,1 0 0,0-1 0,0 0 0,0-1 0,0 0 0,0-1 0,0 0 0,0-1 0,0 0 0,0 0 0,-1-1 0,1-1 0,0 0 0,0-1 0,-1 0 0,1 0 0,0-1 0,-1-1 0,1 0 0,-1-1 0,0 0 0,0 0 0,0-1 0,-1-1 0,1 0 0,-1 0 0,0-1 0,0-1 0,0 0 0,0-1 0,-1 0 0,0 0 0,0-1 0,0-1 0,-1 0 0,0 0 0,-2-1 0,1 1 0,-1 0 0,-1-1 0,0 0 0,0-1 0,0-1 0,0-1 0,0-1 0,0-1 0,0-2 0,1-1 0,-8 3 0,1-1 0,1-1 0,0-1 0,0-2 0,0 0 0,1-1 0,-1 0 0,0-2 0,-1 0 0,0 0 0,-1-1 0,0 1 0,-2-1 0,-1 0 0,0 0 0,1-4 0,0-1 0,-2 0 0,0 0 0,-1-1 0,-1-1 0,0 0 0,-1 0 0,0 0 0,-1-1 0,-1 1 0,1-1 0,-1 1 0,0-1 0,2-2 0,1 0 0,0 0 0,0 0 0,-1-1 0,0 0 0,-1 1 0,-1-1 0,-2 0 0,-2 0 0,-1 0 0,-3 0 0,-3 1 0,1-7 0,-1-2 0,-2 1 0,-1-1 0,-3 0 0,-3 1 0,-3 2 0,-3 1 0,-4 1 0,-4 4 0,-4-12 0,-7 2 0,-6 4 0,-4 0 0,-3 3 0,-3 0 0,-4 0 0,-3 2 0,-4 0 0,-4 3 0,-2 1 0,-3 2-26,2 7 0,-2 2 1,-3 0-1,-2 3 0,-2 1 1,-1 1-1,-2 2-267,3 4 1,-2 0 0,-1 3-1,-2 0 1,0 2 0,-2 1 0,0 1-1,-1 1-112,-3 0 0,-1 2 1,-2 1-1,0 1 0,0 2 1,-2 0-1,0 2 0,0 0 405,5 3 0,-1 0 0,-1 1 0,0 1 0,0 1 0,-1 1 0,0 1 0,0 0 0,0 1 0,-3 0 0,0 2 0,0 1 0,0 1 0,-1 0 0,1 1 0,-1 0 0,0 0 0,0 1 0,6 1 0,0 0 0,-1 0 0,1-1 0,0 1 0,0 0 0,0 0 0,-1 0 0,1 0 0,0 0 0</inkml:trace>
  <inkml:trace contextRef="#ctx0" brushRef="#br0" timeOffset="41932">22984 15048 24443,'2'-9'2429,"0"0"-2160,0 4 271,2 1 90,0 16-360,4 11-270,4 22 0,4 18-1030,-7-24 0,1 2 1030,1 4 0,0 1 0,-1 2 0,1 1-380,0 0 0,0 0 380,-2-2 0,0-1 0,0-5 0,-1-1 0,-2-4 0,0-2 0,2 19 0,-4-13 0,-2-17 0,-8-16 1869,-4-19-1869,-9-15 0,-7-10 0,-6-4 0,-7 3 0,-4 3 0,-2 8 0,3 7 0,-13 11 0,16 11 951,-2 10-951,21 8 0,15 9 0,19-11 0,8-1 0,18-23 0,3-14 0,8-19-336,-23 13 1,1-2 335,1-4 0,-1-2-417,0-3 0,-1-1 417,-1-1 0,-1 0 0,-3 3 0,1 0-60,1-5 1,-1 2 59,7-4 0,-2 7 0,-21 45 0,-4 19 0,-4 15 0,-6 7 0,5 2 0,-4-4 604,5-7-604,0-10 880,0-8-880,3-18 140,5-12-140,5-22 0,5-12 0,2-14-334,1-2 334,1-2 0,-3 9 0,-3 9 0,-4 14 0,-5 22 0,-4 13 0,-3 19 0,0 17 334,2-9-334,0 4 0,2-19 0,0-10 0,2-4 0,1-8 0,1-6 0,2-9 0,0-10 0,2-5 0,0-2 0,0 4 0,1 4 0,-5 13 0,0 9 0,-2 16 0,-2 6 0,4 7 0,-2 0 0,2 0 0,-1-2 0,0-5 0,-2-9 0,1-7 0,-2-19 0,-2-1 0,0-8 0,-2 7 0,0 4 0,0 3-630,0 5 0,0 7-1708,0 5 269,0 4-630,-4 0 2699,0-4 0,-1 6 0,2-4 0</inkml:trace>
  <inkml:trace contextRef="#ctx0" brushRef="#br0" timeOffset="42081">23682 15450 21835,'4'23'3418,"0"-3"-2879,-1-6-449,-2-7-270,-1-3-1080,0-4 1,-7 0 0,-2 0 0</inkml:trace>
  <inkml:trace contextRef="#ctx0" brushRef="#br0" timeOffset="43533">18131 13899 23184,'-47'-7'2608,"4"4"-2338,13-1-90,6 4 90,13 0 180,4 0 89,9 0-89,7 10 0,13 7-270,21 17-180,-11-12 0,4 1-719,11 5 1,4 1 718,-10-8 0,4 1 0,0 0-716,8 3 0,1-1 0,2 0 716,-9-5 0,0 0 0,2 1 0,0-1 0,3 1 0,1-1 0,1 1 0,0 0 0,3 1 0,0 0 0,1 0 0,0 0 0,2 0 0,1 0 0,0 1 0,0-1-383,-11-3 0,1 0 1,-1-1-1,1 1 0,0 0 383,-1 0 0,0-1 0,1 1 0,1 0 0,3 1 0,2 1 0,4 2 0,2 0 0,-1-1 0,-1 1 0,-3-2-314,-2-1 0,-3 0 0,-1-1 0,0 0 0,3 1 314,-1 0 0,2 1 0,2 0 0,-1 0 0,-3-1 0,-4-1 0,3 0 0,-5 0 0,-2-1 0,0-1-49,12 5 1,-2-1 0,-1-1 48,-7-2 0,-1 0 0,-2-2 320,14 5 1,-2-1-321,-11-5 0,-1-1 694,-1-2 0,-3-2-694,10 0 2503,-3-3-2503,-32-10 1654,-8-5-1654,-4-7 844,-11-8-844,-4-6-540,-10-6-1169,-3-5-90,-3-6-180,-1-5-665,0-7 2644,13 28 0,1-1 0,0-2 0,0 0 0,0-1 0,-1-1 0</inkml:trace>
  <inkml:trace contextRef="#ctx0" brushRef="#br0" timeOffset="44055">21327 14401 20305,'-35'-43'3059,"3"4"-2430,3 5-89,7 9-180,4 5 179,9 11 1,4 3-180,7 18 0,7 11-180,10 20-90,7-1 0,7 5-90,7 3 0,2 0-322,-12-17 0,0 1 0,0-2 322,16 13 0,-2-6 0,-13-16 0,-1-3 0,23 16 90,-6-9-180,-12-7 180,-9-4 0,-8 0 0,-10 4 180,-6 13-90,-13 17-45,1-15 0,-1 2-369,-5 8 1,-3 1 323,0 5 0,-3 0 23,-1 4 0,-2-1-113,0 0 0,-1-1-1437,-1-2 1,1 0 1436,0-4 0,1-1 0,0-4 0,1-1-100,3-5 1,-1-2 99,3-3 0,0-3 0,-12 17 420,7-11-420,6-9 591,4-9-591,4-21 0,3-13 0,4-25 0,-3-17 1122,4 22 0,-1-3-1122,-2-8 0,0-4 0,2-5 0,0-5 0,-1 1 0,1 13 0,0 1 0,-1-2-308,1 1 1,0-3 0,0 0 0,0 4 307,-1 2 0,0 3 0,0-2 0,-2-11 0,1-3 0,0 3-330,-1-3 0,1 2 330,-1-11 0,2 5 0,0-1 0,4 17 0,0 13-90,0 12-3146,0 10 718,0 40 2911,0-3 0,0 31 1,0-17-1</inkml:trace>
  <inkml:trace contextRef="#ctx0" brushRef="#br0" timeOffset="49790">29436 6169 22824,'-10'-36'2429,"4"4"-2070,-2 3 1,8 8-90,-4 4-90,4 7 0,0 4-90,0 4 0,0 2 90,0 6-1,0 5 1,0 14 0,0 9 0,0 15 90,0 13-582,0-25 0,0 2 402,0 6 0,0 1-45,0 5 0,0 2-547,0 3 0,0 2 547,-2 1 0,0 6-15,1-2 0,-1 5 0,1-2-531,-1-13 1,1-1 0,-1 2 500,1-2 0,0 4 0,0 0 0,1-4 0,0 2 0,0-3 0,0 0 0,0 1 0,0 1 0,0-1 0,0-1 0,0 0 0,0 0 0,0-1 0,0-1 0,0 0 0,-1-2 0,-1 1 0,1-1 0,1 19 0,-1 0 0,-1-3 0,1 0-415,0-5 0,2-1 415,-1-3 0,0-1-23,0-4 0,0-1 23,0-5 0,0 0 0,0-5 0,0-1 0,0 28 663,0-11-663,0-9 1455,0-6-1455,0-8 1112,0-6-1112,0-5 0,0-4 773,0-4-773,3-5 182,0-3-182,5-4 0,0 0 0,2 0 0,4 0 0,6 0 0,8 0 0,17-4 0,19-3-677,-22 0 1,4 0 676,10-2 0,5 0 0,-15 2 0,3-1 0,0 0 0,7 1 0,1-1 0,1 0-608,6-1 0,0 0 1,1 1 607,-14 2 0,0 0 0,0 0 0,0 0 0,2 0 0,-1 0 0,1 0 0,-1 0 0,-2 1 0,0 0 0,1 0 0,1-1 0,12-1 0,3 0 0,-1 0 0,-3 0 0,0 1 0,-3 0 0,2 0 0,-8 1 0,2-1 0,-1 0 0,-5 1-247,13 0 1,-6 1 246,-5 1 0,-2 0 0,-7 1 0,-3 1 0,25-1 0,-15 2 0,-11 0 0,-11-2 1000,-8-4-1000,-6-8 1954,-5-10-1954,-5-13 0,-3-14 37,0 17 1,-2-2-38,-1-9 0,-1-3-765,0-11 0,-1-3 765,0 13 0,-1-2 0,0-1 0,0-6 0,1-2 0,-1-5 0,0 8 0,1-4 0,-1-3 0,0-1 0,0 0 0,1 8 0,0 0 0,0-2 0,1 1 0,-1-1 0,0 1-446,0-1 1,0 0-1,0 0 1,0 0-1,0 0 1,1 1 445,-1-8 0,0-1 0,0 2 0,1 1 0,0 5 0,1 3 0,1 4 0,-1 2 0,1-1-371,-1-16 1,1 1 0,0 0 370,1 4 0,1 0 0,-2 1-169,0 3 0,0 0 1,0 2 168,-1 3 0,1 1 0,-1 1 0,1 3 0,0 1 0,-1 1 310,-2-16 1,-1 0-311,0 15 0,0-2 0,-1 3 0,-7-15 0,-1 2 0,0 3 0,-2 4 0,1 13 0,-2 6 0,-10 0 2180,-2 7-2180,-7 10 1706,-9 7-1706,-12 5 0,20 6 0,-2 4 292,-9 1 1,-4 2-293,-9 4 0,-3 3-555,14-3 1,-2 1-1,-1 0 555,-5 3 0,-2 0 0,-1 1 0,13-4 0,-1 0 0,-1 1 0,-4 1 0,-5 3 0,-4 2 0,-3 1 0,2 0 0,3-2-597,-1 1 0,2-1 0,1 0 1,-3 1 596,1 0 0,-4 1 0,-1 1 0,3-1 0,4-1 0,4-2 0,5-1 0,0-1 0,1 1-400,1-1 1,0 0 0,1 0 0,1 0 399,-11 4 0,1-1 0,2 0-23,5-1 1,1-1 0,1-1 22,-13 6 0,2-2 285,10-3 0,3-1-285,9-4 0,1-1 923,2 1 0,3-1-923,-7-2 0,2 0 2760,24-6-2760,2-3 1280,10 3-1280,-2-4 627,9 18-627,2 7-3392,6 28 3392,-6-21 0,-1 2 0,0 7 0,0 2-291,1 4 0,-2 1 291,0 4 0,-1 0 0,0 2 0,0-1 0,-1 0 0,0-1-720,1-2 1,0-1-810,-1-2 0,1-1 1529,0-3 0,1-1 0,0-1 0,1 0 0,0-2 0,0 1 0</inkml:trace>
  <inkml:trace contextRef="#ctx0" brushRef="#br0" timeOffset="50206">29635 6472 22464,'-14'0'3328,"5"0"-2698,4 0-90,9 0-91,9-4-179,17-3-90,25-6-135,-18 4 0,4 0-427,6-1 1,3 1 381,3-1 0,1 0-225,0 1 0,0 2-270,-5 1 0,1 0-1728,9 2 1,-3 2 2222,-19 2 0,-1 2 0,3 2 0,-3 3 0,-5 10 0</inkml:trace>
  <inkml:trace contextRef="#ctx0" brushRef="#br0" timeOffset="50424">30062 6807 22194,'-50'16'2699,"8"-6"-2160,11 0-179,17-9-90,6 3-90,20-4-90,10-2-90,22-5 90,18-2-90,-24 2 0,1 0-443,3 1 0,0 1 263,0-1 0,0 1-180,-4 1 1,-1 1-991,26-4-808,-12 4 2158,-16 1 0,-17 9 0,-9 0 0</inkml:trace>
  <inkml:trace contextRef="#ctx0" brushRef="#br0" timeOffset="50622">29981 7164 21565,'-44'28'2428,"9"-3"-1798,21-9-180,22-7-180,24-11-1,29-8-1370,-20 2 1,5-2-1,-2 0 1011,8 0 0,1-1-90,-7 2 0,3-1 1,-4 1-453,-3 0 1,-5 2-718,27-2-810,-18 2 2159,-19 9 0,-19 9 0,-11 6 0</inkml:trace>
  <inkml:trace contextRef="#ctx0" brushRef="#br0" timeOffset="50815">30265 7472 19676,'-31'30'3778,"4"-5"-3059,7-5-179,10-11-90,4-3-181,14-6-89,8-4-90,42-9-180,-21 4 0,2-1-135,2 1 1,0 1-181,-2 1 0,-3 2-854,7 3-990,-6 6 2249,-9 1 0,-8 10 0,-4 1 0</inkml:trace>
  <inkml:trace contextRef="#ctx0" brushRef="#br0" timeOffset="51032">30167 7965 21745,'-24'16'2608,"9"-6"-1888,9-4-361,18-6-89,16-4-90,19-3-135,-16 0 0,3 0-254,5 0 1,2 0 163,1-1 0,1 0-90,0 2 0,-2 1-180,-2-1 0,-2 1-674,24 0-630,-17 1-8212,-15 4 9230,-21 6 1,-18 9-1,-14 9 1</inkml:trace>
  <inkml:trace contextRef="#ctx0" brushRef="#br0" timeOffset="51234">29997 8553 22014,'-27'23'3149,"10"-9"-2160,13-6-269,22-10-271,20-6-269,22-6-432,-21 3 1,1-1 206,4 0 0,0 1-180,1-2 0,-2 1-315,-1 2 1,-3 0-181,-5 1 1,-2 1-1094,18-1-705,-19 5 2518,-15 10 0,-27 6 0,-9 7 0</inkml:trace>
  <inkml:trace contextRef="#ctx0" brushRef="#br0" timeOffset="51441">29907 8915 22644,'-27'18'2699,"7"0"-1980,10-11-179,14 0-180,12-7-91,16 0-89,17-7-474,16 0 339,-27 1 0,2 0-442,2 0 1,2-1 171,-2 2 1,1 1-1161,10-3 1,-3 1-415,14 0-630,1 0 2429,-49 6 0,-12 4 0,-9 1 0</inkml:trace>
  <inkml:trace contextRef="#ctx0" brushRef="#br0" timeOffset="53032">30780 14184 23274,'-12'-23'2428,"6"3"-2158,0 2 90,6 8 180,0 16 89,0 28 1,0 13-405,-2 0 0,-1 4-923,1 5 1,0 6 0,-1 0 697,-1-2 0,0 0 0,0 2 0,1-12 0,0 1 0,0 2 0,0 3 0,-1 5 0,1 3 0,0 2 0,-1 1 0,2 0-450,0-9 0,1 1 0,-1 0 0,1 0 1,0 0-1,0 0 450,0 0 0,-1 0 0,0-1 0,0 1 0,1-1 0,0-2 0,1 8 0,1 0 0,0-1 0,1-3 0,0-4-328,-1 12 1,1-6 0,1-2 327,1-4 0,0-2 0,0-2-135,0-6 1,1 0-1,-1-3 135,1 10 0,0-4 480,-1-8 1,2-4-481,7 16 2489,8-26-2489,11-24 0,8-10 0,2-7 0,3-7 0,2-1-30,2 1 1,2-1 0,1-2 29,-4 1 0,3-3 0,-1 0 0,-1 2-332,8-5 1,-2 2-1,1 1 332,4-1 0,1 1 0,0 1 0,-15 7 0,1-1 0,0 2 0,4-1 0,0 3 0,4 0 0,2 1 0,-2 0 0,-3 1 0,-1 0 0,-2 1 0,-1 1 0,2 0 0,11 0 0,3 0 0,-2 1 0,-5 2 0,-9 2 0,-3 2 0,-2 1 0,14 0 0,-2 1 0,-10 1 0,-1 0-540,-5 1 1,-3 0 539,5-4 0,-15-3 0,-37-11 0,-13-11 0,-11-18 330,14 16 1,1-4-331,-1-6 0,1-4 0,-2-7 0,2-4 0,7 14 0,0-2 0,2-1-303,-1-6 0,0-2 1,1-1 302,2-6 0,0-1 0,1-2 0,2 13 0,0-1 0,1-1 0,0-1-58,0-2 0,1 0 0,0-1 0,1 0 58,-1 0 0,1-1 0,0 0 0,0 0 0,1 1 0,-1 0 0,1 1 0,-1 0 0,1 3 0,0 0 0,0 0 0,0 2 0,-1-13 0,0 1 0,-1 1 0,1 6 0,0 1 0,-1 1-189,0 4 1,0 2-1,0 0 189,-3-14 0,0 2 0,1 6 0,-1 3 0,0 7 0,-2 2 0,2 5 0,-2 2 392,-11-20-392,-6 13 0,-9 10 0,-13 10 0,-6 13 0,-7 5 538,6 2 0,-3 2-538,2 1 0,-4 1 0,0 1 0,7 1 0,0 1 0,-1-1 0,-7 2 0,0 0 0,-2-1-14,13 0 0,-1 0 0,0-1 0,0 1 14,-4 0 0,1 0 0,-2 1 0,1-1-211,-2 1 1,-1 0 0,1 1 0,-1-1 210,2 0 0,0 0 0,-1 1 0,-2 0 0,2 1 0,-2 0 0,-1 1 0,1 0 0,2 0-260,-5 1 0,1 0 1,2 1-1,0-1 260,2 1 0,0-1 0,3 1 0,4 0 415,-20 5 1,13 2-1045,13 14 14,34-6-2083,22 6 2698,29-10 0,15-1 0,-23-12 0,0 1 0</inkml:trace>
  <inkml:trace contextRef="#ctx0" brushRef="#br0" timeOffset="53341">31507 14428 22568,'-42'-27'2429,"3"2"-1543,8 2-526,9 3-62,12 4-118,8 0-31,13 1-59,16-1-90,15 0 0,16 0-90,-25 10 0,1 1-401,1-1 1,0 0 40,-2 4 0,1-1-719,25-1 89,-12 4-629,-11 10-539,-17 7 2248,-13 13 0,-20 8 0,-10 3 0</inkml:trace>
  <inkml:trace contextRef="#ctx0" brushRef="#br0" timeOffset="53501">31373 14699 13913,'-33'19'944,"-1"-1"1,-22 14 1946,18-10-2621,23-10 1408,24-6-1588,19-7 0,10-4-360,16-1 1,3 0-181,2 0 0,1 0-884,6-1 0,-3 1 299,-20 2 1,-4 1 1034,-3 1 0,-1 0 0,24-1 0,-9 1 0</inkml:trace>
  <inkml:trace contextRef="#ctx0" brushRef="#br0" timeOffset="53684">31552 14962 19946,'-32'16'1484,"0"0"0,-23 13-1034,15-8-1,19-6 1,17-8-90,21-3-180,15-6-90,17-2-180,12-1-309,-26 2 1,0 1-142,0 1 1,1 0-496,-2 1 1,-1 0 1034,26 0 0,-14 0 0,-7 0 0</inkml:trace>
  <inkml:trace contextRef="#ctx0" brushRef="#br0" timeOffset="53917">31491 15590 22734,'-27'31'2968,"10"-7"-2158,8-8-181,18-9-179,12-7-270,16-7-135,0-3 0,4-2-45,23-4-272,-22 4 1,-2 0-269,11 1-359,-12 2-180,-7 4-91,-10 3-89,-7 2-720,-8 6-7852,-10 2 9816,-8 5 0,-11 3 0,-5 0 0</inkml:trace>
  <inkml:trace contextRef="#ctx0" brushRef="#br0" timeOffset="54115">31418 15984 21565,'-19'28'2878,"7"-6"-2068,12-10-271,14-6-179,13-8-270,13-3 0,7-4-180,8-2-450,0-3-539,0 0-540,-4 3-810,-8 2 2429,-7 4 0,-11 3 0,-3 2 0</inkml:trace>
  <inkml:trace contextRef="#ctx0" brushRef="#br0" timeOffset="54300">31422 16522 23184,'-23'30'3148,"9"-5"-2428,14-14-361,18-5-179,18-14-180,17-2-270,-20 2 1,0-2-181,2 1 0,1 0-1124,14-3 0,0 0 269,-15 3 1,-1 0 1090,8-1 1,-4-1 0,-2-1 0,-8 1 0</inkml:trace>
  <inkml:trace contextRef="#ctx0" brushRef="#br0" timeOffset="57117">6282 6635 22014,'-5'-20'2249,"3"2"-1889,-3 2-90,5 4-90,0 5 539,0 3-449,9 24 0,4 8-90,13 27-135,-12-22 0,1 0-447,2 7 0,0 2 447,1 4 0,-1 3-45,1 0 0,1 4 30,-3-4 0,2 2 0,-1-2-30,1 4 0,0-2 0,-3-8 0,1 2 0,-2-5 0,-2-6 0,-2-3-90,8 26-180,-4-14-360,-3-7-269,-3-11-180,-4-3-630,-2-8 1709,-2-5 0,-6-5 0,0-4 0</inkml:trace>
  <inkml:trace contextRef="#ctx0" brushRef="#br0" timeOffset="57422">5860 6680 21745,'-5'-13'1799,"7"-3"-1440,8-2 1,11-2-270,7-5 0,9 0 0,5-2-90,4 4-180,0 3-90,-1 6-179,-1 7-1,1 3-90,-2 10 0,-1 1-89,-1 9 179,-2-2-90,-3 2-359,-3-9-810,-8-1 1709,-6-6 0,-10 0 0,-4 0 0</inkml:trace>
  <inkml:trace contextRef="#ctx0" brushRef="#br0" timeOffset="57916">6408 8259 23274,'-15'0'2428,"7"-2"-2338,2-5 0,15-4-90,10-7 0,18-3-539,13-3-631,12 0 18,-29 11 0,1 0 1152,0 0 0,-1-1 0,-2-2 0,0 0 0,-2-1 0,0 0 0</inkml:trace>
  <inkml:trace contextRef="#ctx0" brushRef="#br0" timeOffset="58782">6899 7241 22194,'-7'-40'869,"0"0"1,0 4 0,2 0-330,-2-23-271,0 14-89,6 11 90,-2 14 180,17 27-270,15 48-180,-13-24 0,1 3-354,3 14 1,0-1 353,-7-10 0,0-3 90,9 25-184,-1-10 184,-3-15-90,-4-11 90,9-30-90,11-44 0,-16 21 0,0-3-351,3-11 0,1-2 351,-6 11 0,0 2 0,0 1 0,-1 2-90,13-19 737,-3 10-647,-3 16 93,0 10-93,1 9 0,12 18 0,-8-6 763,8 7-763,-9-15 0,19-37 0,-18-3 0,-1-6 0,3-2 0,-1-4-1004,-10 9 0,0-3 1,-1 3 1093,3-11 0,-2 1 44,0 1 1,-1 2-196,-2 2 1,1 3 105,-3 5 0,0 3 45,5-20 90,0 21-90,-2 22 90,6 25-90,5 21-45,-3 11 0,0 5-267,-4-10 0,-1 1 222,8 16 0,-1 0 0,-8-19 0,-1-2 0,-1-4 0,0-1 0,9 16 2738,-5-11-2828,-11-12 614,-13-10-614,-9-10 90,-10-5-90,-6-4 584,10 1-494,2 1-90,19-2 0,12 1 0,12-3-180,15-7 90,10-4 90,6-10-149,-26 15 1,-1-2 238,-1 0 0,-1-2 0,25-17 0,-24 15 0,-1 0 0,10-7 0,1 2 90,-19 20 0,-6 12 0,0 10-90,0 12 0,1 8-180,7 21-449,-7-16 116,5 9-2005,-10-34 1708,-4-20 360,-2-25-2942,-4-28 3482,-2 17 0,-1-4 45,0-7 0,-1-2-438,-3-9 0,0-1 573,-1-3 0,0 0-151,2 21 1,0 0 0,-1 1 15,-3-18 0,0 2-135,1 5 0,-1 3-212,2 8 1,0 2-239,0-23-2068,18 22-7313,9 28 10367,17 21 0,2 28 0,3 8 0</inkml:trace>
  <inkml:trace contextRef="#ctx0" brushRef="#br0" timeOffset="58933">9108 6043 21655,'21'46'1439,"-1"-4"-1259,-6-8-90,-2-4 0,2-2-90,-7-8-270,3 1-450,-8-7-809,0 0-810,-2-3 2339,3-4 0,6-5 0,3-4 0</inkml:trace>
  <inkml:trace contextRef="#ctx0" brushRef="#br0" timeOffset="59552">9827 5514 23454,'2'-48'779,"1"0"1,-5 2-1,-2 2-599,-1 6 0,-3 3 90,-18-24-90,-3 20-90,-2 27 0,1 34-90,16 7 0,3 6-694,0 14 1,2 6 693,4-11 0,2 2 0,1 1-305,-1 4 0,1 1 1,1 0 304,2 1 0,0 0 0,1-1 0,-1-1 0,0-1 0,1-1 0,1-3 0,0-1 0,-1-2-285,2 14 1,-1-3 328,-1-9 1,0-2-84,-1-3 1,0-3 38,-7 6 892,-2-10-892,-14-53 1302,8-11-1302,-2-31 90,13-4 20,2 30 0,2-1-110,0 1 0,1 0 45,1 1 0,0 2-45,8-24 102,1 10-102,15 4 0,-1 17 90,20 6-90,1 14-90,10 12-1145,6 4 1235,-28-3 0,1 2 0,0-1 0,1 0 50,0-1 0,0 0-5,-1-3 0,-1-1-45,24 1 0,-8-8 0,-15-5 180,-11-30-1,-13 3-89,-16-21 0,-9 12 0,-13 1 0,-3 6-90,-5 8 0,-1 12 0,0 13 0,3 16 0,5 17 0,7 11 1249,9 9-1249,11 1 0,9-3 0,7-7 498,3-10-408,1-9-90,0-10 0,1-10 0,3-22-270,-9-3-539,-1-15-361,-10 6-269,-10 0-540,-2 0 1979,-9 4 0,-1-1 0,-3 2 0</inkml:trace>
  <inkml:trace contextRef="#ctx0" brushRef="#br0" timeOffset="59834">10477 4921 23993,'22'-30'2429,"4"11"-1710,1 23 1,7 26-495,-14-3 0,1 5-1219,3 6 1,0 4 993,3 6 0,0 1 0,1 1 0,0 1-18,-1-2 1,0-1 17,-4-5 0,1-2 0,-5-7 0,0-2 0,11 17 0,2-21 0,-5-59 0,3-21-510,-15 0 0,-3-6 510,1 3 0,0-1 0,0-3 0,0 0 0,2 2 0,-1 0 0,-2 4 0,1 2 0,-2 6 0,0 2 309,-3 5 1,0 3-2739,2-19-7402,-4 18 8560,-8 18 1,-7 26-1,-6 12 1</inkml:trace>
  <inkml:trace contextRef="#ctx0" brushRef="#br0" timeOffset="64526">17770 4446 21475,'-7'-54'1439,"-2"2"-989,8 2-1,-2 5 1,3 4 90,3 5 89,2 4-89,3 5-180,0 4-90,-4 5-90,0 5 0,-4 6-1,2 7 181,0 15 0,0 16 0,-2 8-180,-1 1 0,-1 6-861,0 2 1,-1 5 0,-1 2 680,-1 3 0,-2 2 0,-1 7-453,2-11 0,0 6 1,-1 3-1,-1 2 0,1-1 1,0-3 452,0 4 0,-1-3 0,1 0 0,-1 1 0,0 4-227,1-13 0,1 2 0,-1 2 0,-1 1 0,1 0 0,0 0 0,0-2 0,1-2 227,-1 7 0,0-2 0,0-1 0,0 0 0,1-1 0,-1 2-203,0 3 1,-1 0-1,1 0 1,-1 0-1,1 1 1,0 0 202,1-8 0,0 0 0,0 0 0,0 1 0,0-1 0,0 1 0,1-1-58,-1 1 0,-1-1 1,1 1-1,0 0 0,0-1 1,0 1-1,0-1 58,0 0 0,1-1 0,-1 1 0,1-1 0,-1 0 0,1 0 0,-1 0 0,0 7 0,0 0 0,0 0 0,0 0 0,0-1 0,0 0 0,0-2 0,1 1 0,-1-2 0,1 1 0,0-1 0,-1 0 12,1-3 0,0-1 1,0 0-1,0 0 0,0 1 1,0 3-13,0 1 0,1 2 0,-1 3 0,0-1 0,1 0 0,-1-2 0,1-3 0,-1 7 0,1-4 0,-1-1 0,1 1 0,0 2 0,0-2 0,1 3 0,0 1 0,0-1 0,0-3 0,1-4 0,0 2 0,1-4 0,-1-2 0,2 0 0,0-3 0,1-1 0,0-1 0,1 0 229,-1 11 1,1-2-1,1 2-229,1-10 0,1 1 0,0 0 0,0-4 0,0-2 0,-1-3 0,2 0 0,0 6 0,2 0 0,-1-7 0,3 19 0,0-16 1393,-2-14-1393,2-8 2081,1-8-2081,4-8 0,9-3 0,15-4 0,21-4 0,-17 1 0,5-3 485,14-4 0,5-2-485,-11 2 0,3-2 0,3 0-393,-8 1 0,2-2 0,2 1 0,1-2 393,-6 2 0,2 0 0,0-1 0,1 0 0,2 0-314,-5 1 0,1-1 1,0 0-1,2 0 0,0 0 1,1 0 313,5-1 0,1-1 0,1 1 0,1-1 0,0 0 0,1 0-180,-5 1 0,-2 0 0,1 0 0,1 0 0,3-1 1,1 0-1,5-1 180,-14 3 0,2 0 0,2-1 0,1 0 0,3 0 0,0 0 0,1-1 0,1 0 0,1 0 0,0 0 0,0 0 0,0 1-28,-7 1 0,0 0 0,1 0 1,1 0-1,0-1 0,0 1 0,1 0 1,0 0-1,1-1 0,-1 1 1,1 0-1,0 0 0,-1 0 0,1-1 1,-1 1 27,1 0 0,1 0 0,0-1 0,-1 1 0,1-1 0,0 1 0,0 0 0,0-1 0,1 1 0,-1 0 0,0 0 0,1-1 0,-1 1 0,0 1 0,1-1-5,-4 1 0,1 0 0,0 0 0,1-1 1,-1 1-1,1 0 0,0 0 0,0 0 0,-1 1 1,0-1-1,0 1 0,-1 0 0,-1 0 1,-1 0-1,-1 0 0,-1 1 5,8-1 0,-3 1 0,0-1 0,-2 1 0,0 0 0,0 1 0,-2-1 0,1 1 0,0 0 0,0-1 0,0 1 0,1 0 0,1-1 0,0 1 0,0 0 0,-1-1 0,1 1 0,0 0 0,0 0 0,0 0 0,0 0 0,0 0 0,0 0 0,0 1 0,0-1 0,0 1 0,0-1 0,1 1 0,-1 0 0,0-1 0,0 1 0,1 0 0,-1 0 0,0 1 0,1-1 0,-1 0 0,0 1 0,0-1 0,0 1 0,0 0 0,0 0 0,0 0 0,0 0 0,0 0 0,0 0 0,0 1 0,-1-1 0,1 1 0,4-1 0,1 0 0,-1 1 0,1-1 0,-1 1 0,0 0 0,0 0 0,1 0 0,-1 0 0,-1 1 0,1-1 0,-1 1 0,0-1 0,-1 1 0,1 0 0,-1 1 0,1-1 0,-1 0 0,0 1 0,0-1 0,0 1 0,-1 0 0,-1 0 0,-1 0 0,-1 0 0,0 0 0,0 0 0,0 1 0,0-1 0,1 1 0,1-1 0,2 1 0,0 0 0,-4 0 0,1 0 0,2 0 0,1 0 0,1 0 0,0 0 0,1 1 0,-1-1 0,0 0 0,-1 1 0,0-1 0,-2 1 0,-2 0 0,-1-1 0,8 1 0,-2-1 0,-1 1 0,-2 0 0,-1 0 0,0-1 0,0 1 0,2 0 0,0 0 0,2 0 0,-3 0 0,1-1 0,2 1 0,1 0 0,1 0 0,-1-1 0,0 1 0,-1 0 0,-1 0 0,-3 0 0,-2 0 0,-2 0 0,12 0 0,-4 0 0,-2 0 0,-3 0 0,0 0 0,-1 0 0,1 1 0,5-1 0,0 0 0,-2 0 0,0 0 0,-1 0 0,-1 0 0,6 0 0,0-1 0,-2 1 0,-1 0 0,-2 0 24,-5 0 1,-2 1-1,0 0 1,-2-1-1,-1 1-24,6-1 0,-2 0 0,-1 1 0,-3-1 186,9 1 0,-3 1 0,-2-1-186,-10 0 0,-1 0 0,-3 1 0,11-1 0,-5 0 0,-10 0 0,-3-1 0,19-4 1351,-17-3-1351,-11-5 0,-8-4 2021,-6-1-2021,-5-1 2508,-4 4-2508,-3 1 1632,0 1-1632,2-1 0,-1-4 0,4-5 0,0-10 0,3-15-187,-4 16 1,0-6 186,0-15 0,0-10 0,0 0-1090,-2 4 1,-1-1-1,1-4 1090,0 10 0,-1-4 0,1-3 0,0 1 0,-2 0-438,0 4 1,-2 0 0,1 1 0,-1-1 0,0-2 437,0-5 0,1-1 0,-1-2 0,0 0 0,0 0-244,0 8 1,-1-1-1,1 0 1,-1-1-1,1 0 1,-1 0 243,2-4 0,-1 0 0,0 0 0,1-1 0,0 0 0,0-1-129,0 10 0,1 0 0,0 0 0,0-1 0,0-1 0,0-1 0,1-2 129,0 2 0,-1-3 0,2-2 0,-1-1 0,0-1 0,1 1 0,-1 1 0,0 1 0,0 4 0,1-4 0,-1 3 0,0 2 0,0 1 0,0-1 0,0-1 0,0-2 0,-1-1 0,1-3 0,-1-1 0,0 0 0,0 0 0,0 2 0,-1 3 0,-1 3 0,-1-8 0,0 4 0,-1 2 0,-1 2 0,-1 0 0,0 1 0,-1 1 0,-1 0 0,0 1 0,-1 1 58,-3-12 0,-1 2 0,-1 0 0,0 2-58,-1 3 0,-1 0 0,-1 2 0,0 1 0,-1 2 0,-1 1 0,-1 2 0,0 0 0,-1 4 0,-1 1 0,-1 1 0,-1 1 171,-7-10 1,-1 1 0,-3 3-172,1 5 0,-1 3 0,-3 3 0,0 3 0,-2 3 0,-1 3 0,-2 4 0,-1 3 0,-3 3 0,-3 2 0,-2 4 0,-6 4 0,3 5 0,-6 3 0,-4 2 0,1 1 0,1 1 0,8 1 0,2 1 0,0 1 0,-2 0 0,-3 1 36,5 0 1,-2 0-1,-2 1 1,-1 1-1,-2 0 1,0 1-1,-2 0-36,5 0 0,-2 1 0,-2 1 0,0 0 0,-1 1 0,0 0 0,0-1 0,2 0 0,1 0-45,-7 0 1,2 0 0,1 0 0,0 0-1,-1-1 1,-2 1 0,-3 0 44,9-1 0,-3 0 0,-2 1 0,-1-1 0,-1 1 0,0 0 0,0-1 0,1 0 0,1-1 0,3 1-64,-5-1 1,1 0 0,2-1 0,0 1 0,1-1 0,-1-1 0,0 1 0,-1 0 63,5-1 0,-1 0 0,1 0 0,-1 0 0,0-1 0,0 1 0,-1 0 0,0-1 0,0 1 0,-1 0 0,0 0 0,0-1 0,0 1 0,-1-1 0,0 1 0,-3 0 0,-1 0 0,-3 0 0,12-1 0,-3 1 0,-1-1 0,-2 1 0,-1 0 0,-1 0 0,-1 0 0,0 0 0,1 0 0,-1 0 0,2 0 0,0 0 0,2 0 0,2 0-17,-6 0 0,1 0 0,2 0 0,1 0 0,0 0 0,1 0 0,-1 0 0,0 0 0,-2 0 0,-1 1 0,-3 0 17,10-1 0,-3 0 0,-1 0 0,-1 0 0,-1 1 0,0-1 0,-1 1 0,0 0 0,0-1 0,0 1 0,2-1 0,0 1 0,2 0 0,1-1 0,2 0 0,-7 1 0,3 0 0,0 0 0,2 0 0,0-1 0,1 1 0,1 0 0,0-1 0,-1 1 0,0 0 0,-1 0 0,0 0 0,0 0 0,0 0 0,0 0 0,0 1 0,0-1 0,0 0 0,0 0 0,0 0 0,0 1 0,0-1 0,1 0 0,0 0 0,-1 0 0,1 1 0,0-1 0,0 0 0,0 0 0,0 1 0,0-1 0,0 0 0,0 0 0,-4 1 0,-1 0 0,0 0 0,0 0 0,1 0 0,-1 0 0,1 0 0,0 0 0,0 0 0,0 0 0,1 0 0,1 0 0,0 0 0,0 0 0,0 0 0,0 0 0,0 0 0,1 0 0,-1 1 0,1-1 0,-5 0 0,1 1 0,-1-1 0,1 1 0,-1-1 0,2 1 0,-1 0 0,1-1 0,0 1 0,2 0 0,1-1 0,0 1 0,0 0 0,1 0 0,0 0 0,0-1 0,1 1 0,-1 0 0,-3 0 0,0 0 0,0 0 0,0 1 0,1-1 0,0 0 0,1 0 0,0 0 0,-5 1 0,1-1 0,0 1 0,0 0 0,2 0 0,-1-1 0,2 1 0,4-2 0,1 1 0,1-1 0,0 0 0,0 0 0,2 0 0,0-1 11,-4 1 1,2 0 0,0 0-1,1-1 1,1 1 0,2-1-12,-5 0 0,2 0 0,2 0 0,0-1 0,2 0 100,-5 1 1,3-2-1,1 1 1,2-1-101,-6 1 0,3-1 0,3-1 0,-10 0 0,6 0 0,10 0 0,16-4 1113,30-11-1113,25 1 0,11-1 0,6 0 0,-6 2 0,1-1 0,13-4 0,-1 0 0,-15 5 0,-2 0 0,8-2 0,-4 0 1800,-3 2-1800,-8 1 2424,-13-1-2424,-20-3 2017,-6 3-2017,-15 0 366,10 5-366,2-1 0,7 1 0,4-1 0,5 0 0,-6 3 0,1 0 0,-12 2-180,5 6-270,-5 2-180,5 5-359,-1 1-450,1-1-900,0 1 2339,0-1 0,1 3 0,2 0 0</inkml:trace>
  <inkml:trace contextRef="#ctx0" brushRef="#br0" timeOffset="70950">22143 2289 22464,'-4'-29'3148,"0"1"-2428,4-1-360,0 4-180,0 4 89,0 10 1,2 15 0,6 20 0,4 26-180,-3-12 0,1 5-637,0 10 1,0 3 606,-4-12 0,0 2 0,-1 0-1021,0 4 1,0 0 0,-1 0 960,-1 1 0,-2 0 0,1 0 0,0-3 0,-1 0 0,0-2-238,-1 17 1,0-3 237,0-8 0,0-2 0,0-11 0,0-2 0,1 20 0,4-25 0,1-21 784,7-27-784,8-22 0,-5 9 0,2-2 1210,5-5 0,3-3-1210,2-2 0,3 1 0,4 0 0,1 2 0,-1 1 0,2 4 0,-1 5 0,1 4 0,-3 5 0,1 5 0,28 7 433,-6 28-433,-12 25 0,-23 4 0,-10 8 0,-12 4 0,-8 2 0,0 1 0,-7-2-1071,-12-6 1,-6-8 1070,3-21 0,-2-5 0,1-5 0,-1-4-90,-29 4 90,6-22 0,8-17 0,11-19 0,11-19 94,18 23 0,2-1-94,2-4 0,1-2-547,2-1 0,0 0 547,0-2 0,0 1 0,0 2 0,0 0 735,0 2 1,0 0-961,0 6 0,0 2-307,0-23-98,0 15-89,0 12 89,0 15 215,0 6-1384,0 32-8032,9 14 8825,-1 10 1,9 7 0,-2-17 0</inkml:trace>
  <inkml:trace contextRef="#ctx0" brushRef="#br0" timeOffset="71525">23008 2474 20845,'8'-34'2789,"0"2"-2160,-1 5-179,-1 5 0,-2 6-1,0 7-89,2 11-180,0 13 0,4 19-90,0 20-90,-3-19 0,0 1-303,0 5 0,1 2 303,-1 1 0,2 0 0,1-1 0,0-1 45,-1-3 0,1-1-45,14 23 180,9-10-180,-6-32 90,10-19-90,-10-36 90,1-19-45,-13 20 0,-1-2-341,-1-3 1,0 0 295,0-2 0,-1 0 45,-2 2 0,0 1 0,-2 4 0,0 1-45,6-20 646,-4 18-646,0 18 0,0 24 0,4 18 0,5 23 0,5 10 45,-5-15 0,1 0-262,12 16 307,-12-25 0,1-5 797,6-10-797,-1-20 90,-4-17-90,-1-19-90,-5-12 45,-9 6 0,-2-2-45,-1 11 0,-2-1 0,1-9 0,-2 1-90,-1-8-270,-5 9-270,3 11-449,-7 14-30,8 7-960,-2 19 2069,6 7 0,5 8 0,5 1 0</inkml:trace>
  <inkml:trace contextRef="#ctx0" brushRef="#br0" timeOffset="71925">24291 1995 21745,'-20'-57'449,"-1"-1"1,-3-1 0,-7-2-338,2 17 1,-7-2-1,-3 1 1,-1 3-1506,-6-3 0,-3 4 1,-5 1 1463,11 10 1,-4-2 0,-3 1 0,-1 4 0,1 4-378,-9 4 0,-1 6 1,-1 3-1,-1 2 432,7 3 0,-1 2 0,-1 2 0,0 1 0,-1 2-128,-4 2 1,0 2-1,-1 2 1,0 2-1,-1 1 152,9 0 0,0 2 0,-1 1 0,0 2 0,0 0 0,1 2-228,-2 0 1,1 1 0,0 1 0,-1 2-1,0 3 1,-2 4 167,9-1 0,-2 4 0,-1 2 0,-1 2 0,0 2 0,1 0 0,1 1 0,2-1 0,2-1-79,-2 3 0,2 0 0,2-1 1,0 1-1,2 1 0,-1 2 0,-1 3-11,4-3 0,-2 3 0,-1 1 0,1 1 0,0 2 0,1-1 0,4 1 0,2-1 0,5-2-10,-2 9 0,5 0 0,3-1 0,4 0 1,1 1-1,2 0 10,2-2 0,1 0 0,3 1 0,2 0 0,3-1 0,2 0 0,3 8 0,4-1 0,3 0 0,3 0 0,4-2 0,3-3 0,3 0 0,3-1 0,4-2 0,3-2 0,5 0 0,3-3 0,4-1 0,3-2 0,2-2 0,-3-8 0,3-1 0,1-2 0,3-2 0,1-1 0,1-1 0,5-1 0,2-2 0,2-2 0,1-1 0,1-2 0,1-1 0,-5-3 0,-1-2 0,2 0 0,0-2 0,3-1 0,1-2 0,4-2 0,-11-2 0,2-2 0,3 0 0,1-2 0,1-1 0,1 0 0,0-2 0,1-1 0,-1 0 0,0-2 0,-1-1 0,0-1 0,-1-2 0,1 0 0,0-3 0,0 0 0,0-1 0,0 0 0,-1-1 0,0 0 0,1-1 0,-2 1 0,1 0 0,0 0 0,0 0 0,0 0 0,0-1 0,0-1 0,-1 0 0,-1-1 0,-1-2 0,-2-1 0,-1-1 0,6-5 0,0-1 0,-1-2 0,-2-2 0,-1 0 0,-2-2 0,-3 0 0,-4-1 0,-4 0 0,1-7 0,-4-1 0,-4-1 0,-3-1 0,-2-2 0,-2 0 0,4-8 0,-3-3 0,-3-1 0,-4 0 0,-3-1 15,-3 2 0,-4 0 1,-2-1-1,-4 0 1,-3 0-16,-4 2 0,-2 0 0,-4 0 0,-2 1 0,-4 2 0,-5-12 0,-6 1 0,-3 3 0,-4 1-18,-3 4 0,-5 1 0,-3 3 0,-2 2-140,-3 4 1,-2 2 0,-3 3-1,-2 2-112,-1 5 0,-1 2 1,-2 2-1,-1 4-39,0 3 0,-1 3 1,0 3-1,-1 3-231,2 3 0,-1 3 1,0 3-1,1 2 540,2 2 0,0 2 0,0 3 0,2 2 0,3 3 0,0 2 0,1 2 0,1 1 0,-13 7 0,0 0 0,0 0 0</inkml:trace>
  <inkml:trace contextRef="#ctx0" brushRef="#br0" timeOffset="72683">25709 2072 20575,'-10'-32'3059,"1"-2"-2430,-1 0 1,0-2-91,5 2-269,0 4 0,5 8 90,0 14 179,8 32 1,4 17-360,1 4 0,2 6-866,-2-8 0,2 5 0,1 3 0,0-1 731,2 3 0,1 1 0,1 1 0,0 1-482,-1-5 0,0 0 0,1 1 1,1 1-1,0-1 455,2 3 0,0 0 0,1 0 0,1 0 0,0 0-317,1 0 0,1 0 0,0 0 1,1-1-1,0 0 299,0-3 0,0-1 0,0 0 0,3 0 0,1 0 0,1-2 0,2 2 0,2 0 0,0-2 0,0-1 0,-2-4-135,5 5 0,-2-3 0,0-3 0,3 1-257,6 5 1,3 1-1,0-4 1,-3-10-149,11-6 1,-2-15 366,-3-10 0,-1-17-547,-4-22 1,0-16-1,-5-2 180,-6 2 1,-5-2-1,1-6 396,-7 9 0,1-4 0,0-2 0,-2-1 1,-3 1 376,-4 5 1,-3 0 0,-1-1 0,0 1 0,-2-1 17,1-2 1,0 0 0,-2-1 0,0 0 0,-1 1 74,-2 0 1,1 0 0,-2 0 0,-1 1 0,-2 0-80,1-10 0,-3 1 1,-1 1-1,-2 2-67,-2 5 0,-2 1 0,-3 1 0,-2 4 102,-7-7 1,-5 4 0,-6 7-104,-5 10 1,-6 6 0,-4 10-90,-10 10 0,-5 13 0,-5 12-209,20 2 0,-3 9 0,-4 5 0,0 5 0,-2 2 0,1 2 0,0-1 0,3-2 51,2-2 1,1 0-1,1 1 1,0 0 0,0 1-1,-1 1 1,0 3 0,-3 1-38,6-4 0,0 1 0,-1 1 0,-1 1 0,-1 2 0,0 0 0,-1 2 0,0 1 0,0 0 0,0 1 0,0 1 0,0 0-510,7-5 1,-1 0-1,-1 2 1,1 1 0,-1 1-1,0 1 1,-1 0-1,1 0 1,0 1 0,0-1-1,1 0 1,-1 0 0,1 0-1,1-2 1,0 0-1,1-1 485,-3 3 1,1-1-1,0-1 1,2-1-1,-1 0 1,1 0-1,0-1 1,0 1-1,0 0 1,-1 1 0,0 1-1,-1 1 1,-1 2-1,4-5 1,0 1-1,-2 1 1,0 1-1,0 0 1,-1 2-1,0 0 1,0 0 0,0 0-1,0 0 1,0 0-1,1-1 1,0-1-1,1 0 1,1-1-1,1-1 1,1-2-1,-3 3 1,1 1 0,0-1-1,0 0 1,0 1-1,0-1 1,0 0-1,0 1 1,0-1-1,-1 0 1,1 1-1,0-1 1</inkml:trace>
  <inkml:trace contextRef="#ctx0" brushRef="#br0" timeOffset="77757">12178 10706 14189,'10'9'7556,"0"0"-6927,3-4-89,-1-1-90,0-4-91,0 0 91,0 0-90,1 0-90,-3 0-90,0 0 180,5 0-181,2 4 1,10 1 90,5 8-90,-1-1 0,2 2-90,24 15-305,-16-7 0,0 1 215,-8-2 0,-1 1 45,1 2 0,-1 2-45,2 0 0,-1 2 45,-1 0 0,-1 1 0,0 0 0,-1 0 0,1 2 0,-1 1-428,-1 1 1,1 0 427,0 3 0,1 0 0,0 5 0,1 1-45,-1 2 0,2 3 30,1 3 0,1 6 0,0-3-30,-8-11 0,0-2 0,0 2-312,0-1 1,2 3 0,-1-1 0,-2-3 341,0 0 0,-1-3 0,-1-1-30,2 1 0,1-1 0,-1 0 45,13 17 0,1 0-45,3-3 0,1 0 30,-14-18 0,-1 0 0,4 1-872,13 9 1,4 1 0,-2-2 841,-9-9 0,-2-3 0,2 1 0,11 8 0,3 2 0,-3-5-21,6-1 1,0-2 50,-4-5 0,4 1 0,-2-2 0,-12-7 0,-1-1 0,1 0-53,10 4 0,3 2 0,-4-3 68,2-1 0,-4-2-45,-2 1 0,-1-1 0,-4-2 0,0-1 45,-4-1 0,-1-1 306,-4-1 1,-2-1-352,26 7 0,-6 0 0,-6-2 0,-3 2 0,-1 0 0,17 12 0,-13-7 0,-14-7 0,-1-1 90,13 5-90,1-2 0,3 2 0,2 1 0,3 1 0,5 1 0,2 0 0,-28-12 0,3 0 45,14 5 0,2-1 1072,-11-4 0,1 0-1072,13 4 0,-1-1-45,-14-6 0,-2 0 0,0 0 0,-1-1 0,-1 0 0,-1 0 527,28 8-527,-3-1 0,-3 2 0,0 0 0,-4-2 0,0 1 935,-3-1-935,-13-4 0,1-1 0,16 5 0,-18-5 0,0 1 161,11-1-161,0-2 651,-1 3-651,17-8 0,-14 10 132,12-11-42,-21 9-90,1-9 0,-4 3 0,17 0 0,-13 3 0,15-1 0,-15 0 0,22 2 0,-16-6 0,16 10 0,-21-11 0,-3 9 0,-1-8 90,13 16-90,6-7 45,-17-2 0,0 0-45,26 0 90,1 1-90,-18-8 0,12 8 0,-8-9-180,0 3-180,-24-4-180,-14 0-359,-22 0-1620,-19-10 2519,-16-11 0,-3-4 0,0-5 0</inkml:trace>
  <inkml:trace contextRef="#ctx0" brushRef="#br0" timeOffset="78301">18241 13311 22644,'-39'-18'1259,"4"2"-1169,9 4 0,6 6 180,11 4-90,8 8 90,34 19-180,4 5-45,-6-7 0,6 1-600,12 7 1,1-1 554,-11-7 0,0 0 0,14 7 0,-1 1 0,-17-12 0,-2 0 0,-2 0 0,0 0 0,26 16-21,-6-4 21,-20-12 0,-1-1-90,18 14 180,-3 5-180,-24-11 180,-21 4-90,-12 0 0,-14 14 877,-9 9-877,15-21 0,-1 0 0,-2-1 0,1 1 45,0 0 0,1 0-45,1-4 0,0 0 90,-17 24-34,16-24 1,1-1 33,-13 17 90,5-6-90,14-21 90,5-10 0,2-12 49,1-4-139,-5-11-90,9-9 0,-7-12 0,8-9 0,-2-7 0,3-6 0,0 17 0,0-2-135,0 12 0,2-1-315,0-10 1,1 1-270,6-17-586,-1 20 1,2 0 1304,5-22 0,-5 26 0,0 2 0,6-12 0</inkml:trace>
  <inkml:trace contextRef="#ctx0" brushRef="#br0" timeOffset="79019">30716 14754 22104,'-17'0'1709,"3"-6"-1529,2 0-90,5-5-270,0 2-539,6 0-1170,-2 0 1889,3-2 0,0 3 0,0 0 0</inkml:trace>
  <inkml:trace contextRef="#ctx0" brushRef="#br0" timeOffset="79185">30508 14971 21475,'-22'-4'-990,"2"-3"-1079,3-5 2069,9-3 0,2-1 0,6-3 0</inkml:trace>
  <inkml:trace contextRef="#ctx0" brushRef="#br0" timeOffset="81384">30711 14586 20036,'-12'5'3058,"6"-1"-2518,0-4-1,8 0 1,6 0 0,11-6-1,20-3-179,25-7-775,-20 6 1,2 0 504,11-1 0,2 1-509,-16 2 0,2 0 0,0-1 419,2 1 0,2 1 0,-1-1 30,1 1 0,0-1 0,0 1-30,0 0 0,-1 0 0,1 1 0,-2 0 0,0 1 0,-1-1 0,-1 1 0,0 0 0,-1 0-45,18-2 0,-1 0 45,-7 1 0,-1 1 0,-5 0 0,-3 1 45,-6 1 0,-2 1-59,25 0 14,-13 2 0,-11 0 0,-7 0 0,-2 0 0,-9 0 771,5 0-682,-14 6 1492,1 2-1581,-8 7 109,-2 5-19,-2 8 0,0 8-90,0-2 0,0 3 89,0 24-1371,0-17 0,0 1 1282,0-10 0,0-1 0,0 1 0,0 0-34,1-1 1,0 0 33,3 29 90,4-4-90,-1-23 0,2-2 0,6 14 0,3 6 0,-4-27 0,-5-4 0,-3-5 0,-5-5 2543,-20 0-2543,-3-3 0,-23-3 0,-2-3-245,-14 2 245,26-4 0,-1 2-351,-6 2 0,-1 1 351,-5-1 0,-2 1 0,-3 2 0,-1 0-612,-6 3 0,0 1 612,-4 1 0,0 2 0,19-4 0,0 0 0,0 2 0,-1 0 0,0 0 0,0 1 0,2 0 0,1 1 0,-2 1 0,-10 4 0,-3 2 0,5-1 45,-4 2 0,1-1-45,14-4 0,-2 0 0,6-2 0,-22 10 90,15-7 0,11-11 359,4-3-269,11-6 539,-1-4-629,10-7 1361,-2-9-1451,2-16 90,-1-12-90,1-15-308,6 24 1,0-1 307,2-5 0,0-1-479,-2-6 1,1-2 478,2-2 0,1-2 0,-2 0 0,0-2 0,2 2 0,0-1 0,0 11 0,0-1 0,0 3-90,0-3 0,0 2-135,0-7 0,0 5-1394,0-2 270,0 28-810,-9 3 2159,-6 30 0,-15 6 0,-5 12 0</inkml:trace>
  <inkml:trace contextRef="#ctx0" brushRef="#br0" timeOffset="112139">30772 6219 21025,'-4'-23'2159,"0"1"-1530,4 8 1,0 3 0,0 6 89,0 3 1,0 0-91,0 2-179,0-4 0,-3 1-180,2 1-90,-3 0-90,1 2-90,2 0 0,-7 0 0,4 0 0,-1 8 0,2 6 0,3 11 0,3 9 0,2 4 0,5 10 0,0 4-279,2 7 279,1 6 0,-7-30 0,0 0 0,0 4 0,2 1-247,0 1 1,2 0 246,1 3 0,0 0-377,2 1 1,1 1 376,1 2 0,0 0 0,0 3 0,1 1 0,0 1 0,0 0 0,1 0 0,-1 1 0,-1-1 0,1 0 0,-2-2 0,0 2 0,-2-8 0,0 4 0,-1-3 0,1 8 0,-1-1 0,-1-10 0,0 3 0,-1-4 0,0 2 0,-2-3 0,1 0 0,1 0 0,-1-2 0,0-1-126,0-3 1,0 0 125,1-2 0,0-1 0,8 29 0,1-4 0,-4-1 0,0-1 0,-2-1 0,1 2 0,-1 1 0,2 2 0,-2 0 0,2-1 0,0 1 0,1 0 0,1-2 0,2-1 0,1-4 0,1-2 0,0-7 237,-1-5-237,-3-6 453,-2-7-453,-6-5 791,-12-10-791,-15-4 295,-24-6-295,-18 0 0,21-1 0,-3 0-516,-8-1 0,-3-1 516,-9 0 0,-2-1 0,18 1 0,-1 0 0,-4 0 0,-3 1 0,-5 1 0,-1 0 0,4 0 0,-3 1 0,2 0 0,-2 0-442,4 1 0,-3 1 0,1 0 1,5 0 441,4 2 0,5 0 0,1 0 0,-18 2 0,2 1 0,8 0 0,2 0 0,7-3 0,1 0 0,7-1 0,1 0 0,-19-3 0,11 0 0,11 0 0,8 0 833,5-6-833,3-10 1966,4-14-1966,4-19 0,-1-17-544,6 22 1,1-4 543,-2-8 0,0-3-521,2 12 0,0-1 0,0-2 521,0-3 0,0-2 0,0-5 0,1 7 0,1-5 0,0-1 0,0-1 0,0 4-477,0-3 1,0 3 0,1 0-1,0-4 477,-1 1 0,2-4 0,-1 0 0,0 1 0,1 3 0,-1 4 0,1 3 0,0 2 0,-1-1 0,1-13 0,-1 0 0,0 2-307,0 4 1,-1 0-1,-1 2 307,1 5 0,-1 0 0,0 2-8,0-18 1,-2 3 7,-1 3 0,-1 3 0,0 3 0,-3-1 0,-2 7 0,-3-3 0,-1 2 0,-1-8 0,-1 1 0,1 10 0,-1-2 0,-1 3 0,-1-1 0,0 2 312,1 3 1,1 0-313,0 2 0,0 1 0,2 4 0,1 0 0,-9-29 1659,4 12-1659,4 10 0,5 10 1358,4 9-1358,3 8 1027,9 6-1027,15 4 0,23 3 0,-12 2 0,3 0-289,9 0 1,3 0 288,9 0 0,2 0 0,-15 2 0,0 0 0,1 0 0,2 0 0,0 0 0,0 0 0,-1 0 0,1 0 0,-1 1 0,19 2 0,-2 0 0,-8-4 0,-2-1 0,-9 3 0,-3 0 0,-8-1 0,-3 0 0,16 3 178,-15 0-178,-13 5 0,-10-2 0,-6 3 0,-4 1 0,-6-7 1221,1-1-1221,-5-4 0,2 0-630,-2-4-1709,-2-1-719,-4-7 3058,-6 1 0,-7-1 0,-4 1 0</inkml:trace>
  <inkml:trace contextRef="#ctx0" brushRef="#br0" timeOffset="112963">29457 5713 20575,'37'-48'2969,"-8"1"-2160,-15-7 1,-22-3-1037,0 24 0,-5-1 497,-8-4 0,-4-1-90,-5-5 0,-5-1-650,6 12 1,-2-1 0,-4 0 499,-6-3 0,-3 1 0,-4 0-427,7 5 1,-3 0 0,-2 1 0,-1 0 414,2 4 0,-1 1 0,-2 0 0,-1 1 0,-2-1-319,3 3 1,-2-1-1,-1 1 1,-1 0-1,-1 1 1,-1 0 312,3 2 1,-2 0 0,-1 1 0,0 0 0,-1 1 0,-1 0 0,-1 0-139,3 1 1,1 1 0,0 0 0,-2 0-1,-1 0 1,-1 1 0,-4 0 0,-2 0 138,9 3 1,-3 1 0,-2-1 0,-3 0 0,-1 1 0,-1 0-1,0 0 1,-1 1 0,0-1 0,1 1 0,0 1 0,3-1 0,1 1-48,-3 0 1,3 0 0,0 1-1,1 0 1,1 0 0,0 0-1,-1 1 1,-1 0 0,-1 0-1,-1 0 1,-3 0 45,8 1 0,-2 0 0,-1-1 0,0 1 0,-2-1 0,0 1 0,-1 0 0,0 0 0,-1 1 0,0-1 0,0 1 0,0 1 0,-1 0 0,1 1 0,0 0 7,0 1 1,-1 0 0,0 1-1,-1 1 1,0 0 0,-1 0 0,0 1-1,1 0 1,-1 0 0,1 1-1,0 0 1,1-1 0,0 1 0,1 0-1,1-1 1,1 1-20,-4 0 0,1 0 0,1-1 0,2 1 0,0 1 0,0-1 0,1 0 0,-1 1 0,0 0 0,-1-1 0,-1 2 0,-1-1 0,-2 1 0,7-1 0,-1 1 0,-2-1 0,-1 1 0,-1 0 0,0 0 0,-1 0 0,0 1 0,0-1 0,0 1 0,1 0 0,0 0 0,1 0 0,1 0 0,2 0 0,0 1 0,3-1 0,-9 2 0,1 0 0,2 0 0,2 0 0,0 1 0,1-1 0,0 1 0,1 0 0,0 0 0,0 0 0,-1 1 0,0-1 0,-5 2 0,0 0 0,0 0 0,0 0 0,1 0 0,-1 1 0,1-1 0,0 1 0,0 0 0,0 1 0,0-1 0,2 0 0,0 1 0,0-1 0,1 1 0,-1 0 0,1 0 0,-1 0 0,1 0 0,1 1 0,-1-1 0,1 1 0,-4 1 0,0 0 0,1 0 0,-1 1 0,1 0 0,1-1 0,-1 1 0,1 0 0,0 0 0,1 0 0,3 0 0,0 0 0,0-1 0,0 1 0,1 0 0,0 0 0,1 0 0,0 0 0,0 0 0,1 0 0,-9 3 0,1 0 0,0-1 0,1 1 0,0 0 0,0 0 0,-1 1 0,0-1 0,2 1 0,-2-1 0,0 1 0,-1 1 0,1-1 0,0 0 0,2 0 0,3-1 0,2-1 0,-8 2 0,5 0 0,1-1 0,2-1 0,-1 1 0,-1 0 0,-5 1 0,-2 2 0,0-1 0,2 0 0,5-2 0,6-2 290,-3 1 1,6-2 0,3 0-291,-16 6 0,8 0 0,3 2 1446,30 2-1446,57-13 0,22 1 0,-22-8 0,2-1 955,1 1 1,1 0-956,1-4 0,0 1 0,-2-1 0,-1 0-855,-1-1 1,-1-2-2474,30-12 3328,-34 3 0,0-5 0,2-6 0,-1-3 0,1-5 0,-1 0 0</inkml:trace>
  <inkml:trace contextRef="#ctx0" brushRef="#br0" timeOffset="113311">18785 4455 23544,'-57'-13'292,"-1"0"0,14 8 1,-1 1-1,-3 4-202,-9 3 0,-2 3 0,-2 5-1148,11 0 0,-2 3 1,0 3-1,-1 1 1170,-5 5 1,-1 2-1,1 3 1,-1 2-323,9-2 0,0 2 1,0 2-1,0 0 1,0 2 263,-2 3 0,-1 1 0,1 1 0,1 2 0,0 0-125,9-5 0,0 1 0,0 1 0,1 0 0,1 1 0,0 0 106,-7 7 1,1 1 0,1 0 0,1 1 0,2 0-218,3-2 1,2 1 0,1 0-1,1 0 1,3 0 226,-5 8 0,3 1 0,2 0 0,5 0 20,5-4 1,2-1 0,4 0 0,4-1-36,2 14 0,7-1 0,6-2 0,8-5 0,6-1 0,6-3 0,7-2 0,7-4 0,4-4 0,7-2 0,5-4 0,3-5 15,-9-10 0,2-2 0,3-3 0,-1-2 22,5-1 1,1-3-1,1-2 1,0-3-27,3-2 1,0-4-1,1-1 1,0-2 2,1-2 1,0-1 0,0-3 0,-1-2-45,-1-2 0,-1-2 0,0-2 0,-1-2 0,-3 0 0,-1-3 0,-1-2 0,-3-1 0,-3-1 0,-2-1 0,-3-4 0,-3-6 106,-6-2 0,-2-6 0,-3-4 0,-4-2 0,-6-2-106,-5-4 0,-6-4 0,-5-1 0,-1-1 0,-1 1-90,0 0 0,0-1 0,-2 0 0,-4 1 0,-4 0 90,-5-2 0,-6 0 0,-2 0 0,-3 4 0,-1 3-45,-1 4 0,-3 4 0,-1 2 0,-1 1-44,1 1 0,0 1 0,-3 1 1,-2 0-812,-1 4 1,-2-1-1,-2 0 1,0 3-1,2 2 900,-9-7 0,2 5 0,-3 0 0,6 6 0,-2 0 0,0 3 0,3 5 0,-10 3 0,-1 1 0</inkml:trace>
  <inkml:trace contextRef="#ctx0" brushRef="#br0" timeOffset="144197">1454 2411 22554,'-3'-42'1019,"1"0"1,1 1-1,0 1-794,4 3 0,0 1 135,6-30 0,3 14 89,2 16-89,4 23 0,5 34-180,-10 7 0,-2 8-851,3 20 0,-3 7 671,-4-7 0,-1 4 0,-1 3-660,-1-6 1,-1 1 0,-1 2 0,0 2 659,-1-8 0,-1 2 0,0 0 0,0 2 0,-1-1 0,0 3 0,-1-1 0,0 1 0,-1 3 0,0 2 0,0-7 0,-1 3 0,0 2 0,-1 1 0,0 1 0,0-1 0,0-2-284,0-2 1,0 0-1,-1-1 1,1 0 0,-1 0-1,0-1 1,1 0 283,-2 9 0,1-1 0,0 0 0,-1 0 0,1-3 0,-1-2 0,1 0 0,-1 0 0,1-4 0,0-2 0,0-6-101,1-1 1,0-4 0,1-3 100,0 11 0,2-5 0,2 19 0,10-26 693,14-29-693,18-24 0,-9-4 0,3-5 479,11-6 0,5-3-479,-9 6 0,1 0 0,3 0 387,6-3 1,3 0 0,6 0-388,-7 5 0,6-1 0,3 0 0,1 1 0,1 1-301,-5 3 0,1 1 0,1 1 0,1 0 0,-1 0 0,1 1 301,-1 0 0,0-1 0,0 1 0,0 1 0,0 0 0,-1 2-192,-2 1 1,1 1 0,-1 1 0,-1 1 0,-2 1 0,-4 1 191,3 0 0,-4 3 0,-2 0 0,-1 1 0,10-1 0,-1 1 0,-2 1 0,-9-1 0,0 1 0,-3 1 205,10 0 0,-3 1-205,-12 0 0,-3-4 0,12-21 0,-32-13 0,-17 3 0,-6-6 0,-6-7 0,-3-3-31,4 8 0,-1-2 0,1-2 31,0-9 0,0-2 0,1-2 88,3 8 0,0-1 0,1-2 0,0 0-88,0-6 0,1 0 0,0-2 0,0 0-84,2 9 0,0 0 0,1-1 0,-1-1 0,1 1 84,0-1 0,1-1 0,-1 0 0,1 0 0,0 1 0,0-1 0,1 0 0,0 0 0,0 1 0,0-1 0,0 2 0,0 0 0,0 0 0,1 0 0,-1 1 0,1-10 0,0 0 0,1 1 0,-2 1 0,0 3 0,0 1 0,0 2 0,-1 0-142,0-12 1,-1 1 0,-1 3 141,-1 7 0,-2 2 0,-1 2 0,1 6 0,-2 3 0,-1 1 0,-7-10 0,-5 5 345,-1 9 0,-4 8-345,-4 8 0,-5 9 0,-5 10 0,-3 8 321,-10 10 1,-1 9-322,11-2 0,-1 4 0,0 1 197,-8 4 1,0 2-1,-2 2-197,11-7 0,1 1 0,-3 2 0,-2 0 0,4-2 0,-3 1 0,-1 2 0,-1 0 0,0-1 0,0 0 0,1 0 0,-1-1 0,0 0 0,0 0 0,0 0 0,1 0-124,-10 6 0,0 0 1,0 0-1,2-1 0,1-1 124,-6 2 0,0-2 0,4-1 0,4-3 0,8-4 0,4-3 0,2-1-81,-15 7 1,4-2 80,7-4 0,3-1 391,8-4 0,3 0-2279,-15 8-991,17-7 3282,13-5 1,18-2 0,7 1-1</inkml:trace>
  <inkml:trace contextRef="#ctx0" brushRef="#br0" timeOffset="145642">9283 2899 22554,'6'-36'1019,"0"0"1,-1 2-1,0 0-479,4-30-90,-5 12-90,-3 9 629,1 14-539,2 31-270,-1 30-180,-1 7 0,0 6-995,-4 15 0,-2 5 995,2-14 0,-1 3 0,0 2-646,-3 6 0,-1 2 1,0 0 645,1-13 0,0 0 0,0 0 0,-1 1 0,0-1 0,0-1 0,-1 2 0,-1 1-145,0 0 0,0 1 0,-2 2 0,1-1 0,1-1 145,-2 6 0,1-1 0,0 0 0,0 0 0,-1 4 0,0 2 0,1-3 0,2-5 0,0-4 0,3-4 0,7-6 0,14 3 0,9-13-149,34-27 149,-7-10 0,3-7 0,5-11 0,1-4-127,-13 6 1,2-2 0,2 1 126,5-3 0,1 1 0,2-1 0,-12 5 0,1-1 0,1 1 0,0 0-98,2 0 0,0 0 0,1 0 0,0 1 98,0 0 0,1 1 0,-1 0 0,1 1 0,-3 0 0,0 1 0,0 1 0,0 0 20,10-2 1,0 1 0,2 1-21,-12 4 0,1 0 0,0 1 0,-2 2 0,5 0 0,-1 1 0,-2 2 0,-2 1 0,-1 1 0,-5 1 65,2 0 0,-7 3-65,-3 10 1283,-12-10-1283,-6 4 3043,-5-6-3043,-4-2 1054,-4-11-1054,-1-48 0,-4 26 0,0-2-251,-3-21 1,0-6 250,0 2 0,0-6 0,1 3-675,-1 11 1,1 1 0,-1-2 674,1-1 0,-2-3 0,2 0 0,0 3 0,1-2 0,1 3 0,0 0-446,-2-1 1,1 0 0,0 1 445,1 2 0,0 1 0,0-2 0,0 4 0,0-2 0,1-1 0,-2 5 0,0 0 0,-1 3 0,0-2 0,0-8 0,1-1 0,-1 6-62,-3 8 0,0 4 62,0-25 0,-4 8 0,4 23 322,-7 2-322,0 21 1724,-4 5-1724,-4 2 1739,-6 2-1739,-34 12-1597,13-2 1,-4 1 1596,-3 3 0,-4 1 0,11-4 0,-2 0 0,1 0-355,5-1 1,0 0-1,-1 1 355,-5 0 0,0 0 0,-2 1 0,0 0 0,0 1 0,-4 1 0,3-1 0,-4 1 0,0 1 0,0 0 0,5-2 0,-1 1 0,2 0 0,-1-1 0,-14 5 0,1-1 0,2 0 0,13-4 0,2-1 0,6-1 0,7-1 0,3-2 0,-19-1 0,11 3 0,6-9 0,13 3 0,-1-4 2866,12 0-2866,-2 0 1590,0 0-1590,-3 0 0,2 0 0,-2 0 0,2 0 0,-2 0 0,1 0 0,1 5 0,2-4 0,2 7 0,-2-7 0,-1 7 0,1-7 0,0 3 0,2 0 0,-6 3 0,1-2 0,-3 5 0,0-5 0,0 0 0,-2 3 0,-3-3 0,1 4 0,-4 4 0,6-2 0,-1-2 0,12-1 0,2-3 0,5 6 0,0 2 0,0 5 0,2 5 0,2 4 0,0 7 0,2 4 0,0 12-180,-3-4 0,0 3-1438,0-6 1,-1 1 267,0 20 1,-1 2 1349,0-11 0,-2-1 0,-2 5 0,-3 1 0,1 2 0,-1-1 0</inkml:trace>
  <inkml:trace contextRef="#ctx0" brushRef="#br0" timeOffset="148008">10274 3542 22014,'-21'4'1260,"1"-3"-1260,0 3 90,1 2-90,-2 1 0,11 7-90,-1-3-90,14-4-90,2-3 0,5-6 90,0-4 0,2-8 180,-3-24 0,-3 4 90,-8-14-90,-6 16 0,-6 7 90,-7 7 90,-1 9 0,-3 13-90,3 12 0,1 16-90,5 11 90,8 9-90,2 7 0,12 0 0,2-2 180,10 3-90,-2-25 0,1-5 0,-5-30 0,-1-14 0,-5-13-1,-2-12 271,-12-27-180,-2 18-90,-9-11 0,-3 32 0,1 11-90,-1 8 90,-4 26-90,14 1 0,-3 16 90,26 5-90,1-17 0,10 1 0,-3-18 0,4-18 0,-11-1 0,1-14 0,-11 2 0,-7-2 0,-2 4 0,-5 3 0,0 4-180,5 5-270,-2 1-359,4 6-810,-3 2 1619,-2-2 0,-2 1 0,-2-4 0</inkml:trace>
  <inkml:trace contextRef="#ctx0" brushRef="#br0" timeOffset="149341">9677 2140 20485,'8'0'2789,"0"0"-2160,-2-2-89,0-5-180,-2-4-180,-1-8 0,0-3 0,-1-3-1,2-2 91,-1-13-180,-1-6 0,-8 1 0,-2-1-90,-11 12 0,-3-2 90,-5-2-90,-5-5 0,-1 2 0,-5-2 0,-3 2 0,12 15 0,-4-1 0,-6 3 0,-1 1 0,1 0 0,-1 2-296,-2 4 1,0 4 295,8 5 0,1 2 0,-1 0 0,-3 1 0,-20 0 0,-1-1 0,12 1 0,-1 1-375,-16-1 0,1 1 375,16 0 0,0 1 0,2 2 0,-3 0 0,1 1 0,-6-2 0,0 2 0,7-1 0,-2 1 0,1 1 0,0-2 0,1 1 0,2 1 45,-9 1 0,1 2-45,-15-2 0,3 1 0,20 3 0,2-1 0,1-2 0,1-1-161,3 2 1,1 0 160,1-3 0,1-1 0,-28 4 0,5 0 0,-1 1 0,2 4 0,-5 2 0,-4 1 0,30-4 0,-1 0 0,-1-1 0,-1 2 0,0 0 0,-1 2 0,0-1 0,1 0 0,0 0 0,-1 1-28,-14 3 0,-2 0-17,0 0 0,-2 0 75,9-3 0,-1 0 0,1-1-28,-7 4 0,3 0-2,1-4 0,2 0 0,15-3 0,1 1 0,0 0 0,-1 0 508,-32 6-508,2 3 0,-1 0 0,1 1 0,29-9 0,1 0 0,-1 1 0,1 0 0,-2 0 0,1 0 0,0 2 0,0-1 0,0 0 0,0 1 0,0-2 0,1 0 0,-2 1 0,0 0 0,0 0 0,0-1 45,-1 1 0,0 1-45,-1 0 0,-1 0-45,1 1 0,-1-1 16,0 2 1,-1-1 28,0 1 0,-1 2 0,-18 8 0,-1 1 45,12-4 0,1 1-350,6-3 1,-2 2 0,3-2 304,-4 4 0,2 0 0,1-1 0,1 1 51,3-2 0,1 1-51,3-1 0,1 1 100,-22 14-100,10 0 0,9-8 0,8-2 442,7-5-442,5-3 1038,8-2-1038,2-9 562,1 3-472,2-9 112,-3 3-202,4-4-4588,0 0 2160,4-2 2428,0-4 0,5-4 0,-1-3 0</inkml:trace>
  <inkml:trace contextRef="#ctx0" brushRef="#br0" timeOffset="149843">4422 2171 21205,'8'-33'1799,"0"0"-900,1-6-539,-5 14-180,0 3 90,-10 30 0,-6 16 0,-12 25-181,5-18 1,-1 2-452,-4 7 0,-1 1 407,-4 5 0,-1 1-45,-1 3 0,1 0 45,0 0 0,1 0-45,3-4 0,1 1-167,-3 5 1,2-2 166,10-17 0,1-2 45,0 4 0,3-5-45,6-12 0,19-8 0,16-20 0,22-4 45,-17 1 0,3-1-8,4-1 1,2 0-83,2 0 0,2 0 90,-1 2 0,-1 1-45,-2 1 0,0 0 0,-3 3 0,-1 0 163,-6 1 0,-1 0 107,23 0-90,-16-1-90,-13 1-1,-14-10 1,-14-10-90,-14-14 0,-15-13 54,11 20 1,-3 0-55,-2-4 0,-1-2 0,0-2 0,-1-2-90,1 2 0,-1 0-180,3 1 1,1 1-361,3 3 0,2 1-674,3 4 0,3 1 1304,2-25 0,25 6 0,13 3 0</inkml:trace>
  <inkml:trace contextRef="#ctx0" brushRef="#br0" timeOffset="158044">9860 2311 21745,'0'-9'1799,"-4"-2"-1350,3 4 1,-3-4 0,1 0-180,2-5 89,-6 2-89,2-4-180,1 2 90,-11-16-180,7 7 90,-11-13-90,2 11 90,-3-2-90,-2-5 90,-3-2-90,1-7 90,-1 0-90,-1-2 0,0 1 0,-5 2 90,-1 3-90,-3 1 0,-1 4 0,-3 0 0,2 4 0,-1 1 0,11 10 0,-2-1 0,-5-1 0,-3 0 0,-14-7 0,-3 1 45,9 6 0,0 2-423,-4 1 1,2 2 377,12 5 0,2 2 0,1 0 0,0 1-202,-29-5 202,4 0 0,2 3 0,2-1 0,-1 2 0,-1 2 0,-4 3 0,2 2 0,-4 2 0,2 0 0,0 0 0,0 6 0,4-1 0,1 6 0,1-2 0,14-2 0,0-1 0,-24 4 0,9-1 0,-1-1 0,20-2 0,2-2 0,-11 1 0,0 0 0,-19 3 0,0-3 0,29-3 0,-1 1 0,0 2 0,-1 0 0,0-5 0,-3 1 0,-18 6 0,-1 0 0,14-3 0,-1 0-265,-14 4 0,1 0 265,16-1 0,3-1 0,-1 1 0,0 0 0,2 0 0,-1 0 0,2 0 0,1 1-115,1 0 1,1 0 114,1 1 0,1 0 0,-31 9 0,3 1 0,-1-1 0,-2 0 0,2 0 0,-2 0 0,2 0 0,2 0 0,-2 0 0,2 0 0,-2 0 0,0 2 0,4 1 0,4 0 0,7-1 0,7-2 678,5-2-678,4-3 200,3-1-200,1-3 570,0 0-570,-1 0 268,-1 0-268,-1 2 0,1 0 0,-3 5 0,3 0 0,-3 4 0,3-1 0,-1 3 0,3-2 0,-2 3 0,1 0 0,-1 1 0,-1 1 0,-1 1 0,-2 0 0,-1-3 0,-2 2 90,3-5-90,0 1 0,1-5 0,1 1 0,1-1 0,1 2 0,-1 1 0,1-1 0,-1 2 0,1-2 0,0 2 0,-1-1 0,1-1 90,-1-2-180,-4 3 180,8-6-180,0-2 180,11-3-90,4-7 0,0 7 0,5-7 0,1 3 0,1-4 0,2 0 1439,-3 0-1349,4-2 0,0-1 0,0-1-90,0-1 90,0 1-90,0 1 0,0 1 0,0 0 0,0 0 0,0-3 0,2 3 0,0 0 0,2 2 0,-1 0 0,-1 0 0,-2-2 0,0-1 0,0 1 0,0-2 0,0 3 0,0-1 0,3 0 0,0-2 0,1-1 0,-2 0 0,-2 3 0,0 0 0,0 0 0,0-5 0,2 2 0,-2-1 0,2 3 0,0-1 0,0-1 0,0 0 0,0 1 0,-2 2 0,0 2 0,0-2 0,0-1 0,2-1 0,0 1 0,2 1 0,0 2 0,-2 0 0,0 0 0,-2-4 0,0 1 0,0-1 0,0 2 0,0 2-360,4 0-809,4 0-990,6 14 540,1-1-990,3 14 2609,-6-4 0,4-1 0,-1 1 0</inkml:trace>
  <inkml:trace contextRef="#ctx0" brushRef="#br0" timeOffset="159825">2047 3098 20935,'-21'-20'1439,"3"4"-1169,3 13-90,7 16 90,5 23-180,6 23-45,-1-20 0,1 2-458,1 5 0,2 1 413,-1 4 0,0 0 45,2 0 0,0 0-45,0-1 0,0 0 0,2-4 0,1-1 0,-2-3 0,2-1-193,0-5 0,0-2 13,11 27-270,-3-13-809,0-10-1170,-2-19 2429,-1-7 0,1-22 0,-2-2 0</inkml:trace>
  <inkml:trace contextRef="#ctx0" brushRef="#br0" timeOffset="160027">2156 3605 20755,'-14'-44'719,"0"0"1,0 0 0,1 0-540,1-2 0,0 1-552,2 2 1,1 0 416,3 2 0,2 0-45,0 5 0,3 0 45,3 2 0,3 1-63,11-29 18,18 6 0,-11 29 0,2 2 0,3 2 0,3 3 0,1 2 0,1 3-180,0 5 0,1 2-360,31 0-1079,-2 16-8212,-10 2 9455,-8 12 1,-14 8-1,-8 4 1</inkml:trace>
  <inkml:trace contextRef="#ctx0" brushRef="#br0" timeOffset="160182">2315 3275 19946,'-37'29'809,"0"1"1,3-4-1,3-2-629,-14 11-90,20-18 0,25-19-90,23-12 90,18-11-180,14-5-180,-24 14 0,1 1-720,0 0 1,0 0 989,-1-1 0,0-1 0,26-15 0,-2-5 0</inkml:trace>
  <inkml:trace contextRef="#ctx0" brushRef="#br0" timeOffset="160760">2644 2913 20395,'-9'-32'1799,"5"5"-1619,0 2-90,4 11 90,6 12-90,4 19 90,10 24-135,-6-11 0,-1 4-430,2 6 1,1 4 384,0 3 0,0 1 0,1 2 0,-1 0 0,-1-3 0,0 0 45,5 7 0,0-1-1,-8-19 1,-1-2 45,3 8 0,-1-16 0,-7-30-45,-9-27 0,-5-13-45,2-2 0,0-4-491,-3 3 0,-1-5 0,1 2 491,1 7 0,1 1 0,-1-1 0,0 0 0,-1-1 0,0 1-96,-3-20 1,-1 1 95,2 6 0,2 0 0,5-9 0,5 3 0,2 21 0,5 2 21,6-7 1,6 6 68,23 10-180,5 15 180,-4 23-90,-11 15 1444,-12 17-1444,-12 10 1076,-12 0-1076,-4-2 140,-5-10-140,1-9 90,5-7-90,2-10 0,12-4 0,6-6 0,11 0 0,7 0 0,3 0 0,0 6 0,-5 9 0,-7 17 0,-11 18 0,-12 13-351,-4-25 0,-4-1 396,-3 3 0,-2 0-45,-3 0 0,-3-1 0,-2 0 0,-3-1 0,-1 0 0,-3-2-135,1-1 0,-1-1-315,-1-1 0,1-1-764,2-3 0,1-1 1214,-16 20 0,13-10 0,8-7 0</inkml:trace>
  <inkml:trace contextRef="#ctx0" brushRef="#br0" timeOffset="161727">12227 2266 21565,'-10'20'1259,"0"9"-1079,1 12-90,1 20-985,4-23 1,0 3 939,2 7 0,0 1-45,-2 4 0,1-1 0,2 2 0,1-1 0,-2-4 0,0-3 180,2-5 0,0-2 584,-4 20-584,-2-25 127,-4-27-217,-4-34-90,1-34 0,8 17 0,2-4-432,-1-8 1,2-3 431,2-4 0,0-1-104,0 19 1,0-1 0,0 1 103,1 0 0,1 0 0,1 1 45,0-21 0,2 1-425,4 5 0,2 2 380,0 8 0,3 3-77,1 6 1,2 5 166,20-10 723,2 24-723,-1 30 1181,-5 24-1181,-8 17-90,-20-5 0,-5 3 45,-2-13 0,-2 0-45,-4 11 0,-2-3 0,-7 4 953,1-10-953,9-12 216,11-12-216,13-9 0,17-10 0,13-6 0,10-4 0,5 0 0,-24 9 0,-1 3 0,7 5 0,-2 13 90,-48 16-90,-17 8 0,-16 6 0,-10-1-357,-2 0 357,-1-5 0,1 0-90,0-3-360,4-2-539,2-1-810,7 0 1799,5-7 0,12-5 0,6-7 0</inkml:trace>
  <inkml:trace contextRef="#ctx0" brushRef="#br0" timeOffset="162325">12576 2343 20395,'20'-37'689,"-1"-1"1,-1 3 0,0 0-555,0 3 0,-1 1 135,12-24-180,-3 10 0,-4 9 90,-2 13 0,-1 10-1,1 23-89,-4 15 0,1 23 0,-6-2 0,1 4-90,-5-11 0,0 1-217,4 13 0,-1 1 217,-4-18 0,-1-2 90,3 27-90,-4-13 0,-6-16 90,-6-17-90,-8-19 0,-5-16 0,-5-21 0,1-16-52,12 21 0,1-2 52,2-5 0,2-1-538,2-6 1,2-1 537,1-3 0,2 1 0,4-2 0,3 1 0,2 1 0,3 2 0,3 4 0,4 3-188,2 4 1,3 5 187,2 6 0,1 6-2,29-5 2,-3 24 90,-6 24-90,-13 17 0,-14 15 90,-16 8-90,-15 3 90,-10-4 0,-11-4 0,-6-12 548,0-7-638,2-13 90,13-10 995,11-7-1085,19-12 535,15-3-625,16-5 90,6 0 0,6 7 90,-4 3-88,4 32 88,-21-3-90,-4 28 0,-31-10 0,-12 0-90,-17 0-450,-10-2-958,-5-2-1291,1-3 2789,1-5 0,2-3 0,3-4 0</inkml:trace>
  <inkml:trace contextRef="#ctx0" brushRef="#br0" timeOffset="162692">11695 3478 22644,'-23'5'1529,"12"-7"-1169,25-11 0,30-12-225,-5 7 0,5-1-1463,-4 4 1,2-1 0,4 0 1417,9-3 0,3 0 0,2-2-45,-9 4 0,2-1 0,1 0 0,0-1-81,3 0 0,-1-1 1,3-1-1,2-1 51,-10 3 0,3-1 0,2-1 0,-1-1 0,-1 1 0,-3 2-317,8-5 0,-3 2 0,-1 0 0,2-1 302,-5 1 0,3 0 0,0 0 0,-4 0 0,-4 3 0,0-1 0,-5 1 0,-2 2-135,10-5 0,-4 1-173,-11 6 1,-3 0-502,4-5 1809,-24 11-3339,-24 17 2573,-21 9 0,-18 19 0,20-16 0,1-1 0</inkml:trace>
  <inkml:trace contextRef="#ctx0" brushRef="#br0" timeOffset="162992">12434 3388 21115,'-58'25'749,"-1"0"1,5-4 0,3-1-481,7-2 1,2-2 0,-21 4 90,21-4 0,27-9 449,69-9-629,-18-4 0,6-2-763,4 0 0,6-1 0,0-1 702,0-2 1,0-1 0,5-3 24,-7 2 0,4-2 0,2-1 0,0-1 0,0-1-90,0-1 0,0-1 0,0 0 0,1-2 0,0 0-9,-3 2 0,2-1 0,0-1 0,-1 0 0,0 0 0,-3 0-27,1-2 0,-1-1 0,-1 0 0,-3 1 0,-2 2-18,8-7 0,-3 3 0,-6 1 0,3-4 0,-7 4 501,-5 3-591,-14 12-270,-10 5-540,-12 16-449,-10 6-720,-10 12 2493,-7 2 1,-7-3 0,-3-3 0</inkml:trace>
  <inkml:trace contextRef="#ctx0" brushRef="#br0" timeOffset="166152">2798 4935 20036,'-15'-27'2608,"3"-1"-2068,6 1-1,2-2-89,6 2-180,2-1-90,2 6-90,3 2-90,-3 6 0,0 5 90,0 5-90,2 4 0,8 14 0,1 1 0,8 16 0,4 3 0,6 7 90,5 8-317,-18-20 1,-1 1 226,2 2 0,1 0 0,-2 2 0,1 0 45,0-1 0,0 0 0,-1 0 0,-1-1-45,0-2 0,0-1 90,-1 1 0,-1-1 0,20 21 0,-1-1 0,3-4-90,3-1 90,5-2 0,4-1 0,-26-21 0,3 1 0,16 6 0,3 1-45,-11-7 0,1 0-444,14 4 0,0 0 444,-14-7 0,-1-2-45,1-1 0,-1-1 0,0 0 0,0-1-105,-1 0 1,1-1 104,-2-1 0,1 1 45,-1-1 0,1 0-45,1 1 0,0-1 45,2 0 0,0 1-45,2-1 0,1 0-235,2 0 0,1-1 235,1 0 0,0 0 45,2-1 0,0 0 0,-1-1 0,1 0-45,0 0 0,-1 0 45,0-4 0,0-1-45,0 4 0,-1-2 45,0-4 0,0 0-45,-1 4 0,1 0 45,1-4 0,1-1-229,1 2 0,0 0 229,2-2 0,3 0-45,-2 0 0,4 0 0,-3 0 45,11-2 0,-1 0-236,-7 0 1,1 1 0,-2-1 190,3-3 0,-2 1 0,0-1 0,-1 1-183,-1-2 0,0 1 183,-1-1 0,-1 0 0,-1-1 0,0-2 45,-2 2 0,0-2-45,-2 0 0,1 0 0,-2 0 0,-1 0 0,-1 0 0,2-2 0,15-4 0,1-1 0,-15 4 0,-2-1 0,14-3 0,-2 0 0,-19 4 0,-1 1 13,0 1 0,1-1-13,-2 0 0,1 0 0,1 2 0,1 0 0,0-2 0,1 0 0,1 0 0,0 1 0,2-2 0,1-1 45,1 2 0,1-1-45,1-1 0,4 0-30,-3 1 0,5 1 0,1-2 60,1 0 0,0-1 0,1 0-30,1 1 0,1 0 0,-2 1 0,-4-1 0,0 1 0,-2 0 0,-2 0 0,0 1 0,-4-1 0,6-1 0,-1-1 0,11-4 0,-4 0-899,2-6-1231,-13-5 2130,-17-9 0,-17-12 0,-11-10 0</inkml:trace>
  <inkml:trace contextRef="#ctx0" brushRef="#br0" timeOffset="169384">8792 5030 21655,'0'-9'2248,"0"2"-1978,-4 2 90,3 3-90,-1 2 90,12 0-91,10-2 1,15 2-180,12-2-90,11 2 90,6 0-377,-30 0 0,1 0 287,-1 0 0,-1 0 0,32 0-174,-4 0 174,-6-2 0,-6 1 0,-9-1 180,-7 2 90,-9 0-90,-6 0 564,-5 0-655,-7 0 186,-3 0-275,-3 0 0,0 6 0,0 6-90,0 14 180,0 11-90,0 15 0,-2-5 0,-1 3-432,1-10 0,-1 2 432,0 14 0,0 1 0,-2-14 0,1-2-293,3-1 1,0 1 292,-3 2 0,-1 0-90,5-3 1,-1 2 89,0 12 0,-1-1 0,2-15 0,0-2 0,-2 7 0,0-2 0,1-3 90,-6-6 180,6-12 973,-2-8-883,3-6 535,-4-6-715,3 0 119,-3 0-299,-5 0 0,2-4 0,-13-3 0,2-9 0,-6-7 0,-7-10 0,-3-12-259,14 18 0,-1-1 259,-1-3 0,-1-2 0,0 1 0,-1-1 0,0-1 0,0 0 0,0 1 0,1 0 0,1 1 0,1 1 0,1 1 0,1 1-3,-13-23 3,4 4 0,3 10 0,-1-8 0,14 16 0,-4-5 0,12 17 518,-1 2-518,-2 5 3,6 0-3,-3 4 0,4-2 0,-3 0 0,-2 0 0,-3-2 0,0 0 0,3 1 0,-2-1 0,6 4 0,-2 0 0,-1 1 0,0 1 0,-1-2 0,-2 3 0,6-3 0,-6 2 0,6-1 0,-6-1 0,6 0 0,-3 0 0,4 1 0,0 1 0,0 0 0,0 1 0,-4-3 0,4 2 0,-4-1 0,4-1 0,0 2 0,0-3 0,-4 3 0,3-2 0,-2 3 0,-1-1 0,3 1 0,-2-1-900,3 3-179,0 6-91,3 7-359,5 10 1529,14 18 0,-2-6 0,8 10 0</inkml:trace>
  <inkml:trace contextRef="#ctx0" brushRef="#br0" timeOffset="175284">3833 13130 22554,'-45'-44'2249,"3"16"-1440,3 26 91,3 35-406,19 0 1,3 7-45,-1 15 0,4 7-1522,4-10 1,2 3-1,0 3 1072,2-8 0,1 3 0,1 0 0,-1 2 0,1 4 0,0 2 0,0 1 0,1-1 0,-1 4 0,1 0 0,1 0 0,-1-1 0,0-1 0,-1-1 0,1 0 0,1-1 0,-1-4 0,1 0 0,0-1 0,0-2-128,1 11 1,0-3 0,1-1-143,0-8 0,1-3 1,1-2-586,1 10 1,2-5-91,-2-14 1,3-7-1485,6-9-7402,2-52 9514,-7-10 0,0-8 0,-2 3 0,0-4 1,0-1-1,1-8 0,0-1 0,0 1 0</inkml:trace>
  <inkml:trace contextRef="#ctx0" brushRef="#br0" timeOffset="175469">3809 14062 16440,'1'-56'372,"0"0"1,0 0 0,0 0-1,0 0 1,0 1 0,0 0-1,0 1-170,0 2 1,0 0-1,1 0 1,0 1-23,0-11 0,1 0 0,2 2-1,0 7 1,2 2 0,1 2 642,6-11 0,4 6-507,3 16 0,7 8-91,5 14 1,4 10-90,9 14 0,2 11-287,-10 0 0,1 4 1,0 3 181,5 6 0,-1 3 0,1 3 0,1 4 0,0 3 0,-1 1-201,-9-8 0,-1 1 1,-1 0-1,-1 2 171,0 0 0,-1 2 0,0 0 0,-2 0-113,-1 1 1,-1 0 0,-1 1 0,-1-1-285,6 12 0,-2 1 0,-2-2-203,-4-4 1,-1 0-1,-4 1 567,-3 3 1,-4 0 0,-5-4-1,-7 0 1,-6-4 0,-10 5-1,1 0 1</inkml:trace>
  <inkml:trace contextRef="#ctx0" brushRef="#br0" timeOffset="175630">3886 14270 21096,'-52'-11'539,"0"-1"1,0 1 0,5-1 0,2 0-1,3-2-359,-10-6 0,8-3-45,13 0 0,9-4-45,21-29-45,23 23 0,13 2-1070,-1 6 1,7 1 0,2 1 724,11-3 0,4 0 1,2 1-331,-10 4 0,1 0 0,2 0 1,-1 0-46,3 0 0,0 0 1,-1-1-1,1 0 630,-2-1 0,1 0 0,-1-2 0,-2 0 0,-2-1 0,0-2 0,-2 0 0,0-1 1,-3-1-1,1 0 0,0-1 0,0 1 0</inkml:trace>
  <inkml:trace contextRef="#ctx0" brushRef="#br0" timeOffset="175944">4966 12289 20566,'-51'-26'321,"1"1"0,-1-1 0,0 1 1,-5 3-1,0 3 0,-3 2 1,-1 4-1021,7 5 1,-2 3 0,-1 2 0,-1 3 0,-1 2 896,-4 3 0,-1 3 0,0 2 0,-1 3 0,0 3-244,7-1 0,0 3 0,0 2 0,-1 2 1,1 2-1,1 1 123,4-1 0,1 1 0,0 2 0,0 2 0,0 1 0,1 1 1,1 2-81,-2 3 1,1 1-1,0 2 1,0 2-1,2 1 1,0 2 0,2 1 58,5-3 0,1 1 0,0 2 0,1 1 1,1 0-1,1 2 0,1 1 0,1 0-134,1 3 0,0 1 0,1 1 1,2 2-1,0-1 0,2 2 1,1 0-1,2 1 78,0 1 0,2 0 0,1 2 0,1 0 0,1 1 0,2 0 0,1 0 0,2 0 0,1 0 0,2 1 0,0 0 0,3 0 0,1 0 0,1 1 0,2-1 0,2-1 0,1-1 0,2 0 0,1 0 0,1 0 0,3 0 0,0-1 0,3 0 0,1-1 0,3 5 0,2 1 0,1-1 0,3-1 0,2-1 0,2-1 0,3-2 0,0-3 0,1 0 0,2-1 0,2-2 0,4-1 0,5-3 0,4-3 0,4-5 0,5-2 0,5-2 0,3-2 0,3-2 0,1-1 0,-1-3 0,-1-2 0,-2-1 0,4 0 0,-1-4 0,0-1 0,-1-3 0,2-3 0,3 0 0,2-3 0,-8-2 0,3-1 0,2-1 0,2-1 0,0-1 0,1-2 0,-1-2 0,-2-2 0,-2-2 0,-4-2 0,10-6 0,-3-2 0,-3-4 0,0-2 0,-2-3 0,0 0 0,-1-2 0,0 0 0,-1-2 0,0-2 0,-2-1 0,0-2 0,-2-1 0,-1-2 0,-2 0 0,-1-2 0,-2-1 0,0-2 0,-3-2 0,0 0 0,-3-2 0,-2-1 0,-2-2 0,-1 0 0,-2-2 0,-1-1 0,-2-1 0,-2-1 0,-3 0 0,-1-1 0,-2-1 0,-2 0 0,-1-2 0,-3 1 0,-1-1 0,0-10 0,-3 0 0,-3-1 0,-2-1 0,-2 0 0,-2 1 0,-3 1 0,-3-1 0,-1 1 0,-3-1 0,-2 1 0,-2 1 0,-2 0 0,-2 0 0,-2 1 0,-2 0 0,-2 1 0,-2 0 0,0 3 0,-3 0 0,-2 0 0,-1 2 0,-1 0 0,-2 2-120,-1 2 0,-1 1 0,-2 0 0,-1 2 0,-2 1 0,0 2-105,-1 2 0,-2 1 0,0 2 1,-2 1-1,-1 1 0,0 2-153,-9-4 0,0 2 1,-2 2-1,-1 3 0,0 1 378,0 4 0,0 2 0,-1 2 0,0 2 0,0 1 0,2 4 0,-1 2 0,1 2 0,0 1 0,-1 0 0,-11 2 0,0 0 0,0 0 0,-1-1 0</inkml:trace>
  <inkml:trace contextRef="#ctx0" brushRef="#br0" timeOffset="176827">1978 5925 20845,'-21'-54'2519,"8"0"-1980,6-7 1,7 0 0,0-1-180,4 7-181,-2 8-89,4 15 0,0 14-90,0 24 90,2 26 90,1 33-669,-4-17 0,0 5 608,-2-10 1,0 2 0,1 2-596,0 7 1,0 2 0,0 1 565,0 5 0,0 1 0,0 2-457,0-11 0,0 1 1,0 1-1,0 0 457,0 5 0,1 1 0,0 0 0,0 2-417,-1-9 1,0 1 0,1 1 0,-1 0-1,1 1 381,0 2 0,1 2 0,0 0 0,-1 0 0,1 0-169,0 3 0,-1-1 1,1 1-1,0 0 0,0 0 115,1 1 0,0 0 0,0 0 0,1 0 0,-1 1-47,-1-12 0,0 1 1,0-1-1,0 1 0,1 0 1,-1 0 46,1 0 0,0 0 0,0 0 0,0 0 0,0 1 0,0-1-51,1 1 1,-1-1 0,0 1 0,1 0 0,0-1-1,-1 1 51,1-1 0,0-1 0,-1 1 0,1 0 0,0-1 0,0 0 14,1 8 0,1 1 0,-1-2 0,1 1 1,-1-2-15,0-4 0,-1-1 0,0-1 0,1 1 0,0 1 0,1 6 0,0 2 0,1-1 0,-1-1 0,0-4 0,-2-5 0,0-4 0,0-1 0,0 1 0,1 6 0,0 2 0,0-2 0,-1-7 443,0 6 1,-1-6-444,0-8 0,-1-1 1106,4 25-1106,-2-13 2128,-2-13-2128,-4-8 2888,0-10-2888,0-10 737,2-5-1007,0-6-348,4-8-461,-2-10-270,2-20-810,1-21 2159,-6 21 0,-2-1 0,-1-6 0,-2-1 0,-1-3 0,0 0 0</inkml:trace>
  <inkml:trace contextRef="#ctx0" brushRef="#br0" timeOffset="177201">1791 10358 23004,'-34'5'1034,"0"1"1,-25 1-676,18 21-89,33 0 0,22 34-135,7-29 0,5 1-605,5 6 0,1 1 515,5 3 0,2 0 0,2 3 0,1-1 0,1 0 0,0-1-45,0-2 0,1-2 45,-2-2 0,-1-3 0,1-4 0,-1-3 0,-1-4 0,0-4-112,-1-4 0,1-5 247,-2-6 0,1-5-45,0-5 0,-1-6-45,1-8 0,-1-6 0,1-8 0,-2-6-566,1-11 1,-3-6 505,-12 13 0,-2-2 0,-2-2-529,0-4 0,-1-3 1,-4 0 498,-1-3 0,-4 0 0,-2-1 0,-2 2 0,-3-1 0,-3 1-63,-3 4 0,-4 0 1,-4 3 62,-11-12 0,-8 6 0,-9 12 0,-6 10-45,-9 12 0,-4 11-495,-7 9 0,-1 9-60,21 1 1,0 4-1,1 1-330,1 2 1,1 2 0,1 1 929,-14 9 0,4 1 0,13-5 0,3 0 0,6-3 0,1 1 0</inkml:trace>
  <inkml:trace contextRef="#ctx0" brushRef="#br0" timeOffset="179143">10225 1796 15898,'0'-12'5397,"0"3"-4678,0 3-89,0 1 0,0 1-91,0 1-89,0-1 0,0 0-180,0-1-90,0-4-90,0 0 89,0-3-89,0-1-90,-4-5 90,-4-2-90,-10-7 0,-7-5 0,-9-2 90,-7-6-524,-7-4 479,21 20 0,-1-1-45,-3-2 0,-1-1 0,-2-1 0,-1 0-425,-2-3 0,-1 0 425,-3-1 0,0 0 0,-2-1 0,-1 1 0,-1-1 0,-1 2 45,-3-1 0,-2 2-90,0 1 0,-1 2-506,-3 0 1,0 1 550,-2 1 0,-1 1 45,-2 0 0,0 2-45,17 7 0,1 0 0,-1 1-30,-1 0 0,-1 0 0,0 1 30,-2 0 0,-1 1 0,-1 0-436,-2 0 0,0 2 0,-1 0 406,-3 2 0,-1 0 0,0 2 30,-2 1 0,-1 1 0,-1 3 30,-2 2 0,-1 2 0,0 2-30,13-1 0,0 2 0,0 0 0,-1 1-326,-3 2 1,0 0-1,0 2 1,-1 0 302,-3 1 1,0 0-1,-1 0 1,0 1-306,-3 1 1,0 0 0,-1 1 0,0 1 345,11-3 0,0 0 0,0 0 0,0 1 0,0 1-36,-1 0 0,1 0 0,-1 1 0,0 1 0,1-1 18,1 1 0,-1 0 0,1 0 0,0 1 0,0 0 0,-12 6 0,1 0 0,0 1 0,0 1 0,1-1 0,0 1 0,0 0 0,1 1 0,11-5 0,0 0 0,-1 1 0,1 0 0,0 0 0,0 0 0,-1 0 0,0 1 0,1-1 0,-1 0 0,0 1 0,0-1 0,0 1 0,0 0 0,0-1 0,1 1 0,1-1 0,-1 1 0,1 0 0,0-1-13,-10 6 1,2-2 0,-1 2 0,-2 1 12,5 0 0,-2 1 0,-1 0 0,2 1 0,1 0 0,6-2 0,2-1 0,1 1 0,0-1 0,0 1 30,-8 5 1,0 0-1,1 0 1,5-1-31,1 2 0,3 0 0,7-4 0,10-4 0,6-2 1207,-3 16-1567,23-8 1676,28-6-4194,31-12 2878,-14-8 0,5-4 0,14-6 0,4-2 0,-16 2 0,-1-1 0,1 1 0</inkml:trace>
  <inkml:trace contextRef="#ctx0" brushRef="#br0" timeOffset="179793">9644 1371 21745,'5'0'1259,"-2"10"-989,-1 4-90,-1 16 89,4 4 91,1 6-90,8 6-90,5 1-90,5 1 0,1-1 270,7 7-1,-12-17-179,1-7-90,-15-20 0,-2-22-90,-9-11 0,0-22 0,-2-18 0,5 26 0,1-4 0,4-23 0,5-4-77,-1 24 0,3 1 0,2 0 77,5-6 0,3 1 0,2 5 0,7-3 0,3 10 0,3 15 0,1 11 45,0 17 0,-3 8-45,13 13 0,-18-8 0,-4 2 0,-2 10 0,-7-7 0,-5-5 0,-6-4-989,-2-3-1,-2-1-488,0-5 1478,7-13 0,7-15 0,9-11 0</inkml:trace>
  <inkml:trace contextRef="#ctx0" brushRef="#br0" timeOffset="180484">10489 1063 21385,'18'-5'1439,"-1"7"-1169,-2 8-180,4 6 0,5 2 0,8-2 0,7-6-90,6-4-90,0-8 180,-2-7-90,-7-5 0,-9-11 0,-11-6 90,-12-8-90,-14 0 90,-14 5-1,-17 15 91,-14 17-90,-6 22-292,27-3 1,3 3 246,1 4 0,2 4 45,4 2 0,3 1-90,7 1 0,3 0 0,4 29 90,25-6-90,16-14-90,23-14-276,-20-20 0,2-5 231,5-4 0,1-5-576,5-5 0,0-5 666,1-4 0,-2-4-45,1-4 0,-2-3 226,-4-2 0,-3-4-106,-11 4 0,-2-3 0,-3 2 60,-1-2 0,-4 0 0,1-8 0,-12 6 180,-37 9 243,-5 27-423,-23 20 0,13 22-90,6 9 90,7 0 1062,10-1-1062,9-8 170,6-10-260,9-13 0,4-16 0,8-18 0,7-16 0,5-14 0,3-6-226,-1-1 226,-3 7 90,-3 16 0,-7 18 180,-3 28 179,-5 24-179,-2 28-135,-3-24 0,-1 2-341,1 4 1,-1 0 339,1 2 1,2-2 45,-1-4 0,0-2 45,1-5 0,0-3 432,10 15-387,4-23-180,9-26-90,9-30 45,-14 3 0,-1-4-461,4-9 1,1-3 415,3-7 0,-1-2-335,1 0 1,-1-1-26,0 2 1,-1 2-226,-2 7 0,-3 2-1034,12-14 1619,-16 29 0,-30 38 0,-10 19 0</inkml:trace>
  <inkml:trace contextRef="#ctx0" brushRef="#br0" timeOffset="200862">12990 8761 23454,'-4'-8'2968,"0"8"-1889,4 16-269,6 20-540,0 20-930,0-15 0,1 4 660,0 8 0,0 3-361,-2-13 1,0 2-1,1 1 361,0 3 0,1 1 0,0 0-473,1 3 1,0 0-1,0 0 473,2 0 0,-1 0 0,1 0 0,-1-1 0,1-1 0,0 0 0,0-4 0,0 0 0,0-1 0,3 19 0,1-3 0,-2-6 0,0-3 0,-2-7 0,0-2-630,-1-7 1,-1-2-990,6 22-360,-4-19 1979,-2-27 0,-4-28 0,-2-23 0</inkml:trace>
  <inkml:trace contextRef="#ctx0" brushRef="#br0" timeOffset="201095">13421 9105 18271,'5'-49'791,"-1"1"1,1-1 0,0 4-1,0 0 1,-1 1-343,2-14 1,-1 3-135,0 9 0,0 2 0,-2 8 0,0 4 1794,5-9-2109,0 25 643,7 32-643,6 29 0,-6-9 0,0 5-357,3 8 0,-1 4 357,2 7 0,1 5 0,-6-16 0,2 4 0,0 1 0,-2-3-192,2 3 0,0-2 1,0 2 191,-1-3 0,1 4 0,0-2 0,-1-3 0,0-4 0,0-4 0,0 1-90,4 7 0,1 2 0,-2-4-630,3 3 1,-1-2-136,4 6 1,-1-5-1035,-1-2-720,-7-19 2609,-8-13 0,-16-18 0,-4-8 0</inkml:trace>
  <inkml:trace contextRef="#ctx0" brushRef="#br0" timeOffset="201281">13287 9575 21882,'-63'-15'1439,"-1"0"0,3 1 1,1 1-901,4 4 1,2 0-588,5 2 1,4 1 227,7 0 0,4 1 153,-8 0-333,33-1 172,37-1-172,4 2 0,5-2 0,12-3 0,3-2-506,9 0 1,4-3 505,-18 3 0,3-2 0,0-1 0,-2 1-671,1 0 1,-1 0-1,1-1 161,10-3 1,3-2-1,-6 1-435,-5 1 1,-5 0-270,-5 2 0,-3-1 1214,-7 1 0,-3 0 0,15-16 0,-12 1 0</inkml:trace>
  <inkml:trace contextRef="#ctx0" brushRef="#br0" timeOffset="201664">13884 8494 21835,'-27'-56'1079,"0"0"0,-4-1 1,-3 0-781,10 19 1,0-1 0,-6 0-451,-2 2 0,-4-2 0,-3 1 0,-3 3 331,-4 3 0,-3 3 0,-2 1 0,0 2-467,0-2 1,0 1 0,-1 4 0,-2 5 286,-2 7 0,-2 5 0,1 4 0,3 7 0,-5 7 0,4 8 0,0 10 0,14-2 0,0 8 0,-1 4 0,1 3 0,1 1 0,3-2-335,0 2 0,2 0 0,3 1 0,-1 3 0,1 3 335,2-3 0,-1 3 0,0 3 0,1 2 0,1 0 0,3-1 0,3-1-272,2 1 0,4 0 0,1 0 0,3 0 0,0 1 0,1 0 272,0 2 0,1 1 0,1 1 0,1-1 0,1 1 0,1 0-139,1-1 0,1 0 1,0 0-1,3 0 0,1 2 1,4 2 138,1-5 0,3 2 0,2 2 0,1 1 0,1 0 0,2-2 0,0-1 0,0-3-70,2 4 1,1-2 0,1-3 0,2 1 0,1-1 0,3 3 69,1 0 0,2 3 0,1 1 0,2-1 0,2-2 0,1-4 0,1-4 0,6 0 0,3-5 0,1-4 0,1-2 0,3-2 0,0-1 0,2-2 0,2-3 0,1-2 0,1-3 10,1-2 1,1-2 0,2-3-1,2-4 1,4-5-11,-3-7 0,5-3 0,2-4 0,2-3 0,-1-2 0,-2-1 0,-3-1 0,-1 0 0,-4-2 0,-1-1 0,0-2 0,1-3 0,2-1 0,-5-1 0,2-1 0,1-2 0,1-2 0,-1-1 0,-2-1 0,-3-2 0,-4 0 0,1-6 0,-3-2 0,-3-1 0,-3-2 0,-1-1 0,0-1 0,0-2 0,-2-1 0,-1-2 0,-1-1 0,-2-1 0,-1 0 0,-2-2 0,-1-1 0,-1 0 0,-2-2 0,-1 0 0,-2-1 0,-2 0 0,0-2 0,-3 0 0,0-1 0,-3 0 0,-1 0-9,-1 0 0,-3 0 0,0 0 0,-3-1 1,0 0-1,-3 1 9,-1 0 0,-1 0 0,-1 0 0,-2 0 0,-2 0 0,-1 1 0,-3-9 0,-1 0 0,-3 0 0,-2 1 0,-2 2 0,-1 2 0,-2 1 0,-3 2 0,-1 0 0,-2 2 36,-1 2 0,-2 2 0,-1 1 0,-3 2 0,-1 1-36,-9-7 0,-3 3 0,-2 2 0,-2 4 0,1 2 0,-2 4 0,-3 2 0,-4 4 0,-2 6 0,-7 4 0,-1 2 0,0 2 0,3 4-298,1 1 1,4 4 0,-1 2 0,-3 3-81,2 1 0,-4 2 1,0 2-1,2 3 0,5 3-552,-11 9 1,6 6 0,2 2 929,1 2 0,3 1 0,1 3 0,5 1 0,1 2 0,2 1 0,4 1 0,-1-1 0,0 0 0</inkml:trace>
  <inkml:trace contextRef="#ctx0" brushRef="#br0" timeOffset="210004">12203 11280 17697,'8'-4'5217,"-2"-1"-4587,0 1-181,-2-1 91,-2 3-90,0-2-1,-2 3 2700,0-1-3149,-4 2 0,0 0 0,-4 0 0,0 4 0,-2 3 0,-1 7 0,-3 4 0,-2 2 0,-2 3 0,-5 2 0,-1 0 0,-21 16 0,19-19 0,-2 1 0,0-1 0,0 0 0,0-1 0,2-2 0,-11 5 0,2-1 0,1-1 0,3 1 0,1 2 0,0 0 0,1 0 0,-3 2 0,-18 12 0,19-15 0,-1 1 0,-2-1 0,0 1-234,-1 1 0,1-1 234,-20 11 0,25-18 0,1 0 0,-2-1 0,-1 0 0,-15 7 0,0 0 0,10-6 0,0-1 0,-12 6 0,0 0 0,12-8 0,1-1 0,-1 1 0,-1-1 0,-3-1 0,1 0 0,-3-1 0,1 0 0,-1 0 0,-2-1 0,1-3 0,-4 1 0,2-2-495,-6 4 0,0-2 495,6-4 0,-2-1 0,2 0 0,-2 0 0,-1-2 0,4-1 0,-3-1 0,3-1 0,-8 0 0,0-2 0,-15 0 0,1-1 0,21-1 0,1-3 0,1-2 0,-2-3 0,2 1 0,-9-1 0,1-2 0,6 0 0,-3-2 0,4 1 0,-8-2 0,2-1 0,-3-2 0,0 0 0,-1-2 0,-1 0 0,-1 1 0,0-1 0,0 0 0,-2-2 0,5 3 0,-4-2 0,3 1 0,12 5 0,1 1 0,-1-1-415,-11-6 0,-2-1 0,3 2 415,-2-2 0,1 0 0,3 1 0,-2-1 0,1 0 0,-6-3 0,-1-2 0,9 5 0,-3-1 0,4 1 0,-3-2 0,3 0 0,0 0 0,1 0 0,-1-1 0,0-1-302,2 1 1,-1-1 301,0 0 0,1 0 0,0-2 0,0 1 0,2 0 0,-1-1 0,4 0 0,-1-3 0,1 1 0,-4-5 0,0-2 0,7 7 0,-1-2 0,1-2 0,0-3 0,1-2 0,3 1 0,-9-10 0,2 0-297,5 4 0,-1-2 0,2 2 297,9 8 0,1 1 0,1 0 0,0-2 0,-1 0 0,1 0-107,0-2 1,0 0 0,1-1 106,-1 0 0,0-1 0,1 0 0,0-1 0,1 1 0,0-1 0,-1 1 0,0-1 0,0 0 0,1 2 0,1-1 0,-1 0 0,0 1 0,-1 0 0,1 1 0,2 1 0,0 1 0,-1-2 160,-6-12 1,-1-4 0,1 0-161,0 0 0,1-1 0,0 0 0,0 2 0,1 0 0,1 0-107,2 3 1,1 0 0,1 4 106,0-5 0,2 3 0,0-2 0,0 0 0,0-2 0,1 1 0,0-1 0,0-1 0,0 0 0,1-4 0,2 4 0,-1-5 0,1 3 0,2 12 0,1 1 0,0-2 0,-2-11 0,0-3 0,0 0 0,-1 2 0,1 0 0,0 3 0,-1-7 0,0 1 0,1 11 0,-1-2 0,2 5 0,0 1 0,1 5 455,-1 1 1,0 1-456,1 2 0,0 1 0,-1 1 0,-1 1 0,2 2 0,0 1 0,0 1 0,0 0 0,-10-27 0,7 20 0,-1 0 0,-6-17 0,8 22 0,-1 1 0,-2-7 1188,0 6-1188,-1 0 596,3 2-596,-2-1 1252,0-4-1252,-2-5 0,-5-4 0,-1-6 0,-3 0 0,8 14 0,-1-1 25,-9-18-25,10 19 0,1 2 0,-5-14 0,1 0 0,2 1 0,0-1 0,-1 2-83,3 3 83,0 2 0,3 4 0,3-1 0,0 4 0,2-5 378,0 3-378,0-3 86,0 0-86,1 3 0,-1 1 0,-1-10 0,5 13 0,-7-9 0,12 18 0,-10 0 0,3-5 0,0 7 0,-2-5 0,5 12 0,1 0 0,-4 3 0,4-1 0,-1 1 0,-4 1 0,4 1 0,-5-6 0,2 6 0,4-6 0,-5 8 0,4 0 0,-7 0 0,4-2 0,1-1 0,-5-7 0,-1-9 0,-10-4 0,4 4 0,7 4 0,3 12 0,8 1 0,-3 10 0,4 24 0,-3 10 0,-2 27 0,-3 3-247,4-27 1,0 1 246,2 4 0,-1 2 0,0 0 0,-1 0 0,4 2 0,-1 0 0,-1 1 0,1-1 0,0-1 0,2 0 0,-1-2 0,0-2 0,0-3 0,0-1-44,0 22 44,0-10 0,0-14 0,0-8 0,0-9 0,0-10 490,0-28-490,-4-9 0,1-12 0,-2-8 0,-3-6 0,0-2-534,0-2 0,0 0 534,0-1 0,1 2 0,1 18 0,2 3-50,1 3 0,1 0 50,-1-29 0,3 10 0,0 9 0,0-1 0,1 16 0,2 2 0,1 11 1103,2 7-1103,0-1 112,4 2-112,0 4 0,2-1 0,1-1 0,0 0 0,0-2 0,1 2 0,-2-2 0,13 2 0,1 0 0,20 3 0,5 2 0,14 2-246,-28 0 0,1 0 246,3 0 0,0 0 0,1 0 0,-1 0 0,0 0 0,0 0 0,-3 0 0,1 0 0,-4 0 0,-1 0-148,29 0 148,-12 0 0,-11 0 0,-9 0 0,-11 0 0,-6 0 485,-6 4-485,-4 5 155,-7 9-155,-8 11 0,-9 10 0,-9 13-258,12-21 1,-2 1 257,-2 6 0,-1 1-349,-2 3 1,-1 2 348,-1 4 0,0-1-428,-3 1 1,1 0 427,-1-1 0,0-1 0,0-2 0,0 0 0,1-5 0,1-1-195,1-2 0,1-2 195,1-5 0,1-1 412,-16 21-412,17-23 0,-1-1 0,-8 9 0,-8 5 0,13-16 633,-3-1-633,1-1 923,-1-1-923,3-4 489,1 0-489,3-5 0,-11 4 0,-4 1 0,-16-1 0,12 2 0,2-7 0,15 1 0,1-6 0,3 3 0,4-3 0,4 0 0,2-1 0,2-4 0,-1 4 0,1-3 0,0 3 0,0-4 0,-2 6 0,-2-1 0,-4 8 0,-5-1 0,-5 4 0,-3 0 0,-3 0 0,1-3 0,5-6 0,4 1 0,5-7 0,5 3 0,6-6 0,2 0 0,4-5 0,2-2 0,2-4 0,4-5 0,3-5 0,1-2 0,5-22 0,-1 6 0,2-18 0,-4 7 0,-2-2-283,0-3 283,0 3 0,-1 6 0,-1 5 0,-4 7 0,0 6 0,-4 4 0,0 7 0,-2 1 0,0 7 283,0 2-283,2 4 0,0 3 0,2 2 0,0 0-450,0 0-90,2 0-269,-2 4-451,4 3-449,0 7 1709,6 4 0,3 9 0,3 3 0</inkml:trace>
  <inkml:trace contextRef="#ctx0" brushRef="#br0" timeOffset="210748">4840 13827 23723,'0'-6'-1079,"0"0"-1350,0 4 2429,-3-5 0,2 0 0,-3-2 0</inkml:trace>
  <inkml:trace contextRef="#ctx0" brushRef="#br0" timeOffset="-214375.73">2863 4776 20755,'-15'-9'1979,"1"0"-1439,2-2-1,2 2-179,4-2-180,-2 4 0,7 0-90,-2 5 0,3 0 0,0 2-90,3 0 90,4 0 0,3 6 90,4 1 0,1 9-91,3 0 1,2 4 90,4 5-90,3 4-90,3 9 90,1 4 0,3 5 0,3 1 0,-8-13 0,2 1-45,-8-9 0,0 0 0,8 7 0,0 1 90,-3-4 0,-1-3-45,16 17-45,-17-17 0,1-2 45,9 8 0,1 0-1,-3-2-89,1-3 90,-5 1 0,1-3 0,-5-2-90,2 0 90,-3-1 0,-1-1-90,-1 2 90,-3-5-90,-2 1 180,2-3-90,-3-2 0,1-1 90,0-1 0,11 5 0,7 3-180,14 1 0,-7-3 0,2-5 0,-7-1 0,7 0 0,6-1 0,6-1 0,2 1-327,2-4 327,0 2 0,0-2 0,0 0 0,0-4 0,-2 3 0,-1-7 0,-1 8 0,0-8 0,2 7 0,0-7 0,3 3 0,2-4 0,-31 0 0,0 0 0,33 0 0,-33 0 0,1 0 0,29 0 0,-1 0 0,-4 0 0,-4 0 0,-5 0 0,-4 0 0,-1 0 0,-1 0 0,2 0 0,-12 0 0,2 0 0,0 0 0,2 0 0,7 0 0,0 0 0,22 0 0,-13 0 327,-19 0-327,-3 0 0,1 0 0,-3 0 0,1 0 0,-2 0 0,1 0 0,16 0 0,2 0 0,4 0 0,-1 0 0,-8-2 0,7-3 0,6-2 0,6-2-461,4-2 461,-33 6 0,3 0 0,13-2 0,0-1 0,-13 3 0,0 0 0,10-2 0,-2-1-148,10-1 148,-3-2 0,-3 0 0,0-1 0,-5-2 0,3 1 0,-2-1 0,3 1 0,-1-1 0,2 1 0,-5-1 0,1 2 0,14-7 0,-11 8 453,15-6-453,-14 6 0,4 0 0,0-5 0,1 2 0,-1-2 78,-15 8 0,1 1-78,0-1 0,1 0 0,0 0 0,0 2 0,-2 0 0,-1 1 0,13-4 0,3 4 0,0-2 0,2 1 0,-1 1 0,-15 0 0,-1-1 0,18 1 0,-18 0 0,-2-1 0,11 1 0,0-3 0,-3 3 0,12-6 0,-16 4 0,7-2 0,-8-4 0,-10 3 0,8-6 0,-11 3 0,1 1 0,-3 1 0,4-2 0,-3 1 0,-4 0 0,-4 2 0,-7 5 0,-1-4 0,-2 4 0,-1 1 0,1 0 0,-3 1-900,0 5-809,-6 3-540,-4 6 2249,-8-3 0,-9 4 0,-4-4 0</inkml:trace>
  <inkml:trace contextRef="#ctx0" brushRef="#br0" timeOffset="-212858.73">8446 5048 18506,'-8'-23'3778,"0"-1"-3418,0-2 450,0-7-271,-2 9-89,5-3 90,0 8-360,5 10-180,0-1 0,0 10 90,0 0 89,1 10 1,5 7 0,6 17 90,11 13-180,-10-17 0,2 1-426,4 7 1,1 1 380,1 4 0,1 0 45,1 4 0,2 1 0,2 0 0,2 2 0,-1-2-45,5 7 0,2 0-15,-5-8 0,1 2 0,2-2 60,0-5 0,1-3 0,-1-1 0,4 3 0,-1-2 0,10 10 0,-2-5 0,6-1-62,-9-7 62,-9-11-90,-5-5 0,-7-4 0,2-1 90,-7-3 755,3 1-845,-6-4 67,0 0-67,0 0 0,2 1 0,-3-5 0,1 5 0,-4-9 0,-2 9 0,0-9 0,-2 3 0,-2-4 0,0 0 0,0 0 0,0 0 0,2 0 90,-2 0 270,0 0-360,-2-4 0,0-7 0,0-10 0,2-12 0,0-12 0,4-14-281,-3 23 0,0-3 281,2-4 0,0-2-482,0-6 0,-1-2 482,2-3 0,0-2 0,-1-1 0,0 0 0,1 1 0,0 1 0,0 2 0,-1 1 0,0 4 0,0 1 0,-1 4 0,0 1 0,1 5 0,0 1-134,3-27 134,0 13 0,0 9 0,-5 11 0,0 6 0,-3 5 0,0 3 498,0 0-498,0 8 1004,0 0-1004,0 5 158,0 1-158,-5-3 0,-4 0 0,-9-2 0,-8 0 0,-9 0 0,-7-2 0,-11-1 0,-6 1-295,24 5 0,-3 1 295,-2 1 0,-1 1 0,-4-1 0,-2 1 0,-2 2 0,-1 0 0,0 0 0,0 0 0,-2 1 0,0 0 0,4-1 0,0 2 0,2 1 0,1 2 0,6-2 0,1 1-90,3 3 1,3-1 89,-23 0 0,12 3 0,9-7 0,10 3 0,6-4 0,13 0 0,6 6 580,13 0-580,4 5 189,24 6-189,-1-2 0,-11-4 0,3 0-275,26 11 275,-4-2 0,4 2-655,-12-4 0,2 1 655,-5-1 0,3 0 0,-2-1 0,6 4 0,-1-1-440,0 0 0,0-1 440,-2-2 0,-1 0-307,-1-2 0,-2-1 307,-4-2 0,-1-2-19,-3-1 0,-1-1 19,24 1 0,-8-5 1078,-11-4-1078,-7 0 928,-9 0-928,-6 0 782,-4 0-962,-4 0-2819,-3 0 120,-9 0 2879,-5 0 0,-7 0 0,0 0 0</inkml:trace>
  <inkml:trace contextRef="#ctx0" brushRef="#br0" timeOffset="-175577.73">4629 1461 20755,'-16'0'3778,"0"0"-2968,1 4-271,1-3-89,4 3-180,0-4 0,6 0-1,0 4 181,-1 1-90,0 0-90,-7 3 0,0-7-180,-3 3-90,-5-4 0,-2 0 0,-3-4 0,1-5 0,3-7 0,5-4 0,7-5 0,9-2 0,14-1 0,17-1 0,16 4 0,-17 13 0,3 1-160,2 2 1,2 2 159,0 3 0,1 3 0,-2 4 0,-1 5 0,-2 5 0,-3 6 0,3 21 0,-6 6 0,-9-6 0,-6 1-492,-1 18 1,-9 1 491,-12-13 0,-7-1 0,-4 1 0,-3-1 0,-6-1 0,-1-2 0,-1-2 0,0-2 0,0-4 0,1 0-74,4-6 1,2-2 73,-13 19 0,20-13 0,19-12 283,54-12-283,-4-13 0,4-5 0,3 0 0,1-2-780,-13 1 0,0-1 1,-2-1 779,5-5 0,-2 0 0,-4 0 0,0 0-358,-5-1 1,-2-1-273,-3 1 1,-3-2-91,-2 1 1,-1 0-1080,21-22-900,-5-2 2699,-4 0 0,-7-2 0,-2 0 0</inkml:trace>
  <inkml:trace contextRef="#ctx0" brushRef="#br0" timeOffset="-175037.73">5718 1059 20575,'0'-20'3148,"0"-3"-2248,0-2-180,0-2 89,-6-2-179,5 1-181,-8 1-179,8 4-90,-6 3-90,6 8-90,-3 9 360,10 53-180,-2 2 0,0 7-135,1 5 0,-1 2-1176,-1-12 0,0 1 1,-1-1 1130,-1 8 0,0-2 0,-4-2 0,0-2-224,1-5 1,-1-3 223,0-7 0,0-2 0,-4 22 0,-3-37 0,-2-77 0,6 13 0,2-4-444,2-6 0,2-6 1,2 0 443,1 0 0,2 1 0,1-2 0,3-5 0,1-1 0,1-1 0,-1 15 0,0 0 0,1 0 0,2 0 0,5-14 0,2 1 0,2 2 0,1 3 0,1 1 0,2 3 0,2 4 0,3 2 0,1 3 476,2 4 0,1 2 0,2 3-476,2 3 0,1 3 0,1 2 0,1 4 0,1 3 0,1 2 0,-1 2 0,0 3 0,1 3-765,19 1 1,-2 7-584,-5 6 1,-3 8 1347,-8 5 0,-5 9 0,-9 7 0,-5 6 0,-6 5 0,1 0 0</inkml:trace>
  <inkml:trace contextRef="#ctx0" brushRef="#br0" timeOffset="-174687.73">6684 946 22014,'-55'35'3778,"4"-13"-2788,4-12-181,10-16-359,7-1-180,10-9-180,10 4 0,4 3-90,19 31 0,-1 9 0,0-1 0,0 2-144,-1 0 1,0 0 143,0 3 0,1 0 45,-1 0 0,0-1-45,0-2 0,0-1 0,8 23 0,-3-10 0,0-13 0,0-15 0,3-12 0,3-15 0,0-9 0,1-8 287,-3 0-287,-2 4 0,-3 8 0,0 7 0,0 13 0,3 12 0,2 15 0,4 11-810,5 5-899,3 1-360,3-5-7762,3-11 8556,-1-13 0,4-13 0,-3-9 0</inkml:trace>
  <inkml:trace contextRef="#ctx0" brushRef="#br0" timeOffset="-174112.73">6355 787 22644,'-49'-21'629,"-1"-1"1,8 2 0,4-1-180,-5-17-90,41 0-1,49 1-314,-6 17 0,6 2-891,12-1 0,4 2 846,-15 5 0,1 0 0,1 0 30,2-1 0,2 1 0,-1 1-30,1-1 0,0 1 0,1-1-292,-1 2 0,0-1 1,0 1 351,-2 0 0,-1 1 0,3 1 74,-3 0 1,2 1 0,1-1 0,-4 2-15,-1 0 0,-2 0 0,1 0 90,9 0 0,1-1 0,-5 5-64,-1 7 1,-8 6-147,4 23 0,-27-3 0,-9 7 0,-15 6 0,-9 3-422,-1 8 0,-2 3 422,3-15 0,-1 0 0,1 1 0,-1 0 0,-1 0 0,2 0 0,0-1 0,0 0 0,1 2 0,-2 6 0,0 2 0,2-3 172,-1 11 0,1-3-172,0-5 0,3-6 1318,2-6-1318,6-52 377,0-23-377,-3-23 0,-1 21 0,-1-2 0,-1-5 0,-4-1 0,-7-15 0,-6 1 190,-6 17 0,-4 5-190,2 0 0,-3 9 0,-2 22 0,1 12 708,-12 32-708,8 14 0,23-22 0,4 1 0,-3 32 0,12-5 0,9-7 0,6-13 0,1-10 0,1-15 0,-4-10 806,-3-15-806,-4-10 0,-3-8 0,0-8-1444,0-1-625,-5-1-7762,-2 1 8690,-9 8 1,-2 7 0,-5 8 0</inkml:trace>
  <inkml:trace contextRef="#ctx0" brushRef="#br0" timeOffset="-119223.73">1827 5568 19316,'-3'-9'2608,"2"2"-2248,-3 0-180,4 5 2519,0 0-2519,-3 2-1,2 0 361,-3 0-450,0 0-90,4 0 180,-4 0-180,0 0 0,3 0 0,-2 0 0,-1 0 0,3 6 0,-8-1 0,8 8 0,-10 1 0,6 2 0,-5 2 0,6 2 0,-5 1 0,4 1 0,-2 1 0,-2 12 0,4-10 0,-1 12 90,-1-12-180,6 0 90,-3 2 90,4-2-90,-3 4 0,2 1 0,-6 2 0,6-3 0,-3 2 0,4 1 90,0 18-90,0-8 0,0 17 90,0-13-90,0 4 0,0 1 0,0 2 90,0 1-90,0 2 90,0 1-360,0 4 360,0 0 90,4 5-135,-2-34 0,0 3 134,3 18 1,0 1-135,-1-11 0,1 1-306,1 16 0,0 0 306,-1-13 0,0-1 0,1 4 0,0 0 0,0 2 0,0 0-476,0 2 1,0 0 475,1 3 0,0 0 45,1 2 0,1 1-529,0 1 0,0 1 439,2 2 0,0 0 0,0 2 0,1 0 0,-4-21 0,0 0 0,0 0 0,1 2 0,0 0 0,-1-1-352,1 2 1,0 1-1,0-1 352,0 2 0,1-1 0,-1 1 0,0 1 0,0 1 0,0-1 0,0 2 0,0-1 0,-1 2 0,0 0 0,-1 1 0,1 0 0,-1 1 0,1 0 0,-1 0 0,0 1 0,-1 0 0,1 3 0,0 0 0,-1 4 0,1 0 0,-1-3 0,1 4 0,-1-4 0,1 4-226,-1-6 0,-1 4 0,1-1 1,0-4 225,0-3 0,0-3 0,0-1 0,0-2 0,-1 1 0,1-2-4,-1-1 1,1-1-1,-1-1 4,2 18 0,0-2 0,-1-4 0,0-3 0,0-3 0,1-3 0,-2-3 0,0-2 261,0-2 0,0 0-261,-1-1 0,0 1 0,0-2 0,0 1 0,4 15 0,-1 0 0,-2-15 0,0 0 0,3 8 0,0-2 0,-2 5 1172,0-10-1172,-4-11 1809,0-8-2528,-2-9 844,0-12-1025,0-12 513,-7-19-513,-2-13-225,-3 5 1,-2-2 135,4 7 0,-2 0-3927,-2-11 1,-1 1 4564,1 10 1,1 2 0,-11-30-1,-3 0 1</inkml:trace>
  <inkml:trace contextRef="#ctx0" brushRef="#br0" timeOffset="-118632.73">1754 10805 20215,'-30'-20'2969,"3"0"-2340,5 1-179,6 3-90,3 3-180,7 2-90,-1 6 180,6 1 269,-3 20 1,12 16-315,-3-1 0,2 5-608,5 11 1,2 4 517,3 10 0,1 3-652,-4-17 1,0 2-1,1 0 577,1 3 0,0 0 0,1 0-30,-1 1 0,1 0 0,1 2-597,0 0 1,1 4-1,1-1 1,-1-3 566,1 3 0,-1-4 0,1 3 0,-2-4 0,0 2 0,1 0 0,-2-5-199,0-4 1,-2-3 0,0 0 198,5 19 0,0 0 0,-1-6 0,-1-1 131,-2-6 0,0-1-131,-1-5 0,-1-2 506,-2-7 1,0-3-507,10 19 90,-3-16-90,1-20 2829,-2-21-2829,4-28 0,-9 3 0,-1-4-93,1-12 0,0-4 93,2-11 0,-1-3 0,-5 17 0,1-1 0,-1-1 0,1-3 0,-1-1 0,0 1-249,1-2 0,-2 1 1,1 0 248,-1 1 0,1 1 0,-2 1 0,0 4 0,0 0 0,0 1-148,2-15 1,0 0 237,-1-4 0,-2 2-90,-1 21 0,-1 2 45,0-5 0,-3 4-45,-8-1 0,-4 7 0,-11 2 0,-10 6 0,-14 4 303,13 16 0,-3 4-303,-8 0 0,-2 4 267,-9 5 0,-2 3-267,-5 2 0,-2 3-250,19-2 0,-1 2 0,1 1 220,-3 1 0,1 1 0,0 1-120,-1 1 0,0 1 0,1 1-90,0 0 0,1 1 1,0 1-121,4-2 0,0 1 0,0 2-690,-5 5 1,0 2 0,4-1-301,0 1 1,3 1 1275,-5 6 0,6-1 0,11 5 0,6-3 0</inkml:trace>
  <inkml:trace contextRef="#ctx0" brushRef="#br0" timeOffset="-111520.73">13863 1941 21924,'-6'0'1530,"0"0"-1171,3 0 91,2 0 2339,-3 0-1890,4-8-629,0 6-270,0-6 0,0 8 90,0 0-90,0 4 0,0-3 180,0 3-90,-4-4-90,4 0 0,-4-4 0,4-3 0,0-3 0,0-3 0,0 19 0,-4 14 0,-2 29 0,1-14 0,0 3-403,-1 5 0,-1 3 403,1 5 0,0 2-536,2 2 0,2 1 536,-2 0 0,2-1 0,2-1 0,0-1-239,0-6 1,0-1 238,1-6 0,0-1 0,3 22 0,2-16-1620,10-20 1,-1-24 493,9-26-1212,2-28 2338,-10 16 0,1-4 0,2-9 0,0-2 0,3-7 0,-1 1 0</inkml:trace>
  <inkml:trace contextRef="#ctx0" brushRef="#br0" timeOffset="-111337.73">14205 1796 22014,'13'-54'749,"0"0"1,0 5 0,-2 1-480,-1 10 0,-1 3 270,5-14 89,-6 32-179,-2 31-180,0 36-180,-2-15 0,0 3-457,1 9 0,0 1 412,1 2 0,1 3-45,-3-5 0,1 4 0,0-1-1430,-3-3 1,1-1-1,-1 1 1010,1-2 1,0 0-1,-2-1-570,-3 9 1,-1-5-1619,-4 1 2608,-5-10 0,-2-12 0,-1-6 0</inkml:trace>
  <inkml:trace contextRef="#ctx0" brushRef="#br0" timeOffset="-110639.73">13709 2271 21835,'-35'-7'809,"0"0"1,-28-4-541,17 0-179,15 2 0,20 0 0,24-3-90,25-3 0,23-6-603,-19 7 1,2-1 602,5-1 0,5-2 0,4-2 0,5-1 0,-2-1-321,-13 5 1,-1 0 0,2-2 387,-3 2 1,3-2-1,0 1 1,-5 0 67,16-8 0,-6 2 45,-7 2 0,-4 1 44,-11 3 1,-3 2 225,1-1 0,-30 15-90,-25 24-91,-16 20-179,16-12 0,0 3 230,1 3 0,2 5-275,-3 20 0,5 3 316,8-17 1,4 0-317,1 12 0,7-3-45,22 5-393,19-18 393,12-20-89,10-17 89,-29-11 0,0-5 0,-1-4 0,-1-4 0,0-5 0,-3-4 0,-2-4 0,-3-4 0,2-13 0,-2-3 44,-7 8 1,-2 1-45,-2 3 0,-2 5 0,0 0 0,-7 45 0,6 17-89,6 13-181,7 7-360,3 0-179,4-7 252,3-7-163,3-18 91,1-10 1054,2-17-515,-6-9 428,-3-14-338,-6-9 180,-3-12 89,-10 13 1,-1-1-377,-2 10 0,-2 0 197,0-7 0,0 2 0,-3-5 0,-3 11 0,0 10-90,-7 8 360,-13 8-180,-2 12 304,-12 8-304,9 13-180,3 7 90,4 5-90,9 1 0,9-1 0,12-3-180,11-4-270,8-7-270,3-5 1,1-10-361,-1-4-539,-3-10-450,-1-7-7285,-1-10 9354,1-13 0,1-9 0,1-7 0</inkml:trace>
  <inkml:trace contextRef="#ctx0" brushRef="#br0" timeOffset="-110506.73">15585 1782 19946,'18'-58'1529,"0"-1"0,2 7 0,-11 16-989,-16 34-91,-6 27-179,-7 29-225,7-18 0,1 2-45,0 3 0,0 4-315,-4 18 1,2 1-896,6-20 1,1-1 219,-3 11 1,4-4 989,9-7 0,7-21 0,5-12 0</inkml:trace>
  <inkml:trace contextRef="#ctx0" brushRef="#br0" timeOffset="-110304.73">15995 1371 22194,'-23'-9'2789,"-11"18"-2295,7 8 1,-1 5-1130,-6 8 0,0 4 859,-4 5 1,0 4-90,3 1 0,1 3-45,1-1 0,5 1-45,5-2 0,5 0-45,4-4 0,5 0 0,7-4 0,4-2 256,17 24-1065,14-16-540,13-20-360,8-12-706,8-22 2415,-28 0 0,0-3 0,2-5 0,1-3 0,0-4 0,1-1 0</inkml:trace>
  <inkml:trace contextRef="#ctx0" brushRef="#br0" timeOffset="-109922.73">16373 1425 19776,'10'-48'557,"0"0"1,-1 0 0,-1-2-1,-2-2 1,-1 1-408,-2-4 0,-2 1 0,-3-1-1070,-4-2 0,-2 0 1,-4 1 1069,-2 1 0,-4 2 0,-4 2-1,-6 0 1,-4 3 0,-5 4 30,-8 2 0,-6 4 0,-4 4-534,6 10 0,-3 4 0,-2 2 0,-3 3 480,6 4 0,-3 2 0,-2 2 0,0 2 0,-1 3-1,-7 1 1,-1 3 0,-2 2 0,0 2 0,0 2-173,6 1 0,0 2 0,-1 2 0,0 1 0,0 1 1,-1 2 97,7 0 0,0 1 1,-1 1-1,1 1 1,-1 1-1,1 2 0,0 0-199,-2 2 1,1 0 0,0 1-1,0 2 1,0 1 0,-1 3-1,-1 2 166,7-2 0,-2 3 0,0 2 0,-1 2 0,-1 1 0,1 0 0,1 1 0,0-1 0,3 0 0,2-2-62,-2 2 1,3-1 0,1-1 0,2 0-1,0 1 1,0 0 0,-1 2 0,0 2 43,3-2 0,-1 1 0,-1 2 0,0 1 0,0 1 0,1-1 0,1 1 0,3-1 0,2-1 0,4-1-5,-5 11 0,3-2 1,4 0-1,2 0 1,3 0-1,0 1 5,3-1 0,2-1 0,1 2 0,2-1 0,2 1 0,3-1 92,-1 7 0,2-1 1,3 1-1,5 1 0,7 1-92,5 0 0,5 2 0,5 2 0,5-1 0,4-2 0,4-3 0,2-9 0,5-1 0,3-3 0,4-1 0,2 0 0,0-2 0,-1 1 0,1 0 0,1 1 0,1-1 0,1-1 0,1-3 0,3-1 0,2-4 0,-3-6 0,4-1 0,1-3 0,2-1 0,0-3 0,1-1 0,-2-3 0,-1-1 0,8-1 0,0-4 0,-1-3 0,0-2 0,0-1 0,1-1 0,-8 0 0,1-2 0,0-1 0,0-1 0,0-1 0,0-1 0,0-2 0,1 0 0,-1-1 0,1-2 0,-1 0 0,0-2 0,0-1 0,-1-1 0,-1-2 0,0 0 0,0-1 0,0-2 0,-1-1 0,-1-1 0,0-2-77,7-4 0,0-3 0,-1 0 0,-1-3 1,-1-1-1,-1-2 77,-3 0 0,0-3 0,-1-1 0,-1-1 0,-2-2 0,-2-1 0,-2-1 0,-1-1 0,-2-2 0,-2-1 0,-1-2 0,-2 0 0,-3 0 0,-2-2 0,-1 0 0,-3-2 0,-2 0 0,-2-1 0,-3 0 0,-2-1 0,-3-1 0,-1-1 0,-4 1 0,-1-1 0,-2-10 0,-3 0 0,-3-1 0,-3 1 0,-5 1 0,-2 1 0,-3 1 0,-4 1 0,-3 1 0,-4 2 0,-2 3 0,-1 2 0,-5 2 0,-5 3 0,-8 3-283,-2 9 0,-7 3 1,-5 2-1,-4 3 0,-1 2 1,1 2-1,2 3-32,1 1 0,1 4 0,0 2 1,-1 2-1,-2 2 0,-3 1-914,2 2 0,-3 0 0,-3 2 0,0 1 1,-1 2-1,0 1 0,3 3 0,3 1 979,-6 5 1,2 3-1,2 3 1,1 1-1,0 2 1,-1-1-1,0 2 1,0 0-1,0 1 1,1 2-1,-1 0 1,1 0-1,0 2 1,-1 0-1,1 0 1,0 0-1,0 0 1,0 0-1</inkml:trace>
  <inkml:trace contextRef="#ctx0" brushRef="#br0" timeOffset="-98949.73">12519 4641 21205,'-10'-46'2698,"4"3"-1618,2-9-631,4 18 991,0 0-1261,-1 76 1,-2 26-135,0-25 0,-2 4-562,2 0 0,0 7 0,-1 3 0,0-4 547,-3 4 0,0-2 0,-1 1 0,0 4 0,-1 0 0,1 1-30,-1 2 0,-1-1 0,0-1 30,1-1 0,0-1 0,1-1-30,0-4 0,0-1 0,1-1-112,1-5 1,-1-2 0,2 1 141,1 1 0,2 1 0,0-4-30,0 1 0,2-3 45,2 4 0,4-7-45,14-9 45,12-21 0,6-6-45,-3-3 0,3-3-310,22-4 1,3-2 309,-7-2 0,4-1 0,-14 3 0,4-1 0,3 0 0,0 0 22,5-1 1,1-1-1,1 1 1,-1 0-1,1 0 1,-1 0-1,1 1 1,-1-1-105,-2 1 1,0 0 0,-2 0 0,-3 2 141,-5 0 0,-4 1 0,-1 1 30,16-3 0,-4 0-78,-8 0 1,-3 0-13,-8 2 0,-3-2 0,18-15 0,-11-6-99,-11-10 99,-6-12 0,-13 20 0,-2-1-477,1-5 1,-2-2 476,0-5 0,-1-2 0,-1-6 0,0 0 596,-2-4 0,0 0-596,-1-4 0,0 0 0,-1 0 0,0 1-349,0 2 0,0 1 349,0 4 0,0-1 0,-6-12 0,-1 1-993,2 19 0,-2 2 993,-4-11 0,-4 4 0,2 18 0,-2 3 474,-3 2 1,-2 1-475,-4 0 0,-3 2 0,-4 3 0,-3 1 0,-4 2 0,-1 2 69,-5 2 1,-2 3-70,-3 1 0,-3 4 0,-3 1 0,-4 3-81,-2 0 0,-6 2 0,3 1 81,13 0 0,2 2 0,-3 0 0,2-1 0,-3 0 0,0 0 0,4 1 0,2 0 0,3 2 0,1-1 0,-20 1 0,2 1 0,5-1 0,2 1 1014,6 0 0,3 1-1014,5-2 0,2 1 0,-23 6 0,15 1 246,12-1-246,8 3-22,5 1-2587,1 7 1594,11-2 1015,-6 6 0,9-1 0,-6 2 0</inkml:trace>
  <inkml:trace contextRef="#ctx0" brushRef="#br0" timeOffset="-92921.73">14046 4858 22554,'14'-2'1799,"2"-5"-1079,6-6-91,11-8-179,9-6-225,-13 10 0,3 0-1146,7-3 1,3 0 1055,9-5 0,5 0-482,-12 6 1,1-1 0,2 0 435,7-2 1,1-1 0,1 0-263,-10 4 0,1 0 0,1 0 0,0-1 218,3 0 0,1-1 0,1 0 0,0-1-486,3 0 1,1-1 0,0-1 0,1 1 507,2-2 1,2 1-1,-1-1 1,1-1-68,-11 5 0,0 0 0,1-1 0,-1 0 0,1 0 0,1-1 0,0 0 0,1 0 0,-1 0 0,0-1 0,-1 1 0,0 0 0,0-1 0,0 0 0,-1 0 0,-1 1 0,0-1 0,-1 0 0,0 0 0,-1 0-245,8-5 1,0 0 0,-2 0 0,0 0 244,-5 1 0,0 1 0,-1-1 0,-2 0 5,9-6 1,-2 0 0,-2 0-6,-6 4 0,-2 0 0,-1 1 424,8-7 0,-1 0-424,-1 0 0,-3 2 0,-16 12 0,-3 2 0,3-2 0,-4 3 1885,-5 3-2514,-6 9 2458,-7 3-3088,-7 10 1444,-8 2-2523,-5 5 2342,-5-5 0,-2-2 0,-3-6 0</inkml:trace>
  <inkml:trace contextRef="#ctx0" brushRef="#br0" timeOffset="-91912.73">17733 2664 22104,'0'-49'2519,"-3"-1"-1799,2 4-181,-6 3-179,6 9-180,-3 7-90,4 9-90,0 9 90,0 9-90,5 11 0,4 14 0,5 13 0,3 19-247,-10-22 0,-2 2 247,1 7 0,-2 2-475,-1 7 1,-2 1 474,-2 5 0,-1 2-1442,-3 3 0,-1 1 1442,-1 1 0,-2 0 0,-1-2 0,-1-1-286,1-4 1,0-2 285,1-8 0,0-1 182,-4 2 1,2-3-93,1 12 583,-8-5-583,16-38 2937,-7-12-2937,8-13 964,-2-7-1054,3-9 498,0-7-498,0-4 0,0-1 0,2-1 0,2 2 0,2 2 0,4 0 0,4 3 0,4-1 0,21-12 0,-5 9 0,13-4 0,-10 12 0,-2 7 0,-3-1 0,6-3 0,-14 9 0,2-6 0,-15 11 0,-4-1 0,-3 2 0,-2-2 0,-2-11 0,0 4 0,0-10 0,1 3 0,3-2 0,5-7 0,1 2 0,2 0 0,0 7 0,-1 7 0,-1 9 0,-2 11 0,-2 8 0,0 10 0,-2 3 0,-2 2 0,2 2 0,0-14 0,4-1 0,4-18 0,4-6 0,5-10 0,1-10 0,3-5 0,8-16 0,-10 18 0,4-6 0,-15 25 0,-2 7 0,-2 5 0,1 4 0,0 0 0,5 0 0,5 0 0,4-4 0,4-3 0,4-9 0,4-2 0,3-7 0,3-2 0,4-5 0,1 0 0,3 0 0,-4 7 0,-4 5 0,-7 5 0,-7 3 0,-5 1 0,-6 6 0,-4 1 0,-4 4 0,-3-2 0,-4 1-180,-1-5-359,0 5-1440,0-3-1439,0 18 3418,0-6 0,-3 13 0,-2-9 0</inkml:trace>
  <inkml:trace contextRef="#ctx0" brushRef="#br0" timeOffset="-90964.73">19516 7092 22014,'14'-6'2519,"0"-4"-1889,-3-10 89,-1-9 1,-2-9-91,0-14-179,-2-10-593,-3 26 0,-2-2 233,1-5 0,-2-2-1340,1-6 0,-2-2 1250,-2-8 0,-3-2 30,1 16 0,-1 0 0,-3-2-345,-3-4 0,-2-2 0,-6-4 315,-4 6 0,-7-5 0,-2-2 0,-2 1 0,0 3-402,4 9 1,0 2 0,-1 0-1,-2 1 1,-3-2 401,3 4 0,-3-3 0,-2 0 0,-1 0 0,-1 1 0,1 2 0,-1 4-174,-7-5 1,0 4-1,-1 3 1,-3 1-1,-4 0 186,3 4 1,-5 1 0,-3 1 0,-2 0 0,1 2 0,0 0 0,4 3-52,2 1 0,2 2 0,2 1 0,-2 0 1,0 2-1,-3 0 39,-3 0 0,-3 0 0,-2 0 0,0 1 0,1 2 0,1 1 0,4 3-130,-3 2 0,3 2 0,1 2 0,1 2 1,0 1 129,1 0 0,0 2 0,0 1 0,0 1 0,2 1 69,-10 1 1,0 1-1,2 1 1,1 2-70,6 1 0,0 2 0,2 0 0,1 1 205,-9 3 1,2 1 0,2 4-206,1 4 0,1 4 0,5 0 0,1 3 0,7 3-135,0 7 0,12 3 954,23 22-2124,25-21 1,11 0 45,-4-12 0,4-3 1485,16 9 0,6-6 0,-5-14 0,1-5 0,3-2 0,0 1 0</inkml:trace>
  <inkml:trace contextRef="#ctx0" brushRef="#br0" timeOffset="-90603.73">19772 6088 23723,'-4'-20'810,"-2"-3"-450,-6-10 90,-8-10-271,6 13 1,-2-3-589,-6-8 1,-3-3 618,4 7 0,-2-2 0,-1 0-541,-6-8 0,-2-2 1,-2-1 464,4 8 1,-2-1 0,-2-1 0,-1 1-589,-6-5 1,-1 1 0,-3-1 0,-1 1 453,5 6 0,0 1 0,-2 1 0,-3-2 0,-5 0 0,5 6 0,-4-2 0,-4 0 0,-2-1 0,-1 1 0,1 0 0,0 1 0,2 3-233,1-1 1,1 3 0,1 1 0,0 0-1,-1 0 1,-2 0 0,-2-1 232,2 2 0,-2-1 0,-2 0 0,-1-1 0,-1 1 0,0 0 0,2 1 0,0 2 0,3 3-120,-2-1 0,2 3 0,0 0 0,1 2 0,1 1 0,0 0 0,-1 1 120,-7-3 0,0 2 0,0 0 0,1 1 0,0 0 0,1 2-24,4 1 0,1 0 0,1 1 0,-1 2 0,0 0 1,-2 3 23,-5 0 0,-1 2 0,-2 1 0,0 2 0,2 4 0,3 3 59,-2 6 0,2 4 1,2 3-1,0 2 1,2 1-438,2-2 0,-1-1 0,2 3 0,5 6 1,10 8 377,7 16 0,9 12 0,7 5 0,6 1 0,5-6 0,8-2 0,6-3 0,6 0 0,1 3 0,2-4 0,0 1 0,0-1 0,0 1 0,0-1 0,0 1 0</inkml:trace>
  <inkml:trace contextRef="#ctx0" brushRef="#br0" timeOffset="-90368.73">20893 5328 25343,'-4'-48'269,"1"0"1,0-1 0,-4 3 0,-3 0 0,-9 0-91,-13 0 1,-9 1 0,-5 0 0,0 5-1410,4 7 0,-1 3 0,-3 3 0,-4-1 1275,5 4 0,-2 0 0,-3 0 0,-3 2 0,-2 1 0,-2 4-198,2 4 0,-4 3 0,-2 2 1,-2 2-1,0 0 0,-1 2 1,2 0-1,3 0 165,0 1 1,1 0 0,2 1 0,0 1 0,-1 0 0,-1 2 0,-3-1-71,2 1 0,-3 0 0,-1 1 0,-2 0 0,0 1 0,1 0 0,1 2 0,2 1 0,4 0 43,-11 5 0,3 1 0,2 1 0,2 2 0,0 1 0,0 1-223,2 0 1,0 1-1,1 1 1,0 1-1,1 2 1,2 0 72,3 0 0,0 2 0,1 0 0,1 1 0,1 1 1,2 1-81,-5 3 0,1 2 0,2 1 0,2 1 0,2 1-183,-4 6 1,2 1 0,3 2 0,5 0-413,-4 10 0,5 1 1,7 0 839,11-5 0,5 1 0,8-2 0,11 18 0,13-3 0,11-6 0,0 0 0</inkml:trace>
  <inkml:trace contextRef="#ctx0" brushRef="#br0" timeOffset="-90171.73">20462 4591 22430,'-7'-60'179,"0"1"1,0-1 0,-7 1 0,-5 0 0,-6 3-1155,-1 12 1,-4 2 0,-3 1-1,-4 2 1020,-7 0 0,-3 1 0,-4 3 0,-2 2-9,5 5 0,-2 3 0,-3 1 0,0 1 0,-2 3-290,-3-1 1,-3 3 0,0 2 0,-2 1-1,0 3 254,8 2 0,0 2 0,-2 1 0,1 2 0,-1 1 0,1 1-90,-1 1 1,0 2-1,0 2 1,-1 0-1,1 2 1,1 1 29,0 2 0,1 1 0,0 1 0,0 2 0,1 1 0,1 1-273,-9 4 0,1 2 1,1 2-1,1 2 1,2 1 26,3 1 0,0 1 0,2 2 0,2 2 1,2 2 305,3-1 0,2 2 0,2 2 0,1 0 0,3 3 0,-5 9 0,4 3 0,2 2 0,2 0 0,5 1 0,-1 1 0,1-1 0,0 1 0</inkml:trace>
  <inkml:trace contextRef="#ctx0" brushRef="#br0" timeOffset="-89937.73">20779 4605 22161,'-43'-49'90,"-1"1"0,1 0 0,0 0 0,3 10 0,-1 1 0,-2 1 0,-1 1 0,-3 1-852,-5 0 0,-3 1 1,-2 2-1,-1 1 1,-2 2 791,5 4 0,-2 2 0,0 2 0,-2 0 0,-1 2 0,0 1-136,4 3 1,0 1-1,0 1 1,-2 1-1,1 1 1,-1 1-1,-1 1 118,-1 1 1,-1 1 0,0 1 0,-1 1 0,0 1 0,0 1 0,1 2-63,-2 0 0,1 2 1,-1 1-1,0 1 0,0 1 1,1 1-1,0 1 50,1 0 0,1 1 0,0 0 0,0 2 0,0 2 0,-1 3 0,-1 2-163,7 2 0,-2 2 0,-2 3 1,1 1-1,0 2 0,1 1 0,1 0 1,3 0-1,2-1-2,-9 7 0,4 0 0,2 0 0,1 1 0,2 3 1,-2 2-28,9-3 1,-3 1 0,1 2 0,0 2 0,2 0 0,3 1 0,4 0-1,6-1 192,-1 9 0,6 1 0,5 1 0,4-1 0,1 1 0,0 11 0,5 0 0,2 0 0,3 0 0,6-1 0,-1-1 0,0 1 0,1-1 0</inkml:trace>
  <inkml:trace contextRef="#ctx0" brushRef="#br0" timeOffset="-89720.73">20174 4844 17369,'-22'-60'215,"0"-1"1,-1 0 0,-6 4 0,-4 1 0,-7 3-194,5 15 1,-3 3 0,-5 2-1,-7 3-10,3 10 1,-8 3 0,-3 1 0,-4 3 0,-1 1 0,1 2 0,3 1-75,-2 0 0,2 2 1,0 2-1,-2 1 0,-1 2 1,-3 1 61,9 0 0,-4 2 0,-1 0 0,-2 1 0,0 0 0,-1 2 0,2 2 0,1 0 0,3 2-33,-6 3 1,2 2-1,2 2 1,0 1 0,1 2-1,0 0 1,-1 2 6,0 1 0,-1 1 1,1 1-1,1 2 0,-1 1 1,2 1-1,0 1-74,2 1 1,-1 1 0,2 1 0,0 1 0,1 1-1,1 2 1,1 0-94,2 1 0,1 0 1,0 2-1,2 1 0,1 1 1,1 0-1,1 1-258,-3 5 0,0 2 1,2 1-1,2 0 1,1 1-1,2 1 451,3-2 0,1 0 0,2 1 0,2 1 0,1 0 0,2 0 0,-1 8 0,2 0 0,2 0 0,2 1 0,1 0 0,3-2 0,1 0 0,0 0 0,0 1 0,-1-1 0</inkml:trace>
  <inkml:trace contextRef="#ctx0" brushRef="#br0" timeOffset="-89511.73">19589 5278 23270,'-43'-47'77,"1"0"0,-1 0 0,0 0 0,-4 3 0,-2 2 0,-1 1 1,-4 4-778,7 9 1,-1 2 0,-3 2-1,-1 2 1,0 2 699,-4 0 0,-1 3 0,-1 2 0,-1 1 0,0 3-198,-3 1 0,0 2 0,-1 3 0,0 1 0,-1 3 198,0 2 0,-1 2 0,0 2 0,0 2 0,0 4-100,1 2 0,0 2 1,0 3-1,1 3 0,1 2 25,11-2 0,0 2 0,1 2 0,1 2 1,0 1-1,2 2-205,0 2 1,1 1 0,1 2 0,1 2 0,2 1-1,0 0 70,1 2 0,1 0 0,2 1 1,0 3-1,1 1 0,1 4 206,4-2 0,1 4 0,0 2 0,0 2 0,2 1 0,1-1 0,1-1 0,2-2 0,-1 4 0,2-3 0,2 0 0,1 0 0,1 2 0,-1 2 0,1 5 0,1 0 0,-1-1 0,1 1 0,-1 0 0,0-1 0,1 1 0</inkml:trace>
  <inkml:trace contextRef="#ctx0" brushRef="#br0" timeOffset="-89296.73">19155 5477 21819,'-13'-54'123,"1"-1"1,0 0 0,-1 0-1,-11 4 1,-6-1 0,-5 2-1,-4 3 1,-5 6-16,-8 5 0,-6 6 0,-5 5 0,-1 2 0,0 0-716,9 4 1,0 0 0,-2 1 0,0 3 0,-1 4 0,0 3 622,-6 6 0,-2 5 0,-2 3 0,2 3 0,1 4 0,4 2-15,0 3 0,4 3 0,1 4 0,0 3 0,-1 5-34,11-4 0,-2 4 0,0 3 1,0 2-1,1 1 0,0 0 1,2 0-1,3-2-203,-3 4 1,2-2 0,2 1 0,1 1 0,0 1 0,-1 3 94,0 1 1,-2 3 0,0 2-1,1 0 1,2 1 0,4-2 0,4-2-235,-3 14 0,6-3 1,5 0-1,2-1-209,4-3 1,3 0-1,3 0 1,4-2 540,4 11 0,6-2 0,7-2 0,6-7 0,6-2 0,4-2 0,6-5 0,-1 0 0,1 0 0</inkml:trace>
  <inkml:trace contextRef="#ctx0" brushRef="#br0" timeOffset="-89095.73">19423 5423 22027,'-10'-58'413,"0"-1"1,0 0 0,-10 5 0,-5 2 0,-7 6-1052,-11 3 1,-9 6 0,-10 8 727,8 15 0,-7 5 0,-6 4 0,-2 3 0,0 2 0,3 1-435,7 1 0,2 2 0,0 1 1,-1 3-1,-2 0 0,-2 3 356,1-1 0,-2 2 1,-3 2-1,-1 0 0,-1 2 1,2 1-1,2 1 0,2 1-130,1 2 1,2 2 0,2 0 0,0 2-1,1 1 1,0 0 0,0 0 118,-1 2 0,0 0 0,1 0 0,0 2 0,0 0 0,1 0 0,1 1-166,2 0 0,0 0 0,1 1 0,0 0 0,1 0 1,1 1-1,1 1 136,-4 3 0,0 1 0,2 0 0,0 1 0,2 0 0,2 1-201,-5 4 0,3 0 0,0 1 0,3 1 0,3-1 15,5-3 0,2 1 0,2-1 0,2 1 0,2 0-119,0 5 1,2 0-1,4 0 1,5 0 334,3 10 0,6-1 0,8-2 0,9-6 0,7-2 0,4-2 0,7-3 0,1-1 0,0 1 0</inkml:trace>
  <inkml:trace contextRef="#ctx0" brushRef="#br0" timeOffset="-88904.73">19098 5532 22055,'-23'-43'216,"1"1"0,0-1 0,-9 8 0,-4 5 0,-5 6-126,-13 8 0,-7 8 0,-2 7-1219,6 6 0,-3 5 1,-1 4-1,-1 3 1147,5 0 0,0 2 0,-2 3 0,1 2 0,-1 1-170,5-2 1,0 2 0,-1 2-1,1 0 1,-1 1 0,1 1 151,-3 2 0,1 1 0,0 1 0,-1 1 0,1 0 0,1 2-69,-1 0 1,1 0-1,0 2 1,0 0-1,1 1 1,1 0 8,2 0 0,1 0 0,0 1 0,1 1 0,1 2 0,-1 4-417,8-4 0,-1 3 0,0 2 0,0 2 0,1 0 0,2 0 1,1-2-1,2-2 477,0 3 0,1-3 0,3 0 0,0 0 0,2 1 0,-1 3 0,-2 7 0,-1 3 0,0 2 0,3 0 0,3-3 0,5-3 0,7-3 0,1 1 0,-1 0 0,1 0 0</inkml:trace>
  <inkml:trace contextRef="#ctx0" brushRef="#br0" timeOffset="-88702.73">19358 5708 17655,'-26'-49'233,"0"0"1,0 0 0,-8 6 0,-4 3 0,-6 7-204,-9 5 0,-7 7 0,-2 6-211,8 8 0,-3 3 0,0 4 0,-2 3 203,-4 3 1,-2 5 0,0 2-1,0 2-77,10-1 0,0 2 0,0 2 1,0 1-1,0 1 55,-1 2 0,0 1 0,0 2 0,1 1 0,1 1-66,0 0 0,1 2 1,1 1-1,0 1 1,2 1-43,2-1 0,1 2 0,0 0 0,2 1 0,2 1-162,-8 7 0,2 2 0,2 1 1,3 1-204,5-2 1,2 1 0,2 1 0,3 0 428,-3 11 1,3 0-1,6 1 1,8-3 0,4 0-1,4 0 1,5-3-1,1 0 1,-1 0 0</inkml:trace>
  <inkml:trace contextRef="#ctx0" brushRef="#br0" timeOffset="-88503.73">19557 5803 23567,'-52'-37'120,"0"0"0,1 0 0,7 13 0,-1 1 0,-2 3 0,-3 3-1277,-5 3 0,-4 4 0,0 4 0,-2 2 1193,8 3 0,-1 2 0,-1 2 0,0 2 0,-1 1-249,-3 3 0,0 1 0,0 3 0,-1 1 0,0 1 231,-1 3 0,-1 1 0,1 1 0,0 2 0,0 1-78,1 1 0,1 0 1,0 2-1,0 2 1,-1 4-57,9-2 0,0 4 1,-2 1-1,2 2 0,0 0 1,3 0-1,3-1-274,-4 3 1,4 0-1,2-1 1,1 3-1,0 2 120,2-1 0,-2 3 0,1 2 0,3 0 1,4 0-1,6-2 270,0 18 0,9-1 0,7-1 0,6-2 0,6-1 0,3-1 0,7-2 0,-1 0 0,1-1 0</inkml:trace>
  <inkml:trace contextRef="#ctx0" brushRef="#br0" timeOffset="-88314.73">19317 5871 18392,'-26'-54'180,"0"1"0,0-1 0,-7 6 0,-3 2 0,-7 6-31,-7 6 1,-7 7 0,-3 5-510,10 8 0,-2 5 1,-2 3-1,0 3 405,-5 3 0,-2 5 0,0 2 0,0 3-23,-3 4 1,0 2-1,0 4 1,1 1-94,11-1 1,1 2 0,0 1-1,0 2 1,1 1 70,0 1 0,1 1 0,0 2 0,2 1 0,0 1-93,3 0 0,0 2 0,2 1 1,0 1-1,2 1-110,-7 8 1,1 2 0,2 1 0,3 0-81,3 0 0,2-1 0,3 3 0,3 2 283,7-1 0,2 3 0,2 2 0,3-1 0,2-3 0,0 12 0,5-2 0,3 2 0,6-6 0,0 1 0,1 0 0,-1-1 0</inkml:trace>
  <inkml:trace contextRef="#ctx0" brushRef="#br0" timeOffset="-88114.73">19057 5740 21701,'-55'-27'192,"1"-1"1,-1 1 0,3 14 0,-4 2 0,-3 3 0,-2 4-1,-1 4-132,4 4 0,-1 6 0,-2 2 0,0 3 0,-1 0 0,2 1-822,-2-2 1,0 2-1,1 0 1,-1 1 0,1 3-1,2 3 762,-2 3 0,0 3 0,0 3 0,3 1 0,2 1 0,5 0-90,5-2 1,3-1 0,3 2 0,1 2 0,1 3-217,-6 10 0,1 5 0,1 2 0,3 1 1,4-4-168,2 0 1,4-3 0,3 2 0,1 2 472,3-4 0,1 4 0,1 0 0,4-1 0,7-4 0,6 7 0,8-4 0,3-1 0,4-3 0,-1 0 0,1 0 0</inkml:trace>
  <inkml:trace contextRef="#ctx0" brushRef="#br0" timeOffset="-87919.73">18663 5875 22464,'-51'-22'224,"1"0"1,-1-1 0,-8 8 0,-5 2 0,-4 4 0,0 6-207,7 7 0,-2 4 0,-1 4 0,0 2 0,0-1-1150,0 0 0,-1-1 0,1 2 0,0 3 0,2 4 1117,10-1 0,0 2 0,0 3 0,2 2 0,1 1 0,3 2-273,-6 9 0,3 4 0,1 2 1,3-1-1,3-1-301,2-2 0,4 0 1,1-1-1,0 4 589,-4 7 0,0 5 0,3-1 0,10-4 0,8 13 0,11-4 0,8-3 0,0 1 0</inkml:trace>
  <inkml:trace contextRef="#ctx0" brushRef="#br0" timeOffset="-87720.73">18813 5586 20877,'-53'1'154,"0"0"0,-1 0 0,1 1 0,-3 2 1,-1 2-1,0 2 0,-1 3-132,-5 3 1,0 2-1,-1 3 1,0 2-893,11-2 1,-1 2 0,1 2 0,-1 0 0,1 2 869,-2 1 0,0 2 0,0 1 0,1 1 0,1 0 0,-1 2 0,1 1 0,1 0 0,0 2 0,2 0 0,1 1 0,0 0 0,2 1 0,0 1 0,2 1-54,3-1 0,0 1 0,2 1 0,0 0 0,3 2-126,-6 7 0,3 2 0,2 1 0,3 0-203,4-2 1,2 2 0,3-1 0,4 0 382,-2 12 0,6-1 0,5 0 0,6-7 0,5-1 0,3-1 0,7-4 0,-1-1 0,1 1 0</inkml:trace>
  <inkml:trace contextRef="#ctx0" brushRef="#br0" timeOffset="-87521.73">18805 5812 22104,'-45'-26'323,"0"1"1,0-1 0,-5 6 0,-2 2 0,-3 6-204,-8 5 0,-4 6 0,0 4-1419,11 4 1,-1 4-1,0 2 1,-1 2 1343,-4 3 0,-1 3 0,0 3 0,1 2-271,10-4 0,0 3 0,0 0 0,1 2 1,0 1 225,0 1 0,0 1 0,0 2 0,1 0 0,1 1 0,2 0 0,0 2 0,1 0 0,2 1 0,0 0-78,2 0 1,2 1 0,0 0 0,2 1 0,1 0-36,-5 8 1,1 2-1,3 0 1,2 0-220,4-3 1,2-1-1,3 2 1,2 3 331,4 6 0,3 4 0,3-1 0,4-4 0,3-2 0,4-3 0,3 2 0,7 7 0,0 1 0,0-1 0</inkml:trace>
  <inkml:trace contextRef="#ctx0" brushRef="#br0" timeOffset="-87337.73">18444 5812 22734,'-44'-14'180,"0"-1"0,0 1 0,-4 4 0,-3 3 0,-1 4-1392,-8 6 0,-3 6 1,0 3 1233,10 1 0,0 1 1,-1 3-1,0 1-506,-4 4 0,1 2 0,-1 3 0,0 0 484,11-4 0,-1 1 0,1 1 0,0 1 0,0 1-72,1 0 0,1 2 0,0 0 0,1 1 0,0 0-108,-8 8 0,0 0 0,1 1 0,3 0-425,3 0 1,1 0-1,2 0 1,2 1 604,3-3 0,2 0 0,2 1 0,2-1 0,-4 10 0,3 0 0,1 0 0,6-3 0,-1 0 0,0 0 0</inkml:trace>
  <inkml:trace contextRef="#ctx0" brushRef="#br0" timeOffset="-57327.73">7118 2719 23364,'-18'-44'3328,"2"4"-2699,7 3-89,0 10-90,8 11-180,1 22-270,8 21 0,7 28 0,-6-20 0,0 3-230,1 3 0,-1 2 230,0 0 0,0 0 0,-2-2 0,0-2 0,0-4 0,-2-2 0,4 19 0,-5-18 0,-3-22 0,-1-60 0,0-15-535,2 8 1,0-4 534,2 5 0,2 1 0,1-2 0,3 1 0,1 3 0,2 2 0,0 7 0,1 4 0,16-20 0,2 30 0,3 22 0,14 48 0,-13 2-544,-12-9 1,-3 1 543,6 17 0,-3-10 0,0-12 0,-1-14 936,1-19-936,-3-19 0,-3-20 0,-4-14 0,-9 21 0,0-1-141,-1-4 0,0 0 141,0-1 0,-2 0 812,-1 3 0,0-1-812,0-1 0,0 3 0,3-7 0,2 8 0,6 41 0,8 17 0,5 20 0,9 12 0,-16-24 0,1 3-1035,9 20 1,-1 3-1798,-7-11 1,-3 3 2831,-3-6 0,0 4 0,-5-2 0,-4 11 0,-4-1 0,-3 4 0,-1 0 0</inkml:trace>
  <inkml:trace contextRef="#ctx0" brushRef="#br0" timeOffset="-56576.73">6444 4401 23274,'-24'0'1799,"1"0"-810,7 20-719,8 5-90,6 26-90,6 10-431,1-25 1,0 1 340,1 3 0,0 2 93,4 16 0,0 2 42,0-8 0,0-2 90,-1 0 0,-2-4 44,3 10-89,-8-46 0,0-24-90,3-25 0,6-24-1352,-3 23 0,2-2 1307,1-4 0,2-1 0,2-2 0,1 2-50,1 3 0,2 2 5,0 3 0,1 3 0,0 6 0,1 3 0,18-13 1,-5 17-1,-3 13 0,-7 22 0,0 31 0,-12 4 0,-6-14 0,-2 1 0,-4 12 2576,0-5-2576,0-11 0,0-10 722,4-11-722,4-15 0,10-15 0,9-18 0,1 1 0,2-2 0,-6 9 0,0 0-159,10-10 0,1 2 159,10-6 0,-6 8 0,-9 8 0,-8 9 0,-6 4 0,-5 7 0,-2 4 0,-2 7 0,1 5 0,0 3 318,2 3-318,0-3 0,2-3 0,0-3 0,1 0 0,-1-3 0,0 3 0,9-4 0,-5 0 0,10-2 0,-4-3 0,6-2 0,11-4 0,6 0 0,8-5 0,2 2-1517,0-2 977,-3 3-2428,-3 1 2682,-6 1 1,-5 6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7:18:10.457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11030 2022 5734,'0'52'0,"0"1"0,0-1 0,-2 10 0,-1 1 0,0 3 0,1-12 0,0 0 0,0 5 0,-1 8-567,1-13 1,-1 7 0,0 5 0,-1 4 0,1 2 0,-1 2 0,1-2 0,0-2 0,0-4 0,0-6 566,0 7 0,1-7 0,1-2 0,-1 0 0,0 2 0,-1 7 83,1-8 1,-1 3 0,-1 4 0,1 2-1,0 2 1,-1-1 0,1 1 0,0-2 0,1-1-1,0-4-83,1 6 0,0-1 0,1 1 0,0-2 0,0-3 0,1-2 0,-1-4 0,-1-5 6,-1 7 0,0-8 0,0-1 0,1 7-6,0 7 0,1 12 0,0 3 0,0-6 0,0-13 0,1-23 0,-1-19 0,-8-34 0,-1-26 0,1 4 0,0-2 0,2 5 0,2 1 0,1-4 0,-1 1 0</inkml:trace>
  <inkml:trace contextRef="#ctx0" brushRef="#br0" timeOffset="841">10914 3624 5440,'61'-9'0,"1"1"0,-1 0 0,-9 0 0,5 0 0,1 0 0,-2-1 0,-4 1 0,9-1 0,-5-1 0,2 0-1156,-4 0 0,4-1 0,-3 1 0,-9 2 1156,-5 2 0,-8 0 1297,5-8-1297,-29 9 763,-1-6-763,-8 1 0,0 9 0,0 2 0</inkml:trace>
  <inkml:trace contextRef="#ctx0" brushRef="#br0" timeOffset="1681">9376 3758 5734,'6'0'0,"29"5"0,14-1 0,-3-6 0,4-2-1068,5 4 0,8 2 1,2-2 1067,-2-4 0,4-3 0,1 0 0,-3 1-459,-9 2 1,-1 1 0,-1 0 0,4 0 458,-1-1 0,3 0 0,2 0 0,-2 0 0,-4 1 0,-1 0 0,-4 0 0,-1 0 0,0 1-67,12 0 1,-1 0-1,0 0 67,-2 1 0,1-1 0,1 1 0,-6 0 0,3 0 0,-1 0 0,-3-1 0,0 1 0,-2-1 0,0 0 0,10 0 0,2 0 0,-8 0-17,-9-1 1,-4 1 16,-1 2 0,-3 0 1026,14 0-1026,-5 0 2263,-24 0-2263,-15-4 1913,-2-2-1913,-7-4 0,0-1 0,0 1 0</inkml:trace>
  <inkml:trace contextRef="#ctx0" brushRef="#br0" timeOffset="2343">12882 2828 5734,'0'-16'0,"0"52"0,0 26-1887,-2-22 0,-1 6 0,1 1 1887,1 5 0,1 2 0,-1 1 0,-3 6 0,-2 1 0,1 2-19,2-14 1,1 0 0,0 1 0,0 0 18,-1-1 0,1 1 0,0 0 0,0-1 0,-1 15 0,0-1 0,1 3 0,3-6 0,1 2 0,1 0 0,-1-4 0,-2 2 0,1-4 0,-1 2 0,2 7 0,1 1 0,0-6 0,1-4 0,-1-7 0,-2-12 0,0-3 792,6 26-792,-7-19 0,0-11 0,0-11 2624,0-14-2624,0-16 0,-6-20 0,-2-8 0,2 4 0,1-2 0,-7-20 0,0 0 0</inkml:trace>
  <inkml:trace contextRef="#ctx0" brushRef="#br0" timeOffset="2810">12717 2394 5734,'7'36'0,"2"-4"0,15-1 0,-6-6 0,21-14 0,3-13 0,2-9 0,-5-11 0,-1-3 0,13-1 0,-4-5 0,-19-4 0,-8-4 0,-13 3 0,-5 1 0,-4-22 0,-22 2 0,-9 30 0,-1 21 0,-4 7 0,-19 4 0,17 2 0,1 7 0,13 5 0,3 3 0,-12 16 0,11 15 0,17-14 0,7 1 0,7 4 0,2 1 0</inkml:trace>
  <inkml:trace contextRef="#ctx0" brushRef="#br0" timeOffset="4658">7193 4223 5734,'-33'-10'0,"15"0"0,11-1 0,30 1 0,34-5 0,-10 9 0,6 1-730,-11-2 0,3 0 1,2 1 729,6 0 0,3 1 0,0 0-434,4-2 0,1 0 0,0 0 434,2 2 0,2 0 0,-2-1 0,-1 0 0,-1-1 0,0 1 0,0 1 0,-1 2 0,-1-1 0,-7-1 0,-2 0 0,-1 0 0,18 0 0,-2 0-243,-10 2 1,-4 0 242,-8-2 0,-3 1 0,19 3 0,-11-4 1238,-23 5-1238,-8-4 2002,-10-7-2002,-14 0 736,-2-4-736,-8 0 0,-7-6 0,-1 0 0,-8 0 0,-1 6 0,-6 9 0,-2 2 0</inkml:trace>
  <inkml:trace contextRef="#ctx0" brushRef="#br0" timeOffset="5029">7971 3262 5734,'-8'-26'0,"6"5"0,-12 11 0,12 14 0,-13 26 0,6 32 0,1-17 0,-1 4-762,1 14 1,0 3 761,2-18 0,0 0 0,1 2-963,2 4 1,0 2-1,0-1 963,0-2 0,1-1 0,0 1 0,1 0 0,2 0 0,-1-1-230,0-6 1,0-1-1,0-1 230,0 18 0,0 1 0,0-16 0,0 1 0,0-3 0,0-1 0,0-1 0,0 8 0,0-4 0,0-6 0,0-10 899,0-10-899,0-7 2991,7-12-2991,-5-4 302,13-17 1,-13-12-1,5-12 1</inkml:trace>
  <inkml:trace contextRef="#ctx0" brushRef="#br0" timeOffset="5984">21481 2518 5734,'-7'-37'0,"5"6"0,-13 11 0,13 14 0,-13 30 0,7 10 0,0 8-881,0-1 0,-1 5 1,0 2 880,-2 13 0,0 4 0,0 2-448,1-9 0,0 1 1,-1 1-1,2 1 448,0 0 0,1 0 0,-1 1 0,0 4 0,-1-9 0,0 3 0,-1 1 0,0 2 0,0-1 0,1-1 0,2-1 0,0 0 0,1 0 0,-1-1 0,1 0 0,-1 0 0,0-1 0,0-1 0,-1 0 0,1 0 0,-1-1 0,2 0 0,-2 13 0,1 0 0,0 0 0,1-5 0,0-7 0,1-6 0,0-7 0,0 1 0,0 9 0,0 1 0,1-9 0,-2 11 0,7-15 0,0-35 0,-7-29 0,5-45 0,-2 25 0,0-1 0</inkml:trace>
  <inkml:trace contextRef="#ctx0" brushRef="#br0" timeOffset="6367">21431 1774 5734,'-17'46'0,"-1"1"0,1-3 0,3 0 0,11-4 0,4-2 0,-2-1 0,4-2 0,21 13 0,2-3 0,36-37 0,-14-15-246,-15-8 0,-2-7 246,-5-4 0,-4-4 0,-7-5 0,-2-3 0,0-3 0,-3-1-222,-4-5 0,-4 1 222,-1 3 0,-2 2 0,-6 1 0,-1 3 0,-3-16 0,-27 13 0,3 24 0,-15 16 0,0 16-194,21 0 1,1 3 193,2 5 0,1 4 0,-6 19 0,5 6 0,10-6 0,4 1 0,1 15 0,0 1 0</inkml:trace>
  <inkml:trace contextRef="#ctx0" brushRef="#br0" timeOffset="6726">22423 3190 5734,'-1'-16'0,"10"1"0,37 3 0,14 4 0,-10 0 0,5-1-535,-8 3 1,7 0 0,4 0-1,0 0 1,-1 0 534,8-2 0,1 1 0,-2-1 0,2 0-340,-13 3 1,1-1 0,0 1 0,-1-1 0,-1 1 339,7-3 0,-1 0 0,-3 1 0,-4 0 0,10-2 0,-7 2-177,-7-1 0,-4 1 177,-8 0 0,-4-1 0,19-8 0,-17-5 901,-16 5-901,-17 1 488,-17 5 1,-9 4 0,-7 1-1</inkml:trace>
  <inkml:trace contextRef="#ctx0" brushRef="#br0" timeOffset="7015">23416 2425 5734,'0'-41'0,"0"59"0,7 25 0,-6 8 0,0 16-1133,1-11 1,1 11 0,1 4 0,-1-1 0,0-6 1132,-2-9 0,-1-4 0,0 0 0,0 5 0,1 0 0,1 7 0,-1 2 0,1 0 0,-1-4 0,0-6 14,-1 9 1,0-7 0,0-1-15,0 0 0,0-1 0,0-1 133,0-6 0,0-1 0,0-2-133,0 14 0,0-4 0,0-10 0,0-3 0,0 25 0,0-20 0,7-7 0,-5-18 0,13-7 0,-6-11 0</inkml:trace>
  <inkml:trace contextRef="#ctx0" brushRef="#br0" timeOffset="7268">24722 3035 5734,'40'-35'0,"1"0"0,-1 0 0,-3 8 0,0 2 0,1 3 0,7 1 0,2 3 0,-1 3-1210,17 0 0,-1 4 1210,-18 4 0,0 0 0,0 1 0,19-5 0,-1 1 0,1 2 0,-3 0 0,-9-2 0,-1 0 0,8 4 0,-3 1 609,9-5-609,-2 0 105,-52 5 0,-20-1 0,-15 1 0</inkml:trace>
  <inkml:trace contextRef="#ctx0" brushRef="#br0" timeOffset="7586">25400 2291 5734,'0'-47'0,"0"10"0,0 30 0,7 29 0,-2 12 0,0 8-2126,-1 10 0,1 6 2126,0-8 0,0 4 0,-1 1 0,-2 6 0,-2 2 0,0 1-205,2-13 0,0 1 1,0 0-1,0 0 205,-2 2 0,0 1 0,0-1 0,0 0 0,0 0 0,0-1 0,0 0 0,0 0-166,0-2 0,0 0 0,0 0 1,0-2 165,0 11 0,0-1 0,0-1 0,0-5 0,0-2 0,0-1 0,0 13 0,0-2 0,0 2 0,0-4 0,0-21 0,0-3 0,0 1 0,0-4 620,0-7-620,0-41 0,-15-14 0,6-4 0,0 0 0</inkml:trace>
  <inkml:trace contextRef="#ctx0" brushRef="#br0" timeOffset="8493">6664 7014 5734,'54'-12'0,"0"0"0,-1 0 0,1 0 0,-3 0 0,3 1 0,4-2 0,1 0 0,1 0 0,1 0 0,-1 0-809,3 0 0,0 0 1,0-1-1,2 1 1,0-1-1,2 0 0,2 0 809,-11 2 0,2 0 0,2-1 0,1 0 0,0 0 0,1 0 0,-1 1 0,0-1 0,-2 1 0,0 0-10,5-1 1,-2 1 0,-1-1 0,0 2 0,0-1 0,2 0 0,3-1 0,3 0 9,-15 3 0,1-1 0,3 1 0,2-2 0,0 1 0,2 0 0,1-1 0,-1 1 0,1-1 0,-1 1 0,0 0 0,-2 0 0,-1 0 0,-1 1 0,4-1 0,-1 1 0,-1 0 0,-1 0 0,-1 0 0,0 0 0,1 1 0,0-1 0,1 0 0,2-1 0,1 1 0,-4 0 0,1 0 0,2-1 0,0 0 0,1 0 0,1 1 0,0-1 0,0 0 0,1 0 0,-1 0 0,1 0 0,-1 1 0,-1 0 0,0 0 0,-2 0 0,0 1 0,1 0 0,0 0 0,0 0 0,-1 0 0,1 1 0,-1-1 0,-1 1 0,0-1 0,-1 1 0,-1 0 0,0 0 0,-2 0 0,9-1 0,-2 0 0,-1 0 0,-2 1 0,0-1 0,-1 1 0,1 0 0,1-1 0,1 1 0,1-1 0,-2 1 0,1-1 0,2 1 0,0-1 0,2 0 0,-1 0 0,0 1 0,-1-1 0,-2 1 0,-2 0 0,-2 1 0,-3 0 0,13-1 0,-4 1 0,-3 0 0,-2 1 0,-1 0 0,0-1 0,-1 1 0,6-1 0,-2 0 0,0 0 0,-2 0 0,0 1 0,-3 0 0,3 0 0,-1 1 0,-2 0 0,-2 0 0,0 0 0,4-2 0,-1 1 0,-3 0 0,-2-1 0,5 0 0,-4 0 0,-3 1 0,8-2 0,-4 0 0,-10 0 0,-4 1 0,9 1 0,-10-8 625,-25 7-625,-16-17 2542,-16 11-2542,-3-1 0,3 14 0,8 5 0</inkml:trace>
  <inkml:trace contextRef="#ctx0" brushRef="#br0" timeOffset="9292">19397 6042 5734,'-11'0'0,"20"0"0,56 0 0,-23-2 0,11-1 0,6-2 0,5 1 0,3 0-629,-15 1 0,5 1 0,2 0 0,2-1 0,2 1 0,0-1 0,2 1 0,-1-1 0,-1 0 629,-3 0 0,1-1 0,0 1 0,0-1 0,0 0 0,2 0 0,-1 0 0,2 1 0,1-1 0,0 0-7,-2 1 1,1 0 0,1 0 0,1 0 0,1 0 0,1 0 0,-1 0 0,0 0 0,-1 0 0,0 0 0,-2 1 0,-1-1 6,4 0 0,-2-1 0,-1 1 0,0 0 0,-1 0 0,-1 0 0,1 0 0,0 0 0,0 0 0,1 0 0,2-1 0,0 1 0,0-1 0,0 1 0,1-1 0,-1 1 0,1-1 0,-1 0 0,1 1 0,-1-1 0,1 0 0,-1 1 0,1-1 0,-1 1 0,0-1 0,1 1 0,-1-1 0,0 0 0,1 0 0,-1 0 0,-2 0 0,1 0 0,0-1 0,0 1 0,0-1 0,-1 0 0,1 1 0,-1-1 0,0 0 0,-1 0 0,-2 1 0,0 0 0,-2-1 0,1 1 0,-1 0 0,0-1 0,1 0 0,1 0 0,1 0 0,1-1 0,-3 0 0,2 0 0,2-1 0,0 1 0,2-2 0,-1 1 0,0 0 0,-1-1 0,-1 1 0,-1-1 0,-2 1 0,-2 0 0,10-1 0,-2 1 0,-3-1 0,-1 1 0,-1-1 0,1 0 0,1-1 0,1 0 0,1 0 0,1-1 0,2 0 0,1-1 0,-1 1 0,-1-2 0,-2 0 0,-2 0 0,-4-1 0,8-3 0,-3-1 0,-2-1 0,-3 0 0,-2 0 0,-2 0 0,8-4 0,-5 0 0,-1-1 0,0-1 0,3-2 0,1 0 0,-4-2 0,-7 2 0,3-8 0,-9 2 0,-9 5 0,-4 2 317,19-16-317,-10 5 0,-14 10 2389,-9 5-2389,-3 6 2195,-4 9-2195,-1 6 740,-17 15-740,-10 3 0,-22 11 0,9-13 0,-3-1 0,-4 4 0,-1-1 0</inkml:trace>
  <inkml:trace contextRef="#ctx0" brushRef="#br0" timeOffset="74382">14602 2156 5734,'-26'-20'0,"9"-1"0,3 5 0,12 1 0,-5 5 0,7-1 0,0-4 0,-8 4 0,-1-13 0,-8 7 0,8-13 0,-13 3 0,11-4 0,-20-4 0,9 9 0,-4-3 0,-14-17 0,-2 0 0,5 8 0,0 0-420,-7-12 1,2 2 419,12 19 0,3 1 0,1-1 0,0 0 0,-2-1 0,-1 0 0,1 1 0,-1 0 0,0-4 0,0 0 0,-4 1 0,-1 0 0,1 1 0,0 0 0,0 0 0,0 1-287,0 6 1,0 0 286,-4-4 0,0 1 0,4 5 0,-2 2 0,-3-1 0,-4 0 0,-14-4 0,0 1 0,14 8 0,-1 2 0,-16-6 0,0 1 0,21 8 0,1 1 0,-3 2 0,-3 0 0,-16-4 0,-1 0 0,18 6 0,-1 0-258,-16-4 0,1 0 258,23 5 0,2 0 0,-8 0 0,1-1 679,-21-4-679,11 3 0,-1-1 0,18 0 0,0 0 103,-15 0 1,1 0-104,13 0 0,2 1 0,-5-1 0,0 1 0,3 1 0,0 1 0,-5-1 0,-3 1 0,-13-2 0,-2 0 0,8 4 0,-1 0-367,-11-2 0,1-1 367,14 1 0,2 1 0,2 3 0,1 1 263,1-2 0,-3-1-263,-16 3 0,-1 0 0,14 0 0,0 0-307,-14 0 0,1 0 307,16 0 0,3 0 0,-1 0 0,-1 0 0,-3 0 0,0 0 0,3 4 0,0 1 0,-7-1 0,0-1 0,4 4 0,-2 1 0,3-1 0,-3-1 0,2 1 0,-5 1 0,-1 1 0,-13 4 0,2-1 0,19-4 0,3 0 0,2 2 0,1 0-49,-4-2 0,1 0 49,2 2 0,0 1 0,1 1 0,-1 1 0,-2-2 0,-1 0 0,-8 6 0,1 0 0,7-5 0,1-1 0,-8 4 0,0 0 0,4 0 0,0 0 0,9-4 0,-1 1 0,-12 3 0,0 0 0,14-5 0,0 0 0,-6 1 0,-1-1 0,5 0 0,-3 1 0,-23 6 0,-3 0 0,15-3 0,-1 1 0,10-3 0,-2 2 0,-2 0 0,-12 4 0,-2 0 0,5 0 0,6 0 0,0 1-54,-5-2 1,-6 2-1,9-1 54,15 0 0,2-1 0,-7-1 0,-1 1-180,7 0 1,0 1 179,-3-2 0,1-1 0,-23 12 0,27-13 0,0 1 0,-20 12 0,-5-1 0,1 4 0,4-8 0,20-7 0,0 0 0,-27 11 0,26-10 0,0-1 0,-1-2 0,2 1 0,-27 15 0,27-18 0,0 0 0,-27 19 0,0-3 0,2-1 545,15-1-545,1 0 0,13-5 0,1 1 0,-4 13 0,4-14 0,1 0 0,0 10 444,0-8-444,-5 8 945,13-8-945,-14 8 449,7-4-449,-1 5 0,-20 14 0,17-11 0,-19 11 0,20-20 0,1-1 0,-19 12-116,17-9 0,1 0 116,-20 5 0,13 8 0,-13-8-97,13 4 97,-5-5 0,14-5 0,-5 4 0,5 1 0,-14 20 0,5-2 8,18-19 0,1 1-8,-15 21 0,5-1 0,-7 6 0,0-4 0,7 3 0,-5 0 0,13-3 0,-6 3 0,7-4 0,8-1 0,2 6 0,7-4 0,0 7 0,-8-2 0,6 4 0,-1-30 0,-1 2 0,3 14 0,2 0 0,-1-11 0,0 0 0,0 7 0,0 2 0,0 9 0,0-3 0,0 12 0,0-10 0,0-1 0,0 0 0,0 8 0,0-4 0,0 0 0,7 9 0,-5-8 0,6 4 0,-8 4 0,7-7 0,-5 7 0,5-19 0,0 0 0,-2-10 0,0 1-233,2 12 1,2 0 232,-1-11 0,1-1 0,-1-2 0,0 1 0,1 4 0,-1 0 0,0-4 0,0-1 0,0 2 0,1 1 0,6 13 0,1 1 0,-6-14 0,0 2 0,5 3 0,2 5 0,-3-5 0,-4-3 0,0-2 0,10 14 0,-1-1 0,-10-15 0,0-2 0,7 1 0,0 0 0,-4 1 0,1-1 0,7-3 0,1 1 0,3 18 0,1 0 0,1-14 0,0 0 0,-1 14 0,-1 0 0,1-17 0,-2-2 0,-5 0 0,-1 0 0,7-1 0,0-2-166,-7-1 1,1 0 165,5-1 0,2 0 0,-4-2 0,0 0 0,-1-1 0,2 2 0,12 9 0,2 2 0,-9-5 0,1 1-278,9 7 1,0-1 277,-9-6 0,1-1 0,14 10 0,0-1 0,-14-10 0,1-1 0,13 12 0,0-2 0,-14-16 0,-1-2 0,-3 3 0,1-1 0,6-4 0,1-1 0,18 21 0,-23-20 0,1 0 0,0-1 0,-1 1-17,24 20 17,-20-20 0,0 0 0,19 20-13,-19-22 1,1-1 12,0 2 0,0 0 0,-3-1 0,0-1 0,10 0 0,-1 0 0,-8 3 0,-1-1 0,6-4 0,2 0 0,-2 1 0,1 1 0,0 0 0,1 0 0,3-2 0,1 0 0,-1 2 0,1 0 0,1-3 0,4 1 0,-4-1 0,4 0 0,-1 0 0,9-1 0,0 1-150,-9 1 0,2 1 0,1-1 150,2-3 0,1-2 0,-4 1-217,4 5 0,1 0 217,-4-4 0,3 1 0,-4-2 0,-1-1 0,-3 0 0,6 1 0,0 1 0,-4-3 0,-1 0-111,3 1 0,2-1 111,-4-1 0,3-1 0,-1 0 0,10 2 0,4-2 0,-10-3 0,7 1 0,1-2 0,-5 0-270,-7-1 0,-4-2 1,3 1 269,16 0 0,3-1 0,-4 0 0,6 0 0,-3-2 0,1 2 0,0-2 0,0 0 0,0-2-72,-1 1 1,2-2 71,-4-3 0,2-1 0,-1-1 0,-15 3 0,-1 0 0,2 0-96,11-3 1,4-1 0,0-1 95,-14 1 0,2-2 0,-2 1 0,-1 0 0,5 1 0,-2 1 0,5-3 0,-4 0 0,5-3 0,3-1 0,-2 0 0,-5 3-336,8-1 1,-4 1-1,1-2 336,-5 0 0,3-1 0,-1-1 0,-3 1 0,0 1 0,-2 2 0,-2-1 0,-1-1 0,-1 1 0,4-3 0,6-3 0,4-3 0,2-1 0,-3-1 0,-10 2 0,-1-1 0,0 0 0,1 0 0,6-3 0,3-1 0,-2 0 0,-4-1 0,1-4 0,-5 0 0,-4 0 0,5-3 0,-3 0 230,-2 1 1,0-3-231,-4-1 0,2-4 0,-3 2 0,2-5 0,-2-1-53,-4 4 0,2-1 0,-4 1 53,-1-5 0,-2 3 0,1 1 0,0-1 0,0-3 0,0 0 0,0 3 0,0 0 0,0-3 0,0-1 0,4 0 0,0 0 0,-1 1 0,3-3 0,0 5 0,2-4 0,-1 2 0,-12 9 0,-1 2 0,2-1-294,10-10 1,2-2 0,-3 3 293,-3-3 0,-2 2 0,4-1 0,-1 0 239,-6 2 1,-1-4-240,-5 4 0,1-5 0,-2 2 0,4-10 0,-1 0 0,-7 9 0,0-2 0,0-3 0,-1 0 0,0-5 0,0 1 0,-2 4 0,-2 4 0,-1 4 0,0-5-120,2-7 0,2-5 0,-1 0 1,-1 6 119,-3 9 0,-1 5 0,-1 0 0,-1-5 0,-1 0 0,0 0 0,3 2 0,0-1 0,-1-4 0,-3-1 0,-1-5 0,0 0 0,0 3 0,3-6 0,0 3 0,-1-3 0,-3 3 0,-1-2 0,0-1 0,0 4 0,1-4 0,0 3 0,-1 0 0,-2-2 0,-2 1 0,0-1 0,2-1 0,1 0 0,0 0 0,-3 3 0,0 0 0,0 0 0,0 1 0,0-1 0,0 2 0,-2 3 0,-1 0 0,0 1 0,1 1 0,-1 0 0,-1 1 0,-1 2 0,0 1 0,-2 0 0,-4-18 0,-1 2 0,0 4 0,-2 2 0,-2 8 0,-1 1 136,-2 3 1,-3 1-137,-9-5 0,-2 3 0,6 12 0,-1 2 0,-11-3 0,-1 3 0,-12 2 0,20 18 0,0 1 0,-19-4 0,-6 1 0,7 5 1012,-7 0-1012,6 4 0,1-3 0,10 7 0,7-7 2868,7 8-2868,2-8 254,7 8 1,8-4-1,2 5 1</inkml:trace>
  <inkml:trace contextRef="#ctx0" brushRef="#br0" timeOffset="76913">28162 1743 5734,'-22'-28'0,"1"0"0,-6-3 0,-1 0 0,3-5 0,-1-1-2539,-6-6 0,-2-1 2539,-7-4 0,1-3 0,14 14 0,1-1 0,-1 0 192,-7-3 0,-2 1 1,-2-4-193,0 1 0,-2-4 0,-2-1 0,-2 2 0,2 6 0,-2 1 0,-2 0 0,0 1 0,0 0-214,2-1 1,0 1 0,0 0 0,-1 1 0,-1 1 213,-3 2 0,-2 0 0,-1 2 0,1 1 0,3 4 0,-1 2 0,3 3 0,0 1 0,-1 0-42,-3 0 0,-1 0 0,0 1 1,0 1 41,1 1 0,-1 1 0,1 0 0,-1 1 0,0 0 0,1 0 0,-1 0 0,0 2 0,1 1 0,-1 1 0,0 1 0,1 0 0,-15-3 0,1 0 0,-1 2 0,1 2 0,8 2 0</inkml:trace>
  <inkml:trace contextRef="#ctx0" brushRef="#br0" timeOffset="76913">23373 0 0,'-14'1'0,"-44"3"0,-1-1 0,1 1 0,0 1 0,0 0 0,0 0 0,-5 0 0,0 0 0,1 0 0,5 0 0,2 0 0,-2 1 0,-3 1 0,0-1 0,0 2 0,4 0 0,1 0 0,1 1 0,1 0 0,0-1 0,1 2 0,2-1 0,0 2 0,1 0 0,2-1 0,0 0 0,1 1 0,-17 4 0,1 1 0,0-2 0,1 3 0,3 2 0,0 2 0,0-1 0,1 2 0,-1 3 0,0 2 0,18-9 0,0 0 0,-3 2 0,-1 1 0,-3 2 0,0 0 0,1 0 0,-5 1 0,1 0 0,-3 2 0,5-2 0,-4 2 0,-1 1 0,1 0 0,5-3 0,-7 3 0,5-1 0,-2 0 65,5-2 1,-2 0 0,2 1-1,2-3-65,1 1 0,2-1 0,2 0 0,-16 10 0,1 3 126,11-4 0,-2 3 0,5 1-126,-3 5 0,3 5 0,0 0 0,-1 5 0,6-3 0,10-4 0,3 0 564,-10 11 0,1 1-564,10-2 0,2-1 0,1-12 0,1 0 252,0 13 0,1-1-252,4-15 0,0-2 0,0-1 0,0 0 534,3 1 0,0 1-534,-7-2 0,0 0 0,7-1 0,0 1 0,-6 2 0,-1 0 0,3-3 0,0 1 0,0 2 0,0 1 0,-3-2 0,1 2 0,2 21 0,0 2 0,0-16 0,1 1 0,3-4 0,2 4 0,-1 2 0,-3 14 0,0 4 0,1-5 0,4 1 0,0 0 18,-2 2 0,-1 6 0,4-7-18,4-9 0,2-3 0,-1 2 0,0 1 0,0 0 0,0 2-243,0-3 0,0 4 243,-1-7 0,1 2 0,1-1 0,2 7 0,1 1-133,-4-9 1,0 2 0,2-3 132,5 3 0,0-3 0,-3 1 0,2 0 0,5 0 0,1 0-143,-3-2 1,1-1 142,5 1 0,1-1 0,-7 1 0,0-1 0,7 1 0,0-1 0,-3 1 0,-1-1 0,1-3 0,0 3 0,0-3 0,0 3 0,0-2 0,0 5 0,1 1 0,-1-9 0,1 3 0,0 0 0,-1 1 0,1 1 0,-1-3 0,4 5 0,1 2 0,2 4 0,2 5 0,-1-5 0,-3-5 0,2-2 0,0-7 0,3 1 0,-3-2 0,-3 1 0,1-2 0,8 3 0,3-1 0,-8-3 0,2 0 0,8 4 0,2-1 0,-4-3 0,1 0 0,5 3 0,3 1 0,-4-7 0,2 1 0,-1-3 0,9 8 0,2 0 0,4-1 0,5 2 0,-4-4 38,-4-4 0,0-3-38,-4-3 0,2 0 0,1-2 0,-3-3 0,0-2 0,0-1 0,14 6 0,1-1 0,-12-4 0,1 1 0,-2-2 0,10 3 0,-3-1 0,-2 2 0,-1 0 0,1-2 0,-1-1-9,0-2 1,1 1 8,-1-2 0,3 2 0,-2-1 0,8 2 0,4 0 0,-10-4 0,7 1 0,1-1 0,-5-1-159,-7-2 1,-4-3 0,3 2 158,1-1 0,4 0 0,-1 0 0,-3-1 0,-3 0 0,-2-2 0,3 1 0,4-1 0,5-1 0,1 1 0,-4 0 0,1 1 0,-2 0 0,3-1 0,-3-2 0,3 0 0,1-1 0,0-1 0,2-1 0,2 0 0,-1-1 0,-2 0 0,5 0 0,-1 0 0,2-1-282,0-1 0,4 0 0,0 0 0,-4 0 282,3-1 0,-2-1 0,0 0 0,-12 0 0,0-1 0,1 1 0,0-1 0,-2 0 0,0 1 0,0-1 0,0-1-123,1 0 0,1-2 0,0 1 0,-1 1 123,13 0 0,-1 1 0,1-2 0,-1-2 0,1-1 0,-2-1 0,-3 2 0,-1 1 0,0-3 0,-3-2 0,0-1 0,0 0-64,-3 2 1,-1 0 0,2-2 63,-5-4 0,1-3 0,0-1 0,-2 2 0,5 2 0,-2 0 0,1-1 0,7-8 0,1-2 0,0 0 0,0-1 0,0-1 0,-3 2 0,-12 5 0,-2 2 0,1-3 0,12-7 0,3-3 0,-4 2 0,6-1 0,-4 1 0,-1 0 0,-2 0 0,1 0 0,-1 1 397,-7 4 1,0-1-398,3-1 0,-1 0 0,-5 4 0,-1 1 0,-1 0 0,0 0 545,-3 2 1,-2 1-546,-3 0 0,0-2 0,8-9 0,-1-2 0,-8 8 0,-2-2 0,6-8 0,0-4 0,1-5 0,-2-2 0,-11 8 0,0-3 0,3-4 0,2-4 0,-1 1 0,-7 6 0,-1 1 0,0 0 35,0-1 0,0 1 0,0 1-35,9-19 0,-3 4 0,-8 15 0,-3 2 340,2-5 0,0-1-340,-1-5 0,1 0 0,-1-1 0,1 0 0,-1-4 0,1 0 0,-1 4 0,1 1 0,-1 0 0,1 1 0,0 1 0,-1 1 0,-3-1 0,0 1 0,3 1 0,-1 1 0,-6 3 0,0 0 0,7 0 0,0 0 0,-7 4 0,0 1 243,3-3 1,0 1-244,-4 1 0,0 1 0,1 0 0,-1 0 0,-3-1 0,-1-3 0,4-14 0,-1-2 0,-6 8 0,0 1-117,2-12 0,1 2 117,-4 10 0,0 2 0,0 3 0,0 0 204,0-2 0,0 1-204,0 2 0,0-1 0,0-18 0,0 0 0,0 17 0,0-1 14,0-17 1,0-1-15,0 19 0,0 2 0,-3-3 0,-1 0-54,0 0 1,-2 1 53,-1 3 0,-2 2 0,0 1 0,1 1 0,4 0 0,-1 1 667,-10-28-667,11 12 0,-1-1 0,-3 14 0,0 0 137,3-14 1,1-1-138,-7 5 0,0 1 170,5 10 0,1 0-170,-7-8 0,0 1 0,-5-13 370,1 0-370,-1 10 0,8 1 0,-6 5 0,6 0 220,-8 4-220,8 6 460,-5 6-460,12-1 148,-13 9-148,13-2 0,-13 13 0,14 6 0,-7 6 0</inkml:trace>
  <inkml:trace contextRef="#ctx0" brushRef="#br0" timeOffset="86980">16239 10900 5613,'0'58'0,"0"1"0,0 3 0,0 6 0,1-16 0,1 6 0,0 0 0,0-2-1237,1 3 1,0-3-1,0 3 1237,0-2 0,-1 4 0,0-1 0,1-5 0,-1-2 0,0-4 0,1 0 0,0-2 0,-1 0 0,0-1 0,-1 17 0,0-2 237,3-8 1,-1-3-238,-2-10 0,-2-2 0,1 28 719,0-24-719,0-11 0,-7-29 0,-2-15 0</inkml:trace>
  <inkml:trace contextRef="#ctx0" brushRef="#br0" timeOffset="87615">16950 9577 5734,'0'-7'0,"0"52"0,0 31 0,0-20 0,0 7-944,1-14 1,0 8-1,0 6 1,1 1 0,-1-2-1,0-5 944,0 4 0,-1-5 0,0 1 0,1 3 0,1 1 0,1 3 0,0 2 0,1 0 0,-1 1-13,-1-8 1,1 2 0,-1 1 0,1-2 0,0-2 0,0-4 12,2 3 0,-1-5 0,1-1 0,0 3 0,-2 4 0,1 4 0,-1 0 0,0-3 0,0-9 0,1 7 0,0-6 0,-4 3 0,0-3 0,0-13 0,0-3 8,0 16 1,0-38-1,0-29 1</inkml:trace>
  <inkml:trace contextRef="#ctx0" brushRef="#br0" timeOffset="88509">15660 10135 5734,'-17'20'0,"8"1"0,2 10 0,14 0 0,2-4 0,45-6 0,-21-20 0,1-5 0,2-4 0,6-18 0,0-10 0,-9-1 0,-9 1 0,-15-9 0,-1 7 0,-8-3 0,-8 10 0,-8 10 0,-10 11 0,-7 19 0,0 13 0,0 14 0,11-2 0,3 1 0,-1 14 0,7-15 0,4 0 0,9 3 0,15-1 0,-4-10 0,27-5 0,-10-11 0,5-5 0,-2-5 0,-12-9 0,-3-3 0,-8-9 0,-8-4 0,-15-15 0,4 10 0,-13-9 0,0 23 0,-2-3 0,-7 12 0,0-3 0,8 10 0,-7 0 0,14 0 0,-6 5 0,15 5 0,1 6 0,8 10 0,0 0 0</inkml:trace>
  <inkml:trace contextRef="#ctx0" brushRef="#br0" timeOffset="89399">16437 10621 5734,'-25'-10'0,"1"-1"0,22 1 0,18 4 0,27-3 0,12 4 0,7 0-773,-11-1 1,1 0 772,-5 2 0,4 1 0,-4 0 0,8-2 0,-3 1 0,-6 1 0,0 0 0,-4-2 0,-2 0 181,-3-1 1,0 1-182,0 2 0,-1 0 0,18-1 0,-7 4 0,-30-5 0,-10 0 0,-7-6 1182,0 1-1182,0 0 0,0-1 0,0 1 0,0 0 0</inkml:trace>
  <inkml:trace contextRef="#ctx0" brushRef="#br0" timeOffset="89699">17562 9887 5734,'0'-32'0,"0"2"0,0 14 0,0 42 0,0 16-670,3 5 0,1 7 670,-3 0 0,0 2-912,1-11 0,1 2 0,-1 0 912,1 1 0,-1 1 0,1 0 0,-1 2 0,1 1 0,1 0-294,1-2 1,0 1 0,1-2 293,0-1 0,0-2 0,-1 0 0,-1 17 0,1-2 0,2-5 0,1-4-134,-3-6 0,-1-3 134,0-4 0,1-1 278,3-4 1,-1-2-279,-5 12 2760,5-5-2760,-14-37 0,5-9 0,-6-19 0</inkml:trace>
  <inkml:trace contextRef="#ctx0" brushRef="#br0" timeOffset="90255">17347 10414 5734,'53'-16'0,"-5"6"0,-12 7 0,1 1 0,20 2 0,-21 0 0,0 0 0,19 5 0,2-4 0,-26 8 0,-22 1 0,-1 2 0,-16 7 0,7-2 0,1 49 0,9-25 0,-2-1 0,2-1 0,15-3 0,24 0 0,-2-19 0,-7-14 0,1-6 0,6-10 0,9-21 0,-29 2 0,-2-14 0,-15-20 0,-9 15-1071,-17-13 1071,-9 27 0,-14 10 0,5 12 0,-13 20 0,6 25 0,17-8 0,1 4-330,1 13 0,3 4 330,2-1 0,3 5 0,6 3 0,3 4 0,5 1 0,5-4 0,4 0 0,2 1 0,-1 0 0,2 0 0,5-3 0,12 1 0,6-3 0,0-7-932,2-9 0,1-4 932,11 5 0,0-6 0,-14-16 0,-2-4 383,1 1 1,0-5-384,12-12 0,-1-7 0,-11 1 0,-2-3 0,7-12 0,-5-4 0,-12 1 0,-1 0 0</inkml:trace>
  <inkml:trace contextRef="#ctx0" brushRef="#br0" timeOffset="90675">18637 10352 5734,'-10'-31'0,"-4"14"0,12 17 0,-13 22 0,13 16 0,2 6 0,-3-6 0,-1 0-478,3 17 1,2 2 477,-1-10 0,0-3 0,0-3 0,0-2 0,0 0 0,0-1 230,0 24-230,0-6 0,0-18 0,0-17 0,0-27 0,0-30 0,0-17 0,3 14 0,1-3-40,0-5 0,2 0 40,1-2 0,2-2 0,0 8 0,2-3 0,0 5 0,2-1 0,2 2 0,3-9 0,4 5 0,19 8 0,-6 15 0,12 12 0,-12 18 0,-2 12 0,-1 11 0,-21 28 0,3-1 0,-21-5 0,-10-15 0,-1-19 0,-6-9 805,8 0-805,6-21 0,18-2 0,10-13 0</inkml:trace>
  <inkml:trace contextRef="#ctx0" brushRef="#br0" timeOffset="91334">19430 10094 5734,'-24'-15'0,"6"18"0,-13 54 0,21-25 0,1 4-236,1 7 0,-1 4 1,3 1 235,3-2 0,3 0 0,1 0-316,-2 2 0,1 1 0,3-2 316,5 10 0,7-5 55,8-11 1,2-8-56,14 0 0,9-6 0,-17-71 317,-20-3-317,-3-7 0,-1-4 0,-6 22 0,-2 1 346,-2-14 0,-2 3-346,-11-5 307,-10 14-307,-7 71 0,15 8 0,8 6 0,5 5-264,7-11 1,3-1 263,-1-2 0,1 0 0,6-2 0,2-2 0,13 22 0,7-11-16,7-15 16,3-15 0,6-16 0,-9-19 0,-1-10 0,-9 2 0,-3-3-444,14-18 1,-3-5 443,-11 0 0,-4-2 0,-1-5 0,-2-5 0,-8 14 0,-1-5 0,-2-1 0,0 2-547,-2-2 1,-1 3 0,-1-3 546,-2 3 0,0-3 0,-2 0 0,-1 5 0,0 4 0,-2 4 0,-5-3-145,-12-16 1,-7-3-1,3 12 145,-6-6 5,-3 21 1,3 19-6,19 54 0,11 31 0,1-1 0,-1-12 0,2-2 0,0 5-167,-1-1 1,-1 4 0,2 1 0,0-4 166,4 2 0,2-2 0,-1-1 0,0 2 0,1-1 0,0-2 0,1-3 0,2-1 0,-1-2 284,-1-2 1,1 0 0,1 0-285,3 4 0,2 1 0,-1-3 0,-1 2 0,-1-2 0,7 7 0,-3-5 0,-9-2 0,6-11 845,-13-15-845,5-20 0,-7-17 0,0-21 0,0-10 0</inkml:trace>
  <inkml:trace contextRef="#ctx0" brushRef="#br0" timeOffset="91678">19629 10156 5734,'35'0'0,"0"0"0,-1 0 0,3 0 0,19 0 0,2 0-1080,0 0 0,0 0 1080,1 0 0,0 0 0,-2-2 0,1-1-139,8-1 0,-3-2 139,-24 0 0,-3 0 274,9-1 1,-5-1-275,-15 3 0,-1-4 0,-7 7 0,-8-7 525,-1 35 0,-1 16-525,-2-1 0,-1 4 0,1 5 0,1 4 0,0-2 34,2 9 1,0-3-35,1-7 0,-1-4 0,1 5 0,-2-11 0,-7-1 0,0-35 0,0-4 0</inkml:trace>
  <inkml:trace contextRef="#ctx0" brushRef="#br0" timeOffset="91950">20571 9329 5734,'-7'-31'0,"13"23"0,3 6 0,31 31 0,-3-6 0,11-2 0,-23-12 0,-1-18 0,-7 2 0,-15-26 0,-4 9 0,-22-16 0,-24 4 0,2 13 0,4 15 0,-2 6 0,-11 9 0,21 3 0,3 5 0,-2 20 0,17 13 0,8 9 0</inkml:trace>
  <inkml:trace contextRef="#ctx0" brushRef="#br0" timeOffset="92307">21101 10114 5734,'7'-14'0,"-5"2"0,5-3 0,0 19 0,-5 7 0,13 29 0,-13 8 0,11 0 0,3 3 0,-7 1 0,2 0 0,16 7 0,2-2-648,-16-18 0,3-5 648,30 4 0,-20-43 0,7-15 0,-19-12 0,-3-5 0,6-28-262,-12 18 1,-3-1 261,-4 11 0,-3 2 0,-2 0 0,-3 2 0,-15-24 0,-16 15 0,-23 26 0,16 17 609,12 8 1,2 8-610,11 8 0,4 5 0,-9 17 0,17-15 0,0 0 0</inkml:trace>
  <inkml:trace contextRef="#ctx0" brushRef="#br0" timeOffset="92735">21630 9918 5734,'33'-37'0,"15"-3"0,-12 22 0,27 18 0,-19 32-1817,-18-6 1,-3 5 1816,-4 5 0,-4 5 0,-3 0 0,-2 4 0,-1-1 0,-3 8 0,-1 1 0,3 13 0,-2-3 0,-5-25 0,-2-3 1039,1 21-1039,0-19 579,0-21-579,0-22 0,3-25 0,2-10 0,-1 4 0,1-2-433,6-23 1,2-2 432,-1 8 0,2 2 0,5-1 0,2 1 0,-1 4 0,2 2 0,6 2 0,1 4 674,-4 9 1,2 3-675,4 2 0,2 6 0,18 0-210,6 26 210,0 19 0,-19 17 0,-2 8 0,-8-14 0,-1 3-334,6 17 1,-4 2 333,-11-16 0,-2-2 0,-3-1 0,-1-1 0,-2-4 0,-3 2 311,-2 6 1,-3 1-312,-9 21 0,4-25 0,-3 0 0,-18 15 0,-9-5 0,-10-1 0</inkml:trace>
  <inkml:trace contextRef="#ctx0" brushRef="#br0" timeOffset="93484">15296 13763 5734,'-49'-5'0,"14"-10"0,18-7 0,41-13 0,2 10 0,7-1-867,3 5 0,5 1 1,3-2 866,9-6 0,2-1 0,4-1-429,-14 9 1,1 0-1,2 0 1,4-1-1,4-1 429,-8 4 0,4-2 0,3 0 0,3 0 0,1-1 0,1 0 0,-1 0 0,-1 1 0,-2 0-124,1 0 0,-2 1 0,0-1 0,0 1 0,0 0 0,1-1 0,2 0 1,3 0 123,-5 2 0,3-1 0,1 0 0,2-1 0,1 0 0,1 1 0,-1-1 0,0 1 0,0 0 0,-3 0 0,-1 2 0,4-2 0,-2 1 0,-2 0 0,1 1 0,-2 0 0,1 0 0,0 0 0,1 0 0,1 0 0,-2 1 0,0 1 0,1-1 0,0 0 0,0 1 0,1-1 0,-1 1 0,1-1 0,0 1 0,-1 0 0,1-1 0,1 1 0,-1 0 0,0-1 0,1 1 0,-1 0 0,1 0 0,0 0 0,0 1 0,0-1 0,2 0 0,0 1 0,0 0 0,0-1 0,1 1 0,0 0 0,-1 1 0,1-1 0,0 0 0,0 1 0,-6 1 0,0-1 0,0 1 0,1 1 0,-1-1 0,1 0 0,-1 0 0,0 1 0,1 0 0,-1 0 0,0 0 0,5-1 0,0 0 0,1 1 0,-1 0 0,0 0 0,0 0 0,0 1 0,-1-1 0,1 1 0,-1-1 0,-1 1 0,0 1 0,0-1 0,0 1 0,-1-1 0,1 1 0,-1 0 0,0 0 0,0 0 0,-1 0 0,4-1 0,1 1 0,-1-1 0,-1 1 0,1-1 0,-1 1 0,0 0 0,-1 1 0,0-1 0,3 0 0,0 1 0,0 0 0,0 0 0,-2 0 0,1 0 0,-1 0 0,-1 0 0,5-2 0,0 1 0,-2 0 0,1-1 0,-2 1 0,0 0 0,-1 0 0,4 0 0,-1 1 0,0-1 0,-1 1 0,-2-1 0,0 1 0,3-1 0,0-1 0,-1 1 0,-2 0 0,-2-1 0,5 0 0,-2-1 0,-1 1 0,-1-1 0,1 2 0,0-1 0,-2 1 0,-5 0 0,-3-1 0,-3 0 0,0 1 0,4-1 0,2 1 0,-10 1 0,7-2 0,-7 1 1183,-30 10-1183,1-4 2818,0 3-2818,-8-9 0,-9 0 0,-9-6 0</inkml:trace>
  <inkml:trace contextRef="#ctx0" brushRef="#br0" timeOffset="94656">19496 13577 5734,'0'-11'0,"-7"1"0,-2 14 0,-15 7 0,-2 25 0,-14 15-688,16-16 1,-2 3 687,-9 7 0,-3 3-345,11-12 1,0 1 0,-4 3 344,-8 4 0,-5 4 0,-2 0 0,3-3-657,-2 4 0,3-1 0,-4 0 657,9-11 0,-4 1 0,-1 0 0,2-1 0,2-3 0,-6 5 0,3-3 0,-1-2 0,-2-2 0,0-1 0,2-1 0,-10 10 0,3-3 0,2-7 0,4-3-68,8-3 0,3-2 68,-17 9 654,8-10-654,23-16 1106,11-1-1106,23-13 2518,10 3-2518,14-4 0,3 4 0,14 1-345,9 5 345,-26 0 0,2 0-440,3 0 0,2 0 440,10 0 0,0 0-510,-2 3 0,0-1 510,10-1 0,1-1 0,-7 2 0,-1 1 0,4-3 0,0 0 0,-8 0 0,0 0 0,-4 0 0,-1 0 0,-6 0 0,-3 0 0,26 0 0,-29 0 0,-2 0 467,11 0-467,1 0 206,-30 4 0,-17-12 0,-9 1 1</inkml:trace>
  <inkml:trace contextRef="#ctx0" brushRef="#br0" timeOffset="95092">19282 13587 5734,'0'-16'0,"0"1"0,0 23 0,0 9 0,0 21 0,0 7 0,0-10 0,0 1-538,-1 21 1,2 1 537,2-12 0,1 1 0,-1-2 0,-1 4 0,2-3 0,4 11 0,1 0 0,-4-11 0,0 3 0,1 1 0,4 6 0,2 2 0,-3-5 0,-2-4 0,-1-1 0,4-1 0,2 3 0,-4-8 0,-7 0 258,7 8-258,-1-31 0,-5-5 0,5-26 0,-7-8 0,0-1 0,0 0 0</inkml:trace>
  <inkml:trace contextRef="#ctx0" brushRef="#br0" timeOffset="95555">19496 14931 5734,'-7'31'0,"-2"4"0,-15 16 0,-2 7-2261,8-20 0,-4 1 2261,-6 3 0,-1-1 0,0 1 0,-3 0 98,-11 4 1,-2 0-99,7-6 0,-1-1 0,-6 0 0,0-1 0,3-6 0,1-2 255,3-1 1,1-2-256,3-5 0,2-1 0,-18 19 0,17-14 0,24-5 0,42-5 0,17-3 0,-15-4 0,3 0 354,11 0 0,7 0 1,-3-2-355,6 1 0,0-1 0,-14-2 0,3 0 0,-2 0 0,-1 0 0,0 0 0,-1 1 0,1 1 0,-1 0 0,0 0 278,14 1 1,0 0-279,8 5 0,-4-2 0,-24-7 0,-1 0 225,15 3 0,-4 0-225,-12-3 0,-25-2 0,-9-2 314,-40-20 1,12-7 0,-7-15 0</inkml:trace>
  <inkml:trace contextRef="#ctx0" brushRef="#br0" timeOffset="96087">19877 13794 5734,'-8'-36'0,"7"9"0,-7-3 0,8 27 0,8 15 0,16 34-622,-11-9 1,1 3 621,10 8 0,0 4-928,-9-10 1,-2 4-1,1-1 928,2 2 0,1 0 0,0 0 0,0 3 0,-1 0 0,0 1-283,-1-3 0,-1 1 1,0-2 282,-1-3 0,1 0 0,-1-2 0,4 16 0,-1-2 0,-3-8 0,0-3 0,-1-8 0,0-2 0,4 17 0,-27-76 0,-5-18 0,7 6 0,1-10-108,-1 1 1,-3-12-1,-3-9 1,0-6-1,-1-2 1,1 1-1,2 5 1,2 8 107,1 0 0,2 6 0,2 2 0,-1-2 0,-1-6 0,-1 0 0,-1-5 0,-1-6 0,0 0 0,1-1 0,0 4 0,2 4 0,2 8 0,1-5 0,2 7 0,2 3 0,0 0 0,2-16 0,1 1 0,3 3 0,0 6 0,1 2 0,9 0 0,5 8 0,8-1 0,2 3 0,0 5 0,0 4 0,1 6 0,3 0 0,14-8 0,5 2 0,-1 10 0,6 18 0,0 10 0,0 0 0,0 7 0,-3 11 0,-2 6 0,-2 3 0,-3 5 0,-1 6 0,-4 3 0,-4 0 0,-3 2 0,-2-1 0,-1 1 20,-4-1 0,-1-1-20,-6-6 0,-2-1 0,-3-2 0,-1-1 0,8 19 2252,-8-15-2252,-6 2 1545,-10-35-1545,-10 3 294,-14-37 0,-9-2 0,-9-9 0</inkml:trace>
  <inkml:trace contextRef="#ctx0" brushRef="#br0" timeOffset="96477">18521 13752 5734,'-34'3'0,"0"0"0,-23 2 0,53-5 0,38-6 0,26-2 0,-18 3 0,3-1 0,4 0-817,2-1 0,5-1 1,1 0-1,-1 0 817,0-2 0,-1 0 0,0 0 0,2 0-367,2 0 0,1 1 1,1 0-1,-1-1 367,1-1 0,-1 0 0,3-1 0,3 0 0,-12 2 0,3 1 0,3-2 0,1 1 0,-1 0 0,-2 0 0,-5 1 0,10-2 0,-4 0 0,-2 0 0,4 0 0,2 0 0,5-2 0,0 1 0,-4 0 0,-9 2-224,15-4 0,-11 2 224,-18 4 0,-3 0-313,26-7 313,-33 10 1584,-14 0-1584,-15 5 623,3 9 1,-19 3 0,4 8-1</inkml:trace>
  <inkml:trace contextRef="#ctx0" brushRef="#br0" timeOffset="97410">20654 13432 5734,'0'-15'0,"0"13"0,0 12 0,7 22 0,1 14 0,1 6 0,0-11 0,0 1-610,3 22 1,0 1 609,0-19 0,0-2 0,-3 3 0,0-2 0,4-8 0,-2-1 290,-1 26-290,4-16 0,-12-6 0,13-17 0,-6-12 0,7-27 0,8-26 0,2-10-567,-6 17 0,1-2 567,-4 3 0,0-1 0,7-1 0,0 0-35,-4 4 1,2 2 34,13-2 0,2 3 0,11-5 0,-16 15 0,-2 4 0,3 10 0,0 9 0,1 17 0,-9 16 0,-1 14-329,-15 11 329,-7-26 0,-4 1 613,-4 6 0,-4 1-613,-5 3 0,-3 0 0,-1 6 0,-5 2 0,-2-3 0,-5 3 0,2-2-458,7-12 0,1-2 0,-2 2 458,-8 14 0,-2 2 0,1-5 0,-2-3 0,2-3 0,6-2 0,1-1-133,0-6 0,2-3 133,-3 19 311,17-2-311,18-19 628,24-7-628,17-10 0,-18-10 0,2 0 549,3 3 0,2-1-549,2-1 0,0 0 0,-3 4 0,0-1 0,2-3 0,0 0 48,-1 1 0,-2 1-48,23 2 0,-5-4 0,-29-2 0,-17-8 0,-25-20 0,-12 0 0,-12-26 0,-1 3-215,16 2 0,1-4 215,5 9 0,1 0 0,-3-15 0,3-1-36,12 15 0,3 0 36,-2-17 0,3 1 0,5 16 0,1 0 0,-1-12 0,3 3 0,18-3 0,-8 18 0,1 1 0,18-3 0,6-11 0,-8 23 0,7 3 0,-5-3 0,-2 4 0,-1 1 0,-14-1 0,6 5 0,-8-4 907,1 9-907,-1-4 337,1 9-337,7 11 0,-6 11 0,6 24 0,-7 13-562,-2 2 1,1 3 561,-6-11 0,0-1 0,2-3 0,2 2 0,-1-3 0,-4 4 0,0-3 0,3-1 0,0-2 0,-4-3 0,0-1-65,0 0 0,1-1 65,7 14 0,-6-9 0,-3-20 0,-7-19 0,0-11 0,0-21 0,0-12 0</inkml:trace>
  <inkml:trace contextRef="#ctx0" brushRef="#br0" timeOffset="98407">20571 13422 5734,'13'-5'0,"15"-1"0,2-3 0,6-1-981,7-1 0,4 0 981,9-6 0,4-2-1027,-17 7 0,2 0 0,1 0 1027,7-3 0,2-1 0,0 1 0,1-1 0,0 1 0,0-1 9,0-1 1,2 0-1,2-1-9,-2 1 0,4-1 0,-1 0 0,-3 1 0,-1-1 0,-3 2 0,2-2 0,-6 3 0,2 0 0,-1 0 0,-5 1 0,10-5 0,-6 2 0,-7 6 0,-3 0 0,19-13 0,-12 13 0,-21 0 0,-2 7 586,-7 4-586,-16 0 2879,-10 0-2879,-9 0 1550,-6 0-1550,7 4 0,1 2 0,-8 4 0,6 5 0,-6 1 0</inkml:trace>
  <inkml:trace contextRef="#ctx0" brushRef="#br0" timeOffset="100633">23333 13287 5734,'-17'-10'0,"-6"0"0,4-5 0,-5 3 0,8-7 0,-16-11 0,5 1 0,1-2 0,-3-1 0,-23-9-374,24 6 0,-2 1 374,-6 9 0,0 2 0,6-7 0,-1-1 0,-8-1 0,-3 2 0,1-2 0,0 1-479,-1-3 0,-1 1 479,-5 2 0,-1 0 0,6 0 0,1 0 0,-2 0 0,-2 0 0,1 2 0,0 0 0,1 3 0,-4 1 0,5 3 0,-5-1 0,3 3 0,-5 2 0,-1 0 0,10 0 0,-2-1 0,1 3 0,-19 3 0,2 4 0,13 0 0,0 2-245,-14 3 1,1 3 244,16 5 0,3 3 0,2 0 0,1 2 0,-3 1 0,-1 1 0,0 1 0,-1 1 0,0-3 0,0 2 0,-3 3 0,0-1-352,0-3 0,0 0 352,-4 4 0,-1 0 0,1-4 0,-4 0 0,-4 3 0,-6 1 0,3 0-264,16-5 0,1 0 0,-2-1 264,-3 1 0,-3 1 0,-1-1 0,5 0 0,1 0 0,3 0 0,-2-1 0,-4 1 0,-4-1 0,-1-1 0,4 1 0,-3 1 0,2-1 0,-1 1 0,3-1 0,-3 0 0,1-1 0,2 0 0,-2 0 0,3-2 0,0 1 0,3 1 0,1 1 0,-1-1 0,-1-1 0,-1 0 0,1 1 0,1 1 0,1 2 0,0-1-91,-18 3 1,-1 0 90,20-3 0,-1 1 0,1-1 0,-13 5 0,2 1 0,-7 2 0,0 0-19,11-3 0,-1 2 19,6 1 0,-2 3 0,3-1 0,-2 2 0,0 2 2,7-4 0,-2 3 0,4-1-2,2 4 0,2 0 0,-4-1 0,0 1 0,7 4 0,2 1 0,-5-2 0,1 1 452,6 3 1,1 0-453,-4 1 0,1-1 0,2 0 0,2 2 0,3 3 0,0 1 0,0-3 0,2 1 0,2 2 0,1 4 0,-8 18 0,0 2 0,5-14 0,1 1 58,2-7 1,-1 4 0,2-3-59,2 6 0,0-3 0,-3 3 0,1-1 0,6 1 0,0-1 0,-7 0 0,1 0-52,5 0 1,1-1 51,-3-4 0,0 2 0,6-3 0,0 3 0,2-2 0,-1 3 0,1-1 0,-1 16 0,2 0 0,3-20 0,0-1 0,0 16 0,0 1 0,0-15 0,0 0 0,0 12 0,0-1 0,0-17 0,0-2 0,3 1 0,2 0 0,-1 1 0,1-1 197,3 0 0,0 0-197,0 0 0,1 1 0,3 10 0,0 1 0,-3-13 0,0-1 0,3 8 0,0 0 0,5 9 0,-6-16 0,1 0 0,7 22 0,-8-22 0,2 0 0,11 16 0,-6 1 0,13 0 0,-5-1 0,7 1 0,-5-17 0,-1 0 0,4 21 0,-4-22 0,0-2 0,-2 9 0,2-16 0,2-1 0,9 11 0,-7-14 0,1-2 0,10 6 0,7-9 0,8-1 0,-5-4 0,12-1 0,-5 0 0,-26-4 0,0-1 0,26 0 0,5 5 0,-5-9 0,7 3 0,-7-4 0,5 0 0,2 0 0,-32 0 0,0 0 0,3 0 0,0 0 0,29 0 185,-20-3 0,4-3-185,4 1 0,2-1 0,0-4 0,0-1 105,1 1 1,-2-1-106,-14-1 0,1-1 0,16 0 0,3 0 0,-18 1 0,0 0 0,0 0 0,18-2 0,-1 1 0,-3-1 0,-4 2 0,-19 5 0,-2-1 0,1 1 0,1-1 0,-1 3 0,0-1 217,0-4 1,0 0-218,0 5 0,0-1 0,0-6 0,0 0 0,0 3 0,0 1 0,4-5 0,0 0-673,0 0 0,1 1 673,3 1 0,1 0 0,-1-3 0,0-2-100,0 3 1,1 0 99,18-4 0,0-2 0,-18 3 0,0 0 0,9 3 0,1 0 0,-4-4 0,-2 1 0,12-3 0,-10 3 0,-2-2 0,6-9 0,-10 8 0,2-2 0,-12 5 0,0-1 0,9-4 0,-1 2 0,-7 5 0,-2 1 0,28-17 0,0 9 0,-27 6 0,0 0 0,1 1 0,0 1 0,1 0 0,0 0 0,3-2 0,0 0 0,-4 2 0,0 0 0,-1 0 0,2-1 0,14-5 0,0-1 0,-11 6 0,-1-1 0,12-2 0,0-1 0,-3-4 0,-2 0 0,-7 10 0,0-1 0,5-9 0,-1 0 0,16-4 0,1-5 0,-5 0 0,-3 0 0,-1-5 0,-5 4 0,6-8 0,-7 3 0,-1-4 0,-1-5 0,-5 3 0,6-7 0,-8 7 0,0-7 0,0 7 0,-7 2 0,-3 1 634,-6 12-634,-1-6 0,1 7 0,0-4 220,-1-4-220,1-7 1834,-1-5-1834,-4 11 0,0-2 0,-2 5 0,-2-1 47,1-4 0,-1-1-47,0 6 0,-1 1 0,2-26 0,7 1 0,-6 1 0,-3 16 0,0 0 0,2-18 0,-4 16 0,0 0 0,9-15 0,-12-1 0,6-3 0,-8 8 0,0-3 0,0 9 0,0 1 0,0 9 0,0 2 0,0 4 0,-8 0 0,-8-14 0,5 11 279,-11-11-279,12 14 0,-6 0 0,-1 0 0,8 0 0,-20-14 0,16 6 0,-26-7 0,19 14 0,0 1 0,-17-2 0,10 3 0,-1 2 0,-7 6 0,2 2 0,-6 5 0,19 9 0,-18 1 0,19 5 0,-5 5 0,8 5 0,-1 6 0</inkml:trace>
  <inkml:trace contextRef="#ctx0" brushRef="#br0" timeOffset="108442">23515 12667 5734,'-9'-4'0,"1"-2"0,8-4 0,8-10 0,8-6 0,17-25 0,-6 18 0,3-2-2126,10-8 0,3-2 2126,-9 8 0,2-1 0,2 0 0,7 0 0,2 0 0,1-2-156,-10 8 1,-1-1 0,3 0 0,3-2 155,6-2 0,6-1 0,1-1 0,1 0 0,-4 3-216,1-1 1,-2 1 0,0 1 0,3-2 215,-10 7 0,3-2 0,0-1 0,0 1 0,-1 0 0,-4 3 0,5-4 0,-4 3 0,0 0 0,2-1 0,0-1 0,2-1 0,0 0 0,1-1 0,-1 0 0,0 1 0,1 0 0,-1-1 0,0 1 0,0 0 0,-1 0 0,0 1 0,-1-1 0,0 2 0,-1 0 0,7-3 0,-1 0 0,-1 2 0,-4 2 0,-2 1 0,-4 3 0,-1 0 0,12-6 0,-1 1 0,0 0 0,-3 1 0,-8 6 0,-2 1 0,-4 1 0,0 2 320,24-11-320,-22 6 0,3 9 2197,-19 1-2197,-3 5 1290,-1-1-1290,-21 6 1927,12 5-1927,-21 5 0,13 6 0,-5-1 0,7 0 0</inkml:trace>
  <inkml:trace contextRef="#ctx0" brushRef="#br0" timeOffset="109309">27351 9215 5734,'-18'-39'0,"11"6"0,38 27 0,-2 11 0,26 6 0,-20 19 0,-13 2 0,-3 5 0,-5-4 0,-3 3-356,0 16 1,-5 2 355,-4-11 0,-4 2 0,-8 0 0,-4 3 0,-1-2 0,-2 9 0,-4-1-424,-1-7 1,-3 1-1,0-3 424,-4 6 0,-1-4 0,-3-2 0,0-2 0,4-1 0,-1-1 0,2-4 0,-1-2-108,4-5 1,1-2 107,-18 18 0,8-15 0,11-11 0,28-19 0,-1-12 0,20-16 0</inkml:trace>
  <inkml:trace contextRef="#ctx0" brushRef="#br0" timeOffset="110656">27417 9846 5734,'0'-27'0,"0"2"0,8 4 0,-6 5 0,20 6 0,-4 5 0,22 15 0,10 1 0,2 19-167,-17-16 1,1 4 166,6 17 0,-1 4-368,-5-13 1,0 2 367,5 11 0,-3 1 0,4 2 0,-18-16 0,0-2 0,10 0 0,-8-5 0,-11-34 307,-15-21-307,-7-26 0,2 19 0,0-2-1131,-3-6 0,0-2 1131,-1-8 0,1-2 0,0 0 0,0 1-311,0 17 0,0 0 0,0 1 311,-1-17 0,0 2-302,-7 1 0,0 2 302,8 5 0,-2 0-187,-9-1 0,-1 2 187,11 13 0,-2 1 1111,-7-1 1,-2 5-1112,-6 6 0,-37 16 0,8 15 243,8 4 0,-1 3-243,9 1 0,0 1 0,-8 3 0,-3 1 0,-11 5 0,1 0 0,13-5 0,2-1 0,-8 0 0,3 0 0,0 3 852,54-14-852,26-1 0,11-8 0,8-4-258,4 0 1,2-2 257,6-6 0,3 0-923,-18 6 1,1 0 0,0-1 922,0-1 0,0-1 0,0 0 0,3 0 0,0 0 0,-1 0-95,-4 1 1,0 1 0,-1-1 94,19-7 0,-3 0-69,-13 5 0,-2 0 69,5-6 0,-4-1 0,1-4 0,7-11 704,-45 19-704,-2-3 2907,-7 7-2907,0 11 1197,7 35-1197,3 8 0,-3-8 0,2 2-107,15 26 107,-14-27 0,-2 2 0,1 2 0,-1 0 0,-3 2 0,-3 1 0,-1-1 0,-2 1 0,2-1 0,-2 0 0,-1-1 0,-3-2 0,-2-3 0,-3-2 0,-8 23 0,-6-14 0,0-16 0,6-16 0,-6-29 0,2-13 0,7-32 0,-1 19 0,3 0 0,20-21 0,2 26 375,15 14-375,12 15 0,5 6 0,20 9-338,-9 5 0,-1 4 338,-17 5 0,-2 1 0,2-1 0,-2 1 0,-2-1 0,-1-1 0,28 10 0,-15-2 0,-1-14 0,-16-6 0,-8-20 0,-10-11 0,-14-20 0,-10-16-383,9 24 0,-2-2 383,-5-6 0,-1-1 0,-1-3 0,1 1 0,-1-1 0,-1 1 0,-3 0 0,1 1 0,7 3 0,1 1 0,-4 7 0,0 1 279,7 2 1,0 2-280,-15-10 0,15 11 0,2 25 0,29 45 0,-2 17-424,0-11 1,0 2 423,-3 1 0,-1 2 0,5 1 0,-1 2-1105,-3 8 0,1 1 1105,-3-19 0,2 0 0,-1 1 0,-4 2 0,-1 1 0,0 0-304,3 2 1,0 2 0,-1-2 303,-4-2 0,0 0 0,-1 0 0,1 1 0,-1-1 0,-2 2 0,-3 6 0,-3 2 0,-1-2 0,2 7 0,-4 0-144,-2-16 1,-4 0 0,0-4 143,-2-4 0,-4-4 0,-11 2 0,-3-6 0,-10 0 494,-16-12-494,22-43 0,7-22 0,13 12 0,2-3 1140,5-2 0,3-4-1140,7-18 0,7-1 377,0 21 0,5 2-377,10-10 0,5 7 0,1 21 0,3 8 0,1 3 0,3 6 0,6 5 0,0 4 0,-3 5 0,0 4 0,4 6 0,-2 4 0,-5-1 0,-2 3 0,0 0 0,-1 1 0,-5 0 0,-3 0 368,-2-1 0,-2 2-368,1 3 0,-3 1 0,-1 9 0,-7-1 0,-23-29 0,-15-14 0,-1-8 0</inkml:trace>
  <inkml:trace contextRef="#ctx0" brushRef="#br0" timeOffset="112033">28873 9422 5734,'0'-10'0,"0"-1"0,0 10 0,0 11 0,-8 22 0,-1 19 0,-2-2 0,-2 2-409,1-8 1,-1 0 408,-3 13 0,-2-2 0,2-16 0,-1-3-100,2-3 0,-3-2 100,-22 17 0,12-27 0,-1-5 0,-17 2 0,-2-17 0,24-53 0,15-1-437,11-8 1,3-4 436,-1 25 0,4 1 0,9-12 0,4 4 565,7-8-565,19 19 0,-4 16 0,14 12 0,-6 23 0,6 8 0,-28-5 0,-1 2 0,-2 4 0,-1 0 0,4 0 0,-1 1 0,5 7 0,-1-1 0,14 15 0,1-5 193,-23-25-193,-7-10 0,-8-14 0,-2-12 0,-8-26 0,-5-7 0,2 18 0,-1-1 159,-6-27 0,-2 1-159,5 28 0,-2 2 0,-9-5 0,-1 0 168,0-12-168,-11 5 0,14 26 0,0 8 0,1 6 0,7 9 646,-6 3-646,13 17 0,-5-7 0,7 13 0,0-3 0,0 8 0,0 2 0</inkml:trace>
  <inkml:trace contextRef="#ctx0" brushRef="#br0" timeOffset="113355">28873 8916 5734,'7'-11'0,"-5"1"0,5 0 0,1-5 0,-7-1 0,7-10 0,-8 0 0,0-1 0,0-2 0,0 11 0,0-6 0,-8 17 0,7-6 0,-22 25 0,20-4 0,-12 22 0,15-3 0,22 13 0,-9-12 0,26 2 0,-6-19 0,2-7 0,12-4 0,-12-4 0,6-11 0,-8-3 0,7-30 0,-12 8 0,-4-16 0,-10 14 0,-4 2 0,-1 13 0,-2 1 0,-7 7 0,7 7 0,3 2 0,6 33 0,1 34 0,-12-21 0,-1 1-227,0 8 1,-1 1 226,-2-10 0,-2 0 0,-2 0 0,-1 0 0,-5 27 0,-1-2-74,3 0 74,7-21 0,7 4 0,3-28 0,28-1 0,-1-5 0,27-4 190,-5-1-190,0-5 0,5 0 0,-12 0 0,-3 4 0,-1-3 76,-20 4-76,3-5 0,-15 0 0,1 0 0,-8-5 0,-9-10 261,-9-11-261,-8-15 0,1-16-255,4 26 1,0-1 254,3-6 0,0-1 0,-7 3 0,0-1 0,7-1 0,0-1 0,-10-11 0,-1 0 0,10 15 0,0 0 0,-3-10 0,2 1 0,4-3 0,14 6 0,2 5 0,15 10 0,9 1 0,8 13 0,5 3 0,-6 3 0,2 1-160,15-1 0,0 2 160,-7 4 0,-2 0 0,-6 0 0,0 0-219,4 0 0,-2 0 219,-5 0 0,-2 0 0,29 0 0,-17 0 0,-16 0 0,-9 0 0,-7 0 0,-8 14 0,-9-1 0,-9 12 0</inkml:trace>
  <inkml:trace contextRef="#ctx0" brushRef="#br0" timeOffset="114684">23465 14476 5734,'17'0'0,"14"5"0,8-4 0,8-1 0,8 0 0,7 0 0,1 0-1029,-14-1 1,0-1-1,2 1 1,4-1 1028,2 0 0,6-1 0,3 1 0,0-1 0,-1 0 0,-5 1-405,7 0 0,-4 0 0,0 1 0,3-1 405,-10 1 0,3-1 0,2 0 0,0 0 0,-3 1 0,-2 0 0,9 0 0,-3 1 0,-2 0 0,1 1 0,0 0 0,-1 0 0,0 0 0,0 1 0,-2 0 0,0 0 0,0 1 0,-1 0 0,-2 0 0,-1-1 0,-1 1 0,0 0 0,14 2 0,0 0 0,-2 0 0,-4-1 0,-1-1 0,1 1 0,4-1 0,2 1 0,-5-1 0,-15-1 0,-3 0 0,0 0 0,21 0 0,-4 0 0,-18 1 0,-7-1 0,3-1 2182,7 4-2182,-30-5 1720,1 0-1720,-15 0 426,-11-5 1,-2-5-1,-4-6 1</inkml:trace>
  <inkml:trace contextRef="#ctx0" brushRef="#br0" timeOffset="115052">27748 13897 5734,'-7'-37'0,"5"2"0,-5 13 0,14 7 0,10 20 0,8 11 0,16 24 0,-21-14 0,2 5-388,1 5 1,2 4 0,-1-1 387,0 8 0,-1-1 0,10 12 0,-3-1-214,-13-10 1,-1-4 213,10 5 0,-10 5 0,-16-75 0,-2-9 0,-1-2 0,-1-5-457,2-20 0,4-3 457,4 15 0,3-2 0,-5 4 0,1-3 0,4 4 0,13-6 0,4 5 0,-2 1 0,3 2 0,6-1 0,0 2 0,-3 10 0,-1 2 395,0 1 0,-1 3-395,22-7 0,-15 11 0,-4 5 0</inkml:trace>
  <inkml:trace contextRef="#ctx0" brushRef="#br0" timeOffset="116347">28377 13556 5734,'9'-32'0,"5"2"0,-12 9 0,6 1 0,-8 4 0,7 10 0,2 16 0,8 21 0,7 26 0,-13-16 0,0 8 0,0-2-764,6 14 1,1 1 763,-7-5 0,0 4 0,0-3 0,4 6 0,1 1 0,-5-6 0,1 3 0,-2-4 0,0-4 0,0-3 0,7 19 0,-4-10 0,-12-29 0,7-25 0,-8-27 0,0-26 0,0 8 0,0-3-482,0-7 0,0-2 482,-1-12 0,2-3-8,3 21 0,1 0 0,0 0 8,-2-4 0,0 1 0,2 0 0,7 1 0,2 0 0,-1 1-444,0-20 0,2 2 444,6 6 0,5 2 0,-3 15 0,2-1 0,-1 5 0,0 2 0,2 4-47,12-7 1,1 10 46,3 26 0,-10 20 0,0 8 0,-4-1 0,-2 3 193,0 13 0,-3 4-193,-5-4 0,-4 0 0,-5-3 0,-2 3 0,-4 18 0,-4 1 0,1-18 0,-2-2 0,-8 8 0,-4-2 1276,-4 5-1276,-13-24 1091,12-7-1091,-12-30 132,20-7-132,-4-23 0,23-7 0,8-6-785,10-8 785,7 13 0,0 7 0,7 11 0,-5 18 0,6 12 0,-8 12 0,0 31 0,-15-12 1396,-3 19-1396,-30-24 0,4-1 0,-20-8 0,5-7 0,-14-6 0,5-8 0,2-6 0,9-7 0,7-12 0,8-4 0,9-8 0,24 1 0,15-7 0,-4 6 0,-13 11 0,2 1-206,14-12 1,7-5 0,-7 10 205,-3 10 0,5-4 0,-7 3 0,-7 1 0,-9-4 0,-3 8 0,-5-17 0,1 6 0,-3 1 616,-7 8-616,0 32 0,0 14 0,0 29 0,0-14 0,0 3-462,0 6 0,0 2 462,0 8 0,0 2-1390,0 1 0,0 1 1390,3 1 0,1 2 0,-1-9 0,0 1 0,0-3-300,5 6 0,1-1 300,-4-12 0,1 2 0,0-6 0,1-5 0,2-4-21,15 24 21,2-10 0,7-18 586,7-9-586,-9-25 0,3-6 0,-3 1 0,0-2 1177,6-11 1,-1-3-1178,-6 2 0,-3-1 0,-5-2 0,-1-2 0,0 0 0,-2-2 0,-5 1 0,-2 0 0,4-31 0,-16 5 728,-9 0-728,-22 10 0,3 1 0,2 25 0,-3 1 0,-15-12 0,13 16 0,-2 2 0,-19-2 0,-5 6 0,8 5 0,-1 10 0,1 5 0,6-3 0,10 7 35,9-9-35,8 1 0,14-1 0,4-5 0</inkml:trace>
  <inkml:trace contextRef="#ctx0" brushRef="#br0" timeOffset="116619">30411 12998 5734,'25'-59'0,"-6"23"0,1 4 0,0 5 0,11 4 0,-14 48 0,-1 27 0,-7-13 0,-1 5-1966,0 9 0,0 3 1966,0 6 0,1 1 0,-1-19 0,0 1 0,0 0-13,-2 0 0,-1 0 0,2 0 13,9 18 0,-1-1 0,-5-2 0,-1-2-228,2-7 0,2-3 228,-1-3 0,0-3 0,-7-7 0,1-2 0,9-1 0,-1-3 2546,-10-5-2546,3-16 0,-16-34 0,-8-11 0</inkml:trace>
  <inkml:trace contextRef="#ctx0" brushRef="#br0" timeOffset="116963">29848 12926 5734,'-18'-31'0,"11"4"0,38-3 0,28 4-1310,-9 12 0,6 2 1310,4-1 0,7 0 0,-13 5 0,5 1 0,1 0 0,-3-1 0,-2 1 0,-3-1 0,2 0 0,-3 1 0,3-1 0,-1 0 0,-5 2 0,13-3 0,-8 2 0,-13-1 0,-3 1 369,0 1 0,-2 1-369,7 0 436,-9-5-436,-16 5 0,-17-1 0,-2 6 1400,-13 6-1400,13 9 0,-12 1 0,4 4 0</inkml:trace>
  <inkml:trace contextRef="#ctx0" brushRef="#br0" timeOffset="117448">31122 12709 5734,'0'-11'0,"0"10"0,7 11 0,-5 26 0,5 26 0,-6-10 0,-2 10 0,1-5 0,4-1 0,0 0-440,-4 3 0,-1 5 0,3-8 440,5-17 0,1-5 0,-4 0 0,1-1 0,12 14 313,-1-12-313,1-18 0,7-8 0,-6-18 0,13-12 0,-5-16 0,14-10 527,-5-9-527,-10 27 0,-2 0 0,5-28-97,10 10 97,-19 7 0,-3 13 0,-1 7 0,-13 41 0,5 10 0,-6 5 0,-2 4-114,1-4 0,0 2 114,3 19 0,1 1-58,0-17 0,2-1 58,4 11 0,4-3 0,11 4 0,8-11 0,0-10 94,0-6-94,1-13 0,-9-8 0,6-19 227,-19-7-227,10-13 0,-21-11 0,7-7 0</inkml:trace>
  <inkml:trace contextRef="#ctx0" brushRef="#br0" timeOffset="117785">31171 12512 5734,'24'-20'0,"9"-1"0,17-4-593,-18 13 1,2 2 592,7-3 0,1 1 0,0 1 0,0 1 0,0 2 0,-1 0 0,-3-2 0,-3 0 0,17-1 379,-4 0-379,-23 7 195,-1 4-195,-15 4 0,-9 7 0,-16 9 0,-10 7 0</inkml:trace>
  <inkml:trace contextRef="#ctx0" brushRef="#br0" timeOffset="118684">27632 13711 5734,'8'-21'0,"1"-4"0,22-1 0,4-10 0,15 9 0,-8 6 0,2 3-514,15 4 514,-12 2 0,0 5 0,4 17 0,-8-3 0,0 2 0,7 13 0,-14-10 0,-2 1 126,-1 3-126,-7-6 0,-3-1 0,-6-7 0,-8-2 0,-1-20 97,-8-3 0,7-13 0,2 5 0</inkml:trace>
  <inkml:trace contextRef="#ctx0" brushRef="#br0" timeOffset="119803">30956 12709 5734,'0'15'0,"0"10"0,8 16 0,-7 12 0,6-18 0,1 1-370,0 0 0,1 2 370,3 5 0,1 1 0,4-2 0,-1 0 0,0 2 0,2-1 0,1-3 0,2-2 0,-1-1 0,2-2 0,13 5 0,2-4 0,-14-9 0,2-3 0,8 1 0,3-5 57,29-5-57,-17-15 0,-14-5 0,1-5 0,-1-11 0,-3-3 0,-4 0 0,1-3-273,9-7 1,-3-3 272,-11 4 0,-3-1 0,4 0 0,-1-4 0,0-18 0,-3-3 0,-2 14 0,-1-2 0,-7-2 0,-2-4 0,-2 4 0,-1 5 0,-3 2 0,-4-13 0,-3 1 0,-3 16 0,-1 3 0,-3 1 0,-2 1-126,-1-2 1,-3 3 125,-22-21 0,-2 7 0,-8 15 0,-7 10 0,-2 11 0,23 10 0,-1 5-75,-5 5 0,1 5 75,-1 6 0,-1 5-477,-6 8 0,1 4 477,5 5 0,2 3 0,10-13 0,0 1 0,3 2-729,1 2 1,2 2-1,1 0 729,1 0 0,0 0 0,3 1 0,3 3 0,3 1 0,3 4-242,4-1 1,4 5 0,2 0 0,3-3 241,3 6 0,4-2 0,2 3 0,1-3 0,1 3 0,3-1 0,2-4 0,6 1 0,4-3 0,3 2 0,-4-8 0,3 2 0,2 2 0,-1-2 0,-1-1 0,1 0 0,-1-1 0,0-1 0,1 3 0,0-1 0,2 3 0,0 0 0,0 0 0,-3-3 0,7 12 0,-1-3 0,-3 0 0,-1 3 0,-2-1 0,0 1 0,-1-3 0,-1 0 0,-2 5 0,-6-2 0,-2 4 0,-3 2 0,-2-1 0,-4 0 0,-4 0 0,-1 0 0,-2 0 0,0 1 0,-1 0 0,-3 0 0,-3-1 0,-2-5 0,-4-1 0,-3-1 0,-3 1 0,-8 2 0,-5 1 0,-2-2 0,1-3 0,6-9 0,1-2 0,-2-1 0,-2 1 0,-1 0 0,-3 2 0,-1 0 0,0-2 0,0-4 0,-8 9 0,-1-4 0,1-3 0,-1-4 0,0-2 0,1-2 0,2-3 0,0-2 0,1-3 258,-15 4 0,-1-7-258,1-9 0,0-10 0,-1-9 0,-1-8 0,-3-8 0,1 0 0</inkml:trace>
  <inkml:trace contextRef="#ctx0" brushRef="#br0" timeOffset="123696">29104 8140 5734,'15'-20'0,"3"-6"0,23-14 0,-17 15 0,1-3-271,4-6 0,1-4 271,3-3 0,2-3 0,0 0-826,6-8 1,1 0 825,-7 7 0,1-2 0,-3 3 0,2-3 0,-3 3 11,-7 6 0,-1 2-11,1 2 0,-2 2 0,4-16 0,12 4 0,-21 16 0,-1 3 223,-2 10-223,-14 0 1376,7 3-1376,-8 7 572,0 6-572,-8 14 0,-8 5 0,-10 7 0</inkml:trace>
  <inkml:trace contextRef="#ctx0" brushRef="#br0" timeOffset="129394">29948 6549 5734,'0'-16'0,"0"1"0,0 4 0,0 15 0,0 17 0,0 21 0,7 20-306,-3-26 1,1 0 305,3 3 0,1 0 0,-5 5 0,1 0 0,2-3 0,0 2 0,-2 14 0,0 0 0,3-18 0,0-2 0,-4 7 0,1-4 0,10 0 0,-13-13 0,5-7 0,-7-19 0,0-12 0,-7-20 0,-2-6 0</inkml:trace>
  <inkml:trace contextRef="#ctx0" brushRef="#br0" timeOffset="129785">29766 5505 5734,'-10'-1'0,"3"11"0,14 7 0,3 9 0,6-6 0,1-4 0,-1 4 0,8-9 0,-6 0 0,6-2 0,-7-8 0,-8-1 0,-2-6 0,-14-4 0,-9 0 0,-3-5 0,-12 3 0,5 2 0,1 5 0,-7 5 0,14 9 0,-6-2 0,15 13 0,1-4 0,8 9 0,0 2 0,0 4 0,8 0 0,1 0 0</inkml:trace>
  <inkml:trace contextRef="#ctx0" brushRef="#br0" timeOffset="130288">30361 6580 5734,'-9'-16'0,"1"1"0,16 9 0,1 6 0,7 15 0,8 11 0,-5 11 0,5 9 0,-8 1 0,1 5 0,-8-5 0,-2-1 0,-7-14 0,0-2 0,0-32 0,0-16 0,0-24 0,8-14 0,1 3 0,7-4 0,8-3 0,-5 19 0,4 7 0,-6 25 0,22 32 0,-10-4 0,11 26 0,-8-13 0,-14-1 0,6-1 0,-8-8 0,-6 3 0,4-9 0,-5-1 0,15-9 0,2-2 0</inkml:trace>
  <inkml:trace contextRef="#ctx0" brushRef="#br0" timeOffset="130619">31304 6352 5734,'9'-16'0,"-2"-3"0,-7 3 0,0-5 0,7 5 0,-5-8 0,6 2 0,-8-4 0,-8 0 0,-1 6 0,-15 4 0,-2 5 0,-21 16 0,3 20 0,15-8 0,1 4-234,-2 8 1,3 3 233,4-3 0,2 0 0,-5 7 0,4 0 0,7-5 0,4 1 0,2 1 0,2 0 0,-1 25-68,23-11 68,11-2 0,23-18 0,10-1 0,-12-23 0,2-5 0,-13-3 0,1-2 0,15-6 0,-1-5 0,-13 0 0,-1-1 0</inkml:trace>
  <inkml:trace contextRef="#ctx0" brushRef="#br0" timeOffset="131075">31585 6115 5734,'-24'-36'0,"13"13"0,3 27 0,10 20 0,13 27 0,-13 6 0,12-5 0,-12 9 0,13-12 0,-13 1 0,5-13 0,-7-11 0,0-15 0,0-26 0,0-18 0,0-14 0,0-13 0,8 6 0,1-12 0,0 22 0,6-5 0,-14 22 0,14 1 0,-13 11 0,13 10 0,-6 9 0,7 8 0,1 13 0,-1 1 0,1 5 0,-8-4 0,6 3 0,-13-13 0,5 2 0,0-8 0,-5-15 0,6-3 0</inkml:trace>
  <inkml:trace contextRef="#ctx0" brushRef="#br0" timeOffset="132703">31882 6146 5734,'33'-9'0,"0"2"0,1-17 0,13-12 0,-17 1 0,8-9 0,-29 17 0,-1 2 0,-8 9 0,-15 6 0,4 10 0,-20 15 0,5 16 0,5 1 0,2 6 0,4 6 0,2 2 0,-1-2 0,4 0 0,8-1 0,4-3 0,7 3 0,15 11 0,-5-33 0,5 6 0,-1-32 0,3-9 0,7-17 0,0-21-320,-12 19 1,-1-2 319,-6-3 0,-1-2 0,7-3 0,-1-1 0,-9 4 0,-2 1 0,4-1 0,0 3-96,5-25 96,-1 10 0,-7 6 0,-1 18 0,-1 32 0,-5 20 0,5 32 0,-7 2 0,0-16 0,0 1 0,0 15 0,0-22 0,0-3 0,0 3 632,0-10-632,0-5 103,0-29-103,0-6 0,8-35 0,1 5 0,7-17-357,1 4 357,-1-5 0,1 9 0,0 7 0,-8 15 0,5 10 0,3 29 0,-6 15 0,4 24 0,-8 10 0,-5-5 0,13 5 0,-14-15 0,7-6 0,-8-11 357,7-41-357,2-5 0,-1-14 0,1-4 0,7-13 0,-6-3 0,-3 25 0,-7 14 0,7 6 0,-5 23 0,13 10 0,-13 14 0,12-1 0,-12-10 0,13-5 0,-6-6 0,8-10 0,6 0 0,-4-14 0,5-7 0,0-20 0,-6-2 0,6-12 0,-8 3 0,1 0 0,-8 5 0,-2 11 0,-7 6 0,-7 18 0,-2 13 0,-8 20 0,1 16 0,-1 5 0,8 0 0,2-1 0,7-10 0,0 0 0,7-14 0,2-7 0,8-11 0,-1-8 0,1-16 0,7-26 0,2-9-204,-13 17 1,-1 0 203,12-20 0,-15 15 0,-1 2 0,8-7 0,-7-15 0,-1 36 0,-8 20 0,0 14 0,0 29 0,0 11 0,0 15 0,-1-29 0,2 2 0,2 12 0,1 1 0,-2 16 0,5-28 0,1-3 0,-7 2 0,14-18 0,-6-7 407,15-20-407,-5-17 0,12-9 0,-5-6 0,7 1 0,-8 4 0,7 6 0,-14 11 0,-1 14 0,-3 21 0,-12 49 0,5 0-251,-6-18 0,-2-1 251,1 22 0,0-19 0,0-3 0,0-23 0,8-8 0,1-23 0,3-18 0,0-9 0,-3 3 0,0-4-603,7-23 1,-1-5 602,-2 5 0,0-4 0,0 13 0,1-5 0,1-2 0,-2 4-609,1-7 1,-2 3 0,1-3 608,0 5 0,2-4 0,-1 1 0,-1 5 0,-1 2 0,-2 5 0,1 1 0,6-13 0,-1 3 0,-3 6 0,0 4 173,0 12 0,-2 5-173,-2-13 0,-2 32 0,-14 40 0,-2 28 0,1-12 0,-1 6-198,-3 4 1,-2 6 0,2-1 197,4-11 0,2-1 0,-2 2 0,-3-2 0,-1 3 0,0-1 0,1-3 267,1-1 1,2-3-1,0 0-267,-5 16 0,0-1 0,1-6 0,0-3 0,3-5 0,2-2-29,2-8 1,1-3 28,-4 20 0,1-12 0,5-18 0,-5-12 0,7-11 0</inkml:trace>
  <inkml:trace contextRef="#ctx0" brushRef="#br0" timeOffset="132935">33238 5484 5734,'0'-16'0,"8"1"0,16 5 0,10 0 0,23 4 0,2 1-218,-23 3 0,2 0 218,10-1 0,1 0 71,-12 0 1,0 0-72,11 0 0,-3 2 0,-1 1 0,-11 4 0,-18 2 0</inkml:trace>
  <inkml:trace contextRef="#ctx0" brushRef="#br0" timeOffset="134529">29055 14972 5734,'-8'-6'0,"6"6"0,-5 15 0,7 39 0,0-1-246,0-11 0,0 1 246,0 20 0,-1-18 0,2 0 0,3-8 0,-1-2 0,-2 0 0,0-2 121,7 10-121,-8-26 0,0-16 0,0-8 0,0-9 0,0-4 92,0 9 1,-8-4 0,-1 4 0</inkml:trace>
  <inkml:trace contextRef="#ctx0" brushRef="#br0" timeOffset="135626">28062 15840 5734,'-9'-10'0,"-6"0"0,14 27 0,1 2 0,1 36 0,14 3-318,-14-23 0,0 2 318,6 0 0,1 0 0,-7 1 0,0 1 0,5 4 0,2 0 0,1 19 0,1-3 0,-3-29 155,-7-14-155,0-10 0,-7-25 0,-25-33 0,3 0 0,7 21 0,-4 3 0,-1 5 0,-1 5 0,-10 0 481,-18 0-481,16 41 0,5 1 0,9 22 0,12-5 0,14 0 0,14-4 0,5 3 0,21-8 0,10-5-260,-18-14 0,2-2 260,3-7 0,1-1 0,4 2 0,-1-1 0,-3-5 0,-1-3 0,4 0 0,-1-2 0,21-5 0,-29 2 0,0-2-2,18-10 2,-8-5 0,-9 0 0,-9-4 0,-8 3 0,-6-4 0,-3 5 520,-7 1-520,0 4 2,0 0-2,-7-4 0,-3 8 0,-21-17 0,4 21 0,-14-11 0,1 18 0,12 1 0,-3 14 0,7-2 0,13 17 0,-4-6 0,15 12 0,0-4 0,15 5 0,3 5 0,15-9 0,1 3 0,6-5 0,-5-8 0,5 8 0,-7-19 0,-7 8 0,5-13 0,-12 4 0,5-5 0,-8 0 0,1 0 0,-1 0 0,1 0 0</inkml:trace>
  <inkml:trace contextRef="#ctx0" brushRef="#br0" timeOffset="136469">28856 16109 5734,'17'0'0,"-8"-5"0,-2 0 0,-7-6 0,-7-4 0,5 4 0,-13-4 0,-1 5 0,-3 4 0,-4 1 0,-1 5 0,5 9 0,-12 3 0,20 13 0,-4 2 0,15 8 0,8 2 0,8 4 0,17 10 0,2-17 0,13 5 0,2-23 0,-14-5 0,10-7 0,-20-13 0,0-2 0,5-19 0,-13-2 0,6-10 0,-18 1 0,-3 0 0,5-6 0,-8 7 0,0 3 0,0 10 0,0 6 0,0 7 0,0 12 0,7 36 0,2 7 0,-1-4 0,1 2-150,-1-5 1,0 0 149,-3 0 0,0-1 0,9 25 0,-5-8 0,1-13 0,4-6 0,-12-10 0,-2-39 0,-9-2 0,0-35 0,-6 8 0,13-10 0,-5 5 0,14 0 299,2 11-299,8 5 0,-1 9 0,8 7 0,9 9 0,-5 7 0,-4 13 0,-9-2 0,-14 8 0,7 0 0,-8-4 0,7-5 0,2-7 0</inkml:trace>
  <inkml:trace contextRef="#ctx0" brushRef="#br0" timeOffset="137546">29468 15985 5734,'39'4'0,"-17"-2"0,24 2 0,-28-4 0,6-4 0,-8-2 0,1-9 0,-1-1 0,-6-5 0,-3 1 0,-7-1 0,-7 5 0,-3 1 0,-13 9 0,4 6 0,-5 15 0,8 11 0,7 11 0,1 0 0,23 22 0,-11-23 0,18 14 0,-13-30 0,22-5 0,-11-9 0,11-6 0,-14-6 0,7-9 0,-6-5 0,6-11 0,-7-6 0,-8-4 0,6-1 0,-14 1 0,7 0 0,-8-15 0,0 21 0,0-9 0,0 28 0,7 33 0,2 9 0,0 39 0,6-2-221,-10-29 0,-1 0 221,1 2 0,0-1 0,9 24-108,-9-21 1,-1-2 107,6 6 0,-3 6 0,-7-46 0,0-9 0,0-24 0,3-2 0,1-3 0,6-22 70,-3 17 0,2 1-70,8-11 219,6 5-219,-4 23 0,5 5 0,-8 27 0,-7 11 0,6 13 298,-13 3-298,5 0 0,-7-5 0,0-5 0,0-5 0,0-24 0,8-24 0,-6-12 0,12-7 0,-5 11 0,1 13 0,4-2 0,-4 17 0,6-2 0,1 18 0,-1 2 0,1 10 0,7 4 0,9 2 0,9-10 0,0-3 0,-9-19 0,-2-5 0,-12-6 0,12-5 0,-20-9 0,4-2 0,-15-9 0,-8 4 0,-1 1 0,-7 5 0,-1 9 0,1 7 0,-1 15 0,1 15 0,6 7 0,3 14 0,7 1 0,15 27 0,-4-17 0,3-16 0,3-2 0,9 2 0,-1-6 0,36-9 0,-35-10 0,27-7 0</inkml:trace>
  <inkml:trace contextRef="#ctx0" brushRef="#br0" timeOffset="138188">30692 15654 5734,'0'-15'0,"7"22"0,10 33 0,1 9 0,-9-12 0,-2 0 0,8 15 0,-13-10 0,5-1 0,-7-15 0,0-19 0,0-9 0,0-24 0,0-5 0,0-5 0,8-10 0,-6 8 0,12-2 0,-12 18 0,13 2 0,-6 19 0,15 25 0,2 11 0,-1 21 0,-1-4 0,0-5 0,-6-6 0,6-10 0,0-10 0,-5-16 0,12-15 0,-5-16 0,7-16 0,-8-19-398,-8 26 1,-2-3 397,-6-8 0,0-1-473,7-4 0,-1-1 473,-9-3 0,-1 0 0,7-1 0,-2-1 0,-8 2 0,-2 1 0,1-1 0,-2 2 0,-3 7 0,-1 2 0,-2-3 0,-3 3 0,-6 3 0,-1 18 0,8 59 0,-6 27 0,14-18 0,1 3-170,-5 5 1,2 3 169,5 6 0,4 0 0,1 1 0,2-1 0,3-2 0,2 0 0,2-3 0,1-2 148,-1-9 1,1-2-149,-1-2 0,1-3-53,0-7 1,-1-2 52,10 17 0,-2-16 0,-8-16 1079,1-10-1079,-1-10 681,-6-10-681,-3-25 0,-7-9 0,0-18 0</inkml:trace>
  <inkml:trace contextRef="#ctx0" brushRef="#br0" timeOffset="138493">30940 15354 5734,'-17'-10'0,"15"4"0,19 2 0,32-1 0,-13 5 0,4-1 0,19-5 0,3-2-817,-12 5 1,-1-1 816,9-3 0,-4-1 0,13 3 497,-11 0-497,-21 0 271,4 4-271,-21-3 0,6 4 0,-22 4 0,-4 7 0,-14 5 0</inkml:trace>
  <inkml:trace contextRef="#ctx0" brushRef="#br0" timeOffset="147812">1306 14993 5734,'-18'-5'0,"25"-1"0,36-9 0,10 7 0,6 0 0,-18 0 0,4 0 0,17 1 0,10 1 0,-8 0 0,-10 0 0,1 0-643,-3 1 1,7-2 0,1 1-1,-5 0 643,-8 2 0,-3 0 0,1 0 0,11-4 0,2-1 0,-3 1 239,6 2 1,1 1-240,-12 0 0,5 0 0,1 0 0,-6 0 0,17-1 0,-1 1-303,-17 1 1,4 0 0,0 1 0,-6-1 302,8-1 0,-4 0 0,5-2 0,4-1 0,-14 2 0,5 0 0,1-1 0,-3 0 0,5-1 0,-3-1 0,10-1 0,-8 2 0,8 0 0,6-1 0,2 0 0,-1 1 0,-5-1 0,-7 1 0,0 0 0,-7 0 0,0 1 0,8-2 0,-5 2 0,6 0 0,4-1 0,2 0 0,2 0 0,-1 0 0,-3 0 0,-4 0 0,4 0 0,-4 0 0,0 0 0,-2 0 0,0 1 0,2-1 0,-1 0 0,-1 1 0,1-1 0,0 1 0,1 0 0,2-1 0,-1 2 0,1-1 0,2 0 0,1 1 0,-2-1 0,-1 1 0,-2 1 0,8-2 0,-3 1 0,-1 0 0,-1 0 0,-1 1 0,6-1 0,-2 1 0,0 0 0,5-1 0,-8 0 0,5 0 0,2-1 0,0 1 0,-3-1 0,-4 0 0,4-1 0,-4-1 0,-2 1 0,6-1-357,-6 3 0,4 0 1,3 0-1,-1 0 1,-3 0-1,-4 0 357,3-2 0,-4 0 0,-2 1 0,4 0 0,-4 2 0,4 2 0,-1-1 0,0 0 0,-2-1-74,4-3 1,-2-1-1,-1 0 1,2 1 73,2 1 0,1 2 0,1 0 0,-1-2 0,-5-2 0,-1 0 0,3-1 0,8-1 0,-15 3 0,6-1 0,5-1 0,3 0 0,1 0 0,-1 1 0,-2-1 0,-5 2 0,-5 0 0,16-2 0,-9 2 0,-1 0 0,10-2 0,-18 3 0,5-1 0,3 0 0,3-1 0,1-1 0,0 1 0,-1 1 0,-4 0 0,-3 1 0,8-1 0,-2 1 0,-2 1 0,-2 0 0,-4 0 0,-5 1 0,10-1 0,-6 1 0,4-1 0,2-1 0,8-1 0,1 0 0,-4 0 0,-11 1 0,4-1 0,-9 1 52,18 0 0,-11 2 1,-49 11-1</inkml:trace>
  <inkml:trace contextRef="#ctx0" brushRef="#br0" timeOffset="148725">5192 13990 5734,'-7'-10'0,"5"0"0,2 54 0,9 1 0,2 3 0,2 10 0,0 4 0,1 6 0,0-3-280,-4-20 0,-1-3 0,1 4 280,3 12 0,1 7 0,0 0 0,-2-6 0,-2-9 0,-1-4 0,0-1-196,2 2 1,0-1 0,0-2 195,1 8 0,0-4 0,4 13-16,1-14 16,-8-6 0,-1-5 0,-8-10 583,0-5-583,7-2 840,-5-16-840,5 0 19,-7-18-19,0-5 0,0-11 0,0-6 0,0-5 0</inkml:trace>
  <inkml:trace contextRef="#ctx0" brushRef="#br0" timeOffset="149229">6168 13742 5734,'0'-21'0,"0"5"0,0 1 0,0 5 0,0 46 0,4 11 0,-1 8 0,-2 8 0,0 4-601,3-10 0,1 4 1,1-2 600,-1-9 0,1 0 0,0-1 0,-1 0 0,1-1 0,1 1-357,1-1 0,0 1 1,0-2 356,0 19 0,0-2-343,0-6 0,1-2 343,-1-6 0,0-3-95,-3-6 1,0-3 94,9 24 1384,-5-7-1384,1-22 286,4-31 0,-4-17 0,6-31 0</inkml:trace>
  <inkml:trace contextRef="#ctx0" brushRef="#br0" timeOffset="149589">7243 13897 5734,'-17'-52'0,"8"10"0,-5 2 0,12 18 0,-6 2 0,8 24 0,0 21 0,0 42 0,3-17 0,2 4-544,-3-10 1,1 1 0,1 2 543,1 4 0,1 1 0,-1 0 0,1 0 0,-1 0 0,1 0 0,-1 0 0,1 0 0,0-1 0,-1-4 0,0-1 0,1 1-356,2 9 0,1 1 1,-2-5 355,-2 2 0,1-3-160,6 15 1,-2-6 159,-8-15 0,5-1 0,1-33 1367,-7-6-1367,14-16 0,-6-18 0,8-9 0</inkml:trace>
  <inkml:trace contextRef="#ctx0" brushRef="#br0" timeOffset="149903">7921 13690 5734,'17'-60'0,"-8"19"0,-2-2 0,0 31 0,-5 17 0,13 26 0,-6 26 0,-1-13 0,1 4-662,3 6 0,0 2 662,-6-12 0,-1 2 0,2 3 0,1 1 0,3 3 0,-1 0 0,-1-3 0,1 1 0,-1-2 0,0 3 0,2 12 0,-1 3 0,2-7 0,4-7 0,-1-6 0,-5-2 0,-1-3 0,-1-7 0,0-3 0,7 15 0,-6-2 0,0-22 0,6-8 0,-13-26 0,13-20 0,-6-11 0</inkml:trace>
  <inkml:trace contextRef="#ctx0" brushRef="#br0" timeOffset="150184">9045 13370 5734,'19'-38'0,"-4"8"0,-8 29 0,2 22 0,15 26 0,-14-11 0,-2 5-1755,5 7 1,-2 3 1754,-2 7 0,-1 3 0,-1-17 0,2 1 0,-1 0-89,-2 0 0,0 1 0,0-1 89,2 0 0,0 1 0,0 2-653,-2 11 0,-1 4 1,0-5 652,4 4 0,-1-1 0,-2-9 0,-1 1 0,0-6 0,0-11 0,0-3 0,3 0 0,-2-1 1260,-4 15-1260,13-1 0,-21-23 0,5-5 0</inkml:trace>
  <inkml:trace contextRef="#ctx0" brushRef="#br0" timeOffset="150928">5292 15954 5734,'-17'-6'0,"8"6"0,-6 10 0,6 16 0,-7 6 0,-1 14 0,8 1 0,1 5 0,23-1 0,4 1 0,14-10 0,7-6 0,2-11 0,-6-21 0,0-5 0,12-6 0,7-20 0,-31-13 0,-15-2 0,-9-15 0,-9 5 0,-8-5 0,-7 10 0,-1 1 0,-9 9 0,1 6 0,8 11 0,-7 5 0,21 18 0,-3 4 0</inkml:trace>
  <inkml:trace contextRef="#ctx0" brushRef="#br0" timeOffset="151228">6400 15685 5734,'0'-52'0,"0"10"0,0 6 0,0 11 0,0 18 0,0 22 0,6 21 0,2 7 0,-2-1 0,-1 3-455,6 17 1,2 2 454,-1-16 0,0-2 0,1 1 0,0-2-213,0-5 1,0-2 212,-2-1 0,1-2 0,12 27-57,-13-10 57,11-11 0,-12 0 0,6-23 0,1 0 0</inkml:trace>
  <inkml:trace contextRef="#ctx0" brushRef="#br0" timeOffset="151691">7127 15799 5734,'0'-32'0,"0"2"0,0 14 0,0 1 0,0 5 0,0-1 0,0 1 0,0-5 0,8-6 0,1-5 0,15-5 0,1 4 0,16 2 0,-6 14 0,-2 1 0,5 38 0,-17 2 0,2 31 0,-15 1 0,-14-15 0,-3 1 0,4-13 0,-1 0 0,-2 8 0,0-2 0,0 0 0,1-10 0,5-10 0,-5-6 0,14-9 0,10-2 0,18-19 0,7-7 0,18 0-378,-8-7 0,-1-1 378,-17 13 0,-2 2 0,-2-3 0,-1 0-5,21-13 5,-10 0 0,-14 5 0,-2 1 0,-8 8 0,1 3 0</inkml:trace>
  <inkml:trace contextRef="#ctx0" brushRef="#br0" timeOffset="152200">8186 15478 5734,'-8'-14'0,"6"2"0,-5-3 0,7 5 0,0-1 0,7 1 0,-5 0 0,28-19 0,-3 0 0,15-17 0,6 5 0,-19 15 0,-1 2 0,11-6 0,7-4 0,-30 29 0,1 18 0,-8 10 0,-2 28 0,-7-3 0,-7 13 0,5-13 0,-5 3 0,7-19 0,0-2 0,0-14 0,7-6 0,10-5 0,30-14 0,-1-3 0,-6 4 0,-1 0 0,7-2 0,2 14 0,-24 12 0,-15 38 0,-9-7-110,-3-12 0,-3 0 110,-18 17 0,8-17 0,-1 0 0,-18 17 0,19-22 0,-1 0 0,-14 10 0,12-13 0,3-1 0,8-11 0</inkml:trace>
  <inkml:trace contextRef="#ctx0" brushRef="#br0" timeOffset="152596">9145 15230 5734,'0'-31'0,"0"5"0,0 5 0,14 29 0,12 25 0,9 11 0,-14-16 0,-2-1 0,7 6 0,5-4 0,-12-17 0,12-7 0,2-34 0,2-6 0,-17 4 0,-3-3 0,9-25 0,-8-3-1359,-6 1 1359,4 13 0,-12 7 0,6 11 0,-8 28 0,7 45 0,-3 4 0,1 6 0,3 4 0,1 2-459,-4 7 0,-1-1 459,0-13 0,-1-2 0,-2-2 0,-2-1 0,1 2 0,0-1 295,0-3 1,0-1-296,1 2 0,-2-1 0,-2-2 0,-1-2 0,-1 3 0,1 0 0</inkml:trace>
  <inkml:trace contextRef="#ctx0" brushRef="#br0" timeOffset="153412">3886 14094 5734,'0'-21'0,"0"5"0,0 1 0,0 18 0,0 23 0,0 27 0,0 11 0,3-7 0,1 3-264,-1-2 0,0 6 0,1 0 264,1-13 0,1 2 0,0-1 0,0-3-474,1 4 0,-1-2 0,0 0 474,2 10 0,0 0 0,0-3 0,0 5 0,0-6 0,0-14 0,1-3 0,-1 0 0,0-4 0,2-10 0,-3-18 673,-7-23-673,0 4 0,-7-4 0,-3 4 0</inkml:trace>
  <inkml:trace contextRef="#ctx0" brushRef="#br0" timeOffset="153742">3605 16274 5734,'-7'6'0,"5"-6"0,9-10 0,11-11 0,16-5 0,13-1 0,-3 2 0,13 4 0,-14 1 0,12-1 0,-18 5 0,3 6 0,-16 0 0,-8 5 0</inkml:trace>
  <inkml:trace contextRef="#ctx0" brushRef="#br0" timeOffset="153946">4101 15861 5734,'0'-22'0,"7"16"0,3 22 0,6 17 0,1 12 0,-1 3 0,1 3 0,-1 1 0,1-5 0,-1-1 0,1-9 0,-1-6 0,-6-6 0,-3-4 0</inkml:trace>
  <inkml:trace contextRef="#ctx0" brushRef="#br0" timeOffset="154489">2530 14362 5734,'0'-16'0,"0"29"0,0 29 0,3 4 0,1 10-1118,0-6 1,0 6 0,0 2 0,1-2 1117,1 8 0,0-2 0,0 4 0,0-4 0,0 4 0,0 0 0,0-5-37,0-5 1,-1-3 0,1-2 36,-1-3 0,1-2 0,-1-1 251,4 14 0,-1-4-251,-4-12 0,1-2 0,3-7 0,-1-3 0,-5 11 2046,5-11-2046,-7-11 350,7-9 1,-5 7 0,5-1-1</inkml:trace>
  <inkml:trace contextRef="#ctx0" brushRef="#br0" timeOffset="154713">2299 16791 5734,'-10'-5'0,"18"-9"0,10-8 0,23-14 0,1-1 0,-7 12 0,1 0 0,12-10 0,-16 17 0,-1 2 0,2 1 0,-8 9 0,-1 2 0,-7 4 0</inkml:trace>
  <inkml:trace contextRef="#ctx0" brushRef="#br0" timeOffset="155244">2795 16440 5734,'0'-11'0,"0"1"0,0 0 0,0-1 0,0 1 0,0 0 0,7-10 0,2-2 0,8-4 0,29 5 0,-15 25 0,17 13 0,-17 33 0,-13 14-373,-5-26 0,-2 2 373,-5 5 0,-3 2 0,2-5 0,-2 1-201,-6 1 1,-2-1 200,1-6 0,-1-2 0,-4 23 0,-6-8 0,13-18 0,-5-7 714,7-10-714,7-9 433,3-6-433,21-15 0,4-7 0,22-9-371,2 0 371,-1 5 0,-25 11 0,-1 0 0,19-2 0,-1-7 0,-10 12 0,-7-3 0,-7 10 0,-2 0 0,-8 5 371,1 0-371,-8 5 0,-2 5 0,-7 6 0</inkml:trace>
  <inkml:trace contextRef="#ctx0" brushRef="#br0" timeOffset="156622">3059 12864 5734,'-42'-6'0,"9"-3"0,9 3 0,15-4 0,31-10 0,7-2 0,5 7 0,4-1-505,-2-3 1,3-2 504,16-2 0,4-1-598,-16 4 0,2-1 1,1 0 597,8-1 0,3 0 0,5-2 0,-8 4 0,6-1 0,1-1 0,0 1 0,-3 1-569,1-1 0,-2 1 0,0 0 0,3 0 569,2 1 0,3 0 0,1-1 0,-1 1 0,-5 1 0,-3 1 0,-4 0 0,-1 1 0,1 1-164,1 1 0,0 1 0,0 0 0,-1 0 164,-1-1 0,0 0 0,0-1 0,0 1 0,-1 1 0,1 0 0,-1 0 0,1 1 0,-3 0 0,1 0 0,0 1 0,-1-1 0,1-1 0,-1 0 0,1 0 0,-1 1 0,1 1 0,0 0 0,0 1 0,-1 0 0,15-4 0,0 0 0,-1 0 0,-2 2 0,0 0 0,-1 1 0,-2 0 0,-1 1 0,1 0 0,-3-1 0,0 1 0,0 0 0,-2-1 0,-1 1 0,1 0 0,-1 1 0,0 0 0,0 0 0,-2 1 0,0 0 0,-1-1 0,-2 1 0,0-1 0,0 1 0,3 0 0,-1 1 0,-1 0 62,-2-1 0,-2-1 0,1 1-62,1 2 0,1 1 0,-1 0 0,17-5 0,-1 0 0,0 2 0,-1 0 0,-3 0 0,0 0 339,0 0 1,0 1-340,-5 0 0,2-1 0,-6 3 0,3 0 0,-2-1 0,5-2 0,0 0 0,-9 3 0,1 0 0,-4 0 554,-1 0 1,-1 0-555,14-3 0,0 1 0,-17 1 0,-1 0 0,16 1 0,-3 0 0,9 0 0,-2 1 0,-7-2 0,-8 0 1273,-2 2-1273,-14 4 1206,-2 0-1206,-8 0 256,1 0 0,-15 0 0,-4 0 1</inkml:trace>
  <inkml:trace contextRef="#ctx0" brushRef="#br0" timeOffset="157804">8632 11169 5734,'-17'-11'0,"-6"1"0,4 0 0,-5-1 0,8 1 0,-8-5 0,6 4 0,1-4 0,2 4 0,28 10 0,6 7 0,17 5 0,7 3 0,-11-3 0,2 1-304,17 5 1,1 1 303,-18-5 0,0 0 0,6 0 0,0 0 0,-5 2 0,-2 0 0,4-2 0,0 1-139,-3 1 0,-2 1 139,27 15 0,-2-5 0,-15-1 0,-2-9 0,-14-1 0,-2-9 0,-15 3 589,6-8-589,-13 9 296,-2 9-296,-9-5 0,-15 19 0,-2-11 0,-14 18 0,5 3-253,11-18 1,0 1 252,-1 3 0,0-1 0,0-2 0,-1 0 0,-3 5 0,1-1 0,3-3 0,0-1 0,1 0 0,-1 0-84,0-3 1,0 0 83,-17 18 0,1-9 0,8-2 0,8-9 0,1-5 0,15-1 0,-6-9 496,13 3-496,-5-4 176,7 6-176,0-10 0,0-7 0,-8-28 0,-1-10 0,1 12 0,0-2-311,0-4 0,-1-1 311,-3-5 0,0-1 0,3-4 0,0-1-433,-7 1 0,1 0 433,5-3 0,1 1 0,-6 6 0,-1 1 0,6 0 0,2 1-149,-4 3 0,0 3 149,-5-26 0,1 6 0,6 20 0,3 3 0,0 17 546,5-3-546,-5 10 891,-1 0-891,14 4 0,-4 1 0,14 5 0</inkml:trace>
  <inkml:trace contextRef="#ctx0" brushRef="#br0" timeOffset="161976">6863 11189 5734,'0'-10'0,"-8"0"0,6-1 0,-5 1 0,0 0 0,-10-5 0,-1-1 0,-21 0 0,4-4 0,-22 4 0,26 6 0,-4-1 0,-6 1 0,-6 0 0,1 0-804,-16 1 0,-3 0 804,8-1 0,-5 0 0,3 1 0,9 5 0,1 0 0,-1 1 0,-2-2 0,0 0 0,0 0 0,2 1 0,0 1 0,-1 0 0,-1 0 0,0 2 0,0-1 0,5 0 0,1 0 0,-2 1 0,-15 2 0,-3 1 0,4 0 0,12-1 0,3 1 0,-1 1 0,-9 1 0,-1 1 0,3 1-436,-7 1 1,3 2 435,5 1 0,0 0 0,-4 1 0,0-1 0,0 0 0,0 1 0,1-1 0,-1 0 0,-1 0 0,-6 1 0,8-1 0,-8 1 0,-2 1 0,7-1 0,4-2 0,4-1 0,-4 1-377,-6 1 0,-6 2 1,1-1-1,7 0 377,10-2 0,5-1 0,0 0 0,0-1 0,1 0 0,-1 1-289,-1 0 0,-1 0 1,0 1 288,3-1 0,0 1 0,0-1 0,-2 1 0,-1 0 0,0 0 0,3-1 0,-1 1 0,0 0 0,-1 1 0,-1 0 0,1 0 0,1-1 0,1 0 0,0-1 0,-19 6 0,1-1 171,4 0 0,1-1-171,3-1 0,1-1 0,3-2 0,1 0 101,3 1 1,0 1-102,1-2 0,0 0 0,0 5 0,0 0 0,-1-2 0,0-1 0,0 3 0,0 0 0,-3-3 0,1 0 0,9 1 0,1-1 714,-3-2 1,1 0-715,-2 2 0,3 0 0,-16 1 1184,0-1-1184,31 0 986,7-9-986,1 3 708,7-8-708,9-2 0,9 0 0,15-3 0,1 8 0,8-4 0</inkml:trace>
  <inkml:trace contextRef="#ctx0" brushRef="#br0" timeOffset="163697">1422 11189 5734,'-16'11'0,"-1"4"0,1 5 0,-1 7 0,-14 13 0,3 2-314,5-16 1,-2 0 313,0 2 0,1 0 0,-20 21 0,16-22 0,1 1 0,-16 19 0,8-17 0,-1 1 0,11-6 0,2-1 0,-5 0 0,1-2 153,-4 8-153,20-10 0,-12-3 0,14-3 0,0-3 0,-6-5 474,21-2-474,-4-4 0,14 0 0,1 0 0,7 5 0,9 10 0,9 2 0,15 13-370,-6-4 370,-19-9 0,1 2 0,-3 1 0,-1 1 0,0 2 0,0 1 0,4 1 0,-1 2 0,-10-1 0,0 0 0,2-3 0,0 1 0,9 22 0,0-10 0,-8 0 0,-8-10 0,-2 0 0,-14-10 0,14-1 370,-13-5-370,5-9 0,-7-2 0,0-14 0,0-6 0,0-14 0,-7-12 0,-2-15-294,4 26 1,1-1 293,-4-1 0,1-2 0,3 0 0,-1-3 0,-6-14 0,-2 0 0,4 13 0,-1 2 0,-1-11 0,-1 1 0,3 15 0,1 3-6,-8-20 6,6-1 0,3 18 0,7 1 0,-7 15 0,5 1 586,-6 10-586,8-1 7,0 1-7,0-5 0,0 4 0,0-4 0,0 4 0,0 1 0,0-5 0,0 4 0,0-4 0,0 4 0,-7 1 0,5 0 0,-5-1 0,7-4 0,-7 9 0,5 1 0,2 15 0,16 2 0,10 3 0</inkml:trace>
  <inkml:trace contextRef="#ctx0" brushRef="#br0" timeOffset="174532">30311 7820 5734,'0'-10'0,"0"-1"0,15-8 0,33-12 0,-3 6 0,9-2-1160,-3 4 0,4-2 0,4 1 1160,-5 2 0,1 1 0,4-1 0,5-2-219,-15 7 1,4-1 0,2-2 0,3 1 0,1-1 0,-1 1 0,0 1 0,-3 0 218,9-2 0,-2 2 0,-1 0 0,1 0 0,1 0 0,3-1-57,-12 3 0,2-2 1,3 1-1,0-1 1,0 0-1,0 0 1,-2 1-1,-1 1 1,-2 1 56,9-2 0,-2 2 0,-2 0 0,-1 1 0,0 0 0,-1-1 0,-2 0 0,0 0 0,-1-1 0,0 1 0,-1-1 0,0 2 0,6-3 0,-1 2 0,0-1 0,-1 1 0,-1-1 0,8-2 0,-1 0 0,-2 0 0,-1 0 0,-7 2 0,-2-1 0,-1 0 0,-4 0 0,3-1 0,-4-1 0,-5-1 0,1-5 0,-10-2 0,-9-19 0,-22 1 1509,0 16-1509,0 0 2005,0 42-2005,0 1 444,-7 21 0,-39 5 0,15-18 0,-1-1 0</inkml:trace>
  <inkml:trace contextRef="#ctx0" brushRef="#br0" timeOffset="175738">28807 16595 5734,'-17'-11'0,"8"1"0,1 0 0,16 4 0,8 1 0,25 1 0,18-7 0,-14 3 0,7-3 0,-1 1-594,-8 0 0,0 1 0,2-1 594,2 0 0,4 0 0,1 0 0,-2 0-606,8-2 0,-1 0 0,1 0 606,4 0 0,2 0 0,1-1-406,-14 3 1,1 0 0,0 0 0,1-1 405,0 0 0,1-1 0,0 1 0,0-1 0,-1 1 0,-1 0 0,2-1 0,1-1 0,0-1 0,3-1 0,0-1 0,-1 1 0,-3 0 0,-4 2 0,-2 0 0,-1 0 0,2-1 0,9-2 0,2-2 0,-2 0 0,-6 2-217,9-6 0,-6 2 217,-8 2 0,-2-1 397,-7 1 0,-3 1-397,22-10 0,0-2 0,-20 11 1473,2 3-1473,-23 11 2212,1 4-2212,-1 0 859,-7-5-859,-9 18 79,-9-10 0,-7 17 0,-1-10 1</inkml:trace>
  <inkml:trace contextRef="#ctx0" brushRef="#br0" timeOffset="190305">11162 11365 5734,'-9'-26'0,"-6"-4"0,6-1 0,-22-24 0,-4 9 0,-7 0 0,1 26 0,8 20 0,-22 29 0,9 10-363,16-6 0,3 5 363,8 1 0,5 5 0,5 2 0,3 5 0,5 1 0,4 6 0,6 2 0,1-1 0,-2-1 0,3-1 0,6 1 0,8 0 0,5 3 0,5-2 0,0-9 0,2-10 0,2-7 0,3-1-312,-2 1 1,4 1 0,1-4 0,-3-8 311,15-9 0,-2-13 0,-2-7 0,-3-8-260,-16-9 1,-2-3 259,1 1 0,0-5 0,-7-6 0,-1-4 0,-3 0 0,3-3 0,-4-1-214,-3 3 0,-2-3 0,-4 3 214,-5 0 0,-4 1 0,1 2 0,-1 0 0,-2 3 0,-2 0 0,-6-26 175,-4 28 1,-2 3-176,-8-14 0,-17 0 1123,19 29-1123,-4 7 574,6 13-574,1 16 0,6 7 827,3 19-827,14 1 0,3 10 0,6-9-1142,15 7 1142,4-17 0,15-3-252,7-14 252,2-11 0,-1-10 0,7-14 0,-21-8 0,4-9 0,-30-5 0,-3-1 0,-23-4 0,-8 0 0,-10-1 0,-14 6-216,-10 0 216,-1 10 0,-14 10 0,6 6 0,23 19 0,-1 5 0,-24 10 0,35-2 0,3 2 0,-16 18 0,13-1 0</inkml:trace>
  <inkml:trace contextRef="#ctx0" brushRef="#br0" timeOffset="190940">12154 11117 5734,'32'25'0,"-5"11"0,-4-13 0,2 1-213,-4 3 0,0 3 213,15 15 0,0 0-351,-12-11 1,0 1 350,7 8 0,0-1 0,-10-10 0,-2-3 270,9 10-270,-4-5 0,-9-24 0,-14-10 201,-1-14-201,-9-17 0,-7-17 0,4 16 0,0-2-59,-1-7 1,0-1 58,-4-4 0,1-2 0,3 2 0,0-2 0,-3-11 0,1 3 0,5 20 0,2 2 0,-3-5 0,5 4 0,14 10 0,10 29 0,22 8 0,-15 9 0,0 3-879,1-3 1,-1 2 878,4 9 0,-1 1 0,-3-3 0,0-1 314,0-1 1,0 1-315,0 7 0,-1-3 0,11 4 0,-11 6 0,-9-32 0,-14-11 0,7-15 0,-10-16 0,-4-6 0,5-28 503,-3 8 0,0-1-503,4 12 0,0 2 0,0-1 0,0 2 0,4 6 0,0 1 0,-3-20 0,14 19 0,9 21 0,4 17 0,19 25 0,-12 6 0,13 14 501,-13 1-501,-11-21 0,0 0 0,3 21 0,-3-17 0,-2-1 0,-2 12 0,12 3 0,-16-23 0,1-6 0</inkml:trace>
  <inkml:trace contextRef="#ctx0" brushRef="#br0" timeOffset="191415">13279 10290 5734,'-8'-41'0,"29"55"0,-4 14 0,1 8 0,3 11 0,3 7-956,4 2 1,2 4-1,-3-4 956,-6-5 0,-2-2 0,2-6 0,1 2 0,-2-5 293,-3-7 0,-1-3-293,17 26 0,-7-19 518,-10-7-518,-1-19 0,-35-34 0,0-17 0,-4 0 0,-2-6 78,1-7 1,0-2-79,7 14 0,-2-1 0,1-1-457,0-8 1,0-1 0,-1 1 456,-2 1 0,0 0 0,-1-2 0,3 3 0,-1-3 0,1 0 0,1 4 0,-1 1 0,2 2 0,0-1 0,-2-6 0,0-1 0,5 6 0,8 8 0,5 5 0,11-13 0,24 22 0,17 29 0,2 23-218,-20-6 0,0 5 218,-5 4 0,-3 2 0,2 3 0,-2 2 0,-2-1 0,-4 2 0,-7 16 0,-3 1 0,0-15 0,-2 0 0,-7 9 0,-5-2 536,-1-14 0,-3-1-536,-5 0 0,-3-2 0,-17 19 0,-5 1 0,7-28 0,7 2 0,-5-13 0,13 0 0,-6-7 0</inkml:trace>
  <inkml:trace contextRef="#ctx0" brushRef="#br0" timeOffset="191644">13610 9887 5734,'9'-47'0,"5"6"0,-4 19 0,13 13 0,18 51 0,-4 1-435,-9-2 1,-1 3 434,-9-10 0,-1 0 0,3 4 0,0 1 0,1 10 0,-1-2 0,-6-15 0,-1 0 105,4 6 0,-3-2-105,-5-1 0,6-8 0,-20-21 0,3-8 0</inkml:trace>
  <inkml:trace contextRef="#ctx0" brushRef="#br0" timeOffset="191917">13510 9040 5734,'-16'-2'0,"7"36"0,16 2 0,-3-1 0,3 1 0,24 21 0,-5-4 0,-6-22 0,0-3 0,8 2 0,-4-10 0,-46-73 0,0 12 0,3 2 0,-3 0 0,-16-12 0,25 21 0,-9 11 0,22 26 0</inkml:trace>
  <inkml:trace contextRef="#ctx0" brushRef="#br0" timeOffset="192173">13659 9009 5734,'-11'-20'0,"6"22"0,36 41 0,-14-9 0,1 3-1006,10 6 0,1 2 1006,-3 9 0,-1 2-1018,-4-16 1,2 2 0,-3 0 1017,6 18 0,0 0 0,-5-20 0,1 0 0,-1-2 234,1 13 0,0-3-234,6-4 0,-1-1-144,-5 4 0,-1-3 144,-4-14 0,1-2 154,13 26 1,-15-35 0,1-9 0</inkml:trace>
  <inkml:trace contextRef="#ctx0" brushRef="#br0" timeOffset="192550">14221 9412 5734,'41'5'0,"-6"0"0,5-5 0,1-14 0,-7-3 0,0-14 0,-18-9 0,-9-3 0,-7-13 0,-7-1-238,-2-1 238,-15 2 0,-2 13 0,-7 8 0,-7 19 0,-25 30 0,18 14-232,13-2 1,5 5 231,13 0 0,6 4 0,3 19 0,5 2 0,5-10 0,3 0-325,5 13 1,4-3 324,4-18 0,3-4 0,-2-1 0,2-4 0,1-4 0,4-2-57,11 1 1,3-4 56,15-1 0,-15-9 0,-3-2 0,5-8 0,-3-9 0,-7-3 0,0-8 0</inkml:trace>
  <inkml:trace contextRef="#ctx0" brushRef="#br0" timeOffset="193013">14668 8854 5734,'-28'-60'0,"6"10"0,22 30 0,8 14 0,8 21 0,10 13 0,14 22 0,-8-10 0,1 5 0,-2 8 0,0 1-505,-1-4 0,-1-1 505,-4-4 0,-4-2 243,-3 12-243,-9-30 0,-25-20 0,-12-34 0,8 1 0,0-5-962,3-2 1,1-2 961,-2-4 0,3-2 0,4-2 0,3-3 199,-1-7 0,4-1-199,9 8 0,6 3 0,4 1 0,5 5 0,33-1 0,-1 26 0,-10 14 0,-17 0 0,-8 0 2024,-7 9-2024,6-2 0,-13 17 0,5-2 0</inkml:trace>
  <inkml:trace contextRef="#ctx0" brushRef="#br0" timeOffset="193559">16073 9195 5734,'17'0'0,"-30"0"0,-7 13 0,-37 14 0,21 2 0,-2 7-942,7-4 0,-2 3 0,-2 2 942,2-2 0,-1 2 0,-2 1 0,0 2-510,-6 7 0,-1 2 0,-1 1 1,-2 0 509,5-5 0,-1 0 0,-1 1 0,-1 1 0,-1-1-145,3-4 0,-1 0 0,0 0 0,-2 1 0,0-1 1,0 1 144,-1 1 0,-1-1 0,0 1 0,0 0 0,-2 1 0,1-1 0,3-4 0,-1 0 0,0 0 0,0 1 0,0-1 0,-1 1 0,1-1 0,0 1 0,1-2 0,1 1 0,-1 0 0,-1 1 0,-2 1 0,-1 1 0,4-4 0,-1 2 0,-2 1 0,-1 2 0,0-1 0,-1 1 0,0-1 0,2 0 0,0-2 0,3-2 0,-2 2 0,1-2 0,2-1 0,1-1 0,-1 0 0,0 1 0,-1 0 0,-2 1 0,-2 2 0,-2 1 0,-1 2 0,0 0 0,-1 0 0,1-1 0,1-1 0,3-2 0,2-3 0,-4 2 0,3-2 0,2-2 0,1-1 0,0-1 0,0 1 0,-5 4 0,0 0 0,2-1 0,-1 0 0,2-2 0,-5 4 0,0-1 0,2-1 0,2-1 0,6-3 0,0-2 0,2 0 0,2-1 0,-6 3 0,3-1 0,0 0 0,0-1 0,2 0 0,4-2 0,4 0 0,3-2 0,-10 1 0,6-2 0,12-1 0,3-9 1142,1-5-1142,13-2 2797,-5-3-2797,0-1 1795,5-5-1795,16-1 0,7-3 0,26-1 0,-4-1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7:21:31.233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13444 4223 5734,'0'30'0,"0"7"0,7 15 0,-5 10-717,6-27 0,-1 2 717,-6 7 0,0 4 0,3 2 0,2 5 0,-1-1 0,-2-6 0,0-2 0,0 3-513,2 13 0,1 4 0,-1-4 513,-2-12 0,0-4 0,0 3 0,4 13 0,1 2 0,0-4 0,-4 7 0,3-2 0,1-14 0,3 0 0,1-5 322,-1-5 0,4-5-322,5 1 0,7-7 0,12-18 0,3-8 0,-2 0 0,1-8-969,8-19 0,-1-10 969,-6 1 0,-3-4 0,-4-4 0,-2-3 119,1-3 1,-2-5-120,-6 4 0,-2-4 0,-2 3 254,-1-7 0,-3 0-254,-4 10 0,0-1 0,-4 3 0,-3 4 0,-6 1-71,-10-1 0,-5 2 71,-6-14 2134,-20 7-2134,14 39 0,-5 15 0,12 30 0,7-8 0,1 4-158,4 8 0,4 6 158,4 4 0,1 5 0,3-3-174,2 8 1,4 1 173,1-10 0,2 2 0,1-5 0,0-2 0,4-3-227,12 5 1,1-3 226,-13-14 0,1-2 0,7 2 0,1-6 0,-3-3 0,-1-16 577,-7-15-577,-1-11 0,-6-24 0,-3-8 0</inkml:trace>
  <inkml:trace contextRef="#ctx0" brushRef="#br0" timeOffset="273">14106 4378 5734,'7'58'0,"4"-18"0,2-1 0,7 14 0,-1-20 0,1-2 0,5 5 0,1-28 0,-9-11 0,-10-32 0,-7-12 0,-7-11-195,3 25 1,-2 0 194,-10-30 0,-1 5 0,1 12 0,7 15 0,1 24 0,8 10 0</inkml:trace>
  <inkml:trace contextRef="#ctx0" brushRef="#br0" timeOffset="880">14502 5081 5734,'10'-16'0,"4"10"0,18 40 0,-10 16-826,4-8 0,1 3 826,-13-1 0,-1 1 0,8 3 0,-1 1 0,-6-1 0,-2-1 0,1-1 0,-2 1 33,-6-5 1,-1-2-34,0-5 0,-1-2 0,-3 19 372,0-17-372,0-55 0,7-17 0,-3-4 0,2-5-1076,5-3 0,1 0 1076,-2 1 0,-1 1 0,3-3 0,0 2 181,-4 8 0,0 2-181,0 4 0,1 1 0,7-14 0,1 21 282,-1 21-282,1 31 0,7 12 0,-6 22-322,13-1 322,-17-26 0,-2 1 0,14 23 2088,12-5-2088,-10-16 0,20-15 347,-6-21-347,-6-22 0,0-9 0,-8 2 0,-1-5-472,7-17 1,-4-5 471,-11 5 0,-5-1 0,0 0 0,-4-1 0,-4 1 0,-3 1 0,-1 4 0,-4 1 0,-4 4 0,-4 1 0,-2 6 0,-2 3 388,-19-20-388,-7 26 0,5 21 161,2 30-161,9 27 0,17-15 0,5 4-410,0 7 0,4 3 410,4 3 0,4 1 0,5 0 0,3-1 0,4 0 0,6 0 0,-2-14 0,4 0 0,2-3 0,1-5 0,1-3 0,2-2 0,15 10 0,1-7 0,-10-13 0,-3-11 0,8-26 913,-21-7-913,-9-24 0,-10-6 0,-7 23 0,0 0 0</inkml:trace>
  <inkml:trace contextRef="#ctx0" brushRef="#br0" timeOffset="1166">16024 4006 5734,'9'-63'0,"-2"29"0,1 3 0,1-4 0,7 16 0,1 35 0,-4 23 0,-2 14 0,-2-6 0,0 5 0,-1 1-456,-2 3 0,0 2 0,0 4 456,0-8 0,0 4 0,1 2 0,-2-2 0,0-4-508,0 7 0,-2-5 0,0 2 508,1-1 0,0 3 0,0-2 0,1-4 0,0-6 0,1-4 0,-2-2 0,-3 16 0,-1-2 0,4-8 0,0-3 0,0-7 0,-1-4 0,-1 18 0,5-16 0,-7-16 0,0-14 834,0-16-834,-7-12 0,-2-9 0,-8 0 0</inkml:trace>
  <inkml:trace contextRef="#ctx0" brushRef="#br0" timeOffset="1689">13659 7634 5734,'7'-12'0,"3"8"0,6 19 0,8 16 0,-6 30-1688,-5-23 1,-2 3 1687,-5 13 0,-2 4 0,0 3 0,-1 4-262,-3-3 0,0 6 0,0-3 262,2-14 0,0-3 0,1 2 0,0 11 0,-1 1 0,2-6 0,3-2 0,3-4-172,7 2 1,5-3 171,-5-19 0,2-3-8,4 1 0,4-8 8,28-15 0,-11-15 0,-1-10 0,0-4 0,-10 4 0,-1-1 767,8-11 1,1-2-768,-8 8 0,-2 1 0,-5-3 0,-1-1 0,11-11 0,0 0 0,-9 8 0,-1 1 0,6-9 0,1 0 0</inkml:trace>
  <inkml:trace contextRef="#ctx0" brushRef="#br0" timeOffset="1882">14734 8037 5734,'0'-37'0,"0"2"0,0 22 0,0 14 0,7 30 0,3 16 0,1-1 0,1 2 0,-2-8 0,-1 1-234,3 10 0,0-1 234,-8-14 0,1-1 0,6 4 0,0-2 0,-7 15 0,10-3 0,-14-43 0,0-13 0</inkml:trace>
  <inkml:trace contextRef="#ctx0" brushRef="#br0" timeOffset="1998">14717 7179 5734,'-33'-57'0,"15"33"0,3 21 0,15 36 0</inkml:trace>
  <inkml:trace contextRef="#ctx0" brushRef="#br0" timeOffset="2540">14965 7717 5734,'17'-23'0,"0"14"0,6 29 0,3 22-591,-13-11 1,0 4 590,3 3 0,-1 3 0,-3 3 0,-1 5 0,-1-3 0,1 7 0,-2-1 0,0-8 0,-1 2 0,-3-2 0,-3 7 0,-4-5 0,-5 16 377,-2-8-377,-8-53 195,8-18-195,2-34 0,14-8 0,-6 24 0,0-2 0,9-11 0,2 1 0,-1-18 304,-1 28 1,4 6-305,10 10 0,-6 16 0,28 29 0,-16 5 0,17 12 0,-6-10 0,8-5 0,3-24 0,-3-9 0,-15-20 0,-5-9 0,-12 6 0,-3-3-341,10-14 0,-2-3 341,-12 7 0,-3-1 0,-2 0 0,-1 0 0,-3-1 0,-2 1-107,-2 6 0,-3 3 107,-18-26 0,5 24 0,-5 21 0,8 22 0,7 34 0,1 14 0,11-19 0,2 2-223,2 2 0,2-1 223,3 2 0,2-2 0,2 0 0,1-2 0,3 0 0,1-1 0,13 18 0,14-7 635,-13-11-635,13-4 0,-21-13 0,5-5 0</inkml:trace>
  <inkml:trace contextRef="#ctx0" brushRef="#br0" timeOffset="3030">16007 7324 5734,'0'-47'0,"0"5"0,8 11 0,-7 11 0,7 5 0,-8-5 0,0-6 0,34-23 0,20 11 0,-10 46 0,4 17 0,0-7 0,16-27 0,-11 13 0,-33 32 0,-10 22 0,-7 11 0,-6 0 0,-5-11 0,-10-2 0,-9-6 0,-3 3-847,1 3 1,-4 6-1,0-3 1,5-8 846,-11 2 0,23-14-285,55-22 1,17-11 284,-17-3 0,9-6-198,-6-4 0,12-4 1,9-3-1,7-3 0,2-1 1,-1 0-1,-3 0 0,-8 2 1,-9 2 197,13-5 0,-11 2 0,10-2 0,-10 3 0,12-5 0,8-3 0,1 1 0,-4 2 0,-11 6 0,-15 7 0,-23 10 0,-28 27 0,7 7 0,-29-6 0,1 1 0</inkml:trace>
  <inkml:trace contextRef="#ctx0" brushRef="#br0" timeOffset="3966">14056 9897 5734,'-24'-27'0,"7"54"0,1 18 0,4-9 0,4 6-232,3 5 0,1 11 0,3 6 0,4 1 0,4-4 232,6-3 0,7-1 0,2-1 0,2-1 0,-2 1 0,-3-1 0,-2 1 0,1-1 0,4-3 0,7-6 0,15 7 0,8-2 0,2-14 0,-6-28 0,-11-37 0,-3-30 0,-3-14 0,-1 1 0,0 17 0,3 18 0,0 8 0,-6-8 0,-3-28 0,-3-18 0,-8 12 0,-8 40 371,-23 91-371,17-15 0,5 11 0,4 3 0,3-7 0,9 10 0,6-2 48,-10-13 0,1 6 0,5-5 0,5-18-48,15-19 0,7-17 0,-6-10 0,-10-13 0,-5-11 0,0-2-266,8-2 0,1-3 0,-8-4 266,-11-12 0,-10-5 0,-2 6 0,-1 7 0,-3 4 274,-4 5 0,4 7-274,13 12 0,3 63 0,8 15 0,-12-10 0,-1 7 0,-2-6 0,2 20 0,0-8 0,-4-4 0,-9-15 0</inkml:trace>
  <inkml:trace contextRef="#ctx0" brushRef="#br0" timeOffset="4093">15180 9691 5734,'-3'-45'0,"-1"1"0,0-1 0,2-7 0,-1 0 0</inkml:trace>
  <inkml:trace contextRef="#ctx0" brushRef="#br0" timeOffset="4784">15528 10094 5734,'14'12'0,"5"3"0,1 35 0,0 13 0,-1-10 0,-3 2 0,-2 9 0,-2-2-1352,-3-15 1,-3-4 1351,-6 15 811,-8-74-811,6-42 0,-2 18 0,1-4-53,9-17 1,3 2 52,-5 24 0,3 3 0,4-4 0,2 7 0,3 13 1365,1 27-1365,2 13 0,0 7 0,11 26-256,-7-14 1,1-1 255,10 12 0,-1 1 0,0-18 598,0-6-598,7-15 0,-5-21 0,13-16 0,-6-25-617,-9-5 0,-2-6 617,-7 11 0,-2-2 0,-1 2 0,1-3 0,-2-1 0,-4-6 0,-3-2 0,0 3 0,6-9 0,-3-1 0,-8 3 0,-2-4 0,-3 7 0,-2 12 0,-4 5 0,-5-6 0,-8 12 0,-32 28 0,17 32 0,1 12 0,-1 1 0,2 7-176,10-3 0,3 5 1,3-2 175,2 11 0,5-1 0,2 2 0,8 2 0,15-2 0,9 3 0,1-5 0,-1-5 0,6-3 0,0-11 0,5 3 0,5-5 0,3-11 0,5-14 0,4-11 0,1-5 0,-4 2 0,1 5 0,-3 0 0,2-5 0,3-6 0,4-5 0,-2-2 0,-9-2-91,1-9 0,-7-3 91,-2 3 0,-4 0 0,-7 5 0,-5 0 1131,-9-5-1131,-8 9 0,-8 5 0,-8-3 1123,-1 7-1123,-7-3 58,-8 5 1,-2 0-1,-7-1 1</inkml:trace>
  <inkml:trace contextRef="#ctx0" brushRef="#br0" timeOffset="5711">17132 9112 5734,'-27'49'0,"0"1"0,11-22 0,-1 2 0,-5 14 0,-4 5 0,5-6 0,-7 8 0,-3-1 0,22-40 0,9-16 0,1-23 0,17-2 0,9-4 0,-2-4 0,3-4 0,1 2 0,12-5 0,3 1-275,-10 7 0,1-2 0,-1 8 275,-2 13 0,0 6-44,1 3 1,0 4 43,20 12 0,-5 25 0,-31 16 0,-14 3 0,-6 8 0,-5-14 0,-4 1 0,0 0-323,3 1 1,0 0-1,-2-1 323,-13 20 0,0-6 0,11-24 0,1-4-603,-12 21 603,7-15 680,8-26-680,24-45 0,0 3 0,5-4 0,4-3 0,3 1-638,1 0 0,1 4 638,21-9 219,0 37 0,1 11-219,-4 14 126,-22 12 0,1 16 1,-4 6-1,-12-2-126,-15-3 0,-11 1 0,-4 0 0,4 1 0,8 0 0,4 2 0,-2-2 0,-7-3-147,-16 10 0,-8-5 0,2-18 147,-9-24 0,-4-26 0,30-18 1450,3-14-1450,22 6 468,-5 1-468,27 7 101,-16 12-101,26 7 558,-6 28-558,2-6 0,-2 11 0,-16-9 0,-3 1 0,-5-1 0,1 0 0,-10 15 0,-17-12 0,-1 16 0,-6-13 0</inkml:trace>
  <inkml:trace contextRef="#ctx0" brushRef="#br0" timeOffset="7365">16950 4378 5734,'-9'-9'0,"23"-7"0,21-10 0,-4 8 0,4 0-1174,9-4 0,2-2 1174,-7 5 0,3 0 0,1 0-619,7-3 0,3-1 0,2 0 619,-6 3 0,2-1 0,1 1 0,1-1-316,6 0 0,1 1 0,1-1 1,0 0 315,-9 2 0,1 1 0,0-1 0,1 0 0,0 1-54,3-1 1,1 0 0,0 1 0,0-1 0,0 1 53,-2-1 0,-1 1 0,1 0 0,1-1 0,2 0 0,-7 1 0,4 0 0,0-1 0,2-1 0,-2 1 0,-2 1 0,-2 0 0,3-1 0,-3 0 0,-2 1 0,1 0 0,2-1 0,-1 0 0,3 0 0,0-1 0,0 0 0,-4 1 0,-5 2 0,9-5 0,-7 2 0,0 0 0,-3 2 0,-1 1 0,-3 0 0,7-2 0,-4 2 0,-6 1 0,-2 2 0,20-7 0,-21 5 0,-3 1 1643,-16 9-1643,-14 2 2668,-33 27-2668,-23 1 0,14 0 0,-2 2 0,0-2 0,1-1 0</inkml:trace>
  <inkml:trace contextRef="#ctx0" brushRef="#br0" timeOffset="8565">17347 3603 5734,'0'-10'0,"-22"18"0,-2 22 0,-2 8 0,3-8 0,-2 3-429,3 2 1,-2 4 0,0 1 428,1 0 0,-1 0 0,0-1-556,-11 10 1,-2 0 555,8-8 0,-1 2 0,-1-2 0,-10 6 0,1-2 0,6-3 0,0-1 0,-3 1 0,1-1 4,6-4 1,1-2-5,0-5 0,1-2 0,-14 22 0,1-17 0,16-4 0,1-8 544,15-14-544,1-4 1194,8-13-1194,8-5 649,-7 4-649,7-4 0,-8 4 0,7 1 0,2 0 0,15 4 0,9-3 0,24-2 0,-24 8 0,2 0-424,13-3 0,2 2 424,-2 3 0,5 2 0,4 3 0,7 1 0,-3 0-504,-14 0 0,-2 1 1,2 0 503,14 5 0,3 1 0,-5 1 0,4 4 0,-3 3-356,-11-3 0,0 3 1,-2-2 355,4 2 0,-1 0-61,11 5 1,-4-1 60,-22-5 0,-4-2 604,20 6-604,-25-8 1400,-20-25-1400,-30-17 0,-9-14 0,8 16 0,0-2 284,0-7 1,-1-3-285,-6-4 0,-1-2-437,1-8 1,-2-6 436,3 3 0,-2-6 0,0 0 0,9 13 0,0-1 0,0 1 0,0-1 0,1 2 0,-1 0 0,1 1 0,1 0 0,-3-15 0,0 0 0,4 8 0,2 14 0,3 3 0,0-4 0,1 4 0,-2 9 0,8 2 0,-6 12 717,13-2-717,-5 22 1130,7-5-1130,0 17 0,0-10 0,0 0 0,0 5 0,0-3 0,0 3 0,0-1 0,0-2 0,0 17 0,0-11 0,0 17 0,0-14 0,0 5 0</inkml:trace>
  <inkml:trace contextRef="#ctx0" brushRef="#br0" timeOffset="10852">17578 7045 5734,'0'-10'0,"15"4"0,18-13 0,-2 13 0,4 0-2439,12-10 0,5-3 2439,-9 7 0,3 1 0,5-2 0,-1-2 0,5-2 0,4 0 0,-1-1 0,-3 1 0,4-1 0,-2 1 0,0 0 0,4-1-143,-9 2 0,3-1 1,1 0-1,1-1 0,-2 1 1,-3 2 142,8-3 0,-4 2 0,0-1 0,3 0 0,3-1 0,3-2 0,1 1 0,-1 0 0,-3 1 0,0 1 0,-4 1 0,1 1 0,1-1 0,-3 0 0,2-1 0,1 1 0,-3 0 0,-3 1 0,6-1 0,-5 1 0,2 0 0,-8 3 0,2 0 0,0-1 0,-1 0 0,14-6 0,-1-1 0,-1 1 0,-9 5 0,0 2 0,-3-2 0,-3-1 0,-1-1 0,-9 5 0,0 4 0,2-7 1500,-67 18-1500,-3 6 0,-11 2 0,-4 2 0,4 5 0,-1-1 0</inkml:trace>
  <inkml:trace contextRef="#ctx0" brushRef="#br0" timeOffset="11716">17876 6218 5734,'-24'14'0,"6"3"0,-14 23 0,-1 3-936,-2 13 936,13-26 0,-3 2 0,-11 21 0,0 3-541,8-12 0,-1-1 541,3-3 0,-2 1 0,3-2 0,-1 3 0,2-2 0,-1 2 0,1-1 0,2-4 0,2 0 232,-1-4 0,1 0-232,1 3 0,5-2 0,18 17 0,9-5 0,25-30 0,10-8 0,-12-4 0,1-2-104,15 2 1,1 1 103,-7 0 0,-2 0 0,2 2 0,0 2 96,4 5 1,-1 2-97,1-1 0,0 2 0,-4 3 0,-1 2 0,1 0 0,-2 2-307,2 6 0,-2 0 307,-8-9 0,-2 0 0,-4 4 0,-3-2 0,4-7 0,-14-6 602,-8 0-602,-16-60 0,-4 5 0,-4-3 0,-5-12 0,2 3-381,-1-6 0,-1-1 381,0 3 0,-2-3 0,0 3-739,3 9 1,0 3 0,0 0 738,0 2 0,-1 0 0,0 0 0,-2 0 0,0 1 0,0 0-238,2 2 1,1 1 0,-1 1 237,-13-13 0,2 0 0,8 1 0,2 1 0,-4 13 0,2 1 0,9 3 0,2 1 0,-19-17 0,20 16 1019,-4 6-1019,15 27 2967,0 6-2967,0 27 0,0 2 320,7 14 1,3 1 0,6 4 0</inkml:trace>
  <inkml:trace contextRef="#ctx0" brushRef="#br0" timeOffset="15221">11079 4265 5734,'0'-21'0,"0"5"0,0 1 0,0 14 0,0 11 0,0 17 0,0 14 0,0 20-1174,0-25 1,0 1 1173,0 9 0,0 1 0,0 5 0,0 4 0,0-7 0,0 5 0,0 1 0,0-1 0,0 4 0,0-1 0,0 3 0,0 3 0,0 4 0,0 0 0,0-4 0,0 1 0,0-2 0,0-1 0,3 2 0,-1 1 0,1 0-543,-2-2 0,-1 0 0,1 0 543,1 0 0,1 0 0,-1 0 0,-2-2 0,0 1 0,0-1 0,0-1 0,0-1 0,0 1 0,0-1 0,0 0 0,0 0 0,0 1 0,0-1 0,0 1 0,0 1 0,0 1 0,0 4 0,0-13 0,0 4 0,0 1 0,0-1 0,0-2 0,0 0 0,0-2 0,0 0 0,0 2-312,0 0 1,0 3 0,0 1 0,0-2 0,0-3 311,0 13 0,0-3 0,0 0 0,0 1 0,0 0 0,0-1 0,0 1 0,0 0 0,0-1 0,0 1 0,-1-1 0,2 1-68,1-2 1,1 1 0,-1 4 67,-1-12 0,-1 4 0,0 2 0,0-1 0,1-3 0,2 2 0,1-3 0,1 0 0,-2 3 0,-2-1 0,-1 3 0,0 1 0,0-1 0,1-3 0,2-2 0,1-2 0,0-1 0,-1 0 0,-1-1 0,-2 0 0,0-1 0,0 1 0,2 1 0,0 0 0,0 0 0,0 0 0,-1-3 0,1-1 0,0 1 0,0 3 0,0 0 0,-1 3 0,1 1 0,0-1 0,0-4 0,0 0 0,0-3 0,1 0 0,-1 2 0,2 11 0,0 2 0,-1 0 0,1-6 0,-1-3 0,0-5 0,0 0 0,2 0 0,1 0 0,0 0 0,-3-2 0,0 0 0,0 0 0,2-1 0,0 0 0,0-1 0,-2 1 0,-1-1 0,2 0 0,1 0 0,0-2 0,1 1 0,3 18 0,-1-1 0,-3 1 0,-1 1 0,1-13 0,1 1 0,-2-3 0,-3 6 0,0-1 0,6 10 0,0-5 0,-5 3 523,5-10-523,-7-11 2491,0-10-2491,0-42 1403,0-15-1403,-3-5 0,-1-4 0,3-1 0,0-1 0,-2-2 0,-1 0 0</inkml:trace>
  <inkml:trace contextRef="#ctx0" brushRef="#br0" timeOffset="15776">10269 11820 5734,'-16'0'0,"6"-5"0,3 13 0,29 36 0,-6-17 0,3 3-758,9 21 1,3 4 757,5-5 0,1 0-359,-12-12 1,0 2 0,1 0 358,3 0 0,1 0 0,1 0 0,-1-1 0,0 1 0,2 0 0,0 0 0,1-1 0,1 0 0,-2-2 0,1-1 0,1 0 0,7 6 0,3 1 0,0-1-845,-4-5 0,1-1 1,-1-1 844,-5-4 0,-1-1 0,0-2 0,11 4 0,-6-5 0,-4-2 0,6-9 652,-16-6-652,-1 0 1080,-7-9-1080,-1 3 3392,-14-13-3392,-4-2 0,-14-10 0,-1-4 0,1-2 0</inkml:trace>
  <inkml:trace contextRef="#ctx0" brushRef="#br0" timeOffset="16183">11906 11768 5734,'0'-41'0,"-7"4"0,5 24 0,-13 20 0,6 44-597,1-16 0,0 3 597,-3 13 0,-2 6-201,2-11 1,-1 5 0,0 2 0,-1 0 200,-2 6 0,0 0 0,0 1 0,-1 0-464,1 0 1,0 0 0,0 0 0,0-2 463,-1-3 0,0 1 0,0-3 0,1-5 0,-3 15 0,1-6 0,1-4 0,-1-3-156,1-8 0,1-1 156,5-4 0,2-3 0,-9 14 592,2-3-592,14-19 878,-14-9-878,13-13 2189,-5-14-2189,7-15 0,0-8 0,0-13 0,0-5 0,0-11 0,0 28 0,0 0 0</inkml:trace>
  <inkml:trace contextRef="#ctx0" brushRef="#br0" timeOffset="17216">10186 11799 5734,'-16'0'0,"-1"0"0,1 0 0,-1 0 0,15 0 0,12 0 0,30-9 0,-8 4 0,2-2-209,9-4 1,6-3 208,8 0 0,6-2 0,-1 1-1085,-12 3 0,-2 1 1,3-1 1084,-2 0 0,3-2 0,-1 2 0,-3 0 0,-2 3 0,-4 0 0,2 1-688,12-2 0,1 0 1,-2 0 687,5-1 0,-1 0 0,-11 4 0,2 0 0,-5 1 0,-2 0 0,-3 1 0,-3 0 0,0 1 0,7 1 0,0 0 0,20-2 0,-27 0 0,-2 0 0,5 4 1696,-7-3-1696,0 4 3071,0 0-3071,8-5 911,-6-1-911,-2-4 0,-2 4 56,-20-3-56,11 8 0,-13-4 0,-7 5 0,-4 0 0,-7 5 0,-6-4 0,6 13 0,-7-7 0,-1 17 0,1-2 0,-8 13 0,5 11 0,-5 12-115,12-23 0,1 2 0,-2 8 0,0 2 0,-4 3 0,1 0 0</inkml:trace>
  <inkml:trace contextRef="#ctx0" brushRef="#br0" timeOffset="30917">19033 4244 5734,'-25'0'0,"1"0"0,7 5 0,1 0 0,-1 15 0,15-8 0,19 13 0,33-19 0,-8 0 0,6-2-947,15-3 0,6-2 947,-12-2 0,4 0 0,3-1-678,-7 2 0,2-1 0,2 1 0,1-2 678,-6 0 0,1-1 0,1 0 0,1-1 0,1 1-226,4-1 0,0 0 1,1-1-1,1 1 1,0 0 225,-8 0 0,1 1 0,1 0 0,0 0 0,-1-1 0,0 1 0,-2-2 0,-2 1 0,1-1 0,0 1 0,2-1 0,2-1 0,2 1 0,3-1 0,3 0 0,-1 0 0,0 0 0,-2 0 0,-4 0 0,5-1 0,-3 0 0,-2 0 0,0 0 0,2-1 0,-2 1 0,1-1 0,1 0 0,-1 0 0,-2 0 0,-4 0 0,6-3 0,-4 0 0,-3 1 0,-4-1 0,0 0 0,-4 1 0,-1-2 0,-2 0 0,0 0 0,-6-3 0,-2-7 0,-9-1 0,-7-6 1589,2-17-1589,-22 30 0,0-1 3019,0 9-3019,-7 4 1078,-3 1-1078,-6 5 12,-1 0 0,-6-4 0,-3-2 0</inkml:trace>
  <inkml:trace contextRef="#ctx0" brushRef="#br0" timeOffset="31499">22093 3334 5734,'-17'-5'0,"30"9"0,15 8 0,4 0 0,9 1-1079,8-2 1,6-1 0,-1 0 1078,-8 0 0,0-1 0,2 0 0,15 0 0,3-1 0,-2 0 0,-16-1 0,-2 0 0,-1-2 0,15-1 0,-2-1 0,-4 5 0,-2-2 278,-9-5 1,-3-1-279,-6 5 0,-2-1 0,18-2 0,-17 7 596,-24 1-596,-18 15 0,-31 17 0,15-13 0,-2 4-500,-12 7 1,-3 2 499,0 6 0,0 3-457,11-12 0,1 0 0,-1 1 457,-2 1 0,0 1 0,1 1 0,3 2 0,1 2 0,1 0-236,1-2 0,1 0 1,1 0 235,1 1 0,1 1 0,2-1 0,2-1 0,2 0 0,1-1 0,-4 17 0,3-1-91,-1-3 1,3-1 90,4-2 0,3-2 0,2-14 0,1-3 0,-3 29 682,7-39-682,0-19 2765,0-35-2765,0-5 0,0-4 0,0-3 0,0-2 379,0-14 0,0-5-379,0 10 0,0-3 0,0 2-416,0 6 0,0 0 1,0-1 415,0-15 0,0-2 0,0 2 0,0 13 0,0 3 0,0-1 0,-2 0 0,-1 0 0,0 0 0,1 1 0,-1 0 0,-1 1-64,0 1 1,-2 2 0,-1-4 63,-4-17 0,-3-3 0,1 5 0,2 5 0,0 2-140,-1 5 1,-2-2-1,1 9 140,-3-3 611,-1 10-611,8 15 1583,2 47-1583,7 7 0,3 4 0,1 2 0,5 23 0</inkml:trace>
  <inkml:trace contextRef="#ctx0" brushRef="#br0" timeOffset="35333">23680 1226 5734,'0'-15'0,"-7"4"0,-2-9 0,-8 4 0,-7 0 0,6-4 0,-13 9 0,5 1 0,-7 5 0,-8 14 0,-1 7 0,-7 25-365,27-17 1,1 4 364,-4 11 0,3 4 0,3 1 0,3 1 0,-5 6 0,1 2-463,6 1 1,2 0 462,3-2 0,2 0 0,2 0 0,3 0-200,4-7 0,3-2 200,2-6 0,2-2-96,6 4 1,4-3 95,15 5 586,7 8-586,-1-38 924,-5-11-924,6-16 0,-1-20 0,-5-6-11,-18 13 0,-1-3 11,1-1 0,-3-2 0,-4-2 0,-1-4 0,3-23 0,0 0 0,-4 19 0,0 0 0,-3-17 0,-1 1 0,0 26 0,0 2 226,-4-29-226,-8-3 0,6 25 30,-12-4-30,12 28 0,-13 6 0,13 10 501,-5 15-501,0 11 0,5 20 0,-6 16 0,10-8 0,4 2 0,1-10 0,2 0-378,2 12 1,4-1 377,4-17 0,2-3 0,0-2 0,1-2 0,5-4 0,3-1-146,-5-1 1,1-3 145,6-8 0,0 0 0,20 18 0,5-17 0,-8-2 0,-6-15 0,-18-10 731,-10-6-731,-15-9 0,-7-6 0,-2-2 0,-8-2 0</inkml:trace>
  <inkml:trace contextRef="#ctx0" brushRef="#br0" timeOffset="35650">24193 1381 5734,'0'-10'0,"15"-5"0,10 3 0,25-7-578,-18 11 0,2 0 578,7-5 0,1 1 0,0 3 0,0 0 0,4-3 0,-2 0 0,-6 6 0,0 1-13,7-5 0,-2 0 13,12 3 282,0-2-282,-31 9 0,-22 9 0,-11 3 0,-17 8 0</inkml:trace>
  <inkml:trace contextRef="#ctx0" brushRef="#br0" timeOffset="35940">24193 1774 5734,'13'0'0,"19"0"0,7 0 0,2-2 0,3-1-669,0 0 0,3 0 0,-2-1 669,6-1 0,-1-2 0,4-5 0,-2 0 0,-5 6 0,-2 0 152,-6-6 0,-2 0-152,27 0 397,-22-3-397,-9 9 0,-9 2 0,-7 4 257,-8-5 1,-2 0-1,-7-6 1</inkml:trace>
  <inkml:trace contextRef="#ctx0" brushRef="#br0" timeOffset="36177">25383 1205 5734,'57'-26'0,"-1"0"0,0-1 0,0 1 0,1-1 0,1-2 0,-1 0 0,-3 2 0,-3 6 0,16 3 0,-5 5 0,-12-3 0,-5 3 0,10 0 0,0-6 0,-45 13 0,-12 1 0,-15 5 0</inkml:trace>
  <inkml:trace contextRef="#ctx0" brushRef="#br0" timeOffset="36800">25582 1071 5734,'-17'14'0,"8"8"0,1 16 0,1 6 0,6 23-707,-7-13 0,1 1 707,6-17 0,0-2 0,-3 2 0,1 0 355,3 26-355,0-8 0,0-15 254,0-10-254,0-10 0,0-15 0,0-17 727,14-15-727,-3-11 0,21-4 0,-7-1 0,16 6 0,-6 0 0,13 10 0,-6 10 0,7 6 0,1 20 0,-8 10 0,-16 8 0,-4 4 0,-2 21 0,-6-16 0,-6 1 0,-15 13 0,-2 1 0,-22-5 0,3-1 0,-5-24 0,-4-3 0,-11 4 0,16-12 0,0-3 0,-8-8 78,14-5-78,2-5 0,15-16 0,9 3 0,9-6 0,15 8 0,2 5 0,7 5 0,0 7 0,0 4 0,0 0 0,0 4 0,0-2 0,-7 7 0,-2-3 0,-15 4 0,-9 0 0,-2 1 0,-13-6 0,6 0 0,-7-5 0</inkml:trace>
  <inkml:trace contextRef="#ctx0" brushRef="#br0" timeOffset="72844">24656 3179 5734,'0'13'0,"0"1"0,7 31 0,2 6 0,-4-16 0,0 3-2186,2 7 1,0 3 2185,1 3 0,1 2 0,0 8 0,0 1 13,3-2 1,0 1-14,0 3 0,0 0 0,-3-4 0,0 0 0,4-3 0,-2-1 207,-6-5 0,-1-3-207,4-3 0,-1-3 0,-6-7 0,0-2 0,6 23 0,-7-5 0,0-22 0,0-10 0,0-25 2025,0-14-2025,0-16 0,0-2 0,0-3 0,3 6 0,2 0 418,-2-13 1,3 1-419,1 13 0,2 1 0,6-10 0,2 1 0,10-12 0,-4 18 0,2 4 0,10 6 666,27 19-666,-8 32 0,-3 11 0,-24 5 0,-8 5-344,-8 13 344,-2-17 0,-3 1 0,-14 14 0,-1-1-89,-7-9 89,-8-1 0,-2-9 0,-7-1 384,0-10-384,-22-1 0,9-13 0,-11-12 0,2-25 0,25-4 0,-16-16 0,28 8 0,2-9 0,8-19 0,14 28 0,3-1 0,-4 3 0,1 0 0,5 2 0,2 2 0,11-6 0,1 2 0</inkml:trace>
  <inkml:trace contextRef="#ctx0" brushRef="#br0" timeOffset="73246">25582 3707 5734,'-26'-17'0,"10"3"0,23 8 0,11 1 0,23 1 0,8-2 0,-13 1 0,2 0-299,-1 0 1,3-1 298,5-1 0,5-2 0,-3 1-284,-3 2 1,0-2 283,20-6 0,-3 0 0,-3 2-77,-25 2 0,-1 1 77,12 2 0,-11-7 0,-11 13 410,-28-4-410,5 5 0,-16 9 0,1 3 0</inkml:trace>
  <inkml:trace contextRef="#ctx0" brushRef="#br0" timeOffset="73591">25648 4182 5734,'-16'16'0,"-1"-1"0,22-5 0,14-4 0,30-1 0,-10-6 0,3-3-668,4-3 0,2-1 668,13 0 0,1-1 0,-3-3 0,0-1 0,-2 2 0,1 1 0,-12 2 0,1-1 0,-4 1 0,1-3 0,-3 0 0,8 3 0,-4 0-123,-5-6 123,-14 8 0,-17 1 0,-18 0 0,-10 5 0,-12 5 242,5 0 1,-7 1-1,0-1 1</inkml:trace>
  <inkml:trace contextRef="#ctx0" brushRef="#br0" timeOffset="74212">27632 3386 5734,'-16'0'0,"-8"0"0,-9 0 0,-9 0 0,-8 0 0,0 5 0,1 10 0,-1 11-1147,25-5 0,1 4 1147,1 2 0,3 3 0,2 6 0,3 1 41,5 1 1,4 2-42,0 0 0,4 3 0,15 12 0,4 0 0,-8-16 0,4-2 0,12 9 0,5-4 0,12-1 0,8-19 0,-1-8 0,1-23 0,-8-7 0,-13-10 0,-3-7 0,-10 3 0,-2-2-249,7-13 0,-4-2 249,-10 4 0,-4-1 0,2 1 0,-3-2 0,-9-6 0,-5-5 0,2 5 0,2 5 0,1 2 0,-3-1 0,-1-2 0,1 9 0,-5-4 1577,13 25-1577,-5 18 496,7 30-496,6 11 0,2 5 0,1-9 0,1 1-984,2 16 1,2 0 983,1-18 0,1-2 0,-4-1 0,1-1 451,21 24-451,-9-10 0,7-2 0,1-13 0,2-5 0,12-12 0,-4-11 0</inkml:trace>
  <inkml:trace contextRef="#ctx0" brushRef="#br0" timeOffset="74528">28641 3541 5734,'-16'-10'0,"6"-5"0,10 3 0,39-12 0,7 7-319,-7 7 0,3-1 319,-8 1 0,0 1 0,3 1 0,-1 0 0,-2-2 0,-2-1 76,27-5-76,-2 1 0,0 0 0,-27 4 0,-8 0 0,-32 7 0</inkml:trace>
  <inkml:trace contextRef="#ctx0" brushRef="#br0" timeOffset="74788">28840 3066 5734,'9'-16'0,"20"15"0,-16 12 0,18 25 0,-7 15 0,-12-4 0,-2 10 0,1-1 0,1-7 0,0-1 0,-1 2-525,1 10 0,-1 3 0,-1-5 525,3 5 0,-2-7 0,-2 6 0,6-15 370,-13-7-370,5-14 0,1-10 0,-7-11 0,7-20 0,-8-7 0</inkml:trace>
  <inkml:trace contextRef="#ctx0" brushRef="#br0" timeOffset="75020">29270 3314 5734,'23'-31'0,"3"0"0,22 0 0,3 0 0,-1 10 0,3 2 0,-15 2 0,0 0-305,14-1 0,-2 1 305,9-9 0,-2 10 149,-15 1-149,-8 5 0,-11 4 0,-6 2 0,-15-1 0,-4-1 0</inkml:trace>
  <inkml:trace contextRef="#ctx0" brushRef="#br0" timeOffset="75312">29584 2704 5734,'0'-16'0,"7"19"0,17 47 0,-10-20 0,0 3 0,2 15 0,1 5 0,-4-10 0,1 1 0,-3-1-913,0 8 1,-2 1 912,2-9 0,0 2 0,-1-3 0,-2 3 0,0-3 114,1-4 0,-1-2-114,-4-2 0,1-2 374,10 20-374,-14-2 0,7-21 0,-8 4 232,0-30 1,0-4-1,0-15 1</inkml:trace>
  <inkml:trace contextRef="#ctx0" brushRef="#br0" timeOffset="75653">30592 2559 5734,'0'-10'0,"0"9"0,0 7 0,8 14 0,1 7 0,22 13 0,-3-11 0,5-4 0,-9-16 0,-8-18 0,-7-3 0,-1-17 0,-8-4 0,-8-3 0,-1 0 0,-7 5 0,7 5 0,-6 10 0,6 6 0,-8 20 0,1 6 0,-1 15 0,1 10 0,-1 6 0</inkml:trace>
  <inkml:trace contextRef="#ctx0" brushRef="#br0" timeOffset="75974">30973 3469 5734,'7'26'0,"-5"-5"0,-2-6 0,-9-9 0,0-6 0,1-11 0,16-5 0,1-4 0,22 3 0,-3 7 0,5 10 0,-9 15 0,-8 7 0,-14 18 0,-4 12 0,-14-19 0,-7 1-134,0 7 1,-5 1-1,-11 5 1,-5-1-1,14-13 1,-1 0-1,0 0 1</inkml:trace>
  <inkml:trace contextRef="#ctx0" brushRef="#br0" timeOffset="81605">20042 7417 5734,'-33'-6'0,"7"2"0,3 4 0,-1-5 0,5 4 0,17 10 0,21-6 0,23 16 0,22-18-459,-27-1 0,2 0 459,12-2 0,4-2-1544,6-5 0,3-1 1544,-15 4 0,1 1 0,0-1 0,2-3 0,1 1 0,0-1-372,4 2 1,1 0-1,0 1 372,-5-1 0,-1 0 0,3 0 0,-1 1 0,3-1 0,0 1 0,-3 0 0,-1-2 0,-2 1 0,1 0 0,-3 1 0,3-1 0,-1 1 0,-4 0-288,17-5 0,-4 1 288,3 2 0,-2 0 0,-7-2 0,0 0 0,0 4 0,-1 1 0,-3-2 0,-1-1 0,-3 0 0,0 1 0,-1 1 0,0 0 82,-4-1 0,0 0-82,0-1 0,1 1 0,18-4 0,-1 1 0,-16 2 0,-1-1 0,18-4 0,-2 2 0,-5-1 2331,2-3-2331,-29 9 1533,-2 2-1533,-23-1 1087,5 0-1087,-13-6 582,-1 5-582,-1-3 0,-7 4 0,-1-1 0,0 1 0,1 5 0</inkml:trace>
  <inkml:trace contextRef="#ctx0" brushRef="#br0" timeOffset="82240">22506 6724 5734,'-13'-17'0,"17"13"0,46 15 0,-19-1 0,4 1-538,8-1 0,4 0 538,-3 2 0,4 0 0,-2-1-409,9-1 1,0-1 408,10 9 0,-3-2 0,-24-10 0,-3-1 0,16 10 438,-3-9-438,-22 3 0,5-8 0,-20 8 501,-3 2-501,-18 5 954,-6 9-954,-8 2 0,-9 13 0,-2 2-164,11-13 0,0 3 164,-1 17 0,1 2-441,1-8 1,2 0 440,-5 15 0,4-1 0,8-19 0,2-3 0,0 2 0,0-2 0,-4 17 0,6-6 0,-4-15 0,12-10 0,-5-6 298,7-14-298,-8-7 911,6-14-911,-12-20 0,4-9 0,4 3 0,-2-10 0,-1 4 0,-4 3 0,0 0-982,2-7 1,1-5 0,-2 7 981,-5 7 0,1 5 0,3-1 0,0-1-267,-10-10 0,0 2 267,8 16 0,1 2 0,-6-7 0,-1 4 0,-10-3 0,13 17 0,1 8 2728,17 21-2728,2 10 0,20 14 0,-4 2 0</inkml:trace>
  <inkml:trace contextRef="#ctx0" brushRef="#br0" timeOffset="82780">24590 6693 5734,'-52'-32'0,"4"12"0,23 15 0,8 15 0,10 11 0,7 5 0,7 1 0,-5-2 0,5-9 0,1-1 0,-6-18 0,5-4 0,-7-14 0,-7-4 0,-10 3 0,-9-3 0,-7 13 0,-14 3 0,2 23 0,-1 7 0,-1 7 0,16-1 0,3 4-323,-14 10 0,5 4 323,18-9 0,5 0 0,4 0 0,3 1 0,5-1 0,4 0 0,5-2 0,3 0 0,1-2 0,4-2-64,7-5 0,3-3 64,27 9 0,4-23 0,5-6 0,-18-3 0,1-4 0,7 0 0,5-1 0,-7-3 0,-10-4 0,-3-1 0,12 4 0,-2-2 0,4-12 0,-16 13 0,-2-9 0,-16 4 0,-7 0 0,-1 1 0,-8 5 159,-8-5 1,-1 3-1,-7-2 1</inkml:trace>
  <inkml:trace contextRef="#ctx0" brushRef="#br0" timeOffset="83156">25334 6652 5734,'-17'-16'0,"8"1"0,9 9 0,17 2 0,16 4 0,16 0 0,-6-7 0,3 0 0,-10 5 0,1 1-183,11-8 1,0-1 182,10 4-67,-1-4 67,-14 0 0,-10 4 0,-9-3 0,-8 8 0,-14-4 0,-4 14 0,-14 3 0</inkml:trace>
  <inkml:trace contextRef="#ctx0" brushRef="#br0" timeOffset="83500">25350 6973 5734,'33'-6'0,"1"1"0,13-6 0,1-2 0,-8 4 0,1 0 0,9-5 0,5-2 0,-9 3 0,3-1 0,-3 2 0,4-1 0,-2 1-169,10-6 0,-4 1 169,-8 2 84,-30 9-84,1 2 0,-23 4 0,-5 4 0,-15 7 0,2-4 0,1 2 0,-3-9 0</inkml:trace>
  <inkml:trace contextRef="#ctx0" brushRef="#br0" timeOffset="84526">27054 5753 5734,'-10'-10'0,"3"8"0,7 17 0,0 18 0,7 27 0,-6-24 0,0 2-570,6 6 1,1 5 569,-2-2 0,-1 3 0,1-2-415,-1 5 0,1-1 415,1-6 0,2 2 0,-3-4 226,-5-4 1,-1-2-227,8 8 0,-1-1 0,-5 17 0,5-2 0,-7-31 0,0-8 530,0-19-530,8-22 0,1-33 0,7-7 0,1-1 0,-1 20 986,8 10-986,-5 6 0,12 4 0,2 5 0,24 10 0,-26 18 0,-1 5 0,0-1 0,-2 4-717,-5 11 1,-5 3 716,6 23 0,-15 5-18,-2 0 18,-12-21 0,-4-1 0,-10 17 0,1-21 0,-4-3 0,-28 9 0,6-20 0,-11-8 0,20-24 0,-13-11 0,21-10 0,-12-10 0,21-6 0,-6 0 0,7-4 0,1 9 0,7 0 0,1 7 0,8 4 1430,0 9-1430,0-2 5,8 17 0,8-7 0,10 8 1</inkml:trace>
  <inkml:trace contextRef="#ctx0" brushRef="#br0" timeOffset="84944">28046 5929 5734,'0'-27'0,"0"7"0,0 5 0,-8 9 0,7 10 0,-7 8 0,8 13 0,0-3 0,8 17 0,1-15 0,0 11 0,6-24 0,-6-2 0,7-9 0,-6-4 0,-3-11 0,-7-12 0,0 0 0,-7 2 0,-3 5 0,-13 13 0,4 7 0,3 16 0,8 11 0</inkml:trace>
  <inkml:trace contextRef="#ctx0" brushRef="#br0" timeOffset="85265">28195 6673 5734,'0'20'0,"0"1"0,0 0 0,0-1 0,-8-3 0,-1-3 0,-7-8 0,-1-15 0,8-8 0,2-19 0,14-1 0,-5 1 0,20 0 0,3 5 0,10 14 0,-2 17 0,-1 22 0,-21 19 0,3 11 0,-21 10-328,0-26 1,-2 0 327,-6 3 0,-4 0 0,-4 9 0,-3 1 0,-6-2 0,-2 1 0,-4 6 0,0 0 0</inkml:trace>
  <inkml:trace contextRef="#ctx0" brushRef="#br0" timeOffset="95846">27252 4854 5734,'26'-6'0,"5"1"0,-5 1 0,14 3 0,10-8 0,-6 7 0,4-2 0,-23-1 0,7 4 0,-7-4 0,1 5 0,-2 0 0,-8-4 0,8 3 0,-5-8 0,12 3 0,-13-5 0,6 6 0,0-4 0,-5 3 0,12-5 0,-13 6 0,6-4 0,0 7 0,2-11 0,7 6 0,-8-4 0,7 2 0,1 3 0,2-4 0,12 4 0,-12-3 0,6 3 0,-1-4 0,-5 0 0,13-1 0,-13 1 0,5 4 0,-7-3 0,22 3 0,-16-4 0,16 0 0,-15-1 0,10-4 0,2 4 0,5-4 0,-1 0 0,-19 7 0,0 0 0,25-8-138,-25 9 1,-2-1 137,15-7 0,-1 4 0,-6-4 0,4 4 0,-4-4 0,-1 4 0,-2-4 0,-7 5 0,0-1 0,-7 6 275,5-5-275,-5 0 0,7 3 0,0-7 0,0 9 0,-7-6 0,5 6 0,-5-5 0,0 9 0,5-3 0,-13-1 0,14-1 0,-14 1 0,13-5 0,2 5 0,-5-6 0,10 1 0,-12 0 0,7-1 0,-7 1 0,5 0 0,-12-1 0,4 6 0,1-5 0,-13 5 0,11-1 0,-12-3 0,6 8 0,-7-9 0,-1 5 0,-8-6 0,0 1 0,0 0 0,0-1 0,0 1 0,0 0 0,0-1 0,-8 6 0,-1 0 0</inkml:trace>
  <inkml:trace contextRef="#ctx0" brushRef="#br0" timeOffset="106647">22605 9794 5734,'10'-21'0,"-3"5"0,-7-3 0,0 3 0,-7-5 0,-10 0 0,-9 5 0,-14 1 0,-10 10 0,-9 9-287,27 3 1,-2 2 286,-3 7 0,1 4 0,1 2 0,2 3 0,-5 7 0,2 3 0,6-1 0,2 5 0,5-1 0,1 3 0,2-1 0,0 6 0,3 0 0,-1 10 0,5-1 0,11-18 0,4-3 0,15 23 0,8-5 0,5-27 0,3-4 0,15 2 0,-12-14 0,-1-4 0,8-11 0,4-14 0,-12-1 0,-2-20 0,-9-6-1514,-15-15 1514,-4 29 0,-2-2 0,-6-1 0,-2 0-103,1 2 1,-1 0 102,-2 1 0,-2 0 0,-8-25 0,1 7 0,6 9 470,3 16-470,7 6 0,0 24 0,0 7 1564,7 20-1564,10 11 0,1 5 0,-3-17 0,2 1-85,-1-2 0,1 0 85,3 7 0,2-1 0,2-3 0,2 0 0,2 1 0,1 0 0,-4-1 0,1-2 0,6-1 0,0 0 0,-3-3 0,1-1 0,3-2 0,0 0 0</inkml:trace>
  <inkml:trace contextRef="#ctx0" brushRef="#br0" timeOffset="106860">23581 10466 5734,'0'-37'0,"0"1"0,0 10 0,0 5 0,7 11 0,-5 15 0,6 6 0,-8 19 0,-8 2 0,1 4 0,-2 2 0,-10 16-87,4-12 0,-1-1 1,-10 12-1,-7 4 1</inkml:trace>
  <inkml:trace contextRef="#ctx0" brushRef="#br0" timeOffset="107333">24391 9515 5734,'-16'-53'0,"-1"7"0,8 20 0,2 20 0,14 68 0,-3-26 0,1 4-798,3 24 0,1 4 798,-1-6 0,0 0 0,4 1 0,0-1 0,-2-2 0,-1 0 0,-1-5 0,0-2 0,0-10 1,-1-3-1,-3-3 0,1-2 0,4 12 0,-2-12 0,1-23 0,1-18 0,12-19 0,4-9 0,-6 6 0,1-2 250,11-15 0,2-1-250,-5 11 0,1 2 0,-4 4 0,1 1 0,2 3 0,1 4 395,21-5-395,-8 20 0,-9 17 0,-9 30 0,-15 7 0,-9 18 0,-16-2 0,-9-21 0,-5-1-284,3-13 0,-2-1 284,-6 6 0,-3-4 0,6-12 0,0-5 0,-27 8 0,0-11-140,-5-10 140,20-5 0,-11-10 0,12-1 647,8-10-647,4 4 0,22-7 0,9 2 0,9-4 0</inkml:trace>
  <inkml:trace contextRef="#ctx0" brushRef="#br0" timeOffset="107562">25367 10052 5734,'16'-20'0,"1"8"0,0 3 0,-8 18 0,-2 3 0,-7 18 0,0 2 0,0 9 0,-15 0 0,4 1 0,-20 4 0,-2-4-1403,-9 4 1403,0-5 0,-6 1 0,13-10 0,-6-2 0</inkml:trace>
  <inkml:trace contextRef="#ctx0" brushRef="#br0" timeOffset="107906">25995 9536 5734,'17'-31'0,"-1"0"0,1 4 0,7-7 0,-6 11 0,6-7 0,-15 5 0,-9 3 0,-9-3 0,-22 4 0,-4 9 0,-10 19 0,-4 9 0,11 2 0,1 5-561,-17 14 0,3 7 561,15 1 0,6 3 0,3 5 0,4 3 0,8 1 0,5 1 0,3 2 0,6-2 0,4-5 0,11-1 0,20-6 0,14-1 0,-2-6 0,-3-7 0,3-6 0,8 0 0,8-1 0,-6-11 0,-4-18 0,-4-7 0,-2-1 0,-1-3 0,0-3 0,1-1 0</inkml:trace>
  <inkml:trace contextRef="#ctx0" brushRef="#br0" timeOffset="108726">21233 11293 5734,'-26'0'0,"17"0"0,47 0 0,25 0-1221,-12 0 0,5 0 1221,7 0 0,4 0-435,-18 0 0,1 0 0,2 0 435,4 0 0,1 0 0,4 0 0,1 0 0,4 0 0,0 0 0,-4 0 0,-1 0 0,-4 0 0,3 0 0,-7 0 0,4 0 0,-3 0 0,-5 0 291,7 0 1,-5 0-292,3 0 0,-4 0 0,7 0 0,4 0 0,-52-5 1032,-9-1-1032,-9-4 0,-8 4 0,1 2 0</inkml:trace>
  <inkml:trace contextRef="#ctx0" brushRef="#br0" timeOffset="109173">24408 11096 5734,'-33'6'0,"58"-6"0,1-6 0,22-1 0,7-1-714,-13 1 0,2-2 714,9 0 0,5-2 0,-3 1-510,6-1 1,-1-1 509,-10 3 0,2-1 0,-1 0 0,11-3 0,-5 0 157,-19 5 1,-3-1-158,3-1 0,-4 1 0,-3-2 0,-7 6 0,-5 0 0,5 5 0</inkml:trace>
  <inkml:trace contextRef="#ctx0" brushRef="#br0" timeOffset="109489">25962 10921 5734,'8'-11'0,"8"-4"0,16 2 0,6 1 0,-3 1 0,3-1-990,16-2 0,7-1 1,-3 0 989,3 1 0,-1 0 0,-4 2 0,2-1 0,-4 2 0,-2 0 0,-3 1 0,1 0 0,-3 1 312,-12 3 0,-2 0-312,31-8 0,-21 3 530,-10 5-530,-9-3 0,-8 8 0,1-3 1573,-16 4-1573,-17 4 60,-12 2 1,-19 9-1,4 1 1</inkml:trace>
  <inkml:trace contextRef="#ctx0" brushRef="#br0" timeOffset="110737">23168 2549 5734,'-41'15'0,"14"-4"0,-12 0 0,21-2 0,-6-8 0,29 4 0,14-10 0,38-5 0,-4-1 0,13-4 0,0 2-1070,-4 1 1,1 1 0,5-2 1069,-8 1 0,4-1 0,2 0 0,2-1 0,-3 2-466,-2 1 0,0 0 0,-1 1 0,1 0 1,1-1 465,-9 1 0,0 0 0,0-1 0,1 1 0,0-1 0,1 1-33,3 0 0,0-1 0,1 1 0,-1 0 0,1-1 1,-1 1 32,-1 0 0,-1-1 0,0 1 0,0-1 0,0 1 0,0 0 0,-1 0 0,0 1 0,0-1 0,0 1 0,-1-1 0,0 1 0,9-3 0,1 1 0,-2 0 0,0-1 0,-1 1 0,-7 1 0,-1 0 0,-1-1 0,1 1 0,0 0 0,5-2 0,2 1 0,0-1 0,-3 1 0,-4 0 0,9-2 0,-5 0 0,0 0 0,6 0 0,1-1 0,-10 2 0,-15 3 0,-6 2 64,21-3-64,-15 5 2264,-30 5-2264,-6 0 2335,-28 0-2335,-11 0 1071,0 0-1071,0 0 0,11 0 0,6 0 0,1 0 0,-1 0 0,0 0 0,8 14 0,-5-1 0,12 21 0,-13 3 0,6 10 0,-8 5 0</inkml:trace>
  <inkml:trace contextRef="#ctx0" brushRef="#br0" timeOffset="112441">27467 4513 5734,'-16'20'0,"-1"10"0,-7-2 0,6 12 0,-6 1 0,5-8 0,-1 0 0,-9 18 0,3-19 0,-3 1 0,0 0 0,1-2-377,2-5 1,-2 0 376,-7 9 0,-1 0 0,11-11 0,-2-1 0,-22 10 0,-3-2 0,15-10 0,-1 0 0,-16 8 0,-4 0 0,16-12 0,-1-3 0,1 1-403,-8 5 1,-1-1 402,7-5 0,-3 0 0,2-2 0,-6 2 0,3-2 0,2-4 0,0 0 0,1 2 0,0-1 0,4-5 0,-1-1-341,-14 2 1,0-1 340,15-3 0,0-2 0,-12-1 0,3 0 0,-9-4-59,2-4 59,15-1 0,-6-4 467,13-1-467,-13-4 0,16 0 0,0 1 0,-16-2 0,16 0 0,2-1 958,-11-9-958,6 3 796,2-7-796,9 15 77,0-6-77,13 4 0,-3 2 0,6 9 0,7 2 0,-14 8 0,6 1 0,-1 6 0,-4 9 0,5 10 0,-1 3 0,-4 12 0,12-3 0,-13 27 0,6-8 0,4-21 0,1 1 0,0 0 0,0-2 0,4 12 0,0 8 0,0-27 0,0-7 0,0-5 0,0-18 0,-7-13 0,5-21 0,-5-19 0,7-7 0,0 14 0,0-2 0,0 4 0,0 1-153,0-2 0,0 1 153,0-18 0,0 16 0,0 20 0,7-1 0,10 15 0,9 9 0,7 2 0,7 4 0,10 0 0,1-5 0,6 4 0,-7-8 0,-8 8 306,-2-8-306,-14 7 0,-2-2 0,-8 4 0,-6 4 0,-10 11 0,-10 7 0,-13 18 0,-4 10 0,-2 3 0,6-18 0,-1 1-191,2 2 0,0 4 0,1-5 191,-12 16 0,2-3 0,5-13 0,-7 8 0,8-21 0,1 5 0,7-24 0,8 5 0,9-9 0,9 3 0,8-4 0</inkml:trace>
  <inkml:trace contextRef="#ctx0" brushRef="#br0" timeOffset="113144">23879 4699 5734,'-26'0'0,"2"0"0,30 0 0,5 0 0,22-5 0,29-5 0,1-11 0,-29 13 0,0-1 0,21-11 0,-30 10 0,7 4 0,-14-3 0,-9 8 0,-11-4 0</inkml:trace>
  <inkml:trace contextRef="#ctx0" brushRef="#br0" timeOffset="113648">23879 4606 5734,'-10'9'0,"3"2"0,0 19 0,5 2 0,-5 10 0,-1 8 0,6-1 0,-5 7 0,7-9 0,0-6 0,0-5 0,7-10 0,3-10 0,6-16 0,8-11 0,2-14 0,7-2 0,0 1 0,0 0 0,7 10 0,-5 6 0,-2 5 0,-1 28 0,-14 6 0,-2 23 0,-16 9 0,-9-18 0,-5 0-192,0-8 1,0-1 191,-2 7 0,-1-3 0,-14 3 0,5-14 0,0-8 0,-5-13 0,13-1 0,1-24 0,10-4 0,7-18 383,0 4-383,0-3 0,7 8 0,-5 1 0,13 10 0,-13 6 0,20 9 0,-11 11 0,12 7 0</inkml:trace>
  <inkml:trace contextRef="#ctx0" brushRef="#br0" timeOffset="115409">27120 7458 5734,'0'-10'0,"-8"4"0,-8 20 0,-2 9 0,-6 18 0,7 10 0,-7-3-2164,-1 13 2164,-9-4 0,15-26 0,-2 0 170,1 0 1,-2 0-171,-9 12 0,-3-1 0,4-10 0,0-1-231,-3 10 1,0-2 230,4-14 0,1-3 0,-1-1 0,1-1 0,-24 20 0,17-23 0,-1-1 0,2 4 0,0 0 0,-3-6 0,-2-1 0,-5 5 0,0-1 0,6-6 0,-1 0 0,-24 8 0,-1 1 0,18-8 0,0 0 0,-10 5 0,0 0 0,15-8 0,1-2 0,6 1 0,0-1 0,-2-3 0,-1-2-117,-29 2 117,7-4 0,2-4 0,0-6 0,6-7 0,8 1 0,-1-2 0,-13-11 540,14 9 1,0 0-541,-9-6 0,20 10 0,0 2 0,-19-8 0,15 7 0,0 0 0,-10-7 162,-2 2-162,24 9 0,8 2 526,-1 3-526,1 1 143,7-5-143,-6 9 489,6-8-489,-8-1 0,1-2 0,7-3 0,-6 5 0,13 0 0,-13-1 0,6-4 0,-7 4 0,6-9 0,-4 4 0,4-4 0,-6 4 0,-1-8 0,1 15 0,7 0 0,1 24 0,-6 35 0,3 1 0,3-16 0,-1 1 0,-3 7 0,2-2 0,6 13 0,-3-18 0,0-3 0,7 3 0,0-10 0,0-1 0,0-18 0,0-63 0,0 8-308,0 5 1,0-8 0,0 5 307,-1 10 0,2-1 0,0-11 0,2-6 0,0 7 0,6-13 0,-6 13 0,3 4 0,16 16 0,-3 11 0,14 7 0,29 23 0,-14-2 0,-12 2 0,0 2 0,6 11 0,-17-3 0,-2 1 0,4 11 0,-11-1 0,-8 2 0,-15 4 0,-11 19 0,-16-14-330,-6-4 330,16-16 0,-2-1 0,-25 13 0,22-17 0,1-2 0,-14 8 889,9-2-889,1-9 0,14-6 0,9-5 0,3-10 0,28-5 0,4-15 363,9 6-363,5-9 0,-6 16 0,-1-3 0</inkml:trace>
  <inkml:trace contextRef="#ctx0" brushRef="#br0" timeOffset="115692">25135 7954 5734,'0'-15'0,"22"-5"0,6-2 0,29-3 0,-6 4 0,6 5 0,-7-4 0,0 4 0,-1-9 0,-7 8 0,-8 2 0,-25 10 0,-11 5 0,-15 0 0</inkml:trace>
  <inkml:trace contextRef="#ctx0" brushRef="#br0" timeOffset="116192">25268 7820 5734,'-9'5'0,"-6"5"0,13 34 0,-13-8 0,13 24 0,-5-23 0,7 3 0,0-17 0,7-4 0,3-19 0,6-10 0,8-6 0,9-14 0,9 7 0,-7 3 0,-3 10 0,-16 15 0,1 5 0,-1 6 0,-7 10 0,-1-5 0,-16 9 0,-1-8 0,-7 3 0,-8-4 0,-9-9 0,5-8 0,-10-14 0,19-6 0,-5-5 0,15 0 0,-6-4 0,14 8 0,-7-3 0,16 10 0,8 4 0,2 2 0,6 8 0,-14 2 0,4 9 0,-12 1 0,5 9 0,-7 2 0,0 4 0</inkml:trace>
  <inkml:trace contextRef="#ctx0" brushRef="#br0" timeOffset="117242">22242 11892 5734,'-26'-21'0,"2"5"0,15-3 0,1 7 0,8-3 0,22 10 0,-1 0 0,19 5 0,0 0 0,-5 0 0,21 0 0,-20 0 0,5 0 0,-17 0 0,-8 0 0,-14 0 0,-4 5 0,-22 0 0,-1 6 0</inkml:trace>
  <inkml:trace contextRef="#ctx0" brushRef="#br0" timeOffset="117642">22142 11871 5734,'0'48'0,"0"16"0,0-18 0,0 13 0,0-22 0,0-6 0,0-5 0,0-10 0,0-1 0,8-10 0,8-5 0,17-5 0,17-6 0,9 5-277,-1 2 277,7 13 0,-14 7 0,6 11 0,-15 8 0,-8 2 0,-11 9 0,-13-4 0,-18 23 0,-3-24 0,-20 13 0,5-28 0,1 0 0,1-10 0,7-1 0,1-10 0,14-5 0,4-10 0,14-6 0</inkml:trace>
  <inkml:trace contextRef="#ctx0" brushRef="#br0" timeOffset="118155">24739 11561 5734,'-26'-10'0,"17"0"0,18-1 0,17 1 0,36-5 0,-14 4 0,2 3 0,1 1 0,-2-4 0,-9 9 0,-2-1 0,-11-7 0,12 9 0,-21-3 0,-1 8 0,-10 2 0</inkml:trace>
  <inkml:trace contextRef="#ctx0" brushRef="#br0" timeOffset="118593">24937 11520 5734,'-9'-16'0,"-6"6"0,13 14 0,-12 17 0,12 11 0,-8 3 0,-2 4 0,1 19-216,-1-15 1,0-1 215,-5 16 0,5-23 0,0 0 0,-6 15 0,9-18 0,18-25 0,17-28 0,14 1 0,-5-1 431,13 5-431,9 6 0,-4 14 0,-20 7 0,-2 4 0,4 13 0,-4 17 0,-21-13 0,-3 4 0,-14-5 0,-3 0 0,-6-9 0,-1-3 0,1-13 0,-8-1 0,6-5 0,-14-5 0,7-15 0,6 2 0,12-12 0,16 5 0,8-6 0,7 3 0,1-2 0</inkml:trace>
  <inkml:trace contextRef="#ctx0" brushRef="#br0" timeOffset="119074">26227 11220 5734,'42'-11'0,"6"-3"0,-13 13 0,13-8 0,-14 8 0,7-9 0,-15 9 0,-3-3 0,-6-1 0,0 4 0,-1-4 0,1 1 0,-16 3 0,-2-4 0</inkml:trace>
  <inkml:trace contextRef="#ctx0" brushRef="#br0" timeOffset="119702">26276 11220 5734,'-7'20'0,"-2"20"0,-8 5 0,9-6 0,0 1 0,-9 16 0,9-22 0,0-2 0,-1 5 0,1-3 0,8-17 0,0 3 0,0-19 0,8-2 0,1-14 0,29-10 0,14-3 0,8 2-142,-27 14 1,-1 4 141,17 2 0,-6 2 0,19 17 0,-23-4 0,16 19 0,-30-1 0,-1 9 0,-14 10 0,-10 1 0,-10 10 0,-14-4 0,-1-2 0,-8-5 0,-8-5 0,6-8 283,-12-4-283,12-17 0,-20-3 0,25-18 0,-8-7 0,28-11 0,10-22 0,10 18 0,13-13 0,-4 28 0,5 6 0,0 5 0,-6 5 0,6 10 0,-8-3 0,1 12 0,-1-3 0,-6 0 0,4-1 0,-12 0 0,6 1 0,-8 0 0,-8-5 0,-1-7 0,-8-4 0</inkml:trace>
  <inkml:trace contextRef="#ctx0" brushRef="#br0" timeOffset="140059">27434 2787 5734,'-9'-15'0,"-6"3"0,13-7 0,-12 3 0,4 0 0,-14 1 0,6 4 0,-35 6 0,22 0 0,-25 5 0,16 9 0,-2 3 0,0 13 0,-6 1 0,13 10 0,2 1 0,2 9 0,12-4 0,-12 9 0,13-4 0,1 4 0,2 1 0,6 0 0,0-1 0,-6 6-272,6 0 272,0 5 0,2-29 0,-1 1 0,3 0 0,1 0 0,0-1 0,-1 1 0,-3 0 0,1-1 0,-2 29 0,0-5 0,1 4 0,1-13 0,6-9 0,0 1 0,-6 12 0,6-14 0,2-1 0,6 15 0,2 13 0,8-10 0,-1 6 0,8-15 0,-5-9 0,12 3 0,-13-8 0,14 4 0,1 9 0,2-16 0,-2 15 0,-2-27 0,2 12 0,2-12 0,13 4 0,-13-11 0,5-5 272,0-5-272,3 0 0,6-5 0,-3-5 0,2-4 0,-10 1 0,-1-3 0,12-3 0,0-3 0,-12-1 0,-3-3 0,0-3 0,-2 0 0,-1 2 0,-1-1-172,0-4 1,-3 0 171,13-15 0,-14 0 0,5 1 0,-12 0 0,5-6 0,-15-5 0,-1 24 0,-1-1 0,-6-29 0,4 27 0,-2 1 0,-6 1 0,-2 0 0,1-2 0,-1 0 0,1 1 0,-1 2 0,-2-1 0,-1 1 0,-1-29 0,-7 5 0,-1 1 0,1 4 0,-1 0-111,8 0 111,-13 5 0,13 14 0,-1-2 0,-9-1 0,-2 1 0,7 0 0,0 0 0,-5 2 0,0 2 0,-7-6 0,-7 2 0,7 4 0,-5 4 0,5 2 339,1 4-339,-7 1 115,7-6-115,-1 5 0,2 0 0,8 11 0,-8 0 0,5 9 0,-19-3 0,3 4 0,-7 0 0,8 0 0,11 0 0,6 0 0,0 0 0,1 0 0,-1 0 0,8 4 0,2 2 0,14 0 0,-5 3 0,13-8 0,-13 8 0,12-8 0,-12 9 0,13-5 0,-6 6 0</inkml:trace>
  <inkml:trace contextRef="#ctx0" brushRef="#br0" timeOffset="145730">27384 5381 5734,'0'-15'0,"-7"3"0,-2-7 0,-8 12 0,1-11 0,-1 11 0,-7-8 0,6 5 0,-6-1 0,0 5 0,6-3 0,-21 4 0,19-1 0,-26-3 0,26 7 0,-19-2 0,21 4 0,-13 0 0,12 0 0,-12 0 0,13 0 0,-14 0 0,7 0 0,-8 9 0,0-7 0,7 12 0,-5-4 0,5 2 0,0 3 0,-5 0 0,5-4 0,-14 23 0,12-10 0,-10 16 0,12-5 0,3-7 0,-2 0 0,-12 18 0,17-16 0,0-1 0,-11 13 0,5 4 0,9-14 0,1 1 0,-10 28-203,10-25 0,1-1 203,-3 21 0,-6 1 0,7 0 0,1 5 0,6-5 0,-1-14 0,0 3 0,9-3 0,1 1 0,-3 17 0,0 1-333,4-15 0,2-2 333,4 3 0,3-2 0,7 17 0,-7-27 0,1-1 0,1-1 0,2 0 0,-1 0 0,0 0-182,0 2 0,1-1 182,3-1 0,1 0 0,0 0 0,0 0 0,2 0 0,2-2 0,14 21 0,-13-25 0,4-1 0,8 4 0,3-1 0,-5-4 0,1-1 0,10 3 0,2-1 0,-12-11 0,0-1 0,0-2 0,0-1 0,0-4 0,0 0 0,0 2 0,0 0 0,34-4 0,-34 0 0,0-2 0,33-9 0,-22-2 0,0-1 0,-8 0 0,0-1 0,8-5 0,0-2 0,15-15 0,-27 13 0,0-1 0,-2-1 0,-1-1 0,-3-2 0,-1 0 0,3 1 0,-1-3 0,6-14 0,-1-1 0,-8 8 0,-1 1 0,10-12 0,-3 1 0,3-16 0,-7-3 0,5 8 0,-13-7 0,-5 20 0,-2-1 0,-5 8 0,-3-2 0,2-7 0,-2-1 0,-3-19 0,0-4 0,-4 32 0,0 0 0,4-2 0,-1 0 0,-6-3 0,-1 1 0,4-1 0,-1 0 0,-7-3 0,0 1 0,3 3 0,-1-2 0,-5-15 0,-1 1 0,3 16 0,0 0 0,1-12 0,-1 1 0,-3 17 0,0 2 0,3-1 0,1 0 0,-14-22 0,-5-2 282,12 13-282,-12 0 0,13 7 0,-13 4 0,5 0 660,-15 4-660,6 2 403,-5 9-403,0 1 0,-17 0 0,11 8 0,-9-2 91,29 5-91,2 2 0,7-2 0,1 4 0,7-5 0,-13 4 0,11-3 0,-13 4 0,7 0 0,-7 0 0,6 0 0,-6 0 0,15 4 0,-6-3 0,13 8 0,-5-12 0,14 2 0,3-19 0,6-1 0</inkml:trace>
  <inkml:trace contextRef="#ctx0" brushRef="#br0" timeOffset="147917">29848 2105 5734,'-16'-21'0,"-1"-4"0,1 3 0,-8-8 0,-2 4 0,-7-5 0,-7 0 0,-3 0 0,-6 0 0,-1 4-327,-7-3 327,-2 13 0,27 5 0,-2 0 0,2 5 0,-2 2 0,-17-2 0,-1 0 0,11 1 0,-1 1-335,-14 2 0,0 0 335,14-1 0,2-1 0,2 4 0,0 1-220,-2-2 1,0 0 219,2 1 0,0 2 0,1-1 0,-1 0 0,-3 0 0,1 0 0,2 0 0,1 0 0,-1 0 0,0 0 0,-6 0 0,0 0 0,6 0 0,-1 0 0,-6-1 0,0 2 0,7 3 0,1 1 0,0-2 0,0 1 0,4 2 0,0 3-2,-26 5 2,10-2 0,1 7 0,6-2 0,-1 3 0,-4 10 0,4-2 3,18-7 0,1 2-3,-19 20 0,5-5 0,-1 3 0,14-9 0,1-1 12,-16 12 1,1-1-13,13-10 0,2-2 0,3 1 0,0 0 63,-4-2 0,2 0-63,6 0 0,-1 3 0,-9 7 0,-1 2 0,9-7 0,1 0 0,-6 9 0,0-1 0,-9 15 0,17-24 0,-1 0 0,1-5 0,-1 2 0,-7 14 0,0 2 0,10-12 0,-1-1 0,-8 9 0,0 1 0,10 3 0,0-2 0,-3-12 0,-1 0 0,4 13 0,1-1 0,-12 13 0,7 5 0,1 0 0,7-20 0,1 1 0,-1-9 0,2 0 0,1 6 0,2 0 0,-3 21 0,6-25 0,2-1 0,6 26 0,-5 5 0,13-25 0,-6-1 0,8-8 288,-1 9-288,1-9 642,-1 3-642,8 1 0,-6-4 0,21 17 0,-19-14 348,19 10-348,-13-19 3,-1-1-3,7-4 0,-7 0 0,1-1 0,5-4 0,-5 4 0,14-4 0,-8-4 0,1 1 0,22 9 0,-6-7 0,3 0 0,-5-4 0,0 0-272,-3 0 1,0-2 271,4-1 0,-3-1 0,7 4 0,5-5 0,-15 3 0,6-8 0,-6 13 0,0-12 0,6 7 0,-6-9 0,15 0-1607,10 0 1607,-34 0 0,2 0 0,8 0 0,2 0-6,-7 0 1,1 0 5,5 0 0,2 0 0,17-2 0,1 0 0,-14-1 0,1 0-310,14-2 0,-2-1 310,-20 4 0,-3-1 0,1-2 0,-1 1-150,-6 3 1,0 0 149,6-3 0,1-1 0,-8 3 0,2-2 0,20-5 0,0-1 0,-17 4 0,-1-1 0,19-4 0,-1-2 0,-21 5 0,0 0 0,6-4 0,0-1 0,-5 0 0,-2-1 0,5-1 0,-2-1 0,23-15 0,-28 16 0,2-1 0,7-6 0,1 0 0,-9 5 0,0-1 0,9-6 0,-3-1 0,4-7 1251,6-4-1251,-6 0 0,1 0 0,4-6 0,-12 1 0,6-10 0,-15 3 0,-10 18 0,-1-1 0,3-31 0,-9 29 0,-1-1 59,0-2 0,-2-1-59,-4-1 0,-2-1 0,4 1 0,0-2 0,-4-19 0,0-1 0,0 13 0,0-3 0,-4-4 0,-1-7 0,-1 5 0,-2-1 0,-3 1-122,1 7 0,-1-1 0,-1 3 122,0-9 0,-1 4 0,-3 2 0,0 1-129,3 2 0,1 1 129,-1 2 0,0 1 0,-3 1 0,1 1 0,6 2 0,-1 0 80,-4 0 0,-3 1-80,1 4 0,-1 0 0,1 0 0,-3 2 47,-4 2 1,-2 2-48,5 2 0,-2 1 0,-27-17 0,6 7 0,-5 8 1020,6 7-1020,-7 9 0,-1 11 0,0 11 0,17 6 0,2 5 0,-7 13 0,15-7 0,0-1 0</inkml:trace>
  <inkml:trace contextRef="#ctx0" brushRef="#br0" timeOffset="148711">30989 1174 5734,'0'-26'0,"0"-4"0,-7 13 0,-10 2 0,-1 20 0,-13 11 0,-2 15 0,-10 10-278,19-16 0,-1 2 278,0 2 0,0 4 0,-5 20 0,3 3 0,8-13 0,2 1 0,-5 14 0,5-1 0,11-18 0,3-1 0,2-4 0,2 0-75,2-1 1,3 0 74,11 25 0,6-7 0,10-5 0,10-14 0,14-2 0,-6-18 0,13-3 0,-12-9 0,12-5 0,-20-5 0,11-6 0,-27-9 0,11-16 0,-28 7 0,3-11 547,-14 14-547,-14 0 158,3 0-158,-21 5 0,7 1 0,-8 4 0,-8 9 0,-1 3 0,0 9 0,-6 0 0,13 5 0,-6 1 0,8 8 0,8 3 0,-7 3 0,7 10 0,-16 2 0,6 14 0,12-22 0,-1-1 0,3 3 0,-1 0 0</inkml:trace>
  <inkml:trace contextRef="#ctx0" brushRef="#br0" timeOffset="151711">22093 11820 5734,'7'25'0,"-5"-8"0,5 3 0,-7-5 0,0-4 0,0 4 0,0 0 0,0 6 0,0 5 0,0 5 0,0 9 0,0-6 0,0 6 0,0-9 0,0-5 0,-7 4 0,5-3 0,-5 8 0,7-7 0,0 2 0,0-10 0,0-4 0,0 8 0,0-6 0,0 21 0,0-15 0,0 24 0,7-15 0,-5 4 0,13-2 0,-6-14 0,0 9 0,6-8 0,-13 3 0,12-4 0,-5 4 0,1-3 0,4 3 0,-5-4 0,8 4 0,0-3 0,-1-1 0,1-2 0,-1-3 0,1 0 0,7 4 0,-6-4 0,6 0 0,0 4 0,-6-9 0,13 4 0,-12-9 0,12-2 0,-13-4 0,6 0 0,-7 0 0,7 0 0,-6 0 0,6-4 0,0-7 0,-6 0 0,6-4 0,-7 0 0,6 4 0,-4-9 0,5 9 0,-8-9 0,-7 4 0,6-9 0,-13 7 0,5-6 0,-7 13 0,0-13 0,0 11 0,0-11 0,0 8 0,0 0 0,0 1 0,-7 0 0,5 4 0,-20-18 0,11 10 0,-5-6 0,1 6 0,6 3 0,-1-5 0,-4 5 0,12 1 0,-13 5 0,6-1 0,-8-4 0,8 4 0,-5-4 0,4-5 0,-6 8 0,-1-12 0,8 12 0,-6-3 0,6 0 0,-7-5 0,-1 2 0,1-6 0,6 13 0,-12-9 0,19 9 0,-19-4 0,20 5 0,-13 4 0,6-3 0,-8 3 0,8-4 0,-5-1 0,4-4 0,-6 8 0,-1-6 0,8 7 0,2-4 0,-1-1 0,-1 5 0,0-3 0,-13 8 0,11-4 0,-13 5 0,8 0 0,-1 0 0,-7 0 0,6 0 0,-6 5 0,7 1 0,1 0 0,-1 3 0,1-8 0,-1 13 0,1-12 0,6 12 0,-4-8 0,12 4 0,-5 0 0,7 1 0,0-1 0,0 0 0,0 1 0,0-1 0</inkml:trace>
  <inkml:trace contextRef="#ctx0" brushRef="#br0" timeOffset="153343">22539 11716 5734,'-7'-5'0,"-2"-5"0,-8 9 0,1-3 0,-8 4 0,5 0 0,-12 0 0,13 0 0,-14 0 0,-1 0 0,6 0 0,-4 0 0,7 0 0,5 9 0,-5-2 0,-7 3 0,11-1 0,-11 2 0,14 0 0,1 4 0,-1-9 0,8 8 0,-6-7 0,6 12 0,0-3 0,-6 5 0,6 4 0,0-3 0,-6 8 0,13-4 0,-5 5 0,0-4 0,5-2 0,-6-5 0,8-3 0,-7 7 0,5-12 0,-5 17 0,7-12 0,0 9 0,0-1 0,0 10 0,0-6 0,0 6 0,0-10 0,7 1 0,-5 5 0,13-4 0,-6 2 0,0-7 0,6 8 0,-6-8 0,0 3 0,6-4 0,-13 0 0,12 4 0,-12 1 0,13 1 0,-13 3 0,20 10 0,-11-10 0,13 13 0,-15-21 0,6 3 0,-6-4 0,7 4 0,1-3 0,-8 3 0,6-9 0,1 13 0,3-11 0,5 8 0,-8-7 0,1-7 0,7 7 0,-6-7 0,6 7 0,0-3 0,-6 5 0,6-5 0,-7-1 0,-1-5 0,1-4 0,6 3 0,-4-8 0,5 4 0,7-10 0,-3 0 0,5-1 0,-10-3 0,-6 8 0,0-9 0,-1 5 0,1-10 0,-1 3 0,1-3 0,-1 0 0,1-5 0,-1-7 0,1-13 0,-8 11 0,-2-14 0,-7 1 0,0 3 0,0-5 0,0 13 0,0 0 0,0 0 0,0-19 0,0 15 0,-7-19 0,-2 22 0,-8-4 0,-7-13 0,6 8 0,-6-9 0,8 19 0,-8 1 0,5 8 0,-12-3 0,13 4 0,-6 5 0,0 1 0,6 5 0,-21 0 0,11 4 0,-5 1 0,-13 5 0,24 0 0,-24 0 0,21 0 0,-8 5 0,0 1 0,-15 13 0,18-6 0,-8 2 0,21-6 0,-7-3 0,6 8 0,-6 7 0,-7 15 0,11-3 0,-12 12 0,16-8 0</inkml:trace>
  <inkml:trace contextRef="#ctx0" brushRef="#br0" timeOffset="165777">28410 5112 5734,'-32'0'0,"12"0"0,-11 0 0,22-4 0,9-2 0,9-14 0,30-2 0,12-13-583,-12 16 0,5 1 583,11-7 0,4 0 0,-1 1 0,3-1-534,-11 5 1,3 0-1,-2 0 534,-3 2 0,-1 0 0,2 1 0,5-3 0,1-1 0,-1 1 0,-3 1 0,-2-1 0,2 1 0,3 0 0,1 0 0,-1 0 0,-3 0 0,-1 0 0,0 1 0,0 1 0,0 2 0,-1 0-332,-2-1 0,0 1 0,-1 0 332,17-4 0,-2 1-337,-2 0 0,-2 0 337,-3 5 0,-1 0 101,5-5 0,-2 1-101,-15 8 0,-1 0 626,1-4 0,-3 2-626,2 5 1116,-14 2-1116,-2-1 972,-8 4-972,-14-4 847,-11 19-847,-17-1 0,-14 17 0,-3-4 0</inkml:trace>
  <inkml:trace contextRef="#ctx0" brushRef="#br0" timeOffset="168579">28575 5443 5734,'24'-15'0,"2"-1"0,21-14-853,-18 12 1,1-1 852,12-5 0,6-3 0,7-3 0,5-3 0,0 1 0,-11 7 0,-1 0 0,4 0-508,-1-1 0,5-1 0,-1 0 0,-2 2 508,1 0 0,-2 1 0,0 1 0,0-1 0,1-1 0,0 1-161,-1 1 0,0 1 0,0 0 161,-3 2 0,0 2 0,2-2 0,8-3 0,2-1 0,-3 2 0,3 1 0,-3 1-139,-12 3 0,0 0 0,-5 2 139,17-6 534,-8 6-534,-17 5 1738,-9-1-1738,-8 6 1654,1 0-1654,-23-9 711,10 2-711,-26-18 0,13-1 0,-15-11 0,6-9-420,-14-7 420,19 26 0,1-2 0,-5-2 0,1-1 0,2-1 0,2-2-351,-4-3 1,1-1 350,2 0 0,0 0 0,-3-3 0,-1 1 0,0-1 0,1 1 0,-1-1 0,1 1 0,3 1 0,0 1 0,-3 0 0,1 1 0,6 3 0,-1 2-200,-5-1 0,-1 1 200,7 2 0,0-1 0,-6-1 0,-1 0 0,2-1 0,2-1 0,-1-1 0,0 0 0,-3 2 0,1 0 0,2-2 0,0 0 0,0 2 0,0 0 0,1 0 0,1 0 0,2 0 0,1 1 0,0 2 0,-1 0 0,2 2 0,-2 0 0,-3 0 0,0 1-161,-6-29 161,-6 5 0,0-4 0,6 13 0,-6-7 0,7 8 0,1 0 0,-1-4 0,0 8 0,1-7 0,-1 7 365,1 2-365,-1 1 686,1 12-686,7-1 442,1 8-442,1 0 189,5 5-189,-13-3 0,14 7 0,-14-7 0,13 7 0,-13-7 0,13 7 0,-5-3 0,0 5 0,5-1 0,-20 1 0,4 4 0,-16 2 0,1 4 0,-7 4 0,-2 2 0,-23 9-401,32-9 1,-2 0 400,-12 5 0,-3 2-663,-7-5 1,-2 1 662,14 0 0,-3 2 0,0-1-499,-6-1 0,-1-1 0,-2 1 499,-2 1 0,-2 1 0,0-1-491,-3 1 1,1-1 0,-2 0 490,16-3 0,-1 0 0,0-1 0,1 1 0,-15 1 0,0 1 0,1-1 0,0-1 0,-1 0 0,2 0-203,0-2 0,2 0 1,0 1 202,3-1 0,2 0 0,0 0 0,-1 0 0,2 0 0,0-1 0,6 0 0,1 0 0,1 0 0,1 2 0,0 1 0,2-1 0,-12 0 0,2 0 249,3 1 1,2 1-250,14-3 0,0 0 0,-30 1 1140,22 3-1140,9-8 1766,9 4-1766,7-5 1828,1 0-1828,7 4 469,1 2-469,8 9 0,0-3 0,0 7 0,8 2 0,-6 5 0,5 14 0,-6-4 0,-2 3 0,1-5 0,0 1-307,3 14 1,1 2 306,-3-10 0,0 1 0,6 4 0,1 1 0,-7 1 0,0 2-492,2 4 1,1 0 491,0 3 0,-1 0 0,1 3 0,1-1 0,4 1 0,-1 0 0,-3-1 0,-1 0 0,3-3 0,1 2 0,-1-7 0,2 2 0,-1-2 0,1 7 0,2-1 0,-1-9 0,1 1 0,-1-3 0,3 0 0,-2-3 0,-2 0 0,0 1 0,4-2 0,-2-1 0,-2-2 0,-1 0 0,1-1 0,-2 1-48,-2-4 1,0 2 47,6 11 0,0-1 0,-6-10 0,1 0 0,2 6 0,0-1 0,7 14 0,-11-21 0,1 0 0,12 21 0,-9-23 0,0 0 0,1 17 0,6-3 0,-6 1 0,8 7 0,-1-7 0,1 8 0,-9-19 0,0 1 0,9 19 0,-12-22 0,-1 0 0,11 16 0,-13-9 0,5 0 0,0-7 0,-5 5 0,6-11 0,-8 6 544,0-15-544,7 1 1034,-5 0-1034,5-1 113,-7 6-113,7-5 0,-5 14 0,6-17 0,-8 11 0,0-18 0,0 4 0,7-4 0,2-6 0,8 0 0,-1-5 0,1-9 0,7 2 0,1-13 0,8 4 0,15-9 0,-4-6-219,-10 13 1,4-1 218,13-12 0,3-2-710,-2 5 0,2 0 710,-9 2 0,2-3 0,-1 3 0,12-4 0,0 2 0,-17 6 0,0-1 0,0 2 0,18-6 0,0 1-238,-19 9 1,0 0-1,3 0 238,7-4 0,2 1 0,-2 1 0,9 1 0,0 0-274,-11 2 1,1-2 0,-3 4 273,1 5 0,-2 1 0,-1-4 0,2 0-133,10 1 0,0 1 133,-14 2 0,-1-1 0,11-2 0,-1 2 987,7 4-987,-1-4 704,-22 7-704,4-2 0,-21 4 991,6 0-991,-7 0 0,-15 0 0,-4 0 0</inkml:trace>
  <inkml:trace contextRef="#ctx0" brushRef="#br0" timeOffset="182354">3853 4699 5734,'0'-15'0,"0"3"0,-7 2 0,5 15 0,-6 15 0,8 22 0,0 15 0,-3-20 0,-1 3-121,0 4 0,-1 5 121,0 0 0,-1 5 0,0-2-672,-2 11 0,0 0 672,4-9 0,2 2 0,-1-1 0,-2-5 0,-1-1 0,2-3-358,3 7 1,0-2 357,-6 10 0,-1-4-119,7 5 119,-7-10 0,8-11 189,0-1-189,0-17 1244,0 1-1244,-7-13 834,5-1-834,-5 0 153,7 1-153,0-1 0,0 0 0,0 1 0,0-1 0,0-9 0,0-11 0,7-12 0,2-14 0,8-5 0,-1-1 0,8-9 0,2 9 0,7-4 0,0 9 0,-6 14 0,1 1 0,18-7 0,-14 13 0,0 3 0,11 2 0,-3 16 0,-7 11 0,0 19 0,-7 13 0,-2 14 0,-21-13 0,-4 1-348,1-9 0,-2-1 348,-11 13 0,-5-2 0,2-15 0,-3-4 0,-5 0 0,-2-2-150,2-3 1,-1-2 149,-3-3 0,-1-3 0,-30 8 0,0-13 0,-5-14 0,30-14 0,1-5 0,-20-16 0,27 6 0,4-3 0,-1-29 0,13 2 0,6 24 0,1-1 0,10-22 0,-5-8 0,13 18 0,-13 2 0,12 19 0,-12 3 0,13 17 0,-13 7 0,5 12 0</inkml:trace>
  <inkml:trace contextRef="#ctx0" brushRef="#br0" timeOffset="183061">3522 2280 5734,'-22'59'0,"0"1"0,4-6 0,5-4 0,7-15 0,5-3 0,8 21 0,2-12 0,8-16 0,14-19 0,4-12 0,14-19 0,-6-12-401,-3-15 401,-22 22 0,-3-2 0,-1 1 0,-2-1 0,-3-3 0,-2-1-78,-1-1 0,-4 2 78,-10-20 0,7 5 0,-14 43 0,13 19 0,-5 20 0,14 18 0,2 8-47,-1-25 1,1 2 46,2 1 0,2 0 0,-1 1 0,1-2 0,7 0 0,1-2 0,-1-1 0,2-2 0,2-3 0,2-2-12,23 16 1,8-10 0,2-6 0</inkml:trace>
  <inkml:trace contextRef="#ctx0" brushRef="#br0" timeOffset="183313">4514 2094 5734,'0'-15'0,"0"4"0,15 1 0,11 0 0,23 5 0,-2-5 0,2 0 0,-8 4 0,1-1-250,14-2 1,0-1 249,-21 4 0,-2 2 0,4 1 0,-3 0 0,11-6 0,2 7 0,-21-2 0,-2 4 0,-8 0 0</inkml:trace>
  <inkml:trace contextRef="#ctx0" brushRef="#br0" timeOffset="183544">4647 2249 5734,'38'3'0,"1"0"0,21-4 0,5-3 0,-2 0 0,1-3-636,-16 1 1,1-2 0,-3 1 635,1 0 0,-4-2 0,-5-1 0,-1 1 155,1 3 0,-2 0-155,23-13 374,-17 7-374,-4-3 0,-27 0 0,4 4 0,-15-4 0</inkml:trace>
  <inkml:trace contextRef="#ctx0" brushRef="#br0" timeOffset="183831">5738 1671 5734,'24'-11'0,"16"1"0,6 2 0,4 1 0,-8-1 0,1 0 0,15-2 0,3-1 0,-4 1 0,-2-1-642,-6 3 0,-1 0 642,0 0 0,-4 1 0,11 2 409,-31 0-409,-7 5 0,-15 5 0,-4 0 0</inkml:trace>
  <inkml:trace contextRef="#ctx0" brushRef="#br0" timeOffset="184602">5755 1836 5734,'-13'31'0,"0"0"0,-11 31 0,8-9 0,-1-3 0,0-13 0,8-1 0,2-15 0,14-10 0,2-22 0,23-10 0,3-15 0,14-1-312,1 1 312,7 5 0,-6 5 0,6 10 0,-15 6 0,21 24 0,-32 13 0,15 20 0,-37 10-315,-9 5 315,-9 1 0,-2-30 0,-2 0 0,-13 25 0,-14-7 0,16-24 0,-2-3 0,-18 5 0,4-5 0,16-24 302,8-6-302,6-14 0,10-1 0,10-10 325,6 0-325,1 0 0,-1 4 0,1 2 0,-1 9 0,1 6 0,-1 0 0,1 9 0,-1-3 0</inkml:trace>
  <inkml:trace contextRef="#ctx0" brushRef="#br0" timeOffset="184879">6945 1722 5734,'0'-25'0,"0"3"0,-7-3 0,5 4 0,-5 1 0</inkml:trace>
  <inkml:trace contextRef="#ctx0" brushRef="#br0" timeOffset="185082">7011 2167 5734,'34'16'0,"-1"3"0,14-3 0,-10 5 0,4 0 0,-25 8 0,-23 8 0,-19 15 0,0-17 0,-5 1 0,-5 5 0,-3 2 0,8-10 0,0 0 0,1 0 0</inkml:trace>
  <inkml:trace contextRef="#ctx0" brushRef="#br0" timeOffset="186062">4647 5453 5734,'35'-10'0,"0"1"0,7 0 0,2 0 0,7-1 0,1 0-562,-2 0 0,-3 0 562,-9 4 0,-2 1 0,22-6 152,-1 2-152,-7 4 0,0-1 234,-8-3-234,-9 7 0,-9-2 0,-15 8 0,-2 2 0</inkml:trace>
  <inkml:trace contextRef="#ctx0" brushRef="#br0" timeOffset="186376">4746 5929 5734,'24'0'0,"9"0"0,24 0 0,-3-4 0,4-2-885,-12 3 0,2 0 885,15-6 0,0-2 0,-16 3 0,-4 0 0,-4 0 0,0 0 57,5 0 1,0 1-58,16-3 0,-15 2 0,-3 1 0,-2 0 387,21-2-387,-50 4 0,11-1 0,-13-4 0</inkml:trace>
  <inkml:trace contextRef="#ctx0" brushRef="#br0" timeOffset="187029">6482 5381 5734,'41'-5'0,"8"0"0,-17-2 0,2-1-602,7 0 0,1 0 602,0-3 0,1 1 0,2 0 0,0-1 0,-3 1 0,-2 0 0,-5 2 0,-2-1 187,0 0 1,-1-1-188,10-2 200,-9-2-200,-9 8 0,-22 1 0,-4 5 0</inkml:trace>
  <inkml:trace contextRef="#ctx0" brushRef="#br0" timeOffset="187329">6796 4947 5734,'0'2'0,"8"15"0,0 21 0,0 8 0,-2-7 0,-1 3-2268,7 17 0,-2 2 2268,-5-13 0,0-2 0,2 3 0,2 0 365,-1-7 1,1 0-366,-1-1 0,0-1 710,1 23-710,6-6 0,-13-16 0,5 4 0,-7-21 607,0 5 0,0-28 0,0-2 0</inkml:trace>
  <inkml:trace contextRef="#ctx0" brushRef="#br0" timeOffset="187587">7226 5360 5734,'24'-16'0,"2"1"0,14 0 0,10-1 0,-18 8 0,2 0-413,0-2 0,0 1 413,6 1 0,1 0 0,-3-3 0,-1 1 0,1 2 0,0 0 0,-5 0 0,0 1 267,24 1-267,-22 2 137,3 4-137,-19 0 0,-3 4 0,-8 2 0</inkml:trace>
  <inkml:trace contextRef="#ctx0" brushRef="#br0" timeOffset="187881">7656 4967 5734,'0'58'0,"0"-5"0,0-10 0,0 4-976,4 13 0,0 0 976,-4-14 0,2 1 0,4 14 0,2-3 68,-4-20 0,1-3-68,3-1 0,1-2 0,8 21 421,-8-2-421,5-19 0,-12-2 0,6-14 246,-8-1 1,7-19 0,2-3 0</inkml:trace>
  <inkml:trace contextRef="#ctx0" brushRef="#br0" timeOffset="188654">8698 4781 5734,'-24'-5'0,"6"0"0,-13 5 0,5 0 0,-7 9 0,0 3 0,0 13 0,7 1 0,2 15 0,8 6-364,-1 10 364,12-22 0,1 1 0,0-1 0,1-1 0,2 5 0,2-1 0,-2-4 0,2 0 0,2-1 0,1 1 0,5 28-114,8-10 114,-1-6 0,15-1 0,-10-16 0,17-4 0,-19-20 0,12-16 360,2-23-360,-6-5 0,-10 10 0,-2-3-217,1-30 217,-7 26 0,-1 0 0,0-3 0,0 0 0,1-3 0,-1 1 0,-3 3 0,-1-2 0,0-15 0,-1 1 0,-2 16 0,-2 0 0,-2-21 0,-1 1 0,2-9 0,-13 5 0,14 23 0,-7 23 0,-6 24 0,10 10 0,-18 28 0,13 11-1746,-1 6 1746,6-25 0,1 1 0,2-2 0,2-1-87,2 1 0,1-1 87,6 26 0,14-11 0,1-9 270,8-16-270,8-11 0,1-10 0,8-5 0,-1-5 1766,-7-10-1766,-1-7 219,-8-9-219,-7 0 0,5-23 0,-13 13 0,-1-19 0,-10 19 0,-14 4 0,-2 1 0,-8 5 0</inkml:trace>
  <inkml:trace contextRef="#ctx0" brushRef="#br0" timeOffset="189465">9508 4451 5734,'-9'4'0,"2"7"0,7 0 0,0 9 0,0-9 0,7 4 0,2-9 0,1 3 0,4-8 0,-4 4 0,-9-5 0,-2 0 0,-9 4 0,3 2 0</inkml:trace>
  <inkml:trace contextRef="#ctx0" brushRef="#br0" timeOffset="189705">9723 5060 5734,'8'-10'0,"8"4"0,17 11 0,10 16 0,6 11-469,-23-8 0,-2 2 469,-2 2 0,-2 2 0,2 2 0,-3 4 0,-9 3 0,-2 3 0,1-1 0,-3 2-418,-11 5 1,-5 2 417,-1 1 0,-4 1-87,-10 3 1,-7-1-1,9-16 1,-2 0-1,-2 0 1,-4 0-1,1-1 1,-1 1 0</inkml:trace>
  <inkml:trace contextRef="#ctx0" brushRef="#br0" timeOffset="191052">3572 8027 5734,'0'10'0,"0"-9"0,0-7 0,0-19 0,0 7 0,0-6 0,0 13 0,-7 6 0,-3 0 0,1 14 0,-6-2 0,14 13 0,-14-9 0,13 4 0,-5-5 0,7 1 0,0-1 0,0 0 0,0 1 0,7-6 0,2 0 0,8-10 0,-8-5 0,6-6 0,-13-9 0,-2-15 0,-10 10 0,-14-5 0,-1 25 0,-16 19 0,-1 22 0,17-7 0,0 5-349,3 8 0,2 3 349,-1 3 0,2 2 0,4 2 0,4 1 0,1 1 0,3-1 0,9-5 0,4-2-178,1-2 0,4-1 178,7-6 0,5-2 0,0-3 0,3-2 0,6-5 0,2-4 0,6-3 0,3-5 0,21-5 0,1-6 0,-14-2 0,-1-1-295,11-4 1,-3-1 294,-19 1 0,-4-1 0,16-10 0,-3 1 0,-22-1 0,-2 0 0,-15 1 0,-2-1 0</inkml:trace>
  <inkml:trace contextRef="#ctx0" brushRef="#br0" timeOffset="191337">4746 8140 5734,'0'-19'0,"0"6"0,15-6 0,3 8 0,30-4 0,3-1-319,-15 4 1,2-1 318,-4 4 0,0 1 0,5-4 0,3 0 0,3 1 0,0 1 0,-5 1 0,-1 1 0,-2 0 0,-1 1 0,12 2 0,-15 5 0</inkml:trace>
  <inkml:trace contextRef="#ctx0" brushRef="#br0" timeOffset="191654">4895 8440 5734,'24'-4'0,"16"-11"0,19-7-930,-15 5 1,2-2 929,0 1 0,2-1 0,9-3 0,0-1 0,-10 3 0,-1 2 0,4-3 0,-2 1 289,-10 7 0,-1 0-289,1 0 0,-3 1 0,10-4 305,-14 10-305,-24 12 0,-22 14 0,-3 7 0</inkml:trace>
  <inkml:trace contextRef="#ctx0" brushRef="#br0" timeOffset="192753">6681 7231 5734,'-8'-29'0,"7"15"0,-7 76 0,8-28 0,0 2-998,0 26 0,0 3 998,0-10 0,0 0 0,0 2 0,0 0 0,0-4 0,0 2 0,0 7 0,0-3 62,0-18 0,0-1-62,0 6 0,0-5 434,0-9-434,0-7 0,8-14 0,-7-16 1007,14-15-1007,2-13 0,2-2 0,2-3 0,16-16 40,-13 16 0,0 1-40,9-4 0,7 10 0,-5 15 0,-2 11 0,-2 20 0,-12 7 0,5 14 351,-15 5-351,-9 24 0,-17-8-161,6-24 0,-4-1 161,-25 14 0,-2-5 0,-8-8 0,8-4 0,-6-12 0,13-7 0,2-10 0,2-6 0,13-13 0,-6-8 0,7-10 0,8-4 322,2 4-322,14 2 0,-5 4 0,12 4 0,-4 7 0,14 5 0,1 4 0</inkml:trace>
  <inkml:trace contextRef="#ctx0" brushRef="#br0" timeOffset="193067">7689 7489 5734,'-16'20'0,"-1"-8"0,8 13 0,2-14 0,7-5 0,0-17 0,0-10 0,0-24 0,0 15 0,0-9 0,0 23 0,0 1 0</inkml:trace>
  <inkml:trace contextRef="#ctx0" brushRef="#br0" timeOffset="193273">7888 7903 5734,'9'15'0,"-2"19"0,1 14 0,-6 11-2582,5 6 2582,-14-12 0,0-20 0,-3 0 168,-4 0 0,-5 1-168,-2 3 0,-4 3 0,-1-2 0,-8 8 0,-3 0 0,4-6 0,1 0 0,-1-1 0</inkml:trace>
  <inkml:trace contextRef="#ctx0" brushRef="#br0" timeOffset="200646">6515 6528 5734,'0'-10'0,"8"4"0,23-12 0,13 10 0,-12-6 0,2-1-358,2 6 0,2 1 358,2-5 0,2 0-296,4 0 0,0 1 296,3 1 0,1 0 0,3-1 0,1-1-495,0 2 0,0 1 495,4 0 0,0 0 0,0-1 0,0 1 0,0 2 0,0 0 0,0-2 0,-1 0 0,2 4 0,-2 1 0,-2 0 0,-1 0 0,-2 0 0,2 0 0,-7 1 0,3-1 0,-4 0 0,6-1 0,-1-1 0,-4-1 0,3-1 0,-5 2 0,-3 1 0,0 0-365,22-3 0,-1-1 365,-20 2 0,-1 0 0,17-2 0,-1-1 123,-23 1 0,-2-1-123,18-1 0,1-1 0,-15 2 0,0 0 0,7-2 0,0 1 0,13-4 0,-8-4 0,-6 9 0,-3-4 640,-14 9-640,5 2 1010,-13 4-1010,6 0 921,8 0-921,-5 0 211,6 0-211,-9 0 0,-7 0 0,-1 0 0,1 0 0,-8-5 0,-9-5 0,-2-2 0,-13-7 0,13-2 0,-12-10 0,5-10 0,-8-11-380,1-10 380,11 29 0,0-2 0,-2-5 0,0-1 0,2-1 0,0 0-375,-3-7 0,0 0 375,3 2 0,1 0 0,-3 1 0,-1-1 0,0-13 0,0 1 0,3 16 0,-2 0 0,-7-22 0,-1 2 0,9 26 0,1 2-100,-3-6 0,0 1 100,-7-16 0,13 4 0,-13 1 0,13 4 0,-12 1 0,5 0 0,-1 8 344,-4-16-344,4 19 761,-6-14-761,-1 26 225,-6-24-225,4 26 0,3-18 0,-6 19 0,11 8 0,-13 3 0,0 9 0,5 0 0,-12 0 0,5 0 0,-14 0 0,-2 5 0,-15 0-300,24 0 1,0 1 299,-8 1 0,-1 1 0,-7-1 0,-1 2-1482,-7 1 1,-2 0 1481,16-1 0,-1-1 0,-1 1 0,-3-1 0,-1 0 0,-3 2-379,0 0 0,-4 2 0,1 0 0,1-1 379,-4-1 0,1-1 0,-1 2-164,8-1 0,-2 2 0,1-1 0,4-1 164,-17 2 0,5-2 0,5 3 0,1-1 0,7-1 0,1-1 0,-1 1 0,2-1 0,5-2 0,2 0 763,4-1 0,0 1-763,-24 2 0,7 0 0,1-4 1772,7-1-1772,1-5 1420,1 0-1420,5 4 0,-6-3 885,8 4-885,0-5 131,0 0-131,7 0 0,-5 0 0,6 0 0,-1 0 0,-5 5 0,5-4 0,-7 8 0,7-8 0,2 8 0,8-8 0,-1 4 0,8 0 0,-6-4 0,13 8 0,-12-8 0,4 8 0,-6-8 0,-8 4 0,-2-5 0,1 0 0,1 0 0,15 5 0,-6-4 0,13 8 0,-13-8 0,13 8 0,-5 2 0,7 0 0,0 9 0,0-4 0,0 14 0,7 2 0,3 9 0,6 5 0,-7 1 0,6 9-361,-6 2 361,0-25 0,-1 0 0,1 31 0,-1-29 0,-1 1 0,-5 27 0,5-30 0,0 1 0,-5 28 0,5-5 0,-7-1 0,0-4 0,0-5 0,0 4 0,8-4-33,-6 0 33,5 3 0,-7-3 0,7 0 0,-5 4 0,5-9 0,-7 4 0,0-4 0,0-6 0,0 0 0,0-5 360,0 0-360,0 0 34,0 0-34,0 0 0,0-5 0,0 4 0,0-8 0,0 3 0,0 1 0,0-5 0,0 9 0,0-8 0,0 3 0,0-4 0,8 0 0,-6-5 0,5-1 0,-7 4 0,0-6 0,0 6 0,0-8 0,0 4 0,7 1 0,-5 0 0,6-1 0,-8-5 0,0 0 0,0 1 0,7-5 0,-5 3 0,20-13 0,-11-1 0,20-12 0,2-3 0,9-1 0,8 0 0,0 1 0,-1-1 0,8 0 0,2 1 0</inkml:trace>
  <inkml:trace contextRef="#ctx0" brushRef="#br0" timeOffset="205780">5589 6735 5734,'-16'9'0,"-8"-2"0,-2 12 0,-7 2 0,-7 1 0,1-1 0,-1 2 0,7-8 0,0-1-335,-18 7 0,-1-1 335,14-4 0,0-3 0,-3-4 0,0 0 0,-1 3 0,1 0 0,0-6 0,-1-1 0,1 1 0,0-1-171,3-2 0,0-2 171,1-4 0,1-3 0,3 1 0,0-1 0,-4-4 0,0-1 0,3-1 0,0-1 0,-3 0 0,1-1 0,2-1 0,1-1 0,0 3 0,0 0 0,-25-13 0,1 6 0,14 4 0,10 1 0,9 4 0,0 1 0,13 0 646,-3 9-646,14 2 366,0 14-366,0 19 0,0-4 0,0 15 0,7 4 0,2-13 0,8 9 0,-8-20 0,6-9 0,-13 3 0,5-62 0,-7 21 0,0-15 0,0-4 0,0-6 0,0 0 0,0 1 0,0 0 0,0 13 0,7-2 0,2 19 0,15 1 0,9 9 0,10 2 0,21 4-302,-31 0 0,2 0 302,6 0 0,1 0 0,-1 0 0,0 0 0,-3 0 0,0 0-104,28 0 104,-9 4 0,-15-2 0,-2 7 0,-21 1 0,-19 6 0,-19 14 0,-21 7 0,16-14 0,-2 1 10,-6 4 1,-2 0-11,1-1 0,-2-1 0,-5 0 0,-1 0 0,7-3 0,0 0 0,1-2 0,0-1 48,-24 12-48,15-2 0,9-14 0,9-6 0,8-5 0,14-10 579,4 0-579,21-10 15,11-6 0,8-10 0,7-6 0</inkml:trace>
  <inkml:trace contextRef="#ctx0" brushRef="#br0" timeOffset="206543">8351 3169 5734,'-41'40'0,"20"-15"0,0 2 0,-4 6 0,1 2-718,-1 3 1,0 2 717,-1 1 0,2 1 0,6-1 0,1 0 0,0-2 0,3 0 89,8-2 0,3-1-89,3 26 0,6-28 0,5-3 0,22 9 299,9-5-299,0-26 0,6-18 0,-6-7 0,0-20 484,-1-2-484,-8-17 0,-15 7 0,-3-8 0,-15 8 224,-7 3-224,-2 8 0,-15 6 0,-9 10 0,-10 11 0,-6 19 0,-1 13-987,21-1 0,1 4 987,-2 2 0,1 3 0,0 5 0,0 2 0,0 3 0,1-1 0</inkml:trace>
  <inkml:trace contextRef="#ctx0" brushRef="#br0" timeOffset="207457">4581 4523 5734,'-8'-2'0,"-1"9"0,-7 19 0,-1 10 0,0 5 0,1 1 0,-1 9 0,8-8 0,2 2 0,14-3 0,2-5 0,15-2 0,9-13 0,10-7 0,6-11 0,8-8-296,2-11 296,0-7 0,-2-9 0,-15-4 0,-2-2 0,-14-18 0,-9 14 0,-17-8 0,-17 23 0,-1 0 0,-13 10 0,5 6 0,0 19 296,-13 13-296,12 24 0,7-16 0,0 2 0,3 5 0,0-1 0</inkml:trace>
  <inkml:trace contextRef="#ctx0" brushRef="#br0" timeOffset="209002">6664 8988 5734,'-16'21'0,"6"4"0,-4 6 0,-3 10 0,-8 6 0,-9 5-498,15-24 0,-2 0 498,1 1 0,-2 0 0,-9 2 0,-3 0-426,2 2 1,-4 0 425,-11-1 0,-3-1-371,1 3 0,-3-1 371,12-13 0,-1-1 0,-1-1 0,0 0 0,1 0 0,-1-2 0,-20 6 0,-1-3 0,20-7 0,-1-2 0,1-1 0,-15 5 0,-2-2 0,3-7 0,-3-2 0,2 0 0,-6 3 0,0-3 0,6-3 0,-2-2 0,3 0 0,-3-1 0,3 0 0,-8-2 0,-1 0 0,4-3 0,-1 1 0,-3 1 0,0 0 0,0 1 0,0 0 0,3 0 0,1 1-385,3 1 1,2 0 384,3-4 0,1-1 29,10 3 0,2-1-29,3-2 0,2 1 715,-21-4-715,15 1 1170,9 0-1170,2 4 986,20-3-986,-11 8 429,20-9-429,-13 9 0,13 24 0,-12 7 0,12 26 0,-13 5-449,6-2 449,1-24 0,-1 1 0,0 27-76,2-5 76,7-12 0,-7-11 0,5-8 0,-6-7 0,8-14 445,-7-12-445,-2-24 0,-8-17 0,9 13 0,0-4-348,-4-5 0,0-3 348,3-3 0,0 0 0,-4 1 0,2 2 0,5 3 0,2 3-36,1 6 0,-1 1 36,-3-18 0,5 14 0,-5 7 0,14 14 0,17 6 770,11 5-770,22 5 0,1 5-230,-21-5 0,0 1 230,1 1 0,-1 0 0,1-1 0,0-2-99,28 1 99,-9 5 0,-15-4 0,-9 4 0,-16-1 0,-17 11 0,-24 12 0,-11 9 0,11-9 0,-2 1-42,-2 1 1,-1 1 41,0 6 0,-1 0 0,-3 1 0,0-1 0,4-2 0,0-1 0,0 1 0,1-1 0,2-6 0,2-1 98,-18 20-98,9-15 0,9-6 0,15-9 0,1-15 0,8-8 0,0-13 0</inkml:trace>
  <inkml:trace contextRef="#ctx0" brushRef="#br0" timeOffset="209473">2580 9350 5734,'-8'55'0,"4"-22"0,-1 2 0,0 10 0,1 3-920,0 3 0,1 2 920,2 1 0,2 1 0,1-1 0,3 0 0,2 8 0,3-2 0,-2-19 0,2-2 259,3 6 0,5-7-259,15-16 313,2-13-313,13-19 0,-13-16 0,-7-4 0,-1-4 0,2-25 480,-8 20 1,-3-2-481,-9-24 0,-9 24 48,-9-2-48,-15 31 0,-2 12 0,-7 16 0,0 20 0,7 11-82,-5 10 1,13 5 0,-6 0 0</inkml:trace>
  <inkml:trace contextRef="#ctx0" brushRef="#br0" timeOffset="211533">3324 12564 5734,'-50'31'0,"8"9"0,18-15 0,0 2-692,3 5 1,0 4 691,-4 6 0,0 3 0,3 1 0,2 2 0,2 1 0,3 1 0,2-1 0,2-1 0,6-1 0,1-1 0,0-3 0,1-2 66,2-2 0,2-1-66,6 24 0,2-6 0,8-8 0,7-7 297,-6-10-297,13-6 0,-5-13 0,7-3 699,0-9-699,7-5 0,-7-7 0,-1-5 0,16-12 0,-15 5 0,-4-3 0,-3-23 0,-2-8-207,-19 23 1,-1-2 206,0-6 0,-1-1 0,-2-1 0,-2 0 0,-2-6 0,-1 0 0,0 6 0,-1 0 0,-7-1 0,0 0 0,3 9 0,-1 1-50,-2-1 0,0 3 50,3-15 0,-5 5 0,12 17 0,-13 11 0,13 12 660,-5 23-660,6 19 0,2 7 0,-1-7 0,0 2-353,3 22 0,1 1 353,-1-18 0,3-2 0,13 11 0,1-2 0,-10-14 0,2-2-48,10 3 0,2-4 48,2 1 0,14-11 0,-5-9 0,5-6 0,-14-5 806,5-10-806,-5 0 104,7-10-104,0-6 0,-7-1 0,-2-8 0,-8 4 0,1-5 0</inkml:trace>
  <inkml:trace contextRef="#ctx0" brushRef="#br0" timeOffset="211856">4002 12564 5734,'-9'-25'0,"16"-6"0,26-6 0,19-4-786,-13 19 1,2 2 785,-2-1 0,0 1 0,5 1 0,2 1 0,7-3 0,-2 2 0,-17 7 0,-2 1 0,9 0 0,-4 2 0,-4 5 0</inkml:trace>
  <inkml:trace contextRef="#ctx0" brushRef="#br0" timeOffset="212058">4349 12802 5734,'39'-30'0,"-1"0"0,2 0 0,1 0 0,10 0 0,-1 2-338,-12 4 1,-2 3 337,19-4 0,-28 13 0,5 3 0</inkml:trace>
  <inkml:trace contextRef="#ctx0" brushRef="#br0" timeOffset="212463">5259 11406 5734,'-17'-38'0,"1"13"0,-8 30 0,5 21 0,-5 30 0,19-22 0,1 1-526,0 13 1,1 1 525,2-2 0,2 1 0,-1 10 0,0 1-381,0-4 0,0 1 381,-1 3 0,2 0 0,1-7 0,3 0-366,5 12 0,4-3 366,-2-21 0,4-4-43,6 9 0,3-7 43,10-16 644,13-18-644,-6-20 0,1-15 0,-3-10 0,-22 3 0,-3-3 751,3-19-751,-12 18 0,-4 0 0,-11-5 856,-15 6-856,-39 24 0,14 27-275,8 9 0,3 9 275,11 6 0,4 5 0,-5 9 0,-1 2 0,0 2 0,-1 1 0</inkml:trace>
  <inkml:trace contextRef="#ctx0" brushRef="#br0" timeOffset="213382">3489 14300 5734,'-26'-17'0,"3"8"0,13 33 0,8 19 0,4 7 0,2-4 0,2 2-550,0 1 0,3 3 0,-1-2 550,5 6 0,0-2 0,3 1 0,1-2-19,0-10 0,-1-2 19,-3-5 0,0-1 0,11 16 0,-15-14 0,6-12 0,-6-19 0,8-21 1205,6-17-1205,0-2 0,2-2 0,-3 9 0,2 1 66,7-10 1,2 3-67,24 6 0,-5 7 0,12 20-132,-20 15 132,11 7 0,-27 14 0,-4 5 0,-28-7 0,-7 2 0,-16 21-830,3-20 1,-2-4 829,-24 9 0,8-11 287,2-15-287,14-7 113,2-14-113,15-9 0,2-22 0,14-12 0,0 13 0,2-1 0,4-1 0,0 0 0</inkml:trace>
  <inkml:trace contextRef="#ctx0" brushRef="#br0" timeOffset="213551">4514 14269 5734,'33'-20'0,"-1"-1"0,-2-2 0,0 0 0,10 1 0,1 1-125,-6 0 1,-2 1 0,1 4 0,-2 1 0,25-10 0</inkml:trace>
  <inkml:trace contextRef="#ctx0" brushRef="#br0" timeOffset="213732">4812 14569 5734,'29'-30'0,"-1"-1"0,1 2 0,1 0 0,3-3 0,0 2 0,0 1 0,0 1 0</inkml:trace>
  <inkml:trace contextRef="#ctx0" brushRef="#br0" timeOffset="214087">5589 13174 5734,'-40'-22'0,"5"12"0,2 24 0,9 28 0,18-10 0,3 4-215,-2 8 1,2 5 214,8 0 0,3 5 0,2-2-671,2 7 0,3-1 671,2-8 0,2 1 0,2-4 0,3-3 0,4-5 0,3-6 0,2-3 295,18 11-295,6-21 0,-24-31 0,-1-6 0,13-14 0,-18 2 0,-6-3 0,-4-20 0,-10 1 0,-7 4 0,-7 5 0,-2 16 190,-8 16-190,-14 25 0,-4 17 0,10-2 0,0 5 0,0 2 0,1 1 0</inkml:trace>
  <inkml:trace contextRef="#ctx0" brushRef="#br0" timeOffset="214721">4498 16057 5734,'7'-10'0,"-5"0"0,5-1 0,-7 1 0,0 0 0,-7-5 0,-9 8 0,-10-2 0,-15 13 0,-1 11 0,-7 11 0,6 16-331,3 10 331,14 5 0,17 5 0,18 0 0,17-5 0,-4-30 0,4-2 0,25 16 0,-19-21 0,2-4 0,3-4 0,0-2 0,-4-2 0,2-1 0,5-4 0,1-2 0,19-5 0,-23 2 0,-2-2 0,9-11 0,11-1 0,-27-5 0,3-4 0,-15-6 0,1-6 0</inkml:trace>
  <inkml:trace contextRef="#ctx0" brushRef="#br0" timeOffset="214932">5242 15716 5734,'0'-16'0,"0"1"0,15 0 0,3-5 0,23-7 0,1-8-421,15 2 421,-6-2 0,6 8 0,-15 2 0,-1 9 0,-8 1 0</inkml:trace>
  <inkml:trace contextRef="#ctx0" brushRef="#br0" timeOffset="215143">5374 15913 5734,'33'-31'0,"8"-10"0,8 3-449,-23 16 1,0-1 448,2-1 0,1 2 0,20-21 55,-6 2-55,-3 5 0,-7 5 0,-7 5 0,-2 0 0</inkml:trace>
  <inkml:trace contextRef="#ctx0" brushRef="#br0" timeOffset="215581">6135 14631 5734,'-9'-43'0,"-13"-1"0,3 35 0,-6 11 0,1 44 0,7 17-518,12-23 1,1 3 517,-1 3 0,3 1 0,3-1 0,5 2 0,7 15 0,5-1 0,-1-18 0,3-2 0,6 8 0,5-6-12,-3-20 1,1-6 11,30 2 0,7-15 0,-18-19 0,-1-5 0,-13 2 0,-1-2 0,8-10 0,-3-3 0,2-20 0,-29 20 0,-4-1 0,1-8 0,-17-3 0,-23 38 0,-3 17 0,-14 15 0,-1 15-221,25-16 0,1 2 221,2 1 0,1 1 0,0 1 0,2 2 0,1 11 0,3-1 0,-4 22 0,11-26 0,2-2 0,6 10 0</inkml:trace>
  <inkml:trace contextRef="#ctx0" brushRef="#br0" timeOffset="228533">28079 2260 5734,'7'-11'0,"2"6"0,23-5 0,10 0 0,-10 4 0,2 1-215,0-3 1,0 1 214,3 1 0,0 1 0,-4 0 0,0 0 0,33-1 0,-7-3 38,5 3-38,-27 1 0,1 0 0,-36 5 0,4 5 0,-14 0 0</inkml:trace>
  <inkml:trace contextRef="#ctx0" brushRef="#br0" timeOffset="228985">29055 2125 5734,'0'-10'0,"0"0"0,7 4 0,2 1 0,8 5 0,7-4 0,1-2 0,30-9 0,-9 8 0,11-7 0,-2 4 0,-25-1 0,16-4 0,-28 0 0,21-1 0,-19-1 0,11 7 0,-22 1 0,6 3 0,-13-4 0,5 9 0,-14 6 0,-2 12 0</inkml:trace>
  <inkml:trace contextRef="#ctx0" brushRef="#br0" timeOffset="231515">6251 4265 5734,'40'-15'0,"10"3"0,-18 2 0,2 1-1682,3 3 1,1 0 1681,3-3 0,1-1 0,0 2 0,-1 0 320,-3 0 0,-1 0-320,-4 0 0,0 1 296,4 1 0,-2 1-296,3 0 0,8 0 0,-29 5 0,-15-5 0,-4 0 0</inkml:trace>
  <inkml:trace contextRef="#ctx0" brushRef="#br0" timeOffset="231983">7210 3872 5734,'24'0'0,"2"0"0,-1-5 0,6 4 0,-5-3 0,7 4 0,0 0 0,0-5 0,0-1 0,1-4 0,-1 4 0,0-8 0,0 3 0,0-5 0,0 1 0,-7 5 0,-2 4 0,-8 1 0,-14 10 0,-4 1 0</inkml:trace>
  <inkml:trace contextRef="#ctx0" brushRef="#br0" timeOffset="240035">26806 4792 5734,'-26'0'0,"2"0"0,7 0 0,8 4 0,9-2 0,26 3 0,16-1 0,1-3 0,4-1-683,4 0 1,5 1-1,1-2 683,4-2 0,2 0 0,2-1-603,-11 0 0,2 0 0,0 0 0,2-1 603,7 1 0,1-1 0,1-1 0,0 1 0,-12 0 0,0 0 0,0 0 0,3 0 0,2 0 0,-5 0 0,3 0 0,2 0 0,1 0 0,-1 0 0,-2-1 0,-2 1-255,5-2 0,-2 1 0,-2-1 0,1 0 1,2 1 254,0 0 0,3 0 0,0 0 0,0 0 0,-3 0 0,-5 0 0,2-1 0,-5-1 0,-2 0 0,-1 1 0,11 0 0,-2 0 0,-2-1 0,-3-1 0,-2-1 0,0-1 0,-1 0 0,0-1 0,-3 0 0,4-2 0,-3-1 241,6 0 0,-7 0-241,-12 0 2458,-4 5-2458,-22 0 1431,-16 4-1431,-41 1 0,-7 5 124,9 0 0,-3 0-124,0 0 0,-2 0-692,-13 4 1,-4 2 691,15-3 0,-2 1 0,-2 0-448,8 0 0,0 0 0,-3 0 0,-4 0 448,2 0 0,-3 0 0,-4 0 0,-1 0 0,0 0 0,0 0 0,-3 0 0,0 0 0,-1-1 0,0 0 0,-2 1 0,-1 0 0,9 0 0,-1-1 0,-2 1 0,0 0 0,-1 1 0,2-1 0,2-1 0,2 1-241,-4 0 0,2 0 1,1-1-1,2 1 0,1-1 1,1 1 240,-2 0 0,0 0 0,2-1 0,3 1 0,5 0 0,-23 4 0,8-1 0,10-3 0,4-1 0,9 4 0,5 0 465,6-1-465,38-1 0,56 0 0,-15-5 0,6 0 12,-6 0 0,5 0 1,1 0-13,-8-1 0,2 0 0,2 0 0,1-1 4,10 1 0,2 0 0,1-1 0,1 1-4,-11-1 0,1 0 0,1 0 0,0 0 0,0-1-104,4 1 0,2-1 1,-1-1-1,1 1 1,0 0 103,-3 1 0,0 0 0,0 0 0,2 0 0,2-1 0,-10 0 0,3-1 0,2 1 0,0-1 0,-1 0 0,-2 1 0,-4 0 0,5 1 0,-3 1 0,-3 0 0,1-1 0,2 0 0,6-2 0,4-1 0,-1 0 0,-4 0 0,-8 1 0,15-1 0,-11-2 0,-15-3 0,-11-5 157,-22-11-157,-58-1 0,-7 15 0,-11 4 111,7 1 1,-4 3 0,-4 0-112,9 1 0,-3 1 0,-3 1 0,-6 1-53,13 2 0,-6 1 1,-2 1-1,-2 0 0,0 1 1,1 0-1,4 0 53,2-1 0,3 1 0,0-1 0,1 1 0,-2 1 0,-2 1-18,-3 0 0,-3 1 1,-2 0-1,0 1 1,1 1-1,4-1 1,4 0 17,0 1 0,5 0 0,2 0 0,0 1 0,0 0 0,-4 1 0,0 2 0,0-1 0,2 1 0,5-1 0,-6 2 0,5-1 0,2 2 0,-1 2 0,2 0 0,23 0 0,41 9 0,20-17 0,11-4 0,0-2 0,6-1 0,3-1 0,-2-2 0,4-1 0,1-1 0,2 1 0,-5 0 0,1 0 0,2 0 0,1-1 0,0 1 0,-5-1 0,1-1 0,1 1 0,0-1 0,1 0 0,-1 1 0,2-1 0,0 1 0,0-1 0,1 0 0,0 1 0,-1-1 0,2 0 0,0-1 0,0 1 0,0-1 0,-1 1 0,0-1 0,-2 1 0,-1-1 0,0 1 0,0-1 0,0 1 0,-1-1 0,9 0 0,0 0 0,0 0 0,-1 0 0,-2 0 0,-5 0 0,-1 0 0,-1 0 0,-1-1 0,-2 1 0,6-1 0,-1 0 0,-1-1 0,-3 1 0,10 0 0,-2 0 0,-5-1 0,7-1 0,-8-1 0,-16 3 0,-4 0 0,3-5 0</inkml:trace>
  <inkml:trace contextRef="#ctx0" brushRef="#br0" timeOffset="240851">26938 14920 5734,'-17'-21'0,"8"1"0,-6 19 0,6 16 0,-7 22 0,10-6 0,3 4-517,-2 9 1,2 5 516,6 6 0,3 6 0,0-2-437,-3-11 1,0-1 0,2 2 436,4 14 0,3 3 0,-2-5 0,-1 3 0,1-4 0,5-4 0,1-3 0,-3-5 0,0-3 0,-1-5 0,1-3-49,11 25 49,-7-15 0,-8-16 0,6-21 0,-14-20 0,-1-21 0,-9-11 0</inkml:trace>
  <inkml:trace contextRef="#ctx0" brushRef="#br0" timeOffset="241173">26624 14869 5734,'-21'-29'0,"-1"0"0,0 2 0,4-2 0,9-6 0,7 0 0,11-21-535,12 23 1,8 5 534,6 7 0,5 6 0,5 5 0,2 4-386,6 1 0,1 6 386,-3 6 0,-1 5 0,1 4 0,-3 5 0,-8 6 0,-5 8 0,-2 22 0,-9 5 0,-11-11 0,-8 2 0,-2-8 0,-4 2 0,-10 1 0,-11-5 0,-10 1 0,-4-2 0,3-4 0,-9 10 0,-2-4-177,-4 2 0,-5 1 0,5-11 177,10-17 0,3-7 0,0-2 0,3-4 0,-4-6 446,14-12-446,31-17 0,15 8 0,5 0 0,11-18 0,2 16 0,3 1 0,-11 7 0,0-1 0</inkml:trace>
  <inkml:trace contextRef="#ctx0" brushRef="#br0" timeOffset="241495">27665 14724 5734,'-16'-57'0,"-8"9"0,-2 13 0,-7 19 0,0 20 0,0 27 0,7 22-400,17-18 1,2 3 399,1 2 0,5 2 0,9 14 0,6 0 0,-6-13 0,4-1 0,16 8 0,6-6 0,12-11 179,18-19-179,-21-35 0,-10-16 0,-9-19 0,-24 12 0,-6-3 0,-1 0 0,-4 1 0,-8 2 0,-4 3 0,2 9 0,-1 6 0,-18 10 605,-1 7-605,-1 27 3,7-4 1,11 20 0,17-7 0</inkml:trace>
  <inkml:trace contextRef="#ctx0" brushRef="#br0" timeOffset="241924">28211 14104 5734,'9'-52'0,"-9"14"0,-16 13 0,-32 53 0,9 13-688,11-2 0,1 3 688,9-3 0,3 1 0,4-2 0,4 2 0,4 10 0,6 0 0,7-15 0,6-2 218,1 7 1,8-5-219,20-7 0,4-7 0,-16-6 0,2-1 0,16 5 0,0 1 0,-15 2 0,-5 1 226,13 22-226,-31-7 0,-10 3 0,-21 15-166,-1-22 0,-4-2 166,-27 9 0,-7-14 0,6-13 0,-6-9 688,14-10-688,10-28 0,17 2 0,8-19 0,16 9 0,8 9 0,10 1 0,7 11 357,0 5-357,0 4 0,0 1 0,0 4 0,-7-3 0,5 8 0,-5-4 0</inkml:trace>
  <inkml:trace contextRef="#ctx0" brushRef="#br0" timeOffset="242206">28674 13939 5734,'0'-34'0,"0"0"0,0-3 0,0 3 0,0-11 0,8 10 0,1 40 0,7 26 0,1 26 0,-9-15 0,0 4-597,1 7 0,-1 3 597,0 5 0,0 3-446,-2-18 1,-1 0-1,1 1 446,2-2 0,0 0 0,0 0 0,1 21 0,0-2-393,3-1 0,0-3 393,-3-9 0,-1-2-140,0-4 0,0-3 140,1-7 0,-1-3 0,1 19 877,6-9-877,-14-11 1303,7-20-1303,-8-16 0,0-22 0,0-10 0</inkml:trace>
  <inkml:trace contextRef="#ctx0" brushRef="#br0" timeOffset="242454">28625 14579 5734,'-33'-31'0,"7"0"0,17-4 0,18-2 0,39-4-662,-17 19 1,6 2 661,12-3 0,8 0 0,-1 4 0,6 0 0,-3 1 0,-12 3 0,-2 0 0,2 0-264,12-2 0,1 0 0,-4 2 264,-4 1 0,-5 1 0,-5 0 0,-1 1-36,-7 4 1,-2 0 35,17-7 0,-8 9 0,-15-3 220,-17 8 0,-18 6 0,-17 6 1</inkml:trace>
  <inkml:trace contextRef="#ctx0" brushRef="#br0" timeOffset="244182">6648 6177 5734,'35'-13'0,"1"0"0,2 0 0,1 0 0,20-4 0,4-2-1075,-22 6 1,1-1 0,2 0 1074,8 1 0,4 1 0,-1-1 0,-2-2 0,0 0 0,1 0 0,3 4 0,2 1 0,-2-1 0,-6-1 0,-1 0 0,-1 1 128,-4 1 0,-1 2 0,0-1-128,22-4 0,-4 1 0,-24 6 0,-2 0 0,5 1 0,-5 1 626,-10 4-626,-3 0 0,-21-9 0,-11 7 1669,-17-7-1669,-21 9 0,-5 9 0,19-3 0,0-1 0</inkml:trace>
  <inkml:trace contextRef="#ctx0" brushRef="#br0" timeOffset="244444">6565 6425 5734,'-33'0'0,"7"0"0,10 4 0,16-3 0,60 9 0,-21-9 0,3-1-961,22 2 0,4 0 961,-19-2 0,0-2 0,0 0-820,1 0 1,0 1-1,1-2 820,3-1 0,2-2 0,-1 1 0,3 1 0,0 1 0,-1-1-336,-1-3 1,0 0 0,-1 1 335,1 2 0,-1 1 0,0-1 0,-5-1 0,-1 0 0,1 0-116,6 0 0,3 0 1,-5 0 115,2-1 0,-2 0 138,8 1 1,-7 0-139,-12 0 0,-12 5 0,-15 0 0</inkml:trace>
  <inkml:trace contextRef="#ctx0" brushRef="#br0" timeOffset="245293">9161 15995 5734,'-33'-31'0,"0"5"0,7 10 0,10 11 0,16 25 0,9 21 0,-1-7 0,1 4-533,3 10 1,-1 3 532,-1 8 0,-1 2-608,2 3 0,2 1 608,-1-1 0,0 2 0,-4-14 0,0 2 0,1-4 0,4 1 0,0-3-102,-5 9 1,1-7 101,5-13 0,-19-31 0,3-32 0,-9-7 0,-2-6 34,4-8 0,0-6-34,-4-7 0,-1-7 0,2 1 0,4 3 0,2 0 0,0 1 0,-3-4 0,0 0 0,3 2 0,5 5 0,3 2 0,4 7 0,5 8 0,4 6 0,4-4 0,4 5 1185,27 4-1185,-1 16 0,-6 15 235,-3 15-235,-7 16 0,-14 21 0,-12 11-448,-19-9 1,-7 1 447,2-14 0,-3 0 0,-7 10 0,-3-3 308,5-17 0,0-5-308,-17 15 0,2-10 11,14-10-11,2-11 0,15-19 0,16-4 240,4-21 1,21 2 0,-7-10-1</inkml:trace>
  <inkml:trace contextRef="#ctx0" brushRef="#br0" timeOffset="245730">9542 15840 5734,'-10'-20'0,"-4"3"0,12 25 0,2 11 0,9 31 0,8 8-144,-5-26 1,-1 4 143,-1 13 0,-1 1 0,3-14 0,0-1 0,-3 6 0,-2-3 71,2-3-71,-1-14 0,-23-43 0,4-9 0,7-19 0,3-16 0,4 5 0,2 8 0,9 3 0,12 2 0,9-1 0,-3 12 0,9 8 0,0 34 0,-9 11 0,-32-1 0,0-14 0,0-2 0</inkml:trace>
  <inkml:trace contextRef="#ctx0" brushRef="#br0" timeOffset="246100">9938 15747 5734,'52'-21'0,"-1"-1"0,1 1 0,-4-2 0,-3-2 0,-19-1 0,-41-23 0,-5 7 0,-27 17 0,14 37 0,1 9 0,-8 15-247,10-2 0,6 3 247,15 26 0,9-6 0,9-1 0,15-9 0,9-10 121,2-12-121,22-24 0,8-14 0,-13-15 0,0-5 0,-11 14 0,1 0 0,-5-4 0,3-19 0,-12 0 0,-21 10 0,-7 3 0,0 13 0</inkml:trace>
  <inkml:trace contextRef="#ctx0" brushRef="#br0" timeOffset="246773">10600 15313 5734,'-26'-27'0,"0"0"0,-4 27 0,-12 7 0,-10 8 0,-8 5 0,-7 6 0,-4 4 0,-4 2 0,0 3 0,-1 0 0,3 0 0,4 0 0,6-3 0,7-4 0,9-3-550,-9 6 1,12-3 0,4-1 0,-2 5 0,-11 7 549,13-10 0,-8 5 0,-6 2 0,-4 4 0,-4 3 0,-3 1 0,0 2 0,-1 1 0,2 1 0,3-1 0,3 0 0,6-1 0,6-1 0,8-3 0,8-2 0,10-3-314,7 27 0,21-5 0,10-1 0,-1 6 314,-7-5 0,3 5 0,0 3 0,3-2 0,3-5 0,1-9 0,11 8 0,5-9 0,13-11 0,-5-20 0,9-4 0,6-4 0,5-4 0,0-3 0,-2-3 0,-5-2 0,5-4 0,-3-5 0,-1-5 0,2-2 0,6-2 0,-16 5 0,5 0 0,4 0 0,1-1 0,1-2 0,0-3 0,-2-2 0,-1-3 0,-5-5 0,-3-4-138,-7-5 0,-1-6 0,-4-6 0,-1-3 1,-2-3-1,-2-1 0,0-1 0,-2 2 0,0 1 1,-1 4-1,1 4 138,6-3 0,1 4 0,0 4 0,-3-1 0,-2-1 0,-6-4 0,-6-6 0,-6-3 0,-4-8 0,-4-6 0,-3-4 0,-3 0 0,-4 1 0,-3 3 0,-4 7 0,-4 7 0,-4 12-54,-17-4 0,-10 15 0,-4 5 0,-2-4 54,3-9 0,-2-4 0,-1 1 0,-3 5 0,0 11 0,-9 12 0,-2 10 0,0 6 0,6 1 0,8 2 0,4 4 0,-2 1 0,-10 1 0,-1 1 0,5 3 0,3 5 0,5 4 339,-8 5 0,5 5-339,16 3 0,4 3 0,-1-4 0,6 1 0,11 31 0</inkml:trace>
  <inkml:trace contextRef="#ctx0" brushRef="#br0" timeOffset="249207">7342 6001 5734,'8'15'0,"-7"1"0,14 9 0,-6 2 0,15 4 0,2 4 0,0-3 0,-3-5 0,0 0 0,-1 14 0,1-16 0,0 0 0,-5 11 0,6-10 0,0-1 0,-6 1 0,13 0 0,-12 5 0,12 0 0,-13 5 0,13 0 0,-5 6 0,7-1 0,0 0 0,-9-9 0,0 1 0,13 18-223,-13-16 1,0 1 222,9 15 0,0 5 0,-13-26 0,0 2 0,5 22 0,0 2 0,-3-11 0,0 1-526,6 14 0,-1 1 526,-10-12 0,1-2 0,6-2 0,0 0-383,-7 4 0,1 0 383,5-3 0,1 1 0,-6-1 0,-1 1 0,4 2 0,-1-1 0,-4-3 0,1 0 0,3 5 0,0 1 0,-3-7 0,1 2 0,0 0 0,1 4 0,-1-3 0,1 5 0,-1 1-302,-2-8 1,0 3-1,0-3 302,1 5 0,-1-2 0,0 1 0,1 1 0,0-1 0,-1 1 0,1 1 0,-1 0 0,1 0 0,-1 1 0,1 4 0,-1 2 0,1 1 0,-1 1-710,-2-16 1,-1 1 0,1 0 709,-3-1 0,0 2 0,2-1 0,2 3 0,2 0 0,-2 1-101,-2 0 1,-2 1-1,0 0 101,2-1 0,1 0 0,0 3 0,-2-1 0,0 3 0,0 0 0,0-2 0,0 0 0,-1-3 0,2 5 0,2 3 0,1 5 0,0 0 0,0-5 0,-1 2 0,0-5 0,-1 1 0,0 2 0,0 0 0,0-2 0,0-7 0,-1-1 0,-1-2-8,-3 7 0,0-2 8,6 0 0,1 4 0,-6-1 0,-2 6 0,0-3 0,1-9 0,-1-3 0,1 3-40,-1 13 0,0 2 0,0-3 40,0 6 0,0-2 0,0 2 0,1-1 943,-1-6 0,0 4-943,-2-8 0,1 6 0,-1 0 0,-1-5 0,-1-9 0,-1-3 0,1 3 136,2 5 1,0 5 0,0 0 0,-2-5-137,-3-2 0,-1-2 0,1-3 0,6 10 0,1 0 0,-7-9 0,-2 1 0,3-3 0,4 5 0,2-3 0,-3 2 0,-1-1 0,1 3 0,0 0 0,2-2 0,0 0 0,-2 4 0,0 0 0,2-1 0,2-1 0,-1 3 0,1-1 0,-1-1 0,0-1 0,-3 0 0,-1 0 0,4-5 0,-1 0 141,-6 0 1,0 0-142,6-5 0,1 0 0,-7-1 0,-1 1 0,4-3 0,0 0 0,-4 0 0,0 0 0,3 0 0,1 1 617,-3-2 0,0 2-617,3 11 0,-1-1 0,-3-12 0,0-1 180,3 17 0,2 0-180,4 15 0,0-3 0,6 0 0,-13-33 874,12 27-874,-12-45 550,5 10-550,-7-33 0,0-4 0,0 4 0,-7-4 0,-2 0 0,-15-10 0,-2 2 0,1-7 0,-14 5 0,4 3 0,0 1 0,-3 6 0,19 10 0,-19 0 0,17 5 0,5 0 0,54 14 0,25 8 0,-29-9 0,2 1 0,11 6 0,-2-1 0,-5 0 0,-1-2 0,-1-1 0,-1-8 0,3 6 0,-16-14 0,-15-23 0,-1-1 0,-8-27 0,-8 9 0,4-2 0,-1 0 0,-4-3 0,5 6 0,1 1 0,-5 8 0,7 1 0,-7 1 0,8 13 0,-7 2 0,-17 15 0,-33 28 0,2-7 0,-2 9 0,18-16 0,28-9 0,-11 1 0,28-11 0,-4-6 0</inkml:trace>
  <inkml:trace contextRef="#ctx0" brushRef="#br0" timeOffset="249675">11509 14734 5734,'0'-16'0,"-7"6"0,5 33 0,2 7 0,10 16 0,4 5 0,-1-13 0,2 0-407,4 15 0,2 0 407,-4-16 0,-1-2 0,0-1 0,1-1 0,16 20 0,-7-3 197,-2-13-197,-15-2 0,6-13 0,-13 2 0,-2-21 0,-10 0 0</inkml:trace>
  <inkml:trace contextRef="#ctx0" brushRef="#br0" timeOffset="249833">11427 14176 5734,'-24'-42'0,"5"2"0,-4 13 0,13 2 0,10 13 0,10 17 0,13 12 0,3 14 0</inkml:trace>
  <inkml:trace contextRef="#ctx0" brushRef="#br0" timeOffset="250964">11708 14879 5734,'16'-9'0,"1"2"0,7-3 0,1 10 0,16 15 0,-6 6 0,13 10 0,-13 5 0,-11-11 0,-1 0 0,12 20 0,-9 1 0,-11-21 0,-23-23 0,-1-18 0,-7-17 0,6-17 0,3-3 0,7-9 0,0 9 0,0 7 0,7 20 0,10 11 0,9 15 0,7 15 0,0 7 0,7 13 0,2 2 0,1 0 0,-3-2 0,-7-13 0,-7-2 0,5-15 0,-12-9 0,4-17 0,-6-16 0,-1-23-311,-10 26 1,-2-1 310,0-8 0,-1-2 0,-3 1 0,0 0 0,0-3 0,0 1 0,1 1 0,-2 2 0,-2 3 0,-1 1 0,-6-23 0,-6 16 0,-1 25 0,-6 44 0,12 36 0,2-22 0,3 3 0,11 15 0,5-2 0,1 10 0,3-17 0,3-3 0,1-3 0,6 4 0,-15-28 621,6-6-621,-13-24 0,5-32 0,23 7 0,6 4 0,-5 5 0,26 21 0,0 14 0,-24 28 0,-2-13 0,-1-8 0,-4-27 0,7-16 0,-7-16 0,-10-1 0,-1-3-345,-6 10 0,0 0 345,4-12 0,-2 1 0,-6 17 0,-1 3 0,4-20 0,-8 16 0,0 24 0,0 51 0,7 5 0,-7-5 0,2 1 0,13 8 0,1 12 0,10-30 0,0-6 0,5-34 0,-13-17 0,6-14 0,-7-11 0,-1-1 0,-7 18 0,-1 0 0,1-6 690,6-7-690,-14 32 0,21 10 0,-11 3 0,35 12 0,-24-3 0,24-1 0,-27 0 0,12-5 0,-13 0 0,6 0 0,-7 0 0,-15 0 0,-12 0 0,-15 0 0</inkml:trace>
  <inkml:trace contextRef="#ctx0" brushRef="#br0" timeOffset="252859">7193 3862 5734,'-8'-44'0,"0"0"0,3-2 0,1-1 0,-1-4 0,2-1-1251,5-6 0,4-2 1251,-2 16 0,1-1 0,2-1-325,3 0 1,1-1 0,1-1 324,0-2 0,1-1 0,5-2 0,3 4 0,4-1 0,3 0 0,-1 3 0,2-3 0,0 3 0,4 0-178,1 4 1,2-1 0,2 1-1,0 6 178,3 3 0,0 5 0,2 3 0,0 2 0,1 1 0,1 2-303,1 1 1,0 1-1,1 3 303,0 5 0,0 2 0,1 2 0,3-1 0,2 1 0,-1 2 0,-2 3 0,0 2 0,1 2 0,3 3 0,1 2 0,-1 1-88,-3 0 1,-1 0 0,0 3 87,5 4 0,0 2 0,-1 2 0,-5-1 0,0 2 0,3 4 0,-7 0 0,4 4 0,0 2 0,0 1 0,-4-2 0,-1 0 0,-2 0 0,-2 0 0,3 3-76,1 1 0,2 3 0,0 1 0,-1 0 1,-3-1 75,10 9 0,-4-1 0,-1 1 0,-2 1 0,-1 1 0,1 0 0,-1 0 0,0-1 0,0 1 0,-2-1 0,-1 1 0,-1-1 0,-1-2 0,-1 0 0,1 3 0,-2 0 0,3 4 0,-1 0 0,-3-2 0,2 3 0,-2-1 0,1 1 0,-4-3 0,3 2 0,-2 0 0,-3-2 0,-4 0 0,-3-1 0,0-1 0,1-1 0,0 1 0,-1 0 0,-2 0 0,0 2 0,0-1 0,-2 2 0,-1 0 0,0 0 0,1 0 0,-1-1 0,-1 2 0,0 2 0,-2 0 0,0 1 0,-2-1 0,0 1 0,0 0 0,2 0 0,1 2 0,-2-1 0,-3 0 0,-1 0 0,1 0 0,1 0 0,1 0 0,-1 1 0,-1-1 0,-1 0 0,-1 0 0,1-1 0,0-1 0,1 1 0,-1-1 0,0 1 0,0-2 0,0-1 0,0-1 0,0 0 0,0 0 0,0 0 0,0-1 0,0-3 0,0-1 0,0 0 0,0 1 0,-1 0 0,2-1 0,1 0 0,1 0 0,-1 0 0,-1 0 0,0 0 0,-1 0 0,3 3 0,-1 0 0,1 0 0,-3-3 0,0 0 0,0 0 0,0 1 0,0 1 0,0-1 0,0 1 0,0-1 0,0 0 0,0-3 0,-1 0 0,2 2 0,3 17 0,1 3 0,1-4 0,-3-14 0,1-2 0,0 1 0,1 12 0,1 2 0,-1-3 0,5 2 0,-1 0 0,-6-7 0,-1 3 0,0-2 0,5 9 0,-1 1 0,-5-10 0,-1 2 0,-1-3 0,3 3 0,-2-1 0,-2 2 0,-1 0 0,0 1 0,0 0 0,4 0 0,0 1 253,-3 3 1,0 1-254,4-4 0,-2 3 0,-4-6 0,-2 4 0,0-3 0,3 10 0,0-1 0,-2-12 0,0 2 0,-1-4 0,-1 2 0,1-2 0,2-4 0,2 3 0,-3-4 0,-4 5 0,0-2 265,4-4 0,3 1 1,-2-4-266,-2-1 0,-1-3 0,4 3 0,1-1 0,-5-3 0,1 0 0,2-1 0,1 0 580,-4-1 1,1 1-581,6 14 0,2 0 0,-4-10 0,0 0 439,3 14 0,0 2-439,0-1 0,0 0 167,-3-12 1,0 0-168,3 16 0,0 0 0,-4-15 0,1 1 0,-2 2 0,2 5 0,-2-2 0,3 10 0,-1 0-154,-1-7 1,0 2 0,0-3 153,0 6 0,0-2 0,0 1 0,1-1 0,3-1 0,0 0 0,-3-3 0,0-1-160,3-4 1,0-1 159,-4-6 0,0-2 0,1-2 0,-1-1 0,9 23 126,-1-2-126,-7-4 0,6-5 0,-6-1 690,0-5-690,6-4 0,-13-6 0,13-1 1233,-14-9-1233,7 5 574,-1-6-574,-5 1 213,13 0-213,-14-1 0,14 1 0,-13 4 0,13 2 0,-13 4 0,12 0 0,3 13 0,-6-9 0,11 10 0,-20-19 0,12-1 0,-12-4 0,13 0 0,-13-1 0,5-13 0,-14-8 0,-2-20 0,-8-5 0,1-5 0,-1 0 0</inkml:trace>
  <inkml:trace contextRef="#ctx0" brushRef="#br0" timeOffset="253470">14271 13980 5734,'-9'-16'0,"-6"5"0,13 16 0,-5 39 0,7 17-770,3-10 0,1 4 770,0 2 0,1 1 0,4-14 0,3 1 0,-1 1-320,-3 0 1,1 1 0,1 0 319,5 0 0,2-1 0,-1 1 0,-4-2 0,-1 0 0,1-1-229,11 16 1,2 0 228,-9-17 0,1 2 0,-1-3 0,3 8 0,-1-5 0,13 13 947,-38-52-947,-11-67 0,2 20 0,-2-6-177,5 3 1,-1-5 0,0-3 0,0 4 176,-1-5 0,0 2 0,-1-4 0,2 1 0,0-4 0,-1 0 0,1 4-102,0 4 1,1 3 0,0-2 101,1-9 0,1-3 0,1 5 0,-1-3 0,4 3 0,3-8 0,8 5 0,14 3 0,15 19 0,7 16 0,-5 17 0,13 14 0,-13 11 0,-2 10 0,-9 6 2023,-7 4-2023,-8 0 0,-9 1 994,-9-1-994,-8 0 0,-14 5 0,11-13 0,-12-7 0,16-22 0,7-14 0,1-11 0,16-10 0,1-5 0</inkml:trace>
  <inkml:trace contextRef="#ctx0" brushRef="#br0" timeOffset="253950">14486 14011 5734,'36'-13'0,"0"1"0,0 1 0,-4 10 0,-7 37 0,8 6 0,0 10-430,-7 0 430,-2-1 0,-7-8 0,-1-8 0,1-9 141,-8-10-141,6-38 0,-14-9 0,6-1 0,1-3 0,1-27 0,-1 28 0,1 2 0,0-13 72,-2 6-72,1 38 0,1 12 0,15 20 217,-6 10-217,13 2 0,-12-2 0,12-5 0,-13-10 0,14-10 0,-7-25 0,8-14 0,-7-23 0,-9 6 0,-3-4 0,-4 10 0,-1-2-175,0-12 1,-2 1 174,1-15 0,-8 10 0,0 11 0,0 15 0,-8 11 0,-1 15 0,0 15 0,2 6 0,7 43 0,7-12-24,0-11 1,2-1 23,17 17 0,7-5 0,0-6 0,8-14 0,1-11-40,8-17 40,-1-19 0,1-11-56,-1-15 1,-27 16 0,-1-2 0,-1-2 0,0 1-1</inkml:trace>
  <inkml:trace contextRef="#ctx0" brushRef="#br0" timeOffset="254642">15842 12874 5734,'0'-26'0,"0"0"0,0 6 0,0 17 0,7 10 0,2 29 0,8 11 0,7 15-1128,-12-24 0,2 1 1128,2 0 0,1 1 0,-1 6 0,1 0 0,3-4 0,0 0 0,-2 2 0,-1-1 0,3-3 0,1-2 0,-5-4 0,1 0 0,6 11 0,1-2 0,6 2 0,1 13 0,-16-48 0,-13-24 0,-2-13 0,-10-21 0,-6-3 0,-8 4 0,-2 1 2256,-22 9-2256,19 15 0,-17 22 0,28 17 0,1 19 0,10 5 0,7 2 0,29 17 0,1-25 0,19 9 0,-1-33 0,-6-2 0,15-13 0,-5-6 0,5-11-238,-15-10 238,6-6 0,-13-9 0,5-1 0,-14-9 0,-2-2 0,-8-4 0,-11 29 0,-1 0 0,1-1 0,-2 0 0,-2-2 0,-2 0 0,-7-27 0,2 22 0,-4 2 0,-16-3 0,4 14 0,-4 8 0,-10 23 0,-12 14 0,22 29 0,2 12-218,18-25 1,3 1 217,-2 3 0,3-1 0,4-2 0,3-1 0,2 1 0,3-1 0,15 24 0,16-5 0,1-11 0,8-14 0,6-12 0,-19-18 0,0-3 0,25-7 0,-24-2 0,-4-4 0,8-18 0,-17 14 0,-2-1 0,5-33 0,-9 29 0,0-1 0,-6-2 0,0 0 0</inkml:trace>
  <inkml:trace contextRef="#ctx0" brushRef="#br0" timeOffset="256562">17082 12864 5734,'-9'-11'0,"2"1"0,7 0 0,14-14 0,-3 1 0,6-13 0,-10 10 0,-7 0 0,-14 1 0,3 12 0,-21 9 0,-1 43 0,6 11-148,10-13 1,2 3 147,8 14 0,5 1-314,1-14 0,2 0 314,2 11 0,3 0 0,8-9 0,4-5-85,9 9 85,-4-17 0,2-7 0,10-16 0,13-9 0,-19-18 0,-1-8 0,18-19-317,-17 9 0,-3-4 317,-12 6 0,-3-1 0,6 0 0,-2-4 116,-5-13 1,-2-2-117,4 4 0,0 1 0,-7 2 0,-1 2-40,0 10 1,-1 6 39,-3 4 80,8 8-80,-6 27 652,5 4-652,0 28 23,-5 3-23,5-6 0,1 1 0,-6 14 366,2-10 1,-1-6-367,-3-15 0,7 1 0,-5-46 0,13-4 0,-6-18 0,8-5-282,7-7 282,-6 1 0,6 5 0,0 15 0,1 12 0,1 24 0,-2 12 0,0 11 0,-6 4 0,28-6 0,-16-8 0,4-20 0,1-7 0,4-16-85,-10 0 0,-3-4 85,-11 5 0,-4-2 0,2-15 0,-2-1 0,-6 13 0,-1 0 0,0-11 0,-1 4 0,-3-1 0,-7 12 0,-2 16 0,-8 20 0,-14 38 0,11 0-108,7-7 0,2 2 108,4 15 0,14 4 0,2-10 0,15-23 0,5-2 0,4 1 0,3-37 0,7-16 0,-8 0 0,-14 5 0,-3-5-376,10-21 0,3-11 0,-7 6 376,-13 12 0,-4 2 0,1-16 0,1 1 0,-1 17 0,-2 2 0,-5 1 0,0 2 0,14-23 374,-13-6-374,5 33 0,0 16 0,2 33 199,8 28-199,-8 1 602,2-10 0,0 1-602,-2-4 0,1-1 0,2-1 0,1-1 19,11 12-19,-7-36 0,-1-12 0,1-22 0,-1-14 0,1-15 0,-5 13 0,0-1-162,-3 10 1,0 0 161,4-7 0,-2 2 0,-2-2 0,-1 10 0,-8 10 0,0 16 0,0 29 0,0 6 0,7 20 0,-5-13 0,12 12 323,-4-24-323,6 4 0,1-29 0,7-33 0,-6 2 0,6-24 0,0 18 0,-13 1 0,11 10 0,-13 5 0,8 11 0,-8 10 0,5 6 0,-12 4 0,13 0 0,-6 5 0,8-8 0,-1 2 0,1-9 0,14-13 0,-11 5 0,19-21 0,-21 7 0,6-9 0,-15 0 0,6-23 0,-13 17 0,5-17 0,-14 23 0,-2-4 0,-8 7 0,8 26 0,2 6 0,14 31 0,9-4 0,3-8 0,5 1 0,0-18 0,-6-11 0,6-6 0,-15-19 0,6-2 0,-6-10 0,7-4 0,8-14 0,-13 14 0,11-4 0,-20 30 0,6 23 0,-8 10 0,0 22 0,0 25 0,0-18 0,3-7 0,1-2 0,-2-9 0,12 0 0,-4-24 0,6-10 0,1-11 0,7-10 0,9-24 0,-6 9 0,-11 16 0,-1 1 0,9-8 0,-5 6 0,-3 10 0,-1 11 0,-6 14 0,8 3 0,-8 8 0,6-9 0,1-6 0,3-15 0,4-16 0,-6-16 0,-11-4 0,-3-6-184,2 10 0,-3-4 184,-5-8 0,-5-7 0,-3 4-629,-4 1 1,-4 2 628,2 10 0,-2 0 0,-4 7 0,-15 1 0,-5 9-264,3 7 1,-5 9 263,-4 17 0,-7 10 0,3 3 0,-8 9 0,1 7-244,18-4 0,-1 3 1,0 4-1,4 1 1,-3 10-1,5 3 1,0 2-1,-1 5 1,-1 0-1,0 0 1</inkml:trace>
  <inkml:trace contextRef="#ctx0" brushRef="#br0" timeOffset="258218">13858 16150 5734,'-34'0'0,"1"0"0,22-14 0,13-3 0,39-23 0,-15 16 0,6-4-498,4 2 1,6-3 0,4-2 0,1-1 497,1 0 0,1-2 0,3-2 0,0 1 0,1-1-405,-6 4 1,0 0-1,0-1 1,2 1-1,0-1 1,0-1 404,-2 3 0,2 0 0,0-1 0,0 0 0,0 0 0,-2 0 0,0 1-220,0-2 0,-1 0 1,-1 1-1,-1 0 0,1-1 1,1 1 219,3-2 0,0 0 0,1 1 0,0-1 0,0 0 0,0-1 0,1 0 0,0-2 0,0 1 0,0-1 0,0 1 0,1 0 0,0 1 0,0 0 0,0 1 0,1-1 0,0 1 0,-1-1 0,0 1 0,1-1 0,-1 1 0,1-1 0,-1 1 0,0 1 0,-1 1 0,-2 1 0,1 1 0,1-1 0,1 0 0,2-1 0,-3 2 0,3-1 0,2 0 0,0-1 0,1 1 0,-1 0 0,-1 1 0,-3 1 0,6-2 0,-4 1 0,0 1 0,-1 1 0,2-1 0,2-1 0,-5 4 0,1-1 0,3-1 0,0 0 0,-1 1 0,0 0 0,-2 1 0,-3 2 0,12-6 0,-4 1 0,-1 2 0,-1 1 0,1-1 0,0 0 0,-1 1 0,1 0 0,-1 1 0,-1-1 0,0 1 0,0 0 0,0 0 0,-1 1 0,-1-1 0,-2 1 0,-1 0 0,0 0 0,0 1 0,-1 0 0,1 0 0,-1 1 0,1 1 0,-1-1 0,0 1 0,7-6 0,1 1 0,-2 0 0,1 1 0,-2 1 0,0 1 0,0 0 0,-1 0 0,-3 2 0,0 0 0,-1 0 0,0 2 0,10-5 0,0 2 0,-2 0 0,-4 1 0,-1 0 0,-1 2 0,-6 3 0,-1 0 0,-1 1 0,12-6 0,-1 0 0,-4 1 0,-3 0 0,-12 6 0,-2 1 0,0-2 0,-2 0 0,11-6 780,-8 5-780,-3-3 2618,-20 7-2618,3-3 1694,-21 5-1694,-2-5 0,-8-1 0,1-9 642,-8-6-642,6-15 0,2 16 0,0-2-375,3-6 1,1-2 374,-4-8 0,-1-2-556,-4-4 0,1-6 556,7 12 0,1-5 0,0-1 0,0 1-636,-3-6 1,0 1 0,0-3 635,2 1 0,-2-4 0,1 0 0,1 2 0,1-5 0,1 3 0,-1-1 0,3 13 0,-2 1 0,1-1 0,0 0-399,0-1 1,-1 0 0,1 0-1,1 0 399,0-2 0,1 1 0,-1-1 0,0 1 0,-2 4 0,0 0 0,-2-1 0,0-1 0,-4-11 0,-2-3 0,1 1 0,0 4 0,2 2 0,0 3 0,-1-1-94,-1 8 1,-2-2 0,0 2 0,0 5 93,-4-10 0,-1 6 0,0 7 0,-2 4 0,-1 2 0,-1 3 0,5 8 0,-1 1 198,-3 1 1,-1 4-199,-30-4 0,23 13 0,-1 3 538,-1 4 1,0 4-539,-6 4 0,-2 3 553,-1 2 0,-5 5-553,8-2 0,-5 2 0,-2 3 0,-2 0-292,3 1 1,-2 1 0,-1 2 0,-1 0 0,1 0 291,-3 0 0,1 0 0,-1 1 0,0 1 0,-1 0-188,7-2 1,-2 1 0,1 1-1,-1 0 1,2-1 0,2 1 187,-12 7 0,3 0 0,0 0 0,0 1 0,8-6 0,-1 1 0,1 0 0,-1 0 0,0 1 0,-3 1 0,1 1 0,-1 0 0,0 0 0,-1 1 0,-1 0 0,-1 0 0,0 0 0,-1 0 0,0 0 0,7-3 0,-1-1 0,1 0 0,-2 0 0,1 1 0,0-1 0,-1 2 0,-1-1 0,1 0 0,-1 1 0,0-1 0,0 0 0,-2 0 0,1 0 0,-2 0 0,1-1 0,0 1 0,-1-1 0,1 1 0,0 0 0,1 0 0,-2 0 0,-1 0 0,-4 1 0,10-6 0,-2 1 0,-3 0 0,0 0 0,-2 0 0,1 0 0,1-1 0,1 0 0,3-1 0,-4 2 0,1-1 0,3-1 0,-1 0 0,0 0 0,-1 1 0,-2 0 0,-1 0 0,-4 1 0,0 1 0,-2 0 0,1-1 0,2 0 0,2 0 0,3-3 0,-11 6 0,4-2 0,2-1 0,1 0 0,1 0 0,3-2 0,1 1 0,0-1 0,2-1 0,0 1 0,-7 3 0,0 0 0,2 0 0,1-1 0,5-2 0,1-2 0,1 1 0,2 0 0,-5 4 0,2-1 0,1 0 0,4-3 0,1-2 0,3 2 0,-7 8 0,4 0 0,9-4 0,4 0 0,5 2 0,4 0 0,-4 25 0,3 4 0,13-22 0,3 0 0,-2 16 2015,1 9-2015,8-24 0,0-5 2110,0 0-2110,0 0 1504,0 0-1504,0 4 0,0 7 0,0 9 0,0 11-228,3-4 1,2 7 227,-1-11 0,2 3 0,0 1-642,2 2 1,1 2 0,0 1 641,-1-11 0,0 1 0,1 0 0,-1-1 0,3 7 0,0-1 0,0 1 0,0 4 0,0 1 0,0 0-476,-2-13 0,-1 1 0,0 0 0,0 0 476,2 1 0,0 0 0,0 0 0,1 1 0,-1-2 0,0 0 0,1 1 0,0 2 0,1 0 0,1 3 0,1 1 0,-1-1 0,-1-3 0,0-2 0,-1-2 0,0-1 0,1 3 0,4 9 0,0 4 0,0-1 0,-1-6-222,-3-5 0,-2-4 1,3 1 221,4 13 0,3 1 0,-2-3 0,-5-17 0,-1-2 0,0 1 0,1 6 0,0 2 0,1-6 0,2-6 0,-1-3 0,-5-3 0,-1-1 0,14 19 300,-6-1-300,-8-14 1361,6 7-1361,-6-15 2228,0 6-2228,6-15 1164,-13 10-1164,5-7 0,-7 25 0,0-18 0,8 15 0,-7-5 0,7-11 0,-8 1 0,0-15 0,7-10 0,-5-5 0,5-10 0,1-11 0,1-10 0,7-10 0,8-6-376,2-9 376,-7 27 0,2 0 0,0-2 0,1 0 0,2 0 0,1 0 0,0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7:26:16.625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10831 2807 5734,'-38'-16'0,"8"6"0,-25 15 0,6 20-790,19-4 0,1 5 790,-4 10 0,0 5-564,-5 6 1,2 5 563,13-14 0,0 2 0,1 1 0,-1 2 0,1 1 0,1 3 0,0 15 0,1 4 0,4-3 0,5-16 0,2-2 0,2 2 0,1 10 0,3 1 0,4-5 0,4-6 0,9-6 12,20 3 0,9-6-12,-11-15 0,2-6 0,14-3 0,1-10 0,-7-15 0,-3-9 0,-3-6 0,-4-5 0,-1-8 0,-3-5-466,-2-8 1,-4-4 465,-7-4 0,-5-5 0,-5 17 0,-2-5 0,-2 0 0,0 3-194,-3-4 1,-1 4 0,-2-3 193,-1-10 0,-2-2 0,-3 4 0,-9-7 0,-1 10 474,8 23 0,-1 5-474,-18-17 533,23 72-533,2 33 0,9-18 0,3 4 119,2 7 0,3 1-119,5 3 0,3-1 218,2 1 0,2-1-218,5 1 0,3-2 0,1-5 0,4-2 0,-4-8 0,2 0 0,1-3 0,6 0 0,0-2 0,8 7 0,0-1 0</inkml:trace>
  <inkml:trace contextRef="#ctx0" brushRef="#br0" timeOffset="164">11460 2993 5734,'0'-47'0,"14"6"0,20 10 0,17 10-534,-15 15 1,1 2 533,1 1 0,0 1 0,3 3 0,0 3 0,-2 2 0,-2 3 0,0 2 0,-1 0 0</inkml:trace>
  <inkml:trace contextRef="#ctx0" brushRef="#br0" timeOffset="334">11691 3283 5734,'-18'4'0,"3"2"0,30 0 0,11-2 0,31-4-473,-25 1 1,4-2 472,11 0 0,3-2 0,-3 0 0,0 0 0,6 0 0,0 0 0,-2 1 0,-3 0 0,-5 2 0,-1 0 0,-2 0 0,1 0 0</inkml:trace>
  <inkml:trace contextRef="#ctx0" brushRef="#br0" timeOffset="895">13279 2353 5734,'14'-6'0,"5"-3"0,21 3 0,10-4 0,9-5-374,-23 9 0,1 0 374,1-2 0,0 1 0,3 4 0,0 1 0,1-1 0,-1 1 0,-3-1 0,-1 1 144,22 1-144,-4-3 0,-20 4 0,-17 0 0,-12 0 0</inkml:trace>
  <inkml:trace contextRef="#ctx0" brushRef="#br0" timeOffset="1345">13378 2187 5734,'-19'51'0,"0"0"0,0 0 0,0 12 0,1-1 0,3-19 0,-2 0 0,3-2-403,5 4 0,0-3 403,-3-7 0,0-2 0,-4 23 261,-1-15-261,8-14 133,16-17-133,12-20 0,21-12 0,2-14 0,-11 19 0,3 2 0,-2-2 0,4 3 0,15 5 0,2 6-87,-12 6 0,-1 5 87,6 8 0,-4 9 0,-14 6 0,-6 6 0,-3 4 0,-5 6 0,-10-1 0,-4 5 0,-2-3 0,-1 10 0,-5-1-341,-4-10 1,-5 2 0,-2-5 340,-9 0 0,-3-5 0,-2-4 0,-2-4 0,-1-3 0,-1-4 0,0-4 0,0-3-98,-23 3 98,-5-20 0,8-25 0,28-8 0,0-9 0,29 2 517,22 8-517,-10 10 267,20 13 1,-8 24 0,1 7 0</inkml:trace>
  <inkml:trace contextRef="#ctx0" brushRef="#br0" timeOffset="2019">10567 5412 5734,'0'38'0,"0"0"0,0 7 0,0 3 0,0 8 0,0 3-1887,0-16 0,0 3 0,0-1 1887,0 1 0,0 1 0,0 0 0,0 1 0,0 1 0,0-1 270,0 18 1,0-1-271,0-4 0,0 0 246,0 5 0,0-5-246,0-22 0,0-2 0,-1 6 0,2-5 0,6-11 2780,2-21-2780,8-22 0,12-17 0,3-8 0,-8 4 0,1-1 51,3 5 0,3-2 1,-2 2-52,5-5 0,-2 4 0,-2 4 0,-1 2 0,0 6 0,-1 3 727,22-6-727,-8 19 0,-9 16 0,-9 17 0,-7 14 0,-8 6 0,-17 5-223,-10 4 223,-15-8 0,15-20 0,-4-1 0,-20 0 0,-3-2 0,12-2 0,-2-2 197,-20-3 1,0-5-198,20-5 0,2-3 0,-4-3 0,0-4 0,-29-2-78,15-6 78,3-7 0,15-26 0,15 3 0,18-17 0,18 11 0</inkml:trace>
  <inkml:trace contextRef="#ctx0" brushRef="#br0" timeOffset="2244">11757 5918 5734,'9'-35'0,"-1"0"0,6 2 0,3 2 0,18-10 0,15 13 0,9 5-1169,-14 7 1,3 2 1168,-1 0 0,3 1 0,-2 2 0,11 7 0,-2 1 0,-2-2 0,-1 1 0,-4 8 0,-1 1 72,-6-3 0,-4 3 1,20 24-1,-11-1 1</inkml:trace>
  <inkml:trace contextRef="#ctx0" brushRef="#br0" timeOffset="2411">11972 6311 5734,'-3'-5'0,"21"-5"0,12-2 0,6-1 0,12-3 0,3 0-1428,10-5 0,3 0 1428,-15 7 0,1 1 0,0-1-857,0-1 1,0-1 0,1 1 856,1 1 0,1 0 0,-2 0 0,-5 0 0,-2 0 0,0 0 0,19-4 0,-3 1 0,-6 1 0,-1 1 0</inkml:trace>
  <inkml:trace contextRef="#ctx0" brushRef="#br0" timeOffset="2954">13940 4874 5734,'0'-20'0,"0"-1"0,-7 5 0,-2-3 0,0 7 0,-6 2 0,-16 5 0,1 10 0,-25 5 0,13 20-1041,17-8 1,0 3 1040,0 9 0,1 4 0,-2 7 0,2 3-571,-2 10 1,2 3 570,9-20 0,1 2 0,1 4 0,3 2 0,1 4 0,1 2 0,2-3 0,1 2 0,2-2 0,2 2 0,0 11 0,3 1 0,6-1 0,8-7 0,6-3 0,2-4 0,7 1 0,3-4 0,-4-8 0,3 0 0,1-8-171,7-7 1,1-8 170,-4-5 0,-1-4 0,0-6 0,0-4 0,-3-4 0,-2-4 0,-1-5 0,-3-5 0,-5-13 0,-4-5 0,-4 5 0,-6-1 740,-9-7 0,-8 0-740,-17-20 0,-18 14 0,17 25 0,-5 3 0,-12 1 0,-2 5 0,9 3 0,-1 4 663,-8 2 0,2 8-663,5 13 0,4 5 0,6-3 0,3 3-490,-1 10 1,2 2 489,3-6 0,3 0 0,0 29 0,-6 5 0</inkml:trace>
  <inkml:trace contextRef="#ctx0" brushRef="#br0" timeOffset="4795">10616 9525 5734,'-25'-32'0,"-7"12"0,14 29 0,-13 27 0,17 1 0,2 8-1081,2-1 0,-1 8 1,1 2-1,1-2 1081,-1 8 0,1-1 0,0 4 0,2-13 0,0 4 0,1 1 0,0-1 0,1-2 0,1 15 0,1-2 0,1-1 0,-1 1 0,0-1 0,1-1 0,4-3 0,1-1 0,0-1-34,-3-4 1,0 0 0,2-3 33,4 16 0,2-4 0,-3-10 0,-1-2 0,1-9 0,0-3 884,2 14-884,-7-22 0,0-36 0,0-36 0,0-4 0,0-10 0,0-1 325,0 6 0,0 0 0,0-6-325,0 4 0,0-6 0,0-4 0,0-1 0,0 1 0,0 6-429,0-5 1,0 4 0,0 1 0,0-4 428,0 0 0,-1-4 0,1-1 0,0 2 0,1 6 0,1-9 0,0 5 0,1 2-294,1 4 1,2 2-1,1 1 294,2 6 0,2 1 0,2 2 0,10-14 0,4 5 0,0 8 0,4 5-140,5 10 1,2 6 139,-1 7 0,1 7 0,0 10 0,-1 7 0,2 5 0,-4 6 0,-7 12 0,-5 5 0,0 4 0,-5 4-149,-7 4 1,-6 3 148,-2 3 0,-6 0 0,-6-4 0,-5 0 732,-4 1 1,-7 0-733,-5-12 0,-7-2 0,1-2 0,-5 4 0,-2-3 145,4-8 1,-2-1 0,1-4-146,2-5 0,1-5 0,3-4 0,2-2 0,-18 2 372,10-9-372,22-9 2348,3-7-2348,44-43 0,1 11 0,-2 11 0,1-1 0</inkml:trace>
  <inkml:trace contextRef="#ctx0" brushRef="#br0" timeOffset="5072">12369 8833 5734,'-14'-58'0,"-1"1"0,-1 20 0,-5 13 0,-14 27 0,-3 17-2831,2 24 1,4 14 2830,4-8 0,0 4 0,3 3 0,6-5 0,1 3 0,2 3 0,1 0-15,1-7 0,1 1 1,1 1-1,1 2 1,2 4 14,3-3 0,1 4 0,1 2 0,2 1 0,0 1 0,2-3 0,1-2 0,1 8 0,2-3 0,1-1 0,1 0 0,2 3 0,-1-9 0,1 2 0,0 1 0,2 0 0,0-1 0,2-3 0,1-5 0,9 14 0,2-5 0,2-3 0,2-1 0,-2-2 0,2-2 0,2 0 0,1-3 0,1-3 0,1-2 0,3-1 0,3 0 0,0-6 0,4 1 0,2-2 0,1-2 0,-2-3 0,1-1 0,-1-4 0,1-2 0,3 0 0,8 3 0,3 0 0,1-3 0,-4-6 0,1-7 0,-3-5 0,1-2 0,0-1 0,0 0 0,0 0 0</inkml:trace>
  <inkml:trace contextRef="#ctx0" brushRef="#br0" timeOffset="7095">16189 9153 5734,'-42'0'0,"-6"9"0,12 2 0,1 4 0,-22 18-797,13-5 1,1 4 796,16-2 0,3 3 0,-2 7 0,2 3 0,3 4 0,2 3 0,1 2 0,3 1 0,4 1 0,3 1 0,-1-3 0,4-1 0,10-1 0,4-2 0,-1-8 0,3-1 45,7-2 1,4-3-46,0-8 0,6-5 0,17-2 0,5-7 0,-9-6 0,1-6-135,15-4 0,-2-8 135,-15-6 0,-5-5 0,0-2 0,-4-8 0,-1-14 0,-3-11 0,-5 4 0,-3 2 0,-4-1-98,-1-6 1,1-5 0,-8 7 97,-9 10 0,-5 4 0,0 0 0,-2-1-155,-10-9 0,-1 1 155,6 19 0,-1 1 0,-16-17 0,-1 6 0,3 13 579,-17-3-579,27 27 0,-4 15 0,13 18 0,3 24 0,9-18 0,3 2 165,3 8 1,1 1-166,2 5 0,4 1 0,2 4 0,6 1 0,1-6 0,4 1 0,-1-3-214,5 8 0,2-2 214,-6-12 0,3 0 0,-2-3 0,8 4 0,-2-4 0,-12-12 0,0-2 0,2 3 0,-2-4 0,1-2 0,-15-16 0,-9-10 0,-17-16 0,-8-6 0</inkml:trace>
  <inkml:trace contextRef="#ctx0" brushRef="#br0" timeOffset="7787">13560 10393 5734,'7'-14'0,"2"-3"0,23-3 0,10 4 0,17 1-482,-27 9 1,2 1 481,3 0 0,-1 0 0,-2 2 0,0 0 0,3 1 0,0 0 219,22 2-219,-2 0 0,0 0 0,-21 0 181,3 0-181,-23 0 0,1 0 0,-8 9 0,-1 2 0</inkml:trace>
  <inkml:trace contextRef="#ctx0" brushRef="#br0" timeOffset="8153">14552 9949 5734,'9'-10'0,"6"-1"0,2 6 0,1-5 0,20 5 0,-3-6 0,15 1 0,0-5 0,-1 4 0,-16 1 0,-1 0 0,13-1 0,3 0 0,-24 2 0,-7 8 0,-8-8 0,-9 8 0,-9-4 0,-8 5 0,1 0 0</inkml:trace>
  <inkml:trace contextRef="#ctx0" brushRef="#br0" timeOffset="8975">18107 9660 5734,'0'25'0,"0"1"0,0 1 0,0 3 0,0-9 0,0 5 0,-7-6 0,-2-8 0,-8-3 0,1-9 0,-1-5 0,1 0 0,-1-33 0,1 7 0,6-29 0,3 18 0,7-18 0,0 15 0,7-1 0,3 16 0,6 14 0,8 11 0,3 19 0,1 9 0,-4-1 0,0 3-133,10 18 1,-4 10 132,-16-7 0,-5 7 0,-3 2 0,-2-5-564,-1-2 0,-3-3 0,-1 3 564,1 8 0,-1 4 0,-2 1 0,-4-8 0,-11 12 0,-4-6 0,-2 1 0,-2 0 0,-3-1 0,-1 0 0</inkml:trace>
  <inkml:trace contextRef="#ctx0" brushRef="#br0" timeOffset="9869">19695 8699 5734,'-17'-15'0,"-6"8"0,-11-2 0,-8 22 0,-15 9-603,31-1 0,1 4 603,-8 5 0,1 2 0,6 6 0,1 2 0,-5 1 0,3 2 0,7 1 0,5 4 0,4 16 0,6 2 0,3-19 0,5 0 0,11 16 0,4-3 0,9-2 42,-4-31 0,2-3-42,17 7 0,8-15 0,-1-16 0,-16-14 0,-1-7 0,14-23 0,-21 7 0,-2-2-152,-9 3 1,-5-2 151,-3-7 0,-2-2 0,0 1 0,-1-2 0,-6-1 0,-1 0 0,0-1 0,-2 2 0,-4 3 0,-3 1 0,1 3 0,-2 0 0,-5-4 0,-3 4 0,-13-11 0,10 18 570,10 54-570,22 33 0,0-16 0,3 4-360,4 2 0,3 3 0,0-1 360,1 10 0,2 0 0,2-9 0,3 2 0,-2-2 0,-1 4 0,0-3 0,6-4 0,1-2 0,-5-4 0,2-2-19,13 7 1,1-4 18,-16-14 0,1-1 0,14 6 0,0-4 0,-5-9 0,7-7 0</inkml:trace>
  <inkml:trace contextRef="#ctx0" brushRef="#br0" timeOffset="10120">20356 8885 5734,'0'-17'0,"8"-2"0,8 12 0,17-7 0,11 8 0,6 2 0,-9-2 0,3 0-383,18 2 0,4-2 383,0-3 0,-3 0 0,-17 5 0,0 0 0,7-8 0,-3 0 0,7 0 0,-23 2 186,-2 5-186,-16 1 0,-7-2 0,-9-4 0,-9-1 0</inkml:trace>
  <inkml:trace contextRef="#ctx0" brushRef="#br0" timeOffset="10353">20687 8419 5734,'-9'-6'0,"16"39"0,12 19 0,-3-8 0,1 3-2176,-1-2 1,1-1 2175,3 4 0,0 1 0,-2-1 0,-1-1 255,3-1 1,1 1-256,-5-3 0,1-1 0,-1-4 0,1 0 0,-4-2 0,-1-2 0,12 23 0,-7-8 0,-1-8 0,-6-10 0,-3-2 0</inkml:trace>
  <inkml:trace contextRef="#ctx0" brushRef="#br0" timeOffset="10596">21530 8730 5734,'23'-56'0,"-3"21"0,5 11 0,5 4-933,29-1 933,-19 11 0,2 0-337,4 1 1,0 2 336,4-1 0,-1 1 0,-3 2 0,0-1 0,7-1 0,-1 0 0,-15 1 0,-2 0 188,2 2 0,-3-2-188,-1-8 0,-23 12 0,-12-8 0</inkml:trace>
  <inkml:trace contextRef="#ctx0" brushRef="#br0" timeOffset="10867">21894 8202 5734,'0'-36'0,"0"0"0,0 14 0,8 7 0,1 20 0,7 20 0,1 18-276,-8-9 1,-2 3 275,2 2 0,-1 1 0,0 8 0,0 2-435,1-1 0,-1 0 435,1 3 0,-1 0 0,-4-5 0,1 0-290,3 11 1,-2-1 289,-5-21 0,0-2 0,7 6 0,-1-2 0,-5 2 117,5-12 0,-7-17 1,0-13-1</inkml:trace>
  <inkml:trace contextRef="#ctx0" brushRef="#br0" timeOffset="11396">23796 8730 5734,'0'10'0,"-7"-4"0,-3-6 0,1-6 0,-5-4 0,4-5 0,-6-1 0,-1-10 0,1 4 0,-1-3 0,8 9 0,2-3 0,7 7 0,7 2 0,2 14 0,15 12 0,2 15 0,-9 0 0,-1 3 0,10 23 0,-15-19 0,-6 5 0,-12 20 0,-8 0 0,-1-19 0,-5-1-1131,0 4 0,-4 3 1,-2-4 1130,-10 2 0,-1-3 0,8-11 0,0 0 0,-1 1 0,1 1 0,-1 1 0,1-1 0</inkml:trace>
  <inkml:trace contextRef="#ctx0" brushRef="#br0" timeOffset="12950">25036 8016 5734,'20'0'0,"32"-4"0,-18 1 0,4 0-546,9-1 1,1-2 545,-10-2 0,-1 1 0,5 1 0,-1 0 0,0-3 0,1-1 0,-1 2 0,0 0 0,-2 0 0,-2 0 0,-3 0 0,-2 1 87,10-8 1,-11-1-1,-14-5 1</inkml:trace>
  <inkml:trace contextRef="#ctx0" brushRef="#br0" timeOffset="13192">25367 7603 5734,'0'-26'0,"0"5"0,0 6 0,7 18 0,2 9 0,8 23 0,2 7 0,1 5 0,-9-7 0,0 1-328,3 0 0,3 2 0,-2-1 328,-2 4 0,-1 2 0,-1-3 0,1 3 0,-2-2 0,4 6 0,-2-1 0,0 13 0,0-3 0,-4-23 0,1-3 0,7 25 0,1-8 0</inkml:trace>
  <inkml:trace contextRef="#ctx0" brushRef="#br0" timeOffset="13413">26210 7985 5734,'8'-55'0,"8"15"0,17-9-545,24 18 545,-3 12 0,4 2-574,-8 3 0,1 1 574,14-1 0,-1 2 0,-21 2 0,-3 1 0,-3 3 0,-1 0 0,23-4 98,-9 5 1,-17 1 0,-9-2 0</inkml:trace>
  <inkml:trace contextRef="#ctx0" brushRef="#br0" timeOffset="13647">26409 7603 5734,'0'-10'0,"0"-1"0,7 10 0,2 11 0,22 26 0,4 12-1361,-14-13 0,1 2 1361,2-1 0,-1 1 0,-5 4 0,-1 1 176,4-2 1,-1 2-177,-6 13 0,-3 1 0,2-14 0,-2 1 0,-5 5 0,-2-1 0,3 9 0,-7-10 0,0-5 0</inkml:trace>
  <inkml:trace contextRef="#ctx0" brushRef="#br0" timeOffset="14082">27467 7417 5734,'-7'-47'0,"-1"1"0,5 1 0,-5 7 0,-16 11 0,1 7 0,-3 34 0,-7 18 0,19-3 0,2 4-452,-1 7 1,2 3 451,5 3 0,3 2 0,-2 3 0,3 1 0,4-3 0,3 1 0,2 9 0,3-2 0,1-16 0,3-3 0,2 4 0,1-4 218,16-3-218,-7-19 0,5-16 0,-12-20 0,-3-22 0,-11 2 0,-2-9 0,-3 3 0,-3 2 0,-2 0-204,3-4 0,0-4 0,-3 7 204,-11-17 0,6 14 0,-4 13 641,12 33-641,-6 19 0,16 30 0,-4-15 0,1 2 0,6 2 0,2 2 0,6 21 0,2 1 0,-3-18 0,1-1-266,9 14 0,-1-2 266,1 4 0,10-9 620,-19-8-620,5-14 0,-8-10 0,1-7 0</inkml:trace>
  <inkml:trace contextRef="#ctx0" brushRef="#br0" timeOffset="14321">27665 6952 5734,'24'-53'0,"17"16"0,18 22-1003,-16 21 1,4 8 1002,7 6 0,0 7-1019,-14-1 0,-1 3 1,0 3 1018,3 4 0,-1 3 0,-1 6 0,-5 5 0,-1 7 0,-2 3 0,-3-3-139,2 3 0,-4-2 0,-2 4 139,-4-4 0,-1 4 0,-3-1 0,-5-3-86,-6-4 1,-3-3 0,-5-1 85,-3-1 0,-4-1 0,-1-1 0,0-2 0,-1-2 0,-3-1 0,-12 19 0,-5-3 0,3-8 0,-3-2 0,-1-2 0,-2-4 0,5-9 0,0-3 0,0-4 0,1-2 0,-22 12 0</inkml:trace>
  <inkml:trace contextRef="#ctx0" brushRef="#br0" timeOffset="14619">29220 6952 5734,'-17'22'0,"8"-3"0,2-8 0,14-6 0,2 0 0,8-14 0,-1-3 0,-6-18 0,-3-6 0,-7-11 0,-7-5 0,-3 9 0,-13 8 0,-25 14 0,9 20 0,-23 17 0,27 25 0,-6 12 0</inkml:trace>
  <inkml:trace contextRef="#ctx0" brushRef="#br0" timeOffset="14947">29303 8027 5734,'22'30'0,"0"-1"0,9 21 0,-24-25 0,-7-4 0,0-5 0,-7-20 0,-2-4 0,-8-22 0,8 9 0,2-5 0,7 6 0,0 4 0,7 19 0,2 14 0,8 29 0,-1 16-400,-6-24 0,-3 2 400,-5 6 0,-2 1 0,-2 4 0,-6 2 0,-8-2 0,-7 4 0,0-2 0,3-8 0,-1-3 0,-2 2 0,-3-2 0,-2 2 0,-1 0 0,0-4 0,-5 2 0,0-1 0,1 0 0</inkml:trace>
  <inkml:trace contextRef="#ctx0" brushRef="#br0" timeOffset="16397">29021 6776 5734,'10'-10'0,"-10"4"0,-2 6 0,-6 10 0,8 2 0,0 3 0,0 0 0,0-4 0,0 9 0,0-9 0,8 0 0,1-2 0,15-8 0,-6 4 0,6-5 0,-7-5 0,-8-5 0,-2-2 0,-7-12 0,-7 7 0,-2-9 0,-23 1 0,5 13 0,-14-2 0,8 23 0,0 7 0,8 15 0,8 1 0,10 8 0,7-3 0,14 0 0,5-6 0,14-6 0,0-9 0,0-5 0,0-7 0,0-4 0,0 0 0,-7-9 0,5-25 0,-20 7 0,-3-16 0,-10 26 0,-13 7 0,-1 6 0,-3 13 0,-12 2 0,13 14 0,-6-3 0,14 4 0,3-6 0,22 1 0,-4-10 0,13-1 0,-8-10 0,1-5 0,-1-5 0,1-6 0,-1-10 0,-6 4 0,-10-12 0,-2 11 0,-13-7 0,6 14 0,0 1 0,-6 9 0,6 11 0,-8 6 0</inkml:trace>
  <inkml:trace contextRef="#ctx0" brushRef="#br0" timeOffset="19954">13924 11499 5734,'-26'0'0,"24"5"0,50-4 0,-16 2 0,8-1-729,13-7 0,14-4 0,4-3 0,-2 1 729,-16 3 0,-1-1 0,1 0 0,2 0 0,3-2-362,-2 0 0,4-1 0,3-1 0,1 0 0,-1 0 0,-2 0 0,-2 1 362,8-2 0,-3 1 0,-1 1 0,-1-1 0,0-1 0,-3 1 0,-1-1 0,-1-1 0,0 2 0,0-1-57,-1 2 0,-1 1 0,0 0 0,-1 0 1,-4 0 56,14-4 0,-4 0 0,2 0 0,-7 3 0,2-1 0,-1 1 0,-2 0 0,5-2 0,-2 0 0,-6 2 0,1 0 0,-1 0 0,-1 0 0,2 0 0,-7 2 0,20 3 0,-29 2 0,-1 1 2037,20 4-2037,-3 0 0,-1 0 2324,-10 0-2324,-17 0 1176,-8 5-1176,1-4 197,-1 4-197,1-5 0,-1 0 0,1 0 0,-1 0 0,1 0 0,-15-19 0,-12-22 0,2-1 0,-2-13 0,0 2 0,-3-11 0,0-6 0,0 0 0,1 7-381,4 7 0,1 4 1,0-1-1,-4-9 381,2 12 0,-2-7 0,-2-4 0,-1-3 0,0-1 0,0 1 0,0 4 0,1 3 0,1 8-722,-1-10 0,1 9 0,-1 1 0,-2-4 722,-3-8 0,-3-6 0,0-1 0,-1 4 0,3 9 0,1 7 0,2 7 0,-1 0-215,-11-18 0,-1 0 215,5 12 0,-1-1 0,2 3 0,-1-4 0,0 0 0,-8-9 0,2 3 0,16 20 0,2 3 0,-19-21-10,13 7 10,1 6 0,2 13 0,6 1 942,-7 7-942,-1 7 3136,0-3-3136,8 5 754,-5 0-754,4-1 19,-13 6-19,-3 0 0,-22 5 0,-3 5-345,15-3 0,-2 1 345,-6 4 0,-2 1-553,-3 2 0,-3 1 553,-12 2 0,-2 0-460,21-3 1,1 1 0,-2-1 459,-4 2 0,-3 0 0,0 0-521,-3 0 1,-2 0-1,0 1 521,10-3 0,0 1 0,-2 1 0,-3 1 0,3-1 0,-4 1 0,-2 0 0,-1 1 0,1 0 0,2-1-200,-1 0 0,3-1 1,0 1-1,-1 0 1,-1 0 199,-1 1 0,-2 1 0,-1 1 0,0-1 0,2 1 0,3-2 0,-6 2 0,3-1 0,2 1 0,1-1 0,-12 4 0,1 0 0,2 0 0,3-1 0,1-1 0,2 0 0,8-1 0,1-1 0,1 0 0,-16 3 0,1 1 0,17-4 0,-1 0 0,5-1 0,2-1 0,1-1 0,-12 3 0,6-2 574,15-2-574,-3-6 1441,15 0-1441,-1-5 2873,0 0-2873,1 0 550,-1 0-550,1 0 296,-1 0-296,8 5 0,-6 0 0,14 10 0,-7-3 0,8 12 0,0 7 0,0 8 0,0 6 0,4-6 0,0 2-558,-4 23 0,1 2 558,6-11 0,1 0-431,-2-12 1,-1 2 0,1 0 430,-1-1 0,1 0 0,1 4 0,2 3 0,1 4 0,0 0 0,0-3 0,-1 2 0,0-4 0,0 4-322,-1-3 0,0 3 1,0-1-1,1-3 322,2-5 0,0-3 0,-2 0 0,1 21 0,-1-2 0,6-3 0,1-2 0,-6-2 0,-2 0-164,4-5 0,0 1 164,1 15 0,-2-1 0,-1-17 0,-1-2 0,-1 13 0,0-2 0,7 7 0,-13-2 0,5-9 761,-7-1-761,0 10 0,0-16 0,7 4 0,-5-18 0,6-4 1150,-8-2-1150,7-4 1598,-5-5-1598,5-1 513,-7-5-513,0 5 0,7-3 0,-5 2 0,6-3 0,-8-1 0,7 0 0,-5 1 0,13-5 0,1-6 0,10-6 0,14-9 0,-1-3 0,7-4 0,0 0 0,7-3 0,2-1-848,-10 6 0,4-2 0,1 0 0,-3 1 848,4 0 0,-2 1 0,0 0 0,3 2 0,1 1 0,0 0-289,-1-2 0,0 0 0,2 0 289,-3 4 0,3-1 0,-1 1 0,-3 1 0,-2-1 0,-3 2 0,1 0 0,10-2 0,2-1 0,-6 4 0,-8 3 0,-6 2 0,21-8 0,-11 4 0,-8 6 0,-12 0 0,-12 5 740,-17 0 1,-23 0 0,-2 0-1</inkml:trace>
  <inkml:trace contextRef="#ctx0" brushRef="#br0" timeOffset="43132">23399 1960 5734,'18'-51'0,"-10"36"0,-32 44 0,1 8 0,-4 11 0,-2-2-1272,0-7 0,-1-2 1,-1 4 1271,0 4 0,-2 4 0,-1 1 0,1-3 0,-5 5 0,-1-2 0,1 4 0,3-2 0,-1 4 0,1 0 0,3-4 0,0-2 0,2-3 0,0 2 0,-4 9 0,0 2 0,8-7-127,14-14 0,6-5 127,8 27 590,46-24-590,-13-26 0,5-6 0,12-5 0,4-6-747,-13 1 1,2-2 0,0-3 746,-1-1 0,1-3 0,0-1 0,1 0 0,1 0 0,-1-2 161,-1-1 1,0-1 0,-2-1-162,13-7 0,-2-4 66,-12 4 0,-1-4 1,-5 1-67,-4 1 0,-7-2-9,5-22 1,-14-1 8,-32 2 0,1 16 0,-5 3 0,-30-9 0</inkml:trace>
  <inkml:trace contextRef="#ctx0" brushRef="#br0" timeOffset="43390">23283 2022 5734,'8'-46'0,"1"22"0,22 51 0,-3 32-1440,-8-2 0,0 8 1440,-8-21 0,-1 1 0,-1 5 0,1 6 0,-1 7 0,0 1 0,0-3-429,-3-10 1,0-1-1,0-1 1,-1 3 428,0 1 0,-1 2 0,-1 1 0,1-2 0,-1-3 0,2 10 0,-1-4 0,-1 2-121,-3-4 1,-1 3 0,0 0 0,1-4 120,1 0 0,1-4 0,-1 1-173,-1 8 0,-1 2 1,-1-8 172,-3-6 0,1-6 0,1 25 0,-6-19 0,8-25 0,0-14 0</inkml:trace>
  <inkml:trace contextRef="#ctx0" brushRef="#br0" timeOffset="43637">23862 1733 5734,'12'-34'0,"0"0"0,14 9 0,7 28 0,-16 23 0,-1 10 0,4 9 0,0 3-892,2 8 0,-1 3 892,-7-15 0,0 1 0,0 0-349,2 3 1,0 0 0,0 1 348,-4 0 0,-2 0 0,2 3 0,3 0 0,1 3 0,1 1 0,-2-4 0,-1 1 0,-2-2 0,1 1 0,2 11 0,2 2 0,-2-4 0,2 3 0,-2-7-121,-6-16 1,0-4 120,1 5 0,-4-10 0,-6-24 0,-9-12 0</inkml:trace>
  <inkml:trace contextRef="#ctx0" brushRef="#br0" timeOffset="43775">23813 2332 5734,'5'-38'0,"21"4"0,33 18-906,-16 5 0,4 2 906,2 3 0,3 1 0,2-5 0,0 0 0,-1 2 0,1 0 0</inkml:trace>
  <inkml:trace contextRef="#ctx0" brushRef="#br0" timeOffset="44218">24656 1671 5734,'-17'-42'0,"1"15"0,7 16 0,1 32 0,16 31 0,-4-14 0,1 6-857,2 11 1,2 8-1,-1-3 857,-2-9 0,0-2 0,0 3 0,1 0 0,2 3 0,-1 1 0,-1-4 0,0 0 0,-1-3 0,0 0 0,-1-3 0,1 0 0,-1-2 0,3 14 0,-1-3 92,-2-10 0,-1-2-92,0-8 0,1-4 0,10 2 0,-6-33 0,15-37 0,-11 1 0,0-5-400,4-5 0,2-4 1,0 1 399,4-10 0,0 1 0,-4 8 0,0-2 0,0 4 632,2 5 1,-2 4-633,-6 6 0,0 4 394,18-13-394,-20 40 0,4 21 0,-15 37 0,0-23 0,0 2-90,-1 1 0,2 1 90,1 4 0,3 0 0,2-2 0,3 0-36,1-2 0,3-1 36,5 1 0,3-3 0,9 1 0,2-3 0,-6-8 0,1-3 0,8-1 0,0-6 0,14-9 0,-1-11 0,1-13 0,-8-3 0,-9-23 0,-38 1 0,-16 11 0,-28 10 0</inkml:trace>
  <inkml:trace contextRef="#ctx0" brushRef="#br0" timeOffset="45451">22093 4575 5734,'-17'0'0,"15"-5"0,19-5 0,40-11 0,-15 8 0,9-2 0,5 0 0,-3 0-987,-5 0 1,-1 2 0,2-2 0,4 0 986,-4 1 0,3-1 0,3-1 0,1 0 0,-1 1 0,-1 0-309,5 0 1,-2 1 0,0 0 0,2 0 0,5-2 308,-8 2 0,4-1 0,2-1 0,2 0 0,1-1 0,-1 1 0,-1 1 0,-3 1-36,-1 1 1,-2 1-1,-2 1 1,1-1-1,-1 1 1,3-1 0,1-1 35,3-1 0,3-1 0,2-1 0,1 0 0,-1 0 0,-1 0 0,-3 1 0,-3 0 0,0 2 0,-4 0 0,-1 1 0,-1 0 0,1-1 0,3-2 0,-3 1 0,2-3 0,2 0 0,1 0 0,-1-1 0,-1 0 0,-3 2 0,-4 0 0,5-1 0,-5 1 0,-2 1 0,0-1 0,5-1 0,7-4 0,7-2 0,2-1 0,-4 1 0,-6 2 0,-12 3 0,0-1 0,-8 1 0,14-8 0,-9 5 0,-21 14 0,-7-2 1129,-8 13-1129,-2 2 2791,-7 5-2791,8-15 1814,-6-7-1814,5-30 0,-7-25-623,0 21 0,0-4 623,0-14 0,0-3-566,-2 17 1,0-1 0,-1-1 565,-2-7 0,-1 0 0,0-2-586,-1-5 0,-2 0 0,-1-2 586,1 15 0,-1-1 0,0 0 0,-1-1 0,-1-1 0,1-1 0,-2 0 0,-1-4 0,2 8 0,-1-4 0,-1 0 0,0-1 0,0 1 0,0 3-259,-3-11 1,-1 3-1,0 1 1,0-3 258,1 2 0,-1-2 0,0-2 0,0 3 0,1 5 0,-6-9 0,1 5 0,0 2 0,3 6 0,-1 1 0,1 1 0,0 4 0,0 0 0,0 3 0,-6-7 0,0 2 0,5 5 0,-2 2 488,-5 8 1,-1 6-489,-16 0 0,9 19 0,-2 9 0,3 15 0,0 6 604,-17 4 0,-3 3-604,14-5 0,-1 2 0,-3-1-215,-11 4 0,-3-1 1,-1 1 214,10-5 0,-1 0 0,0 1 0,-2-1-352,-4 1 1,-2-1-1,-1 0 1,1 1 351,-2 2 0,0 0 0,0 0 0,-1-2-27,11-5 0,-2-1 0,1-1 0,0 1 0,0 0 27,1 1 0,0 1 0,0 0 0,0-1 0,0-1 0,-1-1 0,0-1 0,-1-1 0,1 1 0,0 0 0,-9 4 0,-1 1 0,1 0 0,1-2 0,0-2 0,1-2 0,0 1 0,1-1 0,2 2 0,1 0 0,1-1 0,0 0 0,-9 0 0,1 0 0,0 0 0,3 2 0,0 1 0,4-1 0,-11 1 0,3 0 0,3 2 0,4-2 0,13-8 0,1 0 595,-1 4 1,3-1-596,-7-6 2108,0 6-2108,30-14 1441,7 9-1441,1 11 819,8 13-819,8 22 0,-4-22 0,1 6-1073,4 12 1,3 7 0,-2 1 1072,-3-6 0,-1 1 0,1 3 0,2 0 0,1 3 0,1 1 0,-2-1-430,-2-7 1,0 0-1,-1-1 1,0 1 429,0 2 0,0 1 0,1 0 0,-1 0 0,2 2 0,1 0 0,-1 0 0,-1 1 0,-2-1 0,-1 1 0,0-1 0,1 0 0,1-2 0,0 0 0,0 0 0,0-1 0,0-3 0,0 0 0,0-1 0,0 0 0,0 14 0,0-1 0,0-2-208,2-5 0,0-2 0,0 0 208,-2-6 0,0-1 0,-1-1 0,-1 14 0,1-3 0,2-8 0,0-3 0,-2-9 0,0-2 0,4 24 0,6-18 1830,-14-11-1830,14-15 2121,-6-16-2121,15-25 0,-5 1 1559,4-16-1559,1 0 224,-5 10-224,5-4 0,-8 24 0,1 5 0</inkml:trace>
  <inkml:trace contextRef="#ctx0" brushRef="#br0" timeOffset="46164">23713 5650 5734,'-25'-6'0,"1"6"0,14 6 0,3 9 0,7-4 0,7 9 0,3-14 0,6-10 0,1-18 0,-8-19 0,-2-11 0,-14-5 0,-17-5 0,-1 30 0,-7 6 0,-1 8 0,-4 7-327,-7 7 1,-2 10 326,4 11 0,2 13 0,1 11 0,0 9 0,4 1-602,8-9 1,3-1-1,0 5 602,2 0 0,0 4 0,3 1 0,3-3 0,4 2 0,5-2 0,2 0 0,2 0 0,3 1 0,3-2-312,5-2 1,2-2 0,3-1 311,10 17 0,6-4 0,6-6 0,5-5 0,2-4 0,6-8 0,-1-14 0,6-6 0,-2-4 0,13 0 0,1-7-326,-9-6 1,2-6-1,-3-4 326,5-8 0,-5-6 0,-3-10 0,-4-4 0,-5 0 0,-4-4-130,-7-3 1,-5-3 129,-4 1 0,-6 1 0,-6 5 0,-5 2 0,-4 2 0,-4 3 1301,-15-14-1301,-8 17 0,-8 30 943,7 18-943,2 46 0,22-5 0,0-15 0,6 0 0,19-1 0,7-4 965,18 8-965,-8-18 0,1-6 0,18-8 0,-2-18 0,-15-12 0,-2-20 0,-21-12 0,-10 20 0,-4-1 0,-12-29 0,0 29 0,-2 1 0,-3 2 0,-2 0 0,-27-22 0,-1 12 0,-7 16 0,-1 15 0,0 10 259,8 14 0,9 8 0,9 9 0</inkml:trace>
  <inkml:trace contextRef="#ctx0" brushRef="#br0" timeOffset="46631">24375 5856 5734,'34'-19'0,"0"-1"0,9 3 0,0 6 0,12 15 0,-18 4 0,-2 5-2343,7 24 2343,-1 14 213,-20-10 0,-2 3-213,-4-2 0,-2-1 0,0-1 0,-3-1 0,-2 15 0,-8-29 443,0-64-443,7 4 0,-3-9 0,1-8-484,6-12 1,2 0 483,0 19 0,0-1 0,-3-2 0,1-3 0,1 9 0,14-2 1082,-2 3-1082,-1 88 0,-11 1 0,-4-4 0,-2 3-588,-5-12 1,-2-1 587,1 2 0,0-1 0,0 13 0,8-8 0,1-28 955,7-18-955,8-25 0,-1-13 0,2-5-246,-3 11 1,2-2 245,5-5 0,4-5 0,-1 7 0,-4 9 0,1 4 0,10-6 0,1 9 1489,2 16-1489,13 45 0,-18 7-229,-16-4 0,-2 2 229,-6-7 0,-2-1 0,-2 2 0,-1 1 0,1 23-15,5-1 1,-12-13 0,6-3 0</inkml:trace>
  <inkml:trace contextRef="#ctx0" brushRef="#br0" timeOffset="47015">25698 5681 5734,'9'-42'0,"-2"10"0,1 11 0,1 21 0,29 53 0,-8 6-467,-7-11 1,1 5 466,-3-10 0,1 1 0,-2-1-317,0 4 0,0 0 317,1-6 0,2 2 0,-4-4 0,7 19 0,-10-7 0,-9-20 0,-7-20 0,-14-39 0,-2-19 0,-1-7 0,-1-4 0,-1-3-334,2 6 0,0-3 0,3 0 334,6 8 0,2 0 0,2 0 0,0-4 0,1 1 0,2-1 0,2 1 0,2 1 0,3 1 0,2 1 0,3 2 0,1 1 0,3-15 0,5 5 101,7 8 0,3 5-101,-5 10 0,1 6 0,31-3 0,-7 31 0,-15 26 0,-4 26 0,-28-20 0,-4 3-220,-2 6 1,-3 1 219,-9 2 0,-4 1-340,0 1 0,-4 1 340,-5-3 0,-1 0 0,4-4 0,-1-2 199,-2-2 1,-1-1-200,0 0 0,1-3 0,-9 8 0,6-16 0,24-31 0</inkml:trace>
  <inkml:trace contextRef="#ctx0" brushRef="#br0" timeOffset="47194">26310 5143 5734,'42'-42'0,"-2"-3"0,-7 31 0,0 15 0,-7 36 0,5 20-542,-14-20 0,-1 3 542,-2 2 0,0 3 0,1-2-439,6 7 0,0 0 439,-9-6 0,-1 3 0,-1-5 0,3-4 0,-2-2 0,-6 0 0,-1-1 113,3 13 0,-14-8 0,-2-14 0</inkml:trace>
  <inkml:trace contextRef="#ctx0" brushRef="#br0" timeOffset="47342">26376 4440 5734,'-31'-57'0,"1"0"0,5 5 0,2 6 0,-1 5 0,15 10 0,9 15 0,17 16 0,8 11 0</inkml:trace>
  <inkml:trace contextRef="#ctx0" brushRef="#br0" timeOffset="47794">26905 4079 5734,'0'-37'0,"0"6"0,0 29 0,7 23 0,2 32 0,-1-11 0,1 2-765,3 5 1,0 2 764,-4 11 0,2 5 0,2-19 0,2 5 0,1 0 0,-3-3-451,-1 5 0,-1-2 1,1 1 450,1-3 0,2 2 0,1 0 0,-1-5 0,6 17 0,0-6 0,-3-9 0,1-2 0,1-5 0,3-4-65,18 14 65,2-22 0,-6-35 0,0-11 0,-8-6 0,-1-7-426,10-15 1,-2-7 425,-8-6 0,-5-6 0,-8 16 0,-1-4 0,-1-2 0,-1 0 0,-1-1 0,-1 0 0,0 0 0,-2-1 0,-1 2 0,-2-1 0,0 1 0,-2 2 0,1-9 0,-3 3 0,-5 8 0,-8 5 0,-5 7 750,-17-15-750,-22 26 0,6 34 0,18 5 0,2 8 0,-5 31 0,5 8 0,6-11 0,5 5 44,9-9 1,4 7-1,2 0 1,4-4-45,6 13 0,8-3 0,1-7 0,3 2 0,2-6 0,4-1 0,5-5-305,21 4 1,3-6 304,-19-17 0,2-5 0,17 1 0,-1-10 0,8-35 0,-29 7 0,-3-4 62,-4-8 1,-4-5-1,-1-6 1,-3-3 0,-3-5-1,0 0 1</inkml:trace>
  <inkml:trace contextRef="#ctx0" brushRef="#br0" timeOffset="48181">27914 4688 5734,'0'-59'0,"0"-1"0,0 0 0,0 2 0,0 7 0,0 2-432,-4 4 0,0 3 432,3 5 0,0 2 280,-6-13-280,7 8 143,0 33-143,7 18 0,3 35 0,-2 9 0,0 4-529,0-10 1,1 2 528,-4-5 0,1 2 0,-1-2 0,4 4 0,-1-2-42,-3 6 0,-1-1 42,3 11 0,-14-11 0,5-64 0,-5-30 0,6 9 0,2-4-400,1-9 1,3-3 399,1-8 0,5-1-147,7-6 1,4 0 146,-1 0 0,2 1 0,7 4 0,4 3 0,-2 8 0,3 5 0,-3 10 0,4 7 61,3 8 1,2 8-62,-6 11 0,-2 7 0,2 8 0,-3 7 0,-9 3 0,-4 5 0,0 23 0,-7 3 0,-9-16 0,-4-1-624,2 15 0,-4-3 624,-21 5 628,-9-3-628,5-31 1161,-10-1-1161,20-23 0,-6-5 315,7-1-315,8-9 1655,-6-1-1655,6 0 10,-8 1 0,-6 10 0,-3 0 0</inkml:trace>
  <inkml:trace contextRef="#ctx0" brushRef="#br0" timeOffset="49685">23465 6693 5734,'-56'8'0,"0"-1"0,-9 5 0,5 2 0,27-3 0,2 1 0,-14 5 0,4 0 0,4 0 0,13-2 0,40-15 0,26-10 0,10-4 0,0 1 0,5-3-817,-13 4 0,4-2 0,2 0 0,0-1 817,1 1 0,0 0 0,1-1 0,2 1-368,-2 1 0,1-1 0,2 1 0,1-1 0,0 0 368,5-1 0,1 0 0,1-1 0,2 1 0,0-1-105,-4 2 1,1 1 0,1-1-1,1 0 1,0 0 0,1 0 104,-7 2 0,0 0 0,1-1 0,0 0 0,1 1 0,0-1 0,1 0 0,3-1 0,0 1 0,1-1 0,0-1 0,1 1 0,0 0 0,-1 0 0,-5 2 0,-1 0 0,1 0 0,0 0 0,1-1 0,-1 1 0,0-1 0,0 1 0,0-1 0,0-1 0,1 1 0,-1 0 0,0-1 0,0 0 0,0 1 0,0-1 0,1 0 0,-1 0 0,0 0 0,0 0 0,0 0 0,0-1 0,0 1 0,-1-1 0,-1 1 0,1-1 0,-1 0 0,0 0 0,0 0 0,0 0 0,-1 0 0,0 0 0,6-3 0,-1 1 0,0-1 0,-1 1 0,1-1 0,-1 0 0,0 0 0,-2 0 0,1-1 0,-1 1 0,0-1 0,0 1 0,-1-1 0,-1 1 0,6-2 0,-1 0 0,-1 0 0,-1 0 0,0 0 0,0-1 0,-2 2 0,-1-1 0,0 0 0,-1 1 0,0-1 0,-2 0 0,5-2 0,-2 0 0,0 0 0,-2 1 0,0 0 0,8-2 0,-2 2 0,0-1 0,0-1 0,-9 1 0,2-1 0,-2 0 0,-1 1 0,-2 3 0,8-3 0,-3 3 0,0 0 0,8-6 0,1-2 0,-8 6 0,-15 9 0,-5 3 0,22-11 0,-16 14 0,-16 2 2027,-1 8-2027,-7 2 923,-8 4-923,-9-4 2784,-17-6-2784,-1-15 0,-21-39 0,25 25 0,1-4-567,-7-17 0,0-5 567,-1-1 0,1-2-573,6 12 0,0-3 0,0-1 573,0-5 0,0-2 0,0-2-453,2 10 0,-1-1 1,1-1-1,1 0 453,0-2 0,0 0 0,1-1 0,0 1 0,-1-3 0,1 0 0,-1 0 0,0 1 0,0 2 0,-1 1 0,-1 0 0,1 1 0,-2-15 0,0 0 0,0 3-292,1 7 0,-1 2 0,-1 2 292,-1 2 0,0 2 0,0 2 77,-1-10 0,-1 3-77,-5 8 0,-1 3 473,4 9 0,-3 4-473,-3 8 0,-5 5 0,-4 6 0,-3 5 448,-9 9 0,-5 7-448,1 5 0,-7 5 0,-3 2 0,3 0-342,5-3 1,2-1 0,-1 2 0,-4 1 341,6 0 0,-3 1 0,-2 1 0,0 0 0,0 0 0,2 0 0,-1-1 0,2 0 0,1 0 0,-4 1 0,-7 2 0,15-6 0,-5 1 0,-3 2 0,-3 1 0,-2 1 0,-1-1 0,1 1 0,0-1 0,1 0 0,3-1 0,3-2-118,-10 4 0,4-1 0,2-1 0,1-1 0,-2 1 0,-2 0 1,-4 2 117,8-3 0,-4 1 0,-3 1 0,-1 1 0,-2 0 0,0 0 0,1 0 0,0-1 0,3-1 0,3-1 0,3-1 0,-5 1 0,4-2 0,2-1 0,1 0 0,1-1 0,-1 0 0,-1 0 0,-3 1 0,-1 0 0,0-1 0,0 1 0,0-1 0,0 0 0,0 1 0,2-1 0,0 0 0,-1-1 0,1 1 0,0 0 0,0-1 0,0 1 0,-1-1 0,0 0 0,0 0 0,0 0 0,0 0 0,1 0 0,-1-1 0,-6 2 0,0-1 0,1 1 0,-1-1 0,1 0 0,1 0 0,3 1 0,0-1 0,1 0 0,0 0 0,0 0 0,1 0 0,1-2 0,1 0 0,-1 0 0,2-1 0,-1 0 0,2 1 0,-5 2 0,1 0 0,1-1 0,0 1 0,0-1 0,3-1 0,1-1 0,0 0 0,0 0 0,-2 1 0,-4 2 0,-1 1 0,-1 1 0,2-1 0,3 0 0,3-1 0,2 0 0,2-1 0,-2 1 0,-6 2 0,-2 1 0,2-1 0,5-1 0,-10 8 0,7-1 0,6-4 0,4-1 0,6-2 0,2 1 0,7-1 0,1-1 0,-14 10 0,2-6 855,14-2-855,-5-7 2656,-2 7-2656,-2-12 2131,2 7-2131,9-13 92,7 4-92,1-1 0,-1-3 0,8 8 0,2 11 0,7 8 0,0 17 0,7 12-359,-6-24 1,0 1 358,6 11 0,0 2 0,-2 5 0,0 1-667,6 8 0,2 2 667,-7-18 0,-1 0 0,2 4 0,2 1 0,1 4 0,0 0 0,-1-2 0,1 6 0,-2-3 0,2 3-364,-1-6 1,2 2 0,-1 0 0,0-4 363,2 0 0,-1-2 0,0-2 0,1 17 0,1-1 0,2-5 0,1 0-215,-4-14 1,-1 2 0,0-4 214,-1 1 0,0-2 162,6 11 1,-3-4-163,-11-5 0,5-6 1045,-7-11-1045,0-9 1610,0-1-1610,8-9 957,-6-11-957,20-6 0,3-15 0,25-9-280,-20 16 1,6 0 279,12-5 0,7-1 0,-2 0-645,-9 6 1,-2 0 0,5 0 644,3 0 0,5 0 0,1 0 0,-2 0 0,3-2 0,-3 1 0,2 0 0,4 1 0,1 0 0,0 0 0,-2-1 0,1-1 0,3 0 0,-5 2 0,4-1 0,0 1 0,-4 1 0,2 0 0,-3 1 0,1 0 0,-8 3 0,2-1 0,-1 1 0,-6 3 0,7 2 0,-5 2 0,-6 3 0,-1-1 0</inkml:trace>
  <inkml:trace contextRef="#ctx0" brushRef="#br0" timeOffset="52791">18521 8027 5734,'-9'-28'0,"1"18"0,8 30 0,0 32 0,0 17-1270,3-20 0,0 5 1,2 2-1,-1 0 1270,0 4 0,0 1 0,1 2 0,0 1 0,1-5 0,0 3 0,1 1 0,0-1 0,0-3 0,2 5 0,-1-2 0,0-1 0,1 2 0,-3-10 0,1 0 0,-1 1 0,1 0 0,0 0 0,-1-1 0,0 0 0,1 0 0,0 1 0,0 3 0,0 2 0,1 3 0,0 2 0,1 0 0,-1-2 0,-1-3-131,1-4 0,-1-2 0,1-2 0,-1 1 0,0 2 131,1 9 0,0 3 0,0 1 0,0-4 0,1-5 0,1 4 0,0-6 0,1 2 0,-3-7 0,0 3 0,0-1 0,1-7 0,4 9 0,1-4 0,4 15 0,3-14 0,5-37 0,22-29 0,10-9 0,-18-2 0,3-5 96,12-3 1,4-2-97,-14 8 0,2-1 0,2 0 79,-4 3 1,2 1 0,1-1 0,2 1-80,5-1 0,2 0 0,2 1 0,1-1-103,-7 4 1,1 0-1,1 1 1,1-1 0,0 1 102,3-1 0,0 0 0,1 0 0,1 1 0,-1 0 0,-7 3 0,1 0 0,0 1 0,0-1 0,-1 1 0,1 0 0,9-4 0,0 0 0,0 1 0,1-1 0,-1 1 0,-9 4 0,-1 0 0,2 0 0,-2 1 0,1-1 0,-1 1 0,6-3 0,0 0 0,-1 0 0,0 1 0,0 0 0,-2 1 0,1 0 0,-1 0 0,0 1 0,-2 1 0,7-2 0,-2 1 0,1 0 0,1-1 0,-6 3 0,2-2 0,0 1 0,0 1 0,-2-1 0,5-1 0,0 1 0,-2-1 0,-1 1 0,-3 1 0,0 0 0,-2 0 0,-3 0 0,2-2 0,-3 1 0,-5 1 0,0 1 0,-5 1 0,15-6 0,-5 1 0,-24 0 876,-15-6-876,-2-37 0,-14-4 316,0 15 1,-3-3-317,-1 2 0,-3-1 0,-6-7 0,-1-2 107,10 17 0,0-1 1,-2-5-108,-4-9 0,-4-7 0,1-2 0,1 4 0,6 10 0,1 3 0,1-2 0,-2-5-262,0 5 0,-1-6 1,-1-3-1,-1-2 1,1 1-1,0 3 1,1 4 261,-2-11 0,0 5 0,1 0 0,0-2 0,0-1 0,1-3 0,-1 0 0,0 2 0,1 4 0,-1 8 0,0 3 0,1 1 0,1 1 0,-2-11 0,3 1 0,-4-1 0,0 9 0,-2-1 0,-1 1 0,2 3 0,-3-20 0,0 4 0,0 13 0,-1 0 0,0 6 0,0 4 0,1 5 0,0 5 0,-2 3 0,-5 0 0,-3 4 0,-5 5 0,-4 5 0,-5 2 0,-3 3 0,-10 4 0,-2 4 0,-6 5 0,-2 1 0,16-1 0,-2 0 0,0 1 0,-2 2 0,0 0 0,-2 1 0,-5 2 0,-1 1 0,-1-1 0,15-3 0,-1-1 0,1 0 0,-2 1 0,-2 2 0,0 1 0,-1 0 0,-1 0 0,0-1 0,-1-1 0,0 0 0,-1 2 0,0 1 0,-2 2 0,1-1 0,1 1 0,0-2 0,1 0 0,0 1 0,1 0 0,-1 2 0,0 1 0,0 0 0,1 1 0,4-3 0,0 0 0,-1 1 0,-1 1 0,0 2 0,-3 2 0,0 1 0,1 0 0,3-2 0,2 0 0,3-2 0,1 1 0,-4 2 0,-5 3 0,-4 2 0,-1 1 0,3-1 0,7-2 0,3-1 0,6-2 0,-2 1 0,-10 4 0,-2 0 0,7-2 0,9-1 0,3-2 0,-2-5 0,2-2 0,-15 15 0,3-14 1492,15-1-1492,7-9 2049,2 3-2049,23-8 1220,2 4-1220,16-5 973,-1 0-973,1 0 0,0 4 0,-1 2 0</inkml:trace>
  <inkml:trace contextRef="#ctx0" brushRef="#br0" timeOffset="236277">28062 10921 5734,'-16'10'0,"-8"0"0,-2 5 0,-14 1 0,-10 10-953,-9-5 953,23-6 0,-1 0-1318,-4-1 0,-1-1 1318,-7 2 0,-1 1 0,-1-1 0,-6 1 0,2-2 0,-8 1 0,-1 0 0,5-1 0,6-1 0,4-1 0,-3 1-162,-9 2 0,-5 0 1,1 1-1,7-3 162,12-4 0,4-1 0,-3 1 0,-2 0 0,-4 2 0,-1-1 0,4-1 0,-2 1 0,3-1 0,-5 1 0,-9 2 0,-6 2 0,-1 1 0,7-2 0,7-1 0,5-1 0,-2 0 0,2 0 0,-3 1 0,1-1 0,2 0 0,-4 1 0,1 0 0,1 0 0,-1 0 0,-1 0 0,0 0 0,-4 2 0,0 0 0,-2 0-433,-1-1 1,0 1-1,-2 0 433,-1 1 0,-1 1 0,0-1 0,1-2 0,-1-1 0,0 1 0,15-1 0,0 1 0,0-1 0,0 0 0,-15 1 0,0-1 0,1 1-50,13-1 0,1 1 0,-1 0 0,0 0 50,1-1 0,-1-1 0,0 1 0,1 0 0,-1 1 0,1 0 0,-1 0 0,0-1 0,1 1 0,-1-2 0,1 1 0,-1 0 0,-1-1 0,-1 1 0,0-1 0,1 0 0,1 1 0,0 0 0,0-1 0,0 0 0,1 0 0,0-1 0,0 0 0,-3 2 0,0 1 0,-3 1 0,-1 0 0,1 1 0,3-2 0,0-1 0,3-1 0,-1 0 0,-1 2 0,-10 3 0,-4 2 0,2 0 0,4-1 0,2-2 0,3-2 0,2 1 0,2 1 0,2 0 0,-3 1 0,2 0 0,-2 0 0,-1 1 0,3-1 0,-3 1 0,2 0 0,-2 0 0,5-1 0,-2 1 0,0 0 0,3-1 0,1-1 0,3 0 0,-3 1 0,0-2 0,-3 1 0,-1 0 0,0 0 0,-4 0 0,0 0 0,-1 0 0,1 0 0,0 0 0,1 0 0,0-1 0,1 1 0,0-1 0,0 0 0,2-1 0,1 0 0,0-2 0,2-1 0,1 1 0,-19 6 0,1 1 195,18-6 0,0 0 0,-3 0-195,-12 4 0,-3 2 0,2-2 0,12-2 0,1-1 0,-1 1 150,-15 3 0,-2 2 1,4-1-151,17-6 0,2 0 0,-1 0 0,-2 1 0,-1-1 0,0 0 0,-2 2 0,0-1 0,-1 0 0,1-2 0,1-1 0,-6 1 0,1 0 0,-6 2 0,-3-1 0,2 0 0,6-1 0,-6 0 0,6-1 0,-7 1 0,10-1 0,-6 0 0,-3 2 0,1-1 0,3-1 0,8-1 0,-2 0 0,6-2 0,-1 1 0,-16 5 0,-2 1 0,5-2 23,-2 0 1,4-2-24,-2 3 0,0-1 0,1-1 0,-2-1 0,-2 0 0,-1 1 0,0-1 0,-1 0-355,20-1 1,-2-1 0,1 1 354,0-2 0,0 0 0,0 1 0,0 1 0,0 1 0,0 0-7,-1-1 0,1 0 1,0 0 6,-18 6 0,-1 1 0,20-6 0,-1 0 0,1 1 0,-16 4 0,0 1 0,-2-1 0,-1 1 0,4 1 0,0 1 0,4 1 0,0-1 0,0 0 0,1 1 0,4 1 0,-1 0 0,0-4 0,1 0 218,3 2 1,0 0-219,0-3 0,2 1 0,6 0 0,1-1 271,-3-2 1,-1 0-272,-4 5 0,0-1 0,9-8 0,0 0 0,-4 4 0,1-2 0,-10 0 0,-1-1 0,8 0 0,1-4 2668,1-1-2668,5-5 1163,2 0-1163,2 0 755,12 0-755,-5 0 168,8 0-168,-1 0 0,1-5 0,7-1 0,1-4 0,8 0 0,0-1 0,8 5 0,8-3 0,10 8 0,14-13 0,3 3 0</inkml:trace>
  <inkml:trace contextRef="#ctx0" brushRef="#br0" timeOffset="237174">15032 13515 5734,'-8'20'0,"-1"10"0,-15 2 0,-2 14 0,-7 11-469,13-26 1,0 1 468,-1 6 0,0 1 0,-3 2 0,-2 0-382,-2 5 0,-1 1 382,0 3 0,-1-1 0,-2 1 0,-2-1 0,1 0 0,0 0 0,-1-5 0,2 0 0,6-5 0,0 0-184,-6 2 0,2-2 184,1 12 0,-10-2 0,30-28 609,24-20-609,5-3 1018,28-13-1018,-6 5 0,22-1-870,-31 8 1,2 1 869,9-2 0,2 3 0,0 4 0,0 3-350,3 1 0,1 2 350,0 3 0,-1 3 0,-3 3 0,0 4 0,-6-2 0,2 2 0,-4 1 0,0 8 0,-1 0 0,12 7 0,-4 0-131,-22-10 0,-4 0 131,21 24 0,-14-9 0,-2-3 0,-7-14 0,-1-5 1920,-7-15-1920,-9-21 858,-16-22-858,-3-21 0,0 19 0,0-3-403,5-6 1,0-3 402,-9-7 0,-2-3-480,11 17 1,0-1 0,0-1 479,-2 0 0,-1-1 0,1 0 0,-1 2 0,1 1 0,-1-2 0,-4-11 0,-1-1 0,1 3 0,-3-3 0,2 1-203,6 12 0,-1-2 1,2 6 202,-2 5 0,3 4 0,-5-24 0,3 14 0,1 11 0,13 6 906,-5 9-906,7 1 1494,0 5-1494,0 9 816,0 6-816,0 7 0,7 3 0,2 9 0,1-1 0,-3 12 0</inkml:trace>
  <inkml:trace contextRef="#ctx0" brushRef="#br0" timeOffset="238172">27864 11985 5734,'-9'-10'0,"1"13"0,8 13 0,0 30 0,0-12 0,0 5-729,0 9 0,0 8 0,0-2 729,2-8 0,1-1 0,0 3 0,0 15 0,0 2 0,0-2 0,0-17 0,0-1 0,0-2-176,4 20 0,1-2 176,0-6 0,0-1 0,1-4 0,1-2 0,-2-8 0,0-2 0,7 19 0,-6-17 0,0-28 0,-1-9 0</inkml:trace>
  <inkml:trace contextRef="#ctx0" brushRef="#br0" timeOffset="238595">27798 12016 5734,'-7'-63'0,"0"1"0,1-1 0,-3 7 0,0 1 0,14 12 0,20 12 0,10 11 0,10 16 0,4 8-1056,4 0 1,1 7 1055,-13 8 0,0 6 0,-4 3 0,3 11 0,-5 5 0,1 9 0,-5 2 0,-7-2 0,-6 5 0,-12-1 0,-6 5 0,-4-3 0,-10 6 0,-7-2-383,2-7 0,-3 1 0,-5-6 383,-3-13 0,-4-5 0,0-1 0,-12 9 0,-1-3 0,-6-3 0,-1-4 0,4-7 0,1-6 164,2-5 0,2-6-164,7-4 0,1-6-102,-5-11 0,5-6 102,-2-16 869,0-14-869,32 14 0,22 5 0,11 9 1496,16 8-1496,9 19 0,6 8 0,-11 0 0,2 3-938,1-1 1,4 3 0,-3 0 937,-7 0 0,-2 1 0,0 1 0,3-1 0,1 0 0,-1 0-222,-2 0 0,-1 0 0,1 0 222,-1 0 0,1 0 0,-2 0 0,11 7 0,-1-1 0,-4-3 0,-2-1 0,-6 0 0,-3-2 0,17 3 0,-4 2 0,-23-17 0,6-7 0,-5-12 0</inkml:trace>
  <inkml:trace contextRef="#ctx0" brushRef="#br0" timeOffset="239089">29253 11530 5734,'0'-52'0,"-7"6"0,-3 19 0,-21 17 0,4 20 0,-28 21 0,32-7 0,1 4-448,-6 4 0,-1 4 448,4 4 0,1 2 0,2 0 0,2 0 0,2 2 0,3-1 0,4-5 0,5-2 184,6 31-184,17-20 0,8-12 0,23-19 0,3-7-237,-15-12 1,2-3 236,0 3 0,-1-1 0,1-1 0,0 0 0,2 3 0,0 4 0,-5 3 0,-2 5-123,-2 5 0,-3 6 123,-2 3 0,-4 4 0,-7 7 0,-4 3 11,-1 2 1,-4 2-12,-7 5 0,-5-1 0,-3 1 0,-8 1 0,-7-6 0,-7 1 0,0-3 0,-6 2 0,-1-3 0,4-5 0,-3-1 0,3-7 0,0-9 0,2-6 0,-25 3 30,7-29-30,15-12 463,11-14-463,24-24 0,9 13 0,15-8 0,9 29 260,2 10-260,-2 11 655,13 6-655,-24 13 0,10 7 0,-18 10 0,-12 5 0,6 0 0</inkml:trace>
  <inkml:trace contextRef="#ctx0" brushRef="#br0" timeOffset="240892">27814 11107 5734,'0'-11'0,"8"1"0,1 4 0,15-3 0,-6-1 0,21-2 0,-4-3 0,-1 5 0,3 1 0,18-4 0,-19 4 0,0-1-863,14-5 863,-8 3 0,-2-3 0,-7 0 0,-7 4 0,5-4 0,-12 5 0,12-1 0,-5 1 0,7-5 863,-7 4-863,5 0 0,-13 2 0,6 3 0,-7-4 0,6 0 0,-4-1 0,5 5 0,7-7 0,-11 6 0,11-4 0,-14 2 0,7 4 0,-6-1 0,6-3 0,-7 7 0,-1-7 0,8 8 0,-6-8 0,14 3 0,-14 0 0,13-3 0,-12 8 0,12-8 0,-13 3 0,13-4 0,-12 4 0,5-3 0,0 3 0,-6-4 0,13 0 0,-5-1 0,7 1 0,0 0 0,0-1 0,0 1 0,22-5 0,-16-1 0,16 0 0,-22 1 0,0 5 0,-7-1 0,5 1 0,-12 0 0,4-1 0,-6 1 0,7 0 0,-6 4 0,6-3 0,-7 3 0,-1 0 0,1-3 0,-1 3 0,8-4 0,-13-1 0,11 6 0,-13 0 0,1 1 0,4-2 0,-5 0 0,1 6 0,-10 6 0,-10 13 0,-6 3 0</inkml:trace>
  <inkml:trace contextRef="#ctx0" brushRef="#br0" timeOffset="349873">13378 7686 5734,'0'-11'0,"0"1"0,-7 4 0,5 6 0,2 11 0,16 9 0,3 8 0,3 3 0,-1-5 0,2 1-252,8 13 1,2 5 251,8 7 0,-1 0-500,-8-11 0,0 0 500,-5-5 0,0 2 0,-2-3 0,1-3 0,-2-1 0,-2 0 0,-2-1 0,13 17 0,-9-6 0,-7-10 0,-8-6 0,6-8 0,-6-3 0,-7-8 0,-4-1 0</inkml:trace>
  <inkml:trace contextRef="#ctx0" brushRef="#br0" timeOffset="350530">13444 8585 5734,'-26'0'0,"17"14"0,18-6 0,16 10 0,6 2 0,24 4-418,-16-7 0,3 1 418,-6-2 0,1-2 0,1 0 0,-1-1 0,1 0 0,0 0 0,-1 0 0,-1-1 202,23 9-202,-23-10 0,0-1 0,10 1 0,1-2 0,-23-9 0,-7 0 0,-8-4 0,6-16 0,-14-7 634,7-19-634,-8 9 0,0-1 0,0-25-250,-3 20 1,-2 1 249,-4-20 0,0 0 0,2 0 0,7 0 0,0 0 0,0 9 0,-8 2 0,7 15 0,-7 0 0,8 14 0,0 3 0,0 8 0,-7 6 499,-2 5-499,-15 10 0,-6 10 0,-3 4 0,6-2 0,-3 2-451,-20 8 0,-3 2 451,16-4 0,-3 1 0,-5-4 0,-5 0 0,4-1 0,-2 8 0,0 0 0,4-8 0,-3 0 0,4-2 0,4 0 0,3-2 0,2-4 0,2-1 0,-18 10 0,10-2 0,14-13 0,2-3 0,22-9 0,-3 4 0,12 2 0,0 4 225,3 5 1,13-8-1,3 3 1</inkml:trace>
  <inkml:trace contextRef="#ctx0" brushRef="#br0" timeOffset="354340">13626 11096 5734,'13'0'0,"0"0"0,27 0 0,8-9 0,-4 7 0,13-7 0,-15 4 0,6-1 0,-13-4 0,13 4 0,-13-3 0,27-6 0,-23 2 0,23-6 0,-5-1 0,-4 8 0,4-12 0,-9 8 0,-6 0 0,8-4 0,-8 4 0,-7 3 0,0 1 0,6-6 0,-7 6 0,1 0 0,15-4 0,-6 0 0,4 1 0,-15 5 0,7-5 0,-5 3 0,6-2 0,14 3 0,-17 1 0,17 0 0,-7-1 0,-11 5 0,3-3 0,-8 8 0,-7-3 0,8 4 0,1-5 0,-1-1 0,-8 0 0,21-3 0,-24 4 0,17-1 0,-15 1 0,-6 1 0,13 2 0,-12-7 0,12 8 0,2-3 0,2 4 0,5 0 0,1-5 0,-6-1 0,5 0 0,-14-3 0,5 8 0,-5-8 0,7 8 0,0-4 0,0 1 0,0-2 0,0 0 0,0-3 0,15 8 0,-11-8 0,11 7 0,-15-7 0,0 8 0,0-8 0,0 3 0,0 0 0,-7-3 0,5 8 0,-5-8 0,14 3 0,-12-4 0,10 4 0,-19 2 0,12 4 0,-13 0 0,6 0 0,0 0 0,-6 0 0,6-5 0,0-1 0,-6 0 0,-1-3 0,-10-1 0,-7-6 0,0-14 0,0-11 0,-7-12-278,6 18 1,0-1 277,-6-3 0,-1 0 0,4-7 0,-1-2-407,-2-1 1,-2 0 406,-3-3 0,0 0 0,3 0 0,-1 1 0,-2 4 0,1 0 0,3 0 0,-1 2 0,-3 8 0,0 1-100,3-1 0,0 2 100,-15-22 0,7 5 0,8 11 0,-6 5 0,6 5 0,-7 0 496,-1 5-496,1 1 0,6-1 0,-4 4 841,5-3-841,-8 5 231,8-1-231,-6 5 0,6-4 0,0 4 0,-6-4 0,6 3 0,0 3 0,1 3 0,1 5 0,5-3 0,-12 4 0,12-6 0,-13 5 0,6 2 0,-8 4 0,-7 0 0,-31 14 0,-7-2-475,18 0 0,-2 2 475,1-2 0,0 1 0,-1-2 0,0 0 0,-3 3 0,-1 1 0,-2-2 0,-3 1 0,3 1 0,-3 3 0,2-2 0,10-4 0,1 0 0,-1 0 0,-9 4 0,-2 1 0,0-1 0,1-2 0,0-1 0,1 0 0,0 2 0,0-1 0,0 0 0,-3-1 0,1-1 0,1 1 0,6-1 0,1 0 0,3-2 0,-3 1 0,2-1-304,-1 0 0,0 1 304,2-1 0,1 0 0,1 1 0,0-1 0,3-2 0,2 0 0,3-1 0,0 1 0,-8 2 0,1-1 0,-22 4 0,25-3 0,2 0 0,-7 0 0,-6 0 0,13 5 0,-13 1 0,6 0 887,0-1-887,-6 0 0,13-3 0,-5 7 671,7-7-671,0 7 0,-15 2 0,4 1 0,-6 3 0,10-9 0,14-1 0,-5-5 0,12 1 0,-5-6 0,8 5 0,-1-9 0,1 8 0,-1-3 0,8 4 0,-6-4 0,-1 8 0,-3-8 0,-4 5 0,6-2 0,-7 1 0,6 2 0,-6-2 0,7-1 0,1-8 0,-8 9 0,6-9 0,1 8 0,10-3 0,7 9 0,0 1 0,0 9 0,0 6 0,7 10 0,2 6 0,0 10-388,6 5 388,-14-29 0,0 1 0,6 0 0,1 0 0,-3 2 0,-1-1 0,5 29 0,-2-15 0,1 0 0,-3-14 0,-1 0 0,0 13 0,1-1 0,10 10 0,-6-1 0,0-4 0,6-5 0,-14-13 0,0 1 0,13 17 0,-12 13 0,6-24 0,-1 0 0,-5-5 0,12 1 0,-12 3 0,6-8 388,-8 9-388,7-9 0,-5 3 0,5-8 0,-7-2 0,8 0 0,-7-3 0,7 3 0,-8-9 0,0 4 0,0-9 0,0 9 0,0-9 0,7 0 0,2-11 0,15-6 0,-5-9 0,12 4 0,24-23 0,-7 10-384,-6 2 0,2-1 384,-6 7 0,-1 0-443,5-4 1,1 0 442,9 3 0,1 2 0,-6-1 0,-1 1 0,4-1 0,-1 2 0,1 3 0,-2 0-197,-9-2 0,-1 1 197,3 4 0,-1 0 0,11-7 0,4 5 0,-27 4 0,3 1 663,-14 5-663,-1 0 0,-6 10 0,-3 1 0</inkml:trace>
  <inkml:trace contextRef="#ctx0" brushRef="#br0" timeOffset="357976">19315 10518 5734,'-26'-6'0,"9"-8"0,25 3 0,25-19 0,14 1 0,9-2-1275,-1 0 0,5 0 1275,-17 10 0,4-1 0,1 0 0,0 1-395,-1 1 0,0 1 0,1 0 0,1 0 395,5-2 0,2 0 0,1 1 0,0-1-321,-7 4 0,1 0 0,0 1 0,1-1 1,0 0 320,-2 0 0,0 0 0,1 0 0,1-1 0,4 0 0,-3 1 0,4 0 0,2 0 0,2-1 0,-1 1 0,-2 0 0,-2 1 0,7-3 0,-3 2 0,-1 0 0,1 0 0,3-1 0,-8 3 0,2-1 0,2 0 0,1-1 0,-2 2 0,-2-1 0,-2 2 0,2-1 0,-2 2 0,-3-1 0,1 2 0,-1 0 0,12-2 0,0 1 0,-1 0 0,-2 0 0,-4 0 0,-2 0 0,0 0 0,-1 1 0,-3 2 0,1 2 0,-2-1 0,-2 0 0,5-3 0,-2-1 0,-2 2 0,19-3 0,-3 2 0,-14 1 0,-1 1 0,1-1 0,-3 2 0,9 2 0,-3-2 0,-37 9 1448,1 0-1448,-8-4 737,-2 12 0,-7-1 0,0 13 1</inkml:trace>
  <inkml:trace contextRef="#ctx0" brushRef="#br0" timeOffset="359562">21481 9019 5734,'0'-10'0,"0"-1"0,0 1 0,0 0 0,-7 13 0,-3 4 0</inkml:trace>
  <inkml:trace contextRef="#ctx0" brushRef="#br0" timeOffset="361116">21663 13267 5734,'0'-11'0,"7"1"0,2 4 0,8-3 0,-1 8 0,-6-8 0,-3 3 0,-14-9 0,-3 8 0,-43-7 0,13 13 0,4 1 0,0 0 0,-14 6 0,1 4 0,7 1 0,1-6 0,30-5 0,50-19 0,10-4 0,-2 6 0,2-2-1237,-8 1 1,1 1 1236,3 0 0,1 2 0,3-3 0,2 0-356,10-3 0,-1 2 356,-18 7 0,-1 0 0,5-7 0,-13 9 0,-32 13 0,-28 4 0,-32 19 0,20-11 0,-3 1 725,0-1 1,0 2-726,-7 3 0,-2 0 0,2-4 0,-1 0 0,-7 7 0,0-1 0,16-9 0,1-2 429,1 3 1,7-4-430,15-10 0,34-10 0,21-10 0,10-4 0,-3 4 0,2-1-351,-2-1 1,4-3 0,2 2 350,7 0 0,3 0 0,-3 2 0,-14 4 0,-2 0 0,2 1 0,8-2 0,1 1 0,-7 2 388,-9 3 0,-8 4-388,-11 2 0,-36 12 0,-41 19-521,16-10 1,-4 2 520,-3 6 0,-1 0 0,-6-2 0,-2 0 0,1 5 0,0-1 0,0-3 0,1-2 0,5 1 0,3 0 0,3-3 0,2-1 0,0-3 0,7-1 0,13-2 1017,13-16-1017,35-5 0,16-2 0,1-8 0,3-1-685,15 0 1,5 0 684,-18 6 0,1-1 0,1 0 0,2-1 0,0-1 0,1 2 0,1 3 0,1 1 0,-2 0 0,-5-2 0,-1 0 0,-2 1 0,17-1 0,-4 2-65,-13 3 0,-3 2 65,9 2 0,-40 20 0,-34 12 0,-9-7 0,-6 1-440,-5 7 1,-3 0 439,9-8 0,-2-2 0,-3 3 0,1 0 0,-5 3 0,1-1 0,2-2-10,-3 0 0,3-3 1,-2 2 9,-12 5 0,-2 1 0,7-4 0,5-2 0,6-3 0,4-3 0,4-1 0,-7 1 991,33-18-991,27-12 0,39-15 0,-20 11 0,1-2-1012,7-1 0,2-1 1012,6 0 0,1 1 0,-7 2 0,0 1-190,-2 1 0,0 2 190,-11 6 0,-2 1 960,17-10-960,-8 14 0,-23 6 0,-3 11 0,-23 9 0,-1 7 0</inkml:trace>
  <inkml:trace contextRef="#ctx0" brushRef="#br0" timeOffset="363622">24805 7117 5734,'0'-7'0,"0"18"0,0 30 0,0 0 0,0 9 0,0 0-1214,0-5 1,0 1 0,0 2 1213,0 4 0,0 5 0,0 0 0,0-1-698,0 9 0,0-2 0,0 1 698,0-14 0,0 0 0,0 1 0,0 0 0,0 0 0,0 1 0,0 0 0,0-1 0,0 1 0,0 0 0,0 0 0,0-1 0,-2 15 0,-1 0 0,0 0 0,3-2 0,-1 0 0,1-2 0,-3-4 0,0-1 0,1-1 0,2-2 0,0 0 0,0-2 0,0-6 0,0-2 0,0 2 0,0 4 0,-1 2 0,2-4 0,2-1 0,2-2 0,1 7 0,4-7 0,16-8 0,22-16 0,18-21 151,-22-8 0,4-5-151,-8 2 0,2-3 0,6-2 0,0-2 0,5-2 0,3-3 0,1 1 0,-3 1 0,8-1 0,-2 1 0,1-1 0,4-1-51,-8 2 1,4-2 0,1 0-1,0-1 1,0 2 0,-4 1 50,1 0 0,-2 3 0,-2-1 0,1 1 0,0 0 0,2-2 0,0 0 0,0 1 0,-1-1 0,1 1 0,-3 1 0,0 0 0,0 0 0,-1 1 0,0 0 0,-1 0 0,-2 0 0,1 0 0,-1 1 0,0 0 0,9-3 0,1 1 0,-2 0 0,0 0 0,-6 2 0,-1-1 0,0 0 0,-2 1 0,10-3 0,-2 2 0,-1 0 0,-7 3 0,0 0 0,-3 1 0,9-3 0,-4 2 0,-5 3 0,-4 1 0,-8 2 0,-4 0 0,19-7 0,-17 9 0,-9-3 1967,-8 8-1967,-6-8 2539,-3 3-2539,-7-18 0,-7-4 0,-10-31 119,5 23 0,-2-2-119,-2-14 0,-1-4-511,6 13 0,0-2 1,0-1 510,0-4 0,1-1 0,-2-4 0,-2-6 0,-2-6 0,-1 0 0,2 3 0,3 14 0,1 3 0,0-1 0,-3-4 0,-1 2 0,-1-4 0,-2-3 0,0 1 0,0 3 0,2 5-496,-6-13 0,2 6 0,-2 0 496,1 4 0,-1-1 0,-1 2 0,0 4 0,-1 5 0,-1 4 0,1 1 0,-9-14 0,-2 3 0,-5 6 0,-1 4 0,4 2 0,-1 3-254,-4 6 1,-6 5 253,-6 6 0,-6 3 0,1 3 0,8 6 0,0 3 0,-3 1-252,-3 0 0,-5 1 0,0 1 1,2 4 251,7 2 0,2 2 0,-1 2 0,0 0 0,-3 0 0,-1 1 0,0 1 0,-1 0 0,0 1 0,-1 1 0,0 0 0,0 1 0,1-1 0,0 1 0,-1 0 0,-2 1 0,1 0 0,-3 0 0,-1 1 0,1-1 0,3-1 0,2 0 0,4-1 0,0-1 0,-4 2 0,-4 2 0,-5 2 0,0-1 0,2 0 0,8-2 0,4-3 0,5-1 0,-1 1 0,-8 2 0,-2 1 0,7-2 0,11-4 0,5-1 936,-22 4-936,16-6 1349,16-1-1349,8-3 621,17 9-621,17-8 2618,16 7-2618,2-8 0,20 4 0,-4 0 0</inkml:trace>
  <inkml:trace contextRef="#ctx0" brushRef="#br0" timeOffset="365406">25185 7458 5734,'-17'0'0,"1"0"0,21-9 0,51-25 0,-18 14 0,4-1-649,-1 2 0,4-2 0,0 1 649,-2 1 0,1 2 0,1 1-373,4 0 0,0 0 0,2 1 373,2-2 0,2 0 0,2 0 0,-2 3 0,3 0 0,0 0 0,-3 0 0,4-1 0,-2 0 0,0 0 0,8-2 0,2 0 0,-8 2 0,-7 1 0,-5 1 0,-5 3 0,-3 0 0,13-5 0,-12 5 0,-23-1 0,-25 1 0,-25 4 0,-26 11 0,11 1 0,-10 3 0,1 1-59,9 0 1,0 1 0,-5 1 58,-1-1 0,-8 1 0,-2 1 0,2-1 0,5 0-96,-8 3 0,6 0 1,-3 0 95,5-3 0,-3 1 0,1 0 0,5-1 0,7 1 0,4-1 0,1-1 0,-14 1 0,4-2 0,7-1 0,7-3 0,10-6 0,39-15 0,21 1 0,10 1 0,13-5 0,6 0-736,-9 2 1,3 1 0,3 0 735,-8 3 0,1 0 0,2 0 0,1 1 0,6-2 0,2-1 0,1 1 0,0 1 0,1 0 0,1 0 0,0 0 0,0 1 0,-12 1 0,0 1 0,1 0 0,-1 0 0,-2 0 0,7-1 0,-1 1 0,-1 0 0,-1 0 0,13-2 0,-2 1 0,-3 0 0,-11 3 0,-2 0 0,-3 0 0,9 0 0,-11-1 0,-18 3 0,-64 10 0,-29 4 0,19-4 0,-5 1 0,-3 1 0,-2 2 0,-5 3 0,-2 0 0,3 0 0,4-2 0,1 0 0,1 1 0,-1 0 0,-2 1 0,0 1 0,0 1 0,0-1 0,3 0 0,1 0 0,0-1 0,0 2 0,2-2 0,0 2 0,0-1 0,3-1 17,-9 2 0,3 0 1,0 1-18,-3 3 0,-1 1 0,7-2 0,7-5 0,6 1 0,0 3 0,17-3 2257,48-9-2257,7-5 0,7-2 0,16-6 0,4-2-452,-11 2 0,3-2 0,5-1 452,-2 0 0,6-2 0,2-1 0,0 0 0,-4 1-31,2 0 0,-4 1 0,0 1 0,4-2 31,-2 0 0,4 0 0,1-1 0,-3 1 0,-5 2 0,6 0 0,-6 3 0,-1-2 0,-9-1 0,-1 0 0,-4 2 0,4 1 0,-6 0 553,9-10-553,-63 13 0,-36 1-363,4 8 1,-5 4 362,11-2 0,-3 2 0,-4 1-113,-8 2 1,-8 2 0,0 0 0,2 0 112,12-1 0,2 0 0,0 1 0,-2-1 0,-13 2 0,-4-1 0,2 1 0,4 0-70,3 0 1,4 1 0,3-1 69,-14 1 0,3-1 0,3 3 0,4-2 0,18-5 0,6-2 0,-2-1 0,49-12 0,19-5 0,14-6 0,0 2 0,-4 1 0,0 0 0,4 0 0,5 0 0,3-2 0,2 0 0,-3 1 0,9-2 0,-1 0 0,-1 1 0,-2 3 0,1 1 0,-2-1 0,-3 0 0,-2-1 0,-1 1 302,-7 3 0,-2 1 0,-5 1-302,22-3 0,-84 18 0,-24 5 0,-3 3 0,-12 4 0,-7 1 0,-2 2-48,17-5 1,-4 1-1,-3 2 1,-1-1-1,2 1 1,2-1 0,6-1 47,-10 5 0,5-2 0,4 0 0,0 0 449,-20 8 0,3 0 0,39-13-449,67-21 0,41-12 0,-3-1 0,-25 5 0,-2-1 0,2-1 377,1 1 0,3-1 0,-1-1 0,-3 2-377,-3 0 0,-4 0 0,1 0-196,9-4 0,1-1 0,-8 1 196,9-8 481,-22-6-481,-62 30 0,-18 8 0,-5 1 0,-4 1-1275,-6 2 1,-1 2 1274,19-3 0,0 2 0,0 0 0,0 0 0,-1 2 0,2-2 342,-20 5 1,1 1-343,13-3 0,-1 2 0,3-2 0,0 1 0,3-1 0,-3 1 0,7 0 477,9 0-477,29-9 0,19-6 0,25-6 0,-7-3 0,3-2 1066,7-1 0,2-2-1066,10-6 0,2-1 0,-16 6 0,0 2 0,3-2 0,15-3 0,3-2 0,-3 3 0,-16 5 0,-3 1 0,1 0 0,6-2 0,1 2 0,-7 0 0,14-4 619,-31 5-619,-26 4 0,-63 15 0,28-3 0,-3 1-402,-20 4 0,-6 3 402,10 0 0,-4 1 0,3 0-567,-7 0 0,1 1 567,6-1 0,-3 0 0,6 0 0,4-2 0,4-1 0,1-4 0,3 0 0,-19 11 828,12-12-828,28 3 0,12-10 0,53-14 0,9 1 42,-11 1 1,2-1-43,-1 0 0,0 1 0,-3 1 0,0 0 0,4-2 0,-2 1 638,-9 3 0,-2 1-638,5 0 0,-4 2 0,3 0 0,-21 1 0,-19 10 0,-36 1 0,12 8 0,-21-2 797,13 3-797,-6 0 0,1-4 0,-2 13 0,0-11 0,1 7 0</inkml:trace>
  <inkml:trace contextRef="#ctx0" brushRef="#br0" timeOffset="374945">29187 10621 5734,'16'-6'0,"8"-3"0,-20 8 0,-28 5 0,-22 8 0,4-3 0,-8 2 0,2-1-906,-3 1 0,-2 1 906,-3-2 0,-4 0 0,1 0-351,11-2 0,2 0 0,-1 1 351,-5 0 0,-1-1 0,0 1 0,-1 1 0,0 1 0,-4-1 0,-4 0 0,-5 0 0,-1 0 0,4 0 0,-2 2 0,3-1 0,-4 0-357,15-4 0,-4 0 0,0 1 0,1-1 0,4-1 357,-12 3 0,3-1 0,1 1 0,-4-1 0,-1 1 0,2-1-362,2-2 1,2-1 0,-1 1 361,-1 2 0,0 1 0,0-2 0,6-2 0,0-2 0,-3 1 0,2 1 0,-3 1 0,-2 1 0,1-1 0,0 0 0,0-1 0,-1 0 0,-2 1 0,2-2 0,-2 1 0,0-1 0,0 0 0,3 0 0,-3 2 0,2-1 0,1 0 0,1-1 0,0-1 0,1 0 0,1-1 0,3 0 0,-4 1 0,3 1 0,-1 0 0,-2 0 0,0 2 0,-2-1 0,-1-2 0,-1 1 0,1 0 0,-2 2 0,1 1 0,0 0 0,-2-2 0,0 0 0,0 1 0,-1 1 0,1 2 0,0 0 0,2-1 0,0 1 0,0 0 0,-5 3 0,1 0 0,-1 0 0,2-1 0,1 0 0,-1-1 0,15-2 0,1 0 0,-1-1 0,-4 1 0,0 0 0,-4 0 0,-1 0 0,-2 0 0,2-1 0,-2 0 0,0 0 0,-1-1 0,1 1 0,-1-1 0,1 2 0,0-1 0,-1 1 0,2-1 0,0 0 0,-9 1 0,0 0 0,2-1 0,5 0 0,3 0 0,4 0 0,1 0 0,0 1 0,1 1 0,1-1 0,3-1 0,1 0 0,0 1 0,3 1 0,0 1 0,0 1 0,0-1 0,0 0 0,1 1 0,-16 4 0,1 2 0,-4 4 0,1 3 0,6-2 0,1 3 0,-3 2 0,0 3 0,4 2 0,-2 3 0,14-9 0,-4 3 0,-1 1 0,4-2 0,-5 5 0,2-2 0,-1 3 0,1-1 0,-3 1 0,1 1 0,3-1 0,-2 1 0,3-1 0,0 0 0,-1 0 0,-1 1 0,1-1 0,0 1 0,0-1 0,0 1 0,1-1 0,0-1 0,-3 3 0,0-2 0,-3 2 0,0 0 0,2-2 0,-5 2 0,2-3 0,-3 1 0,5-2 0,-4 0 0,1 0 0,2-4 0,-1 0 0,3-3 0,-5-1 0,-2 0 0,-5 1 0,-1-1 0,4-1 0,-4 1 0,3-2 0,-3 1 0,2-3 0,-4 0 0,1 0 0,3-1 0,1-1 0,3-1 0,0-2 0,-1 0 0,0-1 0,0 0 0,-1 0 0,1-1 0,0 1 0,2 0 0,1 0 0,-1-2 0,2-1 0,-1-1 0,-1 1 0,4 2 0,-2 1 0,0 1 0,2-3 0,-3 1 0,1-2 0,-1 1 0,-10 2 0,-3 1 0,1 1 0,2 0 0,0 1 0,3-2 177,12-6 0,2-1 1,-1 1-178,-12 7 0,-2 2 0,3-3 0,-2-4 0,3 0 0,-3 3 0,2 1 0,2-1 0,1-1 174,1 0 0,0 0-174,3 2 0,1 0 0,3-2 0,0 0 0,-3 5 0,0 0 0,7-2 0,0 0 512,-3 4 0,0 0-512,3-1 0,1-1 0,-1 0 0,1 1 0,3 1 0,1 0 0,0-1 0,1-1 0,2 0 0,1 1 328,0-1 0,0-1-328,-26 14 0,16-9 0,0 1 0,-14 11 0,14-13 0,0-1 0,-9 10 0,-5-9 0,7-3 0,-1-1 0,-4 1 0,6-8 0,-1 0 0,-7 8 0,4-10 0,-4 12 1284,9-15-1284,13 5 0,-13-9 861,6 3-861,7-4 723,4 0-723,22 5 0,-6-4 0,6 4 0</inkml:trace>
  <inkml:trace contextRef="#ctx0" brushRef="#br0" timeOffset="375506">15131 13525 5734,'9'-21'0,"-9"15"0,-46 34 0,16-3 0,-2 5-949,2 0 0,-1 4 0,0 0 949,-4 3 0,0 0 0,0 3 0,1 2 0,1 2 0,-1 4 0,-1 2 0,-3 3 0,1 2 0,2-3-481,-3 4 0,3-2 0,-1 3 481,7-7 0,-1 3 0,2-1 0,3-3 0,3-4 0,3-3 0,3 0 0,0 13 0,7-1 0,5-7 0,8-1 0,9-6 0,7-3 221,3-7 1,5-3-222,12 0 0,8-3 0,-2-7 0,7-1 0,1 0 0,-3-1 0,0 2 0,-3 0 0,4 1-188,3-3 0,4 0 0,0 2 1,-4 1 187,0 7 0,-4 2 0,-5-1 0,2 1 0,-2 0 0,11 10 0,-6 1 440,-24-15 0,-4 0-440,12 14 0,-4-6 0,-14-6 1805,-8-27-1805,-16-43 0,-1 9 0,-3-5-409,-8-18 1,-2-5 408,7 17 0,0-1 0,0-5-315,0 4 0,0-4 1,-1-2-1,0 0 1,1 3 314,0-4 0,0 2 0,1 0 0,-1-3 0,0 1 0,0-4 0,-1 0 0,0 1 0,1 5-477,-5-12 0,-1 5 0,2 2 477,3 2 0,2 2 0,-3 1 0,-2 8 0,-1 1 0,1 1 0,-3-14 0,0 3 0,0 10 0,-1 3 0,2 9 0,0 3 0,-13-21 0,0 20 0,0 11 0,7 9 442,-5 21 1,12 7-1,-4 14 1</inkml:trace>
  <inkml:trace contextRef="#ctx0" brushRef="#br0" timeOffset="382714">26822 14889 5734,'0'-10'0,"-7"4"0,-2 2 0,-8 4 0,1 0 0,-1 0 0,0 0 0,-6 4 0,4 2 0,-5 9 0,8-4 0,-8 4 0,6 0 0,-6 1 0,7 5 0,1-5 0,-1 8 0,0-11 0,-14 20 0,11-14 0,-11 15 0,14-12 0,1 8 0,-1-9 0,8 9 0,-6-8 0,6 3 0,-7-4 0,6 0 0,3-5 0,0-1 0,5-5 0,-5 5 0,7 1 0,0 5 0,0 9 0,0-12 0,0 15 0,0 8 0,0-1 0,0 10 0,0-5 0,0-12 0,7 8 0,2-15 0,8 13 0,6-10 0,-4 11 0,5-14 0,-8 0 0,8-1 0,-5-3 0,12 3 0,-13-9 0,13-6 0,-12-1 0,12-7 0,-5 2 0,21-4 0,12-4 0,-5-2 0,1-4 0,-22-5 0,15-6 0,-19 4 0,10-12 0,-23 16 0,1-11 0,-8 13 0,-2-18 0,-7 11 0,0-8 0,0 7 0,0 3 0,0-5 0,0 5 0,-7-13 0,-2 16 0,-1-16 0,-4 13 0,5 0 0,-8-4 0,0 9 0,-6-9 0,4 9 0,-5-4 0,0 4 0,6 1 0,-13 0 0,12-1 0,-4 6 0,6-4 0,-7 7 0,6-2 0,-6-1 0,7 4 0,-7-4 0,6 5 0,-13 0 0,12 0 0,-12 0 0,5 0 0,1 0 0,-6 0 0,12 0 0,-5 0 0,0 5 0,6-4 0,-6 8 0,8 2 0,-1 0 0,1 4 0,-1-5 0,0 5 0,1-8 0,7 7 0,-6-13 0,13 8 0,-5-3 0,-1 4 0,7 1 0,-14 4 0,6-4 0,-8 4 0</inkml:trace>
  <inkml:trace contextRef="#ctx0" brushRef="#br0" timeOffset="389383">27930 7138 5734,'0'-10'0,"-7"-5"0,-2-1 0,-8-5 0,8-4 0,-6-2 0,-1-18 0,-3 11 0,-5-15 0,8 16 0,-8-7 0,6 8 0,-14-8 0,7 3 0,-9-4 0,1-1 0,-7 1 0,5 4 0,-13 6 0,6 6 0,-8 4 0,-7 1 0,17 9 0,0 1-245,-25-6 245,22 10 0,0 2-1090,-8-6 1090,-6 9 0,0-3 0,5 4 0,9 0 0,0 0 0,-14 0 0,15 0 0,-3 0 0,5 0 0,0 0-179,4 0 1,0 0 178,-8 0 0,0 0 0,-22 0 0,18 2 0,0 0 0,12 0 0,-1 2 0,-6 3 0,-4 1 0,4 1 0,5 0 0,1 1 0,-15 4 0,1 1 0,13-4 0,3-1 0,1 0 0,0 1 0,-3-1 0,0 0 0,4 1 0,0-1 0,0-2 0,0 0 0,-26 12 0,2-4 0,7 4 0,1-3 0,-1 7 0,8-12 210,-6 12-210,13-8 0,-5 5 1072,7 0-1072,-8-5 0,6 3 0,-5-3 0,7 10 0,0-4 0,-8 3 410,7-4-410,-7-1 0,-7 19 0,19-9 0,1 1 0,3 1 0,4 8 0,-10 16 0,15-15 0,7 5 0,-6 1 0,6 5 0,-8-1 0,8-4 0,-6-1 0,13-4 0,-5-6 0,7 5 0,0-5 0,0 6 0,0-6 0,-7 5 0,5-5 0,-13 29 0,13-18 0,-1-14 0,-1 3 0,3-1 0,2 0 0,-1 22 0,0-21 0,0-2 0,0 12 0,0-5 0,0 1 0,0-5 0,7 3 0,2-8 0,1 8 0,4-3 0,-4 4 0,1-9 0,1 0 0,7 16 0,-4-14 0,1 0 0,17 23 0,-5-8 0,-8-21 0,-2-1 0,1 15 0,12-1 0,-5-4 0,0-8 0,3 0 0,9 13 0,-11-15 0,1 1 0,4 0 0,-1-2-273,17 9 273,-13-12 0,1-1 0,14 8 0,0-4 0,-1-4 0,8 2 0,-5-12 0,5 7 0,-8-7 0,8-2 0,-5-5 0,12-5 0,-5 0 0,7 0 0,-7 0 0,-24 0 0,1 0 0,25 0 0,-7-4 0,2-2 0,-15 3 0,1 0-1166,17-4 1,1-1 1165,-17 0 0,-1 1 0,6 1 0,1 0-169,-7-1 1,1-1 168,0 2 0,4-1 0,-3 1 0,3 0 0,0-1-771,13-5 0,-1 0 771,-21 6 0,-3 1 0,2-5 0,0 0 2,-3 4 0,0 1-2,-1-5 0,0 0 0,31-6 0,-12-5 0,5 1 0,-8-6 0,1 0 0,-8-10 0,6 0 0,-6-6 0,1 1 0,-3 0 0,0-1 0,-5 5 0,-7 13 0,-1-1 0,10-9 1713,4-11-1713,-10 14 0,2-14 0,-6 11 0,-6 3 0,-3-2 0,0-7 0,6-15 0,-7 9 0,-1-1 0,-6 0 0,4-8 0,-5 7 0,1-9 0,4 1 0,-12-1 0,6-1 0,-8-3 128,0 4-128,0-5 0,0 5 0,0-9 0,0 8 0,-4 25 0,0-1 0,2-33 0,-8 35 0,-2-3 0,0-21 0,-1-2 0,-1 14 0,0 1 635,-6-20 1,1 2-636,10 20 0,0 2 0,-7-4 0,1 0-96,5 6 1,1 1 95,-3-1 0,1 1 0,2 3 0,1 0 0,-9-25 0,1 7 52,-1 9-52,-6 7 0,4 4 0,-5 4 249,8 2-249,-8 9 0,5 1 0,-12 9 774,13 2-774,-6 4 120,-7 0 1,11 4 0,-12 2 0</inkml:trace>
  <inkml:trace contextRef="#ctx0" brushRef="#br0" timeOffset="393274">13262 16223 5734,'24'0'0,"-5"0"0,12 0 0,-13 4 0,13-3 0,-5 9 0,0-9 0,5 3 0,2 1 0,2-4 0,5 4 0,1-5 0,-6 0 0,27 0 0,-23 0 0,23 0 0,-19 0 0,6 0 0,1 0 0,-11 0 0,1 0 0,17 0-133,-17 0 0,-1 0 133,10 0 0,1 0 0,-15 0 0,2 0 0,25 0 0,-25-2 0,0-1 0,20-3 0,-22 1 0,1 0 0,27-5 0,-16 4 0,1 1 0,15-5 0,1 4 0,-16 2 0,-13 4 0,5 0 0,-14 0 266,5-5-266,9 4 0,-3-8 0,11 8 0,-8-9 0,10 5 0,1-1 0,-1-3 0,-9 3 0,-8 0 0,0 2 0,14 4 0,-10-5 0,11 4 0,-15-4 0,0 5 0,0-4 0,0-2 0,8 0 0,1-3 0,22-1 0,-18-2 0,17-3 0,1 5 0,-16 0 0,14-1 0,-21 5 0,-6-3 0,12 8 0,10-8 0,-11 3 0,17-4 0,-21 4 0,8-3 0,14-6 0,-11 7 0,-21-1 0,0 0 0,18 3 0,14-9 0,-10 8-203,10-7 203,-14 9 0,-1-6 0,1 1 0,-1 0 0,1-1 0,14-4 0,-18 4 0,9 0 0,-14 2 0,8 4 0,-5-6 0,4 1 0,-15 4 0,8-8 0,1 7 0,8-7 0,-1 3 0,1 1 0,-15 2 0,1 1 0,20-5 0,-20 5 0,-1-1-830,15 3 830,-8-4 186,6 3-186,-13 0 0,5-3 0,1 8 0,-14-4 0,12 1 0,-21 2 0,13-7 847,-5 8-847,0-8 0,5 3 0,-5-4 0,7 4 0,15-3 0,-19 3 0,17 0 0,-20-3 0,-1 8 0,7-8 0,1 3 0,2-4 0,5 4 0,15-8 0,-16 7 0,16-8 0,-22 5 0,7-5 0,-5 4 0,13-4 0,-13 4 0,13 1 0,9-9 0,-11 6 0,9-2 0,-15 6 0,17-1 0,-11-2 0,9 2 0,-29 1 0,5 7 0,-5-2 0,0 4 0,5 0 0,-5-5 0,7 4 0,-8-8 0,7 8 0,-7-4 0,30 5 0,-16-5 0,16 0 0,-22-6 0,0 1 0,8 0 0,-6-1 0,12 1 0,10-5 0,-3 4 0,10 0 0,-22 2 0,6 3 0,-13-4 0,13 4 0,9-7 0,-11 6 0,16-4 0,-27 2 0,5 3 0,16-4 0,-18 0 0,25-1 0,-21 6 0,-7-5 0,-4 9 0,-14-8 0,-1 8 0,1-4 0,-1 5 0,1 0 0,-15 0 0,-4 5 0,-15 5 0,1 6 0</inkml:trace>
  <inkml:trace contextRef="#ctx0" brushRef="#br0" timeOffset="394226">20803 14672 5734,'-7'-10'0,"5"0"0,-6 13 0,8 9 0,15 19 0,11 5 0,16 6 0,-16-21 0,5-1 0,19 6 0,3-1 0,-15-8 0,1 0-958,17 4 1,-2-3 957,5-2 0,-9-6 0,-10 0 0,-14-5 0,-10 6 0,-8 4 0,-16 5 0,-1 16 0,-7 6 0,-8 15 1915,-9 0-1915,9-12 0,-2 0 0,0-11 0,1 1-226,-1 8 0,2-1 226,3-13 0,2-2 0,-7 20 0,2-6 0,0 9 0,6-25 0,1 13 0,10-27 0,-1-33 0,-1-9 0,1 1 0,0-6 0,-1-15 0,1-2-198,0 11 0,0-2 198,-1-14 0,1 0 0,0 16 0,0 2 0,-1 1 0,1 1 0,0 4 0,0 0-188,-4-9 1,0 1 187,-7-20 0,10 28 0,2 3 0,-1-10 0,1 15 0,5-9 0,-5 31 0,7-3 0</inkml:trace>
  <inkml:trace contextRef="#ctx0" brushRef="#br0" timeOffset="396102">12915 11541 5734,'7'20'0,"-5"1"0,13 0 0,-6-10 0,8-6 0,-8-16 0,5-5 0,-12-4 0,6-6 0,-8 9 0,0-7 0,0 13 0,-15 9 0,4 5 0,-20 7 0,12-5 0,-19-5 0,18 0 0,-4-5 0,16-1 0,8-4 0,0-5 0,8-1 0,1 0 0,15 1 0,1 5 0,9 4 0,21 34 0,-17 12-1215,-12-4 1,-4 5 1214,-7 3 0,-6 4 0,-6 3 0,-4 2-480,-1 9 1,-5 5 479,-5-19 0,-3 5 0,-3 1 0,0 0 0,-2 4 0,-1 1 0,-1 1 0,-1-1-190,-2 1 1,-1-1 0,0 0 0,0 0 0,1-3 0,0 0 0,1-1-1,0-4 1,0-3 0,-1 0 0,1 1 0</inkml:trace>
  <inkml:trace contextRef="#ctx0" brushRef="#br0" timeOffset="397491">6929 14445 5734,'-26'-47'0,"-5"10"0,12 16 0,-12 26 0,-2 31 0,12-7 0,0 5-769,-5 15 0,2 4 769,3 4 0,0 2-371,5-12 0,0 1 0,0 1 371,2-3 0,1 0 0,-2 3 0,0 0 0,-2 4 0,0 0 0,2-4 0,-1 1 0,1-4 0,0 3 0,-4 11 0,0 1 0,2-4-295,0-3 1,1-5 294,-1-6 0,0-2 0,1-4 0,-1-3 0,-16 23 0</inkml:trace>
  <inkml:trace contextRef="#ctx0" brushRef="#br0" timeOffset="397632">5755 14569 5734,'-30'-40'0,"1"1"0,4 2 0,0 3 0,-15-14 0,21 17 0,12 21 0,31 25 0,18 26 0,-12-11 0,-1-1 0</inkml:trace>
  <inkml:trace contextRef="#ctx0" brushRef="#br0" timeOffset="397792">6995 15520 5734,'42'47'0,"-9"-6"0,-9-5 0,-15-14 0,6 2 0,-6-13 0,8 0 0,-1-7 0,8-13 0,2-2 0</inkml:trace>
  <inkml:trace contextRef="#ctx0" brushRef="#br0" timeOffset="398177">7508 13825 5734,'7'-64'0,"2"27"0,15 52 0,-10 14 0,-2 14 0,1 6 0,0 10 0,2 4 0,-1-3-932,-1-9 1,0-1 0,1 1 0,-1 4 931,0 3 0,0 6 0,0 1 0,0-2 0,1-3 0,2-4 0,-1-2 0,2-2 0,0 4 0,-2-2 0,1 2 0,1 2 0,-1-3 0,0-3-206,6 13 0,-1-5 1,1 0 205,-3-8 0,2 2 0,-1-3 0,-1-6-137,3 5 0,-2-8 137,-3-9 0,-1-4 0,1 13 0,-17-49 0,-19-20 0,-8-8 0,0-6 0,-1-3 460,0 8 0,-3-1 0,0 3-460,-11-7 0,1 5 0,4 8 0,-2 3 677,-1 2 0,0 6-677,-21 10 319,-3 14-319,29 29 0,11 11 0,24 10 0,16 5-198,-1-30 1,4-2 197,4-2 0,3-3 0,6 2 0,2-4 0,0-5 0,0-3 0,3-1 0,0-3 0,-4-5 0,0-2 840,33 1-840,0-10 0,-7-5 0,-2-11 0,-7-5 0</inkml:trace>
  <inkml:trace contextRef="#ctx0" brushRef="#br0" timeOffset="398578">10170 13732 5734,'-17'-22'0,"1"12"0,-1 29 0,-7 33-1191,14-8 0,2 5 1191,-4 14 0,0 4-316,6-18 0,1 2 0,0 5 316,0 3 0,1 5 0,0 1 0,0-4-299,1 2 1,0-3 0,0 3 298,1-4 0,0 3 0,0-1 0,1-5 0,0-8 0,1-4 0,1-1 0,-1 20 0,0-3 0,-3-7 0,-2-3 0,1-7 0,-1-2-47,2-4 0,-3-2 47,-16 16 0,11-9 0,-28-21 0,4-7 0</inkml:trace>
  <inkml:trace contextRef="#ctx0" brushRef="#br0" timeOffset="398716">9327 14610 5734,'-26'-53'0,"2"3"0,7 18 0,16 2 0,10 18 0,16 12 0,16 21 0,1 11 0</inkml:trace>
  <inkml:trace contextRef="#ctx0" brushRef="#br0" timeOffset="398877">10368 15024 5734,'50'22'0,"-8"2"0,-9-17 0,-1 6 0,-7-12 0,1-1 0,-9-19 0,-10-9 0</inkml:trace>
  <inkml:trace contextRef="#ctx0" brushRef="#br0" timeOffset="399249">10749 13773 5734,'7'-57'0,"2"19"0,8 18 0,1 41 0,2 15 0,-1-4 0,-1 6-654,1 4 1,0 5-1,0 0 654,-2-4 0,-2 0 0,3 2 0,0 2 0,3 3 0,-1 1 0,0-4 0,-1 1 0,-1-3 0,2 1 0,3 11 0,2 2 0,-2-7 0,-2-8 0,-1-4 176,-3-6 0,-1-2-176,10 14 0,-3-15 0,-13-24 0,-18-14 0,-9-17 0,-6-6 0,-23-7-178,11 10 0,-2 4 178,-22 8 0,26 17 0,0 5 0,-26 20 0,29-6 0,4 5 0,6 2 0,5 1 1259,-9 33-1259,16 0 0,23-4 0,11-7 0,16-9 0,15-16 0,2-11 0,0-10 0,5-10 0,-13-10 0,-1-7 0,-10-13 0,-7-2 0</inkml:trace>
  <inkml:trace contextRef="#ctx0" brushRef="#br0" timeOffset="399593">12882 13649 5734,'-26'-53'0,"-5"3"0,13 18 0,-6 2 0,7 18 0,1 21 0,-1 24 0,8 25 0,2 10-962,-2-13 1,1 2 961,4 1 0,2 5 0,-1 1 0,-1-13 0,0 0 0,0 0 0,1-3 0,2 5 0,1-3 0,-1 2 0,-3 10 0,-2 2 0,2-6 0,3-1 0,0-6 0,-6-6 0,-1-2 0,4-3 0,-1-3 0,-12 21 0,-7-17 0,-1-11 0</inkml:trace>
  <inkml:trace contextRef="#ctx0" brushRef="#br0" timeOffset="399737">12154 14094 5734,'-13'-32'0,"1"0"0,-12-24 0,15 15 0,9 1 0,9 21 0,27 10 0,10 9 0,17 16 0,-3-3 0,-1 0 0</inkml:trace>
  <inkml:trace contextRef="#ctx0" brushRef="#br0" timeOffset="399867">13130 14590 5734,'28'32'0,"1"-12"0,-27-15 0,12-11 0,-12-13 0,6-3 0</inkml:trace>
  <inkml:trace contextRef="#ctx0" brushRef="#br0" timeOffset="400301">13345 13174 5734,'0'-40'0,"0"0"0,3 3 0,1 3 0,-2-8 0,20 17 0,-3 34 0,14 32 0,-16-9 0,-1 5-662,4 10 0,0 4 662,-2 1 0,-1 5 0,1-3 0,1 5 0,-1-2 0,1 7 0,-1-1 0,-4-10 0,0 2 0,-2-4 0,1-5 0,-2-4 0,-2-3 0,-1-1 0,1 19 0,6-11 314,-14-19-314,-1-22 0,-9-21 0,-15-25 0,-1-12-315,-16 0 315,-1 3 0,-8 18 0,1 16 0,-8 26 0,5 27 0,26-8 0,3 4 0,0 2 0,5 3 0,7 3 0,4 1 0,1-3 0,5 0 0,5-2 0,8-2 0,19 1 0,8-5 0,-7-11 0,2-6-268,18 0 0,1-9 268,-11-13 0,-1-5 0,-3-2 0,-1-2 0,1-5 0,-3-2 0,-5 1 0,-1-1 0,1-2 0,-3 0 0,8-21 0,-11 10 229,-24 8 0,-17 17 1,-8 3-1</inkml:trace>
  <inkml:trace contextRef="#ctx0" brushRef="#br0" timeOffset="402308">6945 12946 5734,'-24'-10'0,"6"-5"0,-13-6 0,12-10 0,-12-10 0,13-15-421,6 25 0,0-1 421,-1-10 0,2-3 0,2-1 0,0-2-547,-4-12 1,2-3 546,6 19 0,3-1 0,0-1-491,-1-5 1,0-1-1,1 0 491,2-4 0,0-1 0,0 0 0,0-2 0,0 1 0,0-2-507,2-3 0,1-1 1,0 0 506,-1-1 0,0 0 0,3-1 0,1 15 0,2-1 0,1 1 0,-1-2-202,0 0 0,0-2 0,1 1 1,1-1 201,1 0 0,1-1 0,1 1 0,1-1 0,-1-2 0,2 0 0,-1 0 0,1 0 0,-1 0 0,0 1 0,1 0 0,0 0 0,1 0 0,1 0 0,0 0 0,-1 1 0,1 2 0,-1 0 0,0 1 0,2 1 0,-1 2 0,1 1 0,1 0 0,0 1 0,5-13 0,1 0 0,1 3 0,3 3 0,2 1 0,-1 2 0,0 1 0,1 1 0,0 2 0,2 0 0,0 2 0,1 1 0,-2 2 0,1 2 0,1-1 0,1 1 0,1 0 0,-1 1 0,-1 1 0,-1 1 0,1 1 0,3 0 0,2 1 0,-1 0 0,1 0 0,-1-1 0,1 2 0,0 0 0,0 1 0,1-1 0,3 1 0,1 0 0,-1-1 0,-1 1 0,-1-1 0,1 1 0,2-1 0,0 1 0,0-1 0,0 1 0,1-1 0,-1 1 0,0 0 0,0-1 0,0 1 0,0-1 0,1 1 0,-2-1 0,-1-1 0,-1 0 0,1 0 0,0 3 0,1 1 0,3-3 0,-5 3 0,3-2 0,1-1 0,1 2 0,5 1 0,2 1 0,1 0 0,-1 1 0,-1 0 0,0 0 0,0 1 0,0 1 0,-1 1 0,0 2 0,-1 0 0,-2 3 0,3 1 0,-3 3 0,0 0 0,2-1 0,0 0 0,-1 1 0,-1 0 0,-1 0 0,1 2 0,4 0 0,0 0 0,-1 1 0,-4-1 0,0 0 0,0 2 0,0 1 0,0 1 0,1 0 97,-1 0 0,0 0 1,-2 0-98,15-1 0,-2 0 0,3 0 0,-1 1 0,-7 3 0,3 2 0,-3 0 0,5 0 0,-2 1 0,-11 2 0,0 0 0,1 1 35,12-1 0,2 0 0,-2 1-35,-10 1 0,-2 1 0,0 0 0,1 0 0,0 1 0,0 1 0,-1 0 0,1 0 0,2 1 0,0 2 0,5 1 0,-1 0 0,-4 1 0,-1-1 0,-3 1 0,4 1 0,7 2 0,5 1 0,1 1 0,-8-2 0,11 3 0,-3-1 0,-11 0 0,2 1 0,-4 0 455,2-2 0,-3 2-455,1 2 0,-1 1 0,-3 0 0,2 1 0,-3 0 0,3 1 0,-2 1 0,6 6 0,-1 1 0,-7-6 0,1-1 0,-4 2 0,-1 5 0,-3 0 0,1-4 0,0 1 0,0 5 0,-1 1 567,-2-5 1,0 2-568,14 14 0,0 1 0,-12-9 0,-1 0-300,6 5 1,-1-1 299,-10-6 0,-3-2 0,-2-4 0,0 1 467,0 1 0,-1 1-467,2 0 0,-2 0 0,-3-1 0,0 2 0,4 5 0,-2 1 0,12 18 0,-14-23 0,-2-1 0,7 8 671,-2-8-671,-7-2 0,-8-9 4,5-6-4,-12-23 1955,-2-6-1955,-9-16 0,-7 4 0,-16 0 0,-3 13 0,-29 5-345,24 15 0,-3 5 345,-10 4 0,-2 3-674,-7 5 0,-1 5 674,19-4 0,-1 3 0,2 0 0,3 0 0,1-1 0,0 2 0,0 1 0,0 0 0,3 2-287,-4 11 1,3 1 286,2-5 0,6 1 0,11 0 0,10 1 0,15-1 0,8-3 0,31 12 27,-4-23 1,6-7-28,4-7 0,3-5-768,6-1 1,3-2 767,-19 0 0,2 0 0,2-1 0,0-1 0,2 1 0,1-1 0,-4 0-5,0 1 1,-3 0 0,2-1 4,16-3 0,4-1 0,-10 2 0,-14 4 0,-5 0 0,4-6 0,-5 0 0,-4 1 0,-9-4 0,-15-14 592,-1-4-592,-16-22 0,-1-3 1263,-5 18 1,-3-1-1264,1 1 0,-3 1-10,-8-5 0,-3 1 10,-2 1 0,-2 1 0,-2 3 0,-3 3 0,-5 4 0,-2 5 0,-2 4 0,-4 9 0,-1 13 0,-5 10 0,2 2 0,9-1 0,2 2 0,-1 5 0,2 1 0,-2 4 0,1 2 0,4 1 0,0 7 0,0 0 0,0 0 0</inkml:trace>
  <inkml:trace contextRef="#ctx0" brushRef="#br0" timeOffset="403762">10319 13122 5734,'-9'1'0,"1"-7"0,8-14 0,0-11 0,0-15 0,0 12 0,0-3-1845,4-9 0,0-3 1845,-4-13 0,1-4 0,3 14 0,2-1 0,-1-2-275,1-4 0,-1-2 1,1-1 274,-2 13 0,-1 0 0,2-2 0,1-2 0,3-6 0,1-5 0,2-1 0,0 1 0,-2 3-305,0-1 0,-1 3 0,0 0 0,2-3 305,1-1 0,3-3 0,0-2 0,0 3 0,0 3 0,-1 4 0,0 4 0,0 0 0,2-3 0,2-3 0,1-4 0,1-1 0,0 1 0,-1 4 0,1-1 0,0 4 0,0-1 0,1-2 0,-1 2 0,1-4 0,0 0 0,1 2 0,-2 4 0,0 5 0,-1 4 0,2 0 0,2-5 0,2 1 0,3-5 0,2-2 0,1-1 0,-1 3 0,-3 3 0,2-3 0,-3 3 0,1 1 0,3-4 0,-1 5 0,2-3 0,2-3 0,0 2 0,-1 2 0,-2 5 0,-2 2 0,-1 3 0,-1 3 0,1-1 0,1 0 0,1-1 0,1 1 0,-1 0 0,-1-1 0,1 1 0,0 0 0,0 0 0,2 0 0,-1 1 0,2 0 0,-1 0 0,-1-1 0,0 1 0,1 0 0,2-3 0,4-3 0,3-3 0,1 0 0,0 0 0,-1 3 0,1-2 0,-1 3 0,0 0 0,2-2 0,0-1 0,2-4 0,1 0 0,-1 2 0,-2 4 0,1 2 0,-2 4 0,0 1 0,0 0 0,0-2 0,0-1 0,0 1 0,1 1 0,-1 0 0,0 1 0,0 1 0,1 0 0,1 0 0,0 2 0,1 0 0,-1 0 0,-1 0 0,0 0 0,1 0 0,5 0 0,-5 6 0,4-1 0,2 0 0,1 1 0,-1 0 0,-3 2 0,9-6 0,-3 3 0,1 0 0,2-1 0,-8 6 0,3-1 0,1-1 0,-1 1 0,0 1 0,-4 3 0,6-1 0,-2 3 0,-2 2 0,1-1 0,-1 0 0,0 1 0,-1 0 0,1 0 0,13-4 0,0 1 0,-1 1 0,-2 2 0,-1 2 0,0 0 0,-2 0 0,-2 0 0,5 0 0,-1 4 0,4-1 0,1 2 0,-3 1 0,2 0 0,-3 1 0,6 1 0,-5 1 0,5 1 0,3 0 0,-3 0 0,-5 3 0,5 0 0,-5 3 0,2 0 0,-4 0 0,2 1 0,1 0 0,-5 1 0,0 0 0,-4 1 0,-1 1 0,-3 1 0,-1 1 0,3 1 0,13 3 0,4 1 0,-3 0 0,-16-2 0,-3 0 0,3 1 0,11 3 0,2 2 0,-4-1 0,4 0 0,-4 0 0,0 2 0,4 1 0,-2 0 0,5 1 0,-2-1 0,-14-3 0,-2-2 0,2 1 84,1 0 1,4 1 0,-1 0 0,-3-2-85,-2 0 0,-2-1 0,0 0 0,0 1 0,0-1 0,0 0 0,18 6 0,-1-1 0,-6-2 0,-1 1 580,-4 1 1,-1 0-581,-4-7 0,0 1 0,8 7 0,-1 1 0,-12-8 0,0 1 0,9 4 0,-2 1 534,-14-4 1,0-1-535,15 5 0,0 0 0,-15-3 0,0-1 0,11 1 0,-2 1 0,0 7 780,6-13-780,-6 6 1610,8-11-1610,-15 2 775,-4-4-775,-14 0 0,-1 0 0,1 0 0,-8-4 0,13-7 0,-11-5 0,13-5 0,-8-4 0,1-1 0,7-28 0,-13-1 0,4-8 0,-15 17 0,-15 16 0,-33 41 0,14-3 0,-2 4-587,-13 19 0,-1 8 587,0-3 0,1 2-438,15-5 1,1 1 0,1 2 437,2-2 0,2 1 0,1 0 0,-12 19 0,5 1-380,6-1 0,6 0 380,9-3 0,8 2 0,12 11 0,10-2 0,2-17 0,8-4 0,10 5 0,6-8-202,-6-21 0,2-9 202,5-9 0,2-7 0,0-5 0,0-6 59,-3-10 1,-2-4-60,5-4 0,-4-4 0,-9-5 0,-5-6 0,-4 1 0,-1-6 0,-6 1 0,-7 4 0,-4-1 0,-2 2 0,2-1 0,-3 1 0,-6 5 0,-11-6 0,-12 17 0,-19 37 0,-6 18 0,2 6 0,-1 9 0,4 2 0,0-1 0,0 1 0</inkml:trace>
  <inkml:trace contextRef="#ctx0" brushRef="#br0" timeOffset="405442">13461 15127 5734,'-26'-10'0,"24"13"0,50 18 0,-14-7 0,4 1-1240,20 6 1,5-2 1239,-22-10 0,1-2 0,7-1 0,2-2 0,8 1 0,4-2 0,4 0 0,0 0 0,-3-2 0,0-1 0,0-1 0,0 0 0,0-1 0,2 0 0,2 0-348,-10 1 0,3 1 0,0-1 0,1 1 1,1-1-1,-2 0 0,0-1 0,-1 0 348,1-1 0,0-1 0,0 0 0,-1-1 0,-2 0 0,0 1 0,-2-1-95,10 0 1,-3 0-1,-2 0 1,1 0 0,0-1 94,2-1 0,-2 1 0,2-2 0,1 1 0,4-1 0,-14 2 0,2-1 0,3 1 0,1-1 0,0-1 0,0 1 0,-2 0 0,-3 0 0,6-1 0,-3 0 0,-1 0 0,0-1 0,1 1 0,3-2 0,2 1 0,2-1 0,2 0 0,1 0 0,-2 0 0,-1 0 0,-5-1 0,6 0 0,-3 0 0,-3 0 0,0-1 0,1 0 0,-2-1 0,0 0 0,0 0 0,-1-1 0,1 0 0,-1 1 0,-1 1 0,0-1 0,2-1 0,1-1 0,0-2 0,2-1 0,2 0 0,0-2 0,-2 2 0,-3 0 0,-3 0 0,-2 2 0,-2-1 0,1 0 0,2-2 0,0 1 0,2-2 0,1 0 0,0 0 0,-3-1 0,-4 1 0,4-3 0,-5 0 0,-1 0 0,1-1 0,2-1 0,1 0 0,-1-1 0,0-1 0,-3-1 0,0-1 0,0 1 0,0-1 0,3 0 0,0 1 0,1-1 0,-1 0 0,0-1 0,-1 0 0,2-1 0,2-1 0,-8 6 0,3-2 0,1-1 0,1 1 0,-1 0 0,-3 2 0,1 0 0,-1 1 0,-1 0 0,0 1 0,2-2 0,7-5 0,2-2 0,0 0 0,-1 1 0,-3 2 0,-2 3 0,-3 2 0,-1 0 0,3-1 0,-1-2 0,3-1 0,1-1 0,-2 0 0,-1 2 0,-1-1 0,-1 1 0,-1 0 0,3-1 0,-1 1 0,3-1 0,0-1 0,-1 1 0,-4 1 0,8-7 0,-4 2 0,4-3 0,-9 7 0,4-2 0,1-1 0,-1 1 0,-4 0 0,-1 1 0,-4 0 0,0 1 0,3-2 0,1 0 0,4-1 0,0-1 0,-2 0 0,-3 2 0,7-8 0,-4 2 0,0 0 0,1-1 0,-1 0 0,0 0 0,-1 0 0,-2 0 0,0 0 0,-2 2 0,0-1 0,0 1 0,0 0 0,0 0 0,1 0 0,-2 2 0,0 0 0,3-1 0,0 2 0,3-2 0,1 1 0,-4 0 0,1-2 0,-2 1 0,3-1 0,-3 5 0,3-2 0,0 0 0,0 1 0,-3 0 0,0 0 0,-1 1 0,-2 1 0,5-3 0,-2 2 0,1-2 0,-3 2 0,3-2 0,-2 0 0,-2 1 0,-1 1 0,-4 0 0,0-1 0,0-1 0,-1-2 0,0 0 0,0 1 0,-1-1 0,0 1 0,-1-1 0,-1 1 0,0-1 0,-2 1 0,0 0 0,-1-1 0,12-17 0,-2 1 0,-2 1 0,-2 1 0,-7-1 0,0-2 0,0 5 0,0-3 0,0 2 0,3-9 0,0-1 0,-5 8 0,1-1 0,-2 3 0,0-1 0,-2 4 0,0 0 0,-1 2 0,-5 11 0,-1 1 0,16-24 940,-9 18-940,-7 6 1841,-8 1-1841,-2 13 1617,-7-2-1617,-7 13 1336,-2-3-1336,-22 8 0,-34 1 0,27 6 0,-3 2-557,-14 3 0,-4 0 557,2 4 0,-1 1 0,15-6 0,0 0 0,-4 1 0,-15 5 0,-5 2 0,3-2 0,12-4 0,1-1 0,0 1 0,-6 3 0,-1 1 0,4-2 0,0-1 0,3-1 0,4-1 0,4-1 0,-12 2 0,2-3 0,51-9 0,41-14 0,23-3-500,-11 4 0,5-1 500,-3 1 0,2 1 0,5 2 0,3-1 0,-6 0 0,4-1 0,-3 1 0,-11 4 0,-2 1 0,1-1 0,10-4 0,2-1 0,-5 2 0,-1 4 0,-4 1 0,-6-3 0,-2 1 0,19 1 0,-4 1 0,-27 5 0,10 5 992,-19 10-992,-3 11 0,-1 11 0,-6 4 0,15 10 0,-5-7 0,4 11 0,1 5 0,-5-14 0,5 4 0,-15-25 0,5-9 1122,-12-1-1122,-9-9 0,-19-2 0,-23-4 0,-18 0 0,26 1 0,-6-1 0,1-1-409,-8-1 0,-4 0 409,-5 0 0,-7 1 0,7-2 0,6-4 0,3-1 0,-10 5 0,2-1 0,15-5 0,5 0 0,-13 2 0,-7-3 0,36 5 0,2 5 0,8 0 0,6 9 0,-4 7 0,5 11 0</inkml:trace>
  <inkml:trace contextRef="#ctx0" brushRef="#br0" timeOffset="408765">1935 4461 5734,'-57'-16'0,"-9"15"0,25 6 0,-1 6-1129,-4 10 0,0 8 1129,-5 11 0,3 8-511,15-9 1,2 5 0,3 2 510,1 7 0,2 3 0,2 2-242,5-10 1,0 3-1,2 0 1,3 0 241,3 1 0,3 0 0,1 0 0,2 1 0,0 1 0,1 1 0,2-1 0,1 0-327,4 13 1,1-1 0,5-1 326,4-4 0,3-1 0,0-1 0,-4-7 0,1-2 0,3-2 0,2-5 0,3-3 0,1-3 0,9 8 0,2-8 0,-1-11 0,2-10 0,2-13 0,0-11 194,-6-13 0,-4-10-194,1-16 0,-6-9 0,-8 10 0,-4-3 0,-1-2 64,-1-7 0,-3-3 0,-1-1-64,-2-3 0,-2-2 0,-2 1 0,-4 0 0,-2 0 0,-2 1 0,-2 3 0,-2 1 0,-2 2 133,-2 7 0,-2 2 0,-1 2-133,0 6 0,-1 3 0,-1 2 0,-10-10 0,-1 6 0,5 12 0,0 5 885,-21 4-885,17 40 0,24 42 0,11-12 0,5 4-187,2-12 0,2 2 1,2 1 186,4 4 0,3 2 0,0-1 0,1 2 0,1 0 0,3-1-292,3-1 1,3-1 0,0-2 291,-1-2 0,0-2 0,2-1 0,0-4 0,2-3 0,-1 0 151,13 11 1,0-5-152,-5-10 0,1-3 0,-6-5 0,1-6 0,29-11 0,0-13 0</inkml:trace>
  <inkml:trace contextRef="#ctx0" brushRef="#br0" timeOffset="408944">2332 4802 5734,'-21'-34'0,"-1"0"0,-6-2 0,1 1 0,5-19 0,0 4 0,46 9 0,14 7 0,10 0-745,-7 8 1,3 0 0,0 1 744,2-3 0,1 1 0,0 1 0,-3 3 0,0 1 0,-4 3 81,-1 4 1,-4 4 0,14-4 0,-8 10 0</inkml:trace>
  <inkml:trace contextRef="#ctx0" brushRef="#br0" timeOffset="409094">2480 4771 5734,'-34'47'0,"10"-1"0,38-23 0,14-14 0,6-15 0,4-8-495,-4-5 0,1-4 495,10-2 0,0-3-353,1-6 0,-2-3 0,-4-1 0,-2-2 0,2-4 0,0 0 0</inkml:trace>
  <inkml:trace contextRef="#ctx0" brushRef="#br0" timeOffset="409644">3241 2818 5734,'-9'-43'0,"2"3"0,7 14 0,0 5 0,0 1 0,0 9 0,0 5 0,0 7 0,0 10 0,0-1 0,0 5 0,7 6 0,-5 10 0,5 19-360,-3-15 0,-1 3 360,2 7 0,0 4-577,-1 9 0,1 2 577,5 2 0,2 1 0,-6-17 0,-1 1 0,2-1 0,2-1 0,2-1 0,2 3 0,8 14 0,3 3 0,1-5 0,-6-16 0,1-3 0,5 0 0,11 5 0,7 2 0,1-3 0,-3-10 0,4-5 0,2-7 0,-1-2 0,4-2 0,-6-10-113,-9-17 0,-4-7 113,-4-3 0,-3-5 0,-1-7 0,-5-5 0,-7 0 0,-6-1-202,-6-4 0,-5-1 202,-5 2 0,-4 2 0,-7 1 0,-6 2 0,-2 2 0,-6 4 0,-18 4 0,-4 7 0,12 5 0,0 6 0,-11 7 0,2 10 0,16 6 0,5 5 0,3 3 0,3 5 0,2 5 0,2 3 0,2-6 0,4 2 0,7 5 0,4 0 0,-8 16 0,15 1 0</inkml:trace>
  <inkml:trace contextRef="#ctx0" brushRef="#br0" timeOffset="410202">3870 2105 5734,'-34'-53'0,"0"1"0,0-1 0,0 0 0,-1 6 0,-1-1 0,0 4 0,-1 4 0,-3 3 0,-2 5 0,-1 4-574,-1 1 0,-2 4 1,-5 5 573,-7 5 0,-6 5 0,-3 3 0,4 3-713,10 4 0,2 2 1,-1 2-1,-3 3 713,-3 1 0,-4 3 0,-2 2 0,2 1 0,3 4-233,7 0 1,2 2-1,1 2 1,1 2 0,-1 1 232,-3 3 0,0 2 0,1 1 0,0 1 0,0 1 0,-3 2 0,1 0 0,0 1 0,0 2 0,1 1 0,7-3 0,1 1 0,0 1 0,0 1 0,0 1 0,0-1 0,0 2 0,-1 0 0,1 1 0,-1 1 0,2 0 0,0 1 0,0 0 0,2 1 0,0 1 0,0 0 0,-1 4 0,0 2 0,7-8 0,-1 3 0,-1 3 0,0 1 0,1 0 0,-1 1 0,2-1 0,1-1 0,1-3 0,-1 3 0,1-2 0,2-2 0,0 1 0,1 1 0,0 3 0,-1 4 0,4-7 0,0 4 0,-1 4 0,-1 1 0,1 1 0,0 1 0,2 0 0,0-1 0,2-2 0,3-2 0,2-4 0,-3 14 0,4-5 0,3-2 0,1 0 0,1 1 0,-1 4 0,2-8 0,-2 4 0,1 0 0,1 2 0,0-1 0,2-1 0,1-1 0,3-4 0</inkml:trace>
  <inkml:trace contextRef="#ctx0" brushRef="#br0" timeOffset="410202">0 6339 0,'4'54'0,"2"3"0,1 0 0,1 1 0,1-2 0,1-4 0,3 7 0,1-3 0,2-1 0,4 1 0,0-1 0,2 3 0,2-1 0,3-3 0,3-7 0,3-6 0,4-5 0,2-4 0,1-1 0,1 0 0,2-3 0,1-1 0,2-4 0,3-2 0,2-2 0,2-4 0,0-2 0,3-2 0,1-3 0,2-3 0,0-4 0,6-3 0,1-5 0,0-2 0,2-3 0,-10 2 0,1-3 0,1 0 0,0-3 0,1-1 0,-8 1 0,0-1 0,1-1 0,1-2 0,1-2 0,3-3 0,-4 2 0,2-4 0,3-1 0,1-2 0,0 0 0,1-1 0,-1 0 0,-2 0 0,-2 2 0,-2 0 0,-1 1 0,-2 0 0,0 1 0,-1-2 0,1 0 0,1-1 0,3-2 0,-7 2 0,2 0 0,1-2 0,2 0 0,0-2 0,-1 0 0,1 0 0,-2 0 0,-1 0 0,-2 1 0,-2 0 0,4-4 0,-2-1 0,-1 1 0,-2 1 0,0-2 0,-2 1 0,1-2 0,0 0 0,1-1 0,0-1 0,-1 0 0,0 0 0,0-2 0,-2 0 0,0 0 0,-1-1 0,-2-1 0,0 0 0,-2 0 0,0-1 0,-1-1 0,-1 0 0,0-1 0,-2 0 0,0 0 0,-1-1 0,0 0 0,-1 0 0,-2-1 0,0-1 0,-1 0 0,-2-1 0,4-6 0,-2-1 0,-2 0 0,0-1 0,-3-2 0,-1-2 0,-2-3 0,-5 9 0,-1-3 0,-2-3 0,-1-1 0,-1-1 0,-1 0 0,-1 0 0,-1 1 0,0 2 0,-1 3 0,-1-2 0,0 3 0,-1 1 0,-1 1 0,-1 0 0,-1 0 0,-2-2 0,0-2 0,-2-2 0,-1-3 0,0-1 0,-2-2 0,-1 1 0,-1 1 0,-2 2 0,-2 4 0,-2 3 0,-5-6 0,-3 5 0,-2 2 0,-2 2 0,-2 2 0,-1 0 0,-1 1 0,-2 1 0,-2 1 0,-1 1 0,-2 2 0,-1 1 0,-2 1 0,-2 1 0,-1 2 0,-2 2 0,0 0 0,-1 3 0,0 1 0,1 2 0,-1 1 0,-2 2 0,-3 1 0,-2 2 0,1 4 0,-4 1 0,-2 1 0,-2 1 0,-1 2 0,1 1 0,1 2 0,3 1 0,-6 1 0,2 2 0,0 2 0,1 1 0,-2 2 0,-2 0 0,0 0 0,-4 1 0,-2 1 0,1 1 0,0 2 0,3 3 0,3 2 0,-6 6 0,3 3 0,3 4 0,1 1 0,-1 2 0,2 0 0,1 3 0,0 1 0,1 1 0,-1 1 0,0 3 0,1-1 0,-1 0 0,0 1 0,1-1 0</inkml:trace>
  <inkml:trace contextRef="#ctx0" brushRef="#br0" timeOffset="410202">-1 5439 0,'1'61'0,"-1"-1"0,0-1 0,0 0 0,0 0 0,0-1 0,0 0 0,0-1 0,0 0 0,0-1 0,0 0 0,-1 9 0</inkml:trace>
  <inkml:trace contextRef="#ctx0" brushRef="#br0" timeOffset="413267">5275 13752 5734,'0'-10'0,"-7"4"0,5-3 0,9 8 0,19-8 0,20 1 0,9 1 0,-7 1 0,5-1-583,-1 0 1,7-2 0,1-1 0,-3 3 582,-1 2 0,-3 1 0,3-1 0,-1-1 0,2-2 0,1 0 0,-4 2-447,4 0 1,-4 1 0,0-1 446,-1-1 0,-1-2 0,1 0 0,1 2 0,1 0 0,-1-1 0,-3-1 0,-1-1 0,0-1 0,2 1 0,0 0 0,0-1 0,0 0 0,1-1 0,-2-1 0,0-1 0,-1 0 0,0 0 0,4 1 0,1-1 0,0 0 0,-3 0 0,1 0 0,0 1 0,-1 0 0,1 1 0,0 0 0,-3 0 0,-1 0 0,0 0 0,1 3 0,-1 0 0,-1 1-395,16-5 1,-1 1 394,3 1 0,-1 1 0,-7-1 0,-1 1 0,5 2 0,0 0 0,-4-1 0,1-1 0,6 0 0,1-1 0,-4 1 0,1-2 0,-2-2 0,2-2 0,-3 6 0,3 0 0,-4-1 0,2-2 0,1-1 0,-11 5 0,6 0 0,0 1 0,-5-1 0,0 0 0,-4 0 0,1 1 0,5 0 0,0 1 0,-2 0 0,14-3 0,-3 1 0,-14 1 0,-1 1 0,2-1 0,-1 0 0,1-3 0,1 1 0,4 2 0,4 0 0,-11 0 0,5-1 0,1 1 0,-5 0 0,-4 1 0,-3 1 0,3-1 0,5 0 0,3-1 0,0 1 0,-6-1 0,4-2 0,-3 1 0,2 5 0,-1 1 0,-6-4 0,-2 0 0,4 6 0,-1 1-70,-10-3 1,0 1 69,32 2 0,-2 0 0,-5 0 0,7 0 0,-7-4 0,5-2 0,-5 0 0,0-3 0,-2 3 0,-15-4 1662,6 0-1662,-13 4 0,12-3 1488,-12 3-1488,6-4 0,-8-1 0,-7 1 1200,5 0-1200,-13 4 246,13-3-246,-27-2 0,2-5 0,-30-9 0,-2-1 0,-14-10 0,-3-1-310,16 14 1,-3 0 309,-2 0 0,-2-1 0,-3-1 0,-1-1 0,-4-2 0,-6-1 0,3 4 0,-6-2 0,-1 0 0,5 3 0,-8-4 0,0 1-194,9 4 1,-5-3 0,2 2 0,11 7 193,-6 5 0,35-2 0,36 23 0,32-2 0,-23-2 0,2 0 8,2-2 0,2-1-8,4-2 0,0 0-427,7 0 1,1 0 426,0 0 0,0 0 0,4-1 0,0 2 0,-4 1 0,0 0 0,1-1 0,-3 0 0,-13 3 0,-1 1 0,-1-5 0,-2 1 699,7 8-699,-2-8 0,-14 8 0,-9-3 544,-10 14-544,-7 15 0,-7 23 0,-4-15 0,-3 7 0,0-1-306,-5 9 0,0 2 306,0-1 0,0 3 0,0-3 0,-6 2 0,2-2 0,5 1 0,1-2 0,-3-5 0,-1-2-255,4-6 0,1-2 255,3-3 0,1-3 0,-12 20 0,7-6 0,8-14 0,2-11 0,7-2 0,-15-31 1503,-3 4-1503,-15-31 0,-8-3 0,17 10 0,-1-3-107,-4-2 0,-1-3 107,-3-6 0,0-1-547,-4-4 0,0-1 547,4-1 0,-2-3 0,2 4 0,-4-3 0,4 3 0,-1-3 0,2 0 0,5 6 0,0-3 0,2 6 0,4 5 0,2 3 0,2-1 0,1 1 0,-18-19 0,9 11 0,1 10 0,15 6 0,1 9 0,1 1 0,5 18 0,-5 4 0</inkml:trace>
  <inkml:trace contextRef="#ctx0" brushRef="#br0" timeOffset="419345">20257 7148 5734,'9'5'0,"-1"1"0</inkml:trace>
  <inkml:trace contextRef="#ctx0" brushRef="#br0" timeOffset="420066">20985 7479 5734,'0'-10'0</inkml:trace>
  <inkml:trace contextRef="#ctx0" brushRef="#br0" timeOffset="422318">6284 3097 5734,'7'-11'0,"10"1"0,23-9 0,4-3-577,-9 5 0,2-2 577,-4 1 0,2-1 0,8-3 0,4-2 0,-8 5 0,3-2 0,-2 1 0,10-6 0,-1 1-1051,5-1 1,-3 2 1050,-13 8 0,-4 2 0,10-7 701,4 5-701,-23 1 0,-8 5 0,-2 4 473,-21 1-473,4 5 520,-14 0 0,-1 10 0,1 1 1</inkml:trace>
  <inkml:trace contextRef="#ctx0" brushRef="#br0" timeOffset="422658">6681 2590 5734,'-9'5'0,"1"5"0,8 16 0,0 6 0,8 23-654,-7 8 654,10-25 0,0 2 0,-5 3 0,-1 1 0,7 1 0,0-1 0,1 0 0,-2 0 0,-2-2 0,1-1 79,1-3 1,1 1-80,1 2 0,-2-1 0,0 17 0,11-3 0,-20-34 0,6-5 0,-8-14 495,0-2-495,-8-18 0,-1-12 0,-7-12 0,-1-8 0</inkml:trace>
  <inkml:trace contextRef="#ctx0" brushRef="#br0" timeOffset="423054">6962 2125 5734,'0'-10'0,"7"27"0,8 19 0,1 7 0,-1-4 0,0 2-672,-2 1 0,1 5 1,-1-3 671,3 4 0,-1-2 0,2 5 0,0 1 0,0 0 0,0 0 0,4 0 0,-1-1 0,-3-2 0,-1 1 0,4 13 0,0-1 0,-2-20 0,-1-2 174,0 8 0,-1-3-174,8-4 389,-7-10-389,-8-6 0,6-9 0,-13-19 1038,5-14-1038,-6-17 0,-2-6 0,1-24-79,-3 12 0,-1-1 0,-4 13 0,-1 1 0,-4-5 0,0 1 1</inkml:trace>
  <inkml:trace contextRef="#ctx0" brushRef="#br0" timeOffset="425466">15577 10580 5734,'0'10'0</inkml:trace>
  <inkml:trace contextRef="#ctx0" brushRef="#br0" timeOffset="428643">3109 2859 5734,'0'-16'0,"0"1"0,7-9 0,17-4 0,-2 4 0,6-2-376,14-3 1,6 0 375,-11 6 0,3-2 0,0 1 0,5-1 0,2 1 0,3 0 0,-2 1 0,4-1 0,0 1 0,-4 2-386,0 1 0,-3 1 1,2 0 385,7-2 0,1-2 0,-6 4 0,-10 5 0,-5 2 0,16-9 0,-17 11 0,-24 5 0,-18 14 0,-24 8 0,-9 9 0</inkml:trace>
  <inkml:trace contextRef="#ctx0" brushRef="#br0" timeOffset="430769">3274 2621 5734,'-4'35'0,"-1"0"0,-3 8 0,1 3 0,6 14 0,0 4-1119,-3-15 0,-2 1 1,2 1 1118,2 4 0,2 0 0,0 2 0,-3 2 0,0 2 0,2-1 0,2-1 0,2 0 0,0 0 0,-3-1 0,0-1 0,2-1 0,2-4 0,1-1 0,0 1-183,1 9 1,-1 1 0,1-5 182,3 3 0,0-4 235,-1 9 0,1-7-235,6-3 0,-14-22 0,14-8 1495,-13-10-1495,13-14 1454,-13-11-1454,12-12 484,-5-14-484,8-5 0,0-6 0,-1-10-399,15 0 399,-18 26 0,2 0 0,11 2 0,3 1 0,-8-3 0,2 1 0,9 5 0,0 1 0,-6-2 0,0 2 0,5 6 0,2 4 0,26-11 0,-23 18 0,1 3 0,-3 3 0,0 2 0,7 3 0,-1 3 0,-2 2 0,0 2 0,3 2 0,0 1 0,-3 0 0,0 3 0,-1 0 0,-1 1 0,-6 2 0,-1 2 0,0-2 0,-1 2 0,-3 5 0,-1 1 0,19 20 0,-23-20 0,0 1 0,13 22 0,-7 1 0,-2 0-82,-15-5 82,-2 3 0,-14-3 0,-2 0 0,-15-1 0,6-4 0,-14-1 0,7-4 0,-16-2 0,-1-4 0,6-10 0,0-1 0,-12 8 0,13-10 0,1-1 0,-1 3 0,-6 1 0,8-5 396,0-1-396,7-5 85,-5 1-85,13-1 0,-6-4 0,7 3 0,1-8 0,-8 4 0,6-5 0,-6 0 0,7 0 0,1 0 0,-1 0 0,1-5 0,6-1 0,-4-4 0,5 0 0,-8-1 0,0-3 0,1 2 0,7-7 0,1 2 0,1 1 0,5-3 0,-5 3 0,7-9 0,0 3 0,7-4 0,-5 6 0,13 4 0,-6 1 0,7 4 0,1 1 0,0 0 0,-1-1 0,1 1 0,-1 4 0,1-3 0,-1 3 0,1-4 0,7 0 0,-6 4 0,6-3 0,-8 3 0,1 0 0,0-3 0,-1 8 0,1-4 0,-1 5 0,1-4 0,-1 3 0,1-4 0,-1 5 0,1 0 0,-1 0 0,1 0 0,-1 5 0,1 0 0,-1 6 0,1-1 0,7 0 0,-6 5 0,6-3 0,-7 3 0,-1 0 0,1-4 0,-1 9 0,1-9 0,7 13 0,-13-6 0,11 2 0,-13-5 0,0-5 0,-1 1 0,-8-1 0,0 0 0,0-8 0,0-8 0,7-1 0,2-2 0</inkml:trace>
  <inkml:trace contextRef="#ctx0" brushRef="#br0" timeOffset="433906">6333 16326 5734,'6'0'0,"-2"5"0,27-4 0,-13 8 0,13 1 0,-5-3 0,7 11 0,8-11 0,1 8 0,15-4 0,-17-4 0,1 1 0,23-2-202,-20 0 0,-2-2 202,10-4 0,-13 0 0,1 0 0,15 0 0,-19 0 0,0 0 0,21-5-170,-6-1 170,6-9 0,-7-5 0,7-11-293,-25 13 1,2-1 292,-1-1 0,2-1 0,5-2 0,1 0 0,-4 0 0,1-1 0,3-4 0,1-1-407,-1 1 1,0-1 406,1-2 0,-1 0 0,0 0 0,1 0 0,-1 0 0,0 0 0,-4 0 0,2-5 0,0-1 0,6-7 0,0-2 0,-5 4 0,-9 7 0,-3 3 0,3-7 0,0-1 0,5-7 0,3-3 0,-1-1 0,-4 4 0,-6 5 0,-4 1 0,-5 5 0,0-8 0,-1-4 0,1-9 0,0-6 0,-2 0 0,-2 3 0,-4 9 0,-3-1 0,-4 7 0,-3-8 0,-1-2 0,-1-10 0,-1-4 0,-1 0 0,-2 5 0,0 9 0,-4 2 0,-1 8 0,-3-4-174,0-6 1,-2-4 0,-1-1 0,-2 5 173,-4 0 0,-3 4 0,0 2 0,3 10 0,-1 3 0,-3-3 0,-7-5 0,-3-4 0,-2 1 0,3 5 0,4 6 0,1 3 0,-3 0-807,-12-9 0,-5-1 1,4 3 806,-2-3 0,2 3 0,-7 1 0,0 1-154,3 4 1,0 1 153,2 1 0,-3 2 0,5 4 0,-3 0 0,1 3 0,-10 1 0,-2 1-87,10 3 1,-2-2 0,2 6 86,-12 6 0,1 4 0,-2-2 0,1 3 0,-4 8 0,-1 4 0,19-6 0,-2 1 0,1 1-28,2 5 0,-1 3 1,0-1 27,-3-2 0,0-1 0,-3 4 0,0 3 0,-3 2 0,0 2 0,3-1 0,-3 2 0,3-1 0,-3 3 184,4-2 0,-3 1 0,1 2 1,4-1-185,2 4 0,3 0 0,2 1 0,1-1 0,1 1 0,2 1 102,1 0 0,1 1 0,-1 4-102,3 1 0,-2 3 0,2 2 0,3-1 0,-1 4 0,4 0 0,0 2 48,1-1 0,-1 3 0,2 1 0,5 4-48,5 8 0,5 5 0,3 0 0,1-2 0,1-11 0,1-3 0,1 2 0,1 4 0,3 0 0,0 5 0,2 2 0,0 1 0,2-3 0,0-6 0,3 1 0,1-5 0,1 0 0,1 1-101,1 10 1,0 2 0,2-1 0,2-5 100,6-3 0,3-6 0,2-1 0,-1 0 0,2-3 0,2 0 75,4-1 0,2-2 0,2-1-75,2-2 0,2-2 0,1-1 0,-1-3 0,0-1 0,1-1 32,-1-2 1,2 0-1,2-2-32,9 1 0,3-2 0,-2-1-7,3 5 1,0-2 6,-11-8 0,2-1 0,-5-1 0,-4-3 0,-3-2 1551,24 9-1551,-9-6 1449,-17-10-1449,-2 4 440,-13-7-440,6 2 1128,-7-4-1128,-1 0 23,1 0-23,-1 0 0,1-4 0,0-2 0</inkml:trace>
  <inkml:trace contextRef="#ctx0" brushRef="#br0" timeOffset="434498">5622 12316 5734,'-9'-5'0,"9"-10"0,24-11 0,-1 4 0,4-2-1057,12-7 1,4 0 1056,7-3 0,1-1-294,-12 9 0,0 0 0,-1 1 294,17-10 0,-1 2 0,-4 4 0,-1 1 103,-7 2 1,-1 1-104,-8 6 0,0 2-24,24-14 24,-15 5 910,-9 10-910,-17 1 1290,-1 10-1290,-28 9 144,2 12 1,-29 15 0,-2 6-1</inkml:trace>
  <inkml:trace contextRef="#ctx0" brushRef="#br0" timeOffset="435181">5705 12202 5734,'-16'0'0,"6"14"0,3 8 0,7 24 0,7 11-412,-2-21 1,0 0 411,2 5 0,2 1 0,-1-1 0,1 2 0,6 10 0,1 0 0,-10-18 0,1-1 99,8 2 1,-1-4-100,-5-2 0,0-9 0,-1-14 0,-1-8 0,-5-11 624,13-12-624,-6-2 0,15-6 0,2-9 0,21 5 0,5-1 0,-6 17 0,3 4 0,-12 6 0,0 3-209,11 0 1,-1 5 208,-13 5 0,-2 4 0,27 14-144,-9 5 144,-10 10 0,-14 1 0,-9 9 0,-17 1 0,-10 4 0,-14 1 0,-1-10 0,-8-1 0,0-15 0,0-10 0,7-7 0,-5-9 410,12 0-410,-5-4 151,8-2-151,-1-4 0,8-1 0,2 1 0,-1 0 0,7-1 0,1 15 0,16 3 0,10 13 0</inkml:trace>
  <inkml:trace contextRef="#ctx0" brushRef="#br0" timeOffset="437184">11079 13494 5734,'-7'-10'0,"5"-1"0,-5 1 0,7 0 0,-7-1 0,-3-4 0,-14-1 0,-16-18 0,3 10 0,10 4 0,-1 1 0,-14-3 0,-8-8 0,1 8-329,-8-8 329,-2 9 0,26 8 0,0 0 0,-4 5 0,0 0 0,0-2 0,-1 1 0,-3 5 0,-1 1 0,1-2 0,0 1 0,3 3 0,0 2 0,-1-2 0,-3 2 0,-10 5 0,0 1 0,7-1 0,0 1 0,-9 5 0,3 1 0,17-2 0,2-1 0,0 0 0,-1 1 0,-7 7 0,0 3 0,8-4 0,-1 0 0,-11 6 0,2 0 0,-9 17 0,11-17 0,1 0 0,11-3 0,0-1 0,-4 2 0,0-2 0,-16 11 0,-1 6 0,5-7 0,-4 10 0,15-17 0,-8 17 0,14-11 0,-12 17 0,21-8 0,-6 4 0,0 5-233,6 6 233,-6 5 0,14-22 0,3 1-223,2 1 1,1 0 222,0 4 0,1 1 0,2 3 0,2 1-990,2 1 0,1 1 990,0 3 0,1 1 0,3 0 0,1-1-325,2-1 0,2-1 325,-2 1 0,3 2 0,3-7 0,3 1 0,-1-1 0,-1 6 0,2 1 0,4 3 0,4 3 0,-3-6 0,-2-7 0,0-2 0,9 14 0,1-1 0,-12-18 0,0-3 0,3-1 0,0 0 0,-7-1 0,0 0 0,7-4 0,0 0 28,11 27-28,6-9 0,-8-6 0,-13-13 0,0-2 0,15 5 319,5 17-319,-7-26 0,1 8 2191,-1-3-2191,14 13 0,-3-7 0,6 7 0,-2-13 0,-13-2 0,-4-10 0,0 0 0,8 8 901,16 2-901,-15-15 0,17-5 0,-3-5 0,3 0 0,-10 0 0,-4 0 198,-1 0-198,6 0 0,-6-5 0,15 0 0,-6-10-348,6-1 348,0-10 0,2 0 0,-8-3 0,1-1 0,-18 12 0,0-2 0,14-11 0,-2-1 0,3-4 0,-20 13 0,-1 0 0,-2-1 0,0 1 0,2-1 0,1 0 0,-4-1 0,-1 0 0,1 1 0,0 1 0,0 0 0,-1-1 0,19-27 0,-3 4 0,-14 0 0,5 1-62,-13 0 62,6 4 0,-7-9 0,-8 0 0,6-7 0,-13-4-241,1 29 1,1-1 240,-4-1 0,0-2 0,0 2 0,0-3 0,0-21 0,0-1 0,0 17 0,0-1-362,-3-16 0,-1 1 362,0 14 0,-2 2 0,-5-1 0,-2 0 0,5-5 0,-2 0 0,-5 0 0,-1 0 0,3-3 0,0 0 0,-3 3 0,-1-1 0,2 2 0,-3-1 0,-1 9 0,-3-1 0,1 1 0,-3-6 0,0 2 0,-11-10 0,-2 3 0,13 19 0,-1 2 0,-14-8 0,-2 1 0,14 13 0,-2 1 0,-22-10 0,0 3 0,4 7 0,15 10 0,1 2 41,-2 1-41,7 4 0,3 1 0,6 5 0</inkml:trace>
  <inkml:trace contextRef="#ctx0" brushRef="#br0" timeOffset="437804">9095 12213 5734,'24'-15'0,"2"-1"0,21-10 0,5-9-723,-16 14 1,1-1 722,1-1 0,0-1 0,2 1 0,2 0 228,7-5 1,0 1-229,-5 4 0,-2 1 0,-3-2 0,-3 2 238,20-3-238,-38 10 0,4 9 0,-35 16 0,2 7 0,-22 14 0</inkml:trace>
  <inkml:trace contextRef="#ctx0" brushRef="#br0" timeOffset="438445">9145 12099 5734,'-5'61'0,"0"0"0,1-6 0,1 1 0,6 6 0,1 0-995,-3-4 1,0-1 994,7 2 0,-1-2 0,-6-12 0,0-5 616,6 1-616,-7-11 325,8-14-325,15-38 0,-2 0 0,-2-6 0,0-3 0,7-16 0,7-5 0,7 0 0,-8 19 0,1 1 343,-6 8 1,1 2-344,8-3 0,0 5 0,6 5 0,-2 15 0,-7 15 0,-11 11 0,-3 7 0,8 25-279,-13-13 1,-4 1 278,-4-9 0,-4-2 0,-5 1 0,-2 1-15,2-1 1,-3 0 14,-12 5 0,-3 0 0,-1 19 0,-1-31 0,0-3 0,5 4 339,-6-18-339,8-3 0,-1-9 0,8-5 577,-6-5-577,13-6 31,-5-5-31,0 1 0,5-6 0,-6 9 0,8-7 0,0 13 0,0-4 0,0 4 0,8 6 0,16 0 0,11 5 0,14 0 0,1 0 0</inkml:trace>
  <inkml:trace contextRef="#ctx0" brushRef="#br0" timeOffset="439714">13477 12864 5734,'-16'-15'0,"-1"-1"0,1-5 0,-1 5 0,1 1 0,-8 0 0,-2-1 0,-7-5 0,-8 5 0,-1-3 0,-7 7-235,-8 2 235,-2 5 0,22 5 0,0 0 0,3 2 0,0 1 0,-6 1 0,-1 2-332,4 4 0,-1 1 332,-7 1 0,0 2 0,3 1 0,0 1 0,-3 1 0,0 2 0,-12 10 0,1 2 0,15-8 0,0 1 0,-12 8 0,3 0 0,16-10 0,2 2 0,-12 12 0,0 3 0,7-8 0,2 1 0,-3 8 0,2 0 0,8-11 0,1-2-216,-15 20 216,0 4 0,13-19 0,3 1 0,-4 24 0,10-22 0,2 0 0,1 16 0,1 6 0,-1 5-264,8-27 1,2 2 263,1 1 0,2 2 0,0 6 0,1 0 0,3-1 0,0 0 0,0 3 0,0 1 0,0-2 0,0-1 0,3 1 0,1-1 0,0 0 0,2 1 0,8 14 0,3-1 0,-8-14 0,2-1 0,8 10 0,1-1 0,-8-17 0,1-2 0,7 1 0,1 0 0,-1 1 0,2-1 0,2 0 0,2 0 0,-2 0 0,1 0 0,3 1 0,1-1 0,2-2 0,4-1 0,0-2 0,4-1 0,-1-1 0,8 3 0,0-1-245,-6-4 0,1 0 0,-2-2 245,3 3 0,-2-4 0,2-2 0,-1-1 0,0-1 0,1 0 0,-1-4 0,0-1 26,1-2 1,-1 0-27,0 1 0,1-2 0,-2-3 0,2-2 0,21-3 0,1-3 0,-17-2 0,0-3-186,-3 0 1,2-2-1,-2 0 186,2-6 0,0-2 0,2-2 0,5-3 0,-3 0 0,6-4 0,0-1-199,-6 2 0,2-2 0,-4 0 199,2-3 0,0-2 0,-3-1 0,2-2 0,-2 0 0,5-5 0,-1-2 0,-6 4 0,1-3 0,-3 2 0,-1-2 0,-1-2 0,-4-1 0,2-3 0,-3 0 0,2-9 0,-1-2 0,-3 9 0,3-2 0,-7 1 0,-6-10 0,-4 1 0,9 0 0,-3-1 0,-11-1 0,-2-4 0,0 6 0,1-4 0,-3 2 0,-5 12 0,-3 1 0,-1-1 0,2-10 0,-1-3 0,-2 4 0,-4-6 0,-3 4-35,-5 0 0,-2 0 35,-3-2 0,-1 0 0,-3 1 0,-3 1 0,-7 0 0,-4 0 0,2 2 0,-4 2 0,9 20 0,-3 1 0,-3-1 0,-2-1 0,-3-1 0,-1 1 0,0 2 0,-3 0 0,0 2 0,-2-1-195,3 3 1,-2-1 0,0 1 0,1 4 194,-4 2 0,2 3 0,-4 4 0,-12 2 0,-4 4 0,2 3 0,11 4 0,0 1 0,-1 4 0,3 2 0,-3 2 0,2 2 0,3 2 0,0 6 0,4 4 0,-2 3 0,0 4 0,-2 4 0,0 1 0,3-2 0,-1 2 0,4 0 0,-2 1 0,4 1 0,-1 0 0,1 0 0,-1-1 0</inkml:trace>
  <inkml:trace contextRef="#ctx0" brushRef="#br0" timeOffset="440354">11923 12223 5734,'7'-10'0,"24"-5"0,10 0 0,7 0 0,0-1 0,3-2-775,-9 2 0,3-1 0,-2 0 775,15-4 0,-2-1 0,-6 0 0,1-2 0,-6 6 0,2-1 0,-3 1 0,-1 0 0,-1 1 256,7-6 1,-5 2-257,-3 5 420,-8 1-420,-7 9 0,-17 2 0,-11 8 0,-22 7 0,-2 5 0,-7 4 0</inkml:trace>
  <inkml:trace contextRef="#ctx0" brushRef="#br0" timeOffset="441228">12121 12016 5734,'-9'9'0,"-6"7"0,14 20 0,-7 16 0,8 11-355,0-25 1,0 1 354,0-2 0,0-1 0,0 3 0,0-1 86,0-4 1,0 0-87,4 5 0,0-2 0,-3 13 0,7 0 0,-8-20 0,7-18 0,-5-3 536,5-14-536,1-6 0,1-4 0,7-1 0,1-9 0,7 3 0,1-8 0,5 12 0,3 1 0,15-17-195,-9 16 1,1 1 194,11-8 0,6 4 0,-7 5 0,-1 5 0,-6 7 0,-3 4 0,0 4 0,-12 2 0,-4 9 0,-9 1 0,-6 9 0,7 2 389,-7 4-389,6 0 0,-13 5 0,5 14 0,-7-5 0,0 5 0,-7-9 0,-10 9 0,-1-10 0,-6 10 0,8-19 0,-8 4 0,-2-12 0,0 6 0,-12-18 0,10 0 0,-12-7 0,14-4 0,-13-13 0,12 5 0,-6-17 0,16 9 0,3-14 0,12 8 0,-6-4 0,16 7 0,1 12 0,7-2 0,8 9 0,9 4 0,17 16 0,-6-2 0,4 17 0,-22-18 0,5 12 0,-20-17 0,4 8 0,-15-10 0,-8 0 0,-1 1 0</inkml:trace>
  <inkml:trace contextRef="#ctx0" brushRef="#br0" timeOffset="473547">27798 6859 5734,'-9'-21'0,"-6"0"0,6 5 0,-15-12 0,5 9 0,-4-6 0,-1 6 0,-2 2 0,-14-3 0,-3-1 0,-14-4-294,-1 3 294,4 2 0,-3 1-467,15 7 1,0 0 466,-21-6 0,-1 1 0,17 9 0,2 0 0,-4-2 0,-1 1 0,0 3 0,1 0 0,-1-1 0,0-1-185,5 5 0,-1 1 185,-18-3 0,1 0 0,17 5 0,0-1-279,-15-1 0,3 0 279,19 2 0,2 0 0,-3 0 0,-1 0 0,4 0 0,-1 0 0,-3 0 0,-1 0 0,1-1 0,0 2 0,0 0 0,-1 2 0,-14 4 0,0 1 0,11-2 0,0 1 0,-12 5 0,2 0 0,16-7 0,2 2 0,0 4 0,1 2 0,3-5 0,0 1 0,0 3 0,0 1 94,0-3 0,-1 1-94,-10 5 0,0 2 0,12-4 0,0 1 0,-7 2 0,-1 2 0,3 2 0,2 1 0,-20 13 159,19-8 1,1 1-160,5-7 0,3 0 0,4 4 0,1 1 0,-6-5 0,1 0 0,-8 25 161,-5 0-161,7-3 0,16-7 0,1 1 0,-17 21 0,19-19 0,2 2-814,-12 21 814,15-30 0,2 3-251,2 14 0,0 1 251,-2-10 0,0 1 0,5 3 0,2 4 0,0-4 0,-4-3 0,1-1 0,1 11 0,4 2 0,4 1 0,2-3 0,-3-11 0,1 0 0,9 13 0,2-1 0,-9-17 0,2-2 0,5 2 0,1 1 0,-3-2 0,0-1 38,3 4 0,1-1-38,3 0 0,0 0 0,-3-2 0,1 0 0,6 0 0,0-1 0,-3-2 0,0 0 0,4 0 0,0 0 0,0-3 0,0 1 0,-1-1 0,1 0 0,-1-2 0,2 0 0,9 5 0,1-1 0,-8-5 0,0-1 0,7 2 0,1-1 0,0-2 0,0-2 0,-5-3 0,0-2 0,6 2 0,0-1 0,-4-3 0,-2-2 0,21 8 0,12-4 0,-5-1 0,7-9 0,0-1 0,-30-5 0,1 0 0,1-3 0,0 1 0,3 2 0,0-1 0,4-6 0,1 0-210,-1 4 1,1-1 209,4-5 0,0-1 0,-2 2 0,3 0 0,-3-4 0,4-2 0,-2 1 0,10-2 0,0 0 36,-8 0 1,4 0 0,-4 0-37,7-1 0,-2 1 0,-3-2 0,0-2 0,0 2 0,-1-2-95,-3-4 1,-1 0 94,-3 0 0,0-1 0,-1-2 0,0 0 0,-3-2 0,-2 0 0,-2-1 0,0 0-78,-1-1 0,-1-2 78,-6 0 0,-1-2 0,11-15 0,-1-2 0,-11 9 0,-1-1-66,-5 4 0,0-2 0,-2 1 66,2-7 0,-3 0 0,-2-8 0,-1-2 0,-2-5 0,-2 0 35,-5 18 1,-2 0 0,-1-4-36,-3-4 0,-3-4 0,-1-1 0,0 4-231,-2-3 1,-1 4 0,-2-3 230,2 3 0,-2-3 0,0 2 0,-3 4 0,-3 3 0,-2 4 0,-1 1 0,-8-15 0,-2 3 0,-5 2 0,-2 4 0,2 9 0,-2 3 83,-2 6 1,-2 6-84,5 9 0,-2 8 0,-5 13 0,-1 10 0,4 5 0,-1 1 0</inkml:trace>
  <inkml:trace contextRef="#ctx0" brushRef="#br0" timeOffset="474297">27798 9949 5734,'-8'37'0,"7"26"0,-7-11-363,8-15 1,0 1 362,0 29 0,4-16 0,0 3 0,-4-11 0,1 0-244,7 12 1,-1 0 243,-6-18 0,0-2 0,14 27 0,-13-10 0,5-11 288,-7 0-288,0-28 0,-7-32 0,-3-27 0,5 7 0,1-4-736,0 2 1,1 0 735,2-1 0,2 0 0,-2-2 0,2 1 72,2 3 1,1 1-73,0 3 0,1 0 0,12-26-77,7 10 77,1 16 0,23 6 0,-11 27 1836,11 6-1836,-15 22 391,-7 6-391,-10 6 0,-9 9 100,-14-4-100,-2 9 0,-22-9 0,3 4 0,-20-9 0,13-1 0,2-10 0,9-5 0,8-11 0,-1-1 0,23 1 0,27 11 0,20-4 0,-17-4 0,2-2-232,-2-5 1,1 0 231,0 4 0,2-1 0,16-2 0,2-2 0,-16 0 0,0 0 0,12-2 0,-3-1 0,2-2 0,-5 0 0,-21 0 0,-2 0 0,-15-9 0,-1 2 0,-8-13 0,0 4 0,0-4 0</inkml:trace>
  <inkml:trace contextRef="#ctx0" brushRef="#br0" timeOffset="474674">28972 9835 5734,'0'-47'0,"0"6"0,-7 10 0,-3 6 0,-21 13 0,4 17 0,-14 17 0,1 14 0,5 6-1187,-6 4 1187,16-4 0,1-1 0,15-10 0,9-1 0,23 6 0,1-13 0,2 1 0,20 24 0,-18-25 0,-1 0 0,6 17 0,0 6 0,-14-7 1187,-5 6-1187,-14-14 0,-14 0 0,3-4 0,-35-2 0,24-14 0,-17-1 0,15-10 0,-2-5 0,-7-1 0,0-4 0,0 0 0</inkml:trace>
  <inkml:trace contextRef="#ctx0" brushRef="#br0" timeOffset="476054">27384 9598 5734,'0'-11'0,"0"1"0,-7 0 0,-10 4 0,-8 1 0,-16 5 0,-8 10-483,-17-4 483,28 4 0,0 0 0,-3-2 0,0 0-397,-4 2 0,0 1 397,-4-1 0,-2 0 0,-2 3 0,-2 0 0,-1-3 0,-4 1 0,1 2 0,-4 0 0,3 0-455,15-3 0,3-1 0,-3 1 455,-15 3 0,-3 1 0,4-1 0,0 0 0,2 1 0,7 0 0,-2 1 0,2-1 0,-9 1 0,0 0 0,12-1 0,-1 2 0,0-1 0,0-1 0,-1-1 0,3 0 0,-13 4 0,0 0-340,9-3 1,-2 2-1,1-2 340,-7 2 0,1 1 0,-5 3 0,1 0 0,2-4 0,0 0 0,15-3 0,-2 0 0,-2 1 0,2 0 0,-3 2 0,-1-1 0,2 0 0,-6 1 0,0-1 0,-1 1-280,2 0 1,-2 0 0,0 1-1,3-2 280,-5 0 0,3-2 0,-1 1 0,-1-1 0,-1 1 0,-4 0 0,10-4 0,-3 0 0,-3 1 0,2-1 0,2-1 0,-1 2 0,3-2 0,-1 1 0,-3-1-191,0 0 0,-3-1 0,-2 1 0,2-2 0,3 1 191,2-1 0,4-1 0,0 0 0,0 0 0,-2-2 0,1 0 0,-2 0 0,-1 0 0,0 0 0,-2 1 0,-1 0 0,0 0 0,4 0 0,0 0 0,2-1 0,1 0 0,-2 0 0,-10 1 0,-3 0 0,1 0 0,5 1 0,3 0 0,4 1 0,0-1 0,4 0 0,0-1 0,0 1 0,0 0 0,0 1 0,1 0 0,-16 1 0,-1 0 0,8 1 0,-2 1 0,2 0 0,-9 1 0,1 1 0,14-3 0,-3 2 0,1 0 0,-3 3 0,1 1 0,2 0 0,-9-1 0,0 1 0,8 1 0,-3 1 0,3 0 0,-11 1 0,2 1 0,3 1 0,-1 1 0,16-8 0,-1-2 0,0 2 0,-18 7 0,-1 0 20,18-9 1,-2-1-1,0 1-20,0 1 0,0 0 0,-1 0 0,-1-2 0,0 1 0,-2-1 0,0 0 0,-1 0 0,-1 1 346,1-1 1,-1 1 0,0-1-347,-2-1 0,0 0 0,0-1 0,3 0 0,1 1 0,-4-1 0,0 1 0,-5 0 0,1 0 0,3-1 0,2 0 0,2 0 0,-2 0 0,3 0 0,-4 0 0,1 1 0,1 0 0,-8 3 0,2 0 0,3-1 0,-9 1 0,1 0 0,11-1 0,-1 1 0,3-1 0,0 2 0,3 0 0,2-1 0,0 2 36,1 1 1,0 1-37,4-1 0,-1 1 0,-13 8 0,-2 1 0,12-5 0,0 1 0,-10 6 0,-2 1 0,-3 0 0,1-1 0,13-7 0,0 0 0,-11 7 0,2 0 0,13-8 0,3-1 0,1 0 0,1 1 0,-1 1 0,0 0 0,2-4 0,-1 0 0,-14 6 0,-1 1 0,11-6 0,-1-1 0,-9 4 0,-2 0 0,-3-2 0,1 0 0,14-2 0,0 0 0,-11 2 0,-1 0 0,-3 1 0,2 2 0,16-5 0,0 1 0,-14 4 0,1-2 0,17-5 0,2-1 0,-27 12 0,3-4 0,6-1 911,8-4-911,1-1 0,16-4 1259,1-6-1259,7 0 1712,1 0-1712,-1-4 169,0 3 1,8-4-1,2 0 1</inkml:trace>
  <inkml:trace contextRef="#ctx0" brushRef="#br0" timeOffset="476625">15379 11954 5734,'-7'4'0,"-10"12"0,-1 20 0,-1-9 0,-1 3-649,3 3 0,-1 1 649,-6 7 0,-1 1 0,0 2 0,0 1-1289,-3 1 0,-1 1 1289,3-3 0,1 0 0,-4 0 0,1-1 229,5-6 0,3 0-229,3-1 0,1-1 0,-8 18 0,15-7 0,9-15 0,17-11 478,16-5-478,16-9 0,-16 1 0,1 0 352,3-4 0,1 1-352,3 5 0,1 1 0,1-2 0,4 0 0,13 7 0,1 0 0,-15-3 0,0-1 0,7 4 0,-3 0 336,7 6-336,-15-1 0,-9-4 0,-9-5 0,-8-2 0,-14-13 0,-18-10 0,-12-14 0,5 4 0,-2-3 652,4-1 1,0-6-653,0-6 0,-1-7 0,1 1-659,-6-9 0,0-1 659,6 4 0,-1-4 0,1 4 0,-1-4 0,2 3 0,-1 3 0,1 1 0,3 5 0,1 1-81,4 8 0,-1 2 81,-19-18 0,21 10 0,-11 15 0,21 5 433,-14 25-433,13 8 1443,-5 24-1443,-1 5 0,6 7 0,-5 3 0</inkml:trace>
  <inkml:trace contextRef="#ctx0" brushRef="#br0" timeOffset="478533">876 9226 5734,'-23'21'0,"12"-10"0,11-26 0,40-31 0,4 9 0,9-4-1330,-6 3 0,3-2 0,4 0 1330,-11 10 0,3 1 0,3-1 0,0 0 0,1-2-254,-3 2 1,0-1-1,1-1 1,1-1-1,1 1 1,1-1 253,-1 3 0,0 0 0,1 0 0,1 0 0,2-1 0,2-2 0,2-1-21,-7 4 1,3-1 0,3-2-1,0 0 1,3-2 0,-1 1 0,1-1-1,0 1 1,-2 0 0,-1 2 0,-1 0 20,1 0 0,-1 1 0,-1 1 0,-1 0 0,1 1 0,-1 0 0,1-1 0,2-1 0,1-1 0,-5 3 0,1-1 0,1 0 0,2-1 0,0-1 0,1 0 0,-1 1 0,0 0 0,-1 0 0,-2 2 0,-1 0 0,-2 2 0,7-4 0,-2 2 0,-2 1 0,0 0 0,-2 2 0,0-1 0,0 0 0,0 0 0,5-2 0,-1 0 0,0 0 0,0 0 0,-1 0 0,0 0 0,-1 1 0,6-3 0,-1 1 0,-1 0 0,0 0 0,-1 0 0,-2 1 0,4-2 0,-1 0 0,-2 1 0,0 0 0,-2 2 0,-4 2 0,-1 1 0,-1 0 0,-2 1 0,-2 0 0,15-10 0,-4 1 0,-1 2 0,-6 6 0,-2 1 0,-3 1 0,6-6 0,-6 1 0,-8 7 0,-4 1 873,17-11-873,-22 10 2665,-9 6-2665,-25 19 1639,-10 7-1639,-30 29 0,19-12 0,-1 2 0,-7 7 0,-1-1 0</inkml:trace>
  <inkml:trace contextRef="#ctx0" brushRef="#br0" timeOffset="479522">910 10611 5734,'-30'18'0,"1"0"0,-21 9 0,17-17 0,24-25 0,33-31 0,2 9 0,7-4-1008,1 4 0,5-3 1,1-1 1007,-4 5 0,0-2 0,3 0 0,1-1-390,0 3 0,1-1 0,3 0 0,0-1 0,0 0 390,4-3 0,1 0 0,1-1 0,1 1 0,1-2-127,-3 5 0,0 0 0,2-1 0,1 0 0,0 0 1,0 1 126,-5 3 0,1 0 0,0 1 0,1-1 0,0 0 0,0 0 0,1 0 0,2-2 0,1-1 0,0 1 0,0-1 0,1 0 0,0 0 0,0 1 0,-4 4 0,0 0 0,0-1 0,1 1 0,0 0 0,0 0 0,0 0 0,-1 0 0,1-1 0,0 0 0,0-1 0,0 1 0,0 0 0,0-1 0,0 1 0,0 0 0,0 1 0,0 0 0,0 0 0,0-1 0,0 1 0,-1 1 0,1-1 0,-1 0 0,6-3 0,0 0 0,0 0 0,0 1 0,-1-1 0,0 1 0,-1 0 0,-3 2 0,0 0 0,-1 0 0,0 0 0,-1 1 0,0 0 0,0 1 0,4-3 0,1 1 0,-2 0 0,1 0 0,-2 1 0,0 0 0,5-3 0,0 1 0,-2-1 0,0 2 0,-2 0 0,6-2 0,-1 1 0,-2 1 0,-1 0 0,-5 4 0,0 0 0,-2 1 0,-2 1 0,4-2 0,-2 2 0,-2 1 0,14-6 0,-4 2 0,-16 6 0,-3 2 0,21-9 421,-16 10-421,-16 6 2440,7 5-2440,-21 0 2471,11 4-2471,-28-17 402,-3 4-402,-9-16 0,-14-1 0,7-5 0,-8-2 0,0-3 0,5 14 0,0 0 0,-10-10 0,10 11 0,1 3 0,1 2 0,-5 5 0,20 2 0,-11 12 0,20-7 0,-6 8 0,1 0 0,-2 11 0,-8 11 0,1 15 0,-1 6 0</inkml:trace>
  <inkml:trace contextRef="#ctx0" brushRef="#br0" timeOffset="480531">695 9236 5734,'-8'44'0,"6"10"0,-1-13 0,-1 5-1191,0 9 0,1 2 1191,2 7 0,0 3 0,-1-16 0,-1 2 0,0 3 0,1-1 0,0 4 0,1 1 0,-1-3 0,1 4 0,1-2 0,-1 3 0,-1 3 0,0 5 0,-1-1 0,3-7 0,2-14 0,1-4 0,-1 0 0,-1 7 0,-1 0 0,1-5 226,2-5 1,1-5-227,4 22 445,-6-8-445,5-13 0,-7 8 0,0-16 1239,0 5-1239,7-18 245,-5-10-245,13-3 0,-6-12 0,8 3 0</inkml:trace>
  <inkml:trace contextRef="#ctx0" brushRef="#br0" timeOffset="484052">7094 12213 5734,'-9'-26'0,"-6"0"0,6-5 0,-15-5 0,6-1 0,-7 6 0,-3-2 0,-11-19-151,9 20 1,-4-1 150,-6 0 0,1 2-315,7 7 0,-1 2 315,-10-7 0,-2 3 0,8 7 0,1 2 0,-2 1 0,0 1 0,-3-1 0,0 1 0,-1 2 0,1 0 0,0-1 0,-1 2 0,1 4 0,0 0 0,3-2 0,0 1 0,-2 5 0,-1 1-148,7-2 1,0 1 147,-2 3 0,-1 2 0,-29-1 0,0 4 0,29 1 0,0 1 0,3 1 0,0 2 0,-3 2 0,1 3 0,-1 1 0,0 1-260,-1 4 1,1 1 259,-1 2 0,0 1 0,-2 4 0,0 1 0,6-1 0,0 1 0,-7 2 0,1 0 0,2 1 0,0 3 0,4-2 0,-2 3 0,2-1 0,-8 8 0,3 0-237,9-5 0,0 1 1,2-1 236,-6 6 0,3-1 0,8-1 0,2 0-99,-4 6 0,3 1 99,8-2 0,2 0 0,-5 2 0,3 1 0,7 1 0,3 0 0,-4-2 0,1 1 0,2-1 0,2 0 0,3 0 0,-1 0 0,-3 0 0,0 0 0,4-2 0,0 0 0,0 4 0,0 0 0,0-2 0,0 1 0,0 1 0,0 1 0,0 0 0,0-1 0,0 3 0,0 0 0,0 1 0,0-1 0,0 3 0,0 0-315,0 2 1,0 0 314,4-1 0,0-1 0,-4 3 0,1-1 0,6-5 0,1 1 0,0-1 0,1 0-60,-1-4 0,2-2 60,2-1 0,0-1 0,0 1 0,0-2 0,0-3 0,2 0 0,2 2 0,1-1 0,-1-1 0,1-1 0,-2 2 0,3 1 0,13 14 0,0 0 0,-11-12 0,1-1 0,13 9 0,2-3 0,-15-17 0,0-2 0,3 0 0,1-2 283,0-3 1,0-1-284,0 2 0,0-1 0,-1-3 0,1-1 0,0 1 0,0-1 0,-1 0 0,1 0 0,3 0 0,1 0 0,0-1 0,1-1 0,6 2 0,2 0 98,-1-2 1,1-1-99,3-1 0,1-1 0,2 0 0,2-1 0,-1-3 0,2-1 0,2 0 0,1-1 0,-1-5 0,1-3 95,3 2 1,1-2-96,-4-4 0,1 0 0,6 0 0,0 0 0,-7 0 0,1 0 0,6 0 0,0 0 0,-7-2 0,1-1 0,2 1 0,0-2 0,-7 0 0,0-2 0,2 0 0,1-3 0,15-7 0,1-2 0,-11-1 0,0-1-152,-9 2 1,2-1 0,-3-1 151,11-5 0,-3-1 0,-2-4 0,1-1 0,5-1 0,2-4 0,-10-1 0,2-5 0,-3 2 0,-9 6 0,-2 0 0,0-1-298,10-9 1,1-2-1,-5 1 298,-3-7 0,-3 0 0,1-1 0,-1-1 0,-2-3 0,-2 0 0,-1-2 0,-3-2 0,-10 18 0,-2-2 0,0 0 0,0 1 0,1-1 0,-2-1 0,-3-5 0,-1-1 0,1 1 0,1 1 0,1 1 0,-1-4 0,-3-1 0,-2-5 0,0-1 0,-1 5 0,0-2 0,-1 3 0,-1-3-200,-1 3 0,-1-2 1,-2 0-1,-1 4 200,-4 3 0,-1 3 0,-3 1 0,-1-5 0,-2 1 0,-2 0-381,-2 0 1,-2 1 0,0-1 380,-2-5 0,0-2 0,-2 2 0,-4-2 0,-2 1 0,-2-1 0,5 10 0,0 0 0,-1-1 0,-1 1 0,-2-1 0,-1 0 0,-1 1 0,-1-1 0,-3-2 0,0-1 0,-2 1 0,0 1 0,2 0 0,-1 1 0,0 0 0,-2 1 0,-2 1 0,-2 0 0,-1 2 0,0 1 0,2 2 0,-1 2 0,-1 1 0,-2 1 0,-1 2 0,-3 1 0,0 1 0,0 3 0,1 2 0,0 3 0,-2 2 0,1 0 0,-1 2 0,-1 2 0,0 1 0,0 1 0,-13 0 0,-1 2 0,0 3 0,6 2 0,-1 2 0,2 2 0,1 3 0,1 2 0,2 2 0,7 3 0,2 2 0,0 2 0,-19 9 0,3 5 73,11 3 0,6 6 0,8 4 1,4 5-1,7 1 0,0-1 1</inkml:trace>
  <inkml:trace contextRef="#ctx0" brushRef="#br0" timeOffset="485066">9575 11520 5734,'-50'-15'0,"0"8"0,1-2 0,-16 9 0,12 9-406,17-4 0,1 2 406,-24 18 0,1 2 0,-2 5 0,17-5 0,0 3-494,-1-2 0,-3 3 0,4 1 494,-5 8 0,4 2 0,11-11 0,0 0 0,0 0 0,-1 3 0,0 0 0,2 2 0,3 0 0,1 2 0,1 1 0,-3 3 0,0 1 0,2 1 0,3 0 0,3 2 0,1 0-282,0 1 1,1 1-1,2 1 282,0 1 0,2-1 0,2 2 0,3-3 0,3 1 0,1 4-211,3 0 1,1 5 0,1 1 0,2-1 210,2 3 0,3 1 0,0 0 0,0 0 0,-1 2 0,0 1 0,1-1 0,2-1-297,3-2 0,2-1 1,0-1-1,0-3 297,-1 4 0,0-3 0,2 0 0,2 1 0,2-1 0,0 0 0,0 0 0,-1 0 0,1 0-102,2 0 0,0-1 0,0 1 102,-2-3 0,-1-1 0,2 0 0,3 0 0,1-2 0,0 0 12,-3 0 1,0-1 0,1-1-13,2-5 0,0 0 0,1-1 0,-2 0 0,1 0 0,1-2 0,13 15 0,1-3 217,-4-1 1,2 0-218,-1-10 0,4 0 0,1-1 0,-1-5 0,2-2 0,1 0 203,-1 1 0,0-2 0,1-2-203,0-5 0,1-3 0,2-3 0,7-4 0,4-3 0,-3-1 0,-9 0 0,-1-1 0,3-2 61,17 0 0,5-2 0,-4-2-61,-15-2 0,-2-1 0,1-2 0,2-2 0,1-2 0,0-1 0,0-2 0,-1-2 0,1 0 0,-1 0 0,1-2 0,0-1 0,0-5 0,-1-1 0,0-2 0,-1 0 0,0 0 0,-2-3 0,-1-4 0,-1-3 0,-1-1 0,0 0 0,-2-2 0,-2-1 0,-3-4 0,-3-2 0,-1-1 0,2-1 0,-1-1 0,-2-1 0,-4-4 0,-3 0 0,0-1-421,1-1 1,0 0 0,-2-1 420,-2 0 0,-1-1 0,-2 0 0,0 1 0,-2-1 0,0 0-89,-2-1 1,0 0 0,-2 0 88,0-1 0,-1 1 0,-1-1 0,0-2 0,-1-1 0,-2 0 0,0 1 0,-1 1 0,-2-5 0,-4-3 0,-1-4 0,-2-1 0,-1 3 0,1 11 0,-2 3 0,0-1 0,0-2 0,-1-2 0,1-3 0,-2-1 0,0 1 0,-1 3 0,-3-1 0,-1 3 0,0 1 0,-1-1 0,1-3 0,0 0 0,-1 0 0,-1 1 0,-3-1 0,-2 2 0,0-1 0,0 1 0,1 1 0,0 1 0,0 0 0,-3 0 0,-3 2 0,-2 0 0,-1 1 0,-1 1 0,2 4 0,0 0 0,-2 1 0,-2 2 0,-4-1 0,-3 1 0,-1 2 0,0 0 0,1 4 0,0 0 0,-1 2 0,-1 0 0,-2 1 0,-2 0 0,-1 1 0,-1 2 0,1 1 0,-2 1 0,1 2 0,-1 0 0,0 0 0,0 1 0,0 1 0,0 1 0,-1 2 0,-1 1 0,0 1 0,2 1 0,-11-5 0,2 0 0,-1 2 0,-1 2 0,0 2 0,0 2 0,7 1 0,0 1 0,0 3 0,0 1 0,1 2 0,-1 2 0,1 3 0,1 3 0,-2 5 0,-12 7 0,-1 7 0,2 1 188,14-4 0,2 2 1,0 3-189,-8 8 0,1 4 0,6 2 0,2 11 0,7 4 0,4 4 0,0 0 0</inkml:trace>
  <inkml:trace contextRef="#ctx0" brushRef="#br0" timeOffset="486085">12932 11386 5734,'-24'-11'0,"-31"6"0,-1 0-487,17 5 1,-2 0 486,3 0 0,2 0 0,3-1 0,-2 2 0,-26 5 0,-3 2 0,17-3 0,0 2-303,3 2 0,-3 2 0,2-1 303,-5 3 0,1 1 0,-1 5 0,1 2 0,-1-1 0,1 2 0,-1 5 0,1 3 0,2 0 0,2 2 0,-1 1 0,2 6 0,7 3 0,2 7 0,2-2 0,7-10 0,2-1 0,0 2-284,-5 15 0,-1 4 0,3-3 284,1 5 0,2-3 0,-1 4 0,1-1-405,2-5 1,2 1 404,-1-1 0,1 0 0,3-5 0,1 0 0,0 2 0,-1 1 0,1-3 0,-1 0 0,0 1 0,1-1-36,2 1 1,2 2 35,5-6 0,2 2 0,1-2 0,-1 11 0,2 0-14,3-10 0,0 1 0,0-3 14,0 5 0,0-2 0,3 0 0,2 1 0,-2 3 0,3 0 0,5 2 0,2 1 0,-5 2 0,2 4 0,8-3 0,4 4 0,-1-3 0,-8-10 0,-1-3 0,3 3-69,4-2 0,3 2 0,1-1 0,-1-3 69,1 1 0,-2-4 0,3 0 0,5 0 0,2-1 0,0 0 0,-2-1 0,2 0 0,0-2-122,4 1 1,1-1 0,0-1 121,0 0 0,0-1 0,0 0 0,2-1 0,0 0 0,2-2 0,3 1 0,1-2 0,0 0 0,-3 0 0,1-1 0,1-1 0,5-1 0,2-2 0,-1 1-271,1 1 0,-1 0 0,1-1 271,0-4 0,0-1 0,1-1 0,3 2 0,1 1 0,-1-3 0,-4-3 0,-1-1 0,3-2 0,1-2 0,4 0 0,1-2 0,-4-1 0,5-2 0,-3-2 0,2-1 0,-5 0 0,3 0 0,0-1 0,-4-3 0,2-3 0,-3-3 0,0 0 0,1 0 0,0-1 0,0-2 0,1-4 0,-1-1 0,1-1 0,2 0 0,0-1 0,1-1 0,-2-2 0,0-1 0,3-4 0,-2-2 0,3-3 0,-1-1 0,-3-1 0,3-2 0,-3 0 0,0-4-157,-2 0 1,2-2 0,-1-3 0,-6 1 156,-1-5 0,-6 0 0,-1-2 0,1-1 0,-1-2 0,-2-1 0,-2-5 0,-1-1 0,-4-2 0,-3 2 0,-2-1 0,-1-2 0,-7 12 0,0 0 0,-1-2 0,-2 1 0,2-14 0,-2 0 0,-2-1 0,-2 1 0,-1 0 0,-2 0 0,0 2 0,-1 0 0,-4-5 0,-5 13 0,-2-3 0,-2-2 0,-1 1 0,1 3 0,1-2 0,-1 3 0,0 0 0,-2-3 0,-2 0 0,-1-4 0,-1-1 0,-1 1 0,-1 4 0,0 2 0,0 3 0,-2 0 0,-2-4 0,-3-4 0,-3-4 0,-2-1 0,1 1 0,-1 3 0,0-1 0,1 4 0,-1 0 0,-3-3 0,6 11 0,-2-2 0,-1-1 0,-1 0 0,1 3 0,-1 3 0,-3-4 0,0 4 0,-2 2 0,-4-1 0,-5 0 0,-5-2 0,-2 2 0,-1 1 0,1 4 0,-1 2 0,2 3 0,-2 3 0,-4-1 0,0 0 0,-4 0 0,-2 1 0,1 3 0,1 5 0,0 5 0,1 6 0,-1 3 0,0 1 0,-3 1 0,-1 2 0,0 2 0,-1 2 0,-2 1 0,-1 2 0,-1 1 0,0 3 0,12 1 0,-1 1 0,-1 1 0,1 2 0,-1 0 0,-2 2 0,0 0 0,-1 2 0,0 0 0,1 1 0,-1 2 0,0 1 0,0 2 0,0-1 0,0 1 0,-1 2 0,0 0 0,0 0 0,0 0 0,0 0 0</inkml:trace>
  <inkml:trace contextRef="#ctx0" brushRef="#br0" timeOffset="489289">27682 8058 5734,'0'-11'0,"-7"6"0,-3 0 0</inkml:trace>
  <inkml:trace contextRef="#ctx0" brushRef="#br0" timeOffset="489484">27748 8554 5734,'-9'1'0,"2"-2"0,14-14 0,2-1 0</inkml:trace>
  <inkml:trace contextRef="#ctx0" brushRef="#br0" timeOffset="490422">14552 2425 5734,'-48'21'0,"19"-10"0,-10-2 0,37-9 0,19 0 0,33-4-633,-11-3 1,4-1 632,10 0 0,3-1-387,-13-1 0,1 0 1,1 0 386,4-1 0,1 1 0,0 0 0,0-1 0,0 1 0,1-1 0,1-1 0,0 0 0,0 0 0,-7 2 0,0-1 0,-1 1 0,0-1 0,0 1 0,-2 0-236,10-1 1,-3 0 235,-2-1 0,-4 0 0,-8 6 0,-3 1 0,17-6 0,-16 2 762,-9 8-762,-7-4 379,-1 5 0,1 0 0,-1 0 1</inkml:trace>
  <inkml:trace contextRef="#ctx0" brushRef="#br0" timeOffset="491009">18190 658 5734,'-7'-6'0,"-17"15"0,-4 8 0,-12 24 0,7 6-355,16-17 0,1 2 355,-1 3 0,1 2 0,-2 4 0,3 1-277,1 4 1,2 1 276,2-2 0,3 4 0,5-4 0,2 3 0,2-2 0,5 2 0,3-2 0,4 13 0,5-4 0,4-22 0,4-6-183,1-4 1,2-3 182,6 0 0,2-4 0,-1-7 0,1-2 0,3-1 0,1-3 0,-1-7 0,1-1 0,-5 3 0,1-3 0,8-12 0,-4-4 0,6-9-82,-20-5 1,-10-3 81,-33-10 0,4 15 0,-5 2 0,-14 13 0,-5 4 0,2-2 0,-2 2 45,-6 7 0,0 3-45,3-2 0,0 2 0,1 8 0,1 2 0,-30 1 690,7 17-690,25-6 0,3 4 0,-5 18 0,14-13 0,5 1 0,8 18 0,2 1 0</inkml:trace>
  <inkml:trace contextRef="#ctx0" brushRef="#br0" timeOffset="493482">19166 10435 5734,'40'-20'0,"-9"8"0,2-2 0,15-10 0,4-3-1359,-8 8 1,3 0 0,3-1 1358,-3 0 0,1-2 0,3 0 0,0 0-415,5-2 0,2 1 0,1-1 1,1 1 414,-5 1 0,0 0 0,2 1 0,0-2 0,0 1 0,1 0 0,0-1 0,1 0 0,-1 0 0,1 1 0,2-1 0,0 1 0,0 1 0,0-1 0,0 1 0,-2 0 0,0 0 0,-1 1 0,2-1 0,2 0 0,-9 4 0,2-2 0,2 1 0,0-1 0,0 1 0,-2 1 0,-3 0 0,6-1 0,-3 1 0,-2 0 0,1 0 0,2 0 0,7-3 0,4-1 0,-1 0 0,-3 2 0,-6 1 0,0 1 0,-6 2 0,-1 0 0,13-3 0,-3 1 0,-14 3 0,-2 2 0,-10 4 0,-2 0 0,10-11 523,-62 16-523,-21 5 0,-6 6 0,-12 4 0,2 2-175,11-2 1,2 1 0,-4 1 174,-3 0 0,-4 2 0,-1-1 0,1 1 0,-9 3 0,2 0 0,-3 0 0,11-1 0,-1 0 0,-1 0 0,-1 0 0,-4-1 0,-1 0 0,0 0 0,-1 0 0,10-1 0,0 1 0,0-1 0,0 1 0,-2-1 0,-2 0 0,0-1 0,-2 1 0,1-1 0,1 1 0,1 0 0,1 1 0,0 0 0,0-1 0,0 1 0,2-1 0,-1-1 0,1 1 0,1-1 0,0 1 0,-9 2 0,0 0 0,2 0 0,1 0 0,6-2 0,2 0 0,0-1 0,2 0 0,-12 3 0,2-1 0,3 0 0,9-3 0,1 0 0,4-1 0,-7 1 0,4-1 0,3-1 0,17-5 0,58-20 0,24-9 0,-12 5 0,9-2 0,6-2 0,-5 2 0,5-1 0,4-2 0,-1 0 0,-1 1 0,-8 1 0,0 1 0,-1 0 0,1 0 0,3-1 0,-6 3 0,3 0 0,2-1 0,0 0 0,0 0 0,-2 1 0,-2 1 0,7-4 0,-1 1 0,-2 1 0,-1 0 0,0 1 0,0 1 0,-1 1 0,0 1 0,-1-1 0,0 1 0,10-3 0,-1 0 0,-1 0 0,-1 2 0,-5 2 0,-2 1 0,0 1 0,-3 0 0,7-3 0,-3 0 0,-3 1 0,16 0 0,-5 0 0,-14 0 0,-6 1 0,1 0 1284,-46 8-1284,-57 14 0,9 1 0,-6 3 612,12-3 0,-2 1 0,-6 2-612,1 1 0,-6 3 0,-2 1 0,-1 0 0,2-2-419,-4 1 1,2 0-1,-1-1 1,-4 2 418,11-3 0,-2 1 0,-3 2 0,1-1 0,1 0 0,3-2 0,-11 3 0,3 0 0,2-2 0,-1 0 0,2 0 0,1-1 0,0-1 0,2 1-259,4-2 1,2 1 0,0-1-1,1-1 259,-8 2 0,2-2 0,2 0-57,8-2 1,1 0 0,3-2 56,-13 3 0,8-3 643,8-3-643,42-21 0,32-3 0,18-1 311,-12 0 0,4-2 0,7-1-311,-7 4 0,5-1 0,4-1 0,1 0 0,-1 1 0,-2 0-221,2 0 0,-3 0 0,1 1 0,0 0 0,4-1 221,-5 2 0,3 0 0,1-1 0,1 0 0,0 0 0,-2 2 0,-3 1-143,6-2 0,-3 2 0,-1 1 0,0 1 1,-1-1 142,11-1 0,-1 1 0,-1 0 0,-1 0 0,-6 1 0,0-1 0,-2 2 0,-1 0 0,8 1 0,-2 1 0,-3-1 0,10-4 0,-6 0 0,-12 6 0,-11 2 569,-18 1-569,-52 12 0,-6 1 0,-5 2 794,-11 5 1,-4 2-795,-1 0 0,-3 0 133,18-2 1,0 0 0,-1 0-134,0-1 0,-1 1 0,1 0 0,0 1 0,0 1 0,0-1 0,2-1 0,1 0 0,0 0 0,-15 9 0,3 0-6,5 0 1,3 0 0,8 0 0,4 1 0,4 2 0,0 0 0</inkml:trace>
  <inkml:trace contextRef="#ctx0" brushRef="#br0" timeOffset="502526">19215 6766 5734,'0'3'0,"0"9"0,8 19 0,-6 10 0,5 11 0,0 10-418,-6-24 1,0 1 417,6 0 0,1 1 0,-7 8 0,0 0 0,6-3 0,0 0 0,-6 2 0,0-1 0,7-2 0,-1-1 0,-6-3 0,0-2-34,2-1 1,1-1 33,0-2 0,-1-2 0,-1 21 0,6-2 0,-8-15 0,0-5 0,0-5 0,0-10 0,0-1 615,-8-14-615,-8-2 287,-25-23-287,5 5 0,-12-11 0,7 10 0,6 4 0,2 1 0,2 0 0,13 8 0,9 2 0,18 16 0,16 5 0,16 4 0,1 10 0,8-2-848,-22-9 0,1 2 848,22 20 0,-19-18 0,0 1-202,-6 2 0,0 0 202,6 2 0,0 0 0,12 21 0,-8-14 0,-2-2 0,-3 4 0,15 11 0,-29-31 0,-8-3 0,-2-17 0,-7-8 1615,-7-20-1615,5-11 0,-12-14 14,12-7-14,-2 25 0,0-1 0,4-2 0,0-1 0,1 0 0,-2 0 0,-2-3 0,-1-2 0,3-10 0,0-2 0,-3 4 0,1 1 0,2 3 0,2 2 0,0 12 0,-2 6 0,-7 4 0,7 3 0,-21 26 0,11 1 0,-21 22 0,7 1 0,-2 3 0,-2 1 0,-16 12-100,9-9 0,0-1 100,6-11 0,1-1 0,0 1 0,-1-1 0,-2-1 0,0-1 0,2 0 0,1 0-164,-30 13 164,2-5 0,8-1 0,7-9 0,8-5 0,3-2 0,28-3 660,-3-1-660,23 5 175,-1-9-175,1 3 0,-1-4 0,1 0 0,-1 5 0,1 1 0,-1 4 0</inkml:trace>
  <inkml:trace contextRef="#ctx0" brushRef="#br0" timeOffset="535403">16090 8988 5734,'-7'-27'0,"5"2"0,-6 5 0,1-6 0,-2-5 0,-8 4 0,1-8 0,-1 13 0,-7-7 0,-9 2 0,-9 1 0,-15-4-1693,6 8 1693,19 7 0,-1 0 0,0 4 0,0 0-197,0-2 1,-2 1 196,-4 5 0,-3 3 0,-16-4 0,-3 2 0,11 5 0,-1 1-414,-13-3 1,-1 1 413,12 4 0,2 1 0,0-1 0,0 1 0,-6 4 0,-1 1 0,0 2 0,0 1-1214,-7 1 1,0 2 1213,20-2 0,1 0 0,-2 0 0,-3 0 0,-1 0 0,1 1 2,-1 0 1,0 2 0,1-2-3,0-1 0,0 0 0,-2 1 0,-11 4 0,-1 2 0,2-1 0,15-6 0,2-1 0,-2 2 0,-7 3 0,-1 1 0,3-1 0,0 0 0,3-1 0,2 1 0,0-1 0,1-2 0,0 0-22,3 2 0,2 0 22,2-2 0,0 1 0,1-2 0,1 2 0,2 1 0,2 0 549,-27 11-549,23-6 0,0 0 0,-17 14 1181,20-15 1,2 2-1182,-19 19 0,0 3 0,22-16 0,-1 2 451,0 2 1,0 0-452,-4 2 0,-1 2 0,1 3 0,0 1-850,0-1 1,0 2 849,0 0 0,0 2 0,6-2 0,-1 3 0,2-2-351,-3 5 0,3 1 351,6-5 0,0 3 0,5-3 0,5 1 0,3-2 0,2 4 0,3 2 43,3-1 1,5 5-44,3-5 0,2 5 0,2 1 0,0-4 0,2-3 0,1-3 0,1 3-451,0 4 0,1 6 0,1-2 1,1-6 450,12 8 0,0-5 0,-3 4 0,1 0 369,2-4 0,2-2-369,2 2 0,1-2 0,-3-3 0,0-2 0,3 2 0,0-2 0,0-4 0,-1 0 0,-2 0 0,0-1 0,6-4 0,1-1 0,-3-1 0,-1-2 70,0 0 0,2-3-70,4-3 0,2-1 0,-3-2 0,0-1 0,7-1 0,2-2 0,-2-3 0,1-2-253,6 0 1,2-3 252,-2-2 0,5-4 0,-13-3 0,5-2 0,1-1 0,-3-1 0,5-1 0,-3-1 0,4 0 223,-3-1 0,4 0 0,-1-1 0,-2-1-223,2-4 0,-3 0 0,0-1 0,1 0 0,0 0 0,0-1 0,1 0 0,-1 0 0,0-2-104,-2-1 1,0-1-1,-1 1 104,-2 2 0,-1 0 0,1 0 0,-1-4 0,1-1 0,-2 1 0,-6 2 0,0 1 0,0-1 0,4-2 0,-1 0 0,2-1 0,7-3 0,1 0 0,-2 1 0,-10 4 0,-2 1 0,2-1 0,7-4 0,2-1 0,-4 2 0,3 0 0,-2 1 0,0-4 0,1 0 0,-2 2 0,3-1 0,-4-1 0,2-3 0,-2 1 0,9-6 0,-1-1-130,-8 3 0,3-1 1,-4-1 129,1-6 0,-2 0 0,3 0 0,1-4 0,-10-1 0,-1-4 0,-1 2 0,-4 9 0,0 2 0,-2-3-103,6-14 0,-2-3 0,-2 2 103,-6 10 0,-3 0 0,-1 0 0,-3-1 0,0-2 0,-2-4 0,1-2 0,0-4 0,-1-1 0,-2 3 0,0-3 0,-1 3 0,0-3 0,-1 5 0,1-4 0,-1 1 0,-2 5 0,-2 3 0,-1 3 0,-2 0 0,2-20 0,-2 0 0,-2 3 0,-2 2 0,-2 2 0,-2 0 322,-2 1 0,-2 0-322,-2 1 0,-2 1 0,-3-3 0,-2 0 0,-5 0 0,-2 0 0,-1 1 0,-6-1 0,3 16 0,-5-3 0,-2 1 0,2 2-86,-4-1 0,1 2 0,-3-1 86,-3 0 0,-3-2 0,-1 1 0,-1 5 0,-3 2 0,-1 5 0,-5 1 0,6 6 0,-4 1 0,-2 0 0,0 2 0,1 1 0,-2 1 0,0 2 0,0 1 0,-2 1-140,0 1 0,-3 1 1,0 0-1,0 3 1,3 1 139,0 3 0,3 2 0,1 1 0,-2 3 0,-3 1 0,0 3 0,-1 1 0,0 0 0,2 1 0,0 0 0,-1 2 0,1 1 0,-6 2 0,0 1 0,0 2 0,1 1 0,2 0 0,1 0 0,0 1 0,0 2 0,-1-1 0,0 2 0,-1 1 0,-1 2 0,3 2 0,-3 3 0,0 1 0,1 0 0,2-1 0,0 1 0,2-1 0,1 0 0,-2 2 0,5-1 0,-2 3 0,-1 0 0,3 0 0,3-2 0,3-1 0,2-1 0,3 0 0,-1 1 0,0 0 0,1 0 0,-1 1 0,2 0 0,-1 0 0,2 1 0,-1 0 0,2 1 0,-13 11 0,1 0 0,2 1 0,0 1 0,2 2 0,0 0 0,1-1 0,1 1 0,1 0 0,0 1 0,2 0 0,0 1 0,1 0 0,2 1 0,0 0 0,3 0 0,-1 0 0,1 0 0</inkml:trace>
  <inkml:trace contextRef="#ctx0" brushRef="#br0" timeOffset="538986">17926 647 5734,'7'6'0,"17"-6"0,18-6 0,-7-3 0,4-1-962,5-1 0,3 0 962,10-4 0,2-1-493,3 0 1,1 1 492,-19 5 0,0-1 0,0 1 0,1 0 0,-1-1 0,0 1 0,15-6 0,-1 1-9,-4 2 0,-1 0 9,-7 0 0,-2 0-92,-9 3 0,-2 0 92,31-6 782,-29 1-782,-4 4 1249,-22 1-1249,-9 4 823,-9 2-823,-15 4 0,-1 4 64,-8 7 0,-8 0 0,-1 4 1</inkml:trace>
  <inkml:trace contextRef="#ctx0" brushRef="#br0" timeOffset="540070">17777 782 5734,'9'31'0,"6"4"0,-6 2 0,0 4 0,2-7 0,0 1 0,-7 27-407,7-19 0,0 0 407,-10-4 0,0-1 0,2 3 0,1 1 0,-4 0 0,0 0 0,0 4 0,0 0 0,0-4 0,0 0 0,0-1 0,0 0 0,0-2 0,0-1 98,0 5 1,0 0-99,0-6 0,0-2 0,0 27 0,0-28 0,7-24 0,-5 0 0,13-14 617,-6-2-617,15-14 0,2-11 0,7-6 0,0-4 0,0-1 0,0 1 0,-7 4 0,5 2 0,-5 8 0,7-3 0,0 8 0,14-12 0,-2 16 0,12-11 0,-8 17 0,1-3 0,-8 10 0,6 0 0,-6 5 0,8 0 0,-8 0 0,6 0 0,-6 5 0,8 0 0,-8 10 0,-2 1 0,-7 10 0,0 0 0,0 10 0,1 5 0,-9 2 0,-8 7 0,-3 2 0,-12 1 0,6 7-304,-16-2 304,-1 4 0,-15 0 0,5-19 0,-2-1 0,3-10 0,-1-1-272,-11 10 0,-2-3 272,6-11 0,0-2 0,-6-1 0,-2-1 0,-2 1 0,-1-2 0,0-2 0,-2-3 0,-20 0 0,-1-3 0,14-5 0,0-2 0,-11-3 0,2-4 0,20-3 0,4-4-39,-26-14 39,14-10 0,10-5 0,24-29 0,11 23 0,7 10 0,6 1 0,11 8 0,3 4 0,19-9 0,-9 13 0,1 6 0,19 13 0,-26 1 0,0 2 0,0 2 0,0 2 0,26 15 0,-10 0 0,-8 5 0,-16-5 0,7 4 286,-21-13-286,11 8 557,-20-14-557,-2-1 44,-10-5-44,-13-5 0,-3-5 0,-7 0 0</inkml:trace>
  <inkml:trace contextRef="#ctx0" brushRef="#br1" timeOffset="778093">28327 10611 5734,'-24'0'0,"6"0"0,-6 0 0,0 4 0,-2 6 0,-14-3 0,-2 7 0,-15-8-1671,-2 0 1671,23 1 0,-2-1 0,-1-4 0,-4-1 0,-16 5 0,-7 3 0,3-1 0,-2-4 0,0 0 0,14 0 0,-5 1 0,1 1 0,5-2 0,-7 2 0,4-1 0,-8 0 0,1 0 0,5-2 0,2 0-280,-1 1 0,-1 1 280,6-2 0,-3 0 0,2 1 0,-5 1 0,0 2-283,8-1 0,-3 1 0,4-1 283,-5-1 0,3 2 0,-6 4 0,1 2 0,3-5 0,-1 1 0,-7 5 0,-5 2 0,4-3 0,-4 1 0,1-1 0,10-1 0,1-1 0,-2 0-361,-1 1 0,-3 0 0,-1-1 0,5-1 361,-2 0 0,3-2 0,-1 1 0,-6-1 0,-2 1 0,1-1 0,-1-1 0,1 0 0,-1 0 0,-2-2 0,-1 1 0,0-1 0,-2 0 0,-1 0 0,1 0 0,2-3 0,1 0 0,-1-1 0,-1 2 0,-1 1 0,0-1 0,5-3 0,0 0 0,0 1 0,-2 3 0,-1 1 0,2-1 0,3-1 0,1-1 0,0 0 0,-1 3 0,0 0 0,-3 0 0,5-1 0,-3 0 0,0 0 0,4-1 0,-3 1 0,3 0 0,-4 0 0,-4 0 0,-6 1 0,1 0 0,7 0 0,14 0 0,4 1 0,-1-1 0,-11 2 0,-2 0 0,4 0 0,-1 3 0,4 1 0,1-3 0,1 0 0,2 1 0,2 1 312,0-2 0,0 0-312,0 3 0,0-1 0,-1-2 0,0 0 0,-3 4 0,-1 0-676,-3-3 0,-1-1 676,0 5 0,0 0 0,-7-3 0,-1 0-84,-1 0 0,1 1 84,18-3 0,0 1 0,-1-1 0,-1-2 0,0 0 0,-1 0 0,-1 1 0,-1 2 0,-3-1 0,-3-2 0,-4-1 0,-1 0 0,2-1 0,-6 2 0,2 0 0,-3 0 22,6-1 1,-3 2 0,-2-1 0,1 0-23,-3-1 0,-1 0 0,1 0 0,2 0-102,11 1 1,2-1 0,0 1 0,-3-1 101,0 0 0,-3-1 0,-1 0 0,1 0 0,4 0 0,0 0 0,4 0 0,0 0 0,-1-1 0,-1-1 0,-1-1 0,1 0 0,0 0 0,-16 2 0,1 1 0,0-1 0,0-1 0,0-1 0,0 1 0,2 2 0,0-1 0,1 1 0,-1-1 0,1 0 0,0 1 0,4 1 0,1 0 0,1 0 0,2 0 0,1 0 0,-3 1 0,5 1 0,-3 0 0,-1 1 0,5 0 0,-3 0 0,4-1 0,-3 1 0,-9 1 0,-3 1 0,1 1 0,4 0 0,2 1 0,2-1 0,-9 3 0,1 1 0,11-2 0,-2 1 0,3-1 0,-6 3 0,2-1 0,2 1 0,0-1 0,-4 1 0,0-1 0,2 1 0,-4-1 0,4-2 0,-5 1 0,4-1 0,13-1 0,2-1 0,-3 0 217,-12 1 0,-3 0 0,3-1-217,-6 2 0,3 0 0,1-3 0,0 0 0,-3 1 0,1-1 0,7-2 0,0 0 497,-2 2 0,-2-1-497,10-5 0,-2-3 0,3 1 0,-8 3 0,-1 0 0,4-5 0,-3 0 0,6 0 0,11 0 0,3 0 612,-14 0 1,4 0-613,8 0 0,-1 0 188,36-10 0,11 3 1,17-7-1</inkml:trace>
  <inkml:trace contextRef="#ctx0" brushRef="#br1" timeOffset="778850">15379 11654 5734,'-17'26'0,"1"9"0,-8 12-863,-2 11 863,7-25 0,-2 0 0,1 0 0,-2 2 0,-17 17 0,-1 1 0,8-13 0,-1 0 0,-2 1 0,-4 2 0,3-4 0,3-4 0,2-2 0,-10 3 0,3-2 0,-5 6 0,10-14 0,9-5 279,15-2-279,2-7 0,22 7 0,10-7 143,18 12-143,-6-7 0,8 1 0,-4 1 0,-4 4 0,1 2-1052,16 6 0,8 3 0,-9-1 1052,-18-4 0,-2-1 0,18 8 0,-1-2 44,-23-10 1,-2-2-45,24 15 0,-8-6 0,-1-1 0,-12-17 0,-5-13 0,-15-18 0,-13-15 0,-5-6 0,-1-25 1096,-4 10 1,-1-3-1097,7 8 0,-1 0 0,-5-8 0,-1 0 0,7 0 0,0-1 0,-3 1 0,0 0 0,3 3 0,1 1 0,0 5 0,0 1 0,0 3 0,-1 1 0,1 8 0,0 2 276,-1-28-276,1 14 0,1 1 0,5 19 0,-5 12 0,7 16 0,0 19 0,0 1 0</inkml:trace>
  <inkml:trace contextRef="#ctx0" brushRef="#br1" timeOffset="780485">27153 6714 5734,'-9'-25'0,"-13"3"0,11-8 0,-21 4 0,-3-2 0,-7-3 0,-1 3 0,-4 0-688,9 5 1,-2 0 0,1 1 687,-14-5 0,1 4 0,6 4 0,2 2 0,2 1 0,-1 1 0,-5 1 0,-1 2-106,3-2 1,0 2 105,0 4 0,0 0 0,1 0 0,0 1 0,0 4 0,0 1 0,3-1 0,0 1 0,-3 1 0,0 2 0,4 3 0,-1 1 0,-18 5 0,0 1 0,14 0 0,1 1 0,-14 4 0,-2 2 0,0-1 0,3 2 0,16-1 0,-1 2 0,-3 0 0,-3 2 0,5 0 0,6 1 0,2 0 0,-12 7 0,1 0 0,16-9 0,3-1 0,-5 0 0,1 1 0,6 2 0,1 0 0,-25 20 172,26-19 1,1 2-173,-2 13 0,0 2 0,-1-10 0,1 2-175,-1 14 1,2 5 174,-1 3 0,2 0 14,5-7 1,1 0-15,0 15 0,1 0 0,4-16 0,0-1 0,4 0 0,0 1 0,-1-3 0,1 0 38,0 2 0,0 0-38,-1-4 0,1 0 0,3 2 0,1-1 0,-1-4 0,3 0 0,4 2 0,3 0-87,-1-4 1,1-1 86,3 3 0,1-1 0,-2-4 0,2 0 0,3 2 0,0-1 0,6 28 0,5-16 0,0 0 0,-8-14 0,0-1 0,11 10 0,3-1 0,-4-4 0,0-3 0,-4-7 0,2 2 0,15 15 0,1 0 0,-15-17 0,0-2 0,11 8 0,1-2 0,-7-9 0,-1-2 0,1-2 0,1 0 0,3 3 0,0-1 0,0-4 0,0 0 0,0 4 0,0 0 0,4-6 0,0-1 0,-3 3 0,0-2 0,1-2 0,3-3 0,17 0 0,1-2 0,-14-1 0,0-2-771,18-1 1,0-1 770,-15-2 0,0 0 0,0 0 0,1 0 55,7-4 0,1-1-55,-4 2 0,1-1 0,6-5 0,0-2 0,-6 3 0,-1 0 0,6-1 0,2-2 0,-10 0 0,2-1 0,-3 0 0,8-2 0,0-1 0,-8 2 0,1-2 0,-1-1 0,-3-3 0,-1-2 0,-2 1 0,10-5 0,0-2 0,-9 3 0,2-2 0,-4 2 0,0-3 0,-4 1 0,1-4 0,-1-1 0,-6 5 0,-1-1 0,0-3 0,-1-1 120,-6 5 0,-2-1-120,1-2 0,-1-2 0,-3 0 0,-1 0 0,1-5 0,-1-1-76,-3-1 1,-1-2 75,1-5 0,-2-2 0,-1 1 0,-3-2 0,-2-2 0,-1-3 0,1 5 0,1-2 0,-2 3 0,-3-5 0,0 0 380,-1 6 0,0-2 0,0 4-380,0-2 0,-2 3 0,-9-1 0,0 0 0,6 0 0,-1 1 137,-9 1 0,-2 1-137,6 3 0,-3-2 0,-7-7 0,-3-5 0,-1 5 0,-3 2 0,-1 0-694,1-1 1,-3-4 0,2 5 693,-1 7 0,1 4 0,-3 2 0,0 1 146,7 0 1,-2 1-147,-15 0 0,-2 4 0,15 5 0,1 2 0,-12 0 0,1 4 0,-3 5 0,-6 14 647,6 8-647,-1 13 0,-4 11 0,4 6 0</inkml:trace>
  <inkml:trace contextRef="#ctx0" brushRef="#br1" timeOffset="782072">18355 565 5734,'-33'-11'0,"8"1"0,-29-5 0,23 8 0,-31-2 0,27 18 0,-13 3 0,12 11 0,0 6 0,8-2 0,-1 3-730,-11 15 0,1 6 730,12 0 0,5 2 0,0 5 0,2 3-379,3-16 1,0 2-1,3 0 379,3 1 0,3 1 0,-1 0 0,-4 2 0,-1 1 0,3 0 0,3-1 0,2 1 0,1 0 0,-1-2 0,0 0 0,2 0 0,0 0 0,2 0 0,0 0 0,1-3 0,1 1 0,1 1 0,3 15 0,1 4 0,1-5 0,-1-14 0,1-2 0,1 1 0,5 12 0,2 1 0,1-4 0,5 0 0,2-5 0,2-2 0,2-1 0,1-4 0,3-3-254,-2-2 0,2-3 254,1-6 0,5-3 0,17 4 0,4-5 0,-12-12 0,2-6-312,13 3 0,1-5 312,-11-10 0,-3-4 0,-1-4 0,0-4 0,4-4 0,-1-3 0,1-1 0,0-2-549,0-7 0,-1-2 549,-6 5 0,-2 0 0,1-6 0,-3-2 265,-5 2 0,-2-2-265,-2 2 0,-1-3 0,-6 0 0,-1-3 0,-3 1 0,1-1 0,-3 0 0,5-14 0,-5 1 97,-11 17 1,-3 2-98,4-28 0,-12 14 0,-4-1 0,1 16 0,-3-2 0,-13-23 0,-7 1 0,5 28 0,-1 2 0,-6-11 0,0 4 0,4 15 0,1 3 0,-29-14 0,-2 11 0,26 9 0,0 2 0,-33 2 0,33 2 0,0 1 0,-34 4 0,31 4 0,-1 1 0,4-2 0,-2 1 0,-16 12 0,-1 2 0,15-7 0,1 2 0,-13 6 0,2 2 0,-12 10 0,27-13 0,0-1 0,2-1 0,1 1 0,0 0 0,-1 1 0,-27 13 0,8 0 0,7 0 589,1 0-589,13-8 0,1-1 0,-4 8 2354,-15 9-2354,29-23 792,8-1-792,-6 0 366,14-4-366,-7 9 0,1-4 0,-2 5 0,-8 4 0,1-3 0,-1 3 0</inkml:trace>
  <inkml:trace contextRef="#ctx0" brushRef="#br1" timeOffset="786114">22192 7231 5734,'-17'-27'0,"-6"-2"0,4 7 0,-12-8 0,5-1 0,-7-1 0,0-4 0,0 5 0,-15 0-1811,-3-4 1811,15 18 0,-2 1 0,-2-2 0,-2 1-442,-7 0 0,-2 3 442,-5 0 0,-3 1 0,13 6 0,-1 0 0,0 1-455,-2 0 1,-1 1 0,-2 1 454,-5 1 0,-3 1 0,-3 1 0,0 0 0,-5 0 0,0 2 0,3 0-379,11 2 1,2 1 0,0 0-1,-2 0 379,-11 0 0,-3-1 0,1 1 0,5 2 0,3 4 0,5 3 0,1-1 126,3-3 0,2 1 0,-3 3-126,-10 10 0,-2 4 0,4 1 0,14-7 0,4-1 0,-2 3 0,-10 7 0,0 4 0,1 2 0,4 5 0,3 3 0,2 0 0,7-9 0,1-1 0,-2 6 0,2-1 0,-2 6 0,-1 2 0,1-1 0,4-4 0,-6 6 0,4-3 0,-2 2-135,4 0 0,-2 4 0,0-1 0,2-4 135,0 0 0,0-4 0,2 0 0,2 1 0,1 0 0,0 0 146,1-5 1,0-1 0,-1 3-147,-7 9 0,0 2 0,2-2 0,-1 3 0,2-1 0,3-9 0,-1 0 0,2-2 0,2 2 0,3-2 0,2-4 0,0 1 0,-8 18 0,2 4 0,8 2 0,2 1 0,-1 2 0,3 0 0,5 0 0,5-2 0,7-13 0,3-1 0,-2 1 0,3 1 0,8 4 0,4 0 0,-2 1 0,3-1 385,7 1 0,5-1-385,0 3 0,4-1-99,-9-20 1,2 1-1,0-1 99,1 1 0,1 1 0,3 0 0,2 0 0,4 2 0,0 0 0,-1-3 22,2 4 0,-1-2 1,1 1-23,-2-3 0,2 1 0,1 0 0,0-2 0,2 0 0,2-2 0,-1 0 0,-1-2 0,3 2 0,-1-3 0,2 1 0,-5-3 0,3 1 0,0-1 0,-1-3 0,3-1 0,-2-3 0,1-2-327,-2-3 0,0-1 0,2-1 327,5 1 0,2-1 0,-1-1 0,-2-4 0,0-2 0,1 0 0,5 0 0,2-1 0,-1-1 0,-6-2 0,-1-1 0,1 0 0,3-1 0,1 0 0,0-1 0,-5-1 0,-1 0 0,0 0 0,-2-1 0,0-1 0,1 0 0,13-2 0,2-1 0,-3-1 0,5-2 0,-2-1 0,-11 0 0,1 0 0,0-3 0,-1-2 0,-2-1 0,-1-1 0,11-3 0,-1-2 0,-6 1 0,2-2 0,-3 0 0,8-6 0,-4-2 0,-17 9 0,-1-2 0,1 0 0,-1-1 0,0 0 0,1-5 0,7-10 0,4-7 0,-1-1 0,-4 4 0,-4 4 0,-2 3 0,0-5 206,2-4 0,3-5 0,-2 0 0,-5 4-206,2-7 0,-5 3 0,0-3 0,-2-2 0,-1-1 0,-3-2 0,-3 3 0,0-4-275,-4 3 0,1-4 1,-3 2 274,1-5 0,-1-1 0,-3 7 0,0-3 0,0 3 0,1-1 0,-3 2 0,-7-2 0,-3-3 0,2 4 0,-1-5 0,-1 3 0,-5 13 0,-2 2 0,-1-5 0,-2-9 0,-1-8 0,-2 1 0,0 5 0,0 7 0,0 3 0,-2-1 0,-1 4 0,-2-2 0,-1-1 0,0 1 0,0-1 0,-1-1 0,0 1 0,-1 2 0,-3-3 0,-1 3 0,0-2 0,1 3 0,0-2 0,-1 0 0,1 5 0,-2 0 0,0 3 0,0 2 0,-2 0 0,-1 1 0,0 1 0,-11-15 0,-3 1 0,1 11 0,-3 0 0,0 4 0,-4-5 0,-1 2 0,9 10 0,-2 0 0,2 3 0,-4 4 0,2 3 0,5 5 0,0 2 0,-6 2 0,-1 5 0,3 5 0,0 4 390,-6 3 1,-2 2-391,1 5 0,-1 3 0,-4 5 0,0 2 0,1 2 0,-1 1 0,0 4 0,1 0 0</inkml:trace>
  <inkml:trace contextRef="#ctx0" brushRef="#br1" timeOffset="797901">16305 8554 5734,'-33'-25'0,"7"-2"0,-12-4 0,10 0 0,-20-4-670,-1 2 670,-3-7 0,17 22 0,-1-1 0,5-1 0,1-1 0,-10 0 0,-1 1-340,3-3 1,1 0 339,-4 1 0,-1 1 0,-3-2 0,0 0 0,3 2 0,-1 1 0,-5 1 0,-1 1-278,0-2 1,-1 0 277,0 6 0,-1 1 0,-6-3 0,0 2 0,3 3 0,-1 1 0,1 2 0,0 0 0,-3 0 0,0 1 0,6 1 0,1 2 0,-2 0 0,-2 2 0,-11-1 0,1 1 0,10 4 0,1 1 0,-4-1 0,0 2-252,12 0 1,2 2 251,5 1 0,1 1 0,-4-1 0,-1 2 0,1 3 0,0 1 0,-1 2 0,1 1 0,-4 2 0,0 1-214,-1 3 0,0 2 214,0-1 0,0 1 0,-3 2 0,1 0 0,2-3 0,0 1 0,0 1 0,0 0 0,1-1 0,0-1 0,3 1 0,1 0 0,4-3 0,-1-1 0,-3 0 0,1 0 276,10-2 1,-1 1-277,-23 10 0,0 2 0,20-7 0,0 2 51,-17 6 1,-1 1-52,14-4 0,3-1 0,1 0 0,0 1 0,-3 2 0,0 0 0,4 0 0,0 0 0,0 2 0,0 1 2,3-3 1,1 1-3,1 4 0,-1-1 0,0-3 0,1-1 0,2 5 0,1 0 0,-3-3 0,-1 1 0,0 2 0,1 1 0,2 1 0,0 1 0,-2-1 0,-1 2-666,4 3 1,1 1 665,2 0 0,2 0 0,-2 3 0,3-1-263,5 1 1,2-1 262,-1 0 0,3 1 192,3 17 0,4 2-192,2-21 0,1 0 0,1 0 0,1-1 0,1 1 0,2-1-54,2 17 0,2-3 54,2-16 0,2-1 0,2 2 0,3 1 0,2 0 0,2 1 0,5 2 0,3 3 0,-2-7 0,2 2 0,0-2 0,10 9 0,1-2 0,-9-9 0,0 1 0,2-1 0,2-1 0,2-1 0,-2-3 539,5 5 1,1 0-540,-8-7 0,2 2 0,-2-3 0,4-1 0,-2-2 0,0 4 0,1-1 0,1-4 0,0 0 0,2 2 0,2-1 12,-1-6 0,1-1-12,-1 1 0,1-2 0,-1-3 0,0-1 0,4 0 0,0-1 0,-3-3 0,1-1 0,4 0 0,3-1 0,14-1 0,1-1 0,-12 1 0,2-2 0,0-4 0,5-2 0,-2 1 0,-9 1 0,-2 0 0,2-1 0,16-3 0,2-1 0,-2 0 0,-16 1 0,-2 0 0,6-3 0,3-3 0,7-2 0,4-2 0,-4 0 0,-7 1 0,-7-1 0,-5 1 0,8-3 0,3 1 0,10-3 0,6-1 0,-1-1 0,-5 2 0,-11 1 0,-6 2 0,-8 1 0,10-4 0,-5 0 0,10-4 0,6-2 0,4-2 0,2-1 0,-1-1 0,-2 1 0,-5 1 0,-8 2 0,11-5 0,-8 0 0,-2 0 0,8-2-301,-5 2 0,7-3 0,3-1 1,1 0-1,-2-1 0,-6 2 1,-8 1 300,9-6 0,-10 2 0,1-9 0,-9 2 0,1-6 0,1-5 0,0-2 0,-2 2 0,-3 3-35,4-3 0,-4 3 0,-1-2 0,4-7 35,-7 10 0,2-5 0,3-4 0,0-2 0,0 0 0,-2 0 0,-3 3 0,-5 4 0,0-4 0,-5 2 0,-3 2 0,0 0 0,0-1-133,7-12 1,0-2 0,-2 3-1,-3 2 133,-4 1 0,-3 3 0,-4 0 0,-3-2 0,-4 1 0,-2 2-124,-2-5 0,-2 1 124,0 4 0,-2-2 0,-2 4 0,-9-5 0,-4 3 0,2-4 0,-2 0 0,-9 0 0,-3 1 0,9 16 0,-1 1 0,-2-1-20,-2-1 0,-2-1 0,0 1 20,-2-1 0,0 1 0,-2-1 0,-4-1 0,-3 0 0,0 0 0,-1 3 0,-2 0 0,-1 1 0,-3-1 0,-1 0 0,-1 2 0,1 0 0,-1 2 0,-14 5 0,16 18 0,-10 1 0,-6 3 0,-4 2 0,-3 1 0,1 2 0,2 0 0,5 1 0,8 0 0,-14 0 0,10 3 0,-1 1 0,-8 1 0,6 4 0,1 0 0,-1 0 0,0-1 0,1 1 0,-1 0 0,0 0 0,1-1 0,-1 1 0</inkml:trace>
  <inkml:trace contextRef="#ctx0" brushRef="#br1" timeOffset="801143">19844 916 5734,'31'0'0,"11"0"0,24 0-489,-30-2 1,4-1 488,1 2 0,6-1 0,-1 0 0,0-3 0,1 0 0,-1 0 0,1-1 0,-1 1 0,-1 0 0,17-1 0,-6 0 0,3-8 0,-10 9 315,-8-6-315,-16 6 161,-8-5-161,-10 5 0,-14-6 0,-10 6 0,-16 0 0,-9 5 0</inkml:trace>
  <inkml:trace contextRef="#ctx0" brushRef="#br1" timeOffset="801745">19877 937 5734,'0'53'0,"0"11"0,0-10-417,0-19 0,0 1 417,0-2 0,0 0 0,0 2 0,0 0 0,0 27 0,0-2 0,0-18 270,0-3-270,0-14 138,37-42-138,-14 4 0,8-14 0,1-2 0,10-5 0,0-2 0,6 13 0,-6-2 0,8 17 0,0-2 0,-8 18 0,6 7 0,-6 15 0,0 10-2,-20-14 0,-3 3 2,-5 0 0,-3 3 0,2 2 0,-2 2 0,-5 1 0,-3 1 0,0-3 0,-6 2 0,-13 12 0,-6 0 0,4-15 0,-3-2 0,-13 9 0,-3-4 0,-15 3 0,13-24 0,-1-3 0,-15 2 0,-9-11 0,31-11 0,1-4 0,21-5 0,-3-1 0,14-5 0,7 5 0,10-4 0,8 4 0,8-4 0,-7 3 430,-2 3-430,-7 8 0,-23 1 0,-5 5 0</inkml:trace>
  <inkml:trace contextRef="#ctx0" brushRef="#br1" timeOffset="803114">18554 854 5734,'-41'-26'0,"-15"5"0,23 14 0,-2 4 0,-9 2 0,-2 6 0,0 5 0,-3 5 0,0 4-982,1 4 1,1 4 0,1 2 981,1 0 0,1 2 0,4 2 0,-9 17 0,14 1 0,26-14 0,8-2 794,11 23-794,30-12 0,-9-32 0,4-6-44,6-5 0,3-6 44,5-7 0,1-7-434,0-6 1,-1-5 433,-2-8 0,-2-5 0,-1-4 0,-5-5 0,-10-7 0,-7-4 0,-3 2 0,-7-2 0,-11-4 0,-9 1 0,-5 7 0,-7 4 0,-6 3 0,-7 7 0,-12 9 0,-7 10 0,-2 13 0,-3 11 0,14 7 0,-2 5 0,1 6-118,-3 6 1,0 6-1,2 4 118,-2 7 0,3 5 0,0 1-381,12-9 1,0 1 0,1 1 0,1 1 380,2 2 0,0 3 0,2-1 0,2 1 0,-4 11 0,2 0 0,5 1-178,3-1 1,4 0-1,3-1 178,3-5 0,3 0 0,4-2 0,7 17 0,12-3 0,7-19 0,7-2 0,4-6 0,15 0 0,7-9 0,-5-6 0,6-4 0,0-8 0,-7-10 0,1-7 0,0-2-74,2-1 0,1-3 0,-2-4 74,-2-3 0,-2-3 0,-1-3 0,-3 0 0,-1-3 0,-4-1 0,-7-1 0,-3-1 0,-4-1 0,6-19 0,-9-2 289,-11 7 0,-10 1-289,-9 1 0,-12 4 0,-11 12 0,-8 7 0,-7 10 0,-6 10 0,8 8 0,-2 6 0,0 4 112,1 6 0,1 4 1,0 3-113,-5 7 0,0 3 0,2 3 0,-1 1 0,2 2 0,1 5 0,6 2 0,1 5 0,2 2 0,2-4 0,-1 1 0,3-2 0,3 2 0,6-4 0,1 2 0,3-1 0,5-4 0,1 11 0,14-5 106,15-14 0,10-1 1,2-6-107,9-3 0,6-6 0,3-5 0,5-2 0,1-7 8,-3-11 1,2-7 0,-1-3-9,1 0 0,0-4 0,1 0 0,4-3 0,0-1 0,-2-3 0,-6 0 0,-3-2 0,0-2-121,-2 0 1,0-1 0,-5-2 120,6-9 0,-7-3 466,-10 3 1,-9-2-467,-11 5 0,-10 3 0,-32-5 0,-26 22 0,15 21 0,-2 8-86,-8 9 0,-1 6 86,16-4 0,-1 3 0,2 2 11,-2 4 1,1 2 0,2 3-12,2 1 0,2 2 0,2 6 0,5 1 0,2 6 0,2 1 0,4-3 0,1 2 0,5-2 0,2 2 0,3-3 0,0 3 0,5-1 0,5-6 0,17 16 0,10-8 0,4-7 0,7-5 0,10-9 0,5-8 0,5-8 0,3-7-47,-20-9 1,1-3-1,0-3 47,2-3 0,0-3 0,-1-3 0,-3-2 0,-2-4 0,-1-1 0,17-15 0,-5-5 0,-8 1 0,-5-3 0,-11-4 0,-7-2 6,-9 7 1,-7 1-7,-6 1 0,-7 4 0,-33-18 0,11 34 0,-6 9 0,-26 17 0,-5 12-61,12 2 0,0 8 61,6 0 0,-1 5 0,6 2 0,12-2 0,5 1 0,1 2 0,-9 19 0,4 1 0,8 1 0,6 0 0,5-8 0,7-2 422,9-2 1,7-2-423,3-9 0,7-4 0,13-8 0,5-6 0,2-2 0,3-8 169,8-11 1,2-8-170,1-2 0,-1-6-356,5-6 1,-3-7 355,-3-6 0,-4-6 0,-18 13 0,0-2 0,-3-1 0,8-22 0,-6-3 0,-10-1 0,-5 0 257,-4 5 0,-8 1-257,-10 4 0,-10 3 0,-4 7 0,-7 6 0,-4 5 0,-4 6 0,-11 9 0,-4 8 0,5 8 0,-1 6 0,-6 7 0,-1 7 0,13 1 0,-1 6 0,4-1 0,-5 8 0,3 2 0,-3 5 0,7 0 0,12 13 386,32-19-386,17-16 0,25-21 0,-18-9 0,2-8 0,15-19 0,0-7-53,-11 7 0,-3-4 53,-6 4 0,-1-4 0,-6 1 0,-6-2 0,-6-1 323,-3-10 0,-7 3-323,-9 13 0,-6 4 277,-7-6 0,-5 7-277,-27 9 0,-10 8 0,14 19 0,-7 10 0,21 2 0,-10 13 0,27-4 264,-12 5 1,5 10 0,-7 1 0</inkml:trace>
  <inkml:trace contextRef="#ctx0" brushRef="#br1" timeOffset="807237">20290 6208 5734,'0'3'0,"0"4"0,0 18 0,0 25 0,0-4 0,0 19 0,0-23 0,0 0-434,0 18 434,0-17 0,0 2 0,0-4 0,0-2 0,0 25 0,0-25 0,0 1 0,0-4 0,0-2 0,0 22 0,0-21 0,0 0 0,0 21 0,8-3 0,-7 4 0,7-6 0,-1 1 0,-5 13 0,13-14 0,-14 9 107,7-19-107,-1 0 0,-5 1 0,5-6 0,-7 0 0,8 0 0,-6-13 327,5 5-327,-7-16 0,0 3 0,0-37 0,0 6 0,0-29 0,0 14 0,0 0 0,0 0 0</inkml:trace>
  <inkml:trace contextRef="#ctx0" brushRef="#br1" timeOffset="808924">19877 7438 5734,'16'9'0,"1"-2"0,7 17 0,9 2 0,-6 2 0,5 2 0,-1 9 0,-4-5 0,1 2 0,0 2 0,-10-10 0,0 0-136,6 8 1,0-1 135,9 17 0,0-2 0,-7-7 0,-2-2 0,0-5 0,-6-10 0,-1-1 0,-3-4 0,-4-5 0,6 4 0,1-13 0,-8-3 271,5-28-271,-12 0 0,13-16 0,-13 9 0,13-23 0,-14 17 0,14-17 0,-6 23 0,8 0 0,-8 0 0,6 5 0,1-4 0,3 3 0,12-4 0,-5 0 0,-1 0 0,14-9 0,-19 7 0,11 2 0,-14-2 0,-1 14 0,-6-11 0,-3 14 0,-7 1 0,0 0 0,0 4 0,-7 1 0,5 0 0,-13 5 0,-16-10 0,1 8 0,-17-2 0,6 9 0,-8 0 0,-3 0 0,-12 0-1592,5 0 1592,-7 0 0,0 0-274,0 0 274,7 0 0,9 0 0,10 0 0,7 0 0,7 0 0,2 0 0,0 4 1542,6-3-1542,-6 4 324,7-5-324,1 0 0,-1 0 0,1 0 0,-1 0 0,1 0 0,7 5 0,-6-4 0,6 8 0,-8-8 0,8 8 0,9-8 0,2 9 0,5 0 0,0 1 0,-5 4 0,6-4 0,-1-1 0,-5 0 0,13 5 0,-14-3 0,14 3 0,-13-5 0,5 0 0,1-4 0,-7 3 0,7-3 0,-1 4 0,-5 1 0,13 4 0,-6 5 0,7 2 0,8 12 0,-5-11 0,5 3 0,-8-7 0,1-3 0,7 0 0,-6-1 0,6-4 0,-15-1 0,6-4 0,-6 3 0,7-8 0,1 4 0,-1-5 0,1 0 0,0 0 0,-1 0 0,-7 4 0,-1 7 0,-8 5 0</inkml:trace>
  <inkml:trace contextRef="#ctx0" brushRef="#br1" timeOffset="820613">19778 1143 5734,'-22'39'0,"1"-1"0,3-1 0,3 0 0,5-1 0,4 0 0,6 26 0,24-10 0,18-15 0,9-24 0,8-10-988,-14-11 0,2-6 1,-1-2 987,1 1 0,0-2 0,-1-4 0,0-8 0,-2-6 0,-8-2-58,-6-11 1,-8-3 57,-2-1 0,-9 0 0,-13 1 0,-11 3 78,-7 8 0,-9 6-78,-10 9 0,-7 9 0,-13 10 0,-5 12-432,20 5 1,-1 5 0,0 3 431,-5 4 0,0 4 0,1 2 0,0 6 0,2 4 0,2 1 0,3 0 0,3 2 0,2 1 0,2-1 0,1 2 0,6 0 99,7-2 1,3 1-1,5 0-99,1 18 0,8-2 127,6-3 0,14-3-127,13-15 0,10-3 0,1-6 0,8 2 0,7-10 0,-3-12 0,8-4 0,1-5 0,-6-5 0,-3-7 0,-4-5 0,1-3-172,-2 1 1,1-2-1,-1-2 1,-5-3 171,-4-6 0,-5-3 0,-5-1 0,7-16 0,-11-5 157,-19 9 1,-8-3 0,-5 4-158,-7 0 0,-8 4 57,-5 8 0,-6 2 0,-2 10-57,-13 14 0,-3 12 0,-2 4 0,0 8 0,-1 5 0,3 7 0,8 2 0,4 4 0,4 2 0,6 2 73,10-1 0,7 2-73,4-2 0,10 0 0,24 4 0,11-4 0,-5-13 0,4-5 229,23 3 0,5-9-229,-6-14 0,2-11 0,-4-6 0,4-7 0,-4-2 0,-10 4 0,-3 0 0,0-4 0,6-7 0,1-4 0,-10-3 0,-16 1 0,-7-3 0,-6 4 353,-5 2 0,-10 2-353,-14-7 0,-11 10 0,-10 26 0,-5 14-116,-8 7 0,-2 7 116,-4 6 0,2 5 0,4 7 0,5 4 0,4 3 0,5 1 0,8 0 0,5 1-146,10 0 0,7 1 146,5-4 0,8-1 0,8-4 0,9-2 0,8-5 0,8-4 0,7-6 0,4-5 22,5-5 1,2-5-23,2-7 0,2-7 0,-7-6 0,4-6 0,-4-6 0,-5-9 0,-2-7 0,-3-1-251,-2 4 1,-2-2 0,-6-3 250,-7-2 0,-6-4 0,-12 5 0,-19-4 0,-14 6 79,-4 8 1,-8 8-80,-17 7 0,-6 9 0,15 8 0,-2 3 0,1 4-253,-3 6 1,-1 4-1,1 2 253,-3 2 0,0 3 0,3 2 0,6 2 0,2 3 0,1 1 0,1 1 0,1 1 0,4 1 0,-6 17 0,7 2 39,6-2 0,6 1-39,10-5 0,8 0 245,8-2 0,8-3-245,6-6 0,6-4 0,10-3 0,6-6 0,4-7 0,4-6-9,5-2 0,2-7 9,3-7 0,0-7 0,-3-3 0,-2-5 0,-1-5 0,-4-5 0,-8-8 0,-5-4 0,-3-2 0,-7-4 0,-12-5 0,-8-1 0,-5 0 0,-9 1 0,-11 2 0,-10 5 0,-9 4 0,-12 8 0,-4 15 0,-10 6 0,2 5 0,8 4 0,1 4 0,-3 3-64,3 3 1,-5 3 0,2 3 0,3 2 63,-1 5 0,3 3 0,1 3 0,2 0 0,2 2 0,2 2 0,4 1 0,2 2 0,3 1 0,-9 9 0,7 3 0,10 1 0,7 2 177,5-8 0,8 0-177,7-4 0,9-3 163,13-5 0,6-7-163,21-3 0,-12-19 0,-1-8 0,8-36 71,-21 12 0,-4-4-71,-7-7 0,-4-4 0,0-9 0,-6-3 333,-10-4 0,-6 1-333,1 21 0,-2 0 0,-4 2-347,-5-1 1,-5 2 0,-5 4 346,-7 4 0,-5 4 0,-3 4-531,-8 4 1,-4 4-1,-2 5 531,10 4 0,0 3 0,-3 2 0,-2 6 0,6 3 0,-4 5 0,-1 2 0,0 3 0,1-1 0,3-1-166,-9 4 0,3-1 0,1 2 1,-1 3 165,2 1 0,-3 3 0,0 2 0,5 1 0,7 0 0,1 5 0,8 2 0,3 0 0,-9 14 0,11 2 0,17-3 0,18-2 0,24-15 0,16-3 0,2-6 0,17 1 0,7-8 0,-12-8 0,5-1 0,3-4 0,-3-4 0,-6-5 0,-1-5 0,-1-2 0,0-1 0,2 0 0,0-2 0,-1-1 0,0-3 0,-1-2 0,0-3 0,-2-1 0,-2-3 0,-3 0 0,-2-2 0,-1-2 0,-2-2 0,9-11 0,-3-4 0,-6-2 0,-8-2 0,-6-3 0,-4-1 0,-2 2 0,-5-1 0,-8 1 0,-12 1 0,-7 2 0,-7 2 0,-4 1 0,-7 4 0,-6 4 0,-12 3 0,-7 5 0,-4 5 0,10 10 0,-1 2 0,-3 3 0,-1 3 0,-5 2 0,-2 3 0,-1 3 0,0 2 0,-1 3 0,0 2 0,-1 3 0,1 2 0,1 3 0,0 2 0,1 1 0,0 2 0,3 1 0,0 1 0,2 2 0,1 1 0,4 2 0,0 1 0,3 2 0,3 1 0,-7 6 0,3 1 0,10 8 0,16 1 0,5 7 0,6 1 0,8-5 0,11 9 0,16-4 0,10-1 0,11 1 0,7-15 0,6-22 0,6-14 0,4-4 0,-9 2 0,3-3 0,0-2 0,1-3 0,4-2 0,-1-3 0,2-3 0,-2-1 0,-10 2 0,0-1 0,0-2 0,-1-1 0,-1-1 0,-1-2 0,0-2 0,-1 0 0,-1-3 0,-2 0 0,6-8 0,-1-2 0,-3-2 0,-3-1 0,-3 1 0,-1-2 0,-4-1 0,-5-2 0,0-12 0,-7-2 0,-7 1 0,-7 4 0,-6 0 0,-10 2 0,-10 5 0,-8 2 0,-8 5 0,-10 2 0,-8 6 0,-4 6 0,-8 3 0,-5 6 0,-2 7 0,9 5 0,-3 6 0,0 2 0,0 3 0,-3 2 0,-1 3 0,1 3 0,0 3 0,12-1 0,0 2 0,0 2 0,1 2 0,0 0 0,2 1 0,0 1 0,0 1 0,2 1 0,1 1 0,-7 7 0,1 2 0,3 2 0,2 0 0,6-1 0,2 0 0,3 2 0,4 0 0,-4 12 0,4 2 0,10 0 0,6-5 0,8-1 0,13 1 0,22 2 0,18 1 0,7-3 0,-1-7 0,2-5 0,2-6 0,8-3 0,-15-6 0,6 0 0,3 0 0,0-2 0,0-4 0,-3-5 0,8-5 0,-1-7 0,-2-4 0,1 0 0,3 0 0,-1-2 0,1-1 0,-3-3 0,-4 0 0,-1-3 0,-1-1 0,-2-2 0,12-7 0,-3-4 0,-4-3 0,-9 0 0,-3-4 0,-6-2 0,-6-1 0,-4-2 0,-8-1 0,-4-24 0,-16 0 0,-10 22 0,-8 0 0,-6 4 0,-9-1 0,-7 3 0,-8 4 0,1 12 0,-8 3 0,-3 3 0,-1 2 0,3 2 0,-1 2 0,2 2 0,-1 3 0,-4 6 0,1 4 0,-6 4 0,-3 4 0,2 2 0,4 2 0,7 2 0,3 4 0,7 2 0,3 3 0,-2 3 0,-9 9 0,-2 4 0,5 3 0,10 0 0,11 2 0,10 2 0,5 1 0,3-3 0,4 1 0,5-1 0,6 1 0,6 0 0,6-3 0,10-4 0,6-2 0,5-3 0,5-1 0,5-4 0,4-3 0,-6-9 0,3-3 0,3-3 0,-1-1 0,4 0 0,1-3 0,1-1 0,0-3 0,0-2 0,2-2 0,0-2 0,-1-2 0,0-2 0,1-1 0,-1-1 0,-2-3 0,-2-1 0,-1-2 0,-2-1 0,-1-3 0,11-5 0,-2-3 0,-4-3 0,-10 0 0,-3-3 0,-4-2 225,5-15 0,-13-4-225,-19-1 0,-13 1 0,-13 5 0,-12 4 0,-24 3 0,-12 8-134,11 13 1,-4 6 0,-3 4 133,9 3 0,-3 3 0,0 2 0,-1 3-9,-5 3 0,-1 3 0,0 2 0,1 2 9,3 2 0,1 2 0,1 2 0,0 1 0,-1 3 0,0 1 0,2 2 0,3 1-5,-7 9 0,4 2 1,3 2 4,5-2 0,2 1 0,8 3 0,9-1 0,6 2 0,7 0 0,7 14 0,12-2 0,16 4 0,15-5 0,-2-23 0,8-6 0,2-2 0,7 1 0,4-4 0,3-3 0,-9-8 0,2-3 0,1-1 0,0-2 0,2 0 0,1-2 0,1-2 0,-1-1 0,-1-2 0,-1-2 0,0-2 0,0-1 0,-2-2 0,1 0 0,-2-2 0,-1-2 0,8-4 0,-3-2 0,-1-3 0,-4-3 0,-3-3 0,-5-5 0,-7-7 0,-6-4 0,-8 1 0,-5-6 0,-14-1 0,-18-7 0,-19 10 0,-17 27 0,-16 14 0,-3 6 0,9 4 0,-3 5 0,-1 4 0,1 0 0,3-2 0,0 1 0,1 2 0,0 3 0,1 3 0,-1 4 0,3 1 0,9 1 0,-2 10 0,9 1 67,5 1 1,9 1-68,20-5 0,7 0 0,20 28 0,9-36 0,8-5 855,4-1 1,4-4-856,9-6 0,3-4-171,5-2 0,1-4 171,-3-3 0,0-4 0,-5 0 0,0-2 687,8-5 0,-5-2-687,2-2 0,-22 4 0,-6-1 0,-14-1 0</inkml:trace>
  <inkml:trace contextRef="#ctx0" brushRef="#br1" timeOffset="822884">27368 6569 5734,'-26'-21'0,"2"1"0,8 10 0,-1 4 0,1-3 0,-8 3 0,-2-4 0,-7 4 0,7-3 0,-5 8 0,5-4 0,1 0 0,1 4 0,7-3 0,1 4 0,-1 0 0,1-5 0,-1-1 0,0-4 0,-6 0 0,4-1 0,-12 1 0,5 0 0,-7-1 0,7 6 0,-5-5 0,5 9 0,-7-8 0,0 8 0,0-4 0,0 5 0,0 0 0,0-4 0,0 3 0,-22-9 0,16 9 0,-23-3 0,27-1 0,-6 4 0,8-4 0,0 5 0,8 0 0,1 0 0,0 0 0,5 0 0,-4 0 0,-1 0 0,-2 0 0,0 0 0,2 0 0,-7 0 0,-4 0 0,-7 0 0,-6 0 0,13 0 0,2 0 0,-20 0 0,22 0 0,-24 5 0,21-4 0,1 13 0,-7-7 0,5 8 0,-13 0 0,13-4 0,-12 9 0,4-9 0,6 3 0,-5 1 0,0-1 0,-2-1-264,-3 3 0,0 1 264,6-2 0,1-1 0,7-3 0,2-1 0,-20 15-98,12-6 0,-1 3 98,4 1 0,2 2 0,0-1 0,0 0 0,1-1 0,3-1 0,-5 9 0,-12 4 0,12-2 0,-6 7 0,17-11 0,1 1 0,-7 27 0,7-19 0,0 4 0,5 7 0,3 2-421,1-7 1,1 2 420,-4 11 0,2 2 0,6-10 0,2-1 0,-2-1 0,1 0 0,3 2 0,1 5 0,1-1 0,1 10 0,0 0 0,2-6 0,1-10 0,2-3 0,0 3-334,-1 11 1,0 7 0,0-2 0,1-8 333,5 0 0,1-7 0,-1 2 0,0-1 0,4 3 0,0-2-128,1-2 1,0-1 127,3 2 0,1-1 0,3-3 0,0-1 0,0-3 0,3 0 0,11 15 0,3-3 0,-2-14 0,0-2 0,6 12 0,1-4 0,-6-15 0,1-3 0,-1-2 0,2 1 0,0-3 0,3 1 0,-1-1 0,10 6 0,1-1-722,-7-6 1,3 1 0,-2-3 721,13 2 0,-2-3 0,2 0 0,2-2-116,-17-7 1,1-2 0,1 0 115,3 2 0,2-2 0,-1 0 0,1-3 0,0-2 0,1 0 0,3 1 0,2-1 0,-1-1-24,0-1 0,0-1 1,1-1 23,-1 0 0,0 0 0,0-1 0,-2 0 0,-1 1 0,1-2 0,-1-1 0,0-1 0,0-1 0,-2 0 0,0-1 0,-1-1 0,-1-1 0,-1-1 0,-1-2 0,-1-1 0,-1-3 0,0-1 0,-3 1 0,1-1 0,-2-2 0,-1-2 0,0-1 0,-1-2 0,17-13 0,-2-3 0,-17 11 0,0-2 0,-1-2 0,-4 1 0,-2-1 0,2-6 0,1-8 0,3-9 0,-1-3 0,0 0 0,-5 5 0,-5 8 0,-3 3 0,-1-1 0,1-4 13,1 0 0,2-4 1,0-2-1,0-1 1,-4 3-1,-3 4-13,-2-15 0,-5 4 0,-2 1 0,-1 0 0,-1 0 0,-3-3 0,-2 0 0,-1-3 0,-3 0 0,-2 3 0,-4-1 0,-2 2 0,-2-1-20,2 5 0,0-3 0,-2 2 0,-4 5 20,-3 2 0,-4 5 0,-5 1 0,-1 4 0,-4-1 0,-2 2 0,2 3 0,-2-3 0,0 4 0,-4 1 0,0 3 0,-3 1 0,-2 1 0,-2 5 0,-1 5 0,-3 5 0,-1 2 0,3 1 0,-6-1 0,1 3 0,-2 2 0,4 3 0,-1 0 0,0 3 0,3 1 0,1 3 0,3 2 0,1 3 0,-14 8 0,1 4 0,0 0 0,2 2 0,6 4 0,1 0 0</inkml:trace>
  <inkml:trace contextRef="#ctx0" brushRef="#br1" timeOffset="824181">13973 3428 5734,'43'49'0,"-5"-24"0,10-1 0,7 1 0,9-1 0,-1-2 0,-8-4 0,0-3 0,9 2 0,-14-5 0,9 2 0,5 1 0,2 1 0,1-1 0,-3-1 0,-5-2 0,-8-1 0,14 1 0,-10-3 0,9 2 0,-11-1 0,9 3 0,6 1 0,-1 0 0,-4-2 0,-11-2 0,-13-5 0,9-4 0,5 4 0,-44-10 0,-2-10 0,1 12 0,1-5 0</inkml:trace>
  <inkml:trace contextRef="#ctx0" brushRef="#br1" timeOffset="825073">16520 3345 5734,'-17'-6'0,"1"1"0,-1 5 0,-7 0 0,-1 0 0,-16 10 0,6 1 0,-12 14 0,12 6 0,-6 6 0,1 9-447,5 10 447,14-27 0,2 1 0,1 3 0,2 1 0,3-1 0,1 0 0,-1-1 0,2-1 0,2 2 0,1 1 0,3-1 0,1 1 0,0-1 0,1 1 0,2 14 0,2 0 0,2-11 0,1-1 0,-2 8 0,5 2 0,21 5 0,5-4 0,-13-17 0,2-2 0,17 15 0,1-5 0,10-11 0,7-7 0,2-9 0,-12-12 0,1-3 0,-15 0 0,0-3 0,15-5 0,-2-6 0,-15-8 0,-3-3 0,-1 5 0,-3-4 0,1-19 0,-9-4 0,-15-12 0,-12 10 0,-11 3 0,-2 22 0,-5 3 0,-6-7 0,-3 6 0,2 13 0,-2 5 0,-3 1 0,-1 4 0,1 1 0,-2 4 0,-17 5 0,0 5 0,18-2 0,2 3-116,-14 13 1,5 7 115,16-1 0,7 5 0,7 0 0,3 1 0,3 0 0,4 0 0,9 23 0,0-8 0,0 3 0</inkml:trace>
  <inkml:trace contextRef="#ctx0" brushRef="#br1" timeOffset="828633">21663 7541 5734,'-24'-31'0,"6"0"0,-14 0 0,7 0 0,-16-5 0,6 4-251,9 12 0,-3 0 251,-22-12 0,20 14 0,-5 0 0,-21-1 0,-3 3-470,14 1 1,-2 2 469,4 2 0,-3 1 0,2 1 0,-9 2 0,2 3 0,-6-2 0,0 3 0,-1 2 0,0 2 0,-2 0 0,-1 2 0,4 2 0,0 0 0,1 0 0,-1 2 0,0 5 0,0 0 0,0-4 0,0 1 0,4 6 0,0 0 0,0-2 0,1 1 0,4 3 0,-1 1 0,-3 0 0,-1 1 0,4 4 0,-1 0 0,-2-2 0,0 0 0,3 4 0,1 1 0,-5-1 0,1 2 0,2 0 0,1 3 0,-4 4 0,1 3-1381,3 1 1,1 2 1380,3 3 0,0 3 0,0 2 0,2 1-370,5 0 1,3 1 369,2 0 0,2 3 0,7-4 0,1 2 0,1-1 0,-4 5 0,1 0 0,6-6 0,1 2 0,1-3 0,-3 0 0,1-2-120,4 1 0,-1-1 120,1 0 0,-1 0 0,1-4 0,-1 5-185,3 9 1,0 8 0,2-4 184,1-2 0,2 3 0,2-4 0,0 7 0,2 0 0,2-8 0,1 4 0,4-2 0,0-5 0,1 4 0,-1-4 0,-2 0 0,2-2 0,4 3 0,2 0 0,0-4 0,1-1 0,-1 0 0,2-1 0,5-1 0,2-1 0,-5-1 0,1-1 0,3-2 0,1-1 0,-1-2 0,1-1 0,3-2 0,1 0 0,-1-2 0,2 0 0,2-1 0,2 0 0,-2-1 0,1-2 0,3-1 0,1 0 0,0-1 0,1 0 0,2-4 0,2-1 0,3 0 0,0 0 0,-4-2 0,2-1 0,5-1 0,1-1 0,-4 0 0,1 0 0,2-5 0,3 0 0,16 5 0,1-2 0,-14-4 0,0-1 0,13 3 0,1-2 0,1-6 0,-2-2 0,-10-1 0,1-1 472,14-2 0,1 0-472,-12-2 0,0-1 0,1-1 0,1-2 0,2-1 0,1-2 0,-1-3 0,2-2 0,-5 3 0,4-1 0,-3 0 0,10-5 0,-1 0-35,-11 4 0,2 0 0,-3-1 35,6-1 0,-2-1 0,-5 1 0,-1-1 19,0 1 0,-1-1-19,0-1 0,-1-1 0,-5 0 0,-1-1 0,3-1 0,0-1 0,-3-4 0,-1-1 0,0 3 0,0-2 0,1-7 0,-1-2 0,0 3 0,1-1 0,-2-2 0,2-4 0,-5 3 0,2-3 0,-3 2 0,6-7 0,-1 0 0,-7 6 0,2-2 0,-3 0 0,-4-1 0,-2 0 0,-2 0 0,3-7 0,-1-2 0,-6 9 0,1-2 0,-3-1 0,-1-5 0,-3-1 0,0 2 0,4-8 0,-1 0-293,-4 5 1,0-3 0,-2 2 292,1-7 0,-2 2 0,-2-3 0,-1-1 0,-2-2 0,-3-5 0,-3 6 0,-3-4 0,-1 2 0,-1 12 0,-1 3 0,-2-2 42,0 1 0,-2-3 1,-1 1-1,0 4-42,-2 0 0,-2 3 0,1-1 0,-2-1 0,-1 0 0,0-1 0,1 2 0,0 1 0,-2-1 0,-2 0 0,-2 0 0,0 1-57,0 0 1,0 1 0,-2 0 56,-2-1 0,-2 1 0,-1 1 0,0 2 0,-1 0 0,-1 1 0,1 1 0,0 2 0,-2 1 370,0 2 0,-1 2 1,-1 2-371,-18-11 0,-2 3 0,0 4 0,-1 4 0,-2 2 0,-2 2 0,2 3 0,-1 3 0,0 2 0,0 3 0,-3 0 0,-1 3 0,3 2 0,0 1 0,-2-2 0,-1 1 0,4 3 0,0 0 0,4 1 0,0 0 0,0 0 0,1 1 0,7 3 0,1 1 0,-1-3 0,2 1 0,5 2 0,2 0 530,-29 0-530,2 0 0,20 9 0,-11 3 0,20 13 0,-6 2 0</inkml:trace>
  <inkml:trace contextRef="#ctx0" brushRef="#br1" timeOffset="847542">15726 7975 5734,'-24'-21'0,"-1"5"0,-9-3 0,1 7 0,-22-3 0,15 12 0,-2 1 0,3-1 0,-3 1-432,-7 3 0,-6 1 0,4 0 432,4-2 0,-1 1 0,-3 0 0,-4 1 0,3-1 0,-4-1 0,2 0 0,-8 2 0,1 1 0,2-1 0,2 2 0,-1 1 0,0 0 0,0 0 0,0 0-397,4 0 0,0 1 397,4-1 0,1 0 0,3 2 0,2 1 0,2 0 0,1 0-236,0 2 0,-1 1 236,1 0 0,0 3 0,-12 5 0,1 2 0,8-4 0,0 1 0,-8 4 0,-1 0 0,-4 2 0,2-3 0,10-6 0,0 0-326,-11 7 1,0 0 325,10-9 0,2 0 0,-1 2 0,-2 1 0,-1-3 0,-5 1 0,3-1 0,-6 4 0,0 0 0,9-7 0,-2 0 0,2 1 0,-12 4 0,6-2 0,15-6 0,2-1 509,-5 1 0,3 1-509,5 1 783,2 6-783,12 2 544,-4 8-544,6-4 0,1 4 868,-8 6-868,5 6 0,-12 9 0,15-14 0,-1 2 0,-18 22 0,15-24 0,0 1 0,-5 2 0,2-1-359,-7 13 359,7-12 0,1-1 0,3 9 0,-12 3 0,13 0 0,-6-4-87,7 9 87,1-4 0,-1 0 0,0 3 0,8-3 0,-5 5 0,9-15 0,0 1 0,-4 14 0,1-3 0,2-1 0,4 5 0,-2-14 0,0 1 0,4 17 0,0-12 0,0 0 0,4-8 0,0-1 0,-1 11 0,3 2 0,9 1 0,1 0-320,-6-11 1,0 1 319,10 10 0,-1 0 0,-10-14 0,0 0 0,10 10 0,1-1 0,-7-9 0,1 0 0,6 4 0,1 1 0,2 0 0,2-3 0,-3-11 0,0-1 0,2 9 0,1 3 0,14 9 0,0-1 0,-14-14 0,-1-1-1,11 18 0,2 0 1,2-10 0,-1-3-232,-13-7 1,0-1 231,14 8 0,1-2 0,-15-10 0,-1-2 0,26 19 566,-8 1-566,-7-17 0,0 0 0,13 14-182,-13-16 1,1-1 181,14 9 0,0 0 0,-1 0 0,8 0 0,2-4 0,-26-12 0,0-1 325,26 8-325,-13-7 0,2 0 0,-15-3 0,0-2-480,11-1 1,0-2 479,20 2 0,-5-4-195,0 0 195,5 1 0,-17-1 0,2-1 0,-12-1 0,1 0-58,13 0 1,1 0 57,-14-1 0,-3 0 0,-1 1 0,0-1 0,3-1 0,0-1-10,29 5 10,-22-5 0,0 0 0,-8 0 0,0 0 612,10-2 1,3-1-613,4-4 0,-1-1 0,-11 3 0,1-2 0,5-3 0,6-3 0,-6 2 0,-8 2 0,-1 0-202,21-5 0,0-2 202,-21 4 0,-1-1 0,0 0 0,1-1 0,3 0 0,-1-3 0,-2 0 0,-1-1 0,5 0 0,-1-1 0,0-4 0,1 0 0,-1 2 0,0 0 0,1-2 0,-1 0 0,-3 0 0,-1 0 0,4 2 0,-1-1 0,-2-1 0,0 0 0,-2 3 0,3-1 0,17-6 0,-2-1 0,-20 6 0,0-1 0,17-5 0,-1 1 0,-16 7 0,-2-1 0,16-11 0,2-1 0,-10 8 0,1-1 0,11-11 0,-2-1 0,-15 9 0,-2 1 0,4-3 0,0 0 0,-4-3 0,0 1 0,0 2 0,0-1 0,1-3 0,-2-1 0,-2 2 0,-1 0 0,0 0 0,-1 0 0,-3-2 0,0 1 0,0 3 0,-1 1 0,-2-5 0,-1 1 0,3 3 0,-1 0 157,-5-2 0,-1-3-157,8-10 0,-2-1 0,-9 9 0,0-1 0,6-10 0,-2 0 0,-7 1 0,-3 2-234,0 11 1,0-1 233,1-9 0,-3-2 0,-5-12 0,0 2 0,3 17 0,-1 1 0,-5-18 0,-3-1 0,1 8 0,-1 3 0,-3 11 0,-1-2 0,-3-15 0,0-1 0,3 18 0,0 1 0,-3-5 0,0 0 0,0 2 0,0 0 0,0 0 0,-2 0 0,-2-2 0,-1 1 0,4 3 0,0 0 0,-2-4 0,-1 1 0,4 2 0,-2 2 0,-1-1 0,-3 2 0,-2 1 0,0 1 0,3 2 0,-1 0 0,-4-2 0,-4 0 0,-9-10 0,-1-1 0,9 9 0,-3-2 0,-15-4 0,-8-4 0,6 5 0,7 3 0,-1 1 0,1 8 0,-6-3 0,-2 1 0,3 2 0,-1 0 0,1 2 0,-1 1-303,-2 2 0,-1 1 0,0 2 303,3-1 0,0 1 0,3 2 0,-4 1 0,2 3 0,-4 0 0,0 2 0,7 1 0,0 1 0,-3 2 0,0 1 98,3 1 0,1 2-98,3 0 0,1 2 0,-1-1 0,2 1 0,-23 2 0,-5 5 0,27 1 0,1 3 0,-27 8 0,16-3 0,0 2 0,-8 6 0,20-9 0,-1-1 0,-21 4 0,-2 4 0,0-4 0,25-4 0,-4 1 0,-13 5 0,-2 0 0,4-4 0,-2 0-234,9-1 0,-2 1 0,2-2 234,-9 2 0,3-1 0,-2 0 0,0 0 0,1 2 0,-1 0 0,1 0 0,-1 1 0,0-1 0,1 2-94,2 3 0,2 0 94,-1-2 0,2 1 0,6 1 0,1 1 0,-5 0 0,3 0 343,8-1 1,1 1-344,-6 0 0,0-1 0,-15 22 0,12-13 0,-1 1 0,12-7 0,1 0 0,-9 10 0,0-1 0,-13 10 0,-1 0 0,0-2 0,8-4 0,-6 1 0,13-1 341,-12-5-341,12-5 0,-6 0 955,8-1-955,0-3 754,0 3-754,6-6 0,-1 1 0,-11 5 0,12-4 0,-1 2 0,-12 12 0,5-1 0,2 6 0,2-9 0,12 0 450,-5 5-450,8-4 0,-1 8 0,1-8 49,-1 4-49,1-10 0,-1 4 0,8-4 0,-6 1 0,6 3 0,-7-4 0,-1 5 0,0 5 0,1 5 0,7 1 0,-6 4 0,6-4 0,1 0 0,-1 3 0,1-10 0,0 1-114,3 11 0,1-2 114,-4 15 0,8-1 0,-7-13 0,5 19 0,-5-18 0,7 0 0,0-1 0,0 0 0,0-4 0,0 4 0,0-4 0,0-1 0,0-4 0,0 3 0,7-8 0,-5 4 0,13-1 0,-7 1 0,0 2 0,10 17-101,-2-13 1,0 0 100,2 14 0,13-3 0,-5 3 0,-3-16 0,2-1 0,-7-10 0,1 1 0,4 10 0,1-1 0,17 8 0,-6-1 0,12 0 0,-12-4 0,13 4 0,-13 0 0,13-3 0,-6 3 0,-7-18 0,2-1 0,-10-7 0,1 0 0,4 5 0,0-1-120,16 7 120,-6 0 0,0-4 0,6-2 0,-16-12 0,1-1 0,22 10 0,-20-11 0,1-1 0,21 0 0,2-5 0,-15-5 0,0 0 0,-8 0 0,0 0-170,8 0 1,0 0 169,22 0 0,0 0 0,1 0 0,-9-5 0,7-1 0,-32 2 0,0-2 0,0 1 0,2 0 0,5 0 0,1-1 0,-4-1 0,1 0 0,17-4 0,2 1 0,-12 1 0,0 1 0,7-4 0,1 0 0,3 1 0,-2 1-292,-16 2 1,-1-1 291,14-5 0,1-1 0,-3 2 0,-2-1 0,-10-1 0,-1-2 0,12 0 0,0-1 0,-3 0 0,-2 0 0,-7 4 0,0 1 0,8-2 0,0 0 0,15-11 0,-2 5 0,-8-5 378,1 6-378,-11 5 0,1 0 0,17-4 0,-7 1 0,1-1-165,4 0 165,-19 7 0,0-1 0,13-7 0,1 4 0,0 0 272,-8-3-272,6-2 0,-14-1 0,14-3 0,2-5 0,1 3 0,-1-4 0,-10 5 615,-14 6-615,13-10 0,-12 7 5,6-7-5,-9 14 0,-7-4 0,-1 4 307,1-4-307,-1 4 59,8-9-59,-5 13 0,12-8 0,-20 10 0,11 4 0,-20-3 0,12 3 0,-12-4 0,13 0 0,-13-1 0,12 5 0,-12-3 0,13 4 0,-21-1 0,-10 10 0,-12 3 0,-12 8 0</inkml:trace>
  <inkml:trace contextRef="#ctx0" brushRef="#br1" timeOffset="849008">17711 3975 5734,'40'-10'0,"2"4"0,15 2 0,2 4-401,0 0 401,-2-5 0,-8 4 0,-6-8 132,-3 8-132,-14-4 66,-2 5-66,0 0 0,-21 0 0,3 0 0</inkml:trace>
  <inkml:trace contextRef="#ctx0" brushRef="#br1" timeOffset="850174">17711 3903 5734,'-8'46'0,"6"6"0,-5 5 0,0 0 0,5 0 0,-6-6 0,8-8 0,-7-3 0,5-9 0,-5-9 0,14-26 0,10-9 0,23-37 0,4 16 0,6-6 0,-10 19 0,1 6 0,-6 9 0,12 2 0,-12 4 0,6 4 0,-8 7 0,7 9 0,-5 11 0,-2 6 0,-9 4 0,-7 5 0,-8-3 0,-2 3 0,-14 0 0,-2-4 0,-8-10 0,-5 0 0,-6-1 0,-3-2-181,1-1 1,-2-2 180,-4-4 0,0-5 0,-6 3 0,2-13 0,6 2 0,1-18 0,8 2 0,1-13 0,15 0 0,1-16 0,16 7 361,-7-5-361,14 13 0,-6 5 0,0-4 0,6 9 0,-6 1 0,8 5 0,-1 5 0,1 0 0,0 9 0,6 3 0,-4 4 0,5-1 0,-8-5 0,-7 0 0,-1 1 0,-8-10 0,0-2 0,-8-5 0,-1 1 0</inkml:trace>
  <inkml:trace contextRef="#ctx0" brushRef="#br1" timeOffset="854326">18372 4223 5734,'55'-4'0,"-15"-1"0,3-1 0,-3 1 0,1-1-1648,7-3 1,-1-2 1647,-13 3 0,-2 0 0,27-8 852,-2 1-852,-15 0 0,-9 4 0,-9 1 549,-7 5-549,-1 5 0,-21-5 0,1 4 447,-20-3 0,0 4 0,-1 0 1</inkml:trace>
  <inkml:trace contextRef="#ctx0" brushRef="#br1" timeOffset="854766">18604 3924 5734,'0'25'0,"0"1"0,7 10 0,2 5 0,0 6 0,6 5 0,-6 0 0,2-17 0,2 0 0,5 16 0,-2-12 0,0 0 0,2 20 0,-1-10 0,-3 0 0,-5-28 0,1 0 0,-3-20 0,-7-21 0,0-9 0,0-11 0</inkml:trace>
  <inkml:trace contextRef="#ctx0" brushRef="#br1" timeOffset="858192">19199 3717 5734,'0'-10'0,"7"4"0,-5 10 0,20 31 0,-4 5 0,-5-7 0,0 4 0,7 17 0,-1 1 0,-9-9 0,0 1-606,9 16 0,1-1 606,-11-17 0,0-2 0,3-4 0,0 0 0,-3-2 0,-2-2 0,3 23 288,4-13-288,-12-9 0,13-14 0,-13-3 0,5-31 0,-7-7 924,-7-22-924,5 0 0,-6-1 0,8 1 0</inkml:trace>
  <inkml:trace contextRef="#ctx0" brushRef="#br1" timeOffset="858426">19480 4017 5734,'0'-33'0,"15"4"0,3 3 0,15 5 0,8-5 0,8 6 0,-9 7 0,1 0 0,23-4 0,-28 7 0,0 1 0,19 3 0,-26 1 0,3 10 0,-25 1 0</inkml:trace>
  <inkml:trace contextRef="#ctx0" brushRef="#br1" timeOffset="858612">19662 4099 5734,'49'-20'0,"1"-6"0,7 0 0,2 0 0,-19 4 0,1 0 0,14-3 0,-22 5 0,-4 1 0,-3 3 0,-9-4 0,-10 4 0</inkml:trace>
  <inkml:trace contextRef="#ctx0" brushRef="#br1" timeOffset="859120">20505 3159 5734,'-9'-27'0,"2"-7"0,7 6 0,-8 16 0,-1 23 0,-15 32 0,15-11 0,0 2-263,-7 3 1,1 4 262,5 4 0,1 6 0,2-3-590,-3 10 1,2 0 589,1-8 0,1 3 0,4-1 0,6-1 0,4 0 0,2-4 0,2 4 0,3-2 0,2-5 0,2 1 0,2-6 0,8-7 0,1-6 0,2 1 0,2-3 0,3-7 0,0-3-128,-3-5 0,0-2 128,3-3 0,-1-4 0,23-15 0,-2-11 0,-22-11 0,-4-9 0,-30 1 0,-7-3 0,-5-15 0,-6 17 0,-7 4 0,-5 16 0,-6 7 0,-3 8 0,-1 4 0,-3-1 0,-1 6 0,-6 18 0,3 7 0,13-3 0,3 2-215,-7 9 1,3 3-1,8-6 1,2 1-1,-1-1 1,0 1 0</inkml:trace>
  <inkml:trace contextRef="#ctx0" brushRef="#br1" timeOffset="863738">20836 2301 5734,'-17'0'0,"1"-5"0,-1 4 0,-7-3 0,-1 4 0,-8 0 0,0 0 0,0 9 0,-1-2 0,1 8 0,0-5 0,0 5 0,-15 1 0,12 5 0,-5-5 0,10-1 0,5 0 0,1-4 0,-7 13 0,7-11 0,-8 16 0,-1-12 0,9 3 0,-21 9 0,24-6 0,-24 8 0,27-1 0,-4-8 0,-1 12 0,5-6 0,-5 12 0,8 1 0,-1 6 0,1 5 0,-1 4-219,1-3 219,7 8 0,-6-4 0,13-14 0,2-1 0,-7 22 0,6-25 0,2 1 0,-1 16 0,7-3 0,-7-13 0,2-1 0,13 14 0,-15-16 0,1-1 0,14 7 0,-6 8 0,15 9 0,-5-9 0,4 4 0,-6-15 0,7 11 0,2-11 0,-1 9 0,-1-18 0,-7 0 0,7 5 0,9 1 0,-6-1 0,4-5 0,-7-5 219,-5-10-219,5 3 0,7-3 0,-11 5 0,11-5 0,-7-1 0,17 5 0,-5-3 0,12-1 0,-15-2 0,0-9 0,0 6 0,0-6 0,1 5 0,13-5 0,-10 1 0,11-1 0,7-5 0,-9 0 0,-11 0 0,2 0 0,14-5 0,-11 1 0,-1-2 0,9-6 0,-6 3 0,0-1 0,4-6 0,11 0 0,-9-4 0,-13 4 0,13-9 0,-24 3 0,1-1 0,27-13 0,-20 0 0,0-5 0,-5 9 0,-3-1-234,-1-6 0,-3-1 234,-7 2 0,-2 0 0,-3 5 0,-2-1 0,-1-1 0,-1-2 0,1-19 0,0-3 0,-1 11 0,-1 0 0,-5-12 0,-3-5 0,-4 3 0,-2-5 0,-1 6 0,-2 0 0,-1 0-810,4 14 1,-1-5 0,0 1 0,-1 6 809,-7-6 0,0 3 0,-1-3 0,0 0-272,0 6 0,-1 1 272,-1-3 0,-1 2 0,-1 3 0,0 1 0,0 4 0,-2 1 0,-4-1 0,-2 2 0,4 3 0,-1 2-166,-2 3 1,-2 1 165,-2 3 0,-1 1 0,3 3 0,0 2 0,1 3 0,0 2 94,0-2 0,1 2-94,-19 1 0,-6 2 0,7 9 0,1 4 0,-8 7 0,5 5 349,17-3 0,-1 3 0,5 2 0,1 1 0,-7 5 0,0-1 0</inkml:trace>
  <inkml:trace contextRef="#ctx0" brushRef="#br1" timeOffset="869302">15462 7293 5734,'16'-31'0,"-7"0"0,6 4 0,-6 11 0,8 12 0,-1 19 0,8 16 0,2 20-392,-10-18 0,1 2 392,3 6 0,0 5 0,-1 3 0,1 5 0,-2-3 0,5 10 0,0 1 0,-6-12 0,2 6 0,-1-1 0,-2-6 0,3 11 0,-1-5 0,-2-11 0,1 1 0,-2-4 0,-2-1 0,-1-4 0,12 17 0,-15-7 0,6-15 0,-13-6 0,13-9 0,-14-10 0,7-12 0,-16-24 0,-8 1 0,-10-11 0</inkml:trace>
  <inkml:trace contextRef="#ctx0" brushRef="#br1" timeOffset="869746">15462 8244 5734,'33'20'0,"7"10"0,10 2-686,-22-7 1,2 1 685,5 0 0,4 1 0,1 0 0,3 2 0,1 0 0,-1 0 0,1 0 0,1-1 0,0-2 0,1-1 0,-1 0 0,-1 0 0,-1 1 0,-5-5 0,17 3 0,-18-10 0,-4-4 0,-13-10 435,10-28-435,-21-7 0,-1-11 0,0-6 0,1 15 0,-1-1-51,-4-16 0,1-3 51,6 1 0,0 2-289,-9 11 1,0 1 288,5-9 0,0 2 0,-7-13 0,0 11 0,0 9 642,-7 7-642,-9 8 0,-18 7 0,-8 9 0,-3 12 0,-4 3 0,16 1 0,-2 1 0,-17 2 0,-6 5 0,11 6 0,-2 6 0,4-2-378,-1-1 0,0 2 378,-1 4 0,-3 4 0,7 1 0,8 2 0,4 2 0,-6 6 0,1 2 0,-2 5 0,0-1 0</inkml:trace>
  <inkml:trace contextRef="#ctx0" brushRef="#br1" timeOffset="871224">6135 11189 5734,'-40'0'0,"-3"5"0,5 1 0,-3 3 0,6 1 0,-1 2-479,-9 0 0,0 2 479,7 1 0,2 0 0,3-1 0,0 3 0,-12 9 0,2 3 0,13-5 0,3 3 0,-10 8 0,4 4 0,18-6 0,4 2 0,-1 7 0,0 3-453,3 4 0,2 1 453,2 6 0,1 2-379,-1 5 1,2 2 378,6 0 0,2 1 0,-3-18 0,1 0 0,1 0 0,3-3 0,1 0 0,1 0 0,-1 2 0,0-1 0,1 0 0,3-2 0,2-1 0,1 0 0,0-2 0,1 0 0,3 1-147,6 8 0,5 2 0,3-4 147,3-4 0,3-2 0,3-1 0,-6-6 0,2 0 0,0-2 0,1-3-187,6-1 1,0-5 0,1-4 186,-4-3 0,1-3 0,1-5 0,5-7 0,1-6 0,1-4 0,1-4 0,0-4 0,0-2 0,3 1 0,0-1 0,-3-3 0,-6-4 0,-3-3 0,-3 1 0,3-4 0,-5-1 147,-7-3 0,-4-2-147,-4 4 0,-3-1 0,-3-2 0,-3-1 0,-8 1 0,-3 0 456,-1 2 1,-4 0-457,-22-28 0,-11 6 0,5 31 0,-4 3 0,2 2 0,-4 3 0,-6 6 0,-5 3 0,2 2 0,-10 1 0,0 4-10,5 3 1,-3 1 0,3 2 9,-9 4 0,2 4 0,-1 6 0,1 2 0,2 1 0,1 4 0,0 5 0,2 4 0,4 2 0,4 4 0,1 6 0,3 4 0,5 2 0,4 3 0,11-14 0,1 1 0,1 1 0,1 1 0,1 0 0,-1 0 0</inkml:trace>
  <inkml:trace contextRef="#ctx0" brushRef="#br1" timeOffset="872215">19248 6466 5734,'0'-44'0,"0"5"0,0 33 0,0 11 0,0 31 0,0 12 0,4-11 0,0 2-990,0 0 1,1 1 989,-1 6 0,1 1 0,3 2 0,-1 0-325,-6-2 1,0 0 324,6 4 0,0 0 0,-5-5 0,-2 2 0,3-4 0,0 3 0,-1-3 0,-2 3 0,0-1 0,3 12 0,1-3-111,-2 7 111,5-10 0,-7-11 0,0-10 0,0-5 0,0-6 0,0-4 0,-7-5 0,-2-7 0</inkml:trace>
  <inkml:trace contextRef="#ctx0" brushRef="#br1" timeOffset="872672">18587 7345 5734,'7'40'0,"10"7"0,-6-15 0,4 2 0,7 1 0,8 2 0,2 2 0,4 3 0,5 3 0,0 0 0,-3-3-922,0 2 1,-2-3 0,2 1 921,1-6 0,4 2 0,-3-3 0,-11-5 0,-1 10 826,3-14-826,-7-5 447,-6-15-447,13-35 0,-12-11 0,-4 8 0,1-3-194,-3 0 1,0-1 193,3 2 0,1-1 0,-1-5 0,1-2 0,0 3 0,-1 0 0,-3 0 0,0 0 0,3 3 0,-1 0 0,-6 2 0,0 1 1384,15-24-1384,-15 5 0,-1 11 0,-8 5 0,-8 5 0,-8 9 0,-17 7 0,-10 11 0,-14 8 0,-1 2 0,10 7 0,0 3-294,11-5 0,1 2 294,-13 8 0,2 3 0,13-7 0,2 3 0,-2 6 0,2 3 0,2-3 0,1 2 0,0 6 0,1 3 0,3-3 0,0 0 0</inkml:trace>
  <inkml:trace contextRef="#ctx0" brushRef="#br1" timeOffset="873984">9575 10559 5734,'0'-10'0,"-8"4"0,6 10 0,-5 12 0,0 15 0,5 11 0,-5 9-211,2-18 0,2 1 211,2 0 0,0 1 0,-2 8 0,-1 0 0,4-3 0,0-1 0,0 7 0,0 0-305,0-4 1,0 0 304,0 4 0,0 0 0,0-2 0,0 0 0,0 0 0,0 1 0,0 3 0,0 0 0,3-4 0,1 2 0,-1 1 0,0 5 0,1-3 0,4 4 0,0 0-341,-4-5 0,-2 4 0,1-4 341,4 1 0,1 0 0,-3-4 0,0 3 0,1 0 0,2-3 0,1 0 0,0 0 0,0 0 0,0-1 0,-1-1 0,0 12 0,0-5-113,7 12 113,-6-11 0,1-5 0,4-14 0,-12 3 346,13-18-346,-13 7 558,12-12-558,-12 3 1121,13-10-1121,-6 0 142,22-5-142,-11-5 0,19 0 0,-13-6 0,7 1 0,0-5 0,0-1 0,0-5 0,0-4 0,0-1 0,-12-2 0,-1-3 0,15-16-203,-21 11 0,-3-3 203,11-23 0,-20 29 0,-2-1 0,4-3 0,0 1 0,-12-27 0,-1 2 0,-15 10-80,6 8 80,-21 3 0,12 18 0,-29 2 0,5 15 0,-15 9-222,33 1 0,0 2 222,0 5 0,0 1 0,-1-1 0,1 3 0,-4 12 0,1 4 0,8-10 0,3 1 0,-4 13 0,3 3 0,-8 15 0,21-21 0,1 2 0,-1 0 0,2 0 0,3 2 0,-1 1 0</inkml:trace>
  <inkml:trace contextRef="#ctx0" brushRef="#br1" timeOffset="875131">27451 5691 5734,'9'-26'0,"-2"0"0,-7 19 0,0 18 0,-7 21 0,-2 29 0,1-4 0,-1 5-578,0-10 1,1 1 577,5-6 0,0 3 0,0-3 0,-1 6 0,1-2-317,2-4 1,2 0 316,-1 0 0,0-2 0,0-8 0,0-1 0,0 31-60,0-11 60,0-13 0,0-8 0,-7-5 0,5-13 1066,-13-2-1066,6-10 177,-8-10 0,1-5 0,-1-6 0</inkml:trace>
  <inkml:trace contextRef="#ctx0" brushRef="#br1" timeOffset="875522">26888 6487 5734,'15'8'0,"3"9"0,23 15 0,-17-10 0,1 1-409,4-2 0,1 0 409,3 3 0,0 0 0,-1-2 0,2 1 0,14 6 0,0-2 0,-18-9 0,-1-1 0,14 6 0,-2-2 265,-6-5-265,-2-6 135,-9-5-135,-7-5 0,7-9 0,-6-7 0,13-38 0,-12 2 55,-11 14 0,0 0-55,7-19 0,-13 0 0,5 6 0,-14 4 0,-3 1 0,-6 9 0,-8 6 0,-9 10 0,-9 11 0,-8 5 0,-7 10-267,25-1 0,-2 2 267,-3 4 0,-1 1 0,-4 1 0,1 2 0,0 5 0,-1 3-96,-3 0 1,0 3 0,-1 5 0,0 2 0,-3 2-1,-1-1 1</inkml:trace>
  <inkml:trace contextRef="#ctx0" brushRef="#br1" timeOffset="876962">13196 11499 5734,'-7'-11'0,"-2"6"0,-1 16 0,-4 9 0,4 7 0,-6 8 0,-1 2 0,5-3 0,1 1 0,-8 18-164,11-14 0,0 1 164,-7 13 0,13 3 0,-13-4 0,14-1 0,-7 6 0,8 0 0,0 1 0,0-2 0,0-19 0,0 0 0,0 16 0,4-17 0,0-3 0,-3 4 0,7-1 0,-1-5 0,2-5 0,8 4 0,-8-4 0,20 14 0,-1 8 0,7-9 0,3 0 0,-19-19 0,12-4 328,-5-1-328,7-9 0,0-1 0,0-5 0,0 0 0,0 0 0,8 0 0,-7-5 0,7-5 0,7-16 0,-4 3 0,-2-11 0,-3 8 0,-14-5 0,1-5 0,-2-5 0,-8-6 0,1-1 0,0-2 0,-8 3 0,-2 0 0,-7-13 0,-7 20 0,-2-9 0,-8 22 0,0-3 0,-6 4 0,-3 9 0,-7-2 0,7 13 0,-27 1 0,14 0 0,-25 5 0,22 9 0,7 0 0,0 3 0,-13 16-146,12-11 0,0 1 146,-6 18 0,2-4 0,15-3 0,2 0 0,-6 8-15,8-7 0,3 3 15,8 4 0,3 1 0,-9 26 0,11-17 0,1 1 0,0-15 0,0 1 0</inkml:trace>
  <inkml:trace contextRef="#ctx0" brushRef="#br1" timeOffset="921125">20687 9670 5734,'-31'-5'0,"11"4"0,-4-8 0,24 8 0,24-8 0,11 3 0,29-9-486,-24 8 0,3-2 486,6-5 0,3-2-1024,-10 6 1,2-1 0,0 0 1023,3-2 0,0-1 0,1 0 0,1 0 0,1 0 0,1 0-275,2-1 1,1 0-1,3-1 275,-6 3 0,3-1 0,0-1 0,-4 1 0,1-2 0,-3-1 0,2 1 0,0 1 0,5-1 0,-3 1 0,-7 1 0,-1-1 0,-5 1 0,3-1 0,-5 2 0,-6 2 564,-29 6-564,-19 0 0,-18 12 0,-9 4 0,4-2 0,-2 1 576,-1 2 1,-4 2-1,1 0-576,-16 6 0,-1 1-145,14-5 1,-1-1 0,0 1 144,-2 1 0,-1 1 0,0-1 0,-3 0 0,-1 0 0,-3 1 0,1-1 0,-5 1 0,0 0 0,3-1 0,-2-1 0,3-1 0,-2 1 0,7-2 0,-3 2 0,2-1 0,2-2 0,-2-1 0,2-2 0,4-1-186,2 1 1,3-2 185,-16 3 0,21-9 0,43-15 0,27-5 0,6 5 0,17-4 0,8 0 0,0-1 0,-6 2-277,8-4 0,-4 2 1,8-2 276,-12 5 0,7-2 0,6-1 0,1 0 0,-1 1 0,-4 0 0,-7 2-154,6-1 1,-7 2 0,-1 1-1,3-1 154,-3 0 0,2 0 0,0 0 0,-1 0 0,-2 1 0,2 1 0,-2 0 0,-3 1 0,-4 0-77,12-6 1,-4 1 76,11-2 0,-9 1 0,-24 1 0,-31-3 0,-21 7 0,-27 5 0,-9 4 0,14 4 0,-4 2 67,-4 1 1,-7 1-1,-3 1 1,6 0-68,5 3 0,3 0 0,-4 1 0,-1-2 0,-3 1 0,-1 0 0,4 0-167,1 1 1,2 1 0,1-1 166,-1 1 0,0-1 0,2 0 0,-15 4 0,2-1 42,-5-2 1,5-2-43,-6 2 0,25-11 0,67-10 0,21-4 0,2-2 0,7-2-37,-2 2 0,6-2 0,0 1 37,0-2 0,1 0 0,1 0 160,-15 6 1,1 0 0,0 0 0,1 0-161,2-2 0,1 1 0,0 0 0,0 0 0,-1 1 0,-1 0 0,0 0 0,-1 1 0,12-4 0,-2 0 0,-2 0 0,-7 3 0,-2-1 0,-3 0 4,13-3 0,-6-1-4,-17 2 0,-6 1 0,2-12 0,-42 6 0,-48 11 0,13 11 0,-4 3 252,-12 2 1,-5 4-253,17-1 0,-2 1 0,0 2-234,-5 1 0,0 1 0,-1 0 234,-2 0 0,0 0 0,0 1 0,-3 1 0,0 1 0,1 0-320,1-1 0,1 0 1,0-1 319,3 1 0,0-1 0,0 1 0,-8 3 0,-1 2 0,5-1 0,-4 5 0,7-1 0,3-3 0,18 1 0,38 2 0,29-22 0,18-12 0,1 0 0,-10 1 0,1 0 0,5-2 0,7-1 0,8-2 0,3-1 0,0 0 0,-6 1 0,-5 0 0,-5 0 0,1 0 0,3 0 0,1 0 0,4 1 0,0-1 0,-1 1 0,-5 1 0,8-2 0,-6 0 0,-1 1 0,-4 1 0,-2 0 0,-3 0 0,9 0 0,-7-2 228,6-21-228,-52 22 0,-52-6 0,2 20 0,-12 8 0,1 0-76,10-4 0,1 0 0,-7 3 76,8 0 0,-8 2 0,-2 1 0,-1 1 0,2-1 0,5 0 0,-2 1 0,5-1 0,1 1 0,-4 0 0,-2 1 0,-3-1 0,-1 2 0,1-1 0,3 1 0,-1 1 0,2 0 0,2 1 0,2-3 475,0 0 1,2-2 0,1 1-476,-1 2 0,0 2 0,18-2 0,20-3 0,54-11 0,6-6 0,7-4 13,-12 1 0,3-2 0,0 0-13,9-2 0,1-1 0,2 0 20,-10 3 0,2 1 1,0-1-1,0 0-20,0-1 0,0-1 0,1 0 0,-1 1 0,0 1 0,1 0 0,-1 1 0,-1-1 0,13-3 0,-2 1 0,1-1 18,2 1 1,-1 0-1,-5-1-18,2-4 0,-12-1 0,-16-9 0,-92 13 0,17 14 0,-6 4 0,-2 1-362,1 2 0,0 1 0,-1 1 362,-5 1 0,0 2 0,-1 0 0,-3 1 0,0 2 0,-5 1-66,13-1 1,-5 2 0,0 1 0,0-1 0,3 0 65,1 0 0,2 0 0,0 0 0,-2 1-48,-9 3 1,-4 2-1,2 0 1,6-1 47,9-2 0,5-1 0,2 1 0,-8 4 0,6 1 0,-7 17 0,50-14 0,50-12 0,-4-13 0,7-4 0,-9-2 0,2-1 0,6-1 0,-1-1 0,6-2 0,3 0 0,0-1 0,-3 0 0,1-2 0,-3 0 0,2-1 0,6-1 0,-11 4 0,6-2 0,3-1 0,3 0 0,-1 0 0,-2 0 0,-4 1 0,-6 0 0,8-3 0,-8 0 0,0 1 0,3-2 0,5 0 0,8-2 0,-2 0 0,-7 0 0,-15 1 1517,3-18-1517,-87-8 0,-3 33 0,-11 7-320,5 1 1,-5 1 0,-3 4 319,-3 4 0,-4 3 0,0 1 0,2 1-126,12-2 1,2 1 0,0 1 0,-6 1 125,-1 1 0,-7 2 0,-2 1 0,-1 1 0,4-1 0,7-1 143,1 0 0,6 0 1,1-1-1,-3 2-143,-13 4 0,-4 0 0,2 1 0,8-1 0,-5 6 0,7-2 0,3-5 0,6 1 0,-5 15-26,42-10 26,44-10 0,7-16 0,13-8 0,4-2 0,-2 0 0,4-2 0,2-1 0,0 0-121,-11 0 0,1 1 0,0-2 0,0 1 0,1-1 121,4 0 0,1 0 0,1-1 0,-3 1 0,-3 0 0,13-5 0,-4 0 0,-2 1 0,-2 2 0,0 0 0,-4 1 241,-8 0 1,-2 0 0,-3-1-242,17-13 0,-11-2 1619,-19-6-1619,-42-11 0,-23 38 0,-16 11 0,-1 1-373,6-3 1,1 0 0,-6 4 372,-2 3 0,-7 3 0,-3 2 0,1 0 0,5 0 54,5 0 1,3 0 0,1 1 0,-3 1-55,0 1 0,-4 1 0,0 1 0,1 0 0,4-1 0,-11 6 0,5-1 0,2 1 0,3 1 0,1 1 0,3-1 2,5-4 1,1 0 0,4 4-3,-12 21 0,10 3 0,10 8 0,41 10 0,29-51 0,18-13 0,1-1 0,-8-1 0,0-2 0,5-2-364,3 0 1,5-1-1,1-2 1,-4-1 363,-9 0 0,-2-2 0,-1 0 0,1 0 0,0 0 0,0-1 0,0-1 0,-2 1 0,12-2 0,-2-1 0,-1-1 0,-6-1 0,-1-1 0,-2 1 0,9-2 0,-6-2 0,-10-2 0,-9-3 884,-13-15-884,-38 0 0,-9 22 0,-10 5 606,-9 2 1,-5 4-607,-5-1 0,-3 5-657,12 6 1,-2 2 0,1 2 656,-1 0 0,0 0 0,-1 2 0,-4 4 0,0 1 0,-1 1 246,2-2 1,-1 1 0,-1 2-247,6 1 0,-2 3 0,0 0 0,4-1 0,0-1 0,3-1 0,0 3 0,-7 5 0,-1 2 0,9 0 0,14-4 0,9 1 0,4 19 0,43-10 0,7-20 0,8-6-84,7-1 1,5-3 83,-8-3 0,4-1 0,4-3 74,8-1 0,6-3 0,2-1 0,-4 0-74,-10 2 0,-3-1 0,1 0 0,2-1 0,1 1 0,4-1 0,0 0 0,-2-1 0,-5 0 0,8-4 0,-5-1 0,2-1 0,-8 4 0,3-1 0,-2-1 0,-5 0-395,13-8 1,-4-2 394,-10 7 0,0-1 0,-12-1 0,-15-16 0,-64-3 0,16 27 0,-6 3 47,-26-2 1,-4 5-48,7 7 0,0 4 305,11 0 1,-2 2 0,1 0-306,1 4 0,1 0 0,-1 1 0,-4 1 0,-1 0 0,1 1 0,7 1 0,0 2 0,1 0 0,2 1 0,1 0 0,1 1 711,-12 7 1,5 3-712,11-1 0,4 2 0,-8 18 0,47-1 0,28-14 0,-4-20 0,4-3 66,8-2 1,4-5-67,9-7 0,4-4-499,-14 3 1,1-1 0,1-2 498,4-3 0,1-2 0,0-1 0,5-2 0,0-2 0,-1-1-254,-1 0 0,0-1 0,-1-1 254,-1-3 0,-1 0 0,-2-2 0,-3 0 0,-1 0 0,-2-2 0,-5 1 0,-1-1 0,-2-2-157,-5-1 1,-1-1 0,-3-5 156,3-13 0,-4-6 0,-4 1 0,-7 14 0,-3 1 0,-5-4 0,-4-10 0,-4-5 0,-4-1 0,-3 8-25,-13-11 0,-6 5 25,2 7 0,-4-2 0,-3 6 0,2 14 0,-2 4 0,-6 2 0,-6 2 0,-5 1 0,-2 1 0,1 3 0,-5-2 0,0 2 0,-5 2 58,-1 1 0,-5 0 1,-1 3-1,2 3-58,9 4 0,2 4 0,0 1 0,-1 1 0,-4 2 0,0 0 0,-1 2 0,1 1 0,-2 1 0,-1 0 0,1 2 0,0 2 0,-1 1 0,0 1 0,0 3 0,-2 1 0,4 1 0,-2 3 0,-1 0 0,2 2 0,2-2 0,-1 2 0,3-1 0,1 0 0,-1 4 0,7-2 0,-1 3 0,0 0 0,3 1 0,4 0-78,-5 7 0,5 0 1,4 3 77,5 0 0,4 2 0,2 5 0,-1 15 0,5 7 0,3-2 0,7-12 0,2-1 0,4 2 0,1 13 0,4 4 0,5-5 0,5-18 0,3-3 0,6 1 0,7-1 0,7 2 0,3-1 0,-1-3 0,3-1 0,2-3 0,3 0 0,2-1 0,4 1 0,2-2 0,0-6 0,6-3 0,1-5 0,1-3 0,6-1 0,2-2 0,1-3 0,-14-3 0,1-2 0,0-2 0,1-1 0,-1-1 0,1-2 0,0-2 0,4-2 0,1-3 0,4-2 0,0-2 0,0 0 0,-3-1 0,0-1 0,-2 0 0,-1-2 0,2-1 0,-5 0 0,3 0 0,-1-2 0,0-2 0,-2-1 0,6-7 0,-2-3 0,-2-2 0,-4 1 0,-2-2 0,-4 0 0,1-6 0,-1-5 0,2-7 0,-3-1 0,-8 2 0,-10 5 0,-7 2 0,-1-3 5,3-7 0,-3-3 0,-11-3-5,-17 5 0,-11-4 0,-5 1 0,2 6 0,3 7 0,-2 3 0,-7 0 249,-7-2 0,-8-4 0,-6 0 0,-3 5 0,1 9-249,3 12 0,0 7 0,-2 4 0,-3 3 0,-1-1-210,-3 1 0,-3 2 0,-2 0 0,-1 3 0,1 1 0,3 2 210,-4 2 0,2 2 0,1 3 0,1 1 0,0 2 0,0 1 0,0 2 0,1 2 0,3 2 0,2 4 0,-5 8 0,4 5 0,2 1 0,5 0 0,-1 0 0,5 1 0,2 3 0,7-2 0,0 4 0,4 1 0,11 3 0,12 14 0,13 3 0,7-3 0,2-11 0,5-3 0,4 1 0,1-2 0,2 2 0,4-2 0,2-5 0,13-1 0,3-6 0,2-3 0,2 1 0,2-2 0,1-3 0,3-1 0,2-3 0,7-4 0,-12-9 0,8-3 0,2-3 0,2 0 0,-3-2 0,-4 1 0,2 0 0,-4-1 0,-1-1 0,5-2 0,-6-1 0,5-2 0,2 0 0,-2-1 0,-3-2 0,-8-1 0,7-5 0,-9-2 0,-3-2 0,10-11 0,-7-7 0,-15-2 0,-4-6 0,-7 0 0,-5-8 0,-12-4 0,-9 7 0,-7-7 0,-5 0 0,-4 6 18,-5 7 0,-5 4 0,-4 0-18,-1 0 0,-4-3 0,-2 3 0,-1 5 0,-8 2 0,-2 7 0,-1 2 0,-5 3 0,-2 4 0,-1 2-14,12 5 1,-2 1-1,0 3 1,0 2 13,0 2 0,0 4 0,-1 1 0,1 3 0,-3 0 0,0 2 0,-1 3 0,-1 5 0,3 4 0,-3 4 0,0 4 0,2 0 0,4 1 0,3 0 0,4 2 0,1 1 0,0 2 0,-9 8 0,-2 3 0,4 2 0,11 0 0,15 3 0,8 0 0,5 0 0,1-3 0,4 0 0,7 0 158,9 0 1,7 0 0,4-2-159,3-3 0,4-2 0,5-3-159,7 1 0,4-3 1,4-4 158,4-3 0,4-4 0,1-3 0,5-2 0,2-4 0,1-3 0,-12-5 0,0-3 0,2-1 0,-1-2 0,4-1 0,0-2 0,0-2 0,0 0 0,0-2 0,1-1 0,-1-2 0,0 0 0,1-2 0,-1-1 0,0-2 0,-1-1 0,-4-1 0,0-1 0,-2-2 0,-1-1 0,-2-1 0,-2-2 0,-1-1 0,-2-1 0,8-9 0,-4-3 0,-3-1 0,-5-2 0,-3-1 0,-5-2 0,-4-2 0,-5-1 0,-5-2 0,-6-1 0,-5-2 0,-4 0 0,-3 0 0,-4-1 0,-8-1 0,-8 1 0,-9-1 0,-5 1 0,-4 3 0,-4 5 0,-6 3 0,-3 4 0,-6 2 0,10 10 0,-3 0 0,-3 2 0,-2 3 0,-1 4 0,0 5 0,-5 3 0,-3 4 0,-1 5 0,0 4 0,-1 6 0,2 4 0,8 4 0,-1 4 0,0 5 0,0 3 0,1 2 0,1 2 0,3 1 0,3-1 0,0 1 0,0 1 0,1 0 0,3 3 0,5 2 0,7 3 0,8 5 0,10 5 0,8 6 0,7 5 0,4 2 0,5 1 0,2-4 0,1-4 0,1-7 0,1 13 0,3-5 0,9-8 0,18-10 0,-4-23 0,12-4 0,9-3 0,8-4 0,5-3 0,4-3 0,1-2 0,-2-3 0,-2-2 0,-6-2 0,-7-1 0,-9-1 0,8-7 0,-11-5 0,-5-4 0,3-2 0,7-3 0,-5 5 0,8-2 0,6-2 0,2-1 0,0-2 0,-1-1 0,-4 0 0,-7-1 0,-8 1 0,-11 1 0,1-25 0,-17 0 0,-5-1 0,0 0 0,-4-1 0,-5-1 0,-5 1 0,-5-1 0,-4 2 0,-3 1 0,-4 1 0,-4 2 10,-1-3 1,-4 1 0,-16 23-11,9 30 0,-12 9 0,-8 9 0,-8 6 0,-5 7 0,-4 5 0,0 4 0,0 2 0,3 2 0,5 0 0,7-1 0,9-3 0,11-2 0,12-5 0,20 32 0,27-1 0,-23 6-3,-23-30 0,-17 5 1,-13 3-1,-9 3 0,-6 1 1,-2 1-1,2-2 0,5-1 1,9-3-1,13-5 0,15-5 1,20-6 2,31 3 0,28-7 0,17-6 0,7-5 0,-3-5 0,-13-4 0,5-4 0,-7-10 0,6-11 0,-15-3 0,6-8 0,3-6 0,1-3 0,-2-1 0,-5 1 0,-7 5 0,0-1 0,-6 3 0,-4-2 0,2-9 0,-3-1 0,3-8 0,2-6 0,-3-1 0,-5 0 0,-9 5 0,-13 6 0,-17-10 0,-17 6 0,-5 0 0,6 1 0,-2-3 0,-8 3 0,-13 7 0,4 20 0,-8 3 0,-8 3 0,-5 3 0,-3 2 0,0 3 0,0 2 0,4 3 0,4 1 0,-6 4 0,4 5 0,1 5 0,0 0 0,-3 1 0,-4-2 0,6-5 0,-4-1 0,-4-2 0,-2 0 0,1 1 0,1 2 0,3 3 0,5 4 0,6 5 0,-12 14 0,6 7 0,6 4 0,5 4 0,6 2 0,4 7 0,7 5 0,6 1 0,2-2 0,-3 2 0,5-1 0,15 5 0,12-13 0,8 6 0,7 3 0,5-2 0,3-4 0,3-9 0,6-7 0,4-8 0,5-4 0,1-1 0,1 2 0,-1 3 0,2 1 0,1 1 0,2-3 0,0-4 0,-1-6 0,8-7 0,0-5 0,1-6 0,-1-2 0,-3-1 0,3-2 0,-2-4 0,-1-1 0,-1-2 0,-1-1 0,-2 0 0,1-3 0,1-3 0,-1-1 0,2-3 0,0-3 0,-2-2 0,-2-2 0,-4-2 0,-3-3 0,-1-1 0,-1-4 0,-2-2 0,3-6 0,0-3 0,-3-3 0,-5-3 0,-8-3 0,-12 4 0,-4-4 0,-5-2 0,-5-1 0,-5 2 0,-4 5 0,-7-1 0,-8 2 0,-4 3 0,-3 1 0,-1 1 0,0-1 0,-2 0 0,-2 2 0,-4 5 0,-6 10 0,-12 9 0,-7 8 0,-5 8 0,0 5 0,3 5 0,5 5 0,1 8 0,1 3 0,0 2 0,-1-1 0,-2-1 0,-1-1 0,1 2 0,1 2 0,3 4 0,2 4 0,1 5 0,1 1 0,4 1 0,4 0 0,3-2 0,4-1 0,3 1 0,3 6 0,0 13 0,3 5 0,4 3 0,3-4 0,0-1 0,4-1 0,5 2 0,5-3 0,4 4 0,4-2 0,6-5 0,8-6 0,6-4 0,5-2 0,4-2 0,5-2 0,2-4 0,3-2 0,3-3 0,2-4 0,5-4 0,2-4 0,5-3 0,3-5 0,5-3 0,3-3 0,-1-4 0,-13-2 0,1-4 0,0-3 0,1 0 0,-1 0 0,1 2 0,0 0 0,0-1 0,-1-4 0,-1-7 0,-3-5 0,3-4 0,-2-4 0,-4-4 0,-9-5 0,-11-5 0,-16 0 0,-10-6 0,-8-4 0,-5-4 0,-4 0 0,-1 0 0,1 4 0,2 5 0,3-11 0,2 2 0,-2 4 0,-9 3 0,-13 4 0,-2 17 0,-10-2 0,-6 1 0,-7 0 0,-3 4 0,-2 3 0,0 7 0,3 6 0,3 9 0,6 10 0,-3 14 0,3 15 0,2 11 0,2 7 0,1 5 0,1 1 0,0-2 0,1-5 0,-5-2 0,-3-1 0,0-1 0,2 2 0,7 1 0,10 3 0,11 2 0,13 8 0,11 8 0,8 3 0,7-1 0,6-4 0,5-8 0,2-12 0,16 0 0,9-13 0,7-12 0,9-13 0,-25-12 0,7-7 0,5-6 0,5-6 0,2-5 0,1-2 0,0-3 0,-1 0 0,-4-1 0,-5 2 0,-6 3 0,-7 2 0,14-12 0,-12 2 0,-4-3 0,7-8 0,-4 8 0,9-6 0,6-5 0,1-3 0,-2-1 0,-6 2 0,-10 1 0,-13 5 0,-18 6 0,-24-5 0,-22 4 0,-8 4 0,2 2 0,0-2 0,-1 4 0,-6 3 0,1 4 0,-4 1 0,-4 5 0,-1 7 0,-8 10 0,-3 8 0,-1 7 0,4 1 0,12 0 0,2 2 0,0 3 0,-2 2 0,-1 1 0,-3 1 0,0 3 0,1 2 0,5 1 0,2 4 0,4 2 0,3 2 0,0 0 0,1 0 0,1 1 0,2 2 0,2 4 0,-2 10 0,2 6 0,3 1 0,6-3 0,1 0 0,5-3 0,9 5 0,10 3 0,6 4 0,6-1 0,6-9 0,3-13 0,6-7 0,5-2 0,14 9 0,8-2 0,1-9 0,-7-15 0,0-7 0,1-3 0,3 4 0,1-3 0,3-20 0,-21-9 0,2-13 0,3-11 0,1-7 0,1-5 0,-1-4 0,0-1 0,-3 2 0,-2 3 0,-4 6 0,-4 9 409,14-13 1,-3 9-1,-11 0 1,-19-5-410,-17 6 0,-14-9 0,-9-5 0,-8 1 0,-4 3 0,-2 9 0,1 12 0,3 16 0,-9 20 0,-1 21 0,-2 14 0,-4 7 0,-4-1 100,16-16 1,-7 3 0,-5 3 0,-4 1 0,-1 3-1,1 0 1,1 2 0,4 0 0,6 1 0,8 0 0,9 0-1,12-1-100,7 24 0,18 2 0,12 1 0,8-3 0,0-3 0,1-6 0,4 0 0,5-3 0,6-7 0,7-8-248,8-11 0,11-9 0,5-7 0,3-5 0,-4-3 0,-5-2 248,2-2 0,-4-3 0,-1-8 0,1-7 0,-13-2 0,2-5 0,2-6 0,-1-2 0,-4-1 0,-5 0 0,-8 3-73,5-12 0,-10 1 0,-8-11 73,-9 1 0,-2-11 0,-5-5 0,-4 0 0,-7 5 0,-6 12 0,-14-4 0,-12 11 0,-11 5-190,7 15 0,-9-1 0,-6 3 0,-1 4 0,2 5 0,4 9 190,-4 6 0,3 8 0,1 9 0,-3 10 0,13 2 0,-4 8 0,-3 8 0,0 4 0,1 3 0,2 0 0,4 0 0,7-4 0,7-4 0,1 7 0,9-4 0,6 1 0,2 5 0,0 13 0,2 9 0,4 1 0,8-8 0,13-18 0,18-13 0,13-16 0,7-13 0,-5-13 0,9-11 0,6-9 0,2-5 0,-2-3 0,-7 2 0,-10 3 0,7-8 0,-12-1 0,0-12 0,-14 8 0,4-11 0,1-6 0,-1-4 0,-2 0 0,-5 2 0,-6 5 0,-8 9 0,-6-11 0,-11 8 0,-14 0 0,-14 1 0,-13-5 0,-9 2 0,-1 11 0,6 17 0,3 20 0,2 15 0,-4 4 117,-2 0 1,-7 2 0,-1 4-1,4 4 1,8 2-118,1 16 0,8 6 0,4 2 0,0 1 0,2 1 0,3 1 0,1 0 0,2 1 0,3 0 0,5-1 0,3 1 0,3-1-95,1-5 1,4 1 0,5 0 94,13 9 0,7 1 0,4-5 0,6 1 0,8-6 392,-1-9 0,6-2 0,1-9-392,14-10 0,2-11 0,6-5 0,2-6 0,-22-4 0,-1-2 0,1-2-231,5-3 0,-1-4 1,-1-2 230,-4-2 0,-2-2 0,-1-2 0,1 1 0,0-2 0,-3-9 0,-9-6 0,-2-8 0,-2-4 0,-2-1 0,-3 5 0,2-6 0,-3 2 0,-3-4 8,-3 3 1,0-5 0,-2-2-1,-4 3 1,-4 5-9,-8-2 0,-5 5 0,-4 2 0,-3 1 0,-3 1 0,-3 2 0,2 3 0,-3 3 0,-9 6 0,-14 6 0,-11 4 0,-7 9 0,-1 14-104,18 11 0,-3 12 0,-3 6 0,0 6 0,-2 2 0,2 0 0,1-4 0,2-5 104,-13-2 0,1-5 0,2-2 0,1 6 0,2 11 0,13 1 0,-1 8 0,-2 6 0,2 4 0,1 1 0,4 0 0,6-2 0,5-6 0,9-6 0,1 9 0,12-6 0,15-1 0,19-3 0,16 1 0,10-1 0,2-7 0,-7-8 0,-3-10 0,-1-10 0,7-5 0,3-5 0,11-3 0,4-4 0,0-6 0,-8-6 0,-12-7 0,-7-15 0,-6-10 0,-9-6 0,-12 2 0,-17 9 0,-22 12 0,-19 6 0,-9 3 0,0-1 0,10-3 0,10-14 0,8-6 0,-3 6 0,-12 15 0,-7 21 0,-11 10 0,-8 8 0,-3 7 0,3 3 0,7 3 0,11 0 0,-3 15 0,12 7 0,3 1 0,1-4 0,3 2 0,4 4 0,3 15 0,5 6 0,3-4 0,0 3 0,9 0 126,8-8 0,7 2 0,6-7-126,12-7 0,7-6 0,6-3 0,7-6 0,12-6 0,5-7 0,-4-4 0,1-5-126,-9-5 0,1-3 0,0-3 126,-4-2 0,-1-2 0,1-2 0,2 0 0,0-1 0,-1-3 0,-2-1 0,-1-2 0,1-4 0,10-8 0,1-5 0,-4-5 0,-7-7 0,-3-6 0,-1 0 0,2 4 0,0-2 0,-12-9 0,-20-1 0,-9-10 0,-7-4 0,-2 3 0,0 10 0,-1 10 0,-3 6 0,-4-3 0,-6-14 0,-5-8 0,-5 4 0,-2 18 0,-11 16 0,-8 16 0,-2 10 0,-6 7 0,1 3 0,11 0 0,2 2 0,-4 5 0,2 6 0,-4 5 0,-2 4 0,2 0 0,6 0 0,-6 7 0,5 0 0,0 4 0,0 0 0,-1 4 0,1 1 0,6-1 0,7 0 0,4-1 0,4 1 0,2 2 0,3 1 0,3-1 0,0 17 0,8-1 0,9 0 0,5-2 0,4-7 0,6-3 0,9-2 0,7-5 526,4-7 1,3-4-527,4-2 0,6-6 0,1-7 0,6-6 0,4-16-151,-13-14 1,6-14-1,2-10 1,1-4-1,-1-2 1,-3 5 0,-5 7 150,3 4 0,-5 6 0,-1-2 0,1-8 0,-2-4 0,5-7 0,2-7 0,-2-1 0,-6 2 0,-10 5 0,-16 8 70,-21-15 0,-15 8-70,1 1 0,-5 5 0,-4 4 0,-8 6 0,-21 1 0,-5 10 0,9 14 0,-5 10 126,9 7 0,-6 6 0,0 5 0,3 4-126,6 7 0,2 6 0,2 2 0,0 1-161,-2-2 0,0 1 0,1 1 0,3 2 161,2 1 0,2 3 0,3 0 0,6-3 0,-3 17 0,8-3 0,3-1 0,7-2 0,12-8 0,7-2 110,1-2 1,10-5-111,18-10 0,13-6 0,4-8 0,-3-10 0,5-7 0,2-5 0,1 0-45,-5 1 1,1-1 0,1-2 0,0-2 0,-2-6 44,4-6 0,0-6 0,-2-3 0,-2-1 0,-5 1 0,-3 1 0,-4-1 0,-3-1 0,-4-1 0,4-12 0,-6-1 0,-6-2 375,-8 4 1,-4-2-1,-6 4-375,-4-2 0,-6 2 836,-1-13 1,-12 10-837,-20 26 0,-9 13 0,-17 16 0,-3 11-807,22-4 1,1 3-1,-1 3 807,-9 8 0,-1 4 0,4 2 0,-1 11 0,5 1-190,-3 1 1,4 1 189,8-3 0,3 0 74,5-2 0,5-1-74,7-4 0,4-2 0,4 23 0,23-12 0,17-15 0,8-23 0,5-5 0,-10-1 0,3-5 0,9-7 0,4-6 0,-3-2 221,-2-3 0,-2-4-221,-7 2 0,1-2 0,-4-2 0,1-8 0,-6-3 723,-3-4 0,-4-3-723,-5 1 0,-3-2 0,-1-2 0,-4-1 0,-8 6 0,-3 2 107,-1 4 0,-5 2-107,-26-22 0,-17 25 0,-8 22 0,21 12 0,0 7-224,3 9 0,0 5 224,-6 3 0,-1 5 663,3 6 1,1 4-664,-5 5 0,1 1 0,6 0 0,2 0 0,-1 2 0,4 0 103,11-7 1,3 0-104,2-3 0,4-1 0,18 24 0,17-15 0,18-12 0,14-19 0,9-11 0,-29-11 0,1-3 0,-1 0 0,1-4 0,19-20 0,-3-6 0,-20 11 0,0-4 0,3-9 0,3-8 0,-9 3-261,-13 0 0,-5 0 261,9-14 0,-7-1 0,-17 6 0,-11 4 209,-6 13 0,-9 8-209,-19 12 0,-6 13 0,0 12 0,0 13-634,9 5 1,0 8 0,3 1 633,8-2 0,4 1 0,-1 1 0,-1 3 0,1 1 0,1 0-61,3 0 1,1-1-1,1 3 61,-3 11 0,2 3 0,3-4 0,1 2 0,6 1 0,7-5 0,5 2 0,6-7 0,25 14 244,-3-28 1,7-8-245,14-16 0,3-10 0,-8-4 0,1-4-139,14-4 0,0-7 139,-19-4 0,-2-5 0,-2 1 981,5-6 0,-3-1-981,-4 1 0,-1-3 0,-4 0 0,-3-6 0,-4 1 0,-1 2 0,-3-1 0,-5-1 0,-3 0 208,-6 6 0,-2 2-208,-2 3 0,-4 2 0,-24-19 72,-4 21-72,-14 21 0,-8 20-2,27 6 0,1 4 2,-4 4 0,0 5 0,1 7 0,-1 5 0,2 0 0,-3 6 0,2 0 39,4-4 0,0 2 0,5-3-39,4 1 0,5-3 0,4-6 0,3-1 0,7 24-374,10-16 374,21-10-194,26-15 194,5-16 0,-20-13 0,5-8 0,-3-2 0,4-14 0,-3-4-87,-10 8 0,-1-1 0,-4 0 87,2-12 0,-10 1 0,-14 4 0,-7 1 799,-8-11-799,-12 1 0,-21 35 0,-10 15 0,-1 15-500,19-3 1,-1 3 499,4 6 0,0 4 0,-1-2 0,1 2-64,-1 5 1,3 1 63,5-3 0,2 1 0,2 2 0,3 0 0,-2 27 642,17 7-642,9-25 0,22-1 0,19-28 1817,-4-16-1817,-3-5 0,-1-5 0,-2-18 92,-8 8 1,-2-1-93,-4-17 90,-2-2-90,-7-20 0,-8 23 0,-2-17 0,-7 33 0,-7 1 0,5 8 0,-13 3 0,6 3 0</inkml:trace>
  <inkml:trace contextRef="#ctx0" brushRef="#br1" timeOffset="923776">16007 5319 5734,'-16'0'0,"29"0"0,7 0 0,37 0 0,-17-2 0,1-1 0,23-2-390,-20-1 1,-2 1 389,10-1 253,-3-3-253,-1 8 129,-20-3-129,3 4 0,-29 18 0,-4 0 0,-15 22 0,-6 6 0,4 16-922,3-26 0,1 2 922,5 5 0,2 6 0,-5 0 0,-1 9 0,-1 1 0,3-7 0,4 8 0,0 1-206,-3-7 0,-2 8 0,0-2 0,6-13 206,5 11 0,-6 0 0,8-32 0,0-24 0,0-27 0,0-11 0,0-24 0,0 9 0,0-7 0,0-4 0</inkml:trace>
  <inkml:trace contextRef="#ctx0" brushRef="#br1" timeOffset="924123">15991 5805 5734,'-17'-6'0,"23"1"0,5 5 0,29 0 0,10 0 0,9 5-591,-1-4 591,7 8 0,-14-8 0,-14 4 0,-2 0 0,3-4 193,8 3-193,-29-4 98,-1 0-98,-6-4 0,-3-2 0,-7-4 75,0-1 0,-7 1 0,-3 0 0</inkml:trace>
  <inkml:trace contextRef="#ctx0" brushRef="#br1" timeOffset="924673">16933 5856 5734,'-25'11'0,"-14"-1"0,11 0 0,25 1 0,8-6 0,43 0 0,-10-6 0,3-3 0,2 0 0,2-2 0,17-1 0,-1-2-123,-19 1 0,-5 0 123,26-2 0,-39 0 0,-8 9 0,1-3 0,-15 4 0,-4 4 0,-15 2 0</inkml:trace>
  <inkml:trace contextRef="#ctx0" brushRef="#br1" timeOffset="925147">17843 5536 5734,'0'-16'0,"0"1"0,0 5 0,0-1 0,-8 5 0,-1 11 0,-15 16 0,-1 16 0,-8 14 0,14-6 0,0 9 0,2-4 0,-4-1 0,3 1-375,3 6 1,1 5-1,2-7 375,3-8 0,4-3 0,7-1 0,3-2 0,-3-3 0,5-1-184,17 2 0,6-5 184,17 7 0,-8-19 0,3-9 0,6-14 0,0-9 0,-11 1 0,-1-3 0,6-9 0,-3-2 0,9-19 0,-15-3 0,-28 3 0,-6-1 0,-3-4-51,-12 7 1,-8 5 50,-19 15 0,-14 11 0,6 10 0,-13 10 0,12 11 0,-5 5 0,15 5 0,-6 5 0,21 1 0,-12-1 0,21 5 0,-6-5 0</inkml:trace>
  <inkml:trace contextRef="#ctx0" brushRef="#br1" timeOffset="942408">19579 10042 5734,'54'-12'0,"1"0"0,-3 1 0,4-1 0,-2-2 0,4-1 0,1-1-1887,0 2 0,1 1 0,1-2 1887,-12 1 0,1 0 0,0 0 0,1-1 0,4 1 0,1 0 0,1 0 0,-1-1 70,1 0 1,0 0-1,0-1 1,4 0-71,-1 0 0,4-2 0,1 1 0,-2-1 0,-3 2-89,0 0 0,-4 0 0,0 1 1,2-1 88,-4 1 0,3 0 0,0 0 0,-1 0 0,-3 0 0,1 1 0,-2-1 0,-3 2 0,-2 0 0,1 1 0,-4 1 0,0 0 0,6-1 0,-1 0 0,-6 1 750,16-8-750,-19 7 890,-16 2-890,-22 5 2228,-11 5-2228,-24 9 0,-32 3 72,29-1 0,-5 3-72,-2-2 0,-7 0 0,-2 1 0,2 0-466,-3 0 1,2 1-1,-5 0 466,-2 1 0,-6 2 0,-2 0 0,-1-2 0,5-2 0,-2-2 0,-1 0 0,0 0 0,3 0-568,-4 0 0,3 0 1,0 0-1,-4 0 568,13-2 0,-3 0 0,-1-1 0,0 1 0,2-1 0,3-1 0,-8 0 0,3-1 0,3 0 0,-1 1-86,5 0 0,1 1 0,0 0 0,1-1 86,-12 0 0,1 0 0,-1 1 0,-4 2 0,-1 0 0,4 0 0,-5-1 0,7-1 0,12 1 0,21-3 0,42-11 0,28-2 0,13-2 0,-10 0 0,4-2 0,1 0 0,6-1 0,2 0 0,1-1 0,-8 2 0,2 0 0,0-1 0,1 0 0,2 1 0,-1-1 0,2 1 0,3-2 0,-8 3 0,3-1 0,2 0 0,0-1 0,-1 1 0,-3 1 0,12-3 0,-3 0 0,0 1 0,2-1 0,-4 2 0,3 0 0,-1 0 0,0 0 0,-3 0 0,2-1 0,-2-1 0,-3 0 0,-3 2 0,-3 1 0,-3 0 0,0 0 0,12-3 0,0-1 0,-16 2 532,-20 0-532,-51 12 0,-18 5 0,-11 4 0,-9 4 44,14-4 1,-4 0 0,-3 2-1,-3 1-44,1 3 0,-5 1 0,0 2 0,-1 0 0,3-1-62,7-2 0,2-1 0,0 1 0,-1 0 0,-2 1 62,0 0 0,-1 1 0,-2 0 0,-1 1 0,2 1 0,1-1 0,-5 4 0,-1 1 0,2-1 0,3 1 0,2-2-100,6-2 0,3 0 0,1-1 0,-1 1 100,-8 3 0,-1 1 0,3 0 0,9-2 0,1 1 0,20-3 0,37-2 0,17-16 0,12-7 0,7-4 0,8-2 0,0-3 0,-11 2 0,0-1 0,3-1 0,3-1 0,0 1 0,4-2 0,3 0 0,2-2 0,0 1 0,-1 0 0,-5 2 0,0-1 0,1 0 0,0 1 0,1-1 0,1-1 0,0 1 0,1-1 0,2 0 0,1-1 0,0 0 0,1 1 0,-2-1 0,-1 1 0,-2 1 0,5-2 0,-1 1 0,-2 0 0,-1 0 0,-2 1 0,0 0 0,2-1 0,0 1 0,-2 0 0,-4 1 0,-6 0 0,20-8 0,-9 2 0,-9 6 0,-8 0 0,2-14 0,-43 10 0,-43 8 61,1 10 0,-6 4-61,-12 4 0,-5 4 0,10 0 0,-3 3 0,-1 0 0,8-2 0,0 0 0,-2 1 0,0 1 0,-6 3 0,-1 2 0,0 0 0,-2 1-25,11-4 1,0 0-1,-1 0 1,-2 1 0,-2 2 24,3 0 0,-3 1 0,-1 2 0,-2 0 0,2-1 0,1 1 0,2-2 0,-4 3 0,2-2 0,1 1 0,0-1 0,-2 2 0,1-1 0,-3 1 0,-1 0 0,1 0 0,4 0 0,4-1 0,-12 7 0,6-1 0,5-1 0,10-5 0,2 0 0,4 0 0,-7 5 0,13 0 0,20 5 0,43-28 0,29-14 0,11-6 0,-7 2 0,-3 0 0,-3-2 0,8-2 0,-12 4 0,5-1 0,4-2 0,2 0 0,-1-2 0,-1 0 0,-9 2 0,1-2 0,0 0 0,0-1 0,-1 1 0,-2 0 0,-1 0 0,7-1 0,-3 0 0,0 1 0,-1-1 0,4 0 0,0 0 0,3-2 0,1 1 0,-1-1 0,-3 2 0,-4 1 0,0 1 0,-4 1 0,-3 1 0,-1-1 0,14-8 0,-3-1 0,-7 1 0,-2 0 0,-10 0 0,-9-3 0,-18 3 0,-62 5 0,6 14 0,-6 5 0,5 3 0,-3 3 0,-2 0 5,-5 2 0,-2 1 0,-1 1-5,8-2 0,-1 1 0,-1 1 0,-5 3 0,4 1 0,-3 2 0,-2 1 0,-2 1 0,-1 2 0,1-1 0,5-1 0,-1 1 0,-1 0 0,0 1 0,0 0 0,1 0 0,0 1 0,-8 2 0,0 0 0,0 1 0,0 0 0,2 1 0,1 0 0,3-1 0,-1 2 0,2 0 0,1 0 0,4-1 0,4-1 0,-11 7 0,7-2 0,2 1 64,5-4 1,3 0 0,3 0-65,0 7 0,8-1 185,6 8-185,66-25 0,23-10 0,-22-5 0,2-4 0,5-2-99,6-2 1,6-1-1,1-2 1,0 0 98,-2-2 0,-1 0 0,1-1 0,5-2 0,-6 2 0,4-2 0,2-1 0,1 0 0,-2 0 0,-3 1 0,-1 1 0,-2 1 0,-1 1 0,0-1 0,2-1 0,-1 0 0,3-1 0,1 0 0,-2 0 0,-2 0 0,-5 2 0,1 0 0,-5 0 0,-3 1 0,0 0 0,7-2 0,-1-1 0,-4 2 0,8-5 0,-6 0 0,-5 3 0,-11-4 0,-22-15 0,-33 10 0,-19 14 0,-12 6 21,-10 6 0,-8 6 1,0 0-22,8 1 0,0 1 0,-8 2 0,18-2 0,-5 2 0,-5 0 0,-1 1 0,1 0 0,1 0 0,5 0 0,-2 1 0,3 0 0,2 0 0,-1 1 0,-3 0 0,-4 1 0,-4 1 0,-1 1 0,0 0 0,2-1 0,5 0 0,-4 1 0,3-1 0,3 1 0,0 0-16,5-1 0,0 2 0,2-1 0,2 0 16,-6 1 0,3 0 0,4-1 0,-9 6 0,11 0 0,9 5 0,66-17 0,22-7 0,-11-5 0,3-3 0,4 0 0,6-1 0,4 0 0,3-2 0,-1-1 0,0-1 0,-2-2 0,3 0 0,4-1 0,-5 1 0,4 0 0,2-1 0,1 0 0,-1 0 0,-3 1 0,-1 0 0,-3 1 0,-1-1 0,1 1 0,3-1 0,-3 1 0,4-1 0,0 1 0,0-1 0,-1 1 0,-4 0 0,1-1 0,-1 1 0,-2-1 0,-2 2 0,-4 0 15,8-1 1,-5 1 0,0-2-16,6-5 0,0-3 0,-17 3 53,-17 3-53,-59-8 0,-6 19 0,-11 7 0,-4 3 39,-1-1 1,-5 3 0,-2 2 0,-4 0-40,8-1 0,-3 0 0,-3 2 0,0 0 0,0 0 0,2 1 0,5 0 0,2 0 0,0 1 0,0 0 0,0 0 0,0 1 0,-3 0 0,0 1 0,0 0 0,1 0 0,0 0 0,1 2 0,-6 2 0,0 1 0,1 1 0,3-1 0,3 0-65,4-2 0,3 1 0,1-1 1,-1 1 64,-7 3 0,-3 1 0,4 0 0,9-1 0,3 4 0,9-1 0,-8 17 0,41-11 869,41-15-869,18-17 0,9-7 676,-5 0 1,2-3-677,-7 1 0,4-2 0,-4-1 0,-10 1 0,-3 1 0,2-2 0,9-2 0,2-1 0,-3 1 0,6-2 0,-2 0 0,-12 4 0,0 0 0,0 0 0</inkml:trace>
  <inkml:trace contextRef="#ctx0" brushRef="#br1" timeOffset="948488">18422 8120 5734,'-8'-11'0,"6"1"0,10 14 0,3 7 0,27 20 0,-10 10 0,-5-16 0,2 2 0,-5 2 0,2 4 0,7 9 0,5 5 0,-3-4 0,-1-1 0,0 0-354,4 9 0,2 5 0,-5-9 354,-8-19 0,-2-2-19,5 14 1,-4-3 18,-3-9 0,3-2 0,-13-17 0,0-14 0,-2-5 1056,-7-6-1056,0 0 43,0 1-43,0 0 0,0 3 0,0-2 0,0-6 0,0 7 0,0-15 0,0 6 0,0-9 0,0-19 0,0 10 0,-7-15 0,5 14 0,-5-1 0,7 6 0,0 5 0,0 1 0,0 13 0,-7-3 0,5 28 0,-6 32 0,8 0 0,0 4 0,0-1 0,0 3 0,7 16 0,1-2 0,-3-22 0,1-2 0,2 5 0,1-2 0,5 12 0,-5-5 0,8-13 0,-8-3 0,-1-15 0,-8-5 0,0 1 0,-23-6 0,-4 0 0,-15-5 0,-6 0 0,-2 0 0,-1 0 0,-13 0 0,16 4 0,0 1-237,10-4 1,1 0 236,-12 4 0,2 0 0,-17-1 0,20-3 0,-4 4 0,22-1 0,2-2 0,8 2 0,14-4 0,4-4 0,22-2 473,16-14-473,4-1 0,6-7 0,1-3 0,-20 10 0,-1 0-289,17-14 0,0 1 289,-18 12 0,-1 1 0,-3-4 0,1 0 0,6 3 0,0 1-88,-5-2 0,-2 0 88,24-14 0,-8 6 0,-15 11 0,-3 0 0,-6 9 0,-1-4 567,-14 9-567,-4 6 187,-14 6-187,-8 9 0,-9 1 0,-2 9 0,-20 1-310,11 5 310,-13 1 0,7-1 0,18-11 0,0 0 0,-14 8 0,-9 7 0,29-19 0,10-1 0,1-9 0,13 3 0,2-13 0,17 3 0,8-14 0,8-1 0,8-9 0,-6 3 0,13-3 310,-6 0-310,-7 7 0,-4-1 0,-44 31 0,0 2 0,-16 14 0,-4 3 0,-6 10 0,12-14 0,-1 1 0,3-2 0,2-2 0,-6 1 0,-2 8 0,38-32 0,19-11 0,9-16 0,20-11-485,-11-9 485,-16 20 0,1 0 0,0-1 0,-1-3 0,1-8 0,1 0 0,-4 12 0,-1 0 0,-3-4 0,-4 2 0,-1 1 0,-17 7 0,-17 9 0,-16 16 0,-1 16 0,-3 6 0,5-6 0,-1 2-1011,-11 16 1,0 1 1010,14-13 0,1-1 0,0 2 0,1 0 322,-14 15-322,2-3 0,14-9 0,2-9 0,22-7 0,4-11 0,22-13 2105,9-2-2105,2-12 0,2-3 0,-5 6 0,0-1-232,9-11 0,-1-1 232,-11 6 0,-1 2 0,-3 1 0,-1 1 0,19-19 0,-10 11 0,-9 6 0,-22 14 0,-12 11 0,-15 15 0,-5 9 0,4-3 0,-3 4-352,-6 5 0,-4 5 0,3-2 352,2 2 0,2-1 0,-12 6 0,1 1 98,17-8 1,3-2-99,-12 9 0,11 0 0,31-29 0,19-12 0,16-19 0,15-11 243,-24 11 1,0-2-244,-2-4 0,-1 0 0,7 0 0,-2 0 0,-12 0 0,-2 1 303,27-18-303,-15-6 0,-15 25 0,-47 32 0,-4 9 0,1 6 0,-1 3 0,-15 10 0,14-4 0,0-1 0,11-6 0,6-9 612,8-1-612,24-9 0,-3-1 0,27-5 0,-13-5 0,22-1 0,-19 0 0,9 2 0,-21 4 0,-15 4 0,-19 11 0,-3-2 0,-18 11 0,19-17 0,10 2 0,11-9 0,14 0 0,23 0 0,-17-4 0,24 2 0,-28-2 0,-16 13 0,-6 3 0,-19 4 0,6-6 0,0-5 0,8-1 0,17-3 0,3 4 0,13-5 0,-8 0 0,1 0 0,7 0 0,1 0 0,1 0 0,-2 0 0,-8 0 0,-6 9 0,-3 3 0</inkml:trace>
  <inkml:trace contextRef="#ctx0" brushRef="#br1" timeOffset="950656">7160 4957 5734,'-16'-26'0,"-1"0"0,1 15 0,-1 20 0,-7 37 0,8 2 0,0 11 0,0 1-1031,3-6 0,0 1 1,1 3 1030,-1 2 0,0 5 0,1 0 0,2-2 0,4-11 0,1-2 0,2 0 0,1 0 0,-1-1 0,0 0 0,3 1 0,6 3 0,6 5 0,6 5 0,4 1 0,1-3 0,-1-5 0,2 5 0,1-6 0,9 1 0,4-6 0,8 4 0,4-2 0,1-7 0,-3-11 0,1-14 0,0-11 0,2-3 0,-2 1 0,3-2 0,0-2 0,-5-6-93,0-8 1,-3-6 0,-3-1 92,16-11 0,-5-5 0,-3-6 0,-8-8 0,-23 2 0,-7-6 0,-3 1 0,-1-8 0,-9 1 0,-8 6 0,-8-2 0,-4 6 0,-12 0 0,-7 8 0,-6 1 0,-5 5 0,-5 6 0,-2 4 0,1 7 0,-1 3 0,-3 4 0,0 6 0,7 6 0,2 5 0,6 2 0,2 4 0,3 2 0,3 6 0,12 5 0,3 3-120,2-3 0,3 2 120,5 9 0,5 2 0,3-4 0,2-1 0,1 5 0,-1-1 0</inkml:trace>
  <inkml:trace contextRef="#ctx0" brushRef="#br1" timeOffset="951199">6879 4461 4906,'-54'38'0,"0"0"0,0 0 0,1 0 0,-1 0 0,0 1 0,3 0 0,3 0 0,1 0 0,-1 2 0,-3 3-701,4-3 0,-2 3 0,-2 2 0,0 0 0,0 2 0,3-2 1,4 0 700,2-2 0,3 0 0,2 0 0,1-1 0,1 2 0,0 0 0,-1 1 0,2 1 0,0 0 0,1 1 0,1 0 0,0 0 0,-3 7 0,0 1 0,1 0 0,2 0 0,3 1 0,2-1 0,2 0 0,1 1 0,3 0 0,2 0 0,3-1 0,2 0 0,2 0 0,2 0 0,3-1 0,3 0 0,1-1 0,2 0 0,4 0 0,2-1 0,4 0 0,3 0 0,3-1 0,2-1 0,4-1 0,3-2 0,3-1 0,3-1 0,3-1 0,2-3 0,4 1 0,4-1 0,2-3 0,2-1 0,3-3 0,4-2 0,2-1 0,3-3 0,1-2 0,1-3 0,-7-3 0,2-3 0,0-1 0,2-1 0,0-2 0,0-2 0,3-1 0,0-2 0,1-1 0,1-2 0,0-2 0,0-1 0,1 0 0,-1-2 0,1-1 0,1-2 0,1-3 0,2-2 0,-13-1 0,3-2 0,1-1 0,1-2 0,0-1 0,0-1 0,-1-1 0,-3 1 0,-2 0 0,12-4 0,-4-1 0,-2 0 0,0-1 0,0-2 0,2-2 0,-9 4 0,2-2 0,1 0 0,0-1 0,-1-2 0,-1-2 0,-4-1 0,-3-3 0,5-11 0,-3-4 0,-3-3 0,-4-1 0,-2 0 0,-3 1 0,-2 1 0,-4 2 0,-2-1 0,-2-2 0,0-3 0,1-2 0,0-4 0,-1-1 0,-2-2 0,-4 2 0,-5 1 0,-5 2 0,-6 1 0,-2 1 0,-3-1 0,0 0 0,-1-2 0,0 0 0,-2 0 0,-2-1 0,-2 2 0,-1-1 0,-2 1 0,-2-1 0,-2 2 0,-1 0 0,-1 1 0,-2 0 0,-2 1 0,-2 1 0,-1 1 0,-2 2 0,-1 2 0,-2 0 0,-2 1 0,0 1 0,-3 1 0,0 1 0,-2 0 0,-1 2 0,-2 1 0,-1 2 0,-1 2 0,-2 0 0,-1 2 0,-1 2 0,0 1 0,-2 2 0,0 1 0,-1 1 0,-1 1 0,0 1 0,-1 1 0,-1 1 0,0 2 0,-1 2 0,-1 2 0,0 2 0,-2 1 0,1 2 0,-1 1 0,0 1 0,0 2 0,-1 0 0,0 2 0,-1 2 0,1 1 0,-2 2 0,1 2 0,0 0 0,-1 1 0,1 3 0,0-1 0,0 1 0,-1-1 0,1 1 0</inkml:trace>
  <inkml:trace contextRef="#ctx0" brushRef="#br1" timeOffset="952641">7888 13370 5734,'-30'-29'0,"1"1"0,-6-3 0,-2 1 0,4 3 0,-2 1-790,-7-2 1,-6 0 789,-1 3 0,-5 1 0,-1 3-626,8 3 1,0 3-1,-4 1 626,0 0 0,-4 0 0,-1 2 0,1 2-324,-6 2 1,0 4 0,0 1 323,9 3 0,-2 0 0,0 2 0,1 1 0,0 0 0,1 0 0,0 1 0,-1 2 0,-2 2 0,-2 2 0,2 0 0,0 2 0,4 0 0,0 0 0,1 1 0,2 3 0,-1 2 0,1 3 0,1 2 0,1 1 0,1 2 0,1 1 0,1 2 0,3 3 0,1 3 0,3 3 0,1 2 0,1 2-327,-2 4 0,-1 2 0,3 2 0,3 2 327,4 5 0,4 2 0,1 2 0,1 0 0,2-9 0,0 0 0,1 1 0,1 1 0,2 0 0,2 2 0,2 1 0,1 0 0,1 1 0,0-1 0,0-1 0,0 0 0,0 0 0,2 0 0,1 0 0,2 0 0,1 0 0,1 0 0,2-1 0,-1 0 0,2 10 0,0-2 0,2 1 0,2 4 0,1-11 0,2 4 0,1 2 0,1 0 0,1-2 0,0-4 0,0-2 0,0-3 0,2-2 0,0 1 0,1 2 0,1 2 0,2 2 0,0 2 0,1-1 0,1-2 0,0-4 0,5 5 0,0-4 0,1-2 0,3 0 0,2 0 0,2-1 0,2-1 0,0-1 0,2-2 0,0 0 0,2-1 0,1-2 0,1-3 0,1-2 0,2-1 0,1-2 0,0-1 0,1-1 0,3-3 0,4-3 0,3-4 0,5-3 0,3-3 0,0-1 0,-3-3 0,3-1 0,-3-3 0,1-2 0,3-2 0,-10-3 0,2 0 0,2-2 0,1-2 0,-3-2 0,-3-2 0,13-6 0,-4-4 0,-2-3 0,0-1 0,1 0 0,0-3 0,-1-1 0,-1-3 0,0-2 0,0-3 0,-2-1 0,0-1 0,-2-1 0,-1 0 0,0-2 0,-2-2 0,-2-2 0,-2-2 0,-1-2 0,-1-1 0,-2 0 0,-2-1 0,-1-1 0,-3-3 0,-3-1 0,-3-3 0,-3-2 0,0 0 0,-6 9 0,0-1 0,-2 0 0,-1-2 0,-2 0 0,-2-1 0,-2 0 0,-1-1 0,-3-5 0,-3-6 0,-3 13 0,-1-6 0,-1-3 0,-1-3 0,-2-3 0,-1-1 0,0 0 0,-2 0 0,-1 3 0,-2 2 0,0 4 0,-4-6 0,-2 4 0,-2 2 0,-1 1 0,-1 0 0,-1-1 0,0-1 0,1-4 0,3 6 0,1-3 0,0-3 0,0-1 0,-1-1 0,0 1 0,0 1 0,-3 2 0,0 3 0,-3 4 0,-2 5 0,-11-10 0,-5 4 0,-2 6 0,-1 3 0,0 3 0,1 3 0,-7-3 0,0 4 0,-1 5 0,-1 1 0,-1 3 0,-2 3 0,0 3 0,0 1 0,1 2 0,-1 2 0,0 2 0,-1 2 0,2 4 0,-1 2 0,-1 3 0,2 1 0,-16 3 0,1 4 0,0 3 0,4 2 0,1 4 0,2 3 0,5 5 0,2 4 0,0 2 0,3 1 0,0 1 0,0-1 0</inkml:trace>
  <inkml:trace contextRef="#ctx0" brushRef="#br1" timeOffset="953252">9856 12884 5734,'-66'7'0,"1"0"0,-1-1 0,1 1 0,0 0 0,-3 2 0,1 0 0,3 3 0,4 7-1159,3 7 0,4 6 0,2 4 0,4 2 1159,8 0 0,3 2 0,3 2 0,0 2-275,-4 6 1,1 2-1,1 3 1,3 1 274,6-7 0,2 2 0,1 1 0,0 1 0,1 1 0,-1 4 0,0 1 0,1 2 0,2 0 0,2 0 0,2 2 0,2 1 0,2 1 0,2 0 0,1 0 0,0-1 0,1 0 0,2 0 0,3 2 0,5 3 0,4-8 0,3 4 0,4 1 0,1 1 0,2-1 0,1-2 0,0-4 0,0-4 0,1-2 0,0-2 0,2-1 0,2 1 0,2 1 0,2 1 0,0 3 0,2 1 0,3-1 0,1-1 0,4-4 0,4-5 0,5-4 0,4-4 0,3-2 0,3-3 0,0-2 0,0-2 0,-2-1 0,-1-2 0,-1-1 0,-1-3 0,2-2 0,1 0 0,3-2 0,3 1 0,4-1 0,1-1 0,2-2 0,-1-2 0,-1-2 0,-4-5 0,8-3 0,-3-5 0,-1-4 0,-1-1 0,0-2 0,1 0 0,-2-1 0,1-2 0,-1-4 0,2-5 0,-10-2 0,1-4 0,1-3 0,0-2 0,-1-1 0,-2-1 0,-4 1 0,7-4 0,-3-1 0,-3-1 0,-1-2 0,0-5 0,-7 4 0,1-4 0,0-2 0,-2-2 0,-2-1 0,-3 0 0,-4 1 0,0-10 0,-5 0 0,-4-1 0,-2-1 0,-1-2 0,-3 8 0,-1-1 0,-1-1 0,-2-2 0,-1-1 0,-2-4 0,-3 9 0,-1-2 0,-1-2 0,-1-2 0,-1-1 0,-1 0 0,-1-1 0,-1 1 0,-1 0 0,-1-2 0,-1-1 0,-2 1 0,-1-1 0,-1-1 0,0 1 0,-1 0 0,0 1 0,-1-1 0,1 2 0,0 0 0,-1 0 0,0 0 0,0 0 0,-2 1 0,0 0 0,-2 2 0,-1 0 0,-2-3 0,-2 0 0,0 0 0,-2 2 0,-1 0 0,-1 4 0,-1 2 0,0 4 0,-7-7 0,-2 5 0,-1 3 0,-1 3 0,-3 1 0,0 2 0,-1 1 0,-2 3 0,-3 1 0,-4 3 0,-5 4 0,-5 1 0,-4 2 0,-1 3 0,1 2 0,3 3 0,0 1 0,2 4 0,0 1 0,-1 3 0,-3 2 0,1 1 0,-4 1 0,-1 1 0,0 3 0,3 3 0,4 3 0,-5 6 0,4 3 0,2 5 0,1 2 0,3 2 0,1 4 0,3 2 0,1 2 0,2 1 0,3 2 0,2 3 0,1 1 0,3 2 0,3 2 0,1 1 0,1 0 0,2 3 0,1 0 0,-1 0 0,1 0 0</inkml:trace>
  <inkml:trace contextRef="#ctx0" brushRef="#br1" timeOffset="953790">13196 12254 4240,'-33'-55'0,"0"1"0,-6 1 0,-3 2 0,1 3 0,-2 3 0,-7 6 0,-7 5 0,1 9 0,-6 4 0,-2 11-976,10 13 1,-1 8 0,-2 5 0,1 1 975,-3-2 0,0 1 0,0 4 0,2 7 0,9 1 0,0 3 0,2 5 0,1 7 0,1 7 0,12-5 0,1 6 0,0 7 0,0 4 0,2 2 0,0 2 0,2-1 0,1-1 0,2-5 0,1-4-57,-3 7 1,4-5-1,2-2 1,0 1-1,0 2 1,-1 7 56,4-12 0,-2 4 0,-2 4 0,0 3 0,0 1 0,1 0 0,1-1 0,2-1 0,3-4 0,4-3 0,4-5 0,4 13 0,5-5 0,5-5 0,3 0 0,0 1 0,1 1 0,3 1 0,1-1 0,3-1 0,2-1 0,1-3 0,3-1 0,1-1 0,3-1 0,3-2 0,3 1 0,2-1 0,3-2 0,4-1 0,4-1 0,-2-8 0,5 0 0,3-1 0,2-1 0,1-2 0,-1-2 0,-1-1 0,0-1 0,-2-2 0,1-2 0,0-2 0,2 0 0,2-1 0,3 0 0,3-1 0,1 0 0,2-2 0,-1-1 0,-2-3 0,-2-3 0,7-3 0,-3-3 0,0-3 0,-2-2 0,1-1 0,1-1 0,-1-2 0,0-1 0,-1-2 0,0-1 0,-4-1 0,0 0 0,0-2 0,-1-4 0,1-4 0,-9 0 0,1-4 0,1-3 0,-1-2 0,-1 0 0,-2-1 0,-4 1 0,4-4 0,-4 0 0,-2-1 0,0-2 0,-1-3 0,1-3 0,2-3 0,-1-2 0,-2-2 0,-4 0 0,-7 1 0,-2-11 0,-7 0 0,-5-1 0,-1-2 0,-2 12 0,-2-1 0,-2-1 0,-2-1 0,-4-4 0,-3 3 0,-3-3 0,-2-2 0,-3-2 0,-2 1 0,-1-1 0,-3 2 0,-3-3 0,-3 1 0,-3 0 0,-1 0 0,-1 0 0,-1 0 0,0 1 0,4 6 0,1 1 0,0-1 0,-1 1 0,-2 0 0,-2 1 0,-3 1 0,-4 1 0,-4 1 0,-5 0 0,-3 0 0,-3 1 0,-1 1 0,-1 2 0,0 2 0,2 3 0,2 4 0,-3-2 0,1 5 0,1 4 0,-1 1 0,-1 0 0,-4 0 0,-4-1 0,-3-1 0,-3 0 0,-1 1 0,0 2 0,2 3 0,2 4 0,-5 0 0,3 5 0,0 2 0,0 3 0,0 0 0,-2 3 0,0 1 0,0 2 0,0 1 0,0 2 0,2 1 0,-1 2 0,1 1 0,0 2 0,1 2 0,4 2 0,1 2 0,0 2 0,0 1 0,1 0 0,0 2 0,0 0 0,0 0 0,0 0 0,0-1 0</inkml:trace>
  <inkml:trace contextRef="#ctx0" brushRef="#br1" timeOffset="960367">13444 10786 5734,'57'-10'0,"-25"3"0,2-1 0,10-2 0,2-1-2433,4-1 0,1-2 2433,7-3 0,0-2 0,4 1 0,-1 0 88,-2-3 1,0 0-89,2-1 0,1-2 0,-5 2 0,2-3 0,-7 0 0,3-2 0,-3 0 0,-11 6 0,-2 1 0,1-2 0,8-8 0,2-2 0,-5 0 0,3-4 0,-6-2 0,-3-3 0,-2-5 0,-5 3 0,1-4 0,-3 2 0,0-4 0,-3-1 0,-2 4 0,-1-2 0,-3 4 279,-7 3 0,-2 3-279,0-4 0,0 2 0,-4 6 0,0 0 0,1 0 0,-1 2-3,1-21 3,-2-2 0,-22 8 0,4 0 0,-27 1 0,3 4 478,8 23 1,-3 2-479,1-2 0,-1 2 0,-6 1 0,-1 1 270,0 1 0,-2 1-270,-4 2 0,-4 2 0,0 3 0,-5 3 0,1 1 0,6 3 0,0 1 0,-1 0-306,-15 1 1,-3 0 0,3 3 305,10 2 0,2 2 0,0 1 0,-3 1 0,0 0 0,0 1 0,2 1 0,1 1 0,-3 3 0,0 4 0,-3 4 0,0 2 0,2-2 0,-3 4 0,3-1 0,-1 4-313,4 0 0,0 3 0,-1 1 0,2 3 313,-1 4 0,0 3 0,3 1 0,3-2-137,-2 4 0,4-2 0,-1 3 137,3-2 0,-1 2 0,0 0 0,5-3 0,3-3 0,3-3 0,3 2 0,3 2 0,1 0 0,2 0 0,1-6 0,0 0 0,3 0-88,-2 20 0,5-1 88,4-5 0,4 0 0,4-7 0,4 0 0,3-3 0,6-1 0,7-5 0,4-4 302,6-1 1,3-4-303,9-3 0,3-5 0,5-1 0,3-4 229,6-6 1,2-4-230,2 0 0,3-3 166,-16-4 0,2-3 0,-1 0-166,-2 1 0,1-1 0,0 0 0,6-4 0,1 0 0,0-2 0,-2 1 0,0-2 0,-1 0 0,-2 0 0,-1-1 0,2-1 0,-2-1 0,3-1 0,-1-1 0,-4 1 0,16-8 0,-3 0 0,-9 5 0,1 0 0,-6-1 0,-7-6 0,-5 0 667,18-4-667,-12-15 498,-23 27-498,-10-3 1024,-7 10-1024,-7 4 1641,-3 2-1641,-6 4 0,-1 0 0,1 0 0,7 4 0,1 2 0,1 0 0,5 3 0,-5-3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7:27:16.420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9327 4885 5734,'0'3'0,"0"27"0,0 1 0,0 6-1399,0 17 0,0 6 1399,0-12 0,0 2 0,0 2-457,0 6 1,0 1 0,0 1 456,0 4 0,0 2 0,0 0 0,0-15 0,0-1 0,0 1 0,0-1 0,0 15 0,0 0 0,0-2 0,0-3 0,0-1 0,0-2-1,0-6 1,0-1 0,0-2 0,0 14 0,0-4 0,0-10 0,0-3 0,0 21 0,0-20 0,0-15 1050,14-79-1050,5 9 0,-4-10 0,3-2 745,1 18 0,2 4-745,3 2 0,2 2 0,25-7 0,13 17 0,-5 26 0,-25 2 0,-2 5 0,-1 6 0,-3 3 0,-1 3 0,-4 3 0,-4 9 0,-5 3 215,-7-1 0,-5 1-215,-7 7 0,-6-1 0,-4 0 0,-5-3 0,-7 0 0,-3-3 0,-2-4 0,-2-4 0,1-4 0,-2-4 0,-5-3 0,-1-6-111,7-7 0,0-4 111,-32-4 0,32-21 0,3-7 0,-5-23 0,17 10 0,6-4 0,10-14 0,6-1-316,4 14 1,3-1 315,1-16 0,4 2 0,0 21 0,3 3 354,15-26-354,-3 27 0,2 3 0,16-7 0,-12 16 0,0-1 0</inkml:trace>
  <inkml:trace contextRef="#ctx0" brushRef="#br0" timeOffset="275">10699 6166 5734,'-42'-16'0,"-6"-8"0,28 12 0,5-17 0,54 7 0,-9 3 0,8-2-907,16-1 1,11 0 0,-2 0 906,-13 3 0,-2 0 0,4 0 0,-1 2 0,4 0 0,0 1 0,-1 0-284,12 0 0,0 1 0,-5 2 284,-13 4 0,-4 2 0,2 0 0,6-1 0,0 1 0,-5 2 0,-8 3 0,-5 4 0,16 13 0,-17 16 0,-9 12 0</inkml:trace>
  <inkml:trace contextRef="#ctx0" brushRef="#br0" timeOffset="454">11377 6414 5734,'-59'31'0,"10"-9"0,8-2 0,16-14 0,23-11 0,27-11 0,5-1 0,7-2-957,13-6 1,6-1 956,-13 6 0,2 1 0,1-1-367,6-2 1,1-1 0,0 1 366,0 3 0,0 2 0,-1 1 0,-1 1 0,-1 1 0,-2 1 0,16-3 0,-3 2-74,-2 8 0,-4 1 0,-15 0 0,-3 1 1,-1 4-1,0 0 0</inkml:trace>
  <inkml:trace contextRef="#ctx0" brushRef="#br0" timeOffset="1130">16040 4988 5734,'-25'-48'0,"1"3"0,7 14 0,1 0 0,-8 0 0,-9 5 0,-10 5 0,-6 11 0,-8 19-419,24 1 1,0 6 418,-9 13 0,1 8-566,10-7 0,0 3 1,1 3 565,-2 5 0,2 3 0,0 6 0,4 3 0,-1 6 0,3 2 0,4 0 0,4 0 0,4 0 0,2 1 0,0-1 0,0-1 0,0 0 0,3-2 0,5-1 0,7 10 0,7-2 0,4-10 0,5-6 0,9-9-363,22-4 0,7-10 363,-14-14 0,1-7 0,19-6 0,-1-10 0,-16-14 0,-4-7 0,-1-3 0,-3-8 0,-11-4 0,-1-7 0,-5 1 0,-5 10 0,-3 0 0,-2-3-318,3-13 1,-2-3 0,-5 3 317,-6-7 0,-6 2 0,-5 12 0,-3-2 0,-1 4 0,-2-3 0,-2 3 150,-4-7 0,0 6-150,-4 5 1394,7 15-1394,8 28 804,2 16-804,14 33 0,2 11 0,6-21 0,2 1 356,-1 2 1,3 0-357,7 2 0,5 1 0,-1-2 0,6 2 0,3-2 0,5 1 0,-1-2-375,-8-9 1,-2-2 0,2 1 374,12 9 0,3 2 0,-3-4 0,3-1 0,-1-3 0,1 2 0,-1-1 0</inkml:trace>
  <inkml:trace contextRef="#ctx0" brushRef="#br0" timeOffset="1360">17463 5350 5734,'3'-40'0,"1"-1"0,20-21 0,-3 23 0,7 4-1160,14 9 1,6 5 1159,12-4 0,5 4-522,-12 7 0,3 2 1,1 1 521,3 0 0,1 0 0,1 2 0,3 1 0,0 2 0,4-1 0,-6 2 0,3 0 0,0 0 0,-4 1 0,-1 1 0,-4 1 0,1 0 0,10-1 0,0-1 0,-7 2-28,-7 1 0,-11 2 0,-4-1 0,-11 0 0</inkml:trace>
  <inkml:trace contextRef="#ctx0" brushRef="#br0" timeOffset="1576">18008 4647 5734,'-22'-27'0,"0"-1"0,-16-20 0,43 82 0,6 10 0,3 8 0,3 13 0,0-2-1418,-5-14 1,0-2 0,1 3 1417,-1 2 0,0 3 0,0 1 0,-1-3 0,1 4 0,-1-3 0,-1 0-101,-1 1 1,-1 1 0,1-1 100,1-3 0,1 0 0,-1 0 0,-1-3 0,-1-1 0,1-1 0,1-1 0,1-1 0,1-2-75,7 13 1,3-2 0,1-4-1,3-2 1,4-8 0,-1 1 0</inkml:trace>
  <inkml:trace contextRef="#ctx0" brushRef="#br0" timeOffset="1815">19877 4254 5609,'12'-39'0,"0"-1"0,-1 1 0,3 2 0,5 7 0,3 3-1699,5 0 0,3 2 1699,5 3 0,5 3 0,15 1 0,4 5 0,-13 5 0,1 1 0,2 1 0,3 0 0,1 1 0,1 1 0,4 2 0,0 0 0,-1 1 0,-3-1 0,-2 0 0,0 1 0,-4 1 0,-1 0 0,0 0 70,20 0 1,-4 0-71,-15 0 0,-2 0 144,5-1 1,-7 2 0,-12 8-1,-5 3 1</inkml:trace>
  <inkml:trace contextRef="#ctx0" brushRef="#br0" timeOffset="2305">20042 3944 5734,'-33'-15'0,"0"18"0,7 13 0,2 35 0,15-17 0,2 6-291,1 8 0,0 6 1,1 1 290,-1 4 0,1 1 0,0 0-413,1 2 0,2 0 0,-1-2 413,-2-4 0,-1-2 0,2-5 0,3-8 0,0-4 0,-6 28 0,7-22 0,0-12 0,22-49 0,13-8 0,-5-3 0,6-3 46,2 8 0,5 1 1,3 5-47,5 4 0,3 5 0,2 4-99,-6 4 1,2 3 0,-1 3 0,-2 4 98,8 7 0,-2 5 0,-5 5 0,-3 6 0,-3 5 0,-8 2-453,-2 16 1,-9 3 452,-6-2 0,-5 3 0,-6-1 0,-9 3 0,-9-9 0,-7 1 0,-2-3 0,-6 6 0,-5-3 0,2-11 0,-3-1 0,0-5 0,-6-2 0,-1-7-116,1-4 1,0-4 115,-22 3 0,23-17 0,1-6 0,-4-15 344,1-20-344,30-11 0,23-15 613,-7 28 1,2 1-614,9-2 0,3 2 0,2 1 0,1 2 0,0 5 0,2 3 0,11 1 0,3 6 0,21 8 0,-21 8 0,-1 1 0</inkml:trace>
  <inkml:trace contextRef="#ctx0" brushRef="#br0" timeOffset="2675">22820 4089 5734,'9'-57'0,"-1"0"0,-8 15 0,0-3 0,0 22 0,0-1 0,0 23 0,7 11 0,2-2 0,8 6 0,-1-14 0,1-5 0,0-10 0,-8-16 0,-2 3 0,-7-11 0,-7 17 0,-2 1 0,-8 6 0,-7 9 0,6 11 0,-14 16 0,-1 20 0,13-9 0,-2 3 0,-3 4 0,1 1 0</inkml:trace>
  <inkml:trace contextRef="#ctx0" brushRef="#br0" timeOffset="2899">22556 5009 5734,'57'-1'0,"0"0"0,0-1 0,-10 5 0,-1 3 0,0 3 0,4 4 0,0 5 0,-5 3-2470,8 15 1,-6 5 2469,-8 2 0,-3 3 0,-1 4 0,-6 3 290,-8-1 0,-7 5-290,-7-1 0,-4 4 0,-4-2 0,-2-13 0,-3-2 0,-3 2-63,-7 15 0,-4 2 0,-8 0 63,-4-12 0,-6 0 0,-2-2 0,-1-2-85,4-7 0,0-2 0,-2-1 1,-2 2-1,-2 1 0,-2 2 1,-1 1-1,-1-2 0,2-3 0,-3-4 1,0 1-1,0 0 0,1-1 1</inkml:trace>
  <inkml:trace contextRef="#ctx0" brushRef="#br0" timeOffset="15829">14899 6776 5734,'-16'-21'0,"-1"1"0,15 18 0,-3 13 0,27 35 0,-16-10 0,-1 5-934,10 13 0,1 6 934,-9-14 0,-2 3 0,2 1-480,3 7 1,1 2 0,-1 1 479,-3 5 0,-2 1 0,1-1 0,0-15 0,0 0 0,0-1 0,0 1 0,0 2 0,0-1 0,0 1 0,0-1 0,0 10 0,0-2 0,0 3 0,2-6 0,0 2 0,1 0 0,-2-5 0,-3-2 0,-1-5 0,1 2-7,3 7 0,1 1 1,-1-5 6,-3-2 0,1-7 0,4 9 0,6 2 0,-13-32 1127,5-5-1127,8-19 2168,10-10-2168,25-23 0,0 14 0,13-2 0,0 1-835,-17 6 0,0 1 1,2-1-1,3 0 835,-1 0 0,4 0 0,3 0 0,0 0 0,1 0 0,-1 1-380,-1 0 1,0 1 0,0 0 0,0 1-1,1 0 1,2-1 379,-4 2 0,0 0 0,0 0 0,2 0 0,1-1 0,3 1 0,2-1-8,-9 2 0,4 0 0,1 0 0,2-1 0,1 1 0,1-1 0,0 0 0,-1 1 0,0 0 0,-2 0 0,-2 1 8,9-2 0,-2 1 0,-1 0 0,-1 1 0,0 0 0,1-1 0,2 1 0,2-1 0,-9 1 0,2 0 0,2 0 0,2 0 0,-1-1 0,1 1 0,0 0 0,-2 0 0,-1 1 0,-3 0 0,-2 0 0,10 0 0,-3 0 0,-3 0 0,-1 1 0,0 0 0,2 0 0,3 0 0,-4 0 0,1 0 0,3 0 0,0 0 0,1 0 0,-1 0 0,-2 0 0,-1 0 0,-3 0 0,1 0 0,-2 0 0,-3 1 0,0-1 0,0 0 0,1 0 0,2 0 0,0 0 0,3 0 0,1-1 0,1 1 0,-2-1 0,-1 1 0,-3-1 0,-5 2 0,16-4 0,-6 0 0,-3 1 0,2-1 0,4-2 0,2 0 0,-2 0 0,-5 0 0,-6 1 0,-4 0 0,0 0 0,5 1 0,0 0 0,-8 1 0,11-9 457,-10 10-457,-22 4 0,-2 2 2458,-8 4-2458,1 0 2098,-8-5-2098,-2-1 721,-7-4-721,0-10 0,0-6 0,0-25 0,0-12-448,1 21 0,-2-3 448,-2-2 0,-1-5 0,1-7 0,0-8 0,0 2-698,-2 9 1,-1 2-1,0-3 698,2-1 0,0-3 0,0-2 0,0 4 0,-2-8 0,1 2 0,-1 0 0,2 16 0,0-1 0,0 0 0,0-3 0,0 2 0,1-4 0,0 0 0,0 1 0,-1 3 0,-1-14 0,-1 3 0,1-1 0,0 9 0,1-2 0,0 2 0,0 6-218,-1-7 1,1 7 217,0 5 0,0 4 0,-3-18 0,5 15 0,-5 17 0,7 10 654,-7 19-654,-3 7 0,-6 48 0,-1-2 782,9-15 1,0 2-783,0-5 0,-1-1 0,1 3 0,0 1 0,-1 2 0,1 0 0</inkml:trace>
  <inkml:trace contextRef="#ctx0" brushRef="#br0" timeOffset="17432">8897 8885 5734,'0'-33'0,"0"4"0,0 22 0,7 17 0,2 31 0,2-7 0,2 5-941,-1 11 0,2 8 941,-1-5 0,3 8 0,1 4 0,-1 1-413,-3-14 0,0 1 0,-1 2 0,2 0 0,-1 1 1,-1 0 412,2 1 0,-1 1 0,-1 0 0,2 0 0,-1 0 0,0 0-230,2 1 1,0 0 0,0 0 0,0-1 0,-1-2 0,-1-2 229,1 8 0,-2-2 0,0-3 0,1 1 0,1-3 0,0-1 0,1 1 0,-1-1 0,0-1 0,1 0 0,-1 0 0,0-1 0,3 13 0,0-1 0,1-1 0,-2-5 0,1-1 0,-1-1 0,-2-5 0,0-1 0,-1-2 0,3 16 0,1-4 0,-1-7 0,1-2 0,-4-9 0,-1-2 409,1-5 0,-2-3-409,6 20 1718,-1-16-1718,-6-1 1690,12-9-1690,-4-4 1357,22-7-1357,17-15 0,-15-7 0,6-6-789,5 0 1,9-5 0,3-1-1,-2 0 789,-4 1 0,-2-2 0,2 0 0,5-1-383,-6 2 0,4-1 0,2 0 1,2-1-1,-1 0 0,-2 0 383,-3 2 0,-1-1 0,-1 1 0,1-1 0,0 0 0,1 0-19,-5 2 0,1 0 0,1-1 0,0 0 0,0 1 0,1-1 1,1 0 18,-4 2 0,1 0 0,0-1 0,1 1 0,0-1 0,0 1 0,1-1 0,0 0 0,2 0 0,0-1 0,1 0 0,0 0 0,0 1 0,0-1 0,1 0 0,0 1 0,-5 2 0,1-1 0,-1 1 0,1 0 0,0 0 0,1 0 0,-1-1 0,0 1 0,1 0 0,1 0 0,0-1 0,1 0 0,-1 0 0,1 1 0,0-1 0,0 0 0,0 1 0,0 0 0,0 0 0,0 1 0,-1-1 0,1 1 0,0 0 0,1 0 0,1 0 0,3-1 0,1-1 0,-8 2 0,3 0 0,1-1 0,2 0 0,0-1 0,2 0 0,0 1 0,0-1 0,-1 1 0,0-1 0,-1 1 0,-2 1 0,-2 0 0,6-1 0,-1 0 0,-2 1 0,-1 0 0,-1 1 0,1-1 0,0 1 0,1-1 0,1-1 0,3 0 0,-10 3 0,1-1 0,2-1 0,0 0 0,2 0 0,0 0 0,0 0 0,1 0 0,-2 0 0,0 0 0,-1 0 0,-1 1 0,-2 0 0,-2 1 0,12-3 0,-3 1 0,-2 0 0,-2 0 0,0 1 0,0 0 0,1-1 0,3 0 0,2 0 0,-10 2 0,2 0 0,1-1 0,2 0 0,0 0 0,1 1 0,0-1 0,0 0 0,-1 0 0,0 0 0,-1 1 0,-2 0 0,-2 0 0,5-1 0,-2 1 0,-2 0 0,0 0 0,-1 0 0,0 0 0,0 0 0,0 0 0,2 0 0,2 0 0,2 0 0,2-1 0,2 0 0,0-1 0,1 1 0,0 0 0,-1 0 0,-1 1 0,-1-1 0,-3 2 0,-3 0 0,10-2 0,-4 1 0,-3 0 0,0 1 0,-1 1 0,1-1 0,3 0 0,-1 0 0,2 0 0,1 1 0,1-1 0,-1 0 0,-1 1 0,-3 0 0,-2 1 0,2-1 0,-3 0 0,-2 1 0,0 0 0,0 0 0,1 0 0,-2 0 0,2 1 0,1-1 0,-1 1 0,-1 0 0,-2 0 0,-2 1 0,4-1 0,-3 0 0,-2 1 0,-1 1 0,-4-1 0,12-1 0,-4 0 0,1 0 0,7 0 0,0 0 0,-5 2 0,2-2 0,-8 3 0,-15 3 0,-2 0 197,12-1 1,-4-1-198,-15-1 0,10 0 2428,-23 2-2428,8-1 0,-6 4 0,14-4 2134,-14 1-2134,13 3 0,-5-4 0,0 5 724,-2-5-724,-8 4 53,15-3-53,-10 4 0,10 0 0,-15-5 0,-6-1 0,-3-9 0,0-10 0,-5-12 0,13-19 0,-14 23 0,0-2-1129,2-5 1,1-2 1128,-3-8 0,-2-3 0,1-3 0,0-2-471,-2 11 1,-1-1 0,1-1 470,-1-4 0,0-1 0,-1-4 0,1-5 0,-2-6 0,1 0 0,0 4 0,1-1 0,0 3 0,0-2 0,-1 7 0,1-4 0,-1 3 0,0 6 0,0-5 0,-1 8-3,-2 12 1,-3 4 2,-14-3 0,6 37 0,-21 42 0,22-10 0,0 0 0</inkml:trace>
  <inkml:trace contextRef="#ctx0" brushRef="#br0" timeOffset="20823">18008 1867 5734,'-9'40'0,"2"12"0,6-15 0,2 3-1048,-2 8 0,2 2 1048,2 11 0,1 2-454,-3-15 0,-1 0 0,1 1 454,1 5 0,1 2 0,-1 0 0,-1 1 0,-2 0 0,1 1 0,0-1 0,0 0 0,0 0 0,0-3 0,0-1 0,0 0 0,0-7 0,0-1 0,0-1 0,0 17 0,0-4 180,0-9 1,0-3-181,0-7 0,0-3 0,0 16 0,0-6 867,0-31-867,-7-24 0,-2-29 0,-8-23 0</inkml:trace>
  <inkml:trace contextRef="#ctx0" brushRef="#br0" timeOffset="21557">17396 2869 5734,'29'59'0,"-1"0"0,0 0 0,-10-16 0,-1-2 0,1 3 0,5 7 0,3 4 0,1 2 0,-2-2-972,-2-5 1,-1 0 0,0-2 0,-1-2 971,4 2 0,-1-3 0,1 1 0,4 10 0,0 3 0,1-5 0,-3-13 0,0-2 0,-2-3 351,-1 2 0,0-3-351,4 5 0,-1-6 0,4-12 688,-5-18-688,7-20 0,7-24 0,-22 13 0,-1-4-342,7-8 1,0-4 341,-2-5 0,-2-3 377,5-5 1,0-2-378,-1 0 0,2-3 0,-4 5 0,2-4 0,1 1 0,3 4 0,0 1 0,1-1 0,-3 0 0,0-1 0,1 4 0,-3 9 0,1 3 0,-3 4 0,0 3 0,-3 4 324,14-22-324,0 10 0,-7 9 0,-10 6 0,-45 25 0,-10 8 0,-6 7 0,-5 2-147,4-3 1,-2 1 146,6-1 0,-2 1 0,0 0-93,-3-2 1,0 0-1,-1 0 93,-1 2 0,0 0 0,-4 0 0,2-1 0,-5 1 0,1 1 0,2-2 0,0 1 0,2-1 0,-1 0 0,-10 4 0,-1 0 0,5-2 0,2-1 0,5-1-147,8-2 0,3-1 147,7-3 0,0 0 0,-31 4 0,27-5 1003,13-2-1003,26-4 1563,15 0-1563,-1 0 398,1 0-398,-1 0 0,1 0 0,-1 0 0</inkml:trace>
  <inkml:trace contextRef="#ctx0" brushRef="#br0" timeOffset="24073">21183 4719 5734,'-26'0'0,"17"0"0,63-9 0,-3 2-494,-4 0 1,2-1 493,-16 3 0,0 0 0,0 0 0,0 0 0,26-10 0,5 3 0,-20 2 318,4 1-318,-8 3 0,-12 0 163,3 2-163,-22-1 0,-9 4 0,-16-4 126,-3 5 1,-12 0-1,5 0 1</inkml:trace>
  <inkml:trace contextRef="#ctx0" brushRef="#br0" timeOffset="24363">21415 4327 5734,'0'-11'0,"0"10"0,0 16 0,0 49 0,7 1-591,-3-14 1,1 2 590,3-9 0,1 1 0,1 1 0,1 4 0,-1-2 0,0 5 0,0 0 0,2-7 0,3 2 0,-3-4 0,-3-4 0,0-2 20,7 4 0,-1-3-20,-4 17 0,12-12 0,-22-20 0,7-26 0,-8-5 0,0-24 0,0-5 0</inkml:trace>
  <inkml:trace contextRef="#ctx0" brushRef="#br0" timeOffset="25383">22093 4182 5734,'0'-10'0,"0"-1"0,0 1 0,0 0 0,0 13 0,0-1 0,0 13 0,0 0 0,7 1 0,-5 0 0,13-5 0,-6-11 0,0-20 0,-2-3 0,-7-8 0,-7 1 0,-10-1 0,-23 8 0,3 8 0,-11 26 0,15 15 0,0 16 0,0 14 0,15-6 0,3 4 0,5-11 0,2 2-345,-2 15 0,5-1 345,7-19 0,3-2 0,2 11 0,3-3-110,2-13 0,2-2 110,0 3 0,5-4 0,11-12 0,2-6 0,9-1 0,-7-6 0,2-5 0,20-15 0,-10-2 0,10-4 0,-16-12 0,-5 9 0,-9-12 0,-4 15 674,-21 6-674,7 5 236,-8 0-236,-8 4 0,-1 6 0,-15 10 0,-1 6 0</inkml:trace>
  <inkml:trace contextRef="#ctx0" brushRef="#br0" timeOffset="29084">19761 5970 5734,'0'13'0,"0"10"0,7 24 0,-5 14-776,13-3 776,-14-23 0,0 1 0,6 12 0,0 0 0,-2-13 0,0 0 0,-1 10 0,1-2 252,10 0-252,-6 15 128,0-27-128,-2 8 0,-7-24 0,8-9 396,1-2-396,7-4 0,16-4 0,10-2 0,-11 0 0,4-3-681,26-5 1,5-2 680,-8 5 0,1-2 0,-7 1 0,2-1 0,2-1 0,-7 2 0,1-1 0,1 1 0,-2 0 0,3 0 0,-1 0 0,2-1-403,-3-1 1,4-1 0,-1-1 0,-3 2 402,0 3 0,-4 1 0,0-1 0,-1 0 0,-1-1 0,-1 0 0,16-4 0,-2 1 0,-3 1 0,-2 1-229,-5 0 1,-2 1 228,-4 4 0,1 0 0,10-5 0,-1 2 0,-14 7 0,-1 0 0,9-6 0,-1 1-43,12 4 43,-6-6 0,-8 6 1038,-1 0-1038,7 5 0,-19 0 1728,10 0-1728,-23 0 639,8 0-639,-6 0 65,6 0-65,-15-5 0,-1 0 0,-8-10 0,0-1 0,0-14 0,0-2 0,0-19 0,0-11-1170,0 24 0,0-2 1170,0-6 0,0-1 0,0-2 0,0-1-278,0 1 0,0 0 278,0 2 0,0 1 0,-4-8 0,0 2 0,4 17 0,-1 1 0,-3-10 0,0 5 0,4 11 0,0-1 0,-7 23 0,5 11 2175,-13 11-2175,-1 15 0,-10 15 0,-7 7 0</inkml:trace>
  <inkml:trace contextRef="#ctx0" brushRef="#br0" timeOffset="30332">19100 6456 5734,'0'30'0,"0"6"0,0 2 0,0 4 0,0-8 0,0 0-352,-1 12 0,2-1 352,2-11 0,1-1 0,5 24 0,0-5 229,6-6-229,-13 9 117,13-19-117,-14 7 0,7-22 0,-8-5 0,-22-6 0,1-5 0,-34-1 0,4 7-496,-9-1 1,-5 0 495,11 1 0,-2 0 0,2-2 0,-4-1 0,1 1-442,8-1 0,1 0 0,-4 1 442,-6 0 0,-5 1 0,-1 1 0,3-1-628,-5 3 1,3 0 0,-3 0 627,15-3 0,-3 0 0,0 0 0,0 0 0,4 1 0,-13 2 0,3 1 0,1 0-393,1 0 1,0 0 0,0-1 392,-2 0 0,-1-1 0,2 0 0,4 1 0,1 1 0,-5-1 0,-2 0 0,-4-1 0,-3 1 0,2 0 0,13-2 0,1 1 0,0 0 0,0 0 0,0-1 0,-2 0 0,1 0 0,-1 0 0,1-1 0,2 1 0,-7 3 0,0 0 0,3 0 0,4-2 0,4-2 0,4-1 0,0 0 0,-16 4 0,3-1 0,8-1 0,4-2 0,6-6 0,2 1 0,-13 9 0,8-12 0,16 9 0,1-9 908,7 3-908,1-4 2682,6-4-2682,-4-7 2144,5-5-2144,-15-32 0,-2 2-357,10 7 1,-1-2 356,-3 3 0,-1-2 0,1-5 0,-2-6 0,0 3 0,-5-9 0,-1-2 0,7 11 0,-2-5 0,1 0 0,2 6-475,-4-7 1,2 3 474,5 6 0,1-1 0,1 5 0,2 7 0,2 4 0,-6-26 0,8 15 0,2 10 0,0 10 0,5 6 642,-6 5-642,8 13 255,0 4 0,0 14 0,0-1 0</inkml:trace>
  <inkml:trace contextRef="#ctx0" brushRef="#br0" timeOffset="46407">13477 3603 5734,'-24'0'0,"6"0"0,-6 0 0,8 0 0,14-9 0,11-2 0,39-24 0,-4 12 0,9-1-1131,0 1 0,5-1 1,4-1 1130,-16 6 0,2-1 0,2 1 0,2-1 0,2 0-379,-1 2 1,1-1 0,3 1 0,0 0 0,1-1 0,1 1 378,-4 0 0,0 0 0,2 0 0,-1 0 0,2 0 0,0 1 0,1 0-10,-3 1 1,1 1 0,1-1 0,0 1 0,0 1 0,1-1 0,0 1 0,-1-1 9,3 1 0,0 0 0,0 0 0,0 0 0,0 1 0,1 0 0,0-1 0,0 1 0,2 0 0,-1 0 0,1-1 0,1 1 0,-1 1 0,0-1 0,1 1 0,-1 0 0,-1 1 0,0 0 0,0 0 0,0 0 0,1 1 0,-1 0 0,0 0 0,0 0 0,0 1 0,0-1 0,0 1 0,1 0 0,-1 0 0,0 0 0,-1 0 0,0 1 0,-2 0 0,0 0 0,0 0 0,-1 0 0,1 1 0,-2-1 0,1 1 0,-1 0 0,6 0 0,0 0 0,-1 0 0,0 1 0,-1-1 0,0 1 0,0-1 0,5-1 0,0 0 0,0 1 0,-2-1 0,0 0 0,-1 1 0,-7 1 0,-1 0 0,0 0 0,-1 0 0,-1 0 0,0-1 0,6 0 0,-1-2 0,-1 1 0,-2 0 0,0 0 0,4 0 0,-1 1 0,-2-1 0,-2-1 0,8-4 0,-2 0 0,-3-1 0,-9 2 0,-3 1 0,-1-3 0,19-12 0,-7-3 0,-23 7 0,-4-1 0,4-2 0,-7 0 551,-11-11-551,-6 10 2506,-3 5-2506,-7 1 2070,7 9-2070,-5-4 0,6 5 0,-8-1 0</inkml:trace>
  <inkml:trace contextRef="#ctx0" brushRef="#br0" timeOffset="46857">19596 1619 5734,'-43'-22'0,"3"-2"0,22 12 0,10 2 0,32 5 0,33 5-759,-13 0 1,4 0 758,12 0 0,5 0-463,-15 3 0,3 0 0,0 1 463,4-2 0,2-1 0,0 3 0,2 1 0,0 3 0,0-2 0,-2-2 0,-2-1 0,2 2-384,6 2 0,2 1 0,-6 1 384,0-1 0,-3 1-151,10 3 0,-11 6 151,-22 17 655,-27 12-655,-17-17 0,-8 2 0,-8 6 0,-5 3 0,-2-1 120,-8 8 1,-2 3-121,4-3 0,-1 3 0,2-1 0,6-11 0,1-2 0,1 2 0,1 2 0,1 2 0,-1 1 0,-5 11 0,0 2 0,2-2 0,8-14 0,3-1 0,-2-1 0,-2 5 0,0 1 0,3-5 264,4-1 1,1-8-265,-10-10 375,2-19-375,15-54 0,2 15 0,-1-4-411,0-11 0,0-4 411,-1-5 0,-1-3-461,-2 18 0,-2-1 0,2 0 461,2-2 0,2-2 0,-2 2 0,-3 0 0,-1 0 0,1 1-93,1-1 1,1 1-1,1 0 93,-2 4 0,1 1 0,0 0-211,-2-12 1,1 1 210,0 7 0,0 2 651,-5-18-651,8 17 537,2 58 1,14 19 0,-2 5-1,-1 0 1</inkml:trace>
  <inkml:trace contextRef="#ctx0" brushRef="#br0" timeOffset="47926">24722 10011 5734,'0'10'0,"-15"5"0,4 1 0,-27 10 0,3 0 0,-9-1 0,-6-1-882,6-3 0,-2-1 882,0-1 0,-3 2 0,-1-2-845,3-2 1,1-2-1,-3 0 845,-8 5 0,-4 1 0,-1-1 0,12-4 0,-1 0 0,-1 0 0,-2 0-288,4-2 1,-2 1 0,-1-1 0,-1 1 0,0-1 287,-3 1 0,0-1 0,-2 0 0,-2 0 0,-5 1 0,14-4 0,-3 1 0,-3 0 0,-2 0 0,-1 0 0,0 0 0,1-1 0,1 1 0,2-1 0,-6 1 0,1-1 0,2 0 0,1 0 0,-2 1 0,-1-1 0,-3 1 0,4 0 0,-3 0 0,-2 0 0,-1 1 0,0-1 0,0 1 0,1-1 0,1 0 0,4-1 0,-5 1 0,2-1 0,2 0 0,1 0 0,0 0 0,-1 0 0,0 0 0,0 1 0,-1 0 0,0-1 0,1 1 0,-1 0 0,0 0 0,0 0 0,0 0 0,-1 0 0,0 0 0,0 0 0,1 0 0,-1-1 0,0 1 0,1-1 0,0-1 0,1 0 0,0 0 0,-2 1 0,-1-1 0,-3 1 0,10-1 0,-2-1 0,-2 1 0,-1 1 0,-1-1 0,0 0 0,1 0 0,1 0 0,1 0 0,3-1 0,-11 1 0,3 1 0,2-2 0,0 1 0,0-1 0,-1 1 0,-3 0 0,7-1 0,-3 0 0,-1 0 0,-2 0 0,1 1 0,1-1 0,1-1 0,3 1 0,3-1 0,-6 1 0,3 0 0,2 0 0,1-1 0,1 0 0,0 0 0,-10 0 0,2 1 0,0-1 0,-1 0 0,-2 0 0,12-1 0,-2-1 0,-1 1 0,-1 0 0,2-1 0,2 1 0,2-1 0,-2 1 0,2 0 0,2-1 0,0 1 0,-2-1 0,-8 1 0,-3 1 0,-1-1 0,3-1 0,5 1 0,-12 0 0,5 0 0,5-1 0,-5 0 0,3 0 0,0 2 0,7-2 0,7-5 0,22 3 0,2-4 1283,8 0-1283,7 5 2868,9-4-2868,9 4 0,0-14 0,-2-3 0</inkml:trace>
  <inkml:trace contextRef="#ctx0" brushRef="#br0" timeOffset="48336">16421 11107 5734,'18'-44'0,"-25"19"0,-21 39 0,-9 14 0,-2-1 0,-2 5-1089,3 4 1,-1 6 0,2 0 1088,2-2 0,2-1 0,1 3 0,1 6 0,1 3 0,0-1 0,-1 0 0,0 1 0,3 0 0,1 1 0,2 0 0,1-1 0,1-6 0,0-1 0,3 2-106,3 6 1,3 1 0,3-3 105,0 3 0,5-3 0,6 5 0,9-6 0,32 2 0,-10-36 0,4-4 92,6 2 1,3-2-93,8-5 0,2 0 0,-2 2 0,5 3 0,-11-1 0,5 3 0,1 0 0,-5-1 0,15 6 0,-3 2-623,-3 2 0,2 2 0,-8-1 623,-15-2 0,-6 1 0,13 24 1052,-8-14-1052,-3-2 842,-20-33-842,-4-14 0,-16-39 0,1 18 0,-1-7-369,-1-13 0,0-10 0,-1 2 369,2 11 0,0 0 0,0-3 0,-1-2 0,-1-5 0,1 0 0,0 4 0,1-2 0,1 3 0,-1 1 0,-1-2 0,-1 1 0,1 0-154,4 6 0,1 0 1,-2 2 153,-3 4 0,-1 1 0,1 1 0,0-14 0,1 2-398,-2 12 1,-2 4 397,2 6 0,-1 5 0,-7-6 0,-5 13 0</inkml:trace>
  <inkml:trace contextRef="#ctx0" brushRef="#br0" timeOffset="50928">28277 4606 5734,'-16'16'0,"-1"-1"0,1-10 0,7-14 0,1-13 0,8-19 0,0-15 0,-14-3 0,5 27 0,-8 2 0,-19 9 0,-12 5 0,1 6 0,1 7 0,-1 7-453,-8 2 1,-4 5 0,7 7 452,2 19 0,8 14 0,18-11 0,3 7 0,1 2 0,3-2 0,-1 4 0,3 0 0,4 3-428,4-2 1,3 4 0,4 0 0,3-4 427,7 2 0,4-3 0,5-1 0,4-1 0,5-2 0,3-3 0,4-2 0,4-2 0,3-3 0,2-2 0,4-4 0,1-4 0,5-3 0,2-5 0,0-4 0,-1-3 0,1-3 0,0-5 0,2-5 0,0-4 0,-1-4-279,-6 0 1,-1-4 0,-1-7 278,-5-7 0,1-7 0,-3-2 0,-4 1 0,0 0 0,-5 0 0,-3-3 0,4-13 0,-3-5 0,-9 3 0,-8 0 0,-13 3-261,-27-11 0,-9 6 261,14 22 0,-2 5 411,-16-8 0,-1 11-411,-1 30 1581,23 15-1581,11 12 0,31 14 0,10-3 342,-7-21 0,3-3-342,3-2 0,1-3 0,-1-4 0,2-4 347,-2 1 0,0-5-347,24-11 0,-15-34 0,-24 0 0,-15 6 0,-8 0 0,-20-16 0,4 26 0,-6 2 0,-15 0 0,-4 4-312,5 8 0,-1 3 312,-14-2 0,0 6 0,13 8 0,3 5 0,6 0 0,0 2 0,2 4 0,0 0 0</inkml:trace>
  <inkml:trace contextRef="#ctx0" brushRef="#br0" timeOffset="51808">29121 4781 5734,'42'-16'0,"-2"1"0,-7 28 0,-14 42 0,-10-4 0,-3 4-503,-9 0 0,-2 0 503,1 2 0,-1-4 0,0-15 0,1-4 242,-4 14-242,8-8 0,0-33 0,8-28 0,1-32 0,6 14 0,1-4-446,-3-6 1,2-1 445,8-2 0,2-1 0,-4 1 0,0 1 0,0 8 0,0 2 0,0 4 0,-1 3 0,5-13 692,-1 21-692,-15 21 0,-1 30 0,-8 18 0,-8 14 0,5-24 0,-3 1 0,-6 7 0,0-1 0,1 18 0,-3 0 963,14-46-963,7-18 0,2-25 0,15-16 0,-5 3 0,2-2-225,1 13 0,0 1 225,3-10 0,0 5 0,15 1 0,1 38 0,-6 21 0,-2 30-899,-20-18 0,-2 1 899,-3-1 0,0-1 0,0 3 0,1-1-6,7 21 6,-6-7 367,4-17-367,-5-13 0,8-20 0,7-20 0,-7-18 0,-1-7 0,1 7 0,1-1 543,2-19 0,0 0-543,-3 15 0,-1 3 0,-2 4 0,-2 0-32,12-26 32,-7 15 0,-1 16 0,8 25 0,-6 27 0,6 26 0,-15-13 0,-1 4-15,0 5 1,0 3 14,1 5 0,-1 1 0,0 0 0,0 1 0,1-1 0,-1-1 0,0-6 0,0-2-33,-3-5 0,0-3 33,9 16 0,-19-38 0,3-30 0,-22-45 0,14 22 0,2-4-547,-2-11 1,3-3 546,5-3 0,4-3 0,0 19 0,0 0 0,3 0 0,4-2 0,2 0 0,1 2 0,3-17 0,4 3 0,8 3 0,3 4 78,-1 11 1,1 4-79,3 9 0,0 4 95,26-1-95,-2 39 0,-29 15 0,-14 27 0,-37 1 271,7-25 1,-3-2-272,-8 2 0,-3-2 0,0 0 0,1-2 0,-1-2 0,1-1 0,-21 17 0,17-16 0,17-15 0,8-13 0</inkml:trace>
  <inkml:trace contextRef="#ctx0" brushRef="#br0" timeOffset="51976">30807 4254 5734,'35'-11'0,"4"11"0,-21 21 0,6 15 0,-7 16 0,-8 10-238,-5-28 1,-1 0 237,-3 29 0,0-2 0,0-14 0,0-6 0,0-28 0,0-11 0</inkml:trace>
  <inkml:trace contextRef="#ctx0" brushRef="#br0" timeOffset="52705">31006 3407 5734,'9'-39'0,"-2"42"0,-7 47 0,2 0 0,0 12 0,2-2-1148,1-11 0,1-2 0,-1 4 1148,-1 0 0,0 3 0,0 1 0,3-5 0,4-1 0,2-4 0,1 1 205,1 8 1,0 1 0,5-3-206,3-10 0,3-4 0,0-1 0,8 14 0,2-9 0,3-17 0,1-13 0,11-32 0,-21 2 0,-3-5 0,0-6 0,-4-5-13,-1-8 0,-2-4 13,2 0 0,-3-2 0,-5 1 0,-3 0 0,-1 1 0,-3 0-83,-2 9 1,-3 1 82,-2-26 1643,-7 16-1643,-10 24 336,-16 31-336,14 19 0,3 10 0,5 13 0,4 4-32,2 2 1,5 0 31,9 0 0,5-4 0,0-15 0,6-3-209,16 3 1,7-5 208,-12-11 0,4-4 0,16 1 0,1-9 0,-18-12 0,0-6 0,4-5 0,-3-5 0,-8-6 0,-3-4 0,2-7 0,-4-3 0,-7-2 0,-4-3 0,-1-6 0,-3 0 0,-3 2 0,-1 0 0,-2 2 0,-2 1 0,-2 7 0,-1 2 0,-6-26 0,-6 37 0,-1 25 0,7 34 0,4 14 0,1-9 0,1 3 117,-1 17 0,2 0-117,3-20 0,0-2 0,0 6 0,0-3 643,0 7-643,8-32 0,1-46 0,2-4 0,2-5 0,2-2 0,3 0-336,2-1 1,2 0 335,2 0 0,2 1 0,-2 6 0,1 2 286,0 8 0,0 3-286,17-3 0,-2 30 0,1 44 0,-21 4-179,-4-13 1,-3 0 178,-11 22 0,6-4 687,-8-11-687,-8-2 0,6-18 25,-12 3-25,5-5 0,-8-8 0,8 3 0,2-10 0</inkml:trace>
  <inkml:trace contextRef="#ctx0" brushRef="#br0" timeOffset="53167">32841 4823 5734,'-49'41'0,"21"-18"0,-1 0 0,-3 1 0,-2-1-1092,-10 5 0,-2 0 1092,-7 3 0,-3 0-558,12-5 1,-3-1-1,-1 1 558,-8 2 0,-1 0 0,-3 0-395,7-2 0,-2 1 1,-2 0-1,0 0 395,5-5 0,0 0 0,-1 0 0,-1 0 0,-2 0-50,5-1 0,-2 1 1,-1-1-1,0 1 0,-1 0 1,1-1 49,-3 0 0,-1 0 0,0 0 0,-1-1 0,1 1 0,-1 0 0,-3 1 0,0 0 0,0 1 0,0-1 0,-1 0 0,1 0 0,7-3 0,-1 0 0,1-1 0,0 1 0,-1-1 0,0 1 0,1-1 0,0 0 0,2 0 0,0 0 0,-1 0 0,-1 1 0,-3 0 0,-4 1 0,10-4 0,-3 2 0,-3 0 0,-2 0 0,-2 1 0,-1 0 0,1 1 0,-1-2 0,2 1 0,2-1 0,2-1 0,4-1 0,-14 4 0,5-2 0,3-1 0,0 1 0,0-1 0,-4 1 0,-6 1 0,16-4 0,-4 1 0,-4 1 0,-1 0 0,-3 1 0,0 0 0,0 0 0,0-1 0,2 0 0,3-1 0,2 0 0,4-2 0,5-2 0,-22 6 0,8-2 0,5-3 0,-1 1 0,-4 0 0,0 0 0,-4 1 0,-1 0 0,1-1 0,3 0 0,5-2 0,0 0 0,5-2 0,2 0 0,1-1 0,-12 2 0,2-1 0,3 0 0,7-1 0,1 0 0,4-1 0,-10 0 0,3 0 0,10-3 0,4 0 0,-11 4 0,19-8 0,29 4 1247,11-5-1247,24 0 0,2-5 0,13 0 2849,-13-1-2849,5-3 0,-7 3 0,0 0 1638,-7 2-1638,-2 4 0,-8 0 0,-6 4 0,-3 2 0</inkml:trace>
  <inkml:trace contextRef="#ctx0" brushRef="#br0" timeOffset="65785">3026 4337 5734,'-33'-26'0,"7"5"0,2 15 0,8 26 0,7 27 0,11-6 0,3 5-918,-1 12 1,3 8 917,4-11 0,3 6 0,1 2 0,-2-3-541,-2 6 0,-2-2 0,3 3 541,-1-16 0,2 2 0,0 1 0,1-1 0,-3-4 0,1 11 0,-1-4 0,1-2 0,1-4 0,2-2 0,-3 0-220,-2-3 0,-2 0 0,0-2 220,4 8 0,0-2-135,-4-2 0,1-3 135,7 14 0,-7-12 0,-1-16 0</inkml:trace>
  <inkml:trace contextRef="#ctx0" brushRef="#br0" timeOffset="66297">2861 4626 5734,'-27'-46'0,"0"-1"0,0 0 0,0-3 0,6-3 0,9 2 0,5-5 0,10 7-887,14 6 0,10 5 887,15-10 0,8 7 0,1 17 0,6 11 0,-8 9 0,4 6 0,-2 4 0,9 5 0,-3 6 0,-14 0 0,-1 4 0,-6 3 0,1 12 0,-9 5 0,-12 4 0,-7 3 0,-2 4 0,-6 1 0,-10 6 0,-6 0 0,-1-3 0,-3-2 0,-8-1 0,-3-2 0,1-8 0,-1-4 0,1-6 0,-1-4 250,2-6 1,-1-4-251,-13 1 302,2-15-302,14-34 0,17 4 0,25-20 0,19 14 0,22 14 221,-24 8 0,0 4-221,5 11 0,0 6 0,4 2 0,-2 5 0,-1 7 0,-2 5-416,-2 6 1,-4 3 415,-4 5 0,-4 3 0,-4 5 0,-5 3-570,-7 8 1,-5 1 569,-4-2 0,-5 0 0,-2-18 0,-3-1 0,0 0 0,-8 17 0,-3-2 0,-1-4 0,-1-1-283,0-6 1,0-3 282,1-7 0,-2-4 98,2-6 1,-1-4-99,-25 11 0,8-19 0,-6-11 0,21-24 0,-12-14 0,28-18 0,2 18 0,3-1 52,8-2 0,4-1 0,-2-4 1,1-1-1,3 1 0,0-1 1</inkml:trace>
  <inkml:trace contextRef="#ctx0" brushRef="#br0" timeOffset="66652">3836 4275 5734,'-7'-37'0,"-9"11"0,-3 11 0,-5 29 0,8 18 0,5 18 0,5 8 0,7-10 0,4 3-976,-4-5 0,2 3 0,4-3 976,14 8 0,6-5 0,0-3 0,4-3-349,8-5 1,5-4 348,3-6 0,5-9 0,-1-13 0,5-6 0,-3-4 0,8-3 0,-1-10 0,-15-5 0,2-7 0,-3-4 0,-7 0 0,1-14 0,-10-6-302,-3 3 0,-3-6 0,-8 3 302,-13-9 0,-9 3 0,-6-2 0,-6 3-280,-2 6 1,-7 5 279,-9 5 0,-5 7 0,-1 8 0,-4 7 0,-5 4 0,-2 6 0,1 6 0,-1 4 0,1 5 0,2 5 801,9 4 0,1 3-801,0 3 0,4 2 0,11 1 0,2 1 0,-23 22 0</inkml:trace>
  <inkml:trace contextRef="#ctx0" brushRef="#br0" timeOffset="67268">4961 3376 5734,'0'-27'0,"0"2"0,15 50 0,3 17 0,-2 5 0,1 8-986,3 3 1,1 3 985,-7-15 0,0 1 0,0 1 0,0 1 0,0 2 0,0-1 0,2 0 0,1 0 0,-2 0 0,-3-1 0,-1-1 0,1 0 0,-1-4 0,0 0 0,0-2-114,5 16 0,-1-2 114,-6-9 0,0-1 0,5 4 0,-4-5 0,-8-11 0,-4-13 0,-22-73 0,15 13 0,0-4 149,-6-9 1,-1-5-150,5 7 0,1-6 0,0-1 0,0 2-533,-2-5 0,1 2 0,-2-4 533,0 1 0,-1-3 0,-1-1 0,1 5 0,0 0 0,1 4 0,-2 1-364,-1 1 0,0 0 0,-1 2 364,0 4 0,0 2 0,1 0-300,-5-17 0,0 2 300,-4 8 0,2 3 234,9 9 1,0 4-235,-5 5 0,7 3 1888,47-17-1888,13 41 0,3 8 0,4 8 26,-16 6 1,0 7 0,-1 2-27,2 1 0,-1 2 0,0 3 0,3 3 0,-1 2 0,-1 5 0,-7 1 0,-1 5 0,-2 2 0,-2-2 0,2 4 0,-3-2 0,-3 3 0,-5-4 0,-1 2 0,-3 1 0,-5-4 0,-5 0 0,-5-2 0,-5-1 0,-3-1 0,-3-1 0,-3 0-52,-1-1 1,-2-1 0,-2 0 51,-13 17 0,-2-3 0,1-2 0,-1-2 0,5-8 0,0-2 0,3-7 0,2-2 261,-16 19-261,14-19 0,2-7 0,15-19 0,9-16 0,9-12 0</inkml:trace>
  <inkml:trace contextRef="#ctx0" brushRef="#br0" timeOffset="67993">5920 2549 5734,'-9'-42'0,"2"6"0,7 34 0,7 28 0,-3 7 0,1 6-846,2 14 1,3 8 845,-2-10 0,2 7 0,1 1 0,-2-3-519,1 5 1,0-2 0,0 2 518,-1-1 0,1 2 0,1 0 0,-1-2 0,3 7 0,0-2 0,0-5-360,1 4 1,-1-2 359,-5-16 0,0 1 0,2-8 0,12 8 0,-20-26 0,-2-32 0,-9-39 0,-3 8 0,0-4-130,3 3 1,1-2 0,-1-2 129,-4-8 0,-1-2 0,1-2-39,2 11 0,1-2 1,-1 1-1,0-1 39,-1-2 0,-1 0 0,1-1 0,0 2 0,1 1 0,1 0 0,-1 1 0,0 0 0,-5-11 0,0 1 0,1 2-19,5 9 0,1 1 1,0 2 18,-8-13 0,3 4 0,6 16 0,7 7 0,23 0 0,22 52 0,-5 11 0,6 13 0,-2 0-48,-8-6 1,-2-1 0,1 4 47,0 1 0,1 4 0,0 0 0,-3-4 0,0-1 0,-3-2 0,0-1 0,0-1 0,-2 0 0,0-2 624,7 8 1,0-4-625,-1-5 0,-2-3 852,4 4-852,-3-21 0,-16-34 0,1-28 0,-12 8 0,-1-5 324,3-11 1,1-4-325,-5 14 0,-1-2 0,2-1-276,1-3 0,0-2 1,1 1 275,0 0 0,-1-1 0,1 2 0,-1 2 0,1 0 0,-1 2-263,4-14 1,-1 3 262,-4 11 0,1 5 0,10-14 0,1 40 1064,10 32-1064,14 31 0,-18-10 0,-1 3 221,4 6 1,-1 2-222,2 10 0,-2 2 0,-3 1 0,0-1 0,3 2 0,0 0 0,-6-4 0,-1-2 0,3-6 0,0-1 98,-6-5 1,-2-1-99,0-8 0,0-2 0,4 23 0,1-10 0</inkml:trace>
  <inkml:trace contextRef="#ctx0" brushRef="#br0" timeOffset="68246">7309 1536 5734,'-9'-32'0,"9"43"0,16 34 0,-3-1 0,0 6-1403,7 10 1,1 3 1402,-7-17 0,-1 1 0,2 0 0,1 4 0,0 0 0,1 4 0,1 1 0,1 4 0,-1 1 0,-1-4 0,0 2 0,-2-3 0,1 2-254,-1-4 1,2 4 0,-1-2 0,-2-6 253,4 16 0,-3-6 0,-1-3 0,-2-2 0,0-9 0,0-3 346,-3-6 1,-1-2-347,1 17 0,-2-21 0,-14-26 0,-2-12 0</inkml:trace>
  <inkml:trace contextRef="#ctx0" brushRef="#br0" timeOffset="68513">7326 1226 5734,'-5'-37'0,"0"1"0,5-26 0,17 29 0,18 40 0,7 14 0,-5 0 0,2 6-654,3 4 0,4 5 0,1 3 654,-3-2 0,1 4 0,0 1 0,-2-2-484,4 4 1,-1-1-1,1 3 484,-4-4 0,2 4 0,0-2 0,-4-2 0,-3-2 0,-3-3 0,-1 0-352,9 13 1,-2-1 351,-3-5 0,-2-1-175,-3 1 1,-2-2 174,-12-13 0,-1-2 999,13 27-999,-38-38 0,-12-16 0,-14-11 0</inkml:trace>
  <inkml:trace contextRef="#ctx0" brushRef="#br0" timeOffset="68728">7474 2053 5734,'-33'0'0,"52"-9"0,12-7 0,11 1 0,6-1-1123,1-4 1,1-2 1122,8-3 0,0-1 0,-3-3 0,0 0 0,3 1 0,-2-1 0,-12-2 0,-3 1 145,-3 6 1,-3 0-146,7-27 112,-18 14 1,-16 6-1,-8 6 1</inkml:trace>
  <inkml:trace contextRef="#ctx0" brushRef="#br0" timeOffset="69202">8632 606 5734,'-42'1'0,"-6"27"0,25 7 0,4 8-2564,-3 9 1,1 5 2563,3 2 0,3 7 0,10-14 0,2 6 0,2 1 0,1-6 92,2-7 0,1-4 0,1 3-92,4 17 0,2 3 0,5-13 0,8-19 0,4-10 0,32 4 0,7-23 280,-29-7 1,0-5-281,0-6 0,1-2 0,3 0 0,1 0 0,-1-3 0,0 1 0,-3 1 0,0 3 0,-5 5 0,0 2 0,31 2-146,-13 43 146,-16 8 0,-23-6 0,-9 6 0,-18 16 0,-9 2 700,3-13 1,-3 1-701,1-8 0,-2 1 0,-1-4 0,-11 0 0,1-4 316,5-3 1,1-2-317,-3-7 0,2-3 0,-12 9 497,3-25-497,22-17 209,3-20-209,22-6 0,2-9 1196,15 4-1196,2 5 500,0 7-500,5 18 0,-13 12 0,6 16 0,-7 11 0</inkml:trace>
  <inkml:trace contextRef="#ctx0" brushRef="#br0" timeOffset="69833">2480 7314 5734,'0'-11'0,"8"-4"0,8-1 0,19-5 0,8-1 0,-7 2 0,3-1-449,3 2 1,4-1 0,2-1 448,5-5 0,2-2 0,-1 2-387,-9 6 0,0 1 1,0 0 386,11-6 0,2-1 0,-4 2 0,-2 2 0,-3 3-153,-7 0 0,-2 2 153,-6 4 0,-3 0 0,11-13 0,-9 10 827,-9 1-827,-8 10 1579,-6-4-1579,4 7 0,-12 2 0,6 6 0</inkml:trace>
  <inkml:trace contextRef="#ctx0" brushRef="#br0" timeOffset="70659">4184 6094 5734,'49'-30'0,"-17"13"0,1-3 0,3-5 0,3-1-2620,9-3 1,3 0 2619,3-4 0,1 0 0,-1 3 0,0 1 286,-4-2 0,-1 1-286,-3 6 0,-2 1 376,-9 2 0,-2 1-376,24-11 0,-16 6 0,-16 13 2726,-1-2-2726,-15 9 931,-9-1-931,-9 1 0,-7 1 0,-1-2 0</inkml:trace>
  <inkml:trace contextRef="#ctx0" brushRef="#br0" timeOffset="71416">5407 5381 5734,'0'-10'0,"15"-15"0,-4 2 0,28-17 0,3-1-450,-14 17 0,3 1 450,5-1 0,1 1 0,-4 0 0,2 0 0,17-8 0,-1 2 0,-18 11 0,0-1-44,19-11 1,-3 3 43,-10 9 0,14-7 0,-42 15 0,11 4 0,-13 2 0,8 4 0</inkml:trace>
  <inkml:trace contextRef="#ctx0" brushRef="#br0" timeOffset="71911">6582 4430 5734,'0'-10'0,"14"-10"0,12-2 0,21-8 0,7-3 0,-12 7 0,2-1-1393,2 2 1,5-3-1,-4 1 1393,3-6 0,1-1 0,-4 7 0,3-1 0,-4 2 136,2-3 1,-2 0-137,10-4 0,-2 3 0,3 4 0,-22 1 0,-4 9 0,-14 1 0,-16 9 0,-2 1 3052,-16 10-3052,-7 14 213,6-5 0,-6 15 0,7-13 1</inkml:trace>
  <inkml:trace contextRef="#ctx0" brushRef="#br0" timeOffset="72944">7871 3738 5734,'-16'0'0,"14"-14"0,41-22 0,-10 12 0,4-1-1141,18-8 0,5-1 1141,-4 3 0,4 0 0,0 2 0,5-2 0,-3 2 0,-16 7 0,-3 1 0,3-1 0,11-4 0,3-2 0,-7 3 0,-10 3 0,-3 3 0,-3 3 0,-2 1 0,12-11 698,-3 1-698,-22 3 371,-3 2-371,-22 9 0,-2 7 0,-8 4 0,0 0 0</inkml:trace>
  <inkml:trace contextRef="#ctx0" brushRef="#br0" timeOffset="73393">9178 2714 5734,'-9'-10'0,"1"0"0,8-1 0,0 1 0,15-5 0,3-6 0,30-10 0,3-10-245,-19 18 1,3-1 244,19-11 0,2 0-529,-14 7 1,0 0 528,-2 5 0,1 1 0,-2 1 0,0 0 0,-3 1 0,0 2 0,2 0 0,10-7 0,-1 1 0,12-7 0,-21 11 0,-6 1 0,-16 4 436,-1 9-436,-20 6 1110,-5 11-1110,-8 5 0,-6 0 0,8-1 0</inkml:trace>
  <inkml:trace contextRef="#ctx0" brushRef="#br0" timeOffset="78929">2828 9990 5734,'-17'-31'0,"1"5"0,6 5 0,3 20 0,7 17 0,7 44 0,1-20 0,1 5-558,1-3 1,1 3 0,1 1 557,1 4 0,1 0 0,1 2-594,3 5 1,2 2 0,-1 0 593,0 1 0,1-1 0,0-1 0,2 0 0,0-1 0,0-1-366,-2-1 1,-1-2 0,1-1 365,-1-6 0,0 0 0,0-2-250,6 16 0,0-2 250,-4-12 0,0-4 425,-1-5 0,0-3-425,13 14 1585,-7-13-1585,-17-28 0,-18-23 0,-17-22 0</inkml:trace>
  <inkml:trace contextRef="#ctx0" brushRef="#br0" timeOffset="79278">2464 10259 5734,'-13'-31'0,"0"0"0,12-18 0,8-1 0,3 14 0,7 1-817,16-14 0,8 4 817,-1 18 0,4 7 0,5 3 0,2 8 0,-1 7 0,-1 8 0,-6 9 0,-2 7 0,2 6 0,-5 7 0,-10 9 0,-4 4 0,-2 3 0,-4 2-450,-10 6 1,-7 2 449,-3 1 0,-5 0 0,-7-5 0,-5 1 0,0-11 0,-4 1 0,1-3 0,-6 0 0,0-3 0,-4 10 0,0-6 567,-8-10-567,14-6 0,9-23 0,17-13 0,17-15 0,9-10 0,7 0 0,7 0 0,2 0 0</inkml:trace>
  <inkml:trace contextRef="#ctx0" brushRef="#br0" timeOffset="79613">3456 10063 5734,'-16'-31'0,"6"4"0,-4 7 0,12 19 0,-5 3 0,14 22 0,2-7 0,37 4 0,-7-11 0,18-5 0,-17-14 0,-7-7 0,-7-16 0,-10-4 0,-16-10 0,-9-6 0,-15 4 0,-2 2 0,-14 10 0,5 15 0,-5 6 0,7 19 0,7 12 0,2 11 0,15 8 0,2 2 0,7 4 0,7-8 0,2-4 0</inkml:trace>
  <inkml:trace contextRef="#ctx0" brushRef="#br0" timeOffset="80096">3704 9629 5734,'0'-27'0,"0"7"0,0 5 0,8 18 0,8 4 0,10 18 0,14-3 0,2 3 0,8-13 0,0-3 0,-14-9 0,-1-5 0,13-9 0,15-8 0,-38-14 0,-1-5 0,-15-2 0,-16-12 0,-4 16 0,-13 3 0,15 17 0,2 22 0,21 0 0,-3 12 0,21-5 0,-7-4 0,23-2 0,-11-22 0,3 0 0,-23-18 0,-10 0 0,-14 0 0,-2-6 0,-8 6 0,-7 5 0,6 5 0,-13 6 0,12 8 0,-5-2 0,8 13 0,14 1 0,4 6 0</inkml:trace>
  <inkml:trace contextRef="#ctx0" brushRef="#br0" timeOffset="80419">4448 9050 5734,'33'-5'0,"0"-5"0,-2-4 0,1-2 0,16-13-379,-12 8 0,-1-2 379,8-19 0,-3 0 0,-14-4 0,-10 0 246,-16 3-246,-9 2 126,-15 10-126,-1 6 0,-16 13 0,6 12 0,-5 12 0,14 18 386,9 6-386,10 16 0,14 1 0,3 3 0,14-9 0,1-1 0,16-14 0,-6-2 0,5-14 0,-7-5 0,-7-11 0,-2-6 0</inkml:trace>
  <inkml:trace contextRef="#ctx0" brushRef="#br0" timeOffset="80852">4928 8316 5734,'15'1'0,"-4"8"0,20 37 0,-15-7 0,1 2 0,0-12 0,1 1 0,-1 11 0,-1-2 0,8 2 0,-8-10 0,-7-6 0,-1-23 0,-16-13 0,7-30 0,-3 9 0,0-3-355,4-4 1,0-1 354,-1-11 0,2 0 0,5 6 0,3-1 0,1-15 0,6 2 0,4 23 0,2 2 0,-2-5 0,2 5 0,19 9 0,-16 14 0,7 7 0,-14 4 0,-1 4 0,-25-7 0,5 2 0,-12-10 0</inkml:trace>
  <inkml:trace contextRef="#ctx0" brushRef="#br0" timeOffset="82579">23680 13174 5734,'0'-16'0,"0"1"0,-14 18 0,2 13 0,-19 26 0,14-11 0,1 4-681,-1 8 1,-1 3 680,-8 5 0,-3 7 0,12-14 0,1 6 0,0 1 0,-1-3 0,-4 3 0,0-1 0,1 5 0,3-6 0,1 6 0,0 2 0,0-1 0,2-3 0,-1-1 0,2-2 0,1-1 0,0 1-318,-3 14 1,1 1 0,1-4 317,1-10 0,1-2 0,3-5 0,2-6 0,2-4 0,-3 27 0,14-19 0,-5-6 0,13-15 0,-13-6 895,12-10-895,-12 5 1418,6-5-1418,-1 1 0,-5 3 0,27-8 0,-9 4 0,14-10 0,-3 0 0,-6-10 0,6-3 0,1-3 0,8-19-351,-8 6 0,-1-3 351,-10 4 0,-2-1 0,-1-5 0,-1 0 0,4-4 0,-1-2 0,-3-3 0,-1-1-476,-3-1 0,-1 0 476,1-6 0,-2-1 0,-5 5 0,-3 0 0,2-4 0,-2-1 0,-6 5 0,-2 0 0,2 0 0,-3 0 0,-4 3 0,-4 1 0,-1 1 0,-3 1-160,-1 1 1,-4 1 159,-8-8 0,-2 3 0,10 17 0,0 1 0,-1-4 0,0 7 0,-7 21 0,20 28 0,-4 32 0,20-13 0,7 7 0,0-1-350,1 14 0,4 0 350,4-6 0,4 1 0,1-2 0,-5-10 0,1-2 0,3-2 0,5-2 0,3-3 0,1 0 0,-2-2 0,2 0 0,1-3 0,5-3 0,1-2 0,1-2 85,15 8 1,4-4-86,-7-11 0,4-3 0,-3-2 0,2 0 0,-2-4 0,10-2 0,-3-9 0,-16-12 0,-6-5 298,8-14-298,-16 0 0,-9-6 0,-29-23 0,2 28 0,-4 0 0,-13 5 0,1-1 0</inkml:trace>
  <inkml:trace contextRef="#ctx0" brushRef="#br0" timeOffset="83148">24276 11954 5734,'0'21'0,"0"5"0,0 10 0,0 4-556,-4-1 1,0 0 555,4 3 0,-2 0 0,-5 3 0,0 2 0,2 4 0,0 0 0,1-11 0,-1-2 0,1 6 0,1-4 0,3-2 356,-7-18-356,5-21 184,-6-24-184,8-16 0,4 10 0,0-5-418,-2-6 1,1-5 0,1 2 417,7-11 0,2-4 0,-6 8 0,-1-7 0,0 1 0,1 7 0,2-1 0,0 3 0,3-20 0,-2 9 0,-8 24 498,12 15-498,-4 11 0,14 19 0,1 13 0,8 19-221,-13-13 1,1 1 220,0 2 0,0 1 0,3 4 0,2 0 0,-2-2 0,1 0 0,0 0 0,0-2 0,-4-3 0,0 0 0,10 7 0,1-2 0,6 7 607,-10-13 0,-1-3-607,-1-3 0,-2-6 0,-15-16 0,-2-7 0,-7-8 0</inkml:trace>
  <inkml:trace contextRef="#ctx0" brushRef="#br0" timeOffset="83680">25483 12233 5734,'9'11'0,"-2"3"0,-7-2 0,0 7 0,0-7 0,-7-2 0,-2-10 0,-8-10 0,1-11 0,-1-10 0,1-5 0,6-6 0,3 1 0,14 4 0,10-3 0,9 22 0,14 13 0,-8 27 0,0 10 0,-4 0 0,-1 4-550,11 17 1,-4 5 549,-14-6 0,-5 1 0,2 5 0,-3 2 0,-7-1 0,-5 1 0,-3 2 0,-5 0 0,-1-1 0,-4-2 0,-8-2 0,-3-1 0,2-1 0,-2-2 0,-2-7 0,-2-2 0,5-2 0,0-3 0,0-9 0,2-2 0,0 13 0,5-16 0,21-14 0,10-16 0,23-11 0,11-10-452,-11 10 1,7-1-1,-1 0 452,9-3 0,2 0 0,-1 2 0,6-1 0,-4 1-651,-12 4 0,-2 0 0,0 1 651,3 0 0,0 1 0,-1 0 0,17-6 0,-1 0-152,-4 3 1,0-1 151,4 1 0,-3-1 0,-21 5 0,-3 1 0,8 1 0,-8 3 0,-24 1 0,-6 5 0</inkml:trace>
  <inkml:trace contextRef="#ctx0" brushRef="#br0" timeOffset="84306">27368 11923 5734,'-9'-4'0,"1"-7"0,23-5 0,18-14 0,15 3 0,7-1-920,-6 4 0,3 1 920,-3 2 0,4-2 0,-2 3 0,8-2 0,-1 2 0,4-1 0,-1 1 0,-2 2 0,-2-1 0,-6 1 0,-1 1 213,-1 3 0,-1 1-213,-5-2 0,-3 0 0,13-2 0,-21-2 0,-42 13 0,-15 1 0</inkml:trace>
  <inkml:trace contextRef="#ctx0" brushRef="#br0" timeOffset="84546">27649 11014 5734,'-17'-22'0,"16"39"0,2 23 0,10 3 0,2 6-1287,0 9 1,0 2 1286,0-15 0,1 0 0,-1 2-386,1 7 0,0 1 0,1 0 386,1-2 0,1-1 0,-1 1 0,-1 3 0,-2 1 0,2-2 0,0-5 0,2-1 0,-2-1 0,-2 2 0,-3 0 0,2-1 0,8 12 0,1-2 0,-4-4 0,-1-2 222,-4-10 1,1-3-223,3-5 0,0-4 0,9 12 0,9-9 0</inkml:trace>
  <inkml:trace contextRef="#ctx0" brushRef="#br0" timeOffset="85440">29203 10693 5734,'-7'16'0,"-2"4"0,-8-4 0,1 5 0,-1-5 0,1 3 0,-1-7 0,-7 3 0,6-10 0,-6 5 0,7-9 0,8-1 0,2-24 0,14-5 0,10-17 0,9-5 0,8 14 0,11-5 0,-3 4 0,-8 3 0,2 1 0,12-5 0,9-1 0,-8 9-1313,13 9 1313,3 18 0,-17 24-278,-21 26 278,-6-16 0,-3 3 0,-10 8 0,-5 6-375,0-1 0,0 4 1,-2-2 374,-4 8 0,-3 0 0,-1-8 0,-2 2 0,1-5-184,0-1 0,-2-5 184,-5-2 0,-2-2 460,4 2 1,1-2-461,-7 9 259,5-18-259,21-38 0,7-17 0,3-6 0,20-19 0,0 10 0,5 4 0,-11 22 0,0 6 0,5-1 0,2 8 0,6 22 0,-2 9 258,-9-2 0,-1 4-258,6 15 0,-3 5 0,-9-7 0,-4 2 0,-7 5 0,-4 1 0,-1 0 0,-4 1 0,-6 1 0,-7 1 0,-7-2 0,-6 1 0,-1-2 0,-9 5 0,-5-3-181,5-8 1,-4 1 0,1-7 180,-4-3 0,-1-7 0,1-8 0,0-6 136,-22-2-136,26-21 0,2-6 0,-6-18 0,6-12 0,31 15 697,9 10-697,22 11 1095,-3 5-1095,34 19 0,-16-1 0,11 12 0,-24-9 0,-9-1 0,-7-9 0,-1 3 0,-6-3 0,-10 0 0,-10 3 0,-14-8 0,-1 3 0</inkml:trace>
  <inkml:trace contextRef="#ctx0" brushRef="#br0" timeOffset="88237">22837 15892 5734,'13'0'0,"0"0"0,27 0 0,0-5 0,-5-5 0,2-4 0,-2 1 0,2-3-884,17-10 0,4-3 884,-19 11 0,0 0 0,6-3-507,1-1 1,6-2 0,3-2 0,0 0 0,-2 1 506,6-2 0,-1 0 0,1 0 0,4-1-240,-9 3 1,4-1 0,1-1 0,1 1 0,-2-1 0,-2 2 239,0-1 0,-3 2 0,0 1 0,1-2 0,4-1 0,-4 1 0,4-2 0,1-1 0,2 0 0,-1 0 0,-2 1 0,-2 1 0,-3 3 0,-3 0 0,0 1 0,-1 1 0,1-2 0,3 0 0,1-2 0,1 0 0,1-2 0,1 0 0,1 1 0,0-1 0,1 1 0,-3 3 0,2-1 0,1 0 0,1 1 0,-2 0 0,0 1 0,-3 0 0,-4 1 0,8-4 0,-5 2 0,-2 0 0,1 0 0,5 0 0,-2 1 0,4-2 0,3 1 0,0-1 0,-2 1 0,-4 2 0,-7 1 0,14-6 0,-8 3 0,-2 1 0,0 2 0,-1 2 0,-2-1 0,-3 0 0,-1 0 0,-2 1 0,11-4 0,-4 1 0,-5 0 0,-4 2 167,-5 5 0,-2 1-167,1 0 0,-1 1 0,18-4 907,1 1-907,-29 9 2846,5-3-2846,-13 3 1647,6 1-1647,-7 0 0,-8 1 0,-2-2 0,-7-5 0,-7-3 0,-17-25 0,-4-2 0,9 6 0,-2-4-1373,-3 1 1,0-2 1372,2-13 0,0-2 0,2 13 0,-2-2 0,0 0-519,0-6 0,0-2 0,0-1 519,-3-6 0,0-1 0,-1-1 0,4 12 0,-1 0 0,0-1 0,1 0-358,1-3 0,0-2 0,0 0 0,0 1 358,-3-1 0,-1 1 0,0-1 0,1 1 0,3 0 0,1 1 0,0-1 0,-3-2 0,-3-1 0,-3-2 0,-1-1 0,1 2 0,1 2 0,4 4 0,1 2 0,0 0 0,-2-1 0,-2 0 0,-2-2 0,-1-1 0,1 3 0,2 4 0,-1-4 0,1 4 0,-2-1 0,-1 1 0,-3-2 0,0 1 0,2 3 0,2 1 0,2 3 0,-1-2 0,-9-9 0,-1-1 0,2 6 0,2 5 0,2 5 0,2 3 0,1 2 0,4 7 0,1 3 0,-24-18 654,13 13-654,2 6 0,2 7 0,12 3 1353,-5 5-1353,1 2 2361,-25 4-2361,9 0 1366,-16 4-1366,22 7 0,-7 5 0,-10 5-338,18-7 0,-2 1 338,-5 1 0,-5 1 0,-7 5 0,-6 4 0,0-1-731,6-4 1,1-1 0,-4 2 730,2 0 0,-4 2 0,-2 0 0,-2 2 0,2-2 0,-3 1 0,-1 0 0,1 0 0,2 0-605,-2 0 0,2-2 0,1 2 0,-5 0 605,11-3 0,-3 1 0,-1 1 0,-1 0 0,2 0 0,3-2-112,-10 5 0,3-1 0,0-1 1,1 1 111,-2 0 0,0 0 0,0 0 0,-1 0 0,10-4 0,0 1 0,-1-1 0,1 1 0,0 0 0,-10 4 0,1 0 0,0 1 0,-1-1 0,12-6 0,1 1 0,-1-1 0,0 1 0,-2 1 0,1 0 0,-2 1 0,0 1 0,-1 0 0,3-1 0,2 0 0,-8 2 0,4 0 0,0-1 0,-1 1 0,2-2 0,-2 2 0,0-1 0,3 0 0,5-1 0,0 2 0,5-1 0,0 1 0,-9 3 0,0 0 0,4-1 0,1 3 0,3 0 0,-8 2 0,4-2 0,5 0 0,14-5 0,2-10 2125,8-1-2125,-1-5 2751,1 5-2751,-1-8 858,1 6-858,-1-11 0,8 7 0,-6-8 0,13 13 0,-5-3 0,7 15 0,7 9 0,1 3 0,1 3 0,0-4 0,0 1-476,6 19 1,2 5 475,-4-6 0,0 4 0,1-2-663,0-8 0,1-2 0,0 4 663,-1 2 0,0 3 0,1 1 0,-1-3 0,2 5 0,1-2 0,0 1 0,-4-11 0,2 2 0,-1-1 0,1 0-425,-1 1 1,1-1 0,-1 0 0,1 1 424,1 1 0,1 1 0,0 0 0,0-2 0,4 14 0,1-1 0,1-1-299,-2-1 1,0 0 0,3 2 298,-2-7 0,3 4 0,0-2 0,-2-3 0,2 0 0,-2-4 0,3 5 0,-1-2 0,2 6 0,2 1 0,-2-2 0,-3-8 0,-2-4 0,-3-6 0,1 2 0,8 17 0,2 3 0,-4-6 32,-4-1 1,-3-7-33,-5-14 0,-1-1 598,3 9 1,0-2-599,0 6 1808,-7-1-1808,6 4 1478,-13-11-1478,12 6 808,-12-23-808,6-3 176,-1-13-176,2-1 0,8-5 0,7-5 0,9-10 0,24-7-439,-21 5 1,3-1 438,6-3 0,2 0-643,9-4 1,2-1 642,-18 8 0,1 1 0,3-1 0,3-2 0,4 0 0,1-1 0,-2 3 0,5-1 0,-2 2 0,3 0 0,-5 0 0,1-1 0,0 1 0,0 0 0</inkml:trace>
  <inkml:trace contextRef="#ctx0" brushRef="#br0" timeOffset="97413">4316 13701 5734,'-9'50'0,"11"-15"0,3 2 0,3 8 0,3 4-1332,7 9 0,4 3 1332,-6-17 0,0 1 0,2 0-346,3 3 0,1 1 0,1-1 346,-1 1 0,1-1 0,0 1 0,1 1 0,1 0 0,-1-1 0,-1-2 0,-1 0 0,-1-1 0,0 0 0,-2-1 0,0-1 0,6 16 0,0-1 0,-1-4 0,0-2 178,-7-8 1,0-1-179,0-7 0,0-2 0,6 17 0,-13-31 0,-3-13 0</inkml:trace>
  <inkml:trace contextRef="#ctx0" brushRef="#br0" timeOffset="97646">4366 14156 5734,'-6'-52'0,"1"0"0,1 3 0,9-1 0,16 10 0,9-1 0,4 6-1134,20-1 0,6 7 1134,-19 8 0,0 1 0,0 8 0,14 11 0,-7 14 353,0 33-353,-36-14 0,-6 3 0,-3 6 0,-6 2-125,-7 6 1,-6 0 124,-3-4 0,-4-1 0,-4 3 0,-3-2 0,1-5 0,-1-2 0,5-3 0,-1-2-31,-3-6 0,3-2 31,-2 10 0,4-23 0,17-9 0</inkml:trace>
  <inkml:trace contextRef="#ctx0" brushRef="#br0" timeOffset="98019">5011 13566 5734,'9'-20'0,"5"8"0,-4 21 0,6 19 0,1 33 0,-5-27 0,0 1-296,-3 6 1,0 0 295,3-3 0,0-2 0,4 26 145,-6-16-145,-3-20 0,-14-20 0,-3-17 0,-2-24 0,0-7 0,3 7 0,0-2-405,0-22 0,2-2 405,2 13 0,2 2 0,2 1 0,2 1 160,2 7 1,2 2-161,11-12 0,10 17 0,7 20 0,-7 14 0,5 12 839,-13 11-839,21 18 96,-26-16-96,16 6 0,-27-20 0,5-14 0,-7-11 0,0-12 0</inkml:trace>
  <inkml:trace contextRef="#ctx0" brushRef="#br0" timeOffset="98173">5358 13143 5734,'0'-31'0,"0"9"0,7 7 0,2 20 0,8 11 0,7 15 0,1 10 0,9 11-239,-15-24 1,2 1 238,0 0 0,0-1 0,0-1 0,1-2-6,18 21 0,-7-9 0,0-2 1</inkml:trace>
  <inkml:trace contextRef="#ctx0" brushRef="#br0" timeOffset="98312">5209 12492 5734,'-21'-35'0,"0"1"0,3 2 0,3 3 0,-2-13 0,24 25 0,12 9 0</inkml:trace>
  <inkml:trace contextRef="#ctx0" brushRef="#br0" timeOffset="98796">5474 12688 5734,'27'35'0,"1"0"0,-5-7 0,0 0 0,5 7 0,1 0-2701,11 17 2701,-7 0 0,-7-10 810,-2-2-810,-8-18 437,1 2-437,-1-17 0,1-7 0,-1-16 0,1-15 1454,-1-6-1454,8-9 0,-5 4 0,5-4 0,-8 5 0,1-1 0,-1 1 0,1 0 0,-8-1 0,-2 1 0,-7-23 0,-14 17 0,-5-13 0,-14 24 0,-7 10 0,5 5 0,-13 11 0,6 14 0,0 8 0,1 13 0,15 2 0,2 8 0,15 6 0,2 7 0,14 8 0,2-3 0,15-2 0,-5-9 0,5-7 0</inkml:trace>
  <inkml:trace contextRef="#ctx0" brushRef="#br0" timeOffset="99214">6102 12233 5734,'-9'-31'0,"-6"5"0,13 5 0,2 15 0,17 21 0,8 22 0,-5-9 0,1 1-282,0 5 1,0 0 281,4 2 0,0 1 0,-4-1 0,0 0 0,0-4 0,-2-1 0,7 25 0,-2-14 0,-15-16 0,-9-52 0,-9-17 0,4-1 0,1-4-363,0 4 0,1 0 363,2-1 0,2 1 0,2 2 0,1 2 485,5-23-485,8 12 0,14 20 0,-11 24 0,11 5 0,-7 26 765,-5-7-765,-3 8 39,-1-4-39,-13 0 0,12-5 0,-4-6 0,-1-10 0,-2-5 0</inkml:trace>
  <inkml:trace contextRef="#ctx0" brushRef="#br0" timeOffset="99368">6648 11861 5734,'9'-37'0,"-2"11"0,1 16 0,15 29 0,5 5 0,5 21 0,6 6 0,-19-16 0,11 9 0,-14-24 0</inkml:trace>
  <inkml:trace contextRef="#ctx0" brushRef="#br0" timeOffset="99513">6333 11003 5734,'-42'-36'0,"2"0"0,36 23 0,8 5 0</inkml:trace>
  <inkml:trace contextRef="#ctx0" brushRef="#br0" timeOffset="99718">6714 10931 5734,'0'-10'0,"0"-1"0,7 15 0,2 12 0,15 25 0,2 17-555,-7-21 0,2 2 555,0 3 0,1 0 0,3 7 0,-1 0 0,-3-2 0,0 0 0,3 1 0,0 2 0,1 10 0,0 0 0,-3-14 0,0-1 0,-1 9 0,-2-3 0,5 6 0,-7-7 0</inkml:trace>
  <inkml:trace contextRef="#ctx0" brushRef="#br0" timeOffset="100185">6763 11448 5734,'-25'-42'0,"16"-13"0,32 15-596,0 10 0,6 1 596,7 7 0,3 2-320,6-5 1,0-2 319,-2 1 0,-1 1 0,0 1 0,-2 1 62,-6-1 0,-1 2-62,24-11 0,-23 4 0,5 8 545,-21 5-545,6 6 814,-15 14-814,6 12 348,-6 15-348,15 11 0,-5 0 0,-1-14 0,2-1 0,8 8 0,5-6 0,-9-24 0,0-20 0,-6-11 0,6-25 0,-8-12-1097,-10 25 0,-2-2 1097,0-2 0,-1 1 0,-3 4 0,0 1-13,0-31 13,0 20 0,0 11 0,7 39 0,2 24 0,0 5 0,-1 4-998,0 7 0,1 3 998,2 6 0,1 3 0,-2 5 0,-1 0 304,3 2 0,0 1-304,-6-17 0,-1 0 0,0 0 0,3 19 0,1 1 0,-2-22 0,2 0 0,-1 2 0,0 13 0,0 3 0,1-4 0,7 4 0,1-1 0,-6-8 0,0-1 0,1 0 0</inkml:trace>
  <inkml:trace contextRef="#ctx0" brushRef="#br0" timeOffset="101617">8814 11582 5734,'16'-16'0,"1"6"0,-15 28 0,-11 25 0,-12-1 0,-6 7-1418,6-6 1,-1 2 0,-3 2 1417,-1-3 0,-2 2 0,-1 1 0,-2 2 0,3-5 0,-1 1 0,0 1 0,-2 0 0,-1 1-199,2-4 1,0 0-1,-1 1 1,-2 0-1,-3 3 1,-2 1 198,3-6 0,-2 2 0,-3 2 0,-2 1 0,0 1 0,-2 0 0,0 0 0,1-1 0,1-1 0,1-1-37,-4 2 1,2-1-1,0-1 1,1 0 0,-1-1-1,-1 1 1,-2 1 0,-1 2 36,5-5 0,-3 2 0,0 1 0,-2 0 0,0 2 0,-1-1 0,0 0 0,1-1 0,0-1 0,2-1 0,1-3 0,-6 5 0,2-2 0,0-1 0,1-2 0,0 0 0,0 0 0,1-1 0,-1 1 0,1-2 0,0 1 0,0-1 0,0 1 0,0-2 0,1 1 0,-1-1 0,1 0 0,-4 3 0,0 0 0,0-1 0,0 0 0,1 0 0,0-1 0,0-1 0,-4 3 0,1 0 0,-1-1 0,2-1 0,0 0 0,0-1 0,-4 3 0,0 0 0,1 0 0,1-2 0,0 0 0,6-5 0,0 0 0,1-1 0,1-1 0,1 0 0,-4 4 0,1-1 0,1 0 0,1-2 0,-7 5 0,2-2 0,2-1 0,9-3 0,2-1 0,2-2 0,-9 6 0,3-2 116,7-6 1,2-3-117,-11 12 2348,9-11-2348,9-9 1843,7-5-1843,15-7 1048,4-4-1048,7-4 262,-16-11-262,-17-20 0,-7-7 0,0 1 0,-2-4-805,-3-5 0,-2-5 0,0-1 805,9 15 0,0 0 0,0 0 0,0-3-589,-3-5 0,1-3 1,-1 0-1,0-1 589,3 7 0,-1 0 0,0-1 0,1 0 0,0 0 0,1-2 0,1 0 0,1 0 0,-1 0 0,1 0 0,-1 1 0,0 0 0,1 0 0,-1 0 0,2 1-241,-5-8 0,0 0 0,1 1 0,2 1 241,3 6 0,0 1 0,2 1 0,0 2 0,-4-9 0,2 2 0,0 2 0,-5-13 0,2 4 0,5 9 0,1 3 0,4 10 0,1 2 1914,-8-22-1914,8 18 1937,7 11-1937,1 6 1315,1 15-1315,-2 0 568,-8 5-568,8 5 0,-6 0 0,6 1 0,0 3 0,9-21 0,36-26 0,18-10 0,-15 8 0,1-2 0,6-4-566,-11 12 1,4-3 0,2-2-1,2-1 1,0 0 0,0 0 565,4-2 0,0-1 0,0 0 0,2 0 0,1-1 0,1 0-325,-3 2 1,2 1 0,0-2 0,1 1 0,1-1 0,0 1 0,1-1 324,-4 3 0,1-1 0,0 0 0,1 1 0,0-1 0,1 0 0,-1 0 0,1 1-9,-5 3 1,-1 2 0,1-1 0,0 1 0,0-1 0,1 0 0,1 0 0,1-2 0,1-1 8,-4 4 0,1-2 0,2 0 0,1-2 0,0 1 0,1-1 0,0-1 0,0 1 0,0 0 0,0 0 0,-1 0 0,-1 1 0,2-2 0,1 1 0,-1-1 0,0 1 0,0 0 0,-1 0 0,1 0 0,-1 0 0,0 0 0,0 0 0,0 0 0,3-2 0,0-1 0,0 1 0,0-1 0,-1 1 0,0-1 0,0 2 0,-2 0 0,-1 0 0,-1 2 0,3-3 0,0 0 0,0 1 0,-2 0 0,-2 2 0,-1 1 0,-4 2 0,-3 1 0,9-8 0,-6 4 0,-2 1 0,1-1 0,5-3 0,1 0 0,-1 0 0,-5 3 0,-6 3 0,-3 2 0,0-1 0,5-2 0,1 0 0,-7 5 0,8-15 611,-7 15-611,-7 6 0,-2 9 2535,-15 1-2535,6 9 1944,-13-3-1944,12 17 644,-4 8-644,6 30 0,-2-13 0,3 6-765,7 13 1,4 9-1,-1-2 765,-2-6 0,-1 0 0,3 2-496,0 1 1,2 3 0,0 1 0,-2-3 495,-6-9 0,0-2 0,-1 0 0,0 0 0,3 1 0,-1-1 0,1 1 0,0-1 0,-2 0 0,0-1 0,0 1 0,0-1-397,9 14 0,0 0 0,0-2 397,-2-2 0,-1-2 0,1 0 0,-1-1 0,1-1 0,-1 0 0,-1-4 0,-1 0 0,0-1-90,-1-1 1,1 0 0,-1-1 89,-2-4 0,0-1 0,0 2 53,3 7 0,0 3 1,-1-5-54,3-1 0,-1-2 765,3 12 1,-3-3-766,7-1 0,-7-17 1546,-9-5-1546,-3-24 1270,-12-9-1270,-2-12 0,-12-16 0,-7-4 0,1 6 0,-1 0 0,-9-18 0,-1 1 0</inkml:trace>
  <inkml:trace contextRef="#ctx0" brushRef="#br0" timeOffset="120256">30229 10766 5734,'-10'-5'0,"3"-1"0,14-4 0,17-5 0,11-1 0,-4 6 0,3-1-447,-1-1 1,2-1 446,12 0 0,3 0-399,0-5 1,1 0 398,7 2 0,0 0 0,-4-4 0,0 0 0,-3 5 0,-3 2-178,-5-2 0,-3 0 178,-6 4 0,-2 2 0,18-8 0,-17 3 581,-9 3-581,-8 5 1039,-21 2-1039,1 8 0,-27 2 0,5 5 0</inkml:trace>
  <inkml:trace contextRef="#ctx0" brushRef="#br0" timeOffset="120531">30592 10135 5734,'-18'-31'0,"3"23"0,15 10 0,15 39 0,-4 21 0,3-25 0,3 5-679,-1 6 1,0 6 0,0-3 678,3 5 0,1 0 0,-2-6 0,2 1 0,-3-3-10,-3 0 0,-2-4 10,0-6 0,-1-2 0,6 26 0,-1-16 0,-6-15 0,-3-6 0,-7-18 0,0-4 0</inkml:trace>
  <inkml:trace contextRef="#ctx0" brushRef="#br0" timeOffset="121556">31717 9505 5734,'0'19'0,"0"3"0,-7 14 0,-3 0 0,-6 1 0,-1-1 0,1-10 0,7-1 0,-6-13 0,6-3 0,0-14 0,1 0 0,8-19 0,8-22 0,8 0 0,10-14 0,7 23 0,0 11 0,0 11 0,0 24 0,0 22 0,-17 19 0,-6 8-652,-4-7 0,-3 3 652,-3-4 0,-3 4 0,-3-2 0,-9 13 0,-3-2 0,-2-2 0,-2-1 0,-3 0 0,0-2 0,0-7 0,0-3-182,4-8 0,0-2 182,4-6 0,1-3 0,-8 12 0,15-14 0,16-12 0,19-11 0,24-8 0,-15-1 0,3-1 108,10-4 1,3 0-109,7-1 0,2 0-888,-17 2 1,1 0 0,1 2 887,2 0 0,0 2 0,-1 0 0,16-2 0,3 0-244,-16 1 0,5 1 0,0 0 1,-7 1 243,2 0 0,-1 0 0,5-3 0,4-1 0,-24 9 0,-29 8 0,-30 3 0,-34 9 0</inkml:trace>
  <inkml:trace contextRef="#ctx0" brushRef="#br0" timeOffset="122129">28906 10042 5734,'-13'64'0,"-1"0"0,1 0 0,0 0 0,0 0 0,-1 1 0,1-1 0,0 0 0,0 0 0,-1 0 0,5 4 0,3-11 0,1 1 0,2 14-436,0-22 1,0 9-1,-1 6 1,1 4 0,-1 4-1,1 2 1,1 1-1,1-2 1,2-2 0,1-3-1,2-7 1,3-6-1,2-9 436,12 18 0,5-13 0,5-6 0,1 4 0,-2-1 0,4 3 0,1-1 0,0-3 0,0-6 272,8 3 1,0-7 0,5-2-273,-4-5 0,4-1 0,2-3 0,-1-4 0,11-2 0,0-4 0,2-2 0,-12-4 0,2 1 0,-1-3 0,-4-4 0,1-3 0,-3-5 0,-4-2 0,7-6 0,-9-4 0,-6-11 0,-9-5 0</inkml:trace>
  <inkml:trace contextRef="#ctx0" brushRef="#br0" timeOffset="122489">31552 8781 5734,'30'-33'0,"1"-1"0,-1 0 0,14 2 0,4 4 0,4 5 0,6 3 0,1 6-1444,1 10 0,0 7 0,2 3 1444,-9-1 0,1 2 0,1 1 0,0 3-351,6 1 1,1 3-1,1 1 1,-1 3 350,-10-3 0,-1 2 0,1 0 0,-1 2 0,0 1 0,1 0 0,1 2 0,-1 0 0,-1 2 0,-1 2 0,-2 2 0,0 1 0,-1 2 0,-1 2 0,-2 0 0,9 6 0,-2 2 0,-2 2 0,-4 8 0,-13-7 0,-1 6 0,-3 3 0,-2 2 0,-1-2 0,-3-2 0,3 9 0,-4-2 0,-2 1 0,-3 3 0,-3-1 0,-1 4 0,-2 0 0,-4-1 0,-3-4 0,-5-6 0,-4-4 0,-2-1 0,-2 0 0,-6 15 0,-3-1 0,-3-2 0,-1-3 0,-2-2 0,-2-2 0,-2-3 0,-2-2 0,-1-2 0,0 0 0,-1-2 0,-1-2 0,1-4 0,0-2 0,0-1 0,0 0 0,0-1 0,-1-1 0,-15 10 0,-1-2 0,1-1 0,-1-2 0,0-4 0,1 0 0</inkml:trace>
  <inkml:trace contextRef="#ctx0" brushRef="#br0" timeOffset="123083">26789 10497 5734,'-42'-27'0,"1"2"0,16 9 0,23 20 0,22 22 0,15 11 0,3 1 0,5 9-841,-11-8 1,4 8-1,1 5 1,0-1-1,-5-1 841,0-1 0,-4-1 0,-1 3 0,0 6 0,-3-3 0,0 5 0,1 5 0,-1 2 0,-2 0 0,-2-3 0,-3-3-286,-1 2 0,-4-3 0,-2-1 0,-2 1 0,2 3 286,-1 1 0,0 4 0,0 1 0,-1 0 0,-2-2 0,-2-3-21,-1-5 1,-3-3 0,0-1 0,-1-1 0,-1 0 20,1 11 0,0 0 0,-2-1 0,-1 0 0,-2-2 0,-2 0 0,0-1 0,-1 0 0,1-3 0,0-1 0,-1-1 0,-1 0 0,-1-2 0,-1 1 0,-1-2 0,0 0 0,-1-2 0,0-1 0,0 0 0,-1 0 0,-6 13 0,-1 0 0,-2 0 0,-1-3 0,-3 0 0,-1-2 0,0-2 0,-2-1 0,-1-2 0,-2-1 0,-2-1 0,-1-2 0,2-4 0,-1-3 0,-1-1 0,-2 0 0,1-1 0,-1 0 0</inkml:trace>
  <inkml:trace contextRef="#ctx0" brushRef="#br0" timeOffset="123637">21249 13163 5734,'-24'-26'0,"-1"24"0,-16 19 0,16 11 0,1 9-1637,-6 12 0,1 6 1637,8-6 0,1 5 0,2 7 0,6-10 0,-1 7 0,2 4 0,0 1 0,2-1 0,1-2-467,1 2 0,1-2 0,2 0 1,1 2-1,1 3 467,0-7 0,0 4 0,1 1 0,1 2 0,1-2 0,1-2 0,2-3-26,2 7 1,3-3 0,1-2 0,2-1 0,2 0 25,0-3 0,0-2 0,3 0 0,5 1 0,8 1 0,0-12 0,6 2 0,6 1 0,3 1 0,3 0 0,1 0 0,0-2 0,-1-2 0,-3-2 0,-3-4 0,5 3 0,-4-4 0,-1-3 0,1 0 0,3-1 0,5 3 0,-6-4 0,5 3 0,3 2 0,2 0 0,2 0 0,-1-2 0,0-2 0,-3-3 0,-3-5 0,-3-5 0,20 0 0,-6-10 0,-1-5 0,0 1 0,-2 1 0,0-2 0,0-1 0,-1 0 0,-1-3 0,0 0 0,-1 0 0,1 0 0</inkml:trace>
  <inkml:trace contextRef="#ctx0" brushRef="#br0" timeOffset="156934">13130 2063 5734,'0'-10'0,"0"0"0,7 4 0,-5-3 0,13 8 0,-13 5 0,12 12 0,-4 20 0,6 15 0,-7-18 0,-1 2-358,0 8 0,0 1 358,1 3 0,-1 1-495,0 5 1,0 2 494,1 0 0,-1 3 0,-3-5 0,1 2 0,-1-2 0,4 6 0,-1-2 0,-2-10 0,-1 1 0,0-5-80,5 20 80,4-8 0,-12-18 0,5-11 0,-7-15 636,0-17-636,0-10 1054,0-5-1054,0 0 95,0 1-95,0-1 0,0 0 0,15-13 0,-4 5 0,20-15 0,-5 11 0,7-2 0,8 4 0,8 0-394,3-5 394,-21 20 0,2 0 0,8-7 0,-1 1 0,17-7 0,-21 14 0,-2 1 0,-9-1 0,-1 4 0,-7 6 0,-8-5 0,-2 0 0,-7-6 0</inkml:trace>
  <inkml:trace contextRef="#ctx0" brushRef="#br0" timeOffset="157486">14321 1743 5734,'-33'46'0,"-1"-4"0,1 9 0,8 5 0,8-16 0,10 4 0,14-28 0,10-6 0,16-10 0,9-10 0,15-6 0,-17-1 0,1-1 0,-5 9 0,-1-1-115,6-8 0,-1 3 115,17 8 0,-15 7 0,-1 11 0,-8 19 0,-7 7 0,-11 2 0,-6 6 0,-16 3 0,-7 1 0,6 3 0,-6-2-1035,-18-4 1,-7-7 1034,7-11 0,-4-5-316,-19-5 1,-2-4 315,15-2 0,1-3 0,-12-4 0,3-6-91,-9-14 91,10-6 0,23-15 0,11 4 2089,23-4-2089,15 5 0,12 5 0,22 5 480,2 11-480,7 10 0,-7 15 0,-2 11 0,-15 16 0,-1 5 0</inkml:trace>
  <inkml:trace contextRef="#ctx0" brushRef="#br0" timeOffset="158868">21497 11262 5734,'-7'-21'0,"5"0"0,-5 19 0,7 14 0,0 24 0,0 16 0,0 10-293,3-26 1,1 0 292,0 3 0,1 0 0,3 3 0,1-1 0,-1-2 0,0 0 0,1 0 0,-1-1 0,-3-3 0,-1-2 0,11 24 0,-13 8 0,-2-44 0,-9-3 0,-8-54 0,0-17 0,8-8 0,2-5 0,2 14 0,1-2-902,0 3 0,1-2 0,2 2 902,8-3 0,1 4 0,-4-2 0,3 1 106,10 9 1,5 1-107,1-11 0,3 4 0,0 17 0,2 3 0,0-6 0,1 5 0,18 13 0,-19 16 0,10 11 0,-26 15 0,2 9 0,-18-1 0,-6 2 0,-16 23 0,10-17 0,-3 0 0,-8-8 0,-1-2 0,-9 19 0,-3-2 0,16-28 0,7-2 0,23-7 0,5-2 2788,29-5-2788,2-5 0,15 0-129,9 0 129,-32 0 0,0 0 0,33-5 0,-10 4 0,-15-4 0,-9 5 0,-2 0 0,-12-4 0,-3-2 0,-9-4 0</inkml:trace>
  <inkml:trace contextRef="#ctx0" brushRef="#br0" timeOffset="159345">22457 10559 5734,'-26'-53'0,"-5"27"0,10 51 0,1 14 0,2-10 0,-1 2-331,-5 14 0,1-1 331,-3 9 215,2-2-215,15-19 110,9-2-110,9-19 0,15-2 0,2-9 337,14-9-337,-5 1 0,2 0 0,20-5 0,-15 4 0,2 5 0,-10 8 0,-2 5 0,21 13 0,-5 10 0,-31 2 0,-10 5 0,-14-3 0,-6 0 0,4 5 0,-4-2-115,-10-1 1,-4-7 114,-21 1 0,6-6 0,-22-21 0,25-10 0,-14-11 0,42-10 0,-4 0 0,15 0 0,0 5 229,0 1-229,8 13 0,1-2 0,7 9 0,1 0 0,-1 5 0,-6 1 0,4 18 0,-12-1 0,6 8 0,-16-6 0,-8-4 0,-10-1 0</inkml:trace>
  <inkml:trace contextRef="#ctx0" brushRef="#br0" timeOffset="170436">23217 10342 5734,'0'-16'0,"0"1"0,0 4 0,0 1 0,-7-9 0,-2 1 0,-15-11 0,-2-2 0,3 3 0,-2 0 0,0 5 0,-1 0-922,-6-7 1,-2 1 921,1 7 0,0 2 0,0-1 0,-1 1-125,-1 2 0,-3-1 125,-14-6 0,-1 1 0,8 11 0,0 1 0,-10-8 0,-2 2 0,-3 10 0,1 4 0,13-1 0,0 0-270,-11 1 0,2 3 270,14 5 0,1 2 0,-13 3 0,1 2 0,11 0 0,-1 1 0,-10 3 0,2 0 0,-9 10 0,26-12 0,1 1 0,3 3 0,0 1 0,-4 0 0,-1 1 0,-2 3 0,-1 2 0,4-1 0,-2 1 0,-16 10 0,-1 2 0,16-6 0,-1 1 0,-4 1 0,-4 2 0,6-1 0,5 0 0,2 2 0,-4-1 0,-3 4 0,5-3 0,5 0 0,3-2 0,-6 8 0,0-1 0,7-12 0,2 0 0,-12 24 0,2 4-154,2 1 154,11-10 0,-1 0 0,3-9 0,0-1-190,-7 13 1,2 0 189,5-11 0,3-1 0,2 3 0,0 1-129,-3-1 1,1 1 128,5 4 0,1 0 0,0 1 0,2-1 0,2 1 0,2 0 0,3 4 0,0 1 0,-1 13 0,2 1 0,6-15 0,1 0 0,-5 9 0,5-1 0,15-5 0,7-3 0,3-2 0,2-1 0,3 4 0,3-4-84,7-5 1,0-5 83,-12-14 0,3-1 0,5-2 0,6-1 0,-2-3 0,7-2 0,2-3-280,-3 0 1,4 0 0,-3-3 279,9-5 0,-3-3 0,1-1 0,1 0 0,2-2 0,0-1 0,1 1 0,1-2 0,-23 0 0,1-1 0,0-1 0,3 0 0,2-1 0,-1 0 0,-2-1 0,0-1 0,0-1 0,0-2 0,-1-1 0,3-2 0,-1-1 0,3-1 0,1-1 0,-5-1 0,2-2 0,-4-1 0,1-3 0,11-6 0,1-3 0,-6-1 0,0-7 0,-7-4 0,-15 12 0,-3-2 0,-1-2 0,-2-2 0,-1-1 0,-2-2 0,2-2 0,-1-2 0,-3-1-273,-2-4 0,-4-2 0,0 0 273,-1-1 0,-1 0 0,-1-1 0,-3-4 0,-2 0 0,-1-1-163,0 1 1,-1 0 0,-2-1 162,-2-2 0,-2-1 0,-1 0 0,0 2 0,-1-1 0,-2 1 0,-4 0 0,-3-1 0,-2 2 0,1 3 0,-1 1 0,-4 1 0,-4 1 0,-4 2 0,-1 1 0,1 5 0,-3 2 0,-2 2 0,-5 1 0,-4 2 0,-1 4 0,0 5 0,-2 3 0,-1 3 0,0 2 0,-2 3 0,0 2 0,2 5 0,-1-1 0,1 1 0</inkml:trace>
  <inkml:trace contextRef="#ctx0" brushRef="#br0" timeOffset="172979">28592 8668 5734,'-57'-6'0,"-2"1"0,-7 5-809,-1 0 809,1 5 0,31-3 0,-3 2 0,-14 3 0,-1 0 0,12-1 0,-1 0 131,-11 1 0,-4 1-131,12 0 0,-1 1 0,3-2 0,-2-2 0,0-1-220,-1 4 1,-3 0-1,4-1 220,7-4 0,1 0 0,-4 2 0,-1 0 0,-3 0 0,0 1 0,3-2 0,0 2-259,-3 2 0,0-1 259,3-4 0,1 1 0,0 5 0,-1 0 0,1-5 0,0-1 0,3 4 0,0 1 29,1 0 1,1-1-30,3-1 0,0-1 0,-4 3 0,0-1 0,3 1 0,0-1 0,-3-1 0,1 0 0,3 1 0,0 1 0,0-3 0,0 0 0,-4 0 0,0 0 0,3 0 0,0 1 0,-6-1 0,-1 0 0,7 0 0,0 0 0,-6-2 0,-1 0 0,8 2 0,-2-1 0,-23-1 0,-1 0 0,18 2 0,-3 0 0,-14-1 0,-9 0 0,7-1-142,6 0 1,1-1 141,4 0 0,-4 0 0,4-1 0,-1-1 0,3 0 0,1 0 0,0 0 9,-2 0 0,-3 0-9,5 0 0,-4 0 0,3 0 0,-12 0 0,0 0-227,11 0 0,-2 0 0,3 0 227,-7 0 0,1 0 0,9 0 0,-3 0 0,2 0 0,-9 0 0,0 0 0,10 0 0,-2 0 0,0 0 0,0 0 0,1 0 0,0 0 0,-13 0 0,0 0 0,12 0 0,-3 0 0,-1 0 0,-5 0 0,-2 0 0,2 0 0,11 0 0,1-1 0,-6 2 0,-5 1 0,-8 1 0,-4 0 0,3 0 0,7 0 0,-1-2 0,7-1 0,-7 2 0,0 1 0,-8 2 0,-2 0 0,3 1 0,8-2-370,7 0 1,6 0 0,-2 0 369,-13-1 0,-3 1 0,5 0 0,-3 3 0,2 0 112,1-4 1,-3 0-113,5 1 0,-2 1 0,-2 1 0,-1 0 0,-1 1 0,-1 0 0,-1-1 0,-1 0 0,1-1-250,2 2 1,1 0-1,1-1 250,11-2 0,1-1 0,0 0 0,0 2 0,0 0 0,-4 0 0,-2-1 0,-5 0 0,-1 0 0,3 0 0,-4 3 0,3 0 0,-3 0-157,2-3 1,-3 0 0,1 0-1,3 0 157,1 2 0,4 1 0,-1 0 0,-2-2 0,-1 0 0,0 1 0,3-1 0,-1 0 0,0 1-66,1 0 0,0 1 1,-2-1 65,-2 1 0,-2 0 0,2 0 0,2 1 0,1 1 0,0 0 0,-4 0 0,-1 0 0,0 0 0,0 1 0,1 0 0,-1 0 0,1-2 0,1 0 0,-5 2 0,11-1 0,-3 1 0,-2 0 0,1 1 0,3-2 0,-15 3 0,3 0 0,-3 0-167,4 0 0,-4 1 0,1 0 0,5-2 167,2 0 0,4-1 0,0 0 0,1 2 0,1 0 0,-1 0 0,1-1 0,0-1 0,0 1 0,0 1 0,0 0 0,0 0 0,2 0 0,0 0 0,-1-1 0,-3 0 0,-1-1 0,1 1 0,3 3 0,2 0 0,-2-1 0,-3-2 0,-1-1 0,1 1 0,3 1 0,1 0 0,0-1 0,0 0 0,0-1 0,1 0 88,2 2 0,1 0 0,-1 0-88,3-3 0,0 0 0,0 1 0,-19 7 0,1 0 0,0-6 0,1 0 263,10 2 1,1-1-264,1-4 0,1 0 506,-2 3 0,2-2-506,12-6 0,1 1 642,-3 3 1,4-1-643,1-4 1213,2 2-1213,12-4 826,-5 0-826,23 0 151,2 0 1,16-4 0,-1-2 0</inkml:trace>
  <inkml:trace contextRef="#ctx0" brushRef="#br0" timeOffset="173454">16189 9391 5734,'-40'9'0,"-10"16"0,18-3 0,-2 4-1094,-3 8 1,-1 4 1093,-7 7 0,0 3 0,14-16 0,1 2 0,-1 4 0,2 3 0,-3 6 0,1 2 0,0-1 0,3-4 0,-4 3 0,3-4 0,0 5-224,0 4 0,-2 7 1,4-2-1,6-7 224,6-3 0,6-6 0,2-1 0,6-3 0,23 25 415,6-15-415,-2-22 0,5-5 0,5-5 0,2-2-313,3 2 1,2 0 312,9-2 0,3-1 0,-2 0 0,2 2 0,-3 3 0,4 2 0,-4-1 0,1 3 0,-1 0-327,-5-4 1,2 2-1,-6 0 327,-11-1 0,-3-1 0,28 10 955,-24-7-955,-2-9 234,-20-11-234,4-20 0,-22-17 0,3 4 0,-2-5 114,-4-4 0,-4-5-114,4 2 0,-2-6 0,0-4 0,-1 0-154,-3-7 1,-2-3-1,1 0 1,0 0 153,4 12 0,0 1 0,1-1 0,0 0 0,-1 1 0,-3-14 0,0-1 0,1 2 0,0 6-748,1 5 1,0 5-1,1 1 748,2 4 0,0 0 0,-2 2 0,-7-11 0,0 3 0,4 7 0,-1 5 0,-24-11 51,7 38 0,-7 38 0,25 3 0,-1-1 0</inkml:trace>
  <inkml:trace contextRef="#ctx0" brushRef="#br0" timeOffset="190628">10203 3862 5734,'-31'-20'0,"0"-1"0,-25-7 0,17 14 0,-2 2-441,4 4 1,0 3 440,0 3 0,-1 3 0,-7-4 0,0 1 0,2 4 0,1 1 0,-3-1 0,0 1 0,4 4 0,-1 1 0,1 2 0,0 1-285,0-1 1,-1 2 284,-3 2 0,0 2 0,3-1 0,0 1 0,-4-1 0,2 2 0,6 2 0,0 2 0,-17 6 0,0 1 0,17-6 0,1 2 0,-15 8 0,1 0 0,13-8 0,2-1 0,2 3 0,0 0 0,-2 2 0,-1 0 0,1 0 0,-2 2 0,4 0 0,-2 2 0,2 0 0,-8 5 0,1 0 0,5-5 0,-3 1 0,4 2 0,3 2 0,2 2 0,2-1 0,-9 9 0,2 3-312,7-7 1,1 3-1,3 0 312,-2 11 0,2 0 0,-1 2 0,1 1 0,7-17 0,0 0 0,1 0 0,2-1 0,0 0 0,0 4 0,0 2 0,-1 4 0,1 1 0,2-3 0,1 3 0,2-3 0,-1 3 0,1-3 0,-2 3 0,1 0 0,2-5 0,1-1 0,2-3 0,0 0 0,2 0 0,0 1 0,0-1 0,-1 21 0,1 0 0,2 0 0,2 0 0,2-1 0,1 0 0,0 1 0,1-1 0,2-3 0,3 3 0,1-6 0,2 4 0,1-3 0,-2-14 0,-1-2 0,3 1 0,6 11 0,2 1 0,0-3 0,3 6 0,2-5-443,8-3 1,1-2 442,-5 0 0,-1-1 0,6-1 0,2-2 0,0-3 0,4 0 0,-3-5 0,2 1 0,1-3 0,-7-7 0,1-3 0,1 2 0,7 4 0,1 2 0,2-3 0,3-4 0,2-3 0,-3-1 0,7 4 0,0-2 0,-8-5 0,3 0 0,0-3 0,0-2 0,0-2 0,-2-2 0,11 2 0,0-1 0,-10-2 0,2-1 0,-2-1 0,8-1 0,-2-2 0,-2 4 0,0-1 0,3-1 0,2 0 0,-5-1 0,4 0 0,-3 0 0,-9-3 0,-2 0 0,2 0-221,10 0 0,2-1 0,-3 0 221,10-2 0,1-2 0,-9-3 0,4-1 0,-3 0 0,-11 1 0,-2 1 0,1-2 0,9-3 0,2-2 0,-2-1 0,-5 0 0,-2 0 0,-2-1 0,5-3 0,-1 0 0,-8 2 0,2 0 0,-4 0 0,-1-1 0,-2 1 10,3-5 0,1 0-10,-4 0 0,1-3-470,0-3 1,3-4-1,-1 2 470,10-4 0,0 0 0,-8 1 0,1-2 0,0 3-5,11-3 0,-1 3 5,-3-4 0,1 1 0,2 4 0,0 1 0,-6 1 0,-2 2 0,1 2 0,-2 0 0,-6 2 0,0 1 257,-1 1 1,-1 1-258,-3 0 0,0 0 0,15-6 0,0-1 0,-15 7 0,0 0 0,11-6 0,-2-1 0,8-6 293,-1 5-293,-6-4 0,4 3 0,-12 1 0,13-4 0,-13 8 0,13-12 0,-6 6 0,-14 10 0,1 1 0,23-14 0,-21 15 0,2 1 1652,26-12-1652,-1-3 0,-25 17 0,-1 0 799,19-14-799,-19 14 0,0 1 0,5-1 0,0 1 0,25-10 0,-25 12 0,-2-1 0,15-8 0,-15 10 0,1 2 0,27-9 0,-26 8 0,-1 1 0,21-4 0,-14 4 0,1 0 0,22 0 0,-16 0 0,3 0 0,-4 2 0,-1 0-81,-4-1 1,0 0 80,6 1 0,-2 0 0,-15 0 0,0 1-122,14 1 0,0 0 122,11-8 0,-11 8 0,0 1 0,12-7 0,7 3 0,-33 1 0,0-1 0,0 1 0,0 0 0,0 0 0,0 0 0,0-3 0,1 1 0,9 1 0,2 0 0,-9-4 0,-1 1 0,10 5 0,-1 1 0,-12-6 0,2 0 0,16 3 0,3 0 0,-12-4 0,0-1 255,19 3 1,0 0-256,-17 1 0,-2-1 0,8 1 0,0-1 0,-7 3 0,0-1 0,7-4 0,0 0 0,-7 5 0,0-1 0,3-1 0,0-1 0,-1 1 0,2-1-48,13-2 0,3-1 48,-15 6 0,1-1 0,1 0 0,4-2 0,1 0 0,-1 0-75,-7 4 1,-1 0 0,-2 1 74,11-2 0,-4-1 0,-13 1 0,0 1-28,11 3 1,-1 1 27,20-5 0,-20 3 0,-1 0 0,13 1 0,0-9 0,-23 7 0,0 1 0,24-4 0,-20 1 0,1 1 0,-7 1 0,0 0 0,10-2 0,0 0 0,-5 0 0,-1-1 0,7 1 0,0 0 0,-3 2 0,-1 0 0,0-1 0,1-1 0,-1 2 0,0 0 0,1 0 0,-1 1 0,1-1 0,-1 1 0,-3 0 0,-1-1 0,4 3 0,-1-1 0,-3-3 0,1-1 296,17 2 1,2 0-297,3-2 0,0 0 0,-1 2 0,1 0-239,-12-1 0,1-1 0,-4 1 239,1 0 0,-2 1 0,9-2 0,-1-1 152,-11 1 0,-2 1-152,-1 1 0,0 0 0,3-2 0,0 0 0,1 0 0,-1 0 0,0 0 0,1-1 0,-1 1 0,0 0 0,1 0 0,-1 0 0,4 0 0,0-1 0,-3 1 0,1 0 0,5-2 0,1-1-155,1 3 1,-1-1 154,0-4 0,3 0 0,-1 2 0,4-1 0,-3 1 0,7-1 0,2-1 0,0-2 0,6-1 0,-6 1 0,-2 2 0,-2 1 0,-5-2 0,3-1 0,-4 1 0,-1 2 0,-3 0 0,10-3 0,-2 0 0,-16 4 0,-2 0 0,3-2 0,0 0 0,-2-1 0,0 1 0,3 0 0,0-1-190,1-1 1,-1-1 189,0 2 0,1 0 0,17-6 0,1 0 0,-14 5 0,0 1 0,15-6 0,-2-1 0,-21 5 0,-1 0 0,2 0 0,3 0 0,17-9 0,1 0 0,-13 7 0,0 0 0,-6 1 0,2 0 0,0-3 0,17-12 0,-1 0 0,-9 8 0,-1-1 71,9-12 1,-2-1-72,-10 12 0,-4-1 0,-7-3 0,-2-2 64,3 1 0,2-2-64,10-11 0,-1-2 0,-13 9 0,-1 0 80,11-7 1,-2 1-81,-16 10 0,-2 0 0,-3 2 0,0-2 0,10-14 0,0-1 0,-11 10 0,-1 1 0,5-13 0,0-1 0,-7 14 0,-3 1 75,-4-3 1,-2-1-76,5-1 0,-2-1 0,-5 3 0,-3-1 0,2-1 0,-2-1 0,-6-15 0,-2-1 0,2 12 0,-3 0 0,-5-4 0,-3-3 0,1 4 62,-1 3 1,-2 1-63,-10-11 0,-3 2 0,9 16 0,-2 2 0,-9-1 0,-3 2 0,5 0 0,-2 2 0,-10 0 0,-6 2 0,-1 3 0,-6-1 0,-2 2 0,5 7 0,-2 2 0,-2 1 0,0 0-438,0-2 0,-2-1 0,1 1 0,-2 3 438,-1 1 0,-3 1 0,2 2 0,3 0 0,-4 2 0,4 0 0,0 1-598,-1-1 0,0 0 0,-1 1 598,2 3 0,-1 1 0,1 0 0,4-1 0,2-1 0,-3 2-12,2 3 0,-3 1 0,-1 2 1,4-2 11,-4 0 0,3 0 0,-2 1 0,6 2 0,-3 1 0,1 1 0,3-1 0,-3 1 0,3 0 0,0 1 0,1 3 0,0 2 0,0-1 0,-2-2 0,1 1 0,-4 0 0,-2 2 0,-3 1 0,0 0 0,2-1 0,-1-1 0,2-1 0,-3 1 0,3 0 0,-4 1 0,1 0 0,4-1 0,1-1 0,3-1 0,1 0 0,1 0 0,0 1 0,0-1 0,0-1 0,0-1 0,1 1 46,1 2 1,2 1 0,-1 0-47,0-3 0,-1 0 0,1 0 0,2 1 0,-1 0 0,-4 1 0,-11 3 0,-7 1 0,-1 0 0,5-1 0,6-3 0,4-1 0,-5 2 32,-6 2 0,-6 2 0,1-1 1,7-1-33,12-5 0,5-1 0,0 1 0,-3 1 0,-1 0 0,0 0 0,3-1 0,0 0 0,0-1 0,0 1 0,0 0 0,0 0 151,-19 6 0,1 0-151,-3-2 0,-1 0 0,4 2 0,0 1 0,-1-1 0,1 1 0,18-6 0,1 1 0,-1-1 0,-18 5 0,-1 1 0,20-5 0,-2-1 0,1 0 0,-2-1 0,-1-1 0,0 1 0,3 1 0,-1 0 0,0 0-191,-6-1 1,0 0 0,-1 0 190,2-1 0,0 1 0,-1 0 0,-8 1 0,-1 0 0,-1 0 0,2-2 0,1-1 0,-1 0 0,-4 1 0,-1 1 0,1-1 0,3-1 0,-1 0 0,1 0 0,-1 0 0,0-1 0,1 1 0,0 0 0,1 0 0,-4 0 0,10-2 0,-3-1 0,-1 0 0,0 0 0,2 0 0,-1-1 0,2 0 0,1 0 0,-4-1 0,1 0 0,-3 1 0,-1-1 0,-1-1 0,1 0 0,-2 0 0,-2-1 0,1 0 0,1-1 0,2 1 0,1 0 0,2 0 0,1 0 0,-3 0 0,1 0 0,-2 0 0,-1 0 0,2 0 0,3 0 0,-13 0 0,5 0 0,0 0 0,3 0 0,0 0 0,0 0 0,0 0 0,0 0 0,1 0 0,2 1 0,0-1 0,1-1 0,1 0 0,1 0 0,1-1 0,1 0 0,0 0 0,1 0 0,-1 0 0,1 0 0,0 0 0,3-1 0,1 0 0,-3 0 0,2 1 0,-2 1 0,-1 0 0,3-1 0,-3-1 0,2 0 0,-2-1 0,-11 1 0,-3-1 0,4 1 0,-6-2 0,4-1 188,3 2 1,-3-2-189,15 1 0,-4-2 0,0 1 0,4 0 0,-16-1 0,1 0 370,6-2 1,-3-2 0,7 2-371,12 3 0,4 1 687,-6-3 1,-1 1-688,2 1 0,0 2 0,0 0 0,1 2 0,5-1 0,3 1 0,-16 2 0,-7 0 0,-9 0 428,29 3 0,-1-1-428,-3-2 0,-1 1 0,1 4 0,-1-1 0,-3-3 0,0-1 0,3 3 0,0-1 0,-3-1 0,0-2 0,3-1 0,1-1 0,0 3 0,-1-1 0,5-5 0,-1-2 0,1 5 0,1 0-36,-1-4 0,0-1 36,3 0 0,0 1 0,-3-1 0,1 0 0,-23-13 0,26 11 0,2-1 0,-14-9 0,-10-6 0,20 5 941,2-9-941,2 3 139,13-4-139,-6 5 616,7 1-616,1 9 390,7 1-390,1 23 0,8 4 0,0 19 0</inkml:trace>
  <inkml:trace contextRef="#ctx0" brushRef="#br0" timeOffset="193303">7061 8316 5734,'-7'-6'0,"5"-3"0,2 8 0,9-4 0,8 1 0,6 3 0,3-8 0,15 3 0,1-5 0,-3 4 0,1 0 0,17-5 0,-3 2 0,0 0-300,3 4 300,-17-1 0,-1 0 0,18 1 0,-5-4 0,12-1 0,-17 2 0,1-1 0,-10 1 0,0 1-295,17-5 0,0 0 295,-20 3 0,-2 0 0,3-1 0,2 1 0,10-1 0,-1 1 0,-14 2 0,0 0-83,11 1 0,-1-1 83,6-2 0,-7 0 0,6-1 0,-6 1 0,8 0 0,0-1 0,-1 0 0,3-2 0,-14 4 0,1 0 36,11-2 0,-3 1-36,8-4 584,-21 13-584,-9-3 178,14 4-178,-12 0 0,6 0 0,-1 0 222,-7 0-222,8 0 0,15 0 0,-11 0 0,11 4 0,-15-3 0,0 9 0,15-9 0,-12 3 0,20-4 0,-14 0 0,7 0 0,8 0 0,2 0 0,-8 0 0,1 0-377,-11 1 0,1-2 377,14-1 0,0 0 0,-17 2 0,-3-1 0,1-4 0,0 0 0,0 3 0,-1-1 0,-2-2 0,0-1-165,3 3 1,0 1 164,0-3 0,-1 0 0,-3 3 0,2-1 0,20-4 0,0-1 0,-17 2 0,0 0 0,24-1 0,1-1 0,-27 3 0,-1 0 0,10 2 0,-1 0 0,14-1 0,-1 4 0,-7 0 0,7-5 0,-6-1 0,14 1 0,-18 0 0,1 0 0,-10 5 0,-1-1 0,15-3 0,-1-1 0,-13 4 0,-2 1 0,-3-2 0,2-1 0,20 1 0,0 0 0,-17 1 0,-1 1 0,16-2 0,-3-1 0,9-2 0,-16 5 0,0-1 0,14-3 0,-16 3 0,-3 2 0,5-1 0,-3 0 0,1 0 0,-14 0 0,4 0 728,-14 0-728,-1 0 355,1 0-355,-1 0 0,1-5 0,0 4 0,6-8 0,10 3 0,-5 0 0,11 2 0,-6-1 0,2 4 0,5-8 0,-7 3 0,0 0 0,8-8 0,-6 12 0,5-12 0,-7 13 0,-7-8 0,12 8 0,-17-8 0,10 8 0,-15-4 0,1 5 0,-1 0 0,1-5 0,7 0 0,-6-1 0,6 1 0,-15 1 0,-1 7 0,-8-2 0</inkml:trace>
  <inkml:trace contextRef="#ctx0" brushRef="#br0" timeOffset="194802">13130 7272 5734,'-17'0'0,"1"0"0,21 5 0,6 5 0,22 6 0,8 5 0,9-10 0,-11-5 0,2-2 0,24-4-132,-25 0 1,-1 0 131,10 0 0,1 0 0,-8 0 0,-9 0 0,-9 4 0,-7-3 0,-1 18 0,-7 3 0,-1 10 263,-8 8-263,-8-3 0,-1 9 0,-7 5-423,-8 7 423,15-23 0,-1 1 0,-5-2 0,-1 1 0,3 5 0,0 1 0,-2-5 0,-3 2 0,-6 18 0,1 1 0,8-16 0,0 0 0,-8 13 0,0 1 0,6-8 0,1-3 0,2-12 0,1-1 0,-4 7 0,2-3 0,6 7 0,-5-1 0,12 5 0,-6-13 0,8 2 423,0-14-423,0-5 0,0-1 0,0-14 0,-7-35 0,-2-7 0,1-15 0,-1-10 0,1 21 0,0-2 0,0 0-417,4 0 0,1 0 0,-1-1 417,-1-3 0,0 1 0,1 3 0,-1 1 0,2 2-84,3 1 0,-2-1 84,-5-7 0,0 2 0,6 14 0,0 1 0,-6-6 0,-1 1 0,6-7 0,-5 9 0,7 6 0,0 6 0,0 0 0,0 3 0,0-3 1227,-7-14-1227,5 13 192,-6-13-192,8 14 0,-7-6 0,5-10 0,-12 3 0,12-2 0,-13 9 0,13 4 0,-12-3 0,12 8 0,-6-7 0,1 11 0,5-1 0,-5 9 0,7 13 0,0-1 0,7 18 0,2-4 0</inkml:trace>
  <inkml:trace contextRef="#ctx0" brushRef="#br0" timeOffset="196419">12965 6973 5734,'-8'-11'0,"14"24"0,-4 1 0,14 21 0,8 1 0,2 1 0,3-3 0,4 0-322,-6-7 1,1-1 321,12 10 0,1-2 0,-7-12 0,-2-2-87,-2-2 0,-1-1 87,28 10 0,-15-7 0,-1-5 0,-8-9 0,-7 3 0,-3-8 0,-13 9 631,4-9-631,-4 8 186,6-8-186,-21 4 0,-6-5 0,-15-5 0,-5-1 0,5-9 0,-7-1 0,-8-4 0,-1-10 0,10 9 0,0 0 0,-22-18-136,22 19 1,0 0 135,-10-10 0,1 13 0,8-7 0,0 12 0,15-2 0,-4 8 0,27 6 0,5 15 0,15 7 0,8 18 0,8 2 135,-21-17 1,2 2-136,10 8 0,0 0 0,-5-9 0,0 0 0,2 5 0,-1-3 0,12 3 0,-7-10 0,-7-1 0,-2-14 0,-8 8 0,1-13 0,-8-1 0,-2-10 0,-29-34 0,2 8 0,1 5 0,-2 2 0,-20-8 0,6 2 0,-5 4 0,7 0 0,0-5 0,7 8 0,32 31 0,28 21 0,-8-1 0,2 2-141,4-1 1,0-2 140,18 14 0,-8-5 0,-2-5 0,-7-1 0,-7-4 0,-2-5 0,-22-10 0,-11-7 0,-32-28 0,-3 0 0,20 7 0,-1-2 0,-7-1 0,1 0 0,-7-10 281,-10-4-281,24 23 0,7-3 0,8 7 0,9 2 0,9 10 0,15 10 0,24 20 0,-2-6 0,-10-2 0,0 0 0,0 1 0,3 2 0,-52-15 0,-29-23 0,-13-1 0,22 0 0,1-2 0,-8-5 0,7 1 0,7 4 0,2 1 0,22 18 0,4 4 0,22 18 0,2 6 0,14-3 0,-5 6 0,-2-12 0,-2 8 0,-12-13 0,5-2 0,-15-6 0,6-8 0,-14-1 0,7-5 0,-8-10 0,0-6 0,-8-5 0,-1-5 0</inkml:trace>
  <inkml:trace contextRef="#ctx0" brushRef="#br0" timeOffset="201461">23283 6456 5734,'0'-16'0,"0"1"0,0 32 0,0 12 0,8 33 0,-7-25 0,0 3-1628,2 5 1,1 3 1627,-4 5 0,0 3 0,0 1 0,0 5-24,0-14 0,0 4 1,0 1-1,0-4 24,0-2 0,0-3 0,0 0 0,0 14 0,0 1 0,0-32 0,-2-51 0,-1-29 0,1-3 0,0 2 0,2-3 0,0-5-379,0 1 1,1-7-1,0-2 1,1 1-1,1 6 379,-1 7 0,0 5 0,3 0 0,4 0 0,9-12 0,6-3 0,4 5 0,2 13 707,10 9 0,6 11-707,2-1 0,5 3 0,-9 23 0,-12 43 0,-10 25 0,-4-2 0,1-9 0,-7 2 0,-10 5 0,-7 5 0,-12-12 0,-23-15 0,-7-11 0,15-4 0,-2-3 0,-10 1 0,0-5 0,-13-7 0,15-10 741,1-28-741,23 2 0,20-8 0,11 1 0,31 5 0,-12 9 0,4 5 1354,2 13 1,5 12-1355,7 11 0,10 12 0,0 2 0,-8-5 0,1-1 0,-1 1 94,-2-1 1,8 5 0,-5 0 0,-18-7-95,-18 2 0,-19-23 0,-14-3 0</inkml:trace>
  <inkml:trace contextRef="#ctx0" brushRef="#br0" timeOffset="201928">24127 5980 5734,'0'-32'0,"-8"21"0,-1 18 0,-7 28 0,10 5 0,4 9 0,0-3 0,2-9 0,0 0-711,1 11 0,0 5 0,7-10 711,23-1 488,-4-6-488,10-23 0,4-6 0,8 4 0,-7-12 0,3 2 0,9 14 0,-6 5 0,-7 3 0,-42 22 0,-18 16 0,-7-10 0,-10-18 0,-9-6 0,-6 10 0,-7 0 0,9-15 0,-2-33 0,40-33 0,14-8 0,17-2 0,2 6 0,4 4 0,9 17 0,25 34 0,1 12 0,-22-3 0,13 16 0,-16 3 0,-45-17 0,-8 6 0</inkml:trace>
  <inkml:trace contextRef="#ctx0" brushRef="#br0" timeOffset="202406">24276 5608 5734,'-51'-14'0,"1"1"0,0-1 0,-13 0 0,-1 5 0,10 5 0,-2 3 0,-3 6-1084,6 5 1,-2 4-1,1 3 1,3 2 1083,-4 4 0,4 4 0,-3 1 0,-2-1 0,-4 2 0,1 1 0,4 1 0,0 7 0,3 2 0,1 0 0,12-9 0,-1 0 0,0 0 0,1 1 0,1 2 0,0 0 0,1 2 0,2-1-224,-11 13 0,1 0 0,3 1 224,4-1 0,1 1 0,4 4 0,7 1 0,1 5 0,4 1 0,3-4 0,2 1 0,3-3 0,5 4 0,2-4 0,2 4 0,5-1 0,10-3-182,14-5 0,10-2 0,5-3 0,0-3 182,4 2 0,1-5 0,7-2 0,-9-9 0,5 1 0,2-2 0,1-3 0,-2-5 0,3-5 0,-1-4 0,1-4 0,0-1 0,5-1 0,1-2 0,0-2 0,1-2 0,2-2 0,1-2 0,1-2 0,-1-1 0,2-2 0,0-2 0,1-1 0,-1-2 0,-11 2 0,0-2 0,1-1 0,-2 0 0,1-1 0,-2 0 0,-1 0 0,0 0 0,0-2 0,-1-1 0,10-6 0,-2 0 0,1-4 0,-1-3 0,-4 0 0,0-4 0,0-3 0,-2 1 0,-4 0 0,-1-1 0,-5 0 0,-2 0 0,1-3 0,-5 2 0,2-3 0,-2 0 0,-3-1 0,-6 2 0,-1-12 0,-6 0 0,-6 1 0,-2 5 0,-4-1 0,-8-1 0,-10 2 0,-7-2 0,-5 1 0,-1 4 0,-5-1 0,-5 4 0,-4 0 0,-2 1 0,-4-1 0,-4 3 0,0 5 0,4 11 0,-1 5 0,-1 2 0,-1 1 0,-1 0 0,-2 2 0,0 1 0,0 2 0,0 3 0,0 1 0,0 3 0,-1 0 0,-1 2 0,-2 2 0,0 2 0,1 2 0,3 2 0,0 3 0,0 2 0,0 1 0,0 0 0,0 1 0,0 1 0,2 3 0,-1 2 0,1 3 0,1 2 0,1 0 0,-11 9 0,2 2 0,0 2 0,1 3 0,-1 1 0,1-1 0</inkml:trace>
  <inkml:trace contextRef="#ctx0" brushRef="#br0" timeOffset="203429">24226 875 5734,'-22'22'0,"-13"7"0,3 4 0,-2 6-1263,-3 4 1,-2 1 1262,8-13 0,-2 1 0,0 0-327,0 5 0,0 1 0,-2 0 327,-2-2 0,-1-1 0,-3 3 0,3 0 0,-3 4 0,-1-1 0,3-3 0,-1 1 0,1-4 0,-1 3 0,3-2 0,-2 3 0,0-1 0,3-4 0,-12 5 0,4-4 115,6 4 0,1-2-115,4-10 0,2-1 0,2 2 0,1-1 0,-16 6 1059,3-7-1059,25-22 1512,8-14-1512,8-6 0,0-14 0,0-2 0</inkml:trace>
  <inkml:trace contextRef="#ctx0" brushRef="#br0" timeOffset="203921">22936 1298 5734,'-20'31'0,"0"-1"0,-11 4 0,-3 0 0,-3 9 0,-3 1-958,6-12 0,-3-1 0,2 1 958,0 2 0,2 1 0,0-1 0,-1-2 0,1-1 0,0 0 5,-10 13 0,4-1-5,8-6 0,3-1 0,6-5 0,3 0 0,3 20 631,31-14-631,34-7 0,-6-20 0,6-4-577,12 0 0,3-2 577,-16-1 0,2-2 0,1 0 0,1-1 0,1 0 0,0 0 0,-2 0 0,-1 0 0,0 0 0,-3 1 0,0 0 0,-2 2 298,15 1 1,-4 2-299,-9 1 0,-2 2 222,-7-1 1,-3 0-223,22 12 0,-22-9 0,-4 4 1329,-21-14-1329,-18-7 0,-16-18 0,-7-9 0,7 5 0,-2-3-163,-16-17 1,-2-5 162,10 7 0,2-1-576,-5-6 1,-1-2 575,8 17 0,0 0 0,0 0 0,2-3 0,1 0 0,-3-1 0,0 1 0,-3-2 0,0 1 0,2 2 0,2 0 0,2 3 0,-1-2 0,-7-7 0,-1-1 0,4 7 0,5 8 0,4 7 0,-2 3 0,10 33 0,15 41 0,0-15 0,0 4 0,0 6 0,0 0 0</inkml:trace>
  <inkml:trace contextRef="#ctx0" brushRef="#br0" timeOffset="206643">24027 4296 5734,'-9'-21'0,"2"0"0,7 5 0,0-3 0,15 3 0,10-10 0,25 0 0,-15 10 0,3 1-621,9-1 0,6 1 621,3 0 0,7 0 0,1 0 0,-11 4 0,1 0 0,0 0 0,0 1-696,1-1 0,-1 0 1,0 0-1,-2 1 696,13-2 0,-3 0 0,-5 2 0,-1-1 0,-5 1-99,-12 0 1,-3-1 98,-2 1 0,-4 0 0,5-6 0,-18-4 153,-19 13 0,-22 7 0,-2 12 0</inkml:trace>
  <inkml:trace contextRef="#ctx0" brushRef="#br0" timeOffset="206949">24094 4585 5734,'-19'6'0,"47"-11"0,18-4 0,-11 3 0,3-2-968,14-2 1,7-2 0,-3 0 967,-10 3 0,-2 0 0,1 0 0,4 1 0,1-1 0,-1 0 0,1-1 0,0 0 0,-1 0 0,-1 3 0,-1 0 0,0-1 118,15-4 1,1-1-119,-17 3 0,1 0 0,-4 0 0,-1 1 0,-2 0 0,6-4 0,-5 2 593,-8 5-593,-9 1 0,-8 5 0,-14 0 0,-11 5 0,-17 1 0</inkml:trace>
  <inkml:trace contextRef="#ctx0" brushRef="#br0" timeOffset="207616">26574 2694 5734,'-7'-31'0,"-2"18"0,-15 65 0,14-17 0,1 6-964,1 4 0,0 6 1,0 0 963,2-3 0,1 0 0,0 1-356,-1 6 1,0 0 0,1 1 355,2 1 0,0 0 0,0 0 0,-2-1 0,0-1 0,0 0 0,4-1 0,1 0 0,0-2 0,-3-6 0,0-1 0,1-1 0,2 19 0,0-3 0,0-11 0,0-3 408,0-7 0,0-2-408,0 24 0,8-32 0,-7-15 0,14-35 0,2-20 0,8-17 0,-6 21 0,3-3 0,0 3 0,3-3 0,-1 1 210,8-7 1,1 1-211,-5 7 0,2 0 0,0 5 0,2 3 0,2 7 574,17 5 1,1 9-575,-18 7 0,0 5 0,15 11 0,-4 8-112,-21 1 0,-6 7 112,2 25 0,-7 4 0,-10-18 0,-4 1-293,-4 19 0,-8-3 293,-10-22 0,-4-5 0,-1 2 0,-3-4 0,-8-3 0,-3-5 0,5-3 0,-3-5 0,-19-6 0,-1-8 0,17-2 0,3-5 0,-6-7 0,4-6 0,-6-21 0,30-19 0,3 2 289,17 24 1,3-1-290,4-27 0,-1 29 0,1 1 0,8-29 0</inkml:trace>
  <inkml:trace contextRef="#ctx0" brushRef="#br0" timeOffset="208386">27914 3076 5734,'-31'-27'0,"1"-1"0,-18-11 0,17 39 0,20 21 0,-4 11 0,23 14 0,1 1 0,15-5 0,9-2 0,-13-36 0,2-17 0,-22-34 0,-2 16 0,-3-4-460,-9-20 0,-4-1 460,5 13 0,-3-1-246,-11-17 1,-1 4 245,0 6 0,-3 12 0,14 48 0,1 14 0</inkml:trace>
  <inkml:trace contextRef="#ctx0" brushRef="#br0" timeOffset="208549">27781 3758 5734,'17'31'0,"-1"0"0,1 5 0,-1 1 0,-6 13 0,-3 3-369,-8-18 1,-5 1 368,-8 0 0,-4 2-521,-4 10 0,-7 0 521,0-16 0,-5-1 0,0 1-163,-4 7 0,-1 1 0,-2-1 0,-9 1 1,-3-1-1,0 1 0,11-8 0,0 1 1,0-1-1,1 1 0</inkml:trace>
  <inkml:trace contextRef="#ctx0" brushRef="#br0" timeOffset="211616">27153 2942 5348,'-58'5'0,"0"0"0,0 0 0,0 0 0,0 0 0,1 0 0,-1 1 0,-1 1 0,1 0 0,0 1 0,1 0 0,1 2-1070,-5 1 0,1 2 1,2 0-1,-1 2 1,0 0 1069,-3 2 0,0 1 0,0 1 0,1 0 0,-1 1 0,9-2 0,1 0 0,-1 1 0,0 1 0,1-1 0,1 1 0,-9 3 0,1 1 0,1 0 0,1 1 0,0 0 0,4-1 0,1 0 0,0 1 0,2 0 0,0 1 0,-6 3 0,1 0 0,2 1 0,2 0 0,-6 5 0,4 1 0,5 2 0,10-3 0,4 1 0,7 1 0,3 10 0,15 0 0,21 1 0,16-4 0,17-6 0,11-7 0,-8-8 0,4-2 0,6-4 0,-1-7 0,6-3 0,3-3 0,1-1 0,-4 0 0,-8 0 0,-3-1 0,0-1 0,1-1 0,4-1 0,3-1 0,5-1 0,1 0 0,1-2 0,-3-1 0,-2-2 0,-3-1 0,-1-2 0,-3-2 0,0 0 0,1-1 0,-1-1 0,1-1 0,-1 0 0,-1-2 0,-1-1 0,10-7 0,-2-1 0,-1-3 0,-3-1 0,-4 0 0,-1-1 0,-4-3 0,-3-1 0,-6 0 0,-4-3 0,-3 0 0,-3-2 0,4-13 0,-5-2 0,-9-1 0,-6 1 0,-8-2 0,-13 1 0,-16 4 0,-12-2 0,-6 3 0,-2 5 0,6 11 0,-2 5 0,-3 2 0,-5 1 0,-5 1 0,-6-1 0,-3 3 0,-1 4 0,1 6 0,6 8 0,0 6 0,0 3 0,0 3 0,-1 1 0,-4 2 0,0 2 0,-1 3 0,0 2 0,1 1 0,8-1 0,0 2 0,0 1 0,0 1 0,1 1 0,0 1 0,-9 6 0,0 1 0,1 1 0,0 2 0,2 0 0,3 0 0,0 0 0,2 1 0,1 1 0,3 1 0,-4 6 0,3 1 0,3 1 0,4 0 0,-5 9 0,5 1 0,11 1 0,12-3 0,8 1 0,11-2 0,11-6 0,11-1 0,5-2 0,8 1 0,7-3 0,11-5 0,-7-12 0,9-4 0,5-3 0,2-1 0,0-1 0,-3 0 0,2 0 0,-1-1 0,1-1 0,1-1 0,4-2 0,-5-1 0,5-2 0,2 0 0,1-1 0,0-2 0,-2 0 0,-3-1 0,-1-2 0,-1-1 0,-2-2 0,0 0 0,-1-1 0,1 0 0,1-1 0,0 0 0,0-1 0,0-1 0,-1-1 0,-1-1 0,8-2 0,0-1 0,-1-1 0,-1-1 0,-2-2 0,-4-1 0,-2 0 0,-1-1 0,-1-2 0,-3-2 0,7-6 0,-3-3 0,-2-1 0,-4-3 0,-5 1 0,-3-3 0,-3 0 0,-5-3 0,0-13 0,-7-3 0,-8 0 0,-7 0 0,-8 0 0,-9 2 0,-13 4 0,-9 2 0,-8 5 0,0 12 0,-6 3 0,-4 3 0,-3 4 0,-7 2 0,-3 5 0,-4 4 0,-1 3 0,4 5 0,-2 2 0,-1 3 0,-2 3 0,1 2 0,5 1 0,1 3 0,-2 2 0,0 1 0,0 2 0,0 0 0,5 0 0,-1 1 0,0 1 0,0 2 0,0 0 0,1 1 0,0 1 0,-1 1 0,2 0 0,-1 2 0,1 1 0,0 1 0,-1 1 0,-1 2 0,4-1 0,-1 0 0,-1 2 0,0 1 0,-1 1 0,2 1 0,2 1 0,2 0 0,3 1 0,-2 6 0,2 1 0,3 1 0,2 1 0,1 0 0,1 1 0,0-1 0,-6 5 0,-2 1 0,1-1 0,5 1 0,6 0 0,10 1 0,8 13 0,9 1 0,11-2 0,10-7 0,18-3 0,13-7 0,6-5 0,-6-9 0,5-4 0,2-2 0,3-3 0,-4-5 0,1-2 0,3-1 0,0-3 0,2-1 0,5 0 0,1-3 0,1-1 0,2-1 0,0-2 0,-6-1 0,1-2 0,1-1 0,0 0 0,0-2 0,1 0 0,1-1 0,1-1 0,0-1 0,0 0 0,0-2 0,-1 0 0,-1-1 0,0 0 0,0-1 0,0-1 0,1-2 0,1-3 0,-9 0 0,3-1 0,0-2 0,1-2 0,-1 0 0,-1-1 0,-3-1 0,-3 1 0,10-6 0,-4-1 0,-3-1 0,0-1 0,-1-4 0,-3 2 0,3-2 0,-1-2 0,-3-1 0,-6-2 0,-9 0 0,-5-8 0,-8-1 0,-6-2 0,-6 0 0,-3-16 0,-9 0 0,-15-1 0,-4 22 0,-8-1 0,-6-1 0,-4 2 0,-1 1 0,1 5 0,-2-1 0,0 4 0,-3 3 0,-4 1 0,-7 3 0,6 6 0,-7 0 0,-4 1 0,-3 1 0,-2 2 0,-2 2 0,1 3 0,0 3 0,3 3 0,4 5 0,0 4 0,0 3 0,0 3 0,1 1 0,-1 2 0,0 0 0,0 0 0,1-1 0,-1-1 0,-1 0 0,1 1 0,-1 0 0,1 1 0,0 1 0,1 1 0,1 2 0,2 2 0,-3 3 0,0 3 0,1 0 0,1 3 0,1 0 0,4 2 0,3-1 0,4 1 0,-14 14 0,7 1 0,6 1 0,4 2 0,7-3 0,4 2 0,3 1 0,7 0 0,1 11 0,9 2 0,9-1 0,8-2 0,9-1 0,13-2 0,8-13 0,12-1 0,6-2 0,3-3 0,-2-2 0,-6-5 0,1-3 0,0-2 0,3-1 0,4-1 0,-3-2 0,5-1 0,1 0 0,3-1 0,-1-2 0,0-1 0,-3-4 0,2-1 0,-1-3 0,-1-3 0,0-1 0,0 0 0,1-1 0,3-1 0,1 0 0,0-1 0,-1-1 0,1-1 0,-1-1 0,-3-2 0,1 0 0,-1-2 0,-1-1 0,0-1 0,0 0 0,-3 0 0,1-1 0,-1-1 0,-1-1 0,-1-1 0,-1-2 0,5-5 0,-2-2 0,0-2 0,-3-1 0,-3-3 0,7-6 0,-2-3 0,-4-3 0,-6-3 0,-7-2 0,-4-3 0,-5-2 0,-5-2 0,-6 0 0,-5-2 0,-6-1 0,-5 0 0,-6-1 0,-6-1 0,-5 1 0,-5 2 0,-6 0 0,-5 1 0,-4 2 0,-5 3 0,1 11 0,-3 1 0,-3 2 0,-2 3 0,-3 3 0,-5 1 0,-3 3 0,-2 3 0,-3 3 0,0 2 0,5 5 0,-2 1 0,-1 3 0,-1 2 0,0 2 0,-1 1 0,6 2 0,0 1 0,-1 2 0,-1 1 0,0 2 0,-2 2 0,-1 2 0,2 2 0,-2 3 0,-2 1 0,-1 2 0,0 1 0,0 1 0,2 0 0,1 0 0,4-1 0,-3 2 0,3-1 0,1 0 0,2 1 0,-1 1 0,1 1 0,-2 1 0,1 1 0,-3 1 0,0 2 0,-1 0 0,2 1 0,4 1 0,3-1 0,7 1 0,-9 11 0,7 0 0,6 1 0,4 1 0,0 8 0,7 0 0,12 2 0,13-3 0,10 0 0,8-2 0,12-2 0,8-3 0,7-4 0,-2-7 0,3-3 0,6-3 0,5-2 0,-5-6 0,6-2 0,3-2 0,3-1 0,0-2 0,0 0 0,-4 0 0,2-1 0,-2-1 0,0-1 0,0-1 0,2-1 0,2-1 0,-5 0 0,3-1 0,2-1 0,1 0 0,0-1 0,-2-1 0,-1-1 0,-4-1 0,15-3 0,-3-2 0,-2-1 0,-2-2 0,-1-1 0,-6 0 0,-2-1 0,-1-2 0,-1 0 0,-3-4 0,7-3 0,-2-1 0,-4-5 0,-7-7 0,-7-10 0,-6-8 0,-6-2 0,-9 3 0,-8-3 0,-10 2 0,-13-1 0,-6 12 0,-8-4 0,-7 1 0,-5 1 0,-1 4 0,1 8 0,-4 5 0,-3 7 0,-1 4 0,-3 2 0,-2-1 0,-4-1 0,-4 0 0,-2 1 0,-1 3 0,1 2 0,2 5 0,-4 4 0,2 6 0,0 2 0,1 3 0,-1 0 0,10 0 0,0 0 0,1 2 0,-1 1 0,1 1 0,0 1 0,-9 3 0,0 2 0,0 1 0,2 1 0,0 1 0,4-1 0,0 1 0,1 1 0,2 1 0,2 1 0,-5 4 0,3 2 0,2 0 0,2 2 0,-6 5 0,4 1 0,7 3 0,15-4 0,5 2 0,8 0 0,7 13 0,15-1 0,21-3 0,16-5 0,-7-17 0,6-3 0,3-3 0,13-1 0,5-5 0,2-3 0,-12-3 0,1-2 0,0-2 0,3-1 0,7-1 0,1-2 0,2-2 0,0-2 0,-11 1 0,1-1 0,0-2 0,0 1 0,0-2 0,1-1 0,1 0 0,0-1 0,0-1 0,-1-2 0,-2 1 0,0-1 0,-1-1 0,0-3 0,-1-3 0,3-6 0,1-5 0,-2-2 0,-3-1 0,-6 0 0,6-10 0,-9-1 0,-4-5 0,-1-11 0,-5-5 0,-20 5 0,-26 16 0,-13 3 0,-6 4 0,-6 2 0,-6 4 0,-5 5 0,3 8 0,-4 4 0,-3 3 0,0 3 0,-5 2 0,-1 3 0,-3 4 0,-5 3 0,12 3 0,-4 2 0,-3 3 0,-2 2 0,1 1 0,1 0 0,4-1 0,2 0 0,3 1 0,1 0 0,0 0 0,-1 2 0,-2 1 0,-1 1 0,-3 1 0,-1 1 0,0 1 0,2 0 0,3 1 0,4-1 0,-10 9 0,4 1 0,5 1 0,4 0 0,-4 8 0,4 2 0,8 1 0,7-1 0,6 1 0,9 1 0,7 19 0,24-2 0,17-24 0,16-2 0,7-2 0,-2-3 0,-7-6 0,0-2 0,3-3 0,4 0 0,8-1 0,7 1 0,2-3 0,0-2 0,-2-4 0,3-4 0,-2-5 0,0-2 0,0-2 0,-13 1 0,1-2 0,0-1 0,-1-2 0,-1-1 0,10-3 0,-1-3 0,-1-2 0,-2-2 0,-4 0 0,-1 0 0,-2-4 0,-3-6 0,-3-10 0,-3-6 0,-4-4 0,-5 2 0,-3-3 0,-6 0 0,-6-4 0,-8 2 0,-4-5 0,-5 1 0,-7 4 0,-12-3 0,-9 4 0,-4 2 0,-4 0 0,-4 2 0,-3 4 0,-2 2 0,-3 4 0,-3 3 0,-3 3 0,-2 4 0,-2 3 0,-3 5 0,-1 4 0,0 4 0,-2 3 0,-1 3 0,0 4 0,-3 2 0,1 3 0,0 4 0,2 4 0,0 5 0,1 0 0,0 1 0,0 1 0,0-1 0</inkml:trace>
  <inkml:trace contextRef="#ctx0" brushRef="#br0" timeOffset="216821">17628 6983 5734,'0'-41'0,"-7"-10"0,-3 17 0,1-1 0,2 39 0,7 50 0,0-20 0,0 5-616,-3 22 1,-2 4 615,1-3 0,-1 1-500,0-15 0,-1 0 0,1 1 500,0 1 0,0 1 0,-2 3 0,-2 2 0,-3 4 0,-1 1 0,1-4-547,0 4 1,0-3-1,-2 3 547,-2-4 0,-2 3 0,-1 0 0,0-4 0,0-2 0,0-3 0,-2-1 0,-4-1 0,-3-1 0,0 1 0,3-1 0,1 0 0,-4-1-363,-5-1 1,-2-1 0,-2-1 362,2-1 0,0 1 0,-3-2-92,-4 2 0,-2-1 0,-2-1 92,8-9 0,-1-1 0,0 0 0,-1 0 0,-1-1 0,-1 0 0,0 0 0,-1 1 0,-3 1 0,-1 0 0,-1 1 0,0-1 0,1 0 0,-1-1 0,1 1 0,-2-1 0,-2 1 0,0-1 0,-1 1 0,0-2 0,-1 1 0,0-1 0,-1 0 0,-1-1 0,0 1 0,0-1 0,-2-1 0,0 0 0,9-7 0,-1-1 0,-1-1 0,1 1 0,-1-1 0,0 1 0,1 0 0,-1 0 0,0-1 0,-1-1 0,-2 0 0,-1-2 0,-1 0 0,0-1 0,0-1 0,1 1 0,-1-1 0,1-1 0,-1 0 0,-1 0 0,-1-1 0,0 0 0,-1-1 0,0 0 0,0-2 0,1 0 0,1-2 0,0-1 0,-1 0 0,0-1 0,-2 1 0,0 0 0,0-1 0,-1 0 0,1-2 0,1 0 0,0-2 0,0 0 0,0-1 0,0 1 0,-2-2 0,1 1 0,-1-1 0,0 0 0,1-1 0,1-1 0,-1-1 0,1 1 0,0-2 0,1 0 0,0-1 0,1-1 0,-1 0 0,1-1 0,1 0 0,0-1 0,0 0 0,0 0 0,1-1 0,1-1 0,-11-3 0,2 0 0,0-2 0,0 0 0,0-1 0,0 0 0,0-1 0,2-1 0,3 2 0,0-1 0,2 0 0,0-2 0,0 0 0,1-2 0,0 1 0,2-1 0,3 2 0,0-1 0,2 1 0,0-1 0,-12-7 0,1-1 0,3 0 0,6 2 0,2 0 0,1 0 0,4 0 0,1 0 0,1 1 0,-15-9 0,4 0 0,7 3 0,3 0 0,3 3 0,3 0 0,5 4 0,3 1 709,-16-18-709,12 16 0,0 0 0,-8-9 0,12 13 0,-1 2 0,-12-11 0,5 8 0,-13-8 0,6 13 0,7-7 0,-4 12 2074,21-3-2074,-6 5 1955,0 0-1955,6 4 996,1-3-996,10 35 0,14 4 0,-2 3 0,-1 5-445,4 2 0,1 3 445,3 9 0,0 4-498,-3 4 1,0 5 497,3-2 0,2 4 0,-1-2-476,-4-13 1,0-2 0,0 2 475,2 9 0,0 2 0,0-2 0,0-8 0,1-3 0,-3-3-187,-4 1 0,1-3 187,6 8 0,-2-3 623,-8 0-623,5-30 855,-14-17-855,-10-44 0,5 2 0,-3-8 0,2 1 0,-5-17 0,-1-2-519,1 3 1,-2-4 0,3 2 518,4 14 0,3 2 0,-2 1 0,-1-1 0,-1 2 0,0 1 30,-2-13 1,-1 1-31,-3-5 0,0 3 0,9 21 0,2 3 0,-6-4 0,8 4-30,36-5 30,15 12 0,-5 10 0,5 2-1002,11 2 1,4 2 1001,-16 0 0,2 0 0,1 0 0,6 0 0,3 0 0,3-1 121,2 1 0,4-1 1,0 0-1,-4 1-121,1-2 0,-3 1 0,2 1-55,-6 2 1,4 1 0,-2 0 0,-4 1 54,18-4 0,-10 5 0,-21 8 0,-4 6 23,18 19-23,-55 4 0,-12 7 0,-7 7 0,-8 6-22,-1-2 1,-6 8-1,-3 2 1,3-4 21,6-11 0,1-2 0,-2 1 0,-2 4 0,1-4 0,-2 5 0,-3 1 0,-1 3 0,0-1 0,1-2 0,3-2-41,-5 5 0,2-1 0,0-1 0,1-1 0,-1 0 41,0-1 0,-2 1 0,1-1 0,2 0 0,1-2 0,-2 3 0,2 0 0,2-3 0,3-5 0,-5 4 0,4-4 0,2 4 0,1-3 0,-7 5 1205,4-2-1205,22-29 2652,2-14-2652,14 2 0,2-12 0,8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7:30:57.981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11460 4626 5734,'-8'-16'0,"-1"6"0,0 19 0,2 27 0,2-1 0,2 7-2126,2 15 0,1 5 2126,-3-12 0,0 3 0,1 0 0,2 7 0,0 0 0,0 2-196,0 1 1,1 1-1,-2 1 196,-1-1 0,-1 0 0,1-1 0,1-1 0,1 0 0,-1 0-224,-2-10 0,-1 2 0,-1-1 1,2-4 223,2 0 0,2-2 0,-3-2 0,-2 4 0,-2-1 0,2-7 0,2 16 1767,-5-22-1767,7-28 0,7-60 0,9-8 418,-5 5 1,4-2-419,7 9 0,4 3 0,-2-2 0,3 2 0,7 3 0,6 3 0,-1 14 0,5 4 0,0 4 0,6 5 0,3 6 0,-8 3 0,3 2 0,-5 7 532,1 16 1,-6 9-533,-5-1 0,-7 9 0,-14 20 0,-10 12 0,-5-3 0,-3-22 0,-3-2 0,-4 3-607,0 6 1,-2 4 0,-3 0 0,-4-9 606,-5-8 0,-4-6 0,-1-1 0,-13 11 0,-1-4-263,0-5 1,0-6 262,-3-7 0,0-5 0,10-6 0,1-5 0,-4-7 0,3-6 0,-12-23 177,25 7 0,4-4-177,7-4 0,4-4 0,5-7 0,3-1-34,2-1 1,4 0 33,7-3 0,4-1 0,0 7 0,3-1 0,0 3 0,1-3 0,2 3 0,7-11 0,1 4 0,13 6 0,-6 10 0,12 10 0,-4 6 0</inkml:trace>
  <inkml:trace contextRef="#ctx0" brushRef="#br0" timeOffset="251">12849 5464 5734,'6'-53'0,"1"1"0,6 11 0,9 2 0,16-6 0,13-2 0,1 7-1243,-8 12 1,1 4-1,4 1 1243,-1 1 0,3-1 0,2 2 0,-3 2 0,6 1 0,-1 3 0,-1 2 0,2 1 0,-1 2 0,0 1 0,-5 2 0,1 2 0,-2 1-21,1 1 1,0 1-1,-3 2 21,10 2 0,-3 7 22,9 13 1,-7 9 0,-25-7-1,-5 4 1,4 15 0,1 0-1</inkml:trace>
  <inkml:trace contextRef="#ctx0" brushRef="#br0" timeOffset="451">13428 6042 5734,'-38'6'0,"0"-1"0,-21 0 0,12 0 0,36-10 0,20-10 0,18 0 0,10-1 0,14-6 0,7-3-882,-8 5 0,5 0 0,5-2 882,-5 5 0,6-2 0,3 0 0,-1 1 0,-3 1-433,0-1 0,-3 0 1,1 2-1,2-1 433,1 1 0,3 0 0,1 1 0,-2 0 0,-7 2 0,3-1 0,-6 2 0,2 3-109,12 1 1,1 4 0,-4-1 0,-3 0 0,-1 1 0,-11 4 0,1 0 0,0 0 0</inkml:trace>
  <inkml:trace contextRef="#ctx0" brushRef="#br0" timeOffset="676">17115 4523 5734,'24'-36'0,"0"0"0,0 1 0,3 2 0,11 1 0,5 2-1164,5 1 1,4 2 1163,3 2 0,7 3 0,-14 8 0,5 2 0,1 1 0,-3 2-378,0 0 0,-2 1 0,2 2 378,15-2 0,3 1 0,-6 3 0,-6 5 0,-6 3 0,-8 0 0,-3 2 0,24 10 0</inkml:trace>
  <inkml:trace contextRef="#ctx0" brushRef="#br0" timeOffset="1114">16966 4368 5734,'-4'34'0,"-1"0"0,1 3 0,1 2 0,3 1 0,0 2-976,-3 9 1,-1 2 975,-1 3 0,0 2 0,-2 4 0,-2 0 0,1-3 0,-1-3 0,1-3 0,0-2 302,0-11 1,-1-2-303,-3 5 0,8-12 319,17-27-319,14-11 0,9-22 0,8-14 0,1 1-531,-9 13 0,1 2 0,2-1 531,15-8 0,4-1 0,-1 6 0,-10 10 0,-1 4 0,1 4 0,-3 6 0,1 3 0,0 3 0,22 2 0,-2 9-78,-8 14 1,-5 9 77,-3 3 0,-8 11 0,-22 8 0,-8 10 0,-5-2 0,0-12 0,-4-2 0,-4 3-337,-5-2 1,-5 3 0,-3 0 0,-1-4 336,-3 1 0,-4-4 0,-3-3 0,-4-2 0,-3-3 0,-1-2 0,-12 12 0,-2-3 0,-1-6 0,-1-7-37,5-10 0,0-6 37,2-3 0,3-6 0,-13-22 1264,14-13-1264,47-18 0,10-1 0,23-5 0,-7 21 0,3 1 0,-9 7 0,1 2-60,10-1 1,1 3 0,17-5-1,2 8 1</inkml:trace>
  <inkml:trace contextRef="#ctx0" brushRef="#br0" timeOffset="1400">19778 4254 5734,'0'-21'0,"-8"6"0,-1 15 0,0 10 0,2 6 0,14 23 0,9-14 0,3 14 0,12-27 0,-13-3 0,6-14 0,-7-5 0,-8-11 0,-9-28 0,-2 8 0,-20-19 0,-4 19 0,-9 22 0,-5 7 0</inkml:trace>
  <inkml:trace contextRef="#ctx0" brushRef="#br0" timeOffset="1599">19761 5174 5734,'50'40'0,"-22"-17"0,1 1 0,0 5 0,0 4 0,1 2 0,1 2 0,-3 1-1149,1 6 0,-1 3 1149,-3-2 0,0 3 0,-6-2 0,-6 9 0,-7 1 0,-5-13 0,-4 2 0,-3 0-413,-4 2 1,-4-1-1,-4 1 413,-6 3 0,-4 0 0,-3 0 0,-4 4 0,-5-1 0,0 0 0,6-13 0,1 0 0,-1 1 0,1-1 0</inkml:trace>
  <inkml:trace contextRef="#ctx0" brushRef="#br0" timeOffset="2729">17181 7510 5734,'10'-16'0,"4"6"0,-5 10 0,8 14 0,0 17 0,-1 26 0,-7-20 0,-1 4-188,-2 6 0,-3 5 188,-3 4 0,-3 6 0,-2-2-1089,1-12 0,-2-1 0,-2 2 1089,-1 0 0,-3 3 0,-1-1 0,-1-3 0,-2 0 0,-3-3 0,-5 2-453,-7 3 0,-6 3 1,-4-1-1,2-4 453,5-9 0,2-3 0,-3-1 0,-2 1 0,-3 2 0,-3 1 0,-2 1 0,0-3 0,1-2 0,-3-2 0,-1-4 0,1-1 0,-2 0 0,-3 1 0,-2 0 0,0-1 0,-1 0-70,-3 0 0,-1 0 0,-2-1 0,0-1 70,10-5 0,-2-1 0,1 0 0,-2-1 0,0-1 0,-3 1 0,0 0 0,-1-2 0,-3 0 0,-4-1 0,10-4 0,-4-1 0,-3 0 0,-1-1 0,0 0 0,0 0 0,2-1 0,2-1 0,-6 2 0,2-2 0,2 0 0,-1-1 0,-1 0 0,-4-1 0,6-1 0,-3 0 0,-3 0 0,0-1 0,0 0 0,1-1 0,2-1 0,4-1 0,-2-1 0,3-1 0,1 0 0,2-1 0,0-2 0,-2 0 0,-1 0 0,0-2 0,-1-1 0,1 0 0,0-1 0,0 0 0,2 0 0,0 0 0,0 0 0,1-1 0,-1 0 0,2-2 0,-11-2 0,1 0 0,0-2 0,1 0 0,0-1 0,4 1 0,2 0 0,0-1 0,-2-1 0,-1-3 0,5 1 0,-2-3 0,-1-1 0,-1-1 0,2 0 0,3 1 0,4 1 0,-8-4 0,5 2 0,2 0 0,-4-3 0,5 2 0,-4-3 0,-2 0 0,3-1 0,5 3 0,10 2 0,-1-5 0,7 2 0,-9-1 0,6 2 0,11-4 0,8 13 0,3-2 1300,12 8-1300,-6 1 2876,1 0-2876,5-1 1558,-13 1-1558,14 0 0,-21-5 0,18 3 0,-18-7 0,13 7 0,-1-3 0,-4 5 0,5 0 0,-1-1 0,-4 5 0,5 16 0,-15 44 0,14-22 0,1 3-174,-3 16 1,0 5 173,6-2 0,0 4 0,2-2-714,-1 8 0,1 2 714,1-7 0,0 3 0,1-4 0,2 0 0,0-3-356,0 8 0,0-4 356,0-18 0,0-3 0,0 4 0,0-6 0,0-9 272,-7-21-272,-10-59 0,12 20 0,-1-3 320,-5-19 1,0-7-321,5 6 0,1-4 0,0 2-264,1 10 0,0 2 1,1-3 263,-3-12 0,1-2 0,1 1 0,3 2 0,2 1 0,-1 3 0,0-5 0,0 2-244,1 10 1,1-1 0,2 5 243,3 2 0,3 3 0,8 3 0,4 2 0,2 2 0,4 4 0,10 4 0,5 3 0,-2 2 0,2 4 0,9 4 0,3 4 0,-2 1 0,2 3 0,7 3 0,-1 2 0,-5 5 0,-1 3 0,-1 3 0,-2 3 0,-9 1 0,-3 4 0,-5 4 0,-4 3 0,-7-2 0,-6 3-132,-6 4 0,-7 2 132,-13 4 0,-8 1 0,-9 5 0,-6 2 0,-1-1-233,2-8 0,0-1 0,-2 1 233,-9 12 0,-2 2 0,-2-2 0,-2-2 0,-3-2 0,4-1 0,11-9 0,2-2 0,-2 1 0,-8 5 0,-1 1 0,4-4 580,6-4 0,2-2-580,-5-1 0,2-3 0,-3 7 750,-8-3-750,29-20 77,15-5 1,4-5 0,15 0-1</inkml:trace>
  <inkml:trace contextRef="#ctx0" brushRef="#br0" timeOffset="3349">11708 12192 5734,'-26'-10'0,"10"-1"0,23 1 0,26-5 0,1 6 0,5 2-928,17-3 1,4-1 927,-14 3 0,2-1 0,2 1 0,3-1 0,2 0 0,2 0 0,-4 2 0,3 1 0,0-1 0,-4 1 0,-3 0 0,-4 0 0,2 2 0,10 0 0,1 2 0,-9 3-32,10 14 1,-34 7-1,-19 9 1</inkml:trace>
  <inkml:trace contextRef="#ctx0" brushRef="#br0" timeOffset="3781">11956 12088 5734,'-42'-17'0,"10"30"0,1 11 0,7 2 0,2 7-1180,-8 22 1,3 7 1179,5-1 0,4 2-951,8-19 1,2 2-1,0-1 951,0 2 0,0 0 0,0-1 0,-1 18 0,2-2 243,2-5 0,0-2-243,1-10 0,1-2 0,2 1 0,2-6 0,6-12 0,10-24 0,22-41 0,7-17-100,-6 15 1,4 0 99,1 3 0,5-1 0,0 5 0,-8 12 0,-1 3 0,1 3 0,2 2 0,0 3 0,0 5 0,20 6 0,-3 9 978,0 6 0,-6 13-978,-17 14 0,-5 13 0,-5-1 0,-6-8 0,-4-1 0,-4 4-222,-4 1 0,-3 5 0,-3 0 0,-3-3 222,-6 5 0,-4-3 0,-3 0 0,-4 2 0,-4-1 0,-1-1 0,0-3 0,-1-2 0,-3-2-292,-3 0 1,-2-2 0,-2-3 291,-12 8 0,-4-6 0,9-17 0,-3-2 0,2-6 0,-6-6 0,2-8 0,0-4 0,7-10 916,6-42-916,28 18 0,6-2 0,3-4 0,4 0 143,2-1 1,2 2-144,4 3 0,4 2 0,13-6 0,2 3 0,-9 14 0,1 3 0,14-3 0,0 5 0,16 8 0,-23 8 0,2 2 0,-1-1 0,1 0 0</inkml:trace>
  <inkml:trace contextRef="#ctx0" brushRef="#br0" timeOffset="3977">13676 13081 5734,'0'-62'0,"7"0"0,2 4-469,4 27 1,5 1 468,5 3 0,4 2-451,12-5 0,5 3 451,5 2 0,3 3 0,5 3 0,2 1-1032,2 2 0,1 3 1032,-7 6 0,0 2 0,3-1 0,-2 3-45,-13 8 0,-2 4 1,-3 0-1,-2 4 0,-8 5 1,1 0-1</inkml:trace>
  <inkml:trace contextRef="#ctx0" brushRef="#br0" timeOffset="4145">14254 13401 5734,'-42'6'0,"9"-6"0,83-38 0,-11 17 0,8 0 0,1-1-1225,4-4 0,3 0 1,1 1 1224,-5 5 0,2 0 0,0 2 0,-2 0 0,3-2 0,-3 2 0,0 1 0,-1 2 0,0 1 0,1 0 0,3-1 0,1-1 0,-1 1 0,-1 2 0,0-1 0,-1 0 0</inkml:trace>
  <inkml:trace contextRef="#ctx0" brushRef="#br0" timeOffset="4585">17363 11479 5734,'24'-59'0,"-13"27"0,-3 42 0,-18 48 0,5-7 0,-1 10 0,1-1-891,1-10 1,1 0 0,1 3 890,-1 2 0,1 4 0,0 0 0,1-3 0,3 2 0,1-3 0,0-1 0,-1-1 0,1-1 0,1-1 0,1-5 0,1-1 0,-1-2 81,0 13 0,0-4-81,-1-11 0,-1-4 0,-3 20 0,0-49 0,0-31 0,3-8 0,1-6 0,0-8 0,1-3-79,2-3 1,3-2 78,5 7 0,4-1 0,0 3 657,-1-2 0,5 5-657,17-5 0,6 14 0,-12 26 0,0 12 0,7 8 0,1 8 0,0 9 0,-2 6-350,0 10 1,-4 4 349,0 1 0,-6 6 0,-12-2 0,-5 6 0,-9-1 0,-12-2 0,-9-1 0,-2 0 0,2-1 0,-1-1 0,-8-4 0,-14-5 0,-8-5 0,0-8 0,-6-6 0,-2-9 0,-5-3 0,-1-7 0,3-8 0,2-6 0,5-8 0,3-5 0,2-6 0,4-5-298,7-5 0,6-5 298,6-1 0,5-2 0,5-2 0,5-1 0,6-1 0,6-1 0,3 3 0,4 0 0,5 2 0,3 1 0,5 4 0,4 2 0,1 5 0,3 2 0,2 3 0,0 0 0</inkml:trace>
  <inkml:trace contextRef="#ctx0" brushRef="#br0" timeOffset="4867">19331 11293 5734,'9'-34'0,"0"1"0,-1-15 0,-10 43 0,-5 16 0,7 9 0,0 11 0,7 1 0,10 4 0,1-14 0,6-7 0,-15-15 0,-2-11 0,-7-14 0,-7-12 0,-2-14 0,-15-2 0,-2-3 0,-14 4 0,5 23 0,-6 25 0,16 31 0,1 20 0</inkml:trace>
  <inkml:trace contextRef="#ctx0" brushRef="#br0" timeOffset="5055">19496 12419 5734,'48'27'0,"-12"-7"0,2 3 0,8 7 0,1 2-804,-2 2 0,-3 3 804,-6 5 0,-8 3 0,-12-3 0,-8 2 0,-8 0 0,-7 1 0,-6 10 0,-7 3 0,-4-12 0,-5 3 0,-4 1 0,1-2-189,3-7 1,1-1 0,-2-1 0,-2 3 0,-3 1 0,-2 3-1,-1 1 1,-1-1 0,2-3 0,-3-2 0,1 0 0,-1 1-1,1-1 1</inkml:trace>
  <inkml:trace contextRef="#ctx0" brushRef="#br0" timeOffset="8602">8963 12037 5734,'-26'-56'0,"10"3"0,8 6 0,23-3 0,11 31 0,13 14 0,8 10 0,-3 8 0,2 7-1418,-4-3 1,3 3 0,-2 0 1417,-1 2 0,-1 0 0,0 1 0,-2 1 0,0 0 0,0 0-19,2 2 1,1 0 0,-2 0 18,-3 0 0,-2-1 0,2 3 0,8 7 0,2 4 0,-3-4 0,2-2 0,-1 0 0,-9-3 0,0 1 0,-5-4 0,19 9 0,-17-5 0,-9-10 0,-8-6 0,1-9 2939,-8-11-2939,-1-25 0,-8-9 0,0-17 0</inkml:trace>
  <inkml:trace contextRef="#ctx0" brushRef="#br0" timeOffset="9212">9938 11716 5734,'-16'-26'0,"7"5"0,16 11 0,11 5 0,30 19 0,4 8-518,-17-5 1,3 3 517,3 2 0,1 2 0,0-1 0,0 1 0,4 4 0,-2 0 0,-2-2 0,-1 1 0,-3 1 0,-1 0-44,-3-4 0,-1-1 44,-4-2 0,-2 0 0,16 10 0,-10-6 0,-9-9 0,-15 8 0,-9 2 0,-16 11 0,-7 5 0,1-4 0,-2 3-1007,1-1 0,-2 3 1,0 0 1006,1-4 0,-1-2 0,0 2 0,0 3 0,1 2 0,-2-1-171,-1-2 0,-1 1 0,0 0 171,2-1 0,-1 1 0,-2 3 0,-3 3 0,-3 4 0,0-1 0,3-4 0,4-7 0,2-4 0,-1 3 0,-10 15 0,-2 4 0,6-12 0,-7 1 0,14-11 206,2-11-206,15-18 0,9-13 0,9-48 0,0-8 990,-1 13 1,-1-3-991,-5 3 0,-2-1 0,4-6 0,-1-6 0,-2-1 0,-1-6 0,-1 2 0,2 14 0,-1 1 0,-1-4 0,0 3 0,0-6 0,-1-2 0,0 3 0,1 5 0,0-2 0,1 5 0,-1-2 104,-1-14 1,-1-1 0,1 7-105,2 7 0,0 7 0,0 6 0,0 3 0,0-19 0,0 5 0,7 27 0,-5 6 923,13 28-923,-6 6 1232,22 23-1232,-3-14 0,5 19 0,-9-18 0,0 5 0,-6 5 0,6 1 0</inkml:trace>
  <inkml:trace contextRef="#ctx0" brushRef="#br0" timeOffset="10798">12419 14951 5734,'-7'-17'0,"5"8"0,9 38 0,11 5 0,10 6 0,9 9 0,-2-4 0,0 0 0,1 0-712,4 5 1,4 4 0,-1-5 711,6-3 0,-1-4 0,-13-11 0,1 0 0,2-1 0,6-1 0,4-1 0,0-1-420,1 1 1,0 0-1,3-1 420,6 0 0,3-1 0,0-2-554,2-3 0,0-2 1,2-1 553,-12-4 0,0 0 0,1-2 0,1-1-170,4-3 0,0-2 0,1-2 0,1-1 170,4 1 0,1-2 0,1-2 0,0-1 0,-11-2 0,0-1 0,0-1 0,1-1 0,1-1 0,3-2 0,2-1 0,-1-1 0,1-2 0,0-1 0,-9 2 0,-1-2 0,1 0 0,0-2 0,0 0 0,0 0 0,3-1 0,-1-2 0,1 1 0,0-2 0,0 0 0,-1-1 0,1-1 0,0 0 0,0-1 0,0-1 0,-1 0 0,0 0 0,0 1 0,0-1 0,-1 0 0,1 0 0,-2-1 0,0-1 0,-3 1 0,0-1 0,-1-1 0,0 0 0,-1 0 0,-1 0 0,8-4 0,0 0 0,-1 0 0,-2 0 0,-1-1 0,-5 2 0,-2-1 0,-1 1 0,0-2 0,1 0 0,6-6 0,2-2 0,0-1 0,-2 2 0,-4 1 0,6-6 0,-5 3 0,2-2 0,-6 5 0,2-3 0,-3 2 0,-5 5 0,-3-2 0,-4 4 0,-2 6 0,-1 1 0,7-15 0,-4 13 2002,-15 6-2002,-7 7 1794,-1 12-1794,-23 8 1938,4 10-1938,-20 0 0,5 4 0,-7-4 0</inkml:trace>
  <inkml:trace contextRef="#ctx0" brushRef="#br0" timeOffset="11267">17281 14073 5734,'-43'-21'0,"10"1"0,9 3 0,23 3 0,2 3 0,31 5 0,10 2 0,6 3 0,7 2 0,8 5 0,2 2-597,1-3 1,-1 2 596,-3 6 0,-5 0 0,-22-8 0,-4 1-754,26 8 754,-14-4 0,-10 2 0,-17 12 0,-8-2 0,-16 18 0,-8 7 0,7-15 0,-1 2-205,-2 3 0,0 0 205,4 4 0,0 1 0,-1-1 0,1 0 0,3-1 0,1-2 0,0-2 0,1 1 427,2 4 1,2-2-428,-1 13 795,0 6-795,-8-40 0,-15-18 0,-5-18 0,-12-17 0,-1-7-20,20 15 1,0-2 19,-4-2 0,0-1 0,1-3 0,-1-2 0,-8-19 0,1-2 0,9 14 0,0 1-280,-5-15 1,1 1 279,14 17 0,1 3 0,-12-22 0,7 9 0,8 14 0,2 14 0,7 3 0,0 22 0,0 9 0,0 14 0</inkml:trace>
  <inkml:trace contextRef="#ctx0" brushRef="#br0" timeOffset="27673">17545 10497 5734,'-9'-10'0,"-6"-1"0,6 5 0,-7 2 0,-8 4 0,-2 0 0,-14 9 0,-3 3 0,-14 17-364,25-11 0,-2 1 364,-3 4 0,-1 1 0,-7 8 0,0 2-637,-1-1 0,0 3 637,10-7 0,0 2 0,1 0 0,-12 16 0,1 1 0,10-12 0,1 2 0,1 0 0,5-2 0,1 1 0,0 0 0,0 3 0,0 2 0,2-1 0,2 0 0,2 0 0,2 1 0,-1 2 0,2 1 0,2 1-910,1 1 0,2 1 1,1 1 909,1 2 0,1 1 0,1 0 0,3 1 0,2 1 0,1 0-335,0 2 1,2 1 0,0 0 334,2-1 0,0-1 0,0 1 0,3 0 0,-1 1 0,1 0 0,-3-3 0,0-1 0,2 0 0,2-1 0,1 0 0,0-1 0,-2-2 0,-1-1 0,2 0 0,3-1 0,2-1 0,-1 0 0,5 19 0,0 0 0,2-4 0,3 2 0,1-10 0,3 2 0,0-4 0,0 5 0,3-1 0,5-2 0,5 4 0,1-7 0,-5-14 0,0-4 0,1-2 0,1 0 0,2-1 0,0-3 0,17 7 0,1-7 0,-9-15 0,2-6 0,0-6 0,3-5 0,-1-1 0,11-6 0,2-3 0,-6 1 0,3-2 0,-4-2 0,6-11 0,-3-1 0,-13 9 0,0 0 0,-1-2 0,-3-1 0,-2-1 0,1-1 0,3-2 0,-1 0 0,0 0 0,-4 0 0,-2-1 0,1 0 0,0-2 0,0 0 0,-2-2 0,-2 2 0,-1-1 0,-2 0 65,0-1 0,-2-1 0,0-4-65,-2-3 0,0-5 0,-1-1 0,-2 2 0,-1-4 0,-3 2 0,0-4 228,-2 0 0,1-3 1,-1 0-1,-3 2-228,-2-3 0,-4 1 0,-1 1 0,-2-4 0,-1-1 0,-1 0 0,0 0 0,-1 0 0,-4-4-222,-2 12 0,-2-2 1,-1-2-1,-1 1 1,0 2 221,-1 1 0,0 3 0,-1-1 0,-4-4 0,-3 1 0,-2-5 0,-3-2 0,-1 1 0,-1 2 0,2 7 0,-2-1 0,1 6 0,-2 2 0,-2-3 0,0 0 0,-2-3 0,-1 0 0,-1 3 0,1 4 0,-10-5 0,0 5 0,0 3 0,0 1 0,0 2 0,-2 3 0,-2 5 0,-2 2 0,-1 5 0,4 4 0,-1 4 0,0 3 0,-1 5 0,-1 4 0,0 4 0,3 4 0,0 3 0,0 2 0,0 5 0,0 0 0,0-1 0</inkml:trace>
  <inkml:trace contextRef="#ctx0" brushRef="#br0" timeOffset="33055">20125 3128 5734,'-41'-28'0,"0"0"0,0 0 0,0-1 0,0-1 0,-2 3 0,-5 1 0,-1 2 0,-1 0-1304,-2 0 0,0-1 0,-2 2 1304,8 5 0,-1 1 0,-1 1 0,0 0-363,-5 2 0,0 1 0,-1 0 0,-1 1 363,-4-2 0,-1 1 0,-1 1 0,0 0-93,-3 1 1,0 0-1,-1 1 1,1 1 92,11 1 0,0 1 0,0-1 0,0 1 0,0 0 0,-1 0 0,0-1 0,0 1 0,-1 0 0,0 0 0,-2 1 0,0 1 0,-1 0 0,0 0 0,0 0 0,-3 0 0,0 0 0,0 0 0,-1 0 0,0 0 0,-2-1 0,-1 1 0,1 0 0,-1 0 0,-1 0 0,11 2 0,-2 0 0,1 0 0,-1 1 0,1-1 0,-1 0 0,2 0 0,0-1 0,0 1 0,-1-1 0,-2 1 0,-3 1 0,3 0 0,-3 1 0,-3 0 0,0 0 0,-2 1 0,2-1 0,1 1 0,2 0 0,1 0 0,2-1 0,1 1 0,0 0 0,0 0 0,-2 1 0,-1-1 0,-3 0 0,-2 1 0,-2-1 0,0 1 0,0-1 0,0 1 0,3 0 0,2 1 0,-5 0 0,3 0 0,1 0 0,1 1 0,0 0 0,0 0 0,-1 0 0,-1 0 0,1 0 0,0 1 0,0-1 0,0 1 0,2 0 0,0 0 0,0 1 0,0-1 0,1 1 0,-1 0 0,-1-1 0,0 1 0,0 0 0,0 0 0,0 1 0,1 0 0,0 0 0,0 0 0,0 1 0,0 0 0,1 0 0,0 0 0,1 0 0,1 1 0,-1-1 0,1 1 0,0 0 0,1 1 0,0 0 0,0 0 0,0 0 0,1 1 0,0 0 0,1 0 0,-8 3 0,1 0 0,1 0 0,0 1 0,1 0 0,2 0 0,1 0 0,1 1 0,0-1 0,2 1 0,-10 3 0,1 0 0,2 0 0,1 2 0,3-1 0,1 2 0,0 0 0,2-1 0,4 0 0,0-1 0,1 0 0,0 1 0,1 2 0,0-1 0,1 2 0,1-1 0,-14 5 0,2 1 0,1 1 0,1 1 0,1 1 0,1-1 0,1 0 0,1-1 0,0 1 0,2 0 0,0 1 0,2 1 0,2-2 0,2 1 0,-1 1 0,2-1 0,0 1 0,-1 2 0,4 1 0,-1 4 0,1 0 0,1-2 0,-2 2 0,2-2 0,0 3 0,3-2 0,-2 3 0,1 0 0,4-3 0,-10 13 0,4-2 0,1 2 0,2 0 0,6-4 0,1-1 367,0-3 1,1 3-368,10-4 0,2 5 0,1-3 0,-4 7 0,3 1 218,4-3 1,2 2 0,1-1-219,0 10 0,1-1 0,-1 5 0,2 2 0,3-19 0,1 1 0,0 0 110,1 1 1,-1-1 0,1 1-111,-1 3 0,1-1 0,0 1 0,1-1 0,1 0 0,-1 2 0,-1 0 0,0 4 0,-1-1 0,3-2 0,1 1 0,2-3 0,0 3 0,-1-4 0,-1 3 0,1-1 0,2-4 0,7 18 0,2-4 0,-1 2 0,2-1 0,1-2 0,3 0 0,-3-19 0,1-1 0,1 1 0,-2 1 0,2 0 0,2 3 0,4 1 0,2 3 0,3 1 0,-1-3 0,4 3 0,2-2 0,0 3-200,-2-3 1,1 3 0,1-1 0,2-4 199,7 0 0,2-4 0,0-1 0,2 4 0,1 0 0,2-2 0,-11-11 0,1-2 0,1 0 0,1 0 0,-1 0 0,0-1 0,2 1 0,1 2 0,1-1 0,3 3 0,1 0 0,0 0 0,-3-3 0,-1 0 0,-1-2 0,0 0 0,1 2 0,-2-1 0,2 3 0,1 0 0,-2-1 0,-2-3 0,10 6 0,-3-3 0,0 0 0,-1 0 0,0 1 0,1-1-309,0 1 0,2 0 1,0-3 308,4-1 0,1-2 0,0 1 0,2 3 0,1 0 0,1-3 0,-10-8 0,0-3 0,2 0 0,-1 1 0,1 1 0,-1 0 0,2 1 0,3 0 0,2-1 0,4 1 0,3-1 0,-2 0 0,-3 0 0,0-1 0,-3 0 0,0-1 0,2 2 0,0-1 0,2 2 0,1 0 0,-1-1 0,-5-3 0,-2-2 0,-4-1 0,-1-1 0,1 0 0,0 1 0,1 1 0,0-1 0,-1 0 0,15 3 0,0-1 0,-1-1 0,-2-1 0,0-1 0,-1 0 0,0-1 0,0-1 0,0-2 0,-1-1 0,-1-2 0,0-2 0,0 0 0,0-2 0,0-1 0,5-1 0,0-3 0,-1-1 0,-4-1 0,-1-1 0,4-2 0,-9 0 0,5-2 0,0 0 0,1-1 0,-4 0 0,-1-1 0,-2 0 0,0 0 0,5-1 0,-1 1 0,6 0 0,3-1 0,-1-1 0,-2 2 0,-5-1 0,2-1 0,-5 1 0,-1 0 0,4 0 0,-2 1 0,3 0 0,1 0 0,-1 0 0,-4 0 0,13-5 0,-3 1 0,-1 0 0,-13 4 0,1 1 0,-1-1 0,0 0 0,12-5 0,0-1 0,0 0 0,2 1 0,1 1 0,-1-1 0,-2-2 0,-1-2 0,1 1 0,1 0 0,2 0 0,-1 0 0,-16 4 0,1-1 0,0 0 0,0 1 0,3-1 0,0 1 0,1-1 0,0 1 0,0-1 0,-1 1 0,1-1 0,0 1 0,0-1 0,0 1 0,0-1 0,0 1 0,0-1 0,-1 1 0,1 0 0,-1-1 0,-3 1 0,0-1 0,-1 1 0,1-1 0,-1 0 0,-1 0 0,1 0 0,2-3 0,-1 0 0,3-2 0,0 0 0,-1-1 0,-2 1 0,0 0 0,-3 0 0,-1 0 0,3-2 0,10-8 0,3-1 0,-2-2 0,-3 2 0,-3 0 0,-4 1 0,0-1 0,1-5 0,0-2 0,2-2 0,-11 8 0,2-1 0,1-1 0,-1 0 0,-1 2 0,1-3 0,-2 1 0,0 0 0,1-2 0,-1 1 0,1-1 0,0-1 0,0 0 0,-3 2 0,10-9 0,-3 2 0,1-3 0,-3 0 0,0-4 0,0 0 0,-3 2 0,4-4 0,-2 3 0,-1-4 0,-5 4 0,0-3 0,-2-1 0,-4 3 0,-2-3 0,-4 3 0,-2-2 0,-3-4 0,-3 0 0,-2-7 0,-5 7 0,-1-6 0,-2-2 0,-1 0 0,0 3 0,0-3 0,0 2 0,-1 0 0,-1-5 0,-1 10 0,0-3 0,-1-2 0,0 0 0,0 1 0,-1 4 0,-1-10 0,-1 4 0,0 1 0,0-1 0,0 0 0,1-1 0,-2 1 0,0 0 0,-3 2 0,-2 0 0,-1 1 0,0 0 0,0 2 0,0 1 0,-2 0 0,-2 1 0,-3-2 0,-2 2 0,-1-1 0,-1 1 0,-1 3 0,0 1 0,-3 0 0,-2-3 0,0 8 0,-2-3 0,-2-1 0,-1 0 0,0 2 0,2 3 0,-6-9 0,1 4 0,0 1 0,-3-3 0,2 2 0,-2-2 0,-1-1 0,-2 2 0,-1 5 0,2 6 0,-2 3 0,-2 1 0,1 3 0,2 2 0,-15-8 0,2 4 0,-5 2 0,2 4 0,-5 1 0,-1 4 0,2 7 0,-2 8 0,2 9 0,-1 2 0,-5 3 0,-1 0 0,1 0 0</inkml:trace>
  <inkml:trace contextRef="#ctx0" brushRef="#br0" timeOffset="34889">20571 10176 5734,'10'-57'0,"-3"10"0,-7 11 0,0 11 0,-7 9 0,-17 6 0,-4 0 0,-27 5 0,4-6-683,-9 0 1,-5-2 682,10 4 0,-1 0 0,5-2 0,-5-1 0,2 0-547,2 3 0,1 1 0,-1-1 547,-2 0 0,-2 0 0,-1 1-599,8 0 0,-2 0 0,-2 1 0,0 0 599,-5 0 0,-1 0 0,-2 1 0,0-1 0,-2 0 0,-2-1 0,0 0 0,-1 0 0,10 3 0,-2-1 0,0 1 0,0 0 0,0 0-67,0 0 1,0 0-1,0 0 1,-3 0 0,-2 0 66,5 0 0,-3 1 0,-2-1 0,-1 1 0,1 0 0,0 0 0,3 0 0,1 0 0,2 1 0,1 0 0,0 1 0,-2-1 0,-1-1 0,-1 1 0,-2-1 0,-1 1 0,-1-1 0,1 0 0,2 1 0,2 0 0,-6 1 0,2-1 0,1 1 0,1 1 0,0-1 0,-1 1 0,1-1 0,0 1 0,0 0 0,-1 0 0,-1 0 0,1 0 0,-1 0 0,0 0 0,0 1 0,0-1 0,0 1 0,1 0 0,-1 1 0,0-1 0,-1 0 0,0 0 0,-1 0 0,1 0 0,-1 0 0,-1 0 0,0 0 0,0 0 0,0 0 0,-1 0 0,1 0 0,-1-1 0,1 1 0,-1 0 0,1 1 0,1-1 0,0 1 0,0 0 0,1 0 0,-1 0 0,2 1 0,0 0 0,1 0 0,-1 0 0,2 1 0,4-1 0,0 1 0,0 0 0,1 0 0,0 2 0,1 0 0,1 0 0,-1 1 0,1 1 0,0 0 0,-10 1 0,-1 0 0,2 2 0,0 0 0,2 2 0,1 1 0,0 0 0,0 1 0,0 0 0,0 1 0,0 1 0,1 1 0,3 0 0,2 1 0,-2 2 0,-2 2 0,8-2 0,-2 2 0,-2 1 0,1 0 0,1 1 0,3-2 0,-9 6 0,3-2 0,1 1 0,-2 3 0,1-1 0,-2 2 0,-1 1 0,2 0 0,5-3 0,4-2 0,4-1 0,1-1 0,1 2 0,-13 10 0,2 1 0,0-1 0,2 0 0,0-1 0,1 1 0,1 0 0,0 2 0,-3 3 0,12-9 0,-3 2 0,-1 1 0,1 0 0,1-2 0,-3 2 0,2-3 0,-1 1 0,-1 1 0,1-1 0,-3 2 0,0 0 0,0-1 0,3-1 0,-2-1 0,2-1 0,1-1 0,-1 0 0,1-1 0,1 0 0,-1 0 0,0 1 0,-3 2 0,-1 0 0,1 1 0,1-1 0,3-2 0,1 0 0,0 1 0,1-1 0,0 0 0,0 1 0,0 0 0,0 2 0,-6 8 0,-1 2 0,2 1 0,2-2 0,1 2 0,2-3 0,0 3 0,4-4 0,0 3 0,0-1 0,6-2 0,4 0 0,3-3 0,3 1 0,-8 17 0,4 3 136,5 0 0,2 4 0,2 2-136,6-12 0,1 0 0,1 1 0,0 0 0,-1 2 0,0 1 0,2-1 0,0 1-102,1 1 0,2 1 0,1-1 0,0-3 102,3 5 0,0-2 0,2 0 0,0 3 0,2 1 0,0 1 0,2 0 0,0 1 0,2 1 0,0-16 0,2 0 0,1 0 0,0 0 0,0-1 0,1 1 0,1-2 0,2 1 0,6 13 0,2 0 0,2-2 0,3 0 0,3 0 0,1-2 0,1-2 0,1-2 0,2-1 0,-7-13 0,2-1 0,1-1 0,0 0 0,12 11 0,1-2 0,2-1 0,0-3 0,2-1 0,5 0 0,-11-10 0,3 0 0,2 1 0,1-1 0,1-1 0,3 0 0,1 0 0,1-1 0,0 0 0,1-1 0,-1 0 0,0-1 0,0 0 0,2-1 0,3-1 0,-9-5 0,3 0 0,2-1 0,1 0 0,-2-1 0,-2-2 0,-3-2 0,11 2 0,-5-3 0,0-1 0,3 0 0,2 0 0,4 1 0,1 0 0,-1-2 0,-5-1 0,-1-2 0,-4-2 0,0 0 0,0-1 0,1-1 0,0-1 0,-1-1 0,1 0 0,0 1 0,1 0 0,-1-1 0,-1 0 0,-2-2 0,-1 0 0,0 0 0,0 0 0,-1 0 0,0 0 0,2 0 0,4 0 0,0 0 0,5 0 0,3 0 0,1 0 0,-3 0 0,-4 0 0,6-2 0,-4 0 0,-1-1 0,5 0 0,-5 1 0,5 0 0,2 0 0,0 0 0,-4-2 0,-5 0 0,-2-1 0,-5-2 0,-2 0 0,2 0 0,0 0 0,1-1 0,0 0 0,0 0 0,-1-1 0,1 1 0,0-1 0,0-1 0,-1 0 0,1 0 0,0 0 0,-1-1 0,0 1 0,-1-1 0,-1 0 0,1 0 0,0 0 0,-1 0 0,0-1 0,1 1 0,-1-1 0,1 1 0,-1-1 0,1 1 0,-2-1 0,0 0 0,0 0 0,0 0 0,1 1 0,1-1 0,0 0 0,-1 0 0,-2 1 0,-1 0 0,1 0 0,3-2 0,3 1 0,3-2 0,2-1 0,-2 1 0,-2 1 0,-1-1 0,-4 1 0,1 1 0,3-2 0,0 0 0,4-1 0,0 0 0,-1-1 0,-4 1 0,-5 0 0,-3 1 0,0-1 0,4-2 0,4-2 0,4-1 0,2-2 0,-1 0 0,-4 1 0,2-2 0,-3 1 0,-1-1 0,4-1 0,0-1 0,3-1 0,1-1 0,-1 1 0,-4 0 0,-1 1 0,-4 1 0,0-1 0,0 0 0,1-1 0,0-1 0,-1 0 0,1-1 0,0 1 0,0 0 0,-1 0 0,0-1 0,-2 0 0,-1 0 0,-1-1 0,0 1 0,-1-1 0,0 1 0,-1 0 0,0-1 0,-3 1 0,0-1 0,-1 1 0,-1-1 0,13-8 0,-1-1 0,0 0 0,-2 0 0,0 0 0,-2 0 0,-2 1 0,-2 1 0,0 0 0,3 1 0,-1 1 0,-1-1 0,-5 1 0,-1 0 0,0 0 0,2 2 0,1 2 0,-2-2 0,-3 0 0,-1-1 0,-1 0 0,-1 1 0,-1 0 0,0-1 0,0-1 0,-1 0 0,0-2 0,-3 1 0,-1-2 0,-1 0 0,3 0 0,1-2 0,-1-3 0,-4 0 0,1-3 0,-1-3 0,-1-1 0,1-4 0,-2-3 0,-1-1 0,0 1 0,-1-1 0,1 1 0,-3-1 0,-1-1 0,-2 0 0,-2-1 0,-2 1 0,-3 4 0,-1-2 0,-4 3 0,-2 1 0,-1-2 0,-2 1 0,-2 0 0,-2 1 0,-2 0 0,-1 1 0,0 1 0,-1 0 0,-2 0 0,-3 0 0,0 0 0,-2 0 0,2 3 0,-1 1 0,-1-1 0,-2 0 0,-2 0 0,-2-2 0,1 3 0,-2-2 0,-1 1 0,0 2 0,-3-4 0,-1 3 0,-1-2 0,-5-8 0,-1-2 0,-4 3 0,-3 9 0,-3 2 0,3 4 0,-6-7 0,0 3 0,7 11 0,-1 0 0,2 5 0,1 3 0,3 4 0,-24-10 0,2 10 0,8 6 0,-1 9 0,0 2 0</inkml:trace>
  <inkml:trace contextRef="#ctx0" brushRef="#br0" timeOffset="36067">28988 6714 5734,'0'-21'0,"0"1"0,0 4 0,-14 1 0,-5 9 0,-22 8 0,-18 6 0,1 0 0,-5 2 0,-4 0-733,7-1 0,-7 2 0,-2-1 1,2 0 732,10-2 0,2 0 0,0 0 0,-2-1-485,5 0 1,-2-1 0,0 0 0,-2 0 0,0 0 484,-5 1 0,-1-1 0,-1 0 0,-1 0 0,0 0-64,8-1 0,0-1 1,0 1-1,-2-1 0,-2 0 1,-3 1 63,5-1 0,-3 0 0,-3 1 0,-1-1 0,-1 1 0,-1-1 0,2 1 0,1-1 0,2 0 0,-5 0 0,1-1 0,2 0 0,1 0 0,-2 0 0,-1 1 0,-2 0 0,11-1 0,-3 1 0,-1 0 0,0 0 0,-2 0 0,1 0 0,0 0 0,2 0 0,1 0 0,3 0 0,-8 0 0,2-1 0,2 0 0,1 1 0,0-1 0,-2 1 0,-2 1 0,5 0 0,-1 0 0,-2 0 0,0 1 0,-1 0 0,0 0 0,-1 1 0,-1 0 0,1 0 0,1 1 0,-2 0 0,-1 1 0,0 1 0,-1 0 0,1-1 0,0 1 0,1 0 0,2-1 0,1 0 0,-6 0 0,3 0 0,0 0 0,1-1 0,0 1 0,2 0 0,-1 0 0,0 1 0,2 1 0,-1 0 0,0 1 0,0 0 0,2 0 0,2 0 0,3-1 0,4 0 0,-15 4 0,5 0 0,5-2 0,6-1 0,-10 1 0,6 1 0,4 2 0,0 2 0,18-6 0,24-9 1967,23 11-1967,10-14 0,7-5 0,0 0 0</inkml:trace>
  <inkml:trace contextRef="#ctx0" brushRef="#br0" timeOffset="36499">23366 6631 5734,'-55'1'0,"-1"0"0,1 0 0,-1 0 0,1 0 0,-6 9 0,-4 3 0,-1 2 0,1 3 0,5 1 0,7 0-244,-6 9 1,9 2 0,-4 8 243,6-4 0,-6 8 0,-2 3 0,1 1 0,7-2 0,9-6-1647,-4 13 0,9 0 1647,-1 3 0,1 6 0,22-6 0,44-5 0,23-4 23,-19-14 1,4 0 0,4 1 0,3 4-24,-7-5 0,4 2 0,3 2 0,1 1 0,1 1 0,0 0 0,-1 0 0,3 3 0,1 1 0,1 1 0,-1-1 0,1 1 0,-2-2 0,-1-1-273,2 1 1,-1 0-1,-1-2 1,-1 0-1,-1-2 1,-2 0 272,12 13 0,-1 2 0,-5-10 0,-12-25 88,8-59-88,-37 0 0,-8-18 0,-4-9 0,-1-3 0,0 6 0,2 6 0,-2 1 0,0 0 0,0-2 0,-1-3 50,1 3 1,0-4-1,0-3 1,-1 0-1,0 0 1,0 4-1,0 5-50,-2-2 0,0 4 0,0 2 0,0 3 0,1 2 0,0-10 0,2 3 0,-1 6 296,-1-1 1,0 8-297,4 0 1997,0 37-1997,8 10 0,8 34 0,10 6 0</inkml:trace>
  <inkml:trace contextRef="#ctx0" brushRef="#br0" timeOffset="37143">27236 8471 5734,'54'21'0,"0"1"0,-5-19 0,-8 11 0,-25 27 0,-12 20 0,-3 4 0,2-11 0,6-7 0,0-3 0,1 12 0,1 4 0,-1-18 0,2-26 0,-12-39 0,-2-13 0,0-13 0,0-4 0,-1-13 0,1-6 0,1 3 0,1 8-91,3 5 0,1 7 1,6-8 90,2 0 0,3-11 0,3-4 0,3 3 0,2 9 0,2 15 0,21 8 0,7 14 0,2-2 0,6 4 0,-8 16 0,-3 28 0,-13 19 0,-18 13 0,-11 11 0,-10-4 0,-15 0 0,-10-3 0,6-9 0,-3 2 0,-10-6 0,-12-13 0,-11-5 0,1-4 0,15-4 0,6 9 0,-5-3 0,16-1 0,52-11 0,34-5 0,12-1 0,-9 0 0,-5 1 0,-3 0 0,3 0-74,1 1 1,4 2-1,-2-2 1,-8-3 73,0-2 0,-9-5 0,18-15 0,-32-7 0</inkml:trace>
  <inkml:trace contextRef="#ctx0" brushRef="#br0" timeOffset="37646">28988 7882 5734,'-2'-60'0,"-1"1"0,-11 26 0,-5 7 0,-34 1 0,16 44 0,0 13-829,3 1 1,2 3 828,2 7 0,1 2 0,0-4 0,1 1 0,6 2 0,2 0 0,2-10 0,3 1 139,2 13 1,9-3-140,19-5 0,36-20 0,14-11 0,-16-21 0,3 9 0,-7 30 0,8 21 0,0 10 0,-6-1 0,-12-12 0,-9-9 0,-10 3 0,-3 12 0,-1 18 0,-4 3 0,-9-8 0,-10-21 0,-27-20 0,-11-15 0,5 3 0,-3-1 0,6-8 0,-14-18 0,21 3 0,5-5 0,11-14 326,3-3-326,15 8 0,15 11 0,-4 11 848,20 11-848,-5 14 0,7-3 0,-7 13 204,5-4-204,-13 1 0,-1 2 0,-10 7 0,-7 2 0,0 8 0</inkml:trace>
  <inkml:trace contextRef="#ctx0" brushRef="#br0" timeOffset="45049">28972 11365 5734,'0'-26'0,"0"0"0,0 10 0,7 15 0,2 13 0,8 14 0,7 5 0,2 0 0,7 0 0,0-5 0,0 0 0,-15-10 0,4-1 0,-27-10 0,3 0 0,-15-5 0</inkml:trace>
  <inkml:trace contextRef="#ctx0" brushRef="#br0" timeOffset="45319">27847 11489 5734,'-33'-37'0,"8"11"0,1 16 0,15 15 0,9 21 0,1 15 0,21 7 0,-11 13 0,6 1 0,-8-15 0,-3 1 0,-5-13 0,0 0 0,0 11 0,-2-3 0,-9-1 0,-6-2 0</inkml:trace>
  <inkml:trace contextRef="#ctx0" brushRef="#br0" timeOffset="45521">26971 11251 5734,'-9'-20'0,"1"14"0,6 35 0,4 15 0,6 21-639,-7-16 0,0 2 639,2-15 0,1 1 0,-3 22 0,-2 0 0,-2-17 0,-1-1 0,0 16 0,-2 0 0,-2-21 0,0 0 0</inkml:trace>
  <inkml:trace contextRef="#ctx0" brushRef="#br0" timeOffset="45747">25301 11541 5734,'-50'-32'0,"15"6"0,4 21 0,22 33 0,9 12 0,3-5 0,3 2-301,2-1 0,1 0 301,-4 3 0,-1 0 0,1 5 0,-3-1 0,-4-1 0,-3 0 0,-2 2 0,-3-1 0,-1-3 0,-4-1 0,-4-3 0,-2 0 0,0-3 0,0 1 0</inkml:trace>
  <inkml:trace contextRef="#ctx0" brushRef="#br0" timeOffset="45949">23912 11603 5734,'-43'-12'0,"3"12"0,14 21 0,12 16 0,4 9 0,5-7 0,1 3-707,0 22 1,1 3 706,2-12 0,2-1 0,-1 2 0,0 2 0,-1-6 0,-2 3 0,0-3 0,-5 7 0,-1-2 0,2-8 0,-2 0 0,-1-3 0,-6-2 0,-1-1 0</inkml:trace>
  <inkml:trace contextRef="#ctx0" brushRef="#br0" timeOffset="46171">22754 11520 5734,'-26'-11'0,"3"15"0,8 29 0,6 11 0,2-6 0,3 2-812,-2 4 0,1 5 0,1-2 812,3 13 0,2 0 0,3 2 0,-1 1 0,-2 1 0,0 1 0,3-6 0,-1 1 0,-2-10 0,-1 2 0,-1-4 0,2 1 0,-2-3 142,-1 9 1,-3-8-1,-4-21 1,-8-12 0</inkml:trace>
  <inkml:trace contextRef="#ctx0" brushRef="#br0" timeOffset="46362">22027 11499 5734,'-34'55'0,"10"2"0,1 9 0,9-12 0,2 3 0,1 3-1014,0-3 0,0 3 0,1 1 1,2-3 1013,1 7 0,2-3 0,0-1 0,0-4 0,-1-1 0,2-6-255,3-3 1,0-5 254,-2-5 0,-1-2 0,4 17 0,0-12 0</inkml:trace>
  <inkml:trace contextRef="#ctx0" brushRef="#br0" timeOffset="46566">21382 11427 5734,'-41'49'0,"23"-17"0,1 4 0,-4 13 0,2 6-1425,4 8 0,4 3 1425,4-19 0,2 1 0,1 3 0,0 3 0,2 3 0,1 2 0,0-5 0,3 0 0,1-3 0,0 3 0,-1 12 0,1 3 0,1-7 0,0-7 0,1-7 0,2-7 0,1-4 0,1 29 0</inkml:trace>
  <inkml:trace contextRef="#ctx0" brushRef="#br0" timeOffset="46698">21349 11355 5734,'-17'34'0,"-7"22"0,14-14 0,2 5-1286,-5 11 1,2 3 1285,5-15 0,0 1 0,1 0 0,0 6 0,-1 0 0,1 1 0,-1 1 0,1 1 0,-1-1 0</inkml:trace>
  <inkml:trace contextRef="#ctx0" brushRef="#br0" timeOffset="47479">28939 12523 5734,'-17'-6'0,"1"-3"0,-1 3 0,-29-4 0,-7-5 0,13 11 0,-3 1 0,5-2 0,1 1 0,-14 4 0,12 0 0,22 0 0,1 0 0,-1-5 0,1 4 0,-1-4 0</inkml:trace>
  <inkml:trace contextRef="#ctx0" brushRef="#br0" timeOffset="48477">20704 13628 5734,'-43'-16'0,"-12"-3"0,19 12 0,-5-7 0,17 13 0,30-4 0,12 5 0,24-1 0,18-3 0,-2 0 0,5-1 0,4-1-795,-10 1 1,6 0 0,2 0-1,-3-1 795,5-1 0,-2 0 0,1 0 0,-11 2 0,1 0 0,2 0 0,5 0 0,-4-1 0,5 1 0,4-1 0,0 0 0,-2 0 0,-2 0-376,0 1 0,-2 0 0,-1 1 0,1-1 0,3 0 376,-8 0 0,3 0 0,1 0 0,1 0 0,-1 0 0,-2 0 0,-3 1-136,4 0 1,-3 1 0,-2 0 0,2 0 0,2 0 135,2-1 0,2 0 0,2-1 0,0 1 0,-2 0 0,-3 1 0,-3 0 0,-2 0 0,-2 1 0,1-1 0,2 1 0,0-1 0,2 1 0,2-1 0,-2 0 0,-2 1 0,-4 0 0,1 0 0,-4 1 0,-1 0 0,2 0 0,3 1 0,2 0 0,2 0 0,-3 0 0,-2 0 0,9 0 0,-4 0 0,3 0 0,-4 0 0,3 0 0,-1 0 0,-3 0 0,-1 2 0,-2-1 0,-4 1 0,7 1 0,-2 0 0,5-1 0,-5 1 0,-4 7 0,-8-9 1748,-16 3-1748,-8-13 2072,-10 2-2072,-21-21 1004,-5 9-1004,-7-11 0,-5 5 0,13-1 0,-6-5 0</inkml:trace>
  <inkml:trace contextRef="#ctx0" brushRef="#br0" timeOffset="48932">24805 12688 5734,'-17'-6'0,"8"15"0,16 9 0,12 17 0,21 7 0,0-10 0,6 1-651,-8-10 0,3-2 0,0 0 651,2 1 0,0 0 0,1-2 0,0-3 0,0-2 0,-3-3 0,2 0 0,-3-3 225,-7-1 0,0-1-225,24 3 0,-22 1 0,-11 4 0,-32 10 0,-10 12 0,-23 14-357,20-18 0,0 1 357,0 2 0,0 1 0,-4 9 0,2 0-89,5-2 0,1 2 89,-1 0 0,-2 4 0,3-3 0,2 4 0,1-2-241,-6 15 1,1-4 240,10-25 0,2-3 0,-10 24 0,0-27 2034,-6-38-2034,4-27 0,3 3 0,1-5-220,5-2 0,2-2 220,-1-2 0,1-1-172,0-8 0,1-2 172,6-2 0,1 0 0,-5 1 0,2-3 0,5 8 0,1-2 0,0 2 0,-3-4 0,1 1 0,6-9 0,1 2-127,0 18 1,1 6 126,2-9 0,11 2 0,-20 38 0,5 8 0</inkml:trace>
  <inkml:trace contextRef="#ctx0" brushRef="#br0" timeOffset="49657">28129 14300 5734,'-8'6'0,"-8"-1"0,-25-10 0,-18 4-610,24-2 0,-5 1 610,-6 2 0,-6 1 0,-6 3 0,0 2 0,-7 4 0,-3 1 0,1 0 0,3-2-742,3-1 0,2-2 0,1 1 0,-4 2 742,7-1 0,-4 2 0,-2 1 0,1-1 0,4 0 0,7-1 0,-8 2 0,7-1 0,1-1-154,-4 0 1,1 0-1,-1 0 154,-6 1 0,-2 0 0,0 1-362,-1-1 0,-2 0 1,-1 1 361,15-4 0,1 0 0,-4 1 0,-10 1 0,14-3 0,-7 1 0,-5 1 0,-5 1 0,-3 0 0,-1-1 0,0 1 0,1-1 0,3 0 0,4-1 0,6 0 0,-10 0 0,8-1 0,2-1 0,0 1 0,-4-1 0,-8 1 0,13-1 0,-4 1 0,-5 0 0,-3 0 0,-3 1 0,-1 0 0,-1-1 0,1 0 0,0 0 0,3-1 0,2-1 0,5 0 0,4-2 0,-12 0 0,6-1 0,3-2 0,2 0 0,0 0 0,-2-1 0,-2 0 0,4 0 0,-2 0 0,-1-1 0,0 0 0,-1 0 0,0 0 0,2 0 0,0 0 0,3 0 0,-4-1 0,1 1 0,2 0 0,1 0 0,-1 0 0,1-1 0,-1-1 0,-4 0 0,-1-1 0,0-1 0,0 1 0,2-1 0,3 0 0,5 2 0,-6-1 0,5 0 0,2 1 0,-2-1 0,-6-1 0,-2-1 0,1 0 0,6 1 0,5 0 0,5 0 0,2 0 0,-8-1 0,1 0 0,-12 0 0,4 1 0,-8 2 0,18 2 0,4 1 0,15 2 0,-10 0 791,23 0-791,-1 0 1325,8 5-1325,9 0 0,9 1 0,8-1 0</inkml:trace>
  <inkml:trace contextRef="#ctx0" brushRef="#br0" timeOffset="50095">21530 14280 5734,'17'-43'0,"-8"3"0,-9 9 0,-9 9 0,-44 21 0,8 26 0,-2 8 0,-5-2 0,-3 4-1131,10-1 0,-2 5 1,3-2 1130,-3 7 0,1 1 0,0-4 0,-4 3 0,4 0-344,11-5 1,2 0 0,0-1 343,-4 1 0,0 0 0,5-2-54,0 5 1,8-5 53,8 5 0,23-7 0,12-4 0,28 0 0,5 0 1113,-16-13 1,1 0-1114,-1 2 0,4 1 0,4 1 0,8 2 0,2 1 0,-4-3 0,-4-1 0,-3-3 0,2 2-244,1 1 0,3 2 1,-2-1-1,-5-5 244,1-5 0,-9-4 130,-8 1-130,-10-13 0,-8-11 0,-8-16 0,-8-16 0,4 13 0,-1-3-770,-3-6 0,-1-3 770,1-9 0,0-3 0,3-6 0,1-2 244,1 18 1,1 0-1,-1-1-244,1 0 0,-1 1 0,1-1 0,1 1 0,1-1 0,-1 2 0,-3-19 0,1 2 0,2 9 0,2 1-60,-1-1 0,0 4 1,0-6-1,0-1 0</inkml:trace>
  <inkml:trace contextRef="#ctx0" brushRef="#br0" timeOffset="51451">25235 11138 5734,'-33'-26'0,"-8"5"0,-1 4 0,-15 17 0,15 24 0,-5 14 0,4-1 0,-4 4 0,2 7-952,11-8 0,-3 9 0,0 4 1,2-1-1,7-3 952,1 7 0,7-2 0,1 3 0,1-4 0,0 4 0,2 0 0,5-3-325,5 3 0,4-3 0,3-1 325,2-3 0,2-1 0,3-2 0,4-2 0,1-2 0,3-1 13,7 15 0,5-6-13,10-9 0,5-6 0,-2-5 0,3-6 0,11-8 0,4-7 0,-5-5 0,2-6-9,-13-5 0,1-5 1,-1-1 8,17-10 0,-2-5 0,-16 2 0,0-4 0,-3-3 0,-3-2 0,-2-2 0,-3-3 0,-1-3 0,-3-2 0,-1-1 0,-2-2 0,-3-1 0,-2-2 0,-5 3 0,-2-2 0,-3 1 0,-1 0 0,-2-1 0,-4 1 544,-1 3 0,-4 0 1,-4 0-545,-9-13 0,-6 0 0,-2 4 0,-6-3 0,-4 3-64,1 10 0,-2-1 0,-2 7 64,-7 5 0,-4 8 0,7 9 0,-4 2 0,2 3 0,-7 3 0,1 5 0,-8 4 0,2 9 0,16 8 0,5 5 0,0 4 0,1-1 0</inkml:trace>
  <inkml:trace contextRef="#ctx0" brushRef="#br0" timeOffset="52248">20852 10869 5734,'-41'7'0,"0"0"0,-4 4 0,0 4 0,-1 9 0,0 8-940,11-1 1,-2 6 0,0 3-1,3 4 940,4-1 0,1 5 0,1 1 0,2 2 0,-1-1-363,0 1 0,0 0 0,0 0 0,2 2 0,2 1 363,1 3 0,0 1 0,2 2 0,3 0 0,5 0 0,5-1 0,5 2 0,3-1 0,1-1 0,0-3-41,-1-2 1,1-2 0,1-2 0,4 3 40,4 11 0,5 2 0,2-2 0,1-7 0,1-9 0,2-5 0,4-4 0,4-3 0,3-3 0,1-3 0,19 7 0,3-7 0,-15-16 0,3-3 0,3-5 0,2-8 0,5-4 0,0-4 0,-3 0 0,3-3 0,-3-2 0,2-4 0,-3-2 0,2-4 0,-2-2 0,-4-1 0,0-5 0,-6-1 0,-3-4 0,-3-4 0,-4-3 0,0-1 0,1 0 0,0-1 0,-5-6 0,-7-1 0,-4-6 0,-2-2 0,-1 4 0,2-4 0,-3 3 0,-1-4 0,-4 6 0,-1-4 0,-2 1 0,-2 4 0,-4 3 0,-3 4 0,-2 1 0,-1 2 0,-2 1 0,-2 1 0,-7-14 0,-2 3 0,0 8 0,-6 5 0,-16-2 0,-6 8 0,14 15 0,-3 6 0,-13 4 0,-1 8 0,15 11 0,3 7 0,4 9 0,3 3 0,0-1 0,-1 1 0</inkml:trace>
  <inkml:trace contextRef="#ctx0" brushRef="#br0" timeOffset="53053">22043 12523 5734,'-40'-15'0,"12"3"0,4-3 0,17 5 0,7 0 0,0-10 0,0-2 0,0-13 0,0-16 0,-1-5 0,2-6-819,2 6 1,1-3 818,0 1 0,2-4 0,1 2-950,2 7 0,2 2 0,2-2 950,2-7 0,1-2 0,2 0 0,-2 13 0,0 0 0,1-1 0,1 0-312,1-5 0,1-2 0,1 0 1,1 0 311,1-1 0,0 2 0,2-3 0,3-2 0,-3 12 0,3-3 0,1-1 0,2-1 0,0 0 0,0 2 0,-2 3 0,6-8 0,-1 3 0,0 1 0,1-1 0,4 0 0,-5 6 0,2-2 0,2 0 0,1 0 0,2 0 0,0 3 0,2 3 0,-1 3 0,1 2 0,2 1 0,0 2 0,2 2 0,1 1 0,1 2 0,3 2 0,1 1 0,2 2 0,0 2 0,2 1 0,2 1 0,0 1 0,0 1 0,3 1 0,1 1 0,1 1 0,0 2 0,0 1 0,-1 2 0,-2 3 0,-1 1 0,0 2 0,-1 2 0,0 2 0,-1 2 0,0 1 0,-1 3 0,9 2 0,0 4 0,-1 2 0,0 1 0,-3 3 0,-3 0 0,-3 3 0,-4 0 0,-1 3 0,0 2 0,3 2 0,-4-1 0,3 2 0,1 3 0,1 1 0,-1 0 0,-2-1 0,-2-1 0,6 4 0,-3-2 0,-1 1 0,0 0 0,3 3 0,-8-5 0,3 2 0,1 1 0,0 0 0,-1 0 0,-3-1 0,-3-1 0,8 7 0,-3-2 0,-3 0 0,0 0 0,-2-2 0,0 0 0,-1-1 0,-2 0 0,6 6 0,-3-2 0,-2 1 0,-5-5 0,-1 0 0,-3-2 0,6 7 0,-2-2 0,-4-5 0,-2-1 0,4 11 0,3-10 389,-19-10-389,5-6 2425,-8-10-2425,-7 5 569,-1-5 1,-8 1 0,0-1-1</inkml:trace>
  <inkml:trace contextRef="#ctx0" brushRef="#br0" timeOffset="53388">27202 10549 5734,'-50'35'0,"-1"1"0,1 3 0,3 4 0,8 6 0,3 6-1114,7-3 0,1 5 1,4-1 1113,8-12 0,4-1 0,1 2 0,-2 8 0,2 3 0,6-5 0,9 2 0,8-4 0,6-8 0,5-3 0,0 0 0,5-5 195,7-11 1,4-6-196,1 0 0,2-8 0,15-21 0,0-10 0,-10 4 0,-4-5-27,9-15 1,-8-8 26,-19 4 0,-8-1 0,-2 0 0,-6-2 0,-6 0 0,-6-1-189,-2 2 1,-6 3 188,-6 6 0,-7 3 0,-23-7 0,-9 5 0,7 15 0,-3 5 181,5 2 1,-3 1-1,2 4-181,-7 3 0,2 5 0,2 4 0,2 1 0,3-3 0,2 3 218,9 5 1,2 4-219,-1 7 0,4 3 0,3 22 0,4 15 0,38-11 0,4-3 0</inkml:trace>
  <inkml:trace contextRef="#ctx0" brushRef="#br0" timeOffset="53915">26888 11665 5734,'-14'-16'0,"-27"5"0,-5 25 0,7 1 0,-1 7-818,9 10 1,2 8 817,-6 7 0,-1 7 0,4-1-472,10-9 0,3-1 0,1 3 472,-6 13 0,1 3 0,7-2 0,12 6 0,8-4 0,6-3 0,6-3 0,6-2 0,6-5 28,4-4 1,9-7-29,7-14 0,8-6 0,-2-3 0,-10-3 0,-1-3 0,3-3-362,16-3 1,5-5 0,-5-5 361,3-8 0,-5-7 0,-20 3 0,-1-3 0,-3-3 0,14-17 0,-8-9 0,-19 7 0,-3-6 0,-3-3 0,-3 2 0,-1-3 0,-5 1 0,-2-4-414,-3 1 0,-2-3 0,-2 0 0,-4 3 414,-3 0 0,-3 4 0,-4 1 0,-4 2 0,-3 2 0,-2 2 34,1 0 0,-2 2 0,-2 2-34,-2 5 0,-1 3 0,-3 3 0,-19-9 0,-3 6 0,6 6 0,-3 8 0,-1 10 0,0 6-8,3 6 1,1 6 0,2 9 0,2 5-1,0 4 1,0-1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7:42:26.420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10401 5970 5734,'-7'46'0,"-2"6"0,1-18 0,-1 3-2082,1 2 0,0 1 2082,-4 9 0,0 4 0,3-2 0,1 4 0,-1-1-86,1-10 1,-1-1 0,0 2 85,1 12 0,0 4 0,1-5 0,-2 5 0,1-2 0,3 3 0,1-1 102,0-6 1,1 0-103,2 2 0,2-1 0,-1-6 0,0-2 0,0-3 0,0-1 0,-4-7 0,0-2 0,2 26 0,-5-19 0,7-1 0,0-15 1796,0-5-1796,0-16 0,0-29 0,0-10 0,0-22 0</inkml:trace>
  <inkml:trace contextRef="#ctx0" brushRef="#br0" timeOffset="440">10269 6084 5734,'41'-11'0,"1"1"0,-2 3 0,3 3 0,20 3 0,0 6-671,-19 4 0,-1 4 671,11 5 0,-5 5 0,-9 29 0,-34-4 0,-10 3 0,-3-11 0,-5 1 0,-9 15 0,-7-2-1389,-7-13 0,-4-5 1389,2-1 0,-3-2 0,-8-1 0,-1-2 320,11-3 0,-1-2-320,-14-1 0,3-2 0,-7 5 0,-6-7-52,39-20 52,15-10 488,9-7-488,9-12 2672,15-4-2672,2-8 0,7 4 293,-7 2-293,5 4 0,-13 9 0,14 2 0,-7 10 0</inkml:trace>
  <inkml:trace contextRef="#ctx0" brushRef="#br0" timeOffset="1147">12369 4812 5734,'-35'14'0,"0"-1"0,0 11 0,-1 12 0,7 6 0,-2 13 0,0 8 0,0 4 0,2-2-809,7-12 0,2 1 1,-1 1-1,2 2 1,-1 0-1,1 1 0,0-1 809,0 2 0,-1 0 0,1 1 0,0 0 0,1 1 0,1-1 0,1 1-11,1 1 1,0 0-1,1 1 1,1 0-1,2-1 1,1-3 0,2-2 10,0 5 0,3-3 0,2-3 0,2 1 0,1-1 0,2-1 0,1-1 0,2 0 0,1 0 0,2-1 0,3 10 0,2 0 0,3-1 0,3-2 0,2-4 0,2 0 0,3-3 0,3-1 0,0-4 0,1-2 0,4-2 0,5-1 0,4-3 0,6 0 0,3-2 0,0-2 0,-2-4 0,1-2 0,-1-3 0,0-3 0,3 0 0,-2-2 0,4 1 0,0-1 0,-1-3 0,-4-4 0,10-4 0,-3-5 0,-1-2 0,-5-2 0,-2-2 0,-1-2 0,16-7 0,-3-3 0,-5 0 0,-5-4 0,-12-5 0,-3-2 0,-2 2 0,-3-1 0,-7-4 0,1 0 0</inkml:trace>
  <inkml:trace contextRef="#ctx0" brushRef="#br0" timeOffset="2561">17975 5464 5734,'-33'-6'0,"-7"1"0,5 19 0,-6 10 0,-3 6 0,11 0 0,0 3-593,1 0 0,-1 3 0,1 1 593,-9 11 0,1 7 0,9-4 0,-2 8 0,0 1 0,3-5 0,2-6 0,2-4 0,-1 4 0,0 3 0,-3 5 0,4 0 0,8-5 0,9 12 0,9-8 19,2-19 1,7-2-20,14 10 0,9-9 0,29-19 0,-18-14 0,4-6-469,2-5 0,1-5 469,8-8 0,0-4 0,0-1 0,1-6 0,-5-2 0,1-6 0,-4 0 0,-12 10 0,-3-1 0,-1-5 0,3-8 0,0-7 0,-2-1 0,-6 4-385,-8 5 0,-5 2 1,-1-3 384,4-13 0,-1-4 0,-5 5 0,-6-3 0,-6 3 158,-4-3 1,-4 1-159,-1 9 0,-4 2 0,-4 0 0,-3 2 0,-1 10 0,-3 3 0,-20-15 296,-8 21-296,8 40 0,2 24 155,28-4 1,5 4-156,-2 10 0,4 2 176,6 4 0,5 2-176,0 6 0,5 0 0,5-2 0,8 0 0,2-7 0,5 2 0,0-4 0,-4-12 0,0-4 0,2 2-650,9 8 1,3 2-1,-1-6 650,3-2 0,-1-6 0,1-3 0,4-2-81,-6-6 1,3 1 0,-2-4 0,1-5 0,0-2 0,16 4 0,0 0 0</inkml:trace>
  <inkml:trace contextRef="#ctx0" brushRef="#br0" timeOffset="2858">19100 5898 5734,'0'-16'0,"0"1"0,7 9 0,17-3 0,11 3 0,29-4 0,-13 0 0,3 0 0,-9 4 0,2-1-450,4 0 1,4-2 0,-5 1 449,-11 2 0,-1 1 0,17-3 0,-2 1 270,6-3-270,-15 4 0,-5 1 0,-37 5 0,-4 5 0,-15 1 0</inkml:trace>
  <inkml:trace contextRef="#ctx0" brushRef="#br0" timeOffset="4242">14602 6342 5734,'22'-10'0,"-2"-1"0,20 1 0,1 0 0,-3 0 0,3 0 0,-9 2 0,2-1-346,17-4 0,1 1 346,-18 4 0,0 0 0,5-2 0,3 0 0,10 0 0,0-1 0,-7 1 0,0-1 0,8-2 0,-1 0 0,-14 5 0,-2 0 168,22-11-168,-21 13 0,-2 0 0,11-9 0,2 10 0,-24 0 0,-22 5 0,-4 0 0,-22 5 0,-9 0 0,-10 6 0</inkml:trace>
  <inkml:trace contextRef="#ctx0" brushRef="#br0" timeOffset="4501">15114 5836 5734,'0'8'0,"0"9"0,8 33 0,-6 9-352,4-24 1,2 2 351,0 22 0,1 1-470,0-16 1,0 0 469,3 17 0,0 2 0,-1-6 0,2-4 0,0-12 0,0-1 48,-1 8 1,1-2-49,19 6 0,-14-11 0,6-6 0</inkml:trace>
  <inkml:trace contextRef="#ctx0" brushRef="#br0" timeOffset="4768">15809 6218 5734,'37'-5'0,"-1"0"0,26-3 0,3 1 0,-7 1 0,2 0-805,-10 0 0,3-1 0,-2 1 805,8 0 0,-2 0 0,-3-3 0,-2-1 0,-5 4 0,-2 0 354,-7-1 0,0-1-354,6 0 0,-2 1 0,-2 1 99,14-4 1,-60 10-1,-5 0 1</inkml:trace>
  <inkml:trace contextRef="#ctx0" brushRef="#br0" timeOffset="4999">16305 5608 5734,'0'13'0,"0"14"0,3 18 0,3 13 0,0-2 0,-1-1 0,1 1-566,-1 6 1,0 5 0,1-4 565,1-14 0,1-2 0,-1-3 0,2 5 0,1 0 0,-1-3 0,2 2 0,2-6 0,3-8 0,1-4 99,-5 6 0,2-3 0,24-2 0,-3-6 0</inkml:trace>
  <inkml:trace contextRef="#ctx0" brushRef="#br0" timeOffset="5582">18637 4575 5734,'16'3'0,"23"4"0,5 18 0,-6-6 0,5 3-1248,2 2 0,2 4 1248,-10-3 0,1 2 0,2 7 0,-1 9 0,3 9 0,0 5 0,-2-1 0,-4-3-610,-5-5 0,-3-2 0,-1 0 1,1 6 609,-2-2 0,2 5 0,1 3 0,-2 1 0,-3-3 0,-6-4 0,-4-1 0,-5-4 0,-3 1 0,-2 3 0,-1 4 0,-1 3 0,-3 2 0,0-1 0,0-3 0,0-1 0,-1-3 0,-1 0 0,-2 3-66,-1-2 0,-2 3 0,-1 1 0,-3-1 0,-1 0 66,-3-2 0,-2 0 0,-2 0 0,-1-2 0,1-2 0,-2 3 0,-1-3 0,0 0 0,-1 2-94,0-1 0,-2 1 0,0 1 0,-1-1 1,1-5 93,-1-1 0,1-3 0,-1-2 0,1-1 0,-8 12 0,0-2 0,1-1 0,0-3 0,-1-2 0,1 0 0,3-3 0,-1-2 0,2-1 0,-5 11 0,0-3 0,1-7 0,2-1 0,10-9 0,0-2 839,-20 10-839,16-8 1373,8-40-1373,17-4 2281,2-36-2281,13 0 0,1-11 0,-7 26 0,1-1 0,2-2 0,-1 0 0</inkml:trace>
  <inkml:trace contextRef="#ctx0" brushRef="#br0" timeOffset="6049">20786 5443 5734,'-16'8'0,"-1"14"0,8 29 0,1-16 0,1 3-604,5 3 0,3 2 604,-2 3 0,2 1 0,2-3 0,3 0 0,1-4 0,2-2 0,-1-3 0,1-3 0,7 10 386,1-17-386,-1-25 0,8-62 0,-14 31 0,-1-3-331,0-22 0,-2-4 331,-2 9 0,-2-1 0,-3 3 0,0-3 0,0 2 0,0-8 0,0 1 0,0-10 0,0 5 0,0-5 0,-8 30 0,-1 36 0,-15 33 0,-2 27 0</inkml:trace>
  <inkml:trace contextRef="#ctx0" brushRef="#br0" timeOffset="6249">20737 6652 5734,'36'33'0,"1"0"0,-9-4 0,-2 1 0,-1 7 0,-3 2-1860,-8-1 1,-4 1 1859,-3 4 0,-5 2 0,-4 6 0,-3 2-10,-2 1 1,-4 1 9,-7 1 0,-5 2 0,-2-3 0,-5 3 0,-1-3 0,4-11 0,0-3 0,-2 2 0,-1-1 0,0 0 0,-1 0 0,1 1 0</inkml:trace>
  <inkml:trace contextRef="#ctx0" brushRef="#br0" timeOffset="11149">11708 1050 5734,'-64'-11'0,"3"11"0,24 10 0,0 5-676,3 6 0,2 5 676,-2 10 0,2 5-430,2 5 1,1 7 429,9-10 0,-1 5 0,1 2 0,2-3-305,3 4 0,2-2 0,1 3 305,-1-3 0,0 2 0,2 1 0,2-4 0,4-2 0,2-2 0,4-1-272,4 13 1,4-2 271,-2-3 0,5-4 0,6-11 0,4-4 0,1-7 0,4-5 0,31-3 79,-24-19 1,-1-7-80,1-8 0,-2-7 0,-2-10 0,-1-5-43,1-8 0,-3-4 43,-4-7 0,-4-4 56,-9 17 0,-2-2 0,0 0-56,-2 0 0,0 0 0,-4 0 0,-5 0 0,-3 0 0,1 1-81,0-20 0,-2 3 81,-8 10 0,-1 2 40,7 6 0,0 3-40,-15-16 892,7 27-892,8 40 0,2 29 0,11-2 0,7 5-65,4 5 0,4 4 0,2-1 65,-1-8 0,1-2 0,2 3 0,7 12 0,3 4 0,1-6 0,-5-15 0,1-3 0,1-1 0,11 8 0,2 1 0,-1-4 0,7 3 0,1-3 6,-9-9 0,2-2 0,-3-4 0,-3-5 0,-1-5 0,0-3 0,0 0 0</inkml:trace>
  <inkml:trace contextRef="#ctx0" brushRef="#br0" timeOffset="11352">12750 1567 5734,'0'-16'0,"58"-13"0,1 11-1000,-4 5 1,4 1 999,-5 1 0,-1 2 0,-7 3 0,1 1-161,18-5 1,-3 0 160,-23 6 0,-2 1 0,4-2 0,-3 1 0,-7 4 0</inkml:trace>
  <inkml:trace contextRef="#ctx0" brushRef="#br0" timeOffset="11523">12750 2012 5734,'57'-10'0,"-22"5"0,3-1 0,7-6 0,2-1-1040,6 0 1,2-1 1039,3-3 0,0-1 0,-3 2 0,-1-1 0,-4 0 0,-1-1 0,-4 2 0,0 1 0</inkml:trace>
  <inkml:trace contextRef="#ctx0" brushRef="#br0" timeOffset="12091">14552 1236 5734,'-26'-20'0,"-5"-1"0,5 5 0,1-4 0,1 14 0,0-17 0,6 5 0,-6-13 0,14-9 0,3-11-386,7-13 386,6 29 0,3-2 0,5-16 0,5 2 0,2 16 0,2 3 0,4-13 0,3 7 0,20 16 0,7 22 0,-6 31 0,-21-4 0,-3 4-1218,-4 8 0,-4 5 1218,1 4 0,-7 7 0,-10-1 0,-6 5 0,-2-2-388,0-11 0,-1-1 0,-3 2 388,-7 11 0,-4 2 0,-1-4 0,-7 5 0,-3-4 0,3-10 0,-3-1 0,2-2 0,-4 3 0,1-2-107,-1 7 0,2-6 107,0-10 236,22-6-236,16-14 2061,19-5-2061,23-7 0,-13-5 0,2-2 387,3-2 1,2-1-388,10-1 0,1-2-386,3-3 1,2-1 385,-1 0 0,1 0 0,3-3 0,-1 1 0,-6-1 0,-1 1-247,-8 1 0,0 1 247,-5 0 0,-2 1 0,20-4 0,-17-4 0,-10 4 0,-16-4 0,-7-1 0,-1 0 0</inkml:trace>
  <inkml:trace contextRef="#ctx0" brushRef="#br0" timeOffset="12308">15594 658 5734,'-17'-21'0,"8"5"0,9 15 0,2 12 0,5 16 0</inkml:trace>
  <inkml:trace contextRef="#ctx0" brushRef="#br0" timeOffset="12523">15677 1143 5734,'42'31'0,"-2"0"0,-7 10-420,8 1 420,-14 10 0,5 4 0,-23 1 0,-4-24 0,-3 1 0,-6-1 0,-7 2 0,-12 17 0,-9 0 0,-1-11 0,-5-1 0,2-5 0,1-1 0,-1 1 0</inkml:trace>
  <inkml:trace contextRef="#ctx0" brushRef="#br0" timeOffset="20024">14238 7376 5734,'7'-27'0,"2"7"0,8 18 0,0 18 0,-1 30 0,-7-13 0,-1 2-613,-2 10 0,-3 3 613,-4 7 0,-6 4 0,-3 1 0,-4 6 0,-2-3-134,2-10 0,-1-3 0,-2 2 0,1-3 0,-3 1 1,1 0-1,-1-3 0,0-3 0,-1 0 0,1 1 0</inkml:trace>
  <inkml:trace contextRef="#ctx0" brushRef="#br0" timeOffset="20746">12303 6497 5734,'-9'5'0,"2"37"0,3 2 0,0 5 0,0 3 0,-1 3-620,0-10 1,-1 2 0,1 1 619,1 8 0,1 2 0,0-3-452,-1 7 1,1 0 451,2-8 0,2 3 0,-1-5 0,0-3 0,0-5 305,0-7 1,0 0-306,0 4 0,0-3 0,0 3 0,0 7 0,-7-45 0,5-10 0,-6-20 0</inkml:trace>
  <inkml:trace contextRef="#ctx0" brushRef="#br0" timeOffset="21130">12502 7086 5734,'16'0'0,"1"0"0,-1-4 0,1-2 0</inkml:trace>
  <inkml:trace contextRef="#ctx0" brushRef="#br0" timeOffset="21619">12783 6218 5734,'0'-16'0,"0"1"0,0 18 0,7 14 0,2 19 0,8 16 0,-1 10-1290,-8-29 0,1 2 1290,2 3 0,2 1 0,-1 2 0,1 0 147,3 0 1,2 2-148,2 15 0,0-1 0,-6-16 0,-1-2 0,3 9 0,0-1 0,-4-13 0,0-3 0,6 9 0,-1-1 0,-10-24 1934,-7-14-1934,0-6 351,-7-39-351,-3 3 0,3 8 0,-2 0 0,-15-18 0,-2 3 0,-14 12 0,-2 6 0,-1 18 0,-5 12 0,14 21 0,-7 11 0,8 10 0,15 3 0,3-2 0,22-2 0,10-5 0,9-10 0,14 0 0,10-15 0,8-2-1488,9-9 1488,-9-4 0,-8-2 0,-2-4 0,-21-5 0,-3 3 0,-16-3 0</inkml:trace>
  <inkml:trace contextRef="#ctx0" brushRef="#br0" timeOffset="22480">13361 6094 5734,'-16'-47'0,"7"6"0,-6 5 0,13 14 0,-12 3 0,12 40 0,2 5 0,9 30 0,0 0-247,6 2 247,-6-1 0,7-1 0,1-4 0,-8-9 0,6-3 0,-6-5 0,0-7 0,-1-3 0,-8-10 0,0-5 0</inkml:trace>
  <inkml:trace contextRef="#ctx0" brushRef="#br0" timeOffset="23274">11906 6755 5734,'0'15'0,"8"-3"0,1-2 0,7-5 0,1-5 0,-1-9 0,1 2 0,-8-8 0,-2 4 0,-7 1 0,-7 4 0,-2 2 0,-8 8 0,8 2 0,2 4 0,7 1 0,0-1 0,7-4 0,2-2 0,8-4 0,-1 0 0,1-4 0,-8-6 0,-1-7 0,-8 1 0,-8 1 0,-1 5 0,-8 0 0,1 4 0,-8 1 0,6 5 0,-6 0 0</inkml:trace>
  <inkml:trace contextRef="#ctx0" brushRef="#br0" timeOffset="23801">11559 6631 5734,'0'50'0,"0"0"0,0 2 0,0 13 0,7-68 0,3-4 0</inkml:trace>
  <inkml:trace contextRef="#ctx0" brushRef="#br0" timeOffset="24191">11840 6487 5734,'-16'0'0,"-8"41"0,5-3 0,10-1 0,2 2 0,-1 4 0,8-8 0,0-16 0,0-16 0,0 0 0</inkml:trace>
  <inkml:trace contextRef="#ctx0" brushRef="#br0" timeOffset="25127">13527 5929 5734,'7'42'0,"-5"3"0,5-8 0,1 9 0,-6-4 0,20 18 0,-19-25 0,12 9 0,-8-23 0,-5-5 0,6-15 0,-8-3 0,0-13 0,0 4 0</inkml:trace>
  <inkml:trace contextRef="#ctx0" brushRef="#br0" timeOffset="36584">10517 3562 5734,'-33'-6'0,"22"-3"0,20 3 0,48-9 0,-9 6 0,11-2-851,-9 1 1,8-2 0,5-1-1,1 1 1,-2 0 850,-2 1 0,-2 1 0,1 0 0,1 0 0,5-2-177,-12 3 1,3-2 0,1 0 0,3 0 0,-1 0 0,1 0 0,-1 0 0,-2 1 176,4 0 0,-1 0 0,0 0 0,-1 1 0,1 0 0,0-1 0,1 0-11,3 0 1,0 0-1,1 0 1,1-1-1,-1 1 1,1 0 0,-1-1 10,-6 2 0,0-1 0,1 0 0,-1 1 0,0-1 0,1 0 0,-1 1 0,0-1 0,1 1 0,-1 0 0,0-1 0,1 1 0,-1 0 0,0 0 0,-1 0 0,1 0 0,4-2 0,1 1 0,-1 0 0,0-1 0,0 1 0,-1 0 0,-1-1 0,5 0 0,1 0 0,-2 0 0,0 0 0,-1 0 0,-2 0 0,-5 0 0,0 1 0,-1 0 0,-1 0 0,-2-1 0,0 1 0,2-2 0,0 1 0,-2-1 0,-2 1 0,0-1 0,2 0 0,-1 0 0,-1-1 0,-2-1 0,14-7 0,-3-2 0,-4 2 0,0 1 0,-6-1 0,-3-8 0,-7-1 0,-9 3 1927,-22-8-1927,-2 18 2196,1-7-2196,-6 13 1390,12 0-1390,3 11 221,1 6-221,6 0 0,-15 3 0,-1-3 0,-16-1 0,-1 0 0</inkml:trace>
  <inkml:trace contextRef="#ctx0" brushRef="#br0" timeOffset="38288">9260 8843 5734,'32'-6'0,"25"-12"0,5 10-891,-15-6 0,2-1 891,-4 7 0,1-1 0,10-5 0,4-2 0,-14 6 0,5 0 0,1 0 0,-2 0-596,5-3 1,-1 0 0,2 0 595,-2 1 0,4 1 0,0-1 0,-4 1 0,3-1 0,-2 0 0,-1 0 0,-1 1 0,-1-1 0,1 0 0,-1 1 0,0 0 0,0 1-98,-5-1 0,0 1 0,0 0 98,0-1 0,0 1 0,-1 1 0,-2 1 0,1 1 0,-2 0 0,20-6 0,-1 1 0,3 1 0,1 1 0,-1 2 0,2 0 0,-20 1 0,0 0 0,0 2 0,3 1 0,-1 3 0,1-1 0,0-3 0,-1 0 0,1 1 0,-1 1 0,-1 2 0,4-1 0,-3 0 0,3-1 0,1 0 0,0 1 0,3-1 0,-1 1 0,1-1 0,0 0-313,0 1 1,0-1 0,0 1 0,-2-1 312,13 0 0,-2-1 0,-4 1 0,-13-1 0,-3 1 0,0-1 0,17 0 0,1-2 0,2-1 0,2-1 0,-21 4 0,1 1 0,0-1-110,0-3 1,0 0 0,0 1 109,2 2 0,1 1 0,0-1 0,2-4 0,0 0 0,0 0 0,-1 2 0,-1 0 0,0 0 0,0-2 0,-1-1 0,1 1 0,-3 1 0,0 0 0,-2 0 0,18-3 0,-1 0 0,1 2 0,-3 0 0,-8-2 0,-3 0 403,1 2 1,-2 0-404,-6-2 0,-2-1 0,-1 3 0,-2 0 0,-4 1 0,0-1 0,31-2 729,-5-5-729,0 4 0,5-4 0,-17 5 0,2 0 0,-12 4 0,1 0 519,17-7 0,0 1-519,-17 6 0,0 1 0,6-2 0,2-1 0,-4 0 0,0 1 0,7 1 0,0 1 0,-4-3 0,1 1 0,4-1 0,0 1 179,2-1 1,2 0-180,4 0 0,0 0 0,4-2 0,1 0 0,1 2 0,4 0 0,-19 2 0,4 0 0,1-1 0,-4 1-285,1-2 0,-2 1 0,2 0 285,-1 1 0,3-1 0,0 1 0,-4 0 0,-2-1 0,-4 0 0,0 0-230,1 0 0,0 0 1,0 0 229,22-1 0,0 0 0,-22 2 0,0-1 0,1 1 0,21 0 0,0 0 0,-20 0 0,1-1 0,0 1-562,-3 2 1,1 0 0,0 0 561,3-2 0,2-1 0,-1 1 0,-2 1 0,0 2 0,0-1 0,3-1 0,0 0 0,-1 0 0,-2 0 0,0 0 0,0 0 0,0 2 0,0-1 0,-1 0 0,-2-2 0,0-1 0,0 0 0,23 2 0,-1-1 0,-4-4 0,1 0 0,-2 4 0,1 1 0,-2-2 0,3-1 0,-6 1 0,4 1 0,-3-1 0,-9 3 0,-2 0 0,2 0 0,12-4 0,2 0 0,-3 0 0,8 0 0,-4 0 0,-20 1 0,-1 0 0,3 0 0,1 0 0,4-1 0,1 0 0,-4 1 0,3-1 0,-3 1 0,2-1 0,-2 1 0,2 0 0,1-1 0,-2 0 0,14-3 0,-1-1 0,-3 1 0,-12 4 0,-2 1 0,1-1 0,11-3 0,2-2 0,-1 1 0,2 2 0,-1 0 0,-3 2 0,9-2 0,1-1 0,-7 1 0,5-2 0,-6 3 0,2 2 0,-2 0 0,7-4 0,0 1 0,-2 3 0,-1 0 573,3-1 1,3-1-574,-4 2 0,5-1 0,-4 1 0,-14 0 0,-3 0 0,2 0 28,13 0 1,4-1 0,-6 0-29,3-1 0,-5 1 0,-4 2 0,-1 0 0,-1-3 0,0 1 0,-6 1 0,-2 0 301,-3-1 0,-1-1-301,-4 0 0,-1 1 0,23 0 1151,-9-6-1151,-10 7 920,-7-5-920,-7 1 0,-2 4 1378,-8 2-1378,1-1 450,-1-1-450,8-4 0,-5 0 0,-3-1 0,-1 1 0,-6 0 0,0-1 0,-16 6 0,-12 0 0,-28 5 0,-5 0 0</inkml:trace>
  <inkml:trace contextRef="#ctx0" brushRef="#br0" timeOffset="43778">13428 4461 5734,'0'-26'0,"-8"10"0,-1 6 0,-7 10 0,-1 0 0,0 5 0,1 1 0,7 4 0,-6 0 0,6 1 0,-8-1 0,-7 0 0,6 5 0,-6 1 0,0 10 0,-9 9 0,-2-6 0,2 5 0,2-13 0,13 0 0,-6-1 0,7 1 0,1 0 0,-1 4 0,-7 1 0,6 5 0,-6 5 0,7-4 0,-6 8 0,4-3 0,-5 9 0,8 1 0,-1 5 0,1 4-1638,-8 2 1638,15-25 0,-1 0 0,-13 26 0,14-19 0,1-1 0,-9 13 0,8 7 0,2-28 0,7-1 0,0-13 0,-7-2 0,-3-10 0,-21-10 1638,11 0-1638,-11-6 0,7 1 0,-2 0 0,0-1 0,-5 1 0,13-5 0,-13 8 0,12-11 0,-5 11 0,15-8 0,-6 0 0,14 3 0,-7-2 0,1 3 0,5 1 0,-5 0 0,7 13 0,0 4 0,7 14 0,10 4 0,8 6 0,8 6 0,-5-8 0,-1 1 0,12 16 0,-1-6 0,1 3 0,-15-10 0,-2-1 0,7 1 0,-1-1 0,5 22 0,-2-19 0,-12-7 0,-3 2 0,-1-19 0,-6-2 0,8-18 0,-8-2 0,6-15 0,-6-5 0,7-5 0,1-6 0,-1-4 0,1 4 0,-2 10 0,1 0 0,4-19 0,-4 20 0,0 1 0,0-11 0,8 10 0,-6 1 0,-1 13 0,-2-7 0,-6 12 0,0-3 0,-9 9 0,-9 2 0,-15 4 0,6 0 0,-21 0 0,11 0 0,-19 0 0,-3 0 0,-1 0 0,-6 0 0,14 2 0,-1 0-351,-14 4 351,12-1 0,-2 1 0,7 1 0,1 0 0,4 1 0,0 1 0,-4-1 0,-1 0 0,1-1 0,1 1 0,-8 2 0,11-5 0,2 0 0,-1 6 0,17-6 0,12 0 0,23-5 0,7 5 0,1-4 0,16 8 0,8-8 0,-17 3 0,2 1-312,21-2 1,2 0 311,-7 2 0,0 0 0,13-1 0,2-2 0,-3 1 0,-2-1 0,-15-2 0,0 0-62,0 0 1,-2 0 61,5 0 0,-23 0 0,-1 0 0,-7 0 0,-23 0 0,3 9 0,-21 2 0</inkml:trace>
  <inkml:trace contextRef="#ctx0" brushRef="#br0" timeOffset="46786">15147 7520 5734,'-16'-5'0,"-1"0"0,1 0 0,7 0 0,-6-1 0,20 1 0,-3 5 0,22 0 0,9-4 0,9-2 0,23-4-1117,-32 2 0,2 1 1117,9 1 0,2 0 0,3-3 0,1-1-519,7 2 0,2 0 519,-17 0 0,2 0 0,2-2 0,2 1 0,3-1 0,1-1 0,-3 1 0,4-1 0,-2 0 0,2-1 0,-5 1 0,2 0 0,1 0 0,-2-1 0,9-3 0,-1 0 0,-3 0 0,-8 4 0,-3-1 0,2 1 0,6-4 0,2-1 0,-4 2 0,1 1 0,-1-1 0,13-5 0,3-1 0,-16 8 0,3-1 0,-3 1 0,11-8 0,0 2 0,-8 5 0,2 2 0,-8 0-178,11-5 178,-17 8 0,-1 1 0,3-3 0,-1 4 0,-1-3 0,-5 8 0,6-8 0,-8 3 0,7 0 1895,-5-3-1895,5 3 1293,16-4-1293,4-1 0,1-3 0,1 2 0,-19-3 0,21 0 0,-11 4 0,4-4 262,-9 4-262,-21 1 0,5 4 0,-16 2 0,1 4 0,7 0 0,-6-5 0,13 4 0,-5-4 0,7 5 0,-7-4 0,5-2 0,-5 0 0,-1-3 0,7 8 0,-14-4 0,6 5 0,-8-4 0,1 3 0,0-4 0,6 5 0,-4 0 0,-3-4 0,-8-2 0,-16-5 0,7 1 0,-14-5 0,6-5 0,-15-11 0,5-11 0,-2 5 0,-4-5 0,0-10 0,-1-2-1488,-1 0 0,1-1 1488,-3-5 0,3 1 0,8 16 0,3 2-248,2-5 1,0 0 247,-3 4 0,1 0 0,1-4 0,2 0 0,-1 4 0,0 1 0,-2-3 0,-1 0 0,3 4 0,0-2 0,-7-16 0,0 1 0,6 14 0,0 0 0,-6-13 0,2 3 0,9 18 0,-1 2 0,-5-1 0,-1 1 0,-2-24-137,-14 0 137,14 10 0,-6 1 0,0 10 0,6 0 0,-13 1 2716,12 7-2716,-5 3 684,0 1-684,6 11 208,-6-7-208,15 10 0,-6 0 0,6 4 0,-7 1 0,-1 1 0,1 3 0,-8-4 0,5 5 0,-12 0 0,-2 0 0,-9 5 0,-8 0 0,-7 10-322,25-7 1,-2 0 321,-5 2 0,-5 1 0,-3 0 0,-5 1 0,1 0 0,6-3 0,0 0 0,-1 1-502,-15 3 0,-4 1 0,-2-1 502,8 0 0,-2-1 0,0 1 0,3-1-634,-7 0 1,2-1-1,-2 1 634,4 1 0,-3 1 0,0 0 0,5-1 0,1 0 0,4-2 0,1 2-562,0 2 1,1 0 0,0 1 561,5-2 0,0 0 0,0 1 0,0 0 0,0 0 0,1 0 0,-17 9 0,1-2 0,3-1 0,-5 1 0,14-3 0,-5 3 0,0 0 0,4-2 0,6-4 0,3-2 0,-3 2 0,-5 2 0,-3 3 0,0-1 0,6-3 0,-4 1 0,3-3 0,-2 0 0,1 1 0,3-3 0,0-1 181,1 1 1,0-1-182,7-3 0,1-1 0,3 5 0,2-1 0,-25-1 2412,7-1-2412,15 0 1006,-11-5-1006,26 1 1390,-4 3-1390,9-8 563,21 4-563,-4 0 0,7 0 0,6 10 0,-13-3 0,12 7 0,-12 2 0,13 5 0,1 28 0,-5-12 0,0-10 0,0 4 0,-2 7 0,-1-1-295,1-5 0,0 1 295,3 11 0,0 2 0,0 4 0,0-1 0,-3-11 0,0 0 0,3 11 0,0 2 0,1-11 0,0 0 0,0-2 0,-2-2 0,0-1 0,9 22 0,-1-2 0,-3-3 0,8 4-254,-6-8 254,-1 8 0,-6-21 0,0 0 0,0 23 0,0-22 0,2-2 0,3 12 0,-7-18 0,-1 0 0,1 13 0,-2 17 0,-7-34 573,0 5-573,0-9 0,0-3 271,0 3-271,0 1 0,0-9 0,8 7 0,-6-13 0,5 4 0,-7-4 0,0-1 0,0 5 0,0-4 0,0 4 0,0-4 0,7-6 0,-5 5 0,13-9 0,-6-1 0,8-6 0,-1-4 0,8-5 0,2-1 0,14-10 0,2 0-382,15-5 382,-28 13 0,1 0 0,6 3 0,2-2 0,13-12 0,2 0 0,-8 8 0,0 0 0,11-6 0,1-1 0,-7 2 0,-3 3 0,-14 10 0,-2 1 0,6-8 0,-4 2 0,0 6 0,-7-3 0,-2 10 0,-15 5 0,-9 10 0,-9 6 0</inkml:trace>
  <inkml:trace contextRef="#ctx0" brushRef="#br0" timeOffset="48862">17380 4254 5734,'-17'0'0,"1"0"0,7-4 0,1-2 0,8-9 0,15-33 0,11 1-538,-4 6 0,5-3 538,8 0 0,4 1-642,-8 7 0,1 0 0,4-2 642,10-6 0,3-1 0,3 0-578,-9 8 0,2-1 1,2 0-1,2 1 578,-4 3 0,2 1 0,1 0 0,1 0 0,1 0-85,0-1 1,1-1 0,1 1 0,0 0 0,2 0 84,-7 5 0,2 0 0,1 0 0,0 1 0,0 0 0,-1 0 0,1 1 0,0-1 0,-1 1 0,1 1 0,0-1 0,1 1 0,1 0 0,0 1 0,1 0 0,-1 0 0,1 1 0,-1 0 0,8-4 0,-2 1 0,0 1 0,3-1 0,2 1 0,-8 4 0,3-1 0,2 1 0,1 0 0,-2 0 0,-1 1 0,-3 1 0,3-2 0,-2 0 0,-3 1 0,2 0 0,2 0 0,0 2 0,3-1 0,1 0 0,-1 1 0,-3 1 0,-5 1 0,14-6 0,-7 3 0,0 1 0,-1 1 0,0 1 0,-3 0 0,-9 1 0,-2 1 0,0 0 0,18-4 0,-1 1 0,-7 0 0,-1 1 0,-7 3 0,0 1 0,-5 3 0,0-1 0,-3 1 0,-2 1 0,22-3 661,-8-2-661,-9 3 2528,-8 5-2528,-8 2 1489,-8-1-1489,-10 0 1056,-21-10-1056,10-1 0,-18-1 0,13 3 0</inkml:trace>
  <inkml:trace contextRef="#ctx0" brushRef="#br0" timeOffset="49850">22986 1267 5734,'16'-26'0,"-7"1"0,6 18 0,-42 36 0,-3 26-938,-4-11 0,-5 5 938,12-13 0,-1 2 0,0 0-827,-2 1 0,-1-1 0,0 1 827,-4 5 0,-1 1 0,1-1 0,3-3 0,1-1 0,0 0-243,-2 0 1,-1 0 0,3-2 242,-4 13 0,2-3-35,3-6 0,3-1 35,7 0 0,7-2 0,19 7 834,14-7-834,44-30 0,-9-16 0,3-4 0,-12 5 0,1-2 1164,18-6 1,-3-2-1165,-23 8 0,-3 0 0,2 0 0,-2 1 1163,23 2-1163,-23 6 0,-1 2 0,11 4 130,2 8-130,-31-5 0,-10 1 0,-14-6 698,-3-9-698,-14-12 0,6-15 0,-13-15 0,18 16 0,0-2-373,-3-6 1,-1-2 372,0-8 0,1-2 0,3 1 0,0-2 0,1-3 0,0 0 0,4 4 0,0 1 0,-1 2 0,1 1 0,3 6 0,1 2 0,-3-24 0,7 16 0,7 11 0,10 18 0,16 7 0,16 25 0,10 16 149,-26-13 0,0 2-149,15 20 0,0 3-375,-14-16 1,-2 1 374,10 16 0,-5 0 0,-4 5-22,-18-17 1,-6 0 21,-15 4 0,3 7 0,-28-31 0,5-3 410,-7-14-410,7-5 0,2-15 0,15-7 0,9-19 0,9-2 385,15-9-385,-8 31 0,1 0 0,18-22 0,-2 3-38,6-1 38,-19 21 0,11-3 0,-14 27 0,-1 2 0</inkml:trace>
  <inkml:trace contextRef="#ctx0" brushRef="#br0" timeOffset="50143">23498 1019 5734,'0'-20'0,"8"13"0,1 17 0,7 22 0,1 29 0,-12-23 0,-1 2-925,4 8 0,-1 3 925,-3 5 0,1 2 0,3 0 0,1 3 0,-2-7 0,1 3 0,0-2 0,1 7 0,1 1 0,0-6 0,2 4 0,-3-7 0,-4-7 0,1-4 0,6 3 0,-2-3 576,-8 3-576,5-6 0,-14-26 0,-2-1 0</inkml:trace>
  <inkml:trace contextRef="#ctx0" brushRef="#br0" timeOffset="50953">22291 1278 1986,'52'-14'0,"-1"0"0,0 0 0,1 0 0,1 0 0,1 1 0,0 0 0,0 0 0,2-2 0,-1-1 0,2 1 0,-1 0-497,2 1 1,0 1-1,0 1 1,0-2 496,-2-1 0,0-1 0,0 1 0,0 0 0,0 2 0,0 2 0,-1-1 0,0 0 0,-5-1 0,-1-1 0,1-1 0,1 2 0,12-2 0,3 1 0,0 0 0,-5 1 0,-3-1 0,-4 1 0,1-1 14,10-2 1,1-2 0,-8 4-15,-10 5 0,-6 1 254,-7-3 1,-4 2-255,19 4 1761,-17 0-1761,-16 10 2161,-25 19-2161,-10 9 0,-23 19 195,17-22 0,-1 1-195,-4 1 0,-1 3 0,1 2 0,-1 3 0,1-2 0,-4 6 0,2-1 0,-6 11 0,2-3 0,13-19 0,3-3 74,-6 18-74,1-6 0,15-1 0,9-17 0,16-3 0,10-16 795,14-4-795,3 0 0,6-4 0,1 3 0,-1-4 0,-6 5 0,-10 5 0,-2 5 0,-20 6 0,4 28 0,-30-13 0,-3 18 0,-30-18-243,-4 0 243,-1-18 0,-4-4-452,15-2 0,0-4 452,-21-3 0,-1-10 0,5-14 0,4-6 0,12 3 0,3-3 0,-10-13 0,7-5 0,19 5 0,5-1 0,-2 2 0,2-1 0,8-5 0,4-1 0,-2 7 0,3 0-155,5 0 1,2 2 154,-2 5 0,2 2 0,6-28-17,2 14 17,8 6 213,7 10-213,9 5 892,2 15-892,5 2 0,-14 13 0,-2 2 0</inkml:trace>
  <inkml:trace contextRef="#ctx0" brushRef="#br0" timeOffset="51402">24358 823 5734,'30'29'0,"-1"1"0,3 0 0,0-1 0,-3-7 0,1-1-463,2 0 0,2-1 463,3-1 0,0-2 0,-4-3 0,2-2 0,5-3 0,1-2 0,-7-1 0,0-3 155,32-7-155,-9-2 0,-8-4 187,-14-1-187,-4 6 0,-14 0 0,-15 23 0,-11 10 0,-16 24 0,-6 7-527,8-12 1,-1 2 526,0 3 0,-1 5 0,2-2 0,0 9 0,4-2 0,6-18 0,2 0 0,2 3 0,3 13 0,4 3 0,1-3 0,-1 5 0,5-1 0,4-11 0,3 1 0,5-3-365,11 11 1,5-9 364,-5-16 0,3-4 0,3 9 0,0-6 0,8-9 0,-7-12 0,1-11 0,-9-8 0,7-16 1392,-21-3-1392,3-17 974,-21 3-974,-10-4 0,-8-5 0,-8-1 0</inkml:trace>
  <inkml:trace contextRef="#ctx0" brushRef="#br0" timeOffset="51728">24656 1102 5734,'57'-25'0,"-4"7"0,4 0 0,-11 1 0,2 1-533,-6 4 1,3 0 0,-4 0 532,2 0 0,-3-1 0,-3 0 0,0 1 159,-4 1 1,0 0-160,18-14 304,-3 9-304,-22 1 0,-2 4 0,-23 10 0,-2 2 0</inkml:trace>
  <inkml:trace contextRef="#ctx0" brushRef="#br0" timeOffset="57460">25665 5071 5734,'0'-16'0,"0"-8"0,0 11 0,0 7 0,0 18 0,0 19 0,7 15 0,2 11-292,-1-21 0,1 0 292,-1 3 0,0 1 0,4 5 0,0 1 0,0-1 0,2 0 0,2 4 0,1 0 0,-1-7 0,1-1 0,3 1 0,0-2 0,-3-3 0,1-2 0,12 5 0,3-3 0,-10-10 0,0-3-18,4 3 1,3-6 17,17-10 0,-12-11 0,6-16 0,-8-24 0,-15-2 0,-3-5 0,-5 3 0,-2-3-525,-1-10 0,-2-7 1,-2 3 524,-2-2 0,-2 0 0,1 10 0,1-3 0,-2 4 0,-3-3 0,1 2 0,2 6 0,0 1 0,-3 6 0,0 2 474,4-24-474,0 12 0,0 13 0,0 11 31,0 2-31,0 12 0,-7 2 0,5 14 1673,-5 8-1673,7 13 3,0 1 1,0 10 0,0 1 0</inkml:trace>
  <inkml:trace contextRef="#ctx0" brushRef="#br0" timeOffset="58398">26574 5309 5734,'7'41'0,"1"-3"0,1 2 0,0-8 0,0 0-523,4 15 1,-2 2 522,-2-11 0,-1 1 0,0 10 0,0 3 104,1-6 1,-1 1-105,-3 1 0,-1-3 0,3 11 202,-14-72-202,5-13 0,-2-11 0,1-5-122,2 7 0,2-2 122,2-15 0,1-1-37,0 10 1,1 2 36,3-4 0,1 1 0,2 5 0,2 5 94,13-6-94,-1-10 0,6 37 0,-12 6 245,19 14-245,-17 12 612,17 11-612,-12 22 0,0-9 0,-2 11 0,-8-15 0,8 8 0,-13-9 0,11 10 0,-13-19 0,0-1 0,6-4 0,-13-5 0,5-1 0,-7 0 0,0-4 0,0-5 0,0-7 0,0-9 0</inkml:trace>
  <inkml:trace contextRef="#ctx0" brushRef="#br0" timeOffset="58629">27153 5123 5734,'7'56'0,"10"1"0,-12-24 0,1 1 0,5-3 0,0 1 0,-3 13 0,0 0 0,11 18 0,-7-21 0,0 0 0,-3 10 0,-9-18 0,-9-11 0</inkml:trace>
  <inkml:trace contextRef="#ctx0" brushRef="#br0" timeOffset="59795">27335 5009 5734,'7'25'0,"2"15"0,8 9 0,-5-15 0,0 3-403,-3-3 0,0 1 403,3 3 0,0 1 0,-3-5 0,-1-1 0,-3 1 0,-1-1 262,3 15-262,-7-8 0,0-14 133,0-29-133,-7-9 0,4-20 0,4-10 0,-2-9 0,2-3 0,2 1 0,3 0-28,2-1 1,1 3 27,7-9 0,-7 22 0,6 8 0,-6 19 0,15 34 0,-6 7 0,2 6 0,-1 3 0,1 13 0,-4-22 0,-1-1 0,2 7 0,7-19 0,2-8 466,7-24-466,0-20 0,0-18-363,-19 18 1,-2-2 362,0-6 0,-1-2 0,-1 1 0,-3-1 0,-2-2 0,-1 1 0,1 4 0,-2 1-93,-6-1 1,-2 3 92,-4-12 0,-15 17 0,-2 44 0,1 22 0,7 14 0,4 6 0,8-14 0,1 2 55,-4 17 1,4 1-56,11-19 0,2-2 0,3 27 187,28-17-187,-11-22 0,12-25 0,-11-23 0,-3-11 0,-2-13 0,-2-7 0,-2 5 0,0-4 0,-3 2-198,-2-15 1,-4 2 197,-2-4 0,-4 9 0,-5 11 587,0 11-587,-7 52 0,5 21 0,-5 22 0,9-5 0,3 3-352,-1-15 0,1 0 352,3 17 0,1-2 0,8 7 390,-8-11-390,5-16 0,-4-20 0,6-21 0,1-21 0,7-21-265,-15 12 1,0-2 264,6 1 0,1-2 0,0-7 0,1-2 0,3-7 0,2 1 0,4 5 0,-2 3 0,-10 6 0,0 5 692,15 0-692,-27 49 0,-2 17 0,-9 20 0,-8 10-188,9-28 0,0 0 188,-9 29 0,1-7 549,-1-14-549,8-25 0,1-18 0,16-26 0,8-23 0,10-9-331,-6 21 1,1-1 330,-5 3 0,2-1 98,12-10 1,3 3-99,-7 11 0,1 4 0,-2 0 0,2 7 0,19 13 0,-28 25 0,6 15 0,-8 1 0,-6 9 0,4-9 675,-5 3-675,1-8 0,-3-7 0,-7-5 0</inkml:trace>
  <inkml:trace contextRef="#ctx0" brushRef="#br0" timeOffset="60172">28889 4161 5734,'24'31'0,"2"5"0,14 1 0,-5-5 0,-1-15 0,2-4 0,4-6 0,-5-5 0,0-6 0,7-21 0,8-12-502,-28 10 1,-2-2 501,5 0 0,-2 0 0,-5-3 0,-1 2 0,23-22 0,-21 11 323,3 14-323,-20 21 165,-2 32-165,-17 31 0,5-13 0,-2 5-778,-5 11 1,-2 4 777,5-16 0,0 1 0,-2 5 0,3-5 0,-1 4 0,-1 3 0,0 0 0,2-3-471,-2 2 0,1-3 0,0 0 0,0 4 471,0 0 0,0 3 0,0 2 0,0-3 0,1-3 0,-3 12 0,2-4 0,1-1-374,2-2 0,2-2 0,0 0 374,-2-5 0,-1-2 0,2 0 0,2 15 0,2-2 0,-1-9 0,1-3-82,4-9 0,1-3 82,3 22 0,7-25 0,2-13 0</inkml:trace>
  <inkml:trace contextRef="#ctx0" brushRef="#br0" timeOffset="61394">30526 5505 5734,'17'-15'0,"-45"36"0,-3 4 0,-10 8 0,-6 5-1106,13-11 0,-2 1 1,-1 0 1105,-5 4 0,-3 1 0,-2 1-578,5-6 1,-3 0-1,-1 1 1,-1-1 577,-5 3 0,0 0 0,-3 1 0,-1-2 0,6-3 0,-3-1 0,0-1 0,-1 1 0,0 0-22,-5 2 1,0 0-1,-1 0 1,-1-1 0,0 1 21,7-4 0,-1-1 0,0 0 0,0 0 0,-1 1 0,0-1 0,0 1 0,-1 0 0,1 0 0,-1 0 0,0 1 0,0-1 0,1 0 0,-1 0 0,0 0 0,0 0 0,1 0 0,-1 0 0,2 0 0,-1 0 0,1 0 0,-1 0 0,2 0 0,0 1 0,3-1 0,0 1 0,1 0 0,1 0 0,-1 0 0,1 0 0,-8 4 0,1 0 0,-1 0 0,2 1 0,1-1 0,4 0 0,1 0 0,1 0 0,1 0 0,0 0 0,-8 5 0,1-1 0,1 1 0,0-1 0,5 0 0,0-1 0,1 0 0,1 0 0,-8 7 0,1-1 0,2 0 0,6-3 0,2 0 0,-1 3 0,4-1 0,-2 3 0,2 0 0,4-5 0,-6 8 0,3-2 0,2-1 0,-2 1 0,8-7 0,6-3 0,1-6 0,7-4 1633,1-9-1633,-1-8 2218,8-10-2218,2-4 1883,-1-5-1883,-16-19 0,-3-5 0,7 11 0,-1-5-728,-7-23 1,1-5 727,4 5 0,0-2-577,0 3 1,-2-4 0,2 1 576,2 4 0,2 2 0,0-2 0,-3-4 0,0 0 0,0-2-435,4 13 0,-1 0 1,1-2-1,-1 1 435,0-3 0,1-1 0,-1 0 0,0 0 0,-2-3 0,0 0 0,0-1 0,1 0-203,1 1 0,1-1 0,-1 0 1,0-1 202,-3-1 0,0 0 0,-1 0 0,2 0 0,1 2 0,1 0 0,1 1 0,-3 0 0,0 1 0,-2 1 0,0 0 0,0 0 0,2 2 0,1 1 0,-1-1 0,1 2 0,-5-11 0,0 1 0,-1 1 0,0 4 0,-2 1 0,2 1 0,5 6 0,2 1 0,-2 1 0,-3 4 0,-1 0 0,2 2 0,1-10 0,0 2 0,-2 4 0,0 2 0,-1-17 106,-7 11-106,14 15 0,2 10 0,1 6 1534,13 5-1534,-5 0 3044,14 4-3044,10-3 0,30-2 0,-8 2 0,5-2-319,-3 0 0,3-1 0,3-1 319,13-2 0,4 0 0,2-2-682,-9 2 1,2-2-1,2 0 1,2 0 681,-4 1 0,1 0 0,1-1 0,1 0 0,1 0-167,-6 1 0,0 0 0,0-1 0,2 0 0,3-1 1,3-2 166,-11 5 0,4-2 0,1-1 0,3 0 0,1-1 0,0 0 0,1 1 0,-2-1 0,-1 1 0,-3 0 0,5-1 0,-1 1 0,-3 0 0,1-1 0,-1 1 0,1 0 0,2-1 0,2-1 0,-9 3 0,3-1 0,0 0 0,2-1 0,1 0 0,-1 1 0,0-1 0,-1 0 0,-1 1 0,-2 0 0,-2 1 0,13-4 0,-2 1 0,-2 0 0,-1 0 0,-2 1 0,1-1 0,-1 0 0,-4 1 0,0 0 0,-1 0 0,0 0 0,-1-1 0,0 1 0,0 0 0,5-3 0,0 1 0,-1-1 0,0 1 0,-2 0 0,-1-1 0,2-1 0,-1 1 0,-1-1 0,-2 0 0,0-1 0,7-3 0,-2-2 0,-1 1 0,-2 0 0,-9 3 0,-2 0 0,-1 1 0,-2-1 0,8-5 0,-3 1 0,-1 0 0,10-11 0,-4 3 0,-11 7 0,-4 2 0,-7 2 0,-1 2 1917,12-8-1917,0 2 2000,-12 27-2000,-4 10 1272,-17 24-1272,1 9 0,-1 3 0,-2-8 0,1 1-268,6 25 0,0 2 268,-4-11 0,0 1-476,0-10 0,0 1 0,0 2 476,1 2 0,-1 0 0,1 2 0,0 4 0,-1 1 0,1 1-549,1 4 0,0 0 0,1 0 549,0 2 0,0 1 0,0 0 0,0 0 0,0 1 0,2 0 0,0-15 0,1 0 0,1 0 0,-2 0 0,2 13 0,-2 1 0,3-1 0,4 0 0,3 1 0,-2-2 0,-1-3 0,0-1 0,-1-1-322,0-3 0,1-1 0,0-2 322,1-4 0,1-1 0,-1-2 51,5 13 1,0-3-52,-1-5 0,-1-4 0,-2-6 0,-3-3 0,7 17 964,5 2-964,-20-29 1674,11-1-1674,-6-29 1484,3-20-1484,5 1 224,-15-11 0,6 5 0,-6-2 1</inkml:trace>
  <inkml:trace contextRef="#ctx0" brushRef="#br0" timeOffset="70555">9525 10249 5734,'35'-54'0,"-1"28"0,9 1 0,8-1 0,8-2 0,4 2-1416,-7 5 1,3 2 0,2 0 0,3 0 1415,-10 3 0,1 0 0,2-1 0,1 1 0,2-1 0,0 1-11,-1 1 1,0 0-1,2 0 1,0 0-1,2 0 1,1 0 0,1 1 10,-8 1 0,2 1 0,0 0 0,1-1 0,1 1 0,1 0 0,0 0 0,1 0 0,0 1 0,-1-1 0,0 0 0,2 1 0,0-1 0,0 1 0,1 0 0,0-1 0,1 1 0,0 1 0,0-1 0,-6 2 0,-1 0 0,1 1 0,0-1 0,0 1 0,1 0 0,0 0 0,0 0 0,1 0 0,0-1 0,0 1 0,0 0 0,-2 0 0,1 0 0,0 0 0,1 0 0,-1 0 0,1 0 0,0 0 0,0 0 0,0 1 0,1-1 0,-1 0 0,0 0 0,1 1 0,0-1 0,0 1 0,0 0 0,-1 0 0,1 0 0,-1 0 0,1 0 0,1 0 0,1 0 0,0 0 0,2 0 0,1-1 0,2 1 0,-11 1 0,1-1 0,2 1 0,2-1 0,0 1 0,1-1 0,1 0 0,1 1 0,0-1 0,0 0 0,-1 0 0,1 0 0,-1 1 0,0-1 0,-1 0 0,-1 1 0,-1-1 0,-1 1 0,-2 0 0,8-1 0,-2 0 0,0 0 0,-2 0 0,-1 0 0,-1 0 0,0 0 0,0 1 0,1-1 0,-1 0 0,2 0 0,0 0 0,1 0 0,2 0 0,-4 1 0,2-1 0,1 0 0,1 0 0,1 1 0,1-1 0,0 0 0,0 0 0,-1 0 0,1 0 0,-1 0 0,-2 0 0,0 0 0,-2 1 0,-1-1 0,-2 1 0,-3-1 0,9 0 0,-2 0 0,-3 0 0,-2 0 0,0 1 0,-2-1 0,0 0 0,1 0 0,-1 0 0,2 0 0,2 0 0,-1-1 0,2 0 0,1 0 0,0-1 0,1 1 0,0-1 0,-1 1 0,-1-1 0,0 0 0,-2 1 0,-2 0 0,-1 0 0,9-2 0,-2 1 0,-2 0 0,-2 0 0,0 0 0,0-1 0,0 1 0,1-1 0,4-1 0,2 1 0,2-2 0,-1 1 0,-2 0 0,-3-1 0,-3 1 0,-6-1 0,12-2 0,-7 0 0,-4-1 0,-2-2 0,8-9 0,-3-1 0,-7-1 0,1 0 0,-10-2 0,-13-5 0,-15 1 0,-33 3 0,-32 15 0,9 19 0,-9 8 0,2 2 0,5 0 0,1 3 0,-4 1 0,-4 4 0,-1-1 0,1 1 0,-1 0 0</inkml:trace>
  <inkml:trace contextRef="#ctx0" brushRef="#br0" timeOffset="71269">9889 12884 5734,'-17'14'0,"8"17"0,9 36-1185,3-22 0,3 4 1185,5 13 0,2 4-949,-3-18 1,1 1 0,1 0 948,2 6 0,0 0 0,0 1 0,0 0 0,0 2 0,1-1-30,1 2 0,0 0 1,0-2 29,-4-3 0,-1-2 0,0 0-144,3-3 1,0-1 0,-1-2 143,0 8 0,0-3 210,3 0 0,-1-7-210,-4-7 2439,-4-24-2439,-23-70 0,4 15 0,-2-5-458,1 6 0,-1-2 0,1-2 458,0-4 0,2-1 0,0-1 0,-3-5 0,0-2 0,1 1 137,0-1 0,1-1 0,4-6-137,7 13 0,3-6 0,3-3 0,1-1 0,1 4 0,0 7 0,4-11 0,2 8 0,3-5-191,-1 5 1,2-7 0,2 0 0,3 7 0,4 14 190,25 9 0,5 15 0,-2 3 0,0 6 0,1 6 0,-1 7 0,-7 11 0,-2 7-167,-6 0 1,-5 6 166,-9 8 0,-8 5 0,-4-2 0,-9 2 0,-12 6 0,-8 0 833,-6-1 0,-7-2-833,-13 2 0,-6-3-338,-1-2 0,-3-4 338,12-14 0,-2-3 0,0-1 0,-15 9 0,-3-3 0,10-13 0,-2-2 0,1-2 561,-12 1 0,3-6-561,10-10 0,7-5 0,-2-9 117,69-20 1,19 17 0,15-3-1</inkml:trace>
  <inkml:trace contextRef="#ctx0" brushRef="#br0" timeOffset="71539">11757 11499 5734,'0'-43'0,"0"0"0,-22-13 0,-5 61 0,1 23 0,2 15-1283,6-3 0,2 6 1,1 3 1282,3-2 0,1 3 0,1 2 0,0 1-313,-1 6 1,0 0-1,1 3 1,2 3 312,4-7 0,2 4 0,1 2 0,2 0 0,0-1 0,0-3-128,1-2 1,1-4 0,0 0 0,1 0 0,3 3 127,-1-3 0,0 3 0,2 0 0,2 0 0,2-2 0,4-3 0,7 1 0,5-3 0,2-1 0,1-3 0,-1-3 0,9 10 0,0-4 0,4-1 0,-2-4 0,4 1 0,1-3 0,-1-7 0,1-10 0,1-5 0,-1-2 0,-4 0 0,0 0 0,1-4 0,3-4 0,0-3 0,0-2 0,13 2 0,-1-5 0,4-7 0,-1-5 0,-3-1 0,0 0 0</inkml:trace>
  <inkml:trace contextRef="#ctx0" brushRef="#br0" timeOffset="71947">13477 11840 5734,'-26'-32'0,"10"7"0,9 47 0,14 13 0,-3 2 0,1 3-579,3 2 0,1-1 579,-2 1 0,2 0 0,3 0 0,0-1 0,-3-7 0,0-1 0,23 24 370,-14-25-370,13-36 0,-19-27 0,-5-12 0,2 1 0,-2-4-338,-1-19 0,-4-1 338,-6 18 0,0 2 0,3 2 0,0 1-56,-2 6 1,-1 2 55,4-18 0,0 17 535,7 26-535,3 20 0,13 26 0,-4 17 0,-4-18 0,1 2 93,1 4 1,-1 1-94,1 2 0,1 0 0,6 1 0,0-1 0,-7-3 0,1 0 0,2-4 0,0-1 0,-3-3 0,-1 0 0</inkml:trace>
  <inkml:trace contextRef="#ctx0" brushRef="#br0" timeOffset="72268">14254 11737 5734,'0'-27'0,"0"21"0,8 32 0,2 16 0,4 14 0,0 0 0,-1-7 0,-1-1 0,2 3-492,0-3 1,1 3 0,0-1 0,-2-2 491,-1-1 0,-1-1 0,-1-5 0,2 2 0,0-3 0,-4-3 0,0-2 453,9 22-453,-8-6 0,6-14 0,-13-6 0,5-6 0,-7-9 0,0 4 0,0-9 378,0-28 0,0-8 0,0-32 0</inkml:trace>
  <inkml:trace contextRef="#ctx0" brushRef="#br0" timeOffset="72428">13940 11975 5734,'-2'-6'0,"19"6"0,18 6 0,14 9 0,8-4 0,2 4 0</inkml:trace>
  <inkml:trace contextRef="#ctx0" brushRef="#br0" timeOffset="72561">14767 12264 5734,'17'6'0,"-1"-1"0,1-5 0,7 0 0,-6-5 0,6-1 0</inkml:trace>
  <inkml:trace contextRef="#ctx0" brushRef="#br0" timeOffset="72929">15048 11117 5734,'31'11'0,"-3"18"0,-7 6 0,-2 7-1002,-2 4 0,-1 2 1002,5 8 0,-1 2-448,-3 4 1,1 0 447,2 1 0,0-1 0,-3-2 0,-1 0-20,1-5 0,-1-2 20,0-8 0,1-2 0,0-8 0,0-2 0,8 17 0,-8-42 0,-17-20 0,-9-40 0,-5 16 0,-4 0 161,2-2 1,-3 1-162,-4-5 0,-3 2 0,2 10 0,-2 2 462,-9-1 0,-1 7-462,-20 19 792,-1 17-792,34 37 0,15 7-215,23 4 215,11-9 0,10-19 0,7-4 0,15 1 0,1-10 0,-2-4 0,-7-11 0,-14-1 0,-2-1 0,-9-3 0,-1 3 0</inkml:trace>
  <inkml:trace contextRef="#ctx0" brushRef="#br0" timeOffset="73285">15726 10662 5734,'-16'4'0,"6"12"0,10 25 0,11 2 0,2 4 0,-4-12 0,3 1-466,17 23 0,2-1 466,0-1 0,-3-24 0,0-6 52,-3-6-52,6-26 0,-12-21 0,5-26 0,-15 15 0,-2-3-435,-1-6 1,-3-2 434,2-8 0,-2-2 0,-3 5 0,0 1 0,-1-1 0,2 3 252,2 12 1,1 3-253,-2-17 0,13 27 165,1 53-165,0 9 0,1 8 0,1 4 0,-1 3-110,-3-10 1,-1 2 0,1 1 109,0 5 0,-1 1 0,0-2 0,1 6 0,0 0 0,-4-7 0,0-1 0,1 1 0</inkml:trace>
  <inkml:trace contextRef="#ctx0" brushRef="#br0" timeOffset="73487">17727 11375 5734,'9'-26'0,"-1"1"0,-16 27 0,-8 38 0,-10 18-782,13-8 1,0 4 781,-6 0 0,0 1 0,9-12 0,2 1 0,-2 0 0,-6 4 0,-4 0 0,1 1 0,2-1 0,0 0 0,0 0 0</inkml:trace>
  <inkml:trace contextRef="#ctx0" brushRef="#br0" timeOffset="74078">19182 10466 5734,'-24'-58'0,"-1"7"0,-16 5 0,4 27 0,-5 6-716,6 4 1,-1 6 715,-19 7 0,0 8 0,9 9 0,2 10 0,1 8 0,0 8 0,3 0-513,8-9 0,3 0 0,1 3 513,-3 14 0,1 4 0,6-3 0,5 5 0,9-2 0,11-2 0,7-1 0,3-2 0,6-4 50,10-6 1,5-4-51,1-7 0,4-4 0,6-7 0,6-9 0,16-12 0,1-10 0,-18-2 0,-1-7 0,-5 0 0,0-5 0,-5-7 0,-8-15 0,-8-9 0,-2 0-448,-1 9 1,-3 0-1,-1-3 448,-2-1 0,-2-3 0,-2 0 0,-3 4 0,-4-1 0,-3 2 0,-1 1 0,2 1 0,-1 0 0,-3 2 0,-9-7 0,-1 5 235,8 6 1,-3 7-236,-20 10 0,13 38 0,1 37 298,15-12 0,4 5-298,1 4 0,3 4 0,7 1 0,4 4 0,-1-3 0,3 6 0,1-1-115,0-9 1,2 1-1,0-5 115,3-4 0,0-5 0,-1-2 0,1-2 0,0-7 0,0-3 0,17 15 0,-1-15 0</inkml:trace>
  <inkml:trace contextRef="#ctx0" brushRef="#br0" timeOffset="74264">19414 9928 5734,'8'-42'0,"0"-1"0,6 7 0,4 6 0,24 8 0,-10 27 0,2 11-1080,1 11 1,-2 9 1079,-5-4 0,0 5 0,-3 2-430,-3 4 0,-2 2 1,-2 2 429,3 5 0,-1 2 0,-4 1 0,-1 2 0,-4 0 0,-4 5 0,-4-1 0,-5 4 0,-1 1 0,0-3-265,1-12 0,0-2 0,-2 0 0,-1 2 265,-4 10 0,-3 4 0,-2-2 0,1-3 0,0-2 0,-1-4 0,-1-1 0,-1-2 0,-1-1 0,0 0 0,1-3 0,-1 1 0,1 0 0</inkml:trace>
  <inkml:trace contextRef="#ctx0" brushRef="#br0" timeOffset="74475">20373 9608 5734,'18'-39'0,"4"10"0,-12 29 0,-1 6 0,5 9 0,-4 1 0,6 9 0,-7 2 0,-9 13 0,-9 7 0,-7 10 0</inkml:trace>
  <inkml:trace contextRef="#ctx0" brushRef="#br0" timeOffset="74650">20770 10528 5734,'49'31'0,"-12"-7"0,-2 1 0,13 20-428,-19-16 1,-3 3 427,-2 29 0,-21-28 0,-4 2 0,-4 4 0,-7 4 0,-11 5 0,-8 3 0,-1-2 0,3-6 0,-2-2 0,-1 2 0,-3 1 0,1 0 0,0-1 0,-1 1 0</inkml:trace>
  <inkml:trace contextRef="#ctx0" brushRef="#br0" timeOffset="79322">14354 13556 5734,'7'-6'0,"2"2"0,8 4 0,-1 0 0,15 0 0,-3 0 0,12 0 0,-6-5 0,6-1 0,2-4 0,15-5-474,2-1 474,-23 4 0,1-1-332,5-2 1,-1-1 331,1-2 0,1-1 0,4-1 0,3-1 0,-5-1 0,1-2 0,-1 1 0,7-1 0,-1 0-350,-6 0 0,1-2 0,-3 2 350,0 0 0,-3 1 0,-2 0 0,-1-1 0,0 1 0,0 0 0,-7 4 0,-2 1-73,22-17 73,-2 4 0,-13 4 387,5 2-387,-14 4 609,-2 5-609,-8-3 1170,-7 3-1170,6-5 94,-13 5-94,5-4 0,-7 4 0,0-4 0,0 4 0,0 1 0,0-10 0,0 3 0,8-9 0,-7 1 0,7 12 0,-16 8 0,-1 20 0,-7 12 0,-1 9 0</inkml:trace>
  <inkml:trace contextRef="#ctx0" brushRef="#br0" timeOffset="80463">15445 13422 5734,'9'32'0,"6"-2"0,1 4 0,10-10 0,7 11 0,0-15 0,22 6 0,-1-4 0,-19-12 0,3 0 0,10 3 0,0-2-297,-12-4 1,1-1 296,15 2 0,-1-1 0,-16-2 0,-2-1 0,4-3 0,0-1 0,0 3 0,-1-1-132,-2-2 1,0 0 131,3 0 0,0 0 0,0 0 0,-1 0 0,-2 0 0,0 0 0,6 0 0,1 0 0,8-2 0,-1-1 0,-7 3 0,-1-1 0,7-5 0,2-2 0,0 3 0,-3-1 0,-13-4 0,0-1 0,13 3 0,2 0 0,-3-6 0,-2-1 0,-10 6 0,0 0 0,14-3 0,0-1 0,-2-6 0,-2 0 0,-3 6 0,1 1-385,15-10 1,0-1 384,-13 7 0,-1 1 0,6-3 0,1 0 0,-3 2 0,0 0 0,3-4 0,1 0 0,-7 5 0,1-1 0,-2 1 0,4-5 0,0 1 0,10-4 0,-2 1 0,-20 7 0,-2-1-209,9-4 1,-1 0 208,-8 3 0,-2 1 252,3-4 0,-1-1-252,-4-1 0,-1 0 0,17-17 0,-19 13 0,0 1 0,15-16 0,-7-5 42,-7-1-42,5-5 0,-13-4 0,6-2 781,0 1-781,-11 15 0,0 0 0,13-12 0,-14 5 0,0 2 0,4 4 0,1-20 484,-8 31-484,5-18 0,-12 21 0,6-11 231,-8 20-231,0-19 0,0 9 0,0-10 0,0 10 0,0-1 0,0 3 0,0 3 0,0 10 0,0 5 0,0 9 0,-8 6 0,-8 16 0,-10 5 0</inkml:trace>
  <inkml:trace contextRef="#ctx0" brushRef="#br0" timeOffset="92520">16206 3934 5734,'-9'-10'0,"-6"-1"0,28 6 0,-10 9 0,21 12 0,0 11 0,2 4 0,7 9 0,0 2 0,7 10 0,-18-11 0,-1 2-230,0-14 0,0 2 230,-3 13 0,-3 0 0,9 9 0,-8-2 0,-6-5 0,4 0 0,-12-12 0,13-9 0,-21-25 0,5-7 0,-16-17 460,0 7-460,1-9 0,-1 1 0,1 3 0,-1-3 0,-7 4 0,-1 5 0,-23-8 0,11 7 0,-11-4 0,23 11 0,-14 1 0,19 8 0,-4 1 0,24 10 0,24 11 0,3-4 0,21 12 0,2-12-1384,1 13 1384,6-9 0,0 5-187,-5-6 187,5-4 0,-15 4 0,-2-9 0,-7 0 0,-7-7 0,5 1 0,-12-4 0,-3 8 0,-1-8 1354,-13-1-1354,5-5 217,-7-15-217,0-2 0,0-9 0,0-4 0,0-7 0,0 0 0,-7-4 0,5 5 0,-13-1 0,13 6 0,-5 0 0,7 10 0,-7 0 0,5 10 0,-5 1 0,-1 10 0,-1 0 0,-8 10 0,-6 5 0,-3 6 0,-15 5 0,-1 4 0,-15 1-1804,-2 5 1804,27-15 0,-2-1 0,1-1 0,0-1-98,0 2 0,0 0 98,-26 2 0,2 7 0,8-13 0,14 0 0,3-2 0,16-8 0,-1 4 1761,1-5-1761,14 0 239,-4 4-239,21 2 0,9 0 0,4-2 0,19 1 0,-8-5 0,1 1 0,-7 4 0,1-1-285,17-3 1,0-1 284,-12 3 0,-2-1 0,0-2 0,1 0 0,-1 0 0,0 0 0,21 0-125,7 0 125,-21 0 0,4 0 0,-23 0 0,7 0 0,-14 0 0,-2 9 0,-8 3 0</inkml:trace>
  <inkml:trace contextRef="#ctx0" brushRef="#br0" timeOffset="108419">2910 3810 5734,'-33'18'0,"8"24"0,11-4 0,4 6-1380,1 14 0,1 4 1380,2-14 0,1 3 0,0 0 0,1 4 0,1 1 0,0 4 0,2-8 0,1 3 0,0 2 0,1 0 0,-1-4 0,2-2 0,0-2 0,1-1 0,0 3-297,0 13 1,1 4-1,0-2 1,1-6 296,1-10 0,0-5 0,-1 0 0,-1 16 0,1-4 257,3-11 1,-1-4-258,-6 25 0,14-21 0,-13-15 1157,13-15-1157,1-7 1843,10-18-1843,22-16 0,-13 3 0,3-3-778,14-12 0,5-3 778,-6 8 0,3-1 0,4-1-681,-7 5 1,2-1 0,2 0 0,1 0 680,-6 4 0,1-1 0,1 1 0,1 0 0,0 1 0,3-1 0,0 0 0,1 0 0,2 1 0,4-2 0,-7 3 0,4 0 0,2-1 0,1 0 0,0 0 0,-2 1 0,-4 1-206,7-2 1,-3 0 0,-2 2 0,1-1 0,3 1 205,-10 3 0,3 0 0,1 0 0,0 0 0,-1 0 0,-3 2 0,-5 1 0,9-3 0,-5 2 0,-2 1 0,-1 1 0,10-2 0,-1 1 0,-2 0 0,-8 3 0,-1 1 0,-3-1 0,9-5 0,-5 2 0,-5 6 0,-5 1 965,12-10-965,-10 10 0,-14-1 2710,-10 1-2710,-8-10 1491,-8-11-1491,-8-20 0,1 12 0,-2-4-400,-3-7 0,-2-4 400,4 8 0,-1-3 0,-1 0-573,-1-2 1,0-1-1,-1-2 573,-2-7 0,-1-1 0,0 0-518,1 1 1,-1 0 0,-1 0 517,-3 0 0,-2 1 0,2 0 0,4 4 0,1 0 0,-2 3-263,-2 4 0,-3 3 0,2 1 263,1 2 0,1 2 0,-1 2 137,-12-11 1,-2 5-138,-2 7 0,-2 4 0,2 6 0,-3 6 0,-8 7 0,-4 8 0,-5 8 0,-3 7-61,8 4 1,-1 4 0,-2 3 60,10 0 0,0 1 0,-2 3 0,-3 3 0,-1 1 0,-4 4 0,-2 2 0,-1 0 0,2 0 0,2-1-81,-1-1 1,3 0 0,1 0 0,-1 0 0,-3 2 80,8-3 0,-2 1 0,-2 2 0,0 0 0,1-1 0,1-1 0,3-2 0,-4 3 0,2-3 0,2-1 0,1 1 0,0-1 0,-8 7 0,2 1 0,0-2 0,1 0 0,3-3 0,0-1 0,0 0 0,2-1 0,-7 5 0,1-2 0,3 0 0,6-3 0,3-1 0,1-3 0,-10 3 0,4-3 317,9-4 1,2-2-318,-18 6 2009,10-13-2009,21 2 1823,12-9-1823,23 10 0,17 1 0,10 5 0</inkml:trace>
  <inkml:trace contextRef="#ctx0" brushRef="#br0" timeOffset="108989">3655 4234 5734,'0'-15'0,"0"-1"0,0-14 0,0 2 0,7-12 0,2 3 0,15-4 0,9 9 0,9 11 0,8 17 0,0 14 0,-8 15 0,-2 12 0,-21 19-258,-10-23 1,-4 2 257,-10 3 0,-4 2 0,1 2 0,-3-1 0,-4-2 0,-3 0 0,1-5 0,1 0 0,-10 22 0,-5-10 0,20-19 0,4-7 0,23-20 0,17-11 0,-2 0 0,3-3-161,3-1 0,3-2 161,12-3 0,2-1 0,1 0 0,-1 0 0,-3 3 0,-1 0 0,-1-1 0,-1 2 0,-9 3 0,-2 2 0,21-9 0,-10 1 0,-22 14 0,-2-4 0,-22 15 0,-4 1 0</inkml:trace>
  <inkml:trace contextRef="#ctx0" brushRef="#br0" timeOffset="110043">4415 4378 5734,'26'-10'0,"-2"4"0,0 2 0,-6 4 0,13 0 0,-12 0 0,5 0 0,-15 4 0,5 2 0,-12 4 0,6 1 0,-8 17 0,-8-3 0,-1 15 0,-15-5 0,-2-7 0,-3-1 0,3-1 0,-3-1-356,-14 6 1,-2-1 355,7-6 0,0-2 0,-6 1 0,-2 0 0,4-2 0,0 0 0,-3 1 0,0-2 0,3-4 0,1-1 0,3-2 0,1-1-113,0-1 1,0-2 112,-21 3 0,1-3 0,14-9 0,3 0 0,7 0 0,7 0 0,2 0 693,8 0-693,-1 0 243,15 0-243,-3-4 0,20 2 0,-6-7 0,7 8 0,1-8 0,-8 3 0,6 0 0,-6 2 0,7 4 0,1 4 0,-1 2 0,1 4 0</inkml:trace>
  <inkml:trace contextRef="#ctx0" brushRef="#br0" timeOffset="117258">13014 7241 5734,'0'-16'0,"0"1"0,0 19 0,0 3 0,-7 27 0,5 9 0,-2-11 0,1 2-408,2 4 0,2 2 408,-1 5 0,0 3 0,0 0 0,0 4 0,0-2 0,0 7 0,0 1-284,-1-8 1,1 2 0,1-4 283,2 2 0,1-3 0,0 0 0,1-1 0,0-3 0,-1-2 0,0-4 0,0-1 0,3 20 0,2-10 0,0-9 0,6-2 0,-6 1 0,15 0 0,-4-4 0,1 1 0,15 14 112,-12-15 1,0 0-113,17 10 0,1-1 0,-14-23 0,1 1 0,22 21 0,-19-24 0,1 0 0,-4 2 0,0 0 0,4-7 0,1-1 0,2 3 0,1-2 0,-3-4 0,0-2 0,5 0 0,3 0 0,12 1 0,4-3 0,-14-1 0,2-2 0,0 0 0,0 0 0,0 0 0,0 0 33,0-1 0,0-1 0,-2-1-33,6-4 0,-1-1 0,2 1 0,4-2 0,-9-2 0,4-2 0,1-2 0,-1 1 0,9-3 0,-2 0 0,2-1 0,-8 3 0,2-1 0,0 0 0,-5 0 0,1-1 0,-4 1 0,-3 0 0,5-2 0,-4 0 0,-1 2 0,-1 0-188,-1-1 1,3-1 187,16-7 0,1 0 0,-14 5 0,0 0-393,14-7 0,-1-1 393,-16 5 0,-3 0 0,5 2 0,0-1 0,-2-5 0,-1-1 0,3 2 0,0-1 0,-3-3 0,-2-2 0,-2 2 0,0-2 0,-4 3 0,1-1 0,-1 0 0,2-4 0,1-1 0,0 0 0,2-4 0,-5 5 0,-5 5 0,-2 1 0,12-17 0,-1 2 219,-2 7-219,5-13 872,-25 33-872,-1 1 390,-13 5-390,5 0 935,-7-1-935,0 1 87,0 0-87,0-1 0,0 1 0,8-5 0,-7 4 0,7-4 0,-8 0 0,7-1 0,-5 0 0,5 1 0,-14 18 0,-2 4 0</inkml:trace>
  <inkml:trace contextRef="#ctx0" brushRef="#br0" timeOffset="125791">24259 11634 5734,'-18'-21'0,"-4"5"0,20 19 0,-6 19 0,8 39 0,4-21 0,0 4-2019,0 11 0,1 4 2019,-2-16 0,0 2 0,0 1 0,2 3 0,0 2 0,0-1-110,-2 2 0,0 0 0,0 1 110,0 0 0,0 0 0,0 0 0,0-3 0,0-2 0,-1 0 0,-2-2 0,0-1 0,0-2-93,0 15 0,0-2 93,0 2 0,0-4 0,0-19 0,0-3 0,0 31 0,0-42 0,7-20 2596,9-40-2596,10-3 0,-7 4 0,3 1 1398,20-11-1398,-18 24 0,1 2 0,32-9 0,-5 15 0,12 16 0,-12 20 0,-23-3 0,-1 3 0,-6 5 0,-2 2 0,1 1 0,-2 1 0,-4 4 0,-4 1 0,-1-1 0,-4 2 0,-6 1 0,-7 0 0,-3-4 0,-6-1 0,-6 1 0,-5-3 0,-1-4 0,-3-3-91,-5 0 1,-1-3 90,-1-4 0,0-3 0,1-3 0,-1-3 0,1-4 0,0-4 0,-21-13 0,8-12-226,10-18 226,14-8 0,16 20 0,3-1 0,2 0 0,3 0 0,4-1 0,3-2 0,9-11 0,3 1 0,-3 9 0,2 2 0,10-7 0,3 1 0,-8 14 0,0 0 0</inkml:trace>
  <inkml:trace contextRef="#ctx0" brushRef="#br0" timeOffset="126166">25698 12264 5734,'-43'-20'0,"3"-1"0,14 9 0,2-1 0,15 7 0,24-9 0,12 3 0,17-2 0,6 0 0,-13 4 0,1 1-457,21-6 0,2 0 457,-14 5 0,-2 0 0,1-1 0,0 1 0,-1 2 0,0 0 0,-7-2 0,-1 1-69,-3 3 1,-2 0 68,25-9 0,-22 9 0,4 2 0,-28 8 0,3 2 0</inkml:trace>
  <inkml:trace contextRef="#ctx0" brushRef="#br0" timeOffset="126411">25830 12492 5734,'-64'5'0,"25"0"0,52-10 0,37 0 0,4-3 0,5 1-663,-8 1 0,-1 0 663,7-3 0,0-1 0,-6 2 0,-1 0 0,0-3 0,0 1-55,-4 2 1,-2 0 54,-10 0 0,0 1 0,3 0 0,-3-1 0,-4-4 0,-8-2 0,-31 3 0</inkml:trace>
  <inkml:trace contextRef="#ctx0" brushRef="#br0" timeOffset="126835">28062 11551 5734,'-16'0'0,"-1"0"0,15 0 0,12-5 0,30 0 0,12-7 0,6 0-882,-4 3 0,3-1 882,-7-1 0,2-1 0,0 1 0,14 2 0,-2 1 0,-4-5 0,-2 1-132,-3 4 1,-2 0 131,-6 0 0,-4 0 0,-8 1 0,-3-1 0,10-2 0,-18 0 0,-24-1 0,-17 6 0,-9 0 0</inkml:trace>
  <inkml:trace contextRef="#ctx0" brushRef="#br0" timeOffset="127087">28393 11148 5734,'7'-49'0,"3"5"0,6 28 0,8 6 0,2 14 0,29 26 0,-9 9-272,-17-10 1,-1 3 271,-3-4 0,-2 1 0,-5 2 0,-2 0 0,1 0 0,0 0 0,-1 2 0,-1 1 0,3 29 0,-6-29 0,0-1 0,5 24-206,-1 4 206,1-13 0,7-2 0,1-10 0</inkml:trace>
  <inkml:trace contextRef="#ctx0" brushRef="#br0" timeOffset="127284">29253 11334 5734,'12'-44'0,"0"0"0,20 2 0,6 5 0,-7 7 0,4 3-768,16 5 1,3 4 767,-9 4 0,0 3 0,-4 2 0,2 2 0,18-4 0,-2 2 0,-25 5 0,0 1 242,10-2 0,-4 1-242,-14 4 0,-17 0 0,-11 0 0</inkml:trace>
  <inkml:trace contextRef="#ctx0" brushRef="#br0" timeOffset="127502">29617 10786 5734,'-9'-26'0,"1"5"0,8 29 0,15 20 0,-4 29 0,0-19 0,2 1-487,-1 2 0,0 2 487,-3 5 0,0 2 0,4-3 0,-2 0 0,-6 2 0,-1-1 0,4-5 0,-1-2 117,-6-3 0,0 1-117,3 7 0,-1-2 0,-3 10 0,0 9 0,7-47 0,3-7 0</inkml:trace>
  <inkml:trace contextRef="#ctx0" brushRef="#br0" timeOffset="127921">30526 10456 5734,'-7'-33'0,"-10"13"0,-8 24 0,-16 32 0,16-9 0,1 4-597,-3 11 1,2 4 596,-1 2 0,3 2 0,4 2 0,5 1 0,2 0 0,7 2 0,10 11 0,5-1 0,-2-20 0,4-3 0,13 10 0,5-6 65,14-5-65,-13-28 0,2-4 0,26-5 0,-18-16 0,-1-10 0,-3-15 0,-4-8 0,-4 5 0,-7-4 0,-11-5 0,-7-5 0,-4 5-278,-7 6 0,-4 2 278,-3-14 0,-5 7 0,-22 11 833,-1 22-833,0 30 227,1 17-227,31 25 0,9 7 0,0-27 0,4 0-219,4 7 1,4 3 0,4-7 218,8-8 0,4-6 0,1 1 0,3-3 74,1-2 0,2-2-74,2-4 0,1-1 0,24 10 0,-25-18 0,-1-3 0,24 6 0</inkml:trace>
  <inkml:trace contextRef="#ctx0" brushRef="#br0" timeOffset="128204">31237 10280 5734,'-25'-53'0,"1"12"0,7 11 0,15 23 0,12 8 0,15 15 0,8 5 0,0-1 0,-7-8 0,5-12 0,-20-16 0,4-15 0,-30-6 0,4-4 0,-20-1 0,8 14 0,-2 1 0,-6 1 0,-15 3 0,30 44 0,-1 25 0,1 12 0</inkml:trace>
  <inkml:trace contextRef="#ctx0" brushRef="#br0" timeOffset="128398">31320 10900 5734,'40'10'0,"-5"5"0,-1 0 0,2 5 0,0 9 0,-2 4 0,2-1 0,-2 2 0,-2 6 0,-9 5 0,-20 9 0,-12 1 0,-1-7 0,-7 1-567,-3-5 0,-5 3 0,-4-3 567,-1-4 0,-3-3 0,-3 0 0,-6 4 0,-2 1 0,-2-1 0,-4 2 0,-1 1 0,1-1 0</inkml:trace>
  <inkml:trace contextRef="#ctx0" brushRef="#br0" timeOffset="130011">30493 10425 5734,'-7'-17'0,"5"-2"0,-5 7 0,7-3 0,0 19 0,0 3 0,0 13 0,0 10 0,0 7 0,0 15 0,0 5-217,3-24 0,1 1 217,0 0 0,1 0 0,3 2 0,1 0 0,-1-2 0,0 0 0,1-1 0,-1 0 0</inkml:trace>
  <inkml:trace contextRef="#ctx0" brushRef="#br0" timeOffset="150278">9095 1112 5734,'26'-16'0,"-10"1"0,-16 19 0,-16 12 0,-25 25 0,10-9 0,-4 3-2126,-5 8 0,-4 2 2126,5-8 0,-2 1 0,-1 1 0,1 5 0,-1 1 0,-1 0-219,6-9 1,0 0-1,-1 1 1,1 0 218,-2 4 0,0 1 0,0 1 0,0 0 0,-2 1 0,-1-1 0,0 1 0,1 2-152,-1 3 0,0 1 0,0 1 0,1 0 152,7-9 0,1 0 0,-1 0 0,2 1 0,0 0 0,0 2 0,2 0 0,0 1 0,1 0 0,1 0 0,-4 9 0,2 1 0,2 0 0,0 1 0,1-2 0,1 0 0,2 1 0,4-1 0,5-2 0,4 0 0,1 0 0,2-1 0,-3 15 0,2-1 0,7-1 0,7-1 0,7 0 0,2-1 0,2-2 0,3-1 0,5-1 0,4-1 0,4-2 0,7 1 0,-4-11 0,6 1 0,3 0 0,0-1 0,-2-2 0,1-1 0,0-2 0,1-1 0,2 2 0,1 0 0,4 2 0,1 0 0,-2-1 0,-2-3 0,-2-4 0,-2-3 0,-2 0 0,1 0 0,-1 2 0,-1 0 0,0 0 0,0-1 0,-1-2 0,0-1 0,-1 0 0,-2 0 0,7 11 0,-2 1 0,-1 0 0,-1-5 0,-1-1 0,-4 3 0,-7 0 0,-3 1 0,-3 0 0,10 16 0,-7 1 0,-10 2 0,-11 3 0,-13-3 0,-8 3 0,-3-2 0,-1-10 0,-4-3 0,-3 2 0,-1 0 0,-3 2 0,-2-1 0,-1-4 0,-10 3 0,-2-5 0,-1 0 0,10-10 0,-1 1 0,-1-2 0,-1 0 0,-3 0 0,-1 0 0,-1-1 0,-1 0 0,0 2 0,-1 0 0,0-1 0,0 1 0,-1 1 0,-1 1 0,0-1 0,1 0 0,-1 0 0,0 1 0,0-1 0,1 1 0,1 0 0,0 0 0,0 1 0,1-1 0,3-1 0,0 1 0,1-1 0,0 0 0,1-1 0,0 0 0,1 0 0,2 0 0,-5 10 0,3 0 0,-1-1 0,1-1 0,-1 0 0,4 0 0,8-4 0,2-1 0,2 4 0,-3 13 0,1 4 0,4-4 0,-4 6 0,4 0 0,9-9 0,1 3 0,3-4 0,2 0 0,1-3 0,0 3 0,2 0 0,2 1 0,-2 0 0,-5 2 0,-1 1 0,-1 4 0,0 0 0,-3-2 0,-1 1 335,1 5 0,-1 1-335,4-21 0,-1 0 0,0 1 109,0 4 1,0 0 0,0 1-110,-2 1 0,-1 0 0,0 0 0,1 1 0,0 0 0,-1 2 0,0 0 0,-2 4 0,1-1 0,0-2 0,-1 1 0,1-3 0,0 3 0,2-5 0,-2 3 0,2-1 0,2-4 0,-5 18 0,5-4 0,4 1 0,3-1 201,1-2 1,5-1-202,6-2 0,4 0 0,2-3 0,4 0 0,11-2 0,5-1 0,5 1 0,3-1-155,-7-16 1,1 0 0,2-1 154,2 1 0,1-1 0,2 0 0,3 0 0,2-2 0,0 1 0,-1 0 0,1-1 0,0 0 0,1-1 0,2 0 0,-3 0 0,-2 1 0,-1 1 0,-2 0 24,-2-3 0,-2-1 0,-1 2-24,-3 1 0,-2 2 0,-2 1 0,4 11 0,-5 2 0,-4 5 0,-6 2 0,-5-1 0,-7 1 0,-10 8 0,-5 1 0,-1-1 0,-6 1 0,0-16 0,-5 0 0,-3 4 0,-3 0 0,-4 3 0,-2 0 0,1-2 0,4-9 0,0-2 0,-1 0 0,-1 2-113,0 0 0,-2 2 0,0 0 0,0 0 0,1-4 113,-10 10 0,1-3 0,1 0 0,3 1 0,1-1 0,1 1 0,0 0 0,2-1 0,1 2-149,3 0 0,1 0 1,3 2 148,1-1 0,1 2 0,4 1 0,2 2 0,3 1 0,2 1 0,2 0 0,1-1 0,4 2 0,7 2 0,3 0 0,3 0 0,1 0 0,2 1 0,4-2 0,6 0 0,4 0 0,3-2 0,2 0 0,3-2 0,3-1 0,-6-14 0,3-1 0,1 0 0,1-1 0,1-1 0,1-2 0,3 0 0,5 0 0,-1-4 0,4 0 0,4-1 0,1 1 0,-1-2 0,-1-2 0,0 0 0,-1-3 0,0 0 0,1-1 0,4 1 0,2 0 0,5 2 0,1-1 0,0-1 0,0-2 0,-2-2 0,1-4 0,-1-2 0,-1-2 0,0-2 0,2 1 0,-7-1 0,1-1 0,0 0 0,0-1 0,2-1 0,-1-1 0,4-1 0,0-1 0,1-2 0,1 0 0,0-1 0,0 1 0,-7-2 0,0 1 0,0 0 0,1-1 0,1-1 0,2-2 0,3 0 0,-3-2 0,3-2 0,3 0 0,1-1 0,1-2 0,1 1 0,0-1 0,-2-1 0,-1 1 0,-3 0 0,4-1 0,-2 0 0,-1 0 0,-2-1 0,1 0 0,1-1 0,1 0 0,3 0 0,-4-1 0,0-1 0,0 1 0,-1 0 0,1 0 0,0 0 0,0 0 0,0 0 0,-1 0 0,1 0 0,0 0 0</inkml:trace>
  <inkml:trace contextRef="#ctx0" brushRef="#br1" timeOffset="1.59289E6">17859 4688 5734,'-9'-16'0,"-6"-3"0,14 7 0,-7-12 0,8 12 0,0-13 0,-7 0 0,5 2 0,-13-7 0,-8 5 0,-5 3 0,-12-3 0,-16-5 0,10 7-117,11 10 0,-1 1 117,-16-3 0,-12 5 0,13-1 0,-14 6 0,7 0 0,-9 0 0,1 4 0,15-1 0,-1 0-346,15 1 1,-1 2 345,-16-1 0,-2 0 0,3 0 0,1 0 0,8 0 0,-2 0 0,-2 0 0,-4 0 0,3 0 0,3 0 0,0 0 0,-14 0 0,1 0 0,16 0 0,3 0 0,2-1 0,1 2 0,0 1 0,0 0-163,0-1 0,1-1 163,2 5 0,0 0 0,-3-2 0,0-1 0,-21 4 0,0 5 0,0 1 0,-6-3 0,9 3 0,1 0-1179,-3 3 1179,6-3 0,-6 7 58,7-3-58,1 5 0,6-5 0,-4 4 0,-3 5 0,-2 2 0,3 4 0,8-1 0,1-8 0,5 8 584,-5-4-584,7 5 0,0 0 306,-1 0-306,1 0 0,0 5 0,9-7 0,1 2 0,-14 16-145,16-13 1,1 1 144,-11 12 0,13 5 134,-6-1-134,15-12 0,1 1 0,-8 19-147,11-17 0,1 0 147,-4 11 0,1 8 0,5-9 0,-13 5 0,14-6 0,-14 6 0,13 0 0,-2-13 0,1 2 0,3 18 0,0-19 0,0-2 0,0 10 0,0 3 0,0-4-39,0-5 39,0 4 0,0-9 1573,0 4-1573,7 18 0,2 2 0,-5-31 0,1-1 0,10 25 0,-13-17 0,5-1 0,1 0 349,1 1-349,0-5 0,6 3 48,-6-3-48,7-1 0,1 23 0,7-18 0,-6 14 0,6-19 0,0-1 0,-6-2 0,14 7 0,-14-8 0,13 8 0,-5-8 0,14 9 0,-5-5 0,13 1 0,-6 3 0,-7-17 0,2 0 0,1 4 0,1-1 0,3-1 0,1-2-206,-6-2 0,-1-2 206,-3-3 0,-2-2 0,28 3 0,-26-4 0,0-1 0,0-6 0,1-1 0,-1 3 0,0-1 0,33-1 0,-30-1 0,1-1 0,1-3 0,0-1 0,3 2 0,0 1 0,1-3 0,-1 0 0,0 0 0,1 0 0,-1 0 0,0 0-294,4-2 0,0-1 294,-3 1 0,1-2 0,5 0 0,1-2 0,-3-1 0,0-1 0,0 3 0,0-1 0,2-6 0,1-1 0,16 1 0,-1-2 0,-13-4 0,-1-1-401,14 3 1,-1 0 400,-21-1 0,-1 0 0,-1 2 0,2-1 0,18-9 0,0-1 0,-18 4 0,0-1 0,14-4 0,-2-1 0,-19 8 0,-3-1 0,1-2 0,0 0 0,-4 1 0,1-3 0,13-14 0,0-1 0,-14 10 0,-1 1-111,11-10 1,1-1 110,-7 2 0,-2 1 0,-8 9 0,0-1 0,13-20 0,-2 0 0,-15 18 0,-1 0 0,6-9 0,-1 0 0,-5 9 0,-3 0 0,-2-2 0,0-1 0,3 2 0,-1 1 0,-1 0 0,-2 0 0,14-30 0,-2 4 0,-8-1 0,1 2 0,-1 4 0,1-4 0,-8 3 0,-1 7 0,-1-1 0,-5-18 0,1 18 0,1 0 0,-4-20 0,0 33 0,0 0 0,-3 1 0,-1-1 0,-3-20 0,-3 0 0,-2 13 0,-2 0-199,-5-19 1,-2 1 198,4 16 0,-1 2 0,-5-3 0,-2 1 0,4 1 0,0 1 0,-3 1 0,-2 2 0,2 1 0,-1 1 0,1 5 0,-2 0 0,-2 3 0,-1 0 18,1 2 1,-3 0-19,-4 2 0,-3 1 0,1 2 0,-1 1 0,0 1 0,0 2 0,1 4 0,1 0 0,3 0 0,0 1 0,-1 1 0,2 1 0,-27-11 0,2 10 0,7-3 0,1 8 747,6 1-747,3 0 0,7 5 231,0 0-231,-15 0 837,19 0-837,-10 0 567,22 0-567,1 0 0,-1 0 0,1 0 0,-1 0 0,8-5 0,-6 4 0,21 1 0,-4 6 0</inkml:trace>
  <inkml:trace contextRef="#ctx0" brushRef="#br1" timeOffset="1.59488E6">15561 7097 5734,'-33'14'0,"0"-2"0,7 3 0,9 0 0,17-4 0,54 4 0,10-9-768,-23-4 1,6 0 0,1-1 767,1-3 0,1-2 0,2 0-567,11 0 1,4-1 0,1-2 566,-12 1 0,2-2 0,0 0 0,2-1 0,2 1 0,0-1 0,2 0 0,5-1 0,-16 1 0,5 0 0,1 0 0,2-1 0,-1 1 0,-1-1 0,-3 1-347,9-1 0,-3 0 1,-1-1-1,0 1 1,4 0 346,-10 1 0,3-1 0,2 1 0,-1-1 0,-1 1 0,-2-1 0,-3 1 0,14-4 0,-5 0 0,-2 1 0,-1 0 0,-5 1 0,-2 0 0,0 1 0,-3-1 0,8-2 0,-2 0 0,-1-2 0,-1-3 0,-1 0 0,-5 0 0,-3 1 0,-5-2 0,-2-3 0,-12-1 234,-26-2-234,-47 9 0,16 10 0,-4 2 44,-19 2 1,-4 4-45,16 1 0,-2 3 0,-1 0 0,-8 0 0,-3 1 0,-5 1-65,3 2 0,-5 2 1,-4 1-1,0-1 1,4 0 64,8-2 0,2-1 0,0 0 0,-1 0 0,-4 1 0,5 0 0,-4 0 0,-2 2 0,-1-1 0,1 0 0,1 0 0,3-1 0,-8 1 0,2 0 0,1-1 0,1 0 0,-1 1 0,-2 0 0,0 0 0,-1 0 0,2 1 0,0-1 0,3-1 0,0 1 0,1-1 0,0 0 0,1 1 0,2-2 0,0 1 0,0-1 0,1 0 0,1 1 0,-7 0 0,1 1 0,2-1 0,0 0 0,6-1 0,0 1 0,2-2 0,1 1 0,-4-1 0,2-1 0,4-1 0,-7 3 0,14-7 0,28-13 0,38-2 0,21 0 0,3-1 0,9 1 0,4-1 0,-15 3 0,2 1 0,3 0 0,1-1 0,0 1 0,8-2 0,0 1 0,3-1 0,0 1 0,1 0 0,-4 1 0,1 0 0,0 0 0,2 1 0,0-1 0,-1 1 0,-7 1 0,0 0 0,0-1 0,0 1 0,1 0 0,-1 0 0,1 1 0,1 0 0,1-1 0,-1 2 0,1-1 0,0 1 0,-1-1 0,0 1 0,-3 0 0,1-1 0,0 1 0,-1 0 0,0 0 0,-1 1 0,-1-1 0,5 1 0,0 0 0,-2 0 0,0 0 0,-1 0 0,-1-1 0,5 0 0,-2 0 0,0 0 0,-3 0 0,-2 1 0,0-1 0,-3 1 0,-2-1 0,-3 1 0,33-5 0,-35-1 0,-77-4 0,-14 12 0,-16 5 0,12 0 0,-10 1 0,-7 1 0,-3 1 0,1 0 0,5 0 0,9-1 0,2 1 0,0 0 0,0 0 0,-2 0 0,-2 1 0,2 0 0,-2 0 0,-2 1 0,0-1 0,-2 2 0,0-1 0,0 0 0,0 1 0,-2 0 0,-2 1 0,-1-1 0,0 1 0,1 0 0,1 0 0,1 0 0,3 0 0,-5 1 0,2 1 0,3-1 0,-1 0 0,0 1 0,-3-1 0,8-1 0,-3 0 0,-1 0 0,-1 0 0,1 0 0,2 0 0,4 0 0,3-1 0,-15 4 0,6 0 0,4 0 0,0-2 0,-12 2 0,2-2 0,6-1 0,-6 2 0,16-6 0,31-9 0,44-6 0,22-2 0,5-1 0,9-1 0,4 0 0,-6 2 0,3 0 0,3 0 0,1 1 0,-6-1 0,1 1 0,1 0 0,2-1 0,0 1 0,-5 1 0,1 1 0,0-1 0,1 1 0,0-1 0,1 1 0,2-1 0,0 0 0,1 1 0,0-1 0,0 1 0,0-1 0,1 1 0,0-1 0,0 1 0,1-1 0,-2 1 0,1 0 0,-4 1 0,1 0 0,0 0 0,-2 0 0,1 1 0,-2-1 0,8-1 0,-1 1 0,-1 0 0,-2-1 0,0 2 0,6-1 0,-2 0 0,-2 1 0,-2-1 0,-10 0 0,-1 0 0,-4 1 0,-2 0 0,18-1 0,-11-1 0,-12-6 0,-91 10 0,-7 8 0,-11 3 0,8-1 0,-4 0 0,-3 1 0,9 1 0,-2 0 0,-2 1 0,-6 1 0,12-1 0,-5 1 0,-3 0 0,-2 1 0,1 0 0,1-1 0,3 1 0,1-1 0,3 0 0,1 0 0,-1 0 0,-2 1 0,-5 1 0,10-2 0,-4 2 0,-3-1 0,-2 1 0,-1 1 0,0-1 0,2 1 0,2-1 0,3 0 0,5-1 0,-16 4 0,6 0 0,4-1 0,-1 1 0,-3 0 0,1-1 0,-3 1 0,-1-1 0,1 1 0,3-1 0,7 0 0,-17 7 0,8-1 0,7-3 0,6-3 0,9-1 0,6 6 0,67-22 0,26-7 0,-10 4 0,5 0 0,4-1 0,-3-1 0,3-1 0,3-1 0,0 1 0,-7 2 0,0 1 0,1 0 0,5 0 0,5-2 0,-9 1 0,5 0 0,4-1 0,3-1 0,2 0 0,1 0 0,0 0 0,-1 0 0,-2 1 0,-4 1 0,4 0 0,-3 1 0,-1 0 0,-1 0 0,1 0 0,-1 1 0,2-2 0,2 1 0,-5-1 0,2 0 0,1 0 0,2-1 0,0 1 0,-1-1 0,-2 1 0,-2 0 0,-4 1 0,-4 1 6,18-2 0,-2 2 0,-5 1 0,-10-1 0,-14 1-6,-2-6 0,-93 11 0,7 4 0,-10 1 0,-3 1-8,5-1 1,-3 0-1,-2 1 1,-2 0 7,7 1 0,-1 1 0,-1 0 0,-1 1 0,-1-1 0,6-1 0,-1 0 0,0-1 0,-1 1 0,-3 0 0,-2 2 0,6-1 0,-2 1 0,-3 1 0,-1 0 0,-1 0 0,0 1 0,1-1 0,1 1 0,3-2 0,-3 1 0,1 0 0,2 0 0,1 0 0,-1-1 0,-1 2 0,-3-1 0,-1 1 0,-4 1 0,-1 0 0,-1 1 0,1-1 0,2 0 0,2 0 0,5 0 0,-7 1 0,3 0 0,4-1 0,0 0 0,2 0 0,-9 0 0,1 0 0,3-1 0,3 1 0,-16 3 0,4-1 0,39-8 0,57-13 0,32-7 0,1 1 0,-7 3 0,0 0 0,13-1 0,-16 2 0,7-1 0,7-1 0,4-1 0,3-1 0,2 1 0,0-1 0,-1 1 0,-4 1 0,-5 1 0,7 0 0,-3 0 0,-2 1 0,-1 1 0,1-1 0,2 0 0,3 0 0,-9 1 0,1 0 0,1-1 0,2 0 0,0 1 0,1-1 0,0 0 0,0 1 0,0 0 0,-2 0 0,0 1 0,0 0 0,1 0 0,0 0 0,-1 0 0,0 1 0,-1 0 0,-2-1 0,-1 2 0,-3-1 0,7-1 0,-3 1 0,-2 1 0,-1-1 0,0 0 0,1 1 0,1-2 0,8 0 0,3-1 0,1 0 0,0 0 0,-4 0 0,-5 1 0,-7 1 0,12 0 0,-10 1 0,-6-2 0,6-4 0,-24-2 0,-41 6 0,-29 1 0,-18 3 0,4 4 0,-5 3 0,-4 0 0,5-1 0,-2-1 0,-2 1 0,-1 1 0,9 0 0,0 0 0,-1 1 0,-3 1 0,-3 0 0,-1 1 0,-4 1 0,-3 0 0,-1 1 0,-1 0 0,2 0 0,3 0 0,1-1 0,3-1 0,0 1 0,1-1 0,-2 2 0,-2 0 0,6 0 0,-2 0 0,-2 2 0,-1-1 0,1 1 0,1-1 0,2 0 0,3-1 0,-10 2 0,3-2 0,2 0 0,2 1 0,1-1 0,-7 3 0,2 0 0,1-1 0,3 0 0,-8 0 0,4-1 0,5 0 0,-6 3 0,23 0 127,37-7-127,34-5 0,23-7 0,-3 0 0,8-2 0,2 0 63,-7 0 0,3-2 1,1 1-1,1 0-63,3 1 0,1 0 0,2 0 0,0 0-59,-10 0 1,2 0 0,0 0 0,0 0 0,0 0 58,-1 1 0,0 0 0,0 1 0,-1 0 0,0 0 0,-2 0 0,0-1 0,-1 1 0,0 0 0,0 0-23,8-2 1,-1 0 0,0 1 0,-3 0 22,9-1 0,-2 1 0,-3 0 0,-6 0 0,-3 1 0,-2-2 0,8-1 0,-8-1 0,1-6 0,-52 4 0,-58 3 0,15 8 0,-4 2 142,-5 3 0,-2 1-142,-6 0 0,-2 2 0,10 2 0,-2 2 0,2-1 0,-12-1 0,3 0 0,-5 6 0,5-1 1125,24-8 1,5-1-1126,-10 6 0,3-7 1942,14-4-1942,17 0 0,4-4 0,12-2 0,-7-5 0</inkml:trace>
  <inkml:trace contextRef="#ctx0" brushRef="#br1" timeOffset="1.59643E6">3489 4358 5734,'-16'10'0,"-1"-4"0,8-6 0,2-11 0,7-5 0,7-9 0,2-6 0,15-1 0,5 0 0,12-16-305,-3 14 0,3 3 305,-12 12 0,1 3 0,28-6 0,-22 13 0,0 3 0,25 6 0,-24 5 0,-1 5-271,23 21 271,-30-11 0,-1 2 0,-2 3 0,-2 2 0,-2 1 0,-2 0 0,13 30 0,-23-26 0,-4 2 0,-4 0 0,-4 0 0,-4 0 0,-4 0 0,-5 0 0,-3-2 0,1 0 0,-1-2 0,-5-2 0,-2-3 0,-17 21-62,0-15 62,1-6 0,8-8 0,15-12 589,3-10-589,30-16 0,10-10 0,2 10 0,3 0-272,7-2 1,2-1 271,9-2 0,3 1-533,-1-2 1,1 2 532,9 1 0,1 1 0,-9 1 0,-1 3 0,6 2 0,0 3 0,-10 0 0,-2 2-135,-3 5 1,-1 3 134,25 4-40,-17 21 40,-15 11 0,-18 23 0,-29-6 0,-13 10 0,-1-3 0,-2 2 0,-5 1-288,4-10 0,-7 4 0,-1 0 1,0-7 287,-3-4 0,0-6 0,-2 0 0,-3 1 0,-1-1 0,-1 0-192,-1-1 1,-1 0-1,0-2 192,-2-2 0,0-1 0,0-2 0,4-3 0,0 0 0,0-3-5,2-3 0,0-1 0,-1-3 5,-5-3 0,0-1 0,3-3 0,1-1 0,3-4 0,-10-4 0,8-8 0,14-18 31,17-14-31,20 4 0,7-1 0,16-20 853,-2 19 1,7 3-854,14 8 0,4 6 0,-10 6 0,2 3 688,11-1 0,-1 4-688,-14 6 0,-2 3 0,30 6 113,-8 5-113,-1 2 0,-14 7 0,-3-7 0,-14 7 0,-2-7 0,-15 3 0,-2-5 0,-7 5 0,0 1 0,0 5 0</inkml:trace>
  <inkml:trace contextRef="#ctx0" brushRef="#br1" timeOffset="1.59835E6">12882 5970 5734,'-41'-31'0,"-1"0"0,-15 5-481,25 10 0,-2 2 481,1 5 0,-2 0 0,-5-3 0,-1 0 0,7 6 0,0 1 0,-6-1 0,-1 2 0,7 1 0,0 1 0,-6 1 0,0 2 0,6 3 0,0 1 0,-7 0 0,1 2 0,2 4 0,0 3 0,1 2 0,-1 3 0,2 4 0,-2 4 0,2 3 0,0 7 0,1 4 0,1 1-544,-1 1 1,0 0-1,2 2 544,2 2 0,2 2 0,3 1 0,2 6 0,3 1 0,2-1 0,3-12 0,1-1 0,0 2 0,-5 14 0,0 3 0,5-4 0,4 6 0,3-3 0,2-17 0,1 1 0,1-1 0,3 21 0,2 0-105,2-1 1,2 2 104,1-7 0,2 3 0,2-4 0,0-13 0,1-2 0,3 1-347,2 11 1,3 2 0,3-5 346,9 5 0,4-6 0,4-2 0,4-3 0,-11-15 0,1 0 0,2-2 0,2-1 0,2-2 0,0-2 0,1 2 0,0-1 0,5-3 0,5-5 0,4-2 0,2-2 0,-3-1 0,4 1 0,-3-2 0,3-3 0,-4-3 0,4-2 0,0-2 0,0-5 0,1-5 0,2-4 0,-3-3 0,-3 0 0,2-3 0,-5-2 0,2-2-474,0-1 1,3-2 0,-1-1 0,-6-2 473,-3-3 0,-6-3 0,-1-1 0,4-5 0,-2-2 0,-1-2 0,-5 0 0,-1-2 0,-2-2 0,-1-3 0,0-1 0,-3-2 0,-4 2 0,-2 0 0,-2-1 0,-2 0 0,-1 0 0,-3 1 0,-1 2 0,-1 0 0,-4-2 0,-2-12 0,-3-2 0,-2 4 0,-3 14 0,-1 3 0,-2-2 0,-1-9 0,-2-1 0,-3 4 0,-8-2 0,-3 4 0,-1 0 0,-3 1 0,-6 1 0,-2 1 0,-3 2 0,-2 1 0,-5 1 0,-2 3 0,1 4 0,-2 3 0,-1-2 0,-3 2 0,-1 5 0,-2 3 0,-4 2 0,0 3 0,0 0 0,-2 4 0,-5 5 0,0 4 0,2-2 0,1 2 0,0 5 0,-1 3 0,8 0 0,-3 0 0,4 3 0,-3 1 0,2 4 0,2 1 0,-2 2 0,6 2 0,11 1 0,5 2 0,-1 5 0,3 1 0,-7 14 1857,19-3-1857,-4 4 0,6-5 1532,8 0-1532,-6 0 996,6 0-996,-8 0 0,1 0 1349,-1 0-1349,1 0 0,-8 0 0,-2 0 0,0 0 0,-5 5 0,6 0 0,-1 6 0,-5 4 0,5-4 0,0 9 0,6-15 0,2 2-433,-3 26 433,8-20 0,2 1-929,7-9 1,1 0 928,3 5 0,0 1 0,0 4 0,0 1-354,3 4 1,1 1 353,0 3 0,2 0 0,5 1 0,2 1 0,-1 0 0,1 0 0,3-4 0,1-2 0,2 1 0,3-1 0,1-6 0,3-2 0,2-1 0,3-1 0,4-1 0,4-3 0,-1-5 0,6-1 0,3-4 0,5-2 0,0-2 0,-10-9 0,0-3 0,3 0-800,14 4 0,4-2 1,-2-3 799,-12-6 0,-3-3 0,1-1 0,2-2 0,1-1 0,0-1-113,-3-1 0,0 0 1,0-2 112,2-1 0,-1-1 0,2-5 0,12-7 0,1-5 0,-2 0 0,-14 5 0,-2 1 0,0-3 0,11-6 0,1-3 0,-4-3 0,-7-3 0,-4-2 0,-2 0 0,7-4 0,-2-5 0,-13 8 0,2-6 0,-2-1 0,-5 4 0,3-12 0,-5 2 0,-2 5 0,-1-3 0,-4 3 190,-3-1 1,-4 1-191,-2 1 0,-2-1 0,-2 2 0,-3 1 0,-4 1 0,-3 1 0,-1 1 0,-4-1 0,-8 5 0,-4-2 0,-1 2 0,-4-8 0,-3 2-63,1 6 1,-5 0 0,2 2 62,-9-6 0,-1 4 0,-3 4 0,-2 2 0,-2-4 0,-1 2 0,-3 3 0,-1 2 0,1 1 0,-2 1 0,15 10 0,-2 1 0,1 0 0,-18-4 0,0 1 0,16 7 0,-1 1 0,1 1 0,-16-3 0,0 2 0,-3 1 0,1 1 0,6 4 0,2 2 0,2 1 0,2 1 942,4 3 0,0 3-942,3 2 0,2 3 0,1 0 0,2 4 0,3 3 0,2 3 1095,-17 18-1095,8 4 0,20-11 0,2 0 0,-9 7 665,4 16-665,10-32 1177,19-4-1177,-3 10 642,14-13-642,1 25 0,7-7 0,2 9 0</inkml:trace>
  <inkml:trace contextRef="#ctx0" brushRef="#br1" timeOffset="1.59954E6">12386 8326 5734,'-17'5'0,"8"24"0,2 5 0,14 27 0,0-10 0,3 1-642,1-8 1,3 0 641,5 18 0,3 1 0,-2-18 0,2-2 0,5 4 0,3-2 0,-3-3 0,5 0 0,5-1 0,7 2 0,0-3 0,-8-9 0,0-3 0,2 0-413,11 10 0,4 0 0,-1-5 413,-6-10 0,0-5 0,0-1 0,2 0 0,2-2 0,1-1-582,8-2 1,1-2-1,3-1 582,-13-4 0,2-1 0,0 0 0,1-1-367,6 0 0,0-1 0,2 1 1,-1-2 366,4 0 0,0-1 0,0-1 0,2 1 0,-12 0 0,0 0 0,1 0 0,0 0 0,0 0 0,2-1 0,1 1 0,0-1 0,0 0 0,0-1 0,1 1 0,0-1 0,1 0 0,0-1 0,-1 1 0,2 0 0,1 0 0,-1 0 0,0 0 0,1-1 0,2-1 0,0-1 0,1 0 0,-1-1 0,1 1 0,0 1 0,-1 0 0,1 0 0,0 0 0,-1-1 0,0-2 0,-1 1 0,1-2 0,-1 1 0,-1-1 0,-2 1 0,-1 1 0,-1-1 0,2-1 0,1-1 0,-1-1 0,2-2 0,2 0 0,-1-1 0,-2 0 0,-4 0 0,9-2 0,-5 0 0,0-1 0,1-1 0,-2-1 0,3 0 0,0-2 0,-3 0 0,-6 0 0,3-4 0,-7-1 0,1-4 0,-4-2 0,1-3 0,-2-3 0,-3 1 0,-4-1 0,-3 0 0,1-3 0,-1 0 0,1-3 0,-1-1 0,-6 1 0,-6-3 0,-6 1 0,1 0 0,5-3 0,1 0 0,-2-1 0,-5 4 0,-1 0 0,-1 0 0,1 0 0,0 0 0,-1 2 0,4-16 0,0 3 0,-3 4 0,-1 1 0,-3 4 0,0 2 573,0 8 0,-2 0-573,-5-12 0,-3-1 0,-3-14 796,-3 22 0,-3 0-796,-11-14 1646,-7 8-1646,13 11 0,-11 13 1207,13 14-1207,-15 4 0,-2 10 0,-7 8 0,-7 13 0,-10 11-1045,18-14 1,-2 3 1044,1 4 0,-2 4 0,-2-1 0,-3 2 0,0 0-413,1-1 0,2 0 0,-1 0 413,0-1 0,0 1 0,2-3-117,-15 6 0,8-3 117,8 2 0,-4-13 0,36-16 0,12-41 0,33-10 0,-14 7 0,3 0 662,4 4 0,3 0-662,-2 4 0,2-2 0,1 3 148,9-1 0,3 2-148,-10 4 0,2-1 0,1 6 0,1 8 0,2 5 0,-3 1 0,11 0 0,-1 4-207,11 6 1,-2 6 206,-19 4 0,-5 3 0,-1 3 0,-2 4 0,-3 0 0,0 1-67,-3 2 0,-2 2 67,6 11 0,-3 3 0,-11-13 0,-3 1 0,1 6 0,-5-2 482,-13 10-482,-17-4 0,-14-16 0,-8-2 0,1-5 0,-4-3-7,-18 5 0,-4-3 7,1-9 0,-4-2 0,5-2 0,-5 1 0,3-2 0,11-2 0,2 0 0,-1-1 0,-10 0 0,-1 0 0,4-3 0,-4-2 0,5-2 0,10 1 0,2-1 0,0-4 0,2 0 311,10 3 1,2-2-312,-18-12 0,10 5 0,14 1 0,2 5 0</inkml:trace>
  <inkml:trace contextRef="#ctx0" brushRef="#br1" timeOffset="1.60044E6">2960 2373 5734,'-23'-25'0,"0"0"0,-9 2 0,-4 2 0,1 3 0,-2 4-457,-6 7 1,0 9 456,9 12 0,2 8-494,-3 9 0,2 6 494,-2 11 0,4 7-377,10-12 0,2 2 0,2 1 377,1 5 0,2 2 0,2 0 0,1 0 0,2 1 0,3 1 0,1 0 0,2 0 0,4-1-308,4-6 1,3-1-1,2-1 308,9 18 0,5-4-142,6-10 0,6-7 142,2-9 0,7-11 0,18-17 0,2-14 0,-13-7 0,-3-10-78,-9-2 0,0-7 0,-8-3 78,-2-20 0,-10-5 0,-9 15 0,-3-2 0,-3 0 0,-5 1 0,-3-1 0,-2-1 0,1-1 0,-1-1 0,-4 1 0,-4 5 0,-4 1 0,-1 1 0,-6-17 0,-3 2 353,-5 8 1,-2 5-354,5 12 0,-1 5 475,1 7 0,1 8-475,-7 14 723,18 31-723,27 27 0,16-16 0,14 5 0,0-3-218,-7-10 0,1-3 0,4 1 218,4 3 0,5 2 0,2-2 0,-1-4 0,4-3 0,1-5 0,0-2 0,-1-1 0,1-3 0,0-1 0,-3-1 0,-1-1 0,0-3 0,-2-2 0,-1-1 0,1 1 0</inkml:trace>
  <inkml:trace contextRef="#ctx0" brushRef="#br1" timeOffset="1.601E6">4531 6848 5734,'-16'-30'0,"1"0"0,-13-11 0,-5-7 0,17 40 0,8 0 0</inkml:trace>
  <inkml:trace contextRef="#ctx0" brushRef="#br1" timeOffset="1.60198E6">12601 9298 5734,'-50'0'0,"8"0"0,1 0 0,16-9 0,8-3 0,17-18 0,24-2 0,26-9-468,-15 19 0,5 3 468,7-1 0,5 3 0,-3 2 0,4 1 0,-2 3 0,5 0 0,0 3 0,-11 3 0,2 1 0,-5 4 0,-6 5 0,-6 6 0,12 25-127,-25 11 127,-26 15 0,-9-26 0,-5 0-448,-1 8 1,-3-1 447,-9 2 0,-2 0 0,1 4 0,-1 0 0,-3-7 0,-1 0 0,8-1 0,0-1 0,-3-3 0,3-2 0,4 10 0,16-12 833,47-28-833,25-5 0,-15 0 0,5 0-447,4 0 1,7-1 0,-3 2 446,10 3 0,0 1 0,-8-3 0,3-1 0,-5 8 43,5 16 0,-9 7-43,-15-9 0,-9 7 0,-11 31 0,-18 5 0,-13-21 0,-10-2-807,-4-4 1,-6 1 0,-2-4 806,-12 2 0,-5-4 0,13-12 0,-1-2 0,-1 0-298,-17 7 1,1-2 297,-1-4 0,2-1 0,6-3 0,3-3 0,5-5 0,3-2 0,6-1 0,2-3 0,-10-7 913,25-7-913,26-5 0,24-4 0,24-1 0,-24 10 0,2 1-308,6 0 0,1 0 308,-1-1 0,1 1 0,-1 1 0,0 2 1006,5-1 0,-2 1-1006,19 1 219,-1 2 1,-58 13 0,-8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7:45:42.354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28608 8957 5734,'-16'-27'0,"-1"2"0,0 9 0,1 1 0,-23 9 0,3 2 0,-21 4 0,7 0 0,0 0 0,-7 0 0,6 0-366,-13 0 366,-2 0-1058,25 0 1,-1 0 1057,0 0 0,-1 0 0,-8 0 0,-2 0-446,3-2 0,-1-1 446,-12 1 0,-5-1 0,21 0 0,-4 1 0,-1-1 0,2 0 0,-8 0 0,2-1 0,-3 1-308,6 0 1,-3 1 0,-1 0 0,-1-1 307,-7-2 0,-1 0 0,0 0 0,2 0-283,11 1 0,1 0 0,1 0 0,-4-1 283,-2 0 0,-2-1 0,-2 0 0,-2-1 0,0 1 0,3 0 0,-1 0 0,0-1 0,-2 0 0,-1 0 0,0 0 0,2-1 0,0 0 0,-2 0 0,0-1 0,0 1 0,-1-1 0,1 1 0,6 1 0,0 0 0,0 1 0,0-1 0,0 0 0,-1 0 0,1 0 0,0 0 0,-8-1 0,0-1 0,-1 0 0,1 0 0,1 0 0,1 1 0,2 0 0,3 2 0,2-1 0,1 1 0,1 1 0,0-1 0,-1 0 0,1-1 0,2 0 0,1 0 0,-3 1 0,-5-1 0,-5 1 0,14 1 0,-5 1 0,-3 0 0,-4-1 0,-2 1 0,-1 0 0,-1 0 0,0 1 0,0-1 0,3 0 0,1 1 0,4-1 0,3 1 0,-15-1 0,5 0 0,3 0 0,2 0 0,-2 1 0,-2-1 0,-7 1 0,13 0 0,-3 0 0,-4-1 0,-2 1 0,-1-1 0,-2 1 0,1 0 0,1 0 0,1 1 0,3 0 0,3 0 0,3 1 0,-12 1 0,3 1 0,3 0 0,2 1 0,2 0 0,1 0 0,2 0 0,-8-1 0,3 0 0,3 0 0,-2 0 0,-2 2 0,2-1 0,-3 1 0,-2 0 0,2 1 0,2 0 0,5-1 0,-2 1 0,4 0 0,2 0 0,2 0 0,-11 1 0,2 0 0,1 1 0,5 1 0,1-1 0,-1 1 0,-2-2 0,-1 0 0,4 1 0,-2 4 0,2 0 0,-11-3 0,5-2 0,1 4 0,10-4 352,16-4-352,9 3 2406,7-4-2406,16 0 500,17 0 1,26 10 0,17 1 0</inkml:trace>
  <inkml:trace contextRef="#ctx0" brushRef="#br0" timeOffset="772">25400 9970 5734,'-7'-27'0,"5"16"0,-6 44 0,8 19 0,0-6 0,0 4-1852,0 1 0,0 2 1852,0 6 0,0 1 0,1 4 0,-2 2 19,0-22 0,-2 0 0,0 2-19,-1 14 0,-1 2 0,-2-4 0,-6 7 0,0-2 0,5-13 0,0 1 0,-2-4 0,-5 2 0,-1-7 0,-2 10 0,-6-13 0,7-50 0,4-21 0,2-9 0,5 2 0,1-3 764,-4-21 1,3-5-765,12 7 0,3-2-175,-6 17 0,0-1 0,2 0 175,6-1 0,3-1 0,0 0 0,-3 1 0,0-1 0,2 2 0,2 2 0,2 2 0,0 1 0,7-14 0,2 3-280,1 7 0,3 5 280,2 9 0,2 6 0,-1 8 0,2 5 0,5 5 0,1 7 0,-6 8 0,-2 6-71,1 2 1,-2 6 70,3 23 0,-6 6 0,-12-7 0,-4 1 226,5 11 0,-7 1-226,-19-14 0,-6-3 0,3-1 0,-6-3 0,-12-2 0,-6-3 0,3 2 0,-4-3 0,-7-6 0,-4-4 297,-2 1 0,-1-4-297,0-4 0,-1-3 0,2-3 0,-1-2 0,-11-5 0,2-3 0,21 0 0,1-3 315,-9-1 1,6-5-316,14-12 0,18 8 175,32-3-175,11 14 0,13 13 0,5 5 0,-11-2 0,1 4-164,-1 2 1,2 3-1,-2 1 164,9 8 0,-2 1 0,1 5 0,-1 0 0,1 2 0,-1 1 0,-3-3 0,0-1 0,0-1 0,-2-2 0,-6-1 0,-1-1 0,-3-4 0,-1-1 802,16 13-802,-1-1 0,-28-13 0,9-6 0,-27-12 0,6-9 0,-8-6 0</inkml:trace>
  <inkml:trace contextRef="#ctx0" brushRef="#br0" timeOffset="1358">26971 9815 5734,'9'-43'0,"-1"12"0,-31 30 0,-11 27-686,5-1 1,-1 3 685,-3 6 0,0 5 0,1-3 0,-1 4 0,2-2 0,-3 6 0,2 0 0,5-8 0,-1 2 0,4-3 0,6-3 0,3-2 0,-9 17 435,15-11-435,1-11 226,30-23-226,13-4 0,7-18 0,5-4 0,-7 11 0,0 0-244,9-8 1,0 3 243,-12 11 0,-1 3 0,30 4 0,-7 15 0,-2 12 0,-15 19 0,-8 11 0,-21-24 0,-3 2 0,-3 3 0,-4 1 0,-2-3 0,-2 1 0,-5 4 0,-5 0 0,-10 8 0,-6-2 0,2-9 0,-3-2 0,-4 3 0,-2-4 0,2-15 0,0-4 0,-27 9 0,26-17 0,0-4 0,-34-4 337,18-18 0,3-8-337,18 2 0,4-4 0,-7-7 0,9-2 0,31-10 0,30 28 0,7 8 0,2 5 0,-1 6 0,-2 2 0,-12 3 0,0 4 0,-8-7 0,-1 7 0,-15-3 523,-1 9-523,-8-4 0,0-1 0,0-5 0</inkml:trace>
  <inkml:trace contextRef="#ctx0" brushRef="#br0" timeOffset="2822">19794 8047 5734,'-38'35'0,"1"-2"0,6-8 0,-2 1-1986,0 0 1,-1-1 1985,-3 1 0,-1 1 0,-7 6 0,0 0 105,3-6 0,-1 0-105,-2 5 0,0 1 0,4-6 0,0-1 0,3 0 0,0 0 296,4-3 1,2-1-297,-17 15 0,16-6 0,9-5 0,22-1 0,4-3 1966,14 3-1966,15-4 0,26 8 0,6-6 222,-26-5 0,-1-1-222,-3-6 0,-1 0 0,27 14 0,-26-12 0,0-1 0,25 10 0,-14-1 0,-1 2 0,14 6 0,-20-7 0,-3 1 0,7 8 258,-8 0-258,-7 0 0,-2-4 0,-8 3 0,1-13 0,-1 7 0,-7-26 0,-1-28 0,-7-5 0,-2-4 0,1-3 0,0-3-196,0-8 1,0 0 195,-4 6 0,0-3 0,3 1 0,1-3 0,-1 2 0,-2-8 0,-1-4 0,2 7 0,1-8 0,-1 1 0,0 10 0,-3 3 0,1 2 0,1-1 0,1-4 0,-3 10 0,-9 2 0,12 17 0,-5-1 0,7 27 0,0 9 0,-8 14 222,6 5 1,-5 5 0,7 0 0</inkml:trace>
  <inkml:trace contextRef="#ctx0" brushRef="#br0" timeOffset="4569">22804 13422 5734,'26'0'0,"-17"4"0,-19 7 0,-14 7 0,-7 3 0,1-4 0,-2 1-348,-12 11 1,-2 2 347,8-7 0,0 2 0,2-1-288,-3 6 1,2 1 287,-12 8 0,5 0 0,9 16 0,11-4 0,24-5-56,24-1 56,11-9 0,-2-20 0,5-3-297,0-5 1,2-2 296,8-1 0,3-3 0,-2-4 0,1-2 0,0-2 0,-1-1 0,-2 1 0,-2-1 0,-3-4 0,-1 0 146,1 2 0,-3 0-146,7-8 714,-8-3-714,-38 7 0,-9-3 0,-8 5 0</inkml:trace>
  <inkml:trace contextRef="#ctx0" brushRef="#br0" timeOffset="4813">22920 13535 5734,'0'-51'0,"0"8"0,0 12 0,7 16 0,-5 20 0,12 20 0,-4 22 0,-2-12 0,0 3-424,1 5 1,-1 2 423,0 8 0,0 2-559,1 2 1,-1 1 558,-4 6 0,1 0 0,2-3 0,1-1 0,-4 2 0,1-1 0,3-9 0,0 0-315,0 10 0,1-3 315,-1-21 0,0-1 0,-4 4 0,2-9 0,8-20 0,-4-24 0,6-20 0</inkml:trace>
  <inkml:trace contextRef="#ctx0" brushRef="#br0" timeOffset="5046">23383 13267 5734,'16'-27'0,"-7"25"0,-1 15 0,-1 37 0,-6-17 0,0 2-540,6 8 1,1 2 539,-4 6 0,1 2 0,2 2 0,2 3 0,-1-5 0,0 2 0,0-2 0,1 8 0,0-1 0,-1-12 0,1 1 0,-2-3 0,2 7 0,-1-5 0,0-13 0,0-2 259,2 31-259,-3-38 0,-14-25 0,-3-8 0</inkml:trace>
  <inkml:trace contextRef="#ctx0" brushRef="#br0" timeOffset="5563">23316 13701 5734,'33'4'0,"8"2"0,-6 4 0,13-4 0,-6 3 0,22-7 0,-18 2 0,2-4 0,-24 0 0,-8-4 0,1-7 0,-8-5 0,-2-5 0,-7-4 0,0-1 0,-7-24 0,5 15 0,-5-10 0,7 15 0,7 18 0,-5 7 0,13 26 0,-13 15 0,12 11 0,-5 10-332,1 5 332,-3 1 0,-7-1 0,7-6 0,-5-9 0,6-5 0,-8-11 0,7-25 0,2-17 0,8-21 0,-1-14 0,8-1 0,-11 14 0,0 0 0,12-8 0,-1-3 0,0 39 332,2 10-332,0 16 0,-2 10 0,-15 6 0,5 9 0,-4 1 0,14 5 0,-6-5 0,6-1 0</inkml:trace>
  <inkml:trace contextRef="#ctx0" brushRef="#br0" timeOffset="5983">25020 13504 5734,'-8'-21'0,"6"-4"0,2 28 0,24 13 0,11 13 0,15 11 0,-1-9 0,1-5 0,0-1 0,-1-13 0,-6-7 0,-3-16 0,-14-9 0,-10-11 0,-1-34 0,-13 17 0,2 12 0,-1 3 0,-3 6 0,0 21 0,0 32 0,-15 32 0,8-19 0,-1 7 0,-2 2-709,-5 10 1,-3 3 0,1 0 708,2 1 0,1 0 0,-1 0 0,-1 3 0,0-1 0,0-3 0,-4 3 0,0-4 0,2-3 0,1-1 0,0-8 0,1-2-126,3-4 0,2-2 126,-6 17 0,1-11 0,7-19 0,1-17 0,16-25 0,1-17 0,7-15 0</inkml:trace>
  <inkml:trace contextRef="#ctx0" brushRef="#br0" timeOffset="6747">25648 13628 5734,'17'17'0,"-1"-3"0,8-8 0,9-1 0,2-5 0,13-9 0,-6-3 0,0-9 0,-1-4 0,-16-1 0,-1-10 0,-15 4 0,-8-13 0,-18 21 0,-9 0 0,-7 24 0,-7 10 0,5 16 0,-6 15-291,16 12 291,1 9 0,17-17 0,5-1 0,2 16 0,2-17 0,5-3 0,17-7-53,23 1 53,-1-27 0,-10-5 0,0-5 0,23-17 0,-12-6 0,1-2 0,-10 5 0,-2-1-360,9-15 0,-2-2 360,-13 10 0,-3-1 0,-5-1 0,-2-2 0,5-12 0,-2 0 0,-8 15 0,-2 0 25,1-18 0,-4 2-25,-10 2 49,-17 2-49,-9 29 0,-7 24 0,-7 13 0,14 9 0,2 7 0,1-8 0,2 3 186,2 9 0,5 2-186,5-10 0,3-2 0,6 26 0,8-6 219,16 3-219,-4-26 0,18 0 0,-12-29 0,0-10 0,5-6 0,-13-14 0,6-2 365,-15-14-365,-1-1 0,-11 12 0,-2 0 0,4-17 9,-7-8-9,8 25 0,0 31 0,0 12 0,0 24 0,0 9 0,8 0 0,8 1 0,10 4 0,7-4 0,0-5 0,0-6 0,22-6 0,-16-14 0,16-2 0,-29-9 0,-2-9 0,-8-2 0</inkml:trace>
  <inkml:trace contextRef="#ctx0" brushRef="#br0" timeOffset="7247">26822 13225 5734,'0'-26'0,"0"5"0,0 20 0,7 13 0,-5 23 0,6 12 0,-8 15-239,-1-28 1,2 0 238,2 2 0,1 0 0,-3 0 0,0 1 0,2 9 0,1-2 0,4 20-59,-8-24 1,1-2 58,7-5 0,-8-12 0,0-22 0,0-20 0,0-11 0,0-4 0,0-24-85,-1 11 1,2-1 84,2 12 0,1 2 0,0-3 0,1 1 0,7 1 0,0 2-84,7-28 84,-5 31 0,3 3 0,9-14 0,14 12 0,2 16 0,22 29 0,-18 4 0,-16 0 0,-4 5 0,-8 27 635,-3-14-635,-23 7 0,-8-22 212,-10-9-212,-7-3 0,-7-18 0,12 2 0,-3-17 0,22-7 0,1-3 0,8-6 0,15 4 0,-4 9 0,20 2 0,-20 23 0,4 9 0</inkml:trace>
  <inkml:trace contextRef="#ctx0" brushRef="#br0" timeOffset="9614">21878 15158 5734,'-26'12'0,"-5"-3"0,12-9 0,10 0 0,18 0 0,39 0 0,5-9 0,-10 6 0,3-1-1169,-4-6 1,0 0 1168,7 2 0,1 0 0,7 0 0,0 0-566,5-4 1,1 0 565,-16 6 0,0 1 0,1-1-378,1-2 0,0-1 1,2 0 377,3 1 0,0 0 0,1-1 0,-3 0 0,0 1 0,4-1 0,3 0 0,4 0 0,1 0 0,-4 0 0,2 0 0,-2-1 0,2 2-284,-2 0 1,4 0 0,-1 1 0,-4 0 283,-1-1 0,-4 1 0,1 1 0,5 0 0,1 1 0,-2 0 0,-3 0 0,0 0 0,0 0 46,1 0 0,1 0 1,-1 0-47,-1 1 0,-1 1 0,0-1 0,0-2 0,0-1 0,0 0 0,-2 2 0,0 0 0,-1-1-26,0-1 0,0 0 0,0 0 26,-2 1 0,0-1 0,-1 0 0,-4 0 0,0 0 0,-1 0 0,2-1 0,1-1 0,-2 1 0,13-2 0,2-2-21,-6-2 1,4-2 0,-3 2 20,1 2 0,0-1 0,-7-1 0,3-2 0,-4 2 0,-5 3 0,-2 1 0,8-5 0,0 0 0,-7 2 0,0-1 0,7-1 0,-1-1 0,-2 3 0,0 0 0,3-2 0,2 0 0,-7 6 0,3 0 0,-2 1 0,5-4 0,1 2 0,9-1 0,-1 2 0,-17 3 0,-3 2 0,-5 1 0,0 0 0,2-1 0,1-1 383,13 2 0,3 0-383,6-4 0,2-1 0,0 5 0,-1-1 263,-3-3 1,-2 1-264,-13 2 0,-3 2 0,-5-1 0,0 0 1350,3 0 0,-1 2-1350,23 1 0,-2 0 0,-7 0 689,-8 0-689,6 0 112,-21 0-112,12 0 0,-13 0 0,7 0 735,0 0-735,0 0 205,-7 0-205,5 0 0,-20-5 0,11 4 0,-13-8 0,0-15 0,-1-1 0,-16-19 0,-1 2 0,-8-14-559,-1 6 1,-2-4 558,5 6 0,1-1 0,-2 5 0,-1-2 0,2 1 0,-3-10 0,3 0 0,2-3 0,0-2 0,-3 3 0,1-1 0,2-1 0,0 0 0,0 2 0,0 0 0,-3 0 0,1 1 0,6 3 0,0 1 0,-7 0 0,0 2 0,7 7 0,0 2 0,-3 2 0,0 1-91,-4-24 91,-1 10 0,-1 17 0,-3 2 0,-8-1 0,-11-13 0,8 41 0,7 2 0,-8 8 0,-8 7 1106,6 0-1106,-12 4 0,4 0 0,-14-3-336,-1 3 336,21-7 0,0-2 0,0-2 0,-1-1 0,-7 4 0,0 0-418,-1-4 1,0 0 417,-7 2 0,-1 0-508,-3 0 0,-2 1 508,1 1 0,-1 0-868,14-2 0,-2-2 0,1 1 868,-17 3 0,-1 1 0,16-3 0,-1 0 0,-1 0-193,3-1 0,0-1 0,0 1 193,-2 3 0,-1 0 0,0-1-88,-2-2 1,0 0 0,0-1 87,0 1 0,0 0 0,-10-1 0,14-2 0,-8 0 0,-6 0 0,-2-1 0,-1 1 0,0-1 0,5 0 0,5 0 0,-4 0 0,6 0 0,1 0 0,-2 0 0,-8 0 0,9 0 0,-5 0 0,-6 0 0,-2-1 0,-1 1 0,0 0 0,1 0 0,3 0 0,5 1 0,7-1 0,-21 2 0,10 1 0,2-1 0,-4 0 0,10 0 0,-2-1 0,-2-1 0,0 1 0,3 1 0,2-1 0,-8 3 0,3 0 0,2 0 0,-1-1 0,1 0 0,0 0 0,0-1 0,0 1 0,2-1 0,0 1 0,1-1 0,-1 1 0,2-1 0,0 1 0,1-1 0,1 1 0,-13 2 0,2 0 0,1 0 0,2 0 0,1 0 0,-1 1 0,-7 2 0,-1 1 0,4 0 0,-3 1 0,2 1 0,14-2 0,-1-1 0,7 1 0,8-2 0,4 2 0,-26 10 1586,15-12-1586,9 2 1783,1-4-1783,14-4 1591,-6 8-1591,8-8 774,-1 13-774,1-12 0,-1 12 0,-7-8 0,6 0 0,1 3 0,2-8 0,14 8 0,-7 2 0,8 14 0,0 35 0,0 2-309,0-20 1,0 2 308,4-6 0,0 1 0,-4 2 0,1 0 0,6 1 0,1 0 0,-3 2 0,-1-1 0,1 1 0,0 0 0,2-2 0,0 0 0,-2-1 0,-1 0 0,1-2 0,0-1 0,-1-2 0,-1 0 0,-3 1 0,0-1 0,4-2 0,-1 0-173,-1 32 173,6-4 0,-8 0 0,0-4 0,0 1 0,0-23 0,0 0 0,0 21 0,0-3 0,0-7 0,7-1 0,-5-5 0,5-4 0,-7-1 0,7-5 0,-5 4 0,6-7 0,-8 6 605,7-3-605,-5-3 185,5-3-185,-7 4 0,0-11 0,0 12 0,0-14 0,0 8 0,0-11 0,0 11 0,0-13 0,0 18 0,0-10 0,0 6 0,0-10 0,0-5 0,0-9 0,0-11 0,0-7 0,0-13 0,0 3 0,0-4 0</inkml:trace>
  <inkml:trace contextRef="#ctx0" brushRef="#br0" timeOffset="16777">19282 5340 5734,'31'-10'0,"26"-1"0,-20 1 0,3-1-987,8 3 1,3 0 986,3-2 0,6 1 0,-13 2 0,6 1 0,1 0 0,-2-1-680,9 0 1,-2-1-1,5 0 680,-3 1 0,5-1 0,0 1 0,-2 0 0,-10 1 0,-1 1 0,0 0 0,0 0 0,0-1 0,-1 0 0,2-1 0,4 1 0,-4 0 0,5 0 0,3 0 0,0 0 0,-1 0 0,-3 0-303,2-1 1,-3 1 0,-1-1 0,2 1-1,3-1 303,-5 1 0,2-1 0,1 0 0,2 1 0,-1-1 0,-2 1 0,-2 0-42,9-1 0,-4 1 0,0 0 0,-1-1 0,2 1 42,3-2 0,1 0 0,0-1 0,0 1 0,0 1 0,-2 0 0,-2 1 0,2-1 0,1 1 0,3-1 0,-13 2 0,3-1 0,2-1 0,1 1 0,0-1 0,-1 1 0,-1 0 0,-2 0 0,6 0 0,-3 0 0,0 1 0,-1-1 0,1 1 0,3-1 0,0-1 0,3 1 0,2-1 0,-1 1 0,0-1 0,-3 1 0,-3 0 0,4-1 0,-3 1 0,-2 0 0,-1 0 0,0 0 0,-2 0 0,0 0 0,-1-1 0,0 1 0,-1 0 0,10-2 0,0 0 0,-1 1 0,-1-1 0,-2 0 0,-1 0 0,0 0 0,-2 1 0,-5 0 0,0 1 0,-2-1 0,0 0 0,11-3 0,-2 0 0,0 0 0,-5 3 0,0 0 0,-2 0 0,-5-2 0,-1 1 0,0-1 0,16-1 0,-1 0 0,-8-1 0,-2 1 0,-6 2 0,-2 0 0,-5 0 0,-3 1 0,-2 2 0,-1 0 807,4-1 1,-3 1-808,5 0 2210,7-5-2210,-30 9 1569,1-3-1569,-1 4 316,-14 0-316,-11 0 6,-9 0 0,-14-5 0,7-1 0</inkml:trace>
  <inkml:trace contextRef="#ctx0" brushRef="#br0" timeOffset="17292">26061 4006 5734,'-31'-24'0,"33"24"0,2-7 0,45 33 0,-13-13 0,2 0-573,3 5 1,2 0 572,10-2 0,1 0-364,0 0 0,0-1 364,4-2 0,0-1 0,-7-3 0,-1-2 0,0 1 0,-2-1 0,-14-4 0,0 0 0,30 11 0,-29-12 0,3 12 0,-27-9 0,-3 10 778,-17 1-778,-15 19 0,-6 0 0,-3 4 0,5 0 0,-1 2-37,1-5 1,-3 2 0,2-1 36,-5 10 0,2-1 0,2 3 0,1 0 0,0-5 0,1 1 0,6 2 0,2-2-195,-1-7 0,1-2 195,3-2 0,1-2 0,-9 15 0,1-6 0,15-15 0,-6-19 0,6-19 0,-8-29 0,1-21 0,8 26 0,-1-6 0,0-3 0,-2-9 0,0-5 0,-1 1 0,2 6-258,-1 0 1,0 5 0,0-5 257,-1 0 0,0-7 0,-2-1 0,1 3 0,1 9 0,-2-8 0,-5 5-183,-6 6 0,-5 0 1,1 6 182,3 6 0,-2 5 0,-18-15 0,-1 12 0,-3 37 0</inkml:trace>
  <inkml:trace contextRef="#ctx0" brushRef="#br0" timeOffset="17875">21630 3469 5734,'0'-44'0,"0"10"0,0 19 0,0 18 0,0 13 0,7 30 0,2 17-400,-1-22 0,1 1 400,-1 3 0,0 3 0,-2-1 0,-1 3 0,1-2 0,2 5 0,0-1 0,-4-7 0,-2 2 0,2-5 0,3-5 0,0-2-85,-3 4 1,1-2 84,12 13 0,-8 0 0,6-30 0,1-9 0,10-7 0,7-9 0,4-3 0,27-10 38,-19 6 1,0-2-39,-4-1 0,-1 0 0,-6 2 0,0 0 0,3 0 0,0-1 22,21-16-22,-1 13 0,-14-7 0,-3 17 0,-14-7 0,-2 9 0,-23-6 0,-10 1 0,-16 0 0</inkml:trace>
  <inkml:trace contextRef="#ctx0" brushRef="#br0" timeOffset="18530">22804 3117 5734,'0'-16'0,"0"1"0,-8 14 0,-8 25 0,-10 11 0,0 21-455,-5 0 455,13 2 0,-6-1 0,7-5 0,1-11 0,7-5 112,1-10-112,8 0 0,8-15 0,8-6 0,17-11 0,10-9 0,6-1 0,1 0 0,-1-4 0,1 9 0,-14 5 0,0 1 0,11 1 0,-11 4 0,-2 4 0,1 11 0,13 26 0,-21 3 0,-3 17-963,-16-5 963,-16-3 0,-16 4-99,6-31 0,-6-1 99,-16 7 0,-8-3 0,-6-7 0,-2-4 0,3 2 0,1-5-668,3-12 0,3-6 668,-11-13 0,14-11 0,10-13 0,9 7 0,15-12 1081,2 17-1081,14-1 193,10 13-193,8 5 0,16 7 1566,1 13-1566,8-2 0,7 21 0,-13-14 0,-4 10 0,-16-18 0,-15 3 0,-9-8 0,-9 4 0,-7-5 0</inkml:trace>
  <inkml:trace contextRef="#ctx0" brushRef="#br0" timeOffset="29766">3704 3500 5734,'-9'10'0,"2"-9"0,7 12 0,0-6 0</inkml:trace>
  <inkml:trace contextRef="#ctx0" brushRef="#br0" timeOffset="31483">3903 3252 5734,'0'-15'0,"0"3"0,-8 2 0,6 10 0,-12 20 0,-3 26 0,5-8 0,-2 6-398,-1 10 1,-3 7 397,4-8 0,-2 7 0,-1 1 0,2-3-779,-1 3 0,1-2 1,-2 4 778,3-13 0,-3 4 0,1 1 0,-1-2 0,2-2 0,-3 11 0,2-4 0,-1 3 0,-1-1 0,-1 3 0,1 0 0,1-3 0,1 2 0,1-2 0,0 0 0,3-7 0,-1 2 0,1-2 0,1-5-275,-2 15 1,2-7 274,3-11 0,0-2-25,3-6 0,1-3 25,-4 13 0,8-11 0,0-25 0,0-7 0</inkml:trace>
  <inkml:trace contextRef="#ctx0" brushRef="#br0" timeOffset="31783">3688 3428 5734,'38'41'0,"-8"11"0,-3-4 0,1 6-2831,-7 4 1,0 2 2830,-3-17 0,2 0 0,-1 2 0,0 4 0,1 1 0,0 0 29,1 1 1,2-1 0,-1 0-30,0-1 0,0-1 0,0 0 0,0 1 0,0-1 0,0-1 109,-2-4 0,-1-2 0,1 0-109,9 17 0,-1-2-95,-3-7 1,0 0 94,3 0 0,1-2 0,-11-15 0,0-2 0,21 24 595,-45-62 0,3-16 0,-21-28 0</inkml:trace>
  <inkml:trace contextRef="#ctx0" brushRef="#br0" timeOffset="32078">3357 4409 5734,'-17'0'0,"8"-4"0,17-2 0,25-4 0,-2 2 0,4 1-582,9-1 0,4 0 582,5-5 0,2 0 0,3 3 0,0-1 0,-4-2 0,0 0 0,12 0 0,-3 1 0,-21 3 0,-2 1 0,6-3 0,-5 2 278,-1 4-278,-14 0 0,-17 5 0,-11 5 0,-14 0 0</inkml:trace>
  <inkml:trace contextRef="#ctx0" brushRef="#br0" timeOffset="32413">4944 3955 5734,'-9'-11'0,"2"1"0,14 0 0,2-1 0,23 1 0,3 0 0,22-5 0,1 3-454,-18 3 1,1-1 453,-3 2 0,1 0 0,10-3 0,0 1 0,-10 2 0,-1 0 0,3 0 0,-1 1 0,19-3 0,-10 4 219,-16 1-219,-9 5 0,-7 0 0,-8 9 0,-9 3 0,-9 9 0</inkml:trace>
  <inkml:trace contextRef="#ctx0" brushRef="#br0" timeOffset="32759">4845 4347 5734,'-26'5'0,"3"-4"0,21 4 0,11-5 0,31 0 0,-8-4 0,2-1-623,11-1 1,2 0 622,10-4 0,2-1-352,-16 3 1,2 0 0,-1-1 351,3 0 0,1 1 0,-1-1 0,-2 0 0,0 0 0,-1 0-199,22-4 0,-2 1 199,0 1 0,-4 1 0,-15 2 0,-2 0 0,-1 3 0,-5 0 0,-4 0 0,-9 5 770,-15 5-770,-9 5 1413,-2 2-1413,-13 7 128,-1-7 1,-3 3-1,-4-5 1</inkml:trace>
  <inkml:trace contextRef="#ctx0" brushRef="#br0" timeOffset="33997">7392 3086 5734,'-8'-10'0,"7"64"0,-7 7-1266,11 0 1,2 5 1265,-5-2 0,1 1 0,4-19 0,1 1 0,-2 0 0,-3 3 0,-1 0 0,1 1 0,3-3 0,2 1 0,-1-1 0,-4-1 0,-2 0 0,3-2 0,4 19 0,2-4 0,-3-6 0,-1-3 136,1-6 0,0-3-136,-2-5 0,1-3 0,3 24 0,-5-16 513,5-21-513,-7-27 0,0-20 0,0-20 0,0-7 0</inkml:trace>
  <inkml:trace contextRef="#ctx0" brushRef="#br0" timeOffset="34553">7276 3066 5734,'33'-21'0,"8"0"0,15 10-911,5 11 911,-21 6 0,1 4 0,-3 6 0,-1 4 0,2 0 0,-2 7 0,-8 5 0,-2 6 0,-3 0 0,2 5 0,-6 2-296,-4-2 0,-1 4 0,-7-3 296,-8 3 0,-7 1 0,-3-3 0,-4 4 0,-3-4 0,-8 2 0,-3 0 0,7-7 0,-1 1 0,-1-4 0,-5-4 0,-1-4 136,0 3 0,1-3-136,-9 1 0,-1-3 0,28-36 415,10-12-415,10-11 0,21-9 0,4-5 371,-9 24 0,5 2-371,11-7 0,4 3-247,-7 8 0,3 3 247,10 3 0,0 5 0,-13 8 0,-2 6 0,15 18 0,-1 9 0,-17-6 0,-2 3 0,10 14 0,-5 3 0,-18-7 0,-5 1 0,-3-3 0,-6 2 0,-10 20 0,-12 2 0,-9-6 0,-6-2-462,-2 1 0,-4-4 462,-5-11 0,-2-8 0,8-17 0,0-5 0,-23 3 0,23-12 0,2-4 0,-9-10 0,-4-11 0,15-5 172,7-5-172,2-5 606,8-9-606,7 10 252,1 1 1,8 19-1,0 4 1</inkml:trace>
  <inkml:trace contextRef="#ctx0" brushRef="#br0" timeOffset="34979">8615 3717 5734,'-9'-5'0,"9"0"0,24-6 0,18 1 0,-7 0 0,4 0-543,6 2 0,2-1 543,3-3 0,1-1-339,6 3 0,0-1 339,-6-1 0,-1-1 0,3 2 0,0 0 0,-6-2 0,-2 1 0,-3 4 0,-1 0 0,-7-2 0,-2 0 0,18-1 0,-17 0 0,-9 2 0,-15 4 0,-9-1 0,-9-3 0,-8 3 0</inkml:trace>
  <inkml:trace contextRef="#ctx0" brushRef="#br0" timeOffset="35219">9244 3014 5734,'0'25'0,"0"21"0,-1 5 0,2 6-2831,2 7 1,1 2 2830,-3-17 0,-1 2 0,1-1 0,3 1 0,2 0 0,-1 4-19,-3-1 1,0 4 0,0-1 0,1-2 18,2-2 0,1-2 0,-1 2 0,-1 12 0,-2 2 0,2-6 0,3-5 0,0-4 0,-2-7 0,0-2 0,-1-5 0,1-3 0,9 16 0,-12-15 0,13-20 0,-6-7 0</inkml:trace>
  <inkml:trace contextRef="#ctx0" brushRef="#br0" timeOffset="35904">9955 3190 5734,'16'-37'0,"-6"6"0,-3 10 0,-7 20 0,0 8 0,-7 0 0,5-8 0,-6-24 0,8-8 0,0-12 0,8-7 0,8-6 0,9 20 0,5 1-313,0 7 1,3 3 312,7-3 0,3 5 0,-7 12 0,1 6 0,0 2 0,0 5 0,23 19 0,-26-5 0,-3 5 0,-8 9 0,-4 5 0,-1 0 0,-3 2 0,-5 8 0,-4 2 0,0-1 0,-4 0 0,-4-2 0,-4 0 0,-4 13 0,-3-1 0,-1-18 0,0-2 0,-2 8 0,-1-5 0,-14-6 0,12-11 0,3-33 0,23-1 0,12-26 0,14 3 0,7-4 0,-9 19 0,2 3 0,30-4 0,-30 15 0,0 7 0,22 21 0,-13 22 0,-23-15 0,-3 8 0,-4 13 0,-4 10 0,-4-4-300,-5 1 0,-5 0 300,1 1 0,-2 4 0,-7-5 0,-19 4 0,-6-8 0,8-13 0,-2-1-264,-11 7 0,0-5 264,14-18 0,1-5 0,-28 5 0,15-12 0,1-18 0,8-26 0,15 0 1154,11-20-1154,23 4 0,10 17 599,7 4-599,15 21 0,11 27 0,-14-9 0,-6 20 0,-24-13 0,-13 5 0,5-1 0,-7 1 0</inkml:trace>
  <inkml:trace contextRef="#ctx0" brushRef="#br0" timeOffset="37160">11691 2280 5734,'0'-10'0,"0"0"0,0-1 0,0 15 0,0 12 0,0 25 0,1-1 0,-1 8 0,-1 0-944,-2 14 0,-1 4 944,2-17 0,0 3 0,0 3 0,-1 1 0,-2-4 0,-2 2 0,0 2 0,1-2 0,0-2 0,0 2 0,1-3 0,1 0 0,-2 2 0,1-1 0,-1 2 0,-1 1 0,1 0 0,-1-2 0,-1 8 0,0-1 0,0-2 0,1-3 0,0 2 0,1-3 0,-1 2 0,-3 9 0,-2 3 0,2-7 0,1-2 0,2-6 0,2-8 0,1-1 0,-1-3 0,2-1-68,3-5 0,0-2 68,-7 25 0,5-8 0,-5-13 0,7-6 0,0-6 0,7-27 0,-5-6 0,5-23 0</inkml:trace>
  <inkml:trace contextRef="#ctx0" brushRef="#br0" timeOffset="37775">12568 3014 5734,'0'-15'0,"0"4"0,0-4 0,7 0 0,-5-1 0,5-10 0,-7 0 0,0-10 0,-7-9 0,-2 6 0,-8-2 0,-14 25 0,-4 7 0,-22 27-323,27-4 0,1 5 323,-4 9 0,0 6 0,0 3 0,0 4-1269,-1 2 0,2 2 1269,5 3 0,2 2 0,0-1 0,3 0-172,6 0 1,6 1 171,5-6 0,2 3 0,2-3 0,0 3 0,4-1 0,6 12 0,5-3 0,12 3 0,15-8 0,1-18-51,15-2 51,-14-22 0,2-4 0,-8-1 0,-1-2 110,13-2 1,-2-3-111,12-7 0,-2-4 0,-15-1 2476,-2-4-2476,-6-1 0,-9-4 478,6 3-478,-19-8 0,10 8 0,-21-3 76,7 4-76,-8 1 0,-8-1 0,-1 0 0</inkml:trace>
  <inkml:trace contextRef="#ctx0" brushRef="#br0" timeOffset="38319">13378 2838 5734,'-9'-10'0,"16"-9"0,12 6 0,21-16 0,10 12-1252,-18 5 1,2-1 1251,2 0 0,3 0 0,9 2 0,1 1-84,-2-3 1,0 0 83,6 0 0,1 1 0,-5 4 0,1-1 0,15-8 0,-1 1 0,-22 8 0,0 2 0,11-7 0,-5 2 0,-13 5 0,4-8 0,-36 12 0,-19-7 0,-14 13 0,-17 2 0</inkml:trace>
  <inkml:trace contextRef="#ctx0" brushRef="#br0" timeOffset="38637">13709 2291 5734,'0'24'0,"7"8"0,2 33-1187,0-20 1,-1 3 1186,-3 13 0,-1 4 0,1-19 0,0 2 0,0 3 0,-1 4 0,0 3 0,0 2 0,0-4-486,2 3 0,0-3 0,1 2 486,-2-3 0,1 2 0,1-1 0,-2-4 0,4 15 0,-1-5 0,0-2 0,1-2 0,-1-13 0,0-1 305,1-2 0,-1-2-305,1 17 0,6-11 0,-14-15 0,7-10 247,-8-20 0,0-13 1,0-14-1</inkml:trace>
  <inkml:trace contextRef="#ctx0" brushRef="#br0" timeOffset="39477">14866 2332 5734,'-9'-5'0,"2"0"0,7-6 0,7 1 0,2 0 0,15-1 0,2-8 0,14 2 0,3-13 0,-8 10 0,1-1 0,-4-2 0,-1-2 0,-1 3 0,-2 1 0,11-18 0,-22 23 0,-1 5 0,-7 20 0,-1 18 0,-8 20 0,0 19-409,0-25 0,0 1 409,0 5 0,0 0 0,0 5 0,0 0 0,-1 2 0,2 0 0,2-4 0,1 0 0,-3 1 0,0 0 0,2-6 0,1-2 0,0-3 0,0-2 0,-4-1 0,1-3 0,7 19 0,-8-7 0,0-15 0,0-10 0,0-2 0,0-21 0,0 0 0</inkml:trace>
  <inkml:trace contextRef="#ctx0" brushRef="#br0" timeOffset="39744">14916 3179 5734,'-17'0'0,"16"0"0,10-9 0,46-2 0,0-10-434,-12 11 1,2-1 433,-7 1 0,-1 0 0,4 2 0,1 0 0,11-7 0,-1 1 0,-14 7 0,-3 0 0,3-5 0,-4 0 209,5 2-209,-21-1 0,-9 6 0,-11 0 0,-14 5 0,-1 0 0</inkml:trace>
  <inkml:trace contextRef="#ctx0" brushRef="#br0" timeOffset="40211">16404 1898 5734,'-33'9'0,"0"7"0,0 15 0,0 6 0,7 4 0,10 1 0,16 13 0,9-24 0,15 7 0,9-33 0,9-5 0,0-10 0,-1-15 0,-16-7 0,-1-14 0,-7-15 0,-15 19 0,-4-6 0,-15 37 0,-7 2 0,6 22 0,-13 5 0,5 17 0,-7 2 0</inkml:trace>
  <inkml:trace contextRef="#ctx0" brushRef="#br0" timeOffset="40580">16272 2921 5734,'27'43'0,"3"-3"0,-28-9 0,5-9 0,-14-7 0,-17-11 0,-4-8 0,-12-11 0,-1-26 0,14-8 0,3-13 0,24 6 0,24-1 0,3 23 0,14 5 0,-1 38 0,-5 23-327,-14-4 0,-1 6 327,-2 6 0,-3 3 0,-5 8 0,-2 2-484,1 1 1,-3 1 483,-8 1 0,-4 1 0,-4 3 0,-4-1 0,2-2 0,-3 1-536,-11 1 0,-3 0 536,4-4 0,-2-1 0,-5-2 0,-2-1 0,1-2 0,0 0 0</inkml:trace>
  <inkml:trace contextRef="#ctx0" brushRef="#br0" timeOffset="50229">3473 9102 5734,'-17'10'0,"1"-4"0,6-16 0,10-11 0,10-25 0,1 14 0,1-3-708,1-10 1,0-3 707,10-10 0,2-3-495,-10 13 1,-1-3 0,1 0 494,5-5 0,3-1 0,-2-1 0,0-2 0,-2-1 0,0 0 0,1-3 0,-1 0 0,1 1 0,-1 2 0,1 1 0,-2 0 0,-3 2 0,-1 1 0,-1 1-327,-1 4 1,-1 2 0,-1 1 326,3-17 0,-2 3-208,-2 10 1,-1 3 207,-4 10 0,1 2 335,3-1 0,-1 3-335,-6-4 1638,7 1-1638,-8 24 317,7 9 1,-12 2-1,3 4 1</inkml:trace>
  <inkml:trace contextRef="#ctx0" brushRef="#br0" timeOffset="51163">3241 7562 5734,'-42'11'0,"9"-2"0,16-13 0,25-7 0,17-14 0,2 7 0,3-1-504,7-4 0,2-1 504,2-4 0,2 0 0,2 4 0,0 0 0,-3-4 0,-1 1 0,-3 7 0,-1 2 0,-6-3 0,-3 2 0,20-8 242,-8-3-242,-12 13 0,3 2 0,-14 20 0,-1 15 0,1 17 0,6 19 383,-11-26 0,2 4-383,7 10 0,4 7 0,-1-5 0,1-4 0,0 1-256,-2 2 0,2 4 1,-2-8 255,18 12 0,-8-2 0,-7-19 0,-3-2 0,-6-14 0,-1-1 0,-14-10 0,-11 0 767,-24-10-767,-17 0 0,18 0 0,-2-1-283,-6 1 0,-2 0 283,1 0 0,-3 0 0,1 0 0,-4 0 0,3 0 0,-7-3 0,1 0-392,-15 0 1,1 0 391,21-2 0,4 0 0,1 4 0,2 1-18,-23-10 18,10 0 0,16 3 0,1-3 519,14 5-519,-6 4 827,15-3-827,2 3 21,7-4-21,0-5 0,7-1 0,-5-9 0,20-6 0,-4-11 0,15-5 0,0-4-322,0-6 0,-14 14 0,-4-2 1</inkml:trace>
  <inkml:trace contextRef="#ctx0" brushRef="#br0" timeOffset="60844">3291 1702 5734,'0'11'0,"0"45"0,0-20 0,0 3-246,0 18 0,0 1 246,-1-11 0,2 0-387,2 2 0,1 1 387,-4-3 0,2-1 0,5-5 0,1 0-42,-4 8 1,1-2 41,11 11 0,-11-22 0,0-4 0,9-6 221,-12-5-221,5-15 704,-7-7-704,0-10 424,8 1-424,-6 0 0,5-1 0,-7 1 0</inkml:trace>
  <inkml:trace contextRef="#ctx0" brushRef="#br0" timeOffset="61348">3043 2477 5734,'49'35'0,"-24"-13"0,0 2 0,0 2 0,0 1-502,0 8 1,-1 1 501,-3-2 0,0 1 0,4 4 0,-2-1 0,-9-6 0,0-1 161,6-2 1,-2-2-162,1 24 165,5-27-165,-15-10 0,-2-35 0,-7-20 0,0-8 0,0-5 0,4 10 0,-1-1 156,-2-20 0,0 0-156,6 22 0,1 3 0,-3 0 0,-1 3 0,5-25 0,-1 15 0,-8 6 0,-15 6 0,-3 16 0,-15 6 0,-15 23 0,4 6 0,12-6 0,-1 1 0,-18 14 0,-6-8 0,15 7 203,1-12-203,16 3 0,1-10 0,7 5 0,8-5 0,9 6 0,9-1 0,8 0 0</inkml:trace>
  <inkml:trace contextRef="#ctx0" brushRef="#br0" timeOffset="61713">4614 1671 5734,'49'-30'0,"-6"49"0,-17 19 0,-5 9 0,-6 4 0,-2 3-843,3 4 1,-1 0 842,-2-14 0,-2-1 0,-2-4 0,0 0 264,3-3 0,0 0-264,0 10 0,0-2 277,7 5-277,-3 9 0,-9-53 0,-7-10 0,0-11 0</inkml:trace>
  <inkml:trace contextRef="#ctx0" brushRef="#br0" timeOffset="62262">4647 2384 5734,'28'17'0,"1"1"0,22 19 0,-4-5 0,0 0 0,-17-10 0,-1-1 0,11 9 0,-1-2 0,1-1 0,-7-2 0,-7-13 0,-2-3 0,-15-14 0,-2-10 0,1-11 0,-7-16 0,14-5 0,-6-9 0,8-1-256,-1-1 256,1 2 0,0 9 0,-1 6 0,-7 10 0,6 5 0,-13 10 0,5 1 0,-14 10 256,-10 9-256,-8 8 0,-23 13 0,-11-3-331,22-7 0,-1 0 331,-3-4 0,-1-1 0,0 3 0,1 0 0,3-3 0,1 0-24,3-1 1,2-2 23,-18 4 0,10-7 0,7-4 0,22 9 0,5 3 0,23 13 0,-1 2 0</inkml:trace>
  <inkml:trace contextRef="#ctx0" brushRef="#br0" timeOffset="64492">5391 1577 5734,'28'34'0,"1"-1"0,-4 5 0,1 1 0,6 0 0,1 1-1057,-4 5 0,0 2 1057,4 2 0,1 0 0,-1 2 0,0 2 0,-3 5 0,-2 3-397,-6-19 1,1 0 0,-3 2 396,-4 2 0,-3 1 0,2 0 0,3 4 0,2 1 0,-3 0 0,-4 1 0,-2 1 0,0 0-226,2 1 0,1 0 0,-1 0 226,-1 1 0,-1-1 0,-1 0 0,0-1 0,-2-1 0,0 1 0,1-1 0,-1 0 0,-1 0-320,-3-2 0,-2-1 0,1 0 320,2 0 0,1 0 0,-2-1 0,-3-3 0,-1-2 0,1 1 40,3 1 1,2-1 0,-2 2-41,-2 10 0,-2 1 0,0-2 0,3-10 0,0-2 0,-1 2 105,-1 7 0,-1 2 1,-1-4-106,-3 5 0,0-4 0,4 0 0,-2 0 325,-4-1 1,-2 1-326,3 0 0,1-1 0,-4-1 0,-1-1 0,-3 0 0,0 0 0,3-5 0,0 0 351,-3 0 1,0 0-352,0-3 0,0 0 0,3-1 0,0-2 0,-6 0 0,-2 1 0,-2 11 0,-2 0 0,0-12 0,-2-1 0,-8 11 0,-2-2 0,4-14 0,-1-2 0,-2 1 0,-2 0 0,-1-2 0,-4 2 0,2-1 0,-4 4 0,-2 0-76,2-5 0,-3 0 1,2-2 75,-4 3 0,0-3 0,-6-3 0,-2-1 0,0 0 0,-1 0 0,-5-2 0,-3-1-111,20-7 1,-1-1-1,-1 0 111,-2 0 0,1 0 0,-3-1 0,-4 1 0,-2-2 0,0-1-269,-3-1 0,0-1 0,-1 0 269,-1 2 0,-2 0 0,1-3 0,-2-2 0,-1-3 0,1 1 0,2 1 0,1 1 0,-1-2 0,1-1 0,-1-1 0,0-1 0,3 1 0,0-2 0,0 0 0,0-2 0,0-1 0,1-1-202,4 0 0,0-1 0,1-2 202,2-2 0,0-3 0,1-1 0,3 0 0,0-2 0,-1-3 0,3-3 0,-1-3 0,0-2 0,2 1 0,-3-3 0,1 0 0,0-2 0,7 1 0,-2-2 0,2 0 0,2 0 0,-2-3 0,4 1 0,1-2 0,4-2 0,2-1 0,-1-5 0,-3-4 0,-2-4 0,0-2 0,3 3 0,0-4 0,3 2 0,-1-4-154,2 5 1,-1-4 0,1 1 0,2 3 153,3 1 0,3 3 0,0 1 0,3 1 0,2 0 0,-1 1 0,0-1 0,0 1 0,2 0 0,2 0 0,1-1 0,2 1 0,0-1 0,1 1 0,3-1 0,1-3 0,2 0 0,2 0 0,1 0 0,3 0 0,1 0 0,0-2 0,1 1 0,3-1 0,3 0 0,3 1 0,0-1 0,-3 0 0,0 0 0,2 1 0,4-1 0,2 1 0,0-1 0,-2 0 0,-1 0 0,1 1 0,1 0 0,1 1 0,1 0 0,3 1 0,1 1 0,1 1 0,-3 1 0,0 1 0,2 1 0,4 2 0,2 1 0,0 0 0,0 3 0,0 0 0,1 1 0,1 0 0,1 1 0,1 1 0,1 1 0,1 2 0,0-1 0,-3 0 0,0 0 0,0 1 0,2 2 0,0 1 0,0 0 427,-4 0 1,0-1-1,-1 2-427,17-10 0,-1 2 0,0 0 0,0 1 86,-4 3 1,2 2-87,5-2 0,2 2 0,-2 1 0,5 0 0,-14 10 0,6 0 0,1 0 0,-3 2 0,0 0 0,-1 2 0,2 0 25,2 0 1,4-1 0,-1 1 0,-4 2-26,16-1 0,-3 2 0,-16 3 0,0 0 0,0 2 168,13 0 1,-1 2-169,4-1 0,-1 3 0,-6 7 0,-1 1 0,0-2 0,-2 1-48,-5 5 0,-2 1 48,-3 1 0,-1-1 0,0 1 0,-1 0 0,-6 2 0,0-1 331,-1-1 0,0-1-331,-1 1 0,0-1 0,20 1 0,12-2 0,-13-9 0,14 0 0,-14 5 687,-9-5 1,2 1-688,-7 4 0,-2-1 0,3-3 0,-1-1 0,19 9 1033,-31-7-1033,-8 7 619,-10-3-619,-14 4 0,-2 5 0,-8 1 0</inkml:trace>
  <inkml:trace contextRef="#ctx0" brushRef="#br0" timeOffset="65212">1439 1422 5734,'7'-16'0,"10"1"0,45 10 0,-3 4 0,5 2 0,-20 1 0,0 2 0,2 0-684,12 2 0,3 1 1,-3 1 683,-12 0 0,-3 1 0,2 0 0,4 1 0,0 1 0,0-1-283,15 5 1,-1 1 282,-1 0 0,-1-1 0,-7-2 0,-2 1-225,-9 1 1,-1-1 224,-1-2 0,-1-2-78,-7 1 1,0-1 77,26 5 1282,-17-9-1282,-4-2 1127,-19-4-1127,5 0 0,-23 0 0,-2 0 0</inkml:trace>
  <inkml:trace contextRef="#ctx0" brushRef="#br0" timeOffset="65594">2414 1019 5734,'-13'45'0,"-1"0"0,1 0 0,-1 0 0,0 0 0,0-1 0,0 0 0,0-1 0,-1 0-1072,-9 20 0,1-2 1072,5-6 0,1-1 0,-7-4 0,0-2 14,6-9 1,1 0-15,-3-3 0,0-1 435,-6 18-435,2-3 0,7-18 0,1-2 1067,7-14-1067,1-1 555,1-9-555,-2-1 14,-8-1 1,-7 2-1,-1 4 1</inkml:trace>
  <inkml:trace contextRef="#ctx0" brushRef="#br0" timeOffset="71678">7011 2125 5734,'0'37'0,"-7"3"0,-2-3 0,1-4 0,-1 3 0,-7 21-311,11-17 0,1 1 311,-4-9 0,1 2 0,2 20 0,1 1 0,-4-14 0,-1 1-308,1 20 1,0-1 307,0-21 0,-1-1 0,0 7 0,2 0-15,2-5 1,0 2 14,-6 18 0,0 2 0,10-17 0,-1 0-340,-9 14 0,0-1 340,6-16 0,0-3 0,1-1 0,-1 0 0,-3 2 1,2-1-1,5-4 0,0 2 0,-7 18 0,1 2 0,6-17 0,0-1 0,-3 15 0,1-1 0,3-17 0,0-1 0,-1 0 0,2 0 0,2 0 0,1 0 0,-3 1 0,0-1 0,2 0 0,1 0 0,0 0 0,0 0 0,-4 1 0,2-1 0,5-1 0,0 2 0,-2 13 0,-1 0 0,4-8 0,1 0 0,-1 8 0,1 1 0,-1-10 0,0-1 0,0-1 0,1 0 0,2 5 0,2 0 0,-4-2 0,0 0 0,2 3 0,2 1 0,3 15 0,-1-1 0,-5-12 0,0 1 23,10 9 0,-1-2-23,-10-16 0,0-3 0,3-2 0,0-2-90,0 0 0,0 1 90,6 28 0,14-5 0,-14-1 0,13-9 0,-5 4 0,7-9 0,0 4 0,0-4 0,8-1 0,-14-13 0,2-1 0,1-6 0,1-2 0,2 7 0,0-2 0,-2-8 0,3-1 0,5 2 0,5 3 0,-2-3 0,2-1 0,2 0-65,-1 0 1,5 2 0,-4-4 64,-1-3 0,0-1 0,3-1 0,4-1 0,-1 0 0,12 1 0,2-1-304,-7-1 1,3 0-1,-3-1 304,9-3 0,-2 0 0,-19 0 0,1 0 0,0 0 0,-3-3 0,1 0 0,0 1 0,4 2 0,0 0 0,0 0 0,-4-2 0,-1-1 0,1 0-127,2 3 1,-1 1 0,1-2 126,15-1 0,1 0 0,2 3 0,0 1 0,-6-4 0,0-1 0,6 2 0,0 0 0,-6-1 0,0-2 0,-14 0 0,1 0 0,0-1 0,18 0 0,-1-2 0,-15 0 0,2-1 0,-1-1-304,1 1 0,-1 0 1,1-1 303,0 1 0,0 0 0,1-1 0,3-2 0,1 0 0,-1 0-168,-1 2 1,-1 1-1,1-1 168,2-2 0,0-1 0,1 0 0,-1 2 0,0 0 0,0 1 0,1-1 0,0 0 0,5 0 0,1-1 0,5-1 0,1 0 0,-3 1 0,-11 1 0,-2 2 0,-1-1 0,4 0-56,-2-2 0,3 1 1,1-2-1,0 1 1,-1 1 55,-1-1 0,1 1 0,-1 0 0,-1 0 0,-2 0-120,0-1 0,-2-1 0,-1 1 0,2 0 120,10-1 0,4 0 0,-2 0 0,-6 0 0,-4-1 0,-5 0 0,0 0 0,1 3 0,1 0 0,-2-1 0,-3-1 0,-1-2 0,1 1 0,4 3 0,0 0 0,0 0 0,-4-3 0,-1 0 0,1 0 0,4 1 0,0 0 0,0 0 0,-1-1 0,-2 0 0,2-1 0,0 1 0,1 0 0,3-1 0,-1 0 0,4-2 0,1 0 0,-3 1 0,3-1 0,-3 0 0,3-1 0,-4 1 0,3-1 0,-1 0 0,0 0 0,-4-1 0,-1 0 0,-1 0 0,-2 0 0,6-2 0,-2 1 0,0-2 0,7-4 0,1-2 0,-4 0 0,8-1 0,-2-2 0,-14 0 0,1-2 0,-3 1 0,11-4 0,-1 1 0,-11 3 0,1-1 0,-4 1 258,-2-2 1,-1 2-259,4 0 0,-1 0 0,-6 4 0,0 1 0,3 0 0,-1 0 0,-6 0 0,-1 0 513,4 2 0,-2-1-513,-6-2 0,2-2 0,22-14 0,3 1 0,-14 9 0,-1 0 349,-3 2 1,2-1 0,-1 2-350,6 0 0,-1 2 0,-6 0 0,0-1 0,3 0 0,-1 0 0,-2 3 0,-2-1 430,2-1 0,-1 0-430,-4 3 0,0 1 0,0-4 0,-1-1 0,22-16 0,-25 17 0,0-1 0,17-21 0,-22 20 0,0-2 0,12-12 0,-1-3 0,-11 8 0,0-1 6,15-11 0,0 0-6,-13 12 0,-2 0 0,1 0 0,0 0 0,0 2 0,-1 0 0,-3-2 0,-1 1 0,1 3 0,-1 1-10,1-5 0,-1 0 10,-3 3 0,0-1 0,-1-2 0,0-1 0,-3-3 0,-2-1-568,2-1 1,-1 0 567,0-6 0,0-2 0,1-1 0,-1-1-238,-3-2 0,-1-1 238,4-4 0,-1 0 0,-6-1 0,0 0 0,2 0 0,1 1 0,-4-1 0,0 1 0,0 2 0,0 1 0,0 3 0,0 1-19,0 1 1,0 0 18,-4 4 0,1 1 0,2 2 0,0 0 0,-6 0 0,-1 0 0,4 5 0,-1 0 0,-3 1 0,-1-1 0,-2-9 0,-2 1 0,1 12 0,-1 1 53,1-7 1,-2 3-54,-17-13 0,-2 13 0,-10-6 0,-6 11 0,20 16 0,1-1 0,-24-13 0,20 18 0,0-1 0,-19-15 0,19 15 0,-1 1 0,0 0 0,0 0 0,0-2 0,-2 0 693,-5 2 1,-1-1-694,4-1 0,-1-1 0,-3 1 0,-1-1 0,1 1 0,0-1 0,-4 1 0,0-1 155,3 1 1,-1-1-156,-6 3 0,1 0 0,5 0 0,1 1 0,-6-1 0,-1 0 0,3 5 0,0-1 0,-3-3 0,-1 0 0,-3 6 0,-1 1 0,5-3 0,-3 1 0,-3 1 0,-5 1 0,2 1 0,12 1 0,2 1 0,-3 0-250,-1 0 0,-3-1 1,-1 1-1,2 0 250,-6 0 0,2 0 0,-1 1 0,-3 1 0,0-1 0,-1 1 0,-3-1 0,-1-1 0,-1 0-458,1 2 0,-1 0 1,0 0 457,2 0 0,-1 0 0,-3 0 0,13 2 0,-3-1 0,-2 1 0,1 0 0,4 1 0,0-1 0,4 1 0,-1 0 0,-2 0-232,-2 0 0,-3 0 0,-1 0 0,2 0 0,3 1 232,-11 3 0,5 0 0,-2-1 0,-4-2 0,-1-1 0,1 1 0,1 2 0,0 1 0,1 0 0,-1-3 0,0-1 0,1 1-23,-1 2 0,1 1 0,0 0 23,2-2 0,1 0 0,-1 1 0,3-1 0,0 0 0,0 1 0,2 0 0,1 1 0,1-1 0,1 0 0,1-1 0,0 0 0,5 2 0,0 0 0,0 0 0,1 0 0,0 0 0,-2 0 0,-14 3 0,-4 0 0,3 0 0,16-4 0,2 0 0,-2 0 0,-16 4 0,-3 0 0,5-1 0,1-3 0,3-1 321,-5 2 1,1 1-322,3 0 0,0-1 0,-4-1 0,1 0 0,2 1 0,0 0 0,-2 1 0,-1-1 0,0 1 0,1 0 0,4 3 0,-4-1 0,2-2 0,-4 0 0,3 1 0,0 4 0,-3 1 0,10-5 0,-6-1 0,-1 1 0,8 0 0,-6 5 0,2 0 0,2-3 0,-4-1 0,5-1 0,1-1 0,3 0 0,-5 2 0,1-1 370,3-1 0,1 0-370,0 3 0,-1-1 0,-3-2 0,-1 0 0,2 2 0,-4 0 0,7-3 0,-6 1 0,-1-1 0,5 1 0,3 0 0,3-1 0,-2 2 81,-18 2 0,-4 1 0,6-1-81,8 0 0,6-1 0,6-2 0,1 0 340,-3 2 1,0-1-341,7-3 0,1 0 0,0 1 0,0 1 0,4-1 0,0 1 835,-26 3-835,2 4 0,8 0 0,-1-3 0,0 7 0,1-3 0,7 0 0,7-1 0,0-1 0,-6 0 0,7-1 0,-1 3 749,-15 9-749,13-7 1254,-9 6-1254,21-9 510,-1 1-510,-5 0 79,12 4-79,-5-4 0,8 5 0,-1-5 0,8-1 0,2-5 0,7 0 0,0 5 0,0 1 0</inkml:trace>
  <inkml:trace contextRef="#ctx0" brushRef="#br0" timeOffset="73673">7541 5867 5734,'-17'-6'0,"8"-3"0,2 3 0,14-4 0,2-1 0,15 1 0,2-5 0,13-1 0,6-2 0,-8 1 0,2-1-527,5 0 1,6 0-1,-1-1 527,-5 2 0,0-1 0,2 1-621,10-2 1,2 0 0,1 0 620,1-2 0,1 0 0,1 1-431,-11 4 0,0 1 0,1-1 1,0 1 430,1-1 0,1 1 0,0 0 0,0-1 0,3-1 0,1 1 0,0-1 0,1 0-143,2 0 1,1 0-1,0 1 1,1-1 142,-11 2 0,1 1 0,0-1 0,0 0 0,0 1 0,0 0 0,0 1 0,1-1 0,-1 1 0,1-1 0,1 1 0,1-1 0,1 1 0,-1 0 0,-1 0 0,9-2 0,-1 1 0,1 0 0,4-1 0,-10 4 0,3-1 0,3-1 0,-1 1 0,-2 1 0,-2 0 0,-4 1 0,-2 1 0,-2 0 0,1 0 0,3 0 0,1 0 0,4 0 0,0-1 0,0 1 0,-1 0 0,-5 1 0,8 1 0,-5 0 0,0 1 0,1 0 0,2 0 0,0-1 0,1 1 0,4 0 0,-10 1 0,4-1 0,1 1 0,1 0 0,-2 0 0,-2 1 0,-2 0 0,-2 0 0,-1 1 0,1-1 0,2 1 0,1-2 0,1 0 0,2 1 0,1-1 0,-1 0 0,-1 0 0,8 0 0,-1 0 0,0 0 0,0 0 0,1 0 0,-8 0 0,0-1 0,1 1 0,0 0 0,0-1 0,-1 0 0,1 0 0,0 0 0,0 0 0,-1 0 0,1 0 0,-2 0 0,9-1 0,0 1 0,-1 0 0,-2 0 0,-3 0 0,-2-1 0,-2 1 0,-2 0 0,0-1 0,-2 1 0,-2 0 0,2 0 0,2-1 0,0 0 0,3 1 0,1-2 0,-2 1 0,-2 0 0,-2-2 0,-2 1 0,-1 0 0,2-1 0,12 0 0,3 0 0,-1 1 0,-5-1 0,-5-1 0,-4 0 0,1 0 0,0 1 0,0 0 0,0 0 0,-4 1 0,-1-1 0,-1 0 0,1 0 0,0 1 0,-1 0 0,17-3 0,-1 1 0,-1 0 0,1-1 0,-11 3 0,1-1 0,-2 1 0,5-1 0,0 1 473,-10 0 0,2-1 1,-5 2-474,-3 1 0,-3 0 0,1-1 0,0-1 582,-4 3 1,0 0-583,26-5 0,-2-1 0,7-4 0,-18 4 0,9 1 0,-22 5 1869,0 5-1869,0 0 315,0 0-315,-7 0 784,20-5-784,-24 4 181,24-3-181,-28-1 0,6 4 0,-29-4 0,1 14 0,-35 8 0,5 9 0,-16 5 0</inkml:trace>
  <inkml:trace contextRef="#ctx0" brushRef="#br0" timeOffset="89767">10319 2425 5734,'0'-10'0,"0"-5"0,7-1 0,2-10 0,0 0 0,6-5 0,-6 5 0,8-4 0,-1-6 0,1 7 0,0-5 0,-1 9 0,1 3 0,-1-3 0,1 9 0,-1-4 0,8 4 0,-6-5 0,6 5 0,-7 1 0,-1 5 0,1 4 0,7-3 0,-6-1 0,6-2 0,7-7 0,-10 7 0,17-3 0,-12 5 0,7-5 0,0 3 0,0-7 0,0 7 0,15-12 0,-11 12 0,3-8 0,-16 10 0,-7 4 0,-1 2 0,1-1 0,-1-1 0,1-4 0,-1 4 0,1 2 0,-1 4 0,1 0 0,-1-5 0,1 4 0,7-8 0,-6 7 0,13-7 0,-12 8 0,5-8 0,-8 8 0,1-4 0,7 5 0,1-4 0,8 2 0,-7-2 0,5 4 0,-12-5 0,19 4 0,-17-3 0,10 4 0,-15 0 0,1 0 0,-1 0 0,1 0 0,-8 4 0,6-3 0,-6 4 0,0-1 0,6 2 0,-6 5 0,8-1 0,14 5 0,-11-4 0,19 4 0,-21-4 0,13-1 0,-12 0 0,4-4 0,-6 8 0,0-12 0,-1 12 0,-7-8 0,6 4 0,-6 0 0,8 1 0,-1-6 0,-7 9 0,6-7 0,-13 8 0,20 4 0,-11-6 0,6 11 0,-3-12 0,3 12 0,1-7 0,6 4 0,-15-6 0,6 0 0,-6-4 0,8 4 0,-8 0 0,6-4 0,-14 9 0,14-9 0,-6 4 0,0-4 0,6-6 0,-13 5 0,5-5 0,-7 6 0,-7-6 0,-2-5 0,-8-1 0,1-13 0,-1 12 0,-7-7 0,6 4 0,-6 4 0,0-8 0,-2 8 0,-7-4 0,0 5 0,0 0 0,0 0 0,7 0 0,3 0 0,6 0 0,30 0 0,0 0 0,20 0 0,-2 5 0,-5-4 0,14 8 0,-5-8 0,13 13 0,-13-12 0,27 17 0,-23-17 0,16 12 0,-22-8 0,0 4 0,-7 0 0,5-4 0,-13 3 0,6-8 0,-7 4 0,-1-5 0,1 0 0,-1 0 0,-6-5 0,-3-5 0,-7-1 0,0-14 0,-15-1 0,12-2 0,-12 3 0,8 6 0,5 3 0,-13-5 0,6-4 0,0 7 0,1-1 0,8 9 0,-7-1 0,5 1 0,-13 0 0,14-1 0,-14 5 0,13-3 0,-13 8 0,6-3 0,-15 4 0,-1 0 0,-1 0 0,-5 0 0,5 4 0,-7 2 0,0 4 0,-22 14 0,9-5 0,10-5 0,0 2 0,-8 4 0,-11 1 0,13 0 0,-1-5 0,-4 3 0,19-7 0,-3-2 0,22-1 0,9-8 0,9 4 0,7-5 0,1 0 0,-1 0 0,1 0 0,7 5 0,1-4 0,9 3 0,6-4 0,-5 0 0,13 0 0,-6 0 0,0 0 0,6 0 0,-13 0 0,-2 0 0,-2 0 0,-12-4 0,4 3 0,1-4 0,-5 5 0,5-5 0,-1 4 0,3-8 0,15 3 0,-6-4 0,12 0 0,-12 4 0,-2 1 0,-2 1 0,-12 3 0,5-4 0,-8 5 0,1 0 0,-15 0 0,-4-5 0,-15 0 0,1-6 0,-1 1 0,1-5 0,-1 4 0,1-9 0,-1 4 0,-7-5 0,6-4 0,-6 3 0,15-3 0,-6 4 0,6 1 0,0 3 0,1 3 0,8 3 0,-7 5 0,5-3 0,-13 8 0,6-3 0,-7 8 0,-1 2 0,-7 9 0,-9-4 0,-2 4 0,-12 0 0,15-5 0,-1 1 0,-29 11 0,25-12 0,0 0 0,1 3 0,1-2 0,-19 2 0,-3 7 0,24-10 0,9-4 0,8 3 0,-1-8 0,1 4 0,7-1 0,-13 2 0,11 9 0,-13-4 0,7 4 0,8-4 0,-6-1 0,6-4 0,-8-2 0,1 1 0,-1-4 0,1 8 0,7-3 0,9 0 0,9-2 0,15-4 0,1 0 0,9 0 0,-1 0 0,7 0 0,2 0 0,8 0 0,0 0 0,-8 0 0,20 0 0,-16 0 0,11 0 0,-9 0 0,-13 0 0,13 0 0,-21 0 0,12 0 0,-14 0 0,1 0 0,5 0 0,-12 0 0,5 0 0,-15-4 0,-2-2 0,-7-9 0,0-1 0,0 0 0,0-8 0,0 7 0,0-9 0,0 6 0,0-1 0,0-4 0,0 7 0,0-6 0,0 8 0,0-9 0,0 8 0,0-3 0,-7 14 0,-2 2 0,-8 13 0,-7-2 0,6 8 0,-21 0 0,12-4 0,-28 13 0,11-6 0,9-4 0,-2 1 0,-8 3 0,0 0-279,4-4 0,1 1 279,-5 3 0,2-2 0,-14 0 0,15-1 0,1-4 0,15-6 0,3 0 0,21-5 0,11 0 0,17-5 0,7-5 0,14-1 0,-2-4 0,19 4-255,-31 4 1,0-1 254,4 3 0,1-1 0,11-4 0,0 0 0,-9 4 0,-1 1 0,-2-3 0,-1 1 528,19 1-528,-20 2 0,-2 4 0,-1 0 0,-14 0 0,6 0 539,-8 0-539,-6-5 0,-3 18 0,-7-5 0,0 22 0,0-13 0,0 2 0,0-8 0,0-1 0,0 0 0,0 1 0,-7 4 0,-10 1 0,-9 4 0</inkml:trace>
  <inkml:trace contextRef="#ctx0" brushRef="#br0" timeOffset="101881">18058 10642 5734,'-17'14'0,"-14"12"0,11 1 0,-11 4 0,21-24 0,3-9 0,7-19 0,7 1 0,10-6 0,1 4 0,14-3 0,1 5 0,2 3 0,12 7 0,3 6 0,-15 5 0,3 2 0,5 3 0,-1 3 0,-6 1 0,-2 2 0,0 2 0,-6 3 0,-9 18 0,-5 2 0,-21 9 0,-2-3 0,-12-9 0,-4 1 0,-6 7 0,3-14 0,0-2 0,3-1 0,1-4 0,22-10 0,4-11 0,22-11 0,9-5 0,31 1 0,-9 9 0,-8 11 0,0 4-239,8 9 239,-21 0 0,-4 5 0,-10 5 0,-7 3 0,4 21 0,-14-17 0,-6 0 0,-21 17 0,6-26 0,-6-1 0,-21 11 0,-6-2 0,7-7 0,-2-2-416,-11 6 1,0-2 415,15-10 0,2-3 0,2-4 0,2-2 0,-23 5 0,2-10 0,15-5 0,9-5 0,17-1 0,8-9 0,16-1 219,1-9-219,7 8 851,1-7-851,7 3 0,-6 4 0,6 2 0,-22 10 0,-4 5 0</inkml:trace>
  <inkml:trace contextRef="#ctx0" brushRef="#br0" timeOffset="102647">17429 10176 5734,'-9'-36'0,"2"9"0,7 17 0,-7 34 0,5 33 0,-4-1 0,-2 12 0,0-1-1123,2-8 0,0 0 1,-1 3 1122,1-10 0,0 4 0,-1 2 0,0-1 0,0-3-449,-1 4 0,0-1 1,-1-1-1,1 1 449,0 2 0,0 0 0,-1 1 0,1-1 0,0-1 0,0 0 0,-1 0 0,1 3-115,0-2 1,-1 3 0,1 2 0,0-2 0,1-4 114,1-3 0,1-2 0,1-2 0,-2 2 0,-1 9 0,-2 1 0,1-1 0,3-6 0,3 12 0,2-8 0,-4-9 0,1-3 0,3 0 0,0-5 0,-8 3 0,-1-18 264,-7-44 0,-1-25 1,1-12-1</inkml:trace>
  <inkml:trace contextRef="#ctx0" brushRef="#br0" timeOffset="103263">16057 11045 5734,'-44'-6'0,"5"-3"0,23 3 0,6-14 0,10 3 0,10-13 0,6 4 0,8-5 0,19 2 0,6 4 0,-18 12 0,2 3 0,14 1 0,7 3 0,-8 7 0,-11 10 0,-4 7-209,11 7 0,-5 6 209,-16-2 0,-8 4 0,-8 22 0,-9 4 0,-3-13 0,-4 1 0,-6 14 0,-8-2 0,-13-6 0,-3-6-306,13-14 0,-1-2 306,-11 5 0,1-4 0,-4-5 0,3-12 0,14-15 0,10-20 391,8-3-391,16-17 0,16 8 0,11-4 0,1 22 0,7 7 0,3 7 0,1 8 0,-5 0 0,-3 8 0,8 19 0,-9 9 319,-25-12 1,-6 4-320,-4 24 0,-6 3 0,-5-22 0,-4-2-310,-14 12 1,-3-2 309,9-17 0,-5-2 0,-9 0 0,-7 1 0,1-4 0,-7 0 0,0-3 0,-5 8 0,3-6 0,-12-12 0</inkml:trace>
  <inkml:trace contextRef="#ctx0" brushRef="#br0" timeOffset="105810">11658 1515 5734,'-14'-24'0,"2"1"0,-19-8 0,6 2 0,-9 7 0,1-8 0,-7 8 0,-17-12 0,4 15-131,20 4 0,1 2 131,-17 1 0,-8 2 0,5 1 0,-12 7 0,13-2 0,-14 4 0,14 0 0,-13 0 0,5 0 0,26 4 0,0 1 0,-4-2 0,0 1 0,0 5 0,-1 1-284,-3-1 0,-1-2 284,1 1 0,-1 1 0,1 3 0,0 0 0,-1-4 0,1 1 0,0 5 0,-1 2 0,1-3 0,0 0 0,3 2 0,0 1 0,-3-1 0,2 1 0,8-1 0,1 1-79,-3 0 1,2-1 78,-19 12 0,0 2 0,8-2 0,9 8 0,9-2 0,-7 25 0,3-17 0,12-8 0,-1-1 0,-7 10 0,8 4 0,-1 0 0,1-3 0,7 7 0,-6-7 0,13 7 0,-5-3 0,7 10 0,-8 0-39,7 5 39,-7 0 0,8-27 0,0 1 0,0 1 0,0 0 0,4 4 0,0 0-9,-4 3 1,1 0 8,6-2 0,1-1 0,-3 3 0,-1 0 0,0 0 0,1-1 0,3-1 0,-1 0 0,-2 2 0,-1-1 0,4-1 0,1-1 0,-1-2 0,0 0 0,0 2 0,1-1 0,3-3 0,0 0 0,-3-1 0,0 0 77,3-3 1,0 1-78,0 6 0,0 0 0,1-9 0,0 0-106,-1 7 1,1-1 105,19 15 0,-7 4 0,-5-18 0,1 0 0,-4-7 0,1 0 0,2 6 0,0 0 0,13 15 0,8-5 0,-6-1 0,12 0 0,-4-4 0,-1 0 0,6-7 0,-6-4 0,15 0 0,-6 5-70,-19-20 1,1 0 69,-4 2 0,0 0 0,4-2 0,1-1 0,-2 0 0,2 1 0,13 6 0,1 1 0,-11-6 0,0 0 0,11 6 0,-1-1 0,-13-6 0,-2-1 0,5 1 0,0-1 0,-3-2 0,0 0 0,5 1 0,3-3 0,13-1 0,2-3 0,-12-2 0,2 0-102,16-2 0,0-2 102,-20 0 0,-1-2 0,6 1 0,1 0 0,-3 1 0,0-2 0,4 0 0,-1-2 0,-4-1 0,2-2 0,-1-2 0,3 0 0,-2-2 0,8-3 0,0-1-843,-7 2 1,2 0 0,-3 0 842,6-3 0,1-1 0,-6 0 0,3-3 0,0 0-319,-1 0 1,0-1 0,-1-1 318,3 0 0,-1 0 0,-1-1-14,-6 3 1,-2-1 0,-1-1 13,9-7 0,-3-3 0,-3-3 0,-2-1 0,-3 3 0,-2-2 0,-7 0 0,-5-1 0,0-12 339,-1-4-339,-7-6 0,-1 0 0,1-5 0,-8 0 0,-1 29 0,-1-1 0,-5-29 0,1 30 0,1 0 0,-4-29 0,0 0 0,0-5 907,0 31 0,0 0-907,-3-3 0,-1 0 0,0-3 0,-2 1 0,-5-3 0,-1 1 0,3-1 0,-1-1 367,-9-6 0,0 0-367,5 3 0,0 1 0,-9-7 0,-2 1 0,4 6 0,0 0 0,-3-5 0,-2 1 0,2 6 0,-1 1 0,0-2 0,0 0 0,1 4 0,-1 1 0,0 2 0,0 0-45,0 1 1,0-1 44,1 3 0,-1 0 0,1 0 0,-2 0 0,-16-14 0,-2 0 0,8 10 0,-2 0-277,5 7 1,-3-1 0,1 2 276,-11-6 0,2 3 0,-2-1 0,0 0 0,-7-1 0,-1 2 0,16 11 0,0 1 0,-2 2 0,-1 1 0,0 0 0,-2 2 0,0 0 0,-1 1 0,-1 2 0,0 1 0,-1 2 0,-3 1 0,-13-2 0,-5 1 0,4 1 0,13 5 0,2 0 0,-1 1-212,-15-1 1,-1 1 0,4 2 211,4 5 0,4 1 0,-5-1 0,2 2 72,10 3 0,0 1-72,1-3 0,0 1 0,7 4 0,1 0 136,0-5 0,0 1-136,-21 14 0,1-9 953,0 9-953,20-13 1292,-2 6-1292,23-7 695,7 9-695,-6-3 246,13 12-246,-5-7 0,7 13 0,0-4 0</inkml:trace>
  <inkml:trace contextRef="#ctx0" brushRef="#br0" timeOffset="107672">8830 9484 5734,'-7'26'0,"5"0"0,-5-6 0,0-4 0,-3-1 0,-6-14 0,7-11 0,1-12 0,8-13 0,0-2 0,8-9 0,1-1 0,15 0 0,-5 12 0,2 1 0,16-8 0,-14 11 0,2 3 0,30 2 0,5 23 0,-6 16 0,-1 24-368,-35 18 368,-5-24 0,-2 1 0,-5 6 0,-3 2 0,2 3 0,-2 1-930,-6-2 1,-2 0 929,2 0 0,-3-1 0,-2-4 0,0-2-15,-1 27 15,-6-15 0,13-2 0,-5-31 299,7-6-299,22-43 1925,-2 6-1925,20-12 18,1 21-18,-6 9 0,5 16 0,1 16 0,-7 15-213,-12-9 1,-3 3 212,-5 2 0,-2 3 0,1 4 0,-3 0 0,-4 2 0,-2 1 0,1 2 0,-3-1-311,-8 2 1,-3-1 310,1 0 0,-2 0 0,-5-2 0,-3-1 0,-2-4 0,-1-2 0,1-3 0,-2-2 0,-1-5 0,-3-3 0,-10-1 0,0-6 0,-12-4 0,12-10 0,2-7 0,7-16 0,-12-9 397,28-23-397,-4 17 0,15-17 0,0 23 649,0 5-649,0 0 0,0 10 0,8 1 0,1 10 0,8 0 0</inkml:trace>
  <inkml:trace contextRef="#ctx0" brushRef="#br0" timeOffset="108334">9905 8730 5734,'0'21'0,"8"14"0,-7 3 0,0 10-1116,0-3 0,2 8 0,-1 2 1,-1-3 1115,-3 10 0,0-1 0,-1 4 0,1-12 0,0 3 0,0 2 0,1 2 0,-2-1 0,1 3 0,-2 3 0,1-1 0,-1-1 0,1-3 0,-1 0 0,-1-3 0,1-1 0,0 3 0,2-2 0,0 3 0,1 0 0,0-2 0,-2-6 0,-2 6 0,0-6 0,0-1 0,2-3 0,0-2 0,0-1 0,-1 11 0,-1-3 0,1-5 0,1-4 1134,3 19-1134,0-8 714,0-23-714,0-15 0,0-23 0,14-34 0,5-14 0</inkml:trace>
  <inkml:trace contextRef="#ctx0" brushRef="#br0" timeOffset="108724">10451 9308 5734,'7'-20'0,"3"8"0,6 3 0,1 9 0,-1 0 0,1-5 0,-8 0 0,-2-24 0,-14 9 0,-2-9 0,-15 18 0,-2 20 0,-14 9 0,3 18 0,2 9-527,9-8 1,2 2 526,2-1 0,-1 4 0,6 0 0,6 10 0,5-1 0,1-1 0,3-1 0,8 0 0,3-1 0,-3-5 0,6-2 0,27 9 0,7-4 0,-17-16 0,2-3 0,23 3 0,3-6-188,-23-15 0,0-3 188,2-2 0,1-4 0,-3-3 0,-2-3 0,27-10 0,-2-10-41,-15-5 41,-9 0 0,-9-5 0,-15 4 0,-1-4 0</inkml:trace>
  <inkml:trace contextRef="#ctx0" brushRef="#br0" timeOffset="110210">11195 8740 5734,'-26'-31'0,"-5"-5"0,6 4 0,-16-8-757,-9-1 757,25 19 0,-1 1 0,-5-2 0,-2 0 0,-14-9 0,-2 0 0,8 6 0,-1 0-391,-14-5 1,0 1 390,18 7 0,1 2 0,-3 2 0,-1 1 0,-7-8 0,-1 1 0,9 10 0,-1 0 0,-11-5 0,1 2 81,17 12 1,0 1-82,-20-1 0,-2 2 0,15 1 0,-1 1-302,-14 1 0,0 2 302,14 3 0,1 1 0,3-2 0,1 1 0,0 5 0,1 2 0,2-3 0,1 0 0,0 2 0,0 0 31,0 0 0,0 1-31,0 1 0,0 1 0,0 0 0,0 1 0,0 3 0,0 1 0,0 1 0,0-1 0,-1 0 0,1 1 0,0 3 0,0 1 0,1-3 0,-2 2 0,-10 12 0,0 2 0,8-8 0,0 0 0,-4 5 0,-1 0 0,1 2 0,1-1 0,12-8 0,-1-1 0,-8 8 0,1 0 0,9-7 0,2-2 0,-1 0 0,0 0 0,0 3 0,1 2 0,-1-1 0,0 1 0,0 2 0,1 0 0,2 0 0,1 0 0,1-2 0,0 0 0,3 1 0,1 1 0,-10 26 0,2 5 0,19-13 0,1 5 0,-4 4 0,1 3 0,6-8 0,1 4 0,0-2-622,-3-9 1,0-2 0,1 0 621,1 23 0,2-4 0,3-18 0,0-1-114,-4 2 0,1-1 114,6-6 0,1 2 0,0 18 0,1 0 0,-1-20 0,2-1 0,6 16 0,-1 0 0,-6-19 0,1-2 0,5 0 0,1 1 0,-4 2 0,2-1 0,5-3 0,2 0 0,0 1 0,0 0 0,3 1 0,2-1 0,2-4 0,1 0 0,-4 3 0,1-3 0,6-4 0,1-3 0,-1 4 0,2-1 0,-1-3 0,2-2 0,1 1 0,1 0 0,-4-1 0,0 0 0,0-4 0,0 0 0,0 2 0,1 0 0,-1-5 0,0 0 129,0 3 1,0-2-130,0-5 0,0-1 0,0 5 0,0-2 0,4-4 0,0-2 0,-3 0 0,0 0 0,2 0 0,1-1 0,-1-3 0,2-1 0,13 3 0,2-1 0,-8-2 0,0 0-625,12 0 1,-1 0 624,-14 0 0,-2 0 0,2-2 0,-1-1 933,-1 3 0,3-1-933,16-7 0,1-2 0,-14 6 0,0 0 0,8-7 0,4-2 0,-10 2 0,2 0 0,-1-2 0,12-6 0,-1-1-128,-10 5 0,1-1 1,-3 0 127,7-4 0,-7 0 0,11-11 0,-2 0 0,-8 0 0,1 0 67,-8-5-67,6 0 0,-21-6 0,12 1 0,-13-5 0,7 4 0,-7-4 0,-3 0 0,-7 16 0,0-1 0,-2-6 0,-1 0 0,0 2 0,0 0 0,-1 2 0,-2 1 0,-1-19 0,0 19 0,-1-1 0,1-23 0,-1 20 0,-1 1 0,-6-12 0,14-3 0,-13 3 0,5-5 0,-7-4 0,0-2 0,0 10 0,0-2 0,1 12 0,-2 0 698,-2-14 0,-1-1-698,0 15 0,-1-1 0,-10-17 0,-1-2 0,6 12 0,-1 0 136,-6-9 1,-4-5-137,5 14 0,-1-3 0,-1-2 0,-1 5 0,-2 0 0,-1 4 0,-1-3-36,1-1 1,0-4 0,-2 2-1,2 6 36,-10-7 0,0 9 0,4 18 0,-1 3-96,-11 0 1,-1 3 95,-24-2 0,25 12 0,1 3 0,-10 9 0</inkml:trace>
  <inkml:trace contextRef="#ctx0" brushRef="#br0" timeOffset="112910">7094 11138 5734,'-9'-11'0,"-6"6"0,13-5 0,2 5 0,10-6 0,21 1 0,-4-5 0,29-6 0,-5 0-368,8-9 368,-27 16 0,0 1 0,20-13 0,4 1 0,-13 4 0,-10 0 0,-2 10 0,-13-8 0,-8 17 0,-20-7 0,-15 9 0</inkml:trace>
  <inkml:trace contextRef="#ctx0" brushRef="#br0" timeOffset="113209">7078 11417 5734,'12'-5'0,"9"-5"0,36-11 0,-25 8 0,2 0-461,-1-3 1,2 1 460,5-1 0,1 1 0,-7-1 0,0 1 0,3-1 0,-1 1 0,23-12 0,-23 10 0,0 0 0,9-6 298,11-2-298,-45 14 0,-6 7 0,-21 4 0</inkml:trace>
  <inkml:trace contextRef="#ctx0" brushRef="#br0" timeOffset="115739">4696 11716 5734,'0'-10'0,"-7"4"0,5 6 0,2 15 0,17 21 0,-5-7 0,1 4-504,7 5 1,1 3 503,-4 7 0,1 2 0,5-2 0,2 2 0,-7-6 0,2 1 0,-2-3 0,6 5 0,-2-2 0,3 6 0,-2-3 242,1 3-242,-7-19 0,-8-7 0,6-10 0,-14-14 0,-1-16 0,-9-22 0,-7-25 0,3 5 0,2-5 0,5 11 0,1-1-130,-1-2 0,1-3 0,1 5 130,3 5 0,2 3 0,-1-7 0,0 3 0,0-4 0,0 11 0,0 15 0,7 11 0,10 19 0,9 17 0,14 25 0,-19-18 0,0 2 284,4 8 0,0 1-284,-4-2 0,0 0 0,3 1 0,0 1 0,-6-5 0,-1 0 0,3-3 0,0 0 0,13 16 0,-7-7 0,-9-14 0,-17-19 0,-10-18 0,-6-31 0,-8-20-345,15 24 1,0-2 344,-7-1 0,0-2 0,7 0 0,0-1 0,-3 3 0,0-1 0,7 1 0,1 0 0,-1 4 0,3 0 0,4 1 0,3 1 0,4-18 544,8 3-544,-1 13 0,8 1 0,2 10 0,14 5 0,-5 11 0,13 5 0,2 15 0,1 6 366,-15 7 0,0 8-366,-2 3 0,0 2 0,-3-1 0,-2 1-189,0 1 0,-3-1 189,7 11 0,1 1-30,-9-3 30,-1-8 0,-7-1 0,-8-5 0,6-5 0,-14-5 0,7-6 377,-16-14-377,-1-2 31,-7-10-31,-1-3 0,-7-3 0,6-3 0,-6-1 0</inkml:trace>
  <inkml:trace contextRef="#ctx0" brushRef="#br0" timeOffset="119502">7706 2652 5734,'0'11'0,"0"-19"0,0 0 0,0-36 0,0 5 0,0-17 0,0 4 0,7-4 0,3-6 0,0 17 0,3-1 0,0 9 0,0 0-190,-1-8 0,2 1 190,17-13 0,-5-4 0,7 3 0,-17 27 0,1 0 0,0 0 0,-1 0 0,0 1 0,1-2 0,10-11 0,1 1 0,-5 13 0,0 0 0,6-11 0,-1 2 0,13-10 0,-1 1 0,2 1 0,8 5 0,-1 4 0,-6 2 0,4 4 0,-4-5 0,6 9 0,-6-3 0,12 0 0,-19 7 0,5-7 0,-10 14 0,-5 1 0,0 0 380,5 4-380,-13-4 0,13 0 0,-12 8 0,5-2 0,-8 9 0,1-5 0,-1 4 0,8-8 0,-13 3 0,11 0 0,-13 2 0,8 4 0,0-5 0,-1 4 0,1-4 0,-1 5 0,1 0 0,-1-4 0,1 3 0,-1-9 0,1 9 0,-1-8 0,1 8 0,-1-8 0,1 8 0,14-4 0,-11 5 0,12 0 0,-16 0 0,1 0 0,-1 0 0,1 0 0,-1 0 0,1 0 0,-8-5 0,6 4 0,-6-3 0,7 4 0,8 0 0,-5 0 0,5 0 0,-8 0 0,1 0 0,-1 0 0,8 0 0,2 0 0,0 4 0,-3 2 0,1 0 0,2 3 0,14-3 0,-12 4 0,11 5 0,-21-4 0,13 9 0,-5-4 0,7 0 0,0 4 0,0-4 0,-7 4 0,5-4 0,-5 4 0,14 5 0,-5-6 0,-2 9 0,-9-12 0,-7 5 0,7-5 0,-6 4 0,6-9 0,-8 0 0,1-2 0,-1-8 0,-6-6 0,-3-2 0,-7-17 0,7 2 0,-5-9 0,13-4 0,-13 3 0,5 1 0,-7 5 0</inkml:trace>
  <inkml:trace contextRef="#ctx0" brushRef="#br0" timeOffset="120791">10484 709 5734,'17'-5'0,"-8"9"0,6 12 0,1 11 0,2 13 0,6 7 0,-7 10-428,7 5 428,-6-4 0,6 3 0,-15-9 105,6-4-105,-6-8 0,0-14 0,-1-1 0,-16-36 0,-1-4 0,-7-36 0,6-5 0,3-2-4,7-9 4,0 5 0,0 5 0,0 5 0,0 6 0,0 9 0,7 6 0,3 6 0,13 9 0,3 1 0,0 9 327,5 11-327,-13 11 0,14 20 0,-14 11 0,13 5-332,-12 9 332,5-3 0,-8-1 0,1-1 0,-1-9 0,-7-10 0,-1 2 0,-8-34 0,0 2 0,-8-55 0,7 2 0,-3 11 0,0-2 332,4-29-332,7 5 0,1-1 0,-7 25 0,2 2 0,7-23 0,2 5 0,-3 17 0,7 5 0,1 5 0,-1 6 0,8 4 0,-5 1 0,5 9 0,7 1 0,-11 14 0,19 21 0,-21 5 0,6 15 0,-8-8 0,1 4 0,-8-4 0,6 4 0,-13-5 0,12 1 0,-12 4 0,6-4 0,-8 4 0,7-5 0,-5-4 0,5-1 0,-7-5 0,0-9 0,0 2 0,0-13 0,0 4 0,0-14 0,0-6 0,0 2 0,0 0 0</inkml:trace>
  <inkml:trace contextRef="#ctx0" brushRef="#br0" timeOffset="129431">10451 854 320,'61'0'0,"1"0"0,-1 0 0,1 0 0,-1 0 0,1 0 0,-1 0 0,1 0 0,-1 0 0,0 0 0,-1 1 0,0-1 0,0 1 0,0 0 0,1-1 0,2 1 0,1-1 0,2 1-25,-9-1 0,2 0 1,2 0-1,1 0 0,0 0 1,2 1-1,0-1 1,0 0-1,1 0 0,-1 0 1,0 0-1,-1 0 1,0 0 24,-1 0 0,0 0 0,-1 0 0,1 0 0,0 0 0,0 0 0,-1 0 0,1 0 0,-1 0 0,1 0 0,-1 0 0,1 0 0,-1 0 0,6 0 0,-1-1 0,1 1 0,1 0 0,-1-1 0,0 1 0,-1 0 0,0-1 0,0 0 0,-2 1 0,0-1 0,-2 0 0,4 0 0,0 0 0,-1-1 0,0 1 0,-1-1 0,-1 1 0,-2-1 0,-2 0 0,-3 1 0,-2-1 0,9 0 0,-4 1 0,-3-1 0,-1 0 0,-2 0 0,0 0 0,16-3 0,-2 0 0,-2 0 0,-2 0 0,-9 2 0,-1 0 0,-3 0 0,-1 1 0,3-2 0,-2 1 0,-3-1 0,12 0 0,-4-1 0,-16 3 0,-3-2 834,21-6-834,-17 4 2644,-14 2-2644,-2 4 1652,-15-5-1652,-9-1 604,-16 1-604,-3 0 0,-12 5 0,5 0 0,-7 9 0,8-2 0,1 8 0</inkml:trace>
  <inkml:trace contextRef="#ctx0" brushRef="#br0" timeOffset="129871">15544 296 5734,'0'-16'0,"15"10"0,11 16 0,31 12 0,-25-6 0,4-1-590,11 1 0,3-1 590,0 1 0,1-1-378,10 1 0,1-1 378,-7 1 0,0-1 0,7-1 0,-2-1 0,-13-1 0,-1 1-147,1-3 0,-4 1 147,16 9 0,-26 6 0,-33 0 0,-25 14 0,-25 3 39,18-20 0,-2 1-39,-3 3 0,-2 1 0,2-4 0,-1 0 0,1 2 0,1 0 334,2-3 0,2 0-334,2-5 0,1 0 322,-21 18-322,10-10 0,14-9 0,2-13 777,15-42-777,2-12 0,5 6 0,4-4-238,1 1 1,1 0 237,0-5 0,1 0 0,3 5 0,1 0-199,-1 3 1,0 1 198,1 8 0,-1 2 0,1-19 0,-2 21 0,-7 26 0,0 12 0</inkml:trace>
  <inkml:trace contextRef="#ctx0" brushRef="#br0" timeOffset="130581">15561 5474 5734,'-33'4'0,"0"1"0,-7 2 0,-1 2 0,-7 6 0,-3 1-1887,9-4 0,-3 0 0,-1 1 1887,-9 4 0,-3 2 0,-1 0 0,7-4 0,-1-1 0,-2 0 0,0 2-15,7-2 0,2 0 1,-3 1-1,-4 1 1,-9 2 14,17-6 0,-6 3 0,-5 0 0,-3 1 0,-3 1 0,-2 0 0,-2 1 0,-1-1 0,1 1 0,0-1 0,2 0 0,2-1 0,4 0 0,3-2 0,-13 3 0,5-1 0,3-2 0,1 1 0,0-1 0,-2 1 0,-3 0 0,-6 3 0,16-5 0,-4 2 0,-3 1 0,-2 0 0,-3 1 0,0 0 0,-1 1 0,0-1 0,0 0 0,1 0 0,2-1 0,1 0 0,3-2 0,4 0 0,3-2 0,-19 4 0,5-2 0,4-2 0,2 0 0,1-1 0,0 0 0,-2 1 0,0 1 0,0 0 0,1 0 0,-1-1 0,1 1 0,-1-1 0,0 0 0,1-1 0,-1 0 0,0-1 0,0 0 0,1 1 0,0-1 0,0 0 0,-5 2 0,0 1 0,1-1 0,0 0 0,1 0 0,-1-2 0,3 0 0,1-1 0,0-1 0,0 1 0,-1-1 0,0 1 0,3 0 0,0 1 0,-2-1 0,0 1 0,2-1 0,1 0 0,3 0 0,-5-1 0,4 0 0,1 0 0,0 0 0,-2 0 0,-4 1 0,-2 0 0,0 1 0,4-1 0,6-1 0,2-1 0,6 0 0,1-1 0,-19 2 0,5-1 0,-6 4 0,3-6 47,44 0-47,8-1 2255,2 2-2255,14 0 0,2-1 0,8-5 0</inkml:trace>
  <inkml:trace contextRef="#ctx0" brushRef="#br0" timeOffset="131034">9128 6280 5734,'-24'38'0,"0"0"0,-2 2 0,-4 5 0,-2 0 0,-6 5 0,-3 1 0,1-1-959,1 0 0,1-1 0,1-2 959,1-3 0,0-2 0,5-5 0,4-7 0,4-3 129,-10 19-129,9-15 608,23-10-608,2-11 0,31-5 0,2-5 0,23 0 0,-24 4 0,1 1-157,-1-2 1,2 1 156,5 6 0,0 4 0,6 5 0,-2 2 0,-7-1 0,-2 0 0,7 8 0,-5 0 0,-2 4 1396,4-2-1396,-14-14 661,-6-20-661,-5-8 0,-21-29 0,-2-6 0,0-15-316,1 27 1,1-2 315,2-5 0,1-3 0,-1-1 0,-1-4 0,0 1 0,-2-11 0,0-1-207,2 13 0,0-3 1,1 5 206,1-5 0,-1 5 0,-2 11 0,-1 1 0,-1-31 0</inkml:trace>
  <inkml:trace contextRef="#ctx0" brushRef="#br0" timeOffset="133944">15511 6321 5734,'0'51'0,"3"-19"0,2 3 0,-1 5 0,1 3-1141,-1 12 1,1 3 1140,2 3 0,1 3-406,-5-15 0,0 1 0,0 0 406,2 2 0,1 0 0,-1 1 0,1-1 0,-1 0 0,1 0 0,-1-2 0,1 0 0,-1-1 0,4 15 0,-1-3 101,-4-5 0,1-4-101,3-9 0,-1-3 0,-5 17 0,5-21 0,-14-30 0,-3-32 0,-6-36 0,8 13 0,0-13 0,0-4 0,1 7-292,0 3 1,0 5 0,1-6 291,-1 3 0,1-4 0,-1-3 0,1 1 0,0 4 0,1 2 0,1 1 0,0 3 0,1 1 57,-1-6 0,1 4 0,1-2-57,-2-6 0,0-2 0,4 7 167,5 2 0,5 6-167,7-2 0,6 5 0,2 17 0,4 5 0,6-1 0,3 6 0,-1 15 0,0 8 0,-3 6 0,0 4-156,3 0 0,-1 4 156,-5 5 0,-3 4 0,-5-2 0,-4 1 0,-4 6 0,-6 2 0,-6-1 0,-6 1 0,-6 4 0,-6 1 0,-4 0 0,-4-2-119,-8 3 0,-4-3 119,-5-2 0,-3-2 0,1-2 0,0-2 291,-3-7 1,-1-3-292,8-2 0,1-4 0,4-6 0,0-4 0,-24-1 153,15-11-153,9-9 0,9-1 336,15-9-336,16 3 0,41-17 0,14 19 835,-18 5 1,2 1-836,1 9 0,4 5 0,-1 1 0,6 3 0,-2 0 0,-8 0 0,-1 0 0,1 1 0,9 2 0,2 1 0,0 2 0,3 1 0,-1 1 0,-5-1 0,-7-1 0,-2 0 0,0 0 0,2 0 0,-9-1 153,-3-4 0,-18 0 0,-19-5 0</inkml:trace>
  <inkml:trace contextRef="#ctx0" brushRef="#br0" timeOffset="134401">16751 5836 5734,'-16'13'0,"-15"37"0,3 3-1686,8-13 0,0 0 1686,-13 17 0,7-5 978,2-6-978,15-9 0,1-11 540,16-6-540,8-15 0,17 0 0,17-10 0,16 0-247,-28 0 1,0-1 246,-1 3 0,1 1 0,3-2 0,-1 3 0,-6 4 0,0 3 0,3 3 0,-1 7 0,4 29 0,-6 8 0,-13-16 0,-4 2 0,-1 23 0,-10-1 0,-24 2 0,-1-34 0,-3-2 0,-20 19 1555,-7-14-1555,-1-6 0,8-16 0,1-6 0,8-4 0,8 0 0,1 0 0,7 0 0,15-13 590,-3 5-590,19-7 50,-4 10 1,-1 10-1,-2 0 1</inkml:trace>
  <inkml:trace contextRef="#ctx0" brushRef="#br0" timeOffset="136567">8500 14083 5734,'7'-19'0,"10"1"0,8-11 0,16 2 0,8-8-329,-20 16 0,1 1 329,3-1 0,0 1 0,-4 1 0,1-2 0,10-3 0,-1 0 0,9-8 80,-16 12 0,-2 1-80,-4 2 0,-2 5 0,-7 4 0,-1 2 0,-7 13 0,-1 2 0</inkml:trace>
  <inkml:trace contextRef="#ctx0" brushRef="#br0" timeOffset="136843">8698 14393 5734,'33'-20'0,"0"-6"0,8 0 0,1-10-704,8 0 704,-22 17 0,1 1 0,22-22 0,6 12 0,-28 6 0,-1 0 0,16 3 229,-4-10-229,-16 23 29,0 2 0,-5-1 0,4 0 0</inkml:trace>
  <inkml:trace contextRef="#ctx0" brushRef="#br0" timeOffset="137693">10203 12812 5734,'-9'-10'0,"1"-1"0,8 19 0,8 33 0,1 15-424,2-16 1,2 1 423,0-2 0,0-1 0,-1 1 0,1 0 0,3 1 0,0-2 0,-4-1 0,1-1 102,3-3 1,1 0-103,0 6 0,-1-2 0,10 15 0,-14-19 0,0-3 0,5-7 0,-8 1 0,5-18 0,-12-6 0,6-6 0,-8-4 0</inkml:trace>
  <inkml:trace contextRef="#ctx0" brushRef="#br0" timeOffset="138658">10120 12678 5734,'0'-16'0,"0"1"0,8 4 0,1 1 0,15 4 0,31 25 0,0 5-354,-15-3 1,1 4 353,-7-1 0,-2 2 0,-2-2 0,-1 0 0,4 6 0,-2 1-171,-9-4 0,0-1 171,7 2 0,-3 0 0,2 19 0,10-5 0,-19-11 0,-3-6 0,-1-9 0,-13-15 0,-2-8 0,-9-23 0,0-6 0,-6-11 0,13-14 0,-2 20 0,1 0 186,2 5 1,2 0-187,-2-5 0,2 2 0,6-18 0,-5 6 0,13 8 356,-6 3-356,15 18 0,1 7 0,8 20 0,8 15 0,1 17-329,0 10 329,-17-21 0,-2 0 0,12 30 0,5-3 0,-14-1 0,-2-6 309,-7-10-309,-1-5 0,1-10 0,-8-1 0,-2-9 0,-7-5 0,0-7 0</inkml:trace>
  <inkml:trace contextRef="#ctx0" brushRef="#br0" timeOffset="138853">11278 12533 5734,'7'-39'0,"10"9"0,8-19 0,23 7-887,-4 0 887,-12 18 0,1 2 0,-4 3 0,0 1 0,1 0 0,-1 1 177,28-10-177,-7 6 0,-8 6 172,6 5-172,-21 4 0,-3 6 0,-16 6 0</inkml:trace>
  <inkml:trace contextRef="#ctx0" brushRef="#br0" timeOffset="139075">11460 11985 5734,'-9'-22'0,"1"-2"0,16 31 0,8 6 0,10 33 0,-3-3 0,2 3 0,-4-9 0,2 2 0,-2 2 0,1 3 0,-1-2-361,5 6 0,-1-4 361,-3 0 0,-1-3 0,-5-7 0,-1-3-98,1 4 0,1-8 0,0-2 1</inkml:trace>
  <inkml:trace contextRef="#ctx0" brushRef="#br0" timeOffset="139368">11956 11644 5734,'-9'-37'0,"1"2"0,8 8 0,22 34 0,-4 19 0,-1 9 0,5 1 0,0 4-657,6 19 0,0 1 657,-8-15 0,2 0 0,0-1 0,3 4 0,-1-1 0,-3-6 0,0-1 0,0 1 0,1 0 0,1 0 0,-2-3 0,4 7 0,-2-6 311,3-2-311,-3 2 0,-6-25 0,-15-1 0,-19-37 0,-18-9 0</inkml:trace>
  <inkml:trace contextRef="#ctx0" brushRef="#br0" timeOffset="142772">6152 14993 5734,'14'-3'0,"5"15"0,21 29 0,-15-15 0,0 1-686,0 8 0,1 1 686,6 1 0,0 0 0,-5 2 0,-2 0 0,4 0 0,-1-1 0,-7-6 0,0-1 0,-1-2 0,1-2 435,12 15-435,-8-7 226,-1-8-226,-29-39 0,1-13 0,-7-6 0,-2-5 0,1-2 0,0-1 38,3-2 1,0-2-39,-7-1 0,1 0 0,5-2 0,1 0 0,0 6 0,2 1 0,2 0 0,2 1 0,3-29 0,8 15 0,1-4-5,7 14 5,8 1 0,-5 10 0,12 5 0,-5 10 0,7 6 634,0 14-634,7 8 0,-5 18 0,13 2-448,-6 14 448,-17-18 0,0 0 0,0 1 0,-1 1 0,2 5 0,-2 1 0,-3-5 0,0 1 0,11 15 0,-1 0 0,-12-17 0,0 0 0,10 13 0,-3-3 0,0-2 0,-2 2 0,-7-14 0,-1-5 0,-7-2 0,-1-7 0,-8-6 453,0-12-453,-8-6 0,-1-12 0,-7 2 0,-8-13 0,-2-2 0,-7-4 0</inkml:trace>
  <inkml:trace contextRef="#ctx0" brushRef="#br0" timeOffset="147015">11906 14590 5734,'-7'-11'0,"12"6"0,-3 9 0,22 17 0,2 11 0,7 14-535,7 1 535,-18-19 0,-1 0 0,0 1 0,0 0 0,3 2 0,0 0 0,11 22 0,-4-9 0,0-1 0,0-2 0,-6-4 0,-4-3 131,-12-16-131,-1 1 0,-8-9 0,0-8 0,-8-8 0,-1-24 0,-15-13 0,9 13 0,-3-6-359,-2-6 0,-3-4 1,2 1 358,-3-10 0,0-2 0,1 5 0,-2-3 0,3 3 0,4-7 0,1 4 0,-3 2 0,0 1 0,6 1 0,2 0 0,-1 9 0,2 0 0,5-4 0,3 2 0,3-13 0,17-1 0,23 41 0,19 35 0,-6 18-113,-24-6 0,-3 6 113,-4 11 0,-3 0 471,-5-12 1,-1 0-472,1 13 0,-4-1 0,-2 10 0,-16-5 0,-1-11 0,-15-10 0,6-6 0,-6-13 251,7-3-251,8-18 512,2-3-512,7-8 0,7-6 0,2 5 0,15-9 0,24 12 0,-2 4 0,-11 15 0,2 7 0,0 9 0,-1 6-312,-4 1 1,-1 2 311,6 9 0,-3 2 0,-11-7 0,-3 2 0,-2 0 0,-3 2 0,-5 0 0,-4 0-109,-4 0 0,-4 0 109,0 0 0,-5-2 0,-24 26 0,3-2 0,-4-27 0,-6-2 0,7-1 0,0-3 0,-3-6 0,0-2 0,-14 3 0,17-18 0,12-9 0,3-3 609,9-17-609,7 1 58,7-3 0,2 1 0,8 4 0</inkml:trace>
  <inkml:trace contextRef="#ctx0" brushRef="#br0" timeOffset="147261">12700 14455 5734,'24'-31'0,"9"-4"0,9-2-1036,7 1 0,3-2 1036,-17 14 0,0-1 0,20-12 0,0 1-28,-13 7 1,-3 2 27,16-8 243,-26 15 0,-3 1-243,6-1 0,-29 13 0,3-2 0</inkml:trace>
  <inkml:trace contextRef="#ctx0" brushRef="#br0" timeOffset="147513">12832 13825 5734,'8'-11'0,"-7"15"0,29 35 0,-3 8-712,-6-6 1,1 3 711,-2-5 0,0 0 0,-4 0 0,1 1 0,11 17 0,-1 0 0,-11-19 0,0 0 0,11 10 0,-1-2 0,-8 1 0,-1-11 451,-3-11-451,-12-9 58,-2-6 1,-16-5-1,-10-5 1</inkml:trace>
  <inkml:trace contextRef="#ctx0" brushRef="#br0" timeOffset="148645">13378 13504 5734,'7'21'0,"10"9"0,1 7 0,13 19-573,-17-25 1,-2 1 572,4 6 0,1 1 0,0 0 0,-1 0 0,1 0 0,-1 0 0,1-2 0,0-1 80,-1-5 0,1 0-80,8 20 237,-1 0-237,-29-41 0,-6-41 0,-15-27 0,13 11 0,2-2 146,2 11 0,2-2-146,1-17 0,2-1 0,3 16 0,2-2 0,2-21 0,4 3 0,3 29 0,3 3 0,-1-5 0,2 5 0,19 5 0,0 19 115,15 17-115,-4 20 0,-12-12 0,0 4-259,-6 7 1,0 1 258,5-5 0,2 2 0,4 16 0,0 0 0,-9-16 0,-1-2 0,2 12 0,-3-2 0,5 1 0,-12-6 0,-3-6 276,-1-4-276,-28-1 11,2 1 1,-37 0 0,-3-1 0</inkml:trace>
  <inkml:trace contextRef="#ctx0" brushRef="#br0" timeOffset="149247">9938 15975 5734,'0'-17'0,"0"-2"0,15-11 0,11-3 0,9-13-1140,-9 25 0,3 1 1140,-4-4 0,1 2 0,7 0 0,0 1 97,1-2 1,-1 0-98,-5 3 0,2-1 0,14-7 0,-1 1 0,6-13 0,-17 16 0,-1 3 0,0 0 0,-13 6 0,6 5 0,-14 13 0,-3 4 0,-7 14 0</inkml:trace>
  <inkml:trace contextRef="#ctx0" brushRef="#br0" timeOffset="149577">10038 16181 5734,'-26'11'0,"2"-6"0,7 0 0,16-5 0,25-5 0,13-9 0,6-5 0,-2 4 0,1-1-452,14-13 0,0-2 452,-14 8 0,-1-1 0,0 1 0,1-1 0,-5 1 0,1 0-175,-1 5 0,-1-1 175,-5 2 0,-3-1 0,22-13 0,-17 4 0,-2 7 0,-13 5 0,6 5 0,-22 8 0,-11 13 0,-17 11 0</inkml:trace>
  <inkml:trace contextRef="#ctx0" brushRef="#br0" timeOffset="151825">8566 16130 5734,'0'-11'0</inkml:trace>
  <inkml:trace contextRef="#ctx0" brushRef="#br0" timeOffset="152793">8301 16450 5734,'-25'0'0,"1"-5"0,7 0 0,15-15 0,4 3 0,44-31 0,-7 17-172,-8 4 1,2 0 171,17-5 0,-8 1 0,6 1 0,-13 8 0,5 1 0,0-3 0,-12 11 0,11-1 0,-14 14 343,1 14-343,-2 13 0,-8 23 0,-10-18 0,-2 4 0,1 5 0,0 5 0,-1 1-557,-2 6 0,-2 1 0,0 0 557,2 1 0,1-1 0,-1-1 0,-1-3 0,-1-1 0,-1-3 0,1 2 0,0-4 0,1-7 0,-2-1 0,-6 26-37,5-2 37,-5-26 0,7 1 0,0-29 0,7-12 0,10-10 0,23-19 0,-8 16 0,2 0 0,5-2 0,0 0 720,-1 4 0,-1 3-720,20-6 44,-24 10-44,-2 4 0,-12 2 0,4 4 0,-6 0 0,-15 0 0,-4 0 0</inkml:trace>
  <inkml:trace contextRef="#ctx0" brushRef="#br0" timeOffset="153225">8417 16677 5734,'17'-10'0,"29"-10"0,-1 3-340,-8 5 0,0-1 340,22-12 0,-2 8 0,-8-8 0,1 14 0,0-4 222,-8 9-222,-2-3 112,1 8-112,-14-4 0,4 5 0,-14 0 0,-15 0 0,-4 0 0</inkml:trace>
  <inkml:trace contextRef="#ctx0" brushRef="#br0" timeOffset="154254">16355 15034 5734,'-17'-21'0,"0"10"0,8 15 0,-5 27 0,8 20 0,2 11-902,-3-7 0,-1 5 0,0 0 902,1 0 0,1 1 0,0 0 0,0-11 0,0 1 0,-1 0 0,2-4 0,2 0 0,0-3 0,0-1-110,-4 18 0,-1-1 110,4-1 0,-1-1 0,1-12 0,-1-3 0,1-1 0,1-2 0,-5 22 0,6 3 0,-5-24 0,0-11 0,5-32 0,-5-14 0</inkml:trace>
  <inkml:trace contextRef="#ctx0" brushRef="#br0" timeOffset="154553">16123 15230 5734,'17'-28'0,"14"5"0,4 23 0,22 4 0,1 11-430,-21-1 0,0 3 430,-3 3 0,0 3 0,7 6 0,-1 3 0,-6 1 0,0 1 0,3 5 0,-1 0 0,-3 2 0,0 1 0,7 10 0,1 2 0,-2-5 0,-1-1 0,-3-4 0,-2-3 0,-4-7 0,-2-4 0,-2-4 208,-1-5-208,-7-6 0,-8-14 0,-9-16 0,-9-8 0,-8-13 0</inkml:trace>
  <inkml:trace contextRef="#ctx0" brushRef="#br0" timeOffset="154869">16123 15851 5734,'-4'-5'0,"37"-19"0,23 0-642,-11 3 1,5-3 641,-10 2 0,1-2 0,-1 1-458,11-4 1,-1 0 457,-7 2 0,1-1 0,-4 2 0,-4 3 0,-4 1 0,1 2 0,-1 0 0,10-8 500,-2 5-500,-14 6 0,-2 10 0,-8 0 0</inkml:trace>
  <inkml:trace contextRef="#ctx0" brushRef="#br0" timeOffset="155105">17165 15251 5734,'0'-21'0,"7"1"0,2-1 0,15-4 0,9-2 0,-5 7 0,1 0 0,25-13 0,-15 12 0,1 2 0,6-3 0,1 2 0,-23 15 0,-7 0 0,-1 5 0</inkml:trace>
  <inkml:trace contextRef="#ctx0" brushRef="#br0" timeOffset="155297">17363 15582 5734,'-3'-59'0,"14"0"0,31 11 0,-5 17 0,7-4 0,-2 4 0,-4 4 0,-1 0 0,4-3 0,4-3 0,-6 5 0,-10 10 0,-1-1 0</inkml:trace>
  <inkml:trace contextRef="#ctx0" brushRef="#br0" timeOffset="155780">18190 14187 5734,'-16'-52'0,"13"17"0,4 0 0,8-21 0,24 8 0,11 3-990,-8 17 0,3 3 990,16-11 0,4 3 0,-14 14 0,1 2 0,-3 2 0,4-1 0,0 2 0,-2 4 0,2 0 0,-5 6 363,21 15-363,-29 5 0,-6 8 0,-9 34-218,-11-16 1,-2 4 217,-4 4 0,-4 3 0,0 4 0,-3 5 0,-1 0 0,-3 4 0,0 1 0,-2-2 0,-1 0 0,0 1 0,1 0 0,-1 1 0,0-4 0,1-8 0,0-3 0,2-5 0,4-6 0,1-4 0,-4 29 0,16-15 0,8-22 0,10-11 929,15-32-929,1-8 0,7-18 0,-6 10 0,1-1-201,-15 3 1,1-1 200,13-4 0,0 1 0,-17 8 0,-2 2 0,18-10 866,-2 2-866,-14 9 0,-2 5 0,-15 1 0,-2 5 0,-7 0 0,-7-1 0,-2 1 0</inkml:trace>
  <inkml:trace contextRef="#ctx0" brushRef="#br0" timeOffset="156086">18355 14662 5734,'-51'-15'0,"11"4"0,30-9 0,27 9 0,33-14 0,-11 16 0,9 0 0,-1 1-922,12-6 0,3 0 922,-7 4 0,2 1 0,0-1 0,-4 0 0,-2 0 0,-3 0 0,4-2 0,-2 1 52,7 0 1,-4 1-53,-4-4 0,-16 9 0,-9-1 0,-14 10 0,-10 8 0,-10 4 0,-6-1 0</inkml:trace>
  <inkml:trace contextRef="#ctx0" brushRef="#br0" timeOffset="160273">13113 9753 5734,'-16'-42'0,"5"6"0,-2-1 0,-13-13-373,14 9 0,-1 0 373,-19-7 0,7-13 0,-8 8 0,13 23 0,-1-1 0,1 0 0,-2 0-343,-6-3 1,-1 0 342,-3-2 0,-2 0 0,-6-1 0,-3 2-1248,-5-2 1,-3 1 1247,-2 0 0,-3 0 0,14 11 0,-2 1 0,0 1-358,0-2 0,-1 1 1,0 0 357,-4-1 0,-1-1 0,0 0 0,0 1 0,1 1 0,-1 0 0,0 0 0,1 0 0,-1-1 0,3 1 0,0 0 0,0 1 0,-1 2 0,-1 1 0,-1-2 0,3 0 0,-2-1 0,-1 0 0,3 1 0,-5 2 0,1 1 0,0 0 0,-11-6 0,0-1 0,2 3 0,15 8 0,2 2 0,0 0 0,-19-4 0,-1 2 0,20 4 0,-1 1 0,-1 1 0,-1 2 0,-1 2 0,1 1-206,-1 0 0,0 0 1,-1 2 205,-1 0 0,-1 2 0,0 2 0,1 0 0,-1 2 0,0 0 0,1 1 0,-1 0 0,1 1 0,0 0 0,0 1 0,-2 1 0,1 0 0,-4 3 0,1-1 0,2 0 0,-2 0 0,3-1 0,-3 2 0,4-1 0,-2 2 0,0-1 0,4 0 0,0 0 0,4-1 0,0 0 0,-1 2 0,0 0 0,0 0 0,-1 0 0,-1 0 0,-3 1 0,1 1 0,-3 1 0,-1 1 0,3-2 0,-4 2 0,3-1 0,-3 0-30,2 0 1,-2 0-1,0 0 1,4 0 29,1 1 0,3-1 0,-3 0 0,-1 0 0,-2 0 0,-1 0 0,3 1 0,-1 2 0,3 0 0,-3 1 0,4-3 0,-4 1 0,2-1 0,3 1 331,-15 8 0,2 1-331,17-8 0,0-1 0,0 0 0,-13 6 0,0 1 0,-3 1 0,0 0 0,3-1 0,0 0 0,-2-2 0,-4 3 0,9-4 0,-6 3 0,-1 0 0,5-1 0,5-2 0,3-2 0,-3 3-6,-5 0 1,-5 3 0,1-1 0,6-1 5,-9 6 0,4-2 0,2-1 0,0 0 116,0 1 0,1 2-116,3-1 0,1 1 0,4 1 0,-2 2 0,5-4 0,-2 1 0,4-1 0,-3 6 0,1 0 0,5-5 0,-1 2 0,3-1 0,0 1 0,4 1 362,-3 3 0,1 1-362,0-2 0,0 0 0,0 2 0,0 0 0,0 0 0,0 0 0,0 1 0,0-1 0,0-2 0,0 0 0,3-1 0,1 0 0,-3 0 0,0 1 0,2-1 0,1 2 0,0 0 0,-1 2 0,0-3 0,-3 1 0,2 0 0,-2 8 0,0-1 34,2-7 0,-2 1 0,2-1-34,-4 7 0,3-2 0,3-4 0,0 1 375,-4 1 0,1 1-375,6-3 0,1 0 0,-4 1 0,1-1 0,6-2 0,2-1 316,-1 1 1,1-1-317,-13 24 0,7 0 0,3-6 0,-1 6 0,5 5 0,7-28 0,0 4 0,4 4 0,0 4 0,1-1 0,-3 10 0,1 0-131,1-5 1,0 1-1,0-1 131,0 7 0,0-2 0,-1 0 0,1 0 25,4-1 0,-1 1-25,-3 1 0,1 0 0,6-3 0,1-1 0,-4 0 0,0-1-28,3-2 0,2 0 28,2 0 0,2-1 0,2-3 0,2 0 0,2 3 0,4 0 0,4-3 0,2-1 0,0 2 0,0 1 0,7 2 0,1-1-349,0 2 0,1-1 349,6 5 0,2 0 0,-1 0 0,1 1 0,-13-17 0,0 0 0,0 0 0,2 0 0,1 0 0,-2-1 0,9 18 0,-2 0 0,-9-19 0,0 1 0,2 2 0,7 12 0,3 2 0,-2-2 0,-9-10 0,-1-2 0,2 2-77,10 11 0,3 3 0,-4-4 77,0 2 0,-2-1 0,-8-15 0,-1 1 0,1-1-36,8 16 1,0-1 35,0 0 0,0-1 0,0-2 0,0 0 0,0-3 0,0 1 0,0-1 0,0 1 0,0 0 0,1-1 0,2-2 0,1 0 0,0 5 0,1-1 0,3-6 0,1 1 0,-1 5 0,1 0 0,-1-6 0,0 0 0,3 3 0,2 2 0,-4-6 0,3 1 0,-3 0 0,-8-8 0,-1 0 0,1 0-137,10 8 0,3 1 0,-4-3 137,0 5 0,-1-2 0,6-2 0,1 0 38,-6 1 0,-1-1-38,3-2 0,0 0 0,-7-2 0,-1-2 0,4-1 0,-1-1 0,-6-2 0,0 0 341,3-2 0,-1-1-341,-6 1 0,-1-1 0,3-4 0,0-1 0,-3 2 0,1 0 0,17 6 0,2-1 0,-13-7 0,1 0 0,11 5 0,0-2 0,-14-9 0,-2-3 0,1-1 0,0 1 0,4 1 0,0-1 0,-3-5 0,0 0 0,2 3 0,1 0 0,-1-4 0,2 0 397,9 4 0,3 1-397,5 2 0,0 1 0,-7-3 0,0 2 240,15 6 0,-3 1-240,-27-10 0,0 0 0,15 6 0,0-1 0,10 4 0,7-5 0,-14 3 996,6-7-996,-18 1 0,1 2 0,-1-3 0,1-1 0,2 5 0,1-1 126,-3-2 0,-1 0-126,12 7 0,6 1 0,-7 0 0,-1-5 0,8 3 0,-20-6 0,0-1 0,25 11 0,-26-10 0,0 0 0,21 6 0,-6-7 0,14 3 0,-7-10 0,8 0 0,1-5-245,-31 0 0,1 0 245,1 2 0,-1 1 0,1-3 0,0 1 0,2 3 0,1 1 0,-8-4 0,2-1 0,19 5 0,2-1 0,-18-3 0,-1-1 0,18 3 0,0-1 0,-16-2 0,-2 0 0,4 0 0,0 0 0,0 0 0,1 0 0,17-2 0,2-1 0,-16 1 0,1-1 0,15-3 0,-2 1 0,-21 2 0,-1 1 0,3-3 0,1 0 0,15 0 0,0 0 0,-10 0 0,0-1 0,14-4 0,-1 0 0,-16 4 0,-3 0 0,1-3 0,1-1 0,-1 2 0,0 0 0,3 0 0,2 0 0,-2 0 0,3 0 0,-2 0 0,10-1 0,1 0 28,-10 3 0,3-1 1,-1 0-29,0-1 0,1-1 0,-3 2-438,10 0 0,-1 1 438,-10-2 0,2 0 0,-3 0 0,2 2 0,-2 0 0,1-1 0,0 0 0,-3 1 0,0 1-27,-2 0 0,3 0 27,19-5 0,1 0 0,-20 4 0,0 0-11,19-4 0,3 0 11,-20 5 0,1 0 0,-3 0-80,5-3 0,0 0 80,-2 3 0,4 0 0,-5-1 0,-2-2 0,-1 1 0,6 2 0,1 0 0,-3 0 0,0 0 0,2-3 0,3 1 0,-4 0 0,2 0 0,-2 0 0,8-4 0,1 0 0,-9 3 0,2-1 0,-2 1-722,7-3 1,-2 1 721,2 0 0,1-1 0,3 1 0,0 0-216,-4-1 1,0 1 215,3 0 0,0-1 0,-6-1 0,-1-1 0,3 2 0,1 0 0,-5-1 0,1-1 0,-1 3 0,1-1 0,0 1 0,-1 0 0,-3-1 0,0 1-34,3 0 1,-1-1 33,-5 1 0,-1 0 0,7 0 0,-1-1 0,-5-1 0,-1-1 0,6 0 0,1-1 0,-3-1 0,0-1 0,3 1 0,1-1 0,0 1 0,0-1-544,3 1 0,0-1 544,1 1 0,1-1 0,6 1 0,1-1 450,-4-1 0,1-1-450,-16 7 0,2 1 0,-2-1 0,16-7 0,-1 0 0,4 3 0,-1-1 0,-2-2 0,-2 0 0,1 3 0,0-2 0,0-3 0,0 0 0,0 2 0,-1-1 0,-2-1 0,-1-1 0,3 1 0,0-1 0,-6-2 0,-1 0 0,3 1 0,0 1 0,1-1 0,-1-2 0,-3 1 0,1 0 0,6 2 0,0 0 64,-8-1 1,3-2-65,-1 1 0,4-1 0,-3 2 0,8-2 0,-1 0 0,-9 1 0,2-3 0,-1 1 0,-3 2 0,0 1 0,-1-3 0,0-2 0,-2-2 0,1 0 0,0 2 0,0 0 0,-2 0 0,-5 0 0,-1 0 0,-3 2 0,2-3 0,0-1 0,-1-5 0,2-4 0,-2 2 0,3-1 0,-1 0 0,-4 1 0,2-2 0,-3 4 0,-3 4 0,-3 3 0,-2 4 0,-1-1 0,1-1 0,0 0 321,25-18-321,-8-3 0,6 0 0,-13 4 0,-11 17 0,-1-1 0,12-21 1861,6-4-1861,-24 21 0,-1-1 0,1 0 0,-1-1 0,-3-4 0,0-1 0,3 1 0,-1 0 0,-6-2 0,0-1 0,3 2 0,0 1 0,-3-3 0,-1 1 571,-3 2 1,-1-1-572,1-17 0,-3-1 0,-5 14 0,-1 1 95,0-15 0,-1 1-95,-3 15 0,-1 1 0,-6-15 0,-1 0 0,3 12 0,-2 2 0,-4-11 0,-2 1 0,-2 3 0,-2 2 0,3 12 0,0 0 0,-2-13 0,-2 1 0,2 20 0,1 0 0,-12-31-73,-13 13 73,13 0 0,-13 7 0,13 4 0,-12 4 0,15 12 0,-1 0 0,-29-6 0,25 12 0,0 2 0,-20-7 0,0 8 0,6-4 0,-6 4 0,0 1 0,6 5 0,-14 0 0,6 0 0,9 4 0,-2 2 0,10-3 0,1 0-108,-12 5 1,1-1 107,11-2 0,1 1 0,3 1 0,-1 1 0,-7-3 0,0 1 0,3 2 0,-1-1 0,-4-2 0,-3 0 0,-11 3 0,1-1 0,10-1 0,1 0 0,-12 1 0,2 1 0,17-1 0,1 1 0,0-2 0,0-1 0,3 0 0,0 0 0,2 3 0,-1-2 0,0-2 0,0-1 0,3 5 0,0-1-86,-3-4 1,1 0 85,-23 6 0,-5-3 75,31-2 0,0 2-75,-1 1 0,0 1 0,-3-2 0,0-1 0,0 3 0,1-1 0,2 1 0,0-1 0,-7-1 0,1 0 0,6 1 0,0 1 0,-6-3 0,-1 0 0,3 1 0,1-2 0,-5-1 0,1 0 0,3 2 0,1-1 0,-4-3 0,1-1 0,2 3 0,1-1 0,-4-2 0,-1 0 0,-17 0 0,-2 0 0,16-1 0,-1-3 0,-6 0 0,-5-2 0,2-3 0,10-2 0,2-1 0,1-2-237,-2 1 1,1-2 0,1 0 236,-18-11 0,2-4 0,8-6 0,3-2 0,6 7 0,1-1 0,-8-13 0,1 0 0,13 13 0,1 1 0,1-5 0,-2 1-89,-2 1 0,-1 0 89,3-2 0,0 0 0,-7-3 0,1 1 0,6-1 0,0 0 0,-7-2 0,1-1-1042,6-1 0,0-1 1042,-3 0 0,1-1 0,3-1 0,0-5-255,3 8 1,-3-4-1,0-1 1,4 4 254,3 3 0,3 3 0,-2-2-39,-4-4 0,-5-2 0,2 0 0,4 6 39,1-3 0,3 3 0,-5 1 0,1 1 0,2 4 0,2 1 0,2-1 0,2 1 0,0 2 0,-1 0 0,0 2 0,2 1 158,5-3 0,0 1-158,-24-23 0,12-3 0,0 9 0,-5 1 0,13 0 0,-1 15 0,-1 1 0,-7-21 0,-7-4 0,3 10 0,13 7 0,-6-12 0,7 7 0,1-12 0,-8 12 0,6-12 0,-6 8 0,7-5 0,2 19 0,-1 0 0,-12-17 0,12 19 0,-1 2 0,-14-12 0,5 4 0,-7-3 0,0 3 0,-7-4 0,-2-1 0,-8 1 0,0 0 0,8-1 0,2 1 0,7-5 0,0 4 0,-1-4 0,9 4 0,-7 1 0,14 0 1907,-6-1-1907,15 10 0,2 2 1864,-1 14-1864,6 1 1339,-20 5-1339,11 13 52,-12 9 1,6 24 0,0 6 0</inkml:trace>
  <inkml:trace contextRef="#ctx0" brushRef="#br0" timeOffset="178911">4647 14486 5734,'0'-10'0,"7"0"0,10-1 0,8-4 0,8-1 0,15-9 0,4-11-598,-10 12 1,4-3 597,-1-8 0,4-3-611,-6 11 1,4-1-1,0 0 611,2-6 0,1-1 0,2 1-498,-5 8 1,2 0 0,1 0 0,1 0 497,0-3 0,1-1 0,0 0 0,2 1-144,-7 4 0,0 1 1,1 1-1,1-1 1,-1 0 143,0 0 0,0 0 0,0 1 0,0-1 0,1 0 0,0-1 0,1 1 0,0-1 0,-1 0 0,1 1 0,-3 0 0,0 1 0,0 0 0,2-1 0,1-2 0,3 0 0,3-3 0,2 0 0,0-1 0,-2 2 0,-2 0 0,-2 2 0,-3 2 0,0 0 0,1-1 0,5-2 0,-6 3 0,4-2 0,3-1 0,1-1 0,0 0 0,-1 1 0,-3 2 0,-4 1 0,6-2 0,-4 2 0,-2 1 0,1 0 0,2-1 0,2-1 0,3-2 0,1 1 0,0-1 0,-3 1 0,-2 2 0,6-6 0,-3 2 0,-2 0 0,1 1 0,0 1 0,-1 1 0,2-1 0,1-2 0,-1 1 0,3-3 0,0 0 0,0 0 0,-3 3 0,0 0 0,-2 1 0,-1 1 0,2-1 0,-3 2 0,3-2 0,-1 0 0,-1 1 0,-4 2 0,9-3 0,-4 3 0,-1 0 0,0 0 0,-1 1 0,0 0 0,-5 3 0,0 0 0,0 0 0,0 1 0,-1 1 0,1 0 0,-4 2 0,0 0 0,3-1 0,1 1 0,4-2 0,1 1 0,-3 0 0,3 0 0,-1 1 0,2-1 0,-3 0 0,4-2 0,-1 0 0,-3 1 0,2 1 0,-4 0 0,1 1 0,1-1 0,-1 1 0,1-1 0,-1 1 0,-1 0 0,4-1 0,-1 0 0,5 0 0,-1-1 0,-2 2 0,3-1 0,-3 1 0,3-1 0,-5 0 0,3-1 0,-1 0 0,-3 2 0,-2 2 0,-3 2 0,1-1 0,11-6 0,0-1 0,-2 2 0,9-1 0,-1 0 0,-14 3 0,0 0 0,-3 0 0,-3 0 0,-4 0 0,-1 2 0,-2 0 0,-3 0 0,0 0 190,0-3 0,0 2-190,26-8 0,-19 3 0,-1-1 0,9-4 0,-17 8 0,0 2 0,2-1 0,-7 5 1167,-2-1-1167,0 1 0,-6-5 0,13 3 2999,-5-2-2999,0 3 936,5-4-936,9-1 252,-3-4-252,11 3 0,-15 3 0,-7-1 0,-2 3 0,-8 2 0,-7 1 0,-16 7 0,-11 7 0,-30 11 0,-4 11 0</inkml:trace>
  <inkml:trace contextRef="#ctx0" brushRef="#br0" timeOffset="179918">6135 16843 5734,'52'-28'0,"1"-1"0,-20 8 0,2-2 0,11-5 0,8-3 0,-5 0-1228,-3-3 1,-1 0 1227,-8 10 0,0-1 0,3-3 0,1-1 0,2-3 0,1 0 0,-3 1 0,6-2 0,-3 1 0,3-1-395,-1 0 0,3-2 0,0 1 0,-4 1 395,-1 1 0,-3 1 0,1 1 0,4-1 0,1 0 0,0 0-501,-1 0 1,1 0-1,0 0 501,-1 0 0,1 0 0,1 0 0,4-1 0,0-1 0,0 1-66,-1-1 0,-2 0 1,2 0 65,1 0 0,0 0 0,0 0 0,0 0 0,0 0 0,0 1 0,-2 3 0,0-1 0,1 1 0,1-2 0,0 1 0,0-1 0,-5 4 0,-1 0 0,3-3 0,2-2 0,4-3 0,0-1 0,-3 2 0,1-2 0,-2 2 0,3-1 0,0 1 0,3-2 0,1 0 0,-5 2 0,-1-1 0,-3 1 0,1 1 0,6-2 0,1 1 0,1-1 0,-4 0 0,0-1 0,5-2 0,-9 7 0,5-2 0,1-2 0,0 2 0,-3 1 0,-1 1 0,-2 1 0,-1 0 0,4-1 0,0 0 0,4-1 0,1-1 0,-2 1 0,-3 2 0,-3 2 0,-2 2 0,-2 1 0,1 0 0,3 0 0,-1 1 0,1 0 0,0-1 0,-1-1 0,1 1 0,0-1 0,-1 1 0,1 0 0,-1 0 0,1 1 0,0-1 0,1-2 0,0 0 0,1 0 0,-1 0 0,3 0 0,-1 0 0,1-1 0,0 1 0,2-2 0,0-1 0,0 0 0,1 0 0,-10 6 0,1 1 0,0-1 0,0 0 0,-1 0 0,11-5 0,-1 0 0,1-1 0,3-1 0,-8 3 0,3-1 0,2-1 0,0 0 0,-2 1 0,-3 1 0,-3 3 0,-4 1 0,-1 1 0,2-1 0,6-3 0,-2 1 0,6-4 0,3-1 0,1-2 0,1 1 0,-1 0 0,-3 2 0,-5 3 0,6-3 0,-5 3 0,-1 1 0,0 0 0,2-2 0,-3 2 0,3-3 0,1 1 0,-1 0 0,-3 1 0,-4 4 0,15-7 0,-5 4 0,-7 2 0,-7 3 0,-5 2 0,-5 3 0,-2 1 0,25-7 0,-7-2 983,-23 27-983,-12 3 0,-39 30 0,1-13 0,-4 1 0,-7 5 0,0-1 0</inkml:trace>
  <inkml:trace contextRef="#ctx0" brushRef="#br0" timeOffset="181341">10368 17897 5734,'-16'16'0,"-1"-6"0,1-5 0,29-5 0,29-9 0,13-3 0,-16-2 0,4-6 0,-2 1 0,1-1 0,1-2-582,-2-1 1,3-3 0,-1 0 581,11-7 0,-1 0 0,-15 8 0,1-1 0,0-1-373,2-3 1,0-2 0,2 1 372,0-2 0,2 0 0,-1 0 0,0-1 0,0-1 0,0 0 0,0 0 0,0-1 0,0 0 0,0-1 0,1 1 0,-1-1 0,0 1 0,0 0 0,0-1 0,-2 0 0,-1-1 0,1 1 0,-1 3 0,0 1 0,0 0 0,-2-3 0,-1 0 0,1 1 0,-1 4 0,1 2 0,0 0 0,-3-2 0,0 0 0,0 1 0,18-10 0,-2 2-289,-6-1 1,0 1 288,-2 7 0,3 0 0,-4 2 0,5-5 0,-2 0 0,-7 9 0,1 0 0,1 1 0,15-8 0,-2 4 0,-16 8 0,-1 0 0,11-8 0,0 2 0,-11 9 0,-3 1 0,-3-3 0,-1-2 0,10 1 0,1-1 0,-7-2 0,0-1 0,6-2 0,1 0 0,-5 1 0,3-2 0,2 1 0,3-3 0,-2 1 0,4-4 0,2-1 0,-9 7 0,6-2 0,0-2 0,-4 2 0,2-4 0,-3-1 0,1 3 0,3 0 0,1 2 0,0-2 0,3-8 0,1-3 0,-5 4 0,-2 7 0,-1 1 0,2-7 0,4-4 0,-5 4 0,-4 6 0,-2 2 0,8-12 0,0 0 0,-11 14 0,-2 1 0,-5-1 0,0 0 0,5 0 0,2 0 0,-4 3 0,1-1-137,-1-1 1,0 0 136,4 3 0,-1 1 0,-6-2 0,-1 0 0,3 0 0,1 0 0,0 2 0,-1 0 0,-2-4 0,0-1 0,1 5 0,3 0 0,6-9 0,-1 0 0,13-15 0,-12 18 0,-2-1 0,1-18 0,5 4 0,-7-4 852,8 9-852,-6-3 0,5 3 0,0 0 0,-5-3 0,13 8 0,-13-8 0,5 8 0,-7-4 0,-7 1 1523,-2 7-1523,7-16 756,-11 20-756,12-10 0,-16 13 0,8 5 0,2-13 0,0 16 403,-3-16-403,-6 17 177,-8-3-177,-9 10 0,-9 9 0,-15 3 0,-2 8 0</inkml:trace>
  <inkml:trace contextRef="#ctx0" brushRef="#br0" timeOffset="197562">2778 11117 5734,'17'0'0,"-1"0"0,1 0 0,-1 0 0,1 0 0,-1 0 0,1 0 0,-1 0 0,-6-5 0,4 4 0,-5-8 0,8 8 0,0-4 0,-1 1 0,8-2 0,2 0 0,7-3 0,7-1 0,-5 3 0,20-7 0,-18 13 0,18-4 0,-20 5 0,13 0 0,-6 0 0,8 0 0,-1 0 0,1 0 0,-1 5 0,8 1 0,-5 9 0,5-9 0,-8 13 0,1-12 0,0 8 0,-18-5 0,0-1 0,21 4 0,-16-1 0,-2 0 0,9-1 0,4 0 0,-22-2 0,-3-8 0,-6 4 0,-1-5 0,1 0 0,-15-5 0,-4-1 0,-22-4 0,-2 0 0</inkml:trace>
  <inkml:trace contextRef="#ctx0" brushRef="#br0" timeOffset="198123">1786 11530 5734,'0'-16'0,"0"1"0,0 5 0,7 13 0,10 14 0,9 24 0,-7-14 0,2 3-345,0 8 1,0 1 344,4 1 0,0-1 0,0 5 0,-1 0 0,1-2 0,0-2 0,-4-2 0,0-2-96,0-2 1,-1-1 95,13 14 0,-7-7 0,-3-14 0,-6 0 0,-1-24 675,-6-4-675,-3-28 205,-7-7-205,0-10 0,0-14 0,0-2 0</inkml:trace>
  <inkml:trace contextRef="#ctx0" brushRef="#br0" timeOffset="199040">8004 9153 5734,'-24'-16'0,"-2"-3"0,-7 3 0,7-5 0,-27-14 0,22 11 0,-13 0 0,-4 0 0,-9-5 0,-1 2 0,-2 0 0,20 12 0,-1 1-1212,-10-9 0,-2 2 1212,8 11 0,0 3 0,-1-4 0,0 2-318,-3 5 0,-1 2 318,0 0 0,0 0 0,1 1 0,-1 2 0,-2 2 0,-2 3 0,2 1 0,-3 2 0,2 0 0,-11 5 0,-1 1-377,10-1 1,-3 1 0,4 1 376,-9 4 0,3 1 0,1 0 0,0 1-274,16-6 0,-1 2 1,1-2 273,-16 5 0,0 1 0,-2 3 0,-1 0 0,4-3 0,0-1 0,4-1 0,0 1 0,4 0 0,1-2 0,6-5 0,3 0 748,6 1 1,2 0-749,-25 5 596,7-4-596,15-5 0,12-11 0,15-6 0</inkml:trace>
  <inkml:trace contextRef="#ctx0" brushRef="#br0" timeOffset="199535">4564 9050 5734,'-26'0'0,"-12"5"0,18 0 0,-12 6 0,8-6 0,6 0 0,-13-5 0,12 0 0,3-9 0,38-17 0,7-2 0,-2 9 0,3 2 0,27-4 0,-5 11 0,-3 10 0,-1 29 0,-20 10 0,-4 23-450,-24 5 450,-8-34 0,-1 1 0,1 0 0,-2 0 0,-6 0 0,0-1 0,-2 19 0,1-6 0,3-15 0,12-10 0,2-11 0,9-5 0,44-28 0,-5-6-271,-2 5 1,4-3 270,-8-1 0,0-1 0,4 3 0,0 0 0,0-3 0,-2 1 0,-7 7 0,1 0 0,15-7 0,-3 2 0,9 1 0,-22 9 0,-4 3 0,-9 8 0</inkml:trace>
  <inkml:trace contextRef="#ctx0" brushRef="#br0" timeOffset="200397">10054 8492 5734,'-16'0'0,"-1"0"0,1 0 0,-1-5 0,8-1 0,-6-8 0,-1-16 0,-10 1 0,0-16 0,-5 8 0,5-8-331,-14-3 331,19 23 0,0-1 0,-7-2 0,-1-1 0,-11-11 0,-1 0 0,5 8 0,0 1 0,-9-9 0,-5 1 0,8 13 0,-2 3 0,3 2 0,-3-1 0,0 1 0,-15-5 0,0 4 0,11 12 0,2 5 0,-20-1 0,22 3 0,0 2 0,-20 5 0,12 7 0,-5-5 0,21 4 0,1-1 0,-13-7 0,-7 12 0,31-13 0,7 4 0,8 4 0,2-2 0,7 8 0,7 0 82,-5-4 1,5 9 0,-7-4 0</inkml:trace>
  <inkml:trace contextRef="#ctx0" brushRef="#br0" timeOffset="201208">7871 7479 5734,'-16'-10'0,"7"-1"0,1 1 0,1-5 0,5 4 0,-5-4 0,7 0 0,7-1 0,2-5 0,8 0 0,7 1 0,1 4 0,16 1 0,-14 9 0,5 6 0,-16 15 0,8 16 0,-13 7 0,4 3 0,-15-5 0,-8-5 0,7-5 0,-14-1 0,13-9 0,2-10 0,31-21 0,-1-3 0,25-12 0,-13 14 0,15 1 0,-13 18 0,4 4 0,-15 37 0,-15-4 0,-10 16 0,-25-5 0,-9-9 0,-7 4 0,-7-9 0,5-6 0,-5-6 0,7-9 0,-1-1 0,1-9 0,8-1 0,1-5 0,7 0 0,1 0 0,14 0 0,-4 9 0,14 2 0</inkml:trace>
  <inkml:trace contextRef="#ctx0" brushRef="#br0" timeOffset="208143">7359 18207 5734,'0'-10'0,"0"-1"0,0-4 0,7-5 0,10-11 0,8-11 0,16-9-341,-21 22 0,2 0 341,9-2 0,2 0 0,-3-2 0,1 0 0,8 1 0,3 0 0,6-10 0,1 0 0,-8 12 0,-1 2 0,1-5 0,-1 2 0,15-5-103,-26 18 0,-1 1 103,11-6 0,-1-1 0,-23 13 0,-6 5 0,0-3 666,6 8-666,-13-8 222,12 8-222,-4-4 0,-1 10 0,-2 0 0</inkml:trace>
  <inkml:trace contextRef="#ctx0" brushRef="#br0" timeOffset="208894">7772 17266 5734,'33'-16'0,"8"-3"0,1 3 0,8-5-405,6 0 405,-4 5 0,5 1 0,-15 5 133,-1 0-133,-8 4 67,-15 11-67,-3 2 0,-15 17 0,0-3 0,7 43 0,-5-21 0,1-6 0,1 0 0,4 10 0,1 5 0,-1-17 0,0 0 0,1 16 0,6 14 0,2-20 0,-6-11 205,11 0-205,-20-18 0,12 8 0,-12-11 0,-2 2 0,-16-15 0,-3-10 0,-19-6 0,10-5 0,-20-9 0,6 2-203,18 7 0,-2-2 203,-2 2 0,0-1 0,3 0 0,-2-3 0,-8-8 0,-3-6 0,3 5 0,7 8 0,1 1 0,-19-22 0,7 3 0,22 19 0,3 9 0,12 1 0,-13 4 0,21 15 0,-4 3 0,14 13 0</inkml:trace>
  <inkml:trace contextRef="#ctx0" brushRef="#br0" timeOffset="210382">12766 16884 5734,'-9'31'0,"2"0"0,7-32 0,0-8 0,0-37 0,-8-10 0,6-8-277,-4 29 0,-2-2 277,3-1 0,1-1 0,-4 2 0,-1 1 0,1-5 0,-1 0 0,1 4 0,0 1 0,-1-1 0,1 1-4,4 3 1,-1 0 3,-6-10 0,0 1 0,0-17 0,0 8 0,-2 1 0,-3 6 0,7-10 0,1 30 0,1 4 0,5 2 554,-13-1-554,13 9 7,-5-5-7,0 3 0,5-3 0,-13 9 0,13-3 0,-5 4 0,7-6 0,0-8 0,0 6 0,0-6 0,0 8 0,0 1 0,0-1 0,0 1 0,-7 4 0,-3 2 0,-21 22 0,4-9 0,-14 25 0,8-12 0,0 9 0,-7 0 0,5 0 0,-13 0 0,13 0 0,2-5 0,2-1 0,12-9 0,3-10 0,23-12 0,12-10 0,14-4 0,7-6 0,2-5 0,8-1 0,-14 5 0,0 0-353,19-8 353,-19 9 0,-1 2 0,8-2 0,4-4 0,-19 13 0,3-3 0,-14 10 0,-1 4 0,1 1 353,-1 15-353,16 10 0,-12 8 0,18 3 0,-12-1 0,0-4 0,12 14 0,-17-16 0,10 1 0,-22-16 0,-31-3 0,-7 4 0,-28 5 0,0-4-370,-2 9 370,26-12 0,0 0 0,0 2 0,0 1 0,-4 1 0,0 1 0,3-5 0,0 1 0,1 3 0,0 0 0,-31 0 0,12 3 0,-5-5 0,22-4 0,4-2 0,29-4 0,4-4 0,15-2 0,7 0 0,1 2 0</inkml:trace>
  <inkml:trace contextRef="#ctx0" brushRef="#br0" timeOffset="211852">14469 16316 5734,'8'16'0,"-6"-20"0,5-18 0,-14-15 0,-3-14 0,-6-1-634,-1-10 634,5 27 0,0-2 0,4 0 0,-2 0 0,-5-3 0,-1-1 0,3 2 0,0 0 0,-3 0 0,-1 0 0,1-2 0,-1 0 0,0 2 0,1 0 0,-1 0 0,1 0 0,3 0 0,0 1 0,0 4 0,2 0 0,6 1 0,1 0 155,-3-20-155,7-2 0,0 8 0,-8 0 0,6 1 0,-12 9 0,12 1 0,-13 5 0,13 0 0,-12 5 479,5 1-479,-1 9 0,3 1 0,7 4 0,0 1 0,-7 4 0,5-3 0,-6 3 0,8-4 0,0 0 0,-7-1 0,5 1 0,-5 0 0,0-1 0,5 1 0,-13 0 0,6 4 0,-15 15 0,-2 8 0,-7 14 0,0 0 0,-1 7 0,-2 1 0,-6 4 0,10-5 0,2-4 0,6-13 0,14-6 0,-4-10 0,12-5 0,9-14 0,19-27 0,16-3-229,-17 13 1,0 1 228,-4 3 0,0 2 0,3 2 0,0-1 0,11-27 0,5 9 0,-14-4 0,5 9 0,-12 2 0,12-1 0,-20 13 0,11-1 0,-20 14 457,12 4-457,-4 10 0,6 8 0,15 22 0,-3-5 0,12 11 0,-7-13 0,1 3 0,-1-9 0,-8 0 0,7-1 0,-14-9 0,-2 4 0,-1-9 0,-13 3 0,-2 1 0,-17 2 0,-8 7 0,-16-7 0,-1 12 0,4-9 0,-3 1 0,9 0 0,0 1-116,-11 3 1,-2 0 115,-4 1 0,2-1 0,-12 8 0,16-13 0,2 0 0,6 5 0,2-13 0,9 6 0,7-12 0,15 9 0,-3-5 0,20 6 0,-6-1 57,0 0 1,6 5 0,-6 1 0</inkml:trace>
  <inkml:trace contextRef="#ctx0" brushRef="#br0" timeOffset="228879">2183 14249 5734,'-33'25'0,"0"0"0,-19 10 0,12-6 0,16-19 0,22-15 0,4-15 0,29-16 0,-8 4 0,4-3-666,12-6 1,4-2 665,-10 12 0,1 0 0,0-1 0,4-2 0,0 0 0,2 0 0,-1 3 0,2 0 0,0 0 0,-2 2 0,2-2 0,-3 1 0,3 0 0,6-3 0,3 1 0,-4 3 0,-3 4 0,-3 4-67,-6 5 0,-2 1 67,17-5 0,-8 5 0,-16 4 0,-1 6 0,-14 5 0,-3 10 0,-14 2 0,-10 2 0,-9-3 0</inkml:trace>
  <inkml:trace contextRef="#ctx0" brushRef="#br0" timeOffset="230348">2795 13308 5734,'-35'-21'0,"11"5"0,46-8 0,7 7 0,2 4 0,3 1-331,24-9 331,-25 10 0,1 1 0,24-6 0,-1 6 0,-14 5 0,-10 10 0,-9 5 82,-15 20-82,-2 13 0,-7 23-346,0-30 0,0 2 346,0 7 0,0 2 0,0-1 0,0 2 0,0 3 0,0 1 0,0 0 0,0-1 0,0 1 0,0 0 0,0-4 0,0 3 0,0-3 0,0 4 0,0-4 0,0-6 0,0-2 0,0 18 0,0-5 0,0-18 0,0-8 231,0 7-231,0-11 0,0 7 0,0-14 710,-15-10-710,4-12 0,-13-15 0,1-14 0,-10-8-494,-2-13 494,11 26 0,0-2 0,-5-15 0,1-1 0,5 8 0,0 0 0,-5-8 0,1 1 0,10 15 0,1 2 0,-17-26-174,7 9 174,-5 1 0,12 14 0,-5 2 0,8 5 0,7 7 485,-6-6-485,6 13 183,-8-4-183,8 0 0,-6 3 0,6-3 0,-7 5 0,-1-5 0,-7-1 0,6 0 0,1 1 0,10 5 0,0 4 0,-3 1 0,-6 1 0,-1-2 0,1-4 0,-1-1 0,1 6 0,7-5 0,-6 9 0,20-3 0,-3-1 0,15-1 0,7 1 0,9-5 0,2 0 0,12-1 0,-4-9 0,6 9 0,1-9 0,-8 4 0,6 0 0,-13 1 0,-2 5 0,-2 4 0,-12 1 0,12 5 0,-13 0 0,6 0 0,-7 0 0,-8-4 0,5 3 0,-12-9 0,13 14 0,-6-3 0</inkml:trace>
  <inkml:trace contextRef="#ctx0" brushRef="#br1" timeOffset="261223">1306 11303 5734,'-16'0'0,"-1"5"0,-7 14 0,-9 13 0,16-1 0,-1 4-733,-6 7 0,1 4 733,4 12 0,3 4-390,2-17 0,-1 2 1,3 1 389,4 2 0,2 0 0,2 5 0,3-1 0,1 4 0,3 0 0,2-3 0,4 2 0,3-2 0,2 0 0,-1-3 0,2 2 0,2-2 0,4-6 0,8-5 0,5-6 0,1-2 0,-1-3 0,2-1 0,4-6 0,9-2 0,3-6 0,1-3 0,0-5 0,0-4 0,1-3-536,8-4 1,2-3-1,-1-4 536,-1-3 0,-1-4 0,0-2 0,1 0 0,-1-2 0,-2-3 0,-4-2 0,-3-3 0,-1-1-327,-2 1 0,-2-1 0,-3-2 327,-6-1 0,-1-2 0,-4-2-41,-3 2 0,-2-2 1,-3-1 40,-5-2 0,-4 0 0,-3-1 0,0-23 0,-9 0 0,-6 19 0,-4-1 0,-3 1 20,-2 0 1,-2 1 0,-5 0-21,-6-2 0,-3 1 0,-3 0 0,1 2 0,-2 1 0,-2 1 0,-4 0 0,-2 2 0,-1 2 0,0 2 0,-1 2 0,-1 1 0,0 2 0,1 2 0,-1 2 0,3 2 0,1 2 0,-3 3 204,-8 0 0,-4 2 1,5 4-205,0 3 0,2 5 0,-11 3 0,4 8 0,-4 22 0</inkml:trace>
  <inkml:trace contextRef="#ctx0" brushRef="#br1" timeOffset="261845">4018 8750 5734,'-58'5'0,"1"-1"0,-2 6 0,2 6 0,1 6 0,3 7-1430,2 11 0,3 8 1430,16-13 0,1 4 0,4 6 0,6 8 0,3 8 0,3 3 0,1-4 0,-1 4 0,3-1 0,4 3-393,5-3 1,3 5 0,4-1 0,4-6 392,9-1 0,5-6 0,6-2 0,3-4 0,5-3 0,5-3 0,7-2 0,5-4 0,2-4 0,4-5 0,2-4 0,3-5 0,-12-7 0,2-2 0,0-2 0,1-3-202,1-2 0,0-3 1,0-1-1,0-3 202,1-2 0,-1-3 0,0-1 0,-1-2 0,-2-2 0,0 0 0,-1-3 0,-2-2 0,-3-2 0,0-1 0,-2-3 0,-2-1 0,10-8 0,-3-3 0,-4-4-166,-8-2 0,-5-5 0,-3-1 166,-4 0 0,-4-2 0,-6-2 0,-9-4 0,-8-1 0,-3 0 0,-3-2 0,-4 0 0,-6 2 0,-8-2 0,-6 2 0,-3 2 0,6 14 0,-3 0 0,-1 3 0,-2 0 0,-3 3 0,-2 1 0,-1 2 0,-2 1 0,-2 2 0,-1 2 0,-1 1 0,-1 3 0,-1 1 0,-2 2 0,0 3 0,0 1 0,-15-2 0,1 3 0,0 2 0,0 3 0,0 2 0,2 2 0,8 3 0,1 1 0,2 3 0,-13 3 0,3 5 138,13 4 0,6 5 1,0 26-1,20 10 0</inkml:trace>
  <inkml:trace contextRef="#ctx0" brushRef="#br1" timeOffset="262472">7590 6786 5734,'-41'7'0,"0"0"0,-4 2 0,0 9 0,4 13 0,-2 12 0,0 5 0,4-4-1420,3-1 0,3 0 0,-1 4 1420,4-2 0,-3 4 0,1 2 0,3 0 0,6-3 0,6 9 0,6-3 0,4 1 0,0 0 0,3 0 0,8 1 0,7-5 0,5 2 0,6 0 0,6-5 0,10-2 0,6-4 0,5-2 0,0-1 0,0 0 0,0-1 0,3-3 0,4-6-204,-4-9 1,3-3-1,1-4 1,1-3-1,-3-3 204,3-4 0,-1-4 0,-1-2 0,1-2 0,2-1 0,0-2 0,1-2 0,-3-2-114,-2 0 0,-1-2 0,-1-1 0,-1-1 114,-1-1 0,1 0 0,-2-2 0,-2-2 0,8-8 0,-3-4 0,-1-1 0,-5 1 0,-1-1 0,-4-4 0,-5-3 0,-2-4 0,-5-2 0,-3 2 0,-4-2 0,-4-2 0,-3-3 0,-4-2 0,-4 0 0,-3 1 0,-4-1 0,-4 1 0,-4-1 0,-3 0 0,-3 1 0,0-1 0,-3 0 0,-3 2 0,-5 2 0,-2 2 0,-2 0 0,0 1 0,-1 0 0,-3 2 0,-3 5 0,-3 1 0,-2 4 0,0 1 0,-2 3 0,-5 3 0,-2 5 0,-5 2 0,-1 3 0,2 4 0,-2 2 0,2 4 0,-3 2 0,2 2 0,-3 0 0,1 3 0,5 4 0,4 5 0,5 5 0,-1 2 0,-3 3 0,0 3 0,4 1 0,-10 13 0,3 4 0,15-10 0,0 1 0,0-1 0</inkml:trace>
  <inkml:trace contextRef="#ctx0" brushRef="#br1" timeOffset="263671">13626 7655 5734,'-33'39'0,"5"15"0,1 9 0,7-2 0,1 4-983,6-18 0,-2 3 0,1 1 0,1-1 983,1 9 0,1-1 0,1 0 0,1 1 0,1 0 0,-1 0 0,1 0 0,-1 0 0,2-1 250,3-5 1,2 0 0,-1 2-251,1-4 0,0 4 0,0-1 0,1-5 0,1 11 0,0-3 0,1-9 0,0 2 0,-3-14 0,-5-15 688,5-31-688,-1-30 0,0-21 0,1 1 0,2 14 0,0 1 0,0-8-428,0 0 0,0-8 0,0-5 1,0-1-1,0 2 0,0 6 428,0-2 0,0 4 0,0 1 0,0-3 0,1 0 0,1-4 0,-1-1 0,1 3 0,0 4 82,0-11 1,1 6 0,1 1-83,1 8 0,1 1 0,-1 1 0,0 5 0,0 1 0,2 3 0,4-5 0,2 4 202,13-18-202,14 41 0,-1 40 0,1 16 0,-3-1 0,0 6-322,-5 1 0,1 6 0,-1 0 322,-4-4 0,-1 1 0,-1 0 0,-3 1 0,-1 1 0,1 0 0,1 0 0,1 0 0,-1-1 0,-1-1 0,-1 0 0,-1 0 770,-1-5 1,-1 1-1,1 2-770,5 11 0,0 3 0,-3-4 0,-2-3 0,-2-3 617,8 14 0,-6-6-617,-10-14 0,-10-20 0,-10-1 0</inkml:trace>
  <inkml:trace contextRef="#ctx0" brushRef="#br1" timeOffset="263820">13345 8636 5734,'-11'-19'0,"20"2"0,41-18 0,-15 17 0,5 0-297,12-5 0,3-2 0,3-4 0,1-2 0,-15 10 0,0 0 0,0-1 0</inkml:trace>
  <inkml:trace contextRef="#ctx0" brushRef="#br1" timeOffset="264216">14569 7221 5734,'0'-45'0,"7"21"0,2 44 0,15 37 0,-11-17 0,0 3-2070,6 13 0,2 2 2070,-7-15 0,0 0 0,0 1 0,3 2 0,0 1 0,-1 0-36,-1-2 0,-1 0 0,-1 0 36,1 0 0,-1 0 0,1-1 0,6 12 0,0-2 0,-3-4 0,1-2 0,2-9 0,0-1 0,6 19 0,-2-20 0,-22-32 0,-11-26 0,-17-36 0,4 22 0,-4-3 552,-1 0 1,-3-3 0,-1 4-553,-9-6 0,-3 4 0,8 7 0,-3 0 0,-1 12 386,-11 19 0,3 14-386,13 4 0,4 7 0,-6 21 0,9 8-1135,16-2 1,6 2 1134,-1 4 0,4 0 0,4 0 0,4 0-765,3-4 0,5-2 765,5-3 0,5-3 210,3-6 0,5-5-210,0-6 0,2-5 0,-2-7 0,2-5 0,2-4 0,1-5 0,-2-7 0,-2-5 0,5-5 0,-2-6 0,-2-5 0,-2-5 0,-2-7 0,-1-2 0,0-4 0,-1-1 0,-3-1 0,-1-1 0</inkml:trace>
  <inkml:trace contextRef="#ctx0" brushRef="#br1" timeOffset="264765">15395 7138 5734,'0'-31'0,"0"4"0,0 7 0,0 14 0,0 21 0,0 22 0,8 25-381,-4-24 1,1 2 380,2 6 0,3 1 0,1 4 0,1 1 0,-3 1 0,1-1 0,5 0 0,1-1 0,-8-2 0,2 0 0,13 4 0,0 0-37,-8-6 1,0-2 36,5-4 0,0-4 0,4 8 0,-15-39 0,-1-18 0,-8-23 0,-8-8 0,-1-4 0,0-3 0,-6 3 0,7 10 0,0-1 0,-11-19 199,4 17 1,-1 0-200,-2-8 0,-1 16 0,-1 0 0,0-8 38,-6 17 0,-1 5-38,-3 13 0,-4 21 0,-2 11 0,12 0 0,2 4-260,-7 14 0,1 6 260,10-9 0,1 2 0,5 0 0,7 21 0,4 1-342,-8-3 0,7-3 342,18-10 0,7-7 0,4-2 0,21-10 0,2-15 130,8-16-130,1-11 0,-2-15 0,-7-5 0,-8-10 0,-9-1 0,-9-9 0,-7 4 0,-8-9 0,-2-2 0</inkml:trace>
  <inkml:trace contextRef="#ctx0" brushRef="#br1" timeOffset="265113">15677 7396 5734,'-10'-31'0,"3"5"0,7 19 0,15 23 0,-4 31 0,4-12 0,1 2-609,-3 9 0,0 1 609,3 5 0,1 1 0,0 4 0,-1 0 0,-3-2 0,0-1 0,-1-6 0,-1-2-6,-2-2 1,-1-2 5,9 17 0,-8-13 0,-2-35 0,-14-64 0,5 20 0,2-4-519,-1-24 0,2-4 519,2 5 0,3 0 0,1-2 0,3-1 0,1 3 0,1 1 0,0 6 0,2 2 165,9-2 0,2 5-165,12 0 277,18 25-277,-20 47 0,-2 27 0,-19-10 0,-4 2 0,-1 18 0,-5-5 0,-1-1 0,-3-2 0,0 6 279,0-33 0,0-21 1,0-6-1</inkml:trace>
  <inkml:trace contextRef="#ctx0" brushRef="#br1" timeOffset="265853">16272 7541 5734,'0'-21'0,"0"5"0,7 6 0,17 5 0,4 1 0,19-2 0,-4-9 0,6-6 0,1-5 0,-12-17 0,-4-5 0,-1-7-832,-6 4 0,-10 0 832,-32 4 0,-3 5 0,-15 11 0,-8 15 0,-1 12 0,-8 19 0,8 20-318,9 18 318,23-18 0,3 2 0,2 2 0,3 1 0,7 1 0,5 0 0,1-1 0,4-2 0,4-2 0,4-4 0,4-2 0,3-4 0,-2-5 0,3-5 0,1-4 0,2-3 0,32-5 0,-22-19 0,0-8 0,-11 5 0,-2-5 436,10-15 0,-3-4-436,-11 6 0,-4-2 0,-1-7 0,-2-2 0,-2 1 0,-3-2 0,-5-2 0,-3-3 0,-2-13 0,-3 1 0,-1 16 0,-2 2 0,2-5 0,-2 4 0,-6-3 0,5 43 0,2 16 0,9 38 0,8 16 0,1-8 0,2 2 0,-5-12 0,0 0-273,8 11 0,1-1 273,-7-22 0,0-2 0,16 17 0,-8-12 331,-1-19-331,-7-11 0,-1-25 0,1-12 0,7-15 0,-6-14-472,-6 30 1,0-1 471,-3-4 0,-1 0 0,-4 2 0,1 0 0,9-28 0,-4 1 0,6 31 0,-7 12 506,6 34-506,-13 15 0,13 1 0,-6-1 0,7-1 0,1-13 1762,-1-2-1762,8-15 0,2-15 0,5-7 0,0-5 0,10-20-222,-7 16 1,2 1 221,6-10 0,8 18 0,-1 7 0,-7 10 0,-1 10 0,-1 5 0,-5 11 0,6 5 0,-8 10 0,-8 1 0,-1 4 0,-20 1 0,-6 3 0,2-9 0,-2 0 0,-6 19 0,0 0 0</inkml:trace>
  <inkml:trace contextRef="#ctx0" brushRef="#br1" timeOffset="266287">13791 10393 5354,'-50'23'0,"0"0"0,0 0 0,0 0 0,-12 4 0,2-1 0,17-9 0,21-10 0,51-34 0,8 3 0,12-5 0,3 0-1339,-3 2 1,4-1-1,2-1 1,3-2 1338,-12 7 0,3-1 0,0-1 0,2-1 0,1 1 0,0-1 0,0 2 0,1-1 0,0 0 0,2 0 0,0 0 0,1 0 0,1 0 0,-3 1 0,0 1 0,1-1 0,1 1 0,0-1 0,1 0 0,0 0 0,0 0 0,-3 2 0,1-1 0,-1 0 0,2 0 0,-1 0 0,1-1 0,0 1 0,0 0 0,0 0 0,2 0 0,1 0 0,-1 0 0,1-1 0,1 1 0,-1 0 0,0 0 0,1 0 0,-1-1 0,1 1 0,1-1 0,0 0 0,0 0 0,-1 0 0,1 1 0,0-1 0,0 0 0,-1 1 0,-1-1 0,1 1 0,-1 0 0,0 0 0,0-1 0,0 1 0,0 0 0,-1 0 0,1 0 0,-2 1 0,0 0 0,-1 0 0,1 0 0,-1 0 0,0 0 0,0 0 0,-1 0 0,0 1 0,3-2 0,-1 0 0,0 1 0,-1-1 0,0 1 0,-1 0 0,0 0 0,-1 0 0,4-2 0,-1 0 0,-1 1 0,0-1 0,-1 1 0,-1 0 0,-2 1 0,11-6 0,-1 1 0,-3 0 0,0 0 0,-2 1 0,-7 2 0,-1 0 0,-1 0 0,-2 1 0,-2 0 0,14-10 0,-3 1 0,-3 1 0,-8 4 0,-2 1 0,-5-1 0,4-7 0,-7-1 0,-5 1 0,-10 3 0,-17 6 0,-13 10 0,-29 47 0,-3 15 0,12-18 0,-2 1 0,-1 5 0,0 0 0</inkml:trace>
  <inkml:trace contextRef="#ctx0" brushRef="#br1" timeOffset="275016">27186 2198 5734,'0'46'0,"0"19"0,0-25 0,0 4-1166,3 11 1,1 4 1165,-3 5 0,0 1-956,4-18 0,0-1 0,0 1 956,-4 1 0,-1 1 0,1-1 0,3 0 0,1-1 0,0 3 19,-1 9 0,-1 1 0,0-2-19,1 5 0,1-1 0,0-15 0,0 1 0,-1-5 0,-3-7 0,0-5 0,7 21 0,-8-16 0,0-16 0,0-14 0,0-7 0</inkml:trace>
  <inkml:trace contextRef="#ctx0" brushRef="#br1" timeOffset="275359">26078 2508 5734,'22'-21'0,"17"12"0,8 2 0,1-3 0,5 0-1083,2 5 0,8 0 0,2 0 0,-5 0 1083,-2-2 0,-4 0 0,3-1 0,1 1 0,4-1 0,0 0 0,-5 1-67,-2 0 0,-3 0 1,-1-1 66,-3 0 0,-1-1 0,-1 1 150,17-2 1,-3-1-151,-9 1 0,-2 0 0,-7 2 0,-2 0 0,19-12 0,-11 13 0,-22-7 1902,-10 9-1902,-16-1 351,-9 6 0,-15 10 0,-2 6 0</inkml:trace>
  <inkml:trace contextRef="#ctx0" brushRef="#br1" timeOffset="275850">27484 2756 5734,'0'45'0,"0"7"0,-1-17 0,2 3-746,2 4 0,1 3 746,0 4 0,1 1 0,-1 1 0,1 2 0,2-5 0,2 2 0,-3-3 0,-4 3 0,0-1 0,9 12 0,0-4 0,-9 0 0,5-11 0,-7-19 471,0-40-471,0-17 0,0-11 0,0-1 0,0-6 0,0 1-299,0 1 0,0 1 0,0-2 299,1-1 0,1-1 0,3 2 0,5-16 0,4 5-159,-5 19 0,2 2 159,7-5 0,2 6 655,6 11-655,7 15 0,0 19 0,8 26 0,-14 6 0,-10-12 0,-3 1 0,3 13 1189,-8-2-1189,-2-10 392,-7-1-392,0-26 0,-7-2 0,-2-23 0</inkml:trace>
  <inkml:trace contextRef="#ctx0" brushRef="#br1" timeOffset="277621">28029 2694 5734,'8'50'0,"-7"17"0,7-28 0,-1 1-466,-6 5 1,0 3 465,3-5 0,2 3 0,-1-1 0,-1 17 0,1-2 0,3 2 0,0-3 0,-3-17 0,0-5 0,2-1 300,-7-2-300,0-25 154,0-1-154,0-24 0,-7-9 0,5-1 0,-20-33 0,18 12 82,-4 10 1,1-1-83,7-19 0,0-10 0,0 33 0,0 0 0,3-1 0,2-2 0,5-12 0,4-2 0,2 4 0,3 1 0,1 2 0,2 3 0,-2 7 0,0 5 0,6 3 0,5 5 0,-5 6 0,0 9 0,-3 2 0,-6 4 0,-8 4 0,6 7 0,-6 5 312,8 4-312,-8-4 0,6 4 0,-14-9 0,14 9 0,-13-27 0,5 4 0,-7-23 0,0 1 0,-22-6 0,9 4 0,-25 1 0,12 11 0,-7 10 0,-7 0 0,-3 10 0,-6 5 0,20 10 0,1 4 0,-16 12 0,22-7 0,3 2 0,-5 15 0,8 1 0,7 9 0,4-14 0,2 1 0,6-8 0,2-1-117,-1 9 1,1-1 116,4 14 0,6-4 0,-6-9 0,7 1 0,1-16 0,-1 6 0,1-12 0,7 4 0,-6-10 0,13 3 233,3-7-233,-7 3 0,4-10 0,-14 0 0,-1-1 0,1-2 0,7 2 0,-6-4 0,13 0 0,-5 0 0,0 0 0,-2-4 0,-8 2 0,23-21 0,-10-9 0,12-7 0,-17-6 0,-8 10 0,-7-6 0,-1 6 0,-1 0 0,-5-28 0,2 10 0,-1-1 0,-3-11-198,0 20 1,0 2 197,0-10 0,-7 1 0,-2 6 0,-8 5 0,1 0 0,-1 4 0,-7 1 0,6 10 0,-13 1 0,-2 9 395,-2 5-395,-13 17 0,-4 7 0,21-3 0,0 4-387,-25 13 1,2 5 386,22-3 0,5 6 0,1 5 0,2 7 0,2-1 0,2 8 0,2 2-1008,1-5 1,0 2-1,5-2 1008,4 7 0,7-2 0,2-1 0,5-1-271,4-1 1,6-3 270,6-4 0,5-3 0,-1-3 0,7-3 0,6-12 0,8-3 0,-1-3 0,9 1 0,2-5-293,-2-4 1,3 0-1,-2-6 293,12-7 0,-3-5 0,-2 2 0,-1-1 0,-4-6 0,-1-2 0,-6 0 0,-2-3 0,-7 0 0,-2-2 126,-5-3 1,-4-2-127,12-23 0,-12-10 0,-15 0 0</inkml:trace>
  <inkml:trace contextRef="#ctx0" brushRef="#br1" timeOffset="278076">29038 2704 5734,'24'0'0,"2"0"0,14 0 0,2 0 0,8-5 0,0-5 0,-8-1 0,-10-6 0,-2-4 0,9-23 0,-17 18 0,-4-2 0,-3-27 0,-30 18 0,-3 2 0,-23 13 0,-8 7 0,-17 20-359,32 5 1,0 5 358,-8 8 0,3 5-423,7 9 1,3 5 422,-5 3 0,4 4 0,10 4 0,5 2 0,1-3 0,4 0 0,11 0 0,6-1 0,3-3 0,5-2 0,7-6 0,6-2 0,3-5 0,4-4 0,5-6 0,3-5 0,2-5 0,2-5 0,2-4 0,1-4 0,0-4 0,-1-2 0,-3 0 0,0-4 0,7-10 0,-1-4 0,-15 8 0,-3-3-87,1-10 1,-5-2 86,1-12 0,-22-3 0,-9 5 0,-9 0 0</inkml:trace>
  <inkml:trace contextRef="#ctx0" brushRef="#br1" timeOffset="278957">29203 4843 5734,'-38'20'0,"1"17"0,8 12 0,1 9-872,9-20 1,1 1 0,-2 4 871,-1 8 0,-2 5 0,0 1 0,2-3-504,1 3 1,1-2 0,-1 2 503,-1-2 0,-2 3 0,1 0 0,4-5 0,4-5 0,3-4 0,1 0 0,-7 16 0,1-2 0,3-13 0,2-2 0,5-6 0,3-3 841,-5 9-841,16-18 0,23-66 0,-2-18-179,-12 23 0,2-5 1,0-3 178,1-4 0,0-4 0,0-1 0,-1 2-482,1-4 0,-2 2 0,3-3 482,1 3 0,3-3 0,0 1 0,-3 4 0,-4 4 0,-1 3 0,-1 2 404,9-14 0,0 3-404,-4 5 0,-2 3 0,-3 9 0,1 4 0,31-4 0,-4 36 0,6 36 2,-25-4 1,-2 4-3,-5 7 0,-1 2 0,3 3 0,0 3 0,-4-5 0,1 2 0,-2-2 0,0 4 0,-1-1 0,6 14 0,-1-3 0,-6-25 0,-2-2 2813,0 29-2813,11-11 0,-20-9 0,5-11 0,-7-6 0</inkml:trace>
  <inkml:trace contextRef="#ctx0" brushRef="#br1" timeOffset="279133">28856 5701 5734,'-51'-20'0,"10"4"0,25-4 0,16 4 0,31-5 0,20-4 0,-8 14 0,4 0-481,5-3 1,5-2 480,1 3 0,6 0 0,-2-1 0,-15 3 0,-2-1 0,2 1 0,14-4 0,-1 0 0,1 0 0</inkml:trace>
  <inkml:trace contextRef="#ctx0" brushRef="#br1" timeOffset="279547">30080 4699 5734,'0'-61'0,"0"25"0,0 17 0,3 44 0,1 18 0,1-2 0,-1 4-564,-1-2 1,0 5 0,1-2 563,3 18 0,0 1 0,-1-6 0,-1 3 0,1-3 0,0-13 0,0-3 0,0 2 0,2 8 0,0 3 0,0-7 0,0-8 0,1-4 197,-2-3 0,2-2-197,8 5 0,-1-11 0,-7-22 0,-1-14 0,-16-20 1296,-1-8-1296,-15-13 0,-1 4 0,-8 1 0,-8 18 0,-4 27 0,-4 10 0,18 2 0,0 3-152,-18 10 1,4 4 151,12 23 0,17-4 0,16 0 0,9-6 0,22-5 0,4-15 0,22-6-399,9-10 399,-32-4 0,0-2 0,7-2 0,-1-3 0,-6-3 0,0-3 0,3-7 0,-1-3 0,-3-5 0,0 1 0</inkml:trace>
  <inkml:trace contextRef="#ctx0" brushRef="#br1" timeOffset="279924">30659 4668 5734,'0'-47'0,"7"5"0,-5 30 0,5 69 0,-7-21 0,0 5-536,2 2 1,1 4 0,-1 0 535,3 13 0,0-1 0,2 3 0,2 0 0,-1-1 0,1-2 0,-1-6 0,0-2 0,0-4 0,1-2 0,-1-10 0,0-2 0,9 23 376,-8-24-376,6-12 0,-13-25 0,5-16 0,-14-20 0,-3-16-159,0 25 0,-3 0 159,0 1 0,0 0 0,-20-16 1186,0 12-1186,-8 19 0,6 20 0,-5 18 0,14 24 0,12-9 0,4 2 0,8 24 56,5-25 1,4-1-57,18 9 0,16-14 0,1-2 0,17-27 0,5-9 0,-26 1 0,-1-2 0,8-6 0,-1 1 0,0 0 0</inkml:trace>
  <inkml:trace contextRef="#ctx0" brushRef="#br1" timeOffset="280271">31270 4967 5734,'0'-36'0,"-7"9"0,-2 26 0,-8 18 0,1 39 0,7-22 0,1 5-545,2 5 0,1 5 0,0-2 545,0 8 0,1 0 0,1-8 0,0 2 0,1-6 108,2-4 1,0-4-109,-7 26 0,5-20 0,-5-28 0,7-20 0,0-35 0,7-20 0,-3 24 0,1-2 346,7-2 1,0 0-347,-3 1 0,0 0 0,6 3 0,2 3 0,8-17 178,1 7-178,-2 23 0,0 7 0,-6 20 0,14 11 0,-14 10 547,-2 5-547,7 19 0,-20-24 0,12 12 0,-8-32 0,2-2 0</inkml:trace>
  <inkml:trace contextRef="#ctx0" brushRef="#br1" timeOffset="281303">31585 5040 5734,'16'26'0,"8"9"0,2-22 0,7 6 0,7-19 0,-5-9 0,6-7 0,-8-11 0,-8-8 0,-8-2 0,-10-5 0,-7 10 0,-7 2 0,-10 19 0,-8 11 0,-8 16 0,-8 20 0,6 11-252,14-17 1,2 2 251,5 1 0,2 2 0,3 0 0,2 2 0,1-1 0,4 0 0,4-2 0,4 0-110,10 28 110,10-10 0,7-16 0,7-10 0,-5-23 0,2-5 0,27-14-259,-22 2 0,-3-4 259,-8-6 0,-5-3 0,-4-1 0,-2-1 0,1-6 0,-1-3 0,1-16 0,-2-2 0,-4 15 0,-2 0 0,0-7 0,-2 2 0,-4-4 0,-7 18 0,0 6 471,0 21-471,0 43 0,0 4 0,0-5 0,0 2-148,0 27 148,7-2 0,-5-2 0,13-11 536,-6-9-536,15-11 0,2-15 0,7-16 0,0-16 0,0-20 0,7-16-264,-22 24 0,-1-2 264,4-5 0,-1-1 0,-3-8 0,-1 1 0,-3 11 0,-1 1 128,1-3 1,-2 4-129,-1 5 0,-3 19 0,-7 16 0,-7 17 0,5 14 543,-6 6-543,8 19 0,8-20 0,1 3 0,7-33 0,8-11 0,2-20 0,22-12 0,3-9 0,-11 10 0,1 1 0,-9 9 0,-1 2 0,1-3 0,0 5 0,8 17 0,-7 39 0,-7 3 0,-16-11 0,-3 4 0,-2 8 0,-3 2 0,-1 1 0,-2 2-383,-6 10 1,-1-1 382,7-16 0,-1-3 0,-13 22 0,8-30 0,-3-8 0,1-2 0,-6-9 0,14-1 0,-14-9 0,13 3 0,-13-8 765,6 4-765,-7-5 0,-1 0 0,1 0 0,6-5 0,3-1 0,7-4 0,7 4 0,-5-3 0,20 8 0,-11-4 0,6 1 0,-10-2 0,-7-4 0</inkml:trace>
  <inkml:trace contextRef="#ctx0" brushRef="#br1" timeOffset="284876">17082 2807 5734,'-16'-4'0,"6"-2"0,10 0 0,10 2 0,14 4 0,9 0 0,24 4 0,-24 1 0,2 1-396,9 1 0,2 2 396,2 1 0,3 0-612,6 3 0,2 0 612,-16-6 0,1 0 0,1 0 0,0 2 0,-1 0 0,1-1 0,-1-1 0,-1 0 0,2-1 0,8 0 0,2 0 0,-3-2-335,8 2 1,-2-1 334,1-2 0,-4-2 0,0-1 0,-39-13 633,-8 5-633,-16-12 1219,6 5-1219,-12 4 833,5 0-833,-8 7 0,0 4 0,1 0 0,-1 0 0</inkml:trace>
  <inkml:trace contextRef="#ctx0" brushRef="#br1" timeOffset="285275">18752 2342 5734,'-19'49'0,"0"-1"0,4-4 0,0 4 0,-2-2 0,-3 5 0,2-1-1887,5-5 0,2-1 0,0 1 1887,0-1 0,0-1 0,0 1 0,2 1 0,1 0 0,1-2 544,0 12 1,5 0-545,10 9 0,6-2 0,-1-21 0,4-3 0,7 4 0,9-5 0,8-15 0,4-8 0,-9-7 0,1-3 0,12-2 0,0-5 0,-15-3 0,-2-4 0,25-20 402,-24-12 1,-9-12-403,-16 3 0,-8-5 0,-1-1 0,4 4 0,-1 0 0,-5 0-207,-10-8 0,-7-1 0,-4 3 207,-1 11 0,-3 3 0,0 3 0,-4-5 0,0 1 0,6 9 0,-2-1 0,3 5 2899,-17-14-2899,1-3 0,16 31 368,15 5-368,5 30 0,20 15 0,-6 6 0</inkml:trace>
  <inkml:trace contextRef="#ctx0" brushRef="#br1" timeOffset="285568">18868 2632 5734,'34'-25'0,"0"0"0,-1 4 0,-2 3 0,19 8 0,7 10 0,-20 14 0,-1 5 0,-4 0 0,-1 2-506,2 11 1,-2 3 505,-6-4 0,-2 0 0,-5-2 0,-1-1 0,3 3 0,0-1 252,13 19-252,-7 1 0,-2-18 0,-7-2 184,-8-14-184,5-5 0,-19-16 0,3-2 0,-14-3 0,-1 5 0</inkml:trace>
  <inkml:trace contextRef="#ctx0" brushRef="#br1" timeOffset="285727">19133 3862 5734,'-5'40'0,"0"1"0,5 20 0,2-6 0,20-16 0,-11-20 0,6-5 0,-10-15 0,-7-9 0</inkml:trace>
  <inkml:trace contextRef="#ctx0" brushRef="#br1" timeOffset="286104">18372 2270 5734,'57'-18'0,"0"-1"0,4 2 0,3 3 0,-18 7 0,2 1 0,-1 3-885,3 2 0,0 2 0,-1 4 885,-1 2 0,-1 3 0,0 4 0,-2 2 0,-1 3 0,-1 3 0,-3 3 0,-1 3 0,-2 2 0,-2 1 0,-2 2 0,-2 2 0,-2 0 0,-1 2 0,-2 0 307,8 14 1,-2 2-308,-12-11 0,-1 1 0,-1-3 0,0-1 0,-1-2 0,-1 3 0,-1-6 468,-6-19-468,-2-30 0,-7-18 0,0-27-283,4 24 1,0-2 282,-1-5 0,3-2 0,5-6 0,2 0 101,-1-4 0,2 0-101,5-4 0,2-1 0,-1-2 0,2 0 0,6 1 0,1 3 0,-3 4 0,0 3-163,-2 6 1,1 3 162,-4 9 0,-1 4 0,5-13 0,-23 36 0,-13 14 0</inkml:trace>
  <inkml:trace contextRef="#ctx0" brushRef="#br1" timeOffset="286428">19496 1991 5734,'30'-31'0,"-1"0"0,0-2 0,-1-1 0,-2 1 0,-2-1-290,-2-1 1,-2 2 289,13-25 0,-2 17 0,-12 30 0,12 27 0,-8 31 0,2 22 0,-4-20 0,3 8 0,2 4 0,-1 0 0,-2-2-780,-4-9 1,-1 0 0,-2-1-1,2 1 1,1 3 779,3 5 0,2 3 0,1 2 0,0-1 0,-2-2 0,-2-5 0,-2 0 0,-2-3 0,-2-2 0,2 0 0,1 1 0,1 0 0,-1 0 0,0-1 0,-1-2 0,0 0 0,-1-1 0,1 0-88,3 11 0,-1-1 0,0-1 88,-1-3 0,-1-2 0,-2 0 0,-3-4 0,-1 0 0,-1-2 0,3 18 0,-2-2 0,-6-6 0,-1-1 0,0-2 0,-1-1 0</inkml:trace>
  <inkml:trace contextRef="#ctx0" brushRef="#br1" timeOffset="287470">19133 11758 5734,'-10'-9'0,"18"-3"0,15-11 0,9-2 0,2 4 0,4 1-792,12-15 0,6-1 792,-7 12 0,3 0 0,-2 1-475,6-6 0,0 2 475,-9 7 0,3 1 0,-4 3 0,6-2 0,-6 6 568,1 14-568,-32 52 0,-28-17 0,-11 6-686,1-2 1,-6 6 0,-1 2 0,2-4 685,2 0 0,2-3 0,-3 4 0,-5 9 0,-5 5 0,2 1 0,7-7-514,0 8 1,6-1 513,2-9 0,0 3 0,7-5 0,9-6 0,8-4 0,5 0 0,6-3 0,4-4 0,4-4 0,5-4 0,3-3 0,4 0 0,3-4 0,13-4 0,3-6 0,-5-6 0,-1-3 0,0 0 0,-4-6 2211,11-27-2211,-31-3 0,-15-19 1253,-9-7-1253,-7 25 0,-2-1 0,0-2 0,-1-1-96,-5-2 1,-1 0 95,7-3 0,0 0 0,-4 3 0,2 0 0,5 3 0,3-1 0,1-6 0,4 1 0,1 12 0,3 2 0,1-4 0,3 4 0,13 2 0,3 16 0,7 25 0,8 11 0,-6 25 599,-12-18 0,1 2-599,-2 2 0,-1 3 0,6 16 0,3 3 0,-1-4 0,0-1 0,-6-3 0,-2-2 0,0-7 0,-3-6 0,-1-4 677,-1-7-677,-7 0 0,-1-9 0,-16 4 0,-1-4 0,-7 3 0,-1 3 0</inkml:trace>
  <inkml:trace contextRef="#ctx0" brushRef="#br1" timeOffset="287718">19993 13163 5734,'-17'43'0,"8"-3"0,9-14 0,9 0 0,15-15 0,2-6 0,14-16 0,-5-9 0,13-11 0,-13-1 0,-2-13 0,-17 7 0,-23-3 0,-11 5 0,-23 14 0,-1 3 0,-15 13 0,5 11 0,-4 1 0,13 14 0,10-9 0,9 9 0,15-9 0,9 0 0,9-7 0</inkml:trace>
  <inkml:trace contextRef="#ctx0" brushRef="#br1" timeOffset="288027">20108 11241 5734,'48'-28'0,"11"9"0,-22 19 0,1 5-343,3 3 1,1 4 342,15 11 0,-2 5-374,-17-4 1,-1 2 373,13 4 0,-6 1 0,-9 20 0,-4-13-73,-22 2 73,-9-14 0,-9-1 0,-15-13 308,6-3-308,-6-18 0,0-44 0,20 4 0,6-9 0,6-1 70,7 23 1,5 1-71,4-10 0,1 1 0,-4 16 0,0 4 0,27-13 0,-13 8 0,6 8 0</inkml:trace>
  <inkml:trace contextRef="#ctx0" brushRef="#br1" timeOffset="288408">20671 10993 5734,'42'-21'0,"-2"1"0,-14-1 0,-9 0 0,-10-9 0,-7 12 0,7 35 0,5 19 0,5 14 0,0 2 0,3 8 0,1 4 0,1 2-123,-4-13 0,0 1 0,1 2 0,3 3 123,-2-6 0,2 3 0,1 2 0,0-1 0,-1-2 0,-2-6 0,5 10 0,-3-7 0,3 4 0,-4-7 0,3 5 0,0 1 0,-2-6 0,-3-11 0,16 17 0,-13-35 0</inkml:trace>
  <inkml:trace contextRef="#ctx0" brushRef="#br1" timeOffset="289034">20389 5309 5734,'0'-49'0,"8"37"0,1 39 0,2 13 0,2 8-1662,-1 14 0,2 5 1662,-1-12 0,1 2 0,-1 2-406,-4-9 0,-1 2 0,1 0 0,0 1 406,2 1 0,1 0 0,0 2 0,1 4 0,-2-5 0,1 5 0,0 2 0,0 0 0,1-1 0,-2-4-158,1-1 1,-1-4 0,0 0 0,0 1 0,1 2 157,1 1 0,0 3 0,1 1 0,-1 0 0,1 0 0,-2-3 0,2 6 0,-1-1 0,-1-1 0,1-2 0,0-3 0,0-1 0,0-4 0,1-1 0,-1 2 0,1 7 0,1 1 0,-1-1 0,0-5 0,0-5 0,0-4 0,-2-4 0,1 1 0,0-4 203,-1-2 0,0-8-203,-3-19 2381,6-29-2381,-13-22 0,5-15 215,-10 21 0,-1-1 0,0 1 0,-2-1 0,-2-2 0,0 1 0</inkml:trace>
  <inkml:trace contextRef="#ctx0" brushRef="#br1" timeOffset="289484">20356 8161 5734,'38'55'0,"-1"0"0,0-1 0,-9-11 0,-2-1 0,3-2 0,7 3 0,3-1 0,-4-3-2358,0 4 1,-2-3 2357,4 2 0,0-1 0,-7-4 0,-1-1-140,-4 0 1,-1 0 139,-3-5 0,-1 0 846,13 26-846,-8-1 0,-1-13 0,-14-8 0,4-9 0,-12-10 2202,13-6-2202,-6-10 0,8-20 0,-1-16 0,1-22 386,-6 17 0,1-4-386,2-6 0,-2-2-557,1-9 1,0-1 556,-5 17 0,0-1 0,0 1 0,5-19 0,-2-1 0,-7 8 0,-1-2 0,1 3 0,4-4 0,-2 2 0,-5 12 0,-3-1 0,-4 4-225,-10-8 0,-7 8 225,3 16 0,-5 3 0,-17-3 0,-5 8 0,6 14 0,-2 8-353,-10 3 0,-1 5 353,0-1 0,0 3-59,-4 7 0,0 3 59,3 0 0,2 3 0,-2 0 0,3 2 0,9 1 0,2 1 351,2-2 1,4 2-352,9-3 0,3 1 0,-11 20 110,25-2 1,11-13 0,15 3-1</inkml:trace>
  <inkml:trace contextRef="#ctx0" brushRef="#br1" timeOffset="289894">21828 7314 5734,'0'-21'0,"0"0"0,15 10 0,-4-3 0,20 8 0,-13-13 0,6-3 0,-7-14 0,-1 4 0,-14-26 0,-33 16 0,-21 37 0,-8 15 0,11 5 0,1 9-1131,1 7 0,0 9 1,6 1 1130,15-3 0,5 2 0,2 2 0,1 2 0,1 1 0,3 0-298,3 0 0,3 0 0,1 1 298,0 0 0,1 1 0,4-1 0,7 15 0,5-2 0,1-1 0,4-3-211,3-11 0,6-4 211,6-3 0,4-3 0,-1-8 0,2-5 0,5-3 0,3-5 0,2-3 0,0-5 0,-3-6 0,0-3 0,7-2 0,0-4 0,-6-3 0,-2-5 0,5-5 0,-2-4 0,-2-1 0,-1-3-147,1-6 0,-1-3 1,0-1-1,0-1 1,1-2-1,-1 0 1</inkml:trace>
  <inkml:trace contextRef="#ctx0" brushRef="#br1" timeOffset="290166">22705 7303 5734,'-44'-25'0,"1"0"0,-9 20 0,3 19 0,21 18 0,6 15 0,2-1-715,1-5 0,1 0 1,2 1 714,-1 4 0,3 2 0,8-3 0,21 8 0,7-5 79,-8-12 0,3-4-79,17 1 0,4-6 0,21-8 0,-23-18 0,1-6 0,24-16 0,-27 3 0,-4-6 0,-10-3 0,-5-3 0,-1-3 0,-4-2 0,-7-3 0,-6-1 0,-7 2 0,-4 1 0,-1-3 0,-5 1 0,-7 5 0,-3 3 0,5 0 0,-1 4 0,-6 7 0,-1 5 369,-25-5-369,-1 19 0,9 10 0,10 11 0,7 5 0</inkml:trace>
  <inkml:trace contextRef="#ctx0" brushRef="#br1" timeOffset="290900">23002 6631 5523,'13'-41'0,"0"-1"0,2 3 0,1 1 0,0 0 0,1 4 0,18 3 0,28 51 0,-39 3 0,-2 8-796,7 18 1,-1 3 795,-3-8 0,-3 0 0,-4 7 0,-1 1 0,3-3 0,1 2 0,-1 3 0,0 0 0,-2-5 0,-1 0 0,-1-1 0,1-3 0,-1-5 0,-1-2 524,4 24-524,5-16 0,-15-15 0,5-15 303,-12-11-303,6-20 0,-16-7 0,-8-13 0,-10-2 0,-14 0 0,5 19 0,-2 5 0,-27 11-175,22 5 1,3 6 174,9 10 0,3 4 0,0 3 0,4 4 0,4 3 0,3 2 0,2 0 0,4 3 0,7 12 0,6 0 0,4-14 0,3-3 0,4 5 0,5-6 855,31-2-855,-8-30 0,4-8 0,-6-1 0,1-5-351,11-10 0,0-8 351,-11-1 0,0-5 0,-3 0 0,5-9 0,-2-4 0,-9 11 0,1-5 0,0-1 0,-6 5-468,3-11 1,-5 0 467,-4 10 0,-2-3 0,-3 4 0,-6 4 0,-4 0-5,-3-10 0,-6 0 5,-13-16 0,1 26 0,-4 4 0,-15-3 0,-14 16 0,6 9 0,-8 11 0,8 15 0,-6 12 0,13 14 328,-5 11-328,25-22 0,4 2 0,1 3 0,3 2 0,2 2 0,3 0 0,7 2 0,5 1 0,6 7 0,8-2 0,18-5 0,6-7 0,-5-2 0,4-8 0,1-15 0,5-6 0,-5-5 176,-5-5 1,-2-5-177,16-3 0,-3-3 0,-20 2 0,-2-1 0,-2-1 0,-1-1 0,-1 0 0,1-1-3,7-8 0,-1-1 3,13-17 0,-16 19 0,-2 1 0,4-10 0,-9 13 85,-23 7 1,-13 24-1,-22 9 1</inkml:trace>
  <inkml:trace contextRef="#ctx0" brushRef="#br1" timeOffset="291475">21464 9319 5734,'-16'-11'0,"-1"1"0,15-5 0,4-10 0,37-12-970,-9 7 0,6-1 970,-2 7 0,4 1 0,6-3-490,3-3 0,8-2 0,3-3 0,1 1 0,-3 2 490,-5 5 0,0 1 0,-1 0 0,1 0 0,4-2-192,-6 1 0,2-1 0,2-1 0,1 0 0,-1 0 0,0 1 0,-3 1 192,12-3 0,-3 0 0,0 2 0,-1 0 0,0-1 0,-2 0 0,-1 0 0,0 0 0,0 0 0,0 0 0,0 1 0,-1 0 0,1 0 0,-1 0 0,0 1 0,-5 2 0,-1 0 0,-1 1 0,1-1 0,0-1 0,6-4 0,1-2 0,0 0 0,-2 1 0,-3 2 0,10-4 0,-4 2 0,1-2 0,-11 3 0,3-2 0,-4 1 0,-5 3 0,0-3 0,-5 2 0,-5 4 0,-3 1 0,13-17 0,-14 18 2192,-9-2-2192,-10 13 0,-36 19 0,-1 10 0,-1 3 0,-2 4 0,0 0 0,0 2 0,-5 1 0,0 1 0</inkml:trace>
  <inkml:trace contextRef="#ctx0" brushRef="#br1" timeOffset="291882">21630 9484 5734,'-52'26'0,"4"-10"0,30-16 0,55-39 0,-5 13 0,8-3-928,2 1 1,6-1 0,1-1 927,5-1 0,2-1 0,7-3-344,-14 9 1,6-3 0,2-1 0,2 0 0,-2 0 0,-2 2 343,2-1 0,-2 2 0,-1 0 0,1-1 0,4-1 0,-7 3 0,3-1 0,1-1 0,1 0 0,1-1 0,-1 1 0,-1 0 0,-1 0 0,0 1 0,0-1 0,0 1 0,-1-1 0,-2 2 0,-1 0 0,5-2 0,-3 0 0,-1 1 0,1 0 0,1-2 0,-1 1 0,4-1 0,0-1 0,-1 0 0,-4 1 0,-4 2-298,13-9 0,-7 2 1,-1 1 297,-4 3 0,0 2 0,0-3 0,5-7 0,1-2 0,-5 5 0,-4 5 0,-3 2 0,14-13 0,-8 6 0,-23 19 0,-2 1 0,-8 10 2151,-14 5-2151,-18 15 824,-12 2 0,-12 8 1,7-4-1</inkml:trace>
  <inkml:trace contextRef="#ctx0" brushRef="#br1" timeOffset="295247">25698 2053 5734,'35'21'0,"3"8"0,-12 8-944,-6 1 1,7 15-1,4 10 1,0 4 0,0-5-1,-6-8 944,3 2 0,-3-7 0,3 11 0,-7-14 0,4 8 0,2 6 0,1 3 0,1 2 0,-1-2 0,-2-3 0,-2-5 0,-4-9 60,6 16 0,-5-11 1,2 6-61,-2 1 0,2 7 0,1 2 0,-3-3 0,-2-9 0,-2-7 0,-3-7 0,-1 3 0,2 14 0,-2 1 0,0-3 296,-1-4 1,0 0-297,-4-2 0,0 3 0,-1-2 0,3 5 0,-1 3 0,-2-10 0,1 5 0,0 1 0,0-4 0,1-6 0,-1-4 0,1 5-148,-1 10 0,0 6 0,0 2 0,1-2 148,0-6 0,1-2 0,1 1 0,-1 4 0,-1-3 0,0 3 0,0 3 0,1 0 0,0 0 0,0-3 141,3 4 0,0-2 1,0-1-1,1 1 1,1 2-142,-1-5 0,1 3 0,0 0 0,1-1 0,-1-2 0,0-4 0,3 5 0,-1-5 0,0-1 0,1-1 0,0 1 0,1-1 0,-1-1 0,-1-2-15,0 2 1,-1-1 0,0 4 14,-2-6 0,0 5 0,1 2 0,0-1 0,-1-2 0,2 1 0,-1-3 0,1 1 0,-1 4-184,0 0 0,0 4 0,0 1 0,0-1 1,-1-3 183,0-2 0,0-3 0,0 0 0,1 4 0,0 3 0,1 4 0,0 1 0,0-1 0,0-2 0,0 0 0,-1-3 0,1 1 0,1 2 0,1-1 0,1 3 0,1 1 0,0-1 0,-1-5 0,-2-3 0,-1-4 0,0-1 0,3 5 0,1 2 0,2 3 0,2 1 0,1 3 0,1 2 0,-4-14 0,2 3 0,1 1 0,0 1 0,1 1 0,-1-2 0,0-1 0,-2-3 0,1 4 0,-1-3 0,-1-1 0,0-1 0,1 1 0,3 2 0,2 3 0,4 4 0,1 2 0,1-2 0,-2-3 0,-3-7 0,-4-10 0,5 8 0,-1-12 0,8-4 0,-4-19 0,-21-46 0,-10-27 0,0 1 0,3 13 0,0 1 0,0-4 0,-3-10 0,0 0 0,1 0 0,-1-1 0</inkml:trace>
  <inkml:trace contextRef="#ctx0" brushRef="#br1" timeOffset="295816">29501 8047 5734,'0'-24'0,"7"1"0,3-21 0,-2 5 0,0-2 0,-3 7 0,-1-2 0,3-11 0,-6-1 0,-13 8 0,-6 4 0,-11-5 0,-4 23 0,-6 12-296,1 19 1,-3 14-1,1 5 296,-5 9 0,1 8 0,0 3-352,5-2 1,-2 3 0,3 3 0,6 1 351,3 1 0,1 1 0,10 1 0,16-1 0,20-6 0,17 1 0,8-2 0,1-2 0,-6-5 0,-5 2 0,-2-5 0,11-6 0,10-12 0,13-2 0,8-4 0,0-4 0,-8-5 0,-14-4 0,-4-9 0,-6-7-28,14-5 0,4-4 0,-24-2 1,-35-4-1,-9-18 0</inkml:trace>
  <inkml:trace contextRef="#ctx0" brushRef="#br1" timeOffset="296629">30146 7262 5734,'35'-48'0,"-17"68"0,2 30 0,2 17 0,0 8 0,-2-5 0,-3-15 0,0-8 0,-4-6 0,3 8 0,1 8 0,5 19 0,2 8 0,0-1 0,-4-12 0,-5-21 0,-8-31 0,-7-25 0,-20 7 0,-13-18 0,-10-10 0,-3 11 0,-7 27 0,-2 15 0,2 2 0,5-9 0,2 1 0,13 12 0,18 20 0,13 16 0,9 0 0,7-15 0,10-13 0,14-11-494,5-9 0,14-3 1,6-2-1,-2-6 0,-7-8 494,-2-10 0,-5-10 0,4-6 0,-4 2 0,5-5 0,3-3 0,-1-2 0,-4 3 0,-7 3 0,1 0 0,-7 3 0,2-5-306,8-15 0,4-8 0,-3 0 0,-10 9 306,-11 11 0,-5 2-5,9-23 1,-8 6 4,-16 25 0,-7 3 0,0 8 2077,-7 1-2077,-3 0 1611,-14-1-1611,6 6 14,2-5-14,1 14 0,-2 2 0,-8 10 0</inkml:trace>
  <inkml:trace contextRef="#ctx0" brushRef="#br1" timeOffset="297240">29650 8109 5734,'-17'20'0,"1"2"0,-8 18 0,13 2 0,-11 10 0,20 0 0,-5-5 0,14-1 0,2-9 0,15-11 0,2-11 0,7-15 0,0-10 0,-7-7 0,5-12 0,-13-22 0,-1 1 0,-14 10 0,-6 0 0,-14-6 0,-1 15 0,-4 4 0,-22 8 0,-6 1 0,10 18 0,7 5 0,0 10 0,7 2 0,2 8 0</inkml:trace>
  <inkml:trace contextRef="#ctx0" brushRef="#br1" timeOffset="298058">31304 7985 5734,'9'-10'0,"5"0"0,3-10 0,1-2 0,14-13 0,-14 3 0,13-9 0,-12 5 0,-3-10 0,-9-1 0,-7-10-234,-7 5 234,-9-9 0,-18 12 0,-15 8 0,17 28 0,-2 5-326,-7 6 1,-1 4 325,-4 8 0,0 6 0,0 5 0,0 5-493,0 8 1,2 4 492,5 3 0,3 2 0,4 2 0,5 3 0,7 1 0,7 0 0,9-7 0,8 1 0,9 1 0,7-2-296,6-10 1,7-6 295,9-2 0,6-6 0,5-6 0,2-5-454,7-4 0,1-6 454,-17-1 0,0-3 0,2-1 0,14-6 0,4-3 0,-1-3 0,-18 2 0,-1-2 0,-1-1 0,1 1 0,14-5 0,0 0 0,-4-2 0,-12-1 0,-4-1 0,-5 2 0,0 3 0,-5 0 210,-8-4 1,-2 1-211,13-11 0,-16-2 859,-10 13-859,-14 11 0,-10 7 0,-9 9 0</inkml:trace>
  <inkml:trace contextRef="#ctx0" brushRef="#br1" timeOffset="302144">29369 11365 5734,'-9'-5'0,"1"18"0,1-10 0,5 17 0,-5-5 0,7-4 0,0-9 0,0-14 0,0-10 0,0 2 0,-8 5 0,6 50 0,-1 8 0,-1 7 0,4 9 0,0 5-547,-2-10 1,-1 3 0,1-1 546,1-9 0,1 0 0,-1-1 0,-1 1 0,-1 0 0,1-1 0,1 20 0,2-2 0,-2-6 0,2-3 0,2-5 0,1-2-97,-3-10 1,0-3 96,6 26 0,0-19 0,-5-11 0,6-20 0,-8-12 0,0-24 0,0-7 0</inkml:trace>
  <inkml:trace contextRef="#ctx0" brushRef="#br1" timeOffset="302419">28476 11572 5734,'-35'-16'0,"11"1"0,39 4 0,27 1 0,-7 5 0,5 0-713,12-1 1,3 1 712,3 0 0,1 0-410,7 0 1,1 0 409,-5 0 0,1-1 0,-15 3 0,1 0 0,-1-1-266,10-1 1,-2 0 265,-4 2 0,-5 0 0,8-2 0,-31 5 0,-15-4 0,6 3 0,-6-4 0</inkml:trace>
  <inkml:trace contextRef="#ctx0" brushRef="#br1" timeOffset="302896">29881 11324 5734,'0'17'0,"0"16"0,0 3 0,0 5-1014,1 7 1,-2 3 1013,-2 10 0,-1 2-459,0 2 0,-1 1 459,2-21 0,0 0 0,0-1 0,-1 19 0,0-2 0,0-5 0,1-3 0,2-7 0,0-3 0,-3-6 0,1-3 646,3 13-646,0-11 0,0-25 0,0-17 925,0-29-925,0-27 0,-1 18 0,2-5-198,2-9 0,3-6 1,-1 2 197,-1 11 0,-1 2 0,1-3 0,2 3 0,0-3 0,0 1 0,0 4-247,2-19 0,1 3 247,-2 17 0,2-1 0,-1 3 0,0-2 0,2 2 0,5-6 0,1 7 0,3 10 0,12 23 0,2 31 0,9 26-392,-20-9 0,0 7 0,-1-1 392,6 8 0,-1 3 0,-8-7 0,1 7 0,-1 0 0,-1-3 412,0 1 0,0-3 1,0 1-413,2 5 0,1 1 0,-2-3 0,0 8 0,-1-7 0,14 2 498,-29-33-498,4-34 0,-21-16 0,6-11 0</inkml:trace>
  <inkml:trace contextRef="#ctx0" brushRef="#br1" timeOffset="303139">29898 11913 5734,'-42'-11'0,"9"-3"0,16 2 0,24-7 0,12-2 0,29-6 0,10-4-358,-21 16 0,2-1 358,2 1 0,0-1 0,-3 3 0,0 0-104,-1 2 0,-1 1 104,23-5 0,-9 5 0,-10 0 0,-14 4 0,-2 1 0,-15 5 0,-2 0 0</inkml:trace>
  <inkml:trace contextRef="#ctx0" brushRef="#br1" timeOffset="303588">30973 11313 5734,'-2'-23'0,"4"5"0,14 18 0,1 0 0,-1 0 0,1-5 0,-8 0 0,6-10 0,-13-1 0,5-10 0,-14 0 0,-3-5 0,-28 0 0,-28 23 0,19 19 0,0 8 0,2 0 0,4 9-282,10 5 0,4 8 1,6-3 281,8-2 0,5 0 0,-2 14 0,8-2-238,33 10 238,4-7 0,-12-26 0,3-4 0,31 12 0,2-8 0,-26-19 0,0-2 0,26 1 0,-2-5 0,7-9 0,-18 2 0,2-8 0,-31 0 0,-10 3 0,-7-7 0,-7 7 0,-3-3 0</inkml:trace>
  <inkml:trace contextRef="#ctx0" brushRef="#br1" timeOffset="304492">31800 10735 5734,'-35'-34'0,"0"1"0,0 0 0,1 0 0,0 1 0,1 6 0,-2 6 0,-4 3-604,-6-1 1,-6-1 0,-3 1 603,1 4 0,-4 0 0,-1 1 0,0 0-609,-1-1 0,0 1 1,0-1-1,-1 2 609,7 3 0,-1 0 0,0 1 0,1 1 0,2 0 0,-17-1 0,2 1 0,2 1-177,0 1 1,0 0-1,1 0 177,2 3 0,0 0 0,1 1 0,-1-1 0,1 0 0,1 1 0,2 3 0,2 1 0,-1 1 0,1 1 0,0 0 0,0 1-295,2 2 0,1 1 0,1 1 295,1 1 0,0 1 0,1 0 0,1 0 0,1 0 0,1 1-25,-2 0 0,2 1 1,0 1 24,3 0 0,2 3 0,0-1 0,0-1 0,0 1 0,0 3 0,-10 10 0,-1 5 0,2-1 0,12-8 0,2 0 0,0 2 0,-7 6 0,-1 2 0,4 0 0,2 5 0,3-1 0,1-3 0,2 0 1,5 1 1,2 1-2,1-6 0,0 1 0,-1 15 0,3 1 0,7-13 0,0 1 0,-6 10 0,4 4 0,10 7 0,5 0 0,-3-13 0,2 1 181,9 18 0,3 0-181,-5-15 0,3-3 0,7 1 0,3-1 0,-1 1 0,1 1 0,0-2 0,1-1 0,5 1 0,2-1 0,-1-1 0,1-1 0,4 0 0,1-1 0,3-4 0,0 0 0,-1-1 0,3 1 0,1-4 0,5 1 0,-1-3 0,6 6 0,2-2 484,-4-3 0,3 0 1,-2-3-485,5-1 0,-1-3 0,4 2 0,1-1 0,-4-2 0,1-1 0,6-1 0,0-1 0,-7 1 0,1-2 0,6 0 0,0-2 262,-7-2 1,1 0-263,-1 1 0,6-2 0,-9-7 0,5 0 0,2-2 0,-5 0 0,-1-1 0,-4-2 0,4 1-206,5-1 0,5 1 1,-1-2-1,-5-1 206,17-2 0,-5-2 0,2 1 0,0 0 141,-1 1 0,2-2-141,-6-2 0,2-2 0,-3 0-42,6-3 0,-2-2 42,-6 2 0,2-3 0,-5-1 0,-2-4 0,-5-3 19,2-1 0,-1-2-19,0-1 0,0-5 0,-11-3 0,1-6 0,-2 1 0,-4 7 0,-1-1 0,0-2 43,4-13 1,0-3 0,-3 0-44,-7 10 0,-2 0 0,-1 0 0,1-6 0,-3-1 0,1 0 0,-2 2 0,-1-1 0,0-4 0,-1-3 0,-1-4 0,-1 0 0,-2 2 0,-3 0 0,-2 2 0,0-2 0,-1 2 0,1-3 0,-1 0 0,-4 5 0,-1-16 0,-6 0 0,-3 14 0,-4-5 0,-1-1 0,2 5 0,1 5 0,1 4 0,-2-3 0,-3-2 0,-2-4 0,-1 1 0,1 7 0,-6-8 0,-1 6-51,1 3 0,-2 2 51,-2 2 0,-2 1 0,2 6 0,-1 2 0,0 4 0,0 0 0,0 4 0,1-1 0</inkml:trace>
  <inkml:trace contextRef="#ctx0" brushRef="#br1" timeOffset="315220">27599 15602 5734,'-25'11'0,"1"-5"0,7-6 0,8-6 0,-6-9 0,6-6 0,0-10 0,2-6 0,14-8 0,2-3 0,15 1 0,9 1 0,-6 26 0,3 4 0,16-6 0,16 17 0,-27 21 0,6 20 0,-28 20 0,-8 9 0,0-21 0,-2 1-324,-6 3 1,-3 5-1,-2-6 324,-4-3 0,-2-5 0,-2-2 0,-1-2 0,-16 23 0,0-12 0,15-15 0,-4-6 0,20-9 0,2-6 0,9-10 0,22-1 0,4-8 0,22 3 0,2-4 290,-26 5 1,0 0-291,-1 0 0,2-1 0,14-2 0,0 1 0,10 0 0,-21 2 0,-4 1 0,-9 4 0,-15-9 0,6-7 0,-6-10 0</inkml:trace>
  <inkml:trace contextRef="#ctx0" brushRef="#br1" timeOffset="315550">28393 15313 5734,'-7'-62'0,"2"25"0,-7 7 0,-36 27 0,10 11 0,3 41 0,7 16-589,16-20 1,4 2 588,-2 11 0,5 0 0,11-21 0,5-2 95,15 26-95,22-19 0,-4-11 0,20-16 0,-5-19 0,0-12 0,-28-13 0,-6-6 0,3-23-300,-17 9 1,-7-2 299,-10 13 0,-5 1 0,0-4 0,-4 1 0,-7 7 0,-3 3-101,4 2 0,-2 4 101,-9 6 0,-1 5 0,-18-2 0,-13 24 0,19 8 0,-2 24 0,28 19 0,5-8 0,14 12 0</inkml:trace>
  <inkml:trace contextRef="#ctx0" brushRef="#br1" timeOffset="317776">29203 14672 5734,'-9'-10'0,"-5"-5"0,4 17 0,1 24 0,2 18 0,7 23-380,0-32 0,0 1 380,0 1 0,0 0 0,0 4 0,0 0 0,0 1 0,0-1 0,0-3 0,0 2 0,0 15 0,0-1 0,0-13 0,0-1 0,0 8 0,0-1 72,0 14-72,0-10 0,0 1 0,-7-15 0,-1 1 0,-3 19 0,0-19 0,-2-1 0,-3 15 0,-8-5 0,5-6 0,-5-1 0,1-8 0,-3 4 0,-7-10 0,0 0 0,-8-1 0,-1-3 0,-15 3 178,-2-4-178,26-11 0,0 0 0,0 1 0,0-1 0,-4 0 0,1 1 0,1-1 0,2 0 0,-1-1 0,1-2 68,-24 8-68,8-4 0,13-8 0,0-1 0,-19 8 0,-9-5 0,29 0 0,0 1 0,-28 9 0,26-9 0,-1-1 0,-26 5 0,22 0 0,-6-9 392,13 3-392,-6-4 0,8 0 50,-7 0-50,-2 0 0,-1 0 0,6 0 0,-3 0 0,-17 0 0,18 1 0,-3-2 0,-6 0 0,3-2 0,-7-3 0,16-1 0,2-1 0,3-3 0,20-9 0,-11-1 0,20-23 0,-1 11 0,-1-2 0,3 0 0,2-1 0,-1-17 0,0-2 0,-1 4 0,2 1-319,3 1 1,-1 0 318,-3 1 0,2 2 0,13-16 0,-13 4 0,12 7 0,-12 5-90,13-9 90,-6 10 0,8-6 0,-1 11 0,8 3 0,2-4 0,7 0 0,-6 9 0,1-1 0,-5 8 0,0-1-224,9-7 1,0 0 223,-7 7 0,0 2 0,24-19 0,-13 13 0,0 1 0,-8 8 0,-1 1 0,5-5 0,1 1-170,22-7 170,-11 0 0,13 0 0,0 0 0,-18 13 0,3 0 0,-3 4 0,1 1 73,5 0 1,0 1-74,-8 1 0,-1 2 0,-3 1 0,0 0 0,0 0 0,0 0 0,4-3 0,0 2 0,-3 6 0,0-1-7,-1-3 0,0 1 7,24 5 0,-7-4 0,-1 5 445,-7 0-445,6 0 181,-13 0-181,13 5 0,9 5 0,-4 1-711,11 4 711,-21 0 0,4-3 99,-12 3-99,6-5 0,-8-4 0,0 3 0,-7-8 0,-2 4 1197,-8-5-1197,1 0 0,-1 0 0,-7 4 0,-1 2 0,-8 4 0,0 1 0,-15 4 0,-3 1 0</inkml:trace>
  <inkml:trace contextRef="#ctx0" brushRef="#br1" timeOffset="345238">29352 9401 5734,'-39'-8'0,"-1"0"0,-1 3 0,5 0 0,8-4 0,-10 8 0,27-9 0,11 5 0,33-6 0,6 1 0,11-2 0,1 1-840,-2 1 0,1 0 1,5 0 839,5-1 0,5 0 0,2-1 0,0 0-512,-15 3 1,1 0-1,-1 0 1,2 0-1,0 0 512,4 1 0,1 1 0,2 0 0,-1 0 0,1-1-132,3-2 1,1 0-1,0 0 1,0-1 0,-1 1 131,1 0 0,0 1 0,0 0 0,-1 0 0,1-1 0,-2 0 0,1 0 0,-1-1 0,0 1 0,-2-1 0,-4 2 0,-2 0 0,0-1 0,0 1 0,-1-1 0,10-2 0,1-1 0,-2 0 0,-2 1 0,-7 0 0,-1 0 0,-2 1 0,-1-1 0,10-4 0,-2 1 0,-2-2 0,-8 3 0,-1-2 0,-2 1 0,0-1 0,-1 0 0,-4-3 0,3-12 0,-6 0 0,-4 11 0,-9-1 2020,-18-26-2020,-39 40 0,-9-3 0,-15 15 0,-2 10 217,23-5 1,-2 2-1,-3 7 1,0 2 0,-5 0-1,0 1 1</inkml:trace>
  <inkml:trace contextRef="#ctx0" brushRef="#br1" timeOffset="345881">28823 9453 5734,'-16'22'0,"14"2"0,11-17 0,46 2-1211,-15-10 0,5-3 1211,-2 2 0,4-2 0,2 0-666,9-2 1,3-1-1,2-1 666,-7 1 0,1 0 0,2-1 0,1-1-263,-7 2 0,1 0 0,1-1 0,0 1 0,1 0 263,3-1 0,1 1 0,0 0 0,1 0 0,-1-1 0,1-1 0,1 0 0,-1 0 0,1 0 0,-1 0 0,-1 1 0,0 1 0,0 0 0,-1-1 0,-1 0 0,-3 0 0,-1-2 0,-1 1 0,-1-1 0,1 1 0,10-1 0,-1 0 0,-1 0 0,-1-1 0,-8 1 0,-2 0 0,-1-1 0,0 1 0,12-4 0,-2 1 0,1-2 0,-9 1 0,2-1 0,-2-1 0,-5 2 0,9-5 0,-2 1 0,-5 0 0,2-1 0,-12 3 0,-11-1 0,12-7 1390,-21 12-1390,6-3 2287,-7 5-2287,-1 0 1623,-6-1-1623,-3 1 0,-14 0 0,-3-1 0</inkml:trace>
  <inkml:trace contextRef="#ctx0" brushRef="#br1" timeOffset="350219">7309 5536 5734,'-7'-6'0,"12"2"0,19 4 0,35-14 0,1 2 0,9-3-990,-13 0 0,4-4 0,15-3 990,-29 10 0,6-2 0,6-2 0,5 0 0,3-1 0,2 0 0,3-1 0,-1 0 0,0 1 0,-2 0 0,-3 1 0,-3 1-198,-2 1 1,-1 0 0,-3 1-1,0 0 1,-1 1 0,1 0-1,2-1 1,1 0 0,2 0-1,5-2 198,-12 3 0,3-1 0,1 0 0,3-1 0,1 0 0,2 0 0,0-1 0,1 0 0,1 1 0,-1-1 0,1 1 0,-2 0 0,0 0 0,-1 1 0,-1 1 0,-2 0 0,-3 0-66,10 0 0,-2 1 0,-2 0 0,-1 0 0,0 2 1,-2-1-1,1 1 0,-1 0 0,1 0 0,0 0 0,1-1 1,0 1 65,-1 0 0,0 0 0,0 0 0,1 0 0,-1 0 0,1 0 0,0 0 0,0 0 0,0 1 0,1-1 0,-1 1 0,0 0 0,0-1 0,2 1 0,-1 0 0,0 0 0,1 0 0,0 1 0,-1-1 0,1 0 0,0 1 0,0 0 0,0-1 0,0 1 0,0 0 0,0 0 0,1-1 0,-1 1 0,1 0 0,0 0 0,0 0 0,0 0 0,0 1 0,0-1 0,0 0 0,0 1 0,0 0 0,0-1 0,-1 1 0,1 0 0,-1 1 0,1-1 0,-1 1 0,1 0 0,0-1 0,-1 1 0,0 0 0,1 0 0,-1 0 0,0 0 0,0 1 0,-1-1 0,5-1 0,-1 1 0,0 0 0,-1-1 0,1 1 0,0 0 0,-1 0 0,0-1 0,1 2 0,-2-1 0,1 0 0,0 1 0,-3 0 0,1 0 0,-1 0 0,1 0 0,-1 1 0,0-1 0,-1 1 0,1-1 0,-1 1 0,0 0 0,-1 0 0,0-1 0,2 1 0,-1-1 0,0 1 0,0 0 0,-1-1 0,0 1 0,0 0 0,-1 0 0,0-1 0,0 1 0,-1 1 0,9-2 0,0 1 0,-1 0 0,0 0 0,-1 1 0,0-1 0,-1 0 0,0 1 0,-2-1 0,2 1 0,-1 0 0,0 0 0,-2 0 0,0 0 0,-1 0 0,0 0 0,-2 0 0,1 0 0,-1 0 0,-1 0 0,0 0 0,-2 0 0,1 0 0,-1-1 0,8 1 0,1-1 0,0 0 0,-3 0 0,-2-1 0,-4 0 0,0-2 0,-3 0 0,-3-1 0,0-1 0,20-1 0,-1-2 0,-15-5 0,-4-26 0,-34-4 453,-32 4-453,-10 17 0,-5 4 0,-3 7 0,-2 5 967,-8 1 0,-2 7-967,-3 10 0,0 7 0,2 6 0,1 3 0,-8 7 0,1-1 0</inkml:trace>
  <inkml:trace contextRef="#ctx0" brushRef="#br1" timeOffset="355138">7441 1784 5734,'-16'0'0,"-8"19"0,-2-6 0,-7 26 0,-7-6 0,6 0 0,-4 7 0,0-4 0,-4 3 0,-1 0 0,-1 1 0,0 1 0,0-1-357,1-1 1,0 0-1,4-3 357,-3 5 0,5-4 0,11-13 0,4-1-114,-13 24 114,2 9 0,2-8 0,12 13-446,-4 1 446,10-29 0,2 1 0,1 6 0,1 2 0,-3 2 0,0 0-388,4 5 0,0 1 388,0 2 0,-1 4 0,-1 7 0,-1 6 0,1-5 0,3 2 0,1-1 0,-1-5 0,-2 4 0,3-2 0,5-4 0,1-2 0,1-4 0,-1-5 0,0 2 0,3 4 0,0 8 0,2 1 0,-1-9 0,0-5 0,3 0 0,0-2 0,2 5 0,2 2 0,0-5 0,5-1 0,1-4 0,0 1 0,-2 2 0,0 1 0,1-1 304,1-2 1,1-1-1,2 4-304,2 4 0,1 4 0,1 1 0,-1-4 0,0 2 0,-1-3 0,3 4 22,-4-10 0,1 4 0,1 1 0,3 1 1,1 2-23,4 1 0,3 4 0,2 0 0,-1 0 0,-1-4 0,-3-7 0,1 5 0,-3-7 0,7 5 0,-5-9 0,6 7 0,3 3 0,2 0 0,-1-3 0,-3-7 0,-4-8 229,15 2 0,1-7-229,-7-2 0,5 2 0,2 0 0,-2-2 0,10 0 0,0-2 0,-1-2-154,-6-2 1,-1-2 0,-1-1 153,1 0 0,0-2 0,-4-2 0,0-2 0,-4-3 0,-5-2 0,-1-1 0,5 0 0,1 0 0,3-2 0,2 0-428,6 0 0,0-2 428,1 0 0,1-2 0,2 1 0,2 0-502,2 1 0,1-2 502,-3 0 0,7-2 0,-13-1 0,8 0 0,3-1 0,0-1 0,-5 1 0,-6-1 0,-5 0 0,1 0 0,5 0-197,-2 0 0,5 1 0,2-1 0,1 0 0,0 0 0,-3-1 197,7-2 0,0-1 0,-2 0 0,0 0 0,-3 1-281,2 1 1,-2 1 0,0-1 0,3 0 280,0-2 0,2 0 0,2-1 0,1-1 0,-1 1 0,0-1 0,0 0 0,1 0 0,-2 0 0,-2 0-38,-9 2 1,-2 0-1,0 0 1,0-1 0,2 0 37,2 0 0,2 0 0,1-2 0,0 1 0,-2 1 0,-2-1 0,12-1 0,-4 0 0,0 0 0,-1 1 0,-1-1 0,-1 1 0,1 0 0,7-3 0,-15 3 0,5-1 0,3-1 0,2-1 0,1 0 0,-2 0 0,-2 1 0,-5 1 0,10-2 0,-4 1 0,-2 0 0,1 1 0,6-3 0,-11 4 0,3-2 0,2-1 0,2 1 0,0-1 0,0 0 0,-2 1 0,-2 1 0,2 0 0,-2 0 0,0 1 0,-1 0 0,-1 0 0,-1 1 0,-2 0 0,8-1 0,-4 0 0,-2 1 0,2 0 0,4-1 0,-7 0 0,3 0 0,1 0 0,2 0 0,-2-1 0,-3 1 0,-2 1 0,13-4 0,-4 1 0,-2 0 0,2-1 0,-1 1 0,-1-1 0,3 0 0,8-3 0,-21 6 0,5-3 0,4 0 0,2-1 0,3-1 0,-1 0 0,0 0 0,-2 1 0,-4 1 0,-4 1 0,6-1 0,-6 1 0,-2 1 0,0 0 0,2-1 0,5-2 0,1 1 0,5-2 0,4-1 0,2 0 0,0-1 0,-2 1 0,-2 0 0,-7 2 0,-6 2 0,9-4 0,-9 3 0,-3 0 0,2 0 0,1 0 0,-1 1 0,1-2 0,2-1 0,-1 0 0,3-2 0,1 0 0,-1-1 0,-4 1 0,0 1 0,-4 0 0,0 0 0,4-2 0,-1 0 0,4-2 0,2-1 0,-1-1 0,-2 2 0,-6 1 0,13-7 0,-6 3 0,1-3 0,-5 3 0,2-2 0,-1 0 0,-4 2 0,-3 1 0,-4 1 0,0-3 0,5-6 0,0-2 0,-3 0 0,7-3 0,-3-5 0,-4-5 0,0-6 0,-7 3 0,-7 1 0,-5-1 0,-4 2 0,-2-3 0,-4 1 0,-3-10 0,-7 0 0,-5 16 0,-3 0 0,-2-2 0,1-3 0,-2-1 0,-2 0 0,-3-2 0,-3-1 0,-1-3 0,-3-3 0,-1-5 0,-2-1 0,0 4 0,2 10 0,1 4 0,-2-1 0,-4-6 0,-1 2 0,-3-5 0,-2-5 0,-2 0 0,-1 1 0,1 4 0,2 6 0,-6-6 0,1 7 0,0 2 0,-4-5 0,6 4 0,-3-3 0,0-2 0,-2 0 0,-1 3 0,-1 4 0,-6 2 0,-1 3 0,-2 2 0,-2 2 0,0-1 0,2 4 0,0 1 0,-3 0 0,1 0 0,-2 0 0,2 1 0,-2-2 0,2 1 0,-1 0 0,-1 1 0,-2-1 0,-3 2 0,4 3 0,-4 0 0,-3 1 0,0 0 0,-1 0 0,2 2 0,2 1 0,3 2 0,-7-4 0,4 3 0,1 1 0,0 0 0,-4 0 0,6 3 0,-3-1 0,-2 1 0,0-1 0,0 1 0,2 1 0,3 1 0,-5-1 0,4 1 0,1 1 0,-4 1 0,-9-1 0,16 6 0,-6-1 0,-4 0 0,-3 1 0,-3-1 0,-1 1 0,-2 0 0,0-1 0,1 2 0,1-1 0,3 1 0,2 0 0,0 0 0,1 0 0,1 1 0,2 0 0,-1 0 0,1 0 0,-1 0 0,-2 1 0,-1-1 0,-2 0 0,7 1 0,-2 0 0,-1 0 0,-2 0 0,-1 0 0,0 0 0,-1 0 0,0 0 0,1 0 0,1 1 0,1 0 0,2 0 0,2 1 0,2 1 0,-9-2 0,1 2 0,2 0 0,2 0 0,1 1 0,1 0 0,2 1 0,0-1 0,1 2 0,-12-2 0,2 2 0,3 0 0,0 1 0,0 0 0,-1 0 0,-2 0 0,0 1 0,0 0 0,1 0 0,-1 0 0,0 1 0,1 0 0,2 1 0,0-1 0,-2 2 0,-4 0 0,-5 2 0,21-1 0,-3 1 0,-4 1 0,-2 0 0,-2 1 0,-1 0 0,0 0 0,-1 1 0,1 0 0,2-1 0,1 0 0,3 1 0,3-2 0,-11 2 0,3 0 0,3 0 0,2-1 0,0 1 0,-2 0 0,-2 1 0,-4 1 0,7-2 0,-2 1 0,-2 1 0,-3-1 0,0 1 0,-1 1 0,0-1 0,0 1 0,2 0 0,0 0 0,3 0 0,3 1 0,-6 1 0,1 0 0,2 1 0,1 0 0,1 0 0,1 0 0,1 0 0,2 0 0,0 0 0,-3 0 0,3 0 0,1-1 0,1 1 0,0 0 0,-2 0 0,-1 1 0,-4 1 0,-2 1 0,-1 0 0,-2 0 0,2 1 0,0-1 0,4 0 0,2-1 0,1 0 0,3 0 0,3-1 0,0 0 0,0 0 0,0 1 0,-10 2 0,1 1 0,-1 0 0,1-1 0,0 1 0,0-1 0,0-1 0,0 1 0,0 0 0,0-1 0,1 1 0,1 0 0,-1-1 0,1 1 0,-1-2 0,2 0 0,0 0 0,-1-2 0,-1 2 0,-2 1 0,6-2 0,-2 1 0,-2 1 0,0 0 0,0 0 0,2-1 0,2-1 0,-7 2 0,3-1 0,1 0 0,0 0 0,-3 1 0,2 0 0,1 0 0,-2 0 0,-1 2 0,-3 0 0,-1 1 0,9-3 0,-4 2 0,-2 0 0,-1 1 0,-1 0 0,1 0 0,3-1 0,2-1 0,5-1 0,-10 2 0,6-1 0,2-1 0,-2 0 0,-7 4 0,12-5 0,-5 2 0,-4 1 0,-3 2 0,-1-1 0,1 1 0,1-1 0,2 0 0,5-2 0,4-1 0,-11 4 0,6-1 0,4-2 0,0 1 0,0 0 0,-1-1 0,2 0 0,-1 0 0,0 2 0,-2 2 0,5 0 0,-2 2 0,-2 2 0,0 0 0,2 0 0,3-1 0,5-2 0,-4 2 0,6-3 0,1 1 0,-6 4 0,3-1 0,-5 3 0,-3 2 0,-1 2 0,2-2 0,3 0 0,4-4 0,-2 2 0,5-3 0,2 0 0,-3 2 0,-11 6 0,-2 2 0,1 0 0,3-2 0,0 1 0,3-1 0,1-1 0,1-1 0,0-1 0,1 0 0,2 2 0,-1-1 0,2 1 0,3-4 0,1 1 0,1-1 0,-1 2 0,1-1 0,1 1 0,-14 13 0,2 1 0,18-14 0,1 2 0,0 0 0,-1 0 0,0-1 0,3 2 0,-11 17 0,2 1 0,3 0 0,2 0 0,3 1 0,1 2 0,2-3 0,2 0 556,2 0 1,2 4-557,5-4 0,1 5 0,3-3 0,0 8 0,3 4 36,6-12 1,1 8 0,2 0 0,1-6-37,3-6 0,1-5 0,2 3 0,1 15 0,2 3 0,2-5 63,-1-16 0,2-2 0,0-1-63,2-1 0,0 1 0,2-1 0,2 0 0,3 0 0,0 0 0,0-4 0,2-1 0,2 1 0,4 0 0,3 1 0,1 0 0,0-2 0,3 2 0,0-3 0,3 0 0,-3-3 0,1 0 0,2 0 0,3-3 0,5 0 0,4-2 0,0-1 0,-2-3 0,4 0 0,-2-3 0,4 1 0,-5-1 0,3 1 0,2-2 0,3-1 0,2-4 0,5-2 0,2-2 0,-2 0 0,-5-1-269,-7 1 1,-4-1 0,0-1 0,5 1 268,-2-2 0,5 0 0,2 1 0,-1-2 0,-2 0 0,-6-1 0,12 0 0,-6-3 0,4 1-76,-12-1 1,4 1 0,1-2 0,1 1 0,-1-1 75,0 0 0,0-1 0,0 0 0,0 0 0,0 1 0,0-1 0,1 1 0,-1 0 0,-1 0 0,0 0 0,10 0 0,-1-1 0,-2 0 0,-3-1 0,-3 0 0,-3 0 0,7-1 0,-4-1 0,8 0 0,5 0 0,0-1 0,-3 0 0,-6 1 0,-1 0 0,-6-1 0,-1 1 0,7-1 0,-1 1 0,4-1 0,4 0 0,1 0 0,-1-1 0,-1 1 0,0 0 0,0-1 0,0 0 0,-1 0 0,-3 0 0,-4 0 0,2 0 0,-7 1 0,1-1 0,4 0 0,0 0 0,4 0 0,3 0 0,0 0 0,-3 0 0,-5 0 0,1 0 0,-3-1 0,-4 1 0,-1 1 0,-2 2 0,-2 0 0,5 0 0,0-1 0,6 0 0,3 0 0,-2 0 0,-4 1 0,11 0 0,-4 0 0,1 0 0,-7 0 0,1-1 0,0 0 0,0 1 0,-1 0 0,-1 1 0,0 0 0,-5-1 0,14-3 0,5 1 0,-13 2 0,12 1 0,5 1 0,1-1 0,-5 1 0,-11-2 0,-3-1 0,-7-1 0,7 1 0,6 0 0,13 0 0,4 0 0,0 0 0,-9-1 0,-14 0 0,-6-2 0,-4 0 0,9-1 0,5 0 0,-9 1 0,12-4 0,6-1 0,-14 6 0,-11 0 0,-1 0 0,9 4 1398,7-3-1398,-31 4 2924,-8 0-2924,1 0 1126,-1 0-1126,1 0 71,-8 4 1,-2 2-1,-7 4 1</inkml:trace>
  <inkml:trace contextRef="#ctx0" brushRef="#br1" timeOffset="358499">11658 9360 5734,'-2'-5'0,"12"0"0,23-10 0,24-6-945,-21 8 1,3 0 944,13-5 0,2 0 0,1 0 0,1-1-342,-13 4 1,0 0 0,1-1 341,19-5 0,-1 0 0,0-2 0,1 0 141,-15 6 1,2 0 0,-3 0-142,12-3 0,-4 1 0,-3 0 0,-5 3 0,8 1 0,-31 10 208,-14 10 0,-3 10 0,-7 7 1</inkml:trace>
  <inkml:trace contextRef="#ctx0" brushRef="#br1" timeOffset="358914">13246 11365 5734,'31'-14'0,"4"2"0,-5-4 0,4-3-514,19-7 1,6-3 513,-7 5 0,2-1 0,0-1 0,-4 1 0,-1 0 0,3 0 0,-4 4 0,4 0 0,-1 1 0,-7 2-1133,0-2 0,-2 1 1133,14-1 0,-4 1 0,-9 3 708,-10 1-708,-9 10 0,-8 0 0,-7 14 0,-1 3 0</inkml:trace>
  <inkml:trace contextRef="#ctx0" brushRef="#br1" timeOffset="359356">14717 13194 5734,'8'22'0,"1"-7"0,15-19 0,5-9 0,4-4 0,13-11 0,2-2 0,4 0 0,1-1 0,3-1 0,0-1 0,-3 2 0,-1 2 0,-8 4 0,0 1 0,2-1 0,-2 3 0,13-8 0,-32 24 0,-2 7 0,-22 19 0,7 2 0</inkml:trace>
  <inkml:trace contextRef="#ctx0" brushRef="#br1" timeOffset="359997">19430 13690 5734,'32'-13'0,"10"-5"0,-11 4 0,4-3-856,7 0 1,5-2-1,-2 1 856,6-2 0,3-1 0,-7 4 0,6-2 0,1-1 0,-6 3 0,9-6 0,-2 1 0,-9 6 0,1 0 0,-4 2 0,0-2 0,-5 2 0,13-7 775,4 5-775,-27 6 0,3 1 416,-14 8-416,-1-9 0,-7 14 0,-1-3 0</inkml:trace>
  <inkml:trace contextRef="#ctx0" brushRef="#br1" timeOffset="360680">22390 11706 5734,'-25'-33'0,"1"-1"0,15 41 0,1 1 0,30 46 0,-2-17 0,-1-9 0,3-2 0,33 5 0,-9-14 0,18-12 0,-14-17 0,-17-7 0,-2-5 0,15-16-784,-20 10 0,-4-1 784,2-26 0,-8 9 0,-7-7 0,6 8 0,-13 14 0,5 45 0,-7 25 0,5 15 0,4 16 0,-1-5 0,2-9 0,1 0 522,-2 6 1,2 6 0,2-3-523,4-7 0,3-3 0,-4-5 0,-7-6 0,-1-2-725,13 27 0,-6-7 725,-22-27 0,-2 7 0,-8-3 0</inkml:trace>
  <inkml:trace contextRef="#ctx0" brushRef="#br1" timeOffset="364021">23250 11127 5734,'-24'-31'0,"-9"0"0,0 8 0,-5 2 0,3 2 0,-2 3-783,-14-3 0,-3 2 783,9 4 0,-2 2 0,-3 4 0,-6 3 0,6 3 0,-7 1 0,-1 2 0,4 0-583,3 2 1,3 2 0,-3 2 582,-7 1 0,-4 3 0,1 2 0,6 1 0,11 2 0,4 1 0,-1 6 0,0 5 0,-2 6 0,0 2 0,3-2 0,-1 2 0,2-2 0,0 5 0,3-1 0,0 4 0,2 2 0,4-2 0,2 3 0,4 0 0,2 1 0,1 2 0,2 1 0,2 1 0,3 3 0,3 2 0,1-1 0,3 1 0,1-1 0,3 1 0,3 1 0,3 0 0,3-1 0,2-3 0,3-1 0,3-1-182,4 0 0,4-1 0,2-2 182,4-4 0,2-2 0,4-3-396,5 0 1,3-2-1,2-5 396,4-2 0,3-4 0,6-3 0,-7-9 0,4-2 0,2-2 0,1-2 0,-3-1-172,2-1 0,-2-3 0,0-1 0,4-1 172,-1-1 0,4-1 0,1-1 0,-2-2 0,-4-2 0,-3-4 0,-4-2 0,-1-2 0,0 0 0,14-7 0,-1-1 0,-2-3 0,-2-2 0,-2-3 0,-2-2 0,-1-1 0,-2-3 0,-3-3 0,-3 1 0,-3-2 0,-1-6 0,-3-3 0,-2-7 0,-1-1 0,-4 1 0,-1-3 0,-5 1 0,-2-4 0,-1 2 0,-1-4 0,-3-1 0,-5 5 0,-5-1 0,-5 3 0,-3 0 0,-2-2 0,-3-1 0,-2 2 0,-2 3 0,-3 1 0,-4-1 0,-3 3 0,-4-2 0,-4 1 0,-3 1 0,-7 3 0,-4 2 0,-2 2 0,1 0 0,1 1 0,1 1 0,-1 2 0,-2 3 0,-2 5 0,-2 2 0,0 4 0,-2 5 0,-11 3 0,-2 7 0,4 4 0,12 6 0,2 2 0,-1 3 0,-10 1 0,-2 2 0,5 5 0,-3 16 0,5 5 0,2 0 0,-1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7:52:04.619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C000"/>
    </inkml:brush>
    <inkml:brush xml:id="br2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12717 2125 5734,'0'26'0,"-8"9"0,6 12 0,-12 15-706,12-24 1,2 1 705,-4 5 0,0 1-324,4 3 1,0 2 323,-3 4 0,-1 0 0,3-4 0,0 0 0,-3 2 0,1-2 0,3-2 0,0-3 0,0-4 0,0-2 0,0 0 0,0-3 472,0 13-472,0-5 0,-7-13 0,5-18 666,-6-9-666,1-30 0,-2-15 0,-8-12 0</inkml:trace>
  <inkml:trace contextRef="#ctx0" brushRef="#br0" timeOffset="345">12568 1774 5734,'7'22'0,"17"2"0,18-26 0,-5-1 0,2-27 0,-23-25 0,-14 4 0,-8 8 0,-5 2 0,-16-5 0,-14-4 0,8 25 0,0 9 0,0 10 0,7 17 0,-5 47 0,20 1 0,4-14 0,-1 1 0</inkml:trace>
  <inkml:trace contextRef="#ctx0" brushRef="#br0" timeOffset="675">13113 2332 5734,'8'-15'0,"8"4"0,17-9 0,2 9 0,20-9 0,-3 9 0,7-4 0,-23 5 0,-1 0 0,19-3 0,3-1 0,-24 4 0,-2 9 0,-13-3 0,-1 13 0,-10 2 0</inkml:trace>
  <inkml:trace contextRef="#ctx0" brushRef="#br0" timeOffset="950">13196 2580 5734,'28'-9'0,"-4"-3"0,9 4 0,5 0-251,-4-2 0,-2 1 251,29-3 0,-25 5 0,0-1 0,22-7 0,-6 4 0,-4 1 165,-15 0-165,-8 9 83,-1-3-83,-7 4 0,-1 0 0,1 0 63,-1 0 1,1-5-1,0-1 1</inkml:trace>
  <inkml:trace contextRef="#ctx0" brushRef="#br0" timeOffset="1624">14965 1826 5734,'8'-7'0,"-6"12"0,5 22 0,-7 19 0,0 11-409,0-21 0,0 1 409,0 3 0,0 2 0,0 2 0,0 1 0,0 1 0,0 1 0,0-3 0,0 0 0,0-4 0,0-2 33,0-1 1,0-3-34,0 19 0,0-2 0,0-19 0,0-7 0,-7-24 0,5-17 0,-13-21 0,13-23-9,-1 26 1,-1-1 8,4-8 0,0-2 0,-4-1 0,1-1 0,2-2 0,0 0 0,-3-1 0,0 1 0,4 0 0,0 0 0,1 5 0,-2 0 0,-2 0 0,-1 1 0,3 3 0,0 1 0,-3 0 0,1 2 39,3-27-39,-7 8 0,5 10 0,-13 0 0,13 18 0,-5-1 0,-1 23 630,-1 20-630,-29 27 0,1 5-178,13-14 0,-2 0 178,2-7 0,1-2 0,-20 24-141,1-6 141,2-10 0,7-6 0,7-9 0,9 4 0,3-13 0,12-3 0,2-9 449,16-10-449,10 3 0,7-3 0,0 5 0</inkml:trace>
  <inkml:trace contextRef="#ctx0" brushRef="#br0" timeOffset="2097">15313 1495 5734,'-17'25'0,"1"11"0,-1 6 0,-7 14-854,6 6 854,6-29 0,0 2 0,2 17 0,3 1 0,6-15 0,1-1 0,-2 11 0,5-1 0,14-12 0,5-5 0,15 10 136,20-5-136,-8-26 0,1-18 0,-14-8 0,0-5 0,11-24-236,-13 10 0,-5-4 236,-14 4 0,-4 0 0,-2-3 0,-2 0 0,-2-2 0,-3-1 0,-4-2 0,-3 1 0,-2 3 0,-2 0 0,-3-1 0,-2 1-168,-2 5 1,-1 2 167,-2 1 0,-3 2 0,-8-2 0,-4 3 0,-21-5 0,19 16 0,0 7 0,-21 20 0,6 18 0,21-8 0,3 4 0,5 6 0,2 3 0,-1-1 0,1 1 0,4 4 0,-1 0 0</inkml:trace>
  <inkml:trace contextRef="#ctx0" brushRef="#br0" timeOffset="7607">11146 6869 5715,'-9'42'0,"1"0"0,0 0 0,0-2 0,-9 23 0,8-25 0,1-2 0,-1 6 2,2 6 1,7-41-1,0-4 1</inkml:trace>
  <inkml:trace contextRef="#ctx0" brushRef="#br0" timeOffset="8294">13709 5846 5734,'0'-33'0,"-8"9"0,7 37 0,-22 15 0,12 33-609,-3-23 1,-3 2 608,1 8 0,-1 3 0,0 5 0,-1 1-442,-6 0 1,0 1 441,7 4 0,0-1 0,-3-7 0,-1 2 0,5-7 0,-1 3 0,2-3 0,0 3 0,1-1 0,-6 10 0,1-3 0,11-23 0,0-3 0,-9 20 0,1-11 0,7-5 0,1-15 0,8-10 0,15-40 0,3 3 0,15-24 0</inkml:trace>
  <inkml:trace contextRef="#ctx0" brushRef="#br0" timeOffset="8791">15875 5712 5734,'-17'55'0,"1"0"0,0-1 0,-1 3 0,1-7 0,0 3 0,0-2-1279,-2 7 1,-1 1 1278,3-5 0,-1 3 0,3-5 0,0-2 0,2-4 0,0 2 0,0 0 0,-1-8 0,2-2 386,6-4 0,-1 0-386,-6 2 0,2-2 0,8 11 415,-5-5-415,7-20 0,0-33 0,7 8 0,2-37 0,8 22 0,-1-14 0</inkml:trace>
  <inkml:trace contextRef="#ctx0" brushRef="#br0" timeOffset="9192">18074 5526 5734,'0'19'0,"0"17"0,-7 21 0,2-16 0,0 6 0,-2-2-1238,-5 10 1,-1 2 1237,2-5 0,1 4 0,-2 0 0,-4-1 0,-1-1 0,2-2 0,0 8 0,0 0 0,0-11 0,-1 0 0,2-3 0,4-3 0,1-3 0,-3-6 0,0-1 0,-4 24 750,7-16-750,1-1 402,1-22-402,5 5 0,-13-21 0,6 2 0</inkml:trace>
  <inkml:trace contextRef="#ctx0" brushRef="#br0" timeOffset="10025">11195 6001 5734,'-3'36'0,"-1"0"0,0 2 0,-1 1 0,-3 4 0,-1 2-815,1 1 0,0 2 815,-1 3 0,1 1 0,-1-2 0,2-1 0,2-1 0,0 1 0,-6 17 0,0-2 0,6-17 0,-1-1 0,-2 12 0,0-2 0,4-21 0,0-3 0,-3 16 512,5-3-512,-5-19 268,7-1-268,0-36 0,0 0 0,-8-52 0,7 17 0,-7-19 0</inkml:trace>
  <inkml:trace contextRef="#ctx0" brushRef="#br0" timeOffset="11353">21117 6290 5734,'-16'20'0,"-1"-7"0,-7 11 0,6-13 0,-6-1 0,0-5 0,-2-5 0,1-5 0,1-9 0,14-8 0,10-14 0,10-1 0,14-13 0,9 6-357,9-6 357,-14 30 0,1 3 0,22-14 0,6 15 0,-7 30 0,-23 10 0,-12 35 0,-31 0-461,1-19 1,-4 2 460,-7 2 0,-4 0-451,-3 5 0,-2 1 451,6-14 0,-2 0 0,0 0 0,1-1 0,0-1 0,-1 1 0,-2 1 0,-1 0 0,1 0 0</inkml:trace>
  <inkml:trace contextRef="#ctx0" brushRef="#br0" timeOffset="14583">22308 5433 5734,'-8'-6'0,"6"24"0,-12 15 0,12 30 0,-2-26 0,1 2-285,2 2 0,2 2 285,-2 0 0,1 4 0,1-2-296,2 4 1,1 0 295,-3 12 0,0-2 0,3-22 0,-1-3 0,-3 19 0,0-7 0,0-11 0,0-13 0,0-2 0,0-19 79,-7-30 1,5-16 0,-2 9-1,1 0 1</inkml:trace>
  <inkml:trace contextRef="#ctx0" brushRef="#br0" timeOffset="14859">22076 4905 5734,'33'37'0,"0"-10"0,0-12 0,8-29 0,-14-9 0,-3-23 0,-16-1 0,-16-5 0,-1 5 0,-5 16 0,-3 2 0,-11-2 0,-5-2 0,2 33 0,13 15 0,-14 7 0,14 18 0,-6 7 0,8 10 0</inkml:trace>
  <inkml:trace contextRef="#ctx0" brushRef="#br0" timeOffset="15167">22688 5774 5734,'17'4'0,"6"-3"0,11 4 0,0-5 0,3 0 0,27 0-161,-17-2 1,2-1 160,-3-1 0,-2-2 0,-8 0 0,0 1 0,5-1 0,-3 1 0,4-4 80,6 3-80,-35-4 0,-1 0 0,-28-1 0,-1 1 0</inkml:trace>
  <inkml:trace contextRef="#ctx0" brushRef="#br0" timeOffset="15425">23118 5174 5734,'-9'17'0,"1"12"0,8 38-896,0-27 1,0 2 895,0 9 0,0 2 0,0 1 0,0 2 0,4 3 0,0 0 0,-4-4 0,2-1 0,5-1 0,0-2 0,-5-6 0,-2-2 0,3-4 0,2-1 0,2 24 0,-5-10-296,5-2 296,-7-21 119,7-5 1,-5-28-1,6-8 1</inkml:trace>
  <inkml:trace contextRef="#ctx0" brushRef="#br0" timeOffset="15676">23449 5495 5734,'24'-11'0,"1"1"0,16 4 0,8-3 0,10 3-468,-22 4 1,0-2 467,-3 0 0,0-1 0,3 2 0,-1 1 0,23-4 301,-2-3-301,0 3 155,-20 0-155,1 2 0,-29-1 0,-1-1 0,-8-4 0</inkml:trace>
  <inkml:trace contextRef="#ctx0" brushRef="#br0" timeOffset="15997">23912 4957 5734,'-9'9'0,"-6"17"0,13 16 0,-2-8 0,1 3-1989,2 4 1,2 2 1988,-1 6 0,0 1 0,0 4 0,0 0 108,0 0 1,0 1-109,0-4 0,0 2 0,0-7 0,0 3 0,0-5 0,0 1 0,0-1 0,0 12 0,0-4 786,0-5-786,0-2 0,7-18 0,-5-11 2024,5-17-2024,-7-15 237,-7-28 1,5 13-1,-5-18 1</inkml:trace>
  <inkml:trace contextRef="#ctx0" brushRef="#br0" timeOffset="17062">25483 5887 5734,'0'-10'0,"7"0"0,-12 4 0,3 6 0,-15 6 0,-7-1 0,6 0 0,-6-10 0,15-5 0,1-1 0,16-4 0,8 0 0,3 8 0,5 2 0,-8 16 0,1 5 0,-1 13 0,1-1 0,-8 12 0,-2-3 0,-12-4 0,-4 3 0,-3 4 0,-2 0 0,-3 1 0,-1 0 0,-2-2 0,0 1 0</inkml:trace>
  <inkml:trace contextRef="#ctx0" brushRef="#br0" timeOffset="18226">26028 5060 5734,'0'-21'0,"-7"1"0,5 19 0,-5 11 0,7 21 0,0 21 0,-1-17 0,2 2-316,2 5 0,1 0 316,-3 4 0,0 1 0,6 0 0,1-1 0,-7 1 0,0-1 0,6-4 0,0 0 0,-5 7 0,-2-3 0,7 12 0,-7 5 0,0-37 0,0-5 0,0-15 0,0-7 0</inkml:trace>
  <inkml:trace contextRef="#ctx0" brushRef="#br0" timeOffset="18501">25747 5474 5734,'8'-6'0,"1"2"0,15-1 0,9-1 0,9 0 0,15-3 0,-6 8 0,6-8 0,8 3 0,-19 0 0,9 2 0,-30 4 0,-1 0 0,-7 0 0,-8 9 0,-2 3 0</inkml:trace>
  <inkml:trace contextRef="#ctx0" brushRef="#br0" timeOffset="18732">26558 5381 5734,'25'-16'0,"29"-4"0,-23 9 0,31 0 0,-27 7 0,6 4 0,-16 0 0,14 0 0,-34 0 0,8 0 0</inkml:trace>
  <inkml:trace contextRef="#ctx0" brushRef="#br0" timeOffset="18994">26607 4988 5734,'0'8'0,"8"14"0,-1 17 0,2 6 0,0-6 0,0 2-789,4 17 1,-2 0 788,-6-11 0,-1-1 0,7 15 0,1-1 0,-7-14 0,1-1 0,1 4 0,2-3 496,6 9-496,-13-18 0,12-6 259,-12-11-259,13-9 0,-6-16 0,8-6 0</inkml:trace>
  <inkml:trace contextRef="#ctx0" brushRef="#br0" timeOffset="19242">27186 5029 5734,'7'4'0,"-5"17"0,5 16 0,1 24 0,-6 3-1093,1-28 0,1 0 1093,-4-2 0,0 0 0,0 32 383,0-13-383,7-2 0,-5-5 0,6-18 0,-8 1 0,-8-23 0,-1-2 0</inkml:trace>
  <inkml:trace contextRef="#ctx0" brushRef="#br0" timeOffset="19593">26971 4492 5734,'17'21'0,"-1"-5"0,8-1 0,-6-10 0,6 0 0,-7-5 0,-8-5 0,6-5 0,-14-20 0,-1 6 0,-9-10 0,-15 8 0,6 9 0,-21 2 0,19 15 0,-4 11 0,17 9 0,7 11 0,0 6 0</inkml:trace>
  <inkml:trace contextRef="#ctx0" brushRef="#br0" timeOffset="20161">27930 4957 5734,'0'36'0,"0"-4"0,0 8 0,0-8 0,0-1 0,0-10 0,0-15 0,0-26 0,0-9 0,-7-17 0,5 5 0,-13 4 0,13 2 0,-5 13 0,0 12 0,-3 11 0</inkml:trace>
  <inkml:trace contextRef="#ctx0" brushRef="#br0" timeOffset="21078">27914 5060 5734,'0'21'0,"0"-5"0,0 4 0,0-9 0,-8 0 0,6-11 0,-5-6 0,7-9 0,0-6 0,0-1 0,0-3 0,0 4 0,7 1 0,3 18 0,21 27 0,-11 24 0,-3-12 0,-3 3-310,-8-1 0,-3 0 310,2 7 0,-2 0 0,-2 1 0,-2 0 0,-5 3 0,-3-1 0,1 0 0,-2 0-1115,-6-2 0,-1-1 1115,0-2 0,1 0 0,-1-2 0,0-1 0,1-5 0,-1 0 0,1-3 0,-1 1 0</inkml:trace>
  <inkml:trace contextRef="#ctx0" brushRef="#br0" timeOffset="21575">28724 4823 5734,'-8'-6'0,"7"6"0,-21 43 0,15 0 0,3 7 0,-8 2 0,0 2-454,5-9 0,2 2 1,0-3 453,0 6 0,1-1 0,0 0 0,1-1-21,2-5 1,2-2 20,-1-5 0,0 0 0,0 5 0,0-2 0,0 8 0,0 7 0,-8-34 0,-1-18 0,-7-9 0</inkml:trace>
  <inkml:trace contextRef="#ctx0" brushRef="#br0" timeOffset="21860">28641 4626 5734,'26'0'0,"-10"-13"0,-16-5 0,-1-13 0,-21-4 0,10-2 0,-11 0 0,6 6 0,1 11 0,-8 9 0,5 7 0,-5 13 0,8 2 0</inkml:trace>
  <inkml:trace contextRef="#ctx0" brushRef="#br0" timeOffset="22131">29005 5226 5734,'24'-10'0,"2"-1"0,21 5 0,-3-3 0,21 4 0,-14-1 0,6-3 0,-15 3 0,-1 0 0,-15 2 0,-3 4 0,-13-5 0,-3-1 0</inkml:trace>
  <inkml:trace contextRef="#ctx0" brushRef="#br0" timeOffset="22385">29253 4802 5734,'0'12'0,"7"7"0,3 47 0,1-8 0,1 3 0,-2-12 0,-1 2-410,-3-5 0,-1 2 0,0-3 410,3 0 0,-1-2 146,-5 12 1,-2 1-147,4-7 0,-1-1 0,-2-4 0,-2-3 0,1 22 0,0-36 0,0-2 0</inkml:trace>
  <inkml:trace contextRef="#ctx0" brushRef="#br0" timeOffset="22601">29650 5091 5734,'40'-17'0,"-8"7"0,1 2 0,22 7 0,-19-2 0,-1 1 0,15 2 0,-8 0 0,-1 0 0,-8 0 0,-8 5 0,-8 0 0,-10 6 0</inkml:trace>
  <inkml:trace contextRef="#ctx0" brushRef="#br0" timeOffset="22835">29881 4812 5734,'0'22'0,"0"17"0,3 0 0,2 5-887,-1 5 0,1 1 887,0 4 0,-1 1 0,0 1 0,-1 2 0,-2-9 0,-1 3 0,-1-3 0,1 6 0,0-1 0,1 10 0,-2-4 74,-2-25 1,-1-3 0,-5 15 0,-8-7 0</inkml:trace>
  <inkml:trace contextRef="#ctx0" brushRef="#br0" timeOffset="23664">28426 4513 5734,'-16'0'0,"-1"0"0,8 4 0,2 2 0,-1 4 0,6 1 0,-5-1 0,7 0 0,7-4 0,-5 3 0,13-8 0,-6 4 0,8-5 0,7 0 0,-6-5 0,6-5 0,-15-6 0,-2 0 0,-14 6 0,5 19 0,-13 13 0,14 14 0,-7 10 0,8 1 0,0 1 0,8-3 0,8-8 0,10-6 0,7-15 0,0-7 0,15-27 0,-19 0 0,10-27 0,-30 2 0,-2-4 0,-14 1 0,-2 10 0,-8 0 0,1 14 0,-1 3 0,1 13 0,-1 6 0,1 10 0,-1 6 0</inkml:trace>
  <inkml:trace contextRef="#ctx0" brushRef="#br0" timeOffset="25082">30774 5402 5734,'-14'8'0,"3"-10"0,-13 16 0,7-14 0,8-4 0,2-7 0,7 0 0,0-13 0,7 6 0,2-2 0,15 0 0,2 13 0,0-2 0,5 18 0,-13 7 0,13 20 0,-20 11 0,11 11-1621,-20 8 1621,-9-3 0,0-29 0,-4-1-310,-18 8 1,-5-2 309,7-7 0,-1-2 0,-12 7 0,-1-4 0,8-10 0,0 0 0</inkml:trace>
  <inkml:trace contextRef="#ctx0" brushRef="#br0" timeOffset="25680">31188 4967 5734,'0'-10'0,"14"4"0,5 2 0,21 4 0,3 0 0,6 4 0,8-2 0,-5 2 0,-3-4 0,-8 5 0,-8-4 0,-8 8 0,-1-8 0,-15-1 0,-1-6 0</inkml:trace>
  <inkml:trace contextRef="#ctx0" brushRef="#br0" timeOffset="25915">31485 4688 5734,'0'61'0,"8"2"0,-7-22 0,0 0-485,2-1 0,1-1 485,-4 3 0,0-1 0,4-2 0,-1-1 0,-2-1 0,0-2 211,14 28-211,-13-6 0,5-11 46,0-10 0,-5-5 0,6-5 0</inkml:trace>
  <inkml:trace contextRef="#ctx0" brushRef="#br0" timeOffset="26177">31899 4947 5734,'42'0'0,"-1"0"0,-8 0 0,0 0 0,7 0 0,-12 0 0,3 0 0,-15 0 0,-14 4 0,-4 2 0</inkml:trace>
  <inkml:trace contextRef="#ctx0" brushRef="#br0" timeOffset="26527">32048 4771 5734,'0'63'0,"0"3"0,0-20 0,0 2 0,0-10 0,0 0 0,0 14 0,0 0 0,0-10 0,0-2 0,0 21 0,0 3 0,0-32 0,0-7 0,0-19 0,0-7 0</inkml:trace>
  <inkml:trace contextRef="#ctx0" brushRef="#br0" timeOffset="26799">32494 4606 5734,'0'34'0,"0"-1"0,0 20 0,0 4 0,4-2 0,-1 2-601,-2-12 0,-1 1 0,1-3 601,7 3 0,-1-3 0,-6-1 0,0-1 0,6-4 0,1-2 0,-7 22 563,7-6-563,-8-19 73,0-2 1,0-32 0,0-6 0</inkml:trace>
  <inkml:trace contextRef="#ctx0" brushRef="#br0" timeOffset="28213">32230 4120 5734,'0'15'0,"0"-4"0,0 4 0,0-4 0,0-10 0,0-12 0,0-1 0,-8-8 0,6 10 0,-12 4 0,4 2 0,-6 4 0,7 4 0,1 7 0,16 14 0,-6-7 0,12 6 0,-5-13 0,8-6 0,0 0 0,-1-5 0,8-9 0,-13-3 0,4-8 0,-23-6 0,-8 9 0,-3-2 0,-12 8 0,5 6 0,1 9 0,-14 21 0,26 4 0,-9 11 0,30-9 0,1-4 0,7-2 0,8-9 0,2-6 0,7-5 0,0-19 0,0 2 0,-7-23 0,-2 8 0,-15-9 0,-2 5 0,-14 0 0,-2 9 0,-8 3 0,-7 13 0,6 6 0,-6 15 0,8 2 0,-8 18 0,-2-3 0</inkml:trace>
  <inkml:trace contextRef="#ctx0" brushRef="#br1" timeOffset="357232">3076 7396 5734,'-33'-36'0,"7"5"0,2 10 0,15 20 0,9 31 0,16 28 0,0-9 0,2 4-400,1 7 1,4 5 399,-5-13 0,3 4 0,-1 2 0,0-4-636,-1 3 0,-1-2 1,2 2 635,-1-3 0,1 3 0,1-1 0,-2-5 0,-2-5 0,0-4 0,-2 0-315,7 16 0,-1-3 315,-1-7 0,0-3 0,-7-5 0,0-3-6,11 21 6,-8-12 146,1-20 0,-8-25 0,-2-13 0</inkml:trace>
  <inkml:trace contextRef="#ctx0" brushRef="#br1" timeOffset="357598">2960 7045 5734,'0'-41'0,"7"-1"0,17 10 0,11 2 0,22 19 0,2 6 0,-26 10 0,0 5 0,12 14 0,-2 6 0,-13-3 0,-3 3-318,4 14 0,-7 3 318,-12-6 0,-9 1 0,-8 0 0,-5 0 0,0 2 0,-5-1 0,-8-1 0,-4-1 0,-1-4 0,-3-1 0,0 0 0,-4-1 0,-16 3 0,-1-5 0,18-9 0,0-2 0,-10 4 0,2-3 0,1-7 0,16-6 0,1-5 0,37-19 0,7-3 0,29-14 0</inkml:trace>
  <inkml:trace contextRef="#ctx0" brushRef="#br1" timeOffset="357940">3787 6962 5734,'-41'17'0,"7"8"0,8 31-682,11 6 682,15 1 0,6-29 0,3-1 0,9 19 0,23-6 0,8-24 0,10-8 0,-26-19 0,0-4 0,26-13 0,-29 4 0,-3-5 0,8-29 0,-11-10 0,-24-1 0,-10 30 0,-4 0 0,-2 1 0,-3 2 0,-8 0 0,-3 2 0,5 1 0,-2 2 0,-3 3 0,-4 3 0,-13-1 0,-1 4 0,14 11 0,0 2 0,-12 1 0,5 7 0,8 26 0,9 6 0</inkml:trace>
  <inkml:trace contextRef="#ctx0" brushRef="#br1" timeOffset="358448">4299 6456 5734,'-7'-34'0,"5"6"0,-5 36 0,7 9 0,0 47 0,0-15 0,2-15 0,3 0 0,12 8 0,9-5 0,14-11 0,10-11 0,8-11-318,-22-5 1,2-2 317,3-2 0,1 0 0,-5-1 0,3 0 0,19-6 0,-1 0 0,-23 8 0,-2 0 0,16-4 0,-4 2 0,-3 11 0,-9 10 0,-9 6 0,-15 15 0,-9 1 0,-16 13 0,-17-6-235,9-16 1,-2-1 234,-3-5 0,-1-1 0,2 0 0,-2-1 0,-13 2 0,-1-4 0,-13 0 262,21-7 1,1-3-263,-6-8 0,15-5 0,3 0 0,13-6 0,3 1 497,7 0-497,7-1 82,3 1-82,6 0 0,1-5 0,-1-1 0</inkml:trace>
  <inkml:trace contextRef="#ctx0" brushRef="#br1" timeOffset="358802">4597 5422 5734,'-9'-63'0,"2"11"0,7 17 0,7 19 0,9 20 0,18 27 0,-10-4 0,1 4-586,8 11 0,0 3 586,5 6 0,0 3-478,-13-14 1,0 1 0,0 2 477,0 0 0,0 0 0,-2 0 0,0-1 0,-1 0 0,0-1-292,-2 1 1,-1-1-1,0-1 292,11 13 0,-3-1 0,-5-3 0,-1-1 0,0-5 0,-2-3 0,-6-6 0,0 0-47,3 2 1,-1-2 46,3 11 861,6 0-861,-15-34 0,-9-12 0,-9-15 0</inkml:trace>
  <inkml:trace contextRef="#ctx0" brushRef="#br1" timeOffset="359119">4481 6290 5734,'-25'-16'0,"8"-8"0,39-16 0,22 0-1008,-5 7 0,5 2 1008,4 6 0,3 1 0,3-6 0,1-1 0,3 7 0,-1 0 0,-5-4 0,-3 1 0,-2 8 0,-4 0 174,-8-1 0,-3 0-174,17-6 390,-8 0-390,-16 10 0,-1-3 0,-15 7 259,-1-3 1,-8 0-1,0-1 1</inkml:trace>
  <inkml:trace contextRef="#ctx0" brushRef="#br1" timeOffset="359918">5176 4254 5734,'-49'-21'0,"1"0"0,-2 2 0,-2 2 0,-8 3 0,-3 3-984,18 6 0,-2 2 0,0 0 984,1-2 0,-1 2 0,-4 1 0,-6 5 0,-6 3 0,-1 2 0,4-2 0,0 0 0,2 0 0,-2 2-341,0 1 0,-4 3 1,0 0-1,6 0 341,2-1 0,5 1 0,0 1 0,-2 2 0,1 0 0,0 1-76,2 1 1,1 0-1,0 1 76,1 0 0,1 1 0,0 1 0,0 3 0,0 1 0,1 1 0,2-2 0,0 1 0,0 2 0,0 3 0,0 2 0,0 1 0,-1 0 0,1 0 0,1 3-364,0 2 0,2 3 0,0 1 364,-1 1 0,1 1 0,1 2 0,0 0 0,1 2 0,2 1 0,0 2 0,1 2 0,0 0-34,0-1 1,0 1 0,2 1 33,2 4 0,1 1 0,2 1 0,1 0 0,0 0 0,1 0 0,7-14 0,-1 1 0,1 0 0,0 3 0,3 2 0,0 4 0,1 1 0,0-1 0,0-3 0,-2 0 0,0-3 0,0 0 0,2 3 0,2 0 0,0 3 0,1 0 0,1 0 0,1-4 0,-4 12 0,1-4 0,2 0 0,2 3 0,2 0 0,0 0 0,2 0 0,0 0 0,2 0 0,0 0 0,2 0 0,1 0 0,2-1 0,1-1 0,2 1 0,0-1 0,2 0 0,0 0 0,2-1 0,0 0 0,2-1 0,4-1 0,3 0 0,0 0 0,-1-1 0,0-1 0,3-1 0,4-1 0,2-1 0,1-2 0,0-2 0,1-1 0,3-2 0,1 1 0,2-2 0,2 0 0,0-3 0,1-2 0,1 0 0,3-1 0,1-2 0,1-1 0,1-1 0,1-1 0,2-2 0,2-2 0,2-1 0,0-3 0,2 0 0,1-3 0,0-1 0,4 0 0,0-2 0,2-3 0,3-1 0,1-3 0,1-2 0,-13-3 0,1-1 0,0-2 0,1 0 0,4-1 0,0-2 0,2 0 0,0-2 0,2 0 0,1-1 0,1-1 0,-1-1 0,-2-2 0,1-1 0,-1-1 0,1-1 0,3 1 0,0 0 0,-1-2 0,0-2 0,-6-2 0,0-2 0,-1-1 0,0-1 0,1-1 0,1-1 0,0-1 0,-2-2 0,-1-2 0,-1-1 0,0-2 0,-2-2 0,1-3 0,-1-3 0,0-1 0,-1 0 0,1-3 0,1 0 0,-2-3 0,-1-1 0,-11 5 0,0-1 0,-1-1 0,-1-2 0,1 0 0,1-1 0,-1-2 0,1-1 0,-2 0 0,-1-2 0,-1-1 0,-1-1 0,0-1 0,-2-1 0,0 0 0,1-1 0,-1-1 0,-1 0 0,0 0 0,-2-1 0,0 0 0,-2 0 0,-1-1 0,0 0 0,-1 0 0,-1 0 0,0 0 0,0 0 0,-2 0 0,0 0 0,-2-1 0,-1 1 0,0-1 0,-2 0 0,-1 0 0,0 1 0,-2 0 0,-1 0 0,-1 0 0,0 0 0,-2 0 0,-1 0 0,-1 0 0,-1 1 0,-1-1 0,-2 2 0,-1 0 0,-1 0 0,-2 0 0,0 1 0,-1-12 0,-1 1 0,-3-1 0,-3-2 0,-2 15 0,-1-3 0,-2-1 0,-2 0 0,0 2 0,0 3 0,-6-11 0,0 4 0,-3 2 0,0-3 0,0 4 0,-1-2 0,-1 0 0,-2 2 0,0 6 0,-1 5 0,-2 5 0,0 2 0,-1 0 0,-9-11 0,0 0 0,-2 4 0,-2 3 0,-2 2 0,-1 2 0,4 3 0,0 2 0,-2 2 0,-2 3 0,-1 2 0,-1 4 0,4 3 0,0 3 0,-3 3 0,-1 6 0,-3 2 0,-1 2 0,3 2 0,-2 3 0,3 2 0,-3 2 0,3 2 0,1 0 0,-1 0 0,1 0 0</inkml:trace>
  <inkml:trace contextRef="#ctx0" brushRef="#br2" timeOffset="508868">32411 1453 5734,'-14'-5'0,"-5"0"0</inkml:trace>
  <inkml:trace contextRef="#ctx0" brushRef="#br2" timeOffset="624895">23631 6363 5734,'-8'-15'0,"6"3"0,-5-3 0,7 5 0,0 9 0,0 2 0</inkml:trace>
  <inkml:trace contextRef="#ctx0" brushRef="#br0" timeOffset="968104">32345 3459 5734,'-7'-15'0,"-10"-6"0,-8-1 0,-1-3 0,2 9 0,8 1 0,-1 4 0,-7-3 0,-16-3 0,-19-8 0,6 8 0,-10-3 0,28 10 0,-13 4 0,14-3 0,-14 8 0,13-4 0,-6 5 0,8 0 0,-14 0 0,10 5 0,-11 1 0,22 4 0,-5 0 0,5 1 0,-29 8 0,17-1 0,-17 2 0,22 0 0,-1-4 0,-6 5 0,5-5 0,-5 3 0,-8 11 0,11-1 0,-3 2 0,16-3 0,7-10 0,-7 7 0,6-4 0,-6 4 0,0-3 0,6 7 0,-13 12 0,5-7 0,0 11 0,2-14 0,8 0 0,-1 0 0,8 0 0,-6 0 0,6 0 0,-7 18 0,6-13 0,-4 13 0,12-18 0,-5 5 0,-1 1 0,6 9 0,-5-4 0,7 22 0,0-18 0,0 14 0,0-19 0,0 1 0,7-1 0,-5 0 0,13-4 0,-6 3 0,0-7 0,6 7 0,-6-8 0,8 8 0,-1-8 0,-7 8 0,6-7 0,-6 7 0,1-4 0,4 6 0,-5 4 0,8-4 0,-8 4 0,13 14 0,-18-14 0,18 14 0,-6-5 0,3-11 0,5 12 0,-8-15 0,1-4 0,7 21 0,1-21 0,1 22 0,5-27 0,-12 3 0,12 1 0,-5-4 0,7 4 0,7-5 0,-5 0 0,13 0 0,-13 0 0,13 0 0,-6 0 0,7-5-204,8-1 204,-5-9 0,12-1 0,-12-4 0,5-1 0,-8-4 0,8-2 0,-5-4 0,5 0 0,-1 0 0,-4 0 0,12-4 0,-5-2 0,0-4 0,5-5 0,-12-1 0,-20 6 0,0-1 0,19-14 0,6-2 0,-7-4 0,-8 0 0,6 0 0,-13-4 0,5-2 0,-7-4 0,0-1 0,0 1 0,-7 0 0,5-1 0,-14 14 0,0-3 0,0-6 0,0 0 0,1 2 0,-3-1 0,-2-3 0,-2-1 0,2-8 0,-2 1 0,-1 10 0,-1-1-243,0-15 1,-2 1 242,-3 18 0,0 0 0,0-1 0,-1-1 0,-1-27-139,2 30 0,-1-1 139,-3-23 0,0-4 0,0 4 0,-7-1 0,-2-3 0,-3 4 0,0-3 0,2 22 0,1-1 0,-3-25 0,0-3 0,1 11 0,-2 2-403,1 8 0,-1 0 403,-3-14 0,-1 1 0,0 17 0,1 1 0,0 0 0,-1 0 0,-13-15 0,-3 1 0,7 14 0,-3 2 0,-10-9 0,-3 2 0,9 13 0,0 5 0,-4 4 0,0 0-133,7-4 1,0 1 132,-6 5 0,0 1 0,7 1 0,-1-1 0,-13-5 0,-2 2 0,13 7 0,0 0 0,-8-4 0,1 2 416,-11-2-416,8 6 258,2 5-258,-1 4 845,14 1-845,-12 5 519,21 0-519,-6 0 0,7 10 0,8-3 0,-6 26 0,13-9 0,-5 16 0,7-9 0,0 0 0</inkml:trace>
  <inkml:trace contextRef="#ctx0" brushRef="#br0" timeOffset="970350">31568 2146 5734,'0'16'0,"0"27"0,0-8 0,0 26 0,0-5-778,0 6 778,0-28 0,0 0 0,0 0 0,0 0 0,0 32 0,0-27 0,0-2 0,7 19 253,-5 0-253,6-27 0,-8-13 128,0-1-128,7-13 0,-5-8 0,5-10 397,-7-10-397,8 5 0,-7-9 0,7 3 0,-8 1 0,0 1 0,0-1 0,0 0 0</inkml:trace>
  <inkml:trace contextRef="#ctx0" brushRef="#br0" timeOffset="971298">31965 2063 5734,'-9'4'0,"1"3"0,8 18 0,0 1 0,0 5 0,0 5 0,0 1 0,0 9 0,0-4 0,0 9 0,0-9 0,0-1 0,0 0 0,0 5 0,0-7 0,0 5 0,0-13 0,0-4 0,0-2 0,0-4 0,0-5 0,0-1 0,0-5 0,0 0 0,0-8 0,0-8 0,0-6 0,8 2 0,-6 1 0,12-2 0,-12 0 0,6-4 0,-8 5 0,0-1 0,0 1 0,0 0 0,0-1 0</inkml:trace>
  <inkml:trace contextRef="#ctx0" brushRef="#br0" timeOffset="977467">31535 2415 5734,'-33'-11'0,"15"1"0,10-5 0,32-1 0,26-9 0,-14 11 0,3 1-650,9-2 0,3-1 650,3 1 0,1-1 0,-1 1 0,0-1 0,-3 3 0,-3 0 0,-9 0 0,-2 1 309,20-9-309,-32 5 0,-39 6 0,-45 10 0,8 5 0,-7 4-564,13-1 0,-2 1 0,-2 1 564,-7 4 0,-3 1 0,1 2-288,-1 1 0,0 1 0,1 1 288,-1 2 0,0 0 0,2 2 0,5-1 0,2 1 0,3 1 0,-14 10 0,14 7 0,27 20 0,18 0 0,12-24 0,11-5-322,12 0 0,11-2 1,2-8 321,2-14 0,3-8 0,1-2-28,5-2 0,2-2 1,0-2 27,2-2 0,0-1 0,-2-2 0,-4-2 0,-2-2 0,-1-1 0,-1-1 0,-1-1 0,-4-2 0,11-8 0,-5-4 0,-12 3 0,-5-2 706,-10 4 0,-10-1-706,-29-23 0,-38 15-437,6 24 1,-7 6 436,-11 4 0,-4 6-53,18 0 0,0 3 0,-1 1 53,1 2 0,-1 2 0,1 0 0,0 0 0,1 1 0,1 2 430,-9 8 1,4 2-431,5-2 0,6 3 0,17-1 0,8 3 0,10 25 0,38-23 0,15-6 0,-3-7 0,6-4-307,-3-3 1,5-2-1,-1-4 307,16-8 0,0-5 0,-3 0 0,-1-2 0,-3-2 0,-2-3 215,-10 0 0,-3-2-215,-4 2 0,-6-2 1022,1-23-1022,-42 10 0,-38 2 0,3 22 0,-6 5-206,-8-3 1,-3 3 205,-4 6 0,-1 3 0,17-3 0,0 1 0,1 0 0,-14 6 0,3 1 539,1-2 1,5 3-540,13 6 0,8 3 523,12 4-523,45 14 0,12-28 0,13-8 0,-1-1-505,9 2 0,3-2 505,-3-1 0,4-1 0,-4-2 0,4-5 0,-3-1 0,-6 2 0,-2 0 451,-6-1 1,-4-1-452,8-7 0,-19-1 0,-40 0 0,-25 1 0,-26 5 0,19 7 0,-2 0 478,0 1 1,-1 0-479,1 1 0,2 2 0,-27 3 253,10 2-253,23 4 0,2 5 0,23-3 0,9 3 0,17 0 515,8-8-515,8 2 13,1-9-13,-1-5 0,-8-5 0,-1-6 0</inkml:trace>
  <inkml:trace contextRef="#ctx0" brushRef="#br0" timeOffset="979857">14684 2115 5734,'24'-10'0,"15"-4"0,7-1 0,-9 3 0,3 0-823,5-2 1,5-2 0,-2 1 822,11-3 0,0-1 0,-16 6 0,2-1 0,-1 0 0,0 0 0,-1 1 0,2-1 0,11-3 0,2 0 0,-3 0 0,10-3 0,-3 1 0,-13 5 0,0 1 0,-3 0 160,-3-3 1,-4 2-161,-5 5 0,-2 1 0,18-12 490,-10 5-490,-6 8 0,-16-6 0,4 11 1269,-28-2-1269,-3 4 387,-16 4-387,-16 11 0,-9 12 0,21-9 0,0 1 0</inkml:trace>
  <inkml:trace contextRef="#ctx0" brushRef="#br0" timeOffset="980160">14354 2477 5734,'-33'5'0,"22"0"0,20-5 0,40-9 0,-11 4 0,7-2-775,-1-1 0,6-4 0,2 0 1,-1 1 774,7-2 0,-1-1 0,4 1 0,-11 1 0,4 0 0,1-1 0,-1 1 0,-2 0-479,1-1 0,-1 0 0,-1 0 1,0 0 478,3 0 0,0 0 0,0 0 0,-1 0 0,-2 0 0,-1 0 0,0 0 0,-1 1-240,13-4 0,-1 0 0,-2 1 240,-7 1 0,-3 0 0,-1 0 0,16-4 0,-5 1 0,-11 3 0,-4 1 0,-9 0 0,-4 1 0,17-4 0,-22 1 1220,-17-5-1220,-11 8 2836,-22-8-2836,-1 14 419,-1-3 1,-5 4-1,5-6 1</inkml:trace>
  <inkml:trace contextRef="#ctx0" brushRef="#br0" timeOffset="980586">16999 937 5734,'10'-27'0,"-3"2"0,-7 4 0,7 10 0,-5 15 0,13 18 0,-6 20 0,8 14-486,-1 7 486,-7-25 0,-1 1 0,0 2 0,0 1 0,1 2 0,-1 0 0,0 0 0,0 1 0,4-1 0,0-1 0,-3-4 0,1 0 0,5 0 0,1-1 0,-7-2 0,0 0 0,10 8 0,1-2 0,0 20-32,-4-28 1,-1-3 31,2 0 0,-8-6 0,6-9 0,-14-15 0,-1-8 120,-1-18 1,-14-6 0,6-6 0</inkml:trace>
  <inkml:trace contextRef="#ctx0" brushRef="#br0" timeOffset="980974">17396 957 5734,'0'-21'0,"0"-4"0,8 51 0,1 5 0,-1 5 0,0 5-431,1 0 1,-1 0 430,0 2 0,1 3 0,0-1 0,2 3 0,0-2 0,-2 4 0,2 0 0,1-7 0,2 1 0,-1-3 0,-4-3 0,0-3 0,15 27 0,-8-11 0,1-9 208,-8-7-208,6-13 0,-13 2 0,12-17 0,-19-12 0,10-3 163,-27-16 0,11 8 0,-13-4 1</inkml:trace>
  <inkml:trace contextRef="#ctx0" brushRef="#br0" timeOffset="985778">29683 3872 5734,'-17'-26'0,"8"-4"0,-5 8 0,4-8 0,-6 8 0,-1-8 0,8 8 0,-6-3 0,-1 0 0,-10-1 0,0-1 0,-12 2 0,10 4 0,-20 1 0,13 6 0,-1 2 0,-21 0-177,17 2 1,1 1 176,-18 4 0,20-1 0,0 1 0,-18-1 0,20 4 0,0 0 0,-22 2 0,16 13 0,0 1 0,-23-2 0,15 8 0,6 2 0,11-4 0,-21 7 0,27-4 0,-21 8 0,10-6 0,-4 7 0,10-5 353,5 6-353,-7 2 0,6 4 0,-1 3 0,-10 10-166,13-10 1,2-1 165,-1 7 0,8-9 0,-8 3 0,5-8 0,-12 27 0,13-13 0,1 15 0,2-11 0,6-3 0,0 5 0,2 0 0,2-11 0,-1 7 0,2-3 0,2-4 0,0 0-216,-2 5 1,-2 4-1,2-5 216,4 21 0,0-4 0,0 0 0,7 0 0,-5 1 0,8-20 0,2 3 0,-3 2 0,0 1-134,4 1 1,0 1 133,-1-8 0,0 0-119,-1 3 0,2 1 119,3-4 0,1 1 0,-4 2 0,1-1 0,5-4 0,1-3 0,6 9 297,-1-2 1,5 2-298,0-13 0,0-1 0,0 10 0,1 0-123,1-14 1,-1-4 122,3 7 0,14-1 585,-13-1-585,-4-12 0,1-1 0,6 12 0,-6-12 0,-1 0 0,4 9 263,5-9-263,8 16 0,-12-19 0,20 15 0,1-22 0,-11 2 0,16-9 17,-27 0-17,13 0 0,1 0 0,-5 0 0,11-9 268,-20 2-268,6-8 0,-1 0 0,-5 3 0,20-21 0,-18 14 0,-10 0 0,1-2 0,22-19 0,-6 6 0,4-6 0,-15 5 0,0 8 0,0-4 0,0 1 0,-7 3 0,5-4 0,2-13 0,-5 9 0,3-10 0,-15 14 0,1 0 0,-1 0 0,-6 0 0,4 0 0,-5 0 0,8 0 0,-8 0 0,6-18 0,-6 13 0,0-18 0,6 18 0,-13-6 0,5 5 0,-7-3 0,0 4 0,7-20 0,-5 16 0,6-14 0,-8 18 0,0-6 0,0-22 0,0 17 0,0 5 0,0 1 0,0 0 0,0-18 0,0 22 0,-8-4 0,-1-5 0,-7 4 0,-1-13-393,1 2 393,4 20 0,0-1 0,-1-2 0,0 0 0,-3-3 0,-1 0-345,1-5 1,-1 0 344,-3 2 0,-1 1 0,4-1 0,-1 1 0,-5 4 0,-1 2 0,7 1 0,-1 1 0,-12-3 0,-3 1 0,7 2 0,-1 1 0,-3 2 0,1 3 0,-11-9 0,9 17 0,5 9 0</inkml:trace>
  <inkml:trace contextRef="#ctx0" brushRef="#br0" timeOffset="991300">32891 7159 5734,'0'-11'0,"0"1"0,-7 0 0,-3-1 0,1 1 0,-5 0 0,4-5 0,-6-1 0,-1-5 0,1-4 0,-1 3 0,1-3 0,-1-1 0,1 4 0,-1-7 0,8 7 0,-6-8 0,6 8 0,0-8 0,-6 4 0,6-5 0,0 4 0,1-2 0,1 2 0,-2 1 0,0 0 0,-6-3 0,13 6 0,-5-7 0,7 9 0,-8-13 0,7 10 0,-7-11 0,8 14 0,0-4 0,0 3 0,0-8 0,-7-10 0,5 10 0,-5-13 0,7 21 0,0-8 0,0 8 0,-8-3 0,7 4 0,-7 1 0,8-15 0,0 16 0,0-15 0,0 14 0,0-2 0,0 1 0,0 6 0,0 5 0,0 0 0,0-5 0,0 3 0,0-3 0,0 5 0,0 0 0,0-1 0,0 1 0,-7 4 0,-10 6 0,-1 6 0,-6 9 0,0-4 0,6 9 0,-13-9 0,-17 18 0,9-15 0,-16 10 0,22-14 0,0 1 0,7-6 0,17 0 0,11-5 0,14-5 0,8-5 0,24-20 0,-9 1 0,-9 8 0,2-2 0,5-1 0,-2 2 0,7-8 0,-5 12 0,-6 3 0,-20 4 0,11 1 0,-13 4 0,0 6 0,6 11 0,-13 0 0,13 13 0,1 7 0,10 2 0,0 8 0,-2-10 0,7 13 0,4-5 0,0 3 0,-4-22 0,-22-6 0,-9-13 0,-9 4 0,-15-5 0,-2 0 0,-14 0 0,5 5 0,-13-4 0,14 5 0,-3 2 0,-6-5 0,-1 0 0,4 3 0,1-1 0,-1-2 0,3-2 0,2-1 0,-5 0 0,14 0 0,2 0 0,-7 0 0,11 0 0,-12 0 0,16 0 0,14 0 0,4-4 0,22-2 0,-6-4 0,13-5 0,-12-1 0,12-10 0,-5 5 0,7-5 0,-8 6 0,7-1 0,-14 5 0,6 1 0,-8 9 0,1 2 0,0 4 0,-1 4 0,1 2 0</inkml:trace>
  <inkml:trace contextRef="#ctx0" brushRef="#br0" timeOffset="995516">33635 2942 5734,'0'-11'0,"0"1"0,0 9 0,-7 7 0,-10 19 0,-2 7 0,-2 5 0,-1-2 0,0 3-604,-10 17 0,-1 2 604,4-5 0,0-1 0,-4 1 0,0 1 0,-1 1 0,1 0 0,0-2 0,0-1 0,3-4 0,1 0-159,1-1 1,-1 0 158,1 1 0,-1-2 0,7-13 0,0-2 0,2 3 0,0-3 0,-4-4 0,15-5 0,-6-29 0,6-1 0,0-26 0,1 9 0</inkml:trace>
  <inkml:trace contextRef="#ctx0" brushRef="#br0" timeOffset="996067">32825 3428 5734,'0'-17'0,"0"3"0,0 12 0,0 17 0,-7 17 0,-3 25-357,2-24 0,0 1 357,-1 5 0,1 1 0,0 1 0,0 0 0,3-2 0,1 0 0,-1 12 0,2-2 0,3 16-36,3-18 1,2-3 35,4-8 0,7 8 0,8-24 0,9-4 0,9-1 0,23-4-273,-32-6 0,2 0 273,6 0 0,0 0 0,1 0 0,-1 1 0,1 1 0,-1 1 0,-4-5 0,1 0 248,7 7 0,-2-1-248,20-2 0,-6 3 243,-26-5-243,-29-5 0,-4 0 0,-22-10 0,-2-1 0,-14-14 0,-2-6-1042,-8-6 1042,25 12 0,1-1 0,-5 3 0,1-2-185,2-3 1,0 0 184,-2 0 0,-1 0 0,-7-12 0,0-1 0,9 12 0,-1 0 0,-4-11 0,0 2 0,-8-5 0,14 2 0,-13-4 0,19 16 0,-11-5 1565,14 22-1565,8-1 0,-6 11 0,6-2 0</inkml:trace>
  <inkml:trace contextRef="#ctx0" brushRef="#br0" timeOffset="997673">17876 4812 5734,'-48'-20'0,"4"8"0,-6 3 0,-5 9 0,19 5 0,-20 5 0,14 6 0,-7 14 0,-1 7 0,14 6 0,0 7 0,8-10 0,1 1-384,3-2 0,-1 2 0,3 0 384,-5 10 0,4 0 0,2-1 0,0 5 0,0 0 0,-1 5 0,2-2 0,6-13 0,2-2 0,0 2-459,-5 14 0,0 3 0,3-4 459,1 8 0,2-3 0,2-3 0,1 1 0,3 2 0,1 1-470,3-4 0,2-1 470,3 3 0,1 0 0,3-2 0,1 0 0,-1 1 0,0 1 0,3-4 0,2 3 0,2-4 0,1 3 0,1-2 0,-2-13 0,0-2 0,1 1 0,4 10 0,2 2 0,0-2 0,1-4 0,2-1 0,-1-3 0,7 4 0,1-2 0,-9-7 0,2 1 0,0-6 0,7-5 0,0-5 0,-3 1 0,1-3 0,6-9 0,2-3-192,-1-1 0,1-2 192,6-5 0,2-4 0,3-1 0,1-2 48,0-3 0,1-3-48,6-3 0,0-3 0,-3-2 0,1-2 129,3-3 0,-1-2-129,-2-1 0,-1-2 0,-1-2 0,0-4 0,-5-1 0,1-4 0,-2 1 0,-12 8 0,-2 1 0,2-2 0,9-8 0,2-3 0,-2 0 0,-7 2 0,-2-2 0,-3 2 0,6-9 0,-2-1 0,-6 9 0,1-3 0,-6 1 0,-6-5 0,-3 1 0,4 0 0,-1-1 0,-9-1 0,-2-1 126,1 0 1,-1-1-127,-3-3 0,-3-2 0,-3 3 0,-1-3 0,-2 2 0,-4-11 0,-1-3 0,3 15 0,-1-6 0,-1-1 0,-4 3 0,-3 8 0,-4 1 0,0 0 0,0 1-321,-1-17 0,0 0 1,-4 2 320,-5 2 0,-4 1 0,0 6 0,6 13 0,-1 4 0,0 0 0,-4-2 0,-1 0 0,-1 3-13,-1 3 1,0 2-1,-4-1 13,-14-7 0,-5-1 0,2 4 0,11 9 0,0 3 0,-1 0-62,-10-4 1,-2 0-1,3 4 62,-8 2 0,3 4 0,1 2 0,2 3 0,6 2 0,1 2 73,1-1 0,1 1-73,5 3 0,3 2 0,6-1 0,0 1 0,-2 4 0,0 1 1271,-15 7-1271,-13 6 0,20 10 0,-12 0 0,14 5 0,-7 5 0,-1 0 0,8 1 0,1 3 0,16-7 0,-7 2 0,14-4 845,-6 0-845,15-4 1370,1-2-1370,8-4 668,0-1-668,0-4 131,8 8-131,1-11 0,8 11 0,6-8 0,3 0 0,0 4 0,5 0 0,-5 7 0</inkml:trace>
  <inkml:trace contextRef="#ctx0" brushRef="#br0" timeOffset="1.03361E6">17049 978 5734,'17'5'0,"-1"14"0,1 4 0,-8 17 0,6 2 0,-6 9 0,0 7-317,-2-25 0,1 0 317,-4 1 0,1 0 0,6 4 0,2 1 0,-4-2 0,0 0 0,3 0 0,0 2 0,0 9 0,0 0 0,-3-13 0,0-1 0,3 9 0,0-2 155,5 6-155,-8-6 0,13 4 0,-18-17 0,10 7 0,-6-19 479,-7-1-479,7-14 0,-8-2 0,0-19 0,0-24 0,0-2 0,0-15 0,0 15 0</inkml:trace>
  <inkml:trace contextRef="#ctx0" brushRef="#br0" timeOffset="1.03456E6">17330 1030 5734,'-7'-6'0,"5"-3"0,-5 3 0,7 5 0,0 7 0,0 14 0,7 11 0,-5 6 0,13 9 0,-6 6-1668,7 10 1668,-8-30 0,1 3-320,6 17 1,1 1 319,-6-13 0,0 0 0,10 13 0,-1-1 0,-10-15 0,0-2 0,3-1 0,0 0 0,5 28 0,-1-6 0,-7-13 0,6-3 0,-13-9 0,13 0 1544,-6-5-1544,0-14 763,-2-9-763,1-13 0,-6 0 0,5-1 0,0 1 0,-5 0 0,5-1 0,-7 1 0,8 4 0,-6-3 0,5 3 0,-7-4 0,7 4 0,-5-3 0,5 3 0,-7-4 0,0 0 0,8-1 0,-6 1 0,5 0 0</inkml:trace>
  <inkml:trace contextRef="#ctx0" brushRef="#br0" timeOffset="1.07928E6">31485 6786 5734,'-58'0'0,"8"0"0,10 0 0,14 5 0,17 1 0,18 4 0,31-4 0,26-2-603,-17-3 0,6-1 0,-1-1 603,12-1 0,1 0 0,-3 0 0,5 1 0,-4-2 0,-14-1 0,-2-1 0,0-1 0,1 1 0,0 0 0,1-1-315,0 0 0,0-1 1,3-1 314,10-1 0,2-2 0,-3 2 0,3-1 0,-2 1 0,-13 1 0,1 0 0,-6 0 0,-11 3 0,-4 0 0,19-6 0,-54 6 0,-33 0 0,-9 8 0,-14 3 0,1-1-537,8-2 0,0-1 0,-3 1 537,-2 2 0,-4 2 0,0-1 0,3 0 0,-6-2 0,3 0 0,-1 0 0,-5 2 0,0 0 0,1 1 0,5-1 0,2-1 0,0 0 83,2 0 0,0 0 0,2 1-83,9 0 0,1 1 0,1 0 346,-14 1 1,8 0-347,10 3 0,35-2 0,33-8 0,16-6 0,3 2 0,5 0 258,11-2 1,4 0-259,-17 0 0,1 0 0,1 0-130,2 1 0,1 0 1,1 0 129,3 0 0,0-1 0,1-1 0,0 1 0,0 0 0,-1 1 0,-3 0 0,-1 0 0,-1 0 0,-5-1 0,0 0 0,-2 0 0,12 0 0,-4 0-31,-12 2 0,-5 0 31,10-6 0,-76 8 0,-11 0 0,-11 1 0,-2 1 0,-2 1 0,-1 2 0,-4 0-154,0-1 1,-4 1-1,0 0 1,3 1 153,-4 3 0,3 1 0,-1-1 0,-2 0 0,-1-2 0,2 2-371,7 2 1,2 0 0,1 0 370,2-3 0,0 0 0,3 1 0,-6 6 0,5 2 54,8-4 0,7 2-54,7 13 0,42-2 0,43-14 0,-8-7 0,5-3-230,-13-3 1,2-2 0,1 0 229,7-1 0,3-1 0,0 1 0,4-2 0,1 0 0,0 0 391,2-1 1,-1 0-1,4-1-391,-4 0 0,2 1 0,0-2 0,-4 1 0,-2-2 0,-4 0 0,1 0 0,10-1 0,0 0 0,-15-5-233,-6-23 233,-45 12 0,-26 8 0,-12 5 0,-13 7 0,-5 5-312,12-1 1,-3 0-1,0 2 312,-6 4 0,-2 2 0,0 0 323,-2-1 1,0 1-1,0 0-323,-1 2 0,1 1 0,0 1 0,4 0 0,1 0 0,2 1 0,-14 3 0,5 2 415,12 1 1,6 1-416,-7 15 270,39 0-270,36-4 0,7-17 0,8-4-559,11 0 1,4-3 558,-11-2 0,3-1 0,0-1 0,6-1 0,2-2 0,0 1 28,2 1 0,0 0 1,0-1-29,-2-1 0,0-2 0,0 1 0,-2 0 0,1 1 0,-1-2 0,1 1 0,-1-1 0,-7-3 99,-5-8 0,-7-2-99,8-10 0,-67 13 0,-18 2 0,-10 5 0,-5 3-337,12 4 1,-3 0 0,0 1 336,-5-1 0,-2 0 0,-3 1 0,0 1 0,-5 1 0,-1 1 0,1 0 0,3 1 0,1 1 0,0 0 0,0 0 0,3-1 0,-1-1 0,2 1 0,3 1 0,-4 3 0,5 1 0,9 1 2150,0 7-2150,34 5 0,41 0 0,-2-12 0,5-2 264,15-1 1,4-2-265,7-1 0,3-1-430,-14-2 0,1 0 1,1 0 429,0 0 0,-1 0 0,1 0 0,2-1 0,1-1 0,-2 0 0,-5 1 0,-1-1 0,-1-1 0,20-1 0,-4-2 580,-18 2 1,-5-2-581,9-9 0,-56 3 0,-44-7 0,-2 14 0,-11 4 0,1 0-272,10-1 0,1 0 0,-3 1 272,-2 3 0,-3 0 0,-1 1 0,5 1 0,1-1 0,3 1 0,1 0 0,3 2 0,1 1 0,3 0 0,-9 0 0,5 2 0,7 2 0,8 3 1360,7 8-1360,36 8 0,47-4 0,-19-12 0,8-1-410,-1-6 0,8 0 1,1-1-1,-2-1 410,2 0 0,-2-2 0,4 0 0,-1 0 0,4 0 0,1 0 0,-3-2-274,-5-3 1,0 0 0,-2-1 0,-4 0 273,21 1 0,-3-3 331,-13 0 0,2-2 1,-8 0-332,14-5 0,-12-21 0,-28 14 1759,-12-11-1759,-38 6 1674,1 11-1674,-25-2 0,13 10 0,-15 5 0,-2 0 0,-7 0 0</inkml:trace>
  <inkml:trace contextRef="#ctx0" brushRef="#br0" timeOffset="1.0833E6">17479 5939 5734,'-13'36'0,"0"0"0,0 3 0,2-1 0,6-4 0,1 1 0,-1 11 0,3-2 0,17 9 0,-4 5 0,27-46 0,-18-18 0,12-39 0,-23-1 0,-5 11 0,-1 0-1061,-3-18 1061,0-3 0,0 9 0,0 6 0,0 0 0,8 23 0,1 0 0</inkml:trace>
  <inkml:trace contextRef="#ctx0" brushRef="#br0" timeOffset="1.08365E6">18256 6642 5734,'8'6'0,"1"3"0,7-8 0,16 3 0,17-8 0,-3-2 0,2-9 0,-24-5 0,-22-30 0,-12 18 0,-15-7 0,-8 30 0,0 13 0,7 2 0,-5 9 0,-2 10 0,5-2 0,-3 12 0,14-9 0,8-18 0,2-6 0</inkml:trace>
  <inkml:trace contextRef="#ctx0" brushRef="#br0" timeOffset="1.08411E6">18752 5402 5734,'17'-58'0,"-1"16"0,1 16 0,-1 26 0,1 26 0,7 25 0,-11-16 0,0 4-684,0 11 0,-1 2 684,5 2 0,-2 2 0,-6 6 0,0 0 0,7-2 0,-1 0 0,-6-1 0,1 0 0,5 6 0,1-3 0,-7-13 0,0-3 0,4 1 0,-2-5 0,-2 0 324,6-22-324,-13-24 0,-17-37 0,-5-5 0,-12 8 0,-6 2 0,12 12 0,-3 3 0,-21-1 0,-3 8 0,-11 14 0,15 21 0,4 8-217,20-5 1,4 5 216,-2 12 0,6 3 0,2 19 0,17-30 0,3 0 0,12 25 0,16-11 0,9-7 0,15-18 0,-17-15 0,1-4 0,23-8 0,-23-2 0,-3-3 0,12-15 380,-24 4 1,-2-3-381,10-16 0,-2-10 0,-23 9 0,-24 0 0,-5 12 0,-20 1 0</inkml:trace>
  <inkml:trace contextRef="#ctx0" brushRef="#br0" timeOffset="1.09417E6">28658 7024 5734,'-33'-6'0,"7"2"0,2 4 0,7 0 0,8-5 0,9 4 0,9-8 0,23 3 0,7-3 0,8-1 0,15-4 0,5 1-488,-21 6 1,0-1 0,1 0 487,4-3 0,1-1 0,-4 2 0,3 1 0,-1 1-412,7-5 1,0 0 411,-10 3 0,0 0 0,2 0 0,-1-1 0,-9 1 0,-3-1-32,-2 4 0,-1-2 32,16-10 0,-16 7 0,-2 2 1315,-34 10-1315,-1 10 0,-23 3 0,-8 0 0,-21 10 92,14-8 0,-4-1-92,5-3 0,0-1 0,-8 3 0,-2-1-540,-6-1 0,-1 0 540,-4 4 0,-1 0 0,17-6 0,-2-1 0,2 2 0,-18 5 0,1 1 0,-3-3 0,2 0 0,8 2 0,3 0 0,6-7 0,3 1-30,5 3 1,4 0 29,-7 0 0,40-2 0,37-5 0,3-9 0,7-2-232,7 1 0,4-1 232,-11-1 0,2-2 0,1 0 0,2-1 0,2 0 0,4-1 0,2-1 0,4-1 0,2 0 0,0 0 0,-1 0 0,0-1 0,0 0 0,-1 1-146,-2 1 0,-1 0 0,-2 0 0,-1 0 146,9-2 0,-3 1 0,-9 1 0,-16 1 0,-6 1 0,24-11 52,-44 5-52,-13 6 0,-38 5 0,5 7 0,-4 1-401,-6 3 1,-3 3 400,-16 3 0,-3 2-75,23-3 0,-1-1 0,0 2 75,-4 1 0,-1 0 0,0 1 0,3-2 0,-1 0 0,2 1 0,1 0 0,0 1 0,2 0 0,-12 4 0,2 1 617,10-2 0,3 1-617,-9 9 0,62-2 0,25-18 0,7-9 0,12-3 0,-3-3-65,6-5 1,3-3 64,-5 3 0,8-3 0,1 0 0,-8 1 19,-9 2 0,-5 0 0,2-1-19,12-2 0,2-2 0,-7 3 0,-9 2 0,-7-1 205,12-15-205,-34 11 0,-25-1 0,-39 13 0,16 5 0,-4 2 98,-15 3 0,-4 2-98,-3 4 0,-2 1 23,17-3 1,-2 1 0,1 0-24,0 1 0,-1 1 0,2 0 0,-21 6 0,3 1-354,5-2 0,3 0 354,3 2 0,3 0 0,-14 8 0,13 0 0,32-10 0,31-6 0,19-10 0,1-4 0,4-2 25,6-2 0,2 0-25,10-5 0,2 0 70,3 1 1,1-2-71,-1-3 0,0-2 0,-12 5 0,1-2 0,-6 0 364,-8-1 0,-5 0-364,6-2 0,-17 3 0,-61 6 0,8 11 0,-4 3 0,-16 0 0,-3 3-152,-3 5 1,-1 1 151,15-4 0,0-1 0,-1 2 0,1 1 0,0 1 0,0 0 0,-16 6 0,3 1 0,2 1 0,3 2 378,4 2 0,6 2-378,-4 9 0,61 4 0,34-37 0,5-1 0,4-4-376,-5-8 1,3-4 375,-2 3 0,5-2 0,-3 0 0,9-3 0,-2 0 0,-16 3 0,0-2 0,-5 1 0,-2-3 0,-8 0 1170,-4-9-1170,-50-12 0,-19 26 0,-10 7 0,-5 0 0,-4 2-834,12 3 1,-2 1 0,3 3 833,-8 8 0,1 2 0,-2-5 0,-2 2-144,-4 6 1,1 2 143,8-2 0,2 0 0,6 0 0,7 0 0,-1 10 595,39-16-595,10-5 0,6-5 0,1-5 0,6-1 0,3-4 0</inkml:trace>
  <inkml:trace contextRef="#ctx0" brushRef="#br0" timeOffset="1.10343E6">29203 6001 5734,'-16'0'0,"-1"0"0,15 0 0,12 0 0,15 0 0,8 0 0,8-5 0,1 0 0,15-6 0,-5 1-1491,12 0 1491,-5-1 0,-1 1-330,7-5 330,-6 4 0,-23 1 0,1 0 0,-3 2 0,0 0 0,-1 0 0,0 0 0,31-7 0,-19 5 0,10-5 0,-28 8 0,12-7 0,-21 8 1434,-16 1-1434,-6 0 387,-42 5-387,2 0 0,-22 0-336,30 2 1,-1 1 335,-4-3 0,-1 1 0,-3 5 0,-2 1 0,-6-3 0,0-1-1173,2 2 0,1 1 1173,-4-1 0,1-1 0,3-4 0,1 1-144,6 4 0,1-1 144,5-3 0,1-1 0,-21 5 0,22 0 0,4 0 0,29 1 486,11-1-486,24-5 0,11-2 0,6-1 0,-5 1 0,2-2 403,-3 0 1,3-2 0,-1 1-404,17 0 0,-2-1 0,-2-1 0,-1-1-213,1 0 1,-2 1 212,-10 1 0,-2 1 0,-3-3 0,-3 1 0,12-4 0,-3 1 0,-30 0 0,-10-1 0,-32 6 0,-26 0 0,17 9 0,-2 1 167,-12 0 0,-3 2-167,0 2 0,-1 2-96,-7 2 0,0 0 96,0-3 0,0 1 0,3 2 0,2 0 0,2-5 0,2 0 0,11 2 0,1-1 0,-27-2 0,36 7 0,14-13 0,37 4 0,20-10 0,8-4 0,-5 3 0,2-1-134,1-2 1,4-1-1,-3-1 134,10-2 0,-2 0 0,4 0 0,-1 0 105,-10-1 1,-1 2-106,0 4 0,-2 0 0,12-11 0,-5 7 0,-36-3 0,-19 5 0,-26 4 0,-24 6 0,19 4 0,-4 3 181,-19 7 1,-4 1-182,8-3 0,1 1 0,-9 6 0,2 1 0,14-10 0,3 1 385,4 6 1,4 1-386,-6 0 0,15 6 0,39-18 0,8-1 0,15-11 0,5-2 0,-8 4 0,1 0 0,18-10 0,2-1 0,3 4 0,-2 0 291,-21 0 0,-1 0-291,9 1 0,-6 1 12,-14-1-12,-19-1 0,-23 6 0,-25 0 0,-10 14 0,15-4 0,-2 2-261,1 2 0,-1 2 261,-3 2 0,-1 0 0,5-3 0,-1 1 0,1 2 0,1 0 324,-23 7-324,17-4 0,10-1 0,38-9 0,5-1 0,37-5 0,12-10 0,5-3 0,-23 5 0,0 1-450,2-2 0,3-2 1,-6 1 449,16-10 9,-22 13-9,-3-6 0,-31 12 0,-10-4 0,-46 10 0,0 5-194,15-3 1,-1 2 193,8 1 0,0 1 0,0-1 0,0 0 0,-1 1 0,2-1 0,-20 6 1803,4-1-1803,23-5 0,16-4 0,18-1 0,46-10 0,0-5-184,-15 5 1,1-2 183,18-12 0,-2 7 456,-15-3-456,-2 5 0,-14 4 0,-24 2 0,-6 4 0,-27 0 386,13 0-386,-6 0 0,7 4 0,8 2 0,-6 0 0,6-2 0,-8 1 0,-6-4 0,-3 4 0</inkml:trace>
  <inkml:trace contextRef="#ctx0" brushRef="#br0" timeOffset="1.12093E6">15941 5154 5734,'0'-11'0,"-7"1"0,-2 0 0,-23-10 0,12 7 0,-18-6 0,-10 4 0,9 3 0,-23 2 0,27 5 0,-13 10 0,6 5 0,-8 6 0,1 5 0,-1 4 0,8 6-310,-6 11 310,13 9 0,11-20 0,0 0-1030,3 5 1,0 1 1029,-4 2 0,0 0 0,1 2 0,-1 1-293,0-1 0,0 0 293,3 3 0,2 0 0,-1-1 0,1 2 0,4 1 0,-1 1 0,1-3 0,-1 0 0,1 3 0,-1-2 0,0-3 0,1 0 0,3 0 0,0-1 0,-3-2 0,1-1 0,6-2 0,0 0 0,-3-1 0,0 2 0,3 13 0,1 0 0,3-10 0,1 0 0,-1 9 0,3 1 0,4 1 0,3-2 0,-1-11 0,1-1 0,3 13 0,1-1 0,8 14 0,-6-28 0,1 1-44,-3-3 0,1 2 44,8 12 0,2 1 0,-6-11 0,0 0 0,5 5 0,2 1 0,3-4 0,0-4 0,13 12 0,-10-14 0,1-2 0,22 10 0,1-8 0,-20-12 0,2-3 0,4-5 0,0-4 0,-3 0 0,2-2 0,3 0 0,3-5 0,5-7 0,1-3 0,-7 2 0,-1-1-662,9-9 0,-1-3 662,-6 4 0,-3-2 0,-4-3 0,-2-1 635,3-1 1,2-2-636,14-10 0,-1-2 0,-17 8 0,-1-1 0,15-10 0,-2-2 0,-8 1 0,-4 0 0,-10 9 0,0-1 0,2-4 0,2-4 0,-5 4 0,6-23 0,-1 1 0,-3 0 0,-14 25 0,-1 1 0,6-12 0,-1-1 0,-6 11 0,-2 1 0,-2-1 0,0 0 0,2 1 0,0-1 0,-5-2 0,-2 1 0,4 1 0,0 0 0,-4-5 0,0 1 0,0 2 0,0-2 0,-3-14 0,-2 0 0,2 15 0,-3-1 0,-9-23 0,-1 0 0,6 28 0,0 2 0,-6-11 0,0 0 0,-8-9 0,-1 4 0,2 12 0,-2 1 0,-4 1 0,-1 0 0,3-1 0,1-1 0,-2 4 0,1 3 0,-14-9 0,6 1 0,-5 5 574,0-4-574,15 12 0,0 0 0,-19-12 0,-4-4 0,15 14 94,7 3-94,-5-3 2060,5 9-2060,1-4 0,-7 9 0,7-9 368,-1 9-368,-5 0 0,12 2 0,-12 3 0,13 1 0,-14 0 0,7 5 0,-1 0 0,-5 0 0,12 0 0,-4 0 0,6 9 0,-7-6 0,6 10 0,-14-7 0,14 5 0,-6-6 0,8 9 0,-1-7 0,1 8 0,-1 0 0,1-4 0,-1 9 0,8-4 0,-13 18 0,11-5 0,-20 20 0,12-20 0,-5 10 0,8 1 0,-1-1 0,1 17 0,-1-9 0,1 9 0,-1-3 0,8 12 0,-3-20 0,2 1-297,8-7 0,0 1 297,-6 11 0,1-2 0,7-14 0,0-2 0,0 3 0,0-1 0,0 28-78,0-28 0,0 1 78,0 10 0,0-1 0,0-8 0,0 0-751,0 8 0,0-1 751,0 23 0,0-9-196,4-14 1,0 1 195,-2 13 0,4-5 0,2 1 0,1 9 0,-5-21 0,2 1 0,5 3 0,0-2 0,-6-10 0,1 1 0,5 7 0,2 1 0,-1-5 0,0-2 0,6 16 467,6 8-467,-8-29 0,1-1 134,-1-4-134,16 10 1541,-12-13-1541,11 5 501,0-7-501,-3 1 0,12 3 0,-7-9 0,0-1 0,8 0 0,-6-8 0,13 2 0,-6-9 0,7-5 0,1 0 0,-11-4 0,1-2 0,24-6-1032,-20 0 0,1-1 1032,-12 5 0,0-1 0,0-5 0,0-2-172,0 1 0,0-2 172,-3-1 0,-1-1 0,0 1 0,-1-1 0,-3-1 0,-1 0 0,1 1 0,0 1 0,0-1 0,0 1 0,17-28 0,-2 9 0,-19 7 0,-1 1 0,15-13 0,-11 1 0,-1 0 0,5-12 0,-15 19 0,-2-2 0,-2-6 0,-4 0 0,-3 10 0,-2-1 0,4-25 0,0-1 0,-4 24 0,0 0 0,0-18 0,0-2 0,0 14 0,0 1 0,-4 0 0,0 1 0,4 3 0,-2 1 0,-12-22 0,12 0 0,-5 29 0,-1 0 0,4-1 0,-1 0 0,-3-1 0,0-2 0,0-15 0,-1-1 0,-3 13 0,0 0 0,4-13 0,-2 1 0,-6 17 0,1 3 0,-4-31 0,4 33 0,-1 0 0,-10-23 0,-7-3 0,0 4 0,0 5 0,-7-4 0,5 9 0,-13 0 0,20 17 0,-1 1 0,-24-6 0,24 10 0,1 1 0,-13-2 0,8 5 0,-7 1 0,5 5 0,-13 0 0,13 4 0,-5 1 0,-1 5 0,6 0 0,-5 0 0,7 10 1976,0-3-1976,0 7 432,-15 6-432,11 2 0,-11 4 0,1 18 0,10-14 0,-11 14 0,15-13 0,0 5 0,0 1 0,0 4 0,0 5 0,7-3 0,-5 7 0,5-3-1377,0 5 1377,2 4-90,12-19 1,1 2 89,-2 6 0,0 0 0,0-4 0,0-1 0,1 0 0,0-1 0,4 4 0,0-2 0,-9 19 0,9-16 0,0 0 0,-9 9 0,8 3 0,2 1 0,2-20 0,2 1 0,1 24 0,-1-4 0,-1 0 0,-3 4-681,6-15 0,0-1 681,-6 6 0,7 0-767,0-1 767,0-3 991,0 2-991,0-3 0,0 0 0,0-1 155,0 0-155,7 15 0,2-6 0,2-4 0,2 0 0,13 6 0,-14-16 0,1 0 0,3-9 0,0-4 0,9 13 0,8 13 0,-7-23 1433,5 0-1433,2-4 0,17 7 0,2-11 0,4 2 0,-13-10 1070,5-9-1070,-6-1 0,0-5 0,13-5 0,-11-5 0,13-6 36,0-5-36,-10 2 0,2-1 0,-15 7 0,0 1 0,18-8 0,-3 1 0,-13 3 0,25-9 0,-39 13 0,24-8 0,-20 10 0,7-5 0,0-1 0,0-5 0,7-9 0,-12 7 0,3-6 0,-14 8 0,-1-4 0,1-2 0,-1-4 0,8-4 0,-5 2 0,5-7 0,-8 8 0,1-8 0,-1 8 0,1-8 0,-1 7 0,-7-2 0,6-1 0,-6 9 0,1-8 0,4 13 0,-12-12 0,13 6 0,-13-12 0,12 3 0,-12-4 0,13 0 0,-13-5 0,5 3 0,-7-3 0,0 0 0,0 4 0,-7 9 0,-1-3 0,3 1 0,-1 0 0,-2 0 0,0 0-579,0 0 1,1 1 578,-2-13-33,-8 0 33,8-4 0,-5 14 0,-1 0 0,2-22-191,-2 17 0,-1 0 191,-8-10 0,-2-9 0,0 8 0,-5-3 0,13 4 0,-6 0 0,7 5-57,1 1 57,-8 5 0,5 4 1096,-4-3-1096,6 12 36,-7-15-36,-2 19 429,1-11-429,-21 5 68,16 12-68,-17-6 0,-1 13 0,11 6 0,-11 0 0,15 5 0,-15 5 0,12 0 0,4 6 0,1 3 0,-5 4 0,-12 16 0,16-9 0,1 0 0,-9 12 0,8-10 0,1 0 0,6 4 0,-14 0 0,14-5 0,0 2 0,-20 17-102,12-12 1,3 0-1,-5 19 1,-5-1 0</inkml:trace>
  <inkml:trace contextRef="#ctx0" brushRef="#br0" timeOffset="1.12241E6">16024 4203 5734,'0'8'0,"0"0"0,7 17 0,-5 0 0,13 6 0,-6 6 0,0 4 0,6 5 0,-6 1 0,0 5 0,6-5 0,1 17 0,-5-22 0,11 7 0,-20-24 0,13-8 0,-13 2 0,5-26 0,-7 8 0,0-20 0,0 8 0,-7 1 0,5-9 0,-13 6 0,13-11 0,-5 8 0</inkml:trace>
  <inkml:trace contextRef="#ctx0" brushRef="#br0" timeOffset="1.1232E6">16222 4213 5734,'15'22'0,"-4"-11"0,20 38 0,-12-17 0,12 9 0,-14-11 0,-1 0 0,11 16 0,-3-7 0,-2 0 0,-1-2 0,10 15 0,-22-30 0,6-1 0,-13-2 0,5-7 0,-7 3 0,0-14 0,0-7 0,0-5 0,0-4 0,0 0 0,0-10 0,-7 2 0,-3-7 0</inkml:trace>
  <inkml:trace contextRef="#ctx0" brushRef="#br0" timeOffset="1.12852E6">27533 4048 5734,'-7'-15'0,"5"3"0,-5-3 0,-1 0 0,6 4 0,-12-9 0,12 9 0,-13-4 0,6 0 0,-7 4 0,-1-4 0,0 0 0,-6-1 0,-3-5 0,-7 0 0,-8 1 0,-1-1 0,7 10 0,-2 1 0,-18-10-802,16 13 1,-1 2 801,-11-9 0,-13 9-168,12-6 168,-5 5 0,21 4 0,0 0 0,-19 2 0,19 0 0,1 0 0,-15 0 0,0 0 0,8 0 0,-6 0 0,-1 4 0,-3 2 0,3 5 0,1-1 0,6 0 0,-1 1 0,3-1 0,0 5 0,5-4 1571,2 4-1571,9-4 200,7-1-200,1 0 0,-8 10 0,5-3 0,-4 8 0,6-4 0,0 0 0,1-1 0,-1 1 0,8 0 0,-5 4 0,4-3 0,-6 3 0,-1-4 0,1-1 0,-1 1 0,-7 13 0,-1 0 0,6 2 0,-3-6 0,13-4 0,-8 14 0,1-6 0,-1 11 0,8-9 0,-6-4 0,6 8 0,-7-8 0,7 4 0,-6-5 0,13 4 0,-13-3 0,6 9 0,0-5 0,2 6 0,7-1 0,-4-7 0,0 1 0,2 18 0,-1-18 0,-1 0 0,4 15 0,0-2 0,0-11 0,0 0 0,0 16 0,0-18 0,0-1 0,0 7 0,0 19 0,7-19 0,-5 18 0,13-22 0,-10 3 0,-1 2 0,13 10 0,-6-1 0,2-1 0,5 1 0,6 9 0,-15-14 0,13 9 0,-11-10 0,6 6 0,-3-16 0,-4-4 0,6 0 0,1 0 0,-1-4 0,1 12 0,-1-10 0,1 11 0,-8-14 0,6-1 0,-6 1 0,15-5 0,-6 5 0,6-1 0,0-3 0,9 17 0,2-15 0,5 15 0,-14-17 0,5 3 0,-5-4 0,7-5 0,0-1 0,0 0 0,0-8 0,0 2 0,0-5 0,0-2 0,1 7 0,-1-8 0,7 3 0,10-4 0,-6 0 0,3 0 0,1 0 0,-4 0 0,6-4 0,-2-2 0,-13-4 0,12-1 0,-12 1 0,13 0 0,-6-5 0,8 3 0,-8-3 0,6 1 0,-13-3 0,5 1 0,-7 1 0,0 1 0,15-7 0,-11-1 0,3 1 0,-1-12 0,-19 14 0,19-21 0,-6 0 0,-6 6 0,12-11 0,-21 14 0,14 0 0,-14 0 0,6 0 0,-8-5 0,8 0 0,-7-5 0,-1-1 0,12-10-135,-15 8 1,-2 1 134,4 1 0,-6-23 0,7 19 0,-7-18 0,6 17 0,-13-5 0,2 15 0,-1 0 0,-3-21 0,0 20 0,0 2 0,0-12 0,0-2 0,0-16 0,0 6-237,0-7 237,-7 12 0,5-6 0,-5 11 0,-1-6 0,7 21 0,-14-15 262,13 15-262,-13-15 0,14 19 0,-7-4 0,1-16 0,-2 7 0,-1-12 0,-4 15 0,5 0 244,-1 4-244,-4-3 0,4 3 0,1-4 0,-5 4 0,4-3 0,-6 3 0,-1-4 0,8-1 0,-6 6 0,6 0 0,-7 5 0,-1 5 0,8 5 0,-13-3 0,4 7 0,-8-4 0,9 6 0,3 5 0,4-1 0,-6 1 0,-1 0 0,1 4 0,-1 1 0,1 5 0,7-4 0,-6-2 0,6 0 0,-8 2 0,8 13 0,-6-2 0,13 17 0,-5-2 0</inkml:trace>
  <inkml:trace contextRef="#ctx0" brushRef="#br0" timeOffset="1.13744E6">29551 7128 5734,'0'8'0,"0"0"0,0 31 0,0-11 0,-8 26 0,-1-15 0,0 12 0,2-14 0,-1 17 0,-1-14 0,0 10 0,2-14 0,-1-5 0,-1 0 0,-8 9 0,1-11 0,-1 15 0,-7-17 0,6 9 0,-6-10 0,0-1 0,-1-4 0,-16 4 0,6-3 0,-5-1 0,14-6 0,-5-5 0,-2 5 0,-2-8 0,2 7 0,2-13 0,-10 3 0,12-4 0,-17 0 0,20 0 0,0 0 0,3 0 0,-1 0 0,5 0 0,-12-4 0,13-2 0,-28-4 0,24 4 0,-24-3 0,27 8 0,-5-4 0,8 5 0,-1 0 0,1 0 0,-1 0 0,1-5 0,-1 4 0,1-8 0,-1 3 0,-7-4 0,6 0 0,-6 4 0,7-3 0,-6-2 0,4 0 0,-12-4 0,5 0 0,1 4 0,-21-18 0,16 11 0,-18-17 0,15 13 0,0-3 0,0 0 0,-7-2 0,5-4 0,-6 5 0,8-4 0,-7-6 0,5 8 0,2-7 0,-13 5 0,24 7 0,-17-2 0,23 10 0,-8-9 0,6 15 0,-6-19 0,15 22 0,-6-5 0,13 2 0,-13 3 0,13-9 0,-12 4 0,12-4 0,-13 5 0,6 4 0,0-3 0,2 3 0,-1 9 0,6 9 0,-5 14 0,7 10 0,0 14 0,0 9 0,0 4 0,0-16 0,0-17 0,0-10 0,0-9 0,0-47 0,0 11 0,-7-39 0,5 28 0,-6 5 0,8 5 0,0 1 0,0 9 0,8-4 0,-6 9 0,12-4 0,-4 0 0,6 3 0,8 2 0,-6 5 0,14 5 0,-14 0 0,13 5 0,-12 1 0,12 9 0,-13 1 0,6 0 0,-7-1 0,-8 0 0,-2-4 0,-7 9 0,-7 0 0,-2 7 0,-8 4 0,-7 4 0,6 2 0,-13 4 0,-3-4 0,0 3 0,-7-8 0,8 4 0,7-10 0,-5 4 0,5-3 0,1-10 0,15-3 0,12-14 0,15 0 0,-1 0 0,1-5 0,-1-1 0,-6-4 0,-3 0 0</inkml:trace>
  <inkml:trace contextRef="#ctx0" brushRef="#br0" timeOffset="1.139E6">17248 1267 5734,'-8'61'0,"6"-16"0,-5 4 0,0-22 0,-3-2 0,-6-13 0,-1-12 0,8-16 0,2-15 0,5-2 0,4-3 0,13-28-350,-8 19 0,4 0 350,7 7 0,4 3 0,2 3 0,2 1-178,-1-1 0,1 3 178,6 8 0,1 4 0,26-8 0,7 30 0,-32 7 0,-2 7 0,-1 3 0,-3 9 0,-7 10 0,-2 11 0,-2 4 0,-3-4 0,-3-6 0,-4-3 0,-1 5-435,3 10 1,0 7-1,-1 0 1,-6-7 434,-7-7 0,-4-4 0,-1 0 0,0-1 0,-1 1 0,-1 0-353,-2 7 0,0 2 1,-1-4 352,-6 5 0,0-2 89,7 5 1,2-6-90,-2-2 0,14-17 0,14-19 255,12-6-255,31-20 0,-18 1 0,5-2 31,-5-1 1,4-2 0,5-2-32,0 1 0,5-2 0,4-2 0,2 0 0,2 0-218,-8 3 0,2-1 0,1 0 0,2 0 0,1 0 1,-1 0-1,0 1 218,-1-1 0,1 1 0,-1 0 0,1 0 0,0-1 0,3 1 0,1-1-99,-2 1 1,4-1-1,1 0 1,2 0-1,0-1 1,-1 2-1,-2 0 1,-3 1 0,-3 1 98,2 0 0,-4 2 0,-3 1 0,0 0 0,1 0 0,2-1 0,1-1 0,3 0 0,0-1 0,1 0 0,-2 0 0,-2 1 0,-5 1 0,11-2 0,-4 1 0,-4 0 0,0 1 0,10-2 0,-2 0 0,-2 0 0,-9 0 0,-3 0 0,-1 1 0,12 0 0,-4 0 0,-14 2 0,-2 1 0,25-5 0,-30 5 1195,-26 4-1195,-20 6 705,-30 11 1,6 9 0,-5 7 0</inkml:trace>
  <inkml:trace contextRef="#ctx0" brushRef="#br0" timeOffset="1.14133E6">17611 2415 5734,'17'-15'0,"7"-6"0,16-5 0,12-5-973,-3 10 0,5 1 973,-10 8 0,2 0 0,10-3 0,1 2-84,-11 8 0,-2 4 84,-3 0 0,1 2 0,18 7 0,0 3 0,-18-1 0,0 3 0,4 4 0,4 3 0,-6 2 0,-10 2 0,-2 2 0,13 11 0,-4 2 0,-17-5 0,-5 5 0,-4 2 0,-1 6 0,-3-2 0,0 7 0,-4 1-737,-2-1 1,-2 3 0,-3-3 736,-6 4 0,-5-2 0,-3 5 0,-5 0-361,-4-1 0,-4-2 361,-4-3 0,-4-1 0,-1-2 0,-3-3 0,-4-4 0,-4-3 0,0-5 0,-5-2 0,3-8 0,-4-1 0,2-3 0,-8-2 0,-1-3 0,10-2 0,-1 0 0,1-8 53,-9-14 0,4-7-53,13 4 0,3-4 172,0-8 1,7-4-173,8-10 0,16-3 2569,23 3-2569,18 0 0,19-3 245,-13 25 1,3 3-246,-4-4 0,1 2 0,8 4 0,3 4 0,14 3 0,1 5 0,-14 2 0,-1 3 0,11 4 0,-3 5 0,-23 0 0,-4 3 0,-1 1 0,-3 1 775,16 22-775,-18-13 0,-3 0 0,-1 5 46,8 9-46,-27-28 0,-2-15 0,-2-8 713,-13-23-713,-1-11 0,3 6 0,0-1 0,0 5 0,0 0 0,1-3 0,0 2 0,-4-8 0,-1 14 0,1 5 0,-1 6 0</inkml:trace>
  <inkml:trace contextRef="#ctx0" brushRef="#br0" timeOffset="1.14567E6">17033 813 5734,'0'-22'0,"0"2"0,7 15 0,-5 9 0,20 17 0,-11 29 0,1-15 0,0 4-280,-4 11 1,0 8 279,0-12 0,0 4 0,0 2 0,-1-1-1069,0 6 0,-1-1 0,2 3 1069,0-2 0,3 3 0,-1 1 0,-1-4 0,0 4 0,-1-3 0,1 3-448,2 1 1,1 3 0,1 1 0,-1-4 447,-3-10 0,0-3 0,0-1 0,1 3-45,1 8 0,1 1 0,0 2 1,0 2 44,-1-3 0,1 3 0,-1 0 0,0-2 0,-1-7 0,1 1 0,-1-7 0,1 5 0,0 8 0,2 6 0,0-2 0,-4-14 0,-5-16 0,1-5 0,9 20 1716,-12-9-1716,6-11 0,-8-11 2375,0 0-2375,0-4 389,0 0-389,0-10 1254,0-17-1254,0-1 0,0-8 0,0 10 0,0-10 0,-8-1 0,6-15 0,-12-15 0,12-7-411,-5 18 1,-1-2 410,4-3 0,-1-3 0,-3-5 0,0-3-1560,-1-5 0,1-2 1560,2 19 0,1-1 0,-1 0 0,1-3 0,0 0 0,-1-1-369,-2-2 1,0-1 0,0 0 368,0-1 0,-1-1 0,0 0 0,-1-1 0,-2 0 0,1 0 0,0 0 0,0 0 0,0 0 0,0-1 0,0 1 0,0 0 0,0 3 0,0 0 0,0 0 0,0 2 0,0 0 0,0 1-214,0 3 0,-1 2 0,2-1 214,-3-17 0,0 0 0,-2 7 0,-1 1 25,3 5 1,0 1-26,1 5 0,-2 3 1053,-1 3 0,-1 2-1053,-2-23 0,-6 8 0,7 13 1427,1 6-1427,7 6 1148,1 9-1148,1 1 695,5 4-695,-5 1 261,-1 4-261,7-3 0,-7 3 0,1 5 0,-2 7 0,-8 19 0,1 17 0,-8 20-162,9-25 0,-3 4 162,-3 3 0,-4 5 0,-1 1-686,-4 4 1,-2 0 0,0 0 685,0 2 0,1 0 0,-1-1 0,2-5 0,0-1 0,2-4-263,-6 1 1,3-4 262,9-8 0,0-1 0,-2-4 0,0-1 0,-9 22 239,8-17-239,1-3 1981,15-24-1981,1-12 685,16-24-685,1 2 0,7-12 0,-7 4 0,6 4 0,-6-4 0,15 1 0,2-7 0,-8 14 0,4-1 0,-12 28 0,6 6 0,1 11 0</inkml:trace>
  <inkml:trace contextRef="#ctx0" brushRef="#br0" timeOffset="1.14931E6">24871 4595 5734,'-8'-15'0,"-1"4"0,-7-4 0,-8-4 0,6 6 0,-6-11 0,0 8 0,5-10 0,-12 0 0,5-5 0,-7 0 0,-7 0 0,5 0 0,-13 0 0,6 0-1676,-15 0 1676,-2 0 0,26 13 0,0 0-208,0 0 1,0 0 207,-4-3 0,0 0 0,4 0 0,-2 1 0,-5 2 0,0-1 0,6-1 0,0 0 0,-7 3 0,1 2 0,6-1 0,0 1 0,-3-1 0,0 2 0,0 5 0,1 1 0,2-5 0,0 2 0,-3 5 0,0 0 0,2-3 0,-3-1 0,-17 1 0,-2 2 0,11 0 0,0 2-330,-14 0 1,0 1 329,14 3 0,2 2 0,2-1 0,0 0 0,-7 1 0,0 3 0,7 0 0,0 2 0,-3-1 0,0 1 0,3 2 0,1-1 0,0 1 0,0-1 0,3 1 0,0 0-110,-9 6 1,-1 2 109,0 2 0,2 1 0,3-1 0,0 2 0,-12 9 0,1 5 0,13-3 0,3 2 415,-1 2 0,1 0-415,1 0 0,4 0 0,-2 22 0,2-5 0,2 5 0,5-10 333,1-1-333,1 0 0,7-4 743,1-1-743,-1 0 276,1-5-276,7-3 0,1 3 0,-4 4 0,0 1 0,2 2 0,2 0-473,-1 0 0,1-1 473,1 20 0,7 4-160,-4-32 0,1 0 160,1 1 0,2 3 0,-4 13 0,0 2 0,4-11 0,0 1-297,4 14 1,0 1 296,-4-16 0,2 0 0,4 5 0,2 2 0,3 14 0,2 0 0,0-11 0,2-1-951,1 12 0,1-2 951,-1-19 0,-1-2 0,-6 2 0,0-1 448,6-2 0,2 0-448,5 13 0,3 1 0,4 1 0,3-2 0,5-2 0,1-2-92,-5 1 1,0-5 91,-1-18 0,1-4 0,-4 4 0,1-1 0,2-4 0,2-1 0,-2 1 0,2 0 0,2-3 0,1 0 0,1 1 0,0-2 0,3-3 0,0-2 0,1-1 0,-1-1 0,0-2 0,1-1 0,3-4 0,0 0 0,-3 1 0,0 1 0,3-4 0,0-1 0,-3 2 0,-1 1 0,-2-3 0,5 0 59,14-5 1,10-1 0,-1-2-60,-8 0 0,-1-2 0,1 1 0,-9 1 0,3 0 0,-2-1 0,-3 0 56,2-2 0,-2-1 1,-6 1-57,-4 1 0,-3-1 0,-1-1 0,0-1 34,2 1 1,2-2-35,10-10 0,-1-2 0,-10 6 0,0 0 84,8-7 1,-2-1-85,-14 5 0,-1 0 0,1-3 0,-1 0 0,-2 0 0,-1-1 0,4-3 0,-1 0 0,-6 1 0,-1 0 0,-1 0 0,0 1 0,1 0 0,-2-1 288,9-27-288,-1 17 0,-1-7 0,-11-12 0,-4-9 0,0 4 0,7-1 0,-1-1 345,-8 1 0,-2-5 0,-1 9-345,-2 18 0,-1 2 0,-2-22 0,0 0 0,3 13 0,-1 0-141,-4-13 0,-5-1 141,-5-1 0,-2 4 0,4 16 0,-2 0 0,-8-13 0,-1 1 0,11 21 0,0 2 0,-2-1 0,-2 1 0,-11-29 210,6 5-210,-6 5 0,8 18 0,1-1 0,-5-12 0,1 15 0,-1 0 61,-13-23-61,-9 10 0,-1-1 1153,10 16-1153,2 19 526,13 2-526,-14 13 0,-1 7 0,-9 5 0</inkml:trace>
  <inkml:trace contextRef="#ctx0" brushRef="#br0" timeOffset="1.17342E6">10848 5381 5734,'0'-22'0,"0"3"0,0 8 0,-7 1 0,-3 4 0,-6 2 0,-8 4 0,6 0 0,-14 0 0,-9 15 0,-2 6 0,-12 7-347,15-4 1,-5 6 0,7-1 346,9-4 0,2 1 0,-9 9 0,1 5 0,9 0 0,2 4 0,2-2 0,-2 3 0,0 3 0,6-4 0,-1 6 0,2 1 0,2-6 0,0 5 0,2-2 0,2-4 0,0 3 0,2-4 0,0 0 0,1-3 0,3 4 0,1 0 0,0-3 0,1 0-240,2 1 0,2-1 240,-2 0 0,2 1 0,2-1 0,1 0 0,-3 1 0,0-1 0,6 3 0,1-1 0,-4 1 0,1 1-324,3 1 0,0 1 324,-3 2 0,0-1 0,5 0 0,2-1 0,-8 2 0,3-1 0,7-4 0,3 1 0,-1 17 0,1 0 0,0-18 0,1-1 0,1 13 0,2-3 0,-1-20 0,1-4-55,14 27 55,-2-20 0,3-2 0,-12-9 0,0-3-208,15 7 0,1-4 208,12 1 0,12-10 73,-5-6-73,-23-9 0,1-2 0,1-1 0,0-2 0,3-4 0,0-3 0,-1 2 0,3-4 0,9-10 0,6-7 0,-5 2 0,-1-1 0,-1 0-155,4-2 1,3-3 0,-7 0 154,-11 1 0,-5 0 0,6-3 0,-1-1 0,-5-1 0,-2-2-295,1 0 1,-2-2 294,-3-2 0,-1 0 0,0 3 0,1-6 0,-5 1 0,1-8 0,-1-3 0,-1 1 0,-5 6 0,-1-1 0,-1-1 0,1 0 0,2-6 0,1 0 0,-2-2 0,-4-2 0,-6 8 0,-4-4 0,-2 1 0,-1 2 0,-1 6 0,-2 1 0,-1 6 0,-1-4 0,0-2 0,1-4 0,-1-1 0,-2 0 0,-2-6 0,-2-2 0,0 2 0,0 3 0,0 5 0,1 2 0,-2-2-28,0-5 0,0-5 0,-2 1 0,0 7 28,-6-7 0,-2 6 0,0 0 0,0 1 0,0 5 0,0 1-61,-3 3 0,0 1 61,3 8 0,-1 2 0,-5 2 0,-2 1 0,0 6 0,-1 1 0,-13-6 0,-2 3 0,9 11 0,0 0 0,-9-5 0,2 3 918,-16 10-918,13 1 0,-2 2 0,12 3 0,-1 2 0,-11 3 0,-2 2 0,0-1 0,-3 6 0,-3 10 0,-5 7 0,2 0 0,13-8 0,1 0 0,0 2-536,-12 7 1,-1 2 0,8-1 535,11-2 0,6-1 0,7-4 0,2 0 978,-18 25-978,2 3 0,12-8 0,1 3-52,7-12 0,1 2 52,-10 16 0,3 0 0,12-15 0,2 0 0,-4 0 0,1 3-115,2 8 1,0 4 114,-4 1 0,1 0 0,6-3 0,2 3 0,2 2 0,0 5 0,3-8 0,3-16 0,0-1 0,0 32 0,0-5 0,0-20 0,0 4 2571,0-4-2571,0-6 172,0 18-172,0-18 0,0 9 0,0-15 744,0-4-744,0 1 0,0-2 407,-7-5-407,5 1 0,-5 0 0,7-1 0,0 6 0,0-4 0,2 9 0,3 4 0,4 24 0,-1-20 0,1 0 0,7 16 0,-7-15 0,13 6 0,-18-11 0,18 4 0,-20-14 0,13-3 0,-6 8 0,7 1 0,8 19 0,-5-10 0,-4-6 0,1 0 0,10 15 0,-1 0 0,7-6 0,-14-26 0,-2 3 0,-1-10 0,-6 1 0,15 13 0,-5-6 0,-3 7 0,6-10 0,-11-4 0,13-1 0,-15-13 0,-1-14 0,-1-19 0,-5-21 0,5-6 0</inkml:trace>
  <inkml:trace contextRef="#ctx0" brushRef="#br0" timeOffset="1.17382E6">10699 6621 5734,'17'27'0,"14"25"0,-11-24 0,11 25 0,-14-41 0,-8-12 0,-2-12 0,-7-18 0,0-1 0,-22-29 0,9 13 0,-10-3 0,8 30 0,6 20 0,0 15 0,1 11 0,8 11 0</inkml:trace>
  <inkml:trace contextRef="#ctx0" brushRef="#br0" timeOffset="1.17404E6">11179 6993 5734,'32'37'0,"0"0"0,0 4 0,-13-17 0,-19-26 0,0 0 0</inkml:trace>
  <inkml:trace contextRef="#ctx0" brushRef="#br0" timeOffset="1.17447E6">11311 6332 5734,'42'-34'0,"-9"21"0,-11 47 0,-5 15 0,-7-16 0,0 0-1614,6 16 0,-1 1 1614,2 13 0,-1-1 805,1-6-805,-1-13 0,1-3 546,-8-18-546,-1 2 0,-1-17 0,-5-7 1742,5-16-1742,-14-15 135,-2-6-135,-15-9 0,-2 17 0,-15 14 0,-8 45 0,12 6 0,6 19 0,24-14 0,14 1 0,9-10 0,10-7 0,7-17 0,4-6 0,13-6 0,-8 1 0,2-6 0,1-15 0,-2-5 0,-9 7 0,-2-3 0,7-5 0,-13-2 0,-41-17 0,-16 31 0,-1 8 0,-1 1 0</inkml:trace>
  <inkml:trace contextRef="#ctx0" brushRef="#br0" timeOffset="1.17567E6">23002 7624 5734,'0'-11'0,"0"1"0,0 0 0,0-1 0,0 10 0,0 7 0,0 19 0,0 12 0,0 15 0,0-6 0,0 2-278,0-13 0,0 1 278,0 16 0,0-1 0,0 8 0,0 2 0,0-14 0,0-10 0,0-8 0,0-8 0,8-5 0,-7-15 0,-1-8 0,-1-13 0,-7-1 0</inkml:trace>
  <inkml:trace contextRef="#ctx0" brushRef="#br0" timeOffset="1.17625E6">23201 7613 5734,'0'-10'0,"0"0"0,0-5 0,0-1 0,0-5 0,7-4 0,2 3 0,8 1 0,-1 2 0,8 12 0,-5-2 0,4 13 0,-6 7 0,-1 14 0,1 7 0,-8 14 0,-1 6 0,-16 5 0,-1 0 0,-8 4 0,5-27 0,1-1 0,0 13 0,-4 2 0,15-32 0,0-10 0,7-21 0,10-8 0,8-8 0,16 6 0,-6 9 0,20 10 0,-26 12 0,-1 11 0,-2 9 0,-14 5 0,-4 3 0,5 1 0,-2 1 0,-5 2 0,-5-2 0,-8 16 0,-2-5 0,-15-5 0,5-7 0,-12-8 0,5-2 0,-7-9 0,0-1 0,-7-9 0,-3-2 0,-6-4 0,-1 0 0</inkml:trace>
  <inkml:trace contextRef="#ctx0" brushRef="#br0" timeOffset="1.17715E6">11079 4275 5734,'-7'-6'0,"5"6"0,-5 24 0,14 5 0,-5 17 0,5-10 0,1 2 0,1 20-903,-5-18 1,1 0 902,10 21 0,-13-12 0,12 6 0,-4-4 0,-1-2 0,-2-13 0,-7-35 0,0-14 451,0-23 0,0 1 0,0-2 1</inkml:trace>
  <inkml:trace contextRef="#ctx0" brushRef="#br0" timeOffset="1.17817E6">11278 4327 5734,'7'-55'0,"10"2"0,8 36 0,1-8 0,5 14 0,-12 1 0,5 5 0,0 5 0,1 0 0,-6 5 0,3 5 0,-13 24 0,0-4 0,-2 20 0,-7-18 0,-7 3 0,-2 10 0,-15-1 0,13-20 0,4-17 0,23-38 0,3 8 0,12-10 0,-13 20 0,6-2 0,-7 6 0,-1 8 0,8 5 0,-13 3 0,11 8 0,-13 0 0,8 10 0,-8-2 0,6 7 0,-13-9 0,5 13 0,-7-1 0,-7 9 0,5-16 0,-13-2 0,6-8 0,-15 19 0,6-16 0,-21 19 0,4-25 0,-7 2 0,9-11 0,1-4 0,14 0 0,-6 0 0,15-4 0,2 12 0,7-1 0,0 13 0</inkml:trace>
  <inkml:trace contextRef="#ctx0" brushRef="#br0" timeOffset="1.18559E6">13411 4523 5734,'-16'0'0,"-1"0"0,0 0 0,-14 0 0,11 0 0,-19 5 0,21 5 0,-13 1 0,5 4 0,-7 0 0,0 1 0,-7 5 0,5 4 0,-13 2 0,6 8-264,-8-2 264,0 7 0,1-8 0,6 8 0,-4-8 0,12 8 0,-6-3 0,16 4 0,-7 1 0,14 4 0,-6 5 0,8 11 0,7-28 0,1 0 0,0 3 0,0 3 0,-4 17 0,0 1 0,3-11 0,-1 2 0,0 2 0,0 3 0,-1-1 0,-2 12 0,0-2-475,0-1 0,1-1 475,-1-6 0,2-1 0,5 2 0,3-3 0,-2-12 0,2 0-136,2 13 0,2 1 136,2-2 0,2-1 0,-1-12 0,1 0-264,2 12 1,2 0 263,-1-12 0,1-3 109,-2-2 0,2 4-109,7 20 0,3 10 0,0-5 0,-3-9 0,1 0-96,2 7 1,3 6-1,-1-9 96,0-13 0,-1-5 0,-4-4 0,3-1 0,4 1 0,1-2-39,-3 0 1,1-3 38,2-5 0,1-1 0,-1 0 0,2-2 0,2-2 0,1-2 0,22 16 0,-20-19 0,2-3 0,7 3 0,1-4 0,-5-6 0,0-1 0,5 2 0,-1-2 0,24-15 0,-20-1 0,0-1 0,-7-2 0,0-2 0,11-2 0,-1-1 0,-13 1 0,-1-2 0,14-12 0,1-2 0,-11 9 0,0 0 0,7-14 0,0-3 0,-3 4 0,-3-1 0,-10 4 0,-1 0 0,9-7 0,0-3 0,-4-6 0,0 1-76,-5 14 1,-1-1 75,3-16 0,-1 1 0,-7 16 0,-1 2 0,-4-3 0,1 0 0,-1 3 0,1-2 0,-1-7 0,0-4 0,-1 3 0,1 2 0,-2-1 0,-3-2 0,0-4 0,-2 4 0,0 3 0,-3 3 0,-5-3 0,0 0 0,2-3 0,1 0 0,-4 3 0,0-1 0,0-4 0,0 0 0,0 4 0,0 0 0,0-4 0,0 0 0,0 2 0,0 0 0,-3-2 0,-1-1 0,-4-18 0,-1 0 0,1 13 0,-2 2 0,-5-11 0,-2 1 0,5 16 0,-1 2 0,-3 5 0,-1 0 0,1 1 0,-1 0 0,-3 0 0,-1 1-137,0 5 0,0 1 137,1-2 0,-2 1 0,-6 6 0,1 1 0,-18-23 0,15 27 0,-4 2 0,-9-4 0,-2 2 0,6 4 0,-3 2 0,-6 1 0,-5 0 0,5 1 0,8 2 0,1 1 0,-13-2 0,3 1 0,9-2 1104,-8-4-1104,19 9 357,-10-8-357,15 13 770,6-4-770,-6 5 353,7 0-353,1 5 0,-1 0 0,8 10 0,-6 6 0,-1 5 0,-3 15 0,-4 1 0,6 14 0,12-23 0,1 1 0,0 3 0,0-1 0</inkml:trace>
  <inkml:trace contextRef="#ctx0" brushRef="#br0" timeOffset="1.18652E6">13080 8388 5734,'0'-10'0,"-7"4"0,5 11 0,-5 16 0,7 11 0,3 7 0,1 4 0,0-8 0,1 1 0,2 6 0,2 5 0,-1-3 0,1-3 0,1-2-171,1 9 1,1-2 170,5 11 0,0-10 0,-8-11 0,5-6 0,-12-9 0,13-5 0,-13-1 0,5-19 0,-7-7 341,0-11-341,0-8 0,0 8 0,0-3 0,0 0 0,0-1 0</inkml:trace>
  <inkml:trace contextRef="#ctx0" brushRef="#br0" timeOffset="1.18722E6">13312 8347 5734,'0'10'0,"7"5"0,2 1 0,8 5 0,-1 4 0,1-3 0,0 3 0,6-4 0,-4 0 0,5-10 0,7-2 0,-4-13 0,7-6 0,-3-29 0,-13 3 0,6-19 0,-15 18 0,-1-17 0,-8 18 0,0-13 0,0 23 0,0-4 0,0 3 0,0 6 0,-8-8 0,6 16 0,-5-6 0,7 22 0,0 9 0,7 19 0,-5 5 0,13 10 0,-6 6 0,0 10 0,3-11 0,-2 3 0,-8-12 0,0 2-347,9 11 0,0 0 347,-6-14 0,-1-1 0,8 13 0,0 0 0,-3-12 0,1-2 0,2 10 0,-1-3 0,-1 10 0,4-9 0,-5-1-396,1-14 396,4-2 0,-12-9 0,6-5 0,-1-6 0,-5-10 664,5-10-664,-7-6 426,7-14-426,-5-7 0,-2 8 0,-9-4 0,-7 17 0</inkml:trace>
  <inkml:trace contextRef="#ctx0" brushRef="#br0" timeOffset="1.19102E6">14188 8864 5734,'-2'14'0,"-3"-6"0,20 11 0,-6-8 0,7-1 0,16 5 0,3-4 0,7 4 0,-2-4 0,1-6 0,-6 0 0,12-5 0,-12 0 0,13 0 0,9-5 0,-11 0 0,9-10 0,-15 3 0,-5-7 0,-2 7 0,-1-7 0,-7 3 0,8-5 0,8-9 0,-6 2 0,-10 2 0,-2 2 0,-22 8 0,14-5 0,-13 5 0,5 1 0,-7 5 0,0 0 0,0-1 0,0 1 0,0 0 0,0-1 0,0 1 0,0-1 0,0 1 0,0 0 0,0-1 0,0 1 0,0 0 0,0-10 0,-7 8 0,5-12 0,-13 12 0,6-3 0,0 5 0,-6-1 0,6 1 0,-22 4 0,3 2 0,-12 4 0,14 0 0,2 0 0,8 9 0,-1-7 0,8 12 0,2-8 0,14 0 0,10-2 0,38-4 0,-8 0 0,-11-2 0,0 0 0,14-4 0,-1 0 0,-6-3 0,-10 8 0,-9-4 0,-8 5 0,-7 14 0,-1-1 0,-8 16 0,0 7 0,0 2 0,-8 3 0,6-10 0,-5-1 0,7-8 0,0 3 0,0-9 0,-7-1 0,5-4 0,-13-6 0,-23-9 0,6-8 0,-23-8 0,22-1 0,-7 0 0,5 1 0,-6-1 0,1-4 0,12 3 0,-3 6 0,22 2 0,2 4 0,7-11 0,0 4 0,0-3 0,0 10 0,0-1 0,0 1 0,0 0 0</inkml:trace>
  <inkml:trace contextRef="#ctx0" brushRef="#br0" timeOffset="1.20451E6">17975 8792 5734,'0'-11'0,"0"1"0,0 13 0,7 4 0,3 18 0,6 6 0,1 11 0,-1 5 0,1 9 0,-1-3-1119,1 3 1119,-1-4 0,1-10-626,-1 3 626,1-17 0,-8 2 0,6-14 0,-13-1 0,5-14 1042,-7-12-1042,0-6 703,0-13-703,7 4 0,-5-5 0,6 0 0,-8-14 0,7 11 0,2-11 0</inkml:trace>
  <inkml:trace contextRef="#ctx0" brushRef="#br0" timeOffset="1.20526E6">18389 8533 5734,'0'15'0,"7"-7"0,-5 41 0,20-8 0,-4-13 0,8 7 0,-2-19 0,-8-1 0,1-9 0,-1-2 0,1-4 0,-1 0 0,1 0 0,0-4 0,-1-2 0,1-9 0,-1-1 0,1-9 0,-1-11 0,-7 3 0,6-3 0,-13 11 0,5 0 0,-7 3 0,0-4 0,0 1 0,0 8 0,0-7 0,0 12 0,0-12 0,0 48 0,0-11 0,0 47 0,0-9 0,8 11 0,-4-12 0,1 0 0,3-12 0,0 0 0,0 13 0,1 1 0,3-7 0,0-3 0,-7-8 0,1-1 0,5 5 0,0-1 0,-2 14 0,0-23 0,-1 1 0,-8-19 0,0-18 0,0 5 0,-8-21 0,-1 12 0,-8-3 0</inkml:trace>
  <inkml:trace contextRef="#ctx0" brushRef="#br0" timeOffset="1.21252E6">18868 5102 5734,'7'-20'0,"10"3"0,16-13 0,17-1-626,-22 11 1,2-1 625,5-1 0,4-3 0,8-7 0,5-5 0,-2 4 0,0 3 0,1 0 0,3-5 0,5-3 0,-9 5 0,-16 12 0,-5 3 0,26-17 57,-31 6-57,-22 21 285,-4-6-285,-36 26 0,-14 13 0,20-12 0,0 1-338,-11 6 1,-4 2 0,2 1 337,-1 3 0,1-1 0,-9 4 0,1 0 0,2 1 0,1 2 0,-3 2 0,-1-2 0,4-5 0,1 0 0,-2 9 0,3-3 280,11-16 0,4-3-280,0 10 0,56-36 0,16-10-467,1 0 1,5-2 466,0 0 0,4-1 0,2-2 0,7-3 0,3-1 0,-3 1 0,-12 7 0,-1 1 0,1-1 0,8-4 0,2-1 0,-6 3 0,-2 3 0,-6 3-782,17-12 782,-19 6 872,-30 13-872,-27 12 0,-25 12 0,10-1 0,-2 3-282,-7 1 0,-1 1 282,-4 4 0,0 1-595,-4 2 1,1 1 594,3 4 0,0 1 0,0-3 0,2 1 205,9-4 0,2 1-205,3-2 0,3 0-12,1 6 12,19-7 505,31-12-505,18-18 0,-10 0 0,2-3 84,7-5 1,1-3-85,4-3 0,0-1 0,0-2 0,0 0-121,-1 3 1,0-1 120,-7 3 0,-1 1 0,-3 2 0,-2 0 0,10-13 12,-18 10-12,-31 6 0,-19 15 0,-23 15-151,17-6 0,-2 3 151,-25 14 0,-2 2 0,11-6 0,-1 2 0,3 1 0,-2 3 0,5-1 0,-1 3 0,5-1 0,9-2 0,6-1 2285,4 4-2285,45-25 0,11-17 0,4-5 0,-5 5 0,0-1 66,15-11 1,0-2-67,-14 8 0,-2-1 0,2 1 0,-2 0 0,19-18-6,-3 5 6,-22 5 0,-2 5 0,-15 6 409,-9 5-409,-9 4 0,-8 1 0,1 5 588,-8 5-588,-2 1 0,0 4 0,3 0 7,6-4-7,8 3 0,-6-8 0,21-1 0,-4-5 0,36-19 0,-1 1 0,-10 3 0,3-1-265,2 3 0,0 0 265,2-5 0,0 0-373,7-1 0,1 1 373,-1-3 0,0 0 0,3-3 0,2-3 0,1 2 0,3-3 0,-3 1-451,-11 4 1,-3 0 0,3-1 450,11-7 0,2-1 0,-4 0 0,-1-7 0,-5 0 0,-1-1 0,-1-3 0,-3 0 0,-2-2 0,-1-4 0,-5 0-165,-7 1 1,-3-3 164,-2 2 0,0-3 0,-3-1 0,-5-1 0,-4-1 0,1 1-236,0-1 0,1 1 0,-4 1 236,-3 5 0,-3 0 0,-2 5 0,-3-5 0,-3 4-48,-5 1 0,-3 2 48,-2-1 0,-1 1 0,0 1 0,-2 2 0,-8 1 0,-1 2 0,2 1 0,0 0 0,-3-3 0,-2 2 0,-5 3 0,0 1 0,6-3 0,-1 1 0,-6-1 0,0 1 0,3 1 0,1 0 0,0-1 0,0-1 0,0 3 0,-1 0 0,-3 0 0,0 0 0,3-1 0,-1 1 142,-5 0 1,-1 0-143,3 0 0,0-1 0,-3 1 0,-1 0 0,-3 0 0,-1 0 0,5 0 0,-3-1 0,1 3 0,-4-2 0,3 2 0,-3-2 0,-2 1 0,8 8 0,-6-2 0,0 1 0,5 5 0,-12-2 0,2 4 0,7 2 0,-4 0 0,0 3 0,1 4 0,-1 2 0,3 1 0,-10-3 0,-1 2-594,12 4 0,-2 1 1,4 1 593,-3 1 0,1 2 0,4 0 0,-3 1 0,2 1 74,-6-1 1,0 0-75,4 0 0,-3 0 0,4 0 0,0 0 0,1 0 0,-7 0 0,0 0 0,3 0 0,0 0 0,-4 0 0,0 0 0,0 0 0,0 0 0,4 0 0,0 0-15,-3 0 0,0 0 15,6 0 0,1 0 0,-3 0 0,-1 0 0,4 0 0,1 0 115,3-1 0,0 2-115,-2 3 0,-1 1 0,-12-2 0,1 1 0,10 3 0,0 1 0,-7-3 0,2 0 0,17 0 0,3 0 1011,2 1 0,0-1-1011,0 0 0,0 0 0,-1 0 0,1 0 0,0 3 0,0-1 0,0-1 0,0 0 0,0 1 0,0 1 0,-26 2 0,23-3 0,0 1 0,-24 3 0,23-3 0,0-1 0,5-1 0,-2-1 0,-20 4 0,-2 1 0,14-3 0,-1-1 183,-16 2 0,-1-1-183,18-2 0,1-1 0,0-3 0,0-1 224,-1 5 1,1-1-225,3-3 0,1-1 0,-4 5 0,1 0 0,6-3 0,0 1 0,-3 2 0,0 1 0,4-1 0,0 0 508,-26 5-508,-5-4 0,20 3 0,-11-3 0,13 4 248,-1 1-248,3-1 719,7 0-719,0 1 432,0-1-432,0 0 0,0 1 163,-1-1-163,9-4 0,1-2 0,22-4 0,4 0 0,14 5 0,1 1 0</inkml:trace>
  <inkml:trace contextRef="#ctx0" brushRef="#br0" timeOffset="1.21306E6">13494 833 5734,'9'-26'0,"-2"5"0,-7 16 0,-7 19 0,-2 23 0,-8 21 0,6-25 0,-2 1-229,1 2 0,-1 1 229,-4-1 0,1 0 0,2-4 0,2-1 0,-12 30 0,7-18 0,8-8 0,2-14 0,22-11 0,3-5 0,15-5 0,7 0 458,3 0-458,6 4 0,-13 3 0,0 1 0,19 5 0,-22-3 0,-2-1 0,10 2 0,-8-5 0,-7 3 0,-3-8 0,-13-1 0,-3-6 0,-7-13 0,-15-8 0,4-10 0,-20-13 0,5 2-190,10 18 0,-1-1 190,-16-27 0,17 27 0,-1 0 0,-16-26 0,7 5 0,-5 6 0,13 14 0,1 7 0,2 15 0,14 19 0,-7 13 0,8 33 0,0-20 0,0 3-81,0 12 1,0 4 0,0 9-1,0 2 1,0-18 0,0 0-1,0 0 1</inkml:trace>
  <inkml:trace contextRef="#ctx0" brushRef="#br0" timeOffset="1.21475E6">13444 4347 5734,'-7'-5'0,"-2"-5"0,-1 5 0,-12-6 0,11 6 0,-20-5 0,5 0 0,-7-1 0,8-9 0,-21-14 0,16 4 0,-18-15 0,15 9 0,9 11 0,1 0 0,-7-15 0,-8-10 0,21 19 0,1 0 0,-1 0 0,1 5 0,6 1 0,3 4 0,7 0 0,-7-4 0,5 3 0,-6-8 0,8 8 0,0-3 0,0 0 0,0 3 0,0-3 0,0 4 0,0 5 0,0-3 0,0-11 0,0 6 0,0-11 0,0 10 0,0 8 0,0-7 0,0 12 0,0-3 0,-7 9 0,5 6 0,-12 20 0,12 8 0,-13 13 0,13 5 0,-13-4 0,14 9 0,-7-9 0,8 4 0,0-9 0,0-6 0,0-1 0,0-13 0,-7-2 0,-2-15 0,0-15 0,-6-7 0,6-9 0,-1-4 0,-4-2 0,5-4 0,-1-1 0,-4 5 0,12-12 0,-5 24 0,7-13 0,0 22 0,0-5 0,7 5 0,9-8 0,10 7 0,15-9 0,1 1 0,15 3 0,-24 3 0,0-1 0,20 1 0,2-14 0,-29 26 0,-2-3 0,-15 20 0,-2 6 0,-14 15 0,-9 5 0,-3 10 0,-12 1 0,11-12 0,0 1 0,-17 15-113,17-18 0,-1-1 113,-10 4 0,5-5 0,1-1 0,1-13 0,7 3 0,1-14 0,7 3 226,1-3-226,1 4 0,5 0 0,-13-4 0,13 3 0,-12-8 0,12 8 0,-13-7 0,13 7 0,-5-3 0,7 4 0,0 5 0,0 1 0,7 9 0,3-3 0,6 3 0,1-4 0</inkml:trace>
  <inkml:trace contextRef="#ctx0" brushRef="#br0" timeOffset="1.21784E6">18818 1908 5734,'-60'11'0,"34"3"0,30-7 0,44 3 0,4-9 0,6-2-805,-8-3 0,3-2 805,-4 3 0,4 0 0,-3-2 0,8-6 0,0-3 0,-8 1 0,3-1 0,-4 0 0,4 0 0,-3-1 0,15-6 0,-5-2 85,-24 5 1,-6 0-86,7-10 0,-15-11 0,-38 17 0,-17 1 0,-10 6 0,-6 5 0</inkml:trace>
  <inkml:trace contextRef="#ctx0" brushRef="#br0" timeOffset="1.21806E6">19133 1453 5734,'-17'-26'0,"8"5"0,2 25 0,14 22 0,9 27 0,-7-13 0,1 2-585,5 2 1,1 1 584,-3 7 0,0 4 0,2-4 0,1 3 0,1-2 0,1 5 0,0 1-240,-2-8 0,0 2 1,0-4 239,1-6 0,-1-3 0,4 9 0,1-2-16,6 10 16,4-7 0,-7-46 0,2-29 0,7-13 0</inkml:trace>
  <inkml:trace contextRef="#ctx0" brushRef="#br0" timeOffset="1.21835E6">19827 1081 5734,'4'-44'0,"0"-1"0,-4 5 0,1 3 0,14-10 0,2 40 0,3 32 0,0 14 0,-1 0 0,-1 4-500,-2-1 1,0 3 0,0-1 499,0 9 0,1-2 0,3 3 0,0 0 0,-6-4 0,0-1-140,5-2 0,0-1 140,-6-5 0,0 1 0,3 2 0,1-2 0,9 14 0,5 3 0,-20-38 0,4-15 0,-15-13 1065,0-23-1065,0-2 0,-8-14 0,-1-1 0</inkml:trace>
  <inkml:trace contextRef="#ctx0" brushRef="#br0" timeOffset="1.21867E6">21249 771 5734,'-33'-25'0,"8"3"0,8 2 0,54-14 0,11 15-377,-9 1 0,4 1 377,-2 6 0,-1 2 0,-2-2 0,-1 1 0,1-1 0,0 1 0,-1 2 0,-1 0 0,16-2 0,-5 10 45,-28 15 1,-12 11 0,-16 11 0</inkml:trace>
  <inkml:trace contextRef="#ctx0" brushRef="#br0" timeOffset="1.21884E6">21216 1164 5734,'-29'24'0,"-1"-1"0,-12 19 0,18-11 0,24-15 0,17-7 0,23-18 0,19-3-377,-19-1 0,3-4 377,-2 1 0,4-1 0,-3 0-309,9-4 0,-1 0 309,8-6 0,-3 0 0,-21 14 0,-4 0 0,12-17 0,-1 4 0</inkml:trace>
  <inkml:trace contextRef="#ctx0" brushRef="#br0" timeOffset="1.21907E6">21878 678 5734,'-9'-35'0,"1"0"0,-1-16 0,2 0 0,7 50 0,14 28 0,-8 4 0,-1 5 0,11 5 0,0 2-673,-7 8 0,0 1 673,7 5 0,-1 0 0,-5 0 0,-1 1 0,2 1 0,1 0 0,1-6 0,-2-1 0,-2-1 0,1 0 0,2-9 0,0 0 12,-7-1 0,-1-1-12,11 23 0,-6-11 0,7-16 0,1-25 0,-1-7 0</inkml:trace>
  <inkml:trace contextRef="#ctx0" brushRef="#br0" timeOffset="1.21944E6">22374 534 5734,'-8'-28'0,"7"41"0,1 22 0,3 1 0,3 5 0,5 16 0,2 1 0,-1-14 0,1-1 0,2 11 0,4-3 0,3-13 0,3-6 0,12-1 0,11-13 0,-15-40 0,7-28-328,-22 21 0,-1-5 328,0-6 0,-1-6 0,-1 3-315,0-4 1,-2-1 314,4-18 0,-3 3 0,-5 0 0,6 13 0,-14 23 0,14 17 0,-13 29 0,13 28 0,-7-12 0,0 4-251,1 9 0,1 2 251,4 2 0,3 5 0,-4-4 0,1 4 0,-1-2 0,-3-11 0,0-1 0,0 1-138,3 10 1,1 3 0,-3-4 137,-5 5 0,-3-2 0,3 1 0,-4-1 0,-8 1 0,-3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34:48.98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15520 6699 25522,'7'0'450,"-3"0"-450,-3 0-1057,-1 0 0,0 6 0,0 1 1</inkml:trace>
  <inkml:trace contextRef="#ctx0" brushRef="#br0" timeOffset="2862">20470 1968 20755,'-18'-9'1979,"0"2"-1709,-3-2 0,-1 4 0,0-1-91,-3 1 1,1 3 90,0 0-90,-1 2 90,-1 0 0,-13 0-90,4 0-180,-15 0 90,8 0 0,-7 0 0,-2 0-1,-4 6 1,2-1-90,-2 8 90,3 1-90,1 0 90,2 1-90,2 1 0,5-2 90,1 2-90,4-3 90,5 1 0,0-1 0,1 3 0,-19 10 0,9-3-90,-14 9 90,14-7-90,-1 3 90,-1 1-45,13-8 0,-1 1 0,1 3 0,1 0-45,0 0 0,1 1 0,4-2 0,2 0 90,-7 16-90,1 4-241,0 7 241,-1 6 0,15-26 0,0 1 0,0 2 0,1 0 45,1 1 0,0 1-45,0 0 0,2 0 45,-1 1 0,1 0-45,1 0 0,0-1 45,0 1 0,2 1-45,-1-3 0,2 2 45,0 11 0,1 2 0,0 3 0,0 0-45,3-3 0,0 1-1095,0-2 1,0-3 1094,2 20 89,0 0-163,0-1 119,0-22 0,0-1 45,-3 23-229,2-24 0,1-1 229,-4 14 0,4-16 0,0 0 0,0 20-45,0-21 0,0 0 45,0 13-1,0-1 1,0 1 221,0 0-221,0 2 0,0 0-90,0 0 0,4 2 1120,-2-17 1,2 2-1121,3 3 0,0 1 0,-1-1 0,1 0-530,1-2 0,0-3 530,4 14 0,0-3 282,0 1-282,1-1 0,-3 0 0,0-1 0,0-2 25,0-1-25,8 14 0,1 3 0,1-2 0,0-3 0,-3-19 0,-1 3 0,2-3 0,0 1 0,3-4 1197,-1 2-1197,2-4 0,2 2 0,3-3 0,3 3 0,1-2 0,3 2 57,3-2-57,2-1 0,1 1 0,-1 0 0,-1-3 0,-1-2 0,-1-2 0,5-2 0,-11-8 0,2 0 0,20 10 0,-17-11 0,-1 0-1920,16 9 1920,3-3 0,4 1-312,4-1 312,2-2 0,0-2 0,0 0 0,-4-5 0,-20-5 0,1-1 0,0 0 0,-1-1 0,0-1 0,0-1 0,-2 1 0,-2-2 0,16-1 0,-10 1 0,2-2 0,21-3 774,-21 2 0,0-1-774,16-8 0,-3 0 0,1-3 0,-18 3 0,1-2 0,20-7 0,-21 6 0,-1 0 0,14-11 0,-15 5 0,-1-1 0,18-12 0,-20 10 0,-2 0 0,11-9 0,-4 1 0,-3-5 0,-2-1 0,-3-5 0,-9 8 0,-1-2 0,11-20 0,-11 17 0,0 0 0,8-18 135,-8 16 1,1-3-136,0-1 0,-1-1 0,-1 1 0,0 0-178,-2 2 0,-1 2 178,3-18 0,-2-4 0,-8 30 0,-2 0 0,0-1 0,-1 0 0,1 0 0,0 0 0,-2 0 0,0 1 0,1-1 0,0 0 0,0 1 0,0-2 0,2-14 0,0 0 0,-1 11 0,0 1 0,1-13 0,-1 2 0,-2 13 0,0 2 0,1-1 0,-1 0 0,4-32 0,-4 1 0,-2-1 0,-4 1 0,0 31 0,0 0 0,0-1 0,0 0 0,0-1 0,0-1 0,0 0 0,0 0 0,0-2 0,0 1 0,0-1 0,0 1 0,0-2 0,0 1 0,-2-2 0,0 0 0,-1 0 0,0-1-1000,-2-2 1,0 0 999,-1 0 0,-1 1 0,1 0 0,0 0 8,0 3 0,0 1-8,0 1 0,0 1 0,0 2 0,0 1 0,-8-30 0,1 1 0,-3 6 0,2 1 0,-2 2 0,-4 1 0,-1 2 0,2 17 0,-1 2 0,-10-18 0,10 19 0,-1 1 0,-9-8 78,1-1-78,-1 5 0,2-2 0,-1 2 284,-12-16-284,18 22 0,0 0 0,0 2 0,0 0 2100,-23-22-2100,14 17 0,-1 3 290,1 1-290,-11-3 0,-3 4 0,1 0 0,3 7 0,9 7 0,-5-1 0,-27 0 0,11 1 0,18 6 0,1 1 0,-14-2 0,5 2 0,1-1 0,-12-3 0,13-1 0,-13 1 0,15 3 0,-3 1 0,-2 1 0,-1 1 0,-1 1 0,0 2 0,0 0 0,3 0 0,1 0 0,0 0 0,3 0 0,-1 0 0,1 0 0,-1 0 0,0 6 0,1 2 0,-1 7-1529,1 3-630,-1 7-899,2 5 3058,1 6 0,-2 9 0,-1 3 0</inkml:trace>
  <inkml:trace contextRef="#ctx0" brushRef="#br0" timeOffset="21572">22249 2863 22644,'10'-42'3058,"2"-4"-2158,2-1-91,3-1-269,-3 5-180,2 4-180,-2 10-90,6 6-90,6 12 0,13 13 0,10 16 0,-20-2 0,1 4 0,1 4 0,-1 4 0,12 17 0,-1 4 0,-4-3 0,-1 0-1165,-1-1 1,-2-2 1164,-8-10 0,-3-6 0,0-11 0,-4-12 0,-2-23 0,2-16 0,2-19 0,-8 22 0,1 0-131,1-3 1,0 0 130,1-2 0,1 1-315,0 2 0,0 0-405,-1 2 1,-1 1-1080,11-24 1622,-13 14 177,-12 12 0,-18 15 0,-9 8 0</inkml:trace>
  <inkml:trace contextRef="#ctx0" brushRef="#br0" timeOffset="22131">22537 2587 20935,'-31'-10'2788,"12"-6"-1528,23-29-631,17 6-359,0 11 0,3 1 180,29-9-567,-22 20 1,1 2 295,1 4 1,1 4-45,2 3 0,-1 6-45,0 5 0,0 6 0,-1 9 0,-1 5-487,-1 9 0,-2 4 397,0 10 0,-3 4-503,-9-14 1,-1 1-1,-1 1 533,0 1 0,0 2 0,-1 0-30,-1-1 0,-1 1 0,0-1-367,5 18 1,-1-1 366,-1-6 0,-2-3 0,-1-9 0,-1-2 0,4 21 344,-6-30-344,-6-56 0,-8-31 0,4 2 0,-1-5 161,0-3 1,-1-6-162,1 16 0,1-4 0,0-2 0,1 3 16,0-3 1,0 2 0,0-1 28,1 3 0,-1-2 0,1 1 0,0 4-45,2-12 0,2 5 45,0 10 0,2 3 848,10-13-803,7 33-90,9 39 0,-13 7 0,-1 8-269,4 13 1,1 9 268,-7-5 0,1 8 0,-1 1 0,-1-2-395,2 7 0,-1-2 0,0 3 395,-1-2 0,0 4 0,1 0 0,-2-2 0,-2-8 0,0 0 0,-1-3 0,-1-3 0,0-1 0,-1-4 0,1 0 0,0 5 0,2 0 0,-2-9 1244,4-2-1244,-2-40 0,-2-45 0,-5 3 0,-2-7-433,0 7 0,-1-2 0,0-3 433,0-7 0,1-2 0,0-2-281,-2 10 0,1 0 0,-1-1 1,1 0 280,1-1 0,-1-1 0,2 0 0,-1-1 0,1 1 0,-1-1 0,1 0 0,1 0 0,1 3 0,-1-1 0,2 1 0,0 1 0,3-13 0,2 1 0,0 1 120,1 6 1,1 1 0,2 3-121,0 5 0,1 2 0,1 2-216,10-11 0,3 5 216,0 11 0,1 6-765,-1 8 1,2 7-1305,28 10-809,-10 30 2997,-12 25 0,-27-16 1,-2 4-1,-3 3 1,-1 0-1</inkml:trace>
  <inkml:trace contextRef="#ctx0" brushRef="#br0" timeOffset="22364">24336 2298 23274,'-37'19'2248,"5"-2"-1978,7-3 0,13 3-180,8 4 0,30 20 0,2-8-90,22 9 0,11-17 0,-18-13-90,10-10 0,-29-16 0,-9-13-180,-8-10-1079,-21-24-2699,-10 5 4048,-8 5 0,-2 24 0,10 21 0</inkml:trace>
  <inkml:trace contextRef="#ctx0" brushRef="#br0" timeOffset="22514">24580 3302 20827,'0'39'1124,"0"0"1,0 27-309,0-17-726,0-17-450,0-16-330,-4-12-1199,3-15 1915,-6-16 1,6-16-1,-3-12 1</inkml:trace>
  <inkml:trace contextRef="#ctx0" brushRef="#br0" timeOffset="23014">24206 2384 21475,'-33'-48'1439,"12"3"-1259,19 6 0,26 6-90,21 3-90,-13 18 0,3 1 0,4 0 0,4 0 60,1 3 0,3 1 0,-1 0-506,6-2 0,1 1 566,-8 1 0,3 1 0,-4-1-642,-1 1 0,-3-1 837,-3 0 0,-1 0 315,25-4-91,-14 0-89,-11 4-180,-11 2-90,-7 3 565,-1 8-655,-4 14 0,7 16 0,-2 25 498,-6-24 1,1 2-544,0 6 0,2 2-45,1 1 0,0 0 0,1 0 0,-1-1 90,0-3 0,-1-2 60,-1-6 0,-2-3 30,7 16-90,-7-23-90,-6-30 0,-12-31 0,1 5 0,0-5-529,-5-10 1,1-3 528,0-11 0,1-2 0,4 15 0,1-1 0,0-1-330,1-5 0,0-1 0,2-2 330,2-3 0,1-1 0,2-1 0,0-3 0,2-1 0,1 1-388,0 14 0,0 0 1,2 1-1,1 0 388,4-14 0,2 1 0,5-1 0,2 7 0,3-2 0,2 3 0,4 4-442,0 9 1,2 4 0,1 3 0,1 0 141,10-10 0,1 2 0,2 12-100,-4 15 0,1 9 1,-5 9-231,0 17 1,-5 10 140,-1 6 1,-5 5-682,-3 6 1,-5 4-3747,-3 1 1,-5 2 4777,-3 0 1,-4-1-1,-3-3 1,-3-1-1,-1-2 1,0 0-1</inkml:trace>
  <inkml:trace contextRef="#ctx0" brushRef="#br0" timeOffset="23422">26184 1647 20305,'-26'41'2609,"-5"-3"-2159,-3-6-91,-7-1-89,-4-2-180,-2 5 90,0 2-90,5 3-90,5 2 90,10-1 0,13 1 90,7-2 539,23 11-89,24-9-360,7-2-180,16-19 0,-16-14-90,-4-6 90,-5-4-90,-7-3 0,-8-9 0,-11-7 0,-7-4-90,-10-25 90,-2 9 0,-3-16 0,1 26 0,1 1 0,-4-17 90,-4-9 0,10 24-90,-2 9 0,8 5 90,-4 8-90,9 6 0,6 14 0,11 10 0,-1 8 0,1 3-90,13 19-180,-13-16 0,-3 4-945,-8 2 1,-6-1-764,-3 22 1978,-4-22 0,-4-2 0,-13 8 0,-3-7 0</inkml:trace>
  <inkml:trace contextRef="#ctx0" brushRef="#br0" timeOffset="23781">25810 1511 21835,'-12'-48'1259,"5"5"-1079,-2 11-180,8 12 90,-2 9 0,3 7-90,1 4 90,2 0 89,1 0 91,0 0-90,-2-2 0,0-5-90,-2-6 0,-6-6 0,-2-4 0,-10 5 0,-3 6 0,-3 6 0,-1 18 0,5 11 90,7 21-90,6 10-90,18 10-258,-3-31 0,4-1 213,6 2 0,3-2-270,4 0 0,1-2-270,1-3 1,2-2-541,-2-3 1,1-1 1124,20 8 0,-9-13 0,-5-8 0</inkml:trace>
  <inkml:trace contextRef="#ctx0" brushRef="#br0" timeOffset="23947">26066 1782 22284,'18'-4'2159,"6"-5"-1799,14-7-270,15-6-504,-21 9 1,1 0 323,4 1 0,0-1-225,0 2 1,0 0-316,-2 1 1,-1 2-1890,23-6 2593,-11 3 0,-13 4 0,-7 0 0</inkml:trace>
  <inkml:trace contextRef="#ctx0" brushRef="#br0" timeOffset="29857">20097 4107 17517,'0'-7'4318,"-4"2"-3869,3 3 1,-6 2-90,6 0 719,-3 0-989,8 4-90,2 4 0,7 1 0,1-2 0,2 1 0,0-7 90,1 3-90,-1-4 0,-2 0 0,0 0 0,-3 0 0,-1-10 90,-6 2-90,0-12 90,-10 4-90,0-2 90,-8 2 0,1 0-90,-1 5 0,7 4 0,-4 3 0,6 4 0,-4 4 90,4 3-90,-2 6 0,6 1 0,-3 2 90,4-3-90,4 1 0,2 0 0,6-3 0,3-4 0,1-3 0,6-4 0,-8 0 0,1-6 0,-11-1 0,-2-7 0,-2 0 0,-6 1 0,0 1 0,-8 1 0,-3 4 0,-3 3 0,-2 2 0,-3 8 90,-3 7-90,14 4 0,-1 3 90,21 2-90,4-13 0,18 3 0,-5-12 0,6-2 0,-13-2 0,-4-5 0,-3-3 0,-5-6 0,-6 8 0,-4-1 0,-5 9 0,-1 2 0,2 0 0,0 6 0,5 2 0,2 5 0,3 1 0,0 0 90,5-3-180,2-4 180,5-3-90,0-4 0,-2 0 0,0 0 0,-1-6 0,-5-1 0,0-7 0,-4 3 0,0-1 0,0 3 0,-6 4 0,1 1 0,-5 4 0,6 0 0,-5 0 0,2 0 0,-3 4 0,3 1 0,4 0 0,3 3 0,0-2 0,0-1 0,2-1 0,-2-4 0,4 0 0,-4-4 0,2-1 0,-2-5 0,0 3 0,0-1 0,0 5 0,0-3 90,0 3-90,0 1 899,0 0-809,5 2-90,2 0 0,7 0 0,2 0 0,3 0 0,10 0 90,-8 0-90,6 0 0,-11 0 90,9 0 0,-8-2-90,6-1 90,-9-3-90,1 1 0,1-2 0,2 1 90,0 1-180,3-2 180,-1 5-90,0 0 0,-1 2 0,-1 0 90,2 0-90,-5 0 0,3 0 0,-4 0 0,0 0 0,2 0 0,1 0 0,-1 0 0,0 0 0,0-2 0,2-1 0,-1-1 0,1 1 0,-2 1 0,-1 2 0,-1-2 0,-2-1 0,0-1 0,0-1 0,0 3 0,1-2 0,-1 1 0,0-1 0,2 1 0,0 1 0,3 2 0,-3-2 0,6-2 0,-5 1 0,8-1 0,-6 4 0,1 0 0,-2-2 0,-1-1 90,1-1-90,0-1 0,0 1 0,1 1-90,-3 1 90,0 0 0,-2 2 0,0-4 0,12 3 0,-6-1 0,10 2 0,-8-2 90,-2 2-180,0-4 180,6 1-90,-6 1 0,4 0-90,-8 2 90,-2 0 90,5 0-90,-3 0-90,3 0 180,-4 0-180,-1 0 180,0-2-90,0-1 0,0-1 0,1-1-90,2 2 180,-3-1-90,3 2 0,-6-3 0,2 3-90,5 0 90,-2 2 0,3-2 90,-6-1-90,0-1 0,-2 1 0,3 1 0,3 2 0,3-4 0,0 1 0,-2-3 0,-6 3 0,0 1 0,-2 0 0,0 0 0,0-3 0,1 3 0,-3-2 0,2 1 180,2-1-1,-1 1 1,0-1 0,-4 2-90,-4-3-90,-1 1 0,0 1-2878,0 1 2878,-9 2 0,-6 0 0,-9 0 0</inkml:trace>
  <inkml:trace contextRef="#ctx0" brushRef="#br0" timeOffset="31615">20101 4175 22374,'-4'-5'1529,"3"-1"-1169,-2 3 0,-1-1-270,3 1 0,-3 1 90,4 2-180,2-10 0,1 2 0,-1-10 0,0 5 0,-2 1 0,0 1 0,-6 6-90,-1 7 180,-7 9-90,2 8 0,-2 6 90,7-2-90,2 1 90,5-3 0,12 1 0,0-11-90,14-1 0,-1-10 0,10-10 0,-6 1 0,4-10 0,-12 2 0,-7-1 0,-4 0 0,-6 0 0,-2 2 0,-15 1 0,1 7 0,-12 2 0,4 6 0,-4 0 0,12 0 89,-4 0-89,15 0 90,-3 0-90,4-2 0,0-1-90,4-1 90,0 1 0,8 1 0,-3 2 90,1 0-180,-2 0 90,-4 0 0,2 0 90,-2 0-90,-2 0 0,5 0 0,-2 0 0,5 0 90,-2-2-90,1 0 0,1-3 0,2 1 0,2-1 0,19-3 90,-4 0-45,4 1 0,3-1-45,16-4-1141,-13 4 1,0 0 1185,-6 2 0,0-1-45,3 0 0,1 0-162,0 1 1,1-1 161,1 0 0,-1 0 0,0 0 0,0 1 0,-1-1 0,-1 0 0,-2 0 0,1 1 0,9-3 0,0 0 0,19-4-45,-16 4 0,-1-1 45,15-4 0,-3 2 0,-9 2 0,-20 5 0,-1 1 2188,-4 1-2188,-1 1 416,-1 2-416,3 0 0,-5 0 0,4 0 0,-10 0 0,6-2 90,-3-3-90,-1 0 0,-2 1 0,-6 0-90,0 1 90,-1 1 0,-2 0 90,-1 2-180,-1 0 180,-1 0-90,-2-2-90,1-3 90,2 0 90,2 1-90,0 2 0,1 2 0,-2 0 0,-2 0 180,2 0 180,-2-4-180,2-1 90,-2-2-90,2-2 89,-2 4-179,2-3 90,0-3-90,-1 0-90,-2-2 0,-1 4 0,0-4 0,0 3 0,2 1 0,0 5-90,2 4-180,-1 0-269,0 0-91,0 0-359,-1 0-31,0 0 1,-2 0-1</inkml:trace>
  <inkml:trace contextRef="#ctx0" brushRef="#br0" timeOffset="35921">20633 4804 20305,'-13'-12'1889,"1"1"-1529,2-3 0,4 3 0,-2 0 0,7 2-1,-2 0 1,3 2-180,0 0 0,0 5-180,-4 0 90,0 2-90,-6 0 0,-2 6 0,-5 5 90,-17 24-90,6-3 0,-12 17 0,16-11 0,4 1 0,4-1 0,7-6 0,7 10 0,8-15 0,7 6 0,3-15 0,4-2 0,3-3 0,-1-5 0,0-2 90,2-2-90,-6-3 0,-4 3 0,-9-10 0,-5-4 0,0-8 0,-5-6 0,0-24 0,-5 7 0,6-16 0,0 15 0,8 0 0,2 0 90,6 3-90,2 5 0,5 5 0,-1 6 0,2 7 0,1 3 0,-3 8 0,11 11 0,-8 8 0,8 18 90,-10 4-90,-3 12 0,-4 2 0,-2 4 0,-4-4 0,0-4 0,-4-10 0,0-7 0,-2-8 0,0-20 0,4-10 0,2-20 0,6-7 0,5-7 0,3-7 0,1 2 0,1 1 0,-2 8 0,-2 7 0,-1 10 0,-1 8 0,5 14 0,-5 9 0,7 12 0,-10 4 0,-1 0 0,-2 0 90,-2-5-90,-1-2 0,-2-4 0,0-7 0,-1-3 0,1-4 0,5-12 0,8-11 0,0-6 0,2-4 0,-8 10 0,-2 5 0,-4 4-90,0 7 180,-2 7-180,0 9 180,0 7-90,0 7 0,2 4 0,1 9 0,1-9 0,-2-5 0,2-14 0,-2-8 0,2 0 0,2-4 0,0-5 0,4-5 0,1-6 0,-1-1 0,-1-1 90,-2-5-90,-4 11 0,1 2 0,-4 12 0,0 10 0,0 4 0,2 8 0,-2 3 0,2-2 0,-2-3 0,0-5 89,-2-6-89,0-3 0,-2-16 90,0 1-90,0-15 0,0 1 0,0-5-90,-5-3 90,-2-3 0,-5-1 0,-2-1 90,-1 6-90,1 2-90,-4 2 90,7 10 0,1 3 0,7 15 0,3 7 0,5 7 0,2 4 0,7 2 0,2 1 0,4-1-89,5-6 89,0-5 0,1-5 0,-4-4 0,0 0 0,-3 0 89,-3-2 1,-2 0 0,-4-5 0,-1 2 0,-5-1-180,-3 1-1259,-1 3 876,0 0 1,-7 2 0,-2 0 0</inkml:trace>
  <inkml:trace contextRef="#ctx0" brushRef="#br0" timeOffset="38657">21148 4387 21025,'9'-18'2339,"-1"0"-1710,-2 2-179,-2 1-180,-2 3-90,-2 5-90,0 3-90,0 4 90,0 10-90,-6 7-180,5 34-180,-4-5-180,5 18-359,3-19 899,11 2 0,0-23 0,7-2 0</inkml:trace>
  <inkml:trace contextRef="#ctx0" brushRef="#br0" timeOffset="39051">21538 4306 21205,'8'-23'2159,"-3"3"-1979,-2 4-90,-1 7-1,2 5-89,3 14 0,1 4 0,0 15 0,0 2 90,0 2-90,0-5 0,-1-3 180,-2-7 0,0-5 0,-1-6-90,0-3-90,-2-4 0,1-2 0,0-4 0,1-6 90,0-4-90,0-2 0,-2 0 90,0 2 0,-2 2-90,0 5 180,0 5-90,4 18 90,-2 0 0,4 12-91,-2-7 1,-2-6-90,0-6 0,0 1 0,0-7-1799,6 11-449,-1-10 2248,1 10 0,-2-5 0,-2 5 0</inkml:trace>
  <inkml:trace contextRef="#ctx0" brushRef="#br0" timeOffset="44574">21900 5961 22194,'4'0'270,"2"6"-90,-4 2-90,4 6 0,-2-1 0,2-1 0,-2 1 0,-2-4 90,0 4 0,-2-3 89,-5 5-179,-2-9 0,-3 6 90,0-11 90,2 3-90,3-4 90,-2-8-180,6-10 0,-1-6-90,6-7 90,4 1-90,4 3 0,7-2 90,12-2-180,-2 10 90,7 2 0,-10 15 90,-2 6-90,1 9 0,-1 10 0,-2 10 0,-1 10 0,-7 7 0,-6 4 0,-4 0 0,-4-2 0,-16 13 0,1-20 90,-15 9-90,4-25 0,-1-4 0,-1-5 0,-1-2 90,3-9-90,0-1 89,3-6 91,3-4 0,3-11-90,5 0 90,6-10-90,2 7-90,8 0 0,4 0 0,8 2 90,9 2-90,7 7 0,9 7 0,8 11 0,6 8 0,4 8 0,-19-5 0,0 2 0,-10-6 0,-1 0-45,6 6 0,-2-1-315,4 7-449,-9-3-91,-6-4-2248,-2-5 719,-7-9 2429,-3-5 0,-6-12 0,-4-4 0</inkml:trace>
  <inkml:trace contextRef="#ctx0" brushRef="#br0" timeOffset="45324">22582 5672 18956,'6'-28'3148,"0"4"-2878,-4 8-90,2 7 0,-2 5 0,2 10-90,0 3 90,-1 11-90,-2 7 90,-6 7-90,-4 5 0,-5 2-1,-15 12 1,8-18-90,-12 6 90,12-23 90,1-8 0,-4-6-90,14-13 0,-3-5 0,13-11-90,4-2 0,4-7 0,7 0 90,17-14-90,14 3 90,1 1-90,6 13 90,-16 20-90,18 15 90,-16 14-90,8 16 0,-23 14 0,-6 8-347,-10 10 347,-4-32 0,-2 1 45,-4 0 0,-2-1-228,-4 30 273,-8-3 0,-3-9-90,-3-6 90,0-8-90,-15-1 0,9-14 180,-9-4-91,14-15 91,3-4 90,2 0-90,2-4 429,1-3-429,1-4 101,8-5-191,0 0 90,6 0-1,6-8-89,2 9 0,10-7 0,7 10 0,7 3 0,7 5 0,7 2 0,5 6 0,6 3-45,-12 3 0,2 2-231,-11-3 0,0 2 186,14 2 0,-2 0 0,-13-2 0,-1-2 0,13 2 0,-1-2 0,-12-3 0,0-1 0,7 3 0,-3-2 0,7-5 0,-7 3-270,-3-4-450,-6 0-359,-5 0-180,-8 0-361,-6-4-526,-6-5 2146,-6-9 0,-6-5 0,-4-4 0</inkml:trace>
  <inkml:trace contextRef="#ctx0" brushRef="#br0" timeOffset="46701">20633 3537 9062,'-11'-9'719,"0"0"-719,2 4 720,3-1 1169,-3 6-450,7-3 90,-3 1 270,1 0 1529,0-5-2608,-6 4-270,-1-3-181,-3 4-89,0-3 0,-4 3 0,-2 0 90,-3 2-90,-1 0 90,-1 0 359,-6 0-359,8 0-90,-2 0 0,11 0 0,7 0-90,5 0 0,16-2-90,13-3 0,15-4 0,12-4-377,7-5 377,2-3 0,-20 5 0,0-1 0,17-8 45,-24 10 0,-3 0-45,0-4 0,-11 6 0,-6 2 90,-8 0-90,-4 3 0,-2 2 90,-2 4 467,0 2-557,0 24 0,-5 4 0,3 28 90,-7 3-339,9 4 249,-2-29 0,0 0 0,2 9 0,0 0 90,0 17-90,0-25 0,0-3 0,0 2 0,-4-9 0,3-5 0,-6-4 0,6-9 0,-2 5 248,3-10-248,0 8 0,0-5 0,0 0 0,0 3-89,0-7-181,0 3-180,2-4-809,-2 0 539,4 0-269,-2-4-630,4-3-540,0-9 2159,-1-2 0,0-7 0,-3 0 0</inkml:trace>
  <inkml:trace contextRef="#ctx0" brushRef="#br0" timeOffset="47483">20714 3623 11221,'-8'0'3328,"3"0"-1619,-4 0 0,8 0 989,-10 4-2068,4 1-180,-3 0-271,0-1 1,2-4-90,0 0 90,0 0-90,-1 0 90,1 0 0,4 0-90,-3 0 90,6 0 809,-3 0-809,10 0 0,6 0-90,10 0 0,9-2 0,7 0-90,3-5 0,6 0 90,-2-2 0,0 0 0,-5 0 0,-3 0 180,3-4-181,-14 3 91,1-1-90,-13 4 0,-2 1-90,-3 1 90,-3-2-90,-3 3 90,0-1-90,1 1 0,-2-1 0,2 3 0,-2-1 0,0 3 0,2 0 0,-2 0 0,0-2 0,0 0 0,-2-3 0,0 3-180,0-2-449,0 3-1980,0-1 2609,0 8 0,0 2 0,0 6 0</inkml:trace>
  <inkml:trace contextRef="#ctx0" brushRef="#br0" timeOffset="63625">27512 7363 20395,'0'-18'2339,"0"4"-1889,1 1 0,2 6-181,1 1 1,-2 1-90,0 1-90,0-3 0,2-2 0,2-1 0,0-1-90,0 2 90,-4-2 90,0 4-180,-2-2 0,0 7 0,0 0 0,-3 6 0,-2 3 0,1 4 90,0 3-180,4 1 90,0-2 90,0-4-90,0-5 0,0-4 0,0-10 90,0 1-90,0-7 0,0 5 0,0 6 0,0 1 0,0 4 0,-4 6-90,0 4 180,-1 8-90,2 5 0,3 2 0,0 0 0,0-1 0,2-3 0,0-9 0,4-4 0,0-8 0,0-6 90,0-3-180,-2-11 90,-2-4 0,0-1 0,-2 3 0,0 4 90,0 4-90,0 7 0,-5 9 0,0 10 0,-5 8 0,0 5 0,5 2 90,0 9-90,5-13 0,0-2 0,0-15 0,0-6 89,0-6-89,0-3 0,1-7 0,2-2 0,-1 1 0,0 4 0,-2 0 0,0 5 0,0 2 0,0 8 0,0 5 0,0 4 0,0 3 0,0 2 0,0 0 0,-4 2 0,0 6 0,-4-9 0,3 0 90,1-6-90,4-8 90,0 3-90,0 2 90,0-1 180,0 6 0,0-6 0,0-1 90,2-4-91,0 0-89,3-2 0,0-4-90,2-8 0,3-11 0,4-11-45,-2 2 0,1-6-45,5-7 0,1-3 45,0-1 0,-1 0-464,1-3 1,-1 3 418,-4 12 0,-1 1 0,0 0 0,0-1 0,-1 1 0,0-1 0,2 1 0,-1-1-208,-1 2 1,0-1 207,0 3 0,0 0 0,1 1 0,-1 1 0,10-29 0,0 4 0,-9 18 0,-2-1 0,7-19 0,-7 22 0,-1 0 0,3-16 0,1 4 0,-2-2 0,0 0 0,0 0 0,-1-5 0,-1 3 0,-4-3 0,2 5 0,-4 0 0,4 5 0,-4 3 0,0 4 800,-2 6-800,-2 2 452,2 3-452,0 2 0,0-2 0,0-1 90,-2-1-90,2-3 0,2-18 90,1 9-90,-1-14 0,-1 15 90,0 0-90,1 0 90,-2 3-90,2 1 0,-2 4 0,2 2 0,-2 5 0,0 2 0,-2 5 0,0 1 0,0 4 0,0 1 0,0 3 0,0 0 0,0 2 0,0 4 0,0 1 0,0 4 0,0-2 0,0-1 0,0-1 0,0 1 0,0-1 0,0-1 0,0 2 0,0-3 0,0 4 90,0-5-90,0 2 0,0-3 0,0 3 0,0-2 90,0 1-90,0 1 0,0-4 0,0 2 0,0-2 90,0-2-90,2-1 0,0-3 0,2 1 0,2-10 0,-2 7 0,2-6 0,-3-2 0,-2 7 0,1-8 0,0 8 0,2-1 0,-1 1 0,-2 2 0,1 1 0,2-5 0,1 7 0,-1-4 0,-2 6 0,-2 3 0,0 0 0,0 5 0,0 1 0,0 0 0,0 0 0,0-5 0,0 2 0,0-1 0,0 1 0,0 1 0,0-1 0,0 1 0,0 1 0,0-1 0,0 0 0,0-2 0,0-2 0,2 3 0,0-4 0,0 2 0,0 0 0,0-1 0,-2 3 0,2-2 0,-2 5 0,0 0 0,0 0 0,0-3 0,0 0 0,0 1 0,0 2 0,0 2 0,0-2 0,0-3 0,0 2 0,0-1 0,0 4 0,0-2 0,0 0 0,0-5 0,0 0 0,0-2 0,0 0 0,0 0 0,0 0 0,0 2 0,0 0 0,0 3 0,-4 1 0,0 1 0,-4 2 0,-2 0 0,-1 0 0,-3-2 0,2-2 0,-8-7 0,-2-6 0,0 3 0,-3-3 0,6 7 0,-3-1 0,-2 2 0,-3 2 0,-3 1 0,-2 1 0,-5 3 0,-2 0 0,-3 2 0,-3 0 0,10 0 0,-2 0 0,-22 0-206,19 0 1,0 0 205,-19 0 0,17 4 0,-1 2 0,-18 2 0,22 0 0,2 0 0,-7 3 0,3-2 0,5 0 0,1 0 0,1 0 0,-3 0 0,-5 2 0,-9 3-312,-9 2 312,25-6 0,0 0 0,-2 0 0,-1 0 0,-1 1 0,1 1-679,0 0 0,0 1 679,2-1 0,-1 1 0,-9 5 0,0 3 0,3 0 0,0 0 0,1 0 0,2 0-127,6 0 0,3 0 127,-11 8 0,-1 5 0,1 0 0,-3 6 0,-2 2 0,24-18 0,-1 1 0,0 1 0,0 0 0,0 2 0,1 1 0,0 1 0,-1 3 0,-7 15 0,0 4 0,7-10 0,2 1-292,-8 13 0,2 2 292,8-14 0,2 0 0,-2 2 0,1 0 0,-2 2 0,-1 2 0,1 1 0,-1 2 0,0 1 0,0 0 0,-1 2 0,1 1 0,1 0 0,-1 4 0,4-5 0,0 4 0,1-2 131,4-13 1,2-1-1,-1 1-131,-3 12 0,0 2 0,2-3 0,2 2 0,2-3 0,-1-1 0,0 0-248,2-2 0,0 2 248,0-6 0,0 2 0,0-1 0,-1 7 0,0 0-170,2-8 0,-1 2 1,1-2 169,2 4 0,2-2 0,0 2 0,0 0 0,3 1 0,0 0 0,0 0 0,0 0 0,2 1 0,0-1 0,1 0 0,2 0 0,2 0 0,1 0 0,1-1 0,2 1 0,1-1 0,0 0 0,2-1 0,1-1 0,0-1 0,0 0 0,2-1 0,-1 1 0,0-3 0,0 1 0,0-2 0,1 0 146,0-2 1,0 0-147,0-2 0,1-1 0,0-1 0,0-1 0,1 0 0,-1-1 0,0-2 0,1 0 0,-1-1 0,0 0 0,1-2 0,0-1 355,1 0 0,-1-1-355,2 0 0,1-1 0,-2-1 0,1 1 0,0-2 0,0 0 0,20 25 0,1-3 0,-20-24 0,1 0 0,0 1 0,1 0 0,2 1 0,0 0 0,1 1 0,1 1 0,2 1 0,1-1 0,2 0 0,1-1 0,1-1 0,3 0 0,1-4 0,4 0 0,-1-1 0,10 2 0,0-1-102,-5-3 1,2-1-1,-1-1 102,7-1 0,-1-3 0,2 0 0,0-1 0,1-1 0,0-1 0,0-2 0,0-2 0,-3-1 0,4-3 0,-7-1 0,3-1 0,-3-2 0,9-1 0,-1-2 0,-9 1 0,1 0 0,1-3 0,2-5 0,0-2 0,-3-1 0,12-3 0,-1-2-636,-7 2 1,3-3 0,-5 0 635,7-6 0,-4 0 0,1-1 0,-2-1 83,-1 0 1,0-2-84,-10 2 0,2-1 0,-2 1 0,6-5 0,-2 0-113,-9 5 1,1-2 0,-4 1 112,2-2 0,-3-1 0,-1 0 0,-1-2 162,0 0 0,-1 0-162,-1 2 0,-1-1 0,-1-1 0,-1 0 0,-1 2 0,-1-2 0,-2-1 0,0-1 0,-1-1 0,-1-1 0,-1-3 0,0 0 1022,0-1 1,-1-2-1023,0 1 0,1-4 0,-2 1 0,1-3 0,-1 1 0,4-11 0,-1 0-379,-2 7 1,1-3 0,-1 2 378,2-9 0,-1 0 0,-7 19 0,0-1 0,0 0 0,0-1 0,0-1 0,-1 1 0,0-1 0,0 0 0,-1 0-136,0 0 0,-1 1 0,-1 0 136,1 1 0,-1 0 0,0 1-288,2-20 1,0 1 287,-1 2 0,-2 1 3,0 2 1,-1 0-4,-3 2 0,0 0 0,-2 1 0,0 1 0,-2 0 0,0 0 0,-1 1 0,0 0 0,0 0 0,0 0 0,0 0 0,0 0 0,0 1 0,0 0 0,0 0 0,0 1 0,-3 1 0,0 0 0,0 1 0,-1-1 0,-2 2 0,-2-1 0,2 3 0,-2-3 332,-1 6 0,-1-3 0,-2 0-332,0-2 0,-2 0 0,1 0 0,-2-1 0,0 0 0,0 1 121,-1 2 1,-1 1 0,1 2-122,-3-5 0,-1 4 0,-2-1 0,0 2 190,-1 1 1,-1 0-191,-2 1 0,-1 1 0,-2 1 0,-1 1 0,-1 2 0,-3 0 0,0 2 0,-1 1 0,-1 2 0,1 1 159,0 1 0,1 0-159,0 1 0,1 1 0,0 1 0,1 1 0,-1 0 0,1 0 0,-1 2 0,1-1 0,-1 1 0,1 1 0,0 0 0,-1 1 0,0 2 0,-1 0 0,1 1 0,-1 0 122,-12-2 1,-2 1-123,2-1 0,-2 1 0,-10-5 0,1 1 0,14 5 0,2 1 325,3 0 1,2 1-326,-15-5 0,4 4 779,3 2-779,3 3 0,6 2 479,5 4-479,6 1 0,-2 4 0,8 0 200,-1 0-1639,5 6-304,-2 6-1136,-3 6 2879,-3 7 0,-2 2 0,-3 3 0</inkml:trace>
  <inkml:trace contextRef="#ctx0" brushRef="#br0" timeOffset="65002">28060 6305 21835,'-7'-4'2518,"2"-1"-2158,5 3 90,7-2-360,9 1 0,15-2-90,13 1 89,10-1-89,5-1-296,0 1 386,-4-2 90,-8 3 0,-9 1 0,-2 1-90,-14 2 90,-3 6-180,-13 8 90,-4 13 0,-6 12-90,-2 13 0,-4 5-76,-2 8 76,-1-1-180,7 1-540,-3-3-539,8-4-900,-8-5 2159,2-6 0,-7-6 0,-1-3 0</inkml:trace>
  <inkml:trace contextRef="#ctx0" brushRef="#br0" timeOffset="65169">28291 6690 21655,'0'-41'2788,"9"0"-2608,8 2 0,17 1-360,3 17 0,4 2-540,-8 5 1,1 3 574,13-1 1,0 3 0,13 5 0,-5 4 0</inkml:trace>
  <inkml:trace contextRef="#ctx0" brushRef="#br0" timeOffset="66558">29786 8245 21115,'0'21'1799,"0"-3"-1349,0-8-91,0-4 1,-6-8 90,1-7-90,-1-5-180,2-11 0,4-6-90,2-8-1,4-2 1,3-2-90,5 6 0,4 6 0,2 10 0,17 20 90,0 42-90,-3 10-284,-21-11 0,-5 4 284,-5-7 0,-4 0 0,-2 2 0,-2 0 0,-3 0 0,-2-1 0,-1-2 0,-1-2-95,-2-3 1,1-1 94,-10 22 90,5-13 90,4-2-90,8-21 0,2 0-1,26-16 557,5-6-646,27-3 0,7-7-226,-25 6 1,1 1-135,4 0 1,0 0-226,-1 1 0,0-2-494,-4 1 0,-1-2 1079,22-13 0,-16-4 0,-10-4 0</inkml:trace>
  <inkml:trace contextRef="#ctx0" brushRef="#br0" timeOffset="66954">30383 7969 22374,'0'-29'1529,"0"4"-1259,0 5-180,-4 6 0,-2 3 0,-7 6 90,-1 1 0,-2 4 180,1 0-1,3-2-89,6-3-90,2-6 90,15-17-270,12-7 90,5 1-90,8 10 90,-10 34 0,-1 20-45,-15 17 0,-4 7-45,0-9 0,-2 0-427,-3 20 0,-2 0 517,-1-19 0,0-3 90,-1-5 0,1-2 180,2 23-90,16-18-180,20-21-45,-5-17 0,4-8-552,13-5 0,2-7 417,-8 3 0,1-3 1,1-2-705,4-3 1,1-2-1,1 0 314,2-3 0,2-1 1,-2-1-331,1-1 1,-1 0-1,-1-1 810,-3 1 0,0 0 0,-2 1 0,-5 3 0,-2 0 0,-1 1 0,14-10 0,0 1 0</inkml:trace>
  <inkml:trace contextRef="#ctx0" brushRef="#br0" timeOffset="72902">6172 3415 19946,'19'14'2248,"-3"1"-1888,-6 1-90,-4 4 90,-4 3 0,-9 0-1,-4 2 1,-9-5 0,-5-4-90,-3-7 0,-3-5-1,-1-6-89,1-6-90,5-12 0,11-14-90,9-14 90,18-9-90,8 13 0,4 1 0,-3 9 0,4 2 0,10-10 0,6 3 0,12 7 0,2 5-371,-12 10 1,1 2 370,14 0 0,-1 7 0,-19 15 0,-4 6 0,-4 8 0,-3 6 0,-4 9 0,-5 5 0,-5 7 0,-6 4-610,-8 6 0,-5 2 610,-6 3 0,-6-1 0,3-20 0,-3 0 0,-2-1 0,-1-2 0,-2 0 0,0-1 0,-12 13 0,-4 0 30,6-14 0,-3 0 0,1-3 15,-2 2 0,1-3 0,-7 3 0,3-3 135,-8 2-90,27-19-90,10-2 90,33-22-90,27-4 0,-14 0 0,3-1-125,10-2 0,2 0 125,4-1 0,3-2-180,-9 3 0,4-1 1,-2 1-991,-5 1 1,-2 0 0,0-1 1169,19-7 0,-5-1 0,-16 3 0,-6-2 0,0-14 0</inkml:trace>
  <inkml:trace contextRef="#ctx0" brushRef="#br0" timeOffset="73369">7261 2755 20036,'14'-8'2158,"-5"14"-1978,-4 15 180,-28 34 270,-12-1-91,-8-9-179,-2-25-180,20-38 0,7-16-90,8-18 0,13-12-45,11 17 0,5 1 0,-2 13 0,2 1-205,9-9 1,4 6 249,19 3-90,-2 14 90,6 34-90,-22 16 0,-17 0 0,-4 5 45,-10 3 0,-6 2-458,-2 9 0,-2 2 413,-5 6 0,-3 2-590,-1 3 1,-1 0 589,-1 0 0,-1-1 0,3-6 0,0-3-184,2-5 0,1-3 229,3-10 0,2-2 198,-2 20-153,11-18 618,13-13-708,11-12 1266,14-15-1266,15-8 0,-22 1 0,4-3-442,19-8 1,1-2-144,-13 5 1,-1-2-721,12-8 1,-3-3 1304,-19 7 0,-5-2 0,-2-4 0,-3-3 0,-2-2 0,-1 1 0</inkml:trace>
  <inkml:trace contextRef="#ctx0" brushRef="#br0" timeOffset="73627">8308 2031 22914,'0'-38'1169,"0"1"1,-5-29-811,-2 22 271,-9 32 269,-9 47-449,4 11 0,-1 11-1606,2-1 1,-1 8 0,-1 3 1155,6-17 0,0 3 0,-1 3 0,1 0 0,-1 2-253,2-4 1,-1 3-1,1 0 1,-1 1 0,0 2-1,1-1 253,0-3 0,0 1 0,1 0 0,-1 1 0,1 1 0,-1 0 0,1 0-224,-1 3 1,0 2 0,0-1 0,-1 2-1,1-1 1,0 1 0,0 0 223,2-7 0,0 1 0,-1 0 0,1 1 0,0 0 0,0-1 0,0 1 0,-1 0-131,1 0 0,0 0 1,-1 0-1,1 1 0,0-1 1,0 0-1,0 0 1,0 0 130,0-2 0,1 0 0,-1 0 0,1 0 0,0-1 0,0 1 0,0-2 0,0 1-9,-1 4 0,0-1 0,1 0 0,-1 0 0,1-1 0,0-1 0,-1 0 9,0 5 0,0-2 0,1-1 0,-1 0 0,0 1 0,1 1 0,0-5 0,0 2 0,1 1 0,-1-1 0,1-1 0,0-2 0,0-3-68,-2 16 1,0-5-1,0-2 1,1 2-111,1-9 0,0 4 0,0-2 0,1-3 0,1-7-947,-2 13 1,2-9 1445,-2 13 1,9-53 0,7-30 0</inkml:trace>
  <inkml:trace contextRef="#ctx0" brushRef="#br0" timeOffset="74002">8353 3885 22374,'11'-43'540,"10"0"-540,14 16 0,8 2 0,-6 4 0,3 2-827,0 2 1,4 1-1,-1 1 827,12-1 0,-2 1 0,2 0 0,0 0 0,-1 0 0,-2 1 90,-4 0 0,-2 1 90,-5 0 0,-1 1 455,-6 0 1,-3 1-186,18-7 606,-8 4-427,-22 27 1,-12 27-315,-13 0 0,-5 7-924,-4 15 1,-2 4 818,3-14 0,1 4 0,-1 1-412,2-8 1,0 1-1,0 2 1,1 0 201,-2 5 0,1 2 0,0 0 0,0 2-360,2-10 1,1 2-1,-1 0 1,1 0-1,0 0 360,0 2 0,0 0 0,0 0 0,0 0 0,0 0 0,1-1 0,0 0 0,1 1 0,-1-2 0,1 1 0,-2 9 0,0 0 0,0-1 0,1-1-237,1-5 0,0 0 1,1-2-1,0 0 237,-1 9 0,0-1 0,0-2 195,2-9 1,0-3 0,0 0-586,0 0 0,2 0 0,-2-5-465,1-3 1,-2-5-167,-6 29 1021,2-70 0,-4-31 0,0-21 0</inkml:trace>
  <inkml:trace contextRef="#ctx0" brushRef="#br0" timeOffset="74170">8329 4989 23364,'-42'-43'1889,"15"-2"-1530,31 0-1196,32-3 882,-2 21 0,5 2-739,11-2 1,4 0 573,-12 8 0,2 1 0,1 0-390,2 0 1,1 0-1,0 0 510,0 1 0,0 2 0,-1-1 0,-4 2 0,0 1 0,0 0 0,16-5 0,0 0 0</inkml:trace>
  <inkml:trace contextRef="#ctx0" brushRef="#br0" timeOffset="74453">10854 3442 23544,'-18'-30'899,"15"-5"-809,27-10-45,-2 21 0,5 2-1224,7-2 1,5 1 1178,7-1 0,4 2 0,6 0 0,4 1-343,-18 8 0,2 0 1,0 1 132,2-1 0,0 2 0,0 1-330,1 1 0,-1 2 1,0 0 522,20-3 0,-2 2 1,-7 6-1,-3 1 0,-4 2 1,0-1-1</inkml:trace>
  <inkml:trace contextRef="#ctx0" brushRef="#br0" timeOffset="74636">11338 3940 22464,'-32'22'1304,"1"0"1,-16 6-586,29-20-269,30-28-270,35-21-1021,-9 11 0,5-2 841,-8 7 0,3-2 0,1 0-508,7-2 1,1-1 0,2 1 147,4-1 0,1 0 1,0 1-913,3-2 1,1 1 0,1 1 1271,0-1 0,0 1 0,-1 0 0,-2 0 0,-1 0 0,0 0 0,-1 0 0,-1 0 0,1-1 0</inkml:trace>
  <inkml:trace contextRef="#ctx0" brushRef="#br0" timeOffset="75136">13149 2447 23544,'-24'-29'1079,"-3"1"-899,-7 6-90,-3 4 0,-6 6 0,1 6 90,1 4 269,2 0 1,9-1-180,5-3-180,13-4 0,6-7-90,19-6 90,16-13-90,-5 15 0,4 1-496,8-3 0,2 0 496,6 0 0,2 1-45,2 2 0,2 1 45,-2 2 0,0 3 0,-4 4 0,-1 3-38,-5 3 0,-3 6 38,19 20 90,-22 23-90,-25-11 0,-6 3-355,-6 8 1,-4 3 354,-5 3 0,-3 1 0,-2-1 0,-2 0 90,-2 8 0,0-3-45,8-19 0,2-2 0,-1 3 0,8-5 44,16-12-89,19-15 90,20-15 0,10-8 196,-26 9 1,0 0-197,30-4 0,-6 22 89,-26 22 1,-6 13-150,-14 1 0,-5 7 0,-3 1 0,2 0 0,-2 2 0,-3 2-759,-5-8 1,-3 2 0,-1-1-1,-2-3 729,-4 3 0,-1-3 0,-2-1-30,0-1 0,-1-1 0,-1 0-129,-1-3 1,0-2 0,-1 0-247,-8 13 0,-1-2-180,3-8 1,-1-2-1823,-2-2 0,-1-5 2407,-9-3 0,3-20 0,22-35 0</inkml:trace>
  <inkml:trace contextRef="#ctx0" brushRef="#br0" timeOffset="75304">13738 2406 24263,'16'-53'1049,"0"-1"1,0 4-1,-1 1-869,-4 5 0,0 2-341,-1 5 1,-2 2 250,4-24-195,-2 14-615,-5 13-456,-1 14 703,-4 13 1,0 24 0,0 11 0</inkml:trace>
  <inkml:trace contextRef="#ctx0" brushRef="#br0" timeOffset="75545">14566 1629 23454,'17'-24'1978,"-2"4"-1798,-4 15 90,-3 18 0,0 28-180,-4-7 0,0 4-582,1 10 0,0 4 537,1 10 0,0 3-484,-2-18 0,0 1 1,0 2 438,1 3 0,-1 1 0,0 0 29,-1 1 1,1 0 0,-1 0-60,0 1 0,1-1 1,-1 0-121,0-4 0,-1 0 0,1-1-394,-1-4 0,0 0 0,0-2-131,1 14 0,-2-3-584,1-9 0,-2-4 1156,0 20 0,0-31 0,0-17 0</inkml:trace>
  <inkml:trace contextRef="#ctx0" brushRef="#br0" timeOffset="76094">15025 2085 21726,'13'-59'1019,"0"0"0,0 4 1,-1 1-750,-2 6 0,0 1-91,-2 8 1,0 1-90,4-18 55,-2 19-145,0 28 18,3 25 72,1 29-90,-6-12 0,-2 2-433,2 9 0,-2 1 388,1 3 0,0 2-45,0 2 0,1 0-135,0-3 0,0 0-236,0-3 0,0-2 146,1-6 0,0-3-135,12 16 90,5-29 270,6-33 0,7-30 90,-16 8 0,-1-5 97,1-6 0,-1-4 38,2-6 0,-2-2-13,0-2 0,-3-2 238,1 0-1,-1 0-44,-3 4 0,0 1-180,-1 4 0,-1 2-274,-3 8 0,0 3 229,5-19 0,-6 27 0,-6 38 0,-2 38 0,-4-4 0,-1 5-405,-1 11 1,-1 4 344,1-15 0,0 1 0,0 0-30,-1 2 0,1 1 0,0-1 0,2-2 0,0 1 0,0 1 328,0 8 0,0 1 0,3-2-193,5 11 0,2-5-135,-2-3 0,4-9 0,24-5 0,4-55 90,9-23-90,-20 9 0,0-2 0,1-6 0,0-2-38,0 1 0,-2 0 38,-2 0 0,-1 1 0,13-19-90,-13 17-539,-35 59-676,-4 16 1,-3 9 180,-3 6 0,-2 4 1114,7-12 0,0 3 0,2-3 0,1 8 0,2-1 1,0-2-1,0 0 0</inkml:trace>
  <inkml:trace contextRef="#ctx0" brushRef="#br0" timeOffset="76627">16284 1692 21835,'24'-45'3418,"0"1"-2699,3 1-449,-4 7-90,-4 15 0,-1 18-180,3 30 90,3 28-90,-11-15 0,-1 4-656,1 7 0,-2 2 656,1 6 0,-2 0 0,0 3 0,-1 1-90,-1 0 0,-2 1-270,-1-1 0,-2 0-315,0 1 1,-2-1-406,-3-1 1,-1-1 1079,0-5 0,-1-1 0,-1-7 0,-1-1 0,2-6 0,-1 0 0</inkml:trace>
  <inkml:trace contextRef="#ctx0" brushRef="#br0" timeOffset="76961">17218 1312 23184,'6'-46'419,"1"0"1,-3 8 0,-4 3-150,-14-4 0,-19 49-180,9 14 0,-1 8-45,-7 16 0,1 6-738,8-11 0,1 2 0,1 1 693,-1 4 0,2 0 0,1 1 30,2-1 0,2 1 0,2 0 0,2-2 0,2-1 0,4 0-85,5 17 0,6-3 55,5-7 0,7-4-214,7-7 1,5-6 258,3-7 0,5-8 0,21-11 0,2-11 90,-16-5 0,0-7-45,14-11 0,-6-9-45,-21-1 0,-6-4 0,-4-1 0,-5-1-45,-7 1 0,-4 1 0,-13-24 0,-25 24-360,-23 29-44,16 15 0,-3 9-945,-9 9 0,-2 7 1147,14-7 0,-2 3 0,1 2 1,-4 5-1,0 3 0,0 1 1,-2 3-1,1 0 0,-1-1 1</inkml:trace>
  <inkml:trace contextRef="#ctx0" brushRef="#br0" timeOffset="83476">5803 6690 15448,'-34'0'1484,"1"0"0,-32 0-224,4 0-181,4 6-539,6-5-2460,3 9 2280,7-9 721,2 3-631,7-4 655,3-4-475,7-3-1,2-4-179,7-3 1172,1 0-1442,8 3-90,0 0 0,4 6 0,0 1 180,0 4-90,6 6-90,4 1 90,9 9-90,7 2 0,3 3 89,7 3-89,3 1 0,7 4 0,3-1-209,4 1 209,3-2 0,-10-9 0,2 0-90,-9-5 0,1 1-330,14 3 0,2-2 375,-12-4 0,-1-1 0,2 0 0,2 0 45,2-2-1,1 0-44,1 1 0,2-2-45,1-3 0,1-1 0,1 1 0,0-2 0,1-1 0,0-2 0,-1 1 0,0 0 0,-2 0 0,1 0 0,-6 0 0,2 0 0,-2 0 0,7 0 0,-1 0 0,-9 1 0,3-1 0,-4-1 0,3 0 0,-2-2 0,0 1 0,1-1 0,-1-2 0,0-1-282,-1 0 1,1 1 281,-2-1 0,-1 0 0,1 0 0,-1-1 0,-1 1 0,0 0 0,0 0 0,1-1 0,-3 0 0,1 0 0,1 1 0,-1-1 0,0-1 0,-1 0 0,0 0 0,2 0-42,12-3 0,4-2 42,-1-1 0,0 0-163,-1 1 0,-1 0 163,-6 0 0,-3 0 0,17-5 454,-2 0-454,-2-2 0,0-3 0,-2-4 0,-28 11 0,0-2 0,1 0 0,-1-2 0,1-3 0,1-4 0,13-17 0,0-5 0,-9 9 0,0-2-317,-5 3 1,1-3 0,-2 2 316,5-11 0,-1 0 0,-10 14 0,0-1 0,0-2 0,1-2 0,0-1 0,-1-1 0,2-4 0,-1-2 0,0-1 0,0-1 0,-1-2 0,0-1-466,0-1 0,-1-1 1,-1 0 465,0 0 0,-2-1 0,1 1 0,-2 2 0,-1 1 0,0 0-200,-1 2 1,-1 1-1,-1 0 200,-1 2 0,0 1 0,-1 1-579,-1 1 0,0 1 1,-2 0 578,0 0 0,-1 1 0,-1 0 0,0-1 0,-1 1 0,-1 0 68,0-1 1,-1-1 0,0 1-69,-2-2 0,0 0 0,0-1 0,0-2 0,-1-1 0,0 0 8,-3-2 0,0-2 0,-2 1-8,1-4 0,-2 0 0,-1-1 0,-2-2 0,-2-1 0,-1 0 0,0 0 0,-2-1 0,-3-3 0,1 15 0,-1-3 0,-3-2 0,0 0 0,-1 0-172,-2 0 1,-1-1 0,-1-1 0,-1 2-1,0-1 172,0 1 0,-1-1 0,1 1 0,-2 1 0,0 1 0,0 2 0,-1 0 0,0 2 0,0 1 0,0 4 148,-10-12 1,0 6-1,-2 0-148,-1-1 0,-2 2 0,-2 1 0,8 14 0,0 1 0,-2 1 0,-1 1 0,-1 0 0,-1 0 0,-1 2 0,-2 2 0,-1 1 0,-1 1 0,-2 2 0,1 1 0,-2 0 0,0 2 0,-1 1 0,0 1 0,-1 1 0,0 2 0,-1 0 0,1 2 0,0 1 0,1 1 0,-1 2 0,1 0 0,0 2 0,0 1 0,1 1 0,-1 2-132,-15 0 1,1 2 0,0 1 131,0 3 0,0 2 0,0 2 35,16-1 0,1 1 0,-2 1 0,-2 2-35,-4 2 0,-5 2 0,-1 1 0,1 1 0,2-1 0,-1 1 0,3 0 0,0 1 0,-4 1 62,1 0 0,-3 2 1,-1 0-1,2 1 1,4-1-63,2 1 0,4 0 0,1 1 0,0 0 0,1 0 0,1 1 0,-1 0 0,2 1 146,1 0 0,1 0 0,1 1 0,0 1-146,-12 8 0,1 1 0,1 1 0,2 0 0,2 2 0,1 1 0,1 2 0,2 2 0,-1 6 0,7-3 0,-1 6 0,0 2 0,0 1 0,3-2-130,5-8 0,2-1 1,1-1-1,-1 3 1,-1 1 129,-3 4 0,-1 3 0,-1 1 0,1 1 0,0-1 0,2-4-157,1 0 0,2-3 0,0 0 1,1-1-1,-1 0 157,0 0 0,-1 1 0,1-1 0,0 0 0,0 0-42,-6 9 0,0 0 0,1 0 1,-1-1 41,3-1 0,-1 0 0,2-1 0,0 0-118,2-1 0,0 0 0,2-1 0,0 1 118,1-1 0,0 0 0,2 0 0,0 1 0,2 1 0,1-1 0,2 1 0,-1 1 0,1-1 0,1 1 0,1 0 0,1 0 0,1 0 0,1 0 0,1 1 0,1-1 0,1-1 0,0-1 0,1 1 0,1-1 173,-1 14 0,0 0 0,3-1-173,2-3 0,2 0 0,1-2 0,2-2 0,1 0 0,2-1 0,2-3 0,1 0 0,2-1 376,0-2 1,1-2 0,3 3-377,2-3 0,2 2 0,1 0 0,1-3 0,1 2 0,2-3 0,3 2 0,4 10 0,4 2 0,6-3 0,-1-13 0,6-2 0,2-1 0,-2-2 185,6 4 0,0-1 0,3 0-185,-11-9 0,3 0 0,2 2 0,0-1 0,1-1 0,3 2 0,2 0 0,0 0 0,0-2 0,-2 0 0,0 0 0,-1-2 0,-1 1 0,3 0 0,-2 0 0,3 1 0,1 0 0,-1-1 0,-3-3 0,9 6 0,-3-3 0,1-2 0,0-1 0,0-2 0,1-1 0,-1-1 0,1-2 0,0-1 0,-1-3 0,1-2 0,-1-1 0,0-2 0,0-2 0,0-2 79,-3-1 0,1-2 0,2-5-79,-3-4 0,3-3 0,0-3 0,-3-1 0,2-2 0,-3-2 0,1-3 0,-3-2 0,1 0 0,-1 0 0,0 0 0</inkml:trace>
  <inkml:trace contextRef="#ctx0" brushRef="#br0" timeOffset="89173">12150 5496 21295,'-39'29'2518,"6"-4"-1618,16-11-181,21-12 1,28-19-405,0 0 0,6-2-1324,15-11 1,6-3 1158,-8 5 0,2-2 0,3-1-560,-7 4 0,2 0 0,1-2 0,2 1 446,-6 3 0,2-1 0,2 1 0,0-1 0,1 1-345,-4 2 0,1 0 0,1 0 1,1 1-1,1-1 0,0 1 324,5-2 0,2 1 0,0 0 0,1 0 0,0 0 0,1 1-188,-5 1 0,0 1 1,1 0-1,0 0 1,1 0-1,0 0 0,1 1 173,-6 1 0,1 0 0,1 1 0,0 0 0,0 0 0,0-1 0,1 1 0,-1 0-59,3 0 1,0-1 0,0 1 0,0 0 0,1 0 0,0 0-1,-1 0 1,1 0 80,1 0 1,1 0-1,-1 0 1,1 0-1,0 1 1,0-1 0,-1 1-1,1-1-36,0 0 1,0 1-1,0-1 1,0 0-1,0 1 1,0-1-1,0 0 1,-1 1 13,-1 0 0,-2 0 0,1 0 0,-1 0 0,1 0 0,1-1 0,0 0 0,2 0 0,-4 0 0,1 0 0,2-1 0,1-1 0,0 1 0,0-1 0,-1 0 0,-1 1 0,-3 0 0,-1 1 0,6-2 0,-2 0 0,-2 1 0,-2-1 0,1 1 0,1-1 0,1 0 0,-1 0 0,3-1 0,1 0 0,0 0 0,-1-1 0,-2 2 0,-4 0 0,-4 1 0,14-6 0,-6 2 0,-4 1 0,0 0 149,7-3 1,-3 0 0,-2 2-150,-11 2 0,-2 1 0,-3 1 618,6-3 1,-5 0-619,-8 0 0,-8 0 1850,-6-6-4188,-40 13 89,-24 24 2249,8 5 0,-2 4 0,-2 5 0,-1 2 0,-3 2 0,0 1 0</inkml:trace>
  <inkml:trace contextRef="#ctx0" brushRef="#br0" timeOffset="89673">11468 6563 13733,'-60'18'334,"0"1"0,1-1 0,-1 0 0,6-1 0,1-1 0,1 0 0,2-1 623,-7 1 0,3 0 0,5-1-463,-11 4 1,26-9-90,59-17 0,20-6-225,13-4 0,12-3-314,-19 4 1,7-2 0,3-1-1,3-1 1,-2 0 178,-9 2 0,0 1 0,1-1 0,1 0 0,1-1 0,0 0-62,-2 1 0,-1-1 0,1 1 0,1-2 0,3 0 0,1-1 0,4-1 54,-11 3 1,3 0-1,2-2 1,2-1-1,1 0 1,2 0-1,0-1 1,0 1-1,-1-1 1,-1 1-1,-1 0 1,-3 1-20,4-1 0,-3 1 0,-1 0 0,-1 0 0,0 0 0,1 0 0,-1 0 0,2-1 0,2 0 0,1-1-12,-3 2 1,1-1 0,2-1 0,2 0 0,0-1 0,1 1 0,-1-1 0,1 0 0,-1 1 0,0 0 0,-2 0 0,-2 2 0,-1 0-99,3-2 0,-1 2 1,-2-1-1,-1 2 1,0-1-1,-1 1 1,0 0-1,0 0 0,0 0 1,1 0 91,6-2 0,1 0 0,-1 0 0,0 0 0,0 0 0,0 0 0,0 0 0,-1 1 0,1 0 0,-2 0 0,0 0 0,1 1 0,-1 0 0,-1 0 0,1 0 0,-1 0 0,1 0 0,-2 1 0,6-2 0,-1 0 0,0 0 0,-1 0 0,1 0 0,-2 1 0,1 0 0,-2-1 0,-2 2 0,-1 0 0,-1 1 0,0-1 0,0 0 0,-1 1 0,0-1 0,-1 1 0,3-1 0,0-1 0,-1 1 0,0 0 0,-1 0 0,-1 0 0,-1 1 0,4-2 0,-1 1 0,-1 0 0,-1 0 0,-1 1 0,-1-1 0,3 0 0,-1-1 0,-2 1 0,1 0 0,-1-1 0,1 1 0,1-1 0,-2 0 0,-1 0 0,-4 2 0,7-2 0,-5 0 0,0 1 251,4-3 1,-1 1 0,-8 2-252,11-6 1388,-17 5-1388,-10 4 2076,-9 4-2076,-5 1 3105,-4 4-4185,-4 1-121,-11 3-1767,-8 1 2968,-17 10 0,-11 6 0,-6 9 0</inkml:trace>
  <inkml:trace contextRef="#ctx0" brushRef="#br0" timeOffset="91038">14789 7142 22734,'-5'-59'1439,"0"6"-1259,-1 11-90,-2 10 90,7 7 0,-2 9 180,3 7 89,2 15 181,4 25-450,-1 1 0,0 5-1741,1 19 0,1 6 1621,-3-10 0,0 4 0,0 2-16,-2-8 1,0 2 0,-1 1 0,0 0-426,0 5 0,1 0 0,-2 1 1,1 0 380,-2 3 0,0 0 0,-1 1 0,0 0-342,0-1 0,0 1 0,0-1 0,0 0 342,-1-2 0,-1 1 0,1-1 0,0-1 0,1-1 0,-1-1 0,1 0 0,0-1-197,1-3 1,-1 0 0,1-1-1,0-1 197,1 13 0,1-1 0,0-2-60,0-7 0,1-1 0,1-1-165,0 14 1,2-4 395,2-11 1,0-5-892,0-11 1,1-4-49,10 3 768,2-32 0,4-31 0,3-18 0</inkml:trace>
  <inkml:trace contextRef="#ctx0" brushRef="#br0" timeOffset="91378">15496 7133 22374,'-2'-55'839,"-1"1"1,1 2 0,1 2-391,1 4 1,0 1 0,0-4 0,0 1-315,-1 11 0,2 4 44,4-5 91,7 48-180,0 20 0,-1 12 45,5 10 0,0 6-895,-3-10 1,-1 3 0,0 2 789,2 8 0,1 3 0,-1 1-571,-3-12 1,-1 1-1,1 1 1,0 0 540,0 2 0,1 1 0,-1 0 0,1 0 0,0 0 0,-1-1 0,1 1 0,0 0 22,0-2 1,-1 1-1,1-1 1,0-1-481,-1-2 0,0-1 0,1 0 0,-1 0 458,2 12 0,1-1 0,-1-1-30,-1-6 0,0-1 0,-1 0-529,1 5 1,1 1 0,-2-4 198,-1 1 1,0-3 166,0 7 1,-3-7-1067,-3-7-456,-10-20-713,-4-28 2857,-10-25 0,-9-28 0,13 21 0,-1 0 0</inkml:trace>
  <inkml:trace contextRef="#ctx0" brushRef="#br0" timeOffset="91771">13258 7486 21115,'-40'12'779,"0"1"1,5-2 0,3-2-151,-7 3-89,32-10-180,42-15-225,1-1 0,6-1-1433,-2 0 1,4-1 0,2-1 1387,13-5 0,3-1 0,3 0-23,-7 3 1,2 0-1,2-1 1,1 0-296,-7 3 0,2-1 0,0-1 0,1 1 1,1 0 256,-7 3 1,0-1 0,1 0 0,0 1 0,0-1 0,0 0-253,2 0 0,0 0 0,0-1 1,0 1-1,0-1 0,0 1 238,-1 0 0,1 0 0,-1 0 0,1 0 0,-1 0 0,0 0-15,8-2 0,1-1 0,-1 1 0,0 0 0,-1 1 36,-3 0 0,-1 0 0,-1 0 0,0 1 0,-1 0-14,8-3 1,-1 2 0,-2-1-1,-1 1-231,-7 1 1,-1 1-1,-1 1 1,-2 0 268,7-3 0,-3 1 0,-2 2 370,12-4 1,-5 2-431,-11 3 0,-5 1 1396,21-3-1396,-12 3 2088,-26 8-2537,-4 1 963,-43 30-3123,-6 3 2609,1-3 0,-3 3 0,-1-1 0,-1 1 0,-4 0 0,0 1 0</inkml:trace>
  <inkml:trace contextRef="#ctx0" brushRef="#br0" timeOffset="101174">27503 7409 20305,'-4'0'1350,"-3"4"-1170,6 1-91,-3 4 91,4 2-90,0-6 0,0 5 0,0-9-90,0 3 0,2-4 90,2 0-90,2 0 0,3-2 0,-1-2 90,2-11 90,-5 0 0,0-5-90,-5 4 0,0 4 0,0 5 0,0 3-90,-5 4 0,0 8 0,-5 7 0,5 24 90,7 10-90,5-1 0,7-5 0,0-20 90,2-7-90,-1-7 0,-1-5 0,-6-4 0,-2-6 90,-4-6-180,-2-10 270,-4-8-91,-2-2 91,-4 0-180,-2 5 0,-2 4 90,-1 9-90,-1 6 90,1 14-90,1 10 90,4 15-90,4 11 45,7-6 0,5 2 0,6-3 0,4 0-45,-2 0 0,4-3 0,27 7 0,-12-29 0,-1-20 0,-5-7 90,0-42 0,-13 7-210,-6 13 0,-3-1 210,-8-15-90,-6 5 0,-5 12-90,-17 11-270,-3 35-359,-2 14-540,3 33-1350,12 3 2547,3 5 1,9-30 0,0-1 0,1 1-1,0 0 1</inkml:trace>
  <inkml:trace contextRef="#ctx0" brushRef="#br0" timeOffset="104223">9234 10629 20575,'-38'-7'599,"-1"0"1,-2 1 0,-1 1-375,-4-1 0,-1 1-823,-4 1 0,-4 1 837,-2 1 1,-6 0 0,3 1-749,11 1 1,1 1-1,-1 0 576,0 1 1,-2-1-1,-1 2 1,4 0 22,-1 2 0,2 1 0,1 1-106,-1 1 1,0 1 0,0 1 75,2 1 0,0 1 0,-3 4 52,2 2 1,-4 3-1,1 3 1,3-1-53,-4 3 0,2 1 0,-1 2-319,3 0 0,-4 2 0,2 2 1,3 0 348,-2 5 0,3 0 0,1 3-297,-3 3 0,-1 3 0,2 1 252,9-7 0,0 1 0,1 1 0,0 1-172,-2 4 1,0 1-1,1 2 1,0 0 197,6-6 1,0 0 0,1 1 0,0 0 0,0 1-18,0 1 0,0-1 0,0 2 0,0 1 0,-1 3-92,3-3 0,-1 3 1,-1 2-1,1 2 1,0-1-1,1-2 1,1-2 91,-3 7 0,2-3 0,0-1 0,1 2 0,-1 2-107,4-8 1,-1 3 0,0 2 0,0-1 0,1 1 0,1-3-1,3-3 53,-6 17 0,4-4 0,2-2 0,1 2 0,0 1 0,2 0 0,2 1 0,0-1 0,2 2 0,0-1 0,2 1 0,2 0-70,1 0 1,1 0 0,1 0 0,2 1 69,2-2 0,1 1 0,2 0 0,1-1 31,1 0 1,1 0 0,2-1-1,2 0-31,1-1 0,2-1 0,2-1 0,0 0 0,2-2 0,1-1 0,2 0 0,1-2 0,1-1 0,2-1 0,1 0 0,1-2 0,2-2 0,0-1 0,3-1 0,0-1 0,1-1 0,1-1 0,1-1 0,1 0 0,1-2 0,2 0 0,0-2 0,0 0 61,1-1 0,1 0 1,0-2-1,0 0-61,1-1 0,0 0 0,1-2 0,1 0 0,-1 0 0,0-2 0,1 0 0,0-1 0,1 0 0,0-1 0,1 0 0,0-1 0,1-1 0,-1-1 0,2 1 0,4 0 0,5 1 0,5 1 0,2 0 0,0-1 0,-3-1 0,3 0 0,-3-2 0,1-1 0,3 2-27,-11-6 0,3 2 1,2 0-1,0 0 1,-1-1-1,-4-2 27,12 3 0,-3-3 0,-1 0 0,1 1-57,1 0 0,1 0 0,-1-1 0,1 1 57,0-1 0,1 0 0,-1 0 0,1-1 28,-12-3 0,-1 0 0,1 0 0,0 0 0,0-1-28,1 0 0,0 0 0,0 0 0,0-1 0,1 0 0,1 0 0,0 0 0,1 0 0,0-1 0,0 0 0,2 0 0,-1-1 0,1 0 0,1-1 0,0 0 0,1 0 0,0-1 0,1 0 0,1 0 0,-1-1 0,2-1 0,1 0 0,-1 0 0,1-1 0,1 0 39,-11-1 1,0-1 0,0 0 0,1-1-1,2 0 1,3-1-40,1 0 0,2-2 0,3 1 0,2-2 0,0 1 0,-1-1 0,-1-1 0,-3 1-23,-3-1 1,-1 0 0,-2 0 0,0-1 0,1 0 0,1 0-1,3-1 23,-4 0 0,2 0 0,2 0 0,2 0 0,-1-1 0,0 0 0,-1-1 0,-2 1 0,-2-1 0,10-2 0,-3 0 0,-2-1 0,0 0 0,2-2 0,4 0 0,-8 0 0,2 0 0,3-2 0,1 0 0,1 0 0,-1-1 0,0 0 0,-2 0 0,-3 0 0,6-1 0,-3 1 0,-2-1 0,0 0 0,0-1 0,2 0 0,3-2 0,-11 4 0,2-2 0,1 0 0,2 0 0,0-1 0,-1 0 0,0-1 0,-1 1 0,-2 0 0,-3-1-32,7-3 0,-2 1 1,-1-1-1,-3-1 0,1 1 1,-1-1-1,1-1 32,1 0 0,0 0 0,0-1 0,-1-1 0,0 1 0,0-1 0,0 0 0,0-1 0,0 0 0,-1 0 0,1 0 0,-1 0 0,0-1 0,0 0 0,-1-1 0,1 1 0,-1-1 0,0 0 0,-1 0 0,1-1 0,-1 0 0,-2 0 0,0 1 0,0 0 0,-1-1 0,1-2 0,1 0 0,1-3 0,-4 0 0,2-1 0,2-2 0,0-2 0,-1 0 0,1-1 0,-2 1 0,-2 0 0,-1 2 0,2-3 0,-3 1 0,-1 1 0,0-1 0,-1 0 0,0-2 0,2-1 0,-5 3 0,2-2 0,0 0 0,0-1 0,1 0 0,-2-2 0,-1 0 0,-1-1 0,-2 0 0,1-5 0,-1-2 0,-2-1 0,-1-1 0,-2 0 0,0 1 0,-2 1 0,0 2 0,2-4 0,-2 3 0,-1 1 0,-2-1 0,1-2 0,0-5 0,-5 5 0,1-4 0,1-4 0,-1 0 0,0-2 0,-1 1 0,-3 2 0,-1 2 0,-4 5 0,2-10 0,-3 4 0,-4 3 0,-1-1 0,0-4 7,0 0 0,0-3 0,-2-1 0,0 0 0,-3 2 0,-2 3-7,-3-7 0,-4 3 0,-2 1 0,0 0 28,-1-2 1,-1 1 0,-2 0 0,0 0-29,-1 0 0,-1 1 0,-2-1 0,0 1 0,0 1 0,-2 0 0,0 1 0,-1 0 0,0 2 0,-2 0 0,0 0 0,-1 1 113,1 4 0,-1 0 1,0 0-1,-4-3-113,-1 2 0,-2-3 0,-2 0 0,0 1 0,1 3 0,-1 1 0,1 3 0,-1 0 0,-1-1 44,0 1 1,-2-3 0,-1 1-1,0 1 1,1 4-45,-9-10 0,0 5 0,0 0 0,-3-1 0,-1 1 0,0 0 0,9 13 0,0 1 0,-1 0 0,0 0 0,-1 0 0,-1 0 0,-1 0 0,0 1 67,-1 0 1,-1-1 0,0 1 0,-1 0-68,0 0 0,-1 1 0,-1-1 0,0 1 0,-1-1 0,-1 1 0,0 0 0,-1 1 0,0-1 0,-1 2 0,0 0 0,0 0 0,-1 0 0,-1 1 0,0 1 0,0 0 0,0 2 0,-1 0 0,0 1 0,0 1 0,0 0 0,-1 1 0,-1 0 0,-4 1 0,6 5 0,-4-1 0,-2 0 0,0 2 0,0-1 0,3 3 0,-1-1 0,3 2 0,0 0 0,-1 1 0,-3-1-2,-1 0 0,-4 0 0,-1 0 1,0 1-1,1 0 0,4 3 2,-11-2 0,3 3 0,2 0 0,-1 1 0,-2 1 0,1-1 0,-1 2 0,0-1 0,1 1 0,1 1 0,-1 0 0,0 0 0,1 1 0,1 1 0,-1 0 0,-5 1 0,9 1 0,-5 0 0,-1 1 0,-1 0 0,2 1 0,2 0-107,0 0 0,3 1 0,0 0 0,0 0 0,-4 1 107,8 0 0,-3 0 0,-1 0 0,-1 1 0,0 0 0,3 0 0,2 1 4,-5 0 1,3 1-1,2 0 1,-2 1-1,-3 1-4,5 0 0,-2 2 0,-2 0 0,-1 0 0,0 1 0,0 0 0,0 1-40,-1 0 1,-1 1 0,0 0 0,1 0 0,-1 1 0,0 0 0,0 0 39,0 1 0,0-1 0,1 1 0,-1-1 0,0 1 0,1 1 0,1-1-17,2 1 1,0-1-1,0 1 1,1 0-1,1 0 1,1 0 0,3 0 16,-5 2 0,2-1 0,1 1 0,2 0 0,-2 0 23,1 0 0,-1 0 0,1 1 1,0 0-1,0 1-23,1-1 0,0 1 0,0 0 0,0 0 0,0 1 0,1 0 0,1-1 0,0 1 0,-1 1 0,1-1 0,-11 5 0,1 0 0,-1 1 0,-4 2 0,9-4 0,-4 2 0,-1 1 0,-1 0 0,1-1 0,4 0-40,0-1 0,3-1 0,0 0 0,0 0 0,-3 2 40,-1 0 0,-2 1 0,-3 0 0,2 1 0,1-1 0,4-1 50,-8 3 1,4-1 0,1-1 0,0 1-51,0 0 0,1 0 0,-1 1 0,2-1 0,1-1 0,1 1 0,0 0 0,1-1 0,1 0 0,1 0 0,0 0 0,0 0 0,3-1 0,1 0 0,0 0 0,0 0 0,2-1 0,1 0 0,0-1 0,1 1 0,-12 5 0,2 1 0,1-1 184,3-1 0,1 0 0,1 0-184,6-3 0,0 1 0,2 0 430,-13 10 1,3 0-431,9-3 0,3 2-495,5-2 1,5 1 432,7-2 1,3 2 61,6 16 0,4 2 0,3-12 0,3 0 0,3 14 0,0-1 0</inkml:trace>
  <inkml:trace contextRef="#ctx0" brushRef="#br0" timeOffset="106534">12073 13483 22014,'40'5'1620,"-8"-7"-1441,8-8 1,-16-6 0,-14-4 0,-4-1 0,-9-1-90,-6 1 0,-11 1 180,-41 4-270,20 7 90,6 8 0,2 6 0,3 9 0,8 11-1,5 4 1,9 1 0,10 0 0,10-3-90,11-5 420,14-32 0,12-17 0,-9 0-151,-1-12-224,9-13 0,-16 0-45,-56 19 0,-33 21 0,22 46 90,40-10-180,14 1 0,26-26-179,-31-39 269,-21 27 0,-53 3 0,36 27 269,-20 4-179,40-9 180,6-12 90,17 0-90,5-4-90,13-3 0,8-3-180,-3-2 0,4-2 0,4-2-682,4-2 1,4-1 0,2-1-1,0 0 682,-4 0 0,1 1 0,0-1 0,1-1 0,-7 3 0,2-1 0,0-1 0,-1 1 0,-2 1 0,4-2 0,-1 1 0,-2 0 0,2 0 0,3-1 0,0-1 0,1 1 0,0 0-569,2-1 1,1 0 0,0 1 0,1 0 568,1-1 0,0 1 0,1-1 0,0 1 0,0 1 0,0-1 0,0 1 0,0 0 0,-1 1 0,0 1 0,1-1 0,-2 1 0,-2 1 0,-1-1 0,0 1 0,3 0-249,-2 0 0,3 0 0,1 0 0,-1 0 0,-4 1 249,-1 0 0,-4 2 0,0-1 0,3 1 0,-4 0 0,3-1 0,0 0 0,-2 1 0,-4 2 0,8-2 0,-5 1 0,0 1 0,-3-1 0,0 1 0,1 0-252,10-3 1,2 0 0,-3 0 251,5-2 0,0-2 279,-2 0 1,5-1-1,-8 0-279,-10 3 0,-3-1 0,11-5 0,-2 1 0,-22 7 0,-2 1 0,25-14 0,-7-1 1653,-3 3-1653,-3 1 1786,1-1-1786,1 0 0,5 0 1750,4-2-1750,-3 7 0,1 1 0,-19 5 0,-1 1 0,17-4 0,2 0 0,1-1 0,-1 0 0,-11 6 0,0 0 383,12-4 1,3-1-384,-10 4 0,2-1 0,-7 3 0,14-1 102,5-2 0,-7 0-822,-36 9 720,-32-10 0,-19 11 0,1-1 0,-1 0 0</inkml:trace>
  <inkml:trace contextRef="#ctx0" brushRef="#br0" timeOffset="107542">14432 11493 19046,'0'-18'3238,"-6"0"-2788,2-1 90,-8 1-180,1 0-1,-1 2 1,-2-1-180,-2 3 0,-6-2 0,-5 4 0,-5 3 0,-7 5-90,-3 2 89,-5 8-89,-4 5 0,0 10 0,0 6-90,4 5 0,7 2 0,9 4 90,9-1-90,11-1 90,11 6 0,11-15 0,11 2 0,41-20 0,-2-7-227,-13-4 1,3-1 271,11-4 0,0-1-531,-15 2 1,0-1 440,13-2 0,-2 0-45,8 2 90,-10 3-90,-9 10 0,4 14 90,-15 5-90,1 14 0,-21 0 0,-8 4 89,-4 2-89,-13 1 412,-4-3-412,-14-4 0,-5-6 0,-5-8 1012,-5-11-1012,-1-6 180,-22-22-90,19-5-161,16 1 0,2-4 161,-4-26 0,5-9-90,7-6 0,9-3 0,6 0 0,5 5-180,0 25 0,0 1-1259,0-18-1530,0 6 271,0 25 2698,0 22 0,0 16 0,0 7 0</inkml:trace>
  <inkml:trace contextRef="#ctx0" brushRef="#br0" timeOffset="109873">18440 14889 20485,'-16'14'1889,"-1"0"-1619,1 1 0,0 1-180,0 2 0,-1 0 90,1-2 0,0-2 89,1-7 1,3-3 90,6-4-90,2 0 270,4 0-360,0-2-1,6-4 1,4-6 270,25-16-180,-3 7-90,15-9-90,-12 11 0,14 5-90,-13 5 0,9 13 0,-17 10 0,-3 18 90,-5 9-90,-5 13 0,-7 7-342,-11-10 1,-3 0 341,-1-12 0,-2-1 0,-6 14 0,-2-2 0,0-17 0,-1-2 0,-1-1 0,-1-2 45,-1-1 0,0-1-45,-20 19 0,-2-9 0,-10-1 0,15-19 90,-7 0-90,19-16 90,3-2-90,3-2 0,4-5 772,7-3-682,4-1 0,5 1 90,0 1-90,0 0 90,0 2 0,3-3-90,4 3 90,5 0 0,8 4-90,28 9-90,1 6 0,-11 1 0,1 1-843,-4-1 0,0 1 843,3 1 0,1 1 0,0 0 0,0 1-91,-1-2 0,3 2 91,10 4 0,0 1 0,-13-7 0,-1-1-45,7 4 0,1-1-540,-9-7 1,-3-1-405,16 1-91,7-4-269,-23-13-180,-5-7-720,-3-11 2249,-5-11 0,-4-12 0,-2-7 0</inkml:trace>
  <inkml:trace contextRef="#ctx0" brushRef="#br0" timeOffset="111322">19276 14663 19946,'7'-9'4047,"0"0"-2877,-4 0-181,2 2 540,0-1-1259,-3 4 0,4 0 90,-2 19-360,16 40 0,0-8 0,1 4 0,1 1 0,2 0-1333,4 4 1,1-3 1332,-7-19 0,-1-2 0,0-4 0,-1-2 0,15 15 0,-5-16 0,-6-14 0,-2-20 0,-3-14 0,-1-19 0,-4-11 0,-4 8 0,-2-2-246,0-18 246,-3 24 0,0 3 0,-2-1 0,-1 14 2579,2 18-2579,0 24 0,4 31 0,-2-9 0,0 3-559,1 12 0,0 3 559,-2-13 0,0 2 0,0 1-467,-1 3 1,-1 2 0,0 4-74,0 5 0,-1 6 1,-1 1-1,-1-3-676,-1-11 0,0-1 1,-2 0-1,1 2 1216,-1 1 0,1 4 0,-1 0 0,-1-1 0,-1-3 0,-1 1 0,-2-3 0,0-1 0,-1 0 0,0 2 0,0 0 0,0 0 0,-1 0 0</inkml:trace>
  <inkml:trace contextRef="#ctx0" brushRef="#br0" timeOffset="114424">18119 1552 20755,'0'-14'3778,"0"-1"-2879,-5-2 91,-2-3-271,-5-4-89,-2-6-90,-1-8-270,-3-5-270,0-9 0,-4-3-417,-3-6 417,10 30 0,-2-1 0,-1-1 0,-3 0 0,-2-2 0,-2 0-370,-4 0 1,-1 0 369,-3-1 0,-3 0-1305,-3-2 0,-3 1 1305,-5-1 0,-1 1 0,-6-1 0,-2 1-343,14 12 1,-2 0 0,-1 1 342,-4 0 0,0 2 0,-2 0 0,-6-1 0,-1 1 0,-1 1-424,-3 2 0,-2 1 0,0 1 424,13 4 0,0 1 0,-2 1 0,1 1 0,-1 1 0,-1 1 0,0 0 0,-1 2-289,0 0 0,0 1 0,-1 1 0,1 1 289,-1-1 0,-1 2 0,1 0 0,0 1 0,-1 1 0,0 2 0,0 0 0,0 0 8,0 0 1,-1 1 0,1 0-1,0 1-8,-1 2 0,0 0 0,0 1 0,0 1 0,0 0 0,-1 0 0,1 2 0,0 0 0,-1 1 0,1 1 0,-1 1 0,1 1 0,0 0 0,-1 1 0,1 0 0,-1 2 0,2 1 0,-1 1 0,1 0 0,0 1 0,0 1 0,1 1 0,1 1 0,-1 0 0,2 1 0,0 1 0,0 1 0,1 1 0,1 1 0,0 0 0,0 1 0,1 1 0,0 0 0,1 0 0,0 1 0,0 1 0,1 0 0,1 0 0,0 2 0,0-1 0,1 0 0,-1 0 0,1 1 0,1-1 0,1 1 0,0-1 0,1 0 0,0 1-19,3-1 0,0-1 0,0 1 0,0 2 19,-7 8 0,-1 3 0,2 1 0,1 1 0,5-3 0,2 0 0,1 1 0,1 0 0,1-1 0,1 1 0,1-1 0,4 0 0,-3 9 0,4-1 0,7-2 0,4 7 0,7-1 0,2 8 0,6 1 0,2-17 0,4 1 0,1 0 0,3 5 0,3 1 0,1 1 0,2 4 0,3 0 0,2 1 0,-6-16 0,0-1 0,5 2 0,11 5 0,-2-16 0,7 4 0,6 3 0,5 2 0,4 2 0,2 1 0,3 0 0,0 0 0,0-2 0,-1-1 0,-2-3 0,-4-3 0,-4-4-45,14 11 0,-5-7 0,-2-4 0,1 0 1,4 1-1,7 6 45,-17-12 0,4 4 0,3 3 0,3 2 0,2 1 0,1 1 0,1-1 0,0 0 0,0-2 0,-1-2 0,-2-3 0,-1-5 0,-4-3 0,-3-6 0,19 0 0,-5-7 0,-2-7 0,-1-3 0,0 0 0,2 1 0,5 1 0,1-1 0,0-1 0,1-1 0,0 0 0,0-1-28,-6 0 0,-1-1 0,1 0 0,1-1 0,-1-1 0,1 0 0,0-1 28,2 0 0,0-1 0,0-1 0,0 0 0,1-1 0,-1 0 0,1-1-67,0 0 1,1 0 0,0-1 0,0 0-1,0-1 1,0 0 0,0-1 66,-8 0 0,0 1 0,0-1 0,0-1 0,0 1 0,0-1 0,0-1 0,-1 0 0,1 0 0,0-1 0,-1 1 0,0-2 0,1 1 0,-1-1 0,0-1 0,0 1 0,0-1 0,-1-1 0,1 0 0,-1 0 0,0 0 0,0-1 0,0 0 0,0-1 0,6-2 0,1-1 0,-1 0 0,0 0 0,0-1 0,-1-1 0,0 0 0,-2 0 0,-1 0 0,1-1 0,-1 0 0,-1-1 0,0 0 0,-1 0 39,-2 0 0,-1 1 1,-1-1-1,0 0 0,-1-2 1,1-1-1,0-2-39,0-1 0,0-3 0,1-1 0,-1-2 0,0 0 0,-1 0 0,-3 1 0,-2 1 0,1-1 0,-2 0 0,-2 1 0,-2 0 0,0-2 0,1-2 0,5-6 0,1-2 0,0-2 0,-3 0 0,-4 0 0,-7 3 0,-3-4 0,-7 1 0,-4 0 0,-3 0 107,-3 0 1,-4 0 0,-3 0 0,-3 0-108,-4 0 0,-4-1 0,-4 1 0,-3 0 0,-4 0 0,-5 1 0,-2 1 0,-4 0 0,-4-1 0,-3 1 0,-3 1 0,-3 1 0,-5 0 0,-3 2 0,-2 1 0,-3 1 0,8 9 0,-1 1 0,-2 0 0,-1 2 0,0 1-22,-2 1 1,-1 0 0,-1 2 0,-1 1 0,0 1 21,0 1 0,-1 2 0,-1 0 0,1 2 0,-1 1-180,2 1 0,-1 2 0,0 1 0,0 1 0,1 2-293,-12-2 1,0 3 0,1 2 0,0 2-203,2 3 1,0 2-1,1 2 1,0 2 674,3 2 0,-1 2 0,2 1 0,0 2 0,2 3 0,0 1 0,1 2 0,0 0 0,2 2 0,-1 0 0,1 0 0,-1 0 0</inkml:trace>
  <inkml:trace contextRef="#ctx0" brushRef="#br0" timeOffset="124543">17433 7228 21475,'-4'-47'3418,"0"-5"-2429,-4-7-1085,5 26 1,1-2 454,-2-2 1,1-1-90,2-2 0,1-1 0,-2-2 0,0 0-180,2 0 0,0-1-1141,-1 1 0,-1 1 1051,-1 1 0,-1 2 0,-2 1 0,-2 2 329,0 2 0,-4 0-329,-13-9 0,-5 2 0,2 11 0,-2 1-1306,-16-8 0,-5 4 1306,1 11 0,-3 4 0,-9-2 0,-3 1-261,17 8 1,-2 0 0,0 1 260,-4 0 0,-1 0 0,-1 1 0,-1 1 0,-1 0 0,0 2 0,-2-1 0,1 1 0,-1 0 0,2 2 0,-1 1 0,-3 1 0,1 1 0,-5 2 0,0 1 0,3 0 0,12 1 0,2 0 0,-1 1 0,-2 0-103,1 1 1,-3 1 0,-1 0 0,0 0 0,4 1 102,0 0 0,2 2 0,1 0 0,-1 0 0,-2 1 0,-1 0 0,0 1 0,0 1-235,0-1 0,-1 1 0,1 0 0,-1 0 235,1 1 0,0 0 0,0 0 0,1 1 0,1-1 0,0 0 0,1 1 0,0 0 0,-12 3 0,0 1 0,1-1 0,4 0 0,2-1 0,1 1 34,3-1 0,2-1 0,0 1-34,5-1 0,0-1 0,1 0 414,-15 7 0,1-1-414,4-2 0,0 2 0,9-2 0,-1 1 0,2 0 0,-6 4 0,2 0 0,-14 7 0,3 1 0,18-7 0,2-1 0,0 2 0,0 0 0,1 0 0,0 0 0,1 2 0,1 0 0,0 1 0,1 0 0,0 4 0,1 2 0,0 3 0,1 2 0,0 5 0,0 5-165,3 1 0,1 6 0,1-1 165,5-10 0,2-1 0,0 2 0,-4 15 0,0 3 0,3-3 324,6-13 1,3-3 0,2 1-325,0 0 0,2 1 0,2 0 0,0-1 0,1-1 0,3 4 0,3-1 0,4 4 0,1 0 0,0-3 0,1 3 0,2-3 0,2 3-2,0-4 0,3 2 0,1 0 0,0-4 2,3-1 0,2-3 0,1-1 0,1 0 0,1-1 0,4 2 0,0-1 0,4 3 0,0 1 0,-1-4 0,2 3 0,-1-2 0,4 3 0,-2-3 0,3 3 0,2 2 0,-1-2 0,-3-4 0,4 3 0,-3-5 0,3 2 0,-1-2 0,1 3 0,2-2 0,-2-4 0,2-2 0,-1-4 0,2-1-142,4-1 0,1 0 1,2-3 141,4-1 0,2-2 0,1-2 217,5-1 1,3-2 0,0-3-218,-12-6 0,2-1 0,-1-2 0,2 0-150,1-1 1,1 0 0,0-2 0,1-2 149,0-1 0,0-1 0,1-2 0,4-2 0,-9 0 0,4-2 0,2-1 0,0-1 0,-2 0 0,-2 0-148,-1-1 1,-2 1-1,-1-2 1,1 0 0,2-1 147,2-1 0,3-1 0,1-2 0,0 1 0,-2-2 0,-3 1 0,-3-1 0,-2 0 0,-2 0 0,0-1 0,1-1 0,1 0 0,1-2 0,-1 1 0,0-2 0,0 1-121,0-2 0,-1 0 0,0-1 0,0 0 0,0-2 121,-2 1 0,0-1 0,0-1 0,-1-1 0,-1-1-25,-1 0 1,-1-1 0,-1-1 0,0-1 0,-2-1 24,9-10 0,-1-1 0,-2-2 0,-2-2-29,-2-2 0,-2-1 0,-2-2 0,-2-2 29,-8 10 0,-1-2 0,-2-1 0,-2-1 0,-1-1 0,-1-1 0,-1 0 0,-2-2 0,-1 1 0,-2-2 0,-1 1 0,-1 0 0,-1-1 0,-3-1 0,-1-4 0,-3-1 0,-3-4 0,-1-2 0,-1 0 0,-2 2 0,0 4 0,-1 2 0,0 3 0,-2 2 0,-1-1 0,-2-2 0,0 1 0,-1-2 0,-1-2 0,-2 2 0,0 3 0,-1 4 0,-9-17 0,-1 7 0,-3 2 251,1 5 0,-3 3 1,-1 2-702,0 8 0,-1 2 1,-3 4-541,-16-8 1,-5 9-540,-5 10 0,-4 10 1529,16 10 0,-1 6 0,-1 4 0,-6 3 0,0 5 0,-1 2 0,-5 5 0,1 0 0,0 0 0</inkml:trace>
  <inkml:trace contextRef="#ctx0" brushRef="#br0" timeOffset="130465">16767 7703 17877,'0'-5'4047,"0"1"-2607,0 4-361,0-2-539,0-5-360,5 0 89,9-7-89,16 1 0,19-5-90,-17 6 0,5-1-30,5 0 0,5-2 0,0-1-1191,5-2 1,0-1-1,0 1 1161,2-1 0,0 1 0,-2 0-30,-2 0 0,-2-1 0,-4 2-161,2-1 0,-4 1 161,-1 2 0,-1 1-45,-3 1 0,-1 1-225,27-6-306,-10 9-53,-12 3-181,-11 12-1259,-11 19 3215,-19 3-1146,-13 19 0,-19-7 0,-7 3 0</inkml:trace>
  <inkml:trace contextRef="#ctx0" brushRef="#br0" timeOffset="130708">17015 8205 21745,'-39'13'749,"0"1"1,4-2-1,0-1-389,-20 0 0,17-8-180,23-13 90,27-10 89,34-11-1173,-7 8 0,4-2 904,12-5 0,4-3-60,-15 9 0,1-2 0,1 1-364,2-2 0,1-1 1,-1 1 333,-1 1 0,0 0 0,0 0 0,-4 3 0,0-1 0,-1 2-411,13-7 1,-2 1 230,-8 4 0,-3 1-135,-7 3 1,-2-1-226,-4 2 0,-3-2-540,-2-3 1,-3-3 1079,-3-6 0,-2-4 0,-1-5 0,-3-3 0,-3-5 0,1 0 0</inkml:trace>
  <inkml:trace contextRef="#ctx0" brushRef="#br0" timeOffset="133483">13478 4139 14099,'-13'0'2608,"3"4"-1528,0 1 359,0 0 90,2 5-719,1-9-451,0 9 1,6-9-180,-2 3 0,3-4 1079,0 0-1169,3 0 0,5 0 0,16-4 0,-3-1 0,10-4-90,-11 0 90,3 0-90,-3 2 90,11-5 0,8-2-90,4-3 0,4-1 0,-5 3 0,9-1 90,12-2-506,-26 8 1,3 2 415,5-2 0,1 1-505,6 0 1,2 0 504,3 0 0,2 0 0,2 0 0,0 0 0,2 0 0,0 0 0,-1-1 0,0 0 45,-1 0 0,0-1-45,-3 0 0,0 0 0,-4-1 0,0-1 0,-4 2 0,-1-1 0,-4-1 0,-1-1-296,-2 3 1,-1-1 295,-2 0 0,0 0-156,-3 1 1,1 1 155,-3 1 0,1 0 0,-2 1 0,0 0-90,32-5 90,0-1 0,-31 6 0,-1 1 0,1 0 0,-1 0 0,3-1 0,-1 0 45,2 0 0,1 0-45,21-2 0,1-2 0,-12 3 0,-1-1-26,17-3 0,0 0 26,-19 2 0,-1 1 0,2-1 0,-1-1 0,2 1 0,0 0 0,1-1 0,1 1 0,1 0 0,0 0 0,1-1 0,-1 1 0,0 0 0,0-1 0,-2 1 0,0 0 0,-2-1 0,-1 1 0,-2 0 0,-1-1 448,-2 2 0,1 0-448,12-4 0,2 0 0,1 0 0,3 0 90,-10 2 1,1 0 0,1-1-91,2 1 0,1-1 0,-3 0-433,15-2 1,-3 0 432,2-1 0,-2 1 0,-17 3 0,-1 1 44,3 0 0,-1 0-44,2-2 0,0 1 0,1 1 0,1-1 0,2-1 0,0-1-474,1 2 0,0-1 474,1 0 0,1-1 0,1 0 0,0 1 0,1-1 0,0 1 0,0-1 0,0 1 0,-1-1 0,0 0 0,-2 0 0,-1-1 0,-1 2 0,0-1-170,-2-1 0,-1 1 170,0 0 0,0 0 0,-1 2 0,1-1 0,0 2 0,0 0 0,1-1 0,1 2 0,-1-1 0,3 1 0,-4 1 0,3-1 0,1 0 0,2 0 0,0 0 0,1 0 0,-1 1 0,0-1 0,0 1 68,-2 0 1,-1 0 0,-4 1-69,6-2 0,-4 0 0,2 0 0,0-1 0,-1 0 0,-1 0 0,-2 0 0,0 1 44,-1 0 0,-1 0-44,-3 1 0,0 0 0,-2 0 0,-1 0 0,-2 0 0,-1 0 0,-1-1 0,-1 1 470,-1 1 1,-1 0-471,0 0 0,1-1 0,-3 2 0,1 0 224,1 0 1,1 0-225,-2 1 0,1 1 0,0 1 0,1 1 0,0-1 0,-1 0 0,31-1 0,-2-4 0,-8 4 0,-8-2 1007,-7 3-1007,-9-1 558,-7 1-558,-6-3 0,-6 0 0,-3 0 352,-5-1-352,-3 3 0,-6-4 0,-4 2 0,-9-4 0,-17-7 0,-16-3 0,-5 0 0,-7 2 0,10 5 0,-2 0 0,0 1 0,4 1 0,7 5 0,7 3 0,3 4 0,18 0 0,2 0 0,17 0 0,7 0 0,14 0 0,15 0 0,16 0 0,-21 0 0,1 0-210,4 0 1,1 0 209,2 0 0,0 0 0,0 3 0,0 0 0,-2 1 0,-1 0 0,-4 2 0,-1 1 0,29 7-194,-10 2 104,-11 2 180,-9 4-180,-13 3 90,-10 5 0,-10 3 411,-8 6-411,-10 8 0,-9 5-136,11-22 1,-2-1 135,-2 2 0,1 0 0,-1 0 0,1 1 0,1 0 0,0-1 45,0-1 0,1-1-143,-12 28 8,3-11 180,6-8 0,5-11 90,4-7 179,3-11-89,-1-13 378,1-28-558,0-6-90,0-19 0,-2 7 90,-2-2-90,-4-2-143,-5-1 143,-1 3 0,-2 0 0,-1 4 0,1 1 0,1 6 0,3 3 0,2 6 0,3 5 0,1 4 0,2 5 0,2 5 246,4 4-246,-2 4 0,7 3-90,-6 2 90,6 0 90,-2 0-90,-1 4 0,3 3-90,-2 5 90,-1 1-180,3 1-629,-6 6-900,-3 11-450,0-2 2159,1 7 0,-2-12 0,2-1 0</inkml:trace>
  <inkml:trace contextRef="#ctx0" brushRef="#br0" timeOffset="152436">18009 11922 23454,'-5'-65'2878,"-2"1"-2158,-5-1-3816,0 2 3815,-2 1-629,1 1 799,-3 5-889,2 1 0,-2 2 0,-4 0 0,-1-1 0,-7-2 0,13 26 0,-2 1 0,-4-2 0,-1 1 111,-2-3 0,-3 0-111,-2 0 0,-3 1-359,-3-3 1,-2 0 358,-5-2 0,-1 1-531,-7 0 0,-2-1 531,14 12 0,-1 1 0,-2-1 0,-2 0 0,-2 0 0,-1 1-390,-3-1 1,-2 0-1,-1 0 390,-2-1 0,-1 1 0,-1-1 0,-1 0 0,-1 1 0,-4-3 0,13 6 0,-3-2 0,-2-1 0,1 0 0,3 1 0,-1 0 0,2 1 0,1 0 0,-3-2 0,1 1 0,-2-2 0,-1-1 0,1 2 0,3 0-309,-12-5 0,3 1 0,-1 0 309,13 7 0,0 0 0,0 1 0,0 0 0,-3 0 0,1 0 0,-1 1 0,0 1 0,-2-1 0,1 1 0,-1 1 0,-1 0 0,0 0 0,1 1 0,-3 1 0,-2-1 0,-2 1 0,-2-1 0,-3 1 0,-1 0 0,1 0-191,0 1 0,0 0 0,0 0 0,-1 1 0,1 0 191,1 0 0,-1 0 0,0 0 0,2 1 0,0 0 0,6 2 0,0 0 0,1 1 0,2 1 0,3 0 239,-10 0 1,5 1-1,-1 1-239,0 1 0,0 0 0,1 2 0,-1 0 0,0 1 0,1 1 26,-2 0 1,0 0 0,-1 2-27,-1 2 0,0 1 0,0 2 0,-3-1 0,0 1 0,0 2 0,-1 3 0,-1 1 0,1 2 0,-2 1 0,1 2 0,1 1 0,1 1 0,0 1 0,-2 4 0,15-5 0,-3 3 0,0 1 0,1 0 0,2-1 0,1 0 0,2-1 0,1 1 0,-2 1 0,-10 4 0,-2 3 0,1 0 0,4-2 0,2-1 0,3-2 0,1 0 0,0 1 0,-1 0 0,1 0-135,0-1 1,-1 0 0,1 0 134,-1 1 0,0 0 0,0 0 0,-1-1 0,1 1 0,-1 0 195,-2 3 0,0-1 1,-1 1-196,-1 1 0,-1 0 0,0 0 0,-1 1 0,-1 1 0,-3 3 0,9-6 0,-2 1 0,-3 2 0,1 0 0,3-2 0,-2 0 0,3-1 0,-1-1 0,-3 3-136,1-1 0,-3 2 0,-1 0 0,1 0 0,2-3 136,2-1 0,2-2 0,1-2 0,0 1 0,-3 1 0,0-2 0,-1 1 0,1-1-124,-2 1 1,0-1 0,-1 0 0,0 0 123,-2-1 0,0 0 0,0 0 0,-1 0 0,0 1 0,0 0 0,0 0 0,0 0 0,-1 0 0,0 1 0,0-1 0,0 2 0,1 1 0,0 1 0,1 0 0,0 1 0,1 1 0,1 0 0,-1 0 0,2 2 0,0 1 0,1 1 0,1 1 0,0 0 64,1 2 0,0-1 0,1 2 0,1 0-64,0 1 0,1 0 0,1 1 0,0 0 0,1 1 0,0 0 0,0 1 0,1-1 0,2 0 0,0 1 0,0-1 0,1 0 0,2-1 0,1 0 0,0 0 0,1 0 0,2 0 0,1-1 0,1 0 0,1 1 17,-8 10 0,1 1 0,3 0-17,2 0 0,2 0 0,2 1 0,2 0 0,3 0 0,1 1 0,3 1 0,1 1 0,3 1 0,2 4 0,3 1 0,2 1 28,4-12 1,1 1-1,1 1 1,2 1-29,2 4 0,1 1 0,1 0 0,1 1 0,2 4 0,2 0 0,0 1 0,3 0 0,-2-11 0,2 0 0,1 1 0,1 0 0,0-1 17,2 3 1,1-1 0,0 0-1,2 1 1,0-1-18,2 0 0,1 0 0,0 0 0,2 0 0,0 0 0,1 0 0,2 0 0,0 0 0,2-1 0,0 1 0,1-2 0,0 1 0,2-1 0,0 0 0,1-1 0,0-1 0,1 0 0,0-1 0,2 1 0,3 2 0,-2-6 0,2 2 0,2 1 0,1-1 0,0 1 0,0-3 0,-1-2-56,6 7 0,-2-4 0,1-1 0,1 0 1,3 1 55,-7-7 0,3 2 0,1 1 0,1-1 0,1-1 0,-2-2 0,0-4-96,6 2 1,-1-3-1,1-3 1,-1-2-1,3 0 96,1 0 0,2-1 0,1-2 0,0-1 0,2-1-31,1-1 0,2-1 0,1-2 0,1-1 0,0-1 31,-7-4 0,1-1 0,1-1 0,0-2 0,0 0 0,2-1-11,2-2 1,1 0 0,1-2-1,1-1 1,-1 0 0,2-2 10,-8 0 0,2-1 0,-1-1 0,1 0 0,1-2 0,-1 1 0,1-2 0,2 0 0,0-1 0,1-1 0,0 0 0,0-1 0,0 0 0,1-1 0,-7 1 0,0 0 0,1-1 0,-1 0 0,1 0 0,0-1 0,0 0 0,0 0 0,1-1 0,0 0 0,0 0 0,1-1 0,-1 0 0,1 0 0,0 0 0,-1 0 0,2-1 0,0 1 0,-1-1 0,1 0 0,0 0 0,0-1 0,0 1 0,-1 0 0,1-1 0,0 0 0,0 1 0,0-1 0,1 0 0,-2 0 0,1-1 0,0 1 0,-1 0 0,0-1 0,-1 1 0,0-1 0,0 0 0,2 0 0,2 0 0,1-1 0,-5 1 0,1 0 0,2-1 0,2 0 0,0 0 0,1-1 0,-1 1 0,0-1 0,-1 1 0,-2 0 0,-3 1 0,9-3 0,-2 1 0,-3 0 0,0 0 0,0 0 0,0 0 0,1-1 0,3 0 0,-10 2 0,2 0 0,2 0 0,0-1 0,1 0 0,0 0 0,-1-1 0,-1 1 0,-1 1 0,-3-1 0,-2 1 0,9-3 0,-2 0 0,-3 0 0,-1 1 0,-2-1 0,1 0 0,0 0 0,7-2 0,0-1 0,-1 0 0,-1 0 0,0 0 0,-1-1 0,-4 1 0,0 1 0,-1-1 0,-1 0 0,2-2 0,0-1 0,-2 0 0,2-2 0,1-1 0,-1-1 0,-1 0 0,-1 1 0,-3 1 0,3-2 0,-2 0 0,-3 1 0,1-1 0,1-2 0,-3 1 0,2-1 0,0-1 0,-1 0 0,-3 0 0,-5 1 0,12-12 0,-7 1 0,-3-1 132,-2 1 1,-1-1-1,-3-2-132,-4-1 0,-2-1 0,-2-1 0,-2-3 0,-3-1 0,-2-2 0,-2-1 0,-2-2 0,-1-5 0,-6 7 0,-1-5 0,-1-3 0,-1 0 0,-1 4 0,1-5 0,-2 3 0,-1 0 0,1-5 0,-2 10 0,0-3 0,0-2 0,0 0 0,-1 1 0,0 2 0,-1 0 0,0 2 0,0 1 0,-1-3 0,0-3 0,1 1 0,-1-2 0,0-4 0,1 0 0,-1-2 0,0 1 0,-1 0 0,1 7 0,-1 0 0,0 0 0,0-1 0,0 0 0,-1 1 0,1-1 0,-1 1 0,1-1 0,0 0 0,-1 0 0,0 0 0,1 0 0,-1 1 0,-1 0 0,1 2 0,-2-13 0,1 0 0,-1 2 0,-1 1 0,0 3 0,-1 4 0,-1-5 0,-1 5 0,-1 3 0,-1 0-2,1 3 1,-1 1 0,-1 1-1,0 1 2,-4-12 0,-1 2 0,-1 1 225,1 7 1,-1 1 0,-1 2-226,0 5 0,0 2 0,-2 2 0,-9-12 0,-3 4 0,0 10 0,-3 6-425,-2 7 0,-4 7-1015,-3 8 1,-2 7 1439,-5 5 0,-1 7 0,-5 7 0,0 4 0,-3 5 0,-1-1 0</inkml:trace>
  <inkml:trace contextRef="#ctx0" brushRef="#br0" timeOffset="213066">11796 9457 16168,'-24'-7'5037,"2"3"-4767,-1 0 0,3 1-91,0-1-89,-2 1 90,-3 1 0,-1 2 0,-3 0 0,-1 0 0,-4 0-90,-3 0 90,-27 0 0,12 0-135,15 3 0,-1 0 45,-21 5-258,25-1 1,0 2 212,-3-2 0,-2 2-329,-3 0 0,-1 2 329,-3 0 0,-1 0-419,-4 2 1,0-1 508,-4 2 0,-1 0-45,-1-1 0,-4 1 29,0 1 1,-5 2 0,3 0-60,14-4 0,2 0 0,-2 2-386,1-1 0,-2 1 0,0 0 1,4 0 354,1 1 1,2-1 0,1 1 0,0 0 0,0 0 0,0 0-1005,-19 10 1,1 0 1019,0-1 0,0 0-45,1 1 0,0 0-72,0-2 0,0-1 117,1 1 0,0 0-45,1-2 0,1 1 0,3-2 0,0 1 0,9-3 0,-1 2 0,2-2 0,-4 2 0,2 1 0,-9 6 0,3 0 194,19-9 0,3 1-194,-22 22 90,5 2-90,16-10 0,1 1 0,7-9 0,0 1 0,-7 9 0,1 0 0,-13 14 90,1-2-90,-1-1 45,10-15 0,-2 1 539,-2 2 1,-2 0-495,-10 9 0,0-1-45,10-9 0,1-1 34,2-2 0,1-3 11,-11 13-90,3-1 704,2 1-704,5 0 90,3 0 82,10-13 0,-2 2-82,-1 4 0,-1 2-45,0 0 0,0 1-1008,0 1 0,1 0 1007,5-7 1,1 0-45,0 0 0,0 1 1100,-1 0 1,1-1-1056,0 2 0,-1 0-45,1 0 0,0 2 45,0 0 0,-1 0 0,0 2 0,0 0-207,0 1 0,-1-1 207,1 1 0,-1-1-45,1 0 0,0 0 45,1 0 0,0-1 0,-1 0 0,1 0-45,1 0 0,-1 1 45,1-2 0,0 0 0,1 0 0,1 0-45,0-1 0,0 0 44,1-1 1,0 1-45,0 1 0,1 0 45,0 0 0,2 1-149,0 0 1,1 2 148,-1 14 0,1 3 0,2 4 0,2 1-45,0-1 0,0 0 945,4-2 0,1-3-945,1-14 0,0-1 0,0 1 0,2 1 0,0 2 0,1 0 0,3 3 0,1 0 0,1 3 0,2 0 0,2 2 0,1 0 0,0 2 0,2 0 0,0 0 0,1 1 0,-1-2 0,2 2 0,-2-6 0,1 4 0,0-4 0,2 9 0,0-1 0,-2-8 0,0 2 0,-1-2 0,2 4 0,-1-2 0,0 1 0,2 0 0,0 0 0,0 1 0,2-1 0,1 0 0,1 0 0,1 0 0,0 0 0,2 0 0,1-2 0,1-1 0,0 0 0,1-1 0,1-1 0,1-1 0,0-2 0,1 0 0,-1-3 0,3 1 0,-3-6 0,2 1 0,0-2 0,5 5 0,0-1 0,-6-6 0,2 1 0,-1-2 0,5 3 0,-1-3 0,2 1 0,1 0 0,3 1 0,1-1 0,2 0 0,2 0 0,0 0 0,1-1 0,1 0 0,0-1 0,-1 1 0,1-1 0,0-2 0,0-1 0,-1 0 0,3 0 0,-2-5 0,4 0 0,-1 0-414,-10-5 1,-1-1-1,2 0 414,12 4 0,4 1 0,-2-3 0,-13-5 0,-1-1 0,0-1 0,1 0 0,2 0 0,-1-1 0,2 0 0,1 0 0,-1-1 0,3-1 0,0 0 0,1-1 0,1 1 0,1-1 0,0 0 0,2-1 0,0-1 0,0 0 0,1 1 0,1-1 0,0 0-370,1-2 0,1-1 0,-1 0 370,1 2 0,0 0 0,0-1 0,0-3 0,1 0 0,-1 1 0,-1 1 0,0 1 0,3 0 0,-1-2 0,4 0 0,0 0 0,-3 1 0,2 1 0,-2 1 0,2 0 0,-4-2 0,3 0 0,0 1 0,-5-1 0,0 2 0,-3 0 0,-1-1 0,2-1 0,0 0 0,0-1 0,2 1 0,0-1 0,1 0 0,1 0 0,1-1 0,0-1 0,0 0 0,2-1 0,3-1-365,-11 0 0,4-2 0,1 0 1,0-1-1,-4 0 365,1-1 0,-2-1 0,0 0 0,2-2 0,0 1 0,3-2 0,1 0 0,-2-2 0,-4 0-130,-2-2 1,-3 0-1,-2-2 1,0-1 129,1-1 0,0 0 0,0-2 0,3-4 0,3-5 0,4-3 0,1-3 0,0-1 0,-4 3-168,1-2 1,-2 1 0,0-1 0,2-2 167,-10 5 0,3-2 0,0-1 0,1-1 0,-3 1 0,-3 1-40,7-7 1,-4 0 0,-1 1 0,-1-2 39,1-1 0,0-1 0,-1-1 0,-1-1 0,-1-1 0,0-1 0,-2-1 0,0 0 0,-8 8 0,-1-1 0,0 0 0,-1 0 0,0-1 0,-1-1 0,0 0 0,-1 0 0,0-1 0,-1 0 0,0 0 0,-2-1 0,1 0 0,-1-1 0,-1 1-72,6-13 0,-1 1 1,0-1-1,-1 1 72,-2 1 0,0 1 0,-1 0 0,-1 0 0,-1 2 0,0 0 0,-1 1 0,0 1 0,-2 3 0,-1 0 0,0 1 0,0 1 0,4-13 0,0 2 0,-1 0 0,-3 6 0,0 0 0,-1 1 132,-2 4 1,0 0 0,-1 2-133,-1 3 0,-1 1 0,0 0 0,4-15 0,-1 1 0,-2 3 0,0 1 0,-3 2 0,-2 0 479,0-1 0,-2-1-479,-1-2 0,-1-1 0,-1-2 0,0-6 0,-3 14 0,-1-6 0,0-1 0,-1 3 140,0-8 1,-2 3 0,0-5-141,1 2 0,-2-5 0,1 1 0,-2 3 209,-3-5 0,0 4 0,-2 0-209,1 0 0,-2-1 0,0 1 0,-1 2 0,-1-1 0,-1 2 0,-1 1 0,-1 1 0,-1 0 0,-1 3 0,0 0 0,-2 1 0,-1 1 0,0 2 0,-3 1 88,1 1 1,-2 2-1,-5-2-88,-1 3 0,-5-2 0,-2 1 0,-2 0 0,3 8 0,-2 1 0,-1 0 0,-1 0 0,0 1-211,0-1 1,-1 1 0,0-1-1,-1 2 1,-1 1 210,-2 0 0,-1 1 0,-1 2 0,0 1 0,2 1 0,-2 1 0,1 2 0,0 1 0,0 0-53,-2 1 1,-1-1 0,0 2 0,0-1 52,-2 1 0,1-1 0,-1 1 0,-1 0 0,1 1 0,-1 0 0,-1 0 0,1 0 0,-2 0 0,0 0 0,-1 1 0,1-1-56,-2 1 1,0 0 0,0 0 0,0 0 55,-2 0 0,1 0 0,-1 1 0,-1 0 0,1 0 0,-1 1 0,0-1 0,0 2 0,0-1 0,0 1 0,0 1 0,0 0 0,0 0 0,-1 0 0,1 1 0,-1 0 0,2 1 0,0 1 0,0 1 0,1 0 0,0 0 0,2 1 0,-2 1 0,-4 1 0,9 3 0,-4 1 0,-1 1 0,-1 1 0,1 0 0,2 2-195,0 0 1,2 1-1,0 1 1,0 0-1,-4 2 195,-1-1 0,-4 2 0,-1 0 0,-1 1 0,2 1 0,2 2 0,0 2 0,2 2 0,1 1 0,0 1 0,-1 0-31,-3 2-1,0 1 1,-1 1 0,0 1 0,1 1 31,7-2 0,0 2 0,0 0 0,0 1 0,-1 0 0,1 1-46,-2 2 0,0-1 0,0 2 0,0 0 0,-1 1 1,1 0 45,-2 1 0,1 0 0,0 1 0,-1 0 0,-1 2 0,-3 2-19,8-3 0,-2 1 0,-2 1 0,-1 1 0,-1 1 0,1 0 1,0 0-1,3-1 0,1-1 19,-2 2 0,1-1 0,3-1 0,-1 0 0,1 1 0,-1 1 0,-3 1-60,5-2 0,-3 0 0,-1 2 0,-1 1 0,1-1 0,0 1 0,2-1 0,2-1 0,3-1-195,-6 5 0,3-2 0,3 0 1,1-1-1,0 1 0,0 0-90,0 1 0,1-1 0,0 1 1,0 0-1,1 0 0,0 0 345,-7 7 0,0-1 0,1 1 0,0 0 0,1 0 0,2 0 0,0 0 0,1 0 0,1 1 0,0-1 0,1 0 0,0 1 0,0-1 0,0 0 0,0 0 0</inkml:trace>
  <inkml:trace contextRef="#ctx0" brushRef="#br0" timeOffset="-203182.73">28044 4813 19226,'-31'-21'2159,"-1"1"-1979,-3-5 0,-1 0-90,-1 0-1,0 2 1,-1 3 0,1 2 90,-3 2-90,1 1-90,-1 1 90,-3 2-45,11 6 0,-2 1-45,-22 0 0,19 3 0,-1 0 0,-21 2 0,0 6-335,-2 2 335,2 5 0,20-2 0,0 0 0,-16 5 0,21-6 0,2 1 0,-4 3 90,3 1-90,3 1 0,3 5-90,1 1 90,0 3 0,-1 4 0,-1 1 335,0 4-335,-1 0-90,1 6 45,8-9 0,0 1-45,-9 21-133,9-17 1,1 0 222,-6 16 0,-3 1 0,4-4 0,5-16 0,1 0 0,-8 14 0,9-15 0,0-1 0,-6 14 0,-3 3 0,-1 4-332,-1 2 332,-1 5 0,10-16 0,1 4 0,2 1 0,1 2 0,0-2 0,0 0 0,5-2 0,1-3 90,-3 16-90,4-17 0,0-1 0,-4 22 0,7-23 0,1 0 0,-4 17-90,7-1 90,-2 3 45,3-17 0,0 1-135,-4 23 90,4-24 0,-1 0 0,-8 17 0,8 0 0,-8 0 0,6-15 0,1 1 0,-2-11 0,0 0 0,2 12 0,0 0 0,-2 15 45,4-19 0,0 3-45,0 0 0,0 1 0,0 1 0,0 0-1273,2-2 0,0-1 1273,0-9 0,0-2 0,2 2 0,0 0-161,0 2 1,0-1 160,1 0 0,0 0 0,0-1 0,1 0 45,0 0 0,0-2-135,6 33 90,0-5 117,-3-21 1,2 1-73,1 1 0,1 0-90,0-2 0,1 0-725,1-2 0,0-2 770,11 13 0,2-1 2403,3-1-2313,-7-14 0,1 0-90,13 15 45,-12-17 0,-1-1-45,12 6 90,-1-2-90,-1-5 90,17 10 0,-11-11-90,-12-11 0,1-1 0,17 4 90,5-4-90,3-3-33,6-6 33,0-3 0,-28-3 0,1-2 0,-1 0 0,1-2 45,1 0 0,1-3-45,15-8 0,2-8 30,-14 1 0,-1-3 0,2-5-10,10-10 1,2-5 0,-3-2-21,-7 4 0,-3-1 0,0-1 30,0-6 0,-2 0 0,-2 0-357,-8 10 0,-1 2 0,-2-1 327,2-1 0,-1 0 0,0 0 0,0-1 0,0-1 0,0 0-274,-1 1 1,0-2 0,1 1 243,-1-1 0,0 0 0,3-2 30,0-1 0,2-3 0,0 0 0,-1 3 0,2-3 0,-2 2 0,2-1-250,-1 3 1,1-2 0,0 1 0,-1 4 249,-2 2 0,-1 4 0,0 1 0,12-17 0,-1 2 390,-2 4 0,-1 2-390,-3 2 0,-1-2 0,6-12 0,-3-1 0,-9 12 0,-2 0 45,4-12 0,-2-1 0,-12 13 0,-2 2 0,-1-4 0,-2-1 0,-1-4 0,-2 0-45,-1-3 0,-2-1 45,-1-4 0,-3 0-90,-2-3 0,-2-1 45,0 21 0,-1-1 0,-2-2-41,-2-3 0,-4-3 0,0 0 1,0 2 40,-1-2 0,-1 3 0,-1-2-56,0 2 0,-1-2 0,0 0 0,0 4 56,-1 4 0,1 3 0,0 1 0,-11-19 0,-1 3 285,1 3 0,-1 2-285,0 5 0,-1 2 0,0 1 0,-1 3 0,1 3 0,-5 1 134,4 8 1,-5 0 0,-1 2-135,-4 4 0,-2 3 0,0 1 0,1-1 0,-1 2 0,-1 3 213,1 4 1,-1 3-1,3 2-213,-5 2 0,2 2 0,0 2 0,1 0 0,1 1 0,1 1 0,1 3 0,0 0 652,3 1 1,-3 2-653,-15 10 0,-1 3 0,13-3 0,0 4-93,6-1 0,-1 2 1,2 2 92,-5 10 0,3 3-45,-1 6 0,-1 5 67,13-10 1,0 5-1,0 1 1,2-1-23,-2 5 0,2-2 0,0 4-401,1 0 1,-1 2-1,2 1 1,2-2 400,1 2 0,4-2 0,0 1 0,0 1 0,1-1 0,0 1 30,2 0 0,0 0 0,1 0-30,2-1 0,0 0 0,1 4-416,1-1 1,0 5 0,1 0-1,1-3 416,-1 6 0,2-2 0,1 3 0,0-5 0,2 4 0,-1-1 0,2-3-243,0 4 1,2-4 0,1 0 242,1 1 0,1 0 0,3 4 0,1-15 0,1 2 0,0 2 0,2-1 0,-1-3 0,1-1 0,1-2 0,0-1 0,2 3-105,3 10 0,2 3 1,1-1-1,1-6 105,2-5 0,2-5 0,1-1 30,1-1 0,2-2 0,1-2 30,1-3 0,0-2 0,2-2 30,15 14 0,5-3 178,-5-12 0,3 0 0,2-4-238,2-5 0,1-4 0,0 0-30,0-1 0,0-1 0,-1-5 30,-1-5 0,-1-4 0,-2-4-30,5-3 0,-3-5 0,4-3 0,0-3 0,0-1 0,0-4 0,1-3 0,-1-3 0,1-3 0,-2-3 0,1-3 0,-1-2 571,0-5 0,-2-2-571,-16 13 0,-1-2 0,-1-1 77,0-1 1,-1-1-1,0-2-77,0-2 0,-1-2 0,0-1 0,-1-2 0,0-1 0,-1-1 0,0-3 0,-2-1 0,0-1 107,0-3 1,0 0 0,-2-1-108,1-2 0,-1 0 0,-1-1-177,1-1 1,-2-1-1,1 0 207,-2-1 0,1 0 0,-1 0-236,0-1 1,-1 0 0,0 0 235,-1 1 0,-1 0 0,0 0-30,-2 1 0,0-1 0,0 1 30,-2 1 0,-1-1 0,-1 1-133,-2 0 0,-1 0 1,-2 0 102,-1 1 0,-2-1 0,-1 0 23,-2-1 0,-1 1 1,-2-1-24,-2 1 0,-2 0 0,-1 1 0,-2 0 0,-1 0 0,-2 1 0,-3 2 0,-1 1 0,-3 0 0,-2 3 0,-2 1 0,-3 2 0,-2 2 0,-2 1 0,-2 2 0,-4 2 0,-1 1 0,-3 2 0,-1 2 0,-3 2 0,0 2 29,-2 1 1,-2 3 0,0 1-30,0 2 0,-1 2 0,-1 1 0,0 2 0,1 1 0,-1 2 0,0 1 0,0 3 0,0 1 0,1 0 0,-1 2 0,0 2 0,1 2 0,0 1 0,-4 3 0,1 3 0,-5 2 0,1 1 0,2 2 0,-3 1 0,1 1 0,-1 2-21,3 1 0,-2 1 0,0 2 1,5 2 50,-1 4 0,5 2 0,1 2-30,-1 2 0,2 2 0,1 4 30,0 2 0,1 4 0,2 2 60,0 4 0,1 3 0,2 2-46,8-8 1,0 2 0,1 0 0,1 2-70,-1 3 1,2 2 0,-1 0 0,2 2 69,-2 2 0,1 1 0,1 1 0,-1 1-23,1 1 1,1 2-1,0-1 1,0 1 22,1 0 0,0-1 0,0 2 0,0 4 30,4-8 0,-1 4 0,0 2 0,0 0 0,1 0 0,1-4-149,2-2 1,0-2 0,1-1-1,0 2 1,0 1 118,-1 2 0,1 3 0,-1 2 0,0-1 0,2-2 0,2-4 0,0 7 0,2-3 0,1-2 0,1 0-167,1 0 1,2-1 0,0 0 0,1 0 166,1-4 0,1 0 0,0 0 0,2-1-44,2-2 0,1 0 1,2 0-1,0-1 29,4 13 0,1-1 0,2-1 136,2-3 1,2-1 0,5 2-167,3-6 0,5 3 0,1-2 0,-1-3 0,3 2 0,1-4 0,2 0 165,-1-4 0,4 1 0,0-1 0,0-6-165,2-3 0,0-5 0,2-3 30,0-1 0,2-2 0,0-2-30,0-2 0,0-2 0,4-3 0,-1-4 0,4-3 0,0-2 0,-2 0 0,1-1 0,-1-2 0,1-1 0,14-2 0,2-1 0,-4-4 0,2-3 0,-3-4 579,1-1 1,-2-3-580,-1-1 0,-2-2 0,0-4 0,-1-1 0,0-1 0,-2-2 0,1-4 0,0-3 204,0-2 0,-1-2-204,-16 8 0,-1-1 0,0-1 0,1-4 0,0-1 0,-1-2-97,3-5 1,-1-3-1,0-2 97,-8 8 0,-1 0 0,0-2 0,-1-1-137,3-4 0,-2-2 0,1 0 0,0-1 137,1-3 0,-1 0 0,0-1 0,1 0 0,-1-1 0,0 1 0,0-2 0,2-3-30,-5 9 0,1-2 0,1-3 0,0 1 0,-1 1 0,-2 2-204,-1 2 0,-1 2 1,-1 1-1,0-1 1,1-2 233,0 1 0,1-3 0,0-1 0,-1 0 0,0 2 0,-4 3-23,3-6 1,-3 3-1,-2 2 1,0-2-69,0 1 0,-2-1 0,-1 0 0,0 0 68,-2 0 1,-1 0-1,0 0 1,-2-1 22,-2 1 0,0-1 0,-2 0 0,-2 0-23,0-1 1,-3 0-1,0 0 1,-3 0 22,0 0 0,-2 0 0,-2 0 0,-2 1 0,-1 0 0,-2 0 0,-2 1 0,-2 0 0,-1 2 0,-2 1 0,-2 0 0,-1 2 0,-11-15 0,-3 3 0,-3 2 0,-3 2 0,-3 2 0,-2 3 0,10 13 0,-1 1 0,-2 2 0,-4 0 0,-3 2 0,-5 0 0,-2 1 0,1 2 0,1 2-23,0 0 1,2 2-1,-1 1 1,-3 2-17,2 0 1,-4 1-1,0 1 1,0 2-1,4 3 39,-14 0 0,2 6 0,1 2 0,0 2 0,-1 2 0,0 3-92,-1 3 1,0 2 0,1 3 91,-2 2 0,1 2 0,1 3 0,0 2 0,0 2 0,-2 7 0,14-1 0,-3 5 0,0 2 0,1 2 0,4-2 0,-2 2 0,4 0 0,1 2 0,-2 3-67,0 2 1,-1 4-1,-1 2 1,3 0 0,4-2 66,2 4 0,4-1 0,2 0 0,0 1-41,0 2 0,0 1 0,1 0 1,0 1 40,1 0 0,1 0 0,0 1 0,1 0 0,1-2 0,0 1 0,1 0 0,0 0 0,2 0 0,0 0 0,0 0 0,1-1 0,1 1 0,0-1 0,1 0 0,1 0 45,0 1 1,2-1-1,0 0 1,2 1-46,0-1 0,1 0 0,1 0 0,2 1 128,1-3 1,1 1 0,1 0 0,2 4-129,3-1 0,1 4 0,2 2 0,1-2 0,1-3 0,1-1 0,1-2 0,1-1 0,2 2 74,0-1 1,2 1 0,0 2 0,3-3 0,0-4-75,8 9 0,2-4 0,2-2 0,2 0 0,3-2 0,1-1 0,1-2 0,3-1 0,1-2 0,1-2 0,2-1 0,5 0-33,0-4 1,5 1 0,1 0-1,-1-4 33,2 1 0,0-2 0,3-1 0,-3-3 0,3 0 0,0-1 0,-3-3 194,1-5 0,-2-2 1,0-3-195,0-1 0,0-3 0,3-1 0,14 0 0,5-3 0,-4-2 0,-14-2 0,-3-1 0,1-1 0,13-2 0,3-1 0,-5-2 0,1-4 0,-3-2 0,1-4 0,-2-4 0,0-1 0,-1-4 171,-1-3 1,0-5-172,-4-3 0,2-5 0,-1-5 22,-11 5 1,0-3 0,-1-2-1,0 0-22,1-2 0,0 0 0,-1-2 0,-2-1-77,0-6 0,-2-1 0,-1-1 0,-3 1 77,-7 7 0,-2 1 0,-1 0 0,0-1 22,1-3 1,-1-1-1,-1 0 1,1 0-23,0-2 0,-1 0 0,0-1 0,0 1 0,0-1 0,-1 0 0,0 0 0,0 0 0,0 0 0,-1 1 0,-1-1 0,1 0 0,-2 0 0,0 0 0,0 0 0,-1 1 265,-1 0 0,0 2 0,-2-2 0,-1-4-265,-3-1 0,-1-4 0,-2-2 0,-3-1 0,-2 0 15,-3 9 0,-2 0 0,-2-1 0,-1 0 0,-2-1 0,-2-1-168,-1 0 0,-1-1 0,-3-2 0,0 1 0,-2 0 0,-1 2 0,1 3 153,-3 0 0,0 2 0,0 1 0,-2 1 0,-2 3 0,-1 0-117,-5-5 0,-4 0 0,0 3 0,-1 3 0,2 5 147,-11-9 0,0 7 0,-1 2-30,-1 2 0,-2 2 0,0 2 0,0 3 0,-1 2 0,0 2 178,-1 3 0,0 2 0,-1 3-178,1 2 0,0 2 0,-1 3-30,1 2 0,-1 3 0,0 1 47,2 2 1,0 1 0,-3 5 4,-2 6 1,-4 6-1,-1 2 1,4 0-53,-5 2 0,3 2 0,-1 3 138,2 3 1,-3 3 0,1 3 0,6 1-109,-2 6 0,5 3 0,0 6 18,9-1 0,-2 5 0,1 4 0,1 1 0,3-3-90,5-7 1,3-1 0,0 1-1,1 0 1,-2 4 86,0 2 0,-2 3 0,0 2 0,1 0 0,1 0 0,2-3 3,2-1 0,2-1 0,1-1 0,1 0 0,-1 1 0,1 0 0,0 0 0,0 0 0,1 0 0,0 0-20,0-1 1,1 0 0,0 1-1,-1 1 1,2 3 16,-1 4 0,-1 3 0,1 2 0,1 2 0,0 0 0,3 0-15,3-7 0,2 1 0,0 0 0,2 0 0,-1 1 0,1 0 0,1-1-107,-2 0 0,1 0 0,0 0 1,1-1-1,0 1 0,2-1 1,2 0 106,2 6 0,1 0 0,1 0 0,3-2 0,1-2 0,2-3 41,4 5 0,2-5 1,2-1-1,3-1-41,0-1 0,3-1 0,1-1 0,2-1 0,2-2 0,2-1 0,1-1 0,2-2 0,1-1 0,1-1 0,2-2 0,1-2 0,1-1 0,2-2 0,2-1 0,0-2 0,15 9 0,1-2 0,2-3 0,2-4 0,2-3 0,1-2 0,0-3 0,2-2 0,0-3 0,0-3 0,1-2 0,0-3 0,0-2 0,0-2 0,-1-3 207,-1-2 0,-1-2 0,-1-2-207,-1-2 0,-1-2 0,0-2 0,-3-3 0,-1-1 0,-1-3-45,-1-2 0,0-2 1,-2-2 44,0-3 0,-2-1 0,0-3 0,1-2 0,-1-2 0,-1-1 0,2-3 0,-1-2 0,-1-1 0,2-4 0,0-1 0,-1-2 0,-10 9 0,-2-1 0,1-1 0,-1-1 78,2-2 1,-1-2 0,0-1 0,-1 0-79,1-3 0,-1 0 0,0-1 0,-1-1 0,2-2 0,-2-1 0,1-1 0,-1 0 0,-1-1 0,-1 0 0,0-1 0,-1 0-77,0-1 0,0 0 1,-2-1-1,0-1 77,-2 1 0,0-1 0,-2-1 0,0 0 0,-2 1 0,0-1 0,-2 0 0,-1-1 0,-1 0 0,-1-1 0,-2-1 0,-1 1 0,-3 0 0,0 0 0,-3-1 0,-1 0-23,-3 0 1,-1-1 0,-3 0-1,-3 0 45,-2 1 1,-2-1-1,-4 0 1,-2 1-23,-3 0 0,-3 0 0,-2 1 0,-4 1 0,-2 0 0,-4 1 0,-2 1 0,-2 1 0,5 13 0,-2 1 0,-1 0 0,-2 2 0,0 0-18,-2 1 0,0 1 0,-2 0 0,0 2 0,-1 0 40,-9-6 1,-1 0-1,-1 3 1,0 1-23,0 2 0,-1 2 0,0 2 0,0 1-150,1 2 1,-1 2-1,0 2 1,0 1 149,1 4 0,0 1 0,-1 2 0,1 2 0,0 1 0,1 2 0,-1 2 0,0 2-25,-15 0 0,-1 4 1,1 3 24,2 3 0,0 3 0,-3 6 0,13 4 0,-2 4 0,-2 4 0,1 1 0,4 1 0,-2 2 0,2 3 0,2 1 0,-3 4-31,0 2 0,-2 3 0,-1 2 0,2 2 0,5 1 31,8-4 0,4 2 0,1 1 0,1 1 0,0 0 0,-1 3 0,1 1 0,0 1 0,1 1 0,0 0 18,1 1 0,0 2 0,0 0 0,2 0 0,0 0-46,1 0 0,1 0 1,1 0-1,0 1 1,1-1 27,2-1 0,0 1 0,1 0 0,0-1 0,2 1 0,1-2 0,1 0 0,0 0 0,2 0 0,0 1 38,-2 10 0,1 0 0,1 0 1,2 0-39,2 0 0,1 0 0,1 0 0,3 0-60,1-1 1,1 0 0,3 0-1,0 0 60,2 0 0,1 1 0,2-1 0,2 0 0,1-1 0,1 0 0,2-1 0,1 0 55,1-1 0,0 0 1,2 0-1,1-2-55,1-1 0,2 0 0,1-1 0,1-1 0,0-2 0,1 0 0,1-1 0,2-1 0,1-2 0,0 0 0,2-1 0,2-1 0,9 12 0,3-2 0,1-1 178,1-4 1,1-2 0,5-1-179,1-5 0,4-1 0,3-1 0,0-2 0,0-5 0,3-2 0,-1-2 0,1 0 0,-1-1 0,-1-1 0,1-1 0,-1-4 0,-5-4 0,1-2 0,-2-3 0,-3-3 0,19-1 0,-4-5 0,-2 0 0,0-4 383,-1-2 0,-1-3-383,-1-1 0,-2-4 0,0-2 0,0-3 0,0-2 0,-1-2 0,0-6 0,0-2 523,3-4 0,-1-4-523,-16 8 0,-1-1 0,0-2 61,3-3 0,0-3 0,0-1-91,3-4 0,0-2 0,-1-3-119,-9 9 0,0-2 0,-1 0 1,0-2 80,2-3 1,0-1-1,0-1 1,-1-1-190,0-3 1,0-1 0,-1 0-1,0-2 234,0 0 1,-1-1 0,0-1-1,-1-1 0,0 0 1,-1-1 0,-1-1-1,-1 1 23,-1-1 0,-1 0 0,-1-1 0,-1 0 0,-1-1 0,-1 1 0,-1-2 0,-1 1 0,-3-1 0,0 0 0,-2-1 0,-1 1 0,-2 1 0,-1 0 0,-2-1 0,-4-3-132,-5 9 0,-2-3 0,-2-3 0,-2 1 0,-1 2 0,-1 2 132,-2-10 0,-3 3 0,-1 1 0,-4-3 0,1 13 0,-1-3 0,-2-1 0,-1 1 0,-2 3 0,-1 4 0,-7-4 0,-3 4 0,-2 2 0,-2 2-73,0 1 0,-2 1 0,-2 2 0,-1 1 73,1 2 0,-2 2 0,-1 1 0,0 2 20,-1 2 0,-1 2 1,-1 2-1,0 1-20,-1 2 0,0 1 0,-1 1 0,-1 3 0,-1 1 0,0 2 0,-1 2 0,-1 1 0,0 1 0,-1 2 0,0 2 0,-1 1 36,0 3 1,0 0 0,-1 3 0,1 1-37,0 3 0,0 0 0,0 3 0,0 2 22,1 3 1,1 1-1,0 2 1,2 3-1,-1 3 1,1 2-1,1 2 1,2 3-23,0 2 0,1 1 0,1 5 0,0 4 30,6 0 0,0 5 0,0 3 0,0 2 0,2-1 0,2-2-12,0 0 0,3-1 0,1-1 0,1 2 0,-2 2 12,0 3 0,-1 3 0,0 2 0,1 0 0,3-2 0,2-1-11,-2 7 1,4-1 0,3-2 0,0 2 2,1 0 1,1 1-1,1 0 1,2 0-23,1 1 0,1 1 0,1 0 0,2 0 0,2 0 0,1 0 0,2 0 0,0 1 0,2 0 0,0 1 0,1-1 0,2 0 0,2 0 0,2-1 0,0 0 0,2 0 0,0-1 0,1 0 0,1 0 0,2-1 0,1-2 0,2 0 0,0 0 0,2-2 0,0-1 0,1-2 0,2 0 0,0-1 51,1-2 0,1-1 0,1-1 0,4 2-51,3-2 0,3 2 0,2 0 0,1-1 0,-1-3 0,0-1 0,1-3 0,0-1 0,3 2-15,0-2 1,3 1 0,0 1-1,1-2 1,-1-5 14,13 7 0,-1-5 0,1-1 0,0-1 0,1-2 0,1 0 0,-2-3 0,1-2 0,0-1 0,-2-3 0,0-1 0,-1-3 267,-1-1 1,-1-3-1,-1-2-267,-1-2 0,-1-3 0,0-1 411,20 1 0,0-5-411,-2-4 0,0-4 0,0-3 0,1-4 0,1-4 0,0-3 0,-20 3 0,1-1 0,-1-2 46,3-1 0,0-2 0,0-2-46,2-3 0,0-1 0,0-2 215,3-4 0,0-2 0,0-2-215,-12 7 0,0-2 0,1-2 0,-2 0-207,3-5 0,-2-1 0,1-2 0,-1-1 207,0-4 0,0-2 0,0-2 0,-2-1 0,-6 7 0,-1-1 0,0-1 0,-1 0 0,0-2-207,-1-2 0,0 0 0,0-2 0,-2 0 0,0 0 189,-1-2 0,0 0 0,-2 0 0,0-1 0,-1 0 0,-1 0 0,0-1 0,-2 0 0,-1-1 1,-1 1 17,-1 0 0,-2 2 0,0-2 0,-2-1 0,-3-3-101,-2 5 1,-3-3 0,0-2 0,-2-1 0,-1 0-1,-2 2 1,1 3 100,-3-8 0,-1 2 0,-1 1 0,-2 0 0,-2-3-66,0 8 1,-1-2 0,-1-2 0,-2 1 0,-1 0-1,-1 3 1,-2 4 83,-6-6 0,-2 5 0,-3 2 0,0 1 0,-3 1-51,-1-1 0,-2 1 0,-1 0 0,-2 2 1,0 2 32,-2 0 0,-1 2 0,-2 2 0,0 0 0,-1 2 2,0 2 1,-1 1-1,-1 1 1,-1 2 0,0 2 15,0 2 0,0 2 0,-2 1 0,1 2 0,-1 1-18,-12-3 0,0 3 0,-1 2 0,0 3 0,-1 3 0,0 3 0,-1 3 0,0 2 0,0 2 0,0 3 0,0 2 0,0 3 0,-1 2 0,1 4 0,-1 2 0,1 2 0,-1 2 0,1 3 0,0 2 0,1 2 17,13-2 1,0 1 0,0 2 0,1 1 0,1 1-18,0 2 0,0 1 0,1 2 0,1 0 0,0 2 0,2 1 0,-1 1 0,2 1 0,1 1 0,0 1 9,1 1 1,1 1-1,1 1 1,1 1 0,0 0-10,2 0 0,0 2 0,1-1 0,0 1 0,2 1 0,0 0 0,1 0 0,1 1 0,1 0 0,1 1 0,0 0 0,2 1 0,0 0 0,1 0 0,1 1 0,-4 12 0,0 1 0,3 0 0,1 1 0,6-12 0,1 1 0,2 0 0,0 1 0,2 0 0,1 1 0,1 0 0,1 0 0,2 1 0,0 0 0,2 0 0,2-1 0,0 2 0,2-1 0,0 0 0,2 0 0,2 0 0,0 0 0,2 0 0,1-1 0,2 13 0,2-1 0,2 0 0,2-1 0,1-1 0,2-1 0,2 0 0,1-2 0,2-1 0,2-2 0,1 0 0,2-1 64,1-2 1,1-1 0,2-1 0,1-1-65,0-3 0,2 0 0,2-2 0,4 2-26,3-2 1,5 1-1,3 0 1,-1-1 0,-1-4 25,0-1 0,-1-3 0,0-1 0,3 1 0,0-3 0,2 2 0,1 0 0,0-3 0,-3-5 154,11 3 0,-2-6 1,-1-3-155,-1-1 0,0-3 0,0-3 0,-4-3 0,-1-2 0,4-5 0,-5-5 0,3-3 0,0-3 0,-4-1 0,3-3 0,-3-1 0,2-4 0,-4 0 0,2-2 0,0-2 0,-5-1 0,2-4 0,-5-3 0,1-2 0,2-3 0,0-2 0,-1-2 0,2-3 0,-1-3 0,0-2 0,-10 8 0,0-3 0,-1 0 0,0-2 57,2-4 0,-1-1 0,0-2 0,-1-2-57,2-4 0,-2-2 0,1-1 0,-1-2-55,-6 9 1,0-1 0,0-1 0,-1 0 0,0-2 54,0-2 0,-1 0 0,0-2 0,-1 0 0,-1 0 0,1-1 0,-1 0 0,-1-1 0,0-1 0,-2 1 0,0 0 0,-1 0 0,-1-1 0,-2-2 0,-2-3 0,-4 4 0,-2-3 0,-1-3 0,-2-1 0,-1 0 0,-1 2 0,-2 3-85,0 2 1,-2 2 0,-1 2 0,-1 0 0,-2-2-1,-1-1 85,-1-4 0,-2-2 0,-1-2 0,-2 0 0,-1 1 0,-2 3 0,-2 5-22,-6-5 1,-2 5-1,-3 2 1,-1 1-1,-2 1 22,-1 2 0,-1 0 0,-1 1 0,-2 2 0,-1 1 0,0 2 0,-2 3 0,0 0 0,-1 2 0,-2 2 0,1 2 0,-1 2 0,-1 1 0,0 2 0,-2 2 0,-9-5 0,-2 3 0,-1 2 0,-1 3-10,0 3 1,-1 2 0,0 4 0,-1 2 9,0 3 0,0 2 0,-1 3 0,0 3 0,1 5 0,0 3 0,0 3 0,0 3 40,0 4 1,1 2 0,0 5 0,2 3-41,-1 5 0,1 5 0,2 4 0,1 2 0,10-5 0,1 3 0,2 2 0,0 1 0,1 1 0,1 4 0,1 1 0,1 2 0,2 0 0,0 2 0,2 2 0,1 0 0,1 2 0,2 1 0,1 0-13,1 1 0,2 1 0,1 1 0,2 0 0,1 1 13,2 1 0,1 1 0,1 0 0,2 0 0,2 1 22,1 0 1,1-1-1,2 0 1,2 3-1,2 2-22,4-6 0,2 3 0,1 3 0,3 0 0,0-1 0,1-1 0,0-4-34,2 7 1,1-3 0,2-1 0,1 0 0,2 2 33,-1-10 0,1 3 0,1 1 0,2-1 0,0-1 0,2-3 0,1-5 0,9 11 0,3-6 0,2-3 0,1-1 0,1-3 0,2-1 0,1-3 0,1-1 0,0-5 0,2-1 0,0-2 0,1-2 101,-1-3 0,1-1 1,0-3-1,0-1-101,14 2 0,1-3 0,-1-3 179,-2-5 1,-1-2-1,1-5-179,-3-4 0,0-4 0,-1-5 0,-1-4 0,-2-4 0,-1-4-60,0-7 0,-3-5 0,-1-3 30,0-9 0,-1-5 0,-3-4 7,-8 7 1,-3-1 0,0-3 0,-1-2-23,1-4 0,-1-3 0,-1-2 0,-1 0 9,-5 9 0,-1 0 0,0-2 0,-2 0 0,1 0 36,-2-2 0,0 0 0,-1-1 0,0 0 0,-3-1-18,0 0 0,-1 0 0,-2 0 0,-1 0 0,-1-1 18,-2 1 0,-1 0 0,-2-1 0,-1 1 0,-2 0-41,-2 2 1,-1 0 0,-2 0-1,-1 1 1,-2 0 62,-4-9 1,-1 1 0,-3 1-1,-3 3-52,0 5 0,-3 1 0,-2 3 1,-2 3 59,-10-6 0,-3 4 0,-4 7 30,-2 10 0,-2 6 0,-3 8 130,-4 7 1,-1 8 0,-1 7-131,-3 6 0,-1 8 0,1 5 85,13-2 0,0 3 1,1 3-1,1 2-145,0 2 0,1 3 0,1 2 0,2 1-65,1 2 0,1 2 0,2 2 0,2 0 65,2 1 0,2 1 0,2 2 0,2 0 0,3 0 0,2 1 0,3 1 0,2 0-70,4-1 0,2 1 1,2 0-1,4-1 70,3 16 0,5 0 0,5-1-21,6-3 0,5-1 1,4-2 20,3-4 0,5-2 0,7-3 0,6-8 0,8-2 0,3-4 0,-2-4 0,4-3 0,-1-5 0,4-4 0,-2-4 0,5-3 0,0-4 0,-4-8 0,3-11 0,-4-8 0,-2-5 0,3-4 0,-2-6 0,-2-4-23,-14 6 1,-1-3-1,-2-2 1,-1-1 22,-1-3 0,-2-2 0,-2-2 0,-1-1-23,-2-2 1,-2-2-1,-2-1 1,-2-1 44,-4-1 1,-2-2-1,-3 0 1,-2-1-46,-4 1 1,-2-2-1,-3 1 1,-4 0 44,-4 0 1,-2 0-1,-5 1 1,-2 2-1,-4 3 1,-3 1-1,-3 1 1,-3 4-23,-14-9 0,-6 4 0,-4 7 0,-6 8 0,-5 7 0,-3 7 0,11 11 0,-2 5 0,-1 5 0,0 3 0,-5 4 0,0 5 0,-2 5 0,-1 7-59,15-1 0,-2 6 1,-2 3-1,1 2 0,0 2 1,2 0-1,4-1 59,2-1 0,2 1 0,2-1 0,1 2 0,0 2 0,-1 2 0,0 2 0,-2 4 0,-1 1 0,2 2 0,2 0 0,4 0 0,5-2 0,3 5 0,5-1 0,4 0 0,3 0 0,1 0-70,0 11 0,4 1 1,3-1-1,4-1 70,4-3 0,4-1 0,3-1 0,5-2-11,3-4 0,4-1 1,3-2-1,3-3 11,3-4 0,2-2 0,4-2 0,1-4 104,4-3 0,2-3 0,2-3 1,1-3-105,17 1 0,2-6 0,0-5 0,-14-6 0,1-3 0,-1-4 0,1-3 0,-2-3 0,1-3 0,-2-4 0,0-2 0,1-4 0,-2-3 0,-1-3 0,-1-2 0,-1-2 0,-2-3 0,-1-3 0,-1-6 0,-7 2 0,-1-6 0,0-3 0,-2-1 0,-1 0 0,-3 3 76,5-11 0,-3 1 1,-3-1-1,-1-3-76,-2 1 0,1-5 0,-2-1 0,-4 2 0,-5 4 0,-6 6 0,-5 2 0,-3 2 0,-3 2 0,-5-11 0,-5 2 0,-5 4 294,-3 9 1,-5 4-1,-5 6-294,-3 8 0,-4 5 0,-5 11 0,-9 15 0,-6 12 0,-1 6 0,4 2 0,8-2 0,4 3 0,0 2 0,-1 5-89,-2 3 0,-3 4 0,1 4 0,2 0 0,6 1 89,3 4 0,5 0 0,4 2 0,3 5 0,5 0 0,2 5 0,4 3 0,2-2 0,3-3-38,3-2 1,3-3 0,3 0 0,3 2 37,2-3 0,2 3 0,2-1 0,3-2 0,5-6 106,12 4 1,7-6-1,3-5-106,2-3 0,2-3 0,4-5-35,1-6 1,3-5 0,2-5 34,1-4 0,1-5 0,1-6-90,2-5 0,1-6 0,-2-5-158,3-6 1,-1-6-1,-2-4 45,-13 4 1,0-4 0,-1-2 0,-2-2 44,1-4 1,-1-3-1,-2-1 1,-2-3 57,0-3 0,-1-3 0,-2-1 1,-3 0 99,0-3 0,-3-1 0,-2-1 0,-2 0 112,-3-1 0,-2-2 1,-3 1-1,-3 0 68,-3 3 0,-3-1 0,-2 1 0,-5 2 8,-2 3 0,-3 1 0,-4 2 0,-3 2 51,-9-8 1,-4 3 0,-7 6-264,-4 10 1,-5 5 0,-4 7 23,-4 9 0,-4 8 0,0 7 0,-7 8 0,-1 8 0,0 5 33,14 1 0,0 4 1,0 3-1,2 2-33,-1 5 0,0 2 0,2 3 0,2 2 0,1 2 0,2 3 0,2 1 0,3 2 69,3 0 0,1 1 0,3 3 1,5 4-70,6 0 0,3 4 0,3 2 0,2 0 0,3-4 0,1-3 0,3-1 0,3-2 0,3 2 0,4 11 0,2 2 0,5-2 0,5-8 0,7-10 0,5-6 0,3-5 94,2-4 1,3-4 0,3-6-95,1-5 0,3-4 0,1-7 0,1-5 0,1-5 0,-1-6 0,1-7 0,0-5 0,-2-5-191,0-5 0,-2-6 1,-3-3 100,0-7 0,-4-4 0,-2-2 116,-10 9 0,-2-1 0,-2-1 0,-2-1-49,-2-3 1,-2-2 0,-1 0-1,-3-1 23,-2-1 0,-2-1 0,-2 0 0,-3 0 67,-3 0 1,-2 0 0,-3 1-1,-2 0 68,-3 2 0,-2 1 0,-3 1 0,-4 2-105,-8-11 0,-5 2 0,-6 6-30,-3 7 0,-5 5 0,-3 6-31,-6 7 0,-4 6 0,-2 6 31,11 10 0,-1 3 0,-1 4 0,-1 3-141,-3 4 0,-1 4 0,0 2 0,1 3 141,-2 3 0,-1 3 0,2 3 0,0 2 0,2 1 0,0 2 0,2 4 0,2 6 0,13-5 0,-1 5 0,2 2 0,1 2 0,3 0 0,2-3 0,-3 9 0,3-2 0,4 1 0,2 3 0,3-1 0,1 4 0,2 1 0,5-1 0,6-5 0,9 10 0,8-5 0,6-1 135,1-4 1,6-3 0,7-3-136,7-10 0,7-2 0,3-5 0,-2-4 0,3-3 0,-1-6 0,4-5 0,0-5 0,4-4 0,0-4 0,-4-8-50,2-12 1,-5-9 0,-1-5-131,-9 4 0,-1-3 0,-1-3 0,-1-2-43,0-4 0,0-3 0,-2-3 0,-2-1 151,-5 5 0,-1-1 0,-1-2 0,-1-1 0,-2-2-37,1-4 1,-2-1-1,-1-2 1,-1 0 0,-2-2 93,-3 7 0,0 0 0,-2-2 0,0 0 0,-2-1 0,-1 1-104,-1-2 0,0-1 1,-2 0-1,-2 0 1,0 0-1,-1 0 179,-1 1 0,-2-1 0,0 1 0,-2 0 0,0 0 0,-3 2-80,-1-9 0,-2 1 0,-2 1 0,-1 2 0,-3 1 128,0 4 0,-2 1 0,-2 2 0,-1 1 0,-3 3 29,-6-7 0,-3 3 0,-2 2 0,-3 5-2,-1 4 0,-3 3 0,-2 4 0,-2 4-113,-1 5 1,-2 3-1,-2 4 1,0 5-23,-1 4 0,0 3 0,-1 5 0,0 5 0,0 5 0,-1 5 0,2 4 0,1 5 26,0 6 0,1 6 0,2 4 0,2 2-26,8-2 0,3 3 0,1 1 0,1 3 0,2 2 0,0 3 0,1 3 0,2 2 0,2 0 0,2 2 0,1 2 0,2 1 0,1 2 0,2 0 0,2 1 0,2 1 0,2 1 0,2 0 0,2 1 0,1 0 0,4-10 0,0 0 0,2 1 0,1-1 0,2 0 0,2 0-53,1 11 0,3-1 1,2 0-1,2 0 0,1-1 53,2-1 0,2-1 0,1 0 0,2-1 0,2-2 0,1-3 0,2-1 0,2-1 0,1-2 0,1-1 0,1-4 0,0-2 0,2-1 0,2-1 0,0-3 48,7 5 0,3-2 1,1-4-1,0-3-48,-1-5 0,0-4 0,2-2 0,-1-5 0,12 0 0,-1-5 0,1-8-30,-5-7 0,0-6 0,-2-7 114,-3-7 0,-2-7 0,-3-4-234,-2-6 0,-2-6 0,-4-3 30,-1-7 0,-3-3 1,-4-3 102,-7 11 0,-2-2 1,-3-1-1,-1-1-6,-1-4 1,-3 0 0,-2-2-1,-2 0 0,-1-4 1,-2-1 0,-2-1-1,-2 0 41,-2 10 0,0 0 0,-3-1 0,0 0 0,-1 0 18,-2 0 0,-1-1 0,-1 0 0,-1 0 0,-2 2 36,-1-1 0,-2 1 0,-1 1 0,-1 1 0,-2 1 18,-7-8 0,-2 2 0,-2 2 0,-3 4 0,0 5 0,-2 4-1,-3 3 1,-2 5 263,-16-1 0,-2 7 0,-3 11-353,0 9 0,-2 11 0,1 8 0,14 2 0,1 5 0,1 6 0,-1 6-79,7 3 1,-1 7 0,1 5-1,0 1 1,3 1 0,2-2 78,2-1 0,2 0 0,3 0 0,0 2 0,0 3-91,1 3 0,-2 3 1,1 3-1,3-1 1,2 0-1,6-3 91,2 8 0,6-1 0,4-2 0,4 0 0,2 1 0,3 0 0,3-1 0,4-1 0,3-3 0,3-1 0,3 0 0,3-3 0,3-3 0,3-1 0,3-2 0,3-3 62,2-4 1,2-1 0,4-4-1,0-3-107,3-3 0,1-3 0,2-4 0,1-4-113,1-3 1,2-3 0,1-4 0,-1-4-1,2-5 1,0-3-1,0-4 1,0-3-46,1-4 1,-1-3 0,0-4-1,-1-3-140,1-4 1,-1-4 0,-2-3 0,0-2 198,-10 4 0,0-1 0,-2-2 0,0-2 0,-2-1 54,1-4 0,-1-2 0,-2-2 0,-1-1 1,-1-1 53,0-4 0,-2-1 0,-1-2 0,-2-1 0,-2-1 27,-4 9 1,-2-2-1,-1 0 1,-1-1-1,-1 0 1,-2 1 98,1-12 0,-1 0 0,-2-1 0,-3 1 0,-1 0 56,-3 4 0,-2 0 0,-2 0 1,-2 1-1,-2 1 146,-4-7 0,-3 0 1,-4 2-1,-4 4 41,-3 7 0,-2 2 0,-5 3 0,-4 5-153,-2 5 0,-5 4 0,-3 4 0,-3 5-180,-5 6 0,-3 4 0,-3 6 0,0 4 11,5 5 0,0 3 1,-2 3-1,0 4 0,0 1-11,-4 4 0,-1 3 0,0 3 0,0 3 0,0 1 0,9-1 0,1 1 0,-1 3 0,1 0 0,1 2 0,0 1 0,1 0 0,1 0 0,0 2 0,1 2 0,0 2 0,1 3 0,2 3 0,-1 4 0,1 3 0,0 1 0,3 1 0,1-2 0,4-1-19,-3 5 0,3-1 0,2-1 0,3 2 0,0 3 19,3-1 0,-1 3 0,1 2 0,3-1 0,5-1 0,6-3 0,6 4 0,7-2 0,4-2 0,5-1 0,1-1 0,3 0 0,6-2 0,8-2 0,8-2 0,9-2 0,5-1 0,2-4 0,-1-3 0,1-2 0,1-4 0,2-4 0,4-2 0,-8-6 0,3 0 0,3-1 0,0-4 0,-1-2 0,-3-6-23,12-5 1,-2-7-1,-1-5 1,0-2-181,1-3 1,-1-3 0,-1-3-1,-1-3 23,1-3 0,-2-3 1,-1-3-1,-2-3 72,-11 5 0,-2-2 0,0-2 0,-2-2 0,-1-1 54,-1-3 0,-1-2 0,-1-1 0,-3-2 0,-1-2-12,-1-2 1,-2-2-1,-2-2 1,-3-1-1,-1-1 84,-2-2 0,-2-1 0,-2-1 0,-3 0 0,-2-1 36,-3 0 0,-2-1 0,-2 0 0,-3-1 0,-2 2 72,-2 1 0,-3 0 0,-2 1 0,-2 0 0,-4 2 17,-1 3 1,-3 0 0,-2 1 0,-2 2 0,-4 2 13,-8-9 1,-4 3-1,-4 2 1,-4 4-126,-4 4 1,-3 3 0,-4 3-1,-2 4-32,8 9 0,-2 2 0,-1 3 0,-2 2 0,0 3 0,-2 2 0,-2 3 0,0 3 0,-1 2 0,1 4 0,-2 1 0,0 4 0,-1 3 0,2 2 0,-1 4 0,1 4 0,-1 2 0,1 4 0,1 3 0,2 3 0,-1 4 0,1 3 0,1 3 0,1 3 0,3 1-14,7-3 0,2 1 1,0 2-1,2 1 0,1 2 1,1 1 13,2 2 0,0 2 0,2 1 0,1 1 0,2 1 0,2 1-2,0 1 0,3 2 1,1 0-1,1 2 1,3 0-1,1 0 2,1 2 0,3 1 0,1 1 0,2 0 0,2 1 0,2-1 0,1 1 0,2 1 0,2 0 0,2 0 0,1 0 0,2 0 0,2-1 0,1 0 0,2 1 0,2-1 0,1-1 0,1 0 0,2-3 0,2 1 0,1-2 0,1 0 0,2-1 0,1-1 0,2-3 0,0 0 0,2-2 0,2 0 0,1-1 0,1-2 0,6 6 0,2-1 0,2-3 0,1-1 0,2-2 0,0-4 0,1-1 0,2-3 0,0-1 0,2-3 45,-1-4 1,1-1 0,1-2 0,0-3-1,1-2-45,10 1 0,2-3 0,-1-4 0,0-4 0,-2-4 0,-1-3 0,0-4 0,0-5-45,-3-4 0,-1-4 0,0-4 0,-2-5-45,-2-5 0,-1-5 0,-3-3 1,-1-4-24,1-8 1,-3-3-1,-1-4 1,-3-2 40,-5 4 0,-2-1 0,-2-2 0,0-2 0,-1-1 42,-4 5 0,0-1 0,-2-1 0,0-1 0,0-1 0,-2 0 15,1-4 0,-1 0 0,0 0 0,-2-2 0,0 1 0,-1-2 0,0-1 0,-1-1 0,-1 0 0,-1-1 0,-1 0 0,0-1 45,-2 0 0,0 0 0,-2-1 0,0 1 0,-1-1 0,-1 1 15,-2 1 0,0 0 0,-1 1 0,-1-1 0,-1 2 0,-1 0 45,-2 3 0,0 0 0,-2 1 0,0 1 0,-2 0 0,-1 2 17,-2-5 1,-1 0 0,-2 2 0,-1 2 0,-3 2-48,-4-5 0,-3 1 0,-3 4 1,-3 5-61,-9-4 0,-4 6 0,-5 11 169,-2 12 1,-4 10-1,0 10-169,-6 13 0,-1 13 0,1 8 0,9 3 0,1 7 0,1 5 0,1 3 0,5-2 0,1 4 0,0 2 0,1 3 0,2 1 0,3-3 0,1 1 0,1 3 0,1 0 0,0 2 0,1 1 0,4-6 0,0 2 0,1 1 0,0 1 0,2 0 0,-1 1 0,2 0-51,0 2 1,0 1 0,2 0 0,0 1 0,1 0 0,0 0 0,2 0 50,1 0 0,0 0 0,1 1 0,1 0 0,0 0 0,2-1 0,1 1-64,2-4 0,0 1 1,1 0-1,1-1 0,1 0 1,1 0-1,2-1 64,0 6 0,1 0 0,1-1 0,2 0 0,1-1 0,3-1 0,1-5 0,1-1 0,2 0 0,2-2 0,1 0 0,1-1 0,4 6 0,2-1 0,2-2 0,2-1 0,2-3 62,7 8 0,3-3 0,4-3 0,1-3-62,1-5 0,2-3 0,2-3 0,2-3 0,-1-6 0,2-2 0,1-3 0,1-4 117,14 0 1,2-5-1,0-7-117,-3-6 0,0-6 0,0-6 0,-2-7 0,-1-6 0,-3-6 0,-13 0 0,-2-3 0,-1-3 0,-2-4 9,2-6 1,-2-4 0,-1-4 0,-1-2-82,-6 5 0,0-2 0,-1-2 0,-1-2 0,-1 0-18,-3 3 0,0 0 0,-1-1 0,0-2 0,-1 0 0,0 0 90,1-3 0,0-2 0,-1 1 0,0-2 0,0 0 0,-1 0-124,-1-2 1,1 0 0,-1-1-1,-1 0 1,-1-1 0,0 0 97,-3 9 0,0 0 1,-1 1-1,-1-2 0,0 0 1,-2-3-1,-1-1 0,-2 1 1,-2-2 0,0-2-1,-2-2 1,0 0 0,-1 0-1,-1 1 1,0 2 0,-1 4 50,0-3 1,-1 2 0,-1 3-1,-1 0 1,-1 0 0,0-1 0,-3-2 26,1 0 0,-2-2 1,0-3-1,-2 1 1,0 0-1,-3 4 1,-1 3-1,-2 6 83,-11-16 0,-4 7 0,-3 6 0,-4 4-2,-1 8 0,-3 3 0,-2 6 0,-4 6-133,-1 7 0,-3 7 0,-2 5 0,0 6 7,-5 8 1,-1 7 0,1 6-1,0 5-7,8 2 0,1 3 0,0 5 0,0 2 0,2 3 0,6-3 0,0 3 0,1 3 0,1 1 0,1 1 0,1 2 0,-2 4 0,1 3 0,2 1 0,0 2 0,2 0 0,1 2 0,4-7 0,2 2 0,0 1 0,1 1 0,1 0 0,1 0 0,2 1 0,-1 1 0,2 1 0,0 0 0,2 1 0,1 0 0,0 0 0,2 0-38,1-1 0,1 0 0,0 1 0,2-1 1,1 0-1,1 0 0,1-1 38,1 7 0,1-1 0,1 0 0,1 0 0,3-1 0,2-2 46,0 7 1,2-2-1,2 0 1,5-1-1,7-1-46,5-7 0,6 1 0,4 0 0,2-3 0,2-2 0,0-5 0,7 6 0,0-5 0,4-4 0,5-2 0,2-5 0,4-1 0,3-3 0,0-5 0,-2-8 0,1-9 0,-2-8 0,1-5 0,-2-4 0,2-4 0,-1-5 0,-1-4 0,-1-3 22,2-6 0,-2-3 0,-2-4 0,-1-4-94,-9 3 0,-1-2 0,-2-3 0,-1-2 0,0-2-162,0-4 0,-1-2 0,-1-2 0,-2-2 1,0 0-52,-6 5 0,0-1 0,-2-1 0,0 0 0,-1-2 1,-2 1-46,0-3 0,-1-1 0,-1-1 0,-2 0 1,0 0-1,-2-1-120,-1-1 0,0 0 0,-2 0 1,-2-1-1,0 0 0,-2 1 434,-2 0 0,-1-1 0,-2 1 0,-1-1 1,-1 1-1,-2 1 0,-2-8 0,-2 1 1,-2 0-1,-1 0 0,-2 1 0,-2 3 0,0 0 1,0-1-1,-1 1 0,1 0 0</inkml:trace>
  <inkml:trace contextRef="#ctx0" brushRef="#br0" timeOffset="-199845.73">28543 2189 22194,'-14'0'1440,"0"0"-901,0 8-89,-1 4-90,-5 9 0,0 2 89,-5-3 1,3-8-180,1-4 0,5-14-180,8-7 0,11-16-90,16-13 90,17-12-405,-11 23 0,3-1 315,4-2 0,1 2 0,5-1 0,2 2 0,0 3 0,1 3 0,0 6 0,0 4 0,-2 4 0,-1 5 0,26 16 18,-19 22-18,-27 31 0,-21-19 0,-8 3-1580,-9 10 1,-7 3 1579,4-13 0,-3 1 0,-2 0 0,-3 4 0,-2 1 0,0-1-356,-2 2 1,0 0 0,-1 0 385,2-5 0,1 0 0,0-2 35,3-4 1,1-1 0,0-3 69,-7 10 0,2-5-26,7-7 1,3-4 70,-11 10 2213,19-20-2393,18-21 1598,20-18-1598,23-14 0,-13 10 0,3-1 43,9-2 0,3 0-43,5-2 0,3 1-401,2-1 1,0 2 85,-1 1 1,0 1-361,-4 1 1,-2 2-465,-6 1 1,-1 2-256,-5 0 0,-1 1 1394,-6 0 0,-1-1 0,20-19 0,-5-3 0</inkml:trace>
  <inkml:trace contextRef="#ctx0" brushRef="#br0" timeOffset="-199609.73">29615 1909 21745,'11'-40'989,"1"0"0,-2 2 1,0 2-630,6-22 179,-4 18 1,-2 30 270,-5 34-91,-2 42-479,-4-11 0,-1 11 0,-2 0-1010,1-7 1,-2 0-1,1 4 770,0-12 0,0 4 0,0 1 0,-1 0 0,1-3 0,-2 5 0,0-1 0,0-1 0,-1 0 0,1 1 0,0 1 0,-1-1 0,0 0-158,1-2 1,-1 0 0,1 0 0,-1-2-173,-3 14 0,1-1 0,-1-2-460,2-7 1,0-3 0,-1-1-66,-2 13 1,0-4-325,3-15 1,0-5 1178,-1 3 0,8-41 0,5-26 0</inkml:trace>
  <inkml:trace contextRef="#ctx0" brushRef="#br0" timeOffset="-199327.73">29619 2221 20849,'2'-63'869,"0"1"1,0 4-1,2 2-644,1 8 0,2 1 171,0 9 1,1 2-38,12-14 92,6 23-1,10 27 0,13 27-315,-19-2 0,1 6-508,4 8 1,1 4 432,-10-9 0,0 2 0,0 2-427,0 5 0,0 2 1,-1 1 396,1 4 0,-1 1 0,-1 2-570,-1 3 1,-1 2 0,-1 0 539,-1 2 0,0 0 0,-2 0 0,-1-2 0,-1 1 0,-2-1-284,-1-4 0,0 0 0,-2-2 134,-2-4 0,0-2 0,-1-1-210,2 14 0,-2-3 10,-3-11 0,-1-4-909,-6 20 686,-11-31-1945,-13-28 2518,-11-32 0,15 4 0,-1-4 0,-2-7 0,-1 0 0</inkml:trace>
  <inkml:trace contextRef="#ctx0" brushRef="#br0" timeOffset="-199128.73">29599 2348 20755,'-36'-38'1049,"0"1"1,3 2-1,3-1-779,5 4 0,5-1 90,-5-26-90,31 3 0,27 4-503,-4 25 0,9 2 233,8 1 0,9 1 0,-1 2-699,-10 5 1,0 1 0,3 0 428,0 1 0,2-1 0,1 2 0,-3 1-570,-1 2 1,-2 3 0,-2 0 796,19-3 1,-2 1 0,-6 1 0,-2 1 0,-5 0-1,0 0 1</inkml:trace>
  <inkml:trace contextRef="#ctx0" brushRef="#br0" timeOffset="-198528.73">30919 1656 21835,'-5'-16'2878,"1"0"-2338,8 0-361,1 2 1,4 7 0,4 9 90,3 18-90,6 21-135,-9-11 0,-1 3-421,2 9 1,-2 2 465,1 6 0,-3 0-45,-1 5 0,-2-1 0,-2 0 0,-2-1-45,0-4 0,-2-2-107,-1-6 1,0-3 465,0 23 1,0-18-90,0-16-90,0-18-90,-5-22 810,3-25-810,-3-26-90,4 19 0,2-2-567,1-9 1,1-2 566,1 14 0,0-2 0,2 0 0,2-3 0,1 0 0,1 0 0,1-2 0,2 0 0,2 0 0,1 3 0,1 0 0,2 1 0,0 4 0,2 1 0,2 2-396,13-11 1,5 5 395,2 10 0,4 8-45,0 10 1,2 9 44,0 9 0,0 10 0,-4 7 0,-4 7 0,-5 5 0,-7 6-136,-8 1 1,-7 3 180,-8 0 0,-7-1-45,-8-2 0,-6-1 0,-3-4 0,-4-4 90,-27 17-8,2-21-82,8-15 1288,13-21-1288,12-14-225,19-6 0,6-4-764,9-24 168,-2 20 1,2 1-2148,6-10 3050,-11 18 0,-13 14-1,-11 12 1</inkml:trace>
  <inkml:trace contextRef="#ctx0" brushRef="#br0" timeOffset="-197887.73">28868 4396 23544,'-34'-13'2428,"10"-5"-1888,16-7-90,18-2-181,17-5 1,24 3-180,-13 12 0,5 2-1081,15-2 1,6 0 1020,-11 5 0,3-1 0,3 0-644,-6 2 1,2-1 0,1 0 0,3 0 613,-5 1 0,2 0 0,2 1 0,0-1 0,1-1-321,-4 2 1,1-1-1,1 0 1,1 0-1,0 0 1,1 0 320,4-1 0,0 0 0,2 0 0,0 0 0,0 0 0,0 0 0,-9 1 0,0 0 0,0 1 0,1-1 0,0 0 0,2 0 0,1-2-10,-4 1 0,3-1 0,0 0 0,2-1 0,0 0 0,0 1 0,-2-1 0,-2 0 0,-2 2-205,10-4 1,-3 2 0,-2-1-1,0 1 1,0-1 0,2 0 188,-2-1 0,3 0 0,1-1 1,0 0-1,-3 1 0,-3 0 1,-5 1-77,5-3 0,-5 2 1,-3 0-1,-2 0-198,7-3 0,-3 0 0,-4 0 170,4-2 0,-7 1-1400,3-7 949,-55 18 581,-41 20 0,2 3 0,-5 4 0,-8 4 0,0 0 0</inkml:trace>
  <inkml:trace contextRef="#ctx0" brushRef="#br0" timeOffset="-197615.73">29432 4858 22734,'-43'24'1229,"-1"0"0,6-3 1,4-1 29,-6 5-359,34-16-900,46-16 0,0-4 0,7-3-1074,-3 2 0,4-1 0,2 0 1074,-3 0 0,1 0 0,3 0 0,0-1-465,9-1 0,2-1 0,1 0 0,2 0 465,-8 2 0,2 1 0,0-1 0,1 0 0,1 1-285,-8 0 0,1 1 1,0 0-1,1-1 0,0 1 1,0-1 284,0 1 0,1-1 0,0 1 0,0 0 0,0-1 0,-1 0-229,10-2 0,0 0 1,0 0-1,-1-1 1,-1 1 228,-3 0 0,0 0 0,-1 0 0,-1 0 0,-1 0 0,-3 0 0,-2 1 0,0-1 0,-1 1 0,-1-1-36,6-1 1,0-1-1,-2 1 1,-1-1-415,9-3 0,-1 0 1,-4 0 123,-7 2 1,-3 1-1,-2-1-753,11-4 0,-4-1 1079,-13 5 0,-3 0 0,10-9 0,-15 5 0</inkml:trace>
  <inkml:trace contextRef="#ctx0" brushRef="#br0" timeOffset="-196411.73">28908 823 21025,'-6'-33'3238,"0"-3"-2698,10-12 0,4-4-181,6-3-179,3 5-90,1 13 0,-2 23 0,3 28 90,1 31-135,-7-10 0,0 3-490,3 9 1,0 3 444,4 6 0,1 0 45,1 3 0,1 0-45,1-1 0,1 0 0,-2-4 0,1-2 0,-2-4 0,1-3 0,-3-5 0,0-3-46,-2-4 1,1-3 45,13 18-180,-3-10-360,-5-11-449,-2-13-181,-5-6-449,-7-8 250,-4-8 1369,-17-4 0,-6-11 0,-12-2 0</inkml:trace>
  <inkml:trace contextRef="#ctx0" brushRef="#br0" timeOffset="-196010.73">29140 1398 18686,'-53'-4'4138,"6"1"-3688,4-6-180,13 4-1,9-1-89,11 3 90,14 1 0,12 12 0,17 5-90,14 12-180,10 5 45,-26-16 0,1 2-45,0 1 0,-1 0-137,-2 0 0,0 1 137,23 18 90,-11-1-90,-5-8 0,-7-4 0,-5-13 0,0-4 0,-2-18 0,3-11 0,-1-19 90,1-19-100,-14 24 1,0-1 144,0-3 0,-2-1 0,-1 0 0,-1 0 45,-3 3 0,0 1 0,0-27-90,-4 13-90,-8 12 0,-8 11 90,-18 13-180,-21 12-282,18 8 0,-3 3 237,-9 7 1,-2 2-649,-5 5 0,-2 2 333,17-4 1,0 1-1,0 1-480,1-1 1,0 2 0,0 0 929,3 2 0,0 1 0,1-1 0,-14 13 0,1 0 0,4 0 0,-1 1 0</inkml:trace>
  <inkml:trace contextRef="#ctx0" brushRef="#br0" timeOffset="-183158.73">10534 1185 23813,'-21'-9'2609,"3"-2"-2159,9 0-1,6-3-179,12-2 90,11-2-90,17-2 0,16 1-663,-20 11 1,3 3 392,5 2 0,3 3 0,6 4 0,2 3-499,4 5 1,2 3 498,4 5 0,2 4 0,-20-7 0,0 2 0,0 1-924,2 3 0,0 0 0,0 1 924,1 1 0,0 1 0,-1 1 0,0 0 0,0 0 0,-1 0-294,-1 0 1,-1 0-1,0-1 294,-4-2 0,-1 1 0,-1-2-39,13 9 0,-3-2 39,-7-5 0,-2-1 304,-2 1 0,-3-1-304,7 5 2599,-6 1-2599,-42-26 1464,-5-6-1464,-23-11 813,0-1-813,-9 3 0,-10 4 0,-6 3-151,26 3 1,-1 2 150,0 2 0,-1 2 0,-1 0 0,0 2 0,2 2 0,-1 2 0,-8 5 0,1-1 0,-15 6 0,26-9 0,3-1 0,3-4 0,15 3 0,8-4 0,18 5 0,14-2 0,26-4 0,-17-3 0,6 0-514,10-1 1,9-2 0,-3 1 513,-9-1 0,-2 1 0,3-1 0,-1 0 0,4 1 0,-1-1 0,-3 0 0,-1 0 0,-3 0 0,-1-1 0,17 0 0,-3-1-203,-7 2 0,-3 0 203,-9 0 0,-3 0 0,22 1 0,-10-2 0,-20-3 0,-5-4 0,-17-8 1864,-4-10-1864,-10-16 0,-6-12 0,-4 2 0,-4-4-433,2 12 0,0-1 433,1 3 0,-2-3 0,0 3 0,-6-6 0,0 1 0,-2-1 0,-2 0 0,0 2 0,-1 1-384,1 3 0,0 3 384,0 3 0,-1 3 0,0 5 0,-1 4 0,-1 6 0,-1 6 0,-2 6 0,-3 9 0,-1 11 0,-3 9 0,1 2 0,-9 10 0,0 5-542,6-1 1,-2 4 0,4 0 421,10-4 0,2-1 0,2 2-630,-2 1 1,2 0 0,-1 2-301,1 0 1,0 1-1,0 1 1050,0 0 0,-1 1 0,0-1 0,-1 2 0,0 0 0,0 0 0,-2 0 0,1 0 0,-1 0 0</inkml:trace>
  <inkml:trace contextRef="#ctx0" brushRef="#br0" timeOffset="-175525.73">13303 4614 21205,'-49'11'839,"-1"0"1,0 1-1,-2-1-479,-2 0 0,-1 0-632,0 1 0,0-1 586,-1 0 1,2 1-1783,2-2 0,2 0 1693,3 1 0,2-2 0,7-1 0,1-2 245,-1 0 1,3-3-111,-6 1-90,14-4-270,52-10 0,19-3 0,15-3 0,1-1-409,-14 3 0,0 0 1,2 0-1,5-2 409,-2 2 0,4-2 0,4-1 0,0 0 0,1 0 0,-1 1-10,-1 0 0,1-1 1,-1 1-1,1 0 1,1 0-1,1-1 10,-3 2 0,0 0 0,1-1 0,1 1 0,1-1 0,-1 0 0,1 0-121,-4 2 0,0-1 0,0 0 0,1 0 1,0 0-1,0 0 0,0 0 0,0 0 121,3-1 0,-1 1 0,1-1 0,0 1 0,0-1 0,0 1 0,0-1 0,0 0-127,0 0 0,0 1 0,0-1 1,-1 1-1,2-1 0,0-1 1,2 1-1,2-2 127,-9 2 0,2 0 0,1 0 0,2-1 0,0 0 0,0 0 0,1-1 0,-1 0 0,0 1 0,-1-1 0,-1 1 0,2-2 0,0 1 0,0-1 0,-1 0 0,0 0 0,0 0 0,0 1 0,-1-1 0,0 0 0,0 0 0,5-1 0,0 0 0,1-1 0,-1 1 0,0 0 0,-2-1 0,0 1 0,-2 0 0,-3 0 0,5-1 0,-1-1 0,-2 0 0,-1 0 0,-3 1 0,-4 1 0,-3 1 0,4-2 0,-6 2 0,-3 0 0,0-1 221,14-9 1,-2-1 0,-5 1-222,-5 2 0,-5-1 671,2-4 1,-14 2-672,-35 2 1290,-27 12-3089,-28 8 450,21 11 0,-4 4 1575,-8-2 1,-2 2 0,-9 6 0,-3 1 0,19-5 0,-1 0 0,0 1 0</inkml:trace>
  <inkml:trace contextRef="#ctx0" brushRef="#br0" timeOffset="-175240.73">13912 4745 19605,'-53'32'309,"1"0"1,-1 0 0,0 0 0,0 0 0,4-3 0,1 0 0,1 0 0,-1-1-1,0 1-111,-1 1 0,-1 0 0,0 0 0,3-1 0,4-2 12,-3 4 0,4-3 0,2 0 59,-19 14 1,27-11 314,80-29-584,-10-11 0,7-5 0,3-3 0,2 1 0,3-1 0,4-2 0,6-2-280,-9 3 0,5-1 0,4-2 0,2-1 0,3 0 0,-1 0 0,-1 1 1,-3 1 279,-5 2 0,-2 1 0,-1 0 0,0 0 0,1 1 0,0-1 0,3-1 0,2 0-76,-6 2 1,3-1 0,2-1 0,1 0 0,1 0 0,0-1 0,1 1 0,-2 0 0,0 1 0,-2 0 0,-2 1 75,10-2 0,-2 0 0,-1 2 0,-1-1 0,-1 1 0,1 0 0,-1 0 0,2 0-115,0-1 1,1 1 0,-1 0 0,1-1 0,0 1 0,-1 0 0,1 0 0,-1 0 114,-1 1 0,0 0 0,-1-1 0,0 1 0,0 0 0,2 0 0,1-1 0,2-1-70,-9 3 0,2-1 0,1 0 0,2 0 0,0-1 0,1 0 0,-1 1 1,-1-1-1,-1 1 0,-1 1 0,-3-1 70,6 0 0,-2 0 0,-2 0 0,-1 1 0,0-1 0,0 1 0,1-1 0,2-1 0,0 1 0,3-2 0,2 0 0,0 0 0,-1 0 0,0 0 0,-3 1 0,-3 0 0,-4 1 0,11-3 0,-4 0 0,-4 2 0,-2-1 0,0 0 0,7-2 0,-3 0 0,0 0 0,-3-1-405,-7 3 0,-2 0 1,-1 0-1,-2-2 481,5-3 1,-2 0 0,-2-3 0,10-12 0,-3-2-1,-8-2 1,0-1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03:01.608"/>
    </inkml:context>
    <inkml:brush xml:id="br0">
      <inkml:brushProperty name="width" value="0.09071" units="cm"/>
      <inkml:brushProperty name="height" value="0.09071" units="cm"/>
      <inkml:brushProperty name="color" value="#FFFF00"/>
    </inkml:brush>
    <inkml:brush xml:id="br1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13064 2415 5734,'-24'-26'0,"6"9"0,-6 2 0,0 15 0,-2 15 0,-8 17 0,-2 9 0,7-6 0,1 5-519,1 2 1,0 5-1,0 0 519,4-6 0,2 1 0,1 0 0,4 2 0,2 2 0,0-1 0,-1 1 0,0 0 0,5 1 0,5 9 0,6 1 0,1-3 0,1 7 0,5-3 0,8 8 0,8-8 0,-1-26 0,4-7 0,32 1-178,7-21 178,-18-31 0,-1-10 0,-12 3 0,-4-4-372,-2-2 1,-1-5 0,-6 0 371,-2-15 0,-6-1 0,-3-1 0,-6-3 0,-7 8 0,-4-3 0,-1 4 0,-1-4 0,-4 2 0,-4 5 0,-4-2 0,1 8-14,-10-11 14,-10 9 0,37 57 0,4 27 0,9-4 0,2 4 354,-2 9 1,4 3-355,5 1 0,6 3 0,-3-2-441,2 8 1,0 0 440,0-10 0,2 2 0,0-5 0,2-1 0,-1-5 0,1-4 0,1-2 0,-2-3 0,3-4 0,0-8 0,2-4 0,26 1 0,7-16 0</inkml:trace>
  <inkml:trace contextRef="#ctx0" brushRef="#br0" timeOffset="190">14073 2642 5734,'-17'-26'0,"0"0"0,8 6 0,9 4 0,24 1 0,15 6 0,9 3 0,0-3 0,3 2-390,-6 2 0,3 2 0,-2-1 390,12-3 0,0 0 0,-10 5 0,2 0 0,-5 1 0,0 0 0,-3 1 0,10-1 0,-10 7 0,-26 24 0,-18 8 0</inkml:trace>
  <inkml:trace contextRef="#ctx0" brushRef="#br0" timeOffset="333">14420 2890 5734,'-42'26'0,"1"1"0,6-1 0,2-2 0,-24 9 0,24-8 0,31-15 0,28-10 0,4-8 0,6-3 0,12-4 0,3-2-1696,7-6 0,2-2 1696,-16 7 0,0-1 0,0 0 0,0 0 0,0 0 0,1 0-95,-1 0 0,0 0 1,0-1-1,-2 0 0,-1 0 1,1-1-1,-1 2 1,0 0-1,0 0 0</inkml:trace>
  <inkml:trace contextRef="#ctx0" brushRef="#br0" timeOffset="574">16388 1950 5734,'-17'-11'0,"8"1"0,2 0 0,29 4 0,23-3 0,11-1 0,-6 6 0,4 0-592,1-2 1,4-1 0,-4 1 591,6 0 0,-4 2 0,1 1 0,-2 0 15,-13-2 1,-2 1-16,-3 3 0,-2 0 0,14-3 0,-32 4 0,-27 0 0,-26 0 0</inkml:trace>
  <inkml:trace contextRef="#ctx0" brushRef="#br0" timeOffset="967">16355 1950 5734,'-43'0'0,"-4"13"0,19 9 0,-3 29-628,18-21 1,2 3 627,1 9 0,1 3 0,-2 2 0,-1 0-419,-1 7 1,2 0 418,2 0 0,-1 1 0,-1-9 0,-3 0 0,1-1 0,-1 6 0,0-1 0,2 3 0,-2-6 479,-8-1-479,21-35 0,30-54 0,-8 17 0,4-2-1265,17-20 1,6 0 1264,0 10 0,3 3 0,-13 10 0,0 0 0,2 3-158,18-7 1,2 5 157,1 5 0,1 7 0,-4 6 0,-1 7 0,-5 7 0,-3 5 0,-5 3 0,-5 5 0,-3 6 0,-8 6 146,-11 3 1,-6 2-147,0 5 0,-7 2 0,-14-1 0,-8 3 0,0-3 0,-4 6 0,-4-1-195,1-9 1,-3 2 0,0-5 194,-5-2 0,0-3 0,-4 4 0,0-2 1067,11-13 1,-1-1-1068,-2 4 0,3-4 960,8-15-960,3-15 0,30-21 0,3-12 0</inkml:trace>
  <inkml:trace contextRef="#ctx0" brushRef="#br0" timeOffset="1250">18124 1629 5734,'-22'53'0,"0"0"0,0-2 0,5-1 0,11-8 0,3-1-318,-2-4 1,3-1 317,7 1 0,4-3 0,17 14 0,16-12 0,15-26 0,-5-20 0,-3-30 0,-27 16 0,-3-6 0,-3-30 0,-6-8 0,-7 3 0,-5-2 0,1 22 0,-2-1 0,-4 3 0,-9-14 0,-8 11 0,-18 14 0,-15 22 0,-2 36 0,29-3 0,1 5 0,1 7 0,-1-1 0</inkml:trace>
  <inkml:trace contextRef="#ctx0" brushRef="#br0" timeOffset="1451">18140 2673 5734,'54'-15'0,"0"1"0,0-1 0,0 2 0,0 1 0,-2 3 0,7 2 0,0 4-296,-5 2 1,4 3 0,-3 6 295,-9 5 0,-1 4 0,-2 2-308,1-1 0,-1 2 0,-5 4 308,4 21 0,-14 7 0,-22-5 0,-10 3 0,-5 7 0,-8 0-436,-3-14 0,-5 0 1,-4 1 435,-5 4 0,-5 0 0,-3 0 0,3-8 0,-2 0 0,-1 0 0,-2 0 0,-4 2 0,0-1 0,0 1 0,-1 0 0</inkml:trace>
  <inkml:trace contextRef="#ctx0" brushRef="#br0" timeOffset="3702">12419 6973 5734,'0'-11'0,"0"1"0,0 0 0,0-1 0,0 1 0,-15-5 0,4-1 0,-13 0 0,-14 1 0,1 9 0,-20 1 0,7 5 0,-7 10 0,10 6 0,-1 7-530,7 0 1,-1 4 529,5-3 0,-2 2 0,3 1 0,-7 13 0,3 2 0,2 1 0,1 2 0,3 3 0,2 3 0,2 1 0,3 4 0,7-6 0,1 4 0,1-3 0,-2 7 0,3 0 0,5-10 0,0 1 0,5-3 0,5 0 0,4-4 0,5-5 0,3-1 0,1 1 0,3-3-115,19 19 115,8-7 0,8-10-354,10-10 354,-26-12 0,0-3 0,0-4 0,0-2 0,0 0 0,1-1 0,9-2 0,2-4 0,-2-4 0,0-2 0,0 5 0,-1-2 16,-8-6 1,-4-2-17,10-3 111,-6-5-111,-9 1 359,-1-1-359,-7-4 0,-1-2 0,-7-4 0,6 0 1025,-13 0-1025,13 0 0,-14 0 0,7 0 0,-8 0 0,7 0 0,-5-9 0,5 7 0,-7-3 0,0 11 0,0 4 0,0 1 0,0 4 0,0 1 0,0 4 0,0-8 0,0 6 0,0-6 0,0 4 0,0 3 0,0-7 0,0 3 0,0-5 0,0 5 0,0 1 0,0 5 0,0-1 0,0-8 0,0 2 0,0-9 0,0 6 0,-7-1 0,5-9 0,-13 7 0,14-11 0,-14 7 0,6-18 0,0 16 0,-6-15 0,6 18 0,-1-1 0,-4-3 0,12 8 0,-5 2 0,-1 5 0,6 0 0,-5 3 0,0-7 0,5 3 0,-5-5 0,7 5 0,0 1 0,-8 9 0,6 20 0,-5 18 0,14 26-1696,-3 5 0,2 6 1696,5-14 0,1 1 0,-4-3 0,0 2 0,2-2-129,8 7 0,5-2 129,0-9 0,5 1 0,0-3-389,3 6 1,4-3 388,-3-10 0,4 0 0,-1-6 0,-1-5 0,0-6-10,2-4 0,1-3 10,4-1 0,-1-4 0,15 0 0,8-2 2869,-38-9-2869,-1 0 339,-7 0-339,-1 0 1203,-7-27-1203,-1 11 0,-8-28 0,-8 13 0,-1-10 0,-7-6 0</inkml:trace>
  <inkml:trace contextRef="#ctx0" brushRef="#br0" timeOffset="5320">13361 7200 5734,'0'-22'0,"0"3"0,15 8 0,33 1 0,14 0-564,-18 4 1,2 1 563,2 1 0,2-2 0,-5-1 0,2-2 0,-1 1 0,9-1 0,0-1 0,-10 2 0,1 0 0,-3-1 0,0-1 0,-3 1 270,20-3-270,-12-3 0,-39 9 0,-11 2 0,-29 4 0,4 0 0,-14 0 0</inkml:trace>
  <inkml:trace contextRef="#ctx0" brushRef="#br0" timeOffset="5566">13775 6704 5734,'-9'-21'0,"1"5"0,8 29 0,8 11 0,1 32 0,2-23 0,2 1-448,-1 4 0,1 2 448,4 6 0,0 1 0,-1-1 0,1 2 0,-4-4 0,1 2 0,-1-2 0,5 6 0,-1-2 0,0 11 0,-1-3 0,-3-22 0,-2-2 165,-2 25-165,6-6 0,-13-4 0,5-5 0,0-7 0,3-13 0,6-2 0</inkml:trace>
  <inkml:trace contextRef="#ctx0" brushRef="#br0" timeOffset="5775">14651 6911 5734,'41'-31'0,"8"-1"0,-17 17 0,2-1-621,7 1 1,1-1 620,-1 1 0,3-1 0,19-2 0,0 1 0,-23 5 0,-2 1 0,14-2 0,-3 2 396,-7 0-396,-9 6 51,-24 5 0,-11 10 0,-14 6 0</inkml:trace>
  <inkml:trace contextRef="#ctx0" brushRef="#br0" timeOffset="5992">14899 6507 5734,'0'4'0,"8"12"0,3 17 0,2 7 0,3 10 0,2 3-1024,4 5 1,-1 2 1023,-4-1 0,-1-2 0,-3-11 0,-2 0 0,-2 12 0,-2 0 0,2-13 0,-1 0 56,-4 9 1,1-3-57,10 11 0,-13-15 0,5-7 0</inkml:trace>
  <inkml:trace contextRef="#ctx0" brushRef="#br0" timeOffset="6288">15809 6115 5734,'0'15'0,"0"5"0,7 2 0,10 8 0,1-8 0,21-2 0,-12-23 0,6-10 0,-16-27 0,-17-21 0,-17 5 0,-1-5 0,-6 26 0,0 19 0,6 11 0,-13 20 0,5 16 0,0 21 0,14-21 0,0 1 0</inkml:trace>
  <inkml:trace contextRef="#ctx0" brushRef="#br0" timeOffset="6477">15991 6900 5734,'48'21'0,"-4"4"0,-12-12 0,0 1-499,19 21 499,-21-15 0,-3 1 0,-4 5 0,-3 5 0,-1 19 0,-5 4 0,-10-4 0,-6 1-540,-4-5 0,-2 3 0,-4-2 540,-2-5 0,-3-1 0,-4 0-216,-5 3 1,-4 1 0,-2 0 0,-2 3 0,-2 0 0,-2 1 0,4-12 0,1 1 0,-1-1 0,1 1 0</inkml:trace>
  <inkml:trace contextRef="#ctx0" brushRef="#br0" timeOffset="7002">8698 8688 5734,'-9'-31'0,"2"5"0,14-4 0,24 3 0,13-4-497,-7 14 1,7-1 496,3-1 0,6-2 0,-2 1-425,-8 4 0,0 1 0,1-1 425,14-5 0,4-2 0,-5 3 0,3 1 0,-5 1 0,-4 0 0,-2 0 0,-7 5 0,-2 0 0,-6 2 0,-2 1 0,18-5 0,-24 19 0,-11 3 0</inkml:trace>
  <inkml:trace contextRef="#ctx0" brushRef="#br0" timeOffset="7203">8764 9050 5734,'32'-18'0,"1"0"0,-4 3 0,4-3 0,11-7 0,7-3 0,-1 1-706,-6 5 0,-1 2 0,3-2 706,12-4 0,4-2 0,-4 2 0,3-1 0,-1 2 0,-14 6 0,1-1 0,-8 5 152,11 4 1,-39 17 0,-15 16 0</inkml:trace>
  <inkml:trace contextRef="#ctx0" brushRef="#br0" timeOffset="7777">6333 8089 5734,'-9'43'0,"2"16"0,9-12 0,3 8-1072,-3-9 0,0 6 0,0 2 0,1-3 1072,5 10 0,0-1 0,0 3 0,-3-2 0,-1 3 0,0 3 0,2 2 0,0-13 0,2 3 0,0 1 0,1 0 0,-1-3 0,-1-5 0,0 17 0,0-7 0,1 4 0,-1-10 0,1 5 0,0 1 0,0-5 0,-1-11 465,2 0 1,-1-9-466,1 20 719,-2-30-719,-7-33 0,0-35 0,0-14 0,3 10 0,2-1-299,-1-3 1,1-3 0,2 2 298,8-6 0,3 3 0,0 1 0,7 1 0,2 13 0,6 1 0,0 5 0,7 0 0,3 6 0,17 1 0,1 12 709,-13 18 1,-4 11-710,-1 9 0,-3 7 0,-5 8 0,-4 7-447,-3 6 0,-6 4 447,-11-12 0,-3 2 0,-2 0-367,-1 1 0,-2 1 0,-3 0 367,-5 1 0,-4 1 0,-1-2 0,-2-1 0,-2-1 0,-3-1 9,-2-5 1,-4-1 0,-1-2-10,-8 14 0,-4-6 49,-3-12 0,-3-5-49,9-6 0,-1-6 412,-3-10 0,0-8-412,-22-20 0,33 0 0,3-5 348,0-10 1,5-5-349,7-5 0,4-2 0,-2-6 0,3-1 0,5 4 0,2 2 0,-1 2 0,0 2 0,0 10 0,0 2 0,0-28 0</inkml:trace>
  <inkml:trace contextRef="#ctx0" brushRef="#br0" timeOffset="15143">12022 4978 5734,'0'-21'0,"7"0"0,3 24 0,-1 9 0,0 29 0,-4 10 0,-3-8 0,-2 2-606,3 1 0,0 4 0,-1-1 606,-2 16 0,0 0-322,0-17 0,0 0 0,0 1 322,-2-1 0,-1 1 0,0 0 0,0 0 0,0 1 0,0 0 0,0-3 0,0 0 0,0-1-304,0 1 1,0-1-1,2 0 304,0 14 0,2 1 0,-1-11 0,0 1 0,0-3 0,0-3 0,0-2-60,0 11 0,0-5 60,0-8 0,0-10 1014,0-10-1014,0-20 1385,0-13-1385,0-14 1228,0-14-1228,0-3 0,-8-13 0,-1-2 0</inkml:trace>
  <inkml:trace contextRef="#ctx0" brushRef="#br0" timeOffset="15710">11642 6115 5734,'0'35'0,"7"7"0,2 9 0,15 7-537,-8-27 0,1 0 537,3 2 0,2 0 0,3-1 0,0 0 0,0 1 0,0 0 0,-1-6 0,1-1 0,0 2 0,0-1 345,17 11-345,-14-12 0,-1-3 0,3-3 177,16 3-177,-28-28 0,6-5 0,-8-15 0,8-3 0,-5-17 0,5-2 151,-8-15-151,-4 29 0,0-2 0,-3-1 0,0 0 0,3 0 0,0 0 0,-3 0 0,-1-1 0,0 1 0,0 0 0,9-27-119,-1 2 119,-6 19 0,4-8 0,-19 17 0,-4 2 0,-17 16 0,-10 12 0,-5 6 0,5 3 0,-2 3 77,-17 0 0,-4 4-77,12 0 0,-2 3 0,2-1-1429,-12 3 0,0-1 1429,13-2 0,-1 0 0,3 0 0,-7 1 0,4-1-130,9-2 0,1 0 130,3 0 0,2-1 0,-18 4 0,17-5 0,9-2 0,8-8 41,14 4 1,4-5-1,14 0 1</inkml:trace>
  <inkml:trace contextRef="#ctx0" brushRef="#br0" timeOffset="17418">12468 4554 5734,'0'31'0,"-7"9"0,3-4 0,-1 3 0,-3-5 0,-1 1-1430,1 10 1,0 1 1429,-1 16 0,1-11 851,8-9-851,0-11 461,8-20-461,1-12 0,15-20 0,1-10 0,16-6 0,1 1 0,8 5 0,7 5 0,-17 16 0,1 4-305,23 10 305,-19 1 0,-4 7 0,3 29 0,-18-15 0,-4 5 0,-5 14 0,-8 5 0,-12 4 0,-7 0 0,2-2 0,-6-2 0,-12-5 0,-5-6 0,-11 2 1492,1-14-1492,8-12 0,0-15 0,0-11 0,7-9 0,2-7 0,15-4 360,2 5-360,7-4 0,7 8 0,-5-3 0,13 9 0,-6 1 0,8 9 0,-1 2 0,-7 8 0,6 6 0,-6 11 0,8 10 0,-1 6 0</inkml:trace>
  <inkml:trace contextRef="#ctx0" brushRef="#br0" timeOffset="23438">25251 4554 5734,'-33'-10'0,"0"4"0,-7 11 0,5 11 0,-13 15-833,6 15 833,20-20 0,1 5 0,-7 24 0,1 4 0,8-15 0,2 0 0,-2 17 0,4-2 0,9-25 0,5-1 0,10 6 0,6-3 0,13 5 135,4-18 0,5-11-135,-2-23 0,0-12 0,13-12 0,-4-9-386,-11-1 1,-5-4 385,-2-6 0,-6 0 0,-10 13 0,-4 1 0,-1 2 0,-1 0 0,1 0 0,-2 1-84,-11-25 84,-1 7 0,0 14 0,2 16 382,7 20-382,7 18 0,10 51 0,8-9-293,-9-10 1,1 1 292,-1-10 0,1-2 0,3-1 0,1-1 0,-4 1 0,1-3 0,5-5 0,1-1 0,19 23 693,6-9-693,1-15 0,0-9 0,7-26 0,1-5 0</inkml:trace>
  <inkml:trace contextRef="#ctx0" brushRef="#br0" timeOffset="23663">26326 3376 5144,'-16'-45'0,"-1"0"0,2 8 0,-3 7 0,-23 3 0,7 48 0,8 10 0,4 10-2572,2 16 0,5 6 2572,3-14 0,1 4 0,1 1 0,0 4 0,2 1 0,2 5 0,2-11 0,2 3 0,0 2 0,1 1 0,1-1 0,0 1 0,1 0 0,1 1 0,0 0 0,0-1 0,0 1 0,-1 1 0,1-1 0,1 0 0,0-2 0,2 7 0,1 0 0,0-3 0,1-5 0,1-2 0,1-5 0,-2-1 95,-2 15 1,1-3-96,6-8 0,-2-3 0,-9-9 0,0-5 0,6 7 0,-7-14 0</inkml:trace>
  <inkml:trace contextRef="#ctx0" brushRef="#br0" timeOffset="23834">25714 4564 5734,'-17'-43'0,"-1"-1"0,4 0 0,12 5 0,55 2 0,-22 18 0,4 2-1134,23 3 0,5 3 1134,-3 1 0,4-1 0,-17 2 0,4-1 0,1 0 0,-2 0 0,3-1 0,-1 0 0,1-1 0,-4-1 0,3-1 0,-1 0 0,-5-1 0,16-8 0,-1-1 0</inkml:trace>
  <inkml:trace contextRef="#ctx0" brushRef="#br0" timeOffset="24029">26921 3748 5734,'-9'-45'0,"-1"0"0,0-1 0,-3-4 0,-3 3 0,-10-10 0,-5 9 0,-1 22 0,-1 16 0,-2 32 0,2 15 0,1-2 0,4 9-1088,11 7 0,4 12 0,3 3 0,2-5 1088,0-4 0,3-2 0,1 2 0,3 0 0,0 4 0,2-1 0,0-3-77,2-2 1,0-2-1,1-2 77,1-1 0,0-2 0,1 0 0,0 0 0,-1 1 0,1-2 0,2 16 0,0-1 163,-3-2 1,-1-2-164,1-10 0,-2-2-30,-2-4 0,-2-2 0,-7 17 1,-1-6-1</inkml:trace>
  <inkml:trace contextRef="#ctx0" brushRef="#br0" timeOffset="24385">26624 4254 5734,'46'10'0,"0"0"0,-2-2 0,2 1 0,7 6 0,-2 0-412,-14-6 0,0-1 412,7 0 0,-2-1 0,8-2 267,-8-10-267,-2-1 0,-14-13 136,-2-8-136,-15-28 0,-16 5 0,-11-11 0,-23 24 0,-8 7 0,-10 19 0,10 25 0,2 9 0,-4 11 32,16 3 1,9 5-33,26 16 0,17 4 0,16-5 0,-10-28 0,3-2 0,6-2 0,2-3 0,0 0 0,0-2 0,6-3 0,1-3 0,-3-5 0,0-2 0,3-3 0,0 1 0</inkml:trace>
  <inkml:trace contextRef="#ctx0" brushRef="#br0" timeOffset="24760">27665 4110 5734,'0'-11'0,"0"1"0,0 0 0,8-5 0,-6 3 0,5-12 0,-7 7 0,0-8 0,-7-1 0,-10 9 0,-9 7 0,-7 25 0,0 17 0,0 20 0,19-5 0,2 4-321,3-13 0,2 1 321,8 16 0,5-1 0,1-18 0,5-4-130,6 0 1,4-2 129,-2-3 0,2-2 0,13 0 0,2-4 0,18 2 0,-19-11 0,0-6 0,6-15 0,-2 2 0,-6-17 0,-1-3 0,-8-9 0,-1-10 0,-7-1 0,-1-5 0,1 0 0</inkml:trace>
  <inkml:trace contextRef="#ctx0" brushRef="#br0" timeOffset="25350">28393 3190 5734,'-9'-27'0,"2"71"0,5 14 0,4 9 0,-1-16 0,2 2 0,0 2-844,-1-5 1,0 3-1,0-1 1,1-2 843,2 2 0,1-2 0,0-1 0,-1-2 0,1 0 0,-1-1 0,3 19 0,1-2 0,-1-5 0,0-2 190,1-8 0,-1-2-190,-4-4 0,1-2 645,10 22-645,-13-15 0,5-16 0,-14-16 0,-3-11 0</inkml:trace>
  <inkml:trace contextRef="#ctx0" brushRef="#br0" timeOffset="25771">28079 4048 5734,'-26'-37'0,"10"1"0,23 10 0,19 1 0,23 9 0,-13 7 0,2 3-455,3 0 1,2 1 454,6 2 0,2 1 0,-2-3 0,1 0 0,-4 5 0,0-1 0,-4-1 0,-2 0 48,-2 1 1,-2 2-49,15-1 0,-3 0 0,-22 9 0,5-7 0,-13 12 681,6-13-681,0 4 131,-5-5-131,4 0 0,-6-10 0,-1-1 0,-6-19 0,-3-7 0,-14-5 0,-10 0 0,-16 7 0,-9 13 0,3 20 0,-1 8 0,-17 21 0,8 16 0,4 8 0,23-11 0,6 2-307,-4 15 1,8 1 306,13-18 0,7-2 0,9 1 0,7-1 0,20 5 0,7-5 0,-6-8 0,2-4-307,-5-8 1,2-2 0,-1-5 306,7-3 0,-1-7 0,1-3 0,-1-6 0,-6-5 0,-1-4 0,-2-2 0,1 0 0</inkml:trace>
  <inkml:trace contextRef="#ctx0" brushRef="#br0" timeOffset="26200">29617 3035 5734,'0'-65'0,"0"42"0,0 51 0,0 23 0,0 3 0,0 8 0,0 1-1281,0 1 0,-1 1 1,2 1 1280,0-12 0,0 2 0,1-1 0,1-1 0,1 14 0,2-2 0,1-4-38,1-16 1,1-3 0,-1 1 37,1 8 0,-1 2 0,1-8 346,3-9 1,0-6-347,5 24 0,-8-27 0,-2-41 1851,-14-18-1851,-3-16 0,-4-5 0,-5 19 0,-4 1 407,-4-9 1,-5 7-408,-3 19 0,-4 10 0,-2 8 0,0 9-304,-3 6 0,3 6 304,2 10 0,3 4 0,1 3 0,5 2 0,13 3 0,7 1 0,3 0 0,7-1 0,9-3 0,7-2 0,9-2 0,7-5 0,7-6 0,5-5 0,5-5 0,3-5-447,5-3 1,2-5 446,-5-5 0,0-4 0,-1-2 0,1-5 0,4-9 0,-2-4 0,-18 7 0,-3-2-36,7-7 1,-7-2 35,-16-4 0,-12-8 0,-16 3 0</inkml:trace>
  <inkml:trace contextRef="#ctx0" brushRef="#br0" timeOffset="27787">25846 7179 5734,'-16'-37'0,"-1"6"0,8 29 0,2 29 0,6 6 0,2 6-724,-2 12 1,2 7 723,1-10 0,2 6 0,0 1 0,1-3-453,0 5 1,1-2 0,1 2 452,0-4 0,2 3 0,-1-1 0,1-4 0,4 16 0,0-6 0,0-8 0,-2-2 0,-6-11 0,-1-2 0,3 18-143,-44-108 143,21-9 0,1 13 0,-3-8 0,5 0-438,7 6 1,4 0-1,1-1 438,-2-5 0,0-1 0,1-1 0,2-1 0,0 0 0,0 0 0,2 2 0,0-1 0,2 2 0,0 3 0,1 1 0,2 2 0,3 5 0,1 2 0,1 1 133,7-12 0,5 5-133,2 10 0,5 6 554,8 5 0,2 10-554,24 11 20,-27 9 0,-5 8-20,0 32 0,-16 14 0,-17 7 526,-9-27 1,-6 1-527,-4-1 0,-4 0 0,-8-2 0,-4 0 0,1-6 0,-2 2 0,1-3 0,-3 0 0,1-2 0,-12 4 0,4-4 620,10 0-620,4-19 392,22-6-392,9-16 0,24-15 0,10-5 0</inkml:trace>
  <inkml:trace contextRef="#ctx0" brushRef="#br0" timeOffset="28140">26276 6931 5734,'34'-6'0,"-1"11"0,7 16 0,-10 16 0,-3 8-1005,-7-5 1,-1 2 1004,-1 0 0,1 3 0,-3-1 0,-6 8 0,-2 0 0,3-8 0,0 1 0,-2-3 0,-3 0 0,-1-2 310,5 6 1,-5-5-311,-12-15 329,-2-20-329,-8-17 0,8-29 0,2-18 0,12 22 0,4-1-333,-1-9 0,3 0 333,3 1 0,5 0 0,4-2 0,1 1 0,-2 6 0,1 2 0,4 6 0,3 2 491,-6 6 0,1 2-491,7 4 0,0 5 0,7 2 0,0 16 0,-32 17 0,-7 5 0,-7-2 743,5 0-743,-13-3 0,13 8 0,-5-13 0,7-7 0,0-11 0</inkml:trace>
  <inkml:trace contextRef="#ctx0" brushRef="#br0" timeOffset="28485">27087 6983 5734,'16'37'0,"8"-11"0,2-2 0,14-17 0,3 2 0,6-13 0,1-7 0,-8-9 0,-9-7 0,-9-4 0,-15-4 0,-9 2 0,-9 2 0,-15 11 0,-9 9 0,-17 21 0,-1 11-194,25 0 1,2 4 193,3 3 0,2 2 0,4 5 0,4 2 0,1 0 0,4 0 0,4 1 0,4 1 0,4-5 0,4-1 0,23 25-40,10-17 40,-2-25 0,4-7 0,14-3-150,-12-4 1,-1-5 149,-1-12 0,2-6 0,-21-5 0,-2-10 0,-15 4 0,-2-3 0</inkml:trace>
  <inkml:trace contextRef="#ctx0" brushRef="#br0" timeOffset="28854">27947 6528 5734,'-33'25'0,"-1"6"0,9 6 0,1 9 0,15 1 0,9 0 0,16-1 0,10-9 0,14-1 0,3-5-395,14-5 395,1-1 0,1 5 0,-9-2 0,-17 16 0,-17 3 0,-16 11 0,-16-13 0,-6-1 0,4-11 0,-3-1 0,-9 9 0,-4-3 0,5-15 0,1-5 0,-16 9 97,-4-3-97,15-17 0,7 2 0,10-27 0,16-28 0,9-11 0,-1 19 0,0 1 0</inkml:trace>
  <inkml:trace contextRef="#ctx0" brushRef="#br0" timeOffset="29204">28327 6683 5734,'16'36'0,"8"-4"0,24 13 0,-2-17 0,-14-13 0,0-4 0,18-7 0,0-10 0,-1-13 0,-7-7 0,-8-30 0,-25 11 0,-18-15 0,-17 18 0,-15 15 0,-8 7 0,-3 20 0,-5 24-763,8 10 763,26-6 0,4 5 0,0 0 0,4 1 0,5 5 0,4 0 0,3 2 0,6 1 0,13 12 0,6-2 0,0-14 0,2-2 0,7 7 0,5-6 0,10-17 0,1-9 0,12-6 0,-16-8 0,0 0 0</inkml:trace>
  <inkml:trace contextRef="#ctx0" brushRef="#br0" timeOffset="29762">29038 6363 5734,'0'50'0,"0"12"0,-4-26 0,1 2-464,2 3 1,0 0 463,-6-1 0,-1-1 0,3-3 0,1 0 299,-5 26-299,1-15 153,8-16-153,0-30 0,8-18 0,8-34 0,-3 21 0,0-3-118,3-7 1,1-2 117,3-3 0,1 1 0,-5 4 0,2 1-125,9-4 1,2 5 124,7 7 0,12 19 0,-22 44 0,-4 14 0,-7-9 0,-1 3 0,6 8 0,2 7 0,-3-5-124,-8-6 0,0-1 124,19 19 0,1-7 0,-9-18 673,24-10-673,-21-47 0,8-26 0,-16 14 0,-1-4-441,2-11 0,-3-4 441,2-9 0,0-4-592,-6 14 0,0-2 1,0-1 591,0-4 0,0-3 0,0 0 0,-2-3 0,0-1 0,-2 0 0,0 2 0,-2 1 0,0 1 0,-2 4 0,0 0 0,-2 3-169,0-12 1,-2 5 168,-1 12 0,-3 8 0,-4 8 0,-6 59 0,-1 22 0,5 1 0,1 6-195,-1 1 0,0 7 0,2-2 195,4-5 0,3 0 0,0-1 0,-1 0 0,0-1 0,2 1 99,2-1 0,1 1 0,2-2-99,1-3 0,0-1 0,1 0-78,0-4 0,-1-1 0,3-2 78,7 13 0,1-3-144,-3-5 1,0-4 143,-1-11 0,1-3 1401,11 21-1401,-7-30 0,-1-16 0,1-16 0</inkml:trace>
  <inkml:trace contextRef="#ctx0" brushRef="#br0" timeOffset="29940">29699 6321 5734,'-16'-32'0,"7"-2"0,16 17 0,11-8 0,30 14 0,11-9 0,-23 12 0,3 0 0,4 1 0,4 0 0,-2 1-461,-1-3 0,0 2 461,20 1 0,-3 1 0,-3 1 0,-15 8 0,-12 2 0</inkml:trace>
  <inkml:trace contextRef="#ctx0" brushRef="#br0" timeOffset="32792">12353 8864 5734,'16'0'0,"1"0"0,-1 0 0,1 4 0,-1 7 0,1 19 0,-1-2 0,1 36 0,0-19-134,-12-10 0,-1 1 134,3 21-457,-7 10 457,1-32 0,-2 2 0,-2 2 0,-1 0 0,0 2 0,-1 1 0,-3-1 0,-1 0 0,-2-1 0,-2-2 0,-2 1 0,-3-1 0,-1 1 0,-4-1-1119,-8-1 0,-3 0 1119,5 4 0,-2-1 0,-12 0 0,-2-2-442,7 4 0,-1-1 442,-11-2 0,-5 0 0,8-2 0,-3 3 0,2-3 0,8-8 0,1-1 0,-2 1-292,-11 8 1,-3 0 0,4-1 291,-4 4 0,2-3 0,15-11 0,-1 0 0,0-1 0,-2 0 0,0-1 0,0 1 0,1 0 0,-1 0 0,-3 2 0,-4-1 0,-5 0 0,-1 1 0,3-2 0,-2 1 0,2-1 0,-3 0 0,2-1 0,-4 0 0,-1 0 0,0-2 0,1-3 0,-1-3 0,0 0 0,3-2-323,-8 3 0,3-3 0,-2 0 323,6-2 0,-3 0 0,0 0 0,5-3 0,-2-1 0,4-1 0,0-1 0,4-2 0,0-1 0,0 0 0,-2-1 0,0 0 0,0-1 195,4-2 0,1-1 0,-1 0-195,-1 1 0,0 0 0,-2-3 0,-12-4 0,-3-2 0,2 0 0,15 3 0,1 2 0,-1-3 0,-9-3 0,-2-3 0,1 0 0,5 1 0,0-1 0,3 1 0,-8-2 0,2 0 0,8 2 0,-1-1 0,4 2 289,-3 1 0,2 1-289,-6-5 0,2 0 0,12 6 0,1 0 0,-6-3 0,3 0 0,-5 2 0,3-1 0,14-4 1084,-5 4-1084,5-4 1842,0 0-1842,-5 4 1371,-2-14-1371,-2 8 230,-5-8-230,14 9 0,-5-4 0,12 9 0,-12-4 0,13 0 0,-13 3 0,12-7 0,-27-11 0,24 11 0,-16-10 0,28 19 0,-4-1 0,5 1 0,-8 0 0,8-1 0,2 10 0,7 7 0,0 19 0,0 16 0,0 17-299,0-20 1,0 1 298,-1-1 0,2 3 0,0 2 0,2 3 0,0-2 0,1 3 0,1 0-381,-1 18 0,1-1 381,2-21 0,1-3 0,-3-3 0,-1-1 0,0 0 0,1-1 0,3 0 0,-1-3 0,-5 8 0,5 3 0,-7-46 550,-7-4-550,-2-24 0,-15-19 0,11 20 0,0-3 0,-4-9 0,-2-5 0,0 3-159,-4-7 0,0 1 159,4 4 0,0-3 0,0 5 0,-2 1 0,2 3-109,5 3 1,2 2 108,-12-23 0,7 12 0,1 15 0,7 10 0,1 2 0,23 3 1100,3 0-1100,23-4 0,1 4 0,-10 4 0,0-1-199,29-13 199,-21 10 0,1 1 0,-8 1 0,2 1 0,7 1 0,6 0 0,-6 2 0,-8 2 0,-2 2 0,25-5 0,-7 4 0,-24 7 0,-10 13 0,-8 9 0,-16 24 0,-8 16-433,4-22 0,-2 3 433,-6 3 0,-1 2 0,4 5 0,0 2-517,-7-1 0,0 1 517,6 2 0,1 0 0,-7-3 0,0 1 0,6-1 0,1 0-135,-3-7 1,0 0 134,3-3 0,1-1-80,3-8 0,0-2 80,-11 23 725,8-15-725,-1-5 0,15-19 0,4-3 0</inkml:trace>
  <inkml:trace contextRef="#ctx0" brushRef="#br0" timeOffset="41231">11542 8978 5734,'-1'-5'0,"2"-1"0,16 0 0,0-3 0,6 8 0,-4-8 0,27-1 0,-17-2 0,19 2 0,-8 1 0,17-2 0,-20 1 0,2 0 0,-5 1 0,1 0-157,5 0 0,-1-1 157,20-5 0,-23 7 0,2 0 0,-2-2 0,3-1 0,24-4 0,1 0-441,-17 4 1,0-1 440,13 0 0,-1-1 0,-18 3 0,-1 1-187,2 0 0,-2 2 187,-4-1 0,-2-1 0,2-1 0,0 1 0,28-3 0,-10-7 0,10 7-72,-15-3 72,-6 5 272,5 0-272,-14-1 0,14 1 863,-13 0-863,6-1 420,-1-3-420,-5 2 0,7-2 0,0-1 0,2 2 0,-1-2 0,-1 1 0,0 7 0,8-11 0,-1 11 0,1-13 0,0 4 0,7 0-1565,1-3 1565,-25 10 0,1 1 0,-1-1 0,0-2-88,0-2 0,0 1 88,26-6 0,-20 1 0,1 1 0,15 2 0,-22 2 0,-2 0 0,10 2 0,-1-5 0,10-1 0,-6-5 0,11 5 0,-20-4 0,12 9 0,-12-9 0,13 4 1618,-13 0-1618,28-3 0,-25 3 209,10 0-209,-17 1 0,-5 4 0,0 1 0,5 0 0,-13-1 0,6 1 0,-7 0 0,7-1 0,-6 6 0,-2-5 0,-1 9 0,-6-8 0,8 3 0,-1-4 0,1 0 0,-8-1 0,6 6 0,-6-5 0,8 5 0,-1-6 0,1 1 0,-1 4 0,1 2 0,-8-1 0,-2-1 0,-7-4 0,0 0 0,0-1 0,0 1 0,0 0 0,-7 4 0,-2 11 0,-1 1 0,3 9 0,0-4 0,5 4 0,-13-4 0,13 9 0,-5-4 0</inkml:trace>
  <inkml:trace contextRef="#ctx0" brushRef="#br0" timeOffset="43139">24739 6166 5734,'-26'0'0,"17"-9"0,42-11 0,24-3 0,-6-2 0,10-2-809,-19 11 0,9-2 1,4-1-1,4 0 1,1-1-1,-2 2 0,-3 0 809,0 1 0,-3 1 0,0 0 0,0 0 0,3 0 0,2 0-10,2-1 1,2 0 0,3 0 0,1-1 0,1 1 0,-1 0 0,0 0 0,-2 1 9,2 0 0,-1 1 0,-1 0 0,0 1 0,0 0 0,1-1 0,0 1 0,-5 1 0,1 0 0,0 0 0,0 0 0,0 0 0,1 0 0,0 0 0,-1 1 0,3-1 0,0-1 0,0 1 0,1 1 0,-1-1 0,0 0 0,1 0 0,-1 0 0,-1 1 0,1-1 0,-1 1 0,1 0 0,-1-1 0,0 1 0,0 0 0,0-1 0,-3 1 0,1 0 0,-1-1 0,1 1 0,-1 0 0,-1 0 0,1 0 0,-1 0 0,5-1 0,1 1 0,-1 0 0,-1 1 0,1-1 0,-2 0 0,0 0 0,6-2 0,-1 1 0,-1-1 0,-1 0 0,0 1 0,0-1 0,-5 3 0,-2 0 0,0 0 0,1 0 0,-1 0 0,2-1 0,5-2 0,2 0 0,1-1 0,-2 0 0,-1 1 0,-4 1 0,7-2 0,-4 1 0,-1 0 0,1-1 0,-8 2 0,2 0 0,-1-1 0,-3 2 0,-6 0 0,19-4 0,-8 1 0,-11 2 0,-4 1 0,15-4 0,-10 1 1566,-22 4-1566,-2 1 1504,-8 4-1504,1 2 2656,-8-1-2656,-9 4 2,-9-4 0,-22 15 0,-4 1 0</inkml:trace>
  <inkml:trace contextRef="#ctx0" brushRef="#br0" timeOffset="46671">25020 9422 5734,'-10'-10'0,"10"-1"0,17-4 0,16-1 0,24-14-997,-11 13 1,5-2 996,-9 1 0,3-1 0,3-1-532,-1 4 0,3-1 0,3 0 0,1 0 532,-5 1 0,1-1 0,1 1 0,2-1 0,1 0-323,6-1 0,2-1 1,2 0-1,0 1 1,2-1 322,-6 2 0,1 0 0,0-1 0,2 1 0,0 0 0,0 0 0,-6 1 0,0 1 0,1 0 0,0 0 0,0 1 0,1-1 0,0 0 0,3 0 0,0 0 0,1 0 0,0 0 0,0 1 0,0-1 0,0 1 0,1-1 0,0 1 0,0 0 0,0 0 0,0 0 0,1 1 0,-2-1 0,0 1 0,-2 1 0,1-1 0,-1 1 0,2 0 0,1-1 0,2 0 0,-5 0 0,2 0 0,2 0 0,1-1 0,0 0 0,0 0 0,-1 1 0,-2 0 0,-3 0 0,2 0 0,-2 1 0,-2 0 0,-1 0 0,0 0 0,2 0 0,1-1 0,1 0 0,3 0 0,1-1 0,1 0 0,-2-1 0,-1 2 0,-2-1 0,-5 1 0,7-2 0,-3 1 0,-4 0 0,0-1 0,-1 1 0,10-4 0,-1 1 0,-1-2 0,1 0 0,-10 3 0,1-1 0,0-1 0,-3 0 0,-2 1 0,10-5 0,-3 0 0,-1 0 0,4 0 0,0-1 0,-8 2 0,-12 0 0,-6 2 0,16-7 0,-10 0 1479,-14 10-1479,-10 1 2964,-1 10-2964,-6 0 1291,0 0-1291,6 4 0,-6-3 0,8-1 0,7-1 0,-6 1 0,-2-5 0,-1 9 0,-6-8 0,-7 8 0,4 1 0,-21 10 0,-2 2 0,-8 12 0,-8-2 0,-8 18 0,-1 2 0</inkml:trace>
  <inkml:trace contextRef="#ctx0" brushRef="#br0" timeOffset="74408">15379 6673 5734,'0'-11'0,"0"1"0,0-5 0,-7-19 0,-3 8 0,1-17 0,-13-7 0,4 5 0,-8-16-1431,-5 10 1431,12 4 0,-19-5-279,10 1 279,-12-1 0,9 17 0,-1 0 0,9 9 0,-1 0 0,-11-4 0,-2 1 0,-2 2 0,-1 4 0,9 8 0,-2 0 0,-25-10 0,-2 2 0,19 11 0,1 1-273,-12-2 0,-1 1 273,12 6 0,0 2 0,-1-2 0,1 2 0,0 4 0,-1-1 0,1-1 0,0 0 0,-1 1 0,1 2 0,-1-1 0,1 0-139,3 0 0,1 0 139,0 0 0,1 0 0,-31 0 0,1 0 0,7 0 0,-5 0 0,27 4 0,1 1 0,-27 2 0,23-2 0,1 0 0,-12 4 0,-14-3 0,14 0 0,2 1 0,-3-1 0,14-2 0,1-1 362,-19 7 0,0 0-362,18-5 0,0 1 0,-21 8 0,1 1 0,19-6 0,0 0 0,-16 6 0,0 0 0,21-4 0,2-1 0,-1-2 0,0 0 0,-26 12 0,2-4 67,0 4-67,6-4 0,-6 4 0,0-9 0,5 9 0,-12-4 0,13 9 0,-6-3 0,7 3 0,0-9 0,1 4 0,7-4 582,1 5-582,-7 4 0,-3 11 0,7-8 0,-2 16 327,28-17-327,-14 9 589,7-5-589,-1 0 0,-5 5 0,5-4 245,0 8-245,2-3 0,8-8 0,1 2 0,-5 10 0,-11 17 0,14-21 0,8 0 0,-6 3 0,6-8 0,0 8 0,-6-7 0,13 2 0,-5-4 0,0 0 0,5 5 0,-6 14 0,1-9 0,5 13 0,-5-18 0,7 6 0,0-1 0,-8 0 0,7 1 0,-7-1 0,8 0 0,0 5 0,0-3 0,0 21 0,0-23 0,0 18 0,0-27 0,0 8 0,0-8 0,0 32 0,0-22 0,8 22 0,1-4 0,0-14 0,6 14 0,-13-19 0,12 5 0,-5-13 0,1 2 0,-3-15 0,0 1 0,-5-5 0,13 4 0,-6 5 0,0-7 0,6 11 0,-13-13 0,20 9 0,-19-3 0,20-1 0,-14-2 0,0-7 0,13 12 0,-11-11 0,13 11 0,-8-8 0,1 0 0,7 3 0,2 7 0,-1-8 0,-1 11 0,0-18 0,-6 4 0,6 0 0,-7-3 0,7 7 0,9-3 0,2 0 0,5-1 0,-14-9 0,-2 3 0,0-3 0,16 9 0,-11-4 0,25 4 0,-27-9 0,36 8 0,-17-7 0,18 3 0,-22-1 0,6-8 0,-13 9 0,13-9 0,-6 3 0,0-4 0,6 0 0,-13 0 0,-1 0 0,2 0 0,12 0 0,-13 0 0,1 0 0,21 0 0,-5 0 0,-13-4 0,1-1 0,15 3 0,-19-5 0,-1 0 0,15 6 0,-14-4 0,0 1 0,19 3 0,-19-2 0,-1 1 0,15-3 0,-8 0 0,6-1 0,-6-3 0,8 8 0,0-9 0,-8 5 0,6-6 0,-6 1 0,7 0 0,1-1 0,0 1 0,-11 5 0,1 0 0,17-6-136,-18 6 1,1 0 135,9-5 0,1 4 0,-8-3 0,6 3 0,-13-4 0,13-1 0,-14 1 0,14 0 0,9-5 0,-11-1 0,17-1 0,-21-2 0,7 3 0,1-5 0,-8 1 0,6-1 0,-13 0 0,13-4 271,-13 3-271,5-8 0,-7 4 0,0-5 0,0 4 0,0-2 0,0 2 0,-7 1 0,5 0 0,-12 6 0,5-1 0,-8-4 0,1 3 0,-1-3 0,1 4 0,-1 5 0,1-3 0,-1-7 0,1 8 0,7-34 0,-6 30 0,-1-21 0,-2 8 0,-6 7 0,7-8 0,-7 6 0,6-5 0,-6 6 0,0-10 0,6-1 0,-6 5 0,1-14 0,4 12 0,-12-4 0,13-1 0,-13 1 0,5 0 0,0 4 0,-5 1 0,6 5 0,-1 5 0,-5-9 0,5 3 0,-7 5 0,0-2 0,0 13 0,0-9 0,7 3 0,-5-3 0,6 8 0,-8-2 0,0 3 0,0-5 0,0 5 0,0-3 0,0-2 0,0-1 0,0-3 0,-8-5 0,6 7 0,-5-7 0,0 10 0,5-1 0,-5 0 0,-1 1 0,6-1 0,-12 5 0,12-8 0,-13 6 0,13-7 0,-5 4 0,7-4 0,0 3 0,-7-7 0,-3 7 0,1-4 0,2 6 0,-1-1 0,-1 0 0,0 5 0,2 1 0,-1 10 0,-1-4 0,-7 7 0,-1-2 0,-7 8 0,-1 7 0,-9 9 0,1 7 0</inkml:trace>
  <inkml:trace contextRef="#ctx0" brushRef="#br0" timeOffset="85116">8020 13794 5734,'2'4'0,"-4"-2"0,-14 7 0,-1 1 0,1 2 0,6 2 0,10-8 0,2-6 0,13-6 0,-13-18 0,5 6 0,-22-16 0,-3 12 0,-15-4 0,-7 10 0,-3 6 0,1 19 0,-2 10 0,10 0 0,2 6-579,-14 15 0,4 8 579,11 4 0,5 4 0,-1 1 0,4 2 0,10-16 0,1 2 0,2 0 0,-4 15 0,4 0 0,5-1 0,10 1 0,16-6 0,9 1 0,2-6 0,1-5 0,6-4 0,0-2 0,5 1 0,1-12 0,8-14 0,-1-11 0,-5 0 0,0-4 0,6-2 0,0-2 0,-2-1 0,-3-2-247,-5-3 0,-1-1 247,-1 4 0,-1 1-34,19-17 34,-10 19 0,-16-8 0,-9 8 0,-7 0 1090,-15 2-1090,-4-1 0,-8-1 0,3-4 0</inkml:trace>
  <inkml:trace contextRef="#ctx0" brushRef="#br0" timeOffset="85457">9194 13773 5734,'-33'-25'0,"0"-2"0,37 6 0,9 1 0,36 5 0,8 4-316,-24-1 1,0 0 315,1 1 0,0 0 0,7-2 0,-1-1 0,-6 2 0,0-1 0,14-5 0,0 2 0,-15 6 0,-2 0 0,6-7 0,-2 1 154,-2 4-154,-2-3 0,-13 10 0,-1 14 0,-10 8 0</inkml:trace>
  <inkml:trace contextRef="#ctx0" brushRef="#br0" timeOffset="85664">9475 13939 5734,'-25'0'0,"1"0"0,22 0 0,4 0 0,29-5 0,11-5 0,-11-2 0,4-2 0,24-8 0,2-2-521,-14 4 0,0 0 521,-5 3 0,2 0 0,-4 2 0,-1 1 0,-2 1-53,8-2 0,-2 1 0,5-4 0,5-1 0</inkml:trace>
  <inkml:trace contextRef="#ctx0" brushRef="#br0" timeOffset="86133">12965 12709 5734,'-26'0'0,"2"-5"0,15-1 0,1-4 0,23 4 0,11-8 0,17 2 0,8-1 0,-10-1 0,2-1-345,-1 2 0,2-1 0,-1 1 345,7-3 0,-1 1 0,-3 2 0,0 0 0,-4-3 0,-2 2 0,-2 5 0,-2 1 0,15-16 0,-10 17 0,-17-2 0,-22 9 0,-12 9 0,-23 2 0,-9 10 0</inkml:trace>
  <inkml:trace contextRef="#ctx0" brushRef="#br0" timeOffset="86372">13163 12316 5734,'0'-58'0,"-2"17"0,4 3 0,13 8 0,3-1 0,15 67 0,-12-9 0,-1 3-823,1 10 1,0 3 822,4 3 0,-1 2-371,2 6 0,-2 0 371,-2-2 0,-2 1 0,1-1 0,-1-1 0,0-2 0,0 0 0,5 9 0,0 0 0,-7-15 0,1-1 118,5 4 1,-3-3-119,-2 12 0,5-17 0,-8 2 0,1-9 0</inkml:trace>
  <inkml:trace contextRef="#ctx0" brushRef="#br0" timeOffset="86618">14254 12306 5734,'0'-53'0,"8"2"0,23 5 0,6 8-472,-7 20 0,4 1 472,-2 1 0,2 2 0,21-4 0,2 0 0,-14 4 0,-1 0 0,14-4 0,-2 1 0,5 1 0,-2 1 0,-15 5 305,-9-1-305,-9 6 39,-22 0 0,-4 5 0,-15 0 0</inkml:trace>
  <inkml:trace contextRef="#ctx0" brushRef="#br0" timeOffset="86828">14486 11799 5734,'-9'-31'0,"9"-9"0,31 30 0,-2 7 0,27 40 0,-34-11 0,-2 4-476,1 4 1,0 5 475,-2 0 0,0 4 0,-2 0-470,-1 8 1,-2 1 469,-1-8 0,1 3 0,-3-3 0,-5 3 0,-3-1 0,2-2 0,-2 0 0,-3-2 0,0-1 0,0-5 0,0 0 0,0 31 0</inkml:trace>
  <inkml:trace contextRef="#ctx0" brushRef="#br0" timeOffset="87496">15825 11231 5734,'8'-15'0,"-6"3"0,5-3 0,-7 5 0,-7 4 0,-3 2 0,-13 13 0,-3 7 0,-15 10 0,6 15 0,4-7 0,0 6 0,6 13 0,4 4-571,-2 2 1,4 2 570,4 3 0,8-2 0,9-12 0,3-2 0,-1-4 0,1 0-216,2-2 1,3-1 215,5-4 0,1-2 0,12 23 0,12-12 0,-7-15 0,0-15 0,-7-12 0,5-19 0,-5-39 0,-16 9 0,-2-4-376,1-2 1,-3-2 375,-4-5 0,-4 0 0,-4-5 0,-3 2 0,1 16 0,-2 2 0,-3-10 0,0 2 0,-3-5 0,1 14 993,13 11-993,-5 11 443,7 18-443,0 19 0,-1 14 0,2 6 0,6 28 0,-1-19 0,5 3 0,17 5 0,6-3-380,-7-17 0,3-2 380,13 14 0,2-5 0,-12-20 0,0-5 0,0-1 0,1-3 0,-1-4 0,0-1 0,25-3 815,-1-8-815,0-16 0,-20-3 0,9-17 0,-35 8 0,4-4 0,-15 5 0,0 5 0,-15 0 0,-3 6 0</inkml:trace>
  <inkml:trace contextRef="#ctx0" brushRef="#br0" timeOffset="88762">18322 10600 5734,'-16'-4'0,"-1"2"0,1-7 0,21 8 0,6-8 0,44-1-541,-22 2 1,2 0 540,13-7 0,4 0-1431,8-1 1,3 0 1430,-19 1 0,0-1 0,2 1 0,3 0 0,1 2 0,0-2-294,-3-2 1,0 0-1,0 1 294,-3 3 0,0 1 0,0-1-179,3-4 1,0 0-1,-3 1 179,2 4 0,-2 0 177,6-5 1,-6 1-178,-9 4 0,-4 2 2594,-29 1-2594,-4 8 1274,-22-4-1274,-1 10 0,-1 5 0,2 6 0</inkml:trace>
  <inkml:trace contextRef="#ctx0" brushRef="#br0" timeOffset="89100">18885 10032 5734,'-10'-42'0,"3"-4"0,7 18 0,0 22 0,15 34 0,-10 3 0,1 9 0,7 6 0,4 6 0,-1-1-576,-4-5 1,0-1 0,1 2 575,2 13 0,1 3 0,2 0 0,-3-14 0,1 1 0,0-1 0,0-3 0,-1 2 0,0-3 0,1 1 0,2 10 0,1 2 0,0-3-391,6 8 0,-2-6 391,-9-16 0,0-2-30,2 2 0,-1-3 30,2 2 0,-8-18 0,-2 2 0,-7-22 388,0-3 1,0-24 0,0-7 0</inkml:trace>
  <inkml:trace contextRef="#ctx0" brushRef="#br0" timeOffset="89697">21134 9990 5734,'0'-10'0,"0"0"0,0-1 0,0 1 0,7 0 0,17-5 0,11-6 0,22-5 0,-11 2 0,3-2-431,-8 6 1,1 0 430,11-5 0,-1 0 0,-18 7 0,-2 0 0,4-2 0,-1 0 0,19-9 0,-5-1 0,-25 15 0,-24 5 0,-9 4 0,-15 2 0,6 4 0,-6 0 0</inkml:trace>
  <inkml:trace contextRef="#ctx0" brushRef="#br0" timeOffset="89932">21415 9381 5734,'-8'-21'0,"7"14"0,8 45 0,4 15 0,0-4 0,2 3-1693,-1-5 1,0 0 1692,-3 7 0,0 0 0,7-2 0,-1 0 207,-6 0 1,1 0-208,9 7 0,0-2 0,-9-17 0,0-1 0,10 9 0,-1-3 0,-1-1 0,6-18 0,-7-18 0</inkml:trace>
  <inkml:trace contextRef="#ctx0" brushRef="#br0" timeOffset="90142">21977 9556 5734,'0'-57'0,"7"5"0,10 6 0,16 5-361,-7 20 1,5 1 360,23-4 0,4 2-496,-12 2 0,2 2 496,15 2 0,0 1 0,-12-1 0,-4 3 127,-10 9 1,-3 0-128,31-10 0,-34 14 0,-29 0 0,-4 0 0</inkml:trace>
  <inkml:trace contextRef="#ctx0" brushRef="#br0" timeOffset="90374">22159 9091 5734,'-9'-20'0,"9"8"0,9 8 0,7 18 0,10 11 0,2 4 0,12 24-527,-4-11 0,0 1 527,-14-9 0,-2 0 0,4 0 0,0 0 0,-6 1 0,-1 1 0,3-4 0,0-1 126,-6 0 1,-2 0-127,4 4 0,-1 0 0,-4 25 0,4-12 0,-15-15 0</inkml:trace>
  <inkml:trace contextRef="#ctx0" brushRef="#br0" timeOffset="90861">23085 8533 5734,'-24'-55'0,"-2"16"0,-7 48 0,0 19 0,16 2 0,1 5-749,-1 1 0,1 3 749,-2 11 0,3 2 0,4-1 0,4 3 0,2-4 0,3 4 0,1-3 0,4 4 0,3 0 0,1-10 0,1 1 0,1-4 0,3-4 0,2-4 0,19 24 140,-6-35 1,1-5-141,11-2 290,16-22-290,-36-19 0,-5-8 0,4-26-349,-8 11 0,-5-4 349,-7 10 0,-3 1 0,1-6 0,-1 1 0,-3 1 0,-1 1 195,1 4 0,-1 2-195,-2 4 0,-1 1 0,-7-14 144,3 7-144,1 18 0,13 21 0,-5 18 0,14 29 0,2 3 204,3-17 0,0 1-204,7 26 0,-5-28 0,3 0 0,-1-1 0,1 0 0,18 23 0,5-1 0,1-11 0,-14-10 339,12-5-339,-14-10 0,1-6 0,-2-5 0,-15-19 0,-1-3 0,-8-14 0</inkml:trace>
  <inkml:trace contextRef="#ctx0" brushRef="#br0" timeOffset="91133">23548 8357 5734,'-9'-10'0,"1"9"0,16 11 0,8 3 0,3 2 0,5-11 0,-15-13 0,-2-21 0,-14 1 0,-2-12 0,-1 12 0,-4 11 0,12-6 0,-6 13 0,1 0 0,5 16 0,-12 16 0,4 15 0,-6 11 0</inkml:trace>
  <inkml:trace contextRef="#ctx0" brushRef="#br0" timeOffset="91331">23631 8988 5734,'33'31'0,"7"5"0,-5 0 0,-1 0 0,2 2-665,-12-10 0,0 2 665,9 14 0,-2 2 0,-13-12 0,-3 0 0,-2 1 0,-2 2 0,-4 3 0,-5 2 0,-4-3 0,-3 1 0,-6 10 0,-4 1-520,-7-3 1,-6-1 519,6-10 0,-3 1 0,-1 0 0,-3 0 0,-2 0 0,-1-1 0,-4 3 0,0 0 0,0 0 0</inkml:trace>
  <inkml:trace contextRef="#ctx0" brushRef="#br0" timeOffset="95701">21299 11003 5734,'24'-4'0,"9"-7"0,17-9 0,-15 5 0,3-1-1232,6-6 1,4-2 1231,-7 5 0,4 0 0,-1-1-471,3-3 0,0-1 0,3-1 471,8-2 0,3-1 0,0 0 0,-16 7 0,-1-1 0,2 0 0,2-1 0,4-2 0,4-1 0,1-1 0,-2 0 0,-3 2 0,-3 1 0,-3 1 0,-1 0 0,3 0 0,9-4 0,3-2 0,-1 1 0,-7 3 0,9-7 0,-7 3 0,-6 5 0,-4 1 0,-6 2 0,-2 1 0,21-7 804,-22 3-804,-4 13 0,-15 0 0,-28 7 1057,6 4-1057,-33 0 2015,14 9-2015,-16 7 0,-1 15 0,-8 6 0,1 4 0</inkml:trace>
  <inkml:trace contextRef="#ctx0" brushRef="#br0" timeOffset="96191">21216 11437 5734,'-25'12'0,"15"-8"0,49-23 0,16-13-1221,-5 7 1,5-2 1220,-4-1 0,6-1 0,-6 5 0,8-1 0,1-1 0,-2 2-557,-9 3 0,-2 2 0,1-1 0,3 0 557,1-1 0,4-1 0,1 0 0,-1 1 0,-3 1 0,0 0 0,-3 1 0,1 0 0,0 0-154,8-4 1,1 0 0,0 0 0,-3 1 153,1 0 0,-2 2 0,0-1-151,5-3 0,-1 0 1,-6 3 150,-6 5 0,-6 1 0,17-10 0,-11 9 518,-15 1-518,-8 5 1897,-1 4-1897,-7 1 2134,-15 5-2134,-12 0 1185,-8 0-1185,-13 0 0,12 0 0,-12 0 0,6 0 0,-9 0 0</inkml:trace>
  <inkml:trace contextRef="#ctx0" brushRef="#br0" timeOffset="96891">22589 5763 5734,'0'-31'0,"0"0"0,0 23 0,0 20 0,0 35 0,0 7 0,0 5-712,-4-10 0,0 1 712,4-4 0,0 3 0,-1-4 0,-7 5 0,1-1 112,5-6 0,2 3 0,0-1-112,-2 2 0,-1 0 0,1-2 0,1 20 0,2-4 0,-1-11 0,0-6 0,0-5 0,0-32 0,0-4 0</inkml:trace>
  <inkml:trace contextRef="#ctx0" brushRef="#br0" timeOffset="97491">21861 6590 5734,'8'64'0,"8"-12"0,-8-15 0,2 1-396,6-7 1,0 0 395,-4 3 0,1 0 0,7 0 0,1-1 0,-1 1 0,2-1 0,3-2 0,0 0 0,-4-4 0,0-1 0,3 0 0,0-2 256,11 13-256,20-1 0,-26-10 131,2-5-131,-16-11 0,-6-1 0,8-35 404,-1 5-404,8-34 0,-1 20 0,2 0 0,-3 4 0,2 0-307,7-7 0,2 0 307,-4 7 0,-1 1 0,-2 3 0,0 1 0,6 0 0,0 1-129,-6 1 0,-1 2 129,4 3 0,-1 1 0,15-18 0,-3 15 0,-7-3 0,-7 12 0,-2-3 0,-8 5 598,-14 9-598,-4 6 274,-14 7-274,-8 7 0,-9-3 0,-9 5 0</inkml:trace>
  <inkml:trace contextRef="#ctx0" brushRef="#br0" timeOffset="98060">21630 6828 5734,'24'-6'0,"16"1"0,11 5 0,16 0-516,-32 2 1,3 1 515,4 0 0,5 0 0,-2 1-609,11 4 0,0 0 609,-4-3 0,4-1 0,-4-1 0,7 2 0,-2-1 0,1-3 0,0-2 0,-4 1 0,0 0 0,-4-2 0,-1 0 191,-3-1 0,-2 0-191,2-4 0,-2-1 0,19-4 0,-1-3 0,-36 5 0,-2 4 456,-15-3-456,-2 3 1256,-7-4-1256,-7 4 155,-2 2-155,-8 8 0,1 7 0,-8 0 0,-2 4 0</inkml:trace>
  <inkml:trace contextRef="#ctx0" brushRef="#br0" timeOffset="105316">22936 11406 5734,'-7'-5'0,"-2"0"0,-8 5 0,0 0 0,1 0 0,-1 0 0,-14 14 0,4-2 0,-14 18 0,15-3 0,7 3 0,0 3 0,-9 20-272,15-12 0,1 3 272,-1-10 0,4-1 0,7 5 0,2 1 0,-5 0 0,2 0 0,6 3 0,2-1 0,-6-2 0,4 0 0,13 14 0,4-1 0,-6-14 0,2-2 0,10 8 0,5-3 0,-7-13 0,1-5 0,3-4 0,1-1 0,30 13 0,-26-20 0,0-2 0,-1-2 0,2-3 0,14-3 0,0-2 0,18-5 0,-22 2 0,-2-2 0,8-9-130,-18 3 0,0-2 130,14-13 0,2-4 0,-24 1 0,-8 4 0,1-5 0,-8 0 0,-2 0 529,-7-5-529,-7-15 275,5 11-275,-12-9 0,4 18 0,-6-9 0,-1 11 0,1-6 0,7 19 0,-6 1 0,6 1 0,-8 7 0,1-7 0,-1 13 0,-7-4 0,6 5 0,-6 0 0,7 0 0,-6 0 0,-11 14 0,0-6 0,-7 21 0,8-12 0,0 13 0,0 1 0,0 1 0,0 3 0,7-4 0,2 0 0,8 0 0,-1 0 0,8 1 0,2-6 0,7-1 0,0-9 0,0-1 0,0-4 0,0-1 0,0 0 0,0 1 0,0-1 0,0 5 0,0 1 0,0 5 0</inkml:trace>
  <inkml:trace contextRef="#ctx0" brushRef="#br0" timeOffset="106442">13097 14683 5734,'-41'10'0,"14"-4"0,25-11 0,30-20 0,13-5 0,15-6 0,1 0-1063,-15 10 0,1 1 0,2-1 0,3-2 1063,-3 2 0,2-3 0,3 0 0,0-1 0,2 1 0,-2 1-235,0 2 0,1 1 0,0 1 1,0 1-1,1-1 0,0 0 235,3-1 0,1 0 0,1 0 0,0-1 0,0 2 0,1-1-13,2-1 1,0 1 0,1 0 0,0 0 0,0 1 0,0-1 12,-2 2 0,-1 1 0,0 0 0,1-1 0,2 1 0,2-1 0,-5 2 0,2 0 0,3-1 0,0 0 0,1 0 0,-2 0 0,-2 2 0,-3 0 0,2 0 0,-3 0 0,-2 1 0,0 1 0,1-1 0,1 0 0,0 1 0,2-2 0,2 1 0,-1-1 0,-1 2 0,-4 0 0,-4 3 0,7-3 0,-5 3 0,-2 0 0,-3 1 0,6-4 0,-3 1 0,-2 1 0,15-2 0,-5-1 0,-15 1 0,-3 1 0,19-5 0,-12 2 240,-14 10-240,-7 4 2352,-9-3-2352,-3 8 781,-12-8 0,-2 12 0,-9-2 0</inkml:trace>
  <inkml:trace contextRef="#ctx0" brushRef="#br0" timeOffset="113072">15346 14920 5734,'-24'0'0,"20"-9"0,6-2 0,31-15 0,17 0 0,-22 9 0,3-2-310,5 1 1,1 0 309,-3-1 0,0 1 0,3-2 0,0 0 0,-8 4 0,0 0 66,0-3 0,-1 2-66,15-5 0,-3-2 0,-14 13 0,-11 56 0,-6 23 0,0-9 0,-2 5-560,-1 0 1,-1 4-1,1-1 560,-1-14 0,0-1 0,1 2 0,1 2 0,1 5 0,1-2 0,-2-6 0,4 7 0,-1-1 0,-2-6 0,0 7 0,0-3 0,-1-13 387,2 3-387,-2 15 16,-7-44-16,0-3 0,-7-20 0,-2-11 0</inkml:trace>
  <inkml:trace contextRef="#ctx0" brushRef="#br0" timeOffset="113332">15544 15468 5734,'-35'-10'0,"11"-5"0,24 3 0,24-7 0,33-6 0,-16 11 0,3 0-789,13-6 0,2 0 789,-1 1 0,1 1 0,3-1 0,-1 1 0,-6 2 0,-1 1-47,-7 5 1,-2 0 46,-8 0 0,-1 0 0,21-1 0,-22 0 0,4 7 0,-36 8 0,3 2 0</inkml:trace>
  <inkml:trace contextRef="#ctx0" brushRef="#br0" timeOffset="114390">15710 9835 5734,'-17'31'0,"8"14"0,-6 3 0,6 14-472,5-26 0,-1 0 472,-3-2 0,1 1 0,6 5 0,0 1 0,-2-4 0,-1 0 0,3 1 0,2 0 0,-1-1 0,0-1 151,0 27-151,0-2 0,0 0 0,0-16 192,0-1-192,0-23 0,0-6 0,0-19 119,-7-12 0,5-7 1,-6-6-1</inkml:trace>
  <inkml:trace contextRef="#ctx0" brushRef="#br0" timeOffset="115027">15263 10507 5734,'8'21'0,"8"4"0,24 20 0,5-5-413,-17-12 1,1-1 412,20 15 0,1-1 0,-8-4 0,-11-14 0,0-2 0,8 8 267,9 1-267,-24-20 137,-8-5-137,1-5 0,-8-18 0,-2-1 421,-7-21-421,0-1 0,0-6 0,0-10-286,0 0 286,8-5 0,-6 0 0,12 9 0,-12 3 0,5 13 0,1 1 0,-6 5 0,5 9 0,-22 7 0,-3 11 0,-23 13 0,7 2 0,-3 3 0,5 0 0,-1 1-55,-7 5 1,0 0 54,7-4 0,1-1 0,-26 12 0,-1 2-89,26-15 1,1-1 88,-4 9 0,-3-7 0,30-6 0,16 6 0,4-3 0,13 8 0</inkml:trace>
  <inkml:trace contextRef="#ctx0" brushRef="#br0" timeOffset="116063">22886 7407 5734,'0'-11'0,"0"19"0,0 5 0,8 23 0,-6 5 0,5 11 0,-7 10-890,0-29 1,0 1 889,0 2 0,0 1 0,4-1 0,-1 0-75,-2-2 1,0 0 74,7 28 0,-8-6 0,0-9 0,0 13 0,0-29 0,7 2 0,-5-33 436,5-6 1,-7-9 0,0-1 0</inkml:trace>
  <inkml:trace contextRef="#ctx0" brushRef="#br0" timeOffset="116858">22605 8027 5734,'17'25'0,"-1"6"0,8 24 0,-4-23 0,1 0 0,-3-1 0,0-2 0,23 21 0,-10-25 0,-12-5 0,-3-3 0,-1-3 0,-6-3 0,0-1 0,6-4 0,-13 3 0,12-8 0,-4 4 0,-1-10 0,5-5 0,-4-6 0,21-28 0,-11 9 0,0 7 0,-1 0 0,-1-13 0,6 0 0,-8-1 0,1 1 0,0 4 0,-1 2 0,-7 8 0,6 2 0,-13 9 0,5 1 0,-7 5 0,0-1 0,-7 6 0,-17 0 0,4 5 0,-19 5 0,6 5 0,-9 1 0,-8 4 0,-7 0-263,-2-3 263,1 3 0,1 0 0,7-4 0,15-1 0,-3 0 0,19-9 0,-5 8 0,15-12 0,2 15 0,7-5 0,0 14 0</inkml:trace>
  <inkml:trace contextRef="#ctx0" brushRef="#br0" timeOffset="120201">24887 2415 5734,'17'0'0,"7"4"0,9 11 0,2 7 0,13 23-367,-26-20 1,-2 3 366,-2 5 0,-1 6 0,7 21 0,-2 4 0,-11-13 0,-2 1-238,1-8 1,2 1-1,-3-3 238,-3 6 0,-3-4 0,2-4 0,-2-2-71,-3-3 0,0-2 71,0 28 0,0-19 0,0 8 124,0-26 0,-8 0 0,-1-19 0</inkml:trace>
  <inkml:trace contextRef="#ctx0" brushRef="#br0" timeOffset="120777">24739 3241 5734,'36'26'0,"1"0"0,-3 0 0,0 0 0,6 0 0,1 0-660,-3 0 0,-1-1 660,1-1 0,0-1 0,-5-2 0,0 0 162,-4-3 1,-1-1-163,14 10 239,-2-7-239,-14-9 0,-2-7 0,-8-13 678,1-12-678,-8-15 78,6-16-78,-10 4 0,-1-3 0,1 9 0,-1-2-399,1-16 1,-2-1 398,-3 16 0,0 2 0,3-1 0,1 1-152,-3 6 1,0 0 151,3 1 0,-1 1-4,-3-32 4,0 23 0,0 5 0,-7 37 0,-10 14 771,-16 19-771,-11 2 0,-6 3 0,13-7 0,-3 0-354,-2-1 0,-5 2 1,2-3 353,-5 5 0,-1-2 0,0-1 0,-5 0 0,3-2 0,-7 3 0,1-1 0,10-4 0,0 1 0,4-4 0,5-4 0,4-3-30,3 0 0,2-1 30,-11 7 0,9-9 0,23-3 0,20-9 0,30 0 344,-3 4 1,18 7 0,-13 5 0</inkml:trace>
  <inkml:trace contextRef="#ctx0" brushRef="#br0" timeOffset="121885">27583 11241 5734,'-17'6'0,"8"-11"0,2-11 0,14-24 0,-5-18 0,6 14 0,4-7 0,-3-1-850,-4 7 0,-1 1 0,0-4 850,3-3 0,2-4 0,0-1 0,-3 2-452,-1-11 0,-3 2 0,1-1 452,0 12 0,1-2 0,0 1 0,-1 0 0,-1 0 0,-2 1 0,0-2 0,0-1 0,2 1 0,0-4 0,0 0 0,-1 1 0,-1 4 0,-1-14 0,-2 3 0,0 0 0,1 6 0,0-2 0,0 2 0,-1 6-266,-1-11 1,-1 7 265,-2 5 0,-1 4 0,3 10 0,1 2 0,-5-22 0,1 16 0,1 10 1390,5 10-1390,-5 2 2188,-1 7-2188,-1 2 859,-15 24-859,-1 9 0,-8 23 0,-8 1 0,13-6 0,-1 2-318,3-13 0,-1-1 318,-6 14 0,2-2 0,-12 6-86,19-18 1,1-3 85,-5 4 0,-3 8 0,29-31 0,18-30 0,12-12 0,-1 0 0,1-2 0,-7 4 0,2-1 0,20-14 0,1 0-45,-16 13 0,1 1 45,10-5 0,1 4 0,9-5 0,-7 13 0,-1 6 169,-1 11-169,3 6 0,6 8 0,8 6 0,-5 7-172,-20-5 1,0 1 171,27 9 0,-26-10 0,0 1 0,26 12 0,-2-8 0,-23 7 0,5-12 702,-28 3-702,-4-5 0,-23 1 0,-18-2 0,-9 1 0,-17 3 0,-7 1-356,6-3 0,-4 2 0,-2-1 356,13-1 0,-1-1 0,0 1 0,2-1 0,-4-1 0,3 0 0,2 0 0,5 0 0,1-1 0,5-1 0,-2-1 0,5-1 0,-16 0 0,7 0 0,23-5 0,15 5 0,1 5 0,8 1 0,0 4 0</inkml:trace>
  <inkml:trace contextRef="#ctx0" brushRef="#br0" timeOffset="128468">27517 2394 5734,'-33'0'0,"0"0"0,-1 0 0,-28 0 0,14 0-207,9 0 1,-1 0 206,-19 0 0,23 0 0,-1 0 0,0 0 0,-1 0 0,-4 0 0,1 0-212,0 0 1,-1 0 211,1 0 0,0 0 0,-4 0 0,-1 0 0,4-1 0,0 2 0,-3 3 0,0 1 0,3 0 0,1 2 0,0 2 0,0 2 0,-1 0 0,1-1 0,0 0 0,-1 1 0,1-1 0,0 0 0,-1 3 0,1 0 0,3-3 0,1 1 0,-4 4 0,1 0 0,5-2 0,2 1 0,-4 1 0,0 1 0,4-1 0,0 1 0,1 1 0,-2 1 0,-14 9 0,0 1 0,11-3 0,1 1-364,-12 6 0,0 1 364,11-4 0,1-1 0,-2 0 0,0 1 0,1 4 0,-1 1 0,-2-1 0,-1 1 0,3 3 0,1-1 0,-1-2 0,1 0 0,0 1 0,0 1 0,4-5 0,0 1 0,0 1 0,0 1 0,3-6 0,1 1 0,-3 1 0,0 1 0,5-3 0,2 1-152,0 0 0,1 0 152,-1-1 0,2 0 0,-12 28 0,15-27 0,0 0 0,2 1 0,3 2 0,2-1 0,0 0 0,-3 0 0,1 0 0,-4 31 0,-5 0 0,12-16 0,0 2 0,3-13 0,0 0 0,-4 12 0,2 0 0,2 15 0,5-20 0,1 1 0,3 20 0,0-23 0,0-1 0,0 18 0,7 0 0,2 1 0,8-2 0,-1 0 0,1 1 0,-1 1 0,3-18 0,1-1 0,9 19 0,-2-20 0,1-2 0,15 11 0,-19-21 0,1-1 0,0-1 0,0-1 0,2 0 0,3 1 0,9 13 0,3-1 0,-7-11 0,1-1-146,9 11 1,-1-1 145,-12-13 0,2-1 0,13 5 0,1 0 0,-11-2 0,0-2 0,13 0 0,3-1 0,-1 3 0,0-2 0,-7-8 0,0-2 0,12 4 0,-2 0 0,-12-5 0,-3 0 0,2-2 0,-1 0 0,-3 0 0,-1 0 0,3-1 0,1 1 0,15 0 0,0-1 0,-10-4 0,0 0-156,13 3 1,1-2 155,-10-4 0,-2 0 0,2 0 0,1 0-193,10-2 0,1-1 193,0 1 0,1-2 0,-17 0 0,1-1 0,0-1-286,-1 1 0,2 0 0,-1-1 286,2 0 0,1-1 0,0 0 0,-1-2 0,1 1 0,0-1 0,-1 2 0,1 0 0,-1 0 0,1-3 0,0 0 0,-1 0 0,1 1 0,0 0 0,-1 0 0,0 0 0,-1-2 0,4 0 0,3 0 0,4-2 0,0 1 0,-2-1 0,2-2 0,-2 0 0,3 0 0,-3 2 0,3-1 0,1 0 0,0-1 0,1-3 0,1-1 0,-1 0 0,-3 1 0,-10 5 0,-1 0 0,-1 1 0,2-2-287,12-5 1,3-2-1,0 1 1,-5 0 286,1 1 0,-3 0 0,-1 0 0,-1-1 0,1-1 0,-2 0-177,-1-1 0,0 0 0,-1-1 177,-2 1 0,0 0 0,-1-1 0,0-1 0,1 0 0,-2-1 0,-3 1 0,-1 0 0,1 0 0,2-1 0,-1-1 0,1 0 0,-3 0 0,0 0 0,0 0-43,-2 0 0,0 0 0,-1 0 43,0 0 0,1 0 0,-2 1 0,15-11 0,-2-1 296,-3 3 1,0-4-297,-8 3 0,2-2 0,-4 0 0,4-5 0,-3-2 234,-5 4 1,0-2-1,-5 0-234,-3-7 0,-6-1 0,-4-5 0,-3-4 0,-5-4 0,-4-2 0,-4 19 0,-2-1 0,-2 0 21,-2-4 1,-1-1 0,-2 0-22,-3-2 0,-1 0 0,-1 1 0,-3-1 0,-2 1 0,-1-1-123,-2-1 0,-2 0 0,-2 1 123,-4 1 0,-2 1 0,-2 1 0,-2-2 0,-2 1 0,-3 2-389,-4 1 0,-4 2 0,-2 3 389,8 10 0,-2 1 0,-1 1 0,-1 2-10,-3 1 0,-1 1 0,-2 2 1,-1 0 9,-6-1 0,-1 0 0,-2 2 0,0 2 0,9 5 0,0 2 0,-1 0 0,-1 1 0,0 0 0,-2 0 0,0 0 0,-1 1 0,-2 0 0,-3 1 0,4 2 0,-4 1 0,-3 0 0,0 1 0,0 0 0,1 1 0,4 0 0,2 1 0,3 0 0,1 1 0,1 1 0,-2 0 0,-3-1 0,-1 1 0,-3-1 0,-1 0 0,-1 1 0,1 0 0,3 2 0,3 0 0,-2 1 0,4 1 0,2 2 0,0 0 0,-1 0 0,-12 1 0,-1 2 0,1 0 0,1 1 0,0 0 0,1 1 0,0 1 0,1 1 0,4 1 0,1 1 0,0 1 0,0 1 0,2-1 0,1 0 0,0 2 0,-1 3 0,3 2 0,-1 3 0,-1 2 0,2 0 0,3 0 0,2 1 0,3-1 0,0 1 0,-1 3 0,-9 7 0,-3 2 0,2 2 0,5 0 0,7 1 0,0 1 0,0 0 0</inkml:trace>
  <inkml:trace contextRef="#ctx0" brushRef="#br0" timeOffset="159515">13246 14373 5734,'-26'0'0,"17"4"0,18 2 0,24 9 0,17-8 0,-19-2 0,4-1-692,12-9 1,3-4 691,7 0 0,4-4-319,-11 0 1,3-4 0,7-3 318,-11 3 0,7-3 0,4-1 0,2-2 0,0 1 0,-2 0 0,-4 1-524,1-1 1,-3 1-1,-1 0 1,1 0-1,5-2 524,-6 3 0,4-2 0,3-1 0,2-1 0,-1 1 0,-1 0 0,-4 1 0,-4 2-156,4-1 0,-4 1 1,-2 0-1,-1 2 1,1-2 155,1 1 0,-1 0 0,0 0 0,2 0 0,3-2 0,3-2 0,5-1 0,1 0 0,1-1 0,-2 1 0,-3 0 0,-3 2 0,-2 0 0,-2 1 0,2-1 0,2-1 0,2-1 0,3-1 0,2 0 0,-1-1 0,-2 1 0,-4 1 0,6-4 0,-5 3 0,0-2 0,3-1 0,-6 2 0,2-1 0,2-1 0,0 0 0,-2 0 0,-2 1 0,-2 0 0,-4 1 0,0 1 0,2-1 0,4-3 0,-4 4 0,4-1 0,3-2 0,1-1 0,0 1 0,-1 0 0,-3 1 0,-5 3 0,4-3 0,-4 1 0,-2 2 0,0 0 0,4-1 0,1 1 0,4-2 0,1 0 0,-1 1 0,-1 0 0,-5 2 0,6-2 0,-5 1 0,-1 0 0,4 0 0,2-2 0,3 0 0,1-1 0,0 1 0,-4 1 0,1-1 0,-2 0 0,0 1 0,2 0 0,-1 1 0,3-1 0,2 0 0,-3 1 0,-3 1 0,-3 0 0,-4 1 0,-1 1 0,2 1 0,3 1 0,0 0 0,1 2 0,-1-2 0,-1 1 0,-2-2 0,1 1 0,4-1 0,3 1 0,3-1 0,2-1 0,-1 1 0,-3 1 0,0-2 0,-3 2 0,0-1 0,3 0 0,-3 1 0,3 0 0,1-1 0,-3 1 0,-3 1 0,-3 1 0,-4 0 0,-1 1 0,0-1 0,13-3 0,-1-1 0,-1 0 0,-1 1 0,-1-1 0,0 0 0,0 0 0,-1-2 0,0 1 0,-3-1 0,-2 1 0,2-1 0,3-1 0,1 0 0,-1 0 0,-1 0 0,0 0 0,-1-1 0,3 0 0,0-1 0,1 0 0,-1 1 0,0-1 0,0-1 0,1-1 0,-1-1 0,-1-1 0,-1 1 0,0-1 0,-1 1 0,2-1 0,0 0 0,2-3 0,-5 0 0,3-3 0,-1 0 0,-2 2 0,4-1 0,-2 2 0,3-4 0,-9 4 0,3-4 0,2-2 0,-3 2 0,-4 3 0,3-3 0,-5 2 0,1-1 0,-4 3 0,2-2 0,-1 0 0,-4 2 0,1 0 0,-3 1 0,-1 0 0,-1 1 0,-1 1 0,2-2 0,8-8 0,3-1 0,-3 1 0,-8 8 0,-2 1 0,1-1 0,5-5 0,1-1 0,-4 3 0,0-5 0,-4 3 0,1-1 0,0-1 0,6-15 0,-2-3 0,-8 10 0,-1-1 0,-3 10 0,1-2 0,-4 2 0,-6-6 0,-3 1 0,9 1 0,-3 1 0,-11 0 0,-3-1 0,4 1 0,-1 0 0,-6 1 0,-2-3 339,-5-17 1,-3-4-340,0 18 0,-2-2 0,-2-1 0,-1 1 0,-3-2 0,-1 0 0,1 1 407,-3-6 0,0 1 1,-3 1-408,-4-3 0,-3 0 0,1 4 0,-4-5 0,-2 4-434,7 13 1,-2 0-1,-2 3 434,0 4 0,-1 1 0,-1 1 0,-1-2 0,-1 1 0,-2 1-115,0 3 0,-2 3 0,-5 0 115,-2 0 0,-6 0 0,-1 1 0,3 3 0,-7-2 0,1 2 0,-3 1-64,0 2 0,-3 0 0,-1 0 1,3 3 63,-4 1 0,2 3 0,0 1 0,12 3 0,0 2 0,-1 0 0,0 0 0,-1 0 0,-1-1 0,0 1 0,0 2 0,0 0 0,0 1 0,0 1 0,-1 1 0,-3 0 0,-2 1 0,1 0 0,-1 1 0,2 1 0,0 1 0,0 0 0,-1 1 0,-4 2 0,-1 0 0,0 2 0,-1-1 0,13 0 0,-1 0 0,0 0 0,0 1 0,0 0 0,-3 0 0,0 1 0,0 1 0,-1-1 0,1 1 0,-2 1 0,0 0 0,0 1 0,0-1 0,-1 1 0,-1 1 0,-1 1 0,0-1 0,0 1 0,-1 0 0,2 0 0,1 0 0,-1 0 0,-2 1 0,-3 1 0,10-3 0,-4 2 0,-1 0 0,-2 1 0,0 0 0,1-1 0,1 1 0,3-1 0,-7 1 0,3 0 0,2 0 0,-1 0 0,-1 0 0,-4 1 0,6-2 0,-4 2 0,-1-1 0,-1 1 0,0 0 0,1 0 0,2 0 0,3-1 0,-4 2 0,3-1 0,1 0 0,1-1 0,0 1 0,-1 0 0,0 0 0,0-1 0,0 1 0,-1 0 0,-2 0 0,-2 2 0,9-3 0,-2 1 0,-2 1 0,-1 0 0,-1 1 0,1-1 0,0 1 0,2-1 0,2-1 0,-4 1 0,2 0 0,2 0 0,0-1 0,-1 0 0,0 1 0,-3 1 0,5-2 0,-3 1 0,-1 0 0,0 0 0,-1 1 0,0-1 0,2 0 0,2 0 0,3-1 0,-10 3 0,2 0 0,2 0 0,2-1 0,0 0 0,-1 0 0,2-1 0,0 0 0,1 0 0,0 0 0,0 0 0,0 1 0,-1-1 0,1 1 0,0 0 0,0 0 0,1-1 0,0 1 0,-8 2 0,0 0 0,1-1 0,0 1 0,0 0 0,1 0 0,0 1 0,1-1 0,-1 1 0,1-1 0,1 0 0,0 0 0,0-1 0,0 1 0,2 1 0,1-1 0,2 2 0,-1 0 0,2 0 0,-1 0 0,3-1 0,0 1 0,0 0 0,1 0 0,0 0 0,-9 7 0,-1-1 0,2 2 0,2-1 0,3 0 0,2 0 0,0 0 0,1 0 0,2-1 0,0 0 0,0 1 0,-1 2 0,1 1 0,-2 3 0,0 0 0,1 0 0,2-3 0,1 0 0,2-3 0,1 0 0,-2 2 0,0 1 0,-2 1 0,0 2 0,1-3 0,3-2 0,-10 5 0,4-3 0,-1 0 0,2 2 0,0 0 0,0 0 0,-2-3 0,0 0 0,0 0 0,4-1 0,1 1 0,-1-1 0,-4 0 0,0-2 0,0 1 0,4 0 0,0 0 0,1 0 0,-2-2 0,0 0 0,-2 2 0,5-2 0,-3 3 0,1 0 0,3-1 0,-2 1 0,2-1 0,-1 2 0,3-3 0,-1 2 0,0 0 0,5-1 0,-12 15 0,4 1 0,6-2 0,0 3 0,2-2 0,-5 6 0,1 1 0,10-7 0,0 4 0,2-3 0,-2 6 0,3-2 0,1 0 0,3 2 0,4 4 0,3 3 0,0-8 0,-1 3 0,4-1 0,5-9 0,2-1 0,-1 3 0,0 3 0,-2 6 0,1-1 0,1-5 99,2 14 0,1-3-99,1-10 0,0 2 0,2-3 0,0 3 0,2-3 0,2-1 0,1 1 0,1-4 0,0 2 0,2-3 0,1 5 0,2-1 0,5 16 0,1-2 141,-7-23 1,1-2-142,12 15 0,1-1 0,-8-12 0,0-1 411,7 9 1,4 0-412,1 0 0,1-2 0,-9-11 0,0-1 1221,13 8 1,-1 1-1222,-13-12 0,-1-2 0,23 20 535,-20-22 1,1 1-536,7 3 0,1-1 0,-7-5 0,1 0-2,8 6 0,1-2 2,18 8 0,1-2 0,-19-16 0,0-2 0,27 10 0,0 3 0,-27-19 0,0-1 0,27 6 0,-26-8 0,0-1 0,0-2 0,0 0 0,1 1 0,-2-1 0,27 0 0,-2 5 0,-7-5 0,-8 6 0,6-6 0,-13 5 492,5-9-492,23 3 0,-16-4 0,3-1 0,1-2 0,-14-2 0,-2-1-160,10 1 0,0-1 160,-7-1 0,-2-1 0,-3 0 0,0 1 0,-1 1 0,2 1 0,10-5 0,0 0 0,20-1 0,-20 3 0,-1 1 0,8-4 206,14 1-206,-22-1 0,2-2 0,-9 2 0,1-1-272,11-3 1,0-1 271,-11 1 0,-1 0 0,13-3 0,0 0 0,-9 4 0,1 0 0,11-6 0,-2 1 0,-15 5 0,-2 1 0,4 0 0,0 0 0,-4-2 0,0 0 0,3 2 0,2 0 0,-2-2 0,3-1 0,20-9 0,1 0 0,-14 8 0,0-1-429,14-10 1,0 2 428,-14 9 0,-2 1 0,-2-2 0,0 1 0,7 1 0,0 1 0,-8-2 0,2-2 0,2 3 0,5-1 0,-3 0 0,4-6 0,0 1 0,-3 4 0,3 0 0,1-1 0,2-3 0,0 0 0,-2 1-342,-9 5 1,-1 2 0,2-3 341,13-5 0,3-2 0,-3 1 0,7 2 0,-3 0 0,-17 4 0,0 0 0,0 0 0,0 3 0,1 0 0,-1 0-785,0-2 1,0-2 0,0 1 784,2 2 0,1-1 0,0 0 0,-3-1 0,1 0 0,0 0-139,1-1 1,1 1 0,-1 0 138,-1 0 0,-2 0 0,2-1 0,1 0 0,1-1 0,-1 0 0,-2 0 0,0 1 0,2-2 0,4-1 0,3 0 0,0-1 0,-3 1 0,1-2 0,-4 0 0,4 1 0,-1 2 0,3-1 0,0 1 0,-3 1 0,-1-2 0,-3 0 0,0 2 0,4-1 0,-1 2 0,1-2 0,0 0 0,-1-1 0,1 0 0,0 1 0,-1-1 0,1 0 0,-1 0 0,1 1 0,0-1 0,-1 2 0,1 0 0,-1 0 0,1-1 0,0-1 0,-1 1 0,-1 1 0,-1 0 0,0 0 0,0-2 0,-1 0 0,0 0 0,-1 2 0,-1 0 0,0 0 0,-3 1 0,0-1 0,2 0 0,14-6 0,3 0 0,-3 0 0,-13 6 0,-3 0 0,3 0 0,10-4 0,3 0 0,-1-1 0,-2-1 0,0-1 0,-2 3 0,-9 7 0,-2 1 0,2-2 0,10-7 0,1-2 0,-2 2 0,8 1 0,-4-1 0,1-3 0,2-2 0,-7 3 0,3-2 0,-2 2 0,-11 5 0,-1 1 0,3-2 0,3-5 0,4-2 0,0-1 0,-4 4 0,13-4 0,-2 0 0,-10 2 0,1-4 0,-3 4 0,5 1 0,-3 1 0,-2-4 0,0-1 0,3 5 0,0 0 0,-7-3 0,0 1 0,7 2 0,-1 1 0,-5-1 0,-1 0 0,6 0 0,1 0 0,-3-2 0,0 0 0,3 2 0,1-1 0,2-3 0,3-1 0,-6 6 0,4-1 0,-2 1 0,-9 6 0,-1 0 0,2 0 0,10-5 0,2-2 0,-3 3 0,6-1 0,0 0 0,-6 1 0,3-3 0,-2 1 0,7-4 0,-1 0 0,-9 4 0,2-3 0,-3 2 0,1-2 0,-1-1 0,-2-1 0,3-3 0,-4 2 0,6-6 0,-1-1 0,-6 4 0,2-2 0,-5 1 0,1-4 0,-3 0 0,2-2 0,-1 0 0,-3 0 0,-1-1 122,0-1 1,0-1-123,-3 0 0,-2-1 0,-2-1 0,-1-1 0,0 1 0,-1-1 0,-3-1 0,-1-1 0,-2 2 0,-2-1 0,-2-2 0,-3-2 0,-2 3 0,-2 0 0,-2-1 0,-1 1 0,1-2 0,-2 0 0,-1 1 0,-2 1 0,0-1 0,-1 1 901,-2 0 0,-2 0-901,0 4 0,-5-7 0,-5 5 0,-4-11 0,-3-6 0,-1-1 0,0 4 0,3 9 0,-1-2 0,2 6 0,-6-6 0,5 5 0,2-10 0,-2-3 0,-4-2 0,-8 3 0,-9 8 0,-14 10-66,17 26 0,-5 3 1,-6 3-1,-4 2 1,-5 3-1,-4 3 1,-3 1-1,-4 3 1,-3 1-1,-2 1 1,-2 3-1,-2 0 1,-1 1-1,-1 1 1,0 1-1,-1 0 1,1 1-1,1-1 1,1 0-1,1 0 1,2-1-1,2 0 1,4-1-1,2-2 1,4 0-1,3-3 66,-17 1 0,5-1 0,4-1 0,2 1 0,2-1 0,2 1 0,-1-1 0,0 1 0,-1 0 0,-2 1 0,-4 0 0,-3 1 0,-5 0-13,19 0 1,-2-1 0,-2 1 0,-3 0-1,-2 1 1,-2-1 0,-2 1 0,-1-1-1,-1 1 1,-1 1 0,-1-1 0,0 1-1,-1 0 1,0 0 0,0 0 0,1 0-1,-1 1 1,2 0 0,0 0 0,2 0-1,1 1 1,1-1 0,2 1 0,3 0-1,1 1 1,2 0 0,4-1 0,2 2 12,-24 4 0,2 2 0,3 1 0,3 1 0,2 1 0,3-1 0,2 1 0,2-1 0,1 0 0,3-1 0,2-1 0,1-1 0,-15 3 0,8-1 0,3-1 0,1 0 0,-2 0 0,-5 2 0,7-2 0,-1 1 0,-2 0 0,-2 0 0,-1 1 0,0 0 0,-1 1 0,-1 1 0,0 0 0,4-1 0,-2 2 0,-1 0 0,-2 1 0,1 0 0,-1 0 0,1 0 0,2 0 0,1-1 0,4-1 0,2-1 0,-4 1 0,5-1 0,3-1 0,1-1 0,-2 1 0,-2 1 0,-4 2 0,3-2 0,-4 2 0,-3 1 0,-3 1 0,0 0 0,-1 0 0,1 0 0,3 0 0,2-2 0,5-1 0,5-2 0,-10 6 0,5-3 0,5-2 0,1 1 0,-1 0 0,0-1 0,2 0 0,-1 1 0,0-1 0,-3 3 0,-2 0 0,-2 2 0,-1 1 0,-1 0 0,2-1 0,2-1 0,4-2 0,3-1 0,0-1 0,-2 2 0,-6 3 0,7-3 0,-5 3 0,-4 2 0,-2 1 0,0 0 0,0 0 0,2 0 0,4-3 0,4-1 0,-6 3 0,6-3 0,2-1 0,-1 1 0,-5 2 0,3 0 0,-5 1 0,-2 1 0,-1 0 0,3 0 0,3-1 0,5-2 0,-3 2 0,6-1 0,1 0 0,-2 1 0,-2 1 0,-2 1 0,-2 2 0,1 0 0,0 0 0,2 0 0,-1 1 0,1 1 0,0 0 0,-1-1 0,0 0 0,-1 1 0,0-1 0,1 0 0,1-1 0,-6 4 0,1-1 0,0 0 0,-2 1 0,2-2 0,-2 1 0,-1 0 0,0-1 0,2-1 0,-5 2 0,2-2 0,0 0 0,-2 3 0,6-4 0,-1 2 0,0 0 0,-2 2 0,2 1 0,4-3 0,-2 3 0,-1 1 0,3-1 0,3-2 0,6-2 0,-2 3 0,5-2 0,-2 3 0,-8 5 0,-5 3 0,1 3 0,7-2 0,3 6 0,7 0 0,1-3 0,8-10 0,1-2 0,-1 2 0,-8 14 0,-1 3 0,1 0 0,6-4 0,1 0 0,3-2 0,0 5 0,1 0 0,0-5 0,-2 4 0,3-4 0,0 0 0,2-2 0,-5 3 0,0 0 0,3-5 0,2 0 0,-1 0 0,1-1 0,3-1 0,1-1 293,-1-1 1,1 3-294,-1 14 0,1 0 0,2-14 0,2 1 275,3 13 0,2-1-275,2-18 0,2-2 0,3 2 0,0 1 0,0-4 0,0 2 0,3 10 0,2 1 0,-2-9 0,3 0 0,7 18 0,5 0 0,6-8 0,2-3 0,-5 0 0,4-1 0,2-10 0,6 0 0,-1-2 1329,5 8 0,5-1-1329,5-1 0,7 1 0,-3-3 0,0 1 0,1-1 0,-3-6 0,3 1 0,-6-4 158,-13-5 1,-2-2-159,13 3 0,-1-2 0,8 9 0,-19-15 0,0-2 0,1-3 0,1 0 0,1 0 0,5-2 0,14-2 0,8-2 0,0-2 0,-5-2 0,0-3 0,2 0-200,-8 1 0,1 0 0,1-1 0,0-1 200,1-3 0,2-2 0,-3 0 0,-4 0 0,12-1 0,-3 0 0,-8 1 0,2-1 0,-3 2 0,2-1 0,-3 1 158,0 2 0,3-2-158,-6-4 0,6-4 0,0-1 0,-3 2 0,-3 2 0,-2 2 0,7-3-89,-2-1 0,6-3 1,4-2-1,2-1 0,0 1 1,-2 3 88,-4 2 0,1 2 0,0 0 0,-1 0 0,0 1 0,-1-2-310,6-2 1,0-2 0,-2 0 0,1 1 0,-1 2 309,1 2 0,1 0 0,0 2 0,-5 0 0,-6 0 0,12-5 0,-6 0 0,-6 3 0,5-2 30,-4-2 1,6-2-1,2-2 1,-2 1-31,-6 3 0,-2 1 0,1-1 0,1-1 0,11-4 0,1-2 0,1 1 0,-4 1-299,6 0 1,-2 1-1,-4 0 299,-15 3 0,-2-1 0,0 2 0,19-2 0,3-1 0,-6-2 0,3-1 0,-3 1 0,-12 8 0,-3 2 0,2-1 0,14-7 0,2-2 0,-4 2-29,3 3 0,-2 0 29,-3-4 0,4-2 0,-3 1 0,-9 6 0,-1 2 0,0-2 292,10-6 0,2-3 0,0 0-292,-10 6 0,2 1 0,-1-1 0,-2 1 0,2 0 0,-1 0 0,5-1 0,-4 0 0,5-1 0,2 0 0,-1 0 0,-5 2-215,5-2 1,-4 3 0,2-1 214,-2 0 0,3-1 0,0 0 0,-3 1 0,-1-1 0,-4 1 0,2 0 56,4 0 1,0 1-1,3-2-56,-1-1 0,2-2 0,1 1 0,-3 0 0,6 1 0,-3 0 0,2-1 0,-6-1 0,2-1 0,1-1 0,-1 0 0,-1 1 0,0-1 0,-1 0 0,-3 1-234,7-5 0,-3 1 1,2-1 233,-6 3 0,3-2 0,-1 1 0,-3 0 0,2 1 0,-3 1 0,3-2 0,0 1 0,3-2 0,0 0 0,-1 2 0,6-1 0,-2 1 0,3-1 0,-6 1 0,3-1 0,1 0 0,1 0 0,2-1 0,0 1 0,1 0 0,-3 1 0,-10 3 0,-1 2 0,0-1 0,2 0-105,10-6 0,3-1 0,-1 0 1,-3 2 104,2-1 0,-3 0 0,-1 1 0,0 1 0,-1-1 0,-1 1 0,1-1 0,-1-1 0,3 0 0,-3 0 0,3-1 0,1 1 0,-3 0 0,6-1 0,-2 1 0,1-1 0,-12 5 0,-1 1 0,4-4 0,13-12 0,-31 16 0,5-3 0,4-4 0,4-3 0,3-3 0,4-2 0,1-3 0,3-1 0,1-2 0,2-1 0,0-1 0,1-1 0,0 0 0,-1 0 0,0 1 0,-1-1 0,-3 2 0,-1 1 0,-3 2 0,-2 1 0,-4 3 0,-4 2 0,-4 3 0,17-15 0,-8 5 0,-6 3 0,-3 1 0,0 0 0,3-3 0,3-3 0,9-7 0,-18 17 0,6-3 0,3-2 0,3-3 0,4-1 0,2-3 0,2 0 0,2-2 0,0-1 0,1-1 0,1-1 0,-1 0 0,-1 0 0,-1 1 0,-3-1 0,-1 1 0,-3 1 0,-3 1 0,-4 1 0,-4 1 0,-5 3 0,-5 1 0,-6 2 0,-5 3 0,0-27 0,-14 6 0,-9 2 0,-7 0 0,-3-1 0,1-5 0,2 9 0,-3-4 0,-3-2 0,-2-2 0,-2-1 0,0 1 0,-1 0 0,1 3 0,1 2 0,2 5 0,-2-9 0,2 4 0,1 3 0,-2 1 0,-3 0 0,-6-2 0,-3 2 0,-6-4 0,-4-1 0,-2 1 0,-2 2 0,1 4 0,1 7 0,3 7 0,-6 3 0,4 10 0,-4 5 0,-8 0 0,3 2 0,-7 2 0,-5 1 0,-4 0 0,-1 2 0,1 1 0,2 1 0,3 2 0,-4 0 0,3 3 0,0 2 0,1 1 0,-1 0 0,-3 1 0,9-1 0,-3 1 0,-1 1 0,-1 0 0,1 0 0,2 1 0,2 1 0,3 0 0,-5 1 0,8-1 0,0 2 0,-6 3 0,-10 2 0,24-2 0,-5 2 0,-4 0 0,-4 3 0,-4 0 0,-2 2 0,-3 0 0,0 1 0,-2 1 0,-1 0 0,1 0 0,0 0 0,2-1 0,1 0 0,3 0 0,2-1 0,5-2 0,3 0 0,-14 3 0,6-1 0,5-1 0,1 0 0,2-1 0,-2 1 0,-3 0 0,-4 2 0,-6 1 0,17-4 0,-4 0 0,-3 2 0,-3-1 0,-2 2 0,-2 0 0,-1 0 0,-2 0 0,0 1 0,-1 0 0,0 0 0,0 1 0,1-1 0,1 0 0,2 0 0,1-1 0,3 1 0,2-1 0,3-1 0,3 0 0,-15 6 0,2-1 0,3 0 0,3 0 0,2 0 0,1 0 0,2-1 0,0-1 0,1 1 0,0-2 0,-8 4 0,3-2 0,1-1 0,2 0 0,-2 0 0,-1 2 0,-4 1 0,6-2 0,-3 2 0,-2 1 0,-2 0 0,-1 1 0,1 0 0,2-1 0,2-1 0,4 0 0,4-3 0,-13 6 0,6-2 0,4-2 0,-1 1 0,-3 1 0,8-3 0,-1 0 0,-1 0 0,0 1 0,-2 0 0,0 0 0,-1 1 0,-1 0 0,-2 1 0,-2 0 0,0 1 0,0-1 0,1 0 0,4-1 0,2-1 0,-7 3 0,5-2 0,2 0 0,-1 0 0,-5 2 0,8-4 0,-3 2 0,-2 1 0,-1 0 0,0 1 0,2-2 0,4-1 0,4-2 0,-9 5 0,7-4 0,0 1 0,-6 3 0,6-2 0,-4 3 0,-3 2 0,-1 1 0,0-1 0,3 0 0,3-3 0,-1 1 0,4-2 0,1 0 0,-1 0 0,-4 3 0,2-2 0,-5 3 0,-2 1 0,0 0 0,1 0 0,3-2 0,6-1 0,-4 2 0,6-2 0,1-1 0,-3 3 0,-3 1 0,-2 2 0,-2 1 0,2 0 0,2-2 0,1 0 0,3-1 0,0 0 0,-2 2 0,3-1 0,-2 0 0,0 2 0,-1-1 0,1 0 0,2 0 0,1 0 0,-1 0 0,0 0 0,0 0 0,-3 1 0,-1 0 0,1 0 0,-1 1 0,0-1 0,0 0 0,0 1 0,-1-1 0,1 0 0,1-1 0,1-2 0,1 0 0,0-1 0,1-1 0,2-1 0,-12 7 0,2-1 0,1-2 0,4-2 0,1-1 0,-6 5 0,7-4 0,-6 4 0,-3 2 0,-1 0 0,2 0 0,5-2 0,-3 3 0,4-1 0,0 0 0,-4 3 0,3-3 0,-6 3 0,-1 2 0,0 0 0,4 1 0,5 0 0,-4 10 0,6 1 0,4 0 0,2-3 0,-2 0 0,4-2 0,2 2 0,-1 8 0,3 3 0,4-5 0,4-2 0,4-4 0,4 0 0,1 0 0,-3 2 0,0 0 290,2 0 1,3-1-291,2-1 0,0 1 0,-3-1 0,1 3 0,5 13 0,1-1 0,1-16 0,0 0 0,4 2 0,2 4 0,1-6 0,0-7 0,2-2 0,1 13 0,3-1 650,4 13-650,8-5 0,-1-1 0,8-4 0,-6-5 0,14-1 0,-12-16 0,0 0 0,17 16 0,-13-19 0,0 1 0,9 12 0,7-3 0,2 4 0,8-4 0,0 3 0,-1-8 884,-18-13 1,2-2-885,1-3 0,0-2 253,10 2 0,2-3-253,3-2 0,2-1 0,1 0 0,4-2 0,-1-3 0,5-1 0,0-1 0,-2 1 0,0 0 0,0-1 0,2-2 0,0-1 0,-2 0-43,-8 2 0,-1 0 0,-4-1 43,4-1 0,-1-1 0,11-3 0,3-1 0,-12 1 0,1 1 0,-1-2 0,-3-1 0,-1-1 0,1 0 0,1-1 0,1 0 0,-3 0 0,7-3 0,1 0 0,-5 0 0,4-1 0,-3 1 0,10-2 0,0 1-257,-10 2 0,2 0 0,-4 1 257,3 1 0,-3 0 0,-3-1 0,2 1 0,-7 2 0,2 0 0,10-1-233,-4 1 1,9-2 0,8-1 0,5-1 0,2 0 0,0 0 0,-3 1 0,-5 1 0,-9 0 232,11 0 0,-9 1 0,0 0 0,9-2-58,-11 2 1,9-2-1,6 0 1,2-2-1,0 1 1,-3-1-1,-6 2 1,-9 2 0,-13 1 57,6-1 0,-11 1 0,6-7 0,-1 0 0,0 4 0,0 0 0,-3-4 0,0 0 0,2 2 0,1 0 0,-3-3 0,-1 1 0,0 1 0,1 1 0,3-1 0,-1-2 0,-2 1 0,0-1 0,2 3 0,2-1 0,18-10 0,0 0 0,-14 9 0,-1 0 327,16-7 0,-2-1-327,-17 7 0,-1 1 0,0 0 0,0-1 0,4-2 0,0 0 0,-1 3 0,4-2-111,7-3 0,6-2 1,-4 1 110,-4 3 0,4-2-65,-6 3 1,9-4-1,4-1 1,-3 1 0,-8 2 64,-8 3 0,-5 2 0,3-2 0,10-2 0,5-2 0,1 0 0,-3 0 0,-7 3 0,-1-1 0,-1 1 0,-2 0 0,5-1 0,-1 2 0,1-3 0,1 1 0,2-1 0,1 0 0,-4 1 0,2 0 0,-4 1 0,1 0 0,-2 0 0,0 0 0,0-1 0,2 1 0,1 0 0,-2 0 0,-3 0 0,-1-1 0,1 1 0,4 0 0,1 0 0,-2-1 0,-2 0 0,-2-1 0,0 0 0,1 1 0,-1 1 0,0-1 0,-2 1 0,0-2 0,4-1 0,0 0 0,5-3 0,2-1 0,-1 1 0,-4 2 0,9-3 0,-3 1 0,6-2 0,-8 4 0,7-4 0,4-1 0,-1 0 0,-3 1 0,-7 4 0,8-4 0,-7 3 0,3 0 0,-2 1 0,2-1 0,1 1 0,-1 0 0,-5 2 0,-1 0 0,0 0 0,-3 1 0,3-1 0,-2 1 0,1-1 0,12-3 0,3 0 0,-5 1 0,0-4 0,-2-1 0,-8 3 0,3 0 0,-3-1 0,7-4 0,-2-1 0,-8 4 0,0 0 0,-2 0 0,5-3 0,0 0 0,-3 1 0,4-3 0,-3 2 0,-9 3 0,-2 1 0,2-1 0,14-7 0,3-3 0,-4 2 0,-14 7 0,-3 1 0,4-2 0,3-1 0,4-3 0,0 0 0,-2 2 0,2-4 0,-3 2 0,2-2 0,-3 4 0,2-2 0,0 0 0,-3 2 0,0-3 0,-3 2 0,0 0 0,14-12 0,-1 0 0,0-2 0,-1 1 0,-3 4 0,-2 0 519,-3-1 0,1-2-519,-8 5 0,2-3 0,-2 2 295,11-5 1,-1-1-296,-11 4 0,-1-3 0,0 3 0,6-2 0,-2 0 0,-3-2 0,0-5 0,-6 6 0,0-3 0,0 1 0,8-9 0,-1 0 0,-11 9 0,-1-1 0,-1 1 0,8-3 0,-2-1 0,-10 8 0,0-2 0,-2 2 0,4-5 0,-1 0 236,6-14 0,-2 2-236,-12 20 0,-2 2 494,5-5 0,-2 0-494,-6 5 0,-1-1 0,4-3 0,-1-2 0,-5 1 0,-2 0 0,1-3 0,-2-1 0,-2-1 0,-3-1 0,-5 2 0,-2-3 0,-1 3 0,-2-3 0,-2 2-356,-7-4 0,-3 0 356,5 5 0,-2-4 0,-1 6 0,-8-1 0,-5 4 0,-1 2 0,-4-2 0,1 3 0,7 7 0,0 3 0,-2-1 0,-11-7 0,-4-1 0,-5 3 0,8 9 0,-5 1 0,-3 0 0,2 3 0,3 0 0,4 3 0,4 1 0,-2 2 0,-3-2-206,-9-1 0,-6-1 0,-2 0 0,3 2 1,5 4 205,-6 2 0,6 4 0,-1 1 0,-5 0 0,-1 2 0,0 1 0,3 1 0,-1 1 0,0 1-249,13 0 1,0 1 0,-1 1 0,0 1 248,0 1 0,0 1 0,-1 0 0,-5 2 0,6 0 0,-5 2 0,-2 0 0,0 1 0,0-1 0,4 1-71,-2 0 0,3 0 0,1 0 0,-2 1 0,-2 0 71,-2 2 0,-3 2 0,-1 0 0,0 0 0,1 0 0,4 1 0,1-1 0,2 0 0,2 0 0,0 1 0,-1 1 0,-3 2 0,-1 2 0,0-1 0,1 2 0,-2-1 0,-1 2 0,-1 1 0,0 0 0,-1 0 0,-1 0 0,9-3 0,1-1 0,0 1 0,-3 0 0,-2 2 0,-6 1 0,15-5 0,-4 1 0,-3 1 0,-2 1 0,-2 1 0,-1 1 0,0-1 0,0 0 0,1 0 0,2-1 0,1-1 0,4-1 0,-8 3 0,5-2 0,1-1 0,2-1 0,-1 1 0,-3 0 0,-3 2 0,-7 2 0,18-7 0,-2 2 0,-4 0 0,-1 1 0,-3 1 0,-1 0 0,-2 1 0,-1 1 0,0-1 0,-1 1 0,0-1 0,0 1 0,0-1 0,2 1 0,0-2 0,2 0 0,2 0 0,1-2 0,-8 4 0,1-1 0,2 0 0,0-1 0,2 0 0,0 0 0,0 0 0,0-1 0,0 1 0,-1 0 0,0 0 0,-1 1 0,-2 0 0,6-2 0,-1 1 0,-1-1 0,-1 2 0,0-1 0,-1 0 0,0 1 0,0 0 0,1-1 0,-1 1 0,1-1 0,1 0 0,0 0 0,1 0 0,2 0 0,1-2 0,-6 4 0,1-2 0,1 0 0,2-1 0,0 0 0,1 0 0,0 0 0,0 0 0,0 2 0,-1 0 0,0 1 0,-1 2 0,3 0 0,-2 1 0,-1 1 0,0 1 0,-1 1 0,0 0 0,0 1 0,1 0 0,1-1 0,1 1 0,1-2 0,2 0 0,2-1 0,3-1 0,-12 5 0,5-1 0,4-2 0,0 0 0,2 0 0,-3 1 0,-2 2 0,-4 2 0,12-6 0,-3 2 0,-2 1 0,-2 1 0,-1 1 0,-1 0 0,0 1 0,0 0 0,0 0 0,0 0 0,2 0 0,1-1 0,2-1 0,1-1 0,-5 4 0,1 0 0,1 0 0,1-1 0,1-1 0,2 1 0,-1-1 0,2-1 0,-1 1 0,1-1 0,-4 4 0,0-1 0,1-1 0,2 0 0,-1 0 0,1 1 0,0 0 0,-1 1 0,-2 4 0,-1 0 0,0 2 0,0-1 0,1 1 0,1 0 0,4 0 0,2-2 0,0 3 0,4 0 0,2 0 0,1-1 0,1-1 0,0 0 0,-2 0 0,0 0 0,2-2 0,0 2 0,0 1 0,-2 6 0,0 2 0,0 1 0,3-2 0,3-7 0,1-3 0,3-5 0,0 3 0,-6 12 0,0 4 0,0-1 0,3-2 0,0 0 0,1 1 0,1 3 0,1 2 0,2-1 0,0-3 0,0 0 0,3 0 0,4-1 0,1-1 0,3-3 0,3 0 0,2 0 0,5-3 0,0 2 0,2-1 0,-2 6 0,3 0 0,1 14 0,4 0 0,1-18 0,3-1 0,1 0 0,2 1 0,2-1 0,2 1 0,3-1 0,1 1 0,3 2 0,3-1 0,1 0 0,1-1 0,3 2 0,1-1 550,3-1 0,2-1-550,6-1 0,3-1 0,2-2 0,2-2 0,5-2 0,2-3 0,0-5 0,1-3 0,5 0 0,3-3 134,-20-12 0,1-1 1,1-2-135,4-1 0,0-1 0,2-2-109,3 0 0,2-2 0,-1-1 109,1-2 0,-1 0 0,2 0-193,2 0 0,2 0 0,-1 0 193,-2-2 0,0 1 0,0-1 0,2 0 0,-1 1 0,4-2 0,-4 0 0,3-1 0,2 0 0,-1 0 0,1 1 0,1 1 0,-1-1 0,0 0 0,-1-1 0,-1-1 0,0 0 0,-1-1-133,0 1 0,0-1 0,-2-1 1,-3 0 132,1-2 0,-4-2 0,5-1 0,-6 0 0,6-2 0,1 0 0,0-1 0,-3 1 0,3 0 0,-3-1 0,0 1 0,3 0-14,0-1 1,4 0 0,0 0 0,1 0 0,0-1 13,0-2 0,1 0 0,0 0 0,-1 0 0,-3 1 0,2 2 0,-2 1 0,-1-1 0,2 0 0,-2-2 0,2-1 0,1-1 0,-2 1 0,-3 1 0,-5 2 0,-3 2 0,-1-1 0,4-1 0,3-2 0,4-2 0,1-1 0,-1 0 0,-3 2 0,2-1 0,-3 1 0,0-1 0,3 0 0,1-1 0,4-1 0,0-1 0,-1 1 0,-3 0 0,-4 1 0,-2 1 0,-2 0 0,2-1 0,5-1 0,1 0 0,-1-1 0,0-1 0,-2 0 0,-1 0 0,0 0 0,1-1 0,-8 4 0,0 0 0,1-1 0,-1 0 0,1 0 0,-1-1 0,1-1 0,-1 0 0,1 0 0,0 0 0,2-1 0,0-1 0,1 0 0,1 0 0,-1 0 0,3 0 0,0 0 0,0 0 0,1 0 0,-1 0 0,1-1 0,0-1 0,-1 0 0,1 0 0,-1 1 0,1 0 0,-1 1 0,0 0 0,0 0 0,0 0 0,-1 1 0,0 0 0,0 0 0,-1 1 0,-1-1 0,9-4 0,-1 1 0,-1 0 0,0 1 0,-2 2 0,0 0 0,-1 1 0,0 1 0,-7 3 0,1 0 0,-2 1 0,-1 1 0,9-5 0,-1 2 0,-2 1 0,-3 3 0,-2 2 0,-2 2 0,5 0 0,-3 3 0,-5 2 0,0 0 0</inkml:trace>
  <inkml:trace contextRef="#ctx0" brushRef="#br0" timeOffset="178197">23300 7789 5734,'-15'-31'0,"4"5"0,-20-4 0,13 8 0,-21-17 0,11 15 0,-12-11 0,14 10 0,-5 3 0,-2-3 0,-17 0 0,-1 3 0,-6-3 0,7 13 0,1-2 0,-8 9-409,-2-1 409,23 3 0,-2 1 0,1 1 0,-1 2 0,-3 3 0,-1 1 0,1-1 0,0-1 0,1 4 0,-3 1 0,0 0 0,-4 0 0,3 0-466,-4 1 0,0 1 466,4 1 0,-2 1 0,2-1 0,-1 0 0,0 0 0,-15 10 0,-1 2 0,11-6 0,1 0 0,-10 4 0,-2 4 0,11 0 0,-1 2 0,3-2 0,3-3 0,-1 2 0,-8 7 0,-4 6 0,8-4 0,12-7 0,4 0 0,-6 5 0,-1 3 0,-3 4 0,2-2 0,14-12 0,-1 0-184,-13 11 1,-2 3 183,3 0 0,1-1 0,4-8 0,0 1-304,-8 12 0,0-1 304,14-14 0,1-1 0,-3 4 0,0 1 0,3 0 0,-1 0 0,-2 0 0,-2 1 0,5 1 0,-2 3 0,3-1 0,-5 3 0,2 4 0,-2 11 0,0 8 0,5-5 0,7-9 0,3-1 0,4-2 0,0 3 0,4-1 0,4 12 0,4-3 0,2-11 0,0 0 0,3 17 0,2 2 0,-2-16 0,3-1 0,5 3 0,2 0 0,-1 1 0,1-1 0,7 0 0,1 0-212,-1-2 0,2-1 212,3 0 0,0 1 0,-1 0 0,1-1 0,3-2 0,1 0 0,0 0 0,1-1 0,3-3 0,0-1 0,-1-1 0,2 1 0,-1-8 0,3 2 0,-2-2 0,4 4 0,0-1 0,-4-6 0,3 1 0,2-2 0,0-4 0,2-1 0,-2-2 0,11 4 0,1-2 0,-6-5 0,2 1 0,-3-4 0,7 0 0,-2-2 0,0-3 0,1-2 0,-1-1 0,1-2 0,0-1 0,-1-1 0,1-2 0,-1 0 0,1-2 0,0-1 0,-1 1 0,1-2 0,-1-1 0,1 0 0,0-1 0,-1 2 0,1 1 0,-1 0 0,-2-2 0,-2 1 0,1 1 0,-2 0 0,-2-4 0,-1-1 0,0 3 0,1-1 161,-1-4 0,0 0-161,1 2 0,-1 0 0,4-4 0,0-1 0,-2 0 0,-1-1 0,2-2 0,2-3 0,-5 0 0,3-1 0,-3-1 0,3-3 0,-1-4 0,5-5 0,5-5 0,-7 2-218,-8 4 1,-3-1 217,11-14 0,-3-5 0,-13 0 0,-4 0 0,0 9 0,-2 0 0,1-15 0,0 1 0</inkml:trace>
  <inkml:trace contextRef="#ctx0" brushRef="#br0" timeOffset="178469">23349 7531 5734,'-28'-47'0,"0"-1"0,3 6 0,-2 2 0,-4 7 0,-2 4-518,1 2 1,-2 3 517,-3 9 0,-2 3 0,-1 0 0,-2 4 0,-3 6 0,0 4 0,-1 2 0,0 2-359,-4 4 1,0 1 358,1 1 0,-1 3 0,1 4 0,-1 2 0,0-1 0,1 2 0,2 3 0,2 2 0,0-1 0,0 0 0</inkml:trace>
  <inkml:trace contextRef="#ctx0" brushRef="#br0" timeOffset="179605">22705 7117 5734,'-19'-22'0,"34"40"0,7 3 0,1 8 0,2 2-527,15 12 527,-19-16 0,0 1 0,4-2 0,0 1 0,0 3 0,0 2 0,-1-2 0,1 2 0,0 1 0,0 0-289,3 1 0,1 0 289,-3 0 0,-1 0 0,4 2 0,-1-1 0,-3-3 0,0-1 0,0 2 0,-1 1 0,-3-4 0,1 2 0,10 10 0,-2 1 0,-14-9 0,-1-1 0,13 7 0,-2 1 0,-12 1 0,-3 0 0,8 16 93,-8-19 0,0 1-93,-2-1 0,-2-3 0,4 17 0,1-18 0,-2-1 0,-8 7 0,13 1 0,-13-6 249,5 4-249,-7 16 0,0-10 0,0 18 0,-7-17 0,5 0 0,-13 4 0,6-4 0,0 4 0,-6-4 0,6-1 0,-8 9 0,8-10 0,-5 10 0,-3 10 0,-1-18 0,-1-6 0,-1 0 0,0 5 0,1-15 0,-1-2 0,-5 12 292,2-9 0,-2 1-292,-4-1 0,-1 1 0,0 4 0,-1 0-188,-1-6 1,0-2 187,7-2 0,0-3 0,-3-5 0,-1 0 0,4 4 0,-1-1 0,-31 10 0,7 8 0,19-21 0,-2-1 0,-20 19-45,-4-11 45,24-2 0,2-17 0,12 7 0,-5-13 0,0 3 0,6-4 458,-21 0-458,19-4 48,-18-2-48,19-4 0,-5-1 0,8 6 0,-1 0 0</inkml:trace>
  <inkml:trace contextRef="#ctx0" brushRef="#br0" timeOffset="186131">23465 11262 5734,'0'-11'0,"0"1"0,0 0 0,-7 4 0,-2-3 0,-8 3 0,1-4 0,-16-10 0,5 7 0,-21-1 0,13 4 0,-13 9 0,6-8 0,-15 8 0,18-1 0,-3-1 0,3 3 0,-1 0-308,-4 0 1,-2 0 307,2 0 0,0 0 0,6 0 0,-1 0 0,-9 0 0,-1 0 0,-1 0 0,0 0-1312,0 2 1,-1 1 1311,-4-1 0,-4 2 0,8 2 0,-4 3 0,1 0 0,9-3 0,0 0 0,0 0 0,-11 4 0,-2 0 0,2 0-279,-5 1 1,-1-1 278,10-3 0,-3-1 0,3 1 0,-12 4 0,1-1-647,12-4 1,-1-2 0,2 2 646,-8 4 0,2 0 0,2-4 0,0-1 0,0 2 0,0 1 0,-3 0 0,0-1 0,2-2 0,1 1 0,0 4 0,0 0 0,-2-2 0,-2 0 0,6 1 0,-3 1 0,2 1 0,-7 3 0,-1-1 0,6-3 0,-3 0 0,5 1 0,5 7 0,3-1 0,-8-3 0,1-1 0,10 2 0,-1 1 0,-16 10 0,-1 1 0,18-9 0,1 1 584,-11 14 1,1 3-585,17-10 0,2 1 0,-1 5 0,0 2 0,3 0 0,1 0 0,0 4 0,1 1 0,3 0 0,1 0 0,2 4 0,1 1 0,1 0 0,0 1 0,3 5 0,1 2-496,-1-2 0,1 0 496,-1 4 0,1 0 0,3-2 0,0-1 848,0-2 1,2 1-849,6-5 0,2 2 0,2 0 0,1-2 0,2-1 0,3 2 0,6 11 0,2 2 0,4-5-143,5 8 1,9-5 142,11-13 0,10-1 0,1-9-304,-12-12 1,1-6-1,4-1 304,4 1 0,4-2 0,4-1 0,4-2-86,-5-4 0,5-1 0,3-2 0,1-2 0,-1 1 0,-2-1 86,-5 0 0,-3 0 0,0-1 0,1 0 0,2 0 0,2-1-21,-2 1 1,2-1 0,2 1 0,1-1-1,1 0 1,2-1 0,0 1 0,0-1 20,-5 0 0,2 0 0,1 0 0,0 0 0,2 0 0,-1-1 0,-1 0 0,0 0 0,-1 0 0,-3-1 0,5 0 0,-5 0 0,-1 0 0,0-1 0,1 0 0,2 0 0,4-1 0,5 0 0,-18 1 0,4 0 0,3 0 0,3-1 0,2 0 0,2 0 0,0 0 0,2 0 0,0 0 0,0-1 0,-1 0 0,-1 1 0,-2-1 0,-2 1 0,-2-1 0,-3 0 0,-4 1 0,13-2 0,-5 0 0,-4 0 0,-1 0 0,-2-1 0,0 1 0,2-1 0,2 0 0,4-1 0,-2 1 0,4-1 0,3 0 0,1 0 0,2-1 0,0 0 0,-1 0 0,-1 0 0,-3 0 0,-3-1 0,-5 0 0,-5 0 0,20-6 0,-7-1 0,-6 0 0,-3-1 0,1-2 0,-4 0 0,-1-1 0,-1-2 0,-3-1 0,-1-1 0,4-7 0,-3-2 0,-2-2 0,-4-3 0,-4 0 0,-2-1 0,-5-4 0,-8-5 0,-10-4 0,-7-7 0,-6-3 0,-3 0 0,-3 4 0,-3-3 0,-3 3 0,-5 1 0,-6-2 0,0 8 0,-3-1 0,-4-2 0,-4 2 0,-4 1 0,-5 3 0,1 9 0,-6 2 0,-3 1 0,-4 1 0,-1 2 0,-1 1 0,1 1 0,2 1 0,-2 0 0,3 1 0,-1 3 0,-1 0 0,-2 1 0,-3-1 0,-5 0 0,12 6 0,-4-1 0,-2 0 0,-3-1 0,-2 0 0,-2 1 0,0 0 0,0 0 0,0 1 0,2 1 0,1 1 0,2 1 0,3 2 0,-6-1 0,2 2 0,3 2 0,0 1 0,1 0 0,0 2 0,-1-1 0,-2 0 0,-3-1 0,2 1 0,-2-1 0,-1 0 0,-1 0 0,-1 0 0,0 0 0,-1 1 0,0 1 0,0 1 0,0 1 0,2 2 0,0 2 0,-1 0 0,0 2 0,0 1 0,-1 1 0,1 1 0,1 0 0,1 0 0,0 1 0,2 0 0,2-1 0,-9 1 0,4 0 0,1 0 0,1 1 0,0 0 0,0 1 0,-2 1 0,-1 1 0,4-1 0,-2 2 0,-2-1 0,0 1 0,-1 1 0,1 1 0,2 0 0,1 0 0,3 2 0,4 0 0,-13 4 0,5 2 0,2 0 0,2 2 0,2 1 0,-1 1 0,5 1 0,0 2 0,1 1 0,1 1 0,1 0 0,-1 1 0,3 1 0,0 0 0,0 0 0,0 1 0,0-1 0,0 0 0</inkml:trace>
  <inkml:trace contextRef="#ctx0" brushRef="#br0" timeOffset="202011">25152 6073 5734,'0'15'0,"7"6"0,17 10 0,-4-3 0,12 1 0,-8-13 0,1 4 0,8-9 0,0 9 0,0-9 0,23 4 0,-10-9 0,18-1 0,-15-5 0,1 4 0,-11-1 0,1 0 0,24 3 0,-4-3 0,5-2 0,-5 0 0,0-2-543,4 1 0,0 0 543,-2 0 0,-2 0 0,-11 0 0,-1 0 0,-6 1 0,1-2-111,1-1 1,2 0 110,6-1 0,0 0 0,-7 0 0,-2 0 0,5-1 0,2-1 0,9 0 0,-1 0-338,-15-1 1,-1 0 337,16-1 0,3-1 0,0-3 0,-2-2 0,-10 4 0,1 0 0,11-4 0,-1 1 0,-10 2 0,-2 0 0,-6 2 0,0 0 0,7-2 0,0-1 0,-7 3 0,0 0 0,6-1 0,2-1 0,14-3 0,0 0 0,-13 5 0,-1-2 0,-5-1 0,1-1 0,-3 2 0,0 1 0,-1 1 0,6-6 0,1-2 0,-3 1 0,0-1 0,3-2 0,1-1-442,4-3 1,-1-2 441,-3 1 0,1-1 0,1-1 0,2-2 0,-6 2 0,1-2 0,-2 0 0,8-4 0,0-1-81,-10 3 0,2-2 0,-3 1 81,6-3 0,-3-1 0,-4-4 0,-1-1 0,3-2 0,0-1 0,0-2 0,0 0 0,-3-3 0,0 1 0,4-3 0,-1 0 0,-4 0 0,0-1 0,1-1 0,-1-1 0,1 0 0,-1 0 0,-4 4 0,1-2-749,-4 7 1,2-2 0,-3 3 748,1-4 0,-2 0 0,-5 7 0,1-2 0,-4 3 31,-2-2 0,-4 2-31,-4-5 0,-2-2 0,1-1 0,-2-1 57,-5-2 1,-3 0-58,2-3 0,-2 0 0,-6-2 0,-2 0 84,2 0 1,-3-1-85,-5-1 0,-2-1 0,1-3 0,-2 1 0,-4 3 0,-4-3 0,2 2 0,-1-5 0,-2 3 0,0 15 0,0 3 0,-1-2 463,-3-13 1,0-3 0,-2 5-464,3 15 0,-1 4 0,-1 1 0,-9-14 0,-1 2-228,-6-1 0,-2 2 228,1 3 0,-2 1 0,-5 1 0,-3 2 0,2 1 0,-2 2 0,15 12 0,-1 1 0,-1 0 0,1 1 0,-1 0 0,0 1 0,-2 1 0,0 0 0,0 0-173,-2 0 0,-1 0 0,0 1 173,-2 0 0,0 0 0,-2 2 0,-1 0 0,0 0 0,-2 1-186,-3-1 0,0 0 0,-1 2 186,0 1 0,-1 1 0,1 0 0,0 0 0,0 0 0,-1 1 0,-1 0 0,0 0 0,0 2 0,6-1 0,-1 2 0,-3-1 0,-1 1 0,-5 0 0,-1 0 0,0 2 0,12 3 0,0 0 0,-1 1 0,1 0 0,-1 0-117,1-1 0,-1-1 0,1 1 0,0 0 0,0 2 117,-12 1 0,0 1 0,1 1 0,4-1 0,0 1 0,3 0 0,0 0 0,-4 3 0,1 0 0,-1 0 0,1-1 0,0-1 0,-2 2 0,3 1 0,-2 3 0,-1 0 0,3 0 0,-5 0 0,2 0 0,-1 2 0,7-1 0,-1 1 0,0 2 0,3-1 0,-3 1 0,3 0 0,1 2 0,3 1 0,0 1 0,0 0 0,-2-1 0,-1 0 0,1 1 0,2 2 0,1 2 0,0 0 0,-1-2 0,0-1 0,1 2 0,2 0 0,1 0 0,-3 2 0,1 1 0,-3 2 0,0 1 0,3-1 0,0 0 0,4 1 0,-4 3 0,4-1 0,-4 3 0,-1 2 0,1 1 0,4 1 0,-1 5 0,5 1 0,0 1 0,-1-1 0,-1-1 0,-1 0 0,1 1 0,0 2 0,7-1 0,1 4 0,0 0 0,2-1 0,2-4 0,-2 2 0,3-3 0,0 3 0,-4 12 0,0 4 0,3-4 0,0 1 0,4 3 0,5-1 0,3 6 0,0-4 0,2-14 0,1-3 0,1 3 0,0 15 0,0 5 0,2-5 0,-1 3 0,2-3 0,5 2 0,3 3 0,0-8 0,0 4 0,2-3 0,2-13 0,2-1 0,0 2 0,0 13 0,-1 4 0,2-5 0,4 8 0,1-4 0,-2-18 0,1 0 0,1-1 0,3 21 0,1 0 0,-2-20 0,0-1 0,0 0 25,2-1 1,0-1 0,2 3-26,5 16 0,2 2 0,0-2 0,-4-14 0,-1-2 0,3 1 214,7 12 0,3 2 0,0-5-214,3 2 0,2-5 0,4 1 0,4-2 0,-11-19 0,1-2 0,0 1 0,12 13 0,3-1 0,-9-16 0,2-1 0,1-1 0,-4 0 0,1-1 0,1-1 0,3 0 0,1-3 0,1-1 0,4 0 0,0-2 0,0-1 0,1-1 0,0-1 0,1-1 0,2 0 0,1-1 0,5-2 0,2-3 0,6-1 0,1-2 0,-4 1-118,-12-1 1,-2 1 0,0-2 0,2 0 117,2-2 0,3 0 0,1-1 0,1 0 0,0-2 0,4-1 0,2-2 0,-1 0 0,0-1 0,-2 1-63,3-1 1,-2 1-1,0-1 1,3-1 62,-12 0 0,1 0 0,2 0 0,0-1 0,0 0 0,-1 0 0,1-1 0,0 0 0,0 0 0,-1 0 0,-1-1 0,-2 1 0,9-4 0,-3 1 0,-1-1 0,3 0 0,-2 1 0,2 0 0,1-1 0,-1-1 0,-2 0 0,4-4 0,-2-2 0,-2-1 0,-2 0 0,-6 2 0,-2-1 0,-1-1 0,-1 0 0,15-6 0,-2-2 0,-7 0 0,0-8 0,-13-1 0,-16-9 0,-16 1 0</inkml:trace>
  <inkml:trace contextRef="#ctx0" brushRef="#br0" timeOffset="203932">16454 11045 5734,'-19'-21'0,"-10"5"0,3-8 0,-9 7 0,5-1 0,-2 1 0,-14-1 0,11 3 0,-2 1-1677,-21-2 1677,-1-5 0,27 11 0,-1 0-110,-10-7 0,-2-1 110,9 6 0,-1 0 0,-13-6 0,-3 2 0,0 4 0,1 3 0,5 2 0,-3 2 0,-3 1 0,-5 1 0,3 1 0,0 2 0,0 0-267,7 0 0,-3 0 1,-1 0 266,-2 2 0,-2 1 0,-1 1 0,-5 2 0,-2 2 0,1-1-456,0 0 1,-1 1 0,2 0 455,-1 1 0,1 2 0,5-1 0,-2 2 0,0 1 0,2-2 0,-3 1 0,3 1 0,-5 3 0,2 1 102,11-4 1,-2 0 0,1 1-103,3 1 0,2 0 0,3 0 0,-5 4 0,0 1 0,5-5 0,-2 1 0,3-1 0,3 2 0,1 2 0,-21 7 0,-2 2 0,3 1 0,0 1 0,16-7 0,-1-1 0,-1 2 0,-8 4 0,0 1 0,4-2-127,0 1 1,2 0 126,5-5 0,-1 1 0,2-1 0,1 4 0,1-2 0,-4 1 0,1 0 202,6-2 0,0 3-202,-14 14 0,1 2 0,14-11 0,1 1 0,-4 10 0,1 3 0,5 1 0,5 0 0,9-12 0,2 0 0,-6 15 0,2 4 0,8-1 0,3-1 0,2-7 0,1 1 423,0 14 0,1-1-423,2-16 0,2-2 0,-1 3 0,0 0 0,-1-4 0,2 2 0,1 18 0,3 0 0,-1-17 0,1 1 0,3 14 0,1-2 0,-2-21 0,2-3 0,2 2 0,2-1 0,3-2 0,1 0 178,3 0 1,2 0-179,2-2 0,2-1 0,2 1 0,1-1 0,0-2 0,1-1 0,6 0 0,1-3 169,0 2 0,2-2-169,1 0 0,2-2 0,3-1 0,0-1 0,1-2 0,0-1 0,3-2 0,1-1-206,0-1 1,0-2 205,-1 0 0,1-1 0,-1-3 0,1 0 0,3-2 0,1-2 0,0 0 0,0-2-893,3 1 0,2 0 893,2 0 0,1 0 0,-5 1 0,3-2-280,-1-1 1,4-1 0,-3-1 279,5 1 0,1-1 0,-13 0 0,7-1 0,-1 0 0,-5 0 0,11-3 0,-2 0 0,-8 2 0,1 1 0,1 0-141,-3-2 1,0 1 0,-3-1 140,8-1 0,2 0 0,-13 1 0,5 0 0,0-1 0,-5 0 0,9-3 0,-2-1 0,-5 1 0,2-1 0,-3 1 0,5-2 0,-2-1 0,-1-1 0,-1-1 20,6-1 0,2-1-20,-8 0 0,3-1 0,-3 1 0,9-5 0,1 0-40,-7 2 0,1-2 1,-3 2 39,1 0 0,-3 0 0,4-3 0,1-3-5,-7 4 0,2-3 0,-2 1 5,-8 5 0,-1 0 0,3-3 0,9-11 0,6-5 0,0-2 0,-7 5 0,-10 9 0,-5 1 0,1-3 0,6-10 0,3-6 0,-2 0 0,-7 5 0,-1-4 0,-5 2 256,4-12 0,-2-3-256,-2 2 0,-3 1 0,-10 12 0,-3-1 31,8-9 1,-3-1-32,-9 11 0,-1 2 0,0 3 0,0 1 0,1 0 0,-1-1 0,-3-10 0,-1 0 0,0 13 0,-1-1 1119,-5-9 0,-3-1-1119,-3 1 0,-1 3 0,-9-22 50,7 22 1,-2 2-51,-11-12-103,-2 6 0,-3 1 103,6 16 0,-2 0 0,-10-15 0,-1 3 0,-14 4 0,0 0 274,-7 5-274,6 0 0,19 17 0,0 2 0,-27-14 0,12 15 0,-2 2 0,13-2 0,-1 1 0,-11 2 0,0 0 0,14 0 0,2 1 0,-1-1 0,0 1 0,1 1 0,-2 1 0,-17-3 0,-1 1 0,14 1 0,1 1 0,-14 2 0,-1 1 0,-3-1 0,0 1 0,-2 2 0,0 0 0,-7 0 0,1 0-264,5 0 1,4 0 263,12-1 0,1 2 0,-15 3 0,0 1 0,14-3 0,1 3 0,-16 12 0,4 4 1247,0 9-1247,26-6 0,6 2 0,4 20 0,10 1 0</inkml:trace>
  <inkml:trace contextRef="#ctx0" brushRef="#br0" timeOffset="204557">16288 9236 5734,'-17'-29'0,"0"-1"0,-15-6 0,16 26 0,-1 31 0,5 11 0,0 5 0,-1-2 0,1 4-642,-2 17 0,2 3 642,0-6 0,0-1 0,0 4 0,0 2 0,3 1 0,0 0 0,-3-1 0,0-1 0,3 0 0,1-1 0,4-1 0,-1-2 0,-3-6 0,1 1-90,6 8 0,1-2 90,-8 10 0,8-14 0,0-9 0,0-28 0,-7 12 0,5-49 928,-13 6-928,13-7 0,-12 0 0,5-2 0</inkml:trace>
  <inkml:trace contextRef="#ctx0" brushRef="#br0" timeOffset="205066">15544 9959 5734,'0'-10'0,"0"0"0,0 27 0,0 7 0,0 32 0,3-24 0,2 3-160,5 20 0,4 5 160,-2-17 0,2 0 0,2 1 0,0-3 0,0 1 0,3-1 0,4 2 0,1-1 0,1-6 0,1-8 0,1-4 0,5 3 0,0-5 0,11-2 0,4-14 0,-12-2 79,6-8-79,-8-2 0,15-9 0,-19-1 0,24-14 0,-25 7 241,5-7-241,13 0 0,-24 7 0,24-6 0,-28 12 0,6 3 0,-7 3 0,-1 5 0,-14-3 0,-4 8 0,-22-8 0,-31 8 0,7-4 0,14 7 0,-3 1 0,-7 0 0,1 0 0,-15 2 0,14-2 0,1-1 0</inkml:trace>
  <inkml:trace contextRef="#ctx0" brushRef="#br0" timeOffset="205404">15577 10311 5734,'-18'-21'0,"-4"0"0,20 1 0,-5-1 0,7 5 0,0 1 0,7 19 0,32 21 0,7 9-293,-11-9 1,3 1 292,-5-5 0,0-1 0,4 3 0,0 0 0,0-2 0,1 1 0,3 1 0,1 0 0,-1-5 0,0 0 0,-2 1 0,-2-2 0,-4-4 0,0 0 0,24 13 0,-22-10 0,3-1 0,-27-5 0,11-4 0,-12-2 0,-9-4 585,-2-4-585,-16-2 0,1-4 0,-8-1 0,5 1 0,-5 0 0,8-1 0</inkml:trace>
  <inkml:trace contextRef="#ctx0" brushRef="#br0" timeOffset="209746">23316 13711 5734,'0'36'0,"0"-13"0,0-13 0,0-17 0,0-18 0,0-11 0,0-6 0,0-14 0,8-2-1668,-6-4 1668,5 0 0,-7 9-67,3 18 1,1 1 66,-2-7 0,5-13 0,-7 23 0,0 5 0,0 14 1642,-7 13-1642,5 15 159,-5 0-159,0-5 0,-3-11 0,1-6 0,-5-4 0,4-10 0,-6 8 0,-1-8 0,1 10 0,-1-1 0,8 1 0,-6 0 0,6 13 0,-7 4 0,-1 18 0,-7 2 0,6 4 0,-21 4 0,12-3 0,-14 9 0,8-9 0,0 3 0,0-8 0,7-2 0,-5-9 0,20-1 0,-11-9 0,27-2 0,5-22 0,15 4 0,-1-11 0,0-3 0,13-3 0,-13 7 0,0-1 0,16-6 0,-12 0 0,-2 11 0,1 0 0,2-9 0,12-1 0,-10 11 0,-5 7 0,-1 2 0,-1 5 0,-7 5 0,-1 0 0,8 5 0,-5 1 0,12 9 0,-13-4 0,14 4 0,-7-5 0,16 1 0,-14-1 0,4-4 0,-14-2 0,-8 1 0,-1 1 0,-23 4 0,-4 0 0,-21 5 0,-2 1 0,-15 5 0,5 0-179,21-11 1,-2 0 178,-26 11 0,26-13 0,0 0 0,-26 7 0,2-9 0,15 3 0,2-8 0,7 4 0,7-5 0,2 0 0,7 4 0,1 2 0,-1 4 0,1 1 0</inkml:trace>
  <inkml:trace contextRef="#ctx0" brushRef="#br0" timeOffset="210927">17545 10921 5734,'5'-34'0,"-1"1"0,5-17 0,-3-5 0,-10-8 0,-5-6-1170,3 10 0,-2-3 1,-4 2 1169,-2 7 0,-4 1 0,-1 1 0,-1-3 0,-2-1 0,-2 4 0,1 10 0,-2 2 0,-1 0 0,0-4 0,-2 0 0,0 0 0,-4 0 0,-1-1 0,-2 1 0,-1-1 0,-1 0 0,-5-2 0,5 10 0,-3-2 0,-2-1 0,-2 1 0,1 0 0,-2-2 0,-2 1 0,0 1 0,0-1 0,0 0-370,-1 0 1,0 0 0,-1 0 0,1 1 0,0 2 369,1 2 0,0 0 0,0 2 0,2 1 0,1 2 0,-10-7 0,2 2 0,0 2 0,0 1 0,-1 2 0,0 0 0,-1 1 0,-1 0 0,1 2 17,2 1 1,1 1 0,-4 0-18,-3 2 0,-6 0 0,0 1 0,3 1 0,12 6 0,2 1 0,0 0 0,-2 1-108,-14-5 0,-2 0 0,-1 0 0,4 4 108,-1 4 0,4 2 0,-1 2 0,0-1 0,-1 1 0,0 1 0,-2 1 0,0 1 0,0 2 0,3 2 0,0 1 0,-4 1 0,11 1 0,-5 2 0,-2 0 0,1 1 0,5 0 0,0 1 0,5 1 0,-1 0 0,-3 1 0,-2 0 0,-4 1 0,0 0 0,1 1 0,4 0 0,-11 4 0,4 2 0,-4 1 0,11-2 0,-5 1 0,0 1 0,0 1 0,3 0 0,0 1 0,2 0 0,0 0 0,-2 3 0,0-1 0,-3 1 0,-1 2 0,2 0 0,4 0 0,3 2 0,3 0 0,2 1 0,0 1 0,0 1 0,1 0 0,0 4 0,-1 3 0,8-3 0,-2 3 0,0 3 0,1 1 0,1-1 0,2-1 0,-8 10 0,3-2 0,2 0 0,-3 4 0,8-9 0,-1 3 0,-1 1 0,1 0 0,1 0 0,2-4 0,-3 9 0,1-3 0,2-1 0,1 1 0,1 2 0,1-1 0,0 1 0,0 0 0,-2 2 0,0 0 0,1 0 0,0 0 0,2 0 0,1 1 0,0-1 0,1 1 0,0 0 0,1 1 0,0 0 0,0 0 0,0 1 0,0 1 0,0 0 0,2 0 0,3-1 0,1-1 0,1 2 0,0-1 0,-1 2 0,0 0 0,0 1 0,3 5 0,4-9 0,1 5 0,1 1 0,1 1 0,0-1 0,1-3 0,0-1 0,0-3 0,1 0 0,0 1 0,2 2 0,1 1 0,0 4 0,1 1 0,0-1 0,2-1 0,1-4 0,2 7 0,2-3 0,1-2 0,1 1 0,1-1 0,1-1 0,0 1 0,2-2 0,-1 0 0,1-1 0,0 0 0,3-1 0,3-1 0,2-1 0,1 0 0,0 0 0,-1-1 0,0 1 0,1-2 0,3 0 0,2-1 0,2-2 0,2 0 0,1 0 0,0-1 0,1 1 0,1-2 0,2-1 0,0-2 0,2-2 0,1-1 0,1-1 0,2-1 0,2 0 0,1-3 0,1-1 0,4-2 0,2-2 0,1-3 0,1 0 0,3-2 0,1-2 0,2-2 0,1-1 0,-7-6 0,1-1 0,2-2 0,-1-1 0,2-1 0,2-2 0,0 0 0,1-2 0,1-1 0,0-1 0,4-2 0,1-1 0,0-1 0,1-1 0,1-1 0,-9-2 0,0 0 0,1-1 0,0-1 0,0 0 0,1 0 0,1-2 0,0 1 0,1-1 0,0-1 0,3-1 0,3-1 0,-13 0 0,2 0 0,3-2 0,1 0 0,1-2 0,1 1 0,-1 0 0,-1-1 0,-2 2 0,-1 0 0,3-1 0,-2 1 0,-2 0 0,0 1 0,0-1 0,0-1 0,2 1 0,3-2 0,-2 0 0,2 0 0,1-1 0,1 0 0,1-1 0,0 0 0,0 0 0,0 0 0,0 0 0,-1 0 0,0-1 0,1 1 0,0-1 0,-1 0 0,1 0 0,-1 0 0,0 1 0,-2-1 0,0 1 0,-2 1 0,4-1 0,-1 1 0,-3 0 0,0 1 0,0-1 0,1 1 0,1-1 0,1-2 0,-4 2 0,2-1 0,1 0 0,1-1 0,0-1 0,0 1 0,-1 0 0,-1 1 0,-3 1 0,-3 0 0,15-3 0,-4 2 0,-2 0 0,-2 0 0,0 0 0,1 0 0,-3-1 0,-1 0 0,1 0 0,-2 0 0,0 0 0,0 0 0,7-2 0,0 0 0,-1 1 0,-1-1 0,-1 0 0,-3 0 0,-1 0 0,-1-1 0,0 1 0,-2-1 0,-3 1 0,0 1 0,-1 0 0,-2-1 0,0-1 0,8-5 0,-2 0 0,-1-2 0,-1 0 0,-3 1 0,-1 0 0,-1-3 0,-1-4 0,-6-2 0,-1-4 0,-1-2 0,-1-1 0,-4 1 0,0-3 0,-3 2 0,-2-2 0,-1-4 0,-2 0 0,-1-3 0,0-1 0,-4-1 0,-5 1 0,-5-2 0,-5 0 0,-3-1 0,-1 0 0,2-6 0,-2 1 0,-2-4 0,-3-5 0,-3 11 0,-2-5 0,-2-3 0,-1-1 0,-1-1 0,0 2 0,0 2 0,1 1 0,-1 2 0,1 2 0,-2-2 0,-1-2 0,-1-6 0,2 13 0,-1-4 0,-2-3 0,0-3 0,-1-1 0,0-1 0,0 1 0,-1 1 0,1 2 0,0 3 0,0 5 0,-2-9 0,0 4 0,-1 3 0,1 2 0,0-1 0,-2 0 0,0-4 0,2 6 0,0-3 0,-1-1 0,-1-1 0,1 0 0,-1 1 0,0 2 0,0 3 0,-1 3 0,-3-7 0,-1 4 0,1 3 0,-2 1 0,1 2 0,-2 0 0,-3-5 0,0 1 0,-1 2 0,-3 2 0,-6 1 0,3 10 0,-5 0 0,-2 1 0,-3 2 0,0 1 0,0 2 0,2 4 0,-8-3 0,2 4 0,0 2 0,-3 3 0,-3 0 0,7 5 0,-4 0 0,-1 0 0,-1 3 0,0 1 0,1 3 0,2 3 0,-8 4 0,1 5 0,2 2 0,-1 3 0,0-1 0,-2 3 0,1 0 0,-1-1 0,0 1 0,0 0 0</inkml:trace>
  <inkml:trace contextRef="#ctx0" brushRef="#br0" timeOffset="224182">21448 10693 5734,'-8'25'0,"7"-7"0,1-3 0,31-15 0,28-15 0,-14-2 0,9-6-851,-12 4 1,6-3 0,4-2-1,-1-1 1,-2 1 850,4-3 0,-2-1 0,1 0 0,7-4 0,-9 5 0,6-2 0,3-2 0,2-2 0,1 0 0,-1 1 0,-2 1 0,-5 2-235,-2 1 0,-2 2 0,-2 1 1,-1-1-1,2 0 0,2-1 235,3-2 0,3-2 0,1-1 0,0 0 0,0 0 0,-3 2 0,-3 2-15,1 0 0,-2 2 1,-2 0-1,-2 2 1,1-1 14,5-5 0,0 2 0,-2-1 0,-1 2 0,10-5 0,-2 1 0,-3 1 0,-11 4 0,-2 0 0,-3 1 0,8-4 0,-4 0 0,-11 6 0,-7 1 0,-7-9 0,-56 24 0,-27 23 0,25 1 0,-9 6 0,-2 4 0,4-1 0,-5 5 0,2 1 0,-4 2 0,9-5 0,-4 3 0,-1 0 0,1 0 0,1 0 0,-5 2 0,2 0 0,0-1 0,-2 1 0,9-5 0,0 0 0,-1 0 0,0 0 0,-1 0 0,0-2 0,0 1 0,-1-1 0,1-1 0,0 1 0,-11 7 0,1 0 0,0-1 0,1-1 0,2-3 0,1-1 0,0-1 0,1 0 0,4-2 0,2 0 0,0-1 0,0-1 0,-12 7 0,1-2 0,6-4 0,5-3 0,7-7 0,-6-10 0,66-23 0,20-10 0,-6 1 0,3-4 0,4 0 0,-1 3 0,3-1 0,2 0 0,1-1 0,-4 2 0,1-1 0,2 0 0,0-1 0,1 1 0,4-2 0,0-1 0,2 0 0,0 1 0,1 0 0,2-1 0,1 1 0,0 0 0,1 0 0,-1 0 0,-3 2 0,1-1 0,-1 1 0,0 0 0,-1 2 0,-2 2 0,1 2 0,-2 1 0,0-1 0,-2 0 0,4-3 0,-2 0 0,-2 0 0,-2 2 0,4-1 0,-3 2 0,-5 0 0,4-4 0,-14 0 0,-23-3 0,-45 16 0,-7 16 0,-6 7 0,-5 2 0,-5 6 0,10 2 0,-5 3 0,-1 2 0,4-1 110,-2 3 1,4-1-1,-3 3-110,2 0 0,-3 2 0,1 1 0,5-1 0,3-1 0,5-1 0,3 2 0,-10 12 0,5 0 1002,5-2 0,6-1-1002,13-4 0,6 0 0,4 0 0,5-1 0,17 24 0,10-1 0</inkml:trace>
  <inkml:trace contextRef="#ctx0" brushRef="#br0" timeOffset="225701">22837 11510 5734,'-7'-15'0,"-3"8"0,-6-2 0,-1 9 0,1 0 0,-1 9 0,1 2 0,-16 24 0,5-2 0,-6 13-246,9 5 246,15 6 0,1-22 0,1 2-939,2 2 1,1 0 938,-1 5 0,1 0 0,-1-2 0,2 0-121,2 0 1,2 3 120,2 12 0,2 1 0,-1-15 0,1 0-214,2 13 0,2-3 214,3-20 0,0-3 0,14 31 0,14-9 0,3-10 0,6-6 0,1-11 146,7-9-146,-14-10 0,2-2 0,21 1 596,-15-8 1,-1-3-597,11-6 0,-24-1 0,-1-4 0,-2 2 0,-2-2 0,2-7 0,-1-2 0,0 2 0,0 0 0,-3-4 0,-1-1 0,-4 1 0,-1 0 5,-3 0 1,-1-1-6,-3-2 0,-1 0 0,2-31 0,-4 17 0,-6 0 0,-21-19 0,3 11 0,-5 3 0,-6 23 0,-3 3 0,-3-10 0,-3 3 0,-27-1 58,-1 2-58,21 21 0,0 2 0,3 1 0,0 2 0,-6 3 0,-1 2 0,3 3 0,1 2 0,-1 3 0,1 3 0,-1 4 0,2 4 0,6 0 0,1 2 0,-1 5 0,3 2 0,9 2 0,2 0 0,-2 2 0,4 2 0,8 15 0,3 0 0,-2-15 0,3 0 0,8 18 0,2-4 44,-4-7-44,18 6 0,-20-27 0,5-5 570,1-6-570,-6-10 276,5-6-276,-7-4 494,7 0-494,-5-1 0,13 10 0,-13 2 0,5 10 0,0-1 0,-5 5 0,6-4 0,-1 0 0,-5 2 0,5-10 0,-7 6 0</inkml:trace>
  <inkml:trace contextRef="#ctx0" brushRef="#br0" timeOffset="227856">15180 15024 5734,'-16'-5'0,"-1"-5"0,8-2 0,9-12 0,24-2 0,12-7 0,7-3-834,-3 7 0,3-1 834,-2 2 0,3-2 0,-1 3 0,14-2 0,2 1 0,-15 7 0,4-1 0,0 0 0,-4 3 0,12-4 0,-2 1 0,-3 2 0,2-1 0,-12 9 390,-13 17-390,-13 21 0,-25 31 0,-1-22 0,-2 3-430,4 12 1,0 2 429,0 1 0,2 5 0,4 3 0,4 7 0,1-4 0,0-16 0,1-3 0,1 3-381,0 16 1,1 3-1,2-5 381,5-3 0,0-3 0,-3-2 0,1 0 0,5-7 0,1-1 330,-7-4 1,0-2-331,4-5 0,-2-2 0,-2 23 0,-1-14 0,-8-11 807,0-6-807,0-9 1383,0-1-1383,0-5 428,-15 1-428,-3-6 0,-16-5 0,1-5 0</inkml:trace>
  <inkml:trace contextRef="#ctx0" brushRef="#br0" timeOffset="228117">15296 15851 5734,'-51'0'0,"3"-5"0,44-5 0,15-6 0,46-10 0,-17 11 0,3-1-974,13-2 0,4 0 974,-15 1 0,3 0 0,0 0 0,5 0 0,2 0 0,3-2 0,-4 0 0,4-1 0,0-1 0,-2 1 0,3-1 0,-3 1 0,1-1-736,6-3 0,1 0 0,-7 2 736,-5 1 0,-7 0 0,-14 4 0,-3-1 0,20-13 0,-37 9 0,-5 7 0,-30 20 0,-9 1 0,-10 9 0</inkml:trace>
  <inkml:trace contextRef="#ctx0" brushRef="#br0" timeOffset="229084">18554 14941 5734,'-45'10'0,"0"0"0,-18 2 0,23 3 0,79-18 0,27-8 0,-14-3 0,6-4-1416,-8 5 1,5 0 0,2-2 0,-2-1 1415,7-7 0,-3-1 0,2-2 0,-13 6 0,0-1 0,2-1 0,2-2-15,2 0 0,3-2 1,2-1-1,-2-1 1,-3 2 14,-1-1 0,-3 1 0,0-1 0,1-1 0,-2 3 0,2-2 0,1 1 0,-3-1 0,-5 3 0,2-5 0,-6 2 0,-2 0 0,11-11 0,-6-1 0,-11 5 0,-7 0 0,-1-28 0,-38 15 0,-14 7 0</inkml:trace>
  <inkml:trace contextRef="#ctx0" brushRef="#br0" timeOffset="229284">19100 13856 5734,'-38'-16'0,"0"1"0,1-1 0,1 1 0,-16-7 0,19 16 0,26 32 0,31 36 0,-6-15 0,6 9-551,1-6 0,5 7 0,2 3 0,-1 0 551,-5-6 0,0 2 0,0 1 0,1 0 0,0-1-466,2 2 1,0 0 0,0-1 0,1 1-1,-2-1 466,-1-3 0,-1 1 0,0-2 0,-1-1 0,-2-3 0,4 7 0,-3-4 0,0-1-270,-1-3 1,0-2 0,-3 0 269,-2-2 0,-2-1 0,0-1 0,5 15 0,-2 0 0,-5-5 0,-2-1 0,0-2 0,0 0 0</inkml:trace>
  <inkml:trace contextRef="#ctx0" brushRef="#br1" timeOffset="274542">12386 4688 5734,'-26'0'0,"-5"5"0,12-4 0,10 4 0,18-14 0,25 2 0,23-22-383,-24 18 1,1-1 382,10-7 0,3-2 0,2 2 0,1 1-1269,0-3 1,1 1 1268,3 1 0,-2 1 0,-9 0 0,-1 0-1,-1 7 0,-1 1 1,-2-3 0,-3 1 0,11 6 0,0-4 0,-29 10 560,-1 0-560,-21 10 0,1-4 0,-20 9 0</inkml:trace>
  <inkml:trace contextRef="#ctx0" brushRef="#br1" timeOffset="276910">16536 5732 5734,'-16'-20'0,"-8"-15"0,6 11 0,-6-20 0,0 17 0,-2-18 0,-7 7-442,-7-12 442,-3 3-265,16 19 0,-3-1 265,2 1 0,-2-1 0,-6-2 0,-2 0 0,2 0 0,-3 0 0,-2 0 0,-3-2 0,2 3-545,-5-3 1,0 0 544,6 3 0,-2-2 0,1 1 0,1 3 0,1 2 0,1 0 0,-6-5 0,-2-1 0,-1-2 0,-4-2 0,3 3 0,4 6 0,0 2 0,-11-10 0,0 1 0,18 12 0,1 2 0,-4 2 0,1 0 0,7 0 0,-2 0 0,-20-5 0,0 1 0,17 5 0,1 0 0,-19-4 0,1 2-229,21 3 1,0 2 228,-5 3 0,-2 0 0,-15-7 0,-1 1 0,12 8 0,-1 0 0,-12-4 0,-4 2 0,10 6 0,-2 2 0,4 1 0,3-1 0,0 0-127,-4 1 0,-4 0 0,7 1 127,13 1 0,2 0 0,-7 0 0,-1 0 0,7 0 0,0 0 192,-2 2 1,-1 1-193,-15 2 0,1 0 0,13 1 0,0 0 311,-13 1 1,-1 1-312,18-3 0,2 0 0,-1 2 0,0 1 0,0-2 0,0-1 144,0 3 1,0-1-145,0 1 0,0-1 0,0-1 0,0 0 0,0 3 0,-1 1 0,1-2 0,0 0 0,-25 8 0,25-6 0,1 0 0,-27 6 0,27-6 0,-2 1 0,-2 1 0,-1 1 0,3 0 0,0 0 0,-3 0 0,0 1 0,1 1 0,-1 0 148,-1-2 1,0 0-149,1 3 0,-1-1 0,1-2 0,1 0 0,2 2 0,1 0 0,0-1 0,0-1-40,-25 13 40,1 4 0,21-13 0,0 2 0,8-1 0,1 2 0,-10 0 0,2 1 0,-7 19 0,-6-8 0,6 8 0,0-3 0,1 4 0,1 5 0,15-16 0,0 1 0,3-3 0,0-1 0,-2 5 0,0 2 0,0 8 0,1 0 0,0-10 0,1 0-25,-3 13 0,1 0 25,3-15 0,1 2 0,-3 14 0,-1 2 0,2-11 0,0 0 0,-4 13 0,2 0 0,3-13 0,1-1 0,3 0 0,1 0 0,3 0 0,1 0 0,-4 1 0,0-1 0,7-3 0,0 1 0,-7 11 0,1 0 0,9-11 0,1 0 0,-3 6 0,1 0 0,0 21 0,5-4 0,-5 5 95,7 0-95,0-15 0,0 1 0,0-11 0,0 0 29,-1 11 1,2 0-30,2-13 0,1 1 0,-4 15 0,2 2 0,5-10 0,0 0-203,-6 13 1,0-1 202,6-14 0,1-1 0,-4-1 0,1 0 0,3 3 0,1-1 0,3 0 0,0 1 0,-4-3 0,2 0 0,5 2 0,1-1 0,1-1 0,-1 0 0,1 3 0,1-1 0,1 0 0,3 1 0,-3-3 0,3 2 0,-1-2 0,6 5 0,1-1-123,-4-5 0,1 2 0,0-4 123,3 1 0,1-2 0,-1 2 0,1-1 0,-4-2 0,1 0-189,6-1 1,0 0 188,-6-2 0,0 0 0,2 0 0,1 0 0,-1-2 0,1 0 0,-1-1 0,3 0 0,15 7 0,3 0 0,-12-9 0,0 0-148,14 6 0,0 0 148,-13-10 0,0-3 0,3 0 0,0-1 0,0-2 0,1-1 0,6 1 0,2-2 0,-4-3 0,1 0-158,10 0 1,0-2 157,-3 0 0,1-3 0,2-2 0,1-2 0,0 3 0,0-1 0,4-3 0,-1-1 0,-2 3 0,0-1 0,2-4 0,1-1 0,-1 1 0,1-1 0,0-4 0,1-1-180,-15 2 0,2 1 0,-1 0 180,-1-2 0,-1 0 0,1 0-283,6-1 0,1-1 1,0 1 282,-3-1 0,1 0 0,0 0 0,4-1 0,1 0 0,0-1 0,-3 0 0,1-1 0,0 0 0,1 0 0,1 0 0,-1-1 0,-1-1 0,-1-2 0,0 0 0,0 0 0,0-1 0,0-2-263,1-1 1,-1-3 0,0 0 262,0-3 0,0-2 0,0-1 0,-1-1 0,1-2 0,1-5 0,-10 3 0,3-4 0,0-2 0,0-1 0,-3 2 0,3 0 0,-3 1 0,0-1 0,4-6 0,-12 9 0,3-4 0,2-2 0,0-3 0,1 1 0,-2 0 0,-1 2 0,-4 3-112,5-6 1,-3 3 0,-2 0 0,0 1 0,3-4 111,1-1 0,2-2 0,1-1 0,0-1 0,-2-1 0,-3 1 0,-3 1 0,-2 0 0,-1-1 0,-2 0 0,0 1 0,-1 2 0,1 0 0,-2 2 0,0 1 0,-2-1 0,0-3 0,3-7 0,0-4 0,-2-1 0,-2 1 0,-4 3 0,-3 3 0,-3 2 0,-4 1 0,-2-2 0,-2 1 0,-3 0 0,-2-1 0,-2 0 0,-2 0 0,-1 0 0,-3-1 0,-4-3 0,-4-2 0,-5-4 0,-2-2 0,-1 2 0,0 4 0,-1-1 0,0 4 0,-2 1 0,-2-3 0,-1 1 0,-3-2 0,-1 0 0,-1 2 0,0 6 0,-1 5 0,1 5 0,-2 2 0,0 0 0,-11-9 0,-3 2 0,0 3 0,-1 4 0,0 4 0,-2 3 0,0 4 0,-1 5 0,-1 3 0,0 3 0,-1 3 0,-5 6 0,9 7 0,-4 4 0,-3 2 0,1 3 0,3 0 0,-3 2 0,2 2 0,0 2 0,-2 2 0,-2 1 0,-3 2 0,0 2 0,1 1 0,4 2 0,1 4 0,3 2 0,2 1 0,-1 0 0,0 2 0,-1 0 0,1 0 0,0 0 0</inkml:trace>
  <inkml:trace contextRef="#ctx0" brushRef="#br1" timeOffset="278894">13560 7944 5734,'40'-25'0,"-9"10"0,3-1 0,6-7 0,4 0-1052,-5 6 1,3-1 0,0 0 1051,7-5 0,0-1 0,2 0-801,4-1 1,1 1 0,0-1 800,4-1 0,2 0 0,-2 0 0,-1 0 0,-1 1 0,0-1 75,-1 2 0,0 0 0,1 0-75,-7 3 0,1-1 0,-1 0 0,-2 1 0,-2-1 0,-2 2 0,0 0 0,9-2 0,0 0 0,-5 1 0,-6 0 0,-4 2 0,22-4 992,-28 4-992,-35 19 2923,-31 10-2923,-17 11 0,15-4 0,-3 1-693,-3 3 1,-3 1 692,-11 7 0,-4 3 0,16-10 0,-1 0 0,-1 2-496,-4 1 1,-1 1 0,-1 1 495,-5 0 0,-1 0 0,-3 1 0,11-5 0,-3 1 0,-1 1 0,1 0 0,2-2 0,2-1 0,2 0 0,1-1 0,-3 1 0,-9 4 0,-4 2 0,2-2 0,6-2 0,9-3 0,4-3 0,1 0 0,-8 4 0,2-3 0,11-5 0,2-1 0,-8 1 0,31-14 0,32-14 0,27-13 0,11-5 0,-23 12 0,1-1 0,3-1 170,2-2 0,4-1 0,2-1 0,1 0-170,-2 0 0,3 0 0,1-1 0,-1 1 0,-3 1-111,2 0 1,-3 0 0,0 1 0,2-1 110,0 1 0,2-2 0,1 0 0,-1 1 0,-5 2 0,6-1 0,-4 1 0,-3 2 0,15-5 0,-4 1-34,-7 4 1,-3 2 33,-10 4 0,-7 3 0,-10 5 0,-24 14 0,-19 9 0,-11 4 249,-5 5 0,-5 1-249,-12 5 0,-3 2-232,15-7 1,0 2 0,-2-1 231,-8 1 0,-1 0 0,0 0 0,2 3 0,0 0 0,-1 0-364,-3-1 0,-2-1 0,3 0 364,5-1 0,2 0 0,-2-1-83,5-5 0,-2 0 0,1 0 0,4-2 83,-11 9 0,3-2 66,-12 4 1,11-8-67,33-16 0,43-18 0,7-10 0,6-4 0,18-6 0,6-1 0,-17 6 0,2-2 0,5-1 0,-4 4 0,4-1 0,3-1 0,-2 1 0,-2 0-34,-1 1 1,-4 1 0,1 0 0,3-1 33,1 0 0,2-1 0,2-1 0,-3 3 0,-4 2 0,3-1 0,-3 2 0,-3 1 0,16-8 0,-4 1 0,-13 10 0,-3 2 0,9-6 0,-40 21 0,-34 21 0,-9-2 0,-6 3 271,-8 8 0,-5 2-271,10-6 0,-4 1 0,-2 3 0,5-4 0,-2 2 0,-2 2 0,0-1 0,2-2 163,-1 1 0,1-1 1,1 0-1,-3 1-163,3 0 0,-3 1 0,0 0 0,1-1 0,4-3 0,-7 5 0,4-3 0,2-1 123,-11 9 1,2-2-124,6-6 0,4-2 0,11-6 0,5-3 0,1 0 0,28-7 0,46-27 0,-9 2 0,5-5-71,-7 1 0,2-3 1,2-1 70,10-5 0,3-2 0,5-2 0,-10 3 0,3-1 0,2-2 0,1-1 0,-1 2 0,2 0 0,0 0 0,0 0 0,0 0 0,0 0 0,-4 1 0,1-1 0,-1 1 0,-1 1 0,-2 0 0,4 0 0,0 0 0,-5 2 0,-7 4 0,-7 1 0,-8 3 1858,5-5-1858,-58 33 0,-31 16 0,2-1 0,0 2 0,-6 3-110,17-7 0,-8 3 0,-5 2 0,-1 2 0,1-1 1,4-1 109,3-1 0,1 0 0,2 0 0,0 0 0,-1 0-460,-1 0 1,0 0-1,0 0 1,1-1 0,2 0 459,-2 1 0,1-1 0,3 0 0,5-3 0,-5 4 0,7-4 1049,-11 5-1049,40-15 0,34-22 0,5-3 0,6-3 0,15-7 0,5-4-92,-11 4 0,3-2 0,0 0 92,7-4 0,1 1 0,1-2 211,-12 6 0,0-1 0,1 0 0,0 0-211,-3 1 0,0 1 0,0-1 0,2 0 0,9-5 0,2-1 0,0 0 0,-5 2 0,-3 1 0,-3 2 0,2 0-78,6-3 1,2 0 0,-7 3 77,-9 2 0,-5 3 0,10-6 0,-5 6 0,-23 12 1600,-21 18-1600,1 7 2238,-20 11-2238,-7 31 0,4-6 0,6-14 0,1 0 0</inkml:trace>
  <inkml:trace contextRef="#ctx0" brushRef="#br1" timeOffset="290056">16735 11117 5734,'0'-21'0,"0"1"0,-7-1 0,-3-4 0,-6-2 0,-1-4 0,1-4 0,-8-2 0,-9-9-257,12 20 0,0 0 257,-4-2 0,0-1 0,-3-4 0,-1-1 0,0 0 0,-1 1-432,-6-4 0,-1 1 432,0 1 0,-2-2 0,-1 0 0,-4-2 0,2 1 0,8 8 0,1 2 0,-1-1-416,-13-9 0,-3-2 0,3 3 416,-3-1 0,-1 4 0,13 11 0,-3 1 0,-1 0 0,-9-5 0,-3 0 0,-3 1 0,8 7 0,-3 1 0,-1 1 0,-2 0 0,3 0 0,-1 1 0,-2 0 0,1 1 0,1 2 0,-6 0 0,2 2 0,-1 1 0,1 1-386,0 0 1,-1 1-1,2 2 1,3 0 385,-2 3 0,3 2 0,1 0 0,-2-1 0,1 0 0,0 1 0,2 1 0,1 0 0,0 0 0,3 1 0,2 1 0,-1 0 0,-1 0 0,0 2 0,1 0-164,-15 3 0,2 2 164,0 3 0,0 1 0,4 0 0,2 1 0,2 1 0,1 1 0,0 0 0,-2 3 0,7 1 0,-3 2 0,2 1 0,-9 5 0,0 1-97,9-5 1,-2 2 0,3 0 96,-7 7 0,3-1 0,-2-3 0,1 1 0,2 5 0,2 1 76,-4-2 0,0 0-76,3 3 0,0 3 0,0 3 0,1 1 0,-2 0 0,4 2 0,4 4 0,2 2 0,0-5 0,1 0 0,2 3 0,2 2 0,5-8 0,0 1 0,0 2 0,-4 3 0,-1 2 0,3 0 0,4-4 0,2 1 0,-1-1 0,-3 1 0,0 0 0,4-3 0,4 6 0,3-1 0,-4 3 0,0 1 0,2 4 0,3 1 0,1-4 0,2 3 0,3-3 0,1 4 0,1-3 0,1 3 0,3 3 0,3-11 0,1 7 0,1 0 0,2-6 202,4 9 1,3-2-203,-2-2 0,2 2 0,2-4 0,5 2 0,4-1 0,0-1 0,3 4 0,0-3 0,-5-15 0,1-2 0,2 1 0,7 13 0,3 3 0,0-5 0,4 2 0,1-5 0,3 1 0,1-1 0,-2 1 0,2-2 0,3-3 0,0-2 0,0 2 0,2-3 0,5-2 0,3-1 0,-17-13 0,0-1 0,1 0 0,2 0 0,1-1 0,0 0 0,2-1 0,0 0 0,1-1 0,1-1 0,0 0 0,1-1 0,0-2 0,0-1 0,1-1 0,4-1 0,1-1 0,5-1 0,3-2 0,4-1 0,1 0 0,-2-1-294,-9-2 1,-2-2 0,1 1 0,2-1 293,0-1 0,3 1 0,1-1 0,-2-1 0,-2 0 0,0-1 0,-3 0 0,0-1 0,0-1 0,2 0 0,1-1 0,0-1 0,-1 0 0,-1 0 0,1 0 0,-1-1 0,0 0-84,1-1 1,1-1 0,0-1 0,-1 0 83,-1 0 0,0 0 0,0 0 0,-1-2 0,1-1 0,0-1 0,0 0 0,-1-1 0,1 0 0,0-1 0,0 0 0,-1 0 0,1-2 0,0 0 0,0-1 0,-1 0 0,-1-1 0,0 0 0,0-1 0,0 0 0,1-1 0,1 0 0,-1 0 0,0-1 0,-4 1 0,-1 0 0,0 0 0,0-1 0,1-2 0,1-1 0,-1 0 0,-1 1 0,14-6 0,-1 2 0,-2-3 0,-2-1 0,-2-2 0,1 0 0,-1 0 0,0 0 0,-2-1 0,-4 1 0,-2-3 0,-1 1 0,-2-1 0,1-1 0,-2 0 0,-1 2 0,-1 0 0,-1-4 0,-6 1 0,-1-3 0,-1-2 0,-1 3 0,3-2 0,-2 2 0,0-4 0,-3-5 0,1-4 0,-2-1 0,-5 5 0,2-13 0,-4 2 0,-2 11 0,1-1 0,-6-2 0,-7-2 0,-5-2 0,0 2 0,7-13 0,-3-1 0,-6 8 0,-3-2 0,-1 2 0,-1 11 0,0 1 0,-2 0 0,-2 0 0,-3-1 0,0 0 0,-1-2 0,0-1 0,-3 0 0,-4-2 0,-2 1 0,-1-1 0,2-3 0,-1 0 0,-3-1 0,-2 0 0,-3 1 0,-3-5 0,7 13 0,-2-4 0,-2-1 0,0 1 0,1 3 0,-2 0 0,0 3 0,-1 0 0,-1-2 0,2 3 0,-1-3 0,-1 0 0,0 2 0,1 4 0,-11-6 0,0 5 0,-2 3 0,0 3 0,-2 4 0,0 1 0,-2 1 0,-1 2 0,-2 4 0,-4 5 0,-2 4 0,-1 1 0,1 1 0,0 1 0,0 3 0,0 4 0,-1 4 0,1 1 0,0 0 0,0 2 0,1 2 0,7 2 0,1 2 0,-2 3 0,2 1 0,-3 3 0,1 2 0,4-1 0,2 0 0,3 0 0,-1 4 0,-2 4 0,-4 4 0,3 1 0,6-3 0,-4 5 0,7 3 0,-2 14 0,6 2 0,18-13 0,-1 0 0</inkml:trace>
  <inkml:trace contextRef="#ctx0" brushRef="#br1" timeOffset="291230">15693 12554 5734,'-33'0'0,"29"-23"0,15 3 0,11-4 0,6-1-640,4 3 0,2 1 640,3-6 0,1-2-445,7 0 1,0 1 444,5-4 0,0 2 0,-4 1 0,1 0 0,-5 7 0,2 0 0,-3 1 0,1-2 0,-1 1 247,10-4 1,-7 2-248,-16 7 0,-22 13 0,-40 24 0,-13 12 0,-7 5 0,12-3 0,-2 1-261,-2-3 0,-4 0 0,3 1 261,-5 8 0,3-1 0,-5-3 0,1 0 0,10-1 0,2 0 0,-1-4 0,3-2 460,12-6 0,2-1-460,-15 22 0,60-41 0,14-17 0,7-9 0,14-7 0,4-5-961,-11 1 0,2-4 0,-1 1 961,-2 4 0,0 1 0,-1 0 0,-1 0 0,0-1 0,-1 1 26,1 0 0,-1 0 0,-1 1-26,13-8 0,-3 2 0,-6 5 0,-4 0 0,-11 8 0,-5 0 0,-9-3 0,-36 20 0,-41 22 0,19 3 0,-3 4-334,-6 4 1,-1 3 333,0 3 0,-1 2 0,13-10 0,-1 0 0,2 2 0,-14 14 0,1 0 0,0 1 0,1 0 138,2 0 1,4-1-139,8-6 0,2-2 0,3-4 0,3-2 0,-6 14 0,45-33 0,17-22 0,12-18 0,0 1 0,12-3 0,2-4-107,-13 6 1,4-4 0,-1-1-1,-3 4 107,-4 4 0,-3 1 0,0 1 0,16-10 0,-3 1 0,-5 2 0,-3 2 835,-9 10 1,-3 2-836,12-11 693,-38 16-693,-20 24 0,-32 13 0,14-1 0,-1 4-303,-4 2 1,-3 3 302,-2 3 0,-4 3 0,3 0 72,12-7 1,2-1 0,-2 1-73,-12 9 0,-3 2 0,5-3 0,5 0 0,3-1 0,-1 1 0,3-2 0,8-11 0,4 0 576,-10 21-576,24-24 0,18-6 0,24-24 0,17-13 0,-15-1 0,3-4-127,4-2 1,1-1 126,5-5 0,3-2 0,-9 5 0,3-1 0,-3 3 0,4-3 0,-1 1 0,6-6 0,-6 3 0,-12 8 1360,-26 12-1360,-34 20 0,-14 9 0,-19 10-383,2 2 1,-4 3 382,12-3 0,1 1 0,-1 3 0,-1 2 0,-2 1 0,-1 0 0,16-7 0,-1 0 0,3-1 0,-6 4 0,3-1-53,-4 2 0,7-2 53,10-1 990,26-11-990,18-21 0,15-12 0,8-19 0,1 0 621,-18 14 1,2-2-622,16-13 0,2-1 0,-11 5 0,0-2-130,0 4 1,2-1 0,0 0 0,10-10 0,0 1 0,-11 12 0,0-1 0,-1 1 0</inkml:trace>
  <inkml:trace contextRef="#ctx0" brushRef="#br1" timeOffset="396020">23349 8347 5734,'-16'-10'0,"7"-1"0,-6 1 0,6 0 0,-8-1 0,1 1 0,7 0 0,-6-1 0,6 6 0,-8-4 0,1 3 0,-1-9 0,1 8 0,-16-11 0,12 11 0,-18-8 0,12 9 0,-7 1 0,7 1 0,-5 3 0,-10-4 0,12 5 0,-17 0 0,20 9 0,1-2 0,-7 13 0,14-9 0,-28 18 0,24-11 0,-17 17 0,16-9 0,4 5 0,-5 5 0,8 0 0,-8 24 0,5-14 0,7-14 0,1 0 0,-6 11 0,1 3 0,-1 0 0,0-4 0,5-8 0,1 1 0,0 12 0,-4 18 0,15-20 0,0-2 0,0 3 0,0-5 0,7 1 0,2-1 0,8 0 0,-1 5 0,16-3-336,-5 12 336,-4-31 0,2 0 0,-1 4 0,2 0 0,2-3 0,2-3 0,3 0 0,1-2 0,-3-1 0,4-3 0,27-1 0,1-3 0,-27-3 0,1-2 0,11-3 0,5-3 0,-9-2 0,6-4 0,-10-1 0,-3-3 0,-2-12 0,5-5 0,1-5 0,-6-5 0,5-5-1323,1-2 1323,-14-7 0,12 3-248,-21-10 248,13 5 0,-12-5 0,5 1 0,-15-1 0,-1 15 0,-2-1 0,-4 9 0,-2 0 0,1-20 0,-2 0 0,1 19 0,-2 2 0,-4-7 0,-2 0 0,-1-21 0,-15 8 0,5-3 0,-5 9 0,9 14 0,-1 1 0,-11-14 0,7 18 0,-1 1 0,-12-8 283,0 4-283,-15-5 0,4 13 0,-5 4 0,13 15 0,2 3 0,-7 1 0,3 1 0,-1 3 0,-5 6-186,-20 6 186,12 9 0,20-10 0,0 1 0,-19 17 431,18-14 1,1 2-432,-19 20 0,22-20 0,1 1 0,2 3 0,2 0 0,-18 18 0,2 7 0,-1-7 0,14 7 0,-12-3 40,13 5-40,1 0 0,1-1 0,7 1 0,8 0 0,2-1 0,6-13 0,2-1 0,-1 11 0,3-13 0,1-2 0,-2-1 0,12 8 0,10 6 0,4-2 0,12 6 0,1-13-30,1 3 30,8-8 0,-1 9 0,8-9 0,-5-1 0,-21-20 0,2-2 0,26 6 0,0-9 0,5-1 437,-13-5-437,-12-2 0,1-1 0,-5-3 0,0-3 0,10-3 0,0-2 0,-10-2 0,-2 0 0,1-2 0,-4 0 0,13-18 0,5 4 0,-14-8 247,-1 8-247,-9-8 0,-7 3 0,-9 3 0,0-1 0,9-18 0,-12 17 0,-1-2 0,1-7 0,-2 1-211,-3-21 211,0 15 0,0 1 0,-8-14 0,4 29 0,-1 1 0,-12-29-204,1 5 204,-1 5 0,-1 17 0,-2 1 0,-10-8 0,4 11 0,-3 3 0,-6 2 0,-5-4 0,0 13 0,-3-3 0,8 14 0,-1 2 0,-20-2 0,17 7 0,-1 3 0,-18 7 0,-1 10 0,28-9 0,-2 1 0,-11 5 0,-1 0 0,12-4 0,0 0 0,-7 6 0,1-1 0,-9 3 0,-1 22 0,5-19 0,11 7 0,3 3 0,1 1 0,8-4 0,3 1 0,2 14 0,-1 5 0,8 4 0,2 1 0,6-15 0,2 1 0,-1 20 0,3-23 0,1 0 0,5 11 0,8 1 0,-1-5 0,-1-12 0,2-1 0,10 13 0,-7-14 0,1-2 0,12 11 0,0-6 0,0 0 0,0-5 0,22 0 0,-9-5 0,11-5 0,-9-11 0,-6-5 0,7-5 0,1 0 0,0 0 0,-1-9-201,8 2 201,-5-17 0,-21 14 0,2-2 0,4-9 0,-1-3 0,20-10 0,-21 12 0,-1-1 0,-7-1 0,-4-1 0,14-16 0,-13 17 0,-2-2 0,-8-8 0,-3 0 0,15-14 0,-13 9 0,-2-1 0,6-18 0,-8-4 0,-5 29 0,-1 0 0,-3-31 0,-3 29 0,-1-1 0,0 2 0,-1 1 0,-3-1 0,-1 0 0,1 0 0,0 1 0,-16-24 0,5 15 0,-3 0 0,1 12 0,-2 1 24,-5-9 0,-1 2-24,5 11 0,-1 4 0,-4 2 0,1 1 0,-24-13 0,20 17 0,0 3 0,-20-5 0,-5 1 0,0 9 0,21 3 0,-1 1 0,-25 7 0,25-3 0,2 2 0,-22 6 0,20-1 0,0 2 0,-25 6 0,29-5 0,2 1 0,-17 12 0,6 2 0,-1 4 109,10 4-109,2 7 0,5 5 0,1 4 0,1 1 0,7 0 0,8 4 0,2-3 0,7 8 0,0-4 0,0 1 0,0-2 0,0-4 0,7-5 0,2 3 0,8-7 0,1-11 0,2 0 0,10 19 0,-7-20 0,1-2-1334,17 13 1334,8-2 0,3-13-3,-21-11 1,2-2 2,14 0 0,2-2 0,-8-5 0,0-2-83,12 3 0,-1-2 83,-10-7 0,-3-3 0,-5 2 0,0-1 0,3-2 0,0-1-38,-4-1 1,0-1 37,25-8 0,-1-4 0,-7-6 0,7 0 0,-24 0 0,0-2 0,-2 8 0,-1-1 0,-1-9 0,-1-5 0,-3-4 0,-3-1 0,-7 9 0,-2-2 460,0-14 0,-2 0-460,4-17 0,-13 29 0,-3-1 0,1-27 0,-3 27 0,-3 1 0,-10-24 0,8 26 0,-1 1 0,-15-21 0,6-3 0,-21 9 0,12 5 0,-21 7 0,-2 4 0,8 10 0,-4 2 0,10 6 0,-1 1 0,-11-3 0,0 2 0,12 6 0,-1 3 0,-12 1 0,0 1 0,9-1 0,-1 1 0,-7 1 0,1 2 0,-12 4 0,2 0 0,8 6 195,6 4-195,12-3 0,0 1 0,-8 10 0,11-4 0,1 1 0,-6 12 0,0 9 0,7 5 0,-5 1 0,14-6 0,1 2 80,2-11 0,0 1-80,1 11 0,2 1 0,-3 17 0,12 0 0,-5 0 0,9-22 0,3 1 0,4 21-20,-2-27 1,3 0 19,14 11 0,1-5 0,8-4 0,0-2 0,8 1 0,1-4 0,8-1 0,-1-6 0,8 1 388,2-9-388,-16-9 0,2-1 0,6-4 0,-1-2-218,-5-3 0,-1 0 218,1 2 0,-4-1 0,1-9 0,6 0 0,-13-1 414,5-9-414,-7 9 0,-7-4 223,5 0-223,-12-1 0,12-14 0,-13 7 467,6-12-467,-7 4 0,-1-1 0,-7-3 0,6 4 0,-13 0 0,13 0 0,-6-33 0,0 25 0,-5 3 0,-1 0 0,5 7 0,-6-5 0,5 4 0,-7 7 0,0-7 0,0 10 0,0-6 0,0 4 0,0-7 0,0 2 0,-7-8 0,-3 2 0,-6 2 0,-1 2 0,1 2 0,-1-4 0,1 5 0,-1 0 0,1 10 0,-1-3 0,1 12 0,6-7 0,-4 13 0,4-4 0,-6 5 0,7 5 0,-6 5 0,6 6 0,0 14 0,1 7 0,8 10 0</inkml:trace>
  <inkml:trace contextRef="#ctx0" brushRef="#br1" timeOffset="401301">3985 1733 5734,'-61'25'0,"-1"0"0,20-3 0,1 2 0,-1 1 0,-3 3 0,1 1 0,1 4-1188,2 6 1,2 4-1,1 2 1188,1 2 0,0 1 0,5 3 0,3 3 0,4 2 0,3 1 0,2 1 0,2 1 0,7 4 0,8-6 0,5 3 0,4-1 0,2-3 0,2 1 0,3-4 0,10-1 0,9-3 0,10 1 0,4-6 0,-1-10 0,0-15 0,1-9 0,3-4 0,-1-1 0,5-3 0,-1-4 0,-5-7-207,1-12 0,-4-8 1,-2-3 206,1 0 0,-1-3 0,-4-3 0,-4-5 0,-4-2 0,-2-2 0,-3-1 0,-3-2 0,-3-1 0,-4 1 0,-4 0 0,-4-2 0,-5-2 0,-5-2 0,-3 2 0,-3 3 0,-2 0 0,-4 1 0,-4 1 0,-4 1 0,-1 1 0,0 2 0,0 2 0,-3 2 0,-2 6 0,-2 2 0,0 1 0,-10-11 0,-2 5 177,-1 9 1,-2 6-178,4 7 0,1 6-90,7 5 0,0 5 90,-3 5 0,3 6 0,-18 29 0,15-3 0,2 7 0,10 7 0,5 4 0,7-12 0,1 2 0,3-2 0,0 9 0,6-3 0,12-5 0,4-4 0,-2 7 1486,13-5-1486,-1-7 1522,3-8-1522,7-2 713,-7-9-713,-2-1 0,0-5 0,1 1 0</inkml:trace>
  <inkml:trace contextRef="#ctx0" brushRef="#br1" timeOffset="401991">3721 1908 5734,'-37'-8'0,"0"-1"0,-4 6 0,0 6 0,-2 13 0,1 8-1536,-8 13 0,3 9 1536,18-3 0,4 5 0,1 4-493,3-4 1,-1 1 0,2 3 0,3 2 492,2 5 0,4 3 0,1 2 0,2 1-139,-1-9 0,2 2 1,0 0-1,1 1 1,3-1 138,3 1 0,1 1 0,3-1 0,1 0 0,0 1 0,1-2 0,1 1 0,1-1 0,2 0 0,1-1 0,3-2 0,1 0 0,2-1 0,1-1 0,1-1 0,5 7 0,2-1 0,2-1 0,2-3 0,2-2 0,2-2 0,2-2 0,2-2 0,-1-6 0,2-1 0,1-2 0,2-3 0,0-2 0,1-3 0,2-1 0,0-3 0,11 3 0,1-3 0,4-6 0,-3-8 0,3-4 0,1-4 0,-4-2 0,-1-3 0,-3-4 0,2-3 0,-4-3 0,2-2 0,-1-3 0,-6-2 0,-4-6 0,-6-4 0,-1-1 0,-1-3 0,-2-2 0,-2-1 0,-2 1 0,-1-1 0,-2-2 0,5-18 0,-4-1 0,-1 2 0,-4 1 0,-8 4 0,-2 1 486,1 2 1,-2 2-487,-6 6 0,-1 0 0,0 0 0,-1 1 0,-2 4 0,-2 0 0,-2 0 0,-1 2 1606,-5-26-1606,-8-3 0,-7-1 1012,6-1-1012,3 25 0,-1 0 0,3 4 0,0-1 0,-6-5 0,-2-1 0,-10-12 0,-3 0 0,4 12 0,-2 2 73,-11-6 0,-2 5-73,5 14 0,-3 7 0,-9 7 0,-3 7-274,-3 2 0,-1 6 274,16 3 0,-1 4 0,-2 5 0,0 4 0,-4 4 0,1 3 0,3 0 0,-2 3 0,3 1 0,-1 3-301,3-2 1,-2 3 0,3 1-1,5 0 301,5 3 0,5 0 0,3 0 0,-8 19 0,7 1 0,10 1 0,4 0 0,1-4 0,5-1-120,11 3 0,3-1 120,-1-8 0,3-1 0,4 2 0,3-1 0,-2-11 0,1-1 0,-1 0 0,1-1 0</inkml:trace>
  <inkml:trace contextRef="#ctx0" brushRef="#br1" timeOffset="403322">9227 15840 5734,'-1'-26'0,"2"1"0</inkml:trace>
  <inkml:trace contextRef="#ctx0" brushRef="#br1" timeOffset="403592">8682 15995 5734,'0'-37'0,"0"2"0</inkml:trace>
  <inkml:trace contextRef="#ctx0" brushRef="#br1" timeOffset="403754">9508 16109 5734,'-27'-32'0,"-2"-3"0,27 13 0,-6-3 0</inkml:trace>
  <inkml:trace contextRef="#ctx0" brushRef="#br1" timeOffset="403941">10600 15975 5734,'-6'0'0,"-5"-5"0,-29-5 0,12-2 0,-3 2 0,15 1 0,6 3 0,3-4 0</inkml:trace>
  <inkml:trace contextRef="#ctx0" brushRef="#br1" timeOffset="411399">15627 5143 5734,'-7'-35'0,"5"2"0,-13-7 0,6 8 0,0-8 0,-13-15 0,11 9 0,-13-14 0,0 19 0,-9-1 0,2 10 0,-3 0 0,5 9 0,-4-1-415,-4-4 1,-4-3 0,1 3 414,-4 1 0,-2 2 0,8 3 0,-2 0 0,-3 1-994,-11-1 1,-3 2 0,3 2 993,-7-3 0,-1 2 0,0 2 0,-4-1 0,4 3-175,-1 1 1,0 2 174,15 4 0,-3 0 0,0 1 0,2 0 0,-1 1 0,3 0 0,-3 1 0,-12-2 0,-3 0 0,1 1 0,4 3 0,1 2 0,2 0 0,8 0 0,3 1 0,-3 1-284,-9 1 0,-2 1 0,2 2 284,12 1 0,3 1 0,0 1 0,-1 0 0,0 0 0,-1 2 0,-1 1 0,0 1 0,-1 1 0,-2 0 0,-1 1 0,0 0 0,0 0 0,0 0 0,-1 0 0,-2 4 0,-1 0 0,-2 2 0,3-3 0,-2 2 0,-1 1 0,3-1 0,-6 5 0,3 0 0,-2 1-78,6-4 1,-2 1-1,1 1 1,5 1 77,0 4 0,5 1 0,1 1 0,3-3 0,1 2 0,0 4 0,1 6 0,0 5 0,1 2 0,2-3 0,-1 2 0,3-2 0,-2 4 0,2-1 0,-1 4 0,1 1 0,2-4 0,4-2 0,3-2 0,-3 4 0,0 1 0,-3 4 0,-1 4 0,1-3 0,3-3 0,0 4 0,3-3 0,-3 3 0,1-6 0,-2 4 0,-2 0 0,2-1 0,5-6 0,2 0 0,5-5 0,-2-1 0,-2 3 0,0-1 0,0 0 0,-6 19 0,1 0 0,3-1 0,-1 0 704,-2-4 1,1-1-705,8 0 0,2 0 0,-7 0 0,1 0 0,9 0 0,2 1 0,-1 2 0,2 0 0,1-2 0,4-1 0,5 0 0,2 0 0,-1-4 0,1-1 0,2 2 0,2 0 0,6-2 0,1 1 0,-3-2 0,2 2 0,7-3 0,5 2 0,1-1-470,2-1 0,2 0 1,0 0 469,2 3 0,1 0 0,1-2 0,1-4 0,1-1 0,-1-4 0,5 3 0,-2-2 0,1-2 0,1 1 0,-3-6 0,2 1 0,-1-1 0,5 5 0,1-1 83,-2-7 0,2 1 0,-1-3-83,1 4 0,1-3 0,12-1 0,4-3 0,-22-7 0,0-1 0,1 0-83,4-2 0,2-2 0,0 0 83,3-1 0,2 0 0,-1 0 0,0 0 0,-1 0 0,4-1 0,-1-1 0,4-1 0,-1 0 0,-2 0 0,4 2 0,-3 0 0,2-1 0,-7-3 0,3 0 0,-1-1 0,-3-1 0,-2 0 0,-2-2 0,-1 0 0,18 0 0,-1-2 0,-18 0 0,1-1 0,4-1 0,-1-2 0,7-1 0,1-1 0,0-1 0,-5 1 0,14-1 0,-5 0 0,5-1 0,-11 0 0,5-1 0,1 0 0,-2-1 0,-6 1 0,4-2 0,-6-1 0,0 1 0,-2-2 0,-2 0 0,1 0 0,0 1 0,0 1 0,-1-1 0,-1-2 0,-1-1 0,-1 1 0,20-5 0,-1-1 0,-18 4 0,0 0 0,-1-1 0,12-7 0,0-1 0,-15 5 0,1-2 0,-1 0 0,14-10 0,1-1 0,-15 7 0,2-1 0,-1 0 0,-2 0 0,0 0 0,0 0 0,4-3 0,1 0 0,0 0 0,-3 0 0,0 0 0,2-2 0,0-2 0,2-2 0,0-1 0,-2 1 0,1 0 0,-3 0 0,3-4 0,-6 3 0,3-5 0,0-1 0,-2 0 0,-4 3 0,2-3 0,-5 2 0,0-4 0,4-9 0,2-5 0,-2-2 0,-4 6 240,-6 7 0,-3 3 0,0-3-240,2-13 0,0-4 0,-4 4 0,-2-3 0,-5 1 0,-6 18 0,-3-1 0,-1 1 0,-2-19 0,-4 1 0,-2 18 0,-1-1 0,-3 1 15,-1-1 1,-1 0 0,-4 0-16,-2 0 0,-4 0 0,-1 0 0,-2-2 0,-1 0 0,-4 2-256,-5-2 0,-3 1 1,-2 0 255,-1-3 0,-3 1 0,-2 0 0,7 10 0,-1 1 0,-2-1 0,-1 1 0,-1-2 0,-1 0 0,-1 0 0,-1 1 0,-2-1 0,-1 0 0,-1 1 0,-6-1 0,5 4 0,-5-1 0,-2 0 0,-1 0 0,1 1 0,2 2 0,-1 0 0,2 2 0,1 1 0,-2 0 0,-3-1 0,7 5 0,-2-1 0,-2-1 0,-1 0 0,0 2 0,2 1 0,2 2 0,-6-2 0,1 3 0,2 1 0,0 1 0,-1 0 0,3 1 0,2 1 0,-2 0 0,0 1 0,-3 0 0,-2 1 0,-4-1 0,-1 0 0,0 1 0,2 1 0,2 1 0,4 1 0,2 1 0,2 1 0,-1 0 0,-3 1 0,0-1 0,-3 1 0,-2 0 0,1 1 0,2 1 0,4 2 0,-6 0 0,4 1 0,0 2 0,0 2 0,-4 1 0,-1 2 0,1 1 0,0 1 0,2 1 0,1 0 0,-1 2 0,1 2 0,-2 3 0,0 1 0,0 2 0,0 2 0,2 0 0,0 1 0,0 2 0,2 3 0,1 1 0,1 3 0,1 1 0,-1 1 0,0 0 0,1 2 0,-1 0 0,2 3 0,-1 2 0,1 2 0,1 2 0,0 0 0,2 0 0,1 1 0,1 1 0,-1 1 0,-1 2 0,-1 1 0,1 1 0,2 1 0,4 0 0,1 1 0,1 1 0,-1 0 0,-1 0 0,-1 0 0,1 1 0,2 0 0,3-1 0,3 0 0,0 1 0,1 0 0,-2 0 0,0 0 0,2 1 0,1-1 0,4-1 0,1 1 0,2-1 0,0 1 0,2 1 0,0-1 0,2 1 0,1 0 0,3-1 0,0 1 0,3 0 0,1 0 0,3-1 0,3 1 0,0 0 0,2 0 0,-1 14 0,2-1 0,3 1 0,4-16 0,1 0 0,2 0 0,1 0 0,4 13 0,2-1 0,2 0 0,0-15 0,2 0 0,2-1 0,0 0 0,7 13 0,3-2 0,5 3 0,-3-13 0,6 2 0,2 1 0,0-2 0,-1-3 0,2-1 0,-2-2 0,2-2 0,3 2 0,1 1 0,3 2 0,1 0 0,1-3 0,-1-4 0,5-3 0,1-5 0,0-3 0,2 0 0,1 1 0,2-1 0,1-2 0,2-1 0,-6-5 0,1-2 0,2 0 0,0-2 0,1-1 0,1 0 0,1-1 0,0-2 0,1-1 0,0 0 0,-8-3 0,-1 0 0,2-2 0,0 0 0,3-1 0,2-1 0,-6-2 0,3 0 0,2-1 0,2-1 0,0 0 0,1-1 0,-2 0 0,-1-1 0,-2 1 0,4-2 0,-2 0 0,-2 0 0,0-1 0,1 0 0,1-1 0,2 0 0,-3 0 0,3 0 0,1 0 0,2-1 0,-1-1 0,0 0 0,-1 0 0,-3 0 0,-3-1 0,9-3 0,-3 0 0,-2-1 0,-2 0 0,0-1 0,0 0 0,-2-1 0,-1 1 0,0-1 0,0-2 0,1 0 0,2-3 0,-5 1 0,2-2 0,1-2 0,1 0 0,0-1 0,-2-1 0,-1 1 0,-3 0 0,4-1 0,-4 2 0,-2-1 0,1-2 0,1-2 0,4-6 0,-9 3 0,4-4 0,2-2 0,1-4 0,2-1 0,-1-1 0,0 0 0,-2 0 0,-3 2 0,-3 1 0,-5 3 0,6-7 0,-5 2 0,-4 2 0,-1 0 0,0-3 0,3-3 0,-4 4 0,3-3 0,1-2 0,0-2 0,0 0 0,-2 0 0,-2 2 0,-3 1 0,-5 3 0,1-7 0,-4 2 0,-4 2 0,-2-1 0,0 0 0,3-12 0,-3 0 0,-1-1 0,-1 0 0,0 1 0,-2 0 0,-1 0 0,-3-1 0,-5 1 0,-3-1 0,-2 1 0,-1-1 0,-1 1 0,-2-1 0,-2 0 0,-3 1 0,-3 1 0,-2 1 0,-5-1 0,-5-2 0,-2 9 0,-4-2 0,-3-1 0,-4 1 0,-2 0 0,-2 3 0,1 5 0,-4 2 0,-1 0 0,-3 1 0,0 1 0,-2 1 0,1 0 0,-1-2 0,-1 1 0,-1 0 0,0 0 0,-2 2 0,-1 2 0,-1 2 0,-3 1 0,-3 1 0,-1 2 0,-1 2 0,0 2 0,0 2 0,2 2 0,-2 2 0,1 4 0,0 1 0,0 3 0,-1 0 0,-1 0 0,7 1 0,-2 2 0,1-1 0,-1 2 0,-1 0 0,1 1 0,-2 0 0,-1 2 0,-1 0 0,0 1 0,0 0 0,-1 2 0,0-1 0,0 1 0,-2 0 0,1 0 0,0 1 0,0 0 0,-2 1 0,-2 2 0,-2 0 0,7 1 0,-1 1 0,-2 0 0,-2 1 0,-1 1 0,0 1 0,0 0 0,-1 1 0,2 1 0,0 1 0,2 0 0,-1 2 0,0 1 0,0 0 0,1 2 0,0-1 0,-1 1 0,1 0 0,0 0 0,0 0 0,1 0 0,-1-1 0,0 0 0,0 0 0,0 1 0,0 0 0,2 0 0,0 2 0,2 1 0,2 1 0,-8 4 0,2 2 0,0 0 0,1 2 0,3 1 0,1 0 0,4 1 0,3 0 0,-9 7 0,6 1 0,3 1 0,2 1 0,1 2 0,4-3 0,2 2 0,1 0 0,1 3 0,0 4 0,7-4 0,0 3 0,0 3 0,1 1 0,1 0 0,2-1 0,3-2 0,-2 6 0,2-1 0,4-1 0,-1 1 0,1 4 0,0 0 0,-1 4 0,1 2 0,2 0 0,2-1 0,3-3 0,4-1 0,3-3 0,3 0 0,1 0 0,2 1 0,0 2 0,3 1 0,2 0 0,0 0 0,0 1 0,-1 0 0,1 0 0,1 0 0,0 1 0,4-2 0,2 1 0,2-1 0,2 0 0,1 0 0,-1-1 0,-2-2 0,0-1 0,0 0 0,3 1 0,4 1 0,6 1 0,3 2 0,4 0 0,1 1 0,0-3 0,-1-3 0,-1-3 0,-2-2 0,1-2 0,3 0 0,3 0 0,3 1 0,3 1 0,2 0 0,3-1 0,3-4 0,3-4 0,-1-7 0,5-3 0,2-4 0,2-1 0,1-2 0,-1-2 0,-2 0 0,2-1 0,-1-2 0,0-2 0,1 0 0,2-2 0,2 1 0,-4-2 0,1 1 0,2-1 0,1 0 0,2-1 0,0-1 0,0-3 0,1-3 0,-1-2 0,1-3 0,1-2 0,1-2 0,0-1 0,-1-1 0,0 0 0,-2 0 0,-2 0 0,5-1 0,-3 1 0,-2-1 0,0-1 0,1-1 0,1 0 0,2-3 0,-9 3 0,1-2 0,2 0 0,1-1 0,1 0 0,-1-1 0,-1-1 0,-1 0 0,-3-1 0,-2 0 0,5-4 0,-2-1 0,-3 0 0,-1-1 0,0-1 0,-1-1 0,0 0 0,0-1 0,0 0 0,0-1 0,-1-1 0,0 0 0,-1-1 0,-1-1 0,-1-1 0,0-2 0,-2 0 0,1 0 0,-1-2 0,-1 1 0,1-1 0,6-4 0,1-1 0,-1 0 0,-1-1 0,-1-1 0,-2-2 0,-3 1 0,-2-2 0,-1-1 0,0 0 0,-2-1 0,1 1 0,-1 1 0,0 2 0,-1-1 0,-1-1 0,0-3 0,-2-3 0,-6 2 0,0-3 0,-1-3 0,-1-2 0,-1 0 0,-1 1 0,-1 0 0,0 4 0,2-5 0,-1 3 0,-1 1 0,-2-1 0,0-1 0,-1-3 0,0-2 0,-1-4 0,0-2 0,-2 0 0,-1 1 0,-3 1 0,-4 4 0,0-2 0,-4 4 0,-2 1 0,-4-1 0,-4-2 0,-4-1 0,-5-2 0,-3-2 0,-2 1 0,-2 2 0,-1 5 0,-1 1 0,-2 4 0,-1 2 0,-3 0 0,-3 0 0,-1 0 0,-4-1 0,-2 0 0,-2 2 0,-2 3 0,0 6 0,-4 4 0,0 5 0,-3 3 0,-1 3 0,-1 1 0,-5-1 0,-3 3 0,-1 1 0,-2 3 0,1 0 0,-4 1 0,-2 1 0,0 1 0,-1 3 0,-1 0 0,7 3 0,-1 2 0,-1 0 0,-1 1 0,1 2 0,-1 0 0,1 2 0,0 0 0,-1 1 0,1 2 0,-1 0 0,0 1 0,1 0 0,0 1 0,0 1 0,-1 1 0,-2 2 0,-1 3 0,5 0 0,-3 4 0,-1 1 0,-1 1 0,0 1 0,1 1 0,2-1 0,2 0 0,-5 1 0,3 0 0,2 1 0,0 0 0,-1 1 0,-1 2 0,7-1 0,-2 0 0,-1 2 0,0 0 0,0 1 0,2 0 0,2 0 0,4-1 0,-10 7 0,4 0 0,2-1 0,2 1 0,0 1 0,1 0 0,1 0 0,0 1 0,0-1 0,0 0 0</inkml:trace>
  <inkml:trace contextRef="#ctx0" brushRef="#br1" timeOffset="413721">13196 6115 5734,'7'-59'0,"3"-6"0,-3 15 0,2-3-2831,3-4 1,0-4 2830,-6 16 0,0-2 0,0-1 0,4-3 0,2-1 0,-2-1 27,-3-2 0,-1 0 0,-1 0-27,1 1 0,0 0 0,-1 1 0,-1-1 0,-1 1 0,-3 0 0,-3 4 0,-2 1 0,-2-1 0,-1-1 0,-3 0 0,-3 2 0,-4 5 0,-5 1 0,-2 1 0,-5-3 0,-3 1 0,-3 2 0,-5 3 0,-4 1 0,-2 3-51,-3 1 1,-3 1-1,-2 3 51,-3 1 0,-3 2 0,-1 3 0,-1 2 0,-1 2 0,-1 3-1,16 6 1,0 1-1,-1 1 1,0 3 0,-16 0 0,-1 3 0,2 3 0,0 3 0,1 3 0,2 4 0,1 3 0,1 3 0,-1 8 0,12 1 0,-1 5 0,-1 4 0,1 2 0,3-1 0,-3 6 0,3 1 0,1 3 0,-2 4 0,8-6 0,-1 3 0,-1 2 0,1 2 0,1 1 0,4-1 0,3-3 0,3 1 0,1 1 0,2 0 0,0 1 0,0 0 0,-1 4 0,1 1 0,1 1 0,0 1 0,0 0 0,1 1 0,2-6 0,1 0 0,0 2 0,1-1 0,0 2 0,0-1 0,2 1 0,0 2 0,1 0 0,1 1 0,1 0 0,-1 1 0,2 0 0,-1-1 0,1 2 0,0 1 0,0-1 0,0 1 0,2-1 0,0 1 0,2 0 0,1 0 0,1-1 0,1 1 0,1 0 0,1-1 0,0 1 0,1-1 0,-1-2 0,1-1 0,0 0 0,0 0 0,2 1 0,2 1 0,2 1 0,2 1 0,2 2 0,1 2 0,2 0 0,1 0 0,0-1 0,1-2 0,0-4 0,2 4 0,0-3 0,1-2 0,1 0 0,1 0 0,2 1 0,1 0 0,0 2 0,2 1 0,1 0 0,2-3 0,0-3 0,1-5 0,10 10 0,2-7 0,3-4 0,1-2 0,0-4 0,2-2 0,3-3 0,1-4 0,0-4 0,3-3 0,2-3 0,1-5 0,5-5 0,2-4 0,2-4 0,1-4 0,-9-3 0,2-2 0,0-4 0,0-2 0,1-2 0,3-3 0,1-4 0,0-2 0,0-2 0,0-2 0,-7 2 0,-1-2 0,0-1 0,0-3 0,1-3 0,-1-5 0,-7 2 0,1-4 0,0-4 0,0-2 0,1-2 0,-2-1 0,-1 1 0,-1 0 0,-2 1 0,3-4 0,-1 1 0,-3 0 0,0 0 0,-1-2 0,0-1 0,1-4 0,-7 8 0,1-2 0,1-2 0,0-1 0,-1-2 0,0 1 0,-2-1 0,-1 1 0,-2 1 0,-3 1 0,3-9 0,-4 0 0,-2 1 0,-1 1 0,-2-1 0,0 0 0,-1-1 0,0-1 0,0 0 0,-2 0 0,0-1 0,-2 0 0,0 0 0,-1-1 0,-2 1 0,0 0 0,-1 1 0,-1-2 0,-2 0 0,-1-2 0,-1-1 0,-3 5 0,-1-3 0,-1-1 0,-1-1 0,-2-1 0,1 1 0,-2 2 0,0 1 0,0 3 0,0-2 0,-1 2 0,0 3 0,-1 0 0,-1 0 0,-2 0 0,0-2 0,-2 0 0,0-2 0,-2-1 0,-1 0 0,-1 1 0,0 2 0,-2 3 0,0 4 0,-5-5 0,-1 5 0,-2 2 0,-1 3 0,-1 0 0,-5-8 0,-2 1 0,-3 3 0,-5 0 0,-2 5 0,-4 1 0,-3 1 0,0 2 0,3 3 0,2 3 0,2 3 0,-1 2 0,-2 0 0,0 3 0,-3 0 0,-1 1 0,1 3 0,4 5 0,-5 3 0,4 5 0,0 4 0,-20 3 0,2 6 0,6 5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12:39.970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12568 1536 5734,'0'20'0,"0"6"0,0 20 0,0 11-525,-4-21 0,0 1 525,3 2 0,1 0 0,-4 2 0,0 1 0,0 1 0,1 1 0,2-5 0,0 1 0,-6 13 0,-1-1 0,6 12 0,-1-26 0,-1-3 338,-3 1-338,5-10 173,-13-10-173,6-16 0,-8-16 0,1-15 0,-1-15 0,1-6 0</inkml:trace>
  <inkml:trace contextRef="#ctx0" brushRef="#br0" timeOffset="332">12353 1071 5734,'0'21'0,"14"4"0,5-8 0,14 7 0,0-17 0,7 2 0,-5-9 0,6-9 0,-8-2 0,-7-10 0,-10-9 0,-9 3 0,-21-9 0,-5 10 0,-14 0 0,-7 10 0,-10 6 0,6 5 0,-11 15 0,20 1 0,2 42 0,16-6-63,11-8 0,5 2 1,16 23-1,-6-31 0,0 0 1</inkml:trace>
  <inkml:trace contextRef="#ctx0" brushRef="#br0" timeOffset="600">13080 1846 5734,'-9'-15'0,"2"-1"0,14-4 0,10 3 0,8-2 0,23 7 0,4-2 0,-2 6 0,3 1-297,-16 1 1,1 0 296,13-1 0,1-1-123,-14 0 0,-3 1 123,19 0 0,-7-2 0,-30 18 0,-10 3 0</inkml:trace>
  <inkml:trace contextRef="#ctx0" brushRef="#br0" timeOffset="800">13080 2094 5734,'-25'6'0,"15"-1"0,20-5 0,21-6 0,7-2 0,-6 0 0,3-1-712,23-6 0,3-1 712,-10 0 0,-1 1 0,8-1 0,0 1 0,-3-1 0,-2 1 0,-7 2 0,0-1-41,8-3 1,-5 0 40,1-2 0,10-5 0,-43 9 0,-1-1 0</inkml:trace>
  <inkml:trace contextRef="#ctx0" brushRef="#br0" timeOffset="1070">14453 1195 5734,'16'-52'0,"1"28"0,-1 21 0,-6 35 0,4 29 0,-9-25 0,0 1-464,-1 9 1,1 1 463,-1 0 0,-1 1 0,-2 1 0,-2-1 0,1-5 0,0-2 0,0 0 0,0 0-39,0 3 1,0-2 38,0 15 0,0 2 0,0-34 0,0-23 0,7-9 0,3-19 0</inkml:trace>
  <inkml:trace contextRef="#ctx0" brushRef="#br0" timeOffset="1393">15048 895 5734,'-31'42'0,"3"5"0,11-1 0,1 4-777,6-5 0,4 0 777,4 4 0,4-1 0,4-5 0,4-2 0,1-1 0,4-3 0,4-6 0,2-4 0,29 14 235,2-20-235,12-26 0,-5-21-135,-25 4 1,-2-3 134,-5-6 0,-3-5 0,-3-4 0,-2-5 0,-4 1 0,-2-8 0,-5-1-272,-3 5 1,-2-3 0,-4 5 271,-5-1 0,-6 6 0,-10 2 0,-4 5 336,2 6 0,-4 5-336,-21 7 0,-5 10 0,17 6 0,-1 5-203,-18 8 0,2 7 203,18 3 0,4 5 0,-3 4 0,4 3 0,4 1 0,4 1 0,3 5 0,0-1 0</inkml:trace>
  <inkml:trace contextRef="#ctx0" brushRef="#br0" timeOffset="2757">19033 5236 5734,'0'-10'0,"8"4"0,30 2 0,8 4 0,4 0 0,3 0-313,-16-2 1,0-1 312,10 1 0,1-2 0,-3-3 0,-2-1 0,22 1 0,-28 0 0,-3 1 153,0 0-153,-11-9 0,-13 3 0,-3-12 0,-7 7 0,0-4 0,0 6 0</inkml:trace>
  <inkml:trace contextRef="#ctx0" brushRef="#br0" timeOffset="3063">19430 4802 5734,'0'4'0,"0"2"0,0 24 0,0 12 0,0 5 0,0 4 0,0-8 0,0 2-656,0 17 1,0 1 655,0-16 0,0-1 0,0-1 0,0-2 0,0-3 0,0-2 0,0-1 0,0-2 0,0 17 311,8-6-311,-6-15 0,5-1 0,0-17 0,-5-4 0,13-19 1000,-13-6-1000,12-10 0,-5-5 0,8-5 0</inkml:trace>
  <inkml:trace contextRef="#ctx0" brushRef="#br0" timeOffset="3372">19877 5154 5734,'22'-6'0,"5"1"0,30 5 0,2 0 0,-21-1 0,5-2 0,3-2 0,4 0 0,-3 0 0,3-1 0,0-1-250,15-3 1,-5 0 249,-13 0 122,-14 0-122,-14-1 0,-5 1 0,-21 0 0,-2 4 0,-15 1 0,-2 5 0</inkml:trace>
  <inkml:trace contextRef="#ctx0" brushRef="#br0" timeOffset="3667">20274 4792 5734,'0'-21'0,"0"5"0,0 1 0,0 51 0,0-3 0,0 9 0,0 6-478,0-9 0,0 1 478,0 8 0,0 1 0,-1-1 0,2-1 0,2-1 0,1 1 0,-4-3 0,2-1 0,5-6 0,1-1 0,-7 31 230,14-20-230,-6 2 0,0-24 0,6-11 0,-6-25 0,8-15 0</inkml:trace>
  <inkml:trace contextRef="#ctx0" brushRef="#br0" timeOffset="3948">21001 4606 5734,'0'34'0,"-7"9"0,5 23-1980,-2-27 1,1 0 1979,2 5 0,2 1 0,-1 1 0,0 1 320,0-5 1,0 0-321,-1-1 0,2-1 0,6 19 0,-5-4 712,5-18-712,-7-6 0,8-11 0,-7-23 0,-1-14 0,-9-20 0</inkml:trace>
  <inkml:trace contextRef="#ctx0" brushRef="#br0" timeOffset="4344">20886 3996 5734,'-17'15'0,"8"6"0,-6 28 0,13-3 0,2 10 0,2-11 0,20-13 0,-11-1 0,20-6 0,-5-13 0,0-3 0,5-14 0,-13-5 0,6-15 0,-13-8 0,-5-3 0,-4-15 0,-5 13 0,-3 3 0,-13 4 0,-12 6 0,5 9 0,-7 5 0,-7 11 0,5 11 0,-6 5 0,8 9 0,0 1 0</inkml:trace>
  <inkml:trace contextRef="#ctx0" brushRef="#br0" timeOffset="5757">15081 709 5734,'0'20'0,"0"11"0,-3 14 0,-1 7 0,3-6 0,0 1-784,-1 0 0,-1 4 1,1-3 783,1 10 0,2-1 0,-1 5 0,0-1 0,0-4 0,0 1 0,0-7 0,0 3 0,0-4 0,0 3 0,0-2 0,0 13 0,0-5 586,0 3-586,0-15 0,0-6 0,0-20 410,0-1-410,0-24 0,0-2 0,0-15 1238,7-9-1238,2-2 0,8-9 0,14-5 0,-3-1-102,-5 23 1,1 0 101,19-21 0,6 8 0,8 6 0,-5 6 0,-17 17 0,1 4 0,18 9 0,3 16 0,-17 25 0,-7 12 0,-19-26 0,-2 4 0,-2 20 0,-4 1-378,-1-15 0,-2-1 378,-8 15 0,-5 2-167,-3-9 1,-7-3 166,-11-3 0,-4-3 0,4-2 0,-1-3 0,-3-9 0,-1-8 0,-14-8 0,0-10 0,8-10 0,2-16 284,14-1-284,2-9 752,15 10-752,2 1 373,14 4-373,9 9 0,10 3 0,7 18 0,0-2 0,0 8 0,0 0 0,-7-3 0,-2-2 0,-15-1 0,-9-12 0,-9 2 0</inkml:trace>
  <inkml:trace contextRef="#ctx0" brushRef="#br0" timeOffset="6303">15032 978 5734,'-17'-6'0,"52"2"0,5 4 0,10 0 0,5 0-2652,-1 0 1,1 0 2651,9 0 0,4 0 0,-20 0 0,1 0 0,3 0-108,1 0 0,5 0 0,0 0 1,-3 0 107,2-1 0,-3-1 0,2 0 59,-4 1 0,2 0 1,-1 0-1,-6-2-59,10-1 0,-6-2 0,-4 1 0,-4 0 0,16-6 0,-11 1 0,-15 0 2088,-7-1-2088,-2 1 1979,-23 0-1979,-2 4 1430,-23 1-1430,-2 5 0,-14 10 0,-3-4 0,-6 9 0</inkml:trace>
  <inkml:trace contextRef="#ctx0" brushRef="#br0" timeOffset="30797">21762 5319 5734,'0'-10'0,"0"18"0,0-5 0,0 17 0,0-6 0,0-2 0,0-15 0,0-6 0,7-25 0,-5 6 0,6-16 0,-8 20 0,0-10 0,7 27 0,17 21 0,-4 10 0,19 27 0,-21 0 0,-2-9 0,-1 1-234,-8-8 1,-3-1 233,2 14 0,-4-1 0,-9-13 0,-3-1 0,-2 6 0,-2-1 0,-5 1 0,-2 0 0,0 1 0,0-2 0,-4 1 0,0-1 0</inkml:trace>
  <inkml:trace contextRef="#ctx0" brushRef="#br0" timeOffset="32653">23201 4420 5734,'0'-11'0,"0"1"0,0 13 0,0 14 0,0 19 0,0 9 0,0 8 0,0-9 0,0 3 0,0 0-1110,0 2 1,0 0-1,0 1 1110,-1 2 0,1 1 0,1-3 0,2 3 0,1-3-197,-3-2 0,0-3 197,3-5 0,-1-2 0,-3 29 0,0-20 0,0-7 0,0-32 0,0-5 0</inkml:trace>
  <inkml:trace contextRef="#ctx0" brushRef="#br0" timeOffset="32941">23068 3882 5734,'33'16'0,"1"-1"0,6-9 0,-5-1 0,5-5 0,-7-10 0,-7-1 0,-9-14 0,-10-2 0,-14-8 0,-3 3 0,-6-9 0,-30 5 0,15 8 0,-24 8 0,22 20 0,7 15 0,2 12 0,7 10 0</inkml:trace>
  <inkml:trace contextRef="#ctx0" brushRef="#br0" timeOffset="33225">23631 4709 5734,'23'-5'0,"33"-9"0,-8 1 0,3-1 0,-6 0 0,2 1-685,13 0 1,-3 0 684,-22 3 0,-2 1 0,4 1 0,0 0 0,22-8 0,-10 1 434,-16 4-434,-9 6 226,-7 0-226,-15 0 0,-4 0 0,-15-6 0</inkml:trace>
  <inkml:trace contextRef="#ctx0" brushRef="#br0" timeOffset="33433">24011 4192 5734,'0'27'0,"15"27"0,-14-19 0,1 2-333,9 6 0,0-1 333,-1 20 0,6 0 0,-7 0 0,6-5 0,-13-5 54,5-6 0,1-9 0,1-2 1</inkml:trace>
  <inkml:trace contextRef="#ctx0" brushRef="#br0" timeOffset="33655">24557 4482 5734,'16'-21'0,"15"-4"0,4 8 0,-4 4 0,3 1-436,-1 6 1,2 1 435,5-2 0,2-1 0,0 0 0,-1 1 0,1 4 0,-1-1 0,-3-3 0,-1 0 0,1 5 0,-3-1 282,17-8-282,-4 1 0,-15 0 36,-15-1 0,-3 1 0,-15 0 0</inkml:trace>
  <inkml:trace contextRef="#ctx0" brushRef="#br0" timeOffset="33903">24887 3986 5734,'0'8'0,"0"13"0,8 27 0,-6 18-662,4-27 0,2 0 662,-3 3 0,-1 0 0,1 2 0,0 4 0,2 0 0,1 4 0,-1-4 0,-5 2 0,-1-1 0,7 19 0,-1-4 0,-7-8 0,0-14 421,0-7-421,0-8 0,0-7 0,0-5 0</inkml:trace>
  <inkml:trace contextRef="#ctx0" brushRef="#br0" timeOffset="34450">26194 5112 5734,'0'27'0,"-8"-11"0,7-3 0,-14-11 0,6 2 0,-8-8 0,8-7 0,2-9 0,7-2 0,0-8 0,0 3 0,7 1 0,9 5 0,3 6 0,12 10 0,-13 14 0,14 8 0,-14 14 0,6 9 0,-15 3 0,-1 13-414,-23 6 414,7-28 0,-3 0 0,-7 2 0,-4 0 0,2 1 0,-2-1 0,-6-2 0,-1-1 0,-1 1 0,1-1 0</inkml:trace>
  <inkml:trace contextRef="#ctx0" brushRef="#br0" timeOffset="36962">26706 4482 5734,'6'0'0,"5"0"0,22 4 0,0 2 0,0 4 0,0-4 0,0 3 0,0-8 0,8 9 0,-14-9 0,5 3 0,-16 1 0,1-4 0,-1 4 0,1-5 0,-8-5 0,-2-1 0</inkml:trace>
  <inkml:trace contextRef="#ctx0" brushRef="#br0" timeOffset="37304">27533 4420 5734,'-9'-16'0,"9"5"0,17 7 0,8 4 0,8 0 0,8 0 0,-6 0 0,-1 0 0,2 0 0,4-5 0,22-1 0,-29 1 0,-7-5 0,-2 5 0,-7-6 0,-8 1 0,-2 0 0</inkml:trace>
  <inkml:trace contextRef="#ctx0" brushRef="#br0" timeOffset="37569">28211 4099 5734,'0'-26'0,"8"1"0,-7 9 0,7 10 0,-1 16 0,2 21 0,8 16 0,-1 11-338,1 4 338,-1 0 0,1-5 0,-8-1 0,6-9 0,-13-5 0,5-7 0,-7-8 0,0-7 0,-7-9 0,-3-7 0,-6-4 0</inkml:trace>
  <inkml:trace contextRef="#ctx0" brushRef="#br0" timeOffset="37987">28162 3138 5734,'38'10'0,"-16"-4"0,24-6 0,-27-6 0,-3-22 0,-16 4 0,-9-17 0,-15 15 0,-9 5 0,-9 11 0,-1 5 0,3 15 0,7 6 0,7 24 0,10-6 0,16 11 0,9-14 0,7-4 0,16-7 0,-12-9 0,11-11 0,-14-6 0,-8-5 0,-2 1 0,-7 0 0,0 9 0,0 2 0</inkml:trace>
  <inkml:trace contextRef="#ctx0" brushRef="#br0" timeOffset="39620">29501 4544 5734,'9'-5'0,"-1"-1"0,-8-4 0,0 0 0,0-1 0,7 1 0,-13 4 0,5 2 0,-9-1 0,3-1 0,14 1 0,3-5 0,6 9 0,1-3 0,-1 4 0,-14 4 0,-4-3 0,-14 4 0,-8-5 0,-2 0 0,0 0 0,-5 0 0,13 0 0,1-5 0,10 0 0,7-6 0,7 1 0,2 0 0,15 4 0,-5 1 0,5 15 0,-8 1 0,1 10 0,-8-1 0,-2 24 0,-7-8 0,-15 19 0,-3-14 0,-15 5 0,0 1 0</inkml:trace>
  <inkml:trace contextRef="#ctx0" brushRef="#br0" timeOffset="41354">30543 3789 5734,'-9'-2'0,"-6"18"0,6 27 0,0 19 0,1-27 0,1 2-344,2 2 0,1 0 344,-5 2 0,1 1 0,3-1 0,1 0 0,0-3 0,1-2 157,-5 26-157,6-12 0,-5-8 0,7-10 0,0-2 0,0-14 0,0-15 0,0-8 0</inkml:trace>
  <inkml:trace contextRef="#ctx0" brushRef="#br0" timeOffset="41636">30394 3231 5734,'17'0'0,"6"0"0,11 5 0,30-4 0,-16 3 0,-12-3 0,-3-2 0,-5-3 0,3-6 0,-22-7 0,-9-8 0,-9 3 0,-22-7 0,3 11 0,-5 6 0,-3 5 0,-5 10 0,-14 9 0,31 23 0,8 8 0</inkml:trace>
  <inkml:trace contextRef="#ctx0" brushRef="#br0" timeOffset="41959">31221 4234 5734,'-9'-11'0,"1"1"0,8 0 0,8 4 0,1-3 0,15 8 0,1-4 0,9 5 0,-1 0 0,7 0 0,10 0 0,-14 0 0,3-5 0,-23 4 0,1-3 0,-8-1 0,6-1 0,-13-4 0,5 0 0</inkml:trace>
  <inkml:trace contextRef="#ctx0" brushRef="#br0" timeOffset="42258">31948 4048 5734,'0'-21'0,"0"5"0,8 1 0,1 5 0,15 4 0,9-3 0,9 8 0,8-4 0,-1 5 0,-6 0 0,-3 0 0,-7 0 0,-7 0 0,-2 0 0,-8 0 0,1 0 0,-8-5 0,-16 4 0,-4-3 0,-13 4 0</inkml:trace>
  <inkml:trace contextRef="#ctx0" brushRef="#br0" timeOffset="45051">31833 5825 5734,'-17'-16'0,"1"6"0,-8 5 0,-17 5 0,7 4 0,-5 1-986,-13 3 0,-5 1 986,8 0 0,-5 1 0,-6 2 0,10-4 0,-5 2 0,-4 0 0,-1 0 0,1 1 0,2-1-487,-4 2 0,2 0 0,0 0 0,-2 1 0,-4-1 487,4-1 0,-3 1 0,-2-1 0,-2 1 0,1 0 0,1 0 0,2 0-222,-1 0 1,2 1 0,1 0 0,-1 0 0,0 0 0,-1 0 221,3-2 0,0 1 0,-1 0 0,-1 0 0,0 0 0,0-1 0,-1 1 0,4-1 0,0 0 0,0 1 0,-1-1 0,0 0 0,-1 0 0,0 0 0,-1 0 0,3-1 0,0 0 0,-1-1 0,0 1 0,-1 0 0,0 0 0,0-1 0,-1 1 0,1 0 0,3 0 0,0-1 0,0 1 0,0 0 0,-1 0 0,0 0 0,0-1 0,0 1 0,-1-1 0,1 1 0,-4-1 0,0 0 0,0 0 0,0-1 0,-1 1 0,0 0 0,0-1 0,0 1 0,1 1 0,-1-1 0,0 1 0,1 0 0,0 0 0,1 1 0,-1-1 0,-1 1 0,0 0 0,-2 0 0,-2 0 0,-1 1 0,11-2 0,-2 0 0,-1 0 0,-2 0 0,-1 1 0,-1 0 0,0 0 0,0 0 0,0 0 0,0 0 0,0 0 0,2 0 0,1-1 0,1 1 0,2 0 0,-7 1 0,1 0 0,2-1 0,1 1 0,1 0 0,0 0 0,0-1 0,0 1 0,-2 0 0,0 1 0,-3 0 0,5-2 0,-1 1 0,-3 1 0,0-1 0,-1 1 0,0 0 0,-1 0 0,1 0 0,0 0 0,1-1 0,2 1 0,1-1 0,3 0 0,2 0 0,-10 2 0,4 0 0,3-1 0,1 0 0,1 0 0,0-1 0,-1 2 0,-2-1 0,-2 1 0,2-1 0,-2 0 0,-1 1 0,-2 0 0,0 1 0,0-1 0,1 0 0,0 0 0,2-1 0,1 0 0,3 0 0,-6 1 0,3-1 0,1 0 0,2 0 0,0-1 0,-1 1 0,0 0 0,-2-1 0,0 1 0,-3 1 0,-1-1 0,-1 1 0,1-1 0,1 0 0,2-1 0,3 0 0,4-2 0,-14 2 0,5-1 0,3-1 0,2 0 0,0-1 0,-5 1 0,1 0 0,2-2 0,0-1 0,2-1 0,0-1 0,2-3 0,5-3 0,5-6 0,5-3 0,3-2 0,-10-2 0,16-9 0,29-10 0,15-4 0,13 8 0,6 1 283,0-3 1,3 0-284,1 2 0,2 1 0,-2-1 0,2 1 1048,7-3 1,-1 1-1049,8-14 149,-19 21 0,-5 1 0,-15-3 0,-2 4 0</inkml:trace>
  <inkml:trace contextRef="#ctx0" brushRef="#br0" timeOffset="45748">13576 5825 5734,'-25'-20'0,"-7"8"0,14 17 0,-13 17 0,5 28 0,10-17 0,-1 2-550,0 8 1,1 2 549,-1 4 0,1 1 0,2 2 0,2-1 0,0-1 0,0-1 0,4-4 0,0-1-15,0-5 0,-1-1 15,-7 24 0,7-11 0,-6-14 0,6-7 0,-8-19 0,1-2 0,-8-18 0,-2-2 0</inkml:trace>
  <inkml:trace contextRef="#ctx0" brushRef="#br0" timeOffset="45877">12915 6032 5734,'-9'-31'0,"1"9"0,8-7 0,15 21 0,4-5 0,21 13 0,-5 0 0,5 0 0</inkml:trace>
  <inkml:trace contextRef="#ctx0" brushRef="#br0" timeOffset="46375">14073 5247 5734,'7'-27'0,"17"58"0,-10 1 0,-1 6-975,7 21 0,1 3 975,-5-13 0,1 2 0,0-5 0,3 2 0,-2-2 0,1 1 0,1-1 0,7 10 0,1-4 0,5-5 0,-8-7 604,-1-18-604,-7-7 319,-15-29-319,-11-4 0,-17-23 0,-7 13 0,-4 1 0,9 8 0,-1 2 0,-10-7 0,-3 8 0,-2 21 0,2 9 1027,-15 11-1027,18 14 0,6 5 0,7 10 0,19-14 0,7-1 0,17 4 0,8-19 0,5-4 0,18-1 0,-13-8 0,1-4 0,14-16 0,-8-3 0,-9-8 0,-9-1 0</inkml:trace>
  <inkml:trace contextRef="#ctx0" brushRef="#br0" timeOffset="46806">9856 6497 5734,'-26'-31'0,"2"5"0,0 5 0,-1 24 0,-1 28 0,-5 28-817,14-13 1,1 7 0,1 0 816,2-11 0,0 0 0,0 2 0,-5 18 0,-1 4 0,1-3 0,4-14 0,1-2 0,0 2 0,-1 11 0,0 2 0,-1-3 0,1-14 0,-1-2 0,2 0-32,3 6 0,3 1 1,-2-6 31,-2-5 0,0-5 0,2 22 0,0-19 0,-6-17 0,6-24 0,-7-13 0</inkml:trace>
  <inkml:trace contextRef="#ctx0" brushRef="#br0" timeOffset="46937">9128 6797 5734,'7'-16'0,"3"5"0,6 7 0,8 8 0,2 2 0</inkml:trace>
  <inkml:trace contextRef="#ctx0" brushRef="#br0" timeOffset="47064">9938 7696 5734,'17'-31'0</inkml:trace>
  <inkml:trace contextRef="#ctx0" brushRef="#br0" timeOffset="47430">10451 6301 5734,'15'-28'0,"-4"22"0,20 33 0,-18 1 0,0 6-719,6 4 0,2 3 719,0 5 0,0 1 0,4 0 0,0-1 0,-1-1 0,2-1 0,2-3 0,1 0 0,-8-4 0,2-1 29,9 0 1,-2-1-30,0 10 0,8-11 0,-29-29 326,-9-20-326,-9-7 0,-18-11 0,-6-2 0,5 10 0,-1 1-389,-18-15 1,-4 3 388,6 15 0,0 5 0,3 4 0,0 4 0,0 3 0,1 5 242,3 6 1,2 3-243,-15 13 0,11 13 297,23 2-297,24 0 0,19 3 0,24-12-321,9-3 321,-27-17 0,2-1 0,3 0 0,-1 1 0,17 3 0,-12 4 0,-26-4 0</inkml:trace>
  <inkml:trace contextRef="#ctx0" brushRef="#br0" timeOffset="47940">7061 7076 5734,'-61'22'0,"33"8"0,2 10 0,3 2 0,2 17 0,4 6-916,3-17 0,-1 3 0,1 1 0,2-2 916,1 5 0,3-2 0,1 0 0,-2 1 0,1 0 0,1-1 0,3-2 0,1-1 0,1-1 0,-1-3 0,0-1 0,1-1 90,2 16 1,0-2-91,1-10 0,-2-2 272,-2-4 0,-1-2-272,-5 17 0,-15-20 0,-2-13 0</inkml:trace>
  <inkml:trace contextRef="#ctx0" brushRef="#br0" timeOffset="48083">6350 8140 5734,'-7'-31'0,"5"5"0,2-4 0,24 8 0,11 2 0,14 5 0</inkml:trace>
  <inkml:trace contextRef="#ctx0" brushRef="#br0" timeOffset="48221">7226 8388 5734,'17'0'0,"-8"-9"0,-1-2 0</inkml:trace>
  <inkml:trace contextRef="#ctx0" brushRef="#br0" timeOffset="48603">7524 6993 5734,'24'-11'0,"-6"21"0,0 24 0,0 18 0,0-1-1504,1 7 0,0 2 1504,2-1 0,2 3 0,-2-3 0,0 5 0,0-3-152,-3-10 0,1 1 0,-1-4 152,1 0 0,-1-3 267,3 9 1,-2-6-268,-2-7 0,-25-42 0,-17-14 0,5-12 0,-3-6 0,-22-9 0,-3 2 349,14 12 1,0 2-350,-18-5 0,1 9 0,-8 22 1120,9 21-1120,17 16 252,17 5-252,23 9 0,14-24 0,6-3 0,21 11-140,-9-18 1,1-6 139,11-6 783,6-5-783,-22 0 0,-19 9 0,-17 3 0</inkml:trace>
  <inkml:trace contextRef="#ctx0" brushRef="#br0" timeOffset="49039">3621 8626 5734,'-49'-27'0,"-1"16"0,8 32 0,9 35-1184,16-14 1,3 5 1183,3 15 0,3 4-481,1-15 0,-2 1 0,1 1 481,0 6 0,0 0 0,1 0 0,0 0 0,1 1 0,0-2 0,0-2 0,0 0 0,2-3-8,0-5 0,2-1 1,0-1 7,2 14 0,0-2-153,0-13 0,0-2 153,0-6 0,0-3 857,0 14-857,-7-22 0,-2-17 0,-8-15 0</inkml:trace>
  <inkml:trace contextRef="#ctx0" brushRef="#br0" timeOffset="49188">2960 9494 5734,'0'-26'0,"0"-4"0,7 13 0,3-7 0,13 12 0,3-3 0,7 5 0</inkml:trace>
  <inkml:trace contextRef="#ctx0" brushRef="#br0" timeOffset="49784">4217 8492 5734,'-17'-32'0,"8"16"0,9 26 0,17 31 0,-2-8 0,3 2-643,2 8 1,2 2 642,9 5 0,2-1 0,-3 1 0,1-1 0,9-4 0,1-2 0,-7-3 0,0-3 0,-2-5 0,2-2 46,3 0 0,-2-3-46,3 1 0,8-14 0,-37-30 0,-16-20 0,-19-6 0,4 13 0,-5 2 138,-8 1 1,-4 3-139,-2 1 0,-2 3 0,-10 6 0,-1 5 0,3 8 0,1 5 0,3 5 0,2 6 0,5 5 0,7 5-20,12 4 0,7 3 20,2 0 0,9 1 0,15 3 0,7-1-262,1-2 1,4-1 261,11 0 0,4-4 0,1-3 0,2-5 0,3-5 0,2-5 0,3-2 0,0-4 0,-4-8 0,-1-4 0,-2 1 0,-3-4 0,-2-3 0,-2-5-168,15-18 168,-3-10 0,-22 8 0,-10-7 0,-9 13 0,-14-4 156,-17 1 1,-3 12 0,-14-1-1</inkml:trace>
  <inkml:trace contextRef="#ctx0" brushRef="#br0" timeOffset="50491">3456 9587 5734,'0'-10'0,"0"0"0,0-1 0,7 1 0,10 0 0,1-5 0,14-1 0,-7 0 0,8-4 0,-7 9 0,-2-4 0,-15 4 0,-1 1 0,-16 4 0,-8 2 0,-10 13 0,-7 7 0,0 10 0,0 10 0,7 1 0,2 4 0,22 5 0,4-13 0,22-7 0,9-26 0,2-17 0,5-9 0,-14-5 0,-9-5 0,-10 9 0,-7-8 0,-7 14 0,-10 0 0,-16 15 0,-2 17 0,2 10 0,9 10 0</inkml:trace>
  <inkml:trace contextRef="#ctx0" brushRef="#br0" timeOffset="53188">31485 2177 5734,'-38'-25'0,"8"3"0,-32 1 0,11 2 0,16 12 0,-4 2 0,-19-5 0,-3 1-980,11 2 0,-1 2 980,6 1 0,-2 1 0,3 0 0,-11 0 0,3 1 0,5 1 0,0 2-21,-2 3 1,1 1 20,10-2 0,1 1 0,-1 3 0,2 1 386,-23 7-386,2 1 0,15 5 0,-6 4 0,6 6 0,0-3 0,9 2 0,9-10 967,0 6-967,6-5 561,-6 5-561,7 3 87,1-1-87,-1 12 0,1-3 0,-1 9 0,0-4 0,1 9 0,-1-4 0,1 9-334,7 2 334,1-25 0,1 0 0,6 1 0,0 0 0,-6 4 0,-1 1 0,7-2 0,1 0 0,-4 3 0,0 1 0,4-4 0,0 0 0,0 3 0,0 1 0,0-5 0,0 2 0,4 20 0,0 2 0,-4-17 0,1 1-363,6 16 1,1 0 362,-4-18 0,1-2 0,3 0 0,1-2 0,0 1 0,-2-1-141,-2-4 1,0 0 140,2 2 0,0-1 0,-5 28 0,5-29 0,1-1 0,-6 29 0,12 0 0,-12-5 0,6 4 0,-1-8 0,2 3-97,8-9 97,-1 4 0,1-4 0,7 5 0,-6-1 0,13 1 0,-5 4-50,7-3 50,-14-24 0,2-2 0,3 0 0,2-2 0,3 4 0,1-2 0,1-2 0,4-1 0,2 0 0,4 2 0,-1-3 0,6 1 0,1-1-172,-1-1 0,4 1 0,-2-3 172,6-1 0,0-2 0,3 2 0,2-2 0,-3-3 0,3-2 0,-4-1 0,3-1 0,-3-1 0,5-2 0,1-1 0,-6-1 0,2 1 0,-4-3 0,-1-5 0,-3-1 0,5-1 0,-1-2-215,-7-4 0,0-1 215,3-2 0,-1 0 0,-6-2 0,1-1 0,-2-3 0,3-1 0,-3 0 0,2 0 0,-1-3 0,14-13 0,-2-1 0,-19 13 0,-4 0 0,2-5 0,1-3 0,6-8 0,0 0 0,-4 6 0,-2 0 0,0-11 0,-2 0 0,-3 13 0,-3 1-127,-8-2 0,-1-1 127,7 3 0,0 0 0,-6-2 0,-1 0 0,4-1 0,-2 0 0,-5 0 0,-2 0 0,1 0 0,-2-3 0,2-15 0,-2 0 0,-5 11 0,-1 0-95,3-16 0,-1 0 95,-7 18 0,0 0 0,0-3 0,0-3 0,-3-17 0,-2-1 0,2 10 0,-3-1 44,-1 9 1,-1-1 0,-1 2-45,1-9 0,-2 2 0,-5 2 0,-1-1 53,4 0 0,-2-2-53,-5 6 0,-3-2 0,0 2 0,0-9 0,-3 1-233,-2 7 0,-3-1 0,0 4 233,-3-2 0,-2 4 0,-5 2 0,-2 2-106,1 1 0,-1 2 106,1 6 0,-1 1 0,1-1 0,0 2 0,-4 4 0,0 3 0,-1-1 0,0 2 0,-3 5 0,-1 2 0,-3-2 0,-1 2 0,0 3 0,0 2 0,-4 1 0,0 2 0,0 0 0,0 3 0,0 5 1,0 2-1,0 0 0,1 4 0,2 2 0,1 2 0,1 1 0,0 1 0</inkml:trace>
  <inkml:trace contextRef="#ctx0" brushRef="#br0" timeOffset="58391">13692 7159 5734,'0'19'0,"8"12"0,-1 8 0,2 6 0,7 14 0,1 4-536,-6-21 0,0 2 0,2 1 536,5 11 0,2 2 0,-3-5 0,-2-3 0,0-3 0,8 7 0,0-4 420,-5 6-420,6-14 0,-8-11 284,1-6-284,-1-18 0,-6-13 0,-3-16 832,-7-18-832,0-7 0,-7-15 0,2 28 0,0 0 0</inkml:trace>
  <inkml:trace contextRef="#ctx0" brushRef="#br0" timeOffset="58642">14089 7076 5734,'-9'-25'0,"9"7"0,16-10 0,17 10 0,17-11 0,-18 15 0,2 1-429,3-2 1,2-1 428,4 1 0,4-1 0,10-4 0,0 0 0,-16 5 0,0 1 0,8-1 0,-4 0 0,-3-4 0,-9 7 51,-38 2 1,-8 10 0,-28 6 0</inkml:trace>
  <inkml:trace contextRef="#ctx0" brushRef="#br0" timeOffset="59163">14056 6952 5734,'42'35'0,"-9"2"0,-1 14-3273,-14 6 3273,-6-24 0,0 2 0,-3 1 0,-2 0 316,2 1 1,-1-1-317,-3-2 0,-1-1 0,3 29 0,-7-10 0,0-11 588,0-14-588,0-26 0,22-50 0,6-10-287,-5 14 1,4-1 286,-3 14 0,1 1 0,-2 0 0,4 1 0,15 3 0,2 3 0,-15 6 0,1 2 672,17 1 1,0 6-673,12 14 0,-18 11 0,-2 7 0,-10-2 0,-3 4 0,5 11 0,-6 4 0,-14-5 0,-6 2 0,-6-1 0,-5 1 0,-1 2 0,-5-1 0,-5-3 0,-6-2 0,-7 8 0,-4-2 0,-4-9 0,-1-3 0,4-1 0,0-6 0,-28-16 282,45-35-282,3-8 0,30-11 0,-4 8 0,27 6 696,-10 0-696,12 14 302,-6 7-302,-1 11 0,-8 8 0,-8 7 0,-10 5 0,-7 4 0</inkml:trace>
  <inkml:trace contextRef="#ctx0" brushRef="#br0" timeOffset="62660">14767 2673 5734,'8'34'0,"1"0"0,-1 1 0,0 1 0,0 0 0,1 0-696,-1 7 0,0 2 696,1 1 0,-1 2 0,0 1 0,0 1 0,1-4 0,-1 1 0,-4-3 0,1-1 0,2-8 0,1-1 0,1 31 441,0-22-441,-2-3 229,1-18-229,-6-3 0,12-13 0,-5-15 722,8-8-722,-8-14 0,6-5 0,-13-5 0,12-2 0,-4-3 0,6 5 0</inkml:trace>
  <inkml:trace contextRef="#ctx0" brushRef="#br0" timeOffset="63148">15164 2725 5734,'15'48'0,"-4"-11"0,13 22 0,-1-22 0,11-1 0,0-24 0,7-13 0,-15-21 0,-3-18 0,-6 2 0,-8-12 0,-1 3 0,-8 0 0,0 5 0,0 11 0,0 6 0,0 27 0,0 11 0,0 33 0,3-5 0,1 3 0,-4-7 0,2 1-206,5 10 0,0-1 206,-5 19 0,9-29 0,0-2 0,0 15 0,6 0 0,-2-25 0,-14-9 0,14-1 0,-20-5 0,3 0 0</inkml:trace>
  <inkml:trace contextRef="#ctx0" brushRef="#br0" timeOffset="65198">26954 5360 5734,'0'15'0,"8"-3"0,1 7 0,8 2 0,14-4 0,4 7 0,26-16 0,8-4 0,-27 1 0,1 0-367,6-3 0,7-2 1,-5-2 366,0-2 0,-3-2 0,2-4 0,1-1 0,9-1 0,1-2 0,-5-3 0,-1-2 0,5 0 0,3-3 0,-10-4 0,2-3 0,-3 0 0,-11 6 0,-3 1 0,2-3-410,9-10 1,1-2-1,-6 0 410,0-5 0,-5 0 0,-1-4 0,-3-1 0,-4 1 0,-3-1-373,-2-2 0,-2 0 373,-3 0 0,-2-1 0,-2 1 0,-1 0 0,1 0 0,-1 0 0,-2 6 0,-2-2-263,1-18 0,-2-3 263,-6 22 0,-2 0 0,-2-2 0,-1-11 0,-3-3 0,-1 1 0,-3-1 0,-1 1 0,-3 2 0,1 11 0,-2 1 0,-1 2 0,-7-21 0,0 4 0,3 17 0,1 3 0,-1 1 0,1 0 202,0 0 1,-1 1-203,-3 2 0,-1 0 0,1 2 0,-2 0 0,-2 0 0,-2 1 0,-2 4 0,-1 1 0,1-1 0,-2 2 0,-3 2 0,-1 3 0,2 0 0,-2 2 0,2 2 0,-2 1 0,-17-2 0,-1 2 0,15 5 0,-1 1 0,-12-4 0,-3 1 502,2 8 0,-1 1-502,-3-1 0,-2 2 0,-2 2 0,-1 4 0,0 1 0,0 4 0,-5 4 0,2 3-68,12 0 0,0 0 68,7-3 0,-3 1 0,4 0 0,4 6 0,1 0 134,-5-1 0,-2 3-134,-8 13 0,1 3 0,7-10 0,0 0-155,-9 13 0,4 2 155,16-11 0,1 2 0,-11 14 0,2 3 0,17-10 0,0 1 0,-15 10 0,3 0 0,22-11 0,3-1-141,-8-1 1,1 0 140,9 1 0,2 1 0,-4-1 0,0 0 0,3-1 0,1 0 0,3-1 0,1 0 0,0 0 0,1 0 0,-5 27 0,7 3 0,-7-8 0,8 7 0,0-11 0,8 12 0,-7-9 0,14 5 0,-6 0 0,2-29 0,2 1 0,0-3 0,0 1 0,3 1 0,1 0 0,-1-1 0,1-2 0,3 2 0,0-2 0,1 2 0,1-2 0,2 2 0,1-2 0,0 2 0,0-2 0,3 0 0,1-2 0,-1 0 0,3 0 0,12 10 0,2-1 0,-9-11 0,0 1 0,8 8 0,0-1 0,-11-15 0,0-2 0,3-1 0,1-1 0,-3 1 0,0-2 0,3-3 0,0 0 0,-4 2 0,0-1 0,0-1 0,0-1 429,1-2 1,-2 0-430,20 7 0,3-5 0,-20-4 370,-2 3-370,-9-8 861,-8 4-861,1-5 469,-1 0-469,1 0 92,-8-5-92,-2 0 0,-7-6 0,-14 1 0,-5 0 0</inkml:trace>
  <inkml:trace contextRef="#ctx0" brushRef="#br0" timeOffset="66080">15197 3820 5734,'0'4'0,"0"3"0,0 22 0,7 8 0,3 10 0,6 10 0,1-5 0,-1 5 0,1-10 0,-1-6 0,-7-5 0,6-10 0,-13-5 0,5-16 0,-7-10 0,0-16 0,0-5 0</inkml:trace>
  <inkml:trace contextRef="#ctx0" brushRef="#br0" timeOffset="66806">15495 3831 5734,'0'26'0,"0"-15"0,0-12 0,0-15 0,0-14 0,7 3 0,2-13 0,15 7 0,-6-2 0,14 4 0,1 9 0,2 14 0,1 6 0,14 12 0,-13 0 0,-4 6 0,0 40 0,-15-10 0,-3 13 0,-15-27 0,-7 7 0,-3-20 0,1-4 0,2-16 0,7-10 0,15-8 0,3 6 0,15-2 0,0 11 0,-7 4 0,5 4 0,10 16 0,-5 7 0,5 15 0,-25 4 0,-8-4 0,-16 4 0,-9-15 0,-4-2 0,-18 12 0,11-15 0,-1-3 0,-19 3 0,6-10 0,0-1 0,1-10 0,16 0 0,1-5 0,22 0 0,4 0 0,7 5 0,-2 0 0</inkml:trace>
  <inkml:trace contextRef="#ctx0" brushRef="#br0" timeOffset="76478">22886 6001 5734,'-11'-11'0,"6"1"0,36 20 0,4-4 0,22 19-552,-25-17 0,2 1 552,3 4 0,2-1 0,5-3 0,2-2-438,2-1 0,3-2 438,6 0 0,2-3-369,2-2 0,2-3 369,-18 2 0,1-1 0,3-2 0,2-3 0,4-3 0,1-2 0,-3 1 0,5 0 0,-2-1 0,5-3 0,-5-1 0,5-3 0,2-2 0,-1 0 0,-7 1 0,7-3 0,-7 0 0,3-3-400,-5 2 0,3-3 0,-1-1 0,-4 1 400,-1-1 0,-5 0 0,-1-1 0,-3-2 0,-2-1 0,-1 0-187,1 1 0,-1-1 1,-1-1 186,-5 0 0,-2-1 0,0 1 0,0 1 0,1 0 0,-2 0 0,9-15 0,-1-1 0,-7 6 0,1-1 0,-4 1 0,2-6 0,-2 0 0,-5 11 0,0-2 0,-4-1-50,-2-23 1,-6 0 49,-1 15 0,-2-1 0,-3 5 0,-1-3 0,-2 1 0,-4-7 0,-2 0 153,2 1 1,-3-3-154,-3 2 0,-3-4 0,2 2 0,3 11 0,1 2 0,-1-2 191,-5-9 1,-2-3-1,1 3-191,0-6 0,0 3 0,-2 4 0,-3 1 0,-1-2 0,-2 1 0,-2 2 0,-4 3 0,-4-2 0,-4 2 0,-4 3 0,-5 2 0,-3 0 0,-5 3 0,13 15 0,-3 1 0,0 1-34,-2 0 0,0 0 0,-2 2 34,-3 1 0,-1 1 0,0 1 0,-1 1 0,-2 1 0,1 2 0,0-1 0,-1 1 0,0 2-145,-2 2 1,0 2 0,0 0 144,-1 0 0,1 2 0,0-1 0,0 2 0,0-1 0,0 2 0,0 2 0,0 0 0,-1 1 0,1-1 0,0 0 0,0 1 0,-2 3 0,-1 1 0,0 1 0,3 1 0,-1 0 0,0 1 0,-4 3 0,0 2 0,0 0 0,4 2 0,0 0 0,1 3 0,-3 1 0,0 2 0,1 1 0,1 0 0,1 1 0,1 1 0,2 1 0,2 1 0,1 1 0,1 3 0,2 1 0,0 1 0,4-1 0,1 3 0,1 1 0,3 3 0,1 2 0,1 1 0,1 2 0,0 0 0,3 1 0,1 3 0,3 2 0,1 0 0,2 1 0,2 1 0,2 0 0,2 2 0,2 1 0,0 0 0,2 1 0,0 1 0,2-1 0,2-1 0,2 0 0,0 0 0,2 2 0,0 1 0,2 0 0,0-2 0,1-1 0,2 4 0,3 3 0,2 5 0,0 0 0,1-3 0,0 4 0,1-4 0,1 4-206,0-4 0,1 4 0,1-1 0,0-5 206,4-1 0,1-4 0,0-1 0,-1 0 0,1-2 0,1 0-93,1-2 0,0 0 0,2-2 93,0-3 0,1-1 0,1 0 0,8 17 0,2-2 0,6-7 0,2-3 0,-5-3 0,2-3 0,4-6 0,3-4 0,-1-3 0,0-2 0,1-3 0,1-2 0,2-3 0,0-1 0,-4-2 0,1-1 0,3-2 0,0-1 0,-3-3 0,0-2 0,4-1 0,-2-2 520,-6-1 1,0-1-521,13-2 0,1 0 0,-15 0 0,-1 0 0,9-2 0,-2-1 0,14 2 0,0-8 0,-13 8 2748,4-4-2748,-22 5 1029,-2 0-1029,-8-4 747,1 3-747,-1-9 169,1 9-169,-8-8 0,-2 3 0,-7-4 0,0 0 0,0-5 0,0-1 0,-7 0 0,5-4 0,-5 4 0,7-5 0,0 5 0,0 1 0</inkml:trace>
  <inkml:trace contextRef="#ctx0" brushRef="#br0" timeOffset="80756">7326 9608 5734,'0'3'0,"0"9"0,2 19 0,3 10 0,6 17 0,2 5-892,-7-18 0,0 1 1,2 1 891,4 5 0,2 1 0,-1-2 0,-1 6 0,1 0-159,0-9 1,1 1 0,0-2 158,0 3 0,-1-1 169,4 10 1,-2-4-170,-6 1 0,6-19 0,-6-7 0,0-14 0,6-6 1214,-14-10-1214,7-10 228,-1-39 1,-5 2 0,2 9 0,-1 1 0</inkml:trace>
  <inkml:trace contextRef="#ctx0" brushRef="#br0" timeOffset="81910">7772 9577 5734,'0'21'0,"0"-5"0,0-1 0,0-5 0,0-9 0,0-16 0,0-8 0,7-12 0,3 4 0,14-14 0,1 15 0,1-4 0,5 19 0,-12 9 0,12 6 0,-13 10 0,13 6 0,-12 10 0,5 0 0,-8 10 0,-7 5 0,-1 1 0,-8 9 0,-8-9 0,-1 0 0,-7-2 0,-1-12 0,8 1 0,-6-13 0,13-1 0,2-13 0,10-4 0,6-8 0,8-5 0,-6 4 0,14-4 0,-7 0 0,23 3 0,-11 2 0,3 5 0,6 24 0,-24-5 0,17 15 0,-15 6 0,-6-6 0,6 6 0,-15 9 0,-1-14 0,-23 14 0,4-8 0,-28 1 0,12 4 0,-14 0 0,1-4 0,5-6 0,-5-6 0,6 1 0,9-9 0,-6 7 0,12-17 0,-5 7 0,8-13 0,-1 3 0,8-8 0,2-6 0,-1-2 0,-1-3 0</inkml:trace>
  <inkml:trace contextRef="#ctx0" brushRef="#br0" timeOffset="84058">16735 3789 5734,'16'-31'0,"1"-1"0,-1-5 0,1-1 0,3 4 0,0 0-913,1-12 1,1 0 912,6-1 0,1 0 0,-4-5 0,1 0 0,6 0 0,0 1 0,-5 3 0,-2 2 0,0 1 0,-1 2 0,-3 6 0,-1 2 426,13-22-426,-7 6 330,5 10-330,-20 13 0,11 4 0,-20 14 0,-2 4 0,-9 1 0</inkml:trace>
  <inkml:trace contextRef="#ctx0" brushRef="#br0" timeOffset="84358">17545 2218 5734,'0'-42'0,"0"2"0,0 13 0,0 7 0,8 18 0,1 14 0,15 42 0,-13-2-212,0-15 0,0 1 212,-7-4 0,1-1 0,11 30 0,1-1 0,-9-26 0,0-2 0,9 7 0,0 8 0,-8-33 0,-2-15 0,-7-8 0</inkml:trace>
  <inkml:trace contextRef="#ctx0" brushRef="#br0" timeOffset="84800">17744 1908 5734,'0'-16'0,"22"29"0,-2 6 0,20 32 0,-12-21 0,-1 1 0,12 15 0,-8-20 0,0-3 0,4-2 0,6-11 0,-8-10 0,0-15 0,15-30 0,-12-5-258,-14 13 0,-3-2 258,-6 7 0,-2 1 0,5-31-76,1 10 76,-8 6 0,-2 14 0,-7 7 0,0 19 0,0 21 0,0 13 0,8 22 0,-6 7 41,5-23 0,0 0-41,-6 2 0,0 1 0,6-3 0,1-1 0,-3 1 0,-1-1 77,5 29-77,-2-28 0,1-1 0,1 16 0,0-4 0,6-25 0,-6 0 0,0-4 433,6 0-433,-13-1 0,20 0 0,-4 1 0</inkml:trace>
  <inkml:trace contextRef="#ctx0" brushRef="#br0" timeOffset="86657">18868 6683 5734,'33'6'0,"0"-2"0,15 1 0,3-4-658,16 4 658,-1-5 0,-30 0 0,1 0-263,4-2 1,1-1 262,0-1 0,0-2 0,9-3 0,3-3 0,-7 0 0,3-2 0,-2 0-478,12-3 0,0 0 478,-9 1 0,3 0 0,-1-2 0,-4 0 0,0 0 0,-2-1 0,12-6 0,0 0 0,-11 4 0,1-2 0,-3 1 0,1-5 0,-2-2 0,-4 0 0,3-2 0,-3 1 0,6-4 0,-2-2 0,-7 4 0,1-2 0,-4 1 0,4-1 0,-4 1-286,-1-3 1,-2-1 285,-2 1 0,-1 0 0,3 0 0,0 0 0,-2-3 0,-1 1 0,0 0 0,1-2 0,-4-1 0,1-4 0,-1 2 0,2-4 0,-1 0-171,-5 3 1,0-2-1,-2 3 171,1 0 0,-1 2 0,1-16 0,-2-1 0,-5 16 0,0-1 0,-3 0 0,0-4 0,-2 5 0,-4 4 0,-1 1 37,4-10 1,-1 0-38,-5-20 0,1 34 0,1-1 0,-4-2 0,0-1 0,0 1 0,0 0 0,0-1 0,0-3 0,-3-17 0,-1-1 0,-1 12 0,0 0 0,2-12 0,-3-3 0,-5 0 0,0 3 0,6 14 0,-1 0 258,-9-16 1,-1 2-259,7 20 0,0 2 0,-7-2 0,0 0 0,4 3 0,-1 2 288,-6 0 1,-3-1-289,-12-9 0,-4 1 0,7 12 0,-2 2 109,-10-9 0,-2 5-109,6 12 0,-3 4 0,-3 4 0,-5 2 0,2 1 0,-12 0 0,-1 1-304,4 2 0,-4 0 0,4 4 304,-7 6 0,3 1 0,-5-2 0,0 1 0,22 3 0,0 2 0,-1-1 0,1-1 0,0 0 0,0 1-196,-19 9 0,1 2 196,0 0 0,1 3 0,6 3 0,2 2 0,-1 1 0,1 1 0,3 4 0,1 1 0,0 0 0,-1 4 0,5-2 0,-1 4 0,1-1 0,8-7 0,1-1 0,0 2-364,-7 10 0,0 2 1,1-3 363,8-10 0,1-1 0,2 0 0,2 4 0,2 1 0,-1 0 0,-2-1 0,-1-1 0,2 2 0,0 1 0,2 1 0,0 0-71,2-1 1,0 0-1,0 3 71,1 2 0,-1 4 0,1 0 0,1-2 0,0 2 0,3-1 0,-1 3-309,2-1 1,0 3 0,1 0 0,2-3 308,3 0 0,2-3 0,2 1 0,2 1 0,2 1 0,1 3-20,0 14 0,1 3 1,2-3 19,3-12 0,1-2 0,0 2 0,-1 11 0,1 3 0,1-5 0,3 3 0,2-4 0,3 0 0,0-2 0,0-5 0,2-2 0,5 4 0,2-3 0,-4-8 0,1-3 0,6 3 0,0-2 0,-7-5 0,1-1 0,6-4 0,0-1 0,-7 0 0,1-1 0,5-6 0,1-1 0,11 23 574,-5-22 0,3-2-574,3 0 0,3-2 0,7-2 0,2-4 0,9 0 0,0-4 0,-17-6 0,-1-2 0,1 1 0,-1-1 0,10-2 0,1 0 0,0 0 2801,-8-5-2801,-2 4 0,1-4 0,-6 1 1441,5-2-1441,-14 0 0,5-3 0,-5 8 344,0-8-344,-3 8 0,-6-4 0,-1 1 0,1-2 0,0 0 0,-8-3 0,5 8 0,-19-4 0,3 1 0,-14-2 0,-1-5 0,-7 1 0,-2-5 0,-7-1 0</inkml:trace>
  <inkml:trace contextRef="#ctx0" brushRef="#br0" timeOffset="87318">18852 2022 5734,'57'-15'0,"-25"5"0,2-1 0,9-3 0,4-3-1276,6-3 1,2-1 1275,-12 5 0,1 1 0,1-1 0,2 0 0,1 0 0,-1 1 0,-2-1 0,0 1 0,-1 0 0,0 1 0,0 0 0,-2 1 0,10-6 0,-2 1 0,-4 2 0,-2 1 0,14-10 771,-10 4-771,-22 0 413,-2 5-413,-15 1 0,-9 9 0,-9 2 341,-8 4 1,1 0 0,-1 0 0</inkml:trace>
  <inkml:trace contextRef="#ctx0" brushRef="#br0" timeOffset="87633">20108 1019 5734,'17'-3'0,"-1"11"0,8 43 0,-5 12-881,-5-22 0,3 6 1,-2-2 880,-4 7 0,0 2 0,3-7 0,3 3 0,-2-3-10,-2 4 0,-1-4 10,5-2 0,-1-2 0,-3-1 0,0-1 0,3-4 0,-1-2 0,4 27 0,5-15 592,-8-6-592,-7-15 0,6-5 0,-6-20 1315,0-13-1315,-1-23 0,-8-17 0,0-11 0</inkml:trace>
  <inkml:trace contextRef="#ctx0" brushRef="#br0" timeOffset="87880">20654 937 5734,'29'-16'0,"1"1"0,34 9 0,-5-8-383,-26 9 1,0-1 382,0-2 0,0 0 0,12-7 0,-2 1 0,14 0 0,-20 2 0,-4 0 248,-7 6-248,-2 2 0,-22 4 0,-4 0 0</inkml:trace>
  <inkml:trace contextRef="#ctx0" brushRef="#br0" timeOffset="88337">20770 988 5734,'0'39'0,"0"0"0,0 3 0,0-2 0,0-5 0,0-1 0,0 33 0,0-7 0,0-21 0,0-13 0,0-27 0,14-20 0,20-29 0,10 9-176,-16 13 0,1 1 176,20-4 0,8 15 0,-5 7 0,5 23 0,-27 3 0,-3 6 0,2 23 0,-8-14 0,-5 1 0,-14 14 0,5-1 0,-7-9 0,-7 3 0,5-17 352,-13 1-352,6-18 0,-8-2 0,1-4 0,-1 0 0,1 5 0,-1 1 0</inkml:trace>
  <inkml:trace contextRef="#ctx0" brushRef="#br0" timeOffset="91529">21051 3789 5734,'-17'6'0,"8"3"0,2-21 0,7-1 0,0-32 0,0 11 0,0-16 0,0 14 0,0-29 0,7 9 0,-6 20 0,0 1 0,6-8 0,-7 9 0,0 18 0,0-8 0,0 6 0,0-2 0,0 0 0,0 4 0,0-5 0,0 1 0,0-15 0,0 11 0,0-15 0,0 13 0,0-10 0,0 4 0,0-8 0,-7 3 0,5-9 0,-5-15 0,7 11 0,0-10 0,0 19 0,-8-1 0,7 6 0,-7 0 0,8 5 0,0 0 0,-7 9 0,5-11 0,-5 15 0,7-8 0,0 7 0,0 3 0,-8-5 0,7-23 0,-7 18 0,8-18 0,0 24 0,0 4 0,0-4 0,0 9 0,0-4 0,-7 9 0,-2 1 0,-8 14 0,1 3 0,-1 9 0,-7 4 0,-2 1 0,-21 19 0,10-10 0,13-11 0,0 1 0,-9 7 0,0 4 0,0-10 0,7-1 0,2-4 0,8 0 0,-1-5 0,15-6 0,-3-10 0,34-15 0,-8-7 0,8 1 0,4-2 0,-3-1 0,1-1 0,3 1 0,0 0 0,-5 1 0,-1 1 0,19-4 0,-19 5 0,11 6 0,-6 0 0,-6 8 0,4-2 0,-14 9 0,-1 0 0,16 9 0,-12-2 0,11 8 0,-14-4 0,7 4 0,-6-4 0,6 4 0,-8-9 0,-6 3 0,4-8 0,-12 8 0,5-3 0,-7 9 0,-29 10 0,0-2 0,-2-5 0,-3-1-320,-24 9 320,25-9 0,-1 2 0,-13 1 0,-1 1 0,15-4 0,0-1 0,-12 2 0,3-1 0,0-1 0,2-1 0,14-10 0,2 5 0,8-9 0,14 3 0,4-4 0,14-4 0,1 3 320,-1-4-320,-7 14 0,6 3 0,-6 8 0</inkml:trace>
  <inkml:trace contextRef="#ctx0" brushRef="#br0" timeOffset="92240">3985 11437 5734,'0'20'0,"8"6"0,1 16 0,15 14-539,-12-25 1,1 1 538,7 2 0,1 0 0,-4-1 0,1 0 0,5-1 0,2-2 95,9 23-95,7-2 0,-15-19 236,-3 2-236,-6-12 0,0 3 0,-1 5 135,1-11 1,-1 0 0,1-14 0</inkml:trace>
  <inkml:trace contextRef="#ctx0" brushRef="#br0" timeOffset="92479">4614 11375 5734,'7'-46'0,"2"-1"0,22-4-581,-11 22 1,3 1 580,5-1 0,3 1 0,5-3 0,1 0 0,-3-1 0,0 2 0,6 3 0,1 1 0,-7-2 0,0 1 0,-1 7 0,0 2 0,-4-2 0,-1 0 0,14-7 93,-9 7 0,-31 19 0,-13 8 0</inkml:trace>
  <inkml:trace contextRef="#ctx0" brushRef="#br0" timeOffset="92985">4746 11169 5734,'-26'15'0,"10"1"0,1 9 0,13 6 0,-5 33 0,7-16 0,0-13 0,0-1 0,0 3 0,0-6 0,0-6 0,7-13 0,10-3 0,8-18 0,31-16 0,-3-9-312,-13 14 0,1-1 312,-7 2 0,0 2 0,6 3 0,1 2 0,-4 3 0,1 2-118,0 1 0,-1 3 118,-3 6 0,-2 3 0,25 10 0,-14 20 0,-10 6 0,-10 19 0,-21 2 0,0-26 0,-6 3 0,-19 15 0,-7 0 0,11-14 0,-2 0 0,-6-4 0,-4 1 0,2-5 0,-17 12 0,-1-6 0,23-29 0,7-6 0,1-4 0,7-4 609,9-2-609,9 0 62,0 6 1,-2 11 0,-7 5 0</inkml:trace>
  <inkml:trace contextRef="#ctx0" brushRef="#br0" timeOffset="96284">28079 7066 5734,'0'-11'0,"0"1"0,-7 0 0,-3-5 0,1-1 0,-6-10 0,6 0 0,0-10 0,-6 4 0,6-8 0,-7 3 0,-1-27 0,8 25 0,2-1 0,1 1 0,2 1-613,0-3 0,1 2 613,3-8 0,0 1 0,0 10 0,0 0 0,0 5 0,-7-9 0,5 7 1226,-5-8-1226,7 6 0,-8 3 0,6-9 0,-5 9 0,7-3 0,0 4 0,0 0 0,-7 0 0,5-19 0,-6 19 0,8-17 0,0 26 0,0-8 0,0 13 0,0-12 0,0 17 0,0 1 0,-7 17 0,5 10 0,-12 5 0,4 18 0,-6-9 0,7 15 0,-6-14 0,13 0 0,-13 0 0,6-5 0,0-1 0,2-4 0,7 0 0,0-5 0,-8 3 0,7-3 0,-14 5 0,13-5 0,-5 4 0,7-4 0,0 0 0,0-1 0,0-5 0,0 0 0,0 1 0,0-1 0,0-9 0,0-7 0,0-14 0,0-11 0,0-11 0,0-5 0,0-4 0,0-6 0,0 9 0,0 2 0,7 11 0,-5 8 0,20-3 0,-11 13 0,20-7 0,-5 13 0,7-4 0,7 9 0,-5 1 0,13 5 0,-13 0 0,5 5 0,-14 1 0,5 9 0,-5 1 0,7 9 0,-7 1 0,5 5 0,-13 0 0,6-4 0,-14 3 0,-10 1 0,-10-4 0,-6-2 0,-15-5 0,3-9 0,-9 2 0,-3-1 0,-17 0 0,13 2 0,0 1 0,11-4 0,0 0 0</inkml:trace>
  <inkml:trace contextRef="#ctx0" brushRef="#br0" timeOffset="97085">10848 8792 5734,'-35'-18'0,"11"14"0,17 29 0,14 17 0,0-9 0,3 1-425,2 5 0,1 0 425,3 5 0,1 1 0,3 0 0,1 3 0,0 14 0,0 1 0,0-20 0,0 1 0,1 19 0,-3-4 0,-1-12 0,4 6 205,-20-37-205,5-20 0,-7-13 0,0-33 0,0-9 0</inkml:trace>
  <inkml:trace contextRef="#ctx0" brushRef="#br0" timeOffset="97291">11113 8699 5734,'16'-26'0,"8"0"0,9-5 0,1 8 0,4 1 0,-7 4 0,2 2-204,8-5 1,-1 1 203,17-5 0,-15 4 0,-2 5 100,-14 1-100,-2 10 0,-22 0 0,-4 5 0</inkml:trace>
  <inkml:trace contextRef="#ctx0" brushRef="#br0" timeOffset="97809">11212 8533 5734,'-9'25'0,"1"6"0,8 11 0,0-6 0,0 2 0,0 26-299,0-22 1,0 1 298,0 14 146,0-5-146,0-16 0,0-6 0,8-4 0,1-14 0,7-7 451,8-12-451,24-31 0,-2 13 0,-15 5 0,2-1 0,7 3 0,-1 2 0,18 2 0,-17 3 0,-1 4-1047,11 16 1047,-1 3 0,-6 13 0,-3 1 0,-14 10 0,-10 1 0,-23 9 0,-7-11 0,-5 0 0,-2-9 0,-2 0 0,-2 8 0,0-3 0,-15 4 0,7-13 0,0 2 0,7-17 0,9-2 1047,10-16-1047,14 4 0,-5-6 0,13 7 0,-6-4 0,0 13 0,-1 4 0,-8 14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16:18.816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13775 4316 5734,'-54'2'0,"-1"-1"0,1 1 0,0-1 0,5 5 0,4 1 0,-4 4 0,-8 3 0,-6 2 0,1 3 0,9 5-1887,6 6 0,8 5 0,0 2 1887,-4 2 0,1 3 0,4 2 0,1 5 0,4 4 0,1 0-11,2 0 1,2 1 0,4 1 10,5-1 0,4 1 0,7 1 47,6 7 1,8 2-1,4-6-47,9 3 0,8-8-62,1-14 1,5-3 0,4-11 61,15-18 0,4-16 0,3-13 0,0-10 0,-15 5 0,-1-5 0,0-6 0,-4-8 0,-1-7 0,-2-2 0,-2 2 0,-6 8 0,-3 3 0,0-2 0,-2-3 0,4-12 0,-1-5 0,-3-1 0,-5 5 0,-6-2 0,-4 2 0,-4 2 0,-4 0 0,-2 1 0,-4 2 25,-2 4 0,-4 1 0,-1 3-25,-6-11 0,-6 5 0,-5 12 0,-4 8 0,-25 6 395,25 25 0,2 13-395,-1 30 0,7 14 0,9-7 0,6 5-104,6-4 1,3 5 0,4-3 103,5-4 0,5-2 0,2-1 0,5 3 0,2-2 0,3 0 400,2 1 0,2-2 1,3-1-401,7-1 0,4-1 0,1-3 0,0-4 0,2-1 0,1-4 0,2-3 0,2-3 0,1-3 0,-2-4 0,1-4 0,0-2 0,-1-3 0,1 0 0,0 1 0</inkml:trace>
  <inkml:trace contextRef="#ctx0" brushRef="#br0" timeOffset="164">14734 4347 5734,'4'-34'0,"-1"1"0,7-2 0,4 3 0,8 2 0,6 3-1063,10-3 0,7 3 1063,10 0 0,5 3-447,-14 7 0,1 1 0,2 2 447,3-1 0,1 1 0,0 1 0,-1 2 0,1 0 0,0 2 0,-3 2 0,0 2 0,-1 1 0,15 0 0,-3 4 0,-10 3 0,-3 4 0,-8 1 0,1 0 0</inkml:trace>
  <inkml:trace contextRef="#ctx0" brushRef="#br0" timeOffset="315">15197 4626 5685,'-38'19'0,"1"-1"0,-22 9 25,48-17-25,31-16 0,16-3 0,9-3-2119,10-5 1,6-1 2118,-11 5 0,3 1 0,2-1 0,5-4 0,3-2 0,5 0-94,-10 5 0,4-1 1,3 1-1,0 0 0,-5 0 1,2-2-1,-4 1 0,1-1 1,3 1-1,2 0 0,-1 0 1,1 0-1,-1 0 1,1 0-1</inkml:trace>
  <inkml:trace contextRef="#ctx0" brushRef="#br0" timeOffset="501">17760 3469 5734,'49'-36'0,"0"0"0,3 1 0,4 2 0,-11 11 0,2 1 0,1 2-1057,1 0 1,1 2-1,1 1 1057,2 1 0,0 1 0,-1 2 0,-1 0 0,-1 2 0,-2 1 0,16-3 0,-3 3 0,-7 3 0,-1 2 0,-8 1 0,0 1 0</inkml:trace>
  <inkml:trace contextRef="#ctx0" brushRef="#br0" timeOffset="875">17496 3510 5734,'-46'33'0,"0"1"0,6-3 0,4 1 0,9 1 0,5 1 0,-2 23 0,31-5 0,17-25 0,7-4 0,3-9 0,4-4-834,14 4 0,3-5 834,-4-11 0,4-5 0,0-1 0,6-2 0,5 3 0,-6 3 0,6 3 0,3 0 0,-2 1 0,-4 0 0,-3 0 0,-4 1 0,0 1 0,2 2-213,-1 1 0,6 1 1,-2 2-1,-7 4 0,-13 5 213,-9 16 0,-15 7 0,-8 2 0,-10 3 0,-18 2 0,-10 0 0,-5 7 0,-9 0 0,-1-17 0,-9 1 0,-3-2 0,5-1-421,-1 1 0,3-2 0,-5 0 421,-1-1 0,-5 1 0,0-1 0,6-5 0,6-6 0,5-4 0,-1 0 0,0 2 0,0-1 0,2-3 0,-6 2 0,2-3-439,1-4 1,2-2 438,-8 0 499,18-22-499,25-9 0,26-9 0,10-2 0,-5 4 0,2 0 378,10-9 1,3 0-379,6 8 0,-1 4 0,14-7 0,-18 18 0,1 1 0</inkml:trace>
  <inkml:trace contextRef="#ctx0" brushRef="#br0" timeOffset="1668">13444 7675 5734,'-14'63'0,"1"0"0,-1 0 0,0 0 0,0 0 0,0 0 0,1 0 0,-1 0 0,0 0 0,0 0 0,-2 5 0,-1-5 0,1-3 0,0 1 0,3 2 0,1 6 0,5-10 0,1 5 0,2 3 0,0 3 0,1 0 0,1-1 0,0-2 0,2-4 0,-1-6 0,1-6-686,1 8 1,1-9 0,1-3 0,0 1 685,-1 9 0,0 5 0,2-10 0,5-22 821,7-27-821,-4-37 0,0-20 0,5 2 0,4-5 0,4 1-820,5-2 0,4 1 0,3 2 820,-2 0 0,3 2 0,2 6 0,2 6 0,3 5 0,4 15-289,0 20 0,5 13 0,-1 5 0,-5 0 289,13 6 0,-4 8 64,-11-5 0,4 5 1,-4 3-1,-12 4-64,-13 12 0,-12 4 0,-4-2 0,-1 6 0,-8 1 0,-3-8 0,-6 3 0,-9-7 0,-16-7 0,-10-7 0,0-3 0,8-7 0,1-2 0,-3-2 0,-12 3 0,-4-3 0,1-7 0,0-13 0,0-6 0,3-4 0,-3-3 0,2-6 0,11 1 0,-1-3 0,8-4 0,4-10 0,9-5 0,7-2 0,8-2 0,6-6 0,6-2 0,6-1 0,0-1 0</inkml:trace>
  <inkml:trace contextRef="#ctx0" brushRef="#br0" timeOffset="1879">15544 8533 5734,'0'-52'0,"0"1"0,12 13 0,6 1 0,1 8 0,6 1-990,13-9 1,6 4 989,8 5 0,3 5-546,6 3 1,3 2 545,-18 5 0,2 1 0,-1 2 0,3 2 0,0 3 0,-1 2 0,-3 1 0,-2 2 0,0 2 0,20 3 0,-4 6 0,-12 4 0,-5 5 0,-7 4 0,-5 4 0,-8 4 0,1-1 0</inkml:trace>
  <inkml:trace contextRef="#ctx0" brushRef="#br0" timeOffset="2030">15544 9133 5734,'-62'11'0,"-1"1"0,7-3 0,20-9 0,44-16 0,19 0 0,10 1-1770,18-6 1,8 0 1769,-5 5 0,6 1 0,3-1-535,-9 3 0,2 0 0,1 0 0,1 1 535,-10 2 0,1 0 0,1 1 0,0 0 0,1-1 0,2 1 0,1-1 0,0 1 0,0 0 0,-1 1 0,0 0 0,-1 2 0,0-1 0,0 1 0,1 0 0,-1 0 0,0 0 0,0 0 0,0 1 0,1-1 0</inkml:trace>
  <inkml:trace contextRef="#ctx0" brushRef="#br0" timeOffset="2581">18918 7624 5734,'-50'-33'0,"-7"13"0,14 14 0,-2 3-488,8 2 1,0 2 487,-11-1 0,1 0 0,-12 0 0,10-5 314,15-5-314,33-34 0,19-6-378,7 11 1,7 1 377,2-1 0,7 1 0,10 4 0,7 1 0,-1 3-454,-16 7 1,-1 2 0,4 1 453,15-4 0,5 2 0,-6 9 0,-1 12 0,-5 12 0,0 9 0,-5 11 0,-6 12 0,-7 8 0,-11-8 0,-4 4 0,-4 2 0,-5 4 0,-4 1 0,-3 1-434,-1 5 1,-2 1 0,-4 0 433,-6 1 0,-4 0 0,-3 0 0,-2-1 0,-4 0 0,-1-2 0,0-2 0,-1-1 0,-3-2 0,-3-4 0,-2-2 0,0-2-271,3-4 1,-1-3 0,0-1 270,-15 8 0,0-4 0,4-8 0,1-6 0,-17 3 289,10-22-289,29-28 959,19-18-959,17 7 0,7-2 0,7-3 0,6 1 317,13-6 1,6 3-318,-16 15 0,2 3 0,1 2 0,6 1 0,1 4 0,0 3 0,0 4 0,1 3 0,-1 4 0,0 5 0,0 3 0,-1 4 0,-6 2 0,-1 4 0,-2 2 0,-2 1 0,-2 4 0,-4 5 0,-1 15 0,-6 7 0,-5-1 0,-1 9 0,-11 4 0,-12-12 0,-7 7 0,-4-1 0,-3-6 0,-3-6 0,-4-6 0,-4 2-157,-1-1 0,-4 3 0,-2-2 0,0-4 157,-5 0 0,0-5 0,-2-1 0,-5 2 0,-2-2 0,-1-1 0,-3 0 0,-1-3 0,-1 0 0,-2 0 0,0-1 0,-1 0 0,1-1 0,0 0 0,0-2 0,0 0 0,0-2 0,1 0 0,2 0 0,0 0 0,0-1 0,0-2 0,-1-1 0,1 1 0</inkml:trace>
  <inkml:trace contextRef="#ctx0" brushRef="#br0" timeOffset="3651">21332 8295 5734,'31'-19'0,"16"-14"0,7-6 0,-16 14 0,0 1 0,4-3-1166,2-3 0,3-3 0,1-2 1,0 2 1165,-1 1 0,1 0 0,-1 0 0,1-1-268,1-3 0,2-1 0,-1-1 1,0-1 267,-8 6 0,-1-1 0,1 0 0,0-1 0,-2 0 0,1-1 0,0-1 0,-1 0 0,-1-1 0,-1 0 0,8-10 0,-2-1 0,-1 0 0,-2-2 0,-1 1 0,-1-1 0,-3-1 0,-2-1 0,-3 0 0,-2 0 0,-3-3 0,-3-4 0,-7 7 0,-1-5 0,-2-2 0,-1 0 0,-3 0 0,-1 3 0,-2 0 0,-2 3 0,-2 0 0,-1 0 0,-3-4 0,0-1 0,-2-2 0,-2-3 0,-2 1 0,-2 3 0,-2 3 0,-4 3 0,-2 4 0,-2 1 0,-3 1 0,-1 1 0,-2 1 0,-3 0 0,-1 2 0,-2 0 0,0 0 0,-1 1 0,-1 0 0,-1 0 0,-1 2 0,0 1 0,-2 2 0,-1 1 0,-1 0 0,-1 2 0,0 1 0,-1 0 0,0 1 0,-2 1 0,1 1 0,-1 0 0,-10-7 0,0 2 0,0 0 0,-1 2 0,2 4 0,-1 1 0,0 1 0,0 0 0,2 3 0,0 0 0,1 1 0,1 1 0,-10-3 0,1 2 0,1 2 0,3 2 0,-1 1 0,4 1 0,-13-4 0,5 3 0,8 5 0,4 2 0,11 1 0,1 2 0,-28 3 805,34 6-805,8 11 1537,39 14-1537,1-7 3392,6 6-3392,0-18 0,16-11 0,-3-6 0,18-19 0,-13-2 0</inkml:trace>
  <inkml:trace contextRef="#ctx0" brushRef="#br0" timeOffset="4051">21398 3459 5734,'-49'11'0,"-1"0"0,-2 7 0,-5 4 0,-1-1 0,10-4 0,0-1 0,-1 1 0,-1 2-1054,-6 5 1,-2 2 0,1 0 0,2-2 1053,-7 1 0,2-1 0,2 1 0,6 0 0,2 1 0,-1 0 139,2-4 0,-1 0 0,2 1-139,3 2 0,1 2 0,3-3 0,-2 1 0,5 1 0,3 0 0,15 2 183,39 0 1,15-2-184,1-5 0,6-1 0,1 3 0,5 1 0,1-2-403,1-5 1,0-2 0,0 1 402,2 3 0,-1 0 0,2-1 0,7 0 0,2-1 0,-1 0 0,-6-1 0,-1 0 0,0-1 0,2-2 0,0 0 0,-2-2 646,11 3 1,-1-3-647,-14-7 0,1-2 0,-6-2 0,-4-1 0,-4-4 0,6-5 0,-7-10 0,-21-18 0,-11-8 0,-5 5 0,-4-4-119,2 2 0,-2-4 0,-2 2 119,-11-12 0,-3-1 0,4-1 0,-2-5 0,1 3 0,4 13 0,0 1 0,-1-1 0,-2-11 0,-1-2 0,1 5 0,1-3 0,1 5 0,3 9 0,1 2-152,2 8 0,3 2 152,0-8 1343,14 26-1343,2 30 0,15 22 0,2 16 0</inkml:trace>
  <inkml:trace contextRef="#ctx0" brushRef="#br0" timeOffset="4465">22589 3521 5734,'51'-8'0,"1"0"0,-1 1 0,8 6 0,2 4 0,1 4-1332,-8 2 0,2 2 0,1 4 1,0 3 1331,-7-1 0,0 2 0,0 3 0,3 3 0,1 4 0,-4 0 0,3 3 0,2 3 0,1 2 0,0 2 0,-1 0 0,-2 1 0,-2-1-59,-2 0 1,-3 0 0,-1 1 0,-1 1 0,0 1 0,1 1 0,1 3 58,-5-6 0,1 2 0,2 1 0,0 1 0,0 1 0,-1 1 0,0 1 0,-3-1 0,-2 0 0,-3-1 0,4 11 0,-3 1 0,-3-1 0,-2 0 0,-2 1 0,-1 1 0,0 1 0,-2 1 0,0 0 0,-2 1 0,-2 1 0,0 0 0,-3 0 0,0 0 0,-2 1 0,-1 0 0,-2 1 0,-1 0 0,-1 0 0,-2 0 0,-2 0 0,-2 0 0,-2 1 0,-1-1 0,-2 1 0,-2-1 0,0 1 0,-2-2 0,-1-1 0,0 0 0,-2-1 0,-1 0 0,-2 0 0,-1-1 0,-1-1 0,-2-2 0,-1 0 0,-2 0 0,-1-2 0,0 0 0,-2-1 0,-1-1 0,-3 5 0,-2-1 0,-1-1 0,-1-2 0,-1 0 0,-1-2 0,-5 6 0,-2-2 0,-1-1 0,-1-2 0,-1-2 0,1-4 0,-1-2 0,-1-2 0,-1-1 0,1-2 0,-7 5 0,-1-3 0,0-1 0,0-3 0,1-4 0,-1-1 0,0-2 0,1-2 0,-7 3 0,1-3 0,0-1 0,4-4 0,-1-2 0,2-2 0,-11 4 0,3-2 0,12-3 0,3-2 0,3-6 0,5 0 0,-2 4 890,25-11-890,29-4 2252,23-4-2252,-3-1 0,1-1 0,17-1 0,-17 3 0,-1-1 0</inkml:trace>
  <inkml:trace contextRef="#ctx0" brushRef="#br0" timeOffset="4827">23300 8585 5734,'-57'30'0,"24"-13"0,0 2 0,-8 10 0,-1 3-1345,-7 6 1,-1 2 1344,16-8 0,0 1 0,1 1-308,-4 4 1,1 2 0,2 0 307,4 1 0,2 1 0,2 1 0,-1 1 0,2 0 0,3 2 0,5-2 0,3 1 0,3 0 125,1 18 1,11-1-126,11-10 0,7 0 0,5-5 0,12 4 0,9-4-342,-5-11 1,4-1-1,2-8 342,-5-9 0,1-7 0,7-9 0,3-9 0,9-9 0,5-5 0,0-4 0,-3 1 0,-9 2-255,8-2 1,-8 0 0,5-6 254,-8 4 0,8-5 0,3-2 0,-3-2 0,-9-1 0,-13 2 0,-4-25 0,-17-1-196,-4 16 1,-4-1 0,-4-1 195,-3-1 0,-4-2 0,-2 1 0,-2-3 0,-1 1 0,-3 0 0,-1 2 0,-3 1 0,0 1 0,-1 0 0,0 2 0,-2 1 0,-6-11 0,-1 3 0,4 6 0,0 3 0,0 7 0,1 3 0,-13-15 0,7 16 0,17 16 0,11 11 0</inkml:trace>
  <inkml:trace contextRef="#ctx0" brushRef="#br0" timeOffset="5064">25665 7376 5734,'15'-45'0,"1"0"0,-4 1 0,3 2 0,11 4 0,4 4-616,-6 3 1,3 3 615,11-2 0,5 5 0,0 7 0,6 4-603,7 3 0,8 3 1,-2 1 602,-15 3 0,-1 0 0,2 2 0,17 2 0,3 1 0,-3 3-121,-13 0 1,-3 1 0,-3 2 120,10 3 0,-5 2 0,-4-2 0,-6 0 0,-2 5 0</inkml:trace>
  <inkml:trace contextRef="#ctx0" brushRef="#br0" timeOffset="5367">25615 7386 5734,'-25'23'0,"0"0"0,0 4 0,1 2 0,2 4 0,1 2-692,0 7 0,2 3 692,8-1 0,4 2 0,-2 3 0,3-1 0,7-3 0,5-1 0,4-2 0,4-2 0,4-2 0,6-3 0,9-8 0,6-1 0,0-3 0,10 1 0,3-2-481,-1-5 0,4 0 0,-1-3 481,-9-6 0,-1-1 0,1-2 0,4 1 0,2-1 0,-2 1 0,15 5 0,-2 2 39,-3-6 0,-4 3-39,-14 3 0,-6 4-327,7 14 327,-42 5 422,-42 6-422,-1-20 0,-10 0 0,0-2 137,8-3 1,1 0 0,-7 1-138,-2 1 0,-7 2 0,-4 1 0,2-1 0,4-2 0,3-2 0,4-1 0,1-1 0,-4 1 0,-2 2 0,0 0 0,-1 0 0,1 0 0,0 0 0</inkml:trace>
  <inkml:trace contextRef="#ctx0" brushRef="#br0" timeOffset="6160">21580 6011 5734,'-24'0'0,"6"0"0,1-18 0,25-19 0,10-8 0,-2 15 0,1 1-1581,16-14 1581,8-3 0,-7 10 371,7 5-371,-1 10 0,-5 11 0,-2 14 0,-9 12 0,-7 15 0,-8 6 0,-16 13 0,-12 3 399,3-22 1,-1 0-400,1 1 0,-1-2 0,-23 23-135,12-2 135,-11-19 0,28-2 0,-3-14 0,51-6 0,-6-10 0,33-1 0,-28-2 0,0 1 0,19 12 0,9-4 405,-31 19-405,-9-4 0,-15 10 141,-9 5-141,-16 1 0,-17 9-94,-10 1 1,12-19 0,-2 0 0,-1 1 0,0-1 0</inkml:trace>
  <inkml:trace contextRef="#ctx0" brushRef="#br0" timeOffset="8452">22804 8605 3886,'-14'48'0,"1"0"0,-1 0 0,1 0 0,-1 1 0,-1 4 0,0 7 0,-2 5 0,1 1 0,0-4-804,2-11 1,1-3 0,0 0 0,0 3 803,1-1 0,0 3 0,1 2 0,0-2 0,0 0 0,-3 7 0,-1-1 0,1-2 0,1-2 4,1 0 0,0-3 0,0 1-4,-2 8 0,0 0 0,1-5 282,0 3 0,2-7-282,6-18 0,1-1 146,0 4 1,1-5-147,3-5 2044,0-8-2044,0-18 1486,7-2-1486,2-23 662,15 1-662,-5-26 0,12 0-84,-22 17 1,0-2-1,7-4 1,-1-1 0,-2-3-1,0 0 1</inkml:trace>
  <inkml:trace contextRef="#ctx0" brushRef="#br0" timeOffset="9947">22870 8109 5734,'-40'45'0,"22"-18"0,1 4 0,-8 10 0,-3 8 0,3-2-1612,1 13 1,-1 2 1611,-3-3 0,-2 3 0,1-3 0,9-11 0,1-2 0,0 1 0,-3 1 0,-1 0 0,2 0 0,1 1 0,1 0 0,-1 3 0,0-3 0,-1 4 0,1 0 0,2-3 0,1 4 0,2-2 0,-1 2 0,0-6 0,0 2 0,0 0 0,1-4 0,-2 16 0,1-5 0,0-4 0,-1-2 0,4-5 0,1-1 0,-1-7 0,2-2-100,5 3 1,3-2 99,-5 7 730,8 0-730,0-28 0,0-1 0,0-5 1570,8-4-1570,1-1 1122,7-5-1122,8 0 0,2-9 0,22-3 0,3-9-412,-12 11 0,3 0 412,3-3 0,2 1-608,9-2 0,4 1 608,-17 4 0,1 1 0,1-1-906,2-1 1,0 0 0,0 0 905,3 1 0,-1 0 0,1 0 0,0-1 0,0 0 0,-1-1-181,-2 2 0,-1 1 1,2-1 180,13-3 0,3 0 0,-5 2 0,3 0 0,-3 1 0,-10 1 0,0-1 0,-5 2 0,-9 2 0,-4 0 432,33-6-432,-27 6 796,2 0-796,-30 10 3057,-2 5-3057,-7 1 1013,0 9-1013,-7-4 0,-10-4 0,-1-3 0,1-14 0,3-5 0,5-15 0,-8-17 0,-7-20-427,11 24 0,0-2 427,-3-6 0,-1-1 0,1-4 0,-1-1-1254,-3-2 0,0-1 1254,3-2 0,-1 0 0,-6-2 0,0 0-413,7 1 1,-1 1 412,-5-2 0,-2 0 0,4 1 0,0 2 0,0 1 0,0 1 0,0 2 0,2 0-107,2 6 1,0-1 106,-3-5 0,0-1 0,3 7 0,-1 0 0,-2-6 0,0 2 0,7 16 0,0 3 0,-11-23 0,8 28 0,-1-4 532,8 8-532,-6-3 2322,13 9-2322,-5 1 1186,0 0-1186,5 4 360,-13 0-360,13-2 0,-5 6 0,7-8 0,0 4 0,-7 6 0,-3 5 0,1 5 0,-6 10 0,6-3 0,-7 21 0,-1-9 0,1 16 0,-1-4 0,1-4 0,-8 8 0,5 2 0,-12 0-321,5 13 321,-7-2-88,13-18 1,0 1 0,2 1 0,1 0 0,-3 4 0,0 0-1</inkml:trace>
  <inkml:trace contextRef="#ctx0" brushRef="#br0" timeOffset="93113">11757 7097 5734,'-37'10'0,"-1"0"0,-7 3 0,2-1 0,-5 1 0,24-8 0,81-26 0,-16 8 0,7 0 0,10-2-532,-12 4 1,7-2-1,4 0 1,5 0-1,1-1 1,1 0 0,-1 1-1,-2 0 532,-3 1 0,-2 1 0,1-1 0,0 1 0,0-1 0,2 1 0,3-1 0,2 0-118,-7 2 1,1-1-1,2 0 1,1 0 0,2 0-1,1-1 1,1 1 0,1 0-1,0 0 1,2 0 0,0 1-1,0-1 118,-6 3 0,0-1 0,2 1 0,1-1 0,1 1 0,1 0 0,0 0 0,1 0 0,-1 0 0,1 0 0,-1 1 0,0-1 0,0 1 0,-2 0 0,-1 0 0,0 0-6,0 0 1,-1 1 0,-1 0 0,-1 0-1,-1 0 1,0 0 0,1 1 0,-1-1 0,0 1-1,1-1 1,1 1 0,1-1 0,1 1 0,2-1 5,-6 0 0,2 1 0,1-1 0,1 0 0,1 0 0,1 1 0,0-1 0,0 0 0,1 0 0,-1 0 0,1 1 0,-1-1 0,-1 1 0,-1-1 0,-1 1 0,-1 1 0,-1-1 0,-2 1 0,12-1 0,-1 1 0,-2 0 0,-1 0 0,-1 1 0,0-1 0,-2 1 0,1 0 0,-1 0 0,0 0 0,0 0 0,1 0 0,-3-1 0,0 1 0,1 0 0,-1 0 0,-1 0 0,1 0 0,-1 0 0,0 0 0,0 0 0,0 0 0,-1 0 0,0 1 0,3 0 0,-1-1 0,0 1 0,-1 0 0,1 0 0,-1 0 0,-1 1 0,1-1 0,-1 0 0,0 1 0,-1-1 0,9 1 0,0-1 0,-1 1 0,0 0 0,-1 0 0,0 0 0,-1 0 0,0 0 0,-2 0 0,2 0 0,-1 0 0,-1 1 0,0-1 0,-1 1 0,1-1 0,-1 1 0,2-1 0,1 1 0,2 0 0,0 0 0,1 0 0,-2 1 0,-1-1 0,-1 0 0,-3-1 0,5 1 0,-2-1 0,-2 0 0,-2 1 0,0-1 0,-1 0 0,9 0 0,-1 1 0,0-1 0,-6 0 0,-6-2 0,1 0 0,-7-1 0,-12-4 0,-6-13 0,-55-5 0,-20-5 0,9 15 0,-3 1 0,-4 1 0,1 2 0,3-1 0,-1 0 0,-6 3 0,2 0 0,-18-6 0,4 1 2098,9 0-2098,21 3 3050,3-16-3050,24 0 0,9-27 0,3-3 0,0-7-872,-6 4 0,-1-3 872,2 1 0,2-4 0,-3 0 0,-4 10 0,-3 0 0,2-5 0,1 5 0,1-5 0,1-2 0,-1 0 0,-1 4-525,-1-2 1,0 3-1,-1-1 1,0-2 524,1-2 0,1-3 0,0-2 0,0 2 0,-1 4 0,-1 2 0,0 3 0,0 2 0,0-1 0,-2 1 0,0 0 0,0 1 0,0-1 0,0 2 0,0-1 0,0 1 0,-1 0-312,0 2 1,-1 0 0,-1 0 0,1 1 311,-4-13 0,0 0 0,0 1-21,2 3 1,0 2 0,-1 0 20,-2 4 0,-2 1 0,0 0 0,0 4 0,0 1 0,0 1 0,0 2 0,0 2 0,-2 1 0,-14-18 0,-1 2 0,7 7 0,-2 3 0,-8 3 0,-3 3 0,2 2 0,-2 3 0,-2 6 0,-3 3 0,-1-1 0,-3 3 0,-4 8 0,-3 4 0,1 0 0,-3 3 0,-11 4 0,-5 3 63,16 3 0,-3 1 1,-1 1-64,-6 3 0,-2 1 0,-3 1-48,6 0 1,-2 0-1,-2 1 1,0 1 47,11-2 0,0 1 0,-1 1 0,-1-1 0,0 1 0,-7 1 0,0 0 0,-2 1 0,0-1 0,-1 0 0,8-1 0,0 0 0,-1-1 0,0 1 0,-1 0 0,0 0 0,-4 2 0,0 0 0,-1 0 0,0 0 0,-1 1 0,0-1 0,7-1 0,0 1 0,-1-1 0,0 0 0,-1 1 0,-3 0 0,-3 1 0,11-2 0,-2 1 0,-3 1 0,-1 0 0,-2 0 0,0 0 0,0 1 0,0-1 0,2 1 0,0-1 0,3-1 0,-4 2 0,2-1 0,0 0 0,2 1 0,0-1 0,-1 0 0,0 0 0,-2 1 0,-2 0 0,1-1 0,-1 1 0,-2 0 0,-1 0 0,-1 0 0,0 0 0,0 0 0,2 1 0,0-2 0,3 1 0,1-1 0,-5 2 0,2 0 0,2-1 0,2-1 0,-1 1 0,0 0 0,-3 1 0,-2-1 0,7-1 0,-3 0 0,-1 1 0,-1 0 0,-1-1 0,0 1 0,0 0 0,1-1 0,0 1 0,3-1 0,2-1 0,-8 2 0,3 0 0,1 0 0,1-1 0,1 0 0,-1 0 0,-2 1 0,-1-1 0,4 0 0,-2-1 0,-2 1 0,0 0 0,-1 0 0,1 0 0,1 0 0,2-1 0,3 0 0,3-1 0,-11 1 0,3 0 0,4 0 0,1-1 0,0-1 0,1 1 0,-6 0 0,1-1 0,1 0 0,-1 0 0,-2 0 0,1 0 0,-3 0 0,-2 0 0,1 0 0,4-1 0,5-1 0,4 0 0,4-2 0,2 1 0,-3 0 0,-1 0 0,-5 2 0,1-1 0,5 0 0,11-3 0,-24-2 190,23 4-190,27-5 2326,10 9-2326,14 7 1180,-1 20-1180,-6 7 0,0 7 0,3-4 0,-1 4-452,-2 0 1,-1 3 0,-1 0 451,-1-4 0,0-1 0,-1 1 0,0 9 0,0 2 0,0 1-434,0-11 1,1 0-1,0 1 1,-1 0 433,1 7 0,0 1 0,0 2 0,1-1 0,1 4 0,0 1 0,0 0 0,0 1-122,0-13 0,0 1 1,0 0-1,0 1 1,0-1 121,0-1 0,0 1 0,0 0 0,0 0 0,0-1 0,1 13 0,1-2 0,0 1 0,0-1 0,0-4 0,0 0 0,1 0 0,0-1 0,0-2 0,1 0 0,1-1 0,-1 0 0,2 11 0,-1-1 0,1-2 0,-1-2 0,1-2 0,-1-1 0,0-7 0,1 0 0,0-1 0,1-3 0,2 0 0,-1-1 0,1 19 0,0-2 0,3-3 0,0-3 0,-4-5 0,0-2 0,0-6 0,1-3 0,8 21 0,-8-8 741,-2-23-741,0-6 2599,-5-21-2599,6-6 1644,-8-27-1644,0 8 0,0-14 0,0 13 750,0 0-750,0 1 0,0 4 0,0-4 0,0 9 0,7-4 0,2 4 0,15-4 0,16-10 0,19-3-551,-19 8 1,3 0 550,9 1 0,2 2 0,8-2 0,1 1 0,-14 5 0,1 2 0,0-1 0,3 2 0,0 0 0,-1-1 0</inkml:trace>
  <inkml:trace contextRef="#ctx0" brushRef="#br0" timeOffset="94598">12039 7717 5734,'-4'45'0,"0"0"0,0 7 0,-1 5 0,1-3 0,0 8 0,0 2 0,-1-2-1291,1-9 0,0-1 0,0 0 0,0 4 1291,0 3 0,1 3 0,-1 1 0,1 3 0,0 0 0,1-3 0,1 2 0,-1 1 0,1 0 0,0-1 0,-1-3-114,1 0 0,-1-3 0,0 0 0,1 0 0,0 4 114,0-7 0,1 3 0,0 1 0,0 1 0,1-1 0,-1-3 0,0-2 0,0 2 0,0-2 0,0-2 0,0-1 0,0 1 0,0 12 0,-1 0 0,1-1 0,1 0 0,0-5 0,1 0 0,1-1 0,-2-1 0,0-4 0,-1 0 0,0-1 0,1 1 0,2 8 0,1 1 0,1-1 0,-2-3 0,-2-3 0,-1-3 0,1 1 0,1 8 0,1 1 0,-1-8 0,-2-10 0,0-5 0,0 23 0,0-16 0,0-11 1082,0-8-1082,0-7 1796,0-5-1796,7-9 2038,-5 3-2038,35-3 0,-8 0 0,8-3 0,5-2-296,6-2 1,3-2 295,-4-1 0,3-1 0,2-1-646,-4 0 1,0 0 0,4-1 0,6-1 645,-3 0 0,6-1 0,4-1 0,3-1 0,0 1 0,-1-1 0,-3 2-250,-4 0 1,-3 1 0,0-1 0,1 1 0,0 0 0,2 0 0,4-1 249,-7 1 0,4-1 0,1 1 0,2-1 0,0 0 0,1 0 0,0 0 0,-1 0 0,-1 1 0,-2 1 0,0 0 0,-1 1 0,-1 0 0,-1 0 0,0 0 0,0 1 0,1-1 0,0 1 0,0-1 0,5 0 0,-1 0 0,1-1 0,0 1 0,1-1 0,0 1 0,-1 0 0,1 0 0,0 1 0,1 0 0,0 0 0,0 1 0,1 0 0,-1 0 0,1 0 0,-1 0 0,1 0 0,-1 0 0,-5 0 0,-1 0 0,0 0 0,1 0 0,-1-1 0,1 1 0,-1 0 0,1 0 0,-1 0 0,1 1 0,-1 0 0,1 0 0,-1 0 0,1 0 0,-1 1 0,1-1 0,-1 1 0,0-1 0,0 1 0,-1 0 0,5-1 0,0 0 0,-1 1 0,0-1 0,-1 1 0,1 0 0,-1 0 0,1 0 0,-1 0 0,0 0 0,0 1 0,0 0 0,0-1 0,-1 1 0,1 0 0,-2 0 0,1 0 0,-1 1 0,2-1 0,1 0 0,-2 0 0,0 1 0,0-1 0,0 1 0,0-1 0,-1 1 0,-1 0 0,1 0 0,-1 0 0,0 0 0,0 0 0,-1 0 0,0 0 0,-1 0 0,2 0 0,-1 0 0,-1 0 0,1 0 0,-1 0 0,2 0 0,1 0 0,0 0 0,3 0 0,1 0 0,0 0 0,0 0 0,-1 0 0,-3 0 0,-2 0 0,11 0 0,-5 0 0,-1 0 0,-1 0 0,3 0 0,-5 0 0,3 0 0,0 0 0,-1 0 0,-2 0 0,-6 0 0,2-1 0,-4 0 0,-3 0 0,-4-1 0,16 1 0,-4-3 0,2-4 0,-10-4 0,-23-10 586,-19-13-586,-23-7 0,-7 0 0,-2-4 897,6 6 0,-1-5-897,3 1 0,-2-8 0,1-1 0,3 2-214,0-2 1,4 2 0,0-4 213,0-1 0,-1-4 0,2-2 0,2-2 0,4 3 0,1-3 0,2-2 0,1 2 0,-1 1-355,1-3 1,0 3 0,1 0 0,0-4 354,1 10 0,0-2 0,1-2 0,0 0 0,0 1 0,1 4 0,1-10 0,1 3 0,0 1 0,0-5 0,-1 8 0,-1-4 0,0-1 0,0-1 0,1 2 0,-1 2 0,1 2 0,1 4 0,-1 0 0,0-2 0,0-4 0,-2 0 0,0-5 0,0-4 0,0 0 0,-1 2 0,-1 3 0,0 6 0,0-7 0,0 7 0,-2 1 0,0-3 0,1 4 0,-1-3 0,-1 0 0,0 2 0,-2 2-81,-2-1 0,-2 1 0,-1 4 1,1 2 80,-1 0 0,0 4 0,-1-2 0,-1-7 0,-1-1 0,-5 4 0,-13-7 0,-10 8 0,-11 11 0,-6 7 0,15 8 0,-1 2 0,-3 5 0,-6 6 0,-3 4 0,1 4 0,2 3 0,0 4 0,-1 0 188,-2-2 1,-1 1 0,-7 2-189,3 1 0,-6 3 0,-3 0 0,-1 1 0,4-2-114,9-1 1,1-1 0,1-1 0,-1 1 0,-5 1 113,5 0 0,-4 1 0,-2 0 0,0 1 0,-1-1 0,1 0 0,3 0 0,-2 0 0,2-1 0,0 0 0,1-1 0,-1 1 0,-1 1 0,3-1 0,0 0 0,0 1 0,-1-1 0,0 1 0,-1 0 0,0 0 0,-2 0 0,-1 0 0,-1 0 0,1 1 0,-1-1 0,-1 1 0,0-1 0,6 0 0,0 0 0,0 0 0,0-1 0,-1 1 0,-2 1 0,-1 0 0,-3 0 0,8-1 0,-2 1 0,-1 0 0,-3 1 0,0-1 0,-1 1 0,-1 0 0,1 1 0,1-1 0,0 0 0,2 0 0,2-1 0,-8 2 0,2 0 0,1 0 0,2 0 0,-1-1 0,0 1 0,-1 1 0,-1-1 0,-2 1 0,6-1 0,-2 0 0,-1 0 0,-1 0 0,-1 1 0,0-1 0,-1 1 0,2 0 0,0 0 0,2 0 0,2-1 0,2 1 0,-11 3 0,2-1 0,3 1 0,1-1 0,0 1 0,1-1 0,0 1 0,-2-1 0,1 0 0,0 0 0,-1 0 0,1 0 0,0 0 0,0 0 0,0 0 0,1 1 0,1-1 0,0 0 0,1 1 0,0-1 0,0 1 0,0 0 0,0-1 0,1 1 0,1-1 0,1 0 0,-1 0 0,1-1 0,0 1 0,1 0 0,0 0 0,0 0 0,-5 1 0,1 0 0,0 0 0,1 1 0,0-1 0,1 0 0,-1 0 0,-6 1 0,1 1 0,0-1 0,0 1 0,2-1 0,0 1 0,4-2 0,2 1 0,0 0 0,1-1 0,0 1 0,1-1 0,-8 2 0,1 0 0,1-1 0,1 1 0,1-1 0,4 0 0,1-1 0,1 1 0,1-1 0,1 0 0,-7 2 0,2 0 0,0 0 0,2-2 0,-11 4 0,1-1 0,4 0 0,10-3 0,4 0 0,0 0 0,-13 1 0,4 1 0,16-3 0,3-1 0,-21 4 0,24-1 1367,9-9-1367,15 3 2909,2-4-2909,14 1 1169,2-1-1169,8-5 289,-1 0-289,1 0 0,7-5 0,9-1 0,9-4 0</inkml:trace>
  <inkml:trace contextRef="#ctx0" brushRef="#br0" timeOffset="99837">11708 4327 5734,'0'-30'0,"-8"-16"0,-1 6 0,-2 4 0,-2-1 0,-5-9-319,3 10 1,-1-2 318,3 6 0,0 1 0,-3-7 0,-1-1 0,-2 0 0,-2 0-349,-3-5 0,-2 0 349,-1 3 0,-5-2 0,-8 2 0,-6-2 0,0 3 0,10 11 0,1 3 0,-6-1-237,-2 2 1,-6-2 0,-3 1 0,-2 2-1,2 4 237,-9 3 0,-1 6 0,-1 2 0,1-1-429,0-2 0,0 1 0,-1 1 0,-2 4 429,5 3 0,-1 2 0,-2 2 0,-1 5 0,0 6 0,8 4 0,-2 5 0,0 5 0,-1 1 0,2 1 0,1-2 0,5-4 0,-13 2 0,5-4 0,1 2 0,-2 7 0,12-2 0,-5 6 0,-2 4 0,2 1 0,4-2 0,7-2 0,11-6 0,4 4 0,8-1-200,-6 13 1,4-2 199,12-11 134,2 0 1,7-18-1,0-5 1</inkml:trace>
  <inkml:trace contextRef="#ctx0" brushRef="#br0" timeOffset="100273">9062 3128 5734,'-24'37'0,"0"0"0,-1 4 0,-1 3 0,5-6 0,-1 3 0,-1 3-1416,-2 3 1,-2 4 0,0 1 0,3-2 1415,-1 2 0,3-3 0,1 7 0,2 1 0,-2 7 0,2 2 0,5-2 0,8-10 471,13 12 1,13-6-472,2-1 0,7 1 0,7-16 0,19-25 0,13-15 0,-18-3 0,8-2 0,3-3 0,-3 1 0,-8 0 0,14-1 0,-1 1 33,-4 0 0,9 0 1,-3 1-1,-14 1-33,5 1 0,7 0 0,-32 0 0,-20-5 2802,-3-1-2802,-18-9 530,-14-5-530,6-16 0,-4-1 0,-2-5 0,9 3 0,1-1 119,-11-17 0,2-2-119,9 7 0,2 0 0,-4-4 0,1-1 0,5-3 0,2 0 0,-4 0 0,0 1 0,4-1 0,-1 2 0,-3 2 0,0 2 0,7 4 0,-1 2 0,-5 5 0,0 3-26,7 5 1,-1 3 25,-11-15 0,-1 16 0,0 12 0</inkml:trace>
  <inkml:trace contextRef="#ctx0" brushRef="#br0" timeOffset="101266">2365 2673 5734,'-38'38'0,"0"0"0,1 5 0,-1 5 0,3 0 0,11-8 0,3-1 0,-2 4-949,-9 12 0,-1 4 0,4-4 949,5 6 0,6-2 0,4-4 0,2-1 108,3-4 0,4-2-108,7-8 0,3-2 253,1-3 0,5-4-253,22 12 0,9-13 0,8-25 0,7-15 0,1-21-286,-28 9 1,-1-3 285,1-9 0,-3-3 0,-1 0 0,-2-5 0,-4-7 0,-1-7 0,-1 3 0,1-6 0,-2 0 84,-2 5 0,-1-3 1,-4 4-85,-4-1 0,-3 4 0,2 5 0,-2 2 0,-6 8 0,-2 2 481,-4-17-481,-8 28 81,8 22-81,-5 26 0,12 26 0,-2-17 0,0 2 42,7 5 1,2 0-43,-2 5 0,3-1 0,5-1 0,2-1 0,-1-2 0,2-2 0,1-2 0,3-3 0,1-6 0,2-1 1096,21 18-1096,1-10 0,-3-10 0,-7-10 0,0-7 0</inkml:trace>
  <inkml:trace contextRef="#ctx0" brushRef="#br0" timeOffset="101782">3423 2322 5734,'0'-26'0,"0"18"0,0 9 0,0 27 0,0 17 0,1 17 0,-2 7-730,-3-22 1,-2 1-1,1 1 730,2 8 0,1 2 0,-4-5 0,-9 8 0,-1-4-169,7-1 0,0 0 169,-6-5 0,-2-1-128,5-7 1,-1 0 127,-3 7 0,-1-2 0,4-17 0,0-1 0,0 8 0,2-4 0,2-3 1474,9-7-1474,16-5 969,17-9-969,17 0 0,3-2 0,4 0-401,-11-5 1,2 0 400,-1 2 0,2 1 0,-2 0 0,5-2 0,-3 0-362,5 0 1,-1 0 361,-7-2 0,0 0 0,14 0 0,-1-1 0,-20-2 0,-2 0-92,11 0 0,-3 0 92,5 0 0,-15 0 0,3 0 1026,-12 0-1026,-7-10 199,-5 3 0,-21-12 0,-2 3 0</inkml:trace>
  <inkml:trace contextRef="#ctx0" brushRef="#br0" timeOffset="102536">3489 2249 5734,'-26'-15'0,"10"-1"0,16 0 0,31 1 0,28 0 0,-11 7 0,11 0-851,-13 3 1,8-2 0,4 1-1,1 0 1,-3 0 850,7 0 0,-3 1 0,2-1 0,5 0-235,-6 1 0,4 0 0,3-1 1,0 1-1,-1 1 0,-3 0 235,2 0 0,-3 2 0,-1 0 0,0 0 0,1 0-15,2-1 0,0 0 1,0 0-1,-1 0 1,1 1 14,-3 1 0,0 1 0,-1 0 0,0 0 0,-1 0 0,-2-1 0,-1 0 0,0 0 0,-2 0 0,0 1 0,5-1 0,-1 1 0,-1 0 0,-2 1 0,12-1 0,-2 0 0,-3 0 0,-14 0 0,-2 0 0,-2 0 0,10 0 0,-3 0 0,-14 0 0,-3 0 0,7 0 288,-18-5-288,-24-5 2375,-9-2-2375,-7 2 2000,-1 5-2000,8 14 0,1 12 0,8 20 0,0 12 0,4-18 0,0 1 234,0 1 1,1 0-235,3 8 0,1 2 0,-1-3 0,0 1-390,0 6 0,1 1 390,2-5 0,1 0 0,-2-3 0,-1 0 0,3-2 0,0-2-83,-4-6 1,0-1 82,9 25 0,-1-12 0,-6-15 0,-3-6 543,-14-9-543,-10 4 0,-16-4 0,-24 4 0,16-9 0,-6-1 0,1-1-439,-17 5 1,-3 0 438,4-4 0,-4 1 0,1-1 0,12 0 0,1 0 0,-1 0 0,-1-3 0,-2 0 0,1 1-476,-3 1 1,1 1 0,-1 0 475,2-1 0,1 0 0,-1 0 0,1 0 0,-1-1 0,2 1 0,1 0 0,1 0 0,0-1-318,5-3 1,0 0 0,0 1 317,0 0 0,0 1 0,1-1 0,-17 0 0,1 0-161,5 1 1,-1 1 160,-8-3 0,3 0 0,21-2 0,1 0 0,-7-1 0,3 0 0,2-2 286,3 0 0,14 0 0,2 0 0</inkml:trace>
  <inkml:trace contextRef="#ctx0" brushRef="#br0" timeOffset="102900">4382 2539 5734,'58'-5'0,"0"-1"0,0-1 0,0-1 0,-7 3 0,-1-1-507,-4-1 1,-2-1 506,-6 0 0,-3 1 0,17 0 326,-5-7-326,-21 9 0,-9-6 0,-10 1 0</inkml:trace>
  <inkml:trace contextRef="#ctx0" brushRef="#br0" timeOffset="103431">4399 2580 5734,'-9'36'0,"-6"0"0,13 1 0,-5-6 0,7-1 0,0-13 0,0 7 0,0-12 0,7-6 0,2-8 0,15-8 0,9 4 0,9 2 0,1 4 0,4 0 0,3 9 0,1 2 0,-1 15 0,-9 0 0,-1 19 0,-13-15 0,-3 13 0,-24-16 0,-9-1 0,-22-1 0,3-4 0,-19-5 0,4-1 0,1-9 0,2-2 0,14-4 0,2 0 0,8-4 0,6-2 0,3 5 0,7 2 0</inkml:trace>
  <inkml:trace contextRef="#ctx0" brushRef="#br0" timeOffset="105030">3357 4389 5734,'7'46'0,"-5"10"0,2-23 0,-1 2-879,-2 9 0,-2 4 879,1 5 0,0 3-461,0 3 1,0 2 460,0 6 0,0-1 0,1-3 0,-2 0 0,-2 1 0,-1 0 0,4-9 0,-2 0-85,-2-8 1,-1 1-1,0-4 85,0 1 0,0-2-90,1 8 1,-1-4 89,-2 4 704,7-14-704,0-11 1117,0-2-1117,0-12 1040,15 3-1040,47-10 0,-16-7 0,8-4 0,0 1-693,2 0 1,0 1 0,3-1 692,-1-3 0,3-1 0,1 0 0,-2 0-509,-6 2 0,0 1 1,-1 0-1,1-1 509,2-1 0,0 1 0,0-1 0,2 0-343,4 0 0,2 0 0,0 0 1,-1 1 342,-2 0 0,-1 1 0,1-1 0,0 1 0,4-2 0,1 0 0,0 1 0,0 0 0,-2 1 0,1 1 0,-1-1 0,0 1 0,-1-1 0,-1-1 0,1 0 0,-1 2 0,-3 0 0,0 1 0,1 0 0,1 1 0,-6-1 0,3-1 0,0 1 0,-1 0 0,-4 1 0,13 0 0,-3 1 0,1 0 0,-10 0 0,2-1 0,-2 1 0,-5 0 0,8 2 0,-8 0 29,-9 0 0,-4 0-29,21 0 0,-24 0 1832,-9 0-1832,-8 0 2244,1 0-2244,-8-5 1411,-2-5-1411,-7-11 189,0-5-189,8-14 0,-7-17-1190,3 22 1,0-3 1189,0-10 0,-1-2 0,-2-3 0,0-3-502,6-5 0,1-2 502,-4 1 0,1-1 0,2-2 0,2 1 0,3 4 0,0 1 0,-2 4 0,-1 1 0,-1 4 0,0 2-100,0 11 0,-1 1 100,2-30-42,0 10 42,-1 17 2001,-8 5-2001,0 19 1261,0 4-1261,-8 6 298,-1 0-298,-7 5 65,-8 0-65,-31 0 0,-1 9-315,17-6 1,-2 1 314,0 3 0,1 1 0,-1-1 0,-3 1 0,-7 0 0,-7 1 0,2-1-582,10 0 1,1-1 0,-2 1 581,-1 0 0,-3-1 0,0 1 0,1-1-523,-8 2 0,1-1 1,-1 0 522,-2 1 0,-1 0 0,-2 0-449,11-2 1,-1 1 0,-1 0 0,0 0 448,0 0 0,1 1 0,-2 0 0,0 0 0,-3 1 0,-2-1 0,0 0 0,0 0 0,0 0 0,0 0 0,0 0 0,-1 1 0,-3 0 0,0 0 0,0 0 0,0 0 0,2-1 0,-1 0 0,1 0 0,0 1 0,-1 0 0,1 0 0,0 1 0,1-1 0,2-1 0,1 1 0,0-1 0,1 0 0,2 0 0,1 0 0,0 0 0,2-1 0,-10 2 0,1-2 0,0 1 0,3-1 0,0 1 0,3-1 0,-10 2 0,4 1 0,2 0 0,4-2 0,12-2 0,3-2 883,-19 4-883,11-9 0,23 5 0,1-4 667,7 3 1,8 6-1,2 1 1</inkml:trace>
  <inkml:trace contextRef="#ctx0" brushRef="#br0" timeOffset="106132">4200 4843 5734,'5'45'0,"-1"0"0,1 1 0,-2-1 0,-3-7 0,0 2 0,3 17 0,1 1 0,-3-19 0,0-1 0,3 11 0,-1-1 0,-3 8 0,0-16 0,0-6 0,8-24 0,-6-10 0,5-5 0,-7-6 0,0 1 0,0 0 0</inkml:trace>
  <inkml:trace contextRef="#ctx0" brushRef="#br0" timeOffset="106758">4845 4823 5734,'-16'0'0,"-1"0"0,8 9 0,-6 7 0,6 15 0,-7 10 0,6 6 0,3 5 0,14 4 0,-5-7 0,20 6 0,-11-17 0,20 2 0,-12-14 0,12-10 0,-5-6 0,7-10 0,-7-5 0,5-5 0,2-43 0,-13 14 0,-9-9 0,-7-1 0,-13 1 0,2 11 0,-3 1 0,-14-7 0,6 2 0,-28-4 0,16 16 0,-17-1 0,21 15 0,2 10 0,0 0 0,6 10 0,-6 5 0,7 11 0,8 5 0,2 10 0,7 0 0</inkml:trace>
  <inkml:trace contextRef="#ctx0" brushRef="#br0" timeOffset="107220">5308 4740 5734,'8'-19'0,"-7"6"0,7-7 0,-8 19 0,0 2 0,0 19 0,0 6 0,0 11 0,0 9 0,0 6 0,0 5 0,0 10 0,0-25 0,0 2 0,0-1 0,0 0 0,0-2 0,0-3 0,0 17 0,0-25 0,0 0 0,0-25 0,0 2 0,0-28 0,0-4 0,0-2 0</inkml:trace>
  <inkml:trace contextRef="#ctx0" brushRef="#br0" timeOffset="109848">3605 5009 5734,'0'10'0,"-7"5"0,5-3 0,-6 7 0,1-3 0,5 5 0,-5 0 0,7 4 0,-7-3 0,5-2 0,-6 0 0,8-4 0,0 5 0,0 4 0,0-3 0,0-2 0,0 0 0,0 5 0,0-2 0,0 2 0,0 4 0,0-11 0,0 8 0,0-7 0,0-3 0,0 0 0,8-1 0,1 5 0,0-3 0,6 4 0,-6-6 0,0-5 0,6 0 0,-6 1 0,8-1 0,6-4 0,-4-2 0,12-4 0,-13 0 0,6-4 0,-7-2 0,-1-4 0,1 4 0,-1-8 0,-6 7 0,4-12 0,-4 3 0,-1 0 0,5-4 0,-4-1 0,6 0 0,-7-5 0,6 1 0,-13 3 0,13-3 0,-14 0 0,7 3 0,-1-3 0,-5-1 0,5 4 0,-7-3 0,0 0 0,0 3 0,0-3 0,0 4 0,0 1 0,0-1 0,0 0 0,-7 0 0,5 5 0,-5-3 0,7 3 0,-8-9 0,-1 3 0,-7-4 0,6 6 0,-4-1 0,12 0 0,-13 5 0,6-3 0,0 7 0,-6-3 0,6 1 0,-8 7 0,8-7 0,-5 13 0,4-8 0,-6 7 0,-1-2 0,1 4 0,-1 0 0,1 0 0,-1 0 0,1 0 0,-1 4 0,-7 2 0,6 4 0,-6 1 0,7-1 0,1 5 0,-1-3 0,1 2 0,7-3 0,-6 4 0,13-4 0,-5 4 0,-1 0 0,7-3 0,-14 2 0,13 1 0,-5 1 0,7 1 0,0 7 0,0-7 0,7 8 0,-5-4 0,13 13 0,-14-10 0,14 11 0,-6-14 0</inkml:trace>
  <inkml:trace contextRef="#ctx0" brushRef="#br0" timeOffset="113297">2315 8285 5734,'-7'-11'0,"5"24"0,2 30 0,0-6 0,2 4-1071,5 11 1,0 4 1070,-5 3 0,-2 2-324,3-15 0,0 1 0,-1-1 324,-2 20 0,0-1 0,0 0 0,0-1 30,0-8 0,0-3-30,0-5 0,0-3-40,0-7 0,0-4 40,0 18 884,0-16-884,7-29 1335,2-14-1335,15-24 0,9-6 0,9 5 0,8 2 0,0 18 0,7 8 0,-6 19 0,-1 11 0,-17 16 0,-9 9 0,-15 7 476,-9 4-476,-24 0 0,-2-27 0,-5-4 0,1-9 0,-3-4 0,-3 2 0,-1-6 0,-20-14 23,7-15-23,8-12 0,2-18 0,14-8 0,15 2 0,5-2 0,5 15 0,2-1 0,3-15 0,2-1 0,2 19 0,0 0 0</inkml:trace>
  <inkml:trace contextRef="#ctx0" brushRef="#br0" timeOffset="114073">3357 7996 5734,'9'-31'0,"6"9"0,-13 21 0,12 27 0,-12 36 0,2-15 0,0 4-940,-4 8 1,0 2 939,0-13 0,0 0 0,0 1 0,0 0 0,0-1 0,0 1 0,0-1 0,0 1 0,0-1 0,0 17 0,0-1-225,-4-1 1,0-3 224,0-9 0,-1-2-185,0-2 1,1-2 184,0-10 0,0-2 0,4 23 0,0-15 1238,15-10-1238,22-19 0,11-8 0,3 0 0,6-3-396,-11-2 1,5-2-1,2 0 1,-1 0 395,1-1 0,1 0 0,0 0 0,2 0-423,-4-1 0,2 0 1,1 0-1,0 0 1,1-1 422,1 1 0,1 0 0,0-1 0,1 1 0,1 0-116,5 0 0,0-1 0,2 1 0,-1 0 0,0 0 116,-1-1 0,0 1 0,0 0 0,0 0 0,0 0 0,-9 2 0,1-1 0,0 1 0,-1-1 0,1 1 0,-2 0 0,8-1 0,-1-1 0,0 1 0,-1 0 0,0 0 0,-4 0 0,-1 0 0,0 0 0,0-1 0,0 1 0,4 0 0,2 0 0,-1 0 0,-2 0 0,-3 0 0,11-2 0,-5 1 0,0 0 0,4-1 0,1 1 0,-11-4 0,-14-4 0,-10-4 0,-7-12 889,-27-11-889,-23 9 2673,-8-9-2673,9 2 0,-1-8 0,4 0 0,2-7 0,3-4 64,1 12 0,-3-5 0,2-1 0,4 3-64,6-3 0,5 1 0,-1 1 0,-1-3 0,1-1 0,0 1 0,1 0 0,1 1 0,1-1 0,-1 3 0,0 1 0,0 1-418,0-19 1,0 2 417,0 6 0,0 2 0,1 6 0,-2 3-126,-6 7 1,-1 1 125,4 5 0,-3 2 0,-32-15 0,0 23 0,-8 8 0,0 9 0,-5 6-472,-1-1 1,-5 2-1,0 4 472,2 5 0,1 4 0,-1 0-135,7-1 1,0 1 0,-1 0-1,-1 1 135,-5 1 0,-1 1 0,-1 0 0,-1 0-195,-2 3 0,-1 0 0,-1 1 1,0-1 194,8-4 0,-1 0 0,-1 0 0,0-1 0,0 1 0,1-1 0,-1 1 0,1 0 0,-1-1 0,1 0 0,-1 0 0,1 0 0,-1-1 0,1 0 0,0 0 0,3-2 0,1 0 0,0-1 0,-1 0 0,-1 0 0,-8 2 0,-3-1 0,0 1 0,2-1 0,4-1 0,5-1 0,4-1 0,0 0 0,0 0 0,-8-1 0,-3 0 0,3-1 0,9-1 0,3 1 0,7-3 0,1-4 0,5 2 0,5 13 1986,13-6-1986,32 12 0,16-5 0,9 1 0</inkml:trace>
  <inkml:trace contextRef="#ctx0" brushRef="#br0" timeOffset="114661">4514 8326 5734,'10'-14'0,"4"-7"0,-12-6 0,13-4 0,-6 0 0,15 0 0,2 0 0,7 5 0,0 10 0,0 7 0,7 18 0,-12 7 0,-4 7 0,-2 3 0,-2 16 0,-3-12 0,-3-1 0,-5 4 0,-1-4 0,-8-12 0,0 2 0,7-21 0,2 9 0,15-17 0,2 10 0,7 5 0,0 5 0,0 6 0,-7 10 0,-10 0 0,-8 5 0,-8 0 0,-8 0 0,-8 0 0,-10-4 0,-14 2 0,5-12 0,-2-3 0,-13 5 0,15-6 0,1-3 0,1-9 0,7 4 0,2-5 0,0 0 0,6 9 0,-6 2 0</inkml:trace>
  <inkml:trace contextRef="#ctx0" brushRef="#br0" timeOffset="116164">3059 10569 5734,'-4'36'0,"-1"-1"0,-2 8 0,-1 5 0,1-1 0,1 13 0,1 2-957,0-6 0,-1 3 1,0-3 956,1-10 0,0-2 0,1-1 0,-1 22 0,1 0-221,-1-2 1,0-1 220,2 0 0,-1-1 0,0-6 0,1-1 65,2-2 0,0 0-65,-3-5 0,0-1-90,4-6 0,0-2 90,0 24 1229,0-3-1229,0-29 1111,0 3-1111,8-27 0,8-6 0,25-10 0,18-15-348,-13 5 0,5-2 348,-9 5 0,2-1 0,2 0-700,14-2 0,4-1 0,2 0 700,-11 4 0,3 1 0,1-1 0,2 1-384,-7 3 1,2 0-1,1 0 1,0 1 0,0 0 383,2-1 0,1 0 0,0 1 0,0 0 0,0 0 0,3 0 0,0 0 0,0 1 0,0 0 0,0 0 0,-2 2 0,1 0 0,-1 1 0,0 0 0,1 0 0,-3 0 0,1-1 0,0 1 0,-1 0 0,0 1 0,-2 1 0,0 0 0,-1 1 0,0 0 0,-1 0 0,10-1 0,-2-1 0,1 1 0,2 0 0,-7 1 0,2 1 0,0 0 0,-1 0 0,-4 0 0,-3 0 0,-4 0 0,0 0 0,0 0 0,6 0 0,2 0 0,-3 1 0,-6-1 0,4 1 0,-5 1 0,-9-1 0,-3 1 0,22 2 719,-22-5-719,-4 4 2588,-14-8-2588,-8-6 1949,-2-7-1949,-7-41 0,8 1-1080,-8 13 0,2-3 1080,5 3 0,0-1 0,-6-8 0,0-2-387,3 16 1,2-1-1,-1 0 387,-2-2 0,-1-1 0,2-3 0,3-1 0,1-3 0,1-1 0,-2 4 0,0 0 0,-1 3 0,2-1 0,2-13 0,1 0 0,-1 6 0,-1 10 0,-2 6 0,-2 4 0,-1 2 0,4-26 0,-16 22 0,-1 5 2235,-7 19-2235,-8 9 0,-8 5 0,-6 2 0,-18 10 0,-6 2-92,15-5 1,-2-1 0,-2 3 91,-5 3 0,-3 2 0,-4 1 0,13-4 0,-4 0 0,-2 0 0,1 0 0,2 0 0,-5 2 0,2 0 0,0 0 0,-4 0-546,-1 0 0,-4 1 0,-2-1 0,2 1 1,2-1 545,-3 0 0,2 0 0,2 0 0,-2 0 0,0-1 0,0 0 0,0 0 0,-1-1 0,11-1 0,0-1 0,-1 1 0,1-1 0,-1 0-130,3 0 0,1-1 0,-1 0 1,-2 0-1,-3 1 130,-1 1 0,-4 0 0,-3 0 0,-1 1 0,2 0 0,2-1 0,5-1-130,-10 2 0,6-1 0,0 0 1,-3 0 129,7-1 0,-5 1 0,-1 1 0,2-1 0,5-1 0,7-1 0,-17 5 0,9-2 0,10-4 0,2 0 0,0-1 0,2 1 0,-17 2 2025,10-4-2025,26 3 843,17-3-843,-1 13 2866,7 3-2866,-14 13 0,13 2 0,-5 5 0</inkml:trace>
  <inkml:trace contextRef="#ctx0" brushRef="#br0" timeOffset="116881">5275 10497 5734,'-7'-12'0,"5"8"0,-5 19 0,-1 16 0,6 20 0,-5 13-1256,7-29 1,0 2 1255,0-1 0,0 0 0,0 0 0,0 1 203,0-1 0,0 0-203,0 27 0,0-27 0,0-2 0,0 6 0,0 9 0,0-32 0,7-2 0,3-11 0</inkml:trace>
  <inkml:trace contextRef="#ctx0" brushRef="#br0" timeOffset="117314">5606 10569 5734,'-17'-20'0,"8"-1"0,2 5 0,7 15 0,0 12 0,0 20 0,-8 10 0,7 16 0,-7 1 0,8-7 0,0 2-254,1-18 0,-2 1 254,-2 14 0,-1-1 0,2 8-39,-5-1 39,7-13 0,0-3 0,0-4 0,0-13 0,0-13 126,0-12 0,-8-13 1,-1 4-1</inkml:trace>
  <inkml:trace contextRef="#ctx0" brushRef="#br0" timeOffset="118895">4415 10817 5734,'-7'-5'0,"5"9"0,-13 8 0,14 13 0,-14 1 0,13 10 0,-5 1 0,7 4 0,0 0 0,14 24 0,5-23 0,-4-11 0,3-3 0,15-2 0,0-5 0,0-11 0,-7-5 0,5-5 0,-5-5 0,-1-14 0,-8 0 0,-10-15 0,-14 7 0,-2 1 0,-15-4 0,-2 8 0,-7-3 0,0 4 0,0 1 0,7-1 0,-5 5 0,13 1 0,-6 9 0,0 2 0,5 13 0,-4-2 0,6 8 0</inkml:trace>
  <inkml:trace contextRef="#ctx0" brushRef="#br0" timeOffset="119681">3373 11158 5734,'-7'31'0,"5"10"0,-5 1 0,7 5 0,0 4 0,7-9 0,2-1 0,8-10 0,7-1 0,2-17 0,-1 1 0,7-14 0,-7-9 0,1 2 0,5-17 0,-12 6 0,-3-12 0,-9-1 0,-7-5 0,0-1 0,0-3 0,0 8 0,-7-4 0,5 10 0,-12-4 0,-3 3 0,-1-4 0,-14 9 0,14 8 0,-6 4 0,8 9 0,-1-3 0,1 4 0,-1 0 0</inkml:trace>
  <inkml:trace contextRef="#ctx0" brushRef="#br0" timeOffset="123844">2150 4161 5734,'-9'21'0,"1"4"0,1 6 0,5 6 0,-5 4 0,-1 5 0,6 1 0,-5 10 0,0-5-272,5 9 272,-13-3 0,13 8 0,-2-33 0,1 2 0,5 19 0,3 1 0,0-14 0,0 0-236,2 12 0,2-2 236,2-16 0,2-3 0,13 25-109,-8-26 0,4-1 109,9 8 0,2 0 0,-6-9 0,2-1-196,10 6 0,1-3 196,11 4 0,-1-8 242,-10-7-242,-7-9 454,-7-2-454,-2-8 225,-8 4-225,1-5 433,-8-10-433,-2-6 0,-21-24 0,3 1 0,-6-16 0,2 12 0,6-2 0</inkml:trace>
  <inkml:trace contextRef="#ctx0" brushRef="#br0" timeOffset="124248">2480 5071 5734,'0'-11'0,"8"10"0,8 7 0,39 24 0,1 3-354,-20-12 0,1 0 354,-8-1 0,-1 0 0,22 12-41,-1 8 41,-6-8 0,-3 8 0,-14-7 0,-10 2 0,-8-4 0,-8 5 0,-8 1 0,-8 9 0,-17 5 67,16-22 0,-1 0-67,-6-3 0,0 0 0,2 3 0,2-2 216,-15 10-216,-4 4 0,21-20 0,-6-6 0,15-15 0,1-15 399,8-11-399,0-24 0,0 17 0,0-2-331,0-9 1,0-1 330,4-2 0,0 0 0,-3 0 0,0 1 0,2 4 0,1 1-32,-4 7 0,0 1 32,0-19 0,0 16 0,0 34 0,0 19 0,0 26 0</inkml:trace>
  <inkml:trace contextRef="#ctx0" brushRef="#br0" timeOffset="125175">2150 9856 5734,'-17'-6'0,"1"2"0,-1 8 0,1 7 0,-1 14 0,1 7 0,-8 23-561,5 4 561,7-19 0,0 1 0,7 1 0,1 0 0,0 6 0,1 2-406,2-1 1,2 0 405,-2 2 0,2 2 0,1-9 0,1 3 0,-1-3 0,-1 8 0,0-1 0,6 10 0,1-3-149,-4-20 1,1-4 148,11 28 0,8-1 0,-5-13 0,12 3 0,9-5 0,4-13 0,13-3 0,8-15 0,-28-11 0,1-2 0,25 2 496,-8-4-496,-31 0 830,-8 0-830,1 0 343,-8-4-343,-2-2 0,-7-9 0,-7 4 0,-10-18 0,6 15 0,-3-10 0</inkml:trace>
  <inkml:trace contextRef="#ctx0" brushRef="#br0" timeOffset="125725">2365 10931 5734,'7'21'0,"2"4"0,15-3 0,9 3 0,9-14 0,8-1 0,0-10 0,-8 0 0,-2 0 0,-14 0 0,-2 13 0,-15 9 0,-9 15 0,-9 13 0,-15 8-221,12-27 1,-2 1 220,-2 4 0,-1-1 0,1-3 0,-1-1 0,0 3 0,1-1-7,-10 20 7,10-3 0,1-17 0,13 1 0,-5-17 0,7 7 440,0-35-440,0-3 8,0-27-8,0-5 0,0-6 0,-7-5-311,-3-5 311,1 0 0,-5 4 0,12 2 0,-13 9 0,6 6 0,0 5 0,1 14 0,1 3 0,5 17 0,-5 4 0</inkml:trace>
  <inkml:trace contextRef="#ctx0" brushRef="#br0" timeOffset="130466">6830 2549 5734,'-10'-5'0,"3"0"0,22-1 0,-4 1 0,27 5 0,-3 0 0,22 10 0,2-4-193,-26 1 0,0 1 193,0 0 0,0-1 0,0 1 0,0 0 0,0 4 0,1 2 0,2-2 0,1 2 0,0 3 0,1 2-410,7-1 1,0 0 409,1 5 0,0 0 0,0 0 0,0 1 0,2 3 0,2 3 0,-10-3 0,1 2 0,-1 0 0,9 4 0,1 3 0,-3 3 0,2 4 0,-3 1 0,-10-8 0,-2 0 0,-2 0-328,1 1 1,-2 1 0,-1-1 327,8 17 0,-4-3 0,-8-12 0,-4-1 0,-8 1 0,-1 0 0,7 2 0,-1 1-2,-10-4 1,0 2 1,11 19 0,-1 0 0,-13-18 0,1 1-99,8 17 1,-1 0 98,-9-22 0,-1-1 0,0 5 0,1 0 0,3-4 0,-1-1 0,-3 5 0,1 0 0,3-5 0,1 1 0,-1 22 0,0 1 0,1-17 0,-1 1 0,0 14 0,0 3 0,5 2 0,-2-2 0,-5-14 0,-1-1 0,6 18 0,0 1 0,-5-1 0,-3-3 0,2-12 0,0 0 0,-1 14 0,-1-2 0,-3-19 0,0-1 0,0-2 0,0 0 0,0 2 0,0-1 0,0-3 0,0 0 0,0 1 0,0 1 0,-4-3 0,1 0 0,2-2 0,0 0 0,-14 28 502,6-1-502,0-9 0,-6 5 0,6-6 0,-2-11 0,-2 0 0,-5 23 0,6-26 0,0 2 0,0 0 0,0 0 0,-14 18 0,14-20 0,-2 2 0,-7 5 0,-4 0 0,1 1 0,-3 2 0,3-4 0,-2 3 0,1-2 60,-6 9 1,1-2-61,-2 2 0,2-2 0,8-14 0,1-1 0,1-2 0,-2-1 0,-2 1 0,0-1-51,4-5 1,-2 1 50,-9 11 0,-2 0 0,6-11 0,0-1 59,-5 7 1,0 0-60,8-10 0,-1 1 0,-11 8 0,0 2 0,12-10 0,0 0 0,-11 12 0,0-2 0,-7 2 0,18-15 0,-2-1 0,-23 10 54,7 8-54,-6-12 0,13 1 0,-6-3 0,8-9 904,8 7-904,1-12 118,7-2-118,1-1 482,-1-8-482,1 8 188,6-3-188,10 0 0,10-6 0,6-6 0</inkml:trace>
  <inkml:trace contextRef="#ctx0" brushRef="#br0" timeOffset="130928">7342 7768 5734,'-7'-20'0,"-2"17"0,-15 52 0,10-6 0,0 9 0,1 0-781,-2 9 1,1 0 780,1-5 0,-1 3 0,2-8 0,4-13 0,0-4 367,-9 24-367,8-12 0,2-6 0,7-17 0,14-4 0,20-14 1194,10-5-1194,13 0 0,-8 0 0,1 0 0,-1 4 0,1-2 0,-15 2 0,4-4 0,-14 0 0,1 0 0,-10-9 0,-16-7 0,-9-15 0,-15-15 0,-1-7-257,8 20 1,1 0 256,-1-1 0,1 0 0,3-2 0,0-1 0,-10-12 0,0-2 0,12 14 0,0 0 0,-12-9 0,0 2 0,5-12-183,-14 4 183,14 5 0,-6 6 0,8 5 0,-1 5 0</inkml:trace>
  <inkml:trace contextRef="#ctx0" brushRef="#br0" timeOffset="132612">6796 2539 5734,'0'34'0,"0"-1"0,8 26 0,-1-12 0,2 1-498,0-10 1,1-2 497,5 2 0,1 1 0,0 9 0,1-1 0,0-10 0,1 0 0,-1 4 0,-1-2 320,8 11-320,-8-13 164,1-1-164,0-14 0,-8-3 0,-9-18 511,-9-16-511,-15-12 0,5-24 0,-12-6-363,18 22 1,0-2 362,-3-4 0,-1-1 0,-3-16 0,0 0 0,2 12 0,1 1 0,0-6 0,1 2 0,-8-12-54,7 14 54,1 6 0,7 10 0,1 6 0,8 9 0,-7 1 721,5 4-721,17 1 0,12 0 0,14-2 0,5 0 0,-10 3 0,1-1-239,12-7 1,0 0 238,-11 5 0,-3 2 0,24-11-35,-9 2 35,-10 7 0,-14 2 0,-2 5 0,-8 5 0,-7 5 533,-1 5-533,-23 43 0,3-8 0,-2 4 0,-3 5 0,-1 2-370,7-12 1,0 0 0,0-1 369,-5 10 0,1-2 0,6 1 0,0-1-354,-7-1 1,0-1 353,7-2 0,0-1 0,-3-4 0,0-1 0,7-5 0,1 0 0,-11 26 0,13-15 0,-5-7 0,7-13 0,0-7 1056,0-5-1056,0-4 796,0-1-796,-7-4 0,5-2 0,-5-4 0</inkml:trace>
  <inkml:trace contextRef="#ctx0" brushRef="#br0" timeOffset="138325">7359 4854 5734,'9'15'0,"6"-4"0,1 9 0,10 5 0,7 3 0,7 12 0,3-8-264,-19-10 1,1 1 263,3-4 0,1 0 0,0 6 0,1 0 0,6-3 0,1-1 0,-2 4 0,-2 0 0,4-1 0,0-1 0,-4 0 0,0 1 0,11 12 0,0 2 0,-11-10 0,-1 1-267,8 11 1,-1 1 266,-14-10 0,-1 0 0,1 1 0,0 2 0,8 17 0,-2 3 0,-7-12 0,-2 2 0,6 10 0,-1 2 0,-6 2 0,-1-2 0,-3-13 0,1 0 0,-1 14 0,-1 1 0,-8-20 0,0 2 0,2 8 0,1 5 0,-2-4 0,-3-3 0,0-1 0,2 2 0,1 3 0,-2-1 0,1 9 0,-1-2 0,-2-11 0,-1 1 0,0 15 0,1-1 0,3-13 0,-1-2 0,-6-3 0,0 0 0,6 1 0,1 1 0,-7-3 0,-1 1 0,4-1 0,0 0 0,0 0 0,-1 1 0,-2 17 0,0 1 0,3-16 0,-1 0 0,-2 13 0,-2-1 0,1-18 0,0-3 0,0 1 0,0 0 0,0-2 0,0 0 0,0 32 0,0-5 0,0 0 0,0-25 0,0 0-222,1 26 0,-2-3 222,-6-2 0,5 1 0,-5-2 238,-1-4-238,7 0 0,-14-1 0,6-4 0,0 4 0,-6-4 0,6 5 0,-1-1 0,-4 1 0,5-5 0,-8 4 0,0-4 0,1 9 0,-1-3 0,1 8 0,1-23 0,-1-1 0,3-6 0,-2 0 0,-12 23 0,-1-1 0,9-20 0,1-2 54,-5 14 0,-2 0-54,5-11 0,0-1 0,-1-2 0,0 1 0,0 1 0,0 0 0,-4-1 0,2-2 0,5 2 0,1-2-141,-7-1 0,0 0 141,-11 27 0,12-30 0,-2 0 0,4 7 0,0-1 0,-21 19 0,14-14 0,1-1 0,-10 9 0,13-19 0,0-1 0,-9 15 0,-7-3 0,5-1 0,-13 4 0,13-7 0,-5 2 447,7-8-447,0 3 119,-1-13-119,1 11 139,0-10 0,15-7 0,3-7 0</inkml:trace>
  <inkml:trace contextRef="#ctx0" brushRef="#br0" timeOffset="138917">7425 10683 5734,'-9'3'0,"1"9"0,1 19 0,5 10 0,-9-7 0,0 2 0,7 22 0,-7-25 0,0-1 0,10 13 0,-7-22 0,8 6 0,0-18 0,0 4 0,8-9 0,37 7 0,-4-10 0,23 6 0,-9-9 0,-11 0 0,6 0 0,-10 0 0,-6 0 0,-9 0 0,-1 0 0,-15-9 0,-9-3 0,-16-13 0,-10-6 0,-7-10 0,-7-11-571,11 4 1,1-3 570,1 11 0,0-1 0,-5-17 0,0 1 0,7 17 0,0 2-211,4-1 0,0 1 211,0 6 0,2 1 0,-7-26 0,2 16 0,8 10 0,-1 10 0,1 6 0,-1 14 0,0 2 0</inkml:trace>
  <inkml:trace contextRef="#ctx0" brushRef="#br0" timeOffset="140508">7293 4843 5734,'0'51'0,"7"6"0,-6-19 0,0 1-820,6 7 0,0 1 820,-6 5 0,0 1 0,7 1 0,-1 1 0,-6-1 0,0 0 0,6-4 0,1-1 0,-8-2 0,1-1 32,7-4 1,-1-2-33,-6-5 0,0-2 369,6 28-369,-7-19 0,0-1 0,0-33 824,0-6-824,-7-32 0,-2-7 0,-8-19-164,9 21 0,0-2 164,0-4 0,-1-2 0,-3-6 0,0 0 0,3 2 0,0 0 0,-7-2 0,1 1 0,5 3 0,1 1 0,-3 0 0,0 1 0,4 3 0,0 2-99,0 3 1,-1 2 98,-7-28 0,-1 19 0,8 6 0,2 6 0,7 13 696,0-3-696,0 10 211,0 0-211,14-1 0,-3 1 0,28 0 0,-11-1 0,27-3 0,-11 2 0,13-7-244,0 2 244,-6-3 0,6 4 0,-15-4 0,-9 9 0,-1 0 0,-14 2 0,-1 17 0,-10 4 0,-14 14 244,5 14-244,-13 3 0,6 18-564,-3-8 0,0 3 564,3-8 0,0 1 0,1-4 0,-1 1 0,2-1 0,-2 7 0,1-1-402,3 3 1,1 0 401,-3-5 0,-1 2-148,5-6 1,0 3 0,0-2 147,-2 8 0,1-1 0,0 2 0,1-2 0,3 11 0,-8-33 0,6-6 973,-5-9-973,7-1 855,0-4-855,-7-6 545,-3 0-545,-6-10 0,7 0 0,-6-6 0,13 1 0,-5 0 0,7-1 0,-7 6 0,-3-5 0,-6 5 0</inkml:trace>
  <inkml:trace contextRef="#ctx0" brushRef="#br0" timeOffset="149674">22920 12378 5734,'-41'0'0,"1"0"0,-15 0 0,-1 0 0,47-5 0,18-5 0,39-6 0,-5 0 0,10-2 0,0-1-1177,-1 2 1,2 0-1,4-1 1177,-8 3 0,4-1 0,2-1 0,1 0 0,-1 1-345,1-1 1,0 1-1,0 0 1,1-1 0,2 1 344,-5 2 0,0 0 0,2 0 0,0 0 0,2 0 0,0 0-69,-4 2 0,0-1 0,0 1 0,2-1 0,1 1 0,2-1 1,4 0 68,-10 2 0,3 0 0,2 0 0,2 0 0,1 0 0,0-1 0,1 1 0,-1 0 0,0 1 0,-2-1 0,-3 2 0,4-1 0,-2 0 0,-1 1 0,-2 0 0,1 0 0,0 1 0,1-1 0,2 0 0,2 0 0,-1 0 0,2 0 0,2 0 0,2-1 0,0 1 0,0-1 0,0 1 0,-1 0 0,-2 0 0,-2 1 0,-2 0 0,5 0 0,-3 0 0,-2 1 0,0 0 0,-2 1 0,1-1 0,-1 1 0,1-1 0,1 1 0,-1 0 0,0 0 0,0 0 0,0 0 0,-1 0 0,1 1 0,-1-1 0,5 0 0,1 0 0,-1 0 0,0 0 0,-1 0 0,0 0 0,0 1 0,-3-1 0,0 1 0,-1 0 0,0 0 0,0 0 0,-1 0 0,0 0 0,5 0 0,0-1 0,-1 1 0,0 0 0,-2 0 0,0 0 0,4 0 0,0-1 0,-2 1 0,-1 0 0,0 0 0,6-1 0,-1 1 0,-2 0 0,-2 0 0,8-2 0,-3 0 0,-3 1 0,-8 2 0,-3 1 0,-2-1 0,9-3 0,-3-1 0,-9 3 0,-4 0 0,-8-1 0,-3 1 0,17 0 2092,-16-5-2092,-9 9 2027,-7-3-2027,-1-1 1145,-7 9-1145,6 1 470,-13 16-470,13 15 0,-6 15 0,-2-17 0,2 5-602,1 9 1,2 7-1,-2-1 602,-3-7 0,-1 0 0,1 2-465,2 3 0,1 3 0,0 1 0,-1-3 465,0 9 0,-1-3 0,1 2 0,2 2 0,0 1 0,0 1 0,0-2 0,0 1 0,0 0 0,0 0 0,1 0 0,-2-1 0,-1-5 0,-1 0 0,1 3 0,0-3 0,2 4 0,-1-1 0,-1-3 0,-2-2 0,-1-4 0,1 3 0,0-4 0,1 3 0,0-1 0,0-5-100,4 13 0,0-2 100,-2-8 0,2 3 0,-1-4 0,3 3 0,0-2-220,2 15 1,-1-4 219,-7-27 0,0-2 0,9 29 1210,-1-15-1210,1-3 2022,-8-16-2022,-2-3 287,1-10-287,-6-4 699,5-1-699,-7 0 86,-7-4-86,-10 3 0,-9-3 0,-7 4 0,-7-4 0,-2 3 0,-15-3-204,-2 4 204,5-3 0,-2 1-515,10 0 0,0 0 515,-18 1 0,-1-2 0,8 1 0,0-1-608,-1 1 0,-1-1 608,13-1 0,-1-1 0,0 0-446,-2 1 1,0-1 0,-2 0 445,-2 2 0,-1-1 0,-4 1 0,-3-1 0,-4 1 0,-1-1 0,2 0 0,11-1 0,2-1 0,0 1 0,-3 0-303,1-1 1,-2 1-1,-2 0 1,2 0 0,3 0 302,-16 0 0,3 0 0,0 0 0,-1 0 0,0 0 0,-1 1-109,16-2 0,0-1 0,-1 1 0,0 1 109,1-1 0,-1 1 0,0 1 0,0-2 0,-2 1 0,1-1 0,-1-1 0,0 1 0,-2 0 0,1 0 0,-1 0 0,0 0 0,2 2 0,0 0 0,0 1 0,0-2 0,-2 0 0,0-1 0,1 0 0,-1 1 0,2 1 0,0 2 0,1 0 0,-1 0 0,2-3 0,0 0 0,0 0 0,1 1 0,0 2 0,1 1 0,-1 0 0,-3 0 0,0-2 0,-3 0 0,-1 0 0,-1 1 0,0 0 0,-2 1 0,0 0 0,-1 1 0,0 0 0,0-1 0,0-1 0,-1 0 0,1-1 0,1 0 0,0 1 0,3-1 0,1 0 0,0 0 0,2 0 0,3-1 0,-17 1 0,5 0 0,0 0 0,2 0 0,1 0 0,0-1 0,0 0 0,1-1 0,-1 0 0,4 0 0,-1 0 0,1 0 0,-1 0 0,0 0 0,1 0 0,2 0 0,1 0 0,-4 1 0,-3 1 0,-4 1 0,-1 0 0,4-1 0,-3 1 0,2-1 0,-2 1 0,4 0 0,-3-1 0,1 1 0,3-1 0,1 0 0,4 0 0,-3 0 0,1-1 0,-2 0 0,-1 1 0,4-1 0,-1 1 0,3 1 0,-2-1 0,2-1 0,-4 1 0,2-1 0,3 0 0,4 0 0,3-1 0,0 0 0,-1 2 0,-1-1 0,1 1 0,0-2 0,1 0 0,0 1 0,-17 4 0,1 0 214,0-2 1,1 1-215,6 0 0,1 1 0,0-2 0,2 0 0,5 0 0,2 0 0,3 0 0,1-1 489,4-2 0,1 0-489,-23 6 0,9-1 0,10-4 1735,14-2-1735,2-4 1286,15-9-1286,2-2 1060,14-19-1060,-5-2 0,5-5 0,1-4 0,-7 7 0,-1-1-291,4-17 1,0-2 290,-4 7 0,0-3 0,0-6 0,0-6 0,0 2-607,-2 8 0,-1 2 1,0-4 606,3 2 0,0-3 0,0-1 0,-1 4 0,-4-4 0,-1 3 0,2 1 0,3 0 0,1 0 0,-1 1 0,-3 3 0,-2 2 0,1 0 0,5-20 0,-1 3-343,-7 8 0,1 1 343,6 2 0,0 2 0,-6 7 0,-1 2 0,8 2 0,-2 1-52,-5 4 0,0 1 52,5-24 0,-5 1 0,-1 4 0,6 5 0,-12 1 0,12 5 598,-13 4-598,6 1 1774,0 10-1774,-6-13 910,13 19-910,-5-13 155,0 22-155,5-4 0,-6 0 0,1 3 0,5-7 0,-5 7 0,7-3 0,14 10 0,5-5 0,29 5 0,0-8 0,7-3-816,1 2 1,3-1 815,-4 1 0,3-2 0,0 0-591,-2 1 0,0 0 1,5-1 590,-6 3 0,6 0 0,2 0 0,-1-1 0,-2 2-536,3-1 1,-2 0-1,1 0 1,2 0 535,-10 3 0,3-2 0,1 1 0,0 0 0,-1 0 0,-5 2 0,8-1 0,-4 0 0,-2 2 0,0-1-48,-1 1 1,-1 0 0,-1 1 0,-1-1 47,12-1 0,-1 1 0,-2 0 0,-7 2 0,-2 1 0,-1 0 0,18-3 0,-4 1 0,-15 1 0,-4 2 0,-6 0 0,-2 2 0,21-3 0,-22 5 776,3-4-776,-20-2 2410,-1-4-2410,-10-1 2029,-7 1-2029,0 0 519,0-1-519,0 1 0,0 13 0,0 4 0</inkml:trace>
  <inkml:trace contextRef="#ctx0" brushRef="#br0" timeOffset="151250">21034 14114 5734,'24'0'0,"2"-4"0,7-2 0,7-5 0,5-2 0,-5 2 0,2-1-592,0-1 0,2-1 0,1 1 592,-2 0 0,0 1 0,1 0-843,2-2 1,1 0-1,2 1 843,4-1 0,3 0 0,0 0 0,4-1 0,1-1 0,0 1-361,1 1 0,0 0 0,5 0 361,-13 1 0,4 0 0,2 0 0,-1-1 0,-3 2 0,-1 1 0,-3 2 0,-1-1 0,4-1-70,-2 0 1,2-1-1,2-1 1,-3 1 0,-3 2 69,8-2 0,-4 3 0,4-3 0,-2 0 0,5-2 0,-1-1 0,-3 2 0,4 1 0,-2 1 0,2-1 0,-2-1 0,4-1 0,-1-1 0,-4 3 0,2 0 0,-4 2 0,0 0 0,3-3 0,1-1 0,0 0 0,0 3 0,-1 1 0,1-1 0,-3-2 0,0-1 0,0 1 0,-1 3 0,0 2 0,2-1 0,-9-2 0,2-1 0,-1 1 0,-2 1 0,3 3 0,-2 1 0,1-1 0,8-3 0,1-2 0,-5 1 93,1 3 1,-3 0-94,-1-2 0,2-1 0,-7 3 0,2 0 0,-2-1 0,12-4 0,0 0 106,-9 3 1,3-1 0,-3 1-107,5-6 0,-2 1 0,3 2 0,2-1 0,-6 0 0,3-1 0,-2 1 0,7 1 0,1 0 0,-8 1 0,2-2 0,-5 1 0,-2 2 0,-4 2 0,1-2 0,0 1 562,-4 2 1,1 0-563,-1-2 0,0 0 0,1 2 0,-1 0 0,-3-2 0,-1 0 0,4 2 0,-1 0 0,-2-2 0,-1 0 0,1 2 0,0 0 0,2-2 0,1-1 0,-3-1 0,-1-1 0,0 2 0,1 0 0,3-1 0,-1-1 0,-6 2 0,0 1 0,7 0 0,-1 0 0,-6-3 0,0 0 0,6 2 0,1 1 0,-3-3 0,-1 0 0,0 3 0,1 0 0,7-1 0,-1 1 0,-6 0 0,1-1 0,6-2 0,0 1 0,-4 3 0,1 1 0,3-4 0,0 0 0,-7 3 0,1 2 0,5-4 0,0 1 0,-6 2 0,-1 0 0,1-2 0,0 0 0,-2 5 0,1-1 0,0-4 0,0 0 0,23-1 0,-24 1 0,0 0 0,23-6 1240,0 0-1240,-27 6 0,0 1 0,19-3 0,-19 3 0,1-1 0,18-6 0,6-1 0,-7-2 0,-15 9 0,1-1 0,19-11 0,-22 12 0,-1 0 778,8-5-778,-7 0 1184,-7 3-1184,-2-3 564,-8 10-564,1 0 336,-1 5-336,1-4 0,-1-2 0,8-5 0,-5-3 0,19-3 0,-17 1 0,2 1 0,-8 5 0,-28 4 0,2 2 0,-29 13 0,-2 2 0</inkml:trace>
  <inkml:trace contextRef="#ctx0" brushRef="#br0" timeOffset="152170">24590 11675 5734,'7'-10'0,"2"13"0,8 9 0,-8 28 0,6 13 0,-10-14 0,-1 3-1057,4 6 1,0 3 1056,1 10 0,-1 2-413,-3-17 0,1 1 0,-1 0 413,3 4 0,0 1 0,0 0 0,1 0 0,-1 1 0,1 3 0,0 0 0,2 4 0,-1 1 0,1-4 0,0 3 0,0-4 0,1 6 0,-1-7 0,0 3 0,0 3 0,1 0 0,-1-3 0,0 3 0,-1-2 0,1-1 0,1 4 0,0-2 0,1 3 0,1 1 0,-1-1 0,-1-3 0,-2 3 0,-1-2 0,-1-2 0,2 0-451,1 0 1,2 0-1,-1-2 1,-2-3 450,-4-3 0,0-4 0,0 1 0,4 0 0,1 0 0,-1-1-251,0 17 0,-1-3 251,3-3 0,-1-2 0,-2-6 0,-1-2 0,0-8 0,1-2 0,-1-4 0,0-2 562,9 16-562,-8-13 1026,-2 0-1026,1-22 764,1-17 1,0-20-1,-2-22 1</inkml:trace>
  <inkml:trace contextRef="#ctx0" brushRef="#br0" timeOffset="152774">26938 11427 5734,'16'3'0,"-6"14"0,-4 21 0,-2 17 0,0-1 0,1 4 0,0 4-1010,-3-9 0,0 6 0,0 1 0,1-3 1010,2 3 0,0-3 0,-1 1 0,-2 5 0,-3 2 0,2-1 0,2-15 0,1 0 0,0 2 0,0 2 0,-2 4 0,0 3 0,-1 3 0,1-2 0,0-3 0,2 0 0,0-4 0,0 1 0,1 3-249,-2-1 0,0 3 0,0 1 0,1-1 0,-1-5 249,2 11 0,1-5 0,0 3 0,-1-1 0,1 3 0,1-1 0,-1-4 0,0 1 0,0-4 0,0 2 16,0-6 1,0 3 0,0-1 0,0-6-17,2 10 0,0-6-134,0-3 0,1-4 134,-1-10 0,0-2 0,2 22 1355,-3-16-1355,-7-10 521,-15-15 0,-3-20 0,-15-14 0</inkml:trace>
  <inkml:trace contextRef="#ctx0" brushRef="#br0" timeOffset="153556">22374 12347 5734,'7'-10'0,"2"8"0,8 4 0,-1 17 0,1 7 0,-5 7 0,0 3 0,-3-3 0,0 2-469,3 17 0,0 2 469,0-3 0,0 1-607,-3 7 1,0 2 606,-1-17 0,1 1 0,-2 0 0,-1 0 0,-1 1 0,1 3 0,-1 4 0,1 4 0,0 1 0,1-3 0,1 5 0,1-3 0,-1 4-424,-1-3 0,-1 4 1,1 0-1,-1-4 424,2 0 0,0-3 0,0 3 0,-2 2 0,0 4 0,0 0 0,0-4 0,2 0 0,1-4 0,0 4 0,-3-2 0,0 3 0,1 0 0,-1-5 0,2-4 0,1-5 0,-2 0 0,-1 0 0,-1 0 0,1-1 0,5 17 0,2-2 0,-4-6 0,0-2-170,3-8 1,0-1 169,-4-5 0,0-2 0,9 21 611,-8-12-611,6-15 999,-13-10-999,5-16 2032,-7-10-2032,-7-16 543,-2-15-543,-8-11 0,5 15 0,0-2 0,-1-3 0,0 0 0</inkml:trace>
  <inkml:trace contextRef="#ctx0" brushRef="#br0" timeOffset="154490">21828 12895 5734,'-26'4'0,"-5"7"0,13 14 0,-6 7 0,0 14 0,6 1 0,1 9 0,10-3 0,7 3 0,0-9 0,7-5 0,2-11 0,15-6 0,2-9 0,14-6 0,3-5 0,-1-10 0,6-5 0,-13-6 0,-2-9 0,-10-2 0,-6-27 0,-8 13 0,-9-23 0,-24 3 0,4 10 0,1 23 0,0 1 0,0-4 0,-12 11 0,5 5 0,0 9 0,3 1 0,6 10 0,1 1 0,-1 9 0,8 1 0,1 9 0,8 1 0</inkml:trace>
  <inkml:trace contextRef="#ctx0" brushRef="#br0" timeOffset="155009">23316 12595 5734,'0'-10'0,"0"18"0,0 9 0,8 47 0,1-2-390,-1-19 1,0 0 389,-3-7 0,0 1 0,2 8 0,0 0 0,3 19 94,-2-27 1,0-1-95,1 10 0,-1-17 0,-1-5 0,-5-29 0,5-11 147,-7-6 1,0 2-1,0 5 1</inkml:trace>
  <inkml:trace contextRef="#ctx0" brushRef="#br0" timeOffset="156074">25532 12150 5734,'-27'42'0,"-3"-1"0,21 10 0,0 2-571,2 9 571,7 0 0,7-10 0,2-1 0,8-14 187,7-11-187,9-11 94,2-10-94,12-15 0,-4-1 0,-1-19 0,-2 3 0,-14-14 0,-2 5 0,-8-15 0,-6 3 0,-19 4 0,-4-1 0,-9-14 0,-14 6 0,-6 3-351,-5 8 351,15 14 0,-1 3 0,-15 9 279,14 6-279,-7 5 0,15 5 0,3 9 0,13 7 0,3 15 0,7 11 0,0 5 0</inkml:trace>
  <inkml:trace contextRef="#ctx0" brushRef="#br0" timeOffset="156586">27566 11665 5734,'8'-11'0,"1"10"0,0 7 0,6 24 0,-13 8 0,5 6 0,0 5 0,-5-14 0,-2 1-191,3 14 0,1 0 191,0-16 0,0-2 0,-2 21 0,5-2 0,0-14 0,-5-11 0,13-2 0,-6-17 95,0-2 1,-9-16-1,-9-5 1</inkml:trace>
  <inkml:trace contextRef="#ctx0" brushRef="#br0" timeOffset="158704">6995 5288 5734,'16'16'0,"16"3"0,10-2 0,-7-5 0,3 1-2696,10 0 0,4 0 2696,-10 0 0,2 1 0,2-1 0,7 2 0,2-2 0,2 2-86,-9-3 1,2 1-1,0 0 1,1 1 85,2-1 0,1 1 0,0 0 0,2 1 0,3 1 0,0 0 0,1 1 0,0 0 0,-1 0 0,-1-1 0,2 3 0,4 3 0,-15-3 0,4 3 0,3 1 0,1 3 0,0-1 0,-1 1 0,-2-2 0,-4-1 0,9 4 0,-5-3 0,-1 1 0,1 1 0,5 4 0,-9-3 0,4 3 0,3 2 0,2 1 0,-1 1 0,0 0 0,-3 0 0,-4-2 0,-6-2 0,4 4 0,-7-1 0,-2-2 0,-1 2 0,2 2 0,3 1 0,1 2 0,1 2 0,-2 1 0,-1-1 0,-4-1 0,5 9 0,-4-1 0,-3 1 0,0 1 0,2 2 0,-2 2 0,0 1 0,-1 0 0,-7-9 0,-1 0 0,0 1 0,-1 0 0,1 0 0,5 10 0,0 2 0,0-1 0,0 0 0,-7-11 0,0-1 0,0 1 0,1 1 0,0 1 0,2 1 0,0 2 0,1 2 0,1-1 0,-2-1 0,0-2 0,-1 0 0,-1-3 0,-1-1 0,1 1 0,1 2 0,5 7 0,1 4 0,0 0 0,0-2 0,-2-4 0,-2-2 0,-1-4 0,-1-1 0,1 1 0,1 2 0,1-1 0,0 1 0,0 0 0,-2-1 0,0 0 0,1 0 0,-1 1 0,3 2 0,1 1 0,0-1 0,0 1 0,-1-3 0,1 1 0,0-1 0,1 0 0,1 1 0,1 0 0,1 0 0,4 1 0,-5-9 0,3 2 0,2-1 0,1 1 0,-1-1 0,-1-3 0,0 1 0,-1-3 0,0 0 0,1 0 0,2 0 0,0 0 0,2 0 0,2 1 0,0 0 0,-2-3 0,-1-2 0,6 4 0,-2-3 0,0-2 0,1 0 0,0-1 0,2-1 0,-1 0 0,0-1 0,-1-1 0,0 0 0,0-1 0,-1 0 0,0-2 0,0-1 0,0 1 0,4 0 0,0 0 0,3 1 0,2 1 0,2 0 0,0 2 0,-2-1 0,2 2 0,0 0 0,2 1 0,-1 0 0,1-1 0,-7-4 0,0 0 0,1 0 0,0-1 0,0 1 0,-1 0 0,-1-1 0,5 4 0,0 0 0,-1 1 0,-1-2 0,-1-1 0,-2-1 0,9 3 0,-2-1 0,-3-3 0,-3-2 0,-2-3 0,-4-2 0,4-2 0,2-1 0,4 0 0,1-1 0,-4-2 0,3 0 0,-3-2 0,3-1 0,-3-1 0,3-1 0,0-1 0,-3-1 0,0-1 0,-3-2 0,0-2 0,2 0 0,-1-1 0,1-1 0,0 2 0,-1-1 0,1-1 0,4 0 0,0 0 0,0-1 0,-3 0 0,-1 1 0,0-2 0,2-1 0,0-1 0,0-1 0,0 1 0,0 0 0,-1-1 0,-1 0 0,-1-1 0,1-1 0,0 2 0,-1-1 0,1 0 0,-1 0 0,0 0 0,0 0 0,-2 0 0,0 0 0,-1 0 0,-4 0 0,0 0 0,-1 1 0,18-3 0,-1 2 0,-6-1 0,-3 1 0,-9 3 0,-2 2 181,0-1 1,-1 1-182,26 2 0,-29 0 0,0 0 0,23 0 0,-3 0 2412,-9 0-2412,9 0 0,-11 5 0,16 1 1469,-27 0-1469,13 7 1151,-13-6-1151,-2 8 339,-9-9-339,7 12 0,-11-10 0,19 12 0,-21-5 0,14 1 0,-14 4 0,6 1 0,-8 4 0,1 2 0,7 8 0,-6 2 0,-2-6 0,-1 2 0,-1 4 0,-2 1-154,1-2 0,0-1 154,3 3 0,-1-2 0,3 6 0,-2-8 0,0 1 0,2 12-27,-6-14 0,0-1 27,5 9 0,6-4 0,-4-2 0,12-4 0,-13 0 0,6-4 0,-7-2 0,-1-4 0,8 4 306,-5 1-306,12 1 56,2 12-56,-6-15 0,5 10 0,-1-4 0,-3-11 0,5 5 0,13-9 0,-17-9 0,19 4 0,-1-10 0,-10 0 0,4 0 0,-10 0 0,-13 0 0,6 0 0,-7 0 0,-1 4 0,1-3 0,-1 9 0,1-9 0,-1 3 0,1-4 0,-1 0 0,1 0 0,-1 0 0,1 0 0,0 0 0,-1 0 0,1 0 0,-1 0 0,1 0 0,-15 0 0,-4-4 0,-15-2 0</inkml:trace>
  <inkml:trace contextRef="#ctx0" brushRef="#br0" timeOffset="159194">20042 12740 5734,'0'19'0,"8"-2"0,8 13 0,10-8 0,14 8 0,10-13 0,1 7 0,6-17 0,-7 7 0,-8-13 0,-1 4 0,-16 4 0,-8 2 0,-10 15 0,-36 23 0,7-3 0,-1-14 0,-2 1 0,0 3 0,2-2 0,-6 18 0,8-22 0,3 0 0,9 5 0,2-4 0,7 10 0,0-17 0,0 4 0,7-22 0,-5 3 0,5-12 0,-7 2 0,0-23 0,-15-27 0,4-5-247,0 15 1,-1-3 246,-4-17 0,0-2-529,6 11 0,0-1 529,2 8 0,-1-2 0,2 4 0,3-2 0,1 3-161,-1-5 0,1 3 161,-7-14 0,-14 9 0,6 35 0,-6 14 0</inkml:trace>
  <inkml:trace contextRef="#ctx0" brushRef="#br0" timeOffset="160509">7111 11479 5734,'45'-5'0,"0"-1"0,10 3 0,4 1 0,-14 0 0,2 0 0,2 1-1887,9 3 0,3 2 0,2-1 1887,-9 0 0,1-1 0,1 1 0,1 1 0,4 2 0,1 1 0,1 1 0,1 1-15,-9-3 0,1 1 1,1 0-1,-1 0 1,1 2 14,2 2 0,1 0 0,-1 2 0,1 0 0,0 0 0,2 1 0,1 1 0,0 0 0,0 2 0,0 0 0,-8-1 0,0 2 0,0-1 0,0 2 0,0 0 0,1 0 0,1 1 0,1 1 0,0 1 0,0-1 0,0 2 0,0 0 0,1 1 0,-1 1 0,0 1 0,0 0 0,0 1 0,0 0 0,1 0 0,-1 1 0,0 1 0,0 0 0,-1 0 0,1 0 0,-2 0 0,-1 1 0,0 0 0,0 1 0,0-1 0,-1 2 0,-1-1 0,0 0 0,0 1 0,-1 0 0,0 0 0,-1 0 0,1 0 0,-1 0 0,1-1 0,-1 1 0,-1 1 0,-1-1 0,-1-1 0,-2 1 0,0 0 0,-1 0 0,1 0 0,-1 1 0,10 6 0,-1-1 0,1 2 0,-2-1 0,0 0 0,-4-2 0,0 1 0,-1-1 0,-1 0 0,1 1 0,0 0 0,0 0 0,0 1 0,0-1 0,-1 0 0,-3-2 0,-1 1 0,1-1 0,-2 0 0,2 0 0,-2-1 0,0 0 0,0 0 0,1 0 0,1 1 0,-1-1 0,1 2 0,1 0 0,1 0 0,-2-1 0,-2-2 0,10 7 0,-4-1 0,1-2 0,3 1 0,-3-3 0,3 0 0,0 0 0,0-1 0,-4-3 0,-2-3 0,-3-1 0,-1-2 0,2-2 0,15 4 0,2-2 0,1-1 0,-16-5 0,1-1 0,1 0 0,0-1 0,0-3 0,0-2 0,1-1 0,4 0 0,4 0 0,4 0 0,2-1 0,0 0 0,-4-1 0,4-1 0,-3 0 0,0-2 0,4 1 0,-1-1 0,3-1 0,2 0 0,-2-1 0,-2 1 0,-1-1 0,-4 0 0,2-1 0,4 1 0,-6-1 0,5 1 0,2-1 0,0 0 0,-1 0 0,-3 1 0,-1-1 0,-3 0 0,-1 1 0,2-1 0,2 2 0,0-1 0,4 1 0,2 0 0,-2 0 0,-1 0 0,-4-1 0,8 1 0,-5-1 0,-1 0 0,0 1 0,-1 0 0,0 1 0,-1-1 0,-1 0 0,-2-1 0,-1-1 0,0 0 0,-1-1 0,-1 0 0,0 0 0,-1-1 0,-1 0 0,13 1 0,-1-2 0,-2 0 0,-4 0 0,-2-1 0,5-1 0,-7 0 0,6-1 0,1 0 0,-2 0 0,-5 0 0,6 0 0,-5 0 0,3-1 0,5-2 0,6-1 0,-2-1 0,-9 1 0,3-2 0,-6-1 0,-1-6 0,-1 0 0,-3 2 0,-1-1 0,-2-3 0,-2-1 0,-7 2 0,-1 0 0,-3-2 0,-4 0 0,13-13 1152,-3 5-1152,-14 0 2142,-2 10-2142,0-8 1823,1 12-1823,8-13 617,0 19-617,1-8 0,21 13 0,-9-4 0,3 5 0,-10 0 0,-21 5 0,6 0 0,0 6 0,-6-1 0,6-4 0,-7 3 0,7-8 0,-6 8 0,6-8 0,-8 4 0,-21-5 0,1 0 0,-20 0 0,8 0 0</inkml:trace>
  <inkml:trace contextRef="#ctx0" brushRef="#br0" timeOffset="160964">19496 14486 5734,'17'0'0,"7"9"0,2 8 0,14 9 0,2 10-732,8 5 732,-25-18 0,0 1 0,0-1 0,-1 1 0,18 27 0,-1-9 101,-15-1-101,5 0 154,-13 5-154,-8-9 0,-3 1 0,-7 25 0,-3-10 0,-3 1 0,-5-13 0,-2 0 0,-3 17 0,-1-4 0,-11 0 369,-11-41-369,21-50 0,2-16 0,1-5 0,5 20 0,1-1-285,3-13 1,0-8 0,2 2 284,1 8 0,0 2 0,2-1 0,0-2 0,1 1 0,1 1 0,-1-16 0,0 5 0,0 23 0,0 3-175,0-19 0,0 8 0,0 9 0</inkml:trace>
  <inkml:trace contextRef="#ctx0" brushRef="#br0" timeOffset="161901">21630 14362 5734,'-17'-5'0,"1"0"0,-1 14 0,1 12 0,-8 11 0,5 18 0,-5 12-540,21-6 1,5 3 539,-3-12 0,3-1 0,8 15 0,4-2-234,1-21 1,3-4 233,6-4 0,2-2 0,25 13 0,-19-28 0,1-5 0,26-8 0,-26-8 0,0-5 0,-3-4 0,-2-3 0,-1-4 0,-4-4 0,0-2 0,-6-6 0,-8-20 0,-6-3 0,-2 13 0,-4-1 0,-9-3 0,-5-4 0,-2 6 0,-3 9 0,-2 3 0,-7-11 0,-2 5 0,-17 5 0,8 12 0,-6 15 0,20 10 0,5 15 256,15 7 0,8 13 0,0 2 0</inkml:trace>
  <inkml:trace contextRef="#ctx0" brushRef="#br0" timeOffset="162369">23333 14207 5734,'-9'-16'0,"-6"1"0,6 9 0,0 11 0,-6 11 0,6 20 0,-8 11 0,8 15-354,8-26 1,2 0 353,1 0 0,5 2 0,13 12 0,6 0 0,-4-15 0,2-2 0,11 5 0,4-5 0,-4-13 0,3-6 0,14-10 0,1-6 0,-11 2 0,-1-7 0,14-17 0,-8-10 0,-25 7 0,-7-4 0,0-13 0,-8-2 0,-12 6 0,-6 2 0,-4-2 0,-3 2 0,-2 0 0,-3 3 0,-4 3 0,-3 2 0,2 5 0,-2 3 0,-29-9 0,-6 16 22,14 20 0,1 6 0,10 10 0</inkml:trace>
  <inkml:trace contextRef="#ctx0" brushRef="#br0" timeOffset="163013">25830 13804 5734,'0'-21'0,"0"1"0,0-1 0,7 28 0,10 30 0,1 19-148,-3-19 1,1 2 147,0 6 0,2-1 0,-1-13 0,0-2 0,0 12 0,0-4 0,6-5 73,-6 7-73,-1-16 0,-6 3 0,4-16 0,-12 4 0,13-7 55,-6 8 1,8-10-1,-1 0 1</inkml:trace>
  <inkml:trace contextRef="#ctx0" brushRef="#br0" timeOffset="163469">28129 13122 5734,'0'-31'0,"0"-9"0,0 16 0,0 9 0,0 35 0,-1 17 0,2 6 0,2-8 0,1 1-277,0 18 1,1 1 276,-1-17 0,1-3 0,3 4 0,-1-1 0,-3-3 0,1-2 0,6 3 0,2-1 0,5 24 0,-1-17 0,-10-13 0,-14-23 0,-2-6 0,-8-6 0</inkml:trace>
  <inkml:trace contextRef="#ctx0" brushRef="#br0" timeOffset="168284">28575 11737 5734,'0'-10'0,"0"-1"0,0 1 0,0 0 0,0-1 0,0 1 0,7 0 0,3-5 0,6-1 0,8-10 0,9 5 0,9-9 0,8 3 0,-5 7 0,4 0-398,-12 3 0,1 1 398,17-2 0,2 0 0,-11 3 0,-2 0 0,-5 7 0,-1-1-259,6-3 1,0 0 258,-6 6 0,0 1 0,-1-5 0,1 0 0,2 4 0,1 1 0,-3-1 0,-1 1 0,4 2 0,1 2 0,-1 0 0,1 2 0,-1-2 0,0 2 0,0 1 0,1 0 0,3 1 0,0 0 0,-3 2 0,1 0 0,2 0 0,0 1 0,-4-1 0,0 0 0,-1 2 0,3 1-78,2 1 1,4 0 0,-2 3 77,10 6 0,-2 2 0,-10-6 0,0 2 0,-4 1 0,-2 5 0,-6 2 0,14 17 0,-19 10 0,-5-8 0,0 3 0,-8-6 0,-3 1-1101,6 15 0,-2 2 1101,-7-13 0,-2-1 0,-2 2 0,-3 1-34,-1 4 1,-2 0 33,-1-1 0,-3 0 0,-2 4 0,-2 0 0,-3-2 0,-2-1 0,-5 1 0,-3 0 0,-1-3 0,-3 0 0,-1 2 0,-5 1 0,-2-9 0,-5 2 0,2-3 0,-5 10 0,-1-1-182,4-9 0,-2 0 0,2-2 182,-2 0 0,-1-2 0,6-6 0,-3 0 0,2-1 0,-6 4 0,-4-2 0,-8 0 0,-6 2 0,6-6 0,13-6 0,1-3 0,-1-2 0,-2 1 0,7-3 157,2 4-157,-11-8 2047,34 2-2047,-3-18 772,46-11-772,-9-8 0,5-3 0,-1-2 0,-5-3 1384,3-12-1384,-17 27 0,-14-4 0,-3 13 0,-6-2 0,-8 23 0,-2 8 0,-7 14 0,0 10 0,7 1 0,2 5 0,15 0 0,2-1 0,14-3 0,2-7 0,15-10 0,9-15 0,10-7 0,-8-14 0,1-4 0,12-3 0,7-23 0,-38 3 0,-17-14 0,-9 4 0,-15-4 0,-9 9 0,-2 6 0,-13 10 0,6 11 0,-1 10 0,3 6 0</inkml:trace>
  <inkml:trace contextRef="#ctx0" brushRef="#br0" timeOffset="169870">29104 13618 5734,'17'-4'0,"-1"-2"0,1 0 0,-1-3 0,1-1 0,-8-2 0,-2-3 0,-7 5 0,0-10 0,0 3 0,0-27 0,0 10 0,-7-17 0,-2 10 0,0 0 0,-6-5 0,13 3 0,-5-3 0,-1 5 0,7 4 0,-7-3 0,8 8 0,0 1 0,-7-8 0,-2 15 0,0-11 0,1 15 0,-7-15 0,4 11 0,-5-15 0,1 13 0,6-5 0,-8 0 0,1 0 0,-1 0 0,-14-14 0,4 10 0,-14-5 0,8 10 0,0 8 0,0-7 0,0 2 0,0 1 0,-8 1 0,6 4 0,-5 0 0,0 5 0,5-3 0,-6 7 0,8-3 0,0 9 0,0-3 0,0 4 0,7-1 0,2 1 0,15 1 0,-5 2 0,12-7 0,-6 4 0,1-6 0,-2 1 0,-8-5 0,1-1 0,-1 0 0,8 1 0,2 4 0,-1 1 0,6 0 0,-12-1 0,12 1 0,-5 0 0,7 13 0,0 4 0,7 18 0,2 6 0,0 11 0,2-10 0,0 1 0,0 23 0,1-20 0,0-1 0,5 7 0,-1-2 0,1-18 0,-8 2 0,6-12 0,-13-7 0,5-10 0,-7-11 0,-7-14 0,-3-2 0,-6-10 0,-1 1 0,8 4 0,-6 2 0,6 4 0,0 4 0,2 2 0,7 9 0,7-4 0,17 0 0,4 2 0,12-1 0,0 13 0,-5 1 0,6 5 0,-8 0 0,-7 5 0,-3 5 0,-13 25 0,-10-5 0,-17 19 0,-1-17 0,-21 13 0,19-16 0,-11 1 0,14-15 0,1-5 0,-1 5 0,0-4 0,1 4 0</inkml:trace>
  <inkml:trace contextRef="#ctx0" brushRef="#br0" timeOffset="177660">26260 13639 5734,'0'-11'0,"7"1"0,10-5 0,9-5 0,7-2 0,0-4 0,0 1 0,14-10 0,-10 1 0,11-11 0,-15 13 0,-7-3 0,-2 4 0,-8 4 0,1 2 0,-1 4 0,-7 1 0,6-6 0,-13-5 0,5-1 0,-7 1 0,0 6 0,0 0 0,0 3 0,0-17 0,-7 15 0,5-20 0,-13 17 0,14-4 0,-14-4 0,13 8 0,-13-4 0,6 5 0,-7-4 0,7 7 0,-6-2 0,6 6 0,-8 7 0,8-3 0,-6 0 0,6 4 0,0-4 0,-13-5 0,11 8 0,-13-12 0,7 12 0,-7-7 0,6 7 0,2-3 0,1 9 0,6 2 0,-1-1 0,-4 4 0,5-8 0,-15 3 0,5 0 0,-5 2 0,8-1 0,7 0 0,-6-1 0,6-3 0,-8 7 0,1-2 0,7 8 0,1 11 0,8 30 0,0-8 0,0 17 0,0-23 0,0 0 0,0-9 0,0 2 0,0-8 0,0 0 0,0-1 0,0-14 0,0-7 0,-7-10 0,5-9 0,-13-6 0,13-6 0,-12-4 0,12 4 0,-13 2 0,13 4 0,-5 4 0,7 2 0,0 9 0,0 1 0,7 9 0,3 2 0,13 4 0,-4-5 0,12-1 0,-5 0 0,0 2 0,-3-1 0,1 4 0,-5-3 0,5 4 0,-8 0 0,-7 4 0,-1 2 0,-8 18 0,0-1 0,0 8 0,0-1 0,0 5 0,0-6 0,-8 6 0,-1-15 0,0 1 0,-6 0 0,6 4 0,-7-8 0,-1 7 0,0-12 0,1 3 0,7-5 0,-6-4 0,13 3 0,-13-3 0,14 4 0,-14 0 0,13 5 0,-13-3 0,14 3 0,-14-10 0,13-5 0,-5-10 0,-1-6 0,-1-32 0,0 6 0,2-18 0,-1 14 0,6-10 0,-5 16 0,7-5 0,-7 20 0,5 5 0,-5 3 0,7-2 0,0 7 0,0 7 0,7 15 0,2-2 0,15 6 0,2-10 0,7-2 0,7 2 0,-5-4 0,13 0 0,-13 0 0,5 0 0,-7 0 0,0 0 0,-7 0 0,-2 0 0,-8 0 0,1 0 0,-8 5 0,-1 5 0,-16 2 0,-1 7 0,-8-3 0,1 5 0,-1 0 0,1-1 0,-1 5 0,1 2 0,-1 4 0,1-5 0,-1 4 0,1-8 0,-1 3 0,1-4 0,-1-5 0,8-1 0,-6-5 0,13 1 0,-12-6 0,12-5 0,-13-10 0,13-1 0,-5-18 0,0 6 0,5-4 0,-13 3 0,13 13 0,-5-4 0,-1 9 0,-1 6 0,-7 6 0</inkml:trace>
  <inkml:trace contextRef="#ctx0" brushRef="#br0" timeOffset="185072">25813 11861 5734,'0'-30'0,"8"3"0,-6-18 0,12-2 0,3-11-357,-9 25 1,2 0 356,5-3 0,1-1 0,-2 1 0,-2-1 0,1-2 0,0 1 0,2 2 0,1 0 0,-3-1 0,0 1 0,-1 2 0,2 1 83,1 0 1,1-1-84,-3-5 0,0 2 0,12-15 0,-8-1 0,-3 27 0,-12 10 0,6-3 540,-8 21-540,0-4 6,0 21-6,0-3 0,0 5 0,0 0 0</inkml:trace>
  <inkml:trace contextRef="#ctx0" brushRef="#br0" timeOffset="188742">26524 9825 5734,'0'-47'0,"0"1"0,0 9 0,0 2 0,0 13 0,8 7 0,-6 24 0,12 18 0,-4 24 0,-6-16 0,1 3-372,3 5 1,-2 2 371,-4 4 0,-2 1 0,4 1 0,0 1 0,0-2 0,-1-1 0,-2-4 0,0-2 0,3-3 0,-1-3 0,-3 25-26,0-10 26,0-15 0,0-7 0,0-14 0,0-15 0,0-8 0,-7 9 0,-2 6 0</inkml:trace>
  <inkml:trace contextRef="#ctx0" brushRef="#br0" timeOffset="189906">26591 14393 5734,'0'13'0,"0"-4"0,7 30 0,2-11 0,8 16 0,-1 4 0,3-1 0,1 4 0,-6-8 0,1 0-509,12 17 1,1 1 508,-10-14 0,-1-1 0,6 0 0,2 1 0,-6-6 0,0 2 0,0-2 0,4 6 0,0-2 0,5 11 0,-1-3-98,-10-20 1,-1-4 97,10 23 0,-6-22 0,-2 0 0,3 24 0,10-11 0,-15-5 0,1-31 0,-8-2 995,-2-11-995,-7-9 217,-7-1-217,-2 0 0,0-4 0,-6 4 0,6-9 0,-8-2 0</inkml:trace>
  <inkml:trace contextRef="#ctx0" brushRef="#br0" timeOffset="191889">27500 15551 5734,'-16'-6'0,"6"11"0,3 6 0,7 19 0,0 7 0,0 10 0,0 5 0,9-8 0,4 0 0,7 8 0,-2-11 0,5-5 0,17-15 0,-5-6 0,5-15 0,-6-10 0,-1-6 0,-8-9 0,-1-6 0,-15-2 0,-1-7 0,-16 4 0,-8-1 0,-10 1 0,-7 5 0,-15 0 0,12 9 0,-12 7 0,15 15 0,0 11 0,0 9 0,0 7 0</inkml:trace>
  <inkml:trace contextRef="#ctx0" brushRef="#br0" timeOffset="194631">23581 12760 5734,'7'-25'0,"3"-6"0,13-15 0,-4-16-717,-3 26 1,-1-1 716,-6-7 0,0 0 0,7 0 0,0 0 0,-7 0 0,0-1 0,7 1 0,-1 1 0,-5 4 0,-1 0 0,3 5 0,0 0 0,4-27 398,1 14-398,-8 6 248,5 1-248,-12 17 0,6-1 0,-8 23 740,0 6-740,-8 16 0,6 10 0,-5 6 0</inkml:trace>
  <inkml:trace contextRef="#ctx0" brushRef="#br0" timeOffset="195426">24077 14982 5734,'17'4'0,"-1"7"0,8 20 0,2 15 0,7 7 0,-8-15 0,5 4 0,-1 0 0,8 8 0,2 0-564,-7-12 1,3 2-1,-3-5 564,2 2 0,-4-6 530,11 0-530,6 5 277,-10-18-277,-4-4 0,-18-20 0,-15-9 221,0-1 0,0-9 0,0-2 0</inkml:trace>
  <inkml:trace contextRef="#ctx0" brushRef="#br0" timeOffset="196650">23796 11138 5734,'0'20'0,"0"1"0,0 4 0,0 6 0,0 6 0,0 4 0,0 1 0,10-8 0,2 1 0,1 4 0,5-9 0,2-3 0,6-11 0,7-6 0,0-5 0,15-19 0,-11 2 0,3-18 0,-16-1 0,-15-6 0,-1-4 0,-16-5 0,-6 6 0,-3 1 0,-12-17 0,9 21 0,-1 1 0,-17-5 0,17 21 0,-17-6 0,12 32 0,-7 18 0,7 9 0,3 10 0</inkml:trace>
  <inkml:trace contextRef="#ctx0" brushRef="#br0" timeOffset="197692">24854 15675 5734,'-7'-11'0,"5"1"0,2 9 0,2 11 0,13 12 0,-6 14 0,7 1 0,-6 13 0,4-2 0,-5 9 0,8-6 0,-8 1 0,6 9 0,-13-21 0,5 4 0,0-24 0,-5-13 0,6-3 0,-8-24 0,-8-11 0,-1-2 0,-7-7 0</inkml:trace>
  <inkml:trace contextRef="#ctx0" brushRef="#br0" timeOffset="201039">21365 13484 5734,'-24'-5'0,"-2"4"0,-7-4 0,0 5 0,0 0 0,0 5 0,0 5 0,-7 2 0,5 12 0,-13-7 0,6 13-320,-15 1 320,5 6 0,24-17 0,-1 1 0,4 2 0,1 0 0,-2 0 0,2 1 0,3 4 0,0 0 0,-3-1 0,0-1 0,6 4 0,1 1 0,-3-2 0,0 0 0,3 1 0,1 2 0,-1-1 0,1 0 0,-10 26 0,10-27 0,1 1 0,-4 26 0,3 1 0,1 3 0,13-9 0,-5 9 0,7-13 0,0 8 0,0-14 0,0-1 0,0-5 0,0-5 0,0 0 0,7 0 0,-5-5 0,13 0 320,-6 4-320,8-7 0,-1 2 0,1-6 0,-1-3 0,8 5 0,-6 0 0,6-5 0,-7 3 0,-1-7 0,1 7 0,14-3 0,4 5 0,0-9 0,-4-3 0,-7-9 0,-6 0 0,14 0 0,-14 0 0,13 0 0,-12 0 0,5 0 0,-1 0 0,-4 0 0,5 0 0,-8 0 0,1 0 0,-1 0 0,1 0 0,-1 0 0,-6-5 0,-10 4 0,-10-4 0,-6 5 0,-1 0 0</inkml:trace>
  <inkml:trace contextRef="#ctx0" brushRef="#br0" timeOffset="203378">20836 14993 5734,'24'0'0,"2"0"0,7 0 0,7 0 0,2 0 0,-7 0 0,-4 0 0,-14 0 0,-8 4 0,6 2 0,-13 4 0,5 5 0,0 1 0,-5 5 0,6 0 0,-8 4 0,0 1 0,-8 1 0,6 3 0,-12-4 0,5 5 0,-1 5 0,-4-9 0,4 3 0,1-9 0,-5 9 0,12-12 0,-13 2 0,13-20 0,-5-6 0,-1-9 0,-1-1 0,-7-5 0,-1-4 0,1-6 0,-1-20 0,-7-7 0,6 4 0,1 4 0,10 29 0,0-4 0,5 14 0,-6-4 0,8 0 0,-7 8 0,5 3 0,2 14 0,9 1 0,8 9 0,0-9 0,-1 9 0,8-4 0,-6 5 0,14-5 0,-7-1 0,8-10 0,0 5 0,15-9 0,-11 3 0,3-4 0,-16 0 0,-7 0 0,-1 0 0,1 0 0,-8 5 0,-2 1 0,-14 4 0,-2 5 0,-8 1 0,1 9 0,-1 2 0,1-1 0,-1 4 0,8-4 0,-6 1 0,6-2 0,-7 5 0,-1-12 0,8 11 0,-6-17 0,6-7 0,-8-15 0,8-16 0,-5-7 0,4-7 0,1 8 0,-2-6 0,0-1 0,0-2 0,-1 4 0,0 1 0,3 10 0,-6 5 0,14 2 0,-14 7 0,13-3 0,-5 5 0,-1 0 0,6 13 0,-5 13 0,14 12 0,3 12 0,6-8 0,-7-1 0,6-6 0,-6-9 0,8 4 0,-1-13 0,1 7 0,-1-13 0,1 13 0,-1-7 0,1 3 0,0-6 0,-1-4 0,-14-4 0,3-2 0,-19-4 0,12-1 0,-13 6 0,13-5 0,-5 5 0,7-6 0,0 1 0,0 0 0,7 4 0,3 1 0,6 5 0,1 5 0,-1 1 0,1-1 0,-8 5 0,-9-9 0,-9 8 0,-8-8 0,1 4 0,-1-5 0,1 0 0,-1 0 0,0 0 0,1 0 0,-1 0 0</inkml:trace>
  <inkml:trace contextRef="#ctx0" brushRef="#br0" timeOffset="209801">21365 12078 5734,'0'-10'0,"0"-1"0,0-3 0,0-3 0,7-8 0,10-1 0,9-10 0,7-5-327,0-6 327,-13 19 0,0 0 0,1 1 0,1 1 0,5-3 0,3 1 0,-1 2 0,0 1-1083,3-4 1,2 1 1082,6 2 0,1 0 0,-3-5 0,1 1-341,10 3 0,0 1 341,-7-2 0,0 0 0,7 4 0,0 1 0,-7-1 0,0 2 0,3 1 0,0 0 0,-4 1 0,1-1 0,10-4 0,1-1 0,-13 7 0,1-1 0,11-5 0,-2 1 0,-15 8 0,-2 0 0,4-4 0,0 0-174,-4 2 0,0-1 174,0-4 0,0 0 0,1 2 0,-2 0 0,-2-2 0,-1 0 0,4 2 0,-2 0 0,21-20 0,-24 20 0,1 1 0,20-22 221,1 1-221,-14 14 0,0-1 0,12-17 969,-14 18 0,1-1-969,-6 0 0,-1 1 429,9-2 0,2-1-429,3-6 0,0 0 0,-7 6 0,-2 1 99,-1 3 1,-1 2-100,11-16 0,0 7 0,6-7 0,-6 3 0,8-4 0,-22 20 0,1 1 0,22-22 0,-8 13 0,1-1 0,-12 7 0,0 0 0,8-5 0,1 1 0,-8 6 0,-2 1 0,20-16 0,-22 18 0,-1-1 0,22-21 0,-15 21 0,2 1 0,18-19 0,-16 21 0,1 1 0,11-10 0,-19 12 0,1 1 0,25-10 0,-25 9 0,0 1 0,1 1 0,-1 1 0,0 0 0,0-1 0,-1 1 0,2 0 0,13-5 0,1 0 0,0 1 0,0 0 0,-1 1 0,0 0 0,-3 0 0,-2 2 0,10-1 0,4-3 0,1 5 0,-5 0 0,5 4 0,-8-3 0,1 3 0,7 0 0,-6-3 0,6 8 0,-7-4 0,0 5 0,-8 0 0,6 0 0,-6 0 0,8 0 0,14 0 0,-11 0 0,4 0 0,-9 0 0,16 9 0,-9-6 0,10 11 0,-18-13 0,-4 8 0,14 1 0,-13 2 0,3 3 0,-13-5 0,-1-4 306,-8 3-306,7-8 0,-7 13 0,8-12 0,-7 12 0,20-8 0,-24 4 0,24-4 0,-20 3 0,-1-8 0,7 8 0,-14-8 0,6 9 0,7-5 0,-3 1 0,5 3 0,-9 2 0,0 0 0,-6 4 0,13 0 0,-5-4 0,14 9 0,-12-9 0,11 4 0,-14 0 0,8-3 0,-7 3 0,5 0 0,-12 1 0,5 4 0,7 6 0,-11-5 0,19 0 0,-21-1 0,6-9 0,-8 4 0,8 0 0,-5 1 0,4 0 0,-6 4 0,7-9 0,2 9 0,14-4 0,-12-5 0,10 3 0,-19-8 0,4 4 0,-6-4 0,0 3 0,-1-3 0,1-1 0,6 0 0,-4-5 0,-3 5 0,-1-4 0,-6 3 0,8-4 0,-1 0 0,-6 5 0,-10 1 0,-10 9 0,-14 1 0,-1 9 0,-8 1 0</inkml:trace>
  <inkml:trace contextRef="#ctx0" brushRef="#br0" timeOffset="211939">27930 8554 5734,'-16'-11'0,"-16"29"0,12-3 0,-4 29 0,17-7 0,7 0 0,0-1 0,7-5 0,2-5 0,8-1 0,22-13 0,-3-3 0,14-18 0,-17-3 0,-9-13 0,-8-6 0,-6-6 0,-10-9 0,-17 4 0,-1-4 0,-14 9 0,7 1 0,-8 10 0,0 1 0,7 13 0,2 3 0,7 18 0,8-2 0,2 17 0,7-2 0,0 9 0</inkml:trace>
  <inkml:trace contextRef="#ctx0" brushRef="#br0" timeOffset="212310">28294 8368 5734,'0'-21'0,"0"0"0,-7 10 0,-3 6 0,-6 20 0,-1 12 0,1 9 0,7 15 0,9-3 0,9 8 0,22-4 0,4-9-169,-5-26 0,4-3 169,27 1 0,-21-11 0,1-4 0,-7-5 0,0-4 0,0 3 0,-2-5 0,17-29 0,-16-3 0,-16-13 0,-17-1 0,-16 23 0,-7 1 0,-15-16 0,7 26 0,-2 6 0,-17 2 0,0 24 0,8 8 0,2 14 0,7 0 0</inkml:trace>
  <inkml:trace contextRef="#ctx0" brushRef="#br0" timeOffset="213023">29451 7913 5734,'0'-42'0,"8"1"0,-6 20 0,5 15 0,0 45 0,3 8 0,-3-8 0,2 2-187,-1-4 1,1-1 186,-1 0 0,0 1 0,0 0 0,1-2 0,-1-1 0,0-1 0,1 20 0,6-3 0,-6-8 0,0-5 0,-1-11 0,-8-2 0,7-12 373,-5 7-373,5-7 0,-7 2 0,0-12 0,0-4 0</inkml:trace>
  <inkml:trace contextRef="#ctx0" brushRef="#br0" timeOffset="213291">29914 7624 5734,'8'-43'0,"-6"12"0,12 30 0,-12 23 0,6 29 0,-8-15 0,0 1-387,0 2 0,0 1 387,0 6 0,0 0 0,0-6 0,0-1 0,-1 3 0,2-2 51,6 23-51,-5-2 0,12-14 0,-12-6 0,13-10 0,-13-1 0,5-13 0,0 7 578,-5-8-578,6 5 0,-16 4 0,-1 2 0</inkml:trace>
  <inkml:trace contextRef="#ctx0" brushRef="#br0" timeOffset="214600">21729 16223 5734,'-7'-6'0,"12"1"0,4 10 0,17 14 0,22 4 0,-20-3 0,3 1-538,5-1 1,3 1 537,7 2 0,5 1 0,0-1 0,4 1 0,-1-1-490,-6-5 1,-1-1-1,3 0 490,-3-2 0,2 1 0,1-1 0,-3-2 0,6 0 0,-2-4 0,1 0 0,3 1 0,0-2 0,1 0 0,-1-2 0,1-1 0,0 0 0,2 1 0,1 0 0,4 1 0,-2 0 0,5 1 0,0 0 0,-4-1 0,-10-1 0,-3 0 0,0 0 0,4 0-510,0 1 0,4 0 0,0 0 1,0 0-1,-4 0 510,13 0 0,-3 0 0,1-1 0,-10-1 0,2-1 0,-1 0 0,0-1-161,-2 1 1,-1-2 0,0 1 0,1-1 160,2-1 0,1 1 0,0-1 0,-1-1 0,-1 1 0,0-1 0,-1-1 0,1 1 0,0 0 0,0 0 0,-1 0 0,1 0 0,0 0 0,0 0 0,0 0 0,-1 0 0,-1 0 0,0 0 0,0 0 0,0 0 0,1 0 0,1 1 0,-1-1 0,0-1 0,-3 1 0,-2-1 0,2 0 0,2-1 0,3 0 0,3-1 0,2 0 0,-2-1 0,-2 1 0,-2-1 0,-2 0 0,-1 0 0,3-1 0,-1 0 0,3-1 0,0 0 0,-2 0 0,-3-1 0,10-3 0,-4 0 0,0-1 0,1-2 0,-1-1 0,0-1 0,-1 1 0,-1-2 0,0-1 0,-2-1 0,-1 0 0,1-2 0,1 0 0,1-1 0,-1 0 0,-3 0 0,-1 0 0,0 0 0,1-1 0,0 0 0,3-1 0,-2 2 0,3-1 0,1 0 0,-4 2 0,2 0 0,-3 1 0,2 0 0,-2-1 0,2 0 0,0 0 0,-4 2 0,-3 2 0,-3 3 0,0-1 0,20-7 0,-1 1 0,0 2 0,-1 0 0,-2 1 0,-2-1 0,-3 0 0,0-1 0,3-1 0,0-1 0,-13 1 0,0 0 0,-1 0 0,14-3 0,0 0 0,-16 2 0,0-1 0,-2 1 0,4-3 0,-3 1 37,0-3 1,1 0-38,-4 0 0,1 0 0,0-2 0,-1 0 0,0 2 0,0-1 0,-4-1 0,0 0 0,3 1 0,1 2 0,-3 1 0,0 1 0,7-1 0,-1 2 0,-5 3 0,-2 1 1012,0 1 1,0-1-1013,0 0 0,-1 0 0,19-9 0,6-3 0,-15 9 1474,-1 5-1474,-1-8 1069,-12 16-1069,3-6 726,-22 9-726,-2 0 365,-14-1-365,-2 1 0,-15 15 0,6-4 0,-6 9 0</inkml:trace>
  <inkml:trace contextRef="#ctx0" brushRef="#br0" timeOffset="215739">30278 15975 5734,'-16'0'0,"-1"4"0,1 6 0,-1 2 0,1 12 0,-1-2 0,8 9 0,-6 5 0,6 0 0,0 10 0,9 1 0,9 0 0,8-1 0,6-9 0,3-1 0,7-15 0,8-1 0,-6-14 0,5-2 0,-14-13 0,5 2 0,-13-17 0,6 2 0,-15-13 0,-1-2 0,-8-4 0,-15-1 0,4 1 0,-20 4 0,12 6 0,-12 6 0,13 9 0,-6 1 0,7 5 0,1 4 0,7 6 0,1 6 0,8 4 0</inkml:trace>
  <inkml:trace contextRef="#ctx0" brushRef="#br0" timeOffset="216056">30824 15944 5734,'16'-21'0,"-6"5"0,-3 1 0,0 9 0,-5 11 0,13 11 0,-13 15 0,5 10 0,1 15 0,-1 4 0,-5-23 0,-1 0-244,6 27 1,1-2 243,0-5 0,-7-10 0,14-2 0,-13-17 0,5 2 0,-7-14 0,8-15 0,1-8 0</inkml:trace>
  <inkml:trace contextRef="#ctx0" brushRef="#br0" timeOffset="216397">31403 15768 5734,'-24'4'0,"-2"7"0,-7 14 0,7 7 0,10 14 0,16 1 0,9 5 0,8-5 0,6-6 0,10-14 0,2-12 0,6-11 0,-15-4 0,-3-14 0,-6-7 0,-15-39 0,-4 8 0,-8 19 0,-4 1 0,-12-10 0,-14 11 0,5 11 0,-5 9 0,7 7 0,-1 13 0,9-2 0,1 17 0,7-2 0</inkml:trace>
  <inkml:trace contextRef="#ctx0" brushRef="#br0" timeOffset="216748">31750 15468 5734,'9'-22'0,"6"3"0,-6 41 0,0 7 0,-4 3 0,-2 3-280,-3 1 1,0 0 279,3 2 0,1 3 0,-4 20 0,2 2 0,5-17 0,0 1-896,-6 15 1,0 0 895,7-24 0,-1-3 0,-5 27 0,5-11 0,-7-15 0,8-5 0,-7-10 84,-1-15 1,-9-7 0,-7-10 0</inkml:trace>
  <inkml:trace contextRef="#ctx0" brushRef="#br0" timeOffset="219230">32031 15530 5734,'9'-10'0,"-1"-1"0,-16-3 0,-8 2 0,-17-7 0,-17 7 0,15 6 0,-3 2-565,-7 1 0,-2 1 565,-15 1 0,-7 2 0,14 3 0,-5 2 0,-3 1 0,2-1 0,7-1 0,0 1 0,0 0 0,-2 1-528,-2 2 1,-2 2-1,-2 0 1,2 1-1,2 0 528,0 2 0,1-1 0,3 2 0,-1 1 0,0 1 0,1 2 0,0 1 0,2 1-353,3 0 1,0 2 0,2 0 0,1 3 352,2 0 0,2 2 0,1 1 0,3 1 0,-8 10 0,4 2 0,5 6 0,9 0 0,3 6 0,4 1 0,5-3 0,2 1 0,5-2 0,4 2-140,4-2 1,3 2 0,4 0 0,5-6 139,9-3 0,6-5 0,4-3 0,6 0 0,6-3 0,3-3 0,7-2 0,3-4 0,3-4 0,4-1 0,3-4 0,1-3 0,-10-5 0,2-2 0,0-2 0,0-2 0,-2-1 0,1-1 0,-1-3 0,1-1 0,1-3 0,0-1 0,0-2 0,-1-2 0,-2-1 0,-2 0 0,1-4 0,-1-4 0,-2-5 0,1-4 0,-1-3 0,-1-2 0,-4 2 0,-1-1 0,-4 1 0,-1-2 0,-1-4 0,0 0 0,0-4 0,0-1 0,-4-1 0,-6 1 0,-1-15 0,-7-1 0,-2 0 0,-1-2 0,-2-1 0,-3 0 0,-4 1 0,-3 0 0,-4 1 0,-4 3 0,-3 0 0,-3 2 0,0 3 0,-3 2 0,-5 3 0,-6 3 0,-6 3 0,-3 2 0,1 3 0,-4 3 0,-3 5 0,-6 3 0,-4 5 0,-2 3 0,-5 2 0,-1 4 0,-2 3 0,-4 3 0,0 1 0,0-1 0</inkml:trace>
  <inkml:trace contextRef="#ctx0" brushRef="#br0" timeOffset="220250">28972 7004 4368,'-52'26'0,"1"0"0,0 1 0,-1-1 0,1 1 0,-1-1 0,1 0 0,-7 5 0,0 0 0,1 0 0,1 0 0,2 0 0,2 0-861,4 0 0,2 0 0,3 0 0,-1 0 0,1 2 861,-1 0 0,1 2 0,0 0 0,1 1 0,-1-1 0,1 0 0,0 0 0,1 0 0,0 1 0,1 0-16,-5 9 0,0 0 0,2 1 1,0-1 15,1-1 0,-1 0 0,3 0 0,2 0 0,5-3 0,3 1 0,2-1 0,1 1 0,-6 8 0,2 0 0,5 0 0,5-2 0,5 0 0,3 0 0,4 12 0,9 0 0,8 2 0,10-2 0,11-4 0,8-3 0,-7-14 0,3-1 0,3-1 0,7 0 0,4 0 0,3-2 0,-9-8 0,1 0 0,3-2 0,1-1 0,9 1 0,1-3 0,3 0 0,1-3 0,-9-3 0,2-1 0,0-1 0,1-2 0,1-1 0,5-1 0,1-1 0,1-2 0,0-1 0,0-1 0,2-2 0,1-1 0,0-1 0,0-1 0,0-1 0,-1-2 0,1 0 0,0-1 0,-1-2 0,1 0 0,1-2 0,0-2 0,0 0 0,0-1 0,-1-1 0,-1 0 0,-1-1 0,0 0 0,0-1 0,0-2 0,0 1 0,-1 0 0,0-2 0,1-2 0,1-3 0,-10 1 0,2-3 0,1-2 0,0-2 0,-1 0 0,-1 1 0,-4 0 0,7-4 0,-2 0 0,-3 1 0,0-3 0,1-3 0,-3-1 0,1-2 0,0-2 0,-2-2 0,-3 0 0,-5 0 0,2-10 0,-5 0 0,-6-1 0,-2-3 0,-5-2 0,-3-1 0,-4-2 0,-3 0 0,-1-1 0,-3-1 0,-3 0 0,-4 0 0,-4 1 0,-4 0 0,-3 1 0,-3 0 0,-3 3 0,-3 0 0,-3 1 0,-3 2 0,-4 3 0,-2 2 0,-4 1 0,-2 2 0,-1 3 0,-3 1 0,-2 2 0,-1 2 0,-3 4 0,-2 3 0,-2 1 0,0 3 0,-1 3 0,-2 2 0,0 2 0,-1 3 0,0 3 0,0 3 0,-1 2 0,-1 4 0,-2 1 0,-1 4 0,0 1 0,0 4 0,3 1 0,0 3 0,1 2 0,1 3 0,0 3 0,0 3 0,2 3 0,1 2 0,-9 10 0,2 4 0,2 2 0,4 5 0,0-1 0,0 1 0</inkml:trace>
  <inkml:trace contextRef="#ctx0" brushRef="#br0" timeOffset="220692">30344 7045 5734,'-16'-46'0,"14"-1"0,4-9-567,11 25 1,5 0 566,5-3 0,4 0 0,12-7 0,4 0 0,-10 12 0,0-1 0,2 1 0,7-4 0,3 1 0,-1-2-635,1-1 1,-1-2 0,1 1 634,0 0 0,0 0 0,-1-1 0,0 1 0,0 0 0,-1-1-141,-6 1 1,-1 0 0,-1 0 140,12-12 0,-2 2-241,-7 4 0,-3 1 241,-9 7 0,-2 2 380,16-16-380,-21 13 1521,-12 19-1521,-31 25 0,-11 19 0,4-6 0,-2 3 0,0 4 0,-2 2 0,-6 1 0,-1 0 0</inkml:trace>
  <inkml:trace contextRef="#ctx0" brushRef="#br0" timeOffset="221175">31237 4812 5734,'21'-39'0,"-1"0"0,0 2 0,2 2 0,9 3 0,2 2-814,0 3 0,2 2 814,12 3 0,4 3 0,-1 2 0,1 3-357,6 1 0,2 1 357,-5 1 0,0 1 0,-4 4 0,-1 1 114,-6-1 1,-3 2-115,-6 7 0,-2 4 0,18 9 0,-25 10 735,-25 14-735,-25-2 0,-18 13 291,15-30 0,-1 0-291,4 2 0,-1 0 0,-3-2 0,1-1 349,-14 13-349,9-4 0,9-8 0,15-5 0,9 4 0,16-4 0,13 5 0,5 1 0,-7-2 0,3 1-158,14 10 0,0 3 158,-9-2 0,-4 3 0,-4 2 0,-3 4 0,-1 2 0,-5 2 0,-7 3 0,-6 2 0,-2 1 0,-6 1 0,-5 1 0,-8 3 0,-6-1 0,-5 3 0,-3-2 0,4-10 0,-1-2 0,-2 3-488,0-2 1,-2 2-1,0 1 1,0-3 487,-2 3 0,-1-3 0,2 2 0,1 2 0,0 0 0,1 2 0,0 1 0,0 2 0,0 0 0,3 1 0,-1 1 0,1-1 0</inkml:trace>
  <inkml:trace contextRef="#ctx0" brushRef="#br0" timeOffset="221791">31552 15292 5734,'0'-19'0,"14"-8"0,5-9 0,21-15-1745,-19 25 0,0-1 1745,4-3 0,0-2 0,3 0 0,1-2 27,7-14 0,1 0-27,-5 13 0,-1 0 226,2-10 0,-2 2-226,2 0 0,-9 3 0,-7 14 420,-8 5 0,-2 2 0,-7 3 1</inkml:trace>
  <inkml:trace contextRef="#ctx0" brushRef="#br0" timeOffset="222446">32097 13887 5734,'-8'34'0,"0"0"0,6 28 0,11-6 0,17-14 0,22-6 0,3-15-514,-15-15 1,2-2 513,-1-1 0,1-1 0,-1-2 0,1 0 0,3-1 0,-1 2 0,21 3 0,3 11 0,-29 11 205,-4 20-205,-22 7 0,-3-18 0,-4 1-106,-8 1 1,-3 0 105,1 2 0,-2 0 0,-6 0 0,-1-1 0,-3-3 0,-1-2 0,1-3 0,-2-3 0,-3-3 0,0-2 0,-17 9 0,-6-15 499,13-7-499,2-13 97,9-11-97,15-12 437,2-19-437,7-2 0,7-3 0,2 5 0,8 13 0,-1 4 0,-6 8 0,4 9 0,-5 8 0,8 10 0</inkml:trace>
  <inkml:trace contextRef="#ctx0" brushRef="#br0" timeOffset="222886">31998 13690 5734,'6'-13'0,"5"5"0,36-7 0,5 6 0,14 7-1273,-30 0 1,1 0 1272,1 1 0,0 2 0,0-1 0,-1 0 464,29 0-464,-9 0 0,-15 0 0,6 0 0,-35 0 0,0 0 0,-30 0 0,-6-5 0,-3-1 0</inkml:trace>
  <inkml:trace contextRef="#ctx0" brushRef="#br0" timeOffset="223359">32478 13008 5734,'-42'8'0,"1"-1"0,-4 5 0,0 2 0,0 1 0,-2 6-1887,2 6 0,-1 6 0,1 0 1887,8-5 0,2 0 0,-1 2 0,-10 11 0,-1 4 0,4 0 0,10-4 0,3-1 1,1 2-1,-2 3 0,1 2 0,1 1 0,0 6 0,2 1 0,0 2-25,-1 2 0,0 2 1,1 0 24,8-14 0,0 1 0,0 1 0,1-1 0,0-1 0,1 0 0,0 0 0,3 4 0,0 11 0,3 5 0,2 0 0,1-4 0,0 2 0,2-4 0,3 3 0,3-7 0,3 3 0,2-2 0,4-5 0,4-6 0,3-4 0,4-3 0,15 16 0,6-4 0,5-5 0,7-7 0,-14-17 0,2-5 0,2 0 82,3-1 1,1-2 0,1-2-83,4-5 0,1-3 0,0-2 0,5-3 0,0-1 0,-1-3-10,-1-1 0,0-2 0,-1-3 10,3-4 0,0-3 0,-1-2 0,-1-2 0,-1-1 0,-1-3 0,0-4 0,-1-4 0,-2-3-73,1-3 0,-2-4 1,-3-3 72,-12 8 0,-1-1 0,-1-2 0,-2-2 0,-2-3 0,-1-1 0,-2-2 0,-1-1 0,-2-1 0,-1 0 0,-2-2 0,-2 0 0,-3 1 0,-1-2 0,-3 1 0,-2 0 0,-1 2 0,-2 0 0,-3-1 0,-3-1 0,-6-10 0,-5-3 0,-3 0 0,-1 5 0,-3-2 0,-3 3 0,-4 0 0,-2 7 0,-3-2 0,-2 2 0,-1 7 0,-2 4 0,-1 7 0,-3 3 0,-3 1 0,-2 4 0,0 2 0,2 3 0,1 3 0,-1 4 0,-2 3 0,0 4 0,-1 1 0,-21 0 0,0 0 0</inkml:trace>
  <inkml:trace contextRef="#ctx0" brushRef="#br0" timeOffset="224531">31618 3727 5734,'-44'33'0,"0"-1"0,-1 1 0,-1 1 0,-1 0 0,1 1 0,1 3 0,0 2 0,1 0-1292,-3 1 0,-1 0 0,3 3 1292,2 3 0,1 3 0,2 1 0,0 0 0,1 0 0,2 3 0,11-11 0,0 2 0,2 1 0,1 0 0,2 0 0,1 1 0,2 0 0,2 0 0,1 3 0,2 0 0,1 1 0,2-1 0,-1 15 0,2-1 0,5 0 0,5 2 0,5-1 0,2 0 0,0-5 0,3-1 0,5-2 0,7 0 0,4-2 0,4-1 0,0-2 0,2-2 0,4-3 0,6-3 0,4-2 0,2-3 0,2 1 0,2-2 0,1-3 0,2-3 0,1-3 0,5-2 0,-14-8 0,4-2 0,1 0 0,-1-2 0,-2-1 0,1-2 0,-2-1 0,0-2 0,3-1 0,10 1 0,4-2 0,0-1 0,-5-5 0,2-6 0,-3-4 0,-1-2 0,2-2 0,0-2 0,-1-4 0,-1-5 0,-1-4 0,-1-2-324,-11 4 1,0-1-1,-1-2 1,-2-3 323,-1-1 0,-2-3 0,-1-2 0,0-5 0,-5 2 0,1-5 0,0-3 0,-1-1 0,-2 0 0,-1 3-141,4-10 0,-3 2 0,-1-1 0,-1-3 141,-2 1 0,0-5 0,-1 0 0,-3 1 0,-4 4 0,-5 5 0,-3 3 0,-4 1 0,-3 0 0,-3-13 0,-5 2 0,-3 0 0,-2 2 0,-3 1 0,-5 2 0,-7 3 0,-5 3 0,-2 0 0,1 1 0,-2 1 0,-2 3 0,-6 2 0,-3 2 0,-1 3 0,1 1 0,-2 3 0,-2 3 0,-2 3 0,-2 3 0,-1 2 0,0 4 0,-2 3 0,-1 2 0,-1 3 0,-2 3 0,-3 4 0,2 4 0,-4 3 0,0 2 0,3 1 0,8 0 0,3 1 0,-1 1 0,-1 2 0,-13 4 0,1 1 0,0-1 0,0 1 0</inkml:trace>
  <inkml:trace contextRef="#ctx0" brushRef="#br0" timeOffset="236108">29981 10290 5734,'-8'16'0,"-1"8"0,-7 3 0,-8 5 0,5 1 0,-3 2 0,-22 8-358,15-4 0,1 0 358,-14 10 0,17-17 0,2 1 0,6-4 0,-1 1 0,-5 5 0,-2 1 0,4-4 0,0-1 0,0 0 0,0 0 25,1-2 1,0-2-26,-14 16 0,9-3 0,1-14 0,15-5 0,-6-11 0,13-10 0,-5-10 0,7-6 0,0-5 0</inkml:trace>
  <inkml:trace contextRef="#ctx0" brushRef="#br0" timeOffset="236646">29336 10652 5734,'0'13'0,"-8"28"0,1-3 0,-2 3 0,0 0 0,-1 0 0,-2 0 0,1-2 0,1 13 0,3-11 0,7-5 0,0-10 0,0-1 0,7-9 0,10-1 0,1 0 0,21-3 0,-12 3 0,21-5 0,-13-4 0,13-2 0,-6 1 0,0-4 0,-1 4 0,-8-5 0,-7 0 0,-3 0 0,-13-14 0,-10-3 0,-10-19 0,-6-5 0,-3 2 0,-1-2 0,6 8 0,-1-2-293,-9-15 1,0 0 292,7 12 0,1 2 0,0-3 0,-1 1 0,1 4 0,-1 0-76,0 3 0,1 0 76,-10-20 0,2 9 0,8 11 0,-1 11 0,-7 28 0,6 15 0,-6 24 0</inkml:trace>
  <inkml:trace contextRef="#ctx0" brushRef="#br0" timeOffset="237536">25367 10497 5734,'0'49'0,"0"-17"0,0 11 0,0 3 0,0 11 0,0 5-655,0 0 655,0 0 0,0-4 0,0-2 213,0-9-213,0 13 0,7-20 109,-5 5-109,5-25 0,-7-5 0,-7-14 0,-2-2 0</inkml:trace>
  <inkml:trace contextRef="#ctx0" brushRef="#br0" timeOffset="238058">25119 11127 5734,'7'26'0,"17"14"0,4-1 0,12 7 0,-7-11 0,0-4 0,15 5 0,-11-8 0,3-3 0,-16-15 0,-7-5 0,-1-5 0,1-9 0,-1-3 0,1-13 0,-8-2 0,6-8 0,-14 3 0,14-18 0,-6 20 0,1-13 0,-3 21 0,-7-3 0,0 9 0,0 1 0,0 4 0,0 1 0,-15 4 0,-3 2 0,-8 4 0,-5 0 0,5 0 0,-7 4 0,0-3 0,0 9 0,7-9 0,2 3 0,8 1 0,-1 1 0,1 9 0,-8 1 0,-2 4 0,-7 1 0</inkml:trace>
  <inkml:trace contextRef="#ctx0" brushRef="#br0" timeOffset="238706">22705 11189 5734,'0'-10'0,"14"36"0,-3 1 0,8 14 0,1 6 0,-10-13 0,0 0-390,6 13 1,-1 1 389,-6-8 0,-1-2 0,0 2 0,0-2 0,1-1 0,-1-1 0,0-2 0,0-2 0,9 21 189,-8-7-189,6-10 0,-13-10 0,5-5 0,0-11 0,-5-10 590,6-10-590,-8-6 0,-8-5 0,-1-4 0,-7-2 0,-1 1 0,0 1 0</inkml:trace>
  <inkml:trace contextRef="#ctx0" brushRef="#br0" timeOffset="239090">22589 11882 5734,'24'20'0,"23"10"0,-1-7 0,-3-5 0,1-1 0,18 5 0,-25-14 0,0 0 0,12 1 0,-1-9 0,-6-5 0,1-1 0,-10-13 0,-9-3 0,-11-10 0,-3-4 0,1-13 0,1 11 0,-1 1 0,-10-4 0,7 5 0,-8 5 0,0 5 0,-8 1 0,-8 4 0,-3 5 0,-12 6 0,6 5 0,-31 5 0,10 5 0,-18 10 0,7 2 0,17 7 0,-1 5 0,9-9 0,0 1 0,-7 12 0,-1-1 0</inkml:trace>
  <inkml:trace contextRef="#ctx0" brushRef="#br0" timeOffset="239528">20803 11644 5734,'7'-6'0,"2"6"0,8 15 0,-1 16 0,1 16 0,-5-15 0,0 3-320,-3 4 0,0 5 320,3-1 0,2 4 0,-1-2-431,1 10 0,-1-1 431,-2-9 0,0 2 0,0-4 0,5-3 0,0-2-158,-4 5 1,1-1 157,21 9 0,-9 3 0,-8-33 418,-3-1-418,-12-18 0,-2 1 0,-9-13 0</inkml:trace>
  <inkml:trace contextRef="#ctx0" brushRef="#br0" timeOffset="239857">20836 12461 5734,'40'20'0,"3"5"0,14-7-444,-25-5 1,2-2 443,-1-7 0,2-1 0,2 2 0,-1-1 0,30-4 0,-7 0 200,5-9-200,-27 2 0,2-13 0,-23 4 167,-6-18-167,-3 0 0,-7-11 0,-22-15 0,2 14 111,-3 17 0,-2 3-111,-17-10 0,-8 14 0,0 7 0,1 15 0,-8 15 0,5 16 0,3 12 0,27-16 0,3 2 0,-14 29 0</inkml:trace>
  <inkml:trace contextRef="#ctx0" brushRef="#br0" timeOffset="240521">18620 13546 5734,'7'10'0,"10"0"0,16 5 0,24-3-921,-17-6 0,3-2 921,9-1 0,4-1-640,9-4 0,2-1 640,-16 1 0,2 1 0,0-2-253,-1 0 0,1 0 0,1-1 253,6-1 0,1 0 0,-2 0 0,-4 1 0,-2 1 0,-1-1-293,1-2 0,-1-2 0,-1 2 293,17 0 0,-3 1 0,-9-3 0,-4 1 0,-9 2 0,-3-1 569,24-4-569,-22 4 1147,-9-3-1147,-23 8 1625,-12-4-1625,-15 5 0,1 0 0,-1 0 0</inkml:trace>
  <inkml:trace contextRef="#ctx0" brushRef="#br0" timeOffset="240861">20141 13318 5734,'-1'-5'0,"2"0"0,31 5 0,3 5 0,14 5 0,8 6-1947,2 0 1947,0 8 0,5-11 405,-20 11-405,4-13 0,-22 0 0,5-2 0,-20 1 0,-4 6 1490,-23 0-1490,-17-1 52,-10-9-52,1-3 0,-2-1 0,-22-2-206,18-2 1,0-1 205,-10-7 0,17 1 0,3-3 0,-3-10 0,6 7 0,2 0 0,13-2 0,-11-7 0,7 13 0,-2-4 0</inkml:trace>
  <inkml:trace contextRef="#ctx0" brushRef="#br0" timeOffset="241352">17248 12988 5734,'-17'46'0,"0"10"0,1 7-1598,11-29 1,1 0 1597,-1 2 0,2-1 0,11 19 916,1 1-916,15-18 0,-6-6 0,21-15 517,-12-16-517,14-16 0,-8-15 0,0-11 0,-7-5 0,-2-4 0,-8-1 0,1 5 0,-8 6 0,5 10 1743,-12 10-1743,13 20 19,-13 17-19,13 25 0,1 12 0,2 9-478,6 0 478,-15-29 0,-1 1 0,3-4 0,2 3 0,2 21 0,3 0 0,-1-24 0,1-2 0,2 15 0,0 0 0</inkml:trace>
  <inkml:trace contextRef="#ctx0" brushRef="#br0" timeOffset="241802">18025 13287 5734,'-8'-20'0,"7"22"0,-7 11 0,8 51 0,0-11 0,0-16 0,0 0 0,8 10 0,-7-1 0,7-13 0,-8-4 0,0-12 0,7-7 0,2-10 0,0-10 0,14-11 0,-5-6 0,30-17 0,-12 14 0,20-5 0,-29 25 0,12 5 0,-14 15 0,1 1 0,-9 10 0,-10 4 0,-14-3 0,-3 3 0,-13-4 0,-3-1 0,-11-6 0,-3-2 0,-12 0 0,15-5 0,3-4 0,2-14 0,23 0 0,2-9 0,14 9 0,2-13 0,8 2 0</inkml:trace>
  <inkml:trace contextRef="#ctx0" brushRef="#br0" timeOffset="241986">18339 13267 5734,'0'-11'0,"7"10"0,17 30 0,4 2 0,5 24 0,-2-14 0,-13-4 0,6-1 0,-7-5 0,-8-5 0,-2-1 0,-7-4 0,0 0 0</inkml:trace>
  <inkml:trace contextRef="#ctx0" brushRef="#br0" timeOffset="242371">18637 12678 5734,'7'25'0,"2"10"0,15 17 0,-11-21 0,0 1-418,3 4 0,1 1 418,-1-1 0,1 0 0,-1 0 0,1 0 0,-1-2 0,1 0 0,7 5 0,0-2 0,5 18 271,2-4-271,-16-26 0,-13-6 34,5-7 1,-14-2-1,-2-5 1</inkml:trace>
  <inkml:trace contextRef="#ctx0" brushRef="#br0" timeOffset="242515">18604 13143 5734,'14'-42'0,"12"1"0,24 4 0,-4 13 0,3 3-175,-11 8 1,-1 2 0,12-2 0,-2 2-1,10 7 1</inkml:trace>
  <inkml:trace contextRef="#ctx0" brushRef="#br0" timeOffset="243111">18223 15768 5734,'-21'33'0,"0"0"0,-11 21 0,1 2 0,12-15 0,0 0-586,-9 17 0,1-2 586,13-23 0,2-3 0,-12 22 375,15-7-375,9-27 193,24-4-193,6-21 0,4-6 0,-2 2 0,0-1 0,12-3 0,1-1 0,-4-2 0,-2 2 0,24 2 0,-6-9 151,-18 22 0,-28-8 0,3 3 0</inkml:trace>
  <inkml:trace contextRef="#ctx0" brushRef="#br0" timeOffset="243334">18273 15809 5734,'0'-20'0,"7"22"0,2 15 0,15 30 0,-8 3 0,1 3 0,1-12 0,-1 1-414,-3 0 0,-1 3 1,1-3 413,2 0 0,1 1 0,0 19 0,-1 0 0,-3-23 0,-1-1 42,1 10 1,-2-3-43,6-4 0,-1-10 0,1-15 0,0-7 0</inkml:trace>
  <inkml:trace contextRef="#ctx0" brushRef="#br0" timeOffset="243750">18719 15706 5734,'8'-2'0,"-7"8"0,14 30 0,-6 7 0,15 13-536,-5 6 536,-7-31 0,-1 1 0,6 30 0,0-10 0,-8-6 131,5-14-131,-12 2 0,6-17 0,-1-2 0,-5-15 0,27-19 405,-16-4-405,26-4 0,-21 3 0,13 17 0,-12-2 0,12 9 0,-13 0 0,-1 5 0,-10 5 0,-14 15 0,-2-6 0,-8 10 0,-14-9 0,3-7 0,-5 1 0,-13-33 0,24 5 0,-9-20 0,24-11 0,7 10 0,0-15 0</inkml:trace>
  <inkml:trace contextRef="#ctx0" brushRef="#br0" timeOffset="243961">19116 15851 5734,'31'43'0,"-10"-7"0,-6-7 0,1 1 0,8 13 0,-6 8 0,6-9 0,-7-1 0,-1 9 0,-7-16 0,-9-3 0,-9-17 0</inkml:trace>
  <inkml:trace contextRef="#ctx0" brushRef="#br0" timeOffset="244077">19033 15530 5734,'-16'-32'0,"7"2"0,1 14 0,8 1 0</inkml:trace>
  <inkml:trace contextRef="#ctx0" brushRef="#br0" timeOffset="244324">19315 15375 5734,'9'9'0,"5"3"0,-12 22 0,13 4 0,2 18-570,1 6 570,-6-28 0,0 0 0,-4 2 0,0 1 0,4-3 0,0-1 140,7 25-140,-8-23 0,1-1 0,5 7 0,-8 8 0,-1-23 0,-8-10 0,-8-11 0,-1-6 0</inkml:trace>
  <inkml:trace contextRef="#ctx0" brushRef="#br0" timeOffset="244462">19248 15799 5734,'-9'-27'0,"2"-2"0,14 2 0,17 1 0,11-4 0,15 8 0,-8-3 0,-2 9 0,-7 1 0</inkml:trace>
  <inkml:trace contextRef="#ctx0" brushRef="#br0" timeOffset="245318">19662 15148 5734,'-17'-37'0,"1"6"0,-8 1 0,-31-1 0,0 4-595,9 10 1,-4 4 594,6 3 0,-4 4 0,-12 3 0,-9 3 0,2 1-690,7 2 0,0 0 0,-2 3 690,0 1 0,-5 1 0,1 2 0,2 1 0,8-1 0,3 1 0,0 2 0,0 0 0,-1 1 0,0 1 0,0 1 0,1 1 0,0 0 0,1 0 0,0 2 0,1 0 0,1 1 0,0 0 0,0 1 0,2 1 0,1 0 0,1 1 0,1 0 0,1 2 0,-11 6 0,2 2 0,3 1-190,3 1 0,3 1 0,2 6 190,7 1 0,1 4 0,2 3 0,5 3 0,3 5 0,6 3 0,1 2 0,2 0-419,0-1 0,1 0 1,3 1-1,4 0 419,4 1 0,4 2 0,3-2 0,5-4 0,6 0 0,5-4 0,2-1-77,-2-1 0,2 0 1,4-1 76,3-3 0,4-2 0,2-2 0,-1-2 0,2-3 0,2-2 0,3-2 0,4-4 0,9-4 0,-2-10 0,10-3 0,5-1 0,2-3 0,-2-2 0,-6 0 0,6-2 0,-5-2 0,0-2 0,7-2 0,-12 0 0,7-1 0,2 0 0,1-1 0,-1-2 0,-4-2 0,-5-3 0,8-5 0,-6-3 0,-2-3 0,2-5 0,-1-1 0,2-5 0,0-3 0,-2 0 0,-3 1 0,-2 0 0,-3-1 0,-1-1 0,-1-3 0,-4 0 0,0-2 0,-1-2 0,-3-1 0,-5 1 0,1-12 0,-6 1 0,-6-2 0,-5-1 0,-5-2 0,-5-4 0,-6 0 0,-4-4 0,-3-1 0,-1 5 0,-2-2 0,-3 3 0,-3-2 0,-1 2 0,-4-3 0,-1 1 0,-1 7 0,-2 6 0,0 5 0,-2 3 0,-2 0 0,-2 2 0,-1 2 0,-11-10 0,-3 5 0,-1 5 0,-2 5 0,4 6 0,0 3 34,-3 4 1,0 5 0,3 4 0,1 3 0,0 4 0,-1-1-1</inkml:trace>
  <inkml:trace contextRef="#ctx0" brushRef="#br0" timeOffset="245983">17380 11913 4036,'-47'15'0,"1"0"0,-1 0 0,-2 4 0,-1 3 0,0 3 0,-2 5 0,-1 4 0,0 1-797,12-6 1,-1 2 0,0 1 0,2 1 796,0 3 0,0 0 0,1 3 0,0 4 0,1 2 0,-1 5 0,1 2 0,1 0 0,3-2 0,1 1 0,3-2 0,2 0 0,0 4 0,3-1 0,0 2 0,2 2 0,2-1 0,5-3 0,-1 13 0,7-2 0,5 0 0,7-2 0,5 0 0,7 4 0,0-13 0,5 3 0,2 1 0,3-1 0,0-4 0,5-2 0,1-3 0,3-1 0,2 2-171,0 0 1,3 2 0,2 1 0,0-4 0,2-6 170,3-5 0,2-6 0,1-3 0,1-1 0,4-1 0,2-2 0,2-2 0,1-4 0,4-3 0,2-4 0,1-3 0,1-2 0,-10-1 0,0-2 0,1-1 0,2-4 0,3-3 0,-2-3 0,3-4 0,3-2 0,1-3 0,-1 0 0,-2 0 0,-3 0 0,-4 2 0,-3 1 0,0-1 0,-2-1 0,2 0 0,2-3 0,2-2 0,3-2 0,1-1 0,0-1 0,-2-1 0,-3 0 0,-6 0 0,10-10 0,-6 1 0,-4-2 0,-1-2 0,-3-1 0,-2-1 0,-3-1 0,-3-3 0,-4-1 0,-2-1 0,-4-2 0,-3-2 0,-5-1 0,-3-1 0,-3-2 0,-1 0 0,-1-3 0,-2 0 0,-2-2 0,-4 1 0,-4-2 0,-3-1 0,-4 0 0,-1 1 0,-2 1 0,-3 0 0,-1 1 0,-3 1 0,-2 2 0,-1 0 0,-3 1 0,-3 3 0,-3 4 0,-1 2 0,-3 2 0,-3 3 0,1 4 0,-2 2 0,-2 4 0,-2 2 0,-16-5 0,-2 5 0,-3 6 0,13 11 0,-1 3 0,-2 4 0,1 2 0,-2 3 0,0 2 0,0 3 0,0 2 0,0 2 0,1 3 0,0 3 0,-3 4 0,1 4 0,-3 5 0,-1 2 0,2 1 0,4 0 0,2 0 0,4 1 0,0 0 0,-1 3 0,1-1 0,-1 2 0,0 2 0,2-1 0,4-1 0,-1 9 0,0 0 0,0 0 0</inkml:trace>
  <inkml:trace contextRef="#ctx0" brushRef="#br0" timeOffset="248991">27649 10972 5734,'-17'-10'0,"1"4"0,-8-3 0,-2 8 0,-7-4 0,-7 5 0,5 9 0,-13 3 0,6 9 0,-8 4 0,1 1 0,-1 5 0,18-6 0,0 0 0,-14 10 0,21-10 0,2 0 0,-8 10 0,12-3 0,-4 13 0,6-7 0,0 13 0,1 0-399,-1 11 399,9-28 0,0 0 0,3 1 0,1 2 0,-4 13 0,1 0 0,6-10 0,0 0 0,-6 8 0,-1-1 0,7 19 0,-7-8 0,8-2 0,0 0 0,0 2 0,0 4 0,0 0 0,0 0 0,4-29 0,0 0 0,-3 31 0,7-29 0,-1 1 0,-6-2 0,0 0 0,6 0 0,1-1 0,-4 1 0,1-1 0,11 29 0,-11-29 0,0 1 0,9 29 0,-9-30 0,-1 0 0,6 29 0,4 0 0,-3-1 0,2 0 0,1-22 0,0-1 0,2 24 0,1-2 0,7 2 0,-8-18 0,-1 1 0,-5-8 0,0 0 0,10 11 0,-1-1 0,-10-10 0,0-2 0,7 4 0,-1-1 0,-5 1 0,-1 1 0,6-2 0,1 2 0,-7 1 0,0-1 0,7-3 0,0 0 0,-3 1 0,-1 1 0,0-6 0,2 1 0,9 14 0,0-1 0,-8-15 0,-1 0 0,6 10 0,1 0 0,2-6 0,0-2 0,6 17 0,-5-18 0,0-1 0,9 9 0,0 0-111,7-4 111,-5-1 0,6-10 0,-1-1 0,-5-4 0,13-5 0,-13-1 0,13 0 0,-6-4 0,7 4 0,1-9 0,7-1-7,2-5 7,-23 0 0,1 0 0,1 0 0,0 0 0,3-2 0,0-1-260,4-2 0,0 0 260,-2 0 0,-1-2 0,3-2 0,0-1 0,-3 4 0,-1 0 0,-3-5 0,-1-2-162,0 5 0,-1-1 162,-2-3 0,-1-1 0,0 0 0,0 0 0,0 3 0,0-1 0,26-19 0,-16 4 0,0-2 0,-14 5 0,-1-1 0,12-13 0,-1-1 0,-13 11 0,-2 1 0,1-2 0,-1 0 0,-2 2 0,-2 0 0,21-21 0,-8-8 0,0 7 0,-16 18 0,-1-1 0,1 0 0,-1 0 0,1-2 0,-1-2 0,5-16 0,-1-2 0,-3 12 0,1 1 0,-1-10 0,-1 0 0,-4 16 0,0 2 0,4-30 0,1 0 0,6 4 0,-4-2 0,5 7 0,-8-4-101,1 10 101,-1-3 0,1 7 0,-9 0 0,0-1 0,9-12 13,-12 12 0,-1-1-13,4-11 0,-8-6 0,0 29 0,0-2 0,-1-1 0,2 0 0,-1-2 0,0-1 0,0-2 0,0-1-26,0-1 1,0-2 25,0-4 0,0 0 0,0 0 0,0 0-262,0-5 0,0 0 262,-4 2 0,0-1 0,4-3 0,-2 0 0,-5 3 0,0 1 0,2 1 0,0-1 0,-1 6 0,-2-2 0,-1 3 0,-4-5 0,0 1 0,-3-16 0,-1 1 0,1 24 0,-1 2-143,0-1 0,1 1 143,-1 4 0,1 1 0,-1-1 0,0 1 0,-3 2 0,0 0 0,3 2 0,-1 1 0,-5-1 0,-2 1 0,4 0 0,0 0 0,-3 4 0,-2 0 0,-1-4 0,-2 1 0,-1 5 0,1 1 0,0-2 0,-1 0 0,-6 4 0,0 2 0,6-2 0,0 2 0,-6 1 0,-2 1 0,-17-3 0,0 0 0,17 4 0,-1 1 152,-19-1 1,-2 2-153,10 2 0,3 1 0,6 5 0,1 1 155,-8-4 1,0 0-156,-18 6 0,7-3 0,-5 4 0,5 0 0,-7 4 0,0 2 0,33-1 0,0 0 0,0 1 0,0-1 0,-26 0 0,-5 9 0,5-7 0,26 0 0,0 1 0,-1 0 0,2-1 0,-27 4 826,2 13-826,18-11 0,-1 1 0,4 6 0,0 1 0,-2-4 0,1-1 0,-18 19 450,22-14-450,7-1 0,2 1 0,15 0 0,-6-5 349,6 3-349,-8 2 56,8-4-56,-6 3 0,6-10 0,-7 0 0,-1-4 0,8 3 0,-6-8 0,6 9 0,-22 0 0,11-3 0,-12 7 0,16-13 0,-1 13 0,1-8 0,-1 5 0,1-7 0,-1 1 0,8 1 0,-6-1 0,14 5 0,-7-5 0,8 10 0,0-3 0,0 7 0,0-7 0,0 3 0</inkml:trace>
  <inkml:trace contextRef="#ctx0" brushRef="#br0" timeOffset="249748">27682 10249 5734,'0'-20'0,"0"8"0,7-3 0,-5 15 0,6 10 0,-8 11 0,0 5 0,0 10 0,0 0 0,6 11 0,2 3 0,-4 10-181,7-8 0,0-2 181,-9-3 0,5-6 0,1-1 0,-7-12 0,7 2 0,-8-9 0,0-5 362,0-1-362,0-14 0,7-12 0,-5-6 0,5-8 0,-7 0 0,0 3 0,0-3 0,0 4 0</inkml:trace>
  <inkml:trace contextRef="#ctx0" brushRef="#br0" timeOffset="250798">27517 10249 5734,'0'10'0</inkml:trace>
  <inkml:trace contextRef="#ctx0" brushRef="#br0" timeOffset="251622">24970 11117 5734,'-16'40'0,"4"-9"0,0 4 0,-1 17 0,0 8-1087,0-9 1,-1 4 0,0 10 1086,6-14 0,0 8 0,-1 6 0,1 4 0,0 0 0,0 0 0,0-3 0,1-5-391,0 0 1,-1-4 0,2-2-1,-1 0 1,1 3 0,0 5 390,0-3 0,1 4 0,0 4 0,-1 2 0,1 0 0,1-1 0,1-1 0,0-4 0,1-5-27,1 11 0,1-5 1,2-3-1,1 1 1,2 4 26,2-5 0,1 3 0,2 2 0,1 0 0,1 0 0,-1-2 0,0-3 0,-1-5 0,0-2 0,0-1 0,1-1 0,1 1 0,1 1 0,2 0 0,0 2 0,2 1 0,1 0 0,0-2 0,1-2 0,-1-5 0,6 11 0,0-5 0,1-4 0,3-1 0,0-5 0,3-3 0,1-1 0,0-3 0,8 8 0,1-4 0,3-6 0,0-8 0,3-5 0,1-6 0,1-5 0,1-6 0,0-4 0,3-7 0,0-6 0,-1-4 0,4-9 0,-1-5 0,0-4 0,-13 4 0,0-1 0,-1-3 0,-1-2 0,1-6 0,-1-4 0,-1-2 0,-1 0 0,2-2 0,0-1 0,-1-1 0,-2-2 0,-8 8 0,-1-1 0,-2-1 0,0 0 0,-1 0 0,0 0 0,-1 2 0,-1-2 0,0-2 0,-2-7 0,-3 2 0,0-7 0,0-4 0,-2-2 0,0-1 0,-1 1 0,-1 3 0,-2 4 0,0 1 0,-2 4 0,-2 2 0,0-1 0,0-1 0,-1-5 0,1 0 0,-1-6 0,1-3 0,-1 0 0,-1-1 0,-1 3 0,-2 3 0,-3 6 0,-1-3 0,-3 5 0,-2 3 0,-1 1 0,-2-1 0,-5-12 0,-2 0 0,-1 0 0,-1 2 0,2 3 0,0 2 0,-1 0 0,-2 1 0,-1 3 0,-2 0 0,-1 2 0,-2 1 0,2 3 0,-1 3 0,-1 0 0,-2 1 0,-9-11 0,-3 2 0,-2 2 0,2 4 0,-3 2 0,-1 2 0,-4 2 0,-3 1 0,0 3 0,0 3 0,-1 3 0,-6 2 0,7 7 0,-4 1 0,-3 2 0,-1 1 0,-1 2 0,-3 3 0,-1 3 0,-1 1 0,-1 2 0,1-1 0,0 1 0,0-1 0,-1 2 0,1 1 0,1 3 0,4 1 0,-1 2 0,1 1 0,3 2 0,4 2 0,-10 7 0,6 2 0,1 2 0,6-2 0,2 0 0,2 3 0,4 3 0,2 1 0,3 2 0,-11 11 0,4 2 0,4 1 0,4 2 0,8 1 0,3 1 0,0-1 0,0 1 0</inkml:trace>
  <inkml:trace contextRef="#ctx0" brushRef="#br0" timeOffset="252164">24094 10652 5734,'-17'37'0,"8"-2"0,2-13 0,-1 2 0,6-26 0,-5 0 0,14-28 0,10-12 0,11 3 0,6-2 0,-3 9 0,3 0-381,-2 2 1,4-2-1,0 5 381,13 1 0,2 4 0,2 2 0,2 3 0,-1 5 0,0 5-345,1 9 0,-3 5 345,-8 1 0,-3 6 0,-2 8 0,-5 6 0,-10 0 0,-6 3 0,-3 6 0,-6 3-168,-4-4 1,-2 1 167,-3 2 0,0-1 0,-4-3 0,0-2 0,2 24 0,-5-11 0,14-10 0,3-14 1013,21-7-1013,11-11 0,-10-7 0,2-3 94,6 0 0,3-4-94,2-4 0,5-4 0,-2 1-455,12-4 1,0 0 454,-10 3 0,3-1 0,-4 1 0,3-1 0,-5 3-143,-4 2 0,-3 1 143,19-12 0,-11 13 0,-37 12 0,-6 12 0</inkml:trace>
  <inkml:trace contextRef="#ctx0" brushRef="#br0" timeOffset="252892">22705 11944 5126,'-18'54'0,"1"1"0,0-1 0,0 0 0,0 1 0,0-1 0,0 7 0,2 2 0,0 0 0,1 1 0,-1 0 0,1 0-733,0-8 1,0 0 0,0 0-1,0 0 1,1 1 0,1-1 0,1 1 732,1-1 0,1 1 0,1 0 0,0 0 0,2 0 0,2 0 0,1 0 0,2 2 0,2 2 0,1-1 0,2 1 0,1-2 0,0 0 0,1-3 0,2 10 0,2-4 0,1 0 0,0 0 0,2 3 0,-2-10 0,1 2 0,0 2 0,1-1 0,1-1 0,1-2 0,0-3 0,4 1 0,2-2 0,0-3 0,2-1 0,0 0 0,6 10 0,1-2 0,2-1 0,0-1 0,0-3 0,1 0 0,1-1 0,1-2 0,1-2 0,1-2 0,1-1 0,0-2 0,-2-4 0,1-1 0,0-2 0,2-2 0,12 8 0,1-2 0,1-5 0,-2-4 0,2-4 0,1-3 0,2-5 0,3-4 0,-1-4 0,-3-3 0,1-3 0,0-4 0,1-3 0,1-4 0,-1-3 0,-1-3 0,-1-2 0,0-8 0,-4-5 0,1-7 0,-1-3 0,-3 0 0,-9 8 0,-2 1 0,-2-5 0,-1-8 0,-7-1 0,-1-9 0,0-6 0,0-4 0,-3-1 0,-1 0 0,-2 4 0,-2 5 0,-2-5 0,-2 5 0,-4 2 0,0-3 0,0-5 0,-1 6 0,1-3 0,-1-4 0,0 0 0,-1-2 0,-2 0 0,-1 1 0,-2 3 0,-3-5 0,-2 0 0,-3 0 0,-1 1 0,0 1 0,-1 2 0,2 0 0,-1 2 0,1 2 0,-1 1 0,0 0 0,0-2 0,-2-2 0,1 4 0,-1-2 0,-1-2 0,0-1 0,0 0 0,-1 2 0,1 2 0,-2 3 0,-2-13 0,-1 3 0,-1 3 0,-1 1 0,-1 0 0,-1 0 0,-1 2 0,-1 0 0,0 0 0,-2 3 0,0 3 0,0 1 0,-1 1 0,-1 1 0,-1 2 0,-6-8 0,-1 2 0,-2 2 0,-1 1 0,0 5 0,-2 1 0,0 2 0,-3 3 0,-1 4 0,-2 2 0,-1 3 0,-1 2 0,1 3 0,-2 1 0,0 3 0,-2 2 0,0 2 0,-2 1 0,0 3 0,0 2 0,1 3 0,-1 2 0,0 1 0,1 2 0,-18-1 0,1 1 0,0 4 0,2 2 0,0 4 0,1 1 0,4 0 0,0 1 0,2 3 0,4 1 0,1 2 0,1 1 0,6 0 0,1 1 0,1 0 0,2 2 0,0-1 0,0 0 0</inkml:trace>
  <inkml:trace contextRef="#ctx0" brushRef="#br0" timeOffset="253416">22027 11158 5734,'16'-19'0,"15"-3"0,12-14 0,-1 9 0,4-1 0,-6 3 0,1 0-888,10-6 1,2 1 887,-7 8 0,-2 3 0,-5 2 0,0 3-3,13-3 0,-2 4 3,7 5 413,6 9-413,-39 21 0,-22 18 0,-4 2 0,-22 5 0,-2-1 0,0-4 886,-5-1-886,20-13 482,11-9-482,48-14 0,14-10-348,-17 3 0,0-2 348,-3-1 0,-1 0 0,-3 2 0,-1 0 0,0 0 0,0 2 0,2 4 0,-5 3 0,-2 5 0,-19 19 0,-56 12 0,9-17 0,-5 2 0,-6 6 0,-2 1 0,-7 0 0,0 0 0</inkml:trace>
  <inkml:trace contextRef="#ctx0" brushRef="#br0" timeOffset="253975">20141 12316 4104,'-16'52'0,"-1"1"0,0-1 0,0 0 0,0 1 0,2 4 0,0 4 0,0 3 0,1 1 0,0 1 0,2-1 0,1-3-684,2 0 0,2-2 0,0 0 0,2 0 0,-1 2 0,0 2 684,0-3 0,-1 2 0,0 2 0,0 1 0,1 0 0,0 0 0,3-3 0,1-2 0,2 6 0,3-3 0,1-2 0,0 0 0,2-1 0,-1 1 0,-1-2 0,1 1 0,0-1 0,1-1 0,0 1 0,3-2 0,1-1 0,1 0 0,1-1 0,1 0 0,0-1 0,1 0 0,3 7 0,0 0 0,1-1 0,1-1 0,2-1 0,1-4 0,0-2 0,2-1 0,2 0 0,3 1 0,2-1 0,2 1 0,2 0 0,2-1 0,-1-2 0,0-4 0,6 4 0,0-5 0,2-2 0,2 0 0,-1-3 0,3 1 0,1-2 0,0-5 0,-1-8 0,13-5 0,0-10 0,-1-7 0,1-5 0,0-7 0,1-4 0,-13 0 0,1-4 0,-1-3 0,0-1 0,-2-4 0,-1-2 0,-1-3 0,0-2 0,2-3 0,-1-2 0,-1-3 0,-1-1 0,1-3 0,-1-3 0,-1-1 0,-2-3 0,-9 7 0,-1-1 0,-1-2 0,-1-1 0,0 0 0,0-4 0,0-1 0,0-1 0,-2-1 0,-2 0 0,0-4 0,-3 0 0,0-2 0,-2 1 0,0-1 0,-2-1 0,0 0 0,-1 0 0,-2-1 0,-1 0 0,-1-1 0,-2 0 0,-2 0 0,0 0 0,-1 0 0,-1 2 0,-1 0 0,-1 0 0,-2 0 0,0 0 0,-2 1 0,-2-1 0,-1 1 0,0 1 0,-2-1 0,1 2 0,-1 0 0,-1 0 0,-1 0 0,-1 1 0,-1 0 0,0 2 0,-1-1 0,-2-1 0,-3-2 0,0 7 0,-2-3 0,-3-1 0,0 0 0,0 0 0,-1 2 0,2 3 0,-2-7 0,0 3 0,1 1 0,-3 0 0,-2-2 0,-1 0 0,-4-2 0,-1-1 0,-1 1 0,1 3 0,1 5 0,-3-2 0,2 5 0,-2 2 0,-1 1 0,-2 2 0,-2 2 0,0 0 0,-1 3 0,-8-7 0,-2 3 0,1 2 0,0 4 0,0 2 0,-1 3 0,0 6 0,-1 3 0,-1 3 0,3 2 0,0 3 0,0 2 0,0 3 0,-1 4 0,1 1 0,0 3 0,1 2 0,0 1 0,-21 2 0,1 1 0</inkml:trace>
  <inkml:trace contextRef="#ctx0" brushRef="#br0" timeOffset="254641">19496 11644 5734,'17'37'0,"7"-6"0,-6-15 0,14-7 0,-14-18 0,13-12 0,-12-16 0,-4 2 0,1-4 0,-6 5 0,-2 0 0,1-7 0,-1 1 0,-1-17 0,-7 16 0,-7 10 0,5 10 0,-13 20 0,13 13 0,-5 14 0,14 14 0,-5 7 0,5-15 0,1 3-395,-7 5 1,0 3 394,6 7 0,0 3-163,-6 4 1,0 1 0,6 6 0,1 0 0,-4 1 0,1 0 0</inkml:trace>
  <inkml:trace contextRef="#ctx0" brushRef="#br0" timeOffset="259778">8219 13907 5734,'10'59'0,"0"0"0,1 0 0,-1 0 0,1 0 0,-1 0 0,1 0 0,-1 0 0,0 0 0,3 4 0,0 0 0,-3-9 0,3 17 0,2 11 0,0 3 0,0-6 0,-1-12 0,-1-22 0,-3-27 0,4-51 0,6-19 0,6-3 0,5 21 0,8 7 0,6 8 0,7 5 0,-4 9 0,8 16 0,-9 17 0,-18 11 0,-6 11 0,-9-1 0,-5 4 0,-18 1 0,-18-10 0,-15 4 0,-6-3 0,6-10 0,-2-7 0,-2-7 0,-6 6 0,-5 0 0,2-10 0,-11-18 0,7-17 0,22-13 0,2-3 0,-11 9 0,6-2 0,24-12 0,10 1 0,6 7 0,0-9 0,0 11 0,0-1 0,0 15 0,0 5 0,0 0 0,7 4 0,3 1 0</inkml:trace>
  <inkml:trace contextRef="#ctx0" brushRef="#br0" timeOffset="260196">8946 14424 5734,'0'-20'0,"0"17"0,8 33 0,-1 11 0,2 10 0,1-4 0,2 7 0,1 1 0,0-4 0,0-4 0,-1-2 0,1 2-311,1 3 1,1 6 0,-1-4 0,-1-11 310,5 11 147,-6-19 1,-2-3-148,-8-7 0,-2-8 0,-2-25 0,-20-21 0,4-12 0</inkml:trace>
  <inkml:trace contextRef="#ctx0" brushRef="#br0" timeOffset="260518">8649 13835 5734,'31'54'0,"-4"-22"0,14 12 0,-15-34 0,5-5 0,-13-5 0,-1-5 0,-3-10 0,-12-2 0,-2-22 0,-2 15 0,-12-11 0,4 19 0,-13 1 0,-3 5 0,0 4 0,-5 2 0,13 8 0,-6 7 0,14 5 0,-4 4 0,12 10 0,-13 7 0,6 10 0</inkml:trace>
  <inkml:trace contextRef="#ctx0" brushRef="#br0" timeOffset="260952">9244 14145 5734,'0'-31'0,"0"5"0,0 5 0,0 15 0,9 34 0,4 19 0,-7-13 0,1 2-104,4 4 0,3 4 0,-1 3 104,-1 15 0,-2 5 0,1-7 0,7-4 0,-1 0 0,-3 8 0,-1 5 0,1-9 0,-2-22 0,2-4 0,1 9 0,1-2 77,2 3-77,13-13 0,-5-22 0,0-15 0,-2-9 0,-8-10 0,0-12 0,-1-4 0,6-12 0,-6 9 0,1 1 0</inkml:trace>
  <inkml:trace contextRef="#ctx0" brushRef="#br0" timeOffset="261162">9227 14652 5734,'-24'0'0,"21"-10"0,5 8 0,31-16 0,2 11 0,12-8 0,-4 0 0,-1 4 0,6-4 0,-6 4 0</inkml:trace>
  <inkml:trace contextRef="#ctx0" brushRef="#br0" timeOffset="261742">10038 14042 5734,'-8'-37'0,"6"6"0,-5 6 0,7 23 0,7 8 0,3 30 0,6 7 0,8 17 0,-9-17 0,3 1 0,3-10 0,0 0-761,0 7 1,1-2 760,18 7 0,-7-10-23,15 0 23,-11-19 0,10-12 0,-21-21 0,5-20 0,-12-6 0,-3-15 0,-8 4 0,-8-3 0,0 14 0,0 2 0,-8 18 1517,6 2-1517,-5 10 27,7 22-27,15 11 0,3 15 0,15-2 0,0-11 0,0-9 0,-7-1 0,5-9 0,-12-1 0,5-5 0,-8-10 0,-7-6 0,-1-38 0,-10 18 0,-4-2 0,-1-12 0,-2 0-181,-3 6 1,-2 3 180,2 6 0,-2 4 0,-10-9 0,1 14 0,-3-4 0,0 8 0,17 15 0,11 9 0</inkml:trace>
  <inkml:trace contextRef="#ctx0" brushRef="#br0" timeOffset="261958">10749 13701 5734,'16'-11'0,"1"6"0,-1 9 0,14 29 0,1 10 0,4 8-1163,-4 0 1,0 0 1162,1 1 372,-7 8-372,-6-15 0,3 5 0,-20-29 0,5 3 0,-7-12 0,-7-6 0,-3-7 0</inkml:trace>
  <inkml:trace contextRef="#ctx0" brushRef="#br0" timeOffset="262095">10616 13287 5734,'-33'-47'0,"0"6"0,8 1 0,8 17 0,10 12 0,7 18 0,0 14 0</inkml:trace>
  <inkml:trace contextRef="#ctx0" brushRef="#br0" timeOffset="262512">11113 13432 5734,'-10'9'0,"3"3"0,14 8 0,3 1 0,6 4 0,23 2 0,-10-10 0,4-9 0,4-2 0,-3-3 0,0-2 0,1 2 0,0 0-496,2 4 0,-3 1 496,9 4 0,-3 12 0,-14-3 0,-2 10 0,-15 19 0,-9-15 0,-17 15 0,-1-19 0,-13-5 992,5-5-992,-7-11 0,0-5 0,7-5 0,-5 0 0,12-5 0,3-1 0,9-4 0,7-5 0,0 4 0,0-9 0,0 4 0</inkml:trace>
  <inkml:trace contextRef="#ctx0" brushRef="#br0" timeOffset="262909">11576 13494 5734,'23'20'0,"25"-8"0,-2 3 0,18-19 0,-21-8 0,-3-18 0,-7-2 0,0-14 0,-7-1 0,-9-5 0,-17 1 0,-10-1 0,-6 10 0,-8 6 0,6 15 0,-14 16 0,7 15 0,-9 16 0,1 16 0,8 5 0,8 4 0,10 1 0,19-12 0,5-1 0,5 11 0,3-19 0,5-4 0,27-3 0,-3-17 0,3 2 0,-10-13 0,-19-2 0,-4-9 0,-17-1 0,-7-5 0</inkml:trace>
  <inkml:trace contextRef="#ctx0" brushRef="#br0" timeOffset="263281">11129 13091 5734,'-16'0'0,"-1"5"0,0 5 0,1 11 0,-1 10 0,1 10 0,7 6 0,1 9 0,8-14 0,0 1 0,0-8 0,0-1-44,4 9 1,0-1-1,-3 14 1,7-4-1</inkml:trace>
  <inkml:trace contextRef="#ctx0" brushRef="#br0" timeOffset="265104">7557 16750 5734,'37'-38'0,"-12"16"0,3-1 0,4-3 0,4-2 0,3 0-1430,7-1 0,3 0 0,3-1 1430,-7 3 0,2-2 0,2 1 0,1 0-289,-4 3 0,1 2 0,1-1 0,1 0 1,2-1 288,4-3 0,2-1 0,1 0 0,0 0 0,2 0 0,-7 4 0,1 0 0,1 0 0,1 0 0,0 0 0,1 0 0,-5 2 0,2-1 0,0 1 0,0-1 0,1 0 0,1 0 0,-1 1 0,3-2 0,1 0 0,0 0 0,0 0 0,1-1 0,0 1 0,0 0 0,-5 2 0,1 0 0,-1 0 0,1-1 0,0 1 0,0 0 0,0-1 0,1 1 0,0-1 0,1 0 0,0 0 0,0 1 0,0-1 0,0 0 0,0-1 0,0 1 0,0-1 0,0 0 0,0 0 0,0 0 0,0 0 0,0-1 0,0 1 0,1 0 0,-1 0 0,1 0 0,0 1 0,0-1 0,0 0 0,0 1 0,0-1 0,-1 1 0,-1-1 0,-1 1 0,1 0 0,-1 0 0,0 0 0,-1 0 0,1 0 0,-1 1 0,7-3 0,-2 0 0,1 1 0,0 0 0,-1 0 0,0 0 0,-1 1 0,-3 1 0,-1 1 0,0 0 0,0 0 0,0 0 0,0 0 0,2 0 0,4-2 0,3 0 0,0-1 0,0 0 0,-1 1 0,-2 1 0,-3 2 0,4-3 0,-3 3 0,-2 0 0,-1 0 0,2 0 0,5-2 0,1-1 0,0 1 0,-4 0 0,-4 3 0,6-2 0,-6 2 0,-5 1 0,-3 1 0,-4 2 0,5-2 0,-6 2 0,-10 6 0,-7 4 0,-2 2 1714,-23 4-1714,-2 0 3081,-16-5-3081,1-1 939,-8-8-939,-2-7 0,-15-10 0,-1-10-289,17 16 1,1-2 288,-1-3 0,0-2 0,-3-5 0,-1-3-552,0-6 0,-1-1 552,-3-4 0,0-3-448,11 13 1,0-2 0,0 0 447,0 0 0,0-1 0,0 0 0,-1-5 0,2-1 0,-1 0 0,0 0 0,1 1 0,-2-3 0,-2 1 0,-1-2 0,-1-2 0,2 4 0,-1-3 0,2 2 0,-2-1-331,0 4 1,-2-2-1,-1 2 1,2 3 330,2 5 0,1 2 0,-2 0 0,-10-11 0,-2-2 0,0 5-160,8 12 1,0 3 0,0 0 159,-6-7 0,-1 0 0,-2 3 0,-3 8 0,-1 3 0,1 4 0,-7-2 0,-3 4 0,5 6 0,-5 0 0,-2 2 0,5 5 0,2 4 0,2 4 0,-1 1-141,-17-1 0,-3 2 1,2 3 140,11 4 0,2 3 0,-1 1-129,-5 1 1,-1 1 0,0 2 128,11-3 0,0 2 0,-1 1 0,-1 0-26,-5 3 0,-1 1 0,-1 1 0,-1 0 26,7-3 0,-1 1 0,0-1 0,-1 2 0,0-1 0,-3 2 0,-1 1 0,-1 0 0,0 0 0,-1 0 0,6-2 0,-1 0 0,-1 0 0,0 0 0,0 0 0,0 1 0,-1 1 0,0-1 0,-1 2 0,1-1 0,-1 0 0,0 0 0,-2 1 0,1-1 0,0 1 0,-2 0 0,-1 0 0,-4 2 0,10-5 0,-3 2 0,-2 0 0,-1 0 0,-1 1 0,1 0 0,0-1 0,2 0 0,2-1 0,-3 1 0,2-2 0,1 1 0,1-1 0,-1 0 0,-1 0 0,-2 2 0,4-2 0,-2 1 0,-2 0 0,-1 1 0,0 0 0,1-1 0,1 0 0,3-1 0,2-1 0,-7 2 0,4-1 0,1 0 0,2-2 0,0 1 0,-1 0 0,-8 4 0,0 0 0,1 0 0,0 0 0,0-1 0,4-2 0,0 0 0,1 0 0,0-1 0,1 0 0,4-1 0,1-1 0,0 0 0,1-1 0,1 0 0,-5 3 0,0-1 0,2-1 0,1 0 0,-10 3 0,2 0 0,3-2 0,9-5 0,2 0 0,2-1 0,-10 3 0,4-1 0,10-3 0,3-3 0,-22 6 477,22-7-477,4-1 1865,22-3-1865,9 13 0,9 17 0,5 10 0,4 11 0,1 8 0,1 1 101,-4-15 0,-1 0 1,1 1-1,0 3-101,0 1 0,0 3 0,1 1 0,-1-1 0,0-2 0,1 2 0,-1-2 0,1-1 0,-1 1 0,0 4 0,1 0 0,-1-1 0,1 1 0,1-3 0,1 1 0,-1-1 0,1 0-457,-2-1 1,0 0 0,0 0-1,-1-1 457,1-2 0,0-1 0,-1 0 0,1 0 0,-1-2 0,0-1 0,1 0 0,-2 0-307,2 10 0,0-1 0,0-2 307,2-2 0,0-1 0,0 2 0,-3-8 0,0 3 0,1-2 0,-1-2 0,1-1 0,1-3 0,0 1 0,1 8 0,1 2 0,-2-7 0,-1-9 0,-1-4 0,0-3 0,-1-1 0,4 17 1249,4-10-1249,-13-3 2850,4-16-2850,-12 1 1295,13-13-1295,-6-2 340,8-4-340,7-4 0,23-16 0,14-7-536,-17 5 0,2-2 536,1 1 0,5-1 0,-8 3 0,4-2 0,2 0 0,-3 1-628,4 0 0,-2 1 0,2-1 628,1-1 0,4-3 0,-1 1 0,-3 0 0,0-1 0,-4 1 0,1-1 0,0-2 0,1 0 0,0 0 0</inkml:trace>
  <inkml:trace contextRef="#ctx0" brushRef="#br0" timeOffset="332131">29534 9959 5734,'0'-21'0,"0"-4"0,-7 19 0,5 6 0,-13 16 0,6 15 0,0 19 0,-6 9-366,10-20 0,1 3 366,-4 2 0,-1 1 0,1 2 0,0 0 0,0 2 0,-1 0 0,1-3 0,0 1 0,3-6 0,1 1 0,-4 11 0,1-1 0,6-17 0,0-1-6,-3 7 1,1-3 5,3 3 0,0 0 0,0-9 0,0 3 0,0-4 0,-8-4 731,7-2-731,-7-9 12,8-1-12,0-23 0,0 0 0,0-22 0,0-1 0,-7-6 0,-2-4 0</inkml:trace>
  <inkml:trace contextRef="#ctx0" brushRef="#br0" timeOffset="332431">29137 10662 5734,'-25'30'0,"8"3"0,2 8 0,5 13 0,2 3-870,-1-2 1,1 1 869,2 6 0,5-5 0,16 6 0,3-7 285,23-15-285,8-10 0,-3-24 0,4-7 0,-9-1 0,0-5-156,16-9 1,-2-5 155,-15 0 0,-4-3 0,-1-1 0,-4-3-127,-8-3 0,-4-1 127,12-28 0,-23 27 0,-6-2 0,-7-7 0,-5 1 0,-5 10 0,-5 3 0,-17-8 0,-7 5 0,5 16 0,-1 7 0,-5 2 0,0 5 0,5 5 0,-1 6 0,-8 14 0,1 4 0,7-4 0,1 2 0,-8 11 0,0 0 0</inkml:trace>
  <inkml:trace contextRef="#ctx0" brushRef="#br0" timeOffset="332992">26491 10673 5734,'0'-11'0,"-7"5"0,-2 16 0,-8 11 0,-7 25 0,8-16 0,-1 2-458,0 7 0,-1 1 458,-2 3 0,0 2 0,3 3 0,1 2-1040,-1-1 0,1 0 1040,-1-1 0,1-2 0,3-1 0,0-2 0,1-7 0,0 0 0,3 0 0,2-1 0,-3 15 0,3-10 0,7-21 0,0-17 0,-7-4 0,-2-8 0</inkml:trace>
  <inkml:trace contextRef="#ctx0" brushRef="#br0" timeOffset="333259">25962 11427 5734,'8'32'0,"1"-2"0,15 0 0,9-7 0,16 2-1763,-17-18 0,2-4 1763,3-1 0,2-4 35,20-7 1,1-6-36,-17 2 0,-1-2 0,11-5 0,-3-2 0,-1-18 735,-23 3-735,-41-18 0,-21 20 0,-13 12 0,-5 7-324,13 10 0,-1 6 324,-17 0 0,-1 6 0,5 9 0,3 4 0,11-5 0,1 2 660,-5 7 1,4 3-661,-1 11 0,8 4 0,11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21:24.995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12898 4037 5734,'-7'-54'0,"-2"14"0,-8 21 0,1 13 0,-8 10 0,-9 17 0,-9 25-1359,17-14 1,0 4 1358,-4 11 0,1 3 0,2 8 0,1 4-449,5-15 0,0 1 1,3 2 448,0 1 0,3 1 0,2 5 0,4 3 0,3 4 0,2 1 0,1-4 0,0 0 0,3-3 0,9 4 0,5-13 0,6 5 0,5 3 0,1-3 0,2-4 0,-2-9 0,9 1 0,0-9 0,6-1 0,7 4 0,6 3 0,2-7 0,-5-12 0,-5-17 0,-3-11 0,0-4-557,3-3 0,0-6 0,-2-3 557,-1-4 0,-2-4 0,-3-3 0,0-5 0,-3-4 0,-2-1 0,-2-2 0,-1-2 0,-4-6 0,-6-1 0,-3-4 0,-3-4 0,-3 1 0,-5-1 0,-4-1 0,-2-1 0,1 1 0,0 1 0,1 0 0,-2 1 0,-6 2 0,-4 3 0,-5 1 0,-2 3 0,0 6 0,-7-14 0,-5 9 0,-7 3 0,-4 7 0,3 8 0,-3 8 0,-1 8 0,-3 7 0,-1 6 0,-2 7 0,0 9 0,0 5 0,-3 4 0,-1 5 0,9 4 0,0 5 0,2 0 0,-8 6 0,4 2 0,12-8 0,1 2 0,3-2 0,3 3 0,0 0 0</inkml:trace>
  <inkml:trace contextRef="#ctx0" brushRef="#br0" timeOffset="458">15958 3252 5734,'9'-16'0,"6"5"0,-14 11 0,7 15 0,-3 36 0,-3 12 0,-1-17 0,0 3-727,1 9 0,1 6 0,-1-2 727,-2-14 0,0-2 0,0 0 0,2 4 0,1 0 0,0 1 0,-3 0 0,0 1 0,1 0 0,4 0 0,0-1 0,0 1 0,-2-3 0,0-1 0,0 1 0,2-1 0,1 0 0,0-1 0,3 19 0,-2-2-2,-2-5 0,0 1 2,1-14 0,3 0 0,-2-2 0,-2 2 0,1-2 0,1 4 0,2-6 0,6-2 0,-13-14 0,5-20 0,-7-16 1585,7-22-1585,-5-29 0,2 25 0,0-1 0,-4-8 0,0 1 0</inkml:trace>
  <inkml:trace contextRef="#ctx0" brushRef="#br0" timeOffset="1868">18934 3179 5734,'-7'-26'0,"5"1"0,-13 4 0,6 14 0,-15 8 0,-1 25 0,-23 15-567,26-9 1,0 3 566,-10 3 0,-1 3-399,7 9 1,1 2 398,-4 2 0,1 1 0,12-14 0,2 1 0,2 4 0,0 14 0,4 4 0,2-2 0,4-11 0,2-1 0,2 2 0,2 9 0,4 2 0,6-3 0,10-3 0,6-3 0,2-4 0,-6-11 0,1-4 0,3 0 0,10 8 0,4-2 0,0-6 0,10-8 0,1-7 0,2-4 0,2-7 0,-2-8 0,1-7 0,1-4 0,-2-6 0,-5-7 0,-3-6 0,2-2 0,-5-6 0,-9-6 0,-6-5 0,-3-5 0,-6-4 0,-9 14 0,-2-2 0,-4-1-452,-3-3 1,-5-1 0,0-1 451,0-2 0,-2-1 0,-2 0 0,-4-3 0,-2 0 0,-2 1 0,-1 3 0,-2 2 0,-4-2 0,-1 2 0,-3-3 0,-1 2 0,0 4 0,-2 4 0,0 5 0,-2-2 0,-4-9 0,-3 0 0,0 9-208,-4 13 1,-1 9 207,4 3 0,-1 7 0,0 8 0,1 6 0,-1 6 0,2 5 0,2 7 0,2 5 0,5 3 0,3 1 0,-1 4 0,2 1 0,6-1 0,1 0 0</inkml:trace>
  <inkml:trace contextRef="#ctx0" brushRef="#br0" timeOffset="2225">21382 2590 5734,'9'-34'0,"0"1"0,13-25 0,-20 8 0,5 18 0,-7 6 0,8 30 0,8 18 0,-7 7 0,1 7 0,5 9 0,1 4-599,-9-5 0,-2 3 0,1 1 599,4 6 0,2 1 0,-3 3-652,-2 6 0,-1 1 0,0 2 652,0-16 0,0 1 0,0 1 0,0-1 0,-2 1 0,0 0 0,0 0 0,0 0 0,0-2 0,0 0 0,1-1 0,-1 0-417,1 16 0,1 0 0,-1-2 417,-1-6 0,-2-1 0,1 0 0,2-3 0,0-1 0,0-1 0,-2-4 0,0-2 0,0-1-220,1 14 0,1-3 220,3-3 0,-1-4 0,-6-8 0,0-3 0,14 24 1020,-13-16-1020,5-11 438,-7-22 1,0-19-1,0-22 1</inkml:trace>
  <inkml:trace contextRef="#ctx0" brushRef="#br0" timeOffset="3072">13411 8905 5734,'-42'-17'0,"-6"17"0,13 31 0,17-3 0,3 6-1112,1 12 0,4 6 1112,5-10 0,2 3 0,2 2-549,1 8 1,2 3 0,3 0 548,3 3 0,3 1 0,3 3 0,1-11 0,3 3 0,2 1 0,2-1 0,-1-4 0,2 0 0,0-5 0,3 0 0,1 1-167,1-2 1,1 3 0,2 0-1,1-4 1,1-6 166,10 4 0,1-7 0,3-4 0,1-5 0,2-3 0,1-6 0,-2-5 0,1-5 0,-1-5 0,-1-5 0,0-4 0,-2-6-259,-2-4 0,-2-6 0,-3-5 259,-2-3 0,-3-4 0,-6-8 0,-6-8 0,-4-7 0,-5-5 0,-7 0 0,-7 8 0,-6-2 0,-4-1 0,-1 0 0,1 0-52,1-2 1,0-1 0,-1 0 0,-3 1 0,-4 2 51,-5 1 0,-3 1 0,-4 2 0,-2 1 0,-2 3 0,-1 3 0,-3 2 0,-2 1 0,0 3 0,2 3 0,-11-9 0,0 5 0,-2 2 0,5 3 0,-2-1 0,-1 4 0,1 8 0,-7 11 0,1 9 0,3 4 0,-2 3 0,3 7 69,-12 13 0,7 10-69,26 3 0,8 6 0,3 8 0,3 3 0,3 5 0,0-1 0</inkml:trace>
  <inkml:trace contextRef="#ctx0" brushRef="#br0" timeOffset="3433">16288 8471 5734,'-32'-29'0,"0"0"0,-29 19 0,-5 15 0,14 6 0,0 9-991,2 6 1,0 8-1,6 4 991,13-1 0,6 4 0,6 5 0,7 3 0,6 6 0,4 1 0,2-2 0,2 7 0,3-3 0,8 1-367,5-3 1,5 2-1,4-2 1,2-5 366,9-1 0,5-6 0,3-4 0,5-1 0,3-4 0,6-5 0,-1-11 0,5-4 0,1-4 0,-4-2 0,-1-4 0,-2-3 0,2-5 0,-6-3 0,4-4 0,-3-3 0,-9-6 0,6-21 0,-12-9 0,-10-5 0,-11-5 0,-13 13 0,-7-3 0,-4 0-151,-4-3 0,-6 0 0,-3-1 151,-6-7 0,-4-1 0,-3 2-281,-2 1 0,-3 3 0,-3 0 281,8 13 0,-2 1 0,0 2 0,-2 1 0,-11-5 0,-1 2 0,-2 5 0,3 4 0,-1 4 0,-1 5 0,0 5 0,-1 6 0,-1 6 0,-9 13 0,-3 10 0,5 2 0,10-2 0,2 3 0,1 3 0,-9 12 0,0 1 0,1-1 0</inkml:trace>
  <inkml:trace contextRef="#ctx0" brushRef="#br0" timeOffset="3757">19265 8140 5734,'17'-43'0,"0"-1"0,0 0 0,2-14 0,-5 3 0,-7 11 0,-6 5 0,-10-8 0,-15 41 0,12 51 0,5 21 0,-2-9 0,2 5-711,5-12 1,1 5-1,2 2 1,1-3 710,2 6 0,2-1 0,0 0 0,2 6 0,1 0 0,0 0 0,1-4 0,1 0 0,1 0 0,1 1 0,1 0 0,0-1-241,-3-5 1,1-1 0,0 0 240,1-3 0,0-1 0,1 1-275,0 5 0,-1 0 1,0-4 274,1 0 0,0-3-15,1 6 0,1-10 15,1-24 0,7-28 0,-6-40 0,-6 14 0,0 0 0</inkml:trace>
  <inkml:trace contextRef="#ctx0" brushRef="#br0" timeOffset="4593">11179 12481 5734,'-17'0'0,"1"0"0,21 0 0,6 0-2126,39-10 0,14-7 2126,-7-1 0,5-3 0,-8 3 0,7 0 0,2-3 0,0 1-282,-10 1 0,0 0 1,2-1-1,0 0 0,3 0 282,0 1 0,2-1 0,1 0 0,2 0 0,1 0 0,1 0-10,-11 3 1,0-1 0,1 1 0,0 0 0,3-1 0,1 1 0,3-1 0,4 0 9,-11 3 0,2 0 0,2 0 0,1-1 0,3 1 0,1-1 0,1 0 0,1 1 0,2-1 0,0 0 0,0 1 0,1 0 0,0 0 0,0 0 0,-10 2 0,1 1 0,1 0 0,0 0 0,1 0 0,1 1 0,0-1 0,0 0 0,1 1 0,0-1 0,1 0 0,-1 1 0,1 0 0,0-1 0,0 1 0,0-1 0,-1 1 0,1 0 0,-1-1 0,-2 1 0,1 0 0,-1 0 0,1-1 0,0 1 0,-1 0 0,1-1 0,0 1 0,0 0 0,0 0 0,0 0 0,1 0 0,-1 0 0,1 0 0,-1 0 0,1 1 0,0-1 0,0 1 0,0 0 0,0 0 0,-1 0 0,1 1 0,-1 0 0,1-1 0,-1 1 0,1 0 0,0 0 0,0 1 0,0-1 0,0 0 0,1 1 0,-1-1 0,1 1 0,-1 0 0,1 0 0,0 0 0,0 0 0,0 0 0,0 0 0,0 0 0,1 1 0,-2-1 0,2 1 0,-1 0 0,2 0 0,-1-1 0,1 1 0,0 1 0,0-1 0,0 0 0,0 0 0,0 1 0,0-1 0,-1 1 0,1-1 0,-1 1 0,-1 0 0,0 0 0,0 0 0,-1 0 0,-1 0 0,-1 0 0,0 0 0,6 0 0,-1-1 0,-1 1 0,-1 0 0,-1 1 0,-1-1 0,0 0 0,0 1 0,-1-1 0,1 1 0,0-1 0,0 1 0,1-1 0,0 1 0,2-1 0,1 0 0,1 1 0,-7-1 0,1 1 0,1 0 0,1 0 0,1-1 0,1 1 0,0-1 0,1 1 0,0 0 0,0-1 0,0 1 0,0-1 0,0 1 0,-1 0 0,0 0 0,-1-1 0,-1 1 0,0 0 0,-2 1 0,-1-1 0,-2 0 0,0 1 0,12-2 0,-2 1 0,0 0 0,-3 0 0,0 0 0,-1 0 0,-1 1 0,-1-1 0,0 1 0,0-1 0,-1 1 0,1-1 0,0 1 0,1-1 0,3 1 0,-1-1 0,0 1 0,1-1 0,-1 1 0,0-1 0,-1 1 0,1 0 0,-1-1 0,0 1 0,0 0 0,-1-1 0,0 1 0,2-1 0,0 1 0,-1-1 0,0 0 0,0 1 0,-1-1 0,0 0 0,0 1 0,0-1 0,-1 0 0,-1 0 0,0 1 0,1-1 0,0 0 0,-1-1 0,0 1 0,-1 0 0,0 0 0,0 0 0,-1 0 0,0 0 0,-1-1 0,0 1 0,7-1 0,-1 1 0,-1-1 0,1 0 0,-2 1 0,0-1 0,-1 0 0,-1 0 0,0-1 0,8 0 0,-1-1 0,-1 1 0,0-1 0,-2-1 0,-1 1 0,-1-1 0,0 0 0,0-1 0,-1 0 0,-2 0 0,-2-1 0,-1 0 0,1 0 0,-2-1 0,-1-1 0,-2 0 0,-3-1 0,3-2 0,-2-2 0,-3 0 0,-3-2 0,1-4 0,-4-1 0,-5-3 0,5-12 0,-11-3 0,-13 2 0,-12-2 0,-13-3 0,-10 0 0,-5 4 0,-7 1 0,-13-4 0,-6 2 0,-1 3 0,-3 2 0,13 13 0,1-1 0,-1 0 0</inkml:trace>
  <inkml:trace contextRef="#ctx0" brushRef="#br0" timeOffset="5401">6681 5867 5734,'45'3'0,"0"-1"0,0-2 0,6-2 0,3-1 0,-2-1 0,-3 0 0,-1-1 0,2-1 0,3-1-1133,6 0 1,4-1 0,2 0 0,1-1 0,-3 0 1132,-4 0 0,-1 0 0,0-1 0,-1 1 0,1-1-15,2 0 0,0 0 1,0-1-1,0 1 1,0-1 14,0 1 0,0 0 0,0-1 0,-1 1 0,0 0 0,-5 0 0,0 1 0,-1-1 0,0 1 0,-1 0 0,9-3 0,0 0 0,-1 1 0,-3 0 0,7-2 0,-4 1 0,0 0 0,-7 1 0,-1 1 0,-3 0 0,7-5 0,-4 0 0,-8 5 0,-5-2 832,18-18-832,-24 4 0,-16-5 0,-17-5 661,-17 9 0,-23-3 0,-12 9 0</inkml:trace>
  <inkml:trace contextRef="#ctx0" brushRef="#br0" timeOffset="5736">2927 6507 5734,'36'-30'0,"0"0"0,10-4 0,7 0 0,-7 7 0,5 1 0,1 1-1347,5-2 1,2 1-1,1 1 1347,-13 5 0,1 0 0,0 1 0,0 1 0,16-5 0,-1 3 0,-1 0 0,-7 1 0,-2 2 0,-1 1 0,-2 3 0,-1 1 0,-1 1 0,14-1 0,-1-1 0</inkml:trace>
  <inkml:trace contextRef="#ctx0" brushRef="#br0" timeOffset="6086">3258 6797 5734,'16'20'0,"15"-8"0,12-3 0,-9-8 0,5-2-987,9 1 1,3 0 986,7 0 0,2 0-415,6 4 1,0 1 414,-6 2 0,-2 2 0,-2 6 0,-6 6 114,-12 2 0,-8 6-114,-8 7 0,-10 5 0,-12 7 0,-10 2-551,-10 10 0,-9 0 551,4-19 0,-3-1 0,-2-1 0,-2 3 0,-2 0 0,-1-3 0,-3-2 0,-1-3 0,0 0 0,5-4 0,1 0 0,-1-2 366,-15 9 0,1-3-366,1-2 0,4-3 0,14-9 0,3-1 259,-13 20 0,56-23 0,18-1 0</inkml:trace>
  <inkml:trace contextRef="#ctx0" brushRef="#br0" timeOffset="6520">7342 11623 5734,'0'-31'0,"8"-4"0,15-7 0,3 17 0,5-1-1603,15-10 0,8 1 1603,-6 8 0,4 1 0,4-1-593,-6 3 0,3 0 0,2-1 0,2 1 593,-6 3 0,1 0 0,2 0 0,0 1 0,1-1-32,5 0 1,1 0 0,0 0 0,1 0 0,1 1 31,-9 2 0,-1 1 0,0 0 0,2 0 0,2 0 0,2 0 0,-3 1 0,3 0 0,2 1 0,1-1 0,1 1 0,-2 0 0,-1 1 0,-3 0 0,5-1 0,-3 2 0,-2 0 0,0 0 0,1 0 0,2 0 0,0-1 0,3 0 0,1 0 0,0 0 0,-1 0 0,-4 2 0,-4 1 0,10-2 0,-4 3 0,-4 0 0,-1 0 0,10-4 0,-3 1 0,-1 0 0,0 2 0,0 0 0,-8 2 0,-4 0 0,-8 1 0,12-6 0,-97 14 0,-3 6 0,-7 2 0,-10 0 0,-1 1 0</inkml:trace>
  <inkml:trace contextRef="#ctx0" brushRef="#br0" timeOffset="7200">4663 11778 5734,'-25'0'0,"15"-9"0,20-7 0,30-15 0,5-2 0,6-3-815,-7 9 1,3 0 814,-3 3 0,3-1 0,-2 4 0,6 2 0,-1 7-223,16 9 0,-3 10 223,-20 3 0,-3 7-269,7 10 0,-8 8 269,-22 4 0,-8 5 0,-2 3 0,-7 5 0,-6-2 0,-6 4 0,-1-3 0,-8 8 0,-2-2-237,4-12 0,-1 2 0,0-5 237,-4-1 0,-2-6 0,2-10 0,1-2 960,-5 13-960,-3-21 797,29-11-797,4-8 612,29-7-612,11 0 0,-7 3 0,4 1 220,1 2 0,4 4-220,2 8 0,5 5 0,-4 1-532,5 6 0,-1 4 532,-8-1 0,2 4 0,-7 3 0,-4 12 0,-9 4-349,-5-2 0,-7 3 349,-5 5 0,-8 2 0,-10-1 0,-4-1 0,-2-1 0,-3-1 0,-8-2 0,-3-1 0,-2-4 0,-2-2 0,0-4 0,0-4 0,-3-4 0,0-4-91,4-7 1,0-3 90,-26 1 0,10-11 0,8-4 412,15 0-412,3 0 1007,13-4-1007,3-2 201,7-4 1,0 13-1,0 4 1</inkml:trace>
  <inkml:trace contextRef="#ctx0" brushRef="#br0" timeOffset="29944">21960 7407 5734,'0'24'0,"0"3"0,8 19 0,1 10-593,-1-22 1,0 0 592,0 6 0,1 3 0,0 0 0,2 5 0,0 0 0,3 3 0,1 1 0,-1 1-467,-2 1 0,-1 0 1,2-1 466,2-3 0,1 0 0,-1-1 0,-3 0 0,-1 0 0,-1-2 61,4 5 0,0 0-61,-1 1 0,0 4 0,-1-6 0,-2-10 0,-1-2 0,3 19 0,0-3 0,4 1 0,-7 4 0,-1-29-111,-8 3 111,0-15 486,0 5-486,0-23 1384,0-20-1384,0-6 557,-15-29-557,4 2 0,-6 2 0,10 1 0</inkml:trace>
  <inkml:trace contextRef="#ctx0" brushRef="#br0" timeOffset="46277">20026 2043 5734,'0'29'0,"0"27"0,0 4-516,3-22 1,1 1 515,-3-1 0,0 0 0,2-1 0,1 0 0,0 6 0,0 1 0,-4 2 0,1 1-1319,7 2 1,-1 1 1318,-6 3 0,0 2 0,6-1 0,1 1 79,-7 0 1,-1 3-80,5-4 0,1 2 0,-2-1 0,-2 7 0,-2 2 0,2-13 0,0 6 0,0-1 0,-1-5-414,0 11 0,-2-3 414,1-6 0,0 2 0,0-4 0,0 2 0,0-3 0,0 2 0,0 0 0,0-1 0,0 1 0,0 0 0,0-1 0,4-1 0,0-1 0,-3 0 0,0 0 33,2-4 0,1 3-33,0 14 0,-1 1 0,-2-15 0,0 0 64,3 13 0,-1-2-64,-3-17 0,0-2 0,4 1 0,0 1-90,0 22 0,1 1 90,-1-16 0,1 1 0,2 15 0,1-1 0,-3-17 0,-1-2 0,0-3 0,1 0 0,3-1 0,-1 1 394,-2 11 0,-1 3-394,4-2 0,1 0 0,-1 2 0,0-1 37,-4-5 0,1 0-37,6 1 0,0-2 733,-5-9 0,-1-1-733,3 12 0,1-2 0,-1-14 0,-1-2 0,-6 2 0,-1 1 375,7-2 1,1 0-376,-3 0 0,-1 0 0,1-1 0,0 0 0,2 29 0,0 0 0,-5 0 0,13 0 0,-13 0 0,12 0 0,-12 0 0,9-17 0,0 0 0,-9-11 0,0 1 0,9 10 0,0-1 0,-9 18 0,5-28 0,0-1 0,-5 25 0,6 8 0,-1-9 0,-3-15 0,1 1 0,3-9 0,1 0 0,3 20 0,0 0 0,-7-20 0,1 0 0,9 18 0,-1-1 0,-10 11 0,6-24 0,2-1 0,-3 14 0,0 1 0,6 0 0,-6-1 0,8 6 0,-1-4 0,1-2 0,-1 0 0,-3-17 0,-2 2 0,0 21 29,0-13 0,0 1-29,-6-8 0,-1-1 0,6 30 0,4-2 0,-12-23 284,5 1-284,1 22 0,1-17 0,0 17 0,-2-18 604,1-3-604,-6 3 0,12 0 0,-12-4 298,13 4-298,-6 14 0,8-14 0,-8 13 0,6-13 0,-14-3 0,7 7 0,-8-7 0,0 3 0,0 0 0,0 1 0,3-3 0,1 0 0,5 12 0,-4-13 0,-1-3 0,4-3 0,-8-2 0,7 10 0,-5-15 0,5 18 0,-7-29 0,0 5 0,8-14 0,-7 1 0,7-1 0,-8 9 0,7-1 0,-5 7 0,5-9 0,-7-1 0,8-5 0,-6 1 0,5-1 0,0 5 0,-5-4 0,5 9 0,1-9 0,-6 4 0,12-9 0,-12 8 0,6-7 0,-8 8 0,7-5 0,-5 0 0,5 1 0,-7 4 0,7-4 0,-5 9 0,6-9 0,-8 18 0,0-11 0,7 26 0,-5-25 0,12 15 0,-12-23 0,6 4 0,-8-14 0,0-2 0,-8-37 0,-1-7 0,1 9 0,0 0 0</inkml:trace>
  <inkml:trace contextRef="#ctx0" brushRef="#br0" timeOffset="47357">22738 1257 5734,'0'-26'0,"0"0"0,0 10 0,0 11 0,0 15 0,0 16 0,0 25 0,0 12-489,-1-21 1,2 3 488,2 6 0,1 2 0,0 8 0,1 2-1023,0-19 0,1 1 0,0 1 1023,-1 5 0,1 0 0,-1 1 0,1 0 0,-1 0 0,1 5-422,0 3 0,0 5 0,0 1 0,0-3 422,-2-11 0,1-2 0,-1 0 0,1 3 0,0 0 0,0 2 0,0 1 0,-1-2 0,1-2 0,1 14 0,-1-3 0,0 0 0,1 1 0,-1-1 0,1 0 0,-1-2 0,0 0 0,2-1 0,0-1 0,2-1 0,-2 1 0,0-2 0,-2-1 0,2 1 0,0-3 0,1 0 0,1 3 0,-2-2 0,2 4 0,-1 0 0,-1-2 0,0 3 0,-1-3 0,1 2 0,1-4 0,1 1 0,-1 0 0,-2-3 0,-2-1 0,-1-3 0,0-1 0,1 1 0,2-1 0,-2 0 0,-1-2 0,0-1 0,0 4 0,2-1 0,2 3 0,-1 0 0,0-2 0,0 0 0,0-1 0,1 4 0,2 8 0,1 7 0,0-1 0,-1-5 0,-2-9 0,-1-5 0,1 3 0,6 14 0,1 3 0,-2-4 0,-3 4 0,0-4 0,7 1 0,0 0 0,-7-2 0,0 0 0,3 1 0,0-2 0,-3-1 0,-2 0 0,2-2 0,-1 2 0,0-8 0,0 3 0,0-2 0,1 9 0,0 1 0,-1-12 0,0 2 0,0-2 0,1 6 0,-1-2 0,0 0 0,0 0 277,0-2 1,1 3-278,-1-5 0,0 4 0,0-3 0,1 8 0,0 1-158,-3-9 0,-1 4 0,1-5 158,1 5 0,0-3 0,-2 3 0,-1 1 66,3-8 1,2 3 0,-1-3-67,1 10 0,1 2 0,0 1 0,1 5 0,-1-6 0,-1-6 0,0 0 0,-1 7 0,0 7 0,0-6 0,1-8 0,-1 1 0,-2-8 0,0 6 0,0 0 0,0-6 0,3 11 0,0-2 0,-1-6 0,0 2 0,0-3 0,0 3 0,0-2 0,1 0 0,-1 1 0,0-4 0,1 3 50,-2-6 1,1 3-1,0-2-50,2 3 0,-1 0-21,-1-1 0,0 2 1,0-5 20,0-8 0,0-2 1077,1 7 0,-1-5-1077,1-3 1229,-2-15-1229,-7-29 0,-7-12 0,-2-13 0,-15-11 0,-2-12 0,7 21 0,-2-3 0,0-2 0,-1 0 0</inkml:trace>
  <inkml:trace contextRef="#ctx0" brushRef="#br0" timeOffset="49013">10782 3800 5734,'20'-5'0,"2"-1"0,42-9 0,-31 4 0,0-3-799,8-1 0,1-2 799,5-7 0,5-3 0,-10 7 0,5-3 0,1 0 0,-3 0 0,7-5 0,-1 0 0,2-1-602,1 1 1,3-2 0,1 0 0,-2 2 601,-10 4 0,-1 1 0,0 0 0,1 0 0,1-2 0,0 1 0,1-1 0,1 1 0,0 0 0,1 1 0,0 0 0,-1-1 0,-2 0 0,0 0 0,0 0 0,3-2 0,1 1 0,2-1 0,2-1 0,-1 1 0,-4 1 0,-2 1 0,-3 1 0,0 0 0,2 0 0,12-6 0,2-1 0,0 1 0,-5 3-506,-4 2 1,-3 2 0,-1 1 505,2 3 0,0 1 0,-1 0 0,-2-2 0,0 0 0,1 1-72,0 2 0,2 1 1,-1-1 71,-2 0 0,0 0 0,0 1 0,2 1 0,1 0 0,0 1 0,0-1 0,-1 1 0,1 0 0,-1 0 0,1 1 0,0 0 0,-1-1 0,1-1 0,-1 0 0,3-2 0,1 1 0,-1 0 0,-2 0 0,0 1 0,0 0 0,4-1 0,1-1 0,0 1 0,-5 3 0,0 0 0,0 0 0,2-2 0,1 0 0,-1 1 0,-4 2 0,1 1 0,2-1 0,3-2 0,2-1 0,2 0 0,-3 1 0,4 1 0,-3 1 0,3-1 0,-4 0 0,3-1 0,-1 0 0,-3 1 0,3 0 0,-3 0 0,-1 1 0,-3-1 0,0-1 0,1 1 0,3-2 0,1 0 0,-1 1 0,-2 0 0,0 2 0,2-2 0,0-1 0,3-2 0,1 1 0,-3 1 0,6 1 0,-2 2 0,1-2 0,-4 0 0,1-3 0,0 1 0,-2 1 0,1 1 0,-2 1 0,1 0 0,5-1 0,0-1 0,0 0 0,-1 0 0,-1 0 0,1 0 0,-10 4 0,0 0 0,1-1 0,-1 1 0,15-4 0,-1 0 0,1 1 0,-13 2 0,1 1 0,-1 0 0,1-1 0,-2 1 0,0 0 0,0-1 0,0 1 0,2 0 0,-1-1 0,1 1 0,-1 0 0,13-4 0,0 0 0,-1 0 0,0 1 0,1-1 0,-2 0 0,-1 1 0,0 1 0,-1 0 0,1 2 0,-1-1 0,1 1 0,0 0 0,-1 0 0,1 0 0,-2 2 0,1-1 0,3 0 0,0 0 0,4-2 0,1 1 0,-3 0 0,-12 1 0,-2 1 0,0 0 0,3 0 0,-1 0 0,3 1 0,0 0 0,-1 0 0,-3 0 0,14-2 0,-4 1 0,1 0 0,3-1 0,0 1 0,-1-1 0,-4 2 0,0 0 0,0 0 0,2-2 0,1 0 0,-1 1 0,-3 2 0,-1 1 0,4 0 0,-5 0 0,4 0 0,0 0 0,-4 1 0,4 0 0,-4 0 0,4 0 0,2 1 0,4-1 0,-1 0 0,-7 0 0,-12 1 0,-4-1 0,0 1 0,9 0 0,2 0 0,-5-1 0,2-4 0,-5 1 393,-1 1 1,0 0-394,14-6 0,0 0 0,-18 6 0,-2 0 0,10-4 0,-4 0 0,4 0 1684,-10-1-1684,-14 6 1788,-24 0-1788,-28 5 0,-8 4 0,-6 1 0,-6 1 0,-1 0 0</inkml:trace>
  <inkml:trace contextRef="#ctx0" brushRef="#br0" timeOffset="49755">17198 1877 5734,'0'-25'0,"0"22"0,0 28 0,0 21 0,6 14 0,3 6-1015,-4-13 0,1 2 1015,3-2 0,2 4 0,0-1-803,-2-4 1,-1-1-1,1 2 803,1 5 0,2 2 0,-1 2 0,-3-13 0,0 1 0,0 1 0,1 1-324,0 4 0,2 0 0,-1 2 0,0-1 324,1 2 0,-1 1 0,1 0 0,-1 0 0,1 3 0,-1 0 0,1 0 0,0 1 0,-2-13 0,0 0 0,1 0 0,0 2 0,-1 4 0,0-3 0,1 3 0,-1 3 0,0 0 0,0 1 0,1-2 0,-1-3 0,2 11 0,0-2 0,-1-2 0,1 2 0,1 3 0,-2-10 0,0 3 0,0 1 0,0 1 0,0 1 0,1-1 0,0 0 0,0 1 0,0 1 0,1 1 0,-1-1 0,1-1 0,-1-1 0,0-2 0,-2-2 0,0-3 0,0-1 0,0 0 0,1 1 0,1 3 0,1 2 0,1 2 0,1 2 0,0 1 0,0-1 0,0-3 0,-2-2 0,1 4 0,-1-3 0,-1-1 0,1-1 0,1 1 0,2 1 0,1-1 0,0 1 0,1 1 0,0 4 0,-4-13 0,0 4 0,0 1 0,0 1 0,1 1 0,-1-1 0,0-2 0,-1-2 0,3 6 0,-2-3 0,0-1 0,1 0 0,0 1 0,0 3 0,1 1 0,1 3 0,1 2 0,0 0 0,-1 0 0,0-3 0,-3-4 0,1 5 0,-2-4 0,-1-1 0,0-1 0,2 0 0,1 0 0,1-1 0,0 0 0,-1 0 0,0 0 0,-3 0 0,-1-1 0,0 1 0,0 0 0,0-1 0,1-1 0,1 0 0,-1 0 0,1 0 0,-1-1 0,0 0 0,-1 0 0,0 0 0,-1 0 0,1 0 0,-2-1 0,1 1 0,-1 0 0,0 0 0,1-1 0,0-1 0,1 0 0,0 0 0,0 0 0,-1-1 0,0 13 0,-1 0 0,0 0 0,2-1 0,1-3 0,1 0 0,1 0 0,-2-1 0,-1 0 0,-1-1 0,-1 0 0,0 0 0,1-4 0,-1 0 0,1-1 0,-2 0 0,2 13 0,-1-1 0,-1-2 0,-1-4 0,0-1 0,-1-3 0,0 11 0,-1-3 0,-2-10 0,-4-6 0,-15 9 0,-23-41 0,-11-42 0,17-1 0,1 0 0</inkml:trace>
  <inkml:trace contextRef="#ctx0" brushRef="#br0" timeOffset="50558">13973 2487 5734,'8'-10'0,"23"59"0,-13-21 0,1 4-870,-1 5 1,2 6 0,-1 4 869,-2 7 0,-2 6 0,1 2 0,0-2-567,-1-9 0,1-2 1,-1 0-1,0 5 567,-2 3 0,1 3 0,-1 3 0,0-1 0,0-3 0,1 3 0,1-2 0,-1 0 0,0 0 0,-1 4 0,-1 0 0,0 1 0,0 0-172,-1-9 0,1-1 0,-1 1 0,1 0 1,-1 1 171,1 0 0,0 1 0,0 0 0,-1 0 0,1 1 0,0 2 0,-1 1 0,1 0 0,0 0 0,0 0 0,0 1 0,1 0 0,1 0 0,-1 0 0,-1 1 0,0-1 0,-1-1 0,0 1 0,1 2 0,1 3 0,-2-13 0,2 3 0,0 1 0,0 1 0,1 1 0,0-1 0,-1-1 0,-1-3 0,1 6 0,-1-2 0,0-2 0,1 0 0,-1 2 0,1 2 0,-1-6 0,1 1 0,0 1 0,0 2 0,0-1 0,0 1 0,0 0 0,0-1 0,-1 0 0,1 1 0,-1 1 0,0-1 0,0 0 0,0-1 0,-1-1 0,1-2 0,0 7 0,1-3 0,-1-2 0,0 1 0,0 0 0,0 4 0,0 0 0,1 3 0,0 2 0,0 0 0,0-1 0,-1-2 0,0-4 0,2 5 0,-1-2 0,0-3 0,0 0 0,-1 0 0,-2 0 0,0-1 0,0 0 0,0 0 0,1 0 0,1 1 0,1 0 0,0 0 0,1 0 0,-2 0 0,0-1 0,0 0 0,0 0 0,-1 0 0,1-1 0,0 1 0,-1-1 0,1 0 0,0 0 0,0-1 0,0 0 0,1-1 0,1 0 0,-1 0 0,-1-1 0,0-2 0,-1-1 0,0 0 0,1 2 0,1 4 0,1-4 0,1 5 0,1 1 0,1 2 0,0-1 0,-1-2 0,-1-2 0,3 7 0,-2-3 0,1-2 0,0 1 0,0 2 0,-1-4 0,1 3 0,0 0 0,0-1 0,-1-4 0,-2-4 0,4 13 0,-1-7 0,-4-6 0,-3-7 0,-4-5 0,2 16 0,-16-17 0,-8-28 266,-17-18-266,-17-29 0,18 5 0,-2-2 0,-4-8 0,1 0 0</inkml:trace>
  <inkml:trace contextRef="#ctx0" brushRef="#br0" timeOffset="51667">11212 3934 5734,'8'54'0,"-1"0"0,1 1 0,0-1 0,1 6 0,-1-2 0,3 7 0,-2-11 0,1 7 0,1 4 0,0 0 0,0-2 0,-1-5-1371,0 5 0,0-4 1,-1 0-1,1 3 1371,-2-7 0,1 3 0,1 1 0,0 0 0,-1-1 0,0-3 0,1 8 0,0-4 0,0 0 0,0 4 0,-1-7 0,0 3 0,1 2 0,-1 0 0,1-1 0,0-3 0,0-1 0,1-3 0,0-1 0,-1 0 0,1 4 0,0-2 0,-1 3 0,1 1 0,0 0 0,0 0 0,0 0 0,0 1 0,1 1 0,1 0 0,-1 0 0,0-2 0,-1-2 0,1-2 0,-2-3 0,1 0 0,0 2 0,0 4 0,0-5 0,1 5 0,0 3 0,0 1 0,1 0 0,-1-2 0,-1-3 0,0-4 0,3 17 0,0-7 0,-1-1 0,1 7 0,-1-12 0,0 5 0,1 3 0,1 1 0,-1-2 0,-1-3 0,-1-4 0,1 8 0,-2-6 0,0 0 0,2 2 0,0-2 0,2 4 0,0-1 0,-1 0 0,-1-5 0,-4-4 0,-1-3 0,0 0 0,1 2 0,3 2 0,1 3 0,0 1 0,0 0 0,-1-1-51,-2 0 1,-1-1 0,-1 0 0,1 1 0,1-1 50,1 0 0,0 0 0,1 0 0,0 0 0,-1 1 0,-1 3 0,0 2 0,0 0 0,-1-3 0,0-5 0,0 6 0,0-7 0,0 3 0,1-6 0,0 3 0,0-1 0,-1-3 0,-3 0 0,-1-3 0,2-1 0,8 18 0,1 2 0,-6-5 0,-2 5 0,0-4 0,1-13 0,-1-2 0,1 1 0,-1 12 0,0 2 0,0-3 0,0 4 0,0-4 0,4-2 0,0-1 0,-3-2 0,1-1 0,1-3 0,1-3 0,-3-3 0,-1-1 0,0-5 0,0 1 0,1 10 0,-1 0 0,9 17 0,-9-17 0,0-1 0,9 13 0,-9-25 0,0 3 825,8 20 1,-1-1-826,-8-20 0,-1-1 711,10 19 1,-2-3-712,-13-4 71,14-13-71,-13 8 1836,5-28-1836,-7 15 753,0-13-753,-7-23 0,-2-2 0,-13-35 0,-2-8 0,0 2 0,0 1 0,2 1 0,6 7 0</inkml:trace>
  <inkml:trace contextRef="#ctx0" brushRef="#br0" timeOffset="54787">11757 7489 5734,'13'0'0,"0"0"0,25 0 0,9 0 0,19 0-1067,-8-3 1,3-3 1066,-10 1 0,-1-1-404,11-6 1,1-2 403,-1 2 0,3-2 0,-16 2 0,3-2 0,1 0 0,-4 0 0,0 0 0,-3 1 0,3-1-156,0-1 0,4 0 0,-1 0 0,-5 0 156,14-8 0,-3 0 0,5 2 0,0-1 0,-6 0 0,3-1 0,-7 4 0,4 0 0,-4 1 0,7-2 0,2 0 0,-15 6 0,6-2 0,-1 1 0,-6 2 0,8-2 0,-3 1 0,-3 2 0,2 1 0,-3 0 0,1-3 0,-2 2 0,4 2 0,1-2 0,0-2 0,-1-1 0,-3 3 0,0 2 0,3-3 0,-1 0 0,-2 1 0,0-1-279,4 2 0,-1 0 279,1-2 0,0 1 0,-4 4 0,-1 0 0,1-2 0,-2 1 0,-2 3 0,-1 0 0,-3-1 0,0-1 0,1 3 0,2 0 0,8-3 0,0 1 0,-5 1 0,0 0 0,7-3 0,3-1 0,6-3 0,-1 1 0,-10 0 0,1 1 0,4-2 0,4 0 0,-4 0 0,1-2 0,-2 2 0,12 0 0,-1 0 0,-18 0 0,-2 1 0,-3 5 0,0-2 0,0-3 0,1-1 379,14-2 0,8-1-379,-17 3 0,5-1 0,1-1 0,-3 2 0,0 0 0,-3 1 0,3 0-419,15-3 1,4-1-1,-10 4 419,-20 3 0,-3 3 0,5 1 0,-1-1-19,-6-1 1,0-1 18,3 0 0,-1 0 146,-3 0 1,0 0-147,4 1 0,0-1 0,-3 1 0,0-1 0,6 0 0,1 0 0,-5 1 0,3-2 0,20-5 0,1 0 0,-10 2 0,0 1-271,14-5 1,0 1 270,-17 4 0,-2 1 0,0 0 0,0 0 0,0 3 0,0-2 0,9-3 0,-1-1 0,-9 4 0,0 1 988,3-2 1,2 0-989,-2 3 0,1-1 0,3 0 0,1 0 0,-1 0 0,1 0 0,-1 1 0,1-1 0,1 1 0,-2-1 377,-6 3 1,1-1-378,8-1 0,4-1 0,6-2 0,-2 0 0,-15 4 0,0 0 0,17-7 0,-1 2 0,-24 7 0,-3 1 0,5-6 0,-1-1 0,-7 7 0,2 0 148,15-7 0,3 0-148,-1 2 0,-1 0 0,-3 0 0,-1 0 423,0-2 1,0 0-424,-2 2 0,-2 0 0,-6 0 0,0 0 0,10 1 0,1-1 0,1 1 0,-2-1-129,-10 3 0,-1-1 129,11-2 0,2 1 0,3-1 0,-1 1 0,-17 1 0,0 1 0,17-3 0,-1 1 0,9-4 0,-1 1 489,7 0-489,-14-1 0,6 1 0,-7 0 0,-11 2 0,1 1 0,17-5 0,-17 7 0,-1 0 0,10-4 0,1 3 0,0 0 0,14-3 0,-11 3 0,4 0 0,-9-3 0,-6 4 0,8-6 0,-8 5 0,6-3 0,-6 4 0,15-10 0,-13 8 0,11-12 0,-13 12 505,1-3-505,-10 1 0,-2 8 294,-13-8-294,6 7 0,-7-7 0,-1 8 0,1-3 0,-1-1 0,1 4 0,7-4 0,-6 5 0,13 0 0,-12-4 0,5 2 0,-15-7 0,6 8 0,-6-3 0,7 4 0,1-5 0,-1 4 0,1-4 0,-1 5 0,1 0 0,0-4 0,-1-2 0,1 0 0,-1 2 0,1 4 0,7-5 0,-6 4 0,6-4 0,-8 5 0,-6-4 0,4 2 0,-5-2 0,8-1 0,0 4 0,-8-8 0,-24 26 0,-5-8 0,-21 21 0</inkml:trace>
  <inkml:trace contextRef="#ctx0" brushRef="#br0" timeOffset="56355">19811 1009 5734,'0'30'0,"7"2"0,-5 9 0,5 5 0,1 6 0,-7 5 0,10-8 0,0 1-438,-9-12 1,0 0 437,9 17 0,0-1 0,-10-16 0,0-2 0,6 2 0,1 1 0,-4-3 0,1 0 0,3 0 0,0 0 0,1-2 0,-1 0-6,0-1 0,1 1 6,7 28 0,-7-5 0,-1-5 0,-8-11 0,0-5 0,0-10 0,0-1 0,0 1 162,0-9 0,-8-2 0,-1-11 0</inkml:trace>
  <inkml:trace contextRef="#ctx0" brushRef="#br0" timeOffset="57322">17115 1609 5734,'-9'22'0,"2"-2"0,7 25 0,0-8 0,0 4 0,0-4 0,14 12 0,-3-10 0,13 12 0,-15-19 0,-1-7 0,-8-1 0,0-7 0,0 9 0</inkml:trace>
  <inkml:trace contextRef="#ctx0" brushRef="#br0" timeOffset="59725">23813 10228 5734,'0'4'0,"0"2"0,0 15 0,0 9 0,0-2 0,0 12 0,0-8 0,0 8 0,7-8 0,-5-1 0,5-5 0,0-6 0,-5-4 0,6-1 0,-8-4 0,0 3 0,7-2 0,-5 3 0,5-5 0,-7 1 0,0-1 0,7-4 0,-5 3 0,6-13 0,-8-1 0,0-11 0</inkml:trace>
  <inkml:trace contextRef="#ctx0" brushRef="#br0" timeOffset="63395">8946 3562 5734,'-16'-47'0,"7"10"0,-6 12 0,6 28 0,-8 24 0,8 3 0,2 6-591,-1 8 0,-1 6 591,-3 9 0,-2 7 0,1-2-519,4-12 1,-1-1 0,0 2 518,-1-1 0,-2 4 0,0-1 0,2-3 0,2 0 0,1-3 0,0 0 0,-1 0 0,0-1 0,3 0 0,1-1 0,3-1 0,-1 0-356,-1 15 1,1-2 355,3-1 0,0-3 0,0-10 0,0-2 0,4-6 0,-1-1 0,-1 20 0,6-19 0,-1-17 163,-5-20 1,13-20-1,-6-13 1</inkml:trace>
  <inkml:trace contextRef="#ctx0" brushRef="#br0" timeOffset="63698">8665 3386 5734,'-26'-41'0,"2"9"0,23 20 0,10 24 0,17 29 0,-4-9 0,3 3-1876,0 5 1,2 3 1875,9 8 0,1 2 0,-3 1 0,0 1-165,-5-16 0,1 1 0,-1-1 165,-3-1 0,-2 0 0,4 1 0,3 0 0,4 2 0,0 0 0,-2-2 0,-1 0 0,-3-2 0,3 1 0,10 8 0,2 1 0,-3-5 0,-2-2 0,-2-3 0,0-5 0,-1-2-80,-6-3 1,-1-3 79,20 13 0,-8-12 0,-23-19 0,-18-12 595,-25-14 0,-18-11 0,-6-6 0</inkml:trace>
  <inkml:trace contextRef="#ctx0" brushRef="#br0" timeOffset="63880">8500 4585 5734,'7'-13'0,"19"0"0,19-7 0,9-1-1067,-1 3 1,1 0 1066,0-3 0,0 0 0,0 2 0,0 2 0,0 0 0,-1 3 0,-10 2 0,-1 3 0,-2 5 0,0 2 0,26 3 0</inkml:trace>
  <inkml:trace contextRef="#ctx0" brushRef="#br0" timeOffset="64814">10203 9618 5734,'8'37'0,"1"0"0,2 3 0,1 0 0,-3-1 0,1 0-751,5 7 0,1 1 751,-3 0 0,0 1 0,3 0 0,1 1 0,-4-2 0,0-1 0,2-6 0,1-1 150,-6-2 1,-2-2-151,9 16 0,-3-14 286,-12-7-286,6-28 0,-16-18 0,-8-31 0,3-13 0,0-7-154,0 13 1,0-4 153,6 7 0,1-7 0,0-1 0,1 7 0,0-13 0,1 1 0,1-1 0,0-4 0,2 8 0,3 13 0,3 4 0,8-15 0,5 5 116,12 10-116,18 9 0,-15 40 0,0 17 0,0 24 0,0 11-248,-19-22 1,-2 2 247,-3 0 0,-2 0 0,-2 2 0,-3-1 0,-9 25 0,5-2 0,-12-14 0,4-10 1031,1-12-1031,-5-19 15,12-17-15,9-47 0,4 13 0,7 12 0,3 2 0,6 1 0,14 18 0,21 26 0,-14 15-757,-11-1 1,-2 5 756,-12-1 0,-4 3 0,-1 6 0,-3 1 0,-2 2 0,-2 0 0,-5 3 0,-3-1 0,-5 1 0,-3-1-159,-2-1 1,-5-1 158,-20 12 0,-6-2 0,11-15 0,-3-3-811,-12 6 1,-4-5 810,13-16 0,0-6 0,-26 1-647,2-12 647,15-14 1413,-6-11-1413,6-28 0,14 8 0,6-15 283,22 21-283,0 4 1893,0 9-1893,0-2 0,0 8 0,0-5 0</inkml:trace>
  <inkml:trace contextRef="#ctx0" brushRef="#br0" timeOffset="68027">23581 1247 5734,'-8'42'0,"-1"1"0,1 0 0,0-1 0,0-9 0,-1 1 0,-3 16 0,0 0 0,3-5 0,0-1 0,0-1 0,2-2 0,-1 13 0,8-29 0,0-4 0,0-28 0,0-12 0,0-32 0,4 18 0,0-1-295,-4-4 1,1-2 294,7-4 0,-1-1 0,-5-1 0,-2-1 0,3 1 0,1-1 0,0 3 0,0 0 0,-3 0 0,-1 1 0,4 2 0,0-1 0,-1-9 0,1 1 0,1 15 0,-1 1 0,0-3 0,2 5 0,8 12 0,3 52 0,1 10 0,-6 2 0,0 3-369,0-5 1,0 0 368,-3 6 0,0 1 0,7-2 0,0 1 0,-7 1 0,0-1 0,6-5 0,1-2 101,-7-2 1,1-1-102,5-6 0,1-2 0,2 26 0,6-13 0,-7-8 0,-8-9 0,-2-10 0,-7-20 754,0-4-754,-7-17 0,-2 0 0,-8-2 0</inkml:trace>
  <inkml:trace contextRef="#ctx0" brushRef="#br0" timeOffset="68359">23581 1536 5734,'26'-10'0,"-2"-1"0,-8 6 0,1 0 0,-8 1 0,6-2 0,-6-5 0</inkml:trace>
  <inkml:trace contextRef="#ctx0" brushRef="#br0" timeOffset="68714">23862 1360 5734,'0'30'0,"0"2"0,7 10 0,3-1 0,6-4 0,1 3 0,7-17 0,-6 6 0,35-32 0,-14 1 0,18-23 0,-17-6 0,-7-6 0,-14-13 0,-5 1 0,-21-7 0,-2 9 0,-8 18 0,-5 3 0,-14-9 0,-14 6 0,2 24 0,16 21 0,0 6 0,1-5 0,-1 3 0,-8 12 0,0 1 0</inkml:trace>
  <inkml:trace contextRef="#ctx0" brushRef="#br0" timeOffset="70048">18140 833 5734,'-7'57'0,"-1"-1"0,0 0 0,-2 6 0,1-1 0,3-9 0,1 1 0,0-4 0,0-6 0,2-3 0,3 3 0,0-1 0,0 9 0,0-11 0,0-41 0,0-34 0,8-23 0,-7 19 0,0-4-499,3-4 0,2-5 0,-2 1 499,-2-11 0,-2-2 0,2 9 0,1-2 0,-1 4 0,-1-4 0,-2 5 0,1 2 0,0 2 0,4 8 0,0 2 0,-2-29 0,12 25 0,-5 12 0,15 24 0,2 16 0,7 17 0,0 19 0,0 2 495,-16-16 1,-1 2-496,1-3 0,-1 1 0,1 2 0,0-1 0,-1-1 0,1-2-95,8 27 95,7-10 0,-21-1 0,18 0 0,-18-13 0,6-3 0,-10-15 125,-7-5 0,-7 0 0,-3 1 1</inkml:trace>
  <inkml:trace contextRef="#ctx0" brushRef="#br0" timeOffset="70288">18025 1143 5734,'49'-35'0,"-6"3"0,4-4 0,-12 10 0,-2 0 0,-1 10 0,-7-8 0,1 16 0,-2-6 0,-8 14 0,1 0 0</inkml:trace>
  <inkml:trace contextRef="#ctx0" brushRef="#br0" timeOffset="70555">18703 606 5734,'14'59'0,"-10"-12"0,7-10 0,0 0 0,-2 16 0,1-6 0,4-2 0,-5-13 0,8 4 0,-8-5 0,6-5 0,-13 4 0,5-4 0,-7 10 0,-7-4 0,-3 4 0</inkml:trace>
  <inkml:trace contextRef="#ctx0" brushRef="#br0" timeOffset="71316">15164 1298 5734,'0'51'0,"0"11"0,0-24 0,0 2-657,0 4 1,0 0 656,0 3 0,0 0 0,0-3 0,0 0 0,0-2 0,0-1 67,0-5 1,0 0-68,0 26 0,0-10 281,0-11-281,0-28 0,-7-20 0,-3-35 0,-6-15 0,7 20 0,1-3-98,0-6 1,0-1 97,-1-5 0,1 0 0,0-5 0,0 0 0,-1 2 0,1 1 0,3 4 0,1 1 0,0 2 0,1 2 106,1 8 1,4 1-107,8-4 0,2 4 0,1 0 0,32 22 0,-17 47 0,-7-4 0,-2 4-308,-1 5 0,-2 2 308,0 3 0,1 2 0,0 4 0,-1 0 0,-3-4 0,-1-1 0,4 3 0,0-2 0,-7-5 0,0-2 0,3-3 0,0-2 820,4 23-820,1-10 0,0-9 0,-8-11 0,5-2 0,-19-17 0,3 3 0,-14-10 0</inkml:trace>
  <inkml:trace contextRef="#ctx0" brushRef="#br0" timeOffset="71546">15263 1609 5734,'33'-37'0,"-7"1"0,-2 14 0,-8-2 0,1 17 0,-8 3 0,-2 9 0</inkml:trace>
  <inkml:trace contextRef="#ctx0" brushRef="#br0" timeOffset="72057">15495 1536 5734,'-17'-4'0,"8"-7"0,2-5 0,7-9 0,0-2 0,0-4 0,7 0 0,2 0 0,0 5 0,13 1 0,-3 22 0,14 10 0,-7 24 0,-3 11 0,-6 9 0,-8 7-303,-2 4 303,-7 0 0,-2-22 0,-3 0 0,-4 13 0,-8 10 0,8-36 0,2-7 0,14-14 0,10-16 0,8-9 0,5-2 0,-3 1 0,1-1-297,12-11 1,1 0 296,-8 10 0,0 0 0,0-5 0,0-1 43,-3 9 1,-1 0-44,21-21 0,-10 18 0,-29 7 0,-5 11 0</inkml:trace>
  <inkml:trace contextRef="#ctx0" brushRef="#br0" timeOffset="72580">12022 2053 5734,'8'41'0,"1"-1"0,-4 5 0,-1 3 0,1 3 0,0 5 0,-1-3-1308,-2 11 1,-2 0 1307,2-8 0,1 2 0,0-4 0,1 0 0,-1-3-75,-3 13 1,2-3 74,5-20 0,1-2 305,-7 5 1,-1-4-306,8-4 0,-8-29 0,0-23 0,-8-36 0,4 18 0,-1-1 0</inkml:trace>
  <inkml:trace contextRef="#ctx0" brushRef="#br0" timeOffset="72817">11939 1970 5734,'33'9'0,"0"8"0,15 18-1190,-4 12 1190,-12-17 0,1 2-312,-4 4 0,0 1 312,4 1 0,1 2 0,-1 1 0,0 0 0,0-2 0,0 0 0,-3 0 0,-1-1 0,-4-1 0,-1-1 68,1-5 1,-2 1-69,-9-1 0,0-1 0,10-4 0,-2-1 0,-10 13 0,3-22 0,-24-18 0</inkml:trace>
  <inkml:trace contextRef="#ctx0" brushRef="#br0" timeOffset="73039">12039 2580 5734,'40'-31'0,"2"0"0,8 0 0,-18 11 0,0 0 0,14-9 0,9-1 0,-29 15 0,-2 10 0,-8 0 0</inkml:trace>
  <inkml:trace contextRef="#ctx0" brushRef="#br0" timeOffset="73667">12535 2384 5734,'0'-29'0,"14"-9"0,1 5 0,3-1 0,19-11 0,-13 16 0,0 5 0,9 6 0,0 4 0,0 9 0,-7 10 0,-2 14 0,-8 27 0,-7 5 0,-1 14 0,-8-18 0,-8-6 0,-1-5 0,0-10 0,2-5 0,7-15 0,7-12 0,2-10 0,15-5 0,2 1 0,7 4 0,-7 5 0,5 7 0,-13 13 0,-1 2 0,-2 15 0,-14 0 0,7 10 0,-8 5 0,-8 6 0,-1 5 0,-15-1 0,-9-4 0,-2-1 0,-5-4 0,7-10 0,0-2 0,0-14 0,7-10 0,9-8 0,10-13 0,7-1 0,-7 0 0,5-3 0,-13 12 0,6-2 0</inkml:trace>
  <inkml:trace contextRef="#ctx0" brushRef="#br0" timeOffset="75366">23531 5598 5734,'5'37'0,"0"-1"0,9 28 0,-13-19 0,0 0-419,6-8 0,1-1 419,-4 0 0,1 0 0,3-2 0,1 0 0,0 28 271,5-11-271,-12 0 0,6-22 139,-8-1-139,0-26 0,0-17 0,0-13 0,0-22 0,-8-12 0,4 24 0,-1-3 0,-7-20 0,0-3-290,6 13 0,1 0 290,-3-12 0,1 1 0,7 20 0,0 1 0,0-11 0,0 0 0,4 14 0,0 1 0,-1-7 0,3 3 0,11 0 0,14 25 0,-11 21 0,11 26 0,-14 21 0,-1 11 222,-10-27 1,-3 1-223,-1 1 0,-4 1 0,-1-3 0,-3 1 0,-1 0 0,-2-2 0,-3-1 0,0-1 0,-7 20 0,-12-7 0,13-15 0,-6-11 0,15-14 0,1-7 0,16-19 0,1-1 0,15-6 563,2 2-563,36 4 0,-22 10 0,-5 8 0,0 6 0,8 13 0,-1 10 0,-9 10 0,-9 1 0,-15 9 0,-16 1 0,-12 4-1496,-21 1 1496,-2-5 0,17-23 0,0-2-58,-25 15 58,8-2 0,2-13 0,14 2 0,2-12 0,8-2 0,6-10 371,3-10 0,14-6 1,3-5-1</inkml:trace>
  <inkml:trace contextRef="#ctx0" brushRef="#br0" timeOffset="75664">23945 5722 5734,'0'30'0,"0"2"0,7 5 0,2 3 0,8-8 0,7 8 0,1-21 0,9-1 0,6-23 0,2-23 0,-14-2 0,-6-21 0,-22 5 0,-15-1 0,1 16 0,-5 1 0,-25-5 0,-13 2 0,7 33 0,1 10 0,7 11 0,-6 14 0,6 8 0</inkml:trace>
  <inkml:trace contextRef="#ctx0" brushRef="#br0" timeOffset="76767">19430 6280 5734,'0'46'0,"0"6"0,0 5 0,4-13 0,0 2-307,-3-12 0,0 1 307,2 6 0,1-2 0,3 11 0,-5-17 200,5-4-200,1-8 102,-6-5-102,5-15 0,-7-8 0,0-18 0,-7-10 0,-3-12 0,1-15-80,1 28 1,2 0 79,4-2 0,2-1 0,-4-8 0,0 0 0,4 8 0,0 1 0,0-2 0,0 1 0,8-28 0,1 30 0,7-4 0,1 28 0,-1 11 0,1 15 471,0 12-471,-8 14 0,-4 6 0,-3 4 0,-9 13 0,-1-2 0,-1-4 0,-2-15 0,-4 5 0,15-42 0,8-7 0,8-14 0,3 3 0,5-3 0,0 10 0,-6 0 0,6 10 0,-8 0 0,1 15 0,-1-3 0,-6 13 0,-3-4 0,-14 10 0,-17 15 0,-11-11 0,11-15 0,-2-1 0,-16 3 0,-6-7 0,6-5 0,7-9 0,4-1 0,22-10 0,1-1 0,16-9 0,1 4 0,0-9 0,-2 4 0</inkml:trace>
  <inkml:trace contextRef="#ctx0" brushRef="#br0" timeOffset="77095">19728 6311 5734,'7'17'0,"3"-6"0,-1 28 0,5 5 0,-4-3 0,6 23 0,1-25 0,-1-3 0,-7-12 0,-1-13 0,-1 4 0,-5-5 0,5 1 0,-14-5 0,-2-2 0</inkml:trace>
  <inkml:trace contextRef="#ctx0" brushRef="#br0" timeOffset="78028">16900 6673 5734,'8'31'0,"-7"9"0,14 2 0,2 15-855,1 5 855,-6-29 0,0 2 0,-3-2 0,-2 1 0,2 0 0,-1-1 0,9 20 277,-1-3-277,1-13 141,-8-6-141,-17-38 0,-10-12 0,1-20 0,1-6 0,3 11 0,0-1-199,-1-26 1,4-1 198,8 22 0,3 1 0,-2-8 0,3 3-43,15-12 43,-1 10 0,1 14 0,7 2 0,-6 18 0,21 12 0,-19 30 0,4 9 0,-17 13 0,-14 3 0,-2-7 0,-9-1 0,-3-1 0,-1 6 0,2-14 0,2-4 830,8-13-830,10-20 47,17-8-47,9-13 0,7-1 0,0 5 0,-8 1 0,7 9 0,-14 2 0,6 13 0,-7 2 0,-8 19 0,-2 34 0,-14-5-227,3-17 0,-1 1 227,-19 19 0,4-19 0,-1-1 0,3-10 0,-1-1 0,-3 7 0,-3-1-16,-23 9 16,19-19 0,-10-7 0,22-20 0,8-11 0,2-5 453,7-9-453,7-6 0,2-1 0,8-4 0</inkml:trace>
  <inkml:trace contextRef="#ctx0" brushRef="#br0" timeOffset="78461">17363 6942 5734,'8'10'0,"-7"0"0,7 1 0,-8 3 0,0 3 0,0 3 0,0 15 0,0-11 0,7 10 0,-5-13 0,13 0 0,-13-1 0,12-4 0,-12 4 0,13-13 0,9 2 0,3-14 0,6-5 0,-1-2 0,-14-7 0,13-2 0,-12-1 0,6-5 0,3-3 0,3-8-150,-3 6 1,-1 0 149,6-9 0,-7-5 0,5 3 0,-5-3 0,0 14 0,-2 2 0</inkml:trace>
  <inkml:trace contextRef="#ctx0" brushRef="#br0" timeOffset="79581">13378 7345 5734,'4'43'0,"-1"0"0,1 1 0,2 1 0,1 7 0,2 0-893,-1-1 0,1 1 893,-1 0 0,0-1 0,0-3 0,1-1 0,2-1 0,2-1 0,-4-9 0,0-3 0,-1 1 0,0-2 0,7 15 557,-6-10-557,1-8 293,-3-22-293,-7-8 0,0-24 0,-7-21 0,-3-17 364,2 24 1,0-5-365,4-1 0,1-5 0,1 2-595,-3-8 1,2 0 594,2 5 0,1-2 0,1 3 0,2 2 0,2 2-14,4-14 1,6 1 13,4 12 0,4 4 0,-3 3 0,4 7 0,24 5 0,-23 53 0,-1 22 0,-14-15 0,-3 4-55,-4 28 0,-4 5 55,-1-23 0,-1 0 0,-2 0 90,0 3 1,-1-1 0,-1-1-91,-4 11 0,-2-7 0,-3 5 0,-1-15 27,8-14-27,-6-12 0,13-15 0,2-38 0,17-26 0,-6 28 0,4-1 0,7-11 0,3 3 0,12 4 0,-10 19 0,1 5 302,7 8-302,6 18 0,-16 12 932,-1 11-932,-7 18 0,-8-2 0,-16 13-317,-4-8 317,-4-22 0,-2-1 0,-16 27 0,13-27 0,-2-2 0,-2-2 0,-2-1 0,2-1 0,-1-2 0,-17 11 0,1-4 0,8-17 0,15-12 0,3-12 0,15-13 0,7-1 0,3-10 0,6-1 0,1-4 79,6 0 0,-4-1 0,5 1 1</inkml:trace>
  <inkml:trace contextRef="#ctx0" brushRef="#br0" timeOffset="80190">14073 7603 5734,'-8'16'0,"-1"4"0,-8-14 0,8-6 0,2-11 0,7-19 0,7-2 0,2-9 0,15-5 0,2 3 0,14-3 0,-5 10 0,13 5 0,-6 14 0,1 13 0,-10 19 0,-9 16 0,-15 16 0,-9 19-296,-3-31 1,-3-1 295,-5 7 0,-2 0 0,-3-6 0,-1-1 0,0 2 0,-1-1-83,-23 18 83,16-7 0,1-11 0,15-22 0,23-19 0,6-17 0,28-12 0,2 4 0,1 9 0,6 7 0,-7 10 0,-8 15 585,-1 6-585,-16 15 0,-8 5 89,-17 6-89,-17 4 0,-8-16 0,-5 0 0,7-4 0,-2-1-113,-11 3 0,1-1 113,-8 9 0,12-18 0,0-1 0,0 6 0,-15-3 0,29-11 0,1-8 0,-1 4 0</inkml:trace>
  <inkml:trace contextRef="#ctx0" brushRef="#br0" timeOffset="82941">20489 11448 5734,'-26'-18'0,"2"5"0,8 22 0,-1 2 0,0 38 0,8-3 0,8-9 0,2 6-623,6 20 0,3 3 623,2-12 0,2 2-952,-4-4 1,1 3 0,1-3 951,4 7 0,1-3 0,0 4 0,-1-1-195,-3-6 1,-1 3 194,-1-10 0,1 3 0,-3-4 0,-3-1 0,-1 0 0,7 19 0,-2-5 0,-8-17 0,5 12 0,-36-45 0,-8 0 170,0-12 1,-7-2-171,-7 2 0,-7 2 0,2 2 307,7 2 0,1 1 0,-4 1-307,-3-1 0,-4 0 0,-3 1 0,-1 3 0,1 4 0,-4 2 0,0 2 0,-1 0 0,3-1-402,5-2 1,2 0 0,0 0 0,-1 1 0,-3 1 401,4 0 0,-3 0 0,-2 1 0,-1 1 0,1 0 0,0-1 0,3 1-84,-1 0 1,2 0-1,0 1 1,1-1-1,0 1 1,-2 0 83,-3 0 0,-1 1 0,-1 0 0,1 1 0,-1-1 0,0 1 0,7-3 0,1 1 0,0 0 0,-1 0 0,0 0 0,0 0 0,0 0 0,-2 0 0,1 0 0,-1 0 0,0 0 0,-1 0 0,1 0 0,-1 0 0,-1 1 0,0-1 0,0 0 0,0 0 0,-1 0 0,0 0 0,0 0 0,0 0 0,0 0 0,-1 0 0,0 0 0,0 0 0,0 0 0,0-1 0,0 0 0,-1 0 0,0 0 0,0-1 0,1 1 0,-1-1 0,0 0 0,0 0 0,0 1 0,0-1 0,1 0 0,-1-1 0,0 1 0,0-1 0,1-1 0,1 0 0,-1 0 0,0 0 0,0-1 0,1 0 0,-1 0 0,2-1 0,1 0 0,-1 0 0,1-1 0,0 0 0,-1 0 0,2-1 0,0 0 0,1 0 0,0-1 0,0 0 0,0 0 0,1-1 0,0 1 0,-5-1 0,1 1 0,0-1 0,0 0 0,1-1 0,0 0 0,1-1 0,1 0 0,0 0 0,0-1 0,1 0 0,1-1 0,-5 1 0,0 0 0,1-1 0,1-1 0,1 0 0,-10 0 0,1-1 0,1 0 0,2 0 0,7-1 0,0 0 0,2 0 0,2 0 0,-8-1 0,3-1 0,2 0 0,-12 0 0,4-1 0,13-2 0,5-1 0,10-1 0,6-1 0,-5-3 140,13-9-140,22 9 2301,7-4-2301,-5 5 2395,12 4-2395,10-3 0,4 3 0,20-4 0,-6-1 0</inkml:trace>
  <inkml:trace contextRef="#ctx0" brushRef="#br0" timeOffset="83467">12171 13070 5734,'-41'-52'0,"7"1"0,-7 14 0,8 25 0,7 23 0,10 45 0,14-14 0,4 5-931,4 11 1,4 3 930,-2-15 0,1 1 0,0 0 0,1 3 0,1 1 0,1 3 0,2 2 0,2 4 0,1 1 0,-1-3-483,-1 2 1,1-1 0,0 1 482,1-5 0,2 4 0,-1-2 0,0-4 0,-1-4 0,-1-4 0,1 0 0,-1-2 0,1-1 0,-1 1 0</inkml:trace>
  <inkml:trace contextRef="#ctx0" brushRef="#br0" timeOffset="100877">22903 3531 5734,'7'-10'0,"3"-1"0,6-4 0,8-1 0,2-4 0,14-1 0,-9 4 0,2-1 0,-2 4 0,1 0-205,8-4 0,1 0 205,-8 3 0,0 0 0,0 2 0,0 0 0,2 0 0,4-1 0,19-4 0,3 2 0,-11 6 0,1 2-358,-4-1 0,2 0 0,-2 2 358,4 4 0,-1 1 0,11-1 0,0 1 0,-10 2 0,1 0 0,8 2 0,1 1 0,-7-1 0,0 1 0,4 5 0,0-1 0,0-1 0,0 0 0,0 1 0,-1 1 0,-3-3 0,1 0 0,-6 0 0,4 0 0,-4 0 0,2 3 0,0 0 0,-3-2 0,1-1 0,-4 0-225,-5 3 1,-3-1 224,8 1 0,-2-1 0,-8-2 0,-2 2 0,1 2 0,-2 1 0,18 2-63,-18-1 1,-2 2 62,9-1 341,16 12-341,-22-12 0,0 7 0,-7 2 1045,5 6-1045,-5 4 518,0 0-518,5 4 154,-13-3-154,14 4 0,-14-5 0,-2 0 0,-1-5 0,-6 4 0,1-3 0,4 17 0,-12-9 0,5 10 0,1-14 0,-6 0 0,5 0 0,0-5 0,-5-1 0,6-9 0,-8-1 0,0-4 0,0-10 0,0-7 0,0-5 0,-8-4 0,-1 4 0,-8 1 0</inkml:trace>
  <inkml:trace contextRef="#ctx0" brushRef="#br0" timeOffset="102733">23482 8275 5734,'16'0'0,"1"0"0,7 0 0,16 0 0,-10 4 0,23-2 0,-18 2 0,3-3 0,3-2 0,23-3-276,-18-1 0,4-1 276,13-6 0,0-1 0,-12 2 0,1-1 0,9-4 0,5-3 0,-5 1-528,-9 3 0,-1-1 528,-7 0 0,3-1 0,-4 1 0,0 0 0,-4 1-48,-1-1 1,0 1 47,6-3 0,0 0 0,-12 2 0,-2 0 0,7 1 0,-2-1 0,15-14-268,-1 4 268,8-5 0,-5 0 0,-13 6 0,1 0 0,15-10 0,-19 8 0,-1 0 0,15-5 0,-8-9 0,6 5 0,-23 9 0,0-1 0,19-17 0,-20 17 0,0 1 0,9-10 432,0-3-432,0 8 0,0-4 1064,-7 5-1064,5 0 0,-5 0 0,-1 0 109,7 0-109,-14 4 319,20-2-319,-25 7 47,17 1-47,-21 2 0,0 3 0,6-5 0,-6 0 0,0-4 0,6 3 0,-6-8 0,0 8 0,6-7 0,-13 7 0,12-8 0,-12 3 0,13 1 0,-13-4 0,13 4 0,-14-5 0,7 4 0,-1-2 0,-5 2 0,5 1 0,-7-4 0,0 3 0,0 1 0,0-18 0,0 19 0,0-14 0,0 14 0,0-2 0,0 1 0,0 1 0,0-1 0,0 5 0,0-5 0,0 1 0,0 3 0,0-3 0,0 0 0,0-11 0,0 7 0,0-10 0,0 18 0,0-5 0,0 6 0,0-1 0,0 0 0,0 5 0,0 1 0,0 5 0,0 0 0,0-1 0,0 1 0,0 0 0,0-1 0,0 1 0,0 0 0,0-1 0,0-4 0,0-1 0,0 0 0,0-8 0,0 7 0,0-4 0,0 6 0,-7-9 0,5 6 0,-13-7 0,14 10 0,-7 0 0,1 3 0,5-3 0,-5 5 0,7 0 0,0-1 0,0 1 0,0 0 0,0-1 0,0-4 0,0 4 0,0-9 0,-8 9 0,6-4 0,2 14 0,10 2 0</inkml:trace>
  <inkml:trace contextRef="#ctx0" brushRef="#br0" timeOffset="103480">26012 4213 5734,'24'-10'0,"9"-1"0,24-8-1894,-24 10 0,2 1 1894,9-5 0,2 0 0,-1 1 0,2-1 118,2 0 1,1 0-119,0 0 0,-1-1 0,-6-1 0,-1 0 0,-1 4 0,-2 1 0,20-11 750,-2 6-750,-22 5 0,4-1 0,-21 6 483,-1 5 0,-25 10 1,-10 6-1</inkml:trace>
  <inkml:trace contextRef="#ctx0" brushRef="#br0" timeOffset="103917">25846 5340 5734,'29'-18'0,"-1"0"0,9-5 0,3-3 0,1 1 0,12-4 0,4-1-1037,-6 2 1,6-3-1,2-1 1,-5 6 1036,-4 4 0,-2 3 0,1 0 0,10-7 0,1-2 0,-3 4 125,2 4 0,-4 3-125,-8-1 0,-2 0 0,-7 5 0,-1 0 0,-3 2 0,-3 1 807,3-5-807,5 5 0,-21 0 0,-8 4 529,-12 1 1,-22 5 0,-2 0 0</inkml:trace>
  <inkml:trace contextRef="#ctx0" brushRef="#br0" timeOffset="104585">26475 3893 5734,'0'-27'0,"22"7"0,5 9 0,30 20 0,-21-1 0,2 6-610,-1 9 0,2 7 0,-1 0 610,12 6 0,-1 4 0,-10-3 0,-1 5 0,-3-1 0,4 6 0,-4 5 0,-14-3 0,-2 8 0,-1 1 0,-3-4 0,0-4 0,-2-4 0,-2 4-261,-1 5 0,-1 6 0,-2 0 0,-4-7 261,-8 12 0,-6-4 0,-1-11 0,-2 1 0,-1-3-325,-3 6 1,-1-2 324,-5 6 0,1-4 0,-3 6 0,2-10 1069,15-17-1069,2-6 1552,14-27-1552,24-29 0,6-8 0,-9 1 0,1-5-800,-4 4 1,-1-1 799,1-6 0,0-2 0,3-2 0,1-4-178,-4 2 0,-1-4 1,0-4 177,-3 1 0,-2-4 0,0-2 0,0 3 0,-3 9 0,0 1 0,-1 1 0,-2-3-302,0-7 0,-3-4 1,-1 3-1,-2 5 302,-2-8 0,-3 5 0,-3-2 0,-5-2-295,-2 8 1,-3-2-1,-1 4 295,-5-5 0,-3 1 331,1 10 1,-3-2-1,-1 6-331,-5 4 0,-3 6 56,-6 5 0,-7 5-56,-1 11 0,-4 5 0,0 4 0,-15 6 0,-1 6 17,7 1 0,-3 2 0,4 3-17,13 0 0,4 2 0,-1 2 0,-13 9 0,-1 3 0,4-2 0,-2 2 0,3 0 0,11-4 0,1 1 0,5-1 465,6-3 1,6 0-466,-5 26 0,17-20 0,2 1 0,-1 13 0,23 8 0,3-23 0</inkml:trace>
  <inkml:trace contextRef="#ctx0" brushRef="#br0" timeOffset="105093">27467 4120 5734,'-33'0'0,"7"0"0,2 0 0,37-18 0,7-1 0,13 0 0,6-2-760,2-2 0,3 0 760,15-1 0,5 0-444,-18 4 0,1-1 1,1 1 443,4 0 0,1 1 0,0 1 0,-1-1 0,0 0 0,2-1-1,-5 2 1,1-1-1,1 0 1,0 1 0,0-1 0,2 0 0,-2 0 0,-3 1 0,3-3 0,-3 1 0,-1 0 0,20-6 0,-15 4 0,-35 11 0,-23 21 0,-27 21 0,-13 8 0,11-14 0,-2 0 0,8-4 0,0 0 0</inkml:trace>
  <inkml:trace contextRef="#ctx0" brushRef="#br0" timeOffset="105834">29319 2446 5734,'9'-41'0,"-1"13"0,-8 7 0,7 27 0,-5 16 0,13 13 0,-6 11 0,7 16 0,0-6 0,0 3 0,-6-11 0,0 2-177,0-8 1,1 2 0,-1-1 176,3 19 0,-2-3 0,-6-15 0,1-2 0,5 7 0,0-4 0,-2 6 0,0-14 0,-1-6 0,-1-11 0,-5-5 0,5-5 0,1-4 529,1-1-529,7-10 0,-7-1 0,6-4 0,-6 0 0,1-1 0,4 1 0,-12 0 0,5-5 0,-7 3 0,0-7 0,0 3 0</inkml:trace>
  <inkml:trace contextRef="#ctx0" brushRef="#br0" timeOffset="118913">28988 2673 5734,'-7'10'0,"5"1"0,-5-15 0,14-3 0,-5-13 0,13 4 0,-6-8 0,0 6 0,6-7 0,-6 4 0,8 5 0,-8-3 0,5 3 0,-4 0 0,-1-4 0,6 13 0,-14-7 0,14 9 0,-13-6 0,13 6 0,-14-5 0,14 9 0,-13-8 0,13 3 0,-6 1 0,0-5 0,6 9 0,-13-8 0,12 3 0,-12-4 0,13 4 0,-13-3 0,12 8 0,-12 1 0,13 6 0,-13 4 0,5 0 0,-7 1 0,0 4 0,0-4 0,0 4 0,0 0 0,7-4 0,-5 14 0,13-13 0,-13 12 0,12-12 0,-12 12 0,13-7 0,-13 8 0,13-4 0,-14-5 0,14 4 0,-13-9 0,5 4 0,1-9 0,-7-11 0,-1-6 0,-9-10 0</inkml:trace>
  <inkml:trace contextRef="#ctx0" brushRef="#br0" timeOffset="121270">29038 2673 5734,'7'-19'0,"3"1"0,13-12 0,-4 9 0,12-9 0,-13 3 0,14-4 0,-14 5 0,6-4 0,-8 13 0,-6-7 0,4 17 0,-12-7 0,6 8 0,-8-4 0,0 9 0,7 7 0,-5 14 0,12 7 0,-12-1 0,6-1 0,-1 1 0,-5-5 0,12 5 0,-12-6 0,13 1 0,-13 4 0,13 2 0,-6-1 0,0-1 0,6 1 0,-14-5 0,7 9 0,-1-8 0,-5 3 0,5 10 0,-7-16 0,0 15 0,8-18 0,-6 4 0,5 6 0,-7-4 0,0 3 0,0-9 0,0 3 0,0-7 0,0 7 0,7-3 0,-5 1 0,5 2 0,1-7 0,-6 7 0,5-3 0,-7 5 0,0 4 0,7-8 0,-5 3 0,6-10 0,-8 0 0,0 1 0,0 4 0,7-4 0,-5 4 0,5 0 0,-7-3 0,7 7 0,-5-7 0,13 12 0,-13-12 0,5 8 0,0-5 0,-5-4 0,6 4 0,-8-4 0,7-1 0,-5 0 0,5 1 0,-7-1 0,8 0 0,-7 1 0,7-1 0,-8 0 0,0 1 0,0-10 0,0-12 0,0-6 0,0-13 0,0 4 0,-8-10 0,7-5 0,-7-2 0,8-7 0,0 7 0,0-7 0,0 7 0,-7 2 0,5 5 0,-5-8 0,7 14 0,0-9 0,-8 18 0,6 0 0,-5 1 0,7 4 0,0-4 0,0 9 0,0-9 0,0 9 0,0-9 0,0 4 0,0-5 0,-7 5 0,5-3 0,-5 3 0,-1-5 0,6 0 0,-5 5 0,7 1 0,0 0 0,0 4 0,0-4 0,0 5 0,0 32 0,0-6 0,0 33 0,0 6 0,0-4 0,0 14 0,0-13 0,0-1 0,0 1 0,7-5 0,-5 4 0,13-13 0,-13 2 0,5-9 0,-7-5 0,7-1 0,-5-8 0,6-3 0,-8-3 0,0-10 0,0-7 0,-8 4 0,-1-2 0</inkml:trace>
  <inkml:trace contextRef="#ctx0" brushRef="#br0" timeOffset="126155">18802 5805 5734,'0'10'0,"-7"0"0,5 1 0,-6-1 0,1 9 0,-2 3 0,0 0 0,-6 7 0,13-12 0,-13 8 0,14 1 0,-21 14 0,11-1 0,-13 7 0,7-11 0,1 1 0,6-4 0,-12 22 0,11-14 0,-5 11 0,1-11 0,6 1 0,0 2 0,-6 12 0,6-2-1662,0 9 1662,1-27 0,1 1 0,2-2 0,1 1-261,-4 7 0,-1 2 261,1-4 0,0 4 0,1 4 0,2 5 0,0-1 0,0 6 0,1 1-301,-1-5 1,-1 3 0,2 1 300,3 2 0,1 0 0,-1-1-402,-1-11 1,-1-2 0,1 3 401,1 14 0,2 2 0,-1-3 0,0 3 0,0-1 0,0-2 0,-1 3 0,2-3 0,1-15 0,1-2 0,-1 2 0,1 13 0,-1 4 0,3-5 0,6 7 0,2-3 0,-1 2 0,1 0 0,-5-19 0,1 0 0,0 1 0,3 1 0,2 0 0,-1 1-61,-4 3 1,0 1 0,0 1 60,4 1 0,0-1 0,2 8 0,-5-10 0,0 5 0,1 5 0,0-1 0,-1-1 0,0-5-316,1 4 0,-2-4 0,1-1 0,0 5 316,0-3 0,1 4 0,-1 2 0,1 0 0,0-3 0,-1-6 0,4 13 0,-1-6 0,0 0 0,-1 0 0,-1 1 0,1-1 0,3 1 0,1-1 0,1 4 0,-4-13 0,2 3 0,0 2 0,0-1 0,-1-2 0,0 2 0,0-2 0,-1 0 0,3 3 0,0-1 0,1 3 0,2 1 0,-1-1 0,-2-3 0,-1-1 0,0-3 0,-1-1 0,1 1 0,1 3 0,0 0 0,1 0 0,0 0 0,-1 1 0,1-1 0,-1 1 0,1 0 0,1 0 0,1 1 0,-1-1 0,1 1 0,-2 1 0,-1 0 0,1-1 0,1 1 0,1-2 0,1 1 0,1-1 0,-1 1 0,1 2 0,-1 0 0,1 0 0,0 0 0,1 2 0,1-1 0,0 0 0,1 1 0,1 1 0,2 0 0,0 0 0,0-1 0,-4-11 0,0 0 0,0 0 0,0-1 0,1 1 0,0 0 0,1 0 0,-1-1 0,2 0 0,0 0 0,2-1 0,0-1 0,1 0 0,1 0 0,2 2 0,2 2 0,1 3 0,2 0 0,1 1 0,-1-2 0,-1-4 0,0 0 0,0-4 0,0 0 0,0-1 0,2 2 0,-1 0 0,2 1 0,0 1 0,1-1 0,-1-2 0,-2-4 0,6 4 0,-2-4 0,0-2 0,0 0 0,-2-2 0,1-1 0,-1 0 0,1-1 0,-2-2 0,0 0 0,1 0 0,2 0 0,8 6 0,2 1 0,0-1 0,-2-2 0,4 0 0,-3-3 0,2 1 0,-9-4 0,2 0 0,-1 0 0,0-2 0,8 3 0,-1-3 0,-3-2 0,3 3 0,-1 0 0,-10-6 0,1 2 0,-3-4 0,-4-4 0,-2-2 0,1 0 0,-1 0 0,12 5 0,3-4 0,-21-1 850,5-9-850,-20-6 2601,4-33-2601,-22-12 0,0 6 0,-3-4 0,-5-5 0,-3-1 0,-3-6 0,0 0 0</inkml:trace>
  <inkml:trace contextRef="#ctx0" brushRef="#br0" timeOffset="127145">20389 10528 5734,'0'-27'0,"0"-2"0,0 11 0,8 3 0,-6 25 0,27 39 0,-9 8-522,-1-8 1,3 2 521,-2-4 0,0 0-688,4 11 1,2 3 687,-6-18 0,2 0 0,2 5 0,3 8 0,3 5 0,2 1 0,-2-3-556,-3-10 1,-1-3-1,1 1 1,2 3 555,-1 1 0,1 2 0,1 2 0,2 0 0,1-1 0,-2-7 0,2 0 0,1-1 0,0 0 0,0-1 0,-1-1-219,0 0 0,-1-2 0,0-1 0,1 1 1,2 1 218,0 1 0,3 1 0,0 1 0,0-1 0,0-1 0,-1-4 0,7 6 0,-1-3 0,0-2 0,0-1 0,0-1 0,0-1 0,1-1 0,0 0 0,1-1 0,1-1 0,-1-1 0,1 0 0,0-2 0,-1-1 0,1 0 0,-1-1 0,-1-1 0,0 0 0,-1-1 0,1-1 0,13 8 0,1-2 0,-1-2 0,-1-2 0,-1-2 0,0 0 0,-4-2 0,-1-1 0,0-2 0,-3-3 0,0-2 0,-2 0 0,14 9 0,-2-2 0,-7-7 0,-1-1 0,-3-1 0,-2-1 0,-10-5 0,0-1 31,7-1 0,-3 0-31,8 4 1534,9-5-1534,-29-2 0,-2 1 3023,-8-4-3023,1 3 950,-1 1-950,1-4 165,0 8-165,-1-7 0,1 2 0,-1-4 0,1 0 0,-1 0 0,8 0 0,-6 0 0,6 0 0,-7 0 0,-1 0 0,-6-4 0,-10-2 0,-2-5 0,-13-3 0,6 2 0,-15-3 0,-2 5 0,1 4 0,1 1 0</inkml:trace>
  <inkml:trace contextRef="#ctx0" brushRef="#br0" timeOffset="128893">23879 13690 5734,'33'-4'0,"14"-11"0,-14 1 0,1-3 0,8-6 0,0-1 0,-3 3 0,-1-2 0,7-6 0,-3 0 0,4-6 0,-18 15 0,-1 0 0,6-5 0,-7 4 0,-10 0 0,-1 1 0,-13-1 0,5-4 0,-7-2 0,0 1 0,0-18 0,0 19 0,-7-14 0,5 14 0,-20-6 0,11-1 0,-21-4 0,14 10 0,-6 0 0,8 10 0,6 1 0,-4 5 0,-3-10 0,-1 12 0,1-10 0,10 12 0,0 1 0,-3 0 0,-6 0 0,-1 0 0,1-1 0,-1 1 0,1 5 0,21 0 0,-1-4 0,27-2 0,10-9 0,10 4 0,8 0-319,5 7 319,-5 8 0,-23 0 0,1 3 0,8 8 0,0 4 0,-5-3 0,-1 2-1020,7 9 0,-3 2 1020,-13-5 0,-2 3 0,10 19 0,-4 2 0,-10-10 0,-2 0 0,7 16 0,-3 1-265,-8-15 1,-3-2 264,-1 4 0,-2-1 0,0-2 0,0 0 0,-3 2 0,-2 0 0,-2-7 0,0 1 0,-1 1 0,-1-1 0,-3 22 0,0-5 0,0-11 0,0-5 0,-7-10 237,5 0-237,-13-10 1964,13-1-1964,-12-1 687,4-2-687,9-2 0,10-14 0,16-3 0,1-13 0,5 4 0,10-14 0,-12 3 0,17-4 0,-20 1 0,0 8 0,-3-8 0,-6-15 0,-8 1 0,-1-17 0,-8 5-380,0-7 380,-4 30 0,0-1 0,4-2 0,-2-1 0,-5 1 0,0 0 0,2 2 0,0 0 0,-2 1 0,-2 0 0,-8-25 0,-6 2 0,4 9 0,-12-4 0,5 9 0,-14-4 0,5 5 0,-13 8 0,6 4 0,-8 13 0,11 5 0,-1 2 0,-17 2-863,14 2 0,0 1 863,-16 9 0,26 0 0,0 0-142,-33 2 142,7 11 0,2-11 0,15 3 308,-21 13-308,25 0 0,-17 14 0,29 3 0,2-3 0,15 9 0,1-4 0,8 4 0,0-9 0,0-1 0</inkml:trace>
  <inkml:trace contextRef="#ctx0" brushRef="#br0" timeOffset="129634">25350 13153 5734,'10'-5'0,"4"0"0,3-10 0,8-3 0,5-3 0,11-12 0,2-2-678,5 1 0,0 0 678,0-6 0,1 1 0,3 5 0,-1 3 0,-14 7 0,0 2 0,8-4 0,-2 2 0,-1-1 321,-3 9-321,-21 1 0,-9 18 0,-18 9 0,-24 23 0,-9 8 0</inkml:trace>
  <inkml:trace contextRef="#ctx0" brushRef="#br0" timeOffset="130901">22440 16460 5734,'0'-10'0,"0"-5"0,7-1 0,-5-5 0,13 5 0,-6-3 0,15 3 0,2-10 0,14 0 0,10-5 0,-22 14 0,2-2 0,24-10 0,3-1-624,-12 4 1,2 0 623,-5 2 0,2-2 0,-2 1 0,8-3 0,-1-1 0,-2-1 0,3-3 0,-3 2 0,4-4 0,1 0 0,-7 4 0,1-2 0,-3 3 0,-4-2 0,-3 1 0,1 0 0,0-4 0,4-12 0,-2-1 0,-7 8 0,-1 0 0,2-7 0,-2-1 0,-6 12 0,-2 1 0,-5 3 0,-1 1 0,3-3 0,0 1 0,-3 3 0,-1-2 0,8-14 0,0-2 0,-5 11 0,-1-1 0,6-12 0,0 0-134,-7 12 1,-1-1 133,4-11 0,0-1 0,-6 11 0,0 1 0,2-4 0,-1 1 0,2-13 0,-1 13 0,-7-4 0,-1 4 0,-8 1 0,0-5 0,0 1 0,0-3 0,0 14 0,0 0 0,0-12 0,0 3 0,0-2 0,0 0 0,0 6 0,0-7 0,0 6 1209,0 3-1209,-8-13 305,6 15-305,-5 1 0,7 14 0,15 4 0,18-5 0,11 5 0,6-3 0,-3 3 0,-4-10 0,6 5 0,1-5 0,-8 6 0,13-10 0,-25 11 0,8-5 0,-21 14 0,-1 4 0,-7 6 0,6 1 0,-6 9 0,8-5 0</inkml:trace>
  <inkml:trace contextRef="#ctx0" brushRef="#br0" timeOffset="132071">26409 11840 5734,'7'-10'0,"-5"0"0,13-1 0,-14 1 0,14 4 0,-6 2 0,1-1 0,-3-1 0,-7-9 0,0 4 0,-7-4 0,12 32 0,-10-2 0,19 30 0,-5-4 0,6-5 0,2 3 0,-4 6 0,1 1-320,7 0 1,-1 0 319,-7-1 0,-1-1 0,12 18 0,0 0 0,-15-28 0,0-1-124,15 25 124,-7 3 0,-1-9 0,1 0 0,0-5 0,-8-6 0,13-1 0,-11-3 0,5-9 0,-1-4 157,-28-19 1,2-5 0,-22-5 0</inkml:trace>
  <inkml:trace contextRef="#ctx0" brushRef="#br0" timeOffset="192161">29716 2601 5734,'17'5'0,"6"0"0,-4-5 0,19 0 0,-3-5 0,15-5 0,0-6 0,-1-9-243,8-2 243,-13-8 0,11-2 0,-33 8 0,-1-2 0,21-19 0,-24 17 0,-3 0 0,1-18 0,-8-1 0,-8 5 0,0-8 0,-8 7 0,-1-13 0,-15 8 0,-1-3 0,-16 4 0,21 26 0,-2 0 0,-2 2 0,-2 1 0,-2-2 0,-1 0 0,4 3 0,-1 1 0,-9-4 0,-2 0 0,4 3 0,-2 1-437,-8-3 0,-4 2 437,-1 3 0,-3 1-625,-6-2 0,-2 0 625,16 7 0,-1 1 0,-1 0 0,-1 0 0,-1 0 0,-1 0-446,-6 0 0,-1 0 0,0 0 446,2 0 0,0 0 0,-1 1 0,-5 1 0,-2 1 0,1 0 0,6-1 0,1-1 0,0 2 0,-1 2 0,-1 0 0,1 0 0,3 1 0,2-1 0,0 0-215,4 0 0,0 0 0,1 0 215,-22-2 0,1 2 0,7 1 0,1 2 0,-1 1 0,0 1 0,0 2 0,0 0 0,0 2 0,0 1 0,-3 1 0,-1 2 0,5 1 0,-3 2 0,3 2 0,-3 1 0,2 0 0,12-4 0,2-1 0,-2 2 0,-10 3 0,-2 2 0,3-1 0,-8-2 0,3 0 0,5 3 0,2 1 0,-4-4 0,0 0 0,2 4 0,1 0 0,0-2 0,0 0-26,0 3 1,1-1 25,3-1 0,1-1 0,-1 2 0,1 0 0,3-2 0,0 0 0,-3 2 0,1 1 0,2 0 0,0-1 0,-2 0 0,-4 1 0,4-1 0,-4 0 0,2 0 0,-10 2 0,0 0 0,9-1 0,-3 1 0,-1 0 0,-3 0 0,-2-1 0,4 1 0,12-2 0,2 0 0,-3 0-52,-16 2 0,-5 0 1,4 0 51,-2 3 0,1 0 0,17-8 0,-1 0 0,1 1 142,-17 7 0,1 1-142,18-9 0,0 0 0,1 1 0,-16 7 0,1 0 0,0-4 0,0 0 0,1 2 0,0 0 85,6-3 1,1 1-86,-4-1 0,2 1 0,5-1 0,2 1 0,-4-3 0,0 0 0,7 0 0,0-1 205,0-1 0,1-1-205,7 0 0,2 1 1247,-25 5-1247,7-1 1149,15-10-1149,19 0 938,18-5-938,14 0 0,8 0 0,2 0 0</inkml:trace>
  <inkml:trace contextRef="#ctx0" brushRef="#br0" timeOffset="193854">30344 2249 5734,'33'51'0,"-9"2"0,0 6 0,-2-6 0,0 3-1134,-3-1 1,1 4-1,-2-1 1134,-1-6 0,0-1 0,-1 1 0,-2 2 0,0 2 0,0 0 0,2 2 0,1 1 0,-2 0 0,-3-1 0,-1 1 0,1 0 0,2-2 0,0 0 0,-2 0 0,-4-3 0,-2 0 0,-1 3 0,-2-1 0,0 4 0,-1 0 0,-3-3 0,-3 2 0,-2-3 0,-1 2-281,2-2 0,0 3 1,-1 0-1,-3-4 281,-5 2 0,-3-3 0,0-1 0,1 1 0,-1 0 0,-1 0 0,-3 4 0,-2 1 0,0-1 0,-1-1 0,0 0 0,-1 0 0,0 0 0,0 0 0,0 0 0,0-2 0,0 1 0,-1-2 0,0-1 0,-1-1 0,-1 3 0,3-5 0,-2 3 0,0 0 0,2-4 0,-3 3 0,1-4 0,-1 2 0,4-5 0,-1 3 0,1-2 0,1-3 48,-10 16 0,2-4-48,2 0 0,-1-1 0,-2 1 0,-2-2 0,1-3 0,0-1 0,0-2 0,0-1 0,-3 0 0,-2 0 0,1-2 0,-1 0 0,-3 3 0,-1-1 0,-2 1 0,-2-1 0,16-13 0,-1-1 0,0 1-282,-1 0 1,-1-1 0,-1 2 281,-1 1 0,-1 1 0,1 0 0,-1 1 0,1 1 0,-3 1 0,-2 1 0,-3 2 0,0 1 0,2-2 0,0 1 0,2-1 0,-2 2 0,1-4 0,-1 1 0,-2 0 0,1-1 0,4-2 0,-1-2 0,1 0 0,1-2 0,-6 4 0,2-1 0,-2-1 0,-8 8 0,-1 0 0,3-3 0,12-11 0,2-3 0,0 0 0,-14 8 0,-1 0 0,8-5 0,-2 2 0,1-2 0,-7 3 0,1 0 180,11-6 1,0 2 0,2-3-181,-1-1 0,0-1 0,-14 11 0,0 1 0,10-11 0,-1-1 0,-5 1 0,-6 2 0,4-3 0,-1-2 0,1-3 0,-12 8 0,1-2 0,10-8 0,2 0 0,2 2 0,0 0 0,2-3 0,-4 1 0,3-3 0,-4 1 0,2-1 0,-5 1 0,1 0 0,6-1 0,-2 1 0,3-1 0,-1-2 0,0-1 0,-14 5 0,-1 0 0,-1-1 0,0-1 0,2-2 0,-1-1 0,15-1 0,-1-1 0,5 0 0,3-2 0,2-1 597,-12 3 0,1-1-597,-20-1 0,34-1 0,0-1 0,-33-3 0,33 4 0,0-1 0,-26-3 0,-5 9 0,5-9 0,-7 3 0,29-1 0,0-1 0,3-2 0,1 1 0,-4 1 0,0 1 0,-29-3 0,0 0 0,0 0 0,7 0 0,-6 0 0,14 0 0,-13 0 0,27 0 0,0 0 0,-18 0 432,19 0 0,2 0-432,-1 0 0,-5 0 0,14 0 1287,-5 0-1287,5 4 914,1-3-914,1 4 392,7-5-392,-7 0 79,6 0-79,-6 0 0,15 5 0,1 0 0,1 1 0,5-6 0,-5-6 0</inkml:trace>
  <inkml:trace contextRef="#ctx0" brushRef="#br0" timeOffset="197648">22457 4161 5734,'7'62'0,"-5"-4"0,5 3-2609,0-9 2609,-5 9 0,13-3 453,-13 4-453,5 0 0,0 0 0,-5 4 0,6-32 0,-1 0 0,-6 1 0,0 2 0,10 18 0,0 0 0,-9-15 0,0 1-66,8 16 0,2 0 66,-7-15 0,-1-2 0,0 2 0,1 0 0,3 4 0,-1 0 0,-6-4 0,0 0 0,2 2 0,1-1 0,0 1 0,-1 0 0,-2-3 0,0 1 0,6 2 0,1 0 0,-7-3 0,0 0 0,6 1 0,0-1-170,-6-2 0,0 0 170,6 0 0,1-1 0,-3-4 0,-1 0 0,0-1 0,1 0 1151,10 29-1151,-13-9 0,12 2 0,-12-8 0,6 1 269,-1-3-269,-5-3 0,13 18 0,-14-15 0,14 15 0,-13-18 708,5-1-708,1-4 436,-7 3-436,7-3 64,-1 4-64,-5 0 0,5 5 0,-3-11 0,0 0 0,-3 23 0,3-19 0,0 1 0,-4-2 0,0 0 0,0 24 0,-1-27 0,2 0 0,6 15 0,-5-7 0,5 3 0,-7-5 0,0-4 0,0-2 0,0-4 0,0 0 0,0 0 0,0 0 0,0 14 0,0-10 0,0 9 0,0-17 0,0 3 0,0-9 0,0 9 0,0-12 0,0 1 0,0-9 0,0 1 0,0 4 0,8-8 0,-6-3 0,5-14 0,-7-15 0,0-21 0,0 13 0,0-2-510,0-12 1,0-4 509,0-7 0,0-3-481,0 14 1,0-2 0,0 0 480,0 0 0,0 0 0,0 0 0,0-2 0,0-1 0,0 1 0,0 4 0,1 0 0,-2-3 0,-2-7 0,0-4 0,-2-1 0,1 5 0,1 5 0,-1 3 0,0-4 0,0 2 0,-1-5 0,-1-2 0,1 2 0,1 7 0,0-16 0,-1 4 0,0 8 0,0-2 0,0 3-405,1-5 1,-1 2 404,-3 0 0,0 1 0,3-3 0,1 0 0,-4-2 0,1 0-438,2-3 1,1 0 437,-4-1 0,-1 1 0,4 17 0,-1 1 0,1-1 0,-4-18 0,1 1 0,0 0 0,-1 0 0,1 5 0,0 0 0,0 5 0,-1 1 178,1 6 1,0 2-179,3 4 0,1 1 597,-4-5 0,1 1-597,6 6 0,0 1 0,-6-29 888,-1 12-888,7 33 1225,-14-5-1225,13 14 480,2 27-480,2 2 0,13 37 0,-14-22 0,-1 3-1577,8 12 0,-1 5 1577,-5-10 0,-2 1 0,0 6 0,1-2 0,1 4 0,-1 3 0,1 1 0,-1 0-470,1 5 1,0 2-1,-1 0 1,1 0 0,-1 1 469,-1-1 0,1 2 0,-1-1 0,0-1 0,1 0 0,0-2 0,0 0 0,1-2 0,-1-1 0,1-4-78,0 10 0,1-4 1,-1-1 77,-1-3 0,-1-1 0,1 2 0,2-6 0,1 2 0,1 0 0,-2-4 0,-2-2 0,-2-3 0,3 1 0,2 9 0,2 2 0,-2-7 0,-3-8 0,0-6 576,6 21-576,1-3 2518,-6-25-2518,5-17 1747,-7-25-1747,0-32 0,0-11 0,0 8 0,0-3-100,0 1 0,1-4 1,-2-8 99,-1 6 0,-2-7 0,0-5 0,0-1 0,0 2 0,0 5-600,1 6 1,1 4-1,0 1 1,0-2 0,-2-5 599,0-3 0,-2-5 0,0-3 0,-1-1 0,1 0 0,1 4 0,1 5-309,0 2 0,3 3 0,-1 2 0,0 2 0,0-1 309,-4-12 0,0 1 0,0 1 0,1 0 0,4 2 0,1 0 0,0 0 0,0 3 0,-2 6 0,0 1 0,0 0 0,0 1 0,2-14 0,0 1 0,0 1 0,0 8 0,0 2 0,0 2 0,0 4 0,0 1 0,0 1 0,4-13 0,0 2 0,-4 12 0,1 2 505,3 4 1,0 3-506,3-4 2732,2 37-2732,8 43 0,-13-3 0,-2 12 0,-2 9 0,-2 5 0,0 2-185,-1-16 0,0 3 1,-1 4-1,-1 3 0,0 1 1,-1 1-1,1 1 0,-1-1 1,1 0-1,1-3 185,0 5 0,0-1 0,0-1 0,0 1 0,1-1 0,-1 2 0,0 0 0,0 1 0,0 3 0,0-9 0,-1 3 0,0 2 0,-1 2 0,1 0 0,-1 0 0,1 0 0,0-2 0,0-1 0,1-3 0,1-2 0,1-4-135,0 18 1,1-5-1,1-2 1,0-4 0,2-2-1,-1-1 135,0 12 0,2-3 0,0-4 0,1-6 0,3 22 0,2-36 0,-1-72 0,-1-24 0,-5-3 0,-2-11 0,0-7-182,1 16 1,0-5-1,1-4 1,-1-2-1,0 0 1,0 3 181,0 5 0,-1 2 0,0 0 0,-1-1 0,1-2 0,0-3 0,0 2 0,0-4 0,1-2 0,-1-2 0,0 1 0,0 2 0,0 3 0,-1 5 0,0-5 0,-1 5 0,1 3 0,-1-1 0,1-2 0,0 0 0,2-2 0,-1-2 0,0 2 0,-1 2 0,0 6 26,-3-16 1,-2 7 0,1 1-27,2 5 0,1 1 0,-2 2 0,-1 7 0,0 1 0,-1 2 0,-3-13 0,1 2 0,3 9 0,1 3 1026,-3-15-1026,7 21 0,-8 30 0,-1 32 0,-8 27 256,9-2 1,0 13 0,1 0-257,0-5 0,1 0 0,0 5-135,1-11 1,0 3-1,0 3 1,0 1-1,1 2 135,2-1 0,0 3 0,0 2 0,1 0 0,0-1 0,0-4-241,-1-1 0,1-2 1,-1-2-1,0 1 1,2 3 240,0-1 0,0 3 0,0 0 0,2 2 0,0-1 0,1-1 0,2-1 0,1 1 0,0 0 0,1-2 0,1-2 0,-1-5 0,3 16 0,0-6 0,1 2 0,-3-12 0,2 5 0,-1-1 0,1-4 0,1-11 0,5-2 0,-1-7 0,3 18 299,6-15-299,-15-29 2381,6-19-2381,-12-29 0,-4-14 0,5 1 0,-1-5-122,-2-1 1,-1-6 0,-1-1 121,1 16 0,1-2 0,-1 0 0,-1-1-343,0-6 0,-1 0 0,0-2 0,0-1 343,0-2 0,0-1 0,0-1 0,-1 0 0,0 13 0,0 0 0,-1 0 0,1 0 0,-1 1 0,0-9 0,0 1 0,-1 0 0,2 1 0,0 3 0,1 1 0,0 1 0,-1 1-315,-1-11 0,-2 1 1,2 3 314,3 7 0,1 2 0,-1 1 0,-3-15 0,1 4 0,2 14 0,2 3 0,-1 7 0,0 5 938,0-5-938,7 27 2332,2 38-2332,-1 3 0,1 6 0,0 16 0,-2 9-295,-3-13 0,0 6 0,-1 5 1,0-1-1,0-1 295,1 4 0,0-2 0,0 2 0,0 3 0,-1-8 0,-1 2 0,1 2 0,-1 1 0,1 0 0,1-1-288,0 0 1,1 0 0,1-1 0,0 0 0,-1-1 0,0-3 287,0 9 0,0-3 0,-1-1 0,2 3-15,1-5 0,1 3 1,1 0-1,-1-3 1,-1-5 14,-1 3 0,-1-5 0,2-3 0,9 16 0,-1-4 0,-5-9 0,-1-4 0,-1-12 0,0-2 0,7 22 0,-13-28 0,5-12 830,-7-30-830,-7-26 0,-1 5 0,-1-5 689,0-13 0,0-10-689,2 16 0,-1-5 0,0-4 0,0-1 0,0 3-225,1-6 1,0 2-1,1-1 1,-1-4 224,1 9 0,1-3 0,-1-2 0,0 0 0,1 2 0,0 3 0,-2-12 0,1 3 0,0 2 0,1 1-328,0 3 1,1 0-1,0 1 1,0 1 327,0 3 0,0 1 0,-1 1 0,2 2 0,-1-7 0,1 2 0,1 2 0,-1 4 0,0 2 0,1 2 0,2-5 0,0 4 0,0-22 629,0 64-629,0 51 0,0 11 0,0 11 178,0-13 0,0 4 0,0 3-178,0-9 0,0 1 0,0 3 0,0 4 0,1-4 0,0 4 0,0 2 0,1 1 0,-1-1 0,1-4-147,-1-1 1,1-2 0,0-2-1,0 1 1,0 3 146,0 0 0,0 3 0,1 1 0,-1-1 0,2-2 0,-1-5 0,2 3 0,1-4 0,1-2 0,-1 2-108,2 9 0,0 2 0,1-1 1,-1-4 107,1-3 0,0-4 0,1 2 0,2 8 0,2 1 0,-2-8 0,-2-13 0,-1-6 246,7 20-246,-1-27 2355,-13-36-2355,-2-32 0,-4 0 0,-1-7 299,-3-9 0,-1-9-299,5 14 0,0-7 0,1-5 0,0 1 0,1 2-483,-1-5 1,0 2 0,1-2 0,0-3 482,1 7 0,-1-3 0,1-2 0,0-1 0,0 2 0,0 2-190,1 2 1,0 1 0,0 2 0,0-1 0,0-2 189,0 0 0,0-2 0,0-1 0,0 1 0,0 1 0,0 4-81,0-8 0,0 3 0,0 2 0,0-2 81,2-7 0,0-2 0,0 2 0,-1 9 0,0-6 0,0 10 0,1 13 0,4 8 0,8 16 0,-6 43 0,-2 28 0,-1 1 0,1-5 0,0 2 0,0 5 73,-1-6 0,-1 4 0,1 2 0,-1 3 0,0 0-73,-1-2 0,0 3 0,0 2 0,-1-1 0,1-1 0,0-2-73,0-2 0,1-2 0,-1-1 0,1 1 0,0 3 73,0 0 0,0 4 0,0 1 0,0 0 0,0-3 0,0-5 0,0 4 0,0-4 0,0-2 0,0 3 0,1-3 0,0 2 0,0 0 0,0-2 0,-1-2 0,2 10 0,0-3 0,1 1 0,1 7 0,0 1 0,0-9 0,-4-11 0,1-6 46,3 4 0,-2-19-46,-4-51 0,6-13 0,-5-2 0,-1-10 0,0-1 268,1-1 0,0-1 1,0-2-269,2-9 0,1-2 0,0-2-98,-2 11 1,0-2 0,0-2 0,0 1 97,0-4 0,1-1 0,-1 0 0,0-1 0,-1 12 0,0 0 0,1 0 0,-1 0 0,0 0 0,1-10 0,1-1 0,-1 2 0,0 0 0,0 5 0,1 0 0,-1 2 0,-1 1 0,1-9 0,-2 1 0,2 4 46,1 10 0,0 2 1,-1 3-47,-3-7 0,0 9 0,7 10 0,-7 68 0,-2 28 0,1-3 0,0 7 126,-2-16 1,0 5 0,0 2 0,0 2-127,1-3 0,-1 2 0,0 2 0,0-1 0,0-4 83,-2 2 1,0-4 0,-1 0-1,1 3-83,2-3 0,1 3 0,-1 0 0,1-2 0,-2-4 0,-2 6 0,0-4 0,1-2-11,3 15 1,0-4 10,-7-11 0,1-1-118,6 1 0,0-4 118,-6 5 904,-1-5-904,-1-43 2278,-7-20-2278,-1-16 0,1-26 0,7 23 0,1-1 0</inkml:trace>
  <inkml:trace contextRef="#ctx0" brushRef="#br0" timeOffset="200906">11972 5815 5734,'12'50'0,"0"1"0,4 9 0,1 4 0,-5-14 0,-1 2 0,1 2-1126,0-7 1,0 2 0,0 0 0,0 1 1125,-1 5 0,0 0 0,-1 1 0,0 1-309,1 5 1,-1 2 0,1 0 0,0 0 308,-2-11 0,1 1 0,-1 0 0,1 1 0,-1-1 0,0 0 0,-1-2 0,0 2 0,0 1 0,2 4 0,-1 1 0,2 4 0,0 2 0,1 2 0,0-1 0,0-1 0,0-4 0,-1-4 0,2-3 0,-1 0 0,0-2 0,0 2 0,-1 1 0,1 7 0,0 3 0,-1 1 0,0-2 0,0-3 0,0-6 0,6 14 0,-1-8 0,-3-8 0,-4-13 0,-1-4 0,8 24 0,-7-20 0,6-15 1633,-13-20-1633,-17-68 0,9 22 0,-1-5 371,-4-5 0,-3-5 0,1-2-371,4-3 0,1-2 0,-1-6-307,0 13 0,-1-4 0,-1-4 0,0-1 0,0 2 0,1 2 307,0-2 0,1 3 0,0 0 0,-1-1 0,0-2-130,0 6 1,-1-3 0,-1-1 0,0-1 0,0 1 0,1 2 0,0 3 129,-1-5 0,0 2 0,0 3 0,1 0 0,-1-1 0,0 2 0,1 0 0,-1 0 0,0 0 0,0 0 0,1 1 0,-1 0 0,1 1 0,-1-1 0,1 1 0,-2-8 0,1-1 0,0 2 0,0 1 0,1 3 0,0 1 0,1 1 0,-1 2 0,-2-10 0,-1 3 0,1 1 0,4 10 0,1 2 0,-1 3 0,-6-17 0,6 25 250,22 70-250,-7-5 0,1 9 0,3 2 0,2 8 0,2 3 0,-2-1 91,-1-1 1,0 0 0,-1 1 0,0 2-92,1 8 0,-1 2 0,1 2 0,-1-1-124,0-9 1,0-1-1,0 2 1,-1-1 0,0 2 123,-1 2 0,-1 1 0,-1 1 0,1-1 0,0 0 0,2-1 0,0-1 0,1 0 0,0 2 0,0 1 0,-2 0 0,1 4 0,-1 1 0,0-1 0,0-2 0,0-3 0,1-5 0,-1-4 0,1-1 0,0 1 0,1 2 0,-1 3 0,2 3 0,0 2 0,0-2 0,-1-3 0,0-6 0,3 9 0,-1-6 0,0-3 0,-1-1 0,1-2 0,-2-8 0,5 10 0,-15-67 0,-7-14 0,-1-9 391,3-20 1,-1-8-392,-4 9 0,-1-4 0,1-3-53,4 9 0,2-2 0,0-2 0,-1 0 53,0 8 0,-2-1 0,1 0 0,-1-1 0,1 1-115,0-3 1,1 0 0,0 0 0,0 0 0,0 0 114,0 1 0,0-1 0,0 1 0,0 0 0,0 1 0,-1 0 0,-1 1 0,1 0 0,-1 1 0,1 0 0,0-10 0,0 0 0,0 1 0,-1 2 0,-1 5 0,-1 1 0,1 1 0,0 1 0,-1-11 0,0 1 0,1 3 0,0 8 0,0 3 0,0 2 0,0-11 0,-1 5 0,1 15 0,0 6 0,-1 6 0,6 60 0,6 24 0,4-4 0,2 7 0,-4-11 0,-1 7 0,1 2 0,0-2 0,0 0 0,1 0 0,0 0 0,0 1 0,1 6 0,-2 2 0,1 0 0,0 0 0,-1-12 0,1 1 0,-1 1 0,0-1 0,0 0 0,0-1 0,0 0 0,0 1 0,0-2 0,1 0 0,1 11 0,1-1 0,0-1 0,0-1 0,-2-4 0,0-2 0,0 1 0,2 0 0,1 4 0,1 2 0,1-2 0,-1-4 0,0-3 0,-2-4 0,2 0 0,0 4 0,1 1 0,-1-8 0,6 15 0,-6-21 1123,-3-25-1123,-22-72 0,6 13 0,0-8-187,-1-5 0,-1-7 0,-1-2 187,2 12 0,-1 0 0,1-2 0,0-2 0,1-7 0,1-2 0,-1-1 0,1 0 0,0 10 0,0 0 0,-1 0 0,1-1 0,0 1 0,0-1 0,0 0 0,-1 0 0,1-1 0,1 1 0,-1 1 0,1 0 0,1 0 0,-1 0 0,0 2-91,-1-10 0,-1 1 1,1 0-1,0 2 91,0 3 0,0 0 0,0 1 0,0 2 7,0-9 1,-1 1-1,1 1-7,-1-2 0,1 1 0,-1 6 0,-4 2 0,2 9 0,9-3 0,4 101 0,5 8 0,3 10 227,-3-14 1,1 2-1,1 2-227,-3-7 0,0 0 0,1 2 0,-1 1-63,2 5 1,1 2 0,-1 1 0,0 0 62,-1-11 0,-1 1 0,1 1 0,-1-1 0,1 0 0,1 1 0,0 0 0,1 1 0,-1-1 0,0-1 0,0 11 0,0-2 0,0 1 0,3 2-131,1-6 0,2 2 0,2 0 0,-1-2 1,-2-3 130,0 12 0,0-4 0,1-1 0,1-10 0,1 2 0,1-3 0,-3-5 0,4 14 0,-2-12 305,2-10-305,-11-36 0,-11-35 0,-8-20 0,2 5 0,-2-5 0,1-3 23,0 6 0,1-3 0,-1-1 0,0-1-23,-1-7 0,0-3 0,0 0 0,-1-2-73,2 10 0,-1-2 1,1 0-1,-1-1 1,1 1 72,-1-2 0,0 0 0,1 0 0,-1-1 0,0 1-7,0-2 0,0 0 0,1 0 0,-1 0 1,0 0 6,1 1 0,-1 1 0,0-1 0,1 1 0,0 1 0,2 2 0,1 0 0,0 1 0,0 0 0,-1 2 0,-3-9 0,0 1 0,0 2 0,0 1 0,3 7 0,1 1 0,-1 1 0,0 2 0,-2-5 0,-1 3 0,2 3 0,1-5 0,2 10 0,-1 15 0,23 74 0,-6 8 0,0 10 0,4-7 0,1 5 0,0 2 0,-3-8 0,-1 2 0,0 2 0,1 1 0,-1-7 0,0 1 0,-1 2 0,1-1 0,1 2 0,0 2 0,0 1 0,1 0 0,0 1 0,-1 0 0,-1 0 0,0 0 0,0 1 0,1-1 0,-1 1 0,1-2 0,0 1 0,1-1 0,-1 0 0,1-1 0,-1-5 0,0 0 0,1-1 0,-1 1 0,1 1 0,1 7 0,0 2 0,1 1 0,-1-3 0,0-4 0,1-5 0,-1-4 0,0-1 0,1 1 0,0 6 0,0 2 0,0-3 0,-1-7 0,0 1 0,-1-7 0,-2-7 0,-3-6 576,-7-7-576,-17-43 0,1-15 0,-1-9 0,1 1 0,-1-6 0,1-2 0,-2-10 0,2-4 0,-2-2 0,2 9 0,0-1 0,0-2 0,0 0-109,4 9 0,0 0 1,0-2-1,1 1 1,-1 0 108,0 0 0,1 0 0,-1 0 0,0 0 0,0 0 0,1 0 0,-1 2 0,0-1 0,1-1 0,0-1-7,1-7 0,0-2 1,0-1-1,1 2 1,-1 4 6,-1 4 0,0 2 0,0 2 0,2-1 0,-1-5 0,2-2 0,0 3 0,0 8 0,-3-4 0,6 24 5,12 42-5,12 45 0,-9-14 0,2 9 0,-1 1 171,0 3 1,-1 2 0,2 6-172,-3-14 0,2 5 0,0 3 0,0 1 0,0-1 0,-2-3-65,0-1 1,-1-1 0,-1-2 0,1 1 0,1 3 64,0 2 0,2 3 0,0 1 0,0 0 0,0-3 0,-2-4 0,0 3 0,-1-4 0,0-2 0,0-1-67,3 11 1,0-2 0,0-2 66,0-8 0,0-2 0,0-3 0,3 10 0,-2-5 0,-3-9 0,-1-4 0,-1 8 0,-14-36 0,-3-37 0,-1-9 0,-1-7 204,1 0 0,-1-5 1,1-2-205,0-10 0,0-5 0,-1-6 0,2 14 0,-1-5 0,1-3 0,-1-2 0,0 1 0,1 4 0,0 0 0,1 2 0,0 2 0,0-2 0,0-3-103,0 0 1,-1-4 0,0-1 0,0 1 0,1 2 0,0 6 102,0-2 0,1 4 0,1 3 0,-2-1 0,0-1 0,-2-1 0,1 3 0,2 5 0,-3-13 0,1 7 0,-2-1 0,0 24 0,5 51 0,6 13 0,2 7 0,2 14 0,1 7 96,1-9 0,0 3 0,2 2-96,3 6 0,1 1 0,1 2 73,-4-13 1,1 2-1,-1 0 1,2 0-74,1-1 0,0-1 0,2 2 0,0 1 0,-1-2 0,1 3 0,0 0 0,0-1 0,0-4 0,3 12 0,0-4 0,0 1 0,-3-10 0,2 3 0,-1-3 0,-1-5 327,4 5 0,-3-6-327,-3 18 0,11-12 0,-20-20 0,-2-29 1578,-9-19-1578,-8-35 0,5 22 0,0-3 1080,3-6 1,0-3-1081,-10-16 0,-1 0-221,7 12 1,-1 0 220,-6-12 0,0 2 0,6 21 0,2 2-181,-4-10 0,1 1 181,-11-15 0,13 22 0,0 1 0,-11-7 0</inkml:trace>
  <inkml:trace contextRef="#ctx0" brushRef="#br0" timeOffset="202309">11476 6425 5734,'-24'-11'0,"6"6"0,-13 0 0,12 14 0,-10 14 0,-2 7 0,-2 19-544,-2-5 1,0 2 543,16-9 0,3 3 0,-4 7 0,-3 6 0,4 0 0,4-8 0,4 0 0,-2 3-430,-1 0 0,0 5 0,-1 0 0,3-2 430,-1 8 0,3-1 0,0 1 0,0 3 0,2 0 0,0 1 0,-1 1 0,1 0 0,1 0 0,3-1 0,1 1 0,1-1 0,-1-2 0,0 0 0,2-1-423,2-3 0,2 1 1,0-2 422,0-2 0,-1-1 0,2 0 0,0-4 0,2-1 0,1-1 0,7 17 0,3-3-299,-1-3 1,3-3 298,4-9 0,3-4 0,-2-2 0,2-3 0,2-7 0,1-2 0,0-2 0,1-2 150,2-6 1,2-4-151,-1 0 0,0-2 0,4-6 0,0-2 0,-3-1 0,0-1 0,3-4 0,-1-1 0,23 2 1504,-2-13-1504,-15 7 0,-2-3 1516,-14 1-1516,-2 3 952,-7-14-952,-8 8 315,-2-8-315,-14 5 0,-10-1 0,-16-4 0,-9 3 0,-8 3 0</inkml:trace>
  <inkml:trace contextRef="#ctx0" brushRef="#br0" timeOffset="202792">9095 8306 5734,'19'49'0,"0"1"0,0 0 0,-1-1 0,5 11 0,1-2 0,3-11 0,8-17 0,3-9 0,-1-4 0,2-7 0,13-9 0,0-7-440,-14-1 1,-2-4 439,7-11 0,-7-6 0,-10-29 0,-23 20 0,-6-4 0,-7-1 0,-5-3 0,-1 2-431,-5-5 0,-4 2 431,3 7 0,-3-1 0,1 5 0,-1 6 0,-2 7 154,-4 6 1,-2 5-155,-19 2 0,20 16 0,0 6 0,-12 19 0,16-8 0,1 3 0,6 2 0,0 0 0</inkml:trace>
  <inkml:trace contextRef="#ctx0" brushRef="#br0" timeOffset="203329">9376 7644 5734,'-4'-43'0,"-1"0"0,0-5 0,3-3 0,4-7 0,3-3-566,-3 17 1,0-2-1,3-3 566,5-7 0,4-5 0,1-1 0,-1 3-833,1-5 1,0 2-1,3-3 833,-2 13 0,3-3 0,1-1 0,0 1 0,1 4 0,1 0 0,0 3 0,1 2 0,2-1 0,3-2 0,3 1 0,1 1 0,0-1 0,0 1 0,1 0 0,0 1 0,3 0 0,3 1 0,2 1 0,1 1 0,-1 0 0,0 1 0,-1 0 0,1 1 0,5 0 0,1 2 0,3-1 0,3 0 0,0 1 0,-1 1 0,-2 2 0,1 1 0,0 0 0,-1 1 0,0 0 0,-3 3 0,0-1 0,0 1 0,-1 1 0,-2 2 0,4-1 0,0 2 0,-3 2 0,-6 2 389,5-1 0,-5 2-389,2 1 0,-1 2 0,20-8 0,-10 6 0,-33 35 0,-27 14 0,-15 33 0,5-23 0,-1 1 0,0 6 0,0 0 0</inkml:trace>
  <inkml:trace contextRef="#ctx0" brushRef="#br0" timeOffset="204007">10153 9205 5734,'24'30'0,"1"2"0,5 8 0,0-2 0,7 6 0,3 0-895,-9-7 1,3 3 0,2 1 0,-1-5 894,5 1 0,1-3 0,1-1 0,1 0 0,2 0 0,1-1-361,7 2 0,2-1 1,1-2 360,-1-2 0,0-1 0,2-1 0,-11-7 0,1 0 0,1-1 0,0-1 0,0-1 0,-1-2 0,1 0 0,0 0 0,2-1 0,-1-1 0,1 0 0,0-1 0,14 2 0,0 0 0,-1-1 0,-4-1 0,-1 1 0,-1-3 13,-3-2 1,-2-1 0,-2 0-14,14 6 0,-3-2 0,-6-6 0,-3-3 0,-9 3 0,-3-1 0,18-4 0,-10 0 1348,-7 0-1348,-14 0 473,4 0 0,-29 0 1,-4 0-1</inkml:trace>
  <inkml:trace contextRef="#ctx0" brushRef="#br0" timeOffset="257891">28823 11313 5734,'-9'-4'0,"-6"3"0,13 5 0,-12 8 0,12 13 0,-6 11 0,8 15 0,0-18 0,0 2-528,0 10 1,0 2 527,0 2 0,0 2-1259,0 7 1,0 2 1258,4 2 0,0 0 0,0 3 0,1 0-456,-1 0 0,1 0 456,0-21 0,0 0 0,0 1 0,0 20 0,-1 0 0,-1-21 0,0 1 0,0 0 0,5 20 0,-1 0 0,-2-1 0,-1 0 0,1 1 0,-1-1 0,1-4 0,-2 0 0,-3 3 0,0 2 0,0-11 0,0 3 0,0-3 0,0 12 0,0-1 0,0-10 0,0 1 0,0-3 0,0 6 0,0-4-232,0 1 1,0 2 231,0-3 0,0 3 0,0-2 0,0 5 0,0 1-63,0-10 0,0 4 0,0-6 63,0-2 0,0-3 0,0-3 0,0-1 0,0-7 0,0-1 0,0 28 0,0-9 2120,-8-10-2120,6-1 1145,-5-10-1145,7 9 731,-7-16-731,5 9 1140,-13-21-1140,13 3 0,10-14 0,10-7 0,30-15 0,11-5-567,-16 8 1,4 0 566,5 0 0,4 0-638,-7 2 0,3 1 0,1 0 638,7 0 0,0 1 0,4 0-596,-7 2 0,3-1 1,0 0-1,2 1 596,-9 2 0,1 0 0,1 1 0,1 0 0,0 0-61,4-1 0,1 0 0,0 1 0,1 0 1,1 0 60,1-1 0,0 0 0,1 1 0,0 0 0,0 1 0,1 0 0,0 1 0,1 1 0,-1 0 0,0 0 0,-2 1 0,-1-1 0,1 1 0,1 0 0,2 1 0,-9 1 0,3 1 0,1-1 0,1 1 0,-1 0 0,-1 1 0,-3-1 0,6 1 0,-2-1 0,-2 1 0,1 0 0,2 1 0,-2-1 0,2 0 0,0 0 0,0 0 0,-3 0 0,-4 1 0,0 0 0,-4 0 0,-2 0 0,-1 0 0,10 0 0,-2 0 0,0 0 0,1 0 0,0 0 0,-5 0 0,-1 0 0,-3 0 0,6 1 0,-9-2 0,-20-4 0,-19-14 388,-23-4-388,-10-17 0,-7-6 792,5-1 1,1-5-793,7 5 0,1-2 0,1 5 0,-2-3 0,3-4 0,5 0 0,1-4 0,2-1 0,1 2 87,0-7 1,2 1 0,0-4-88,1 13 0,-1-5 0,2-1 0,-1 0 0,2 3 0,2-5 0,1 1 0,1 1 0,-1-1 0,0-2 0,0 1 0,0-2 0,0 1-464,0-3 0,0 0 1,0-1-1,0 1 464,0 3 0,0 0 0,0 1 0,0-1 0,1 2 0,-1 0 0,0 0 0,-1 0-96,0 3 1,-1 1 0,0 0 0,0 0 95,0-12 0,-1 0 0,-1 1 0,-1 2 0,0 2 0,-2 0 0,0 5 0,-1 1 0,0 1 0,0 3 0,0 2 0,-2-2 0,-5-10 0,-2-3 0,1 4 0,-2-4 0,-1 2 0,4 13 0,-1-1 0,0 5 0,-1 7 0,0 4 0,2 3 0,-3 1 0,-9-1 0,-1 1 0,-10-10 0,7 17 0,-1 3 0,-17-1 0,-10 5 0,26 8 0,0 1 0,-4 3 0,0 2 350,0-1 1,-1 2-351,-7 0 0,0 2 0,-1-2 0,0 2 887,-7 3 0,-1 1-887,-1-2 0,-5 1 0,9 1 0,-5 3 0,-2 0 0,2-1 0,-8 0 0,2-2 0,-5 2-278,14-1 1,-4 1 0,-1 0 0,0 1 0,3-2 277,-4 0 0,1-1 0,1 0 0,0 1 0,-2 1 0,1 1 0,0-1 0,-1 1-273,-1-2 1,0 1 0,1-1 0,-1 1 272,4 1 0,-1 1 0,2 1 0,-1-1 0,3 0 0,0 0 0,0 0 0,-3 1 0,2-1 0,-4 1 0,0 1 0,2-1 0,3 0 0,-12 3 0,5 0 0,-3 0 0,8-3 0,-4 1 0,3-1 0,6-1 0,-7 4 0,7 0 0,8-3 0,2 0 172,6-2 0,2 0-172,-18 16 2403,17-6-2403,9 2 2295,15-5-2295,-6-9 692,6-1-692,-8-5 0,1 0 0,-1 0 0,1 0 0,-1 0 0,1 4 0,-1-3 0,1 9 0,-8 9 0,5-1 0,-4 17 0,6-4 0,8 10 0,1 11 0,8 10-262,4-29 1,0 2 261,-4 3 0,2 1 0,8 4 0,2 1 0,-7 0 0,1 1 0,8 5 0,3 3 0,-6-9 0,0 3 0,0-3-388,3 6 1,0-1 387,2 14 0,-1-3 0,1 3-139,-4-25 0,0-1 139,7 9 0,-3 3 0,-8-28 0,-1-11 0,2-5 0</inkml:trace>
  <inkml:trace contextRef="#ctx0" brushRef="#br0" timeOffset="258591">29981 10735 5734,'0'-17'0,"0"3"0,7 8 0,9 10 0,10 17 0,15 25 0,-20-10 0,0 5-797,4 11 1,0 5 796,-8-9 0,-1 4 0,0 2-764,1 7 0,0 3 0,-1 3 764,-3-9 0,-1 2 0,0 2 0,0 0-369,-2-10 1,0 0 0,-1 2 0,1 1 0,1 3 368,0-2 0,1 4 0,1 2 0,0 2 0,0-2 0,-1 0 0,0-4-2,2 8 0,-1-3 1,0-2-1,0 2 1,0 2 1,-1-9 0,1 2 0,0 2 0,0 0 0,0-1 0,0-3 0,-1-3 0,3 12 0,-1-4 0,0-3 0,0 1 0,-2-1 0,1-1 0,-1-1 0,0-1 0,0-4 0,1-1 0,-1-1 0,1-1 0,4 12 0,0-1 0,-2-2 0,-2-6 0,-2-1 0,0-2 0,2-4 0,1-1 0,-2-1 0,1 9 0,0-2 0,3-5 0,1-2 0,8 15 1285,-8-6-1285,-2-24 510,-6-12 0,0-25 0,-2-12 1</inkml:trace>
  <inkml:trace contextRef="#ctx0" brushRef="#br0" timeOffset="259999">28608 12223 5734,'-16'4'0,"28"2"0,16 0 0,38-1 0,-22-9 0,2-2-2126,10 2 0,4-3 2126,-14-2 0,2-1 0,7-1 0,0 2 0,8-1 0,3 0 0,0-1 0,-2 0-282,-6 1 0,-1-1 1,-1 0-1,3-1 0,3 1 282,-4 2 0,3-1 0,2 0 0,2 1 0,-1-1 0,-1 1 0,-1 0-13,1-1 1,0 0 0,-1 1 0,-1 0 0,0-1 0,2 1 12,0 0 0,0 1 0,1-1 0,0 0 0,0 1 0,0 0 0,0 0 0,1 0 0,0 0 0,0 0 0,-1 0 0,0 1 0,-2 0 0,-1 0 0,0 0 0,1 0 0,1 0 0,1 0 0,-6 2 0,1-1 0,2 0 0,0 0 0,1 1 0,-1-1 0,0 1 0,-2 0 0,3-1 0,1 1 0,-2 1 0,0-1 0,0 0 0,-1 1 0,0-1 0,6 0 0,1-1 0,-1 1 0,-1 0 0,-2 0 0,-2 0 0,-3 2 0,-1 0 0,-2 0 0,-4 0 0,-6 0 0,13-1 0,-8-1 0,-7 3 0,-5-2 0,4-6 0,-25 0 313,-26 4-313,-32 1 0,-17 5 0,-3 8 0,-5 3 718,11-5 0,0 2-718,5 2 0,-3 2 0,3 0 0,-9 1 0,2 0 0,-1 3 0,1-1 0</inkml:trace>
  <inkml:trace contextRef="#ctx0" brushRef="#br0" timeOffset="260897">31122 10724 5734,'7'-6'0,"2"11"0,22 25 0,-13 3 0,-1 5 0,5 2 0,-1 3-859,0 15 0,-2 4 859,-5-1 0,-2 2-525,-2-10 1,1 2 0,-1 2 524,-3 6 0,-2 3 0,1 2-523,1-11 0,2 1 0,-1 1 0,0 0 523,-2 4 0,0 0 0,0 1 0,1 5 0,0-10 0,1 5 0,0 1 0,1 1 0,-1-2 0,0-2-71,0-2 1,-1-2 0,-1-1 0,2 1 0,0 2 70,0-1 0,2 4 0,-1 1 0,1-1 0,-1-2 0,0-4 0,0 5 0,-1-4 0,1-1 0,0-1 0,1 0 0,0 0 0,0-1 0,0 0 0,-1-3 0,-1 0 0,0 0 0,0-1 0,3 12 0,0-1 0,0 0 0,0-5 0,0-1 0,0 1 0,1 6 0,-1 0 0,0-3 0,2 1 0,-1-2 0,0 8 0,0-6 189,5-10-189,-8-10 1492,6-24-1492,-14-13 3064,7-20-3064,-16-24 0,-8-22 0,3 23 0,0-1 0</inkml:trace>
  <inkml:trace contextRef="#ctx0" brushRef="#br0" timeOffset="262994">29402 11499 5734,'-17'26'0,"1"0"0,-1 10 0,8 5 0,2 15 0,7-11 0,7 4 0,10-22 0,8-6 0,1-11 0,20-6 0,-17-13 0,19-2 0,-22-14 0,-2-2 0,-15-4 0,-2-5 0,-7 4 0,-7-3 0,-10 4 0,-8 0 0,-8 0 0,0 4 0,-1 7 0,-6 5 0,5 4 0,-5 6 0,7 0 0,7 10 0,-5 0 0,12 10 0,3 1 0,16 10 0,9-5 0,7 5 0</inkml:trace>
  <inkml:trace contextRef="#ctx0" brushRef="#br0" timeOffset="263610">30559 11303 5734,'-16'0'0,"-1"18"0,8-4 0,2 16 0,7-9 0,7-1 0,17 1 0,4-9 0,12-3 0,-7-9 0,0 0 0,0-5 0,-7-5 0,-10-6 0,-8-10 0,-16 0 0,-8-5 0,-10 0 0,-7 5 0,-7 0 0,-10 10 0,6 6 0,4 5 0,16 5 0,15 5 0,1 5 0,8 6 0,0 5 0</inkml:trace>
  <inkml:trace contextRef="#ctx0" brushRef="#br0" timeOffset="264078">31651 11127 5734,'14'-5'0,"-2"5"0,11 10 0,1 11 0,-5 10 0,5 1 0,-8 8 0,8-8 0,-6-1 0,6-6 0,7-13 0,4-12 0,8-16 0,4-20-381,-22 12 0,0-4 381,7-4 0,2-3-631,6-6 1,3-1 630,-13 11 0,1-1 0,7-3 0,3 2 0,8-4 0,5-2 0,1-1 0,-2 3 0,-5 4-534,-4 2 1,-4 3 0,1 2 0,4-4 533,3 0 0,5-5 0,3 0 0,-1 1 0,-3 5 0,-7 7 0,20 3 0,-7 7 0,0 3 0,0-1 0</inkml:trace>
  <inkml:trace contextRef="#ctx0" brushRef="#br0" timeOffset="265177">28773 13401 5734,'-16'0'0,"-1"-5"0,16 4 0,10-8 0,24 3 0,31-4-1029,-13 0 1,10-2-1,0 1 1029,-3 1 0,2 0 0,4 0-385,-9 1 1,3-2 0,4 1 0,0-1 0,-2 1 384,-1 1 0,0 1 0,0 0 0,1 0 0,1 0-122,-4 1 1,2 0 0,0 0 0,1 0 0,1 0 0,-1 1 121,-4 0 0,0 0 0,1-1 0,0 2 0,0-1 0,1 0 0,0 0 0,4 1 0,-1-1 0,2 1 0,-1 0 0,1 0 0,0 0 0,0 0 0,1-1 0,-1 1 0,0 0 0,1 0 0,1 0 0,2 0 0,3 0 0,-13 1 0,1 1 0,2-1 0,1 1 0,2 0 0,0 0 0,0-1 0,1 1 0,0 0 0,-1 0 0,-1 0 0,1 1 0,0-1 0,1 0 0,0 1 0,0-1 0,0 1 0,-1 0 0,0-1 0,0 1 0,-2-1 0,0 1 0,6-1 0,0 0 0,0 0 0,-1 0 0,-1 0 0,-1 0 0,-1 1 0,-2-1 0,-2 1 0,14-1 0,2 1 0,-2 0 0,-6-1 0,-9 1 0,-13-1 0,-3-1 0,-18-3 0,-24-3 0,0 0 0,0-1 2180,0-4-2180,0-1 3311,0-18-3311,0 5 0,0-11 243,0 14-243,0 0 0,0 1 0,0-1 0</inkml:trace>
  <inkml:trace contextRef="#ctx0" brushRef="#br0" timeOffset="265792">29633 12450 5734,'-7'-10'0,"5"0"0,-5 18 0,7 9 0,0 20 0,7 18 0,-5-1 0,9-8 0,0 2-355,-7 16 355,7-21 0,0-2 0,-9 1 0,12-1 0,-12-20 0,5 4 0,1-14 0,1-1 0,8-5 0</inkml:trace>
  <inkml:trace contextRef="#ctx0" brushRef="#br0" timeOffset="266333">31039 12254 5734,'0'25'0,"0"2"0,0 8 0,0 2 0,0 9 0,7-4 0,-5 4 0,5 0 0,1-8 0,-6-2 0,5-11 0,-7-4 0,0-1 0</inkml:trace>
  <inkml:trace contextRef="#ctx0" brushRef="#br0" timeOffset="268615">31816 12316 5734,'0'25'0,"0"6"0,7 10 0,1-4 0,1 1 0,17 21 0,-14-23 0,1-2 0,26 11 0,-19-27 0,19 0 0,-13-27 0,14-2 0,17-15-439,-24 9 0,2-1 439,12-5 0,3-1-640,2-6 1,5-2 639,-7 7 0,6-2 0,2 0 0,-2 1-543,-9 5 0,-2 1 0,0 0 0,4 0 543,2-1 0,4-1 0,2 0 0,-1 1 0,-3 2 0,0 1 0,-1 3 0,-1 0 0,0 1 0,0 1 0,-1 1 0,0 1 0,0 0 0,15-2 0,0 1 0,-6 1 0,-3 2 0,-6 2 0,-8 3 0,-1-1 0</inkml:trace>
  <inkml:trace contextRef="#ctx0" brushRef="#br0" timeOffset="270009">29617 13721 5734,'-17'0'0,"1"0"0,7 10 0,-6 1 0,6 14 0,-1 6 0,10 20 0,10-15 0,6 3 0,8-29 0,-6-5 0,14-5 0,-7 0 0,1-5 0,-2-5 0,-7-7 0,-8-3 0,-2-5 0,-14-6 0,-2-2 0,-15-2 0,-31 4 0,7 14 0,12 8 0,0 4 0,-6 5 0,-21 4 0,32 7 0,-15 9 0,44 7 0,12-5 0,15-3 0</inkml:trace>
  <inkml:trace contextRef="#ctx0" brushRef="#br0" timeOffset="270522">31254 13432 5734,'7'-1'0,"-5"11"0,5 7 0,1 18 0,-6-3 0,5 9 0,-7-4 0,7 3 0,3 2 0,-1-9 0,-2-3 0,-7-15 0,7-9 0,-5-6 0,6-6 0</inkml:trace>
  <inkml:trace contextRef="#ctx0" brushRef="#br0" timeOffset="270825">32031 13256 5734,'31'21'0,"-3"4"0,20 6 0,-12 1 0,-1 1 0,15 10-202,-18-12 0,-2-3 202,2-3 0,-14-9 0,6 4 33,-8-13 0,1-3 1,0-10-1</inkml:trace>
  <inkml:trace contextRef="#ctx0" brushRef="#br0" timeOffset="271009">32395 13194 5734,'-9'-10'0,"-6"0"0,-1 13 0,-3 4 0,-5 18 0,0 6 0,-1 11 0,-16 5 0,20-22 0,0 1 0,-4 0 0,0 0 0</inkml:trace>
  <inkml:trace contextRef="#ctx0" brushRef="#br0" timeOffset="271812">28459 14455 5734,'48'-20'0,"3"-6"0,-10 11 0,7-1-1357,5-1 1,8-3-1,-1 2 1357,-3 3 0,-1 0 0,4-1-352,-1 0 0,5 0 1,0-1-1,-1 2 352,-7 3 0,-1 2 0,0 0 0,1-1 0,3 0 0,1-1 0,0 0 0,2 2-52,-9 1 1,1 2-1,1 0 1,0 0 0,0 0 51,1-1 0,0-1 0,1 1 0,0 0 0,0 1 0,2 0 0,0 2 0,1 0 0,0 0 0,-1-1 0,1-1 0,0 0 0,-1 0 0,1 0 0,-1 1 0,-1 1 0,0 0 0,0 1 0,0 0 0,0 0 0,0-1 0,0 0 0,0-1 0,0 1 0,-1 1 0,-2-1 0,0 1 0,0 0 0,-1 0 0,1 0 0,9-1 0,-2 0 0,2 0 0,3-1 0,-12 2 0,3-1 0,1-1 0,0 1 0,-2 0 0,-3 0 0,6-1 0,-4 1 0,0-1 0,5 0 0,-5 1 0,4 1 0,3-1 0,-1 0 0,-4-1 0,-6 1 0,7-2 0,-6 0 0,0 1 0,10 0 0,0 1 0,-7 0 0,-12 0 0,-5-1 0,25-3 0,-22 8 0,-1-4 1307,-15 5-1307,-25 5 2880,-12 1-2880,-29 9 0,-10 1 0,-8 4 0</inkml:trace>
  <inkml:trace contextRef="#ctx0" brushRef="#br0" timeOffset="272442">29931 14280 5734,'7'-6'0,"-5"6"0,13 10 0,-13 11 0,12 10 0,-12 6 0,13-1 0,-13 5 0,12-9 0,-4 8 0,-1-17 0,-2 1 0,1-18 0,1-2 0</inkml:trace>
  <inkml:trace contextRef="#ctx0" brushRef="#br0" timeOffset="273192">31585 14052 5734,'-24'0'0,"5"9"0,-19 12 0,18 2 0,-12 11 0,16-7 0,7 4 0,1 0 0,8-5 0,8 0 0,1-10 0,7-6 0,8-5 0,-5-5 0,4-5 0,-13-1 0,4-9 0,-4-15 0,-1 6 0,-2-15 0,-7 17 0,0-3 0,-7 5 0,5 3 0,-13 3 0,6 8 0,0 6 0,1 6 0,8 4 0</inkml:trace>
  <inkml:trace contextRef="#ctx0" brushRef="#br0" timeOffset="273567">32163 14135 5734,'24'9'0,"-5"-2"0,19 17 0,-10-7 0,13 7 0,2 1 0,1-4 0,-4 1 0,-2-1 0,-5-10 0,0 4 0,-8-9 0,-8 3 0,-10-12 0,-7 2 0</inkml:trace>
  <inkml:trace contextRef="#ctx0" brushRef="#br0" timeOffset="273828">32461 13990 5734,'-7'-6'0,"-2"2"0,-8 13 0,0 3 0,1 13 0,-1 6 0,1 6 0,-8 4 0,6 0 0,-6 1 0,7-1 0,1-4 0,-1-2 0,8-4 0,-6 0 0,6 0 0</inkml:trace>
  <inkml:trace contextRef="#ctx0" brushRef="#br0" timeOffset="275868">32213 9618 5734,'-40'0'0,"-3"-4"0,-14-2-562,-1 0 562,25 2 0,-1-1 0,-2 3 0,-1-2 0,3-3 0,0-1-312,-10 5 0,0 0 312,2-7 0,-1 1 0,-5 5 0,-3 1-398,-5-4 1,-2-1 397,1 5 0,-3 1 0,-4 0 0,-4 0 0,1 1 0,13 0 0,2 1 0,-5 1-422,5 1 1,-4 0 0,-3 1-1,2 0 1,5 1 421,-10 1 0,4 0 0,-2 2 0,6 0 0,-2 0 0,1 1 0,3 1-285,-2 2 0,3 1 1,0 1 284,1 0 0,0 1 0,1 0 0,-1 1 0,0 0 0,1 2 0,2 1 0,0 1 0,0 0 0,-2 1 0,-1 1 0,2 0 0,2 1 0,2 1 0,0 0 0,-3 2 0,0 1 0,1 0 0,1 1 0,1 0 0,1 2 0,0 1 0,1 1 0,2 1 0,0 1 0,2 1 0,0 2 0,-1 2 0,1 2 0,1 0 0,3 1 0,1 1 0,-1 1-264,-4 2 0,-1 1 0,2 1 264,3 1 0,1 1 0,-1-1 0,-3 2 0,-2 0 0,1 1 0,1 2 0,1 2 0,1 1 0,7-14 0,1 1 0,0 0 0,0 0 0,0 1 0,1-1 0,-1 3 0,1 2 0,0 4 0,-1 5 0,1 1 0,0-1 0,2-3 0,0 0 0,1-4 0,1 1 0,-1 3 0,1 1 0,-2 4 0,1 1 0,1-1 0,3-5 0,-1 13 0,4-4 0,1 0 0,2-14 0,0 0 0,1 1 0,2-1 0,0 14 0,2 1 0,0-1 0,-1 0 0,1-1 0,1-1 0,3 0 0,1-1 0,1 1 0,0-1 0,2 0 0,2 5 0,2-13 0,2 4 0,1 2 0,0-1 0,0-2 0,0 2 0,0-3 0,0 1 0,2 2 0,0 1 0,2 2 0,0 1 0,1-1 0,0-3 0,0-2 0,0-2 0,0-2 0,1 1 0,1-1 0,-1-1 0,2 2 0,2 2 0,3 2 0,2 4 0,1 1 0,1-1 0,-3-3 0,1-1 0,-2-2 0,1-1 0,1 3 0,0-1 0,2 4 0,0 0 0,1-2 0,-1-5 0,1-4 0,-1-4 0,1-2 0,-1 1 0,-1 2 0,0 1 0,0-2 0,1 0 0,3-1 0,2-2 0,0 0 0,0 1 0,0 0 0,0 1 0,-1 0 0,2-1 0,0-1 0,1 0 0,0-1 0,2-1 0,2-1 0,2 0 0,1-1 0,-1 0 0,0 0 0,0-1 0,1 0 0,1-1 0,2-2 0,2-2 0,1 0 0,0-1 0,1 0 0,0 1 0,0-2 0,2-1 0,2-1 0,0-1 0,3 0 0,4-2 0,-3-2 0,4-1 0,3 0 0,2-1 0,-2-1 0,-3-1 0,1 0 0,-2-2 0,0 0 0,1-1 0,3 0 0,-6-1 0,3 0 0,1 1 0,1-1 0,0-1 0,-2 0 0,-2-3 0,5 1 0,-1-2 0,-2-1 0,-1-1 0,2 1 0,0 0 0,0 1 0,1 0 0,1-2 0,3 0 0,-8-2 0,3-1 0,1-1 0,2 0 0,-1-1 0,-2 1 0,-2-1 0,9 1 0,-3 0 0,-1-1 0,2 0 0,4-2 0,-9-1 0,3 0 0,4-1 0,0-1 0,1-1 0,-3 0 0,-2 0 0,-5-1 0,5-1 0,-5-1 0,-2-1 0,1 0 0,2-2 0,-1 0 0,2 0 0,2-1 0,-1-1 0,-3-2 0,-4 0 0,6-5 0,-3-3 0,-4 0 0,0-2 0,-1-1 0,-2-2 0,-1-1 0,-1-1 0,-1-2 0,-1-1 0,-1-1 0,-2-1 0,-1-1 0,-1 0 0,-2-2 0,-4-6 0,-2-11 0,-5-8 0,-2-1 0,-2 4 0,-3 10 0,-2 3 0,-1 0 0,-4-4 0,-2-11 0,-4-5 0,-2 1 0,-2 3 0,-1 0 0,-1 3 0,-1-5 0,1 12 0,0-4 0,0-2 0,0 0 0,0 3 0,0-4 0,0 2 0,0 0 0,0-3 0,0 1 0,0-3 0,0-1 0,0 1 0,0 3 0,0-1 0,0 4 0,0 0 0,0-4 0,0-2 0,0-4 0,0-1 0,0-1 0,0 1 0,0 11 0,0-1 0,0 0 0,0 1 0,0-1 0,0 0 0,0 1 0,0-1 0,0 1 0,0 0 0,0 0 0,0 2 0,0-5 0,0 1 0,0 0 0,0 1 0,0 1 0,0 1 0,0 0 0,0 0 0,0 2 0,0 2 0,0-1 0,0 3 0,0 0 0,0-2 0,0-12 0,0-4 0,0 0 0,0 1 0,0 1 0,0 0 0,0 1 0,0 3 0,0-4 0,0 2 0,0-4 0,1 8 0,2-6 0,-1-2 0,-3 3 0,-4 6 0,-8-4 0,-6 6 0,0-2 0,3 1 0,1-3 0,-3 2 0,-5 4 0,-5 12 0,-4 4 0,-3 2 0,-2-4 0,-4-5 0,-3-2 0,-3-2 0,1 2 0,1 2 0,-1 0 0,2 2 0,-2 1 0,-1-2 0,7 8 0,-1-3 0,-2 0 0,1 0 0,0 2 0,2 3 0,-7-3 0,2 3 0,0 2 0,0 0 0,0 1 0,-1 0 0,1 2 0,-1 2 0,-12-5 0,0 2 0,-1 3 0,2 3 0,-1 1 0,1 4 0,4 3 0,0 3 0,1 0 0,-1 3 0,1 0 0,0 0 0</inkml:trace>
  <inkml:trace contextRef="#ctx0" brushRef="#br0" timeOffset="277030">30179 8347 5734,'28'-25'0,"3"8"0,7 6 0,5 2-663,-2 1 0,0 1 663,5 4 0,0-1 0,-3-3 0,-1 1 51,-1 2 1,-1 2-52,18-4 0,-1 1 291,-22 5-291,-4 0 0,-14 0 0,-15 5 0,-4 1 0,-15 4 0</inkml:trace>
  <inkml:trace contextRef="#ctx0" brushRef="#br0" timeOffset="277476">30328 8471 5734,'-17'52'0,"-7"4"0,6-3 0,-6-1 0,15-11 0,-6-5 0,13-15 0,-5 3 0,14-17 0,10 3 0,16-15 0,9-1 0,15-4 0,-7 5 0,3 4 0,-3 4 0,-1 3-268,7 1 1,-3 4 267,-14 4 0,-7 5 0,2 17 0,-11 4 0,-13 1 0,-18-1 0,-10-4 0,-15-2 0,-8-13 0,6 2 535,2-17-535,2 7 0,13-13 0,9-1 0,10-6 0,16-4 0</inkml:trace>
  <inkml:trace contextRef="#ctx0" brushRef="#br0" timeOffset="277816">31155 8461 5734,'0'-16'0,"-8"15"0,-1 17 0,-6 13 0,-1 6 0,3 24-264,1-17 1,2 1 263,10 14 0,7-5 129,10-11-129,9-10 0,7-15 0,7-7 0,-5-13 0,-2-11 398,-9-12-398,-15-37 0,-9 7 0,-5 19 0,-6 0 0,-8 3 0,-3 4 0,-15-13 0,-10-1 0,14 24 0,0 11 0,7 5 0,2 14 0,7 3 0,8 8 0,2 1 0</inkml:trace>
  <inkml:trace contextRef="#ctx0" brushRef="#br0" timeOffset="278119">31783 8254 5734,'7'-21'0,"-5"19"0,6 9 0,-8 33 0,0 18 0,-4-21 0,0 4-785,1 7 1,-3 1 784,-5-1 0,-2 0 0,4 3 0,0 0 0,-3-6 0,0-2 12,3-3 0,1-2-12,0-1 0,0-2 362,-1 17-362,1-6 0,8-15 0,0-10 786,0-6-786,0-19 0,0-7 0,0-15 0</inkml:trace>
  <inkml:trace contextRef="#ctx0" brushRef="#br0" timeOffset="278346">31436 8492 5734,'-9'-11'0,"1"1"0,8 0 0,0-1 0,8 15 0,1 3 0,7 13 0</inkml:trace>
  <inkml:trace contextRef="#ctx0" brushRef="#br0" timeOffset="278560">31783 8771 5734,'17'0'0,"-1"-5"0,1 4 0,-8-3 0,-2 4 0</inkml:trace>
  <inkml:trace contextRef="#ctx0" brushRef="#br0" timeOffset="398636">1786 3272 5734,'9'-43'0,"-1"-1"0,1 1 0,6-17 0,1 7 0,2-3 0,14 13 0,-14 3 0,13 18 0,-13 7 0,14 11 0,-7 18 0,9 7 0,-1 30-326,-16-21 1,-1 3 325,1 7 0,-1 3 0,-3 0 0,-1 2 0,1 1 0,-2 1 0,-1 2 0,-3 0 0,-1-2 0,-3 0 0,-5 2 0,-3 0 0,-2-7 0,-5-1 0,-6 1 0,-4-2 0,2-3 0,-2-2 0,-2-5 0,-2-1 0,-10 6 0,0-1 0,-11 6-17,14-19 1,3-2 16,4 1 0,3-15 0,35-5 0,16-5 0,31-10 0,-26 9 0,0 0 193,0-4 1,0 1-194,0 3 0,0 0 0,1-2 0,-2 1 0,27 2 35,-9 0-35,-10 5 0,-14 0 0,-2 0 0,-8 0 0,-14 0 0,-4 0 0</inkml:trace>
  <inkml:trace contextRef="#ctx0" brushRef="#br0" timeOffset="398978">2282 2828 5734,'15'21'0,"-4"-1"0,20 6 0,-5-9 0,7 2 0,0-13 0,0-1 0,-7-10 0,-2-1 0,-8-9 0,-14-14 0,-4 9 0,-14-13 0,-1 26 0,-7 7 0,-9 11 0,-2 15 0,7-1 0,1 4 0,-2 18 0,11-17 0,4 1 0,7 13 0,7-7 0</inkml:trace>
  <inkml:trace contextRef="#ctx0" brushRef="#br0" timeOffset="399351">2712 2249 5734,'0'-26'0,"0"1"0,0 9 0,0 10 0,7 35 0,10 15 0,-5-5 0,2 9 0,0-3 0,8 12 0,0 1-207,-5-6 0,-1 2 1,1 2 206,2 4 0,-1 2 0,0-5-594,1 5 1,-1-1 593,-5-10 0,0 2 0,1-4 0,6 6 0,-1-4-131,-9-12 1,0 0 130,2 0 0,0-7 0,-5-16 0,-14-24 0,-2-23 0,-8 0 0</inkml:trace>
  <inkml:trace contextRef="#ctx0" brushRef="#br0" timeOffset="399831">1488 4761 5734,'39'-30'0,"-12"12"0,5-1 0,18-10 0,6-3-1368,-11 7 0,2-1 0,3-1 1368,-7 3 0,2 0 0,2-1 0,0-1-349,3-1 0,2 0 1,0 0-1,1-1 349,3 0 0,0 0 0,0-1 0,0 1 0,-2 0 0,0 0 0,-1-1 0,3 0 0,-3 1 0,3 0 0,1-1 0,-2 0 0,-4 2 0,-3 0 0,-2 2 0,-2 0 0,2 0 0,6-3 0,2-1 0,-1 2 0,-6 1 257,9-6 1,-6 4-258,-7 6 0,-3 1-35,-10 0 0,-1 2 35,18-8 1513,-13 11-1513,-9 3 2540,-1 11-2540,-22 7 0,-4 11 0,-14 11 0</inkml:trace>
  <inkml:trace contextRef="#ctx0" brushRef="#br0" timeOffset="401643">3175 4306 5734,'17'21'0,"6"4"0,10-3 0,-2-11 0,3-2-990,6-2 0,4-3 990,19-2 0,5-4-566,-19-3 1,1-2-1,1-1 566,11-1 0,2-2 0,0-1-254,-15 1 0,1-2 1,1-1-1,-1 0 254,2 0 0,0-1 0,0-1 0,0-1 0,-4 1 0,0-1 0,0 0 0,-1 0-321,12-7 0,-1 0 1,-3-1 320,-6 2 0,-2 0 0,-1-3-27,4-4 0,0-3 1,-5 1 26,-2-5 0,-3 0 0,6-8 0,-8 1 0,-12-14 1033,-10 6-1033,-1 16 1784,-13 6-1784,5 9 1538,-7 5-1538,0 15 344,-7 8 1,-2 18 0,-8 2 0</inkml:trace>
  <inkml:trace contextRef="#ctx0" brushRef="#br0" timeOffset="402386">5325 2663 5734,'7'-15'0,"2"-1"0,30-19 0,-10 11 0,19-15 0,-8 8 0,-5-1 0,6-4 0,-15 5 0,-3 0 0,-6 5 0,-8 1 0,-2 9 0,-7 1 0,0 4 0,15 33 0,-4 3 0,20 32 0,-12 4-1004,-4-30 0,1 1 1004,-3 6 0,0 1 0,3 0 0,1 0-196,-4 0 0,0 0 196,-1 0 0,-1-1 0,-2-4 0,-1-1-28,1 29 28,-1-10 0,-8-6 0,-23 5 0,-4-17 0,-15 1 0,1-25 0,8-6 1905,0-4-1905,7-4 486,-5-6-486,13-2 37,1-3-37,10 5 0,7-1 0,7 6 0,2 0 0</inkml:trace>
  <inkml:trace contextRef="#ctx0" brushRef="#br0" timeOffset="402835">6036 2384 5734,'0'-15'0,"-8"8"0,-1-2 0,0 18 0,2 7 0,-1 33 0,7-3 0,1 20 0,9-19 0,15 12 0,1-18 0,1-1 0,-2-25 0,-8-11 0,1-8 0,0-11 0,-8-12 0,-2-9 0,-7-10 0,0 3 0,-7 2 0,5 10 0,-5 6 0,7 9 0,0 10 0,7 21 0,2 3 0,8 12 0,7-9 0,-6-5 0,6-1 0,-8-10 0,1 0 0,-1-5 0</inkml:trace>
  <inkml:trace contextRef="#ctx0" brushRef="#br0" timeOffset="403135">6234 2270 5734,'15'-1'0,"3"11"0,15 7 0,8 13 0,-6-3 0,12-1 0,-12-1 0,6-9 0,-1-1 0,-12-14 0,-4-6 0,-17-11 0,-7-10 0,0-5 0,0-5 0,7-6 0,-5 1 0,6 4 0,-8-3 0,0 12 0,0-1 0,0 13 0,0 1 0,0 4 0</inkml:trace>
  <inkml:trace contextRef="#ctx0" brushRef="#br0" timeOffset="403538">6830 1877 5734,'-10'46'0,"9"-11"0,2 0 0,9 18 0,6 11 0,1-33 0,7-10 0,1-11 0,1-14 0,-2-12 0,-10-13 0,-4-5 0,1-25-913,-7 16 1,-1 0 912,-5-24 0,-12 14 0,4 7 0,-6 15 0,-1 6 0,8 18 0,2 8 0,7 20 1825,7 10-1825,10 1 0,8 8 0,8-7 0,1-2 0,-1-6 0,0-4 0,-8-1 0,-1-4 0,-7-1 0</inkml:trace>
  <inkml:trace contextRef="#ctx0" brushRef="#br0" timeOffset="403755">7557 2074 5734,'-38'20'0,"-7"15"0,7-17 0,-4 2-1274,-3 9 1,-2 2 1273,7-7 0,-1 0 0,-1 1-466,-5 3 0,0 2 0,-1 0 466,-4 4 0,0 0 0,-2 2-232,11-8 1,0 2 0,0 0 0,-1 0 231,1 1 0,-1-1 0,0 2 0,1 0 0,-1 2 0,0 1 0,1 0 0,-1 0 0,1-1 0,0 0 0,-1-1 0,2 2 0,0-1 0,1 1 0,0 0 0,-1-1 0</inkml:trace>
  <inkml:trace contextRef="#ctx0" brushRef="#br0" timeOffset="407076">7193 1650 5734,'15'-25'0,"11"-11"0,9-7-530,-8 16 0,1-2 530,-6 1 0,0-1 0,6-2 0,1 0 0,0 0 0,-1 0 0,-3 0 0,1 0 0,13-12 0,1 1 0,-12 12 0,-1 1 0,6-6 0,-1 1 340,8-1-340,-14 8 175,-2 2-175,-8 14 0,1-3 0,-8 8 0,-9 9 0,-9 4 0</inkml:trace>
  <inkml:trace contextRef="#ctx0" brushRef="#br0" timeOffset="407511">7243 1671 5734,'50'-5'0,"14"-10"0,-27 5 0,1-2-945,11-3 1,1-1 944,3 1 0,3-1 0,-2 2 0,4-2 0,-3 1 0,6-2 0,-1 0 0,-9 4 0,1 1 0,-4 1 0,-5 1 0,-3 1 0,2 1 0,-3 1 587,6 0-587,1-2 309,-36 4-309,-18 4 0,-10-4 0,-15 5 0</inkml:trace>
  <inkml:trace contextRef="#ctx0" brushRef="#br0" timeOffset="407929">7226 1743 5734,'30'30'0,"14"11"0,5-14 0,7-1 0,-9-4 0,3 0-1084,5-5 0,5 0 0,-2-3 1084,5-4 0,1-2 0,-13-1 0,2 0 0,-3-1 0,9-3 0,-4-2 474,-13-1 1,0 0-475,11 2 0,-3 1 0,7-2 0,6 4 130,-54-5 1,-18 0 0,-17 0-1</inkml:trace>
  <inkml:trace contextRef="#ctx0" brushRef="#br0" timeOffset="408437">7226 1908 5734,'25'28'0,"0"0"0,3-1 0,1-1 0,3 3 0,2-1-697,3-4 1,1-1 696,2 2 0,3 0 0,-2-7 0,3-1 0,-2 0 0,1 5 0,0 0 0,21 1 0,-3-2 0,0 6 60,-29-14 0,0-1-60,18 4 0,-8-1 303,-2-9-303,-6 3 0,-9-8 0,-1 4 703,-7-5-703,-1 0 0,-14 0 0,-4 0 0</inkml:trace>
  <inkml:trace contextRef="#ctx0" brushRef="#br0" timeOffset="410875">8219 575 5734,'-8'-6'0,"-1"2"0,-22 17 0,3 9 0,3 8 0,3 5 0,1 22-171,9-19 1,2 0 170,10 13 84,8-5-84,8-9 0,17-10 0,9-13 0,-3-22 0,1-7 0,17-10-286,-16 0 1,-3-5 285,-14 3 0,-5-2 0,-1 0 0,-3-1 30,-6-3 0,-2 0-30,8-29 0,-17 28 0,-1 1 0,8-16 0,-20 8 0,6 27 0,0 23 0,-6 13 574,13 14-574,-5 15 0,7-3 0,7 4 0,-5-6 194,13-10-194,-6 0 0,8-14 0,7-3 0,-6-13 0,13-6 0,-12-6 0,12-13 0,-13-3 0,6-9 0,-7-9 0,-8 11 0,-2-5 0,-7 27 0,0 8 0,0 15 0,7 0 0,-5-1 0,13-5 0,-6-4 0,8-6 0,-1-6 0,1-9 0,-1-5 0,1 3 0,-1-8 0,1 9 0,-1 5 0,8 2 0,-5 13 0,5 7 0,-8-5 0,1 8 0,-8-8 0,6 4 0,-6 5 0,0-3 0,-2 12 0,-7-2 0,0 9 0</inkml:trace>
  <inkml:trace contextRef="#ctx0" brushRef="#br0" timeOffset="411662">8599 1226 5734,'-9'46'0,"1"-3"0,8 2 0,15 1 0,3-12 0,16-9 0,-1-30 0,-8-12 0,-1-18 0,-15-2 0,-1-9 0,-11 11 0,-2 0 0,-4-18 0,-7-11 0,-1 28 0,8 14 0,-6 3 0,6 8 0,7 6 0,4 0 0,15 5 0,-1 0 0,8 0 0,2 0 0,7 0 0,0 5 0,-7 5 0,-2 15 0,-15 3 0,5 7 0,-4-4 0,-1 5 0,-2-13 0,1-3 0,1-16 0,0-8 0,6-7 0,-6 0 0,7-9 0,1 9 0,-1-4 0,1 9 0,-1 1 0,1 5 0,-8 5 0,6 1 0,-6-1 0,0 5 0,13-9 0,-11 3 0,13-4 0,0 0 0,2-4 0,0-2 0,12-13 0,-25 6 0,16-7 0,-19 10 0,6 0 0,-7-1 0,6 1 0,-13 14 0,5 2 0</inkml:trace>
  <inkml:trace contextRef="#ctx0" brushRef="#br0" timeOffset="412312">8880 2012 5734,'0'36'0,"7"-5"0,-5-10 0,6-6 0,-16-9 0,-1-2 0</inkml:trace>
  <inkml:trace contextRef="#ctx0" brushRef="#br0" timeOffset="412470">8830 1660 5734,'0'-20'0,"0"3"0,0 3 0,8 26 0,1-3 0,8 26 0,6-9 0,-4 1 0,5-2 0</inkml:trace>
  <inkml:trace contextRef="#ctx0" brushRef="#br0" timeOffset="412970">9095 1877 5734,'17'-4'0,"-1"-7"0,1-5 0,-1-4 0,1 3 0,-8 3 0,6 8 0,-6 6 0,0 6 0,6 4 0,-6-4 0,15-2 0,-6-4 0,13-4 0,-12-2 0,5-4 0,-8-1 0,1 1 0,7 4 0,-6 2 0,6 4 0,-8 0 0,1 0 0,-1 0 0,1-5 0,0 4 0,-1-4 0,1 1 0,-1 2 0,1-2 0,-1 4 0,-7 4 0,-1 2 0</inkml:trace>
  <inkml:trace contextRef="#ctx0" brushRef="#br0" timeOffset="432544">2497 5887 5734,'-17'0'0,"1"0"0,7-9 0,9-25 0,24-20 0,3-1 0,-8 26 0,3 4 0,11 3 0,0 7 0,0 24 0,0 13 0,-7 28 0,-2 9-210,-18-23 1,-3 5 209,-2 20 0,-2 2-436,-3-16 1,-1 0 435,-4 16 0,1-2 0,4-25 0,-1-4 0,-10 24 0,13-15 0,-5-14 0,14-21 381,10-18-381,9-19 0,14-6 0,-16 15 0,2-2 330,-1 3 0,1 0-330,3 0 0,-1 1 0,14-16 0,6 10 0,-20 0 0,10 10 0,-19 1 0,4 10 0,-13-5 0,-3 5 0</inkml:trace>
  <inkml:trace contextRef="#ctx0" brushRef="#br0" timeOffset="432945">3125 5257 5734,'0'16'0,"0"-1"0,0-5 0,0-9 0,0-6 0,-7-7 0,5-3 0,-12 9 0,12 11 0,-13 7 0,6 8 0</inkml:trace>
  <inkml:trace contextRef="#ctx0" brushRef="#br0" timeOffset="433448">3340 5185 5734,'0'-30'0,"0"-2"0,0-5 0,8 1 0,-6 5 0,12 5 0,10 5 0,-4 25 0,12 13 0,-9 29 0,-12 11-253,1-24 1,-1 2 252,-10 3 0,-1 1 0,4-2 0,0-1 0,-3 3 0,-2-1 0,-3-3 0,0-2 0,3 24 0,-7-11 0,8-15 0,0-5 0,8-29 0,30-28 0,-16 8 0,2-4-394,12-11 0,2 0 394,-2 4 0,1 0 0,-3 0 0,0 0 0,3 3 0,0 0 0,-4 3 0,0 0 134,-7 4 1,-1 1-135,30-14 0,-27 7 0,3 19 0,-29 11 0,-4 11 0</inkml:trace>
  <inkml:trace contextRef="#ctx0" brushRef="#br0" timeOffset="434007">3770 5774 5734,'-16'0'0,"-1"0"0,30 4 0,7-3 0,37 4 0,3-16 0,5-6-836,-10 4 0,2-3 836,0-3 0,4-2 0,-2 0 0,-11 1 0,-1-1 0,-1 0 0,1-1 0,1-1 0,-1 0 0,0-1 0,-1 0 0,0 0 0,-3 1 0,-1 1 0,-2-1-433,15-11 0,-1 1 433,-4 4 0,-3 1-168,-12 2 0,-2 0 168,0 5 0,-2 1 0,12-11 0,-10 6 1437,-9 4-1437,-8 5 990,-7 1-990,6 9 111,-21 1 1,5 5 0,-16 0 0</inkml:trace>
  <inkml:trace contextRef="#ctx0" brushRef="#br0" timeOffset="434745">5689 4420 5734,'7'30'0,"2"2"0,2 3 0,2 3 0,0-7 0,0 1-370,-1 11 1,1 0 369,3-8 0,0-3 0,2 26 95,6-2-95,-8-14 157,1-6-157,-8-11 0,6-18 0,-21-8 0,-3-47 0,-9-4-138,2 10 0,1-2 138,5 5 0,1 0 0,-6-2 0,-1-1 0,2-11 0,2 0 0,3 16 0,0 0 0,0-7 0,3 4 107,6-1-107,0 5 0,8 10 0,8 0 0,17 10 0,9 6 0,8 15 656,-8 6-656,-1 14 0,-16 2 0,-8 8 0,-10 2 0,-43 18 0,4-15-120,2-13 1,-4-4 119,-16-1 0,1 2 0,7-17 0,8 6 0,11-12 0,6 4 0,15-5 0,4 0 0</inkml:trace>
  <inkml:trace contextRef="#ctx0" brushRef="#br0" timeOffset="435105">5887 4368 5734,'24'21'0,"-6"-1"0,13 1 0,-5 0 0,7-5 0,0-6 0,0-5 0,0-10 0,-7-5 0,5-6 0,-12-10 0,5 0 0,-8-14 0,-7 16 0,-1-10 0,-8 46 0,0 2 0,0 32 0,0-8 0,0 3 0,0 23 0,0-12 0,0 0 0,0-16 0,0-2 0,0 20 0,0-12 0,7-40 0,-5-3 0,5-15 0</inkml:trace>
  <inkml:trace contextRef="#ctx0" brushRef="#br0" timeOffset="435353">6284 4048 5734,'0'-22'0,"0"2"0,0 24 0,7 30 0,10 8 0,-9-9 0,2 4 0,9 3 0,1 0 0,0 23-939,-4-25 0,-1-1 939,2 4 434,-1-5-434,1-10 0,-1-1 0,-7-9 0,6-5 0,-13-11 0,5-6 0</inkml:trace>
  <inkml:trace contextRef="#ctx0" brushRef="#br0" timeOffset="436161">6532 3934 5734,'-7'-6'0,"5"6"0,2 15 0,9 12 0,2 9 0,2 6 0,-4-11 0,0 3 0,7 30 0,-1 0 0,-5-28 0,-1-2 0,3 9 0,0-3 0,4 2 0,1-16 0,-8-25 0,6-18 0,-6-24 0,-1-2 0,0-3 0,1 9 0,-1-1-241,0-16 1,0 2 240,0 17 0,1 2 0,7-28 0,-6 19 0,4 2 0,-4 22 0,-1 14 0,-2 20 0,0 10 481,3 10-481,6 14 0,1-9 0,7 3 0,-6-28 0,6-6 0,7-29 0,-11 1 0,12-27 0,-23 7 0,-2-12 0,-7 7 0,0 2 0,0 5 0,0 28 0,0 11 0,0 28 0,0 5 0,0 1 0,7-1 0,-5-10 0,13-5 0,1-11 0,3-5 0,-3-10 0,-1-19 0,-13-5 0,-2-17 0,-9 5 0,-8 0 0,1 4 0,-8 10 0,-2 8 0,-7 13 0,0 11 0,0 6 0,-8 24 0,21-11 0,-2 10 0</inkml:trace>
  <inkml:trace contextRef="#ctx0" brushRef="#br0" timeOffset="436534">7045 3686 5734,'16'-6'0,"8"6"0,16 52 0,-10-12 0,-10-1 0,-2 1 0,-1 12 0,-1-19 0,-6-13 0,-3-26 0,-7-24 0,0-12 0,0-20-206,4 28 0,-1 0 206,-2 0 0,0 0-89,7-9 1,-1 1 88,-5-6 0,12-5 0,-4 47 0,-1 17 0,13 11 0,-11 18 0,13-2 404,-8 8-404,1-5 185,-1 0-185,-6 1 0,-3-1 0,-14 5 0,-10-8 0,-9 2 0</inkml:trace>
  <inkml:trace contextRef="#ctx0" brushRef="#br0" timeOffset="437109">6036 4347 5734,'7'6'0,"2"-10"0,23-3 0,2-18 0,16 4 0,7-10-499,2 0 499,0 4 0,-27 12 0,0 0 0,12-6 123,-4 5-123,-16 6 0,-14 15 0,-18 5 0,-3 11 0,-20 5 0,-2 5 0,-9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29:46.338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10071 3324 5734,'24'-4'0,"23"-2"0,-11 1 0,4-1-1201,17 2 1,9-2 1200,-14 1 0,5-1 0,2-1 0,-3 1 0,7 0 0,-1 0 0,6 0 0,-6-1 0,6 0 0,2 0 0,-2-1 0,-7 2 0,1 0 0,-5 0 0,2 1-707,-2 0 0,3 0 0,-1 0 0,-7 0 707,6 0 0,-6 0 0,2 2 0,-3 0 448,-16 1 1,-2 0-449,24 2 0,-24-5 0,-31 4 211,-21-4 0,-30 15 0,-10 1 0</inkml:trace>
  <inkml:trace contextRef="#ctx0" brushRef="#br0" timeOffset="309">11113 2993 5734,'0'41'0,"0"19"0,0-19 0,0 2-1147,0 13 1,0 2 1146,0 6 0,0 2-346,0-19 0,0 2 0,0-1 346,0 1 0,0 0 0,0-1 0,-1 2 0,1 0 0,1 0 0,0-3 0,2-1 0,0 1 0,-1-3 0,1-1 0,1 4 0,3 18 0,1 4 0,1-5 0,0-7 0,0-1 0,-3-3 0,0 2 0,-1-9 714,2 6-714,1-15 0,-7-8 0,7-12 0,-1-16 0,2-8 0,8-14 0</inkml:trace>
  <inkml:trace contextRef="#ctx0" brushRef="#br0" timeOffset="716">11857 3975 5734,'-24'14'0,"-2"8"0,-7 24 0,0 11-542,16-24 1,1 2 541,1 0 0,4 2 0,4 11 0,5 0 0,1-13 0,4-1 0,3 7 0,4-3 347,22 3-347,-5-10 0,21-15 179,-13-16-179,13-20 0,-14-17-269,7-15 269,-23-10 0,-9 29 0,-3-2 0,-4 1 0,-4 1 0,-5-1 0,-1 1 0,-3-20 541,-20 7-541,13 20 0,-14 11 0,14 19 0,-6 13 0,15 14 0,16 28 0,4-7 142,3-19 1,4-1-143,1 0 0,2-4 0,16 12 0,10 5 0,-21-20 0,-2-9 0,-7-1 0</inkml:trace>
  <inkml:trace contextRef="#ctx0" brushRef="#br0" timeOffset="1169">12353 3283 5734,'0'-53'0,"7"16"0,-5 36 0,13 33 0,-10 4 0,-1 5-700,0 8 0,1 2 700,2 9 0,1 4 0,-5-3 0,0 5 0,0-3 0,0-14 0,0-2 0,0 1-798,0 11 1,0 1-1,-2-4 798,0-2 0,-2-6 0,1-8 0,0-2 0,0 24 0,0-21 0,15-38 0,11-58 0,-6 23 0,2-2 128,2-16 0,2 0-128,-3 15 0,3 3 0,10-6 0,0 4 2744,12-6-2744,-17 21 0,0 9 0,2 25 0,-7 13 0,-2 18 0,-15 6 0,-7-13 0,-4 2 0,-14 22-202,2-22 0,-6-3 202,-29 5 0,24-20 0,-2-1 0,-4-7 0,-2-3 0,-26 13 0,19-16 0,-1-3 0,-14 0 0,0-6 0,31-10 669,23-11-669,2-5 0,23-15 0,2-1 0</inkml:trace>
  <inkml:trace contextRef="#ctx0" brushRef="#br0" timeOffset="1401">12932 2818 5734,'16'39'0,"1"18"0,-9-15 0,0 5-1127,1 8 0,-1 3 1127,-4 4 0,1 1-298,0-18 1,0 0-1,0 0 298,-2 0 0,0 0 0,0-1 0,1 19 0,1-1 0,2-2 0,1-1 0,-4-7 0,1-1 0,-1-6 0,1-2 341,2-4 0,1-1-341,-4-1 0,1-2 0,11 9 0,1 0 0</inkml:trace>
  <inkml:trace contextRef="#ctx0" brushRef="#br0" timeOffset="1814">13328 3779 5734,'24'6'0,"2"-2"0,29-18 0,-9-7-284,-17 4 1,-1-3 283,20-26 0,-22 6 0,-3-4 0,-3-2 0,-3-1 0,-1 1 0,-8 0 92,-15 4 1,-10 11-93,-27 23 0,-22 16-577,21 32 1,2 12 576,6-15 0,2 4 0,8-2 0,2 5 0,4-2-303,1 5 0,6-1 303,5-2 0,4 0 0,6-2 0,5-1 0,1-4 0,3-2 51,23 23-51,-10-34 0,3-2 0,26 9 0,12-15 0,-12-7 0,12-14 0,-20 0 0,11-10 0,-20-1 0,13-19 1168,-13-3-1168,-10-13 0,-17 17 0,-25 1 0,-9 17 0</inkml:trace>
  <inkml:trace contextRef="#ctx0" brushRef="#br0" timeOffset="2303">10815 5112 5734,'56'-18'0,"0"1"0,-5 1 0,3 1 0,4 0 0,0 1 0,3 1 0,3 0 0,1 0-1133,-3 0 1,2-1 0,1 1 0,2-1 0,1 1 1132,-13 3 0,1 0 0,2 1 0,0-1 0,1 1 0,0-1 0,0 0-11,3 0 1,0 0-1,1-1 1,0 1-1,0-1 1,1 1 0,0 0 10,-5 1 0,0 0 0,1 1 0,1-1 0,-1 1 0,0-1 0,0 1 0,0 0 0,0 1 0,-1-1 0,1 1 0,-1 0 0,0 0 0,0 0 0,1 0 0,-1 0 0,7-1 0,1 1 0,0-1 0,-1 1 0,0-1 0,0 2 0,-1-1 0,-6 2 0,1 0 0,-2 1 0,1-1 0,-2 1 0,1 0 0,-2-1 0,7 0 0,-2 0 0,1 0 0,-2 0 0,-1 0 0,-2 0 0,3 1 0,-3 0 0,0 0 0,-2 0 0,-1 0 0,6 0 0,-1 0 0,-2 0 0,-3 0 0,4-1 0,-3-1 0,-3 2 0,12-1 0,-5-1 0,-11 1 0,-5 0 0,15-5 0,-25-1 0,-25-4 1449,-25 4-1449,-9-4 2950,-7 9-2950,8-3 333,1 8 1,7-8 0,1 3 0</inkml:trace>
  <inkml:trace contextRef="#ctx0" brushRef="#br0" timeOffset="2831">20158 3272 5734,'7'-20'0,"17"-5"0,18 3 0,-10 4 0,3 1-902,8 5 0,4 1 902,5-4 0,4 0-1058,-13 6 0,2 1 0,-1 0 1058,1 1 0,0-1 0,-1 1 0,1 0 0,-1 1 0,0-1 198,18-4 0,-1 2-198,-10 3 0,-1 1 0,-4-1 0,-2 1 0,-6 2 0,-3 2 0,10 1 0,-7 0 0,-36 4 0,-4 2 0</inkml:trace>
  <inkml:trace contextRef="#ctx0" brushRef="#br0" timeOffset="3205">20456 3190 5734,'-16'33'0,"0"0"0,3 5 0,-1 1 0,-6 3 0,-1 0-848,1 7 0,0 0 848,3-2 0,-1 0 0,-2 0 0,0-1 0,3-4 0,1-1 266,2-7 0,2-1-266,-1 3 0,2-2 0,2 7 278,46-16-278,18-32 0,-8-6 0,9-6 0,-1 2-460,-12 4 0,-1 1 1,1 0 459,13-5 0,2-1 0,-3 4 0,8 1 0,-3 5-19,7 5 1,-3 5 18,-21 1 0,-3 5 0,3 6 0,-9 8 0,-24 13 0,-11 4 0,-16 26-285,-2-28 1,-7 3 0,0-5 284,-6-2 0,-2-3 0,-11 11 0,1-2 0,15-15 0,1-1 0,3 0 0,1 0 0,-18 9 306,-6 2 0,35-21 1,0 1-1</inkml:trace>
  <inkml:trace contextRef="#ctx0" brushRef="#br0" timeOffset="3434">22142 3210 5734,'41'-17'0,"1"13"0,15 20-1090,-6 19 1090,-15-12 0,0 1-1281,-2 4 0,0 2 1281,7 3 0,1 0 0,3 1 0,0 0 149,-3 1 0,0 3-149,-5-7 0,2 2 0,-3-2 0,2 1 0,-2 0 0,5 9 0,-3-4 0,2-5 0,-14-2 0,-17-23 0,-11-3 0</inkml:trace>
  <inkml:trace contextRef="#ctx0" brushRef="#br0" timeOffset="3620">22837 2818 5734,'-7'-23'0,"-10"18"0,-9 45-945,6-8 0,0 5 945,-2 17 0,2 5-1041,3-17 0,0 2 0,1 1 1041,-1 5 0,1 2 0,-1 1 0,1-1 0,-1 0 0,1 0-3,1 0 0,1-1 0,0 1 3,3-2 0,0 0 0,0-1 0,3-3 0,0-1 0,1 0 0,-3 17 0,3 0-75,3-15 0,2 1 0,-1-3 0,-1-1 1,0-1-1,4 8 0,0 0 0</inkml:trace>
  <inkml:trace contextRef="#ctx0" brushRef="#br0" timeOffset="4045">23961 2570 5734,'10'-22'0,"-3"7"0,-7 24 0,7 22 0,-5 31 0,2-19 0,-1 3-1847,-2 7 0,-2 3 1847,5 3 0,0 1 0,-4 2 0,2 0-12,5-2 1,0 0 11,-5-3 0,-2-1 0,4-6 0,-1-1 0,-3-4 0,0-3-43,4-7 1,0-2 42,-2 23 0,5-1 0,0-29 0,-5-3 0,6-29 0</inkml:trace>
  <inkml:trace contextRef="#ctx0" brushRef="#br0" timeOffset="4476">25681 2673 5734,'0'-10'0,"0"-5"0,37-6 0,1 4 0,1 4 0,3 2-278,-2 5 1,3 0 277,20-6 0,3 0-105,-16 5 1,1 2-1,10-3 1,-3 1-1,-21 4 1,0 1-1</inkml:trace>
  <inkml:trace contextRef="#ctx0" brushRef="#br0" timeOffset="4658">25731 3303 5734,'50'-14'0,"0"-1"0,0 1 0,13-6 0,1 0 0,-6 0 0,2 0 0,-1-1-318,-11 2 0,-2 1 0,1-1 0,2-2 1,1 1-1,0-1 0,-1-2 0,1 0 1,0 1-1</inkml:trace>
  <inkml:trace contextRef="#ctx0" brushRef="#br0" timeOffset="4869">27351 2074 5734,'24'-11'0,"22"-1"0,7 0 0,-13 7 0,1 1-701,7-4 1,5-1 0,-3 3 700,1 5 0,-1 1 0,7-3 0,0 1 0,-10 2 0,0 0 0,-2 0 0,0 0 0,-9 0 0,1 0 0</inkml:trace>
  <inkml:trace contextRef="#ctx0" brushRef="#br0" timeOffset="5271">27434 2043 5734,'-25'28'0,"0"0"0,0 2 0,1 2 0,-1 4 0,0 0-1727,0 1 1,1 0 1726,1 1 0,3 1 0,3-3 0,1 0 445,3-4 1,2-1-446,2 25 573,9-14-573,17-11 0,16-15 0,16-12 0,10-14 609,-23 3 0,2-2-609,2-2 0,2 1 0,3 3 0,2 3 0,18 8 0,-1 6 0,-17 2 0,-2 4 0,9 12 0,-5 5 0,-21 0 0,-7 2 0,-2 3 0,-5 2 0,-3 1 0,-5 1 0,-4-3 0,-4 0 0,-5 0 0,-3-1-131,-1-3 0,-3-2 131,-9-1 0,-2-2 0,-19 17 0,16-26 0,-1-2 0,-21 3-77,0-7 77,1-11 0,-1-8 0,1-2 0,-1-9 0,0-1 0</inkml:trace>
  <inkml:trace contextRef="#ctx0" brushRef="#br0" timeOffset="6146">20819 6673 5734,'-16'-16'0,"14"-13"0,19 11 0,15-1 0,7 3 0,-3 6 0,2 3-427,14-2 0,0 3 427,-9 3 0,-3 1 0,-2 2 0,-1 0 0,30 5 0,-10 5 0,-8 6 0</inkml:trace>
  <inkml:trace contextRef="#ctx0" brushRef="#br0" timeOffset="6476">20720 6786 5734,'-16'31'0,"-1"0"0,-1 32 0,3-6 0,30-10 0,6-20 0,6-5 0,35-2-2265,-15-7 0,3-3 2265,-4-9 0,0-2 0,7 2 0,1 2 252,-7 2 0,0 1-252,2 2 0,-1 4 0,-9 5 0,-3 2 0,-1 1 0,-4 3 0,-4 6 0,-4 2 363,-4-1 0,-5 4-363,-9 19 0,-8 3 0,-3-14 0,-6 2 0,-14 7 0,-9 5 0,2-7 0,2-10 0,-1-3-103,1-3 0,-2 2 0,4-7 103,-12 3 0,15-15 0,10-16 0,9-11 0</inkml:trace>
  <inkml:trace contextRef="#ctx0" brushRef="#br0" timeOffset="6681">21944 6848 5734,'40'-21'0,"3"6"0,6 24 0,-3 16 0,2 9-1303,-7-2 0,1 4 1303,-6 0 0,3 3 0,-1 2 0,6 8 0,-1 3 0,-3-2 0,-8-9 0,-3-2 0,2 1 0,7 8 0,1 0 0,-4-3 0,-4 0 0,-3-4 0,-3-9 0,-2-1 0,10 25 0,-15-19 0,-3-7 0</inkml:trace>
  <inkml:trace contextRef="#ctx0" brushRef="#br0" timeOffset="6860">22605 6776 5734,'-16'43'0,"-1"0"0,0 8 0,1 2 0,-1 6 0,1 2-949,7-15 1,1 0 0,-1 1 948,-1 0 0,-1 0 0,1-1 0,3 0 0,1-1 0,1 0 0,-4 20 0,1-2 0,3-9 0,3-3 0,5-4 0,1-2 0,1-7 0,-1 1 0</inkml:trace>
  <inkml:trace contextRef="#ctx0" brushRef="#br0" timeOffset="7252">23300 6724 5734,'38'5'0,"14"19"0,-22-11 0,1 3-307,-2 7 1,-2 4 306,-5 1 0,-3 1 0,-5 1 0,-2 3 0,1 5 0,-2 1-276,-5 2 0,-3 0 276,-2 3 0,-2 1 0,-6 2 0,-3-1 0,2-3 0,-2-2 0,-3-4 0,2-2 0,2 26 278,1-19-278,8-6 0,0-11 0,15-13 0,3-8 0,30-14 0,7-8 0,8-3-776,-2 6 1,5-1 775,-19 3 0,4-1 0,1 0 0,0 1-755,11 0 1,1 1 0,0 0 754,-13 1 0,1 0 0,0-1 0,0 0 0,3 1 0,1-1 0,0 0 0,0 0 0,0-1 0,0 0 0,0 1 0,0-1 0</inkml:trace>
  <inkml:trace contextRef="#ctx0" brushRef="#br0" timeOffset="7474">25830 6487 5734,'-20'-31'0,"0"1"0,-1-24 0,26 20 0,12 2 0,33 2 0,14 8-1088,-20 7 0,1 3 0,2 1 1088,14-2 0,3 2 0,-3 1 0,-13 5 0,-2 2 0,1 0-43,10-1 0,2 1 0,-6 0 0,0 0 1,-3 1-1,8 2 0,0 0 0</inkml:trace>
  <inkml:trace contextRef="#ctx0" brushRef="#br0" timeOffset="7635">26128 6714 5734,'23'0'0,"13"-5"0,6-4 0,-2 1 0,2-1-812,2 1 1,3-1 0,0 0 811,16-6 0,-1 0 0,1 2 0,-1-1 0,0-3 0,-1-1 0,-3-1 0,0 1 0</inkml:trace>
  <inkml:trace contextRef="#ctx0" brushRef="#br0" timeOffset="8220">27847 5536 5734,'0'36'0,"0"-1"0,0 10 0,0 2 0,0 7 0,0 2-897,0-12 1,0 1-1,0 1 897,0 0 0,0 1 0,0 0 0,2 0 0,1-1 0,0 1 0,0-2 0,0 0 0,0-1-118,1 17 0,1-2 118,2-4 0,1-2 0,-3-8 0,-1-2 0,0-6 0,1-2 603,10 26-603,-13-14 0,5-1 0,0-37 0,3-7 0</inkml:trace>
  <inkml:trace contextRef="#ctx0" brushRef="#br0" timeOffset="8512">28360 5784 5734,'-9'37'0,"0"-1"0,3 0 0,4 0 0,11 26-802,15 0 802,-5-33 0,3-1 0,22 19 0,-13-29 0,2-5 0,0-3 0,0-5 0,1-7 0,0-5 0,4-4 0,-2-4 0,-9-7 0,-3-4 0,2-3 0,-4-4 0,-10 0 0,-6-1 0,0-5 0,-4 1 0,-8 1 0,-5 0 0,-3 0 0,-5 2 0,-4 3 0,-3 2 0,-6 3 0,-3 2 0,2 3 0,-2 3 0,-5 4 0,0 3 0,5 3 0,2 4 0,-4 7 0,0 5 0,3 1 0,2 6 0,-2 9 0,2 4 0,-1 2 0,0 1 0</inkml:trace>
  <inkml:trace contextRef="#ctx0" brushRef="#br0" timeOffset="10668">9624 7014 5734,'65'4'0,"-25"-3"0,2 0 0,11 1 0,3 0-1285,5-1 0,3-2 1285,-19-1 0,1-2 0,2 1 0,11 0 0,2-1 0,-3 0 0,7-4 0,-1-1 0,-13 4 0,1 0 0,-6 1 0,-10-2 0,-4 1 0,25-1 194,-24 2 0,-31 4 0,-13 0 0</inkml:trace>
  <inkml:trace contextRef="#ctx0" brushRef="#br0" timeOffset="11122">9723 6952 5734,'0'49'0,"1"-16"0,-2 2 0,-2 15 0,-1 3-1274,0 7 1,-1 1 1273,2-15 0,0 0 0,0 1 0,-2-3 0,-1 0 0,2 3 0,3 17 0,2 4 0,-3-6-94,-5 3 1,-1-4 93,7 9 0,1-12 606,0-29-606,16-50 0,10-26-314,-3 14 0,2-2 314,0-3 0,1-2 0,6 0 0,2 2 0,2 3 0,2 3 0,-1 4 0,1 4 0,3 3 0,1 6 0,-1 9 0,0 5 0,-6 2 0,-2 5 0,5 9 0,-4 6 390,-10 3 0,-4 4-390,2 6 0,-3 4 0,-5 0 0,-4 3 71,-7 7 1,-5 1-72,-1-5 0,-3 1 0,-4 5 0,-6-2 0,-6-5 0,-3-2 0,4-2 0,-2-1 0,-8-6 0,-3-2-177,-3 1 1,1-2 176,-19 6 337,26-14 1,3-4-338,2-10 392,7 2-392,8-14 688,2-14-688,14-4 0,2-13 0,8 5 0</inkml:trace>
  <inkml:trace contextRef="#ctx0" brushRef="#br0" timeOffset="11661">10021 5949 5018,'-58'10'0,"0"0"0,-3 3 0,-1 5 0,21-3 0,-1 3 0,0 1-1038,-6 3 1,-2 2-1,1 2 1038,-1 4 0,0 3 0,0 1-342,7-4 0,-1 0 1,1 1-1,0 3 342,0 2 0,1 2 0,1 1 0,0 3-135,-3 3 1,-1 1-1,2 3 1,2 1 134,9-7 0,1 0 0,2 2 0,-1 1 0,1 0 0,-1 3 0,-1 1 0,2 1 0,0 1 0,1 0 0,3 0 0,1 0 0,0 1 0,2 2 0,0 3 0,3-6 0,0 4 0,0 2 0,1 0 0,1 1 0,2-3 0,0-2 0,1 6 0,1-3 0,2-1 0,1 1 0,2 3 0,-1-1 0,0 2 0,0 2 0,4 0 0,3-1 0,6-4 0,8 4 0,6-1 0,4-2 0,2-3 0,1-2 0,3 1 0,2-4 0,3-2 0,3 1 0,0-2 0,3 1 0,2-1 0,3-4 0,0-5 0,7-5 0,1-6 0,3-3 0,0-3 0,2-1 0,0-3 0,2-3 0,1-1 0,5-3 0,1-2 0,1-3 0,0-2 0,-11-4 0,0-2 0,0-1 0,1-2 0,-1 0 0,1-2 0,-1 0 0,1-1 0,0-2 0,-1-1 0,2-2 0,0-1 0,1-2 0,-2 0 0,0-2 0,-4 0 0,-1 0 0,0-2 0,-1-1 0,0-1 0,-2 1 0,-1-2 0,0 0 0,-1-3 0,-1-5 0,-2-2 0,0-3 0,0-4 0,-2-1 0,-2 0 0,-4 0 0,6-8 0,-4-1 0,-3-1 0,-1-4 0,-1 0 0,1-5 0,-2-1 0,-4 0 0,-8 2 0,-7-3 0,-8 1 0,-4 1 0,-1-1 0,-1-1 0,-2-1 0,-3 1 0,-3 0 0,-3-1 0,-3 1 0,-3 0 0,-3 1 0,-2 2 0,-3 1 0,-2 2 0,-2 0 0,-2 2 0,-2 0 0,-3 2 0,-1 1 0,0 4 0,-2 1 0,-3 2 0,-3 0 0,5 9 0,-3 1 0,-3 0 0,-1 1 0,2 2 0,2 1 0,-8-4 0,2 3 0,1 1 0,-4 0 0,3 3 0,-3 0 0,-1 1 0,0 3 0,2 3 0,-6 4 0,0 3 0,2 4 0,4 1 0,3 2 0,3 2 0,-1 3 0,-12 1 0,-1 3 0,8 5 0,16 9 0,4 3 0,0 4 0,0-1 0</inkml:trace>
  <inkml:trace contextRef="#ctx0" brushRef="#br0" timeOffset="12445">10699 9732 5734,'-50'-11'0,"8"11"0,9 20 0,17 17 0,8 28-1065,16-23 1,6 5 0,1-1 1064,-1-3 0,0 0 0,4 2 0,1 0 0,3 3 0,1 0 0,3-3-422,9 6 1,4-4 0,1 1 421,-1 1 0,3-1 0,11-1 0,-6-16 0,8 0 0,6 0 0,4-1 0,0-1 0,-1-2 0,-6-2-256,4 0 1,-4-3-1,0-1 1,2-1 0,5 1 255,-12-5 0,4 0 0,2 1 0,3 0 0,0 0 0,0-2 0,-1-1 0,-3-2 0,-2-3 0,7-2 0,-3-2 0,-2-3 0,-1-1 0,2-1 0,0 0 0,5-1 0,0 0 0,0-1 0,1-1 0,0-1 0,1 0 0,-8-1 0,1 1 0,0-2 0,0 0 0,0 0 0,1-1 0,-1-1 0,2 1 0,1-1 0,-1-1 0,1 0 0,0 0 0,0-1 0,0-1 0,1 0 0,1 0 0,0-1 0,0-1 0,0 0 0,0 0 0,-1-1 0,1 0 0,0-1 0,0 0 0,0 0 0,0-1 0,-1 0 0,1-1 0,0 0 0,0-1 0,0 1 0,0-2 0,0 0 0,-1 0 0,0-2 0,-7 3 0,-1-1 0,0 0 0,0-1 0,0 0 0,0-1 0,-1 0 0,1 0 0,-1-1 0,0 0 0,0-1 0,1 0 0,-2 0 0,1-1 0,-1-1 0,-1 1 0,7-4 0,-1-1 0,-1 0 0,0-1 0,-1 0 0,0-1 0,0 0 0,-1 0 0,0-1 0,0 0 0,-1-1 0,0 0 0,-1 0 0,0-1 0,-3 1 0,-1 0 0,0-1 0,0 0 0,-1 0 0,-1-1 0,1 1 0,5-6 0,0 1 0,0-1 0,-1 0 0,0 0 0,-1 0 0,-2 1 0,-1-1 0,-1 1 0,1-1 0,0-1 0,0-2 0,0-1 0,1-1 0,1-2 0,0-1 0,-1 1 0,-2 1 0,-2 2 0,-3 3 0,-1 1 0,-3 1 0,1 0 0,-1-1 0,1-1 0,6-6 0,1-2 0,0 0 0,-2-1 0,-2 2 0,-4 3 0,0-3 0,-6 3 0,-1 0 0,1-2 0,3-8 0,1-3 0,-2 0 0,-3 3 0,-2-3 0,-3 2 0,1 0 0,-3 8 0,1-1 0,-1 1 0,-3 3 0,5-14 0,-2 6 0,0 8 0,1 1 0,0 3 0,0 1 0,-1 7 0,1 3 0,0 1 0,0 1 0,25-13 0,-25 18 0,-1 1 0,11-2 853,-4-9-853,-29 26 2654,-4 2-2654,-22 16 0,-9 5 0,-16 5 0,-10-1 0</inkml:trace>
  <inkml:trace contextRef="#ctx0" brushRef="#br0" timeOffset="12912">18273 7076 5734,'-26'-21'0,"17"5"0,25-3 0,34 3 0,-7 5 0,4 1-894,6-1 0,4 1 894,-9 3 0,1 0 0,1 1-339,0 0 1,0 1 0,1-1 338,2 0 0,0-1 0,-1 1 0,-2 0 0,0 1 0,-1 0 0,15-3 0,-3 0 0,-6-2 0,-4 0 0,-12 5 0,-2-1 0,-4-3 0,-2-2 0,11-5 0,-23 9 0,-14 13 1151,-29 25-1151,-2 25 0,10-16 0,-1 7 0,3-1 8,1 16 0,4 3-8,-2-8 0,0 5 0,3 0 0,7-10 0,3 2 0,2-1 0,-1-3 0,-1 3 0,1-3 0,1 3 0,2 5 0,2 4 0,1-1 0,-1-6 0,2 7 0,0-5 0,2 8 0,0-6 0,-2-23 0,-5-6 0,-18-2 0,2-14 0,-29-34 0,-3-26-446,12 13 1,-2-2 445,4-7 0,-3-5 0,-5-1 0,-4-6 0,2 3 0,10 8 0,2 2 0,-2-2-15,2 2 1,-2-3 0,0 0-1,2 3 15,1 1 0,2 3 0,1-1 0,-8-14 0,3 1 0,2 7 0,2 1-569,3 6 0,2 1 569,-7-21 0,2 16 0,8 11 0,6 14 0,3 15 0,7 8 0</inkml:trace>
  <inkml:trace contextRef="#ctx0" brushRef="#br0" timeOffset="13576">22076 14176 5734,'-22'0'0,"26"-4"0,23-2 0,12 1 0,8-2 0,5-2-996,-9 1 0,1-1 1,1 1 995,5 0 0,0 1 0,1 0 0,2-1 0,0-1 0,-1 1 0,-2 1 0,0 0 0,-1 0-94,18-1 1,-2 0 93,-9 0 0,-3 1 0,-10 4 0,-4 0 0,18-1 0,-16 4 0</inkml:trace>
  <inkml:trace contextRef="#ctx0" brushRef="#br0" timeOffset="13944">22374 14032 5734,'-17'29'0,"1"13"0,0 7 0,1 5-540,4-11 1,1 2 539,-1 7 0,0 6 0,2-6 0,4-4 0,1-4 0,0 10 0,1-3 0,3 0 346,22-6-346,5-26 0,30-6 0,9-18-266,-29-2 1,2-1 265,5 2 0,2 0 0,-1-1 0,1 4 0,15 9 0,0 6 0,-15-2 0,-2 4 0,6 9 0,-5 5 0,-17-4 0,-6 4-154,-2 11 0,-7 2 154,-11 22 0,-4-22 0,-7-3 0,-32 5 0,-8-3 0,-3-14 0,21-14 0,-2-3 0,-26 1 0,0-5 0,10-14 453,1-7-453,13-15 0,2-15 0,9-7 0</inkml:trace>
  <inkml:trace contextRef="#ctx0" brushRef="#br0" timeOffset="14260">22341 10931 5734,'-24'-31'0,"5"-9"0,-4 16 0,13-5 0,3 19 0,7 8 0,7 13 0,3 11 0</inkml:trace>
  <inkml:trace contextRef="#ctx0" brushRef="#br0" timeOffset="14449">22275 11437 5734,'-8'11'0,"14"4"0,3 5 0,9 7 0,-1 4 0,-10 0 0</inkml:trace>
  <inkml:trace contextRef="#ctx0" brushRef="#br0" timeOffset="14613">22390 12037 5734,'0'20'0,"0"-3"0,0-3 0,0-3 0,8-1 0,1 0 0,7 1 0,1 4 0,0-4 0,-1 4 0</inkml:trace>
  <inkml:trace contextRef="#ctx0" brushRef="#br0" timeOffset="14772">22506 12347 5734,'-24'0'0,"13"14"0,-3-6 0,21 20 0,2-6 0,8 9 0</inkml:trace>
  <inkml:trace contextRef="#ctx0" brushRef="#br0" timeOffset="14934">22605 12729 5734,'-24'-16'0,"6"-3"0,-6-2 0,8 4 0,-1-7 0,8 12 0,16 16 0,4 8 0,13 19 0</inkml:trace>
  <inkml:trace contextRef="#ctx0" brushRef="#br0" timeOffset="15384">23829 13804 5734,'-16'-26'0,"14"19"0,11 18 0,22 22 0,8 8 0,-7-7 0,2 2-1348,1-2 1,4 3-1,-1-2 1348,8 7 0,0-2 0,7-2 0,0-2 84,-5 0 0,-2-1-84,0-8 0,-2-1 0,-10-3 0,-2 0 0,18 8 0,-10-6 0,-14-4 0,-9-1 0,-17-4 0,-10 4 0,-6-4 0</inkml:trace>
  <inkml:trace contextRef="#ctx0" brushRef="#br0" timeOffset="15587">24391 13690 5734,'-25'-36'0,"-7"14"0,7 22 0,-16 31 0,23-2 0,1 9-793,-1 9 0,-2 9 0,3-1 793,4-7 0,1-1 0,0 3 0,2-2 0,-1 4 0,0 0 0,3-3 0,1 2 0,2-2 0,0 0 0,2-2 0,1 0 0,0-1 0,2-1 0,0 0 0,0-1-68,0 17 1,0-2 67,0-9 0,0-1 0,3-5 0,1-2 0,6 16 0,6-3 0</inkml:trace>
  <inkml:trace contextRef="#ctx0" brushRef="#br0" timeOffset="16084">25102 13484 5734,'8'-11'0,"-6"-4"0,5 4 0,0 10 0,-5 17 0,13 21 0,-6 19 0,-1-5 0,0 2-507,1-7 1,-1 0 506,0 19 0,1 0 0,-1-17 0,0-2 0,0 1 0,1-1 0,-1-2 0,0 0-76,0 4 1,1 0 75,-1-4 0,0-2 0,1-6 0,-1-3 0,1 20 0,6-41 0,-6 2 0</inkml:trace>
  <inkml:trace contextRef="#ctx0" brushRef="#br0" timeOffset="16363">25648 13504 5734,'-16'-1'0,"-1"16"0,0 22 0,1 20-470,10-23 0,3 0 470,1 5 0,4-1 0,4-3 0,4-1 0,5 3 0,3-3 0,2-6 0,3-3 0,26 12 0,8-22 45,-5-26-45,5-20 0,-29-7 0,-7-8 0,-8 10 0,-6-3-198,0-16 0,-8-1 198,-13 16 0,-5 2 0,-1 1 0,-2 2 0,-2 3 0,-2 2 0,2 5 0,-2 3 0,-9 0 0,-1 4 0,-12 1 441,-15 12-441,38 16 0,8 15 0,10 0 0</inkml:trace>
  <inkml:trace contextRef="#ctx0" brushRef="#br0" timeOffset="16569">26458 13184 5734,'41'-47'0,"-19"23"0,5 2 0,22-5 0,5 3-986,-9 6 1,2 2 985,17-3 0,1 4 0,-18 6 0,-2 3 0,0 2 0,0 2 0,-7-1 0,-1 1 109,-3 5 1,-2 4 0,18 9 0,-10 10-1</inkml:trace>
  <inkml:trace contextRef="#ctx0" brushRef="#br0" timeOffset="16734">26855 13628 5734,'-35'12'0,"4"-3"0,29-18 0,19 2 0,25-12 0,-7 10 0,4 1-1423,2-2 0,2 0 1423,6-1 0,1 1 0,0 0 0,-1-1 0,1 1 0,0 0 0,-1-1 0,1 1 0</inkml:trace>
  <inkml:trace contextRef="#ctx0" brushRef="#br0" timeOffset="16942">28691 12316 5734,'40'-10'0,"2"4"0,15 1 0,2 5-679,7 0 679,0 0 0,-7 5 0,-9 1 55,-10 4 0,-21 5 1,-5 1-1</inkml:trace>
  <inkml:trace contextRef="#ctx0" brushRef="#br0" timeOffset="17319">28509 12502 5734,'-20'31'0,"-1"0"0,0 2 0,0 1 0,0 1 0,0 2-446,0 0 0,1-1 446,4-1 0,-1-2 0,1-2 0,-1-1 0,-8 17 0,1-10 288,15-7-288,1-14 148,16-6-148,1-10 0,44-24 0,-5 4 0,-7 5 0,6 1 0,9 3 0,0 7-1144,-10 6 0,0 4 1144,12-1 0,-4 7 0,-18 8 0,-6 6 46,-3-1 1,-4 3-47,-4 3 0,-5 4 0,-10 17 0,-6 1 0,-2-12 0,-3-1-214,-11 14 1,-5-3 213,3-18 0,-2-4 0,-5-3 0,-3 0 0,-2 2 0,-2-1 0,0-7 0,0-1 0,-25 12 0,19-18 0,23-22 0,17-7 0,9-10 0</inkml:trace>
  <inkml:trace contextRef="#ctx0" brushRef="#br0" timeOffset="17612">29402 12440 5734,'3'39'0,"-6"6"0,-9 6 0,-2 5-854,1-9 0,2 0 854,5 4 0,3 0 0,5-6 0,3-1-12,2-1 1,5-3 11,8-4 0,8-5 0,10-7 0,4-6 0,-2-5 0,1-10 0,1-13 0,4-10 0,-7-3 0,-3-6 0,-6-7-189,-4-1 1,-1-5 0,-6 0 188,-3-12 0,-8-1 0,-5-2 0,-4 0 0,-2 1 0,-4 2 0,-4 4 0,-3 3-142,-1 8 1,-3 4 141,-1 5 0,-3 4 0,-27-5 0,-10 25 0,0 22 0,27 1 0,0 3 0,2 4 0,1-1 0</inkml:trace>
  <inkml:trace contextRef="#ctx0" brushRef="#br0" timeOffset="18072">28244 12409 5734,'8'-10'0,"16"-5"0,10-1 0,23-1 0,-24 10 0,1 0 0,-1 1 0,2 1 0,1 0 0,1 0 0</inkml:trace>
  <inkml:trace contextRef="#ctx0" brushRef="#br0" timeOffset="23338">31816 7675 5734,'0'-46'0,"0"0"0,0-1 0,-3-7 0,-1-1 0,1 9 0,0-2 0,0 2-831,-2-6 0,0 2 831,-2 1 0,0-1 0,5-3 0,2-2 0,-3 2 0,-1-3 0,-1-1 0,0-4 0,0 1 0,2 12 0,-1 2 0,0-3-411,-3 0 0,-1-2 0,0 0 1,0 2 410,-1-3 0,2 2 0,-3-3 0,-2-5 0,-3-4 0,0-2 0,2 4 0,-1-4 0,2 3 0,-1-4-268,0 2 1,-1-4 0,0 0 0,0 5 267,0 2 0,1 4 0,0 0 0,-1-1 0,0 0 0,-1 1-137,0 6 1,-2 1-1,0-2 137,0 2 0,-2-2 0,1 0 0,0 3 0,0 0 0,0 3 0,-1-1-123,-6-12 0,-3-2 0,2 5 123,-3-1 0,-1 4 0,-6 0 0,-1 0 178,3 1 0,0-1-178,-6 0 0,-1 1 0,3-3 0,0 0 0,-3 2 0,0-1 0,13 16 0,1-1 0,-1 1 0,1-1 0,-1 0 0,0 0 0,1 0 0,-1 0 0,1-1 0,0-1 0,0 0 0,-2-3 0,0 0 0,-1-3 0,-1 0 0,2 2 0,-2-3 0,1 2 0,-1-2 92,2 3 1,-2-2 0,0 0 0,2 3-93,1 1 0,1 3 0,0 2 0,-14-15 0,-1-1 0,6 7 0,-2-2 0,0 3 0,6 13 0,-1 2 0,1-1-122,-6-8 1,0-3 0,0 5 121,-11-1 0,0 4 0,0 0 0,-1 0 0,-3-3 0,-2 3 0,14 13 0,0 3 0,0-2 0,-1-2 0,1 0 0,-1 1 0,-2 1 0,0 1 0,-1 0 0,1 0 0,0 0 0,0 0 0,0-2 0,0 1 0,0 0 0,0 2 0,-1 1 0,1-1 0,0-1 0,0 0 0,0 1 0,2 2 0,1 0 0,-1 1 0,-20-8 0,1 0 0,7 0 0,0 0 0,-3 2 0,0-1 0,3-1 0,-1 0 0,-2 2 0,-1 1 0,15 6 0,-1 0 0,0 1-28,0-1 1,0 0-1,-2 0 28,-5 0 0,-1 1 0,-1-1-123,-2 0 1,0 0-1,-1 1 123,1-1 0,-1 0 0,0 0 0,-4-1 0,0 0 0,0-1 0,4 2 0,1 0 0,-1 0 0,-2-1 0,1-1 0,-1 1 0,3 1 0,0 0 0,0 1 0,2-1 0,0 0 0,1 0 32,0 0 1,-1 1-1,2-1-32,1 1 0,0 1 0,1 0 0,2 2 0,0-1 0,-1 1 0,0 0 0,-2-1 0,1 2 0,2 3 0,0 1 0,0-1 0,-2-2 0,-1-1 0,0 2 0,1 2 0,-1 2 0,0 0 0,1-1 0,-1 0 0,0 1-31,3 1 0,0 1 0,0 0 31,-2 0 0,0 2 0,0-1 0,4 0 0,1 0 0,-1 0 0,-2 0 0,1-1 0,-1 2 0,-18 0 0,-2 2 0,7 0 0,-3 1 0,2 0 0,12-1 0,2 1 0,-2 0-166,-14 1 0,-3 0 1,4 0 165,13 0 0,3 0 0,-1 0 0,-2-1 0,-1-1 0,1 1 0,-1 3 0,0 0 0,1-1 0,-1-2 0,1-1 0,-1 1 0,0 2 0,1 1 0,-1 0 0,0-2 0,1 0 0,-1 1 0,3 0 0,0 1 0,0 1 0,0 0 0,0 0 0,1 1 0,-17 4 0,1 0 0,0 2 0,1 1 0,6 2 0,2 0 0,0-1 0,-1 3 0,11 0 0,-1 2 0,3 0 0,-6 1 0,2 1 0,-11 12 0,1 2 90,17-12 0,3 0-90,1 7 0,0 1 0,-2-1 0,-2 2 0,7-1 0,-2 4 0,2-1 0,-6 6 0,0 0 466,4-5 1,-3 1-1,3-1-466,-6 6 0,2-1 0,-4 1 0,0 1 0,3 1 0,0 1 0,-3-1 0,1 1 0,6-1 0,0 1 0,-3 3 0,1 2 0,6-1 0,1 2 0,7-14 0,0 1 0,2 0 0,-6 19 0,0 1 0,7-17 0,0 0 0,0 0 0,2-2 0,1 1 0,0 0 0,-1 1 0,0 0 0,1-1 0,-5 21 0,0-2 0,-3-1 0,0 0 0,6-3 0,1 0 214,-3-5 0,0-1-214,7-2 0,0 0 0,-3-3 0,1 1 0,5-5 0,1-1 0,-3 3 0,1-1 291,2-6 1,1-1-292,0 0 0,-1 0 0,1 0 0,0 0 0,0-3 0,-1 1 0,1 2 0,0 1 0,0 1 0,-1 1 0,-2 2 0,-2 0 29,1 1 1,-1 0-30,-3 6 0,-1 1 143,0 0 0,1 0-143,-1 2 0,1 3 0,0-3 0,0 4 0,0-3 0,-3 9 0,1-1-105,2-9 1,0 3 0,0-4 104,-1 5 0,1-2 0,3-1 0,0-1 0,-3 1 0,1 0-175,6-3 1,0 0 174,-3 3 0,0-1 0,3-4 0,1 0 0,4 2 0,-1-1 0,-2-1 0,0-1 0,2 1 0,0-1 0,-2 3 0,-2 0 0,1-4 0,-1 0 0,1 3 0,0 0 0,-1-4 0,1 0 0,-1 5 0,2 0 0,2 0 0,0 1 0,-2 3 0,0 2-880,-1 3 1,-1 2 879,0 4 0,0 2 0,1-18 0,0 0 0,0 5-129,2 2 1,0 3-1,0 3 1,0-1 128,0 4 0,-1 1 0,1 0 0,-1 0 0,1 0 0,-1 1 0,0 0 0,2-1 0,0-5 0,0 0 0,1-1 0,1-4 0,0 0 0,0-2 0,2-2 0,0 0 0,1-1 0,1 0 0,-1 1 0,0 1 0,0-1 0,-1-2 0,1-1 0,1 1 0,1 0 0,0 2 0,1 2 0,-1 3 0,0 4 0,0 0 0,1-2 0,2 5 0,2-1 0,-2 2 0,-2-4 0,-2 3 0,1 0 0,1 1 0,1-10 0,0 1 0,1-1 0,0 0 0,-1-3 0,-1 1 0,-1-3 0,0 0 0,2 3 0,1 0 0,2 3 0,0 1 0,-1-1 0,0-4 0,1 11 0,-2-4 0,2 3 0,0 1 0,1 3 0,1 0 0,-2-3 0,0 2 0,-2-2 0,1 2 0,0-6 0,0 3 0,0 1 0,0 0 0,0 1 0,0 0 0,0 0 0,0-4 0,2 4 0,1-3 0,0 3 0,-3-3 0,0 2 0,0 2 0,2-2 0,2-1 0,2 0 0,0-1 0,-1-3 0,-1 2 0,0-2 0,0 2 0,0-3 0,2 3 0,1 0 0,0-1 0,0-7 0,1 1 0,1-3 0,-2-1 0,0 5 0,-1-3 0,1 1 0,6 10 0,2 1 0,2-1 0,0-3 0,2-1 0,-2-3 0,-4-11 0,0-2 0,0 1 0,7 13 0,1 1 0,-1-3 0,4 6 0,-3-4 0,-1 2 0,0 0 69,6 0 0,0-1-69,-6 2 0,0-2 0,6-3 0,0-1 0,-6 2 0,-1-2 0,3-6 0,1-2 268,-1 3 1,1-2-269,0-5 0,1-2 0,3 1 0,0-1 0,-3-1 0,-1-2 614,3-1 1,0 0-615,-2 2 0,-1-1 0,3 0 0,2-2 0,2 0 0,2 2 0,-7-5 0,2 2 0,0 0 0,3 1 0,2 1 0,-2 0 72,-1-2 0,0 1 1,-2 0-73,-1 0 0,0 0 0,0-1 0,2 0 0,1-2 0,-1-1 0,7 6 0,0-1 0,-4-4 0,1 1 0,-1-4 0,4 0 0,1-1 0,-1 0 0,3 1 0,-2-1 0,5 3 0,0 0 0,-6-4 0,3 1 0,-3-2 0,2 0 0,-3-1 0,2 2 0,-1 0 355,-4-4 0,1 1-355,17 7 0,0 1 0,-13-7 0,-1-1 48,15 4 1,0-1-49,-14-9 0,-1-1 0,3-2 0,2-1 0,-1-1 0,2-1 0,4-2 0,4 0 0,-1 0 0,3 0 0,-1 0 0,-9-4 0,-3 0 0,3 0-239,13 3 0,4-1 1,-4 1 238,-12-2 0,-2 0 0,0 0 0,-2-1 0,1-1 0,0 1 0,4 3 0,0 0 0,0-1 101,13 0 0,3-1-101,-4 3 0,5 1 0,-4-2 0,3-2 0,0-1 0,-8 0 0,2 2 0,0-3 0,0-2 0,0-1 0,-3-1-399,9 2 1,1-2 398,-7-1 0,4-2 0,-3 1 0,3 1 0,-1-3 0,-18-1 0,0-3 0,0 0 0,0 1 0,0-1 0,0 0 0,3-3 0,-1 0 0,1-1 0,0 0 0,0-1 0,0 0 0,3-1 0,-1-1 0,1 1-200,2-1 0,0 1 1,0-1 199,-1-1 0,-2-1 0,2 1 0,3-2 0,1 1 0,0-1 0,-3 0 0,1 0 0,0-1-64,2-1 0,0-2 0,0 1 64,-2 1 0,0 0 0,-1-1 0,0-1 0,0-1 0,0 0 0,-3 2 0,0 0 0,2-1 0,-1-1 0,3-2 0,1 0 0,-3 2 0,2-2 0,-3 2 0,3-1 0,-6 1 0,3-2 0,-1 1 0,-4 1 0,-2 2 0,-3 2 0,0-1-50,-1-1 1,0 0 0,-1-1 49,16-8 0,0 0 0,0 1 0,-1-2 0,-7-1 0,0 0 0,-1 1 0,0 1 168,-4-3 1,0 1-169,1 2 0,-1 0 0,0-1 0,1-3 0,-8 5 0,2-3 0,-2 1 0,11-9 0,-1-2 118,-12 9 1,1-3 0,-1 3-119,6-8 0,-3 1 0,-1 0 0,-1-1 361,0 1 0,0 0-361,0 1 0,0 1 0,0 1 0,0 0 0,-4 3 0,1 2 0,2-1 0,0 1 241,-6 2 0,0 0-241,2 0 0,1 0 0,-5 1 0,1-2 0,11-12 0,0-1 0,-9 8 0,1 0 34,12-8 1,-1-1-35,-13 10 0,-1 1 0,4 3 0,-1 1 280,-2-2 1,-2-1-281,-3 1 0,0 0 0,3 1 0,0 1 0,-3-5 0,0 0 0,0 3 0,0-1 0,4-4 0,-2-1 0,-5 2 0,-1 0 58,7-6 1,0 0-59,-3 4 0,0-1 0,4-8 0,0-1-196,0 3 0,-1-2 196,1-3 0,0-1 0,0-2 0,0 0 0,-1-1 0,1 1 0,0 1 0,0-3 0,-4 6 0,1-4 0,-1 4 0,2-5 0,0 0 0,-4 6 0,0-3 0,-2 4 0,0 3 0,-1 1 0,2-1 0,1-3 0,-1 3 0,2-4 0,-1-1 0,-1 6 0,1-2 0,-1 2 0,3-4 0,-1 3 0,-3-1 0,0-1 0,3-2 0,1 0 0,-1 3 0,0-2 0,-3-4 0,1-3 76,0 10 0,1-2 0,-1-2-76,0-3 0,-1-2 0,0 1 0,0 0 0,0 1 0,0 1-153,0 3 0,-1 1 1,-1 2 152,-2-5 0,0 3 0,3 0 0,-1 1 21,-5-1 0,-2 1-21,4 2 0,0-1 0,-3-1 0,-1 0 0,-4 4 0,1 1 0,2-3 0,1 0 0,-3 3 0,-1 0 0,0-1 0,1 1 245,3 2 0,-1 0-245,-6 0 0,0 1 0,5 2 0,2 0 0,-3-3 0,-1 1 0,4 2 0,1-2 0,3-16 0,0-1 0,-3 18 0,0-2 0,3-25 0,0 2 0,5-2 202,-9 9 0,0-2-202,4 11 0,0 2 0,-6-2 0,-1 0 241,6-2 1,0 2-242,-6 11 0,-1 2 0,1-3 0,0-1 0,2-1 0,0-1 0,-2 0 0,-1 0 0,4 0 0,1 0 0,-1 1 0,0-1 0,1 3 0,-1 0 234,-3 2 1,-1 0-235,11-28 0,-6 6 198,-1 19 0,1-1-198,3 0 0,-1 1 0,1-29 50,2 18-50,-14 33 518,8 23-518,1 0 0,15 22 0,1-4 0</inkml:trace>
  <inkml:trace contextRef="#ctx0" brushRef="#br0" timeOffset="37262">13378 12099 5734,'-57'-22'0,"6"21"0,-6 18-626,30 7 1,4 7 625,1 4 0,2 4-513,-5 10 1,2 5 512,4 5 0,3 1 0,4-19 0,0 1 0,3 5 0,5 6 0,2 9 0,3 3 0,0-1 0,1-8 0,1 2 0,0-6 0,2 4 0,0-3 0,1 6 0,0 1 0,2-3 0,0-6 0,5-2 0,1-5 0,0-3 0,0 3 0,-1-1 69,4 15 0,-3-3-69,-4-1 0,-3 1 0,-7-14 0</inkml:trace>
  <inkml:trace contextRef="#ctx0" brushRef="#br0" timeOffset="37621">12667 13597 5734,'-29'-20'0,"-1"-1"0,-4-3 0,4-2 0,8-18 0,24-7 0,38 17 0,15 4 0,-4 6 0,7 1-622,-11 3 0,7-2 1,1 1-1,-6 1 622,-4 4 0,-3 1 0,2 0 0,19-5 0,3-1 0,-8 3 106,-14 3 0,-5 2-106,4-3 0,-7 8 0,-20 21 0,-17 0 0,-16 28 0,1 0 0,6 1 0,3 4 1848,22-9-1848,10 3 427,10-21-427,6-1 0,-8-27 0,-7-12 0,-3-16 0,-6-10 0,-8-9 0,-9 3 0,-16-3 0,-3 9 0,-19 1 0,17 23 0,-17 5 0,12 18 0</inkml:trace>
  <inkml:trace contextRef="#ctx0" brushRef="#br0" timeOffset="38017">13659 12636 5734,'17'-22'0,"-1"17"0,8 16 0,2 29 0,7 4-220,-16-14 1,-1 1 219,17 22 0,-12-20 0,-2-1 0,2 8 108,-7-14-108,-23-38 0,-15-25 0,6-23 0,5 25 0,2-4 0,5-3 0,4-6 0,1 4-1138,3-4 0,3 0 1138,1-16 0,7 5 0,27 7-117,2 11 117,8 25 0,-1 21 0,-6 12 251,-3 14-251,-14 5 0,-10 1 0,-8 13 2316,-8-20-2316,0 8 157,0-27-157,0-5 0,0-16 0,0-21 0,7-26 0,-2 23 0,-1 0 0</inkml:trace>
  <inkml:trace contextRef="#ctx0" brushRef="#br0" timeOffset="38217">14370 11613 5734,'9'-44'0,"-9"74"0,-1 31-935,-2-19 0,0 6 1,1 0 934,3-2 0,2 1 0,1 0 0,-3 2 0,0 1 0,6 1 0,5 0 0,6 2 0,1-1 0,0-2 0,-1 2 0,0-4 0,4 1 0,3-5 0,3 0 0,2-1 0,0-5 0,15 12 0,1-8 0,3-8 0,2-5 0,2-2 0,0-3-8,-6-7 0,0-3 8,2-5 0,-1-2 0,-13-3 0,-2-4 0,0-7 0,-1-5 0,17-16 0</inkml:trace>
  <inkml:trace contextRef="#ctx0" brushRef="#br0" timeOffset="38556">15511 11448 5734,'0'-61'0,"0"16"0,0 5 0,0 20 0,8 24 0,1 7 0,7 25 0,8 16 0,-4 6 0,1 6-654,-3-14 1,0 1 653,-2-2 0,1 3 0,-2-3 0,2-1 0,-1-2-203,-3-1 1,0-3 202,3-9 0,-1-3 0,4 25 0,4-9 0,-6-17 0,-1-19 0,-6-27 0,12-29 0,-4-7 0</inkml:trace>
  <inkml:trace contextRef="#ctx0" brushRef="#br0" timeOffset="38754">16189 11417 5734,'8'-42'0,"1"1"0,15 4 0,16-3-3537,11 3 3537,-15 19 0,2 0 0,-1-1 0,1 2 252,4 1 1,-1 1-253,-3 1 0,-1 2 0,1 1 0,-2 1 0,23-5 661,-10 5-661,-8 4 0,-16 1 0,-8 1 0,-10-2 0</inkml:trace>
  <inkml:trace contextRef="#ctx0" brushRef="#br0" timeOffset="38987">16999 10559 5734,'-9'-47'0,"-5"10"0,12 12 0,-6 24 0,16 17 0,8 30 0,10 12-509,-10-20 0,1 1 509,0 2 0,-1 1 0,1 0 0,-1 0 0,1-1 0,-1 0 0,-3-1 0,0-3 0,3-5 0,-1-1 192,4 30-192,5-14 0,-8-5 0,-7-7 0,6-13 0,-13-2 0,5-10 0</inkml:trace>
  <inkml:trace contextRef="#ctx0" brushRef="#br0" timeOffset="39302">17413 10249 5734,'-9'-38'0,"-6"13"0,13 34 0,-5 23 0,5 17 0,4 5 0,1-12 0,1 0-1460,3 18 1,3 0 1459,1-20 0,3-3 0,6-7 0,1-2 641,14 23-641,13-30 0,8-30 0,-10-24 0,-15-17 0,-6-8 0,-14 13 0,-4-3-725,0 4 1,-1-3-1,-4 2 725,-8-7 0,-3 1 0,1 3 0,-2 2-139,-5 3 1,-4 3 138,0 5 0,-2 4 0,-21-7 0,-15 14 0,5 28 1414,-5 22-1414,15 16 0,16 3 0,4 4 0,11-9 0,2 1 0,-2 14 0,0 0 0</inkml:trace>
  <inkml:trace contextRef="#ctx0" brushRef="#br0" timeOffset="40051">17496 9040 5734,'3'-42'0,"1"0"0,3 5 0,10 6 0,31 11 0,12 12-1561,-5 12 0,2 9 1561,1 3 0,4 7 0,-3 5-332,-10 4 0,-2 5 0,-2 8 332,-10-5 0,1 6 0,-1 3 0,-2 2 0,-3 1 0,-3 1 0,-2 3 0,-2 1 0,-2 1 0,1-1-212,0 1 0,0 0 0,-1 0 0,-3 1 0,-4-1 212,-2 9 0,-4 1 0,-5-2 0,-4-4 0,-6-4 0,-5-4 0,-2-1 0,-1 0 0,-2-2 0,-2 0-186,-2-3 1,-1-2 0,-2 0 185,1-2 0,-2-1 0,0-1 0,0-2 0,0-1 0,0 0 0,-3-1 0,0 0 0,1 0 0</inkml:trace>
  <inkml:trace contextRef="#ctx0" brushRef="#br0" timeOffset="41053">15247 9680 5734,'-10'-26'0,"3"5"0,7 16 0,0 15 0,7 25 0,3 23 0,1-20 0,2 2-434,-4 8 1,0 2 433,2 0 0,2 4 0,-1-1 0,2 4 0,-2-3 0,-1 5 0,0-1 0,2-8 0,1 2 0,-2-5 0,-3-6 0,-1-4 0,8 25 0,1 2 0,-8-47 0,-2-10 0,-14-49 0,-2-16 0</inkml:trace>
  <inkml:trace contextRef="#ctx0" brushRef="#br0" timeOffset="41321">14833 9143 5734,'0'41'0,"15"1"0,11-1 0,23-4-664,10-15 664,-26-14 0,0-3 0,1-7 0,-2-5 0,27-14 0,-9-15 0,-17-11 0,-25 6 0,-7-2 0,-10-22 0,-1 22 0,-6 1 34,-10 14 1,-3 5-35,-10 0 0,-23 29 0,20 36-122,16-2 1,2 6 0,2 7 0,2 4-1,6-11 1,1-1 0,-1 0 0</inkml:trace>
  <inkml:trace contextRef="#ctx0" brushRef="#br0" timeOffset="43011">20588 9577 5734,'-11'-30'0,"35"3"0,18 3 0,18-1 0,1 1-1416,-14 9 1,0 1 0,4 0 0,3-1 1415,-1-1 0,4 0 0,3-2 0,1 1 0,1 0 0,-1 1-13,2 0 1,-1 1 0,1 1 0,0 0 0,2-1 0,2 0 12,-11 3 0,1-1 0,1 0 0,1 0 0,1 0 0,0 0 0,1 0 0,0 0 0,-3 1 0,2 0 0,0 1 0,0-1 0,1 1 0,0-1 0,1 1 0,0-1 0,-1 0 0,4 0 0,0 0 0,0 0 0,0 0 0,0 0 0,1 0 0,0 0 0,1 0 0,-1 1 0,-4 0 0,1 1 0,-1 0 0,1 0 0,0 0 0,0 1 0,0-1 0,1 0 0,-1 1 0,0-1 0,0 0 0,0 0 0,0 0 0,0 0 0,0 0 0,0 0 0,0 0 0,0 1 0,0-1 0,0 1 0,-1 0 0,1 1 0,-1-1 0,1 1 0,-1-1 0,0 1 0,0 0 0,0 0 0,0 0 0,-1-1 0,4 0 0,1 0 0,-1 0 0,0 0 0,-1 0 0,0 0 0,0 0 0,0 0 0,-1 0 0,-2 1 0,0-1 0,-1 1 0,0 0 0,0 0 0,0 0 0,-1 0 0,-1 0 0,0 0 0,2 0 0,-1 0 0,0-1 0,-1 1 0,0 0 0,-1-1 0,0 1 0,0-1 0,4-1 0,0 0 0,0 0 0,-1-1 0,0 1 0,-2 0 0,0 0 0,2-1 0,-1 1 0,0 0 0,-1-1 0,-1 1 0,-1-2 0,7-1 0,-1-2 0,0 1 0,-2-1 0,-2 1 0,5-1 0,-3 1 0,0 0 0,-2-1 0,-5 0 0,-1-1 0,-2 1 0,-1 0 0,3-1 0,-2 0 0,-2 1 0,-3-1 0,-1 0 0,-2 2 0,5-3 0,-2 2 345,-4-1 1,-2 2-346,13-7 2125,-4 5-2125,-23 1 1687,-1 0-1687,-29-1 955,-6 0-955,-44 1 0,19 11 0,-4 2 0,-12 3 0,-4 3 0,-7 2 0,1-1 0</inkml:trace>
  <inkml:trace contextRef="#ctx0" brushRef="#br0" timeOffset="44980">11179 7055 5734,'0'-35'0,"0"7"0,0-2 0,0 5 0,7-1 0,17-5 0,11-1 0,-5 14 0,4 1-372,3-2 0,1 1 372,7-3 0,2 1 0,3 3 0,0 2 0,-4-1 0,-1 2 0,1 3 0,-2 1 0,-5 2 0,-2 0 0,-3 0 0,-2 1 0,18 1 0,-17 11 0,-10 6 0</inkml:trace>
  <inkml:trace contextRef="#ctx0" brushRef="#br0" timeOffset="45141">11294 7272 5734,'-25'22'0,"8"-12"0,54-34 0,11-15-1026,-5 11 1,4-1 1025,0-1 0,3-1 0,-7 6 0,1-2 0,0 3 0,7-2 0,-1-1 0,4-5 0,-6 1 0,0 0 0</inkml:trace>
  <inkml:trace contextRef="#ctx0" brushRef="#br0" timeOffset="45637">12105 6115 5734,'-24'-37'0,"5"6"0,-4 15 0,13 11 0,18 48 0,10 4 0,-3-5 0,3 2-486,2-5 0,1 0 486,-4 4 0,0 1 0,4-2 0,-1 0 0,-3 0 0,-1-1 0,1-4 0,-1-2 0,10 23 0,-10-8 234,-1-18-234,-13-6 0,-17-71 0,10 3 0,-7-7 0,2-6-384,8 11 1,4 0 383,1-6 0,1 1 0,-1-1 0,3 1 0,4 2 0,4 1 0,8-6 0,4 3 0,-5 15 0,4 5 273,9-3 0,3 10-273,15 22 0,5 26 0,-16 15 0,-3 7-450,-13-11 0,-1 3 450,0-2 0,2 4 0,-6-3 0,-5 1 0,-4-1 0,1 0 0,0-1 0,4 24 0,-6-10 0,4-11 0,-12-14 736,13-3-736,-21-31 32,-3 3 1,-9-25-1,-6 2 1</inkml:trace>
  <inkml:trace contextRef="#ctx0" brushRef="#br0" timeOffset="47107">13395 15602 5734,'0'26'0,"0"5"0,7 15 0,2 11-309,-1-24 0,1 2 309,2 21 0,1 2-483,1-13 0,0 1 483,0 15 0,0-1 0,-1-20 0,0-2 110,-3-2 1,-2-1-111,3 18 0,4-7 0,-12-10 0,5-15 280,-14-19-280,-2-24 0,-8-25 0,9 15 0,0-3 168,-1-3 0,1-2-168,3-4 0,1 0 0,-4-3 0,1 1 0,6-1 0,1 1 0,-4 2 0,0-1 0,4-13 0,0 1 0,0 19 0,0 1 0,0-19 0,0 5 161,0 5-161,0-4 0,8 25 0,1 4 0,15 10 0,-6 2 0,35 41 0,-14-6 44,-7 3 0,0 2-44,-7-5 0,0 0 0,3 2 0,1 1 0,-3 0 0,-1 0 0,4 1 0,-1 0 0,-6-3 0,-2-1 0,5 1 0,-2-2 0,12 16 0,13 4 0,-21-16 0,-3-9 0,-16-16 0,-16-19 124,-1-1 1,-7-14-1,-1-2 1</inkml:trace>
  <inkml:trace contextRef="#ctx0" brushRef="#br0" timeOffset="47824">14800 14269 5734,'6'17'0,"17"22"0,9 11 0,-5-8 0,2 2 0,3 2-1154,6 5 1,2 1 0,0 0 1153,-2-2 0,0-1 0,-1-3 0,-4-10 0,0-2 0,1-1-744,1 0 1,0 0-1,1 0 744,0 0 0,0 0 0,1-2 0,1-2 0,1-1 0,-1-1 118,-1 1 1,-1 0 0,0-2-119,18 6 0,-2-1-200,-5 0 1,-2-1 199,-3-8 0,-1-2 0,-4 1 0,-1-2 0,23 8 1019,-9-6-1019,-10-11 2737,-14-6-2737,5-4 1124,-12 0-1124,4 0 831,-13-4-831,-10-2 23,-10-13-23,-13-3 0,-10-14 0,-10-1 0</inkml:trace>
  <inkml:trace contextRef="#ctx0" brushRef="#br0" timeOffset="48271">15412 14135 5734,'-7'-6'0,"5"11"0,-6 11 0,8 29 0,0-12 0,0 6-905,0 16 1,0 9 0,0 0 904,0-11 0,0 0 0,0 4 0,0-1 0,0 5 0,0 0 0,0-4 0,0 2 0,0-3 0,0 0 0,3-2 0,-1 0 0,1-1-159,-2-3 1,-1 0 0,1-1 158,2 17 0,1-2 0,-4-6 0,0-2 0,0-9 0,0-1 0,0-7 0,0-1 0,0 0 0,0-1 0,0 18 0,0 1 1832,0-39-1832,0-9 0,7-23 0,3-1 0</inkml:trace>
  <inkml:trace contextRef="#ctx0" brushRef="#br0" timeOffset="48913">16917 13649 5734,'-9'5'0,"9"10"0,1 11 0,14 20 0,-3 7 0,0 7-852,-2-9 0,0 2 852,3-4 0,1 3 0,-2-1 0,-3 9 0,0-2-39,6-6 1,1 0 38,-3 14 0,0-2 0,0-20 0,0-2 0,-1 7 0,0-4 0,4 1 0,-7-15 0,-1-10 0,-1-11 0,-20-56 0,10 6 0,-9-2 0,0-1 0</inkml:trace>
  <inkml:trace contextRef="#ctx0" brushRef="#br0" timeOffset="49404">16603 13122 5734,'0'8'0,"0"0"0,14 22 0,-3-4 0,21 5 0,-14 0 0,13-4 0,-12-2 0,34-13 0,-29-3 0,22-14 0,-37-5 0,-2-11 0,-7-10 0,-7-6 0,-2-4 0,-8 4 0,1 2 0,-1 8 0,1 2 0,-8 14 0,5 1 0,-5 10 0,8 0 0,-1 0 0,1 10 0,-1 6 0,1 10 0,6 5 0,3 5 0,7 0 0,0 6 0,0-1 0</inkml:trace>
  <inkml:trace contextRef="#ctx0" brushRef="#br0" timeOffset="50341">17926 13298 5734,'-8'-11'0,"6"-4"0,-5 4 0,22-13 0,25-16 0,-14 20 0,1-1-450,9-10 0,2-2 450,-2 9 0,1 0 0,1-4 0,0 0 0,3 2 0,0 0 0,-3 0 0,0 0 0,-1 0 0,-1 1-31,-6 3 1,-1 1 30,0 0 0,-1 2 0,14-7 0,-1 0 0,-16 10 0,-1 1 0,-15 23 0,-9 0 0,-9 18 0</inkml:trace>
  <inkml:trace contextRef="#ctx0" brushRef="#br0" timeOffset="50765">18058 13556 5734,'46'-28'0,"0"0"0,1 0 0,-1 0 0,0 0 0,7-2 0,-3 3 0,4-3 0,-5 1 0,4-4 0,3-1 0,-1 1 0,-4 3 0,2 2 0,-1 1 0,-4 3 0,-10 2 0,15-13 0,9 2 0,-13 9 0,-46 23 0,12 2 0,-15 10 0</inkml:trace>
  <inkml:trace contextRef="#ctx0" brushRef="#br0" timeOffset="52184">19943 11778 5734,'0'-10'0,"0"0"0,0-1 0,0 15 0,7 7 0,11 16 0,3 5 0,10 25-416,0-15 1,1 2 415,-14-5 0,-1-1 0,3-1 0,0 0 0,-3-3 0,-1 0 0,1 4 0,-1-2 0,10 6 0,-10 6 0,-16-46 0,-9-9 0,-6-21 0,-1-11 0,2-8 0,0-3 0,-3-3 0,1-3 0,7 12 0,2-1 0,7 1 0,15-18 0,7 4 0,-12 18 0,5 3 415,17-5 1,6 14-416,-2 37 0,0 10 0,-5-6 0,2 5 0,6 13 0,6 12 0,1 1 0,-7-5 0,2 2 0,-3-1 0,4 3 0,3 5 0,-9-8 0,-5 2 0,-21-39 0,-3 5 0</inkml:trace>
  <inkml:trace contextRef="#ctx0" brushRef="#br0" timeOffset="52426">20704 11479 5734,'14'-6'0,"5"11"0,21 6 0,2 19 0,-6-3 0,0 1 0,-9-5 0,1 1 0,16 15 0,-1 0-473,2 1 473,-16-17 0,-2-1 0,-2 3 38,14-4 1,-26-14 0,9-4 0</inkml:trace>
  <inkml:trace contextRef="#ctx0" brushRef="#br0" timeOffset="52659">20952 11344 5734,'-9'-2'0,"9"14"0,6 18 0,4 8 0,-1-4 0,0 1-697,3 18 1,0 0 696,0-11 0,0 0 0,-3 4 0,1 0 0,2-6 0,-1-1 0,-2 0 0,-1-1 442,9 24-442,-8-19 0,-2-2 0,-5-6 0,-4 16 0</inkml:trace>
  <inkml:trace contextRef="#ctx0" brushRef="#br0" timeOffset="52836">20852 11861 5734,'-9'-16'0,"2"-8"0,29-7 0,6-2 0,2 3 0,4 1 0,19-7-249,-24 12 1,-1-1 248,13-6 163,-16 5-163,-1 0 0,-7 1 0,-1-1 0</inkml:trace>
  <inkml:trace contextRef="#ctx0" brushRef="#br0" timeOffset="53095">21200 11076 5734,'-9'-21'0,"1"0"0,30 51 0,-9-10 0,6 12 0,1 5 0,5 10 0,1 0 0,5-1 0,-5-5 0,0-4 0,5 8 0,-13-17 0,6 2 0,-22-24 0,-4-7 0,-14-10 0</inkml:trace>
  <inkml:trace contextRef="#ctx0" brushRef="#br0" timeOffset="53496">20968 10786 5734,'-16'-10'0,"7"0"0,23 4 0,-1-3 0,18 3 0,-7-4 0,2-19 0,0 5 0,-10-16 0,-16 9 0,-16 4 0,-3 2 0,-12 9 0,13 5 0,-21 21 0,19 7 0,-11 9 0,21 4 0,10 1 0,2-3 0,13 2 0,-6-10 0,8-4 0,-1-5 0,1-7 0,-8-8 0,-2-7 0,-7 0 0,-7-4 0,-2 9 0,-8 6 0,1 6 0</inkml:trace>
  <inkml:trace contextRef="#ctx0" brushRef="#br0" timeOffset="59799">14354 16553 5734,'-17'16'0,"8"-1"0,16-9 0,4-6 0,28-10 0,-4-11 0,9-6 0,5-4-632,-8 5 1,1-1 631,-1 1 0,4-2 0,-2 1 0,8-4 0,-1 0 0,3 0 0,0 0 0,-3 0 0,0 0 0,0 3 0,-1-1-405,-3-2 1,0 1 404,-1 5 0,0 2 0,-4-3 0,0 1 0,1 2 0,-1 0 0,0 2 0,1 0-238,-1 0 0,0 0 238,-4 1 0,2 0 0,18-4 0,3-2 0,-17 5 0,0 0 0,0 0 0,0-1 0,1 0 0,-1 1-727,3 0 0,0 1 0,-3 0 727,4-3 0,-3 0 0,2 0 0,0 1 89,3 1 0,0-1-89,-3-3 0,0 0 0,3 3 0,1 1 0,0-2 0,-1 0 0,-3 0 0,0 0 0,3 2 0,-1 0 0,-5-4 0,-1-1 0,3 3 0,0-1 0,-3-2 0,-1 0 0,-4 3 0,1-1 96,3 1 0,-1 0-96,-7 1 0,2-2 0,20-10 0,0-2 0,-17 8 0,-1-1 0,-2 4 0,3-2 0,0 0 0,-1-2 0,1 1 0,-1 0 0,12-9 0,1 0-147,-8 7 0,3-1 1,-4 2 146,6-6 0,-2 3 0,8 1 0,-1 0 0,-5 0 0,0 0 0,2 0 0,1 0 0,-1 2 0,-1 0 0,-5 1 0,-1 0 0,3 2 0,0 1 0,-4-1 0,1 0 0,-1 2 0,0 1 803,1-3 0,-1 1-803,0 4 0,1 0 0,-1-5 0,0 1 0,1 4 0,-1 0 0,0-5 0,1 1 0,-1 6 0,0 0 0,1-5 0,-1-1 0,-3 6 0,-1 0 0,7-6 0,1-1 0,-8 6 0,3-2 0,3-2 0,3-1 0,-1 1 0,2-1 0,0 1-50,-4 0 1,4-2-1,-3 3 50,3 1 0,-2 1 0,0-4 0,1 0 0,3 4 0,0-1-6,-8-2 1,2-2 5,1 4 0,2 0 0,-2 0 0,4-6 0,-2 0 36,-4 5 0,2-1 0,-3 1-36,5-3 0,-2 0 0,-2 1 0,0-1 0,4-4 0,-1-1-66,-4 2 0,0-1 66,1-3 0,-1 0 0,0 1 0,1 2 0,-4-2 0,-1 2 0,-1 1 0,1 0 0,8-11 0,-1 1 0,-8 12 0,-1 1 0,6-9 0,-1 1 288,-7 13 0,-2 1-288,21-22 0,-24 22 0,1-1 0,20-20 0,1-1 0,-8 10 162,-10 10 0,-1 1-162,0-3 1010,15-2-1010,-30 13 862,-6 7-862,-3-5 398,-7-3-398,0-16 207,-7-4-207,-1 0 0,-1-5 0,-6-12 0,-3-1-611,-3 0 1,0-2 610,7 10 0,0-3 0,0 3 0,-10-8 0,0 0 0,3-5 0,-1 0 0,-2 0 0,-1 1 0,0-1 0,0 0 0,1 2 0,-1 1 0,0 4 0,0 1 0,4 2 0,0 2-240,-3 8 1,0 1 239,6 0 0,1 1 0,-16-23 0,2 2-202,5 9 202,-7-4 0,7 9 0,-5-4 0,13 9 0,-14 1 1128,14 5-1128,-6 5 0,0 1 532,6 4-532,-6 5 242,0-8-242,6 7 0,-6-4 0,7 6 0,-7 5 0,-1 4 0,-8 1 0,0 5 0,-8 10 0,-1 1 0,-15 19 0,26-16 0,-4 4 0,-13 9 0,-10 9 0,-3 1 0,5-4-823,9-5 0,2-2 0,-4 3 823,0 0 0,-6 5 0,-2 0 0,2 0 0,6-4 0,-1 1 0,5-3 0,-1 1 0,-3 3 0,-1 1 0,0 0-513,-2-2 0,0 0 0,0 1 513,2 2 0,0 1 0,-1-2 0,-3-1 0,-1-1 0,1 0 0,1 3 0,1 1 0,-1-1 0,-2-2 0,0-1 0,-1 0-576,-1 1 1,-1 1 0,1-1 575,1 1 0,1 0 0,-2-1 0,13-9 0,-1-1 0,-1 0 0,1 0 0,1 3 0,1 1 0,0 0 0,-1-1 0,-1-2 0,1-1 0,-1 1 0,-3 3 0,-2 3 0,-3 3 0,-2 1 0,2 0 0,1-2 0,-1-1 0,2-2 0,-1 1 0,-1 1 0,0 2 0,-2 3 0,-1 0 0,1 0 0,2-4 0,1-2 0,2-3 0,0 1 0,-4 1 0,4-1 0,-4 2 0,-2 1 0,-1 0 0,2 0 0,2-2 0,0-1 0,2-1 0,1 0 0,-2 0 0,-1 1 0,-2 0 0,-4 2 0,0 0 0,0 0 0,1 0 0,4-2 0,3-2 0,3 0 0,1 0 0,1-1 0,-1 0 0,-11 5 0,0-1 0,0 1 0,1-1 0,0 1 0,1-1 0,0 1 0,1-1 0,0-1 0,2 1 0,-1-1 0,1-1 0,1-1 0,0 0 0,1-1 0,0 1 0,2-2 0,2 1 0,-1-1 0,1 0 0,-14 5 0,0 0 0,1-2 0,2-1 0,0-1 0,1 0 0,4-2 0,0 0 0,1 0 0,2-1 0,0 0 0,1-1 0,2 1 0,1 0 0,0-1 0,1 0 0,1-2 0,0 2 0,3-1 0,0 1 0,-2 2 0,-11 4 0,-3 3 0,1 1 0,3 1 0,1 1 0,1 1 0,0 1 0,-1-1 0,3 1 0,3-2 0,1-1 0,1 2 0,1 1 0,1 1 0,-1 0 0,-5 2 0,-1 1 0,1 0 0,-1-1 0,0 1 0,1-1 0,4-1 0,1 0 0,2-3 0,-9 2 0,2-3 0,6 2 0,0-1 18,-3-2 1,0 0-19,7-2 0,1-1 0,-4-1 0,1-2 0,5-2 0,2 0 376,0-2 1,0-1-377,0 1 0,1 0 0,-19 20 0,11-15 0,1-1 0,-9 9 0,16-11 0,2-2 2623,-3-4-2623,7 7 1110,2-13-1110,7 0 802,1-2-802,-1-3 409,8 4-409,2 0 0,7 1 0,0 4 0,0 1 0,0 4 0,14 10 0,-2 7 0,26 15-367,-21-22 0,1 2 367,6 3 0,2 2 0,1 3 0,3 3 0,2 0 0,4 3 0,-2-1-508,-5-8 1,-2-2 0,2 2 507,10 11 0,3 1 0,-4-1 0,1 7 0,-2-2 0,-10-17 0,0 0 0,0 1 0,-2 2 0,0 1 0,0-1-329,0-1 1,1 1-1,-2-1 329,-1 1 0,-1 1 0,-1-1 0,13 16 0,-3-1 0,-9 1 0,0-2-306,6-3 1,-1-1 305,-9-5 0,-1 1 30,7 6 0,0-3-30,-10-15 0,-1-2 614,3 2 1,-1-2-615,2-1 1081,-1-19-1081,8-2 837,-5-18-837,19-7 0,-3-12 0,6-11 0,-1 2 0,-5 9 0,-1 2 0,4-3-452,6-7 1,5-4 0,1 0 0,-2 2 451,4-1 0,-2 2 0,6-1 0,-9 8 0,5-2 0,2 0 0,-1 0 0,-4 2 0,0 0 0,-4 2 0,1 0 0,2-1 0,9-4 0,4-2 0,-2 1 0,-7 3 0,-10 7 0,-4 1 0,-2 2 0,15-5 0,-5 1-65,-14 6 0,-3 2 65,26-3 0,-36 5 0,-12 9 0,-31 1 0,-11 5 0</inkml:trace>
  <inkml:trace contextRef="#ctx0" brushRef="#br0" timeOffset="61105">9343 9412 5734,'-7'-6'0,"-2"1"0,-8 5 0,0 5 0,1 1 0,-1 9 0,-6 5 0,4 2 0,-12 8 0,13-4 0,-6 5 0,-8 23 0,5-12-135,6-11 0,1 2 135,-5 14 0,-7 9 0,19-25 0,1 0 0,-1 1 0,0-1 0,-3 5 0,1 0 0,-4 27 0,8-27 0,-1-1 0,-1-3 0,2-1 0,1 5 0,1-1 0,-3-1 0,0 0 0,3 13 0,2 1 0,2-11 0,1 0 0,-1 8 0,2 0 0,3 17 0,0-5 0,0 4 0,8-8 0,-6 8 0,8-24 0,2 1 0,-1 24 0,0-24 0,1-1 0,5 15 0,0-1 0,-6-16 0,1 0 0,7 17 0,-4-20 0,1 0 0,10 28 0,7-14 0,-7 14 0,5-19 0,-13 0 0,13 1 0,-5 4-204,7-4 204,8 4 0,-6 0 0,12-3 0,-4-2-116,-16-20 0,3-2 116,2-2 0,2-2 0,-1 2 0,2-3 0,6-4 0,6-4 0,0-1 0,6-2 0,-2-2-733,13-4 0,2-3 733,-6 5 0,4-1 0,-4-2 0,-14-3 0,-3-2 0,0 1 0,20 2 0,-1 0 0,0-6 0,-1 0 0,-10 3 0,-1 1-241,0 1 1,-3-2 240,-8 2 0,-2-1 0,-3 3 0,-2 0 0,18-1 159,-10 2-159,-7 4 403,-7 0-403,-10-5 1481,-16-1-1481,-16-4 0,-10-5 0,-7-1 0</inkml:trace>
  <inkml:trace contextRef="#ctx0" brushRef="#br0" timeOffset="61600">10567 11561 5734,'-17'-10'0,"8"0"0,2-1 0,21 1 0,34 0 0,7 4-175,-12 1 0,3 1 175,2 3 0,1 1-184,-8-3 0,-1 1 184,5 4 0,-2 1 0,7 2 0,-10 6 0,-14 4 0,-2-4 0,-15 13 251,-2 3-251,-7 14 0,-7 11 0,-2 5-8,-3-24 1,0 1 7,2 0 0,1-1 0,-3 1 0,0 0 0,4 0 0,0-1 0,-9 24 0,1-5 0,-1-6 0,1-5 0,7-13 0,-6-9 0,13-19 0,-35-51 0,15 6-95,-1 1 1,-2-2 94,9 11 0,-1-2 0,-10-22 0,-1-2 0,9 16 0,0-3 0,-4 0 0,-2-4 0,3 5 0,7 9 0,0 2 0,-4-5 0,0 3 0,2-3 0,8 15 0,2 5 0,7 6 0,0 33 0,0-3 0,0 34 0,0-7 0</inkml:trace>
  <inkml:trace contextRef="#ctx0" brushRef="#br0" timeOffset="62338">10203 14125 5734,'6'0'0,"12"-10"0,39-1 0,-21 3 0,3 0-2494,9-4 1,3 0 2493,10 1 0,1 0 0,1-4 0,1-1 54,-17 7 0,0 0 0,-1 0-54,17-6 0,-1 1 0,0 3 0,-1 0 0,-6-2 0,-2 0 410,-6 3 0,-2 0-410,5-1 0,-4 1 0,9-6 0,0 6 0,-24 1 617,-27 7 1,1-2 0,-21 4-1</inkml:trace>
  <inkml:trace contextRef="#ctx0" brushRef="#br0" timeOffset="62639">10914 14414 5734,'-51'26'0,"-5"0"0,22-10 0,15-6 0,21-10 0,31-15 0,15-6 0,5-3-657,-11 2 0,3-2 657,0 3 0,5-1 0,-2 0 0,7-4 0,-2 0 0,1-2 0,1 0 0,-1 4 0,-2 0 0,-8 0 0,-3 2 0,-4 4 0,-1 0-32,21-13 32,-15 9 0,-8 3 0,-11 9 0,-6 4 0,-8 10 0,-2 3 0,-7 17 0,0-2 0</inkml:trace>
  <inkml:trace contextRef="#ctx0" brushRef="#br0" timeOffset="63995">23135 10445 5734,'-24'21'0,"-2"4"0,-3-3 0,-5 1 0,4-1 0,-2 1-864,-12 7 1,-2 1 863,1-3 0,0 0 0,-1-4 0,0 0 0,0 4 0,0-1 0,1-6 0,0 1 0,-4 6 0,1-1 0,11-9 0,2-2 270,2 2 0,2-1-270,-8 2 283,28-7-283,4-2 0,16-5 0,0-1 226,6-3 0,-13-1 0,5-5 0</inkml:trace>
  <inkml:trace contextRef="#ctx0" brushRef="#br0" timeOffset="64480">22407 10600 5734,'0'-16'0,"0"1"0,-7 19 0,-10 12 0,-9 25 0,-7 16-427,17-23 1,-1 0 426,-3 1 0,0 3 0,-1 14 0,-1 0 0,1-16 0,0-1 0,4 11 0,1-3 0,-8-7 0,15-1 206,2-18-206,14 3 0,10-15 0,8 0 0,8-5 0,1-4 0,2-1 0,21-2 69,-13-3 0,0 0-69,-10 5 0,-1-1 0,7-4 0,0 0 0,23-1 0,1 1 0,-31 5 0,-16 0 0,-10 0 0,-14-10 509,-10-1-509,-9-5 0,1-4 0,-6-2 0,5-4 0,-7 0 0,0 0 0,0 0 0,0 5 0,-1 1 0,1 4 0,8 5 0,1 5 0,15 11 0,-6 11 0,13 10 0,-5 5 0</inkml:trace>
  <inkml:trace contextRef="#ctx0" brushRef="#br0" timeOffset="66134">11890 15675 5734,'-42'7'0,"1"0"0,2 7 0,3 7 0,0 14 0,6 7-1589,2 14 0,6 8 1589,10-11 0,4 4 0,2 3-419,3-11 1,3 1 0,0 2 0,3 0 418,2 5 0,3 2 0,1-1 0,2 1-221,3 0 0,1 0 0,3-1 1,1 0 220,3 0 0,2 0 0,1-2 0,4 0 0,2-3 0,4 0 0,1-2 0,1-2 0,0-1 0,0-2 0,3-2 0,6 0 0,-3-10 0,4 0 0,4-1 0,1-1 0,-1-2 0,-3-2 0,9 5 0,-2-3 0,1-3 0,8-2 0,-9-6 0,6 0 0,4-1 0,1-2 0,1-2 0,0-4 0,-4-3 0,4-6 0,-1-5 0,0-4 0,-1-2 0,0 0 0,1 0 0,-7 3 0,0 0 0,0 0 0,1-1 0,-1-2 0,-1 0 0,0-3 0,-2-5 0,0 0 0,0 0 0,0-1 0,0 1 0,0 0 0,-1 0 0</inkml:trace>
  <inkml:trace contextRef="#ctx0" brushRef="#br0" timeOffset="66563">20737 10290 5734,'24'-56'0,"1"8"0,24 20 0,9 10-1428,-12 11 0,3 6 1428,8 1 0,6 4 0,1 9-466,-16 4 1,0 6 0,2 4 0,-2 1-1,-1-1 466,3 1 0,-2 1 0,0 2 0,1 2 0,-1 2 0,2 3 0,0 1 0,-2 2 0,-5-2-138,-4 2 0,-3-1 0,-3 2 1,-2 0 137,-3 2 0,-1 1 0,-3 1 0,-2 0 0,0 0 0,-2 0 0,-2 1 0,-4 1 0,-4 2 0,-4 1 0,-3 2 0,-4 3 0,-4 5 0,-4 5 0,-3 1 0,-2 0 0,-1-4 0,1-10 0,-2-3 0,0-1 0,-2 1 0,-1 3 0,-2 3 0,-1 0 0,0 1 0,0-1 0,1 0 0,-1 1 0</inkml:trace>
  <inkml:trace contextRef="#ctx0" brushRef="#br0" timeOffset="67405">9227 17783 5734,'17'36'0,"14"10"0,-18-16 0,2 2-696,10 3 0,5 3 696,-2 7 0,2 5 0,0-2-500,-3-11 0,0-1 0,2 2 500,6 12 0,3 3 0,1-1 0,0-4 0,2 0 0,-2-4-115,-5-7 1,-2-2 0,1 0 114,1 1 0,0-1 0,-2-4 0,1 0 0,-11-12 0,-20-18 0,-21-28 0,-4 1 0,-3-5 51,-2-8 0,-3-5-51,2 5 0,-3-5 0,-2-1 0,4 1-158,0-3 1,2 1-1,-2-2 158,-3-3 0,-2-3 0,0 0 0,4 4 0,3 1 0,3 3 0,2-1 0,2 0 0,1-1 0,2 0-26,3 3 0,1 0 1,3 1 25,4-1 0,3 1 0,6-2 0,8-11 0,6-2 0,4 4 0,8-5 0,8 4 0,-4 13 0,4 1 0,3 9-206,10 10 0,1 10 206,-7 7 0,-2 8 0,2 7 0,-5 7 0,-10 5 0,-4 5 0,-1 8 0,-6 4 0,-13 3 0,-6 2 0,-1 6 0,-5 0-649,-14-2 1,-4 0 648,5 2 0,-2 0 0,-8-7 0,-2-1 416,-4 8 0,0-2-416,9-15 0,1-2 0,-2 1 0,3-3 218,2 7 0,8-27 0,-1 0 0</inkml:trace>
  <inkml:trace contextRef="#ctx0" brushRef="#br0" timeOffset="68357">3340 12822 5734,'-33'8'0,"0"0"0,-26 12 0,10-9 0,8 0 0,16-7 0,1-13 0,7-7 0,8-29 0,7 4 0,2-9 0,2 0-703,4 4 1,2 1 0,2-4 702,-1-5 0,0-4 0,2-1 0,2 4 0,9-7 0,3 4 0,2 0 0,1-2 0,3 1 0,2 2 0,0 6 0,3 2 0,3 3 0,3 5 0,2 3 0,0 3-328,-4 8 0,-1 2 0,2 5 328,24 1 0,0 12-364,-9 12 1,-3 10 363,-4 14 0,-6 10 0,-6 12 0,-8 7-342,-15-15 1,-3 3 0,-3 1 341,-3 2 0,-2 2 0,-4-1 0,-2-1 0,-3 0 0,-1-1 412,0-3 1,-1 0-1,-3-1-412,-6 2 0,-2-1 0,0-4 0,0 2 0,-1-6 913,-20 7-913,32-67 0,16-12 0,8-6 0,7-6 0,4-2 84,-4 11 0,1 0 1,4 1-85,5 0 0,4 2 0,0 2 147,-2 4 1,2 1 0,1 6-148,23-3 0,1 13 0,-3 14 0,-2 12 0,-4 16 0,-5 12-465,-15-3 1,-3 4-1,-3 4 465,-4 5 0,-4 2 0,-2 3-384,-5-9 1,-1 1 0,-2 1-1,-1 0 384,-2 0 0,-1 0 0,-2 1 0,0 0 0,-2-1 0,0 1 0,-2 0 0,0-1-226,-3 15 1,-2-1 0,-1-1 225,0-5 0,-1-1 0,-2-1-27,-3-6 0,0-2 1,-2-2 26,-4 15 0,-4-3 282,-12 0 1,-2-5-283,14-19 0,-2-5 727,-5 1 0,-2-7-727,-9-14 1542,7-23-1542,-7-7 0,8-25 84,13 16 0,0-2 1,2-6-1,1-2 1,-3-5-1,-1 1 1</inkml:trace>
  <inkml:trace contextRef="#ctx0" brushRef="#br0" timeOffset="68884">2514 10321 5271,'-44'33'0,"0"0"0,1-1 0,-1 1 0,1 4 0,0 2 0,2 2 0,3 3-886,-1 7 0,3 3 1,2 3-1,1 2 886,6-6 0,1 1 0,1 3 0,1 0 0,3 2-288,4-7 0,2 2 0,0 1 0,2 1 0,1 1 0,0 0 288,-1 4 0,0 0 0,2 1 0,0 2 0,2 2 0,1 3 0,3-9 0,2 4 0,1 2 0,0 2 0,2 1 0,0 0 0,0-1 0,1-2 0,-1-2 0,1-3 0,0-2 0,0-1 0,1-1 0,0 0 0,1 1 0,1 1 0,1 2 0,-1-2 0,2 1 0,0 2 0,0 1 0,1 0 0,1 0 0,0 0 0,1-3 0,0-1 0,1-3 0,2 6 0,1-2 0,1-2 0,1-1 0,0-2 0,1 1 0,0 0 0,1 0 0,1-1 0,0 1 0,1-2 0,0 1 0,2-2 0,-1 0 0,5 6 0,-1-1 0,2 0 0,1-1 0,0-1 0,1-1 0,-1-3 0,1 1 0,0-2 0,1 0 0,1-2 0,2-1 0,6 6 0,2-2 0,2-1 0,0-2 0,2-1 0,0-4 0,1 0 0,1-3 0,1-1 0,2-3 0,2-1 0,1-1 0,1-3 0,1-2 0,1-3 0,1-2 0,1-3 0,1-2 0,1-3 0,1-1 0,3-1 0,1-1 0,0-2 0,4-5 0,2-4 0,-12-6 0,4-3 0,2-3 0,1-2 0,1-2 0,-1-1 0,-2 0 0,-2 0 0,-1-1 0,-2 1 0,-1-2 0,-1-1 0,0-1 0,2-2 0,1-2 0,-3 0 0,2-2 0,2-2 0,0-1 0,1-1 0,-2-2 0,-2 0 0,-2 0 0,-3-1 0,1-4 0,-2 0 0,-3-1 0,-2-2 0,-1 0 0,0-1 0,0-1 0,-1 0 0,1 0 0,-2-1 0,0-2 0,-1-1 0,-2-3 0,0-3 0,-4 1 0,0-3 0,0-2 0,-1-2 0,-1-2 0,-1-1 0,-3-1 0,-2-1 0,-4 0 0,-3 3 0,-4-1 0,-1-2 0,-3-1 0,-1 0 0,-1-1 0,-1 0 0,0 0 0,-1 0 0,1 0 0,0 1 0,1 0 0,-1-1 0,0 1 0,-1-1 0,-1 0 0,-1 1 0,-3-1 0,-2 1 0,-3 0 0,-3-1 0,-2-1 0,-2 0 0,-2 0 0,-2 0 0,-1 1 0,-2 1 0,-1 2 0,0 1 0,-2 4 0,-4-9 0,-1 5 0,-1 2 0,-3 1 0,-2 1 0,-3-1 0,-2-2 0,3 9 0,-3-1 0,-3-2 0,-1 1 0,-2-1 0,-1 1 0,0 1 0,1 1 0,0 2 0,2 2 0,-7-6 0,1 2 0,1 2 0,-1 1 0,-1 1 0,-1 0 0,-3-1 0,4 4 0,-3-1 0,-1 0 0,-1-1 0,-1 1 0,0 2 0,1 2 0,1 2 0,3 5 0,-6-2 0,1 5 0,2 2 0,0 3 0,0 1 0,-1 0 0,-6-1 0,-1 1 0,1 2 0,-1 3 0,2 1 0,-8 0 0,0 2 0,1 3 0,2 4 0,6 4 0,2 2 0,0 3 0,2 4 0,-10 7 0,2 5 0,4 6 0,9 3 0,4 4 0,2 3 0,4 6 0,0-1 0,0 0 0</inkml:trace>
  <inkml:trace contextRef="#ctx0" brushRef="#br0" timeOffset="78263">6449 8357 5734,'-40'26'0,"-2"9"0,-1 12-397,18-21 0,3 1 397,6 3 0,4 1 19,-2 5 1,4-1-20,10 22 0,24 2 0,11-28 0,22-10 0,-21-15 0,1-2-237,5 0 0,1-3 237,6-3 0,1-1-399,3 3 1,1-1 398,-4-2 0,1 2 0,-1 4 0,-1 3 0,-3 0 0,-2 4-67,-5 8 0,-3 4 67,-1 2 0,-4 5 0,-7 9 0,-5 5-1009,-4 3 1,-6 3 1008,-10 11 0,-6 2 0,1-18 0,-3 0 0,-2-1-134,-1 3 0,-2-1 1,-2 0 133,-1-3 0,-1-1 0,-4 0-49,-5 2 1,-3-2 0,-1-3 48,-5-1 0,-1-6 107,-8-1 1,1-11-108,-5-26 0,8-29 0,16-11 0,24 4 0,7-3 0,-2 10 0,5 2 0,12-10 0,6 3 0,15-10 0,8 14 0,-1 11 0,1 6 2038,-8 15-2038,-9 0 1158,-2 14-1158,-12 3 1124,5 13-1124,-11 7 0,-2 4 0,0 10 0,0-9 0,0-1 0,-2 0 0</inkml:trace>
  <inkml:trace contextRef="#ctx0" brushRef="#br0" timeOffset="78751">6251 7345 5734,'-50'27'0,"1"0"0,12-3 0,1 3 0,2 4 0,-1 10 0,2 4 0,0 4-1188,6-8 1,-1 3 0,2 1-1,0 1 1188,0 7 0,1 2 0,0 1 0,2 2-197,5-8 0,0 1 0,2 1 0,0 0 1,0 1 196,-2 5 0,1 0 0,0 1 0,1 1 0,3 1 0,1 2 0,2 1 0,2 0 0,1 1 0,0 0 0,0 1 0,0 1 0,1-1 0,3 1 0,2-1 0,3 0 0,2 0 0,3-1 0,1 0 0,2-1 0,1-2 0,2-1 0,2 0 0,2-2 0,2-1 0,3-3 0,2 0 0,3-2 0,2-1 0,2-3 0,1-3 0,3-1 0,1-3 0,3-1 0,1-2 0,0-3 0,2-2 0,1-2 0,2-2 0,1-3 0,2-2 0,1-3 0,1-3 0,0-1 0,1-3 0,1-2 0,-1-1 0,1-3 0,2-3 0,2-5 0,5-5 0,3-5 0,3-4 0,-1-2 0,-1-2 0,-4 0 0,-1-2 0,-2-1 0,-3-1 0,1-3 0,2-3 0,-1-1 0,3-4 0,0-2 0,-1-1 0,-3-2 0,-7 0 0,-4-1 0,-5-1 0,-3-2 0,-3-1 0,0 0 0,4-11 0,-4 0 0,-2-3 0,-2 0 0,-3-2 0,-2-1 0,-4-1 0,-4 0 0,-5 1 0,-5 0 0,-2-1 0,-3-1 0,-3-1 0,-2-2 0,-3 1 0,-3 0 0,-2 11 0,-2 0 0,-2 0 0,-2 1 0,0-1 0,-1 1 0,-1-1 0,-2 1 0,0 1 0,-1-1 0,-3 1 0,-1 0 0,-1 0 0,0 1 0,-1 0 0,-4-8 0,-1 0 0,-1 2 0,-1 2 0,1 3 0,-2 1 0,-1 2 0,-3 1 0,3 6 0,-4 0 0,0 1 0,0 3 0,1 4 0,-9-6 0,0 6 0,-2 3 0,5 6 0,-4 0 0,1 5 0,5 11 0,-13 15 0,5 15 0,1 11 0,3 10 0,18-9 0,0 0 0,0 0 0</inkml:trace>
  <inkml:trace contextRef="#ctx0" brushRef="#br0" timeOffset="80465">8467 14528 5734,'47'40'0,"-10"-7"0,6-4 0,6 1 0,1 2 0,3-1-790,-14-11 1,2 0 0,0 1 789,0 1 0,0 0 0,-2-2 0,10-1 0,0-1 0,8 3 0,0-2 0,-12-7 0,0-1 0,4 0 0,-3-3 715,11-3-715,-14-5 387,-10 0-387,-2 0 0,-13 0 0,-9 0 0,-10 0 0,-16 0 0</inkml:trace>
  <inkml:trace contextRef="#ctx0" brushRef="#br0" timeOffset="81023">7474 15251 5734,'-25'-10'0,"8"9"0,10 11 0,14 26 0,10 21 0,-6-18 0,3 5-663,7 2 0,5 4 0,-3-2 663,1 8 0,2 0 0,1-7 0,4 3 0,-3-5-94,-2-3 1,0-4 93,2-1 0,1-1 0,-5-8 0,1-3 0,0-2 0,0-4 0,17 5 0,6-11 0,-6-19 0,8-17 0,-1-20-200,-23 16 1,-2-3 199,-5-5 0,-3-1 0,1 1 0,-3-1 0,-7 0 0,-5 0 0,-2-28 1244,-9 6-1244,-15 13 0,-9 7 0,-2 16 0,-5 9 712,14 7-712,-5 8 0,5 34 0,8-19 501,3 28-501,15-36 118,7 4-118,3-9 0,6-1 0,1-10 0,7-5 0,1-6 0</inkml:trace>
  <inkml:trace contextRef="#ctx0" brushRef="#br0" timeOffset="81310">8252 15416 5734,'-17'-10'0,"-7"4"0,13 16 0,4 7 0,45 28 0,1-16 0,-8-10 0,2-3 0,24-6 0,-5-10 0,5-6 0,-15-13 0,-9-3 0,-9-9 0,-22-4 0,-11-2 0,-17 0 0,-15 1 0,7 15 0,-14-4 0,13 14 0,-28 1 0,32 14 0,-7 12 0,30 11 0,8 4 0,0 0 0,0 0 0</inkml:trace>
  <inkml:trace contextRef="#ctx0" brushRef="#br0" timeOffset="81706">8533 15210 5734,'0'-21'0,"0"0"0,0 5 0,15 15 0,3 8 0,15 28 0,7 2-244,-19-9 0,1 1 244,2-1 0,1 1 0,0 2 0,0 0 0,0-2 0,-1 0 0,-2-3 0,-1-1 0,19 17 0,-14-11 0,-10-11 0,-16-14 0,-31-35 0,-6-16 0,8 9 0,-5-8 0,4 2-685,0-9 1,1-2 684,0 7 0,-2-3 0,5-2 0,6 1 0,4-1 0,2 2 0,-1-6 0,2 1 0,2-10 0,8 4 68,11 24 1,8 5-69,26-16 0,9 16 0,6 16 0,-7 20 0,-1 38 0,-21 9 0,-21-10 0,-7 2-384,-9 0 0,-7 0 384,-7 4 0,-4 2-121,-1 4 1,-3 1 0,6-15-1,-3-1 1,0 1 0,0-1-1,0 1 1,0 0 0</inkml:trace>
  <inkml:trace contextRef="#ctx0" brushRef="#br0" timeOffset="82692">9757 16657 5734,'-50'-22'0,"-7"2"0,-2 15-862,-7 5 862,29 6 0,1 3 0,-1 0 0,-2 3 0,-4 7 0,-3 3 0,1 1 0,-6 4 0,-1 3-553,4-1 0,-2 3 0,5 2 553,12-3 0,3 2 0,1 1 0,-2 4 0,0 1 0,3 3-340,3 4 1,3 3-1,1 1 340,-2 5 0,1 2 0,3 1 0,4 2 0,4 1 0,2 1 0,1-14 0,1 1 0,1 1 0,3 3 0,3 3 0,4 2 0,1 2 0,1 0 0,1-4 0,0 1 0,1-2 0,2 0 0,2 2-366,1-2 0,2 3 1,1 0-1,2-2 1,0-4 365,9 12 0,1-5 0,2-2 0,2-1 0,3-1 0,5 0 0,-1-7 0,6 2 0,-12-15 0</inkml:trace>
  <inkml:trace contextRef="#ctx0" brushRef="#br0" timeOffset="82692">10490 19049 0,'20'-20'0,"19"-23"0,0-6 0,-1-2 0,-2 0 0,-3 2 0,-1 0 0,-4 1 0,-2 0 0,0-2 0,0 1 0,1-3 0,-2 0 0,-3-1 0,-6-1 0,-5-12 0,-8-1 0,-4 0 0,-1 3 0,0 12 0,-1 3 0,-3 0 0,-1-2 0,-4-11 0,-2-3 0,-3 1 0,-3 6 0,-5 2 0,-4 5 0,-3 3 0,-2 1 0,-3 2 0,-1 2 0,-1 5 0,-1 1 0,-2 3 0,-1 3 0,-3 1 0,0 4 0,0 3 0,0 2 0,-5 3 0,3 5 0,-5 1 0,0 3 0,3 2 0,-4 0 0,2 4 0,-1 1 0,-12 2 0,-3 1 0,7 5 0,0 8 0,4 3 0,3 1 0,-1 1 0</inkml:trace>
  <inkml:trace contextRef="#ctx0" brushRef="#br0" timeOffset="85959">7408 8988 5734,'-7'-6'0,"5"11"0,-5 11 0,7 10 0,0 10 0,0 1 0,0 4 0,0-4 0,7-2 0,24 1 0,-1-18 0,18 1 0,-8-24 0,2-5 0,0-11 0,-1-5 0,-23-10 0,-3 4 0,-15-8 0,-7 3 0,-3 0 0,-13 2 0,4 13 0,-12-2 0,13 12 0,1 6 0,10 17 0,14-3 0,2 6 0,8-14 0,-1 0 0,-7-5 0,-1-5 0,-8-2 0,7 2 0,2 5 0,1 14 0,4-6 0,-12 10 0,13-11 0,-6 2 0,8-4 0,-8-9 0,5 2 0,-4-17 0,6 11 0,1-2 0,-1 11 0,1 4 0,7 0 0,-6 0 0,13 0 0,-5 0 0,7 0 0,0 0 0,8-18 0,-14 4 0,4-21 0,-14 9 0,-1-1 0,1 2 0,-8 9 0,-2-3 0,1 7 0,1 2 0,0 10 0,6 10 0,-13 11 0,5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31:18.722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10931 3862 5734,'-17'18'0,"-7"10"0,11 2 0,0 5-647,0 2 1,1 5 646,2 10 0,2 7 0,2-2 0,2-11 0,1-2 0,1 5 0,0 11 0,1 7 0,2 0 0,1-6-497,2-9 0,2-4 0,0 2 497,-1 12 0,1 2 0,2-6 0,7-2 0,1-4 42,-3 5 0,0-3-42,0-18 0,-1-3 0,5 30 0,-3-48 526,-12-15-526,6-19 1500,-8-13-1500,0-25 0,0-1 108,0 22 1,0 1-109,-4 1 0,0 0 0,3-14 0,0 0 0,-2 12 0,-1-1 0,4-8 0,0 0 0</inkml:trace>
  <inkml:trace contextRef="#ctx0" brushRef="#br0" timeOffset="291">11212 3851 5734,'7'-20'0,"-5"13"0,13 12 0,-14 26 0,13 15 0,2 6 0,-10-7 0,1 3-534,4-2 0,4 2 0,-3-1 534,-2 11 0,-1-2 0,6 3 0,1 0 0,-6-1 0,-2-1 0,4 3 0,0-2 0,0-5 0,0-1 81,-3-3 1,0 0-82,3 0 0,0-2 0,5 15 0,-8-3 0,-2-48 0,-7-17 0,0-20 0,0-15 0,0-11 0,0-10 0,0 28 0,0 0 0</inkml:trace>
  <inkml:trace contextRef="#ctx0" brushRef="#br0" timeOffset="974">10964 4110 5734,'16'25'0,"-7"1"0,6 1 0,-6-7 0,8 5 0,-1-17 0,1 5 0,-1-13 0,1-9 0,-8-2 0,-1-10 0,-8 0 0,-15-13 0,-18 1 0,3 0 0,-8 14 0,21 14 0,1 5 0,6 5 0,3 10 0,7 2 0,0 4 0,0-6 0,7 0 0,3-9 0,6 4 0,-14-10 0,4 4 0,-14 2 0,8 4 0,0 1 0,8-1 0,-7 0 0,7 1 0</inkml:trace>
  <inkml:trace contextRef="#ctx0" brushRef="#br0" timeOffset="1557">11113 6838 5734,'9'20'0,"2"11"0,0 5 0,-5-2 0,-1 2-916,6 21 0,2 2 916,-1-7 0,0 0 0,-3 4 0,0 2 0,-1-3 0,0 0 0,0 1 0,-1 0 0,2 6 0,-1-2 0,-3-16 0,1-3 0,6 3 0,-2-4 0,-8-5 571,5-28-571,-7-46 0,0-23 0,0 13 0,0-4 0,0 4 0,0-1 0</inkml:trace>
  <inkml:trace contextRef="#ctx0" brushRef="#br0" timeOffset="1826">11294 6714 5734,'17'43'0,"7"-3"0,-6-14 0,13-5 0,-5-11 0,0-5 0,5-10 0,-13-1 0,6-13 0,-14-3 0,-3-9 0,-14 0 0,-3 0 0,-14 5 0,-1 0 0,-1 6 0,-5 8 0,12 3 0,-4 18 0,13 7 0,3 11 0,0 4 0,-3 0 0</inkml:trace>
  <inkml:trace contextRef="#ctx0" brushRef="#br0" timeOffset="2390">11592 6797 5734,'7'-6'0,"3"-3"0,6 8 0,-7-8 0,-1 3 0,-8-9 0,0-1 0,0-9 0,7-6 0,-5-6 0,20-5 0,-11-3 0,28 7 0,-12 14 0,2 3 0,34 2 0,-11 26 0,-1 9-186,-21 0 0,-3 6 186,1 16 0,0 9 0,-7-1-512,-8 1 0,-6 0 512,0-1 0,-1 4 0,-4-1 0,-7 2 0,-5 0 0,1-2 0,0 8 0,-2 0 0,-1-12 0,-2 1 0,1-2-198,0 6 0,0-5 198,-12 12 0,1 2 0,15-38 318,16-16-318,11-15 0,30-12 0,-4-9-536,-9 13 0,2 1 536,-1-1 0,3-1 0,6-2 0,5-1 0,-1 1-769,-7 4 0,-1 2 0,2 0 769,13-7 0,2 0 0,-3 1 0,9 0 0,-3 1-441,-2 1 1,-2 1 440,-7 2 0,-1 1 0,-3 2 0,-2 1 0,-6 1 0,0 1 54,3 0 1,-1 0-55,13-7 2286,2 3-2286,-29 8 2517,-17 10-2517,-18 8 0,-10 9 0,-5-1 0</inkml:trace>
  <inkml:trace contextRef="#ctx0" brushRef="#br0" timeOffset="3224">11807 9773 5734,'-42'0'0,"-6"5"0,13 1 0,2-1 0,2 5 0,12-9 0,3-1 0,9-6 0,21-18 0,12 1 0,16-8 0,15 10-214,-24 14 0,0 4 214,1 3 0,0 5 0,4 2 0,-2 6 0,-6 6 0,-1 4 0,1 3 0,-3 5 0,-8 4 0,-4 2 0,3 4 0,-4 1-1145,-11 4 1,-4 1 1144,1 2 0,-2 1 0,-8 1 0,-4 1-312,2-7 1,-2 2 0,-1-3 311,-6 5 0,-2-1-166,2 9 0,0-5 166,1-22 0,1-3 0,1 14 272,2-10-272,8-10 1987,16-11-1987,8-10 1206,24-10-1206,12-11 0,-16 4 0,1-2-218,4-1 1,1-2 217,7-6 0,1 0-587,4-1 0,1 0 587,3-1 0,-1-2 0,-5 1 0,-2 0 0,-1 4 0,-1 1 0,-13 3 0,-2 0 0,0 5 0,-2 1 0,11-19 0,-16 13 0,-18 4 0,-18 14 208,-14 10 0,-1 5 0,-8 6 0</inkml:trace>
  <inkml:trace contextRef="#ctx0" brushRef="#br0" timeOffset="3531">12965 9381 5734,'16'-52'0,"1"5"0,-1 10 0,1 7 0,-1 33 0,1 9 0,-1 39 0,-4-16 0,0 2-309,-3 6 1,1 4 308,2 2 0,2 4 0,-2-1-551,-1 6 1,-2 0 550,1-11 0,1 3 0,0-3 0,1 11 0,0-6-112,-3-16 0,0-3 112,-1 6 0,0-4 0,7-4 0,-13-10 0,-2-16 0,-17-10 133,-8-21 0,-8-6 0,0-9 0</inkml:trace>
  <inkml:trace contextRef="#ctx0" brushRef="#br0" timeOffset="3923">12270 9267 5734,'7'-6'0,"3"2"0,6 4 0,8 0 0,2 0 0,7-5 0,0-1 0,15-9 0,-19-1 0,2 0 0,-16-3 0,-13 7 0,5-3 0,-29 5 0,9 4 0,-33 11 0,19 6 0,-14 19 0,19 3 0,4 3 0,-2 15 0,7-14 0,4-1 0,9 0 0,7-5 0,-5-10 0,-2-1 0,-9-10 0</inkml:trace>
  <inkml:trace contextRef="#ctx0" brushRef="#br0" timeOffset="4469">12204 12440 5734,'-33'0'0,"7"-23"0,17-1 0,18-22 0,17 5 0,22-5-596,3 8 596,-20 18 0,4 4 0,16 4 0,1 8 0,-18 6 0,0 5 0,23 16 0,-6 9 0,-24-3 0,-8 5 0,-2 9 0,-3 5 0,-4-2 0,-4 1 0,-5-1-330,-3 20 0,-5-2 330,-4-21 0,-2-2 0,1 2 0,-2 0 0,-2-8 0,-1-1 0,4 0 0,1-2 0,-12 20 0,7-11 0,8-10 0,2-10 0,14-1 0,2-14 0,15 4 0,2-10 413,22-10-413,-4 4 0,-13-5 0,2-3 475,26-7-475,-23 6 0,1-1 0,-3-2 0,0 0 0,7 2 0,-1 0 0,-9 0 0,-1 1 0,2 0 0,0 0 0,18-11 0,-15 4 0,-12 2 0,-15 10 0</inkml:trace>
  <inkml:trace contextRef="#ctx0" brushRef="#br0" timeOffset="4717">12965 12057 5734,'-33'-16'0,"7"6"0,2 5 0,29 10 0,-1-4 0,35 4 0,-12-5 0,28-9 0,-25 2 0,1-17 0,-38 11 0,-12-7 0,-14 15 0,-7 0 0,-2 14 0,-1 3 0,3 8 0</inkml:trace>
  <inkml:trace contextRef="#ctx0" brushRef="#br0" timeOffset="5207">13428 11861 5734,'0'-21'0,"0"1"0,0 17 0,0 1 0,0 3 0,0-8 0,7-27 0,2 10 0,15-6 0,2 20 0,7 14 0,0 22 0,-7 16 0,-9-10 0,-3 3-291,-7 3 1,-3 2 290,4 3 0,-1 2-366,-6 1 0,-2 1 366,-2 2 0,-2 0 0,1-4 0,-1-1 0,-3 0 0,0 0-233,-1 7 0,1-2 233,-9 15 0,9-19 0,7-7 0,16-24 508,13-2-508,21-42 0,-17 13 0,0-3-27,2-5 1,0-1 26,10-3 0,2 0 0,0-2 0,0 0-243,4 0 1,0 0 242,-5 3 0,1-1 0,-6 5 0,1 0 0,-2 2 0,-1 0 0,-1 2 0,12-3 0,-4 3 0,-3 5 0,-16 14 0,-11 2 0</inkml:trace>
  <inkml:trace contextRef="#ctx0" brushRef="#br0" timeOffset="6215">12882 15024 5734,'-7'35'0,"-3"-3"0,1 4 0,2-10 0,22-19 0,3-14 0,15-28 0,7-17-462,-19 20 0,1-4 462,5-7 0,3-1 0,2 0 0,2-1 0,-2-4 0,4 0 0,-2 13 0,5 1 0,-2 4 0,0-2 0,1 7-194,23 4 1,-4 16 193,-9 39 0,-22-2 0,-6 6 0,-17 3 0,-6 2-356,0 7 1,-4 0 355,-4-2 0,-1 1 0,-1 4 0,0-2 0,-3-7 0,-1-2-139,-3-4 0,-1-1 139,-14 20 722,-12-10-722,19-23 376,4-14-376,17-21 782,14-17-782,10-4 0,16-8 0,16 0 0,-3 18 0,4 4-242,-10 6 1,3 3 241,16 2 0,1 7 0,-16 9 0,-3 5 0,-3 3 0,-1 5 0,-2 4 0,-6 6-166,-8 2 1,-7 6 165,-5 3 0,-3 5 0,-4-1 0,-8 9 0,-5 0-348,0-5 1,-3 2 0,-3-5 347,-11 2 0,-3-4 0,-2 0 0,0-2 0,4-6 0,-1-2-124,1-5 0,1-3 124,-14 19 683,-6-15-683,35-33 374,0-7-374,30-31 0,5 4 0,2-2 0,0-17 0,-1 13 0,0 0 0</inkml:trace>
  <inkml:trace contextRef="#ctx0" brushRef="#br0" timeOffset="6503">13940 14517 5734,'-7'-36'0,"5"9"0,2 17 0,17 16 0,8 10 0,8 0 0,8-6 0,-6-5 0,5-10 0,-14-1 0,-2-9 0,-15-1 0,-2-4 0,-14-1 0,-2 0 0,-22 1 0,3 8 0,-5 8 0,9 14 0,7 11 0,1 10 0,-1 10 0,1 6 0</inkml:trace>
  <inkml:trace contextRef="#ctx0" brushRef="#br0" timeOffset="6783">14552 14197 5734,'0'-59'0,"0"4"0,7 23 0,3 30 0,14 20 0,1 38 0,-6-23 0,3 2-428,-2 4 0,2 5 1,0-3 427,6 6 0,-1 0 0,-5-5 0,-1 3 0,0-3-310,8 8 0,-2-4 310,-13-9 0,1-1-65,8 8 0,0-4 65,-5-6 0,-1 4 0,-10-17 1175,-7 0-1175,0 5 0,-7-6 0,-2 1 0</inkml:trace>
  <inkml:trace contextRef="#ctx0" brushRef="#br0" timeOffset="8215">14089 16688 5734,'-48'9'0,"12"-7"0,-5 7 0,25-13 0,16-2 0,9-13 0,15-3 0,9-19 0,9-6-1049,-14 21 0,1 0 1049,0-5 0,1 1 0,6 3 0,1 1-207,-3-1 0,0 2 207,3 5 0,0 3 0,-4 5 0,0 4 0,18 8 0,-3 25 0,-22 18 0,-16-12 0,-4 4 0,-3 1 0,-6 2 0,-10 21 0,-5 1 0,8-18 0,-2-1 0,-10 12 0,-2-3 0,-2 11 0,1-27 0,15-14 0,20-27 0,15-11 0,5-3 0,18-9 785,-10 7 0,3 1-785,17 5 0,-25 8 0,1 4 0,24 15 0,-1 10 0,-23 3 0,-3 5 0,7 22 0,-13-18 0,-4 2 375,-12 31-375,-9-14 0,-16 4 0,-3-20 0,-12-8 0,5-6 0,1-11 0,1-10 0,7-10 0,8-16 0,2-6 0</inkml:trace>
  <inkml:trace contextRef="#ctx0" brushRef="#br0" timeOffset="8470">14949 16192 5734,'-17'-33'0,"8"4"0,17 31 0,10-3 0,37 29 0,-9-20 0,4 6 0,-34-23 0,-25 2 0,-9-8 0,-21 0 0,11 4 0,-12-4 0,-8 9 0,19 11 0,-2 2 0,23 12 0,8-3 0</inkml:trace>
  <inkml:trace contextRef="#ctx0" brushRef="#br0" timeOffset="8953">15247 15975 5734,'14'-11'0,"-3"5"0,6 6 0,-10 11 0,-7 0 0,0 4 0,0-4 0,-7-6 0,-2-18 0,7-10 0,4-19 0,22-4 0,1 4 0,16 0 0,1 16 0,-11 14 0,2 5 0,21 10 0,-16 13 0,-5 12 0,-21 12 0,-8 10 0,10 0 0,16-7 0,10-1 0,4-1 0,-4-4 0,-6-2 0,-2-4 0,7-7-187,8-6 1,9-4 0,0-8 0,-6-10 186,-3-17 0,-6-12 0,-2 3 0,8 2 0,-4 4 0,-9 6 0,-6 8 0,-7 13 0,1 4 0,-22 23 0,0 2 0</inkml:trace>
  <inkml:trace contextRef="#ctx0" brushRef="#br0" timeOffset="10415">17826 16295 5734,'-24'-16'0,"6"15"0,-13 12 0,12 29 0,-4 22-2267,13-21 0,3 2 2267,1 8 0,3 2 0,2 1 0,2 1 209,1 0 0,5-1-209,7-4 0,3-1 0,-1-4 0,3-3 0,4-6 0,4-4 307,0-7 1,3-3-308,2-7 0,2-5 0,-1-9 0,2-7 0,6-4 0,-1-6-775,-5-10 0,-2-4 775,4-5 0,-1-4 0,-5-4 0,-3-2 607,1-4 1,-1-4-608,-8 4 0,0-3 0,-3 2 0,2-10 0,-1 0-424,-2 11 0,1-1 0,-4 4 424,-8 0 0,1 5 0,5 6 0,0 2 171,-2-23-171,7 14 0,-6 11 1585,4 15-1585,-5 16 588,15 39-588,-5 12 0,-7-8 0,0 4 766,-1 4 0,1 2-766,5 8 0,0 3-439,-6-17 1,0 2 0,1 4 438,3 3 0,1 4 0,1 1 0,-2-4-438,0 5 0,0-3 1,1 5 437,-1-7 0,1 5 0,1 2 0,-1-3 0,-1-6 0,1 2 0,-2-6 0,2 2 0,2 9 0,1 2 0,-1-7 0,-1-3 0,-1-5 0,1-9 0,-1-2 0,-2-4 0,-2-2 0,4 15 0,-1-11 0,-6-20 873,0-11-873,-1-20 0,-8-12 0,0-19 0,0-6 0</inkml:trace>
  <inkml:trace contextRef="#ctx0" brushRef="#br0" timeOffset="10764">19381 16295 5734,'-33'-31'0,"0"9"0,0 7 0,7 11 0,2 8 0,15 7 0,9 0 0,16 9 0,32-14 0,-2 4 0,18-20 0,-21 4 0,-3-19 0,-22 8 0,-3-13 0,-22 4 0,-3-5 0,-13 0 0,-3 5 0,-7 5 0,-8 10 0,6 7 0,-5 13 0,7 3 0,7 13 0,2 1 0,8 5 0,7 0 0,1 0 0,16 0 0,1-4 0,7-7 0,1-5 0</inkml:trace>
  <inkml:trace contextRef="#ctx0" brushRef="#br0" timeOffset="11065">19662 15840 5734,'0'-31'0,"7"19"0,2 17 0,7 25 0,0 9 0,-2-5 0,-1 2-399,4 19 0,-1 5 399,-2-15 0,-1 1 0,-1-1-410,-2 9 1,0 1 409,0-9 0,1 2 0,-1-3 0,-1 1 0,-1-4 0,0-5 0,0 0-1,2 28 1,4-22 0,-12-3 0,5-14 0,1-5 540,-14-43-540,4 5 0,-7-33 0,2 19 0</inkml:trace>
  <inkml:trace contextRef="#ctx0" brushRef="#br0" timeOffset="11873">21762 16357 5734,'-24'-12'0,"-2"31"0,8 11 0,8 1 0,5 3 0,13 29-366,-1-24 1,2-1 365,3-3 0,2-1 0,5 1 0,2-3 0,3-5 0,2-3 0,25 9 0,-19-21 0,1-5 0,18-11 0,6-13 0,-7-14-4,-8-10 4,-9-6 0,-9-9 0,-15-2 0,6 1 0,-13 5 0,5 6 0,-7 14 0,0 7 0,7 28 0,3 24 0,6 30 0,-7-19 0,-1 2-40,0 7 0,0 4 40,0-3 0,0 4 0,0-2 0,1 10 0,0 1 0,-1-1 0,0 4 0,0-7 0,1-9 0,-1-4 0,-4 10 0,1-4 0,10 1 0,-13-9 0,5-11 180,-7-11-180,7-9 0,2-16 0,8-7 0</inkml:trace>
  <inkml:trace contextRef="#ctx0" brushRef="#br0" timeOffset="12154">22721 16068 5734,'-33'4'0,"0"29"0,15-6 0,3 27 0,37-17 0,-2-5 0,21-12 0,14-24 0,-17-13 0,3-14 0,-27-5 0,-14 4 0,-7-8 0,-2 8 0,-15-4 0,-2 9 0,-22 7 0,19 9 0,-10 7 0,23 13 0,7 3 0,1 8 0</inkml:trace>
  <inkml:trace contextRef="#ctx0" brushRef="#br0" timeOffset="12626">23184 15995 5734,'17'-11'0,"-8"-3"0,-9 13 0,-9-4 0,-8 5 0,1 0 0,-8-9 0,5 2 0,3-17 0,16 2 0,31-23 0,6 16 0,-9 8 0,1 3 0,13 6 0,6 12 0,-6 16 0,-7 15 0,4 15 0,-28 16 0,-13-2 0,-4 4-415,-2-13 0,-4 3 415,-6 5 0,-5 5 0,2-6 0,2-7 0,-1-3 0,0-3 0,-3 1 0,3-5 0,-7 15 0,3-6 0,31-36 0,19-14 0,31-10 0,-20 1 0,1-3-1182,7 0 1,2-2 1181,9-1 0,2-1 0,0-2 0,2 0 0,-17 7 0,1 1 0,1-1 0,1 1 0,1-1 0,0 1 0,0 1 0,0 1 0,0 0-119,0 1 0,1 0 1,-1 0 118,20-1 0,-2 0 0,-6 0 0,-2 1 0,-7 4 0,-1 1-86,-6-1 1,-3 1 85,18 7 0,-17 5 0,-25 6 0,-8 5 0</inkml:trace>
  <inkml:trace contextRef="#ctx0" brushRef="#br0" timeOffset="18965">17264 17235 5734,'-35'0'0,"0"0"0,-13-9 0,63-2 0,37-19 0,-3 14 0,8 0-1418,-6 1 1,4-1 0,3 1 1417,-4 2 0,3-1 0,2 2 0,2-1-282,-2 2 0,3 0 1,1 1-1,1-1 0,2 1 282,-12 2 0,1 1 0,2-1 0,-1 0 0,2 1 0,0 0 0,1 1-10,-3 0 1,1 0 0,1 1 0,-1 0 0,2 0 0,0 0 0,0 0 0,1 0 9,4 0 0,2 0 0,-1 1 0,1-1 0,1 1 0,0-1 0,0 1 0,0 1 0,-4 0 0,0 0 0,0 0 0,0 1 0,1 0 0,0 0 0,-1 0 0,2-1 0,-1 1 0,1-1 0,1 0 0,1 1 0,-1-1 0,1 0 0,-1 0 0,1 0 0,-1 1 0,1 0 0,-7 0 0,1 1 0,-1 0 0,1 0 0,-1 0 0,1 0 0,-1 0 0,1 0 0,-1 0 0,0-1 0,6 1 0,-1-1 0,0-1 0,-1 1 0,1 0 0,1 0 0,0-1 0,3 1 0,1 0 0,-12 0 0,2 0 0,2 0 0,1 0 0,1 0 0,0 0 0,0 0 0,1 0 0,-2 1 0,0-1 0,-1 0 0,-2 0 0,-2 0 0,12-1 0,-4 1 0,0-1 0,-2 1 0,-1-1 0,1 1 0,0-1 0,2 0 0,1 1 0,-4-1 0,3 0 0,0 0 0,2 1 0,0-1 0,0 0 0,-1 0 0,-1 0 0,-2 1 0,-3-1 0,-3 1 0,7-1 0,-3 1 0,-2 0 0,-2 0 0,-2-1 0,0 1 0,0 0 0,3-1 0,-1-1 0,-1 1 0,0-1 0,-2 1 0,-1 0 0,4 0 0,0 1 0,-2 0 0,-1 0 0,-3 0 0,3-1 0,-2 0 0,-2 1 0,-2-1 0,8 0 0,-3 0 0,-1 0 0,29-3 0,-34 2 0,-64 6 0,3-4 0,-26 6 0,-18 6 0,2 0 0,-4-2 0,0 1 0,12-1 0,-3 1 0,0-1 0,0-1 0,0 0 0,0 0 0</inkml:trace>
  <inkml:trace contextRef="#ctx0" brushRef="#br0" timeOffset="19202">22738 15613 5734,'-33'-37'0,"-1"0"0,2 4 0,-2 4 0,-1 8 0,-3 6-837,-6 4 0,-2 7 837,-6 8 0,-5 11 0,5 6 0,-6 8 0,-2 4 0,3 0-608,5-3 0,3 0 0,-3 4 0,-5 4 608,13-7 0,-4 3 0,-2 3 0,-3 2 0,-2 1 0,0 2 0,0 0 0,0-1 0,2 0-148,3-3 1,0 1 0,0 0 0,0 0 0,-1 1 0,1 0 0,-1 0 0,1 0 0,-1 0 0,0 0 147,-1 1 0,0 0 0,0 0 0,0 1 0,0-1 0,0 1 0,0-1 0,-1 1 0,1-1 0,-1 0-15,5-3 1,-2 1 0,1 0-1,-1-1 1,0 1 0,0 0 0,1-1-1,0-1 1,2 0 0,1-2 0,1 0 14,-9 8 0,1-2 0,2-1 0,1-1 0,1-1 0,-1 1 0,-1 0 0,0 0 0,-2-1 0,1 1 0,0-1 0,0 0 0,1 0 0,0 1 0,4-2 0,0 0 0,0 0 0,1-1 0,0 1 0,0 0 0,0 0 0,0-1 0,1 0 0,-1 0 0,0 0 0,1 0 0,-1 1 0,0-1 0</inkml:trace>
  <inkml:trace contextRef="#ctx0" brushRef="#br0" timeOffset="22395">14006 9153 5734,'-16'0'0,"-1"0"0,15-4 0,26-2 0,35-14 0,-15 10 0,4-1-1418,-4-3 1,2-2 0,2 1 1417,3-1 0,2 1 0,3-2 0,-5 0 0,2-1 0,1 0 0,1-1-329,2 0 1,0 0 0,2-1-1,1 0 329,-6 3 0,2 0 0,0-1 0,1 0 0,-1 0-34,1-1 0,0-1 1,-1 0-1,1 0 1,1 1 33,3 0 0,0 1 0,1 0 0,2-1 0,1-1 0,-11 2 0,3-1 0,1-1 0,1 0 0,-2 0 0,-1 1 0,-2 1 0,4-1 0,-3 2 0,-1 0 0,0 0 0,2-2 0,-3 1 0,2-1 0,0-1 0,-1 0 0,-3 1 0,-5 3 0,9-3 0,-7 2 0,-2 0 0,14-7 0,-4 2 0,-13 6 0,-3 1 0,-7 2 0,-2 1 0,4-4 0,-4-4 1757,-14 9-1757,-1 0 679,1 2 1,-8 3 0,-2-4-1</inkml:trace>
  <inkml:trace contextRef="#ctx0" brushRef="#br0" timeOffset="23245">18620 7169 5734,'22'-15'0,"6"3"0,14-7 0,-7 5 0,0-2 0,13-13-950,-12 7 1,-1 0 949,7-6 0,-1-6 439,-15 12-439,-3-17 0,-13 15 0,-3-6 0,-7 10 0,0 9 1460,0 5-1460,7 16 0,-5 12 0,13 14 0,-6 14 0,6-2 0,1 4 0,-5-5 0,-1 3-407,0-6 0,1 2 0,-1-1 407,-1 13 0,-2-2 0,2 1 0,-1 1 0,1-1 0,-2-1 0,-2-1 0,0-2 0,-1-3 0,-1-1-247,-2-4 1,-2-1 246,-2-3 0,-1-1 0,0-5 0,-2-2 0,-18 24-93,-1-6 93,-8-19 0,0-2 0,0-19 0,-1-2 0,1-9 0,8-4 1141,-7-2-1141,14-4 555,2-5-555,1 8 111,13-7-111,-5 8 0,7-4 0,0 0 0,7 4 0,2 1 0,8 5 0</inkml:trace>
  <inkml:trace contextRef="#ctx0" brushRef="#br0" timeOffset="23859">19563 6869 5734,'-8'-17'0,"-1"3"0,-7 19 0,-1 5 0,0 11 0,1 10 0,-1 10 0,8 11 0,2 5 0,7 5 0,6-19 0,3-1 0,2 17 0,-1-21 0,3-3 0,19 7 0,-12-19 0,19-5 0,-14-46 0,1 3 0,-2-30 0,-15 3 0,-2 4 0,-14-7 0,-2 8 0,-8 0 0,-14-8 0,4 20 0,-7-4 0,11 28 0,21 34 0,4-2 0,14 29 0,8-15 0,2-2 0,-3-8 0,1-1 0,13 6 0,11 9 0,-22-23 0,-2-1 0,-8-9 0,1 3 0,-8-13 0,-2 3 0</inkml:trace>
  <inkml:trace contextRef="#ctx0" brushRef="#br0" timeOffset="24243">19778 6900 5734,'0'-53'0,"7"21"0,9 14 0,3 22 0,27 30 0,-9-3 0,-3 6 0,3 4 0,-6-8 0,-1-1 0,0 1 0,-1-1 0,-8-4 0,-2-2 0,5-5 0,-8-1 0,1-14 0,-8 3 0,-1-17 0,-8-4 0,0-42 0,0 18 0,0-2 0,0-2 0,0-2 0,0-11 0,0 3 0,0-3 0,0-10 0,0 32 0,0 4 0,0 7 0,0 5 0,0 4 0,7 10 0,2 2 0</inkml:trace>
  <inkml:trace contextRef="#ctx0" brushRef="#br0" timeOffset="24714">20604 6507 5734,'-7'-2'0,"-2"9"0,-8 24 0,1 15 0,-1 7-1887,8 9 1887,2 0 0,14-5 218,-2-23 0,7-2-218,17-7 0,4-6 0,9 8 0,-6-21 0,-2-10 0,-1-26 0,-7-6 0,-2-12 0,-8-12-1337,-6 1 1337,-10-8 0,-10 10 449,-7 19 0,-4 1-449,-9-5 0,8 15 0,-3 6 0,-16 15 0,6 12 0,10 37 0,10-6 0,18-4 0,9 3 0,5 3 0,6-2 442,2-8 0,3 0-442,8 12 0,2-4 0,-2-14 0,1-3 0,1 1 0,0-1 0,-2-3 0,3-3 0,13-2 0,-1-3 0,-18-3 0,0-2 183,7-1 1,-1-1-184,16-2 0,-48 4 0,4 2 0</inkml:trace>
  <inkml:trace contextRef="#ctx0" brushRef="#br0" timeOffset="30143">15296 11592 5734,'-9'-4'0,"9"3"0,9-9 0,8 5 0,43-19 0,-29 12 0,3 1-819,22-8 0,9-3 819,-16 7 0,5-1 0,2-1 0,-2 1-505,-6 2 0,-1 0 1,1 0-1,2-1 505,2 0 0,2-1 0,2 0 0,0-1 0,0 0 0,2-1 0,1-1 0,0-1 0,-2 1 0,-2 1 0,0 1 0,-3 2 0,-1-1 0,3-1 0,-4-1 0,1-1 0,1-1 0,0 1 0,-4 2-111,17-5 0,-3 2 0,-3 0 111,-11 0 0,-1 0 0,-1 1 0,2 1 0,0 1 0,-6 0 0,-6 1 0,-6 1 0,9 1 0,-23 9 873,-7 0-873,-9 18 650,-9 0 0,-15 27 0,-1 2 0</inkml:trace>
  <inkml:trace contextRef="#ctx0" brushRef="#br0" timeOffset="31743">15495 13845 5734,'-17'6'0,"8"-6"0,16-15 0,26-11 0,1 4 0,8-4 0,0 0-875,-1 4 1,0-1 0,4-1 874,0-1 0,5-2 0,0 0 0,-1 1-361,-1 3 1,-1 1 0,0 1 0,1-2 360,1-1 0,1 0 0,0-1 0,1 1 0,2 0 0,1 1 0,0 0 0,0-1 0,-2-2 0,0 0 0,0 0 0,0 1 0,-2 2 0,-1 1 0,1 0 0,-1 0 0,-1 0 0,0 0 0,-1 0 0,-1 1 0,9-4 0,-2 1 0,-1 0-265,-2 3 0,0 1 0,-3-1 265,9-7 0,-3 0 0,-7 6 0,-2 1 0,-10 3 0,-2 1 0,17-4 0,-8 2 1337,-16 7-1337,-1 2 551,-14 10 0,-3-4 1,-7 3-1</inkml:trace>
  <inkml:trace contextRef="#ctx0" brushRef="#br0" timeOffset="32784">19496 9794 5734,'0'-40'0,"0"11"0,0-1 0,0 34 0,15 41 0,-4 12-493,4-13 1,1 3 492,-7-6 0,1 0 0,5-1 0,1 0 0,-6 1 0,-2-1 22,4-5 1,0-2-23,5 24 0,-1-11 0,1-15 0,-8-6 0,-2-8 0,-7-16 732,-14-50-732,3 0 0,-4 5 0,-1-1-898,6 8 1,1 1 897,-3-3 0,0 0 0,4 0 0,0 0-96,-1 2 1,1 2 95,-1-27 0,2 10 0,7 6 0,7 9 0,2 2 0,22 17 0,-10 5 1957,17 13-1957,-19 9 237,4 12-237,-13 6 0,-3 9 0,-22 8 0,4-4 0,-13 5 0,-14 9 0,8-18 0,-10 9 0,9-20 0,12-13 0,10-3 0,11-18 0,15-3 0</inkml:trace>
  <inkml:trace contextRef="#ctx0" brushRef="#br0" timeOffset="33176">19778 9794 5734,'33'9'0,"0"3"0,-8 8 0,7 6 0,-7-5 0,9 5 0,-1-10 0,7-6 0,-12-5 0,3-10 0,-7-19 0,-6-5 0,6-17 0,-8 0 0,-6 4 0,-3 1 0,-7-4 0,0 16 0,0 13 0,0 51 0,0 16 0,0-9 0,0 2-947,4-5 1,-1 0 946,-2 3 0,0-1 0,3-2 0,0 0 0,0 12 0,-1-2 0,-3-14 0,2-1 0,5 5 0,0-3 0,-5 4 0,6-18 0,-8 2 0,0-27 0,0 1 0</inkml:trace>
  <inkml:trace contextRef="#ctx0" brushRef="#br0" timeOffset="33430">20307 9329 5734,'0'-45'0,"7"16"0,2 40 0,15 20 0,-5 20 0,-4-16 0,1 3-504,-7 3 1,0 2 503,6 4 0,1 3 0,-4-5 0,-1 1 0,-1-1 0,4 4 0,0 1 0,2 12 0,-1-2 0,-2-19 0,-2-5 242,0 15-242,11 6 0,-20-61 0,5 4 0,-7-36 0</inkml:trace>
  <inkml:trace contextRef="#ctx0" brushRef="#br0" timeOffset="33651">20290 9701 5734,'8'-6'0,"15"-7"0,27-4 0,3-14 0,4 8 0,-24-5 0,-9 16 0,-7-7 0,-8 7 0,6-3 0,-13 5 0,5 0 0</inkml:trace>
  <inkml:trace contextRef="#ctx0" brushRef="#br0" timeOffset="34385">20604 9370 5734,'0'-20'0,"0"-6"0,0 9 0,0-2 0,8 13 0,1 10 0,8 13 0,2 26 0,0 9 0,-7-19 0,-2 0-107,6 25 1,-1 3 106,-2-14 0,-4-5 0,-5 12 0,7-18 0,0-4 0,-9-6 0,13-5 0,-6-15 0,0-12 0,6-19 0,-6-7 0,0-10 0,6-4 0,-6 4 0,0-4 213,6 0-213,-13 13 0,12 3 0,-12 29 0,13 17 0,-6 11 0,8 9 0,7 9 0,-6-15 0,6 4 0,-8-14 0,1-13 0,-1 2 0,8-14 0,-5-5 0,12-6 0,-13-14 0,6 2 0,-7-12 0,-8 3 0,-2-4 0,-7 4 0,0 6 0,0 6 0,0 9 0,0-4 0,0 18 0,0 17 0,0 9 0,0 35 0,8-24 0,1 10 0,7-20 0,8-9 0,-5-5 0,12-7 0,-13-8 0,6-2 0,-7-14 0,-1-1 0,-7-10 0,-1 0 0,-16 0 0,-1 4 0,-15-12 0,-1 15 0,-9-6 0,9 15 0,-6 5 0,12 4 0,-5 2 0,0 4 0,6 0 0,-6 4 0,15 2 0,2 4 0,7 1 0</inkml:trace>
  <inkml:trace contextRef="#ctx0" brushRef="#br0" timeOffset="34882">21266 9288 5734,'26'-12'0,"-3"3"0,1 14 0,-5 5 0,5 6 0,0 9 0,-6 2 0,6 17 0,-8-14 0,-6 9 0,-3-32 0,-7-13 0,0-15 0,0-15 0,0 4 0,0-13 0,7 12 0,2-7 0,1 9 0,4 9 0,-5-2 0,8 17 0,0-2 0,6 18 0,11 16 0,0 8 0,-1 18-265,-1-4 265,-7 5 0,-12-17 0,0 0 0,11 12 0,-7 16 0,-23-54 0,-5-2 0,-22-37 0,0 3 0,0-9 0</inkml:trace>
  <inkml:trace contextRef="#ctx0" brushRef="#br0" timeOffset="36953">23432 5660 5734,'0'-10'0,"-7"4"0,-2 1 0,-8 14 0,1 12 0,-8 16 0,5 19 0,3-5 0,1 3-503,9-11 1,1 1 502,-5 13 0,5 1 0,14-11 0,4-4 0,-1-10 1,4-4-1,6 2 0,6-6 0,10-14 0,3-7 0,16-10 0,-17-5 0,-1-3 0,3-19 0,-16-5 0,-4-6 0,-11 12 0,-2-2 0,1-16 0,-6 0 0,-6 15 0,-5 3 0,-4-2 0,-2 1 0,-12-24 0,3 28 0,-4 1 0,-10-4 0,-2 3 0,7 10 0,-2 3 0,-10-6 0,0 6 0,-23 15 0,12 11 0,7 17 0,38 5 0,8 4 0,3 18 0,11-12 0,5 0 0,0-13 0,-1 0 0</inkml:trace>
  <inkml:trace contextRef="#ctx0" brushRef="#br0" timeOffset="37326">24061 5443 5734,'-8'-37'0,"-8"6"0,-3 10 0,-12 11 0,5 19 0,-7 13 0,0 24 0,7 11-270,13-23 0,3 0 270,3 4 0,4 1 0,5 0 0,4 0 0,1 1 0,4-2 0,8-3 0,3-2 0,-3-3 0,4-4 0,7-3 0,4-4 0,-1-2 0,2-3 0,2-6 0,1-5 0,14-7 0,-1-7 0,-17-1 0,-2-4 0,11-7 0,-7-5-226,-10-28 226,-11-7 0,-20 27 0,-5-1-216,-1 1 0,-4 0 216,-7 1 0,-5 2 0,-1 1 0,-3 2 0,-1 5 0,-2 3 0,1 3 0,0 2 0,0 6 0,0 2 0,-26-2 0,-5 11 0,12 15-85,2 12 85,10 5 0,7 8 0,15 2 0,3 5 0</inkml:trace>
  <inkml:trace contextRef="#ctx0" brushRef="#br0" timeOffset="37894">24573 5071 5734,'9'-53'0,"6"7"0,-13 10 0,5 15 0,1 6 0,8 51 0,10 7 0,-6 4 0,0 6-579,-2-6 0,-1 1 579,7 10 0,0 2 0,-3 0 0,0 0 0,0 2 0,0 0 0,4-4 0,-2-1 0,-5-2 0,-1-2 0,4-8 0,-1-2 0,-7-6 0,-1-2 0,12 22 0,-7-16 0,-8-10 0,-2-19 0,-14-14 0,-2-27 0,-23-23-416,19 17 1,-1-4 415,-9-10 0,-2-4-969,4-1 0,0-2 969,5 14 0,-1-2 0,0 1 0,1 1 0,-1 1 0,1-1-147,-1 1 1,1 0 0,-1-1 146,-2-5 0,-1-2 0,2 4 0,-1-4 0,1 1 0,0-4 0,5 1-14,20-14 14,12 29 0,16 17 0,7 9 0,17 21 144,-15 0 0,0 4-144,-14 2 0,-3 3 0,15 21 0,-9 5 0,-16 1 2900,-17 0-2900,-9 4 0,-23-9 0,-2 0 0,-16-7 0,-7-4 0,17-10 0,-1-2 211,9-6 1,0-1-212,-5 5 0,2-1 23,-5-5-23,7 0 116,7-7 1,17-4 0,11 0 0</inkml:trace>
  <inkml:trace contextRef="#ctx0" brushRef="#br0" timeOffset="38224">25268 5247 5734,'-9'-15'0,"1"3"0,16-12 0,8 7 0,17-8 0,17-1 0,-18 11 0,2-1-290,7 0 1,1 0 289,-4-2 0,1 0 0,5 3 0,0-1 0,17-10 0,-29 13 0,0 1 0,10-4 0,-1 1 0,-16 0 0,-1 8 0,-15-7 0,-1 8 0,-8-4 144,0 0 1,0-5 0,0-1 0</inkml:trace>
  <inkml:trace contextRef="#ctx0" brushRef="#br0" timeOffset="38521">26045 4420 5734,'9'-31'0,"-2"4"0,-7 2 0,8 14 0,1 11 0,8 16 0,6 15 0,3 15 0,-2-3 0,0 3-367,-6-8 0,1 0 367,4 12 0,1 4 0,-5-11 0,0 1 0,-1-3 0,-3-2 0,1-1 0,12 17 0,-3-3 0,-14-12 0,11-14 0,-13-1 0,1-8 0,4-7 0,-12-15 0,5-6 0,-14-14 0,-2-2 0</inkml:trace>
  <inkml:trace contextRef="#ctx0" brushRef="#br0" timeOffset="39327">24325 7851 5734,'-16'-26'0,"-1"0"0,1 10 0,6 1 0,-4 10 0,4 14 0,1 13 0,-13 24 0,11 16-488,3-9 1,0 4 487,3-14 0,2 1 0,4 13 0,6 0-255,6-14 1,5-5 254,2-8 0,4-3-124,7-2 0,4-6 124,-2-9 0,0-6 0,0-6 0,0-5 0,1-1 0,-1-5 0,9-12 0,-4-9 0,-10-10 0,-8-7 0,-3-13 0,-10-3-379,-13 12 1,-8 1 378,-8 0 0,-6 5 0,1 20 0,-3 5 0,-21-17 0,-6 16 0,0 14 772,13 7-772,-11 13 0,20 7 0,-6 20 0,16 1 0,1 14 0,15-4 0,1 5 0</inkml:trace>
  <inkml:trace contextRef="#ctx0" brushRef="#br0" timeOffset="39692">25102 7407 5734,'0'-31'0,"0"9"0,-7 7 0,-2 19 0,-8 17 0,1 20 0,-1 17 0,11-9 0,3 2 0,5-13 0,3 0-302,2 12 0,5-2 302,5-17 0,6-4 0,8 3 0,2-4 0,23 3 0,-20-15 0,-1-5 147,8-14-147,-3-33 0,-22 1 0,-8 4 0,-5-4 0,-20-20 0,-3 12 0,-4 0-277,0 12 0,-2 2 277,-11-9 0,-2 5 0,-14 4 0,-13 17 0,5 9 0,-7 5 0,32 8 0,1 2 0,-11 9 0,6 16 0</inkml:trace>
  <inkml:trace contextRef="#ctx0" brushRef="#br0" timeOffset="40217">25516 7365 5734,'16'-47'0,"1"1"0,14 19 0,-3 26 0,3 27 0,0 12 0,-7-3 0,-2 6-1418,4 10 1,2 9 0,-3-5 1417,-1-2 0,-2 0 0,-3-6 0,0 3 0,-2-4 280,0-2 0,-1-4-280,-3-3 0,0-1 0,11 24 0,-8-17 0,-7-12 0,-23-44 0,-6-12 0,-3-6 0,-2-8-333,5-2 0,2-6 0,-1 2 333,-8-13 0,1-1 0,6 5 0,0-4 0,3 4 0,-1-4 0,3 3 0,1 2 0,4 2 0,4 6 0,2 2 0,3 5 0,2 3 2748,16-21-2748,19 37 0,5 11 0,12 21 0,-11-3 0,-5 7 0,-13 38 0,-24-18 0,-9 3 380,-15-8-380,-1 4 0,-9-10 0,1-1 0,0-9 1563,8-5-1563,8-2 0,2-8 0,21 4 0,-4-5 0</inkml:trace>
  <inkml:trace contextRef="#ctx0" brushRef="#br0" timeOffset="40510">26442 7190 5734,'-9'-33'0,"1"8"0,23 6 0,3 3 0,30-5 0,4-4-1655,-20 14 0,2 0 1655,-2-2 0,2 1 458,10-1 0,0 0-458,-8 2 0,0 0 0,2 1 0,-3 0 0,-2-5 0,-11 9 0,-27-3 0,3 3 0</inkml:trace>
  <inkml:trace contextRef="#ctx0" brushRef="#br0" timeOffset="41228">27021 6642 5734,'0'-11'0,"7"1"0,2 4 0,15 16 0,-6 2 0,6 18 0,-7-8 0,-1 8 0,1-8 0,-1 7 0,-6-11 0,4 6 0,-12-13 0,5 4 0,-7-14 0,-14-16 0,3-8 0,-6-17 0,3 8 0,8-4 0,2 0 0,-5-4 0,10 0 0,5 3 0,13 8 0,7-6 0,27 15 0,-15 8 0,27 17 0,-16 12-1661,1 23 1661,-24-17 0,-2 1 0,-6 6 0,-1 2-202,-1 4 0,-1 1 202,-6 3 0,-2 2 0,-1 2 0,-3 1-287,-1 4 1,-4-1 286,-1-3 0,-3 0 0,-2 1 0,0 0-156,3 1 1,1-2 155,-4 17 1412,8-4-1412,15-42 0,3-11 0,23-20 0,8-16 0,-20 11 0,1-2-143,6-6 1,2-1 142,2 1 0,2-1 0,3-2 0,2 0-195,6-1 1,1 2 194,-4 3 0,1 1 0,6-2 0,0 1 0,-7 5 0,1 1 0,1 1 0,2-1 0,-11 4 0,1 0 0,-2 2 0,8-1 0,-1 2 0,9-4 0,-4 1 71,-19 9 1,-4 1-72,26-3 0,-14 0 0,-10 4 0,-2 1 0,-20 10 694,4 5-694,-23 2 0,-8 12 0,-10-2 0</inkml:trace>
  <inkml:trace contextRef="#ctx0" brushRef="#br0" timeOffset="43922">23978 9246 5734,'-17'-4'0,"1"-2"0,7-4 0,16-5 0,19-1 0,6 1 0,7 0-2126,13-3 0,5-1 2126,-8 1 0,4-1 0,3 0 0,-6 2 0,3 1 0,2-1 0,0-1-353,4-2 1,1 0 0,1-1 0,1-1 352,-5 3 0,2 0 0,1 0 0,0-1 0,0 0-13,-7 2 1,0 0 0,1 0 0,0 0 0,1-1 0,0 1 12,3-2 0,1 1 0,1-1 0,-1 0 0,1 0 0,0-1 0,1 0 0,0-1 0,-1-1 0,1 1 0,1-1 0,-1 1 0,1 0 0,0 1 0,0-1 0,0 0 0,0 0 0,-1 0 0,-2-1 0,-1 0 0,1 0 0,-1 0 0,-1-1 0,1 1 0,-2 1 0,0 0 0,-1 1 0,1-1 0,1-1 0,1-1 0,1-1 0,2-2 0,2-1 0,0 0 0,-1 0 0,-2 1 0,-4 0 0,7-2 0,-4 0 0,-2 1 0,1 0 0,1-1 0,-2 1 0,2-1 0,1 0 0,-2 0 0,-2 1 0,-6 1 0,0-1 0,-5 1 0,-2 0 0,-1 2 0,7-3 0,-3 0 0,1 0 0,2-4 0,1-1 0,-4 3 0,0-2 0,-2 2 143,2-1 0,-6 2-143,-7-1 2373,-9 14-2373,-7 1 1658,-1 9-1658,-14 2 1183,-4 4-1183,-14 0 234,7 4-234,-6-2 0,13 7 0,-13-3 0,6 4 0</inkml:trace>
  <inkml:trace contextRef="#ctx0" brushRef="#br0" timeOffset="44894">23035 7045 5734,'-16'0'0,"7"-9"0,16-3 0,33-18 0,1 10 0,8-1-1090,-4 2 0,3-1 0,8-3 1090,-4 2 0,8-2 0,4-1 0,2-2 0,-1 1 0,-2 2-307,-8 1 1,0 1-1,-1 1 1,0-1 0,3 0-1,2-2 307,-1 1 0,3-1 0,2 0 0,1-1 0,1 0 0,-1 0 0,-1 0 0,-3 2-90,-2 0 1,-1 1 0,-2 1-1,0-1 1,-1 1 0,1 0 0,0-1 89,1 1 0,0-1 0,-1 0 0,1 1 0,0-1 0,-1 0 0,1 1 0,-1-1 0,1 0 0,0 1 0,0-1 0,-1 0 0,0 1 0,0-1 0,5-2 0,1-1 0,-1 1 0,-1-1 0,0 1 0,0 0 0,-4 1 0,0 0 0,-1 1 0,0-1 0,-1 1 0,-1-1 0,6-2 0,-1 0 0,-1 0 0,-1 1 0,-1 0 0,2-1 0,-1 0 0,-2 1 0,-1 0 0,11-5 0,-2 1 0,-5 0 0,-12 6 0,-2 0 0,-3 1 0,12-6 0,-4 0 0,-13 8 0,-2 0 0,17-12 717,-15 9-717,-18 5 2587,-9 1-2587,-7 14 2203,-7 7-2203,-2 10 227,-15 9-227,-2 6 0,-14 10 0,-2 7 0</inkml:trace>
  <inkml:trace contextRef="#ctx0" brushRef="#br0" timeOffset="73474">1422 7489 5734,'17'9'0,"7"17"0,1 21 0,-5-9 0,1 5-1294,0 8 0,0 3 1294,-3-11 0,2 2 0,-1 1-447,1 5 1,-1 1 0,1 0 446,1 5 0,1 0 0,1 0 0,1 2 0,1 0 0,-1 0 0,-1 0 0,-1 0 0,1-1 0,2-2 0,0-1 0,-1-1 0,-4-4 0,-1-2 0,1 0-14,1-2 0,1-2 0,-1-1 14,5 11 0,-1-3-182,1-4 0,-2-2 182,-7-11 0,-1-1 463,0 2 0,-1-4-463,4 3 1657,-10-19-1657,-11-32 0,-22-33 0,-2-9 0</inkml:trace>
  <inkml:trace contextRef="#ctx0" brushRef="#br0" timeOffset="73947">1273 7768 5734,'-16'-15'0,"7"-1"0,9-9 0,31-6 0,13-10-155,-5 17 1,10 5 154,5 12 0,11 4 0,2 5 0,-5 2-824,-2 3 1,-4 4-1,5 4 824,-6-1 0,6 3 0,2 2 0,-4 4 0,-7 3 0,-7 5 0,-6 5 0,-2 2 0,-2 1 0,1 3 0,-2 2 0,-1 1 0,-2 1 0,0 2 0,-1 1 0,-2 1 0,-1 1 0,-2 1 0,-2 0 0,-1 2 0,-2-1 0,-3 0 0,-2 0 0,-1 0 0,-1 1 0,-1 0 0,-1 0 0,-2 0 0,-1 1-412,-2-3 0,-1 0 1,-1 0-1,-2-1 412,-2 0 0,-1 0 0,-2-1 0,-1-1-337,-2 12 1,-3-2-1,-1-2 337,-2-2 0,-3-2 0,-1-1-99,-1-6 0,-3-1 0,0-2 99,-5 11 0,-1-3 513,1-6 0,0-4-513,-15 12 1567,14-18-1567,-5-20 1492,20-19-1492,-11-17 0,13-43 0,0 0 314,4 19 0,2 0-314,3 10 0,0 2 0,0-34 0,0 5 0</inkml:trace>
  <inkml:trace contextRef="#ctx0" brushRef="#br0" timeOffset="74363">2811 6652 5734,'-16'-53'0,"-1"12"0,8 16 0,9 28 0,24 24 0,-4 3 0,2 6-1085,7 15 1,1 6 1084,-6-9 0,1 2 0,-1 3-426,-3-9 0,0 3 1,0 0-1,-1 2 426,1 3 0,-1 1 0,1 1 0,2 4 0,-3-8 0,3 2 0,0 3 0,1-1 0,-1 0 0,-2-3-462,3 9 0,-1-2 1,-1 0-1,2 2 462,1-2 0,1 3 0,1 0 0,-2-2 0,-1-6 0,3 5 0,-3-6 0,1 0-5,-3-3 0,0-1 0,0-2 5,7 13 0,-1-4 0,-7-9 0,0-4 0,0-5 0,-2-2 0,7 12 1417,-2-7-1417,-15-18 2420,-9-12-2420,-16-25 0,-18-22 0,13 11 0,0 0 0</inkml:trace>
  <inkml:trace contextRef="#ctx0" brushRef="#br0" timeOffset="74752">2596 6848 5734,'-21'-28'0,"0"0"0,4-13 0,8-3 0,13 5 0,7 0-1043,9-13 1,11 3 1042,18 11 0,9 7-363,-18 13 0,3 2 0,1 3 363,6 4 0,3 4 0,0 4 0,0 7 0,0 4 0,-1 4-212,-1 2 0,0 4 1,-2 3 211,-1 4 0,-1 5 0,-3 2 0,-4 0 0,-3 2 0,-5 7 0,-8 4 0,-4 7 0,-3 1 0,-3-3 0,-2 3 0,-3-2 0,-4 3 0,-4 0 0,-2 4 0,-3-1 0,-3-5 0,-5-4 0,-2-4 0,-3-1 0,0-1 0,-3-1 0,0-1-270,-5 13 1,-1-2 269,1-10 0,0-2 300,5-7 0,0-2-300,-13 10 1160,7-13-1160,2-17 1573,15-8-1573,2-14 844,-1-11-844,-1-5 171,0 0-171,-6 0 0,6 6 0,-7-1 0</inkml:trace>
  <inkml:trace contextRef="#ctx0" brushRef="#br0" timeOffset="76606">1554 11716 5734,'48'-29'0,"-13"5"0,4-3 0,-3 2 0,2-3 0,3-2-1333,0 2 1,1-3-1,3 0 1,0-3 1332,-2 2 0,0-2 0,2-2 0,1 0 0,1 0-68,-2 2 1,0 0 0,1 0-1,2-2 1,3-1 0,3-2 67,-7 6 0,2-2 0,2-2 0,2 0 0,1-1 0,3-1 0,0 0 0,1-1 0,2 0 0,-1 0 0,-10 8 0,2 0 0,0-1 0,2-1 0,1 0 0,0 0 0,1-1 0,1 1 0,-1-1 0,0 1 0,0 0 0,0 0 0,-1 1 0,-1 0 0,-1 1 0,6-4 0,-1 1 0,-1 0 0,0 0 0,0 1 0,-1 0 0,0 0 0,1 0 0,-1 1 0,1-1 0,1 0 0,0 0 0,-2 1 0,2 0 0,1-1 0,1 0 0,0 1 0,0-1 0,-1 0 0,0 2 0,-1 0 0,-2 1 0,-1 1 0,-3 1 0,-2 2 0,15-7 0,-4 2 0,-2 2 0,-2 1 0,-2 2 0,-2 0 0,-1 1 0,4-2 0,-3 1 0,-2 1 0,-1 1 0,3-1 0,5-3 0,3-2 0,-1 1 0,-3 2 0,-7 3 0,13-8 0,-7 4 0,-4 5 0,-4 2 0,-13 6 0,-2 1 0,17-10 0,-15 9 0,-11 1 2067,-6 9-2067,-8-3 2683,-1 4-2683,-23-24 0,-11-9 0,3 6 0,-4-3-184,-4-5 0,-4-2 184,7 6 0,-3-2 0,0-1-715,-4-6 1,-1-2-1,-1-1 715,5 7 0,0-1 0,-1-2 0,-2-5 0,0 1 0,-2-4 0,-1-4 0,-1 0 0,1 0 0,2 3-447,0-2 0,1 2 1,1 1-1,-1-2 0,-1-3 447,3 5 0,-1-2 0,-2-3 0,0 1 0,1-1 0,2 1 0,1 3-1,2 1 0,2 2 1,0 0-1,2 1 0,-1 0 1,1-1 0,-1 0 0,0-1 0,1-1 0,0 1 0,0 0 0,0 0 0,-1-1 0,1 0 0,0 0 0,0 0 0,0 1 0,0 0 0,-2-7 0,-1 0 0,1 1 0,0 0 0,0 1 0,0 0 0,0 1 0,-1 0 0,2 1 0,-1 2 0,-2-8 0,1 3 0,0 0 0,0 1 0,0 2 0,0 1 0,0 1 0,2 1 0,-2-7 0,2 1 0,-2 1 0,2 7 0,-1 0 0,-1 1 0,3 3 0,3 3 0,2 3 0,-1-1 0,-7-4 0,-2 0 0,5 5 0,-9-17 1492,-4 19-1492,21 7 1754,-6 14-1754,7 1 1802,-21 18-1802,1 9 0,6 6 0,-2 4-239,-7 3 0,-1 3 239,-5 13 0,-2 4-1003,5-10 1,-4 1 0,-1 2 1002,9-4 0,1 1 0,-4 1 0,-4 4 0,3-5 0,-4 3 0,-3 1 0,-2 2 0,-1 0 0,-2 1 0,0-1 0,7-6 0,-1 1 0,-2 1 0,0-1 0,-1 1 0,-1 0 0,1-1 0,-1 1 0,1 0-174,-1 1 0,-1 0 1,0 0-1,0 0 0,0 0 1,-1 0-1,1 0 0,-1-1 1,1 0 173,0-1 0,0 1 0,-1-1 0,0 0 0,1 0 0,0-1 0,1-1 0,2-2 0,2-1 0,-9 5 0,3-2 0,2-1 0,0-2 0,2 0 0,-1 1 0,-6 4 0,1 0 0,1-1 0,0 0 0,0-1 0,4-3 0,0-1 0,0 0 0,2-1 0,1 1 0,-5 4 0,1 0 0,2-1 0,1-1 0,5-5 0,2 0 0,0-2 0,1 1 0,-6 5 0,1 0 0,3-1 0,-9 6 0,5 0 0,12-7 0,6-1 0,-2 18 0,25-15 1408,7-5-1408,0-6 2407,0-4-2407,0 4 1919,0-9-1919,0 13 0,0-2 0,0 14 0,0 10 0,15 11-455,-4-19 1,3 1 454,6 7 0,3 1-1546,5 9 1,1 2 1545,-10-15 0,1 2 0,-1 1 0,3 3 0,1 2 0,-1 0-437,0 3 0,-1 1 1,2 1 436,0 1 0,2 0 0,0 5 0,-5-11 0,2 4 0,-1 2 0,1-1 0,-2-2 0,1 2 0,0-1 0,-1-1 0,1 4-85,-1-1 0,1 4 0,0 1 0,0-1 1,-1-2 84,-1-2 0,-1-2 0,0 1 0,0 3 0,-2-7 0,0 3 0,0 2 0,0 0 0,1-2 0,-1-2 0,2 0 0,-1-3 0,1-1 0,0 0 0,0 3 0,-1 0 0,1 2 0,-1 1 0,1 0 0,0-2 0,-2-4 0,4 6 0,-2-3 0,0-2 0,2 0 0,0-1 0,0-1 0,1-1 0,-1 1 0,3 11 0,-1 0 0,0-2 0,0-2 0,0-2 0,1-1 0,-2-3 0,1-1 0,-1 0 0,-4-4 0,0 0 0,0 2 0,7 12 0,0 2 0,0-3 0,-6-14 0,0-2 0,-1 1 378,3 9 1,-1 3 0,-1-5-379,3-1 0,-1-3 0,-3-1 0,-1-1 640,-3-6 0,0 0-640,-1-4 0,-1 0 0,6 28 1337,-1-13-1337,1 3 448,-8-14-448,6-6 1046,-13-6-1046,12-4 345,-12-5-345,6-1 142,-8-5-142,0 0 0,7-4 0,-5-6 0,5-6 0,-7-9 0,0-1 0,0-4 0,8-6 0,1 0 0</inkml:trace>
  <inkml:trace contextRef="#ctx0" brushRef="#br0" timeOffset="80081">2547 10662 5734,'24'-34'0,"9"-13"0,-10 12 0,3-3-1197,6-5 0,2-2 1197,-7 10 0,1-2 0,0 1 0,0-1 0,0 0 0,1 1 0,0-1 0,2 1 0,-1 0 0,12-16 0,-2 1 0,-5 9 0,-2 1 92,0 4 1,-1 1-93,-11 7 0,0 2 503,19-14-503,-14 10 0,-2 10 0,-15 6 1216,6 5-1216,-6 4 0,0 6 0,-2 6 0</inkml:trace>
  <inkml:trace contextRef="#ctx0" brushRef="#br0" timeOffset="80723">4002 9618 5734,'-9'-4'0,"1"-2"0,8-4 0,0-10 0,8-2 0,8-18 0,17-7 0,-2 1 0,3-2 0,-4 9 0,2-2-519,1-8 0,3-5 1,-2 5 518,2 4 0,0 2 0,-7 2 0,1-2 0,-1 4-315,1 1 0,-1 2 315,0-3 0,-1 1-149,-7 6 1,0 1 148,3 2 0,0 2 0,3-19 0,12 9 0,-28 11 0,11 6 347,-20 10 1,5 9 0,-7 2-1</inkml:trace>
  <inkml:trace contextRef="#ctx0" brushRef="#br0" timeOffset="82170">2067 9215 5734,'0'-10'0,"7"4"0,-5-3 0,6 3 0,-8-4 0,0 0 0,7 4 0,-5-3 0,5 3 0,0 0 0,-5-3 0,13 8 0,-6 5 0,8 8 0,7 13 0,-6 6 0,13 6 0,-5 4 0,0 5 0,5 1 0,-13 5 0,14 4 0,-20-16 0,1 1 0,4-10 0,-1 1-110,-2 10 1,-2 0 109,12 6 0,-15 2 0,6-8 0,-6-6 0,0 0 0,-1-14 0,-8 2 0,0-13 0,0 4 219,7-9-219,-5 3 0,5-12 0,-7 2 0,0-10 0,0 1 0,0 0 0,-7 4 0,5-3 0,-5-2 0,7 0 0,0-4 0,0 5 0,0-1 0,0 1 0,-8-5 0,6 4 0,-5-4 0,7 4 0,0 1 0,-7 0 0,5-5 0,-6-1 0</inkml:trace>
  <inkml:trace contextRef="#ctx0" brushRef="#br0" timeOffset="139242">5209 5712 5734,'-17'-31'0,"1"0"0,-7-1 0,-2 2 0,5-1 0,-4 0 0,-9-1 0,-6 0 0,3 1-1202,-2-4 1,-2 0 1201,-2 3 0,-5-3 0,2 4 0,-5-5 0,-1 4 0,12 9 0,-3 0 0,0 1-328,-1-1 1,-1 1 0,-1 0 327,-1 4 0,-2 0 0,0 2 0,-3-2 0,-1 1 0,-1 1 0,3 3 0,0 0 0,0 2 0,-5 1 0,0 2 0,1 0 0,4 1 0,0 0 0,-1 1 0,-1 3 0,0 2 0,0 0 0,2-1 0,1 0 0,-1 1 0,3 3 0,0 1 0,0 1 0,-2 2 0,-1 1 0,2 1 0,3 1 0,1 2 0,-1 1 0,-4 4 0,-1 1 0,2 1 0,3-1 0,0 0 0,1 1 0,-5 4 0,0 0 0,0 1 0,2 0 0,1 1 0,-3 1 0,1 1 0,-2 1 0,-1 2 0,0 0 0,-1 1 0,1 0 0,-1 2 0,1-1 0,0-1 0,-1 1 0,1 0 0,1-1-161,4 0 0,1-1 0,1 0 1,3-2 160,-2 2 0,3-2 0,0 0 0,-2 0 0,1 1 0,1 0-292,2-1 0,2 1 0,-1-1 292,-3 1 0,-1-1 0,1 1 0,-11 13 0,1 1 0,12-15 0,-1 0 0,2 1 0,-10 16 0,0 0 0,13-16 0,-2-1 0,2 1 0,-13 16 0,2 0 49,-1-5 1,0 0-50,5-2 0,-1 3 0,6-5 0,-3 2 0,4 0 0,-3 6 0,1 0 0,2-7 0,-1 2 0,4 3 0,8 0 0,5 2 0,3 1 0,2 7 0,3 3 0,1 0 0,1 1 0,1 1 0,3 1 0</inkml:trace>
  <inkml:trace contextRef="#ctx0" brushRef="#br0" timeOffset="139242">-1 7429 931,'1'56'0,"-1"11"0,0-1 0,0-21 0,0-1 0,0 1 0,0 0 0,0 0 0,0 1 0,0 0 0,0 1 0,0-1 0,0 19 0,0-1 206,0-1 0,0-1-206,0-4 0,0 2 0,0-9 0,0 2 0,0-2 0,0 11 0,0 0 0,0-12 0,0 1 0,0-2 0,0 9 0,0-3 0,0-1 0,0 1 0,0 6 0,0 1 0,0 0 0,0 1 0,0-18 0,0 0 0,0 4 0,0-1 0,0 3 0,0 1 0,0 1 0,0 5 0,0 1 0,0 0 0,0 0-142,0-1 1,0 0-1,0 0 1,0 0 141,0-1 0,-1 1 0,1-2 0,1-4 0,0 1 0,1-4 0,2 0-90,4 1 1,3 0 0,2-1 89,-1-1 0,3-2 0,2 0 0,5 1 0,4 0 0,-1-2 0,-2-2 0,-1-2 0,1 0 0,3 1 0,2-1 0,-1-1 0,10 15 0,1-1 0,-11-17 0,1-1 0,0-1 0,2-1 0,0-1 0,0-1 324,11 14 1,3 1-325,0-7 0,6 1 0,-3-2 0,-10-8 0,-2-2 0,3 1-82,12 8 0,2 0 1,-1-3 81,-12-10 0,-1-1 0,1-1 0,1 0 0,1-1 0,1-1 0,-1 1 0,0-2 0,2 0 0,0 0 0,1-1 0,1 0 0,1-1 0,1-1 0,0 0 0,-1-2 0,1-2 0,1 0 0,1-2 0,1-1 0,0 0 0,2-1 0,0 0 0,0-2 0,1-2 0,-1-1 0,1-1 0,0 0 0,-1 1 0,1-2 0,-1-2 0,0-2 0,0-1 0,0 0 0,1 0 0,-2-1 0,0-1 0,-1 0 0,0-1 0,4-3 0,1-1 0,0-1 80,-3 0 1,1-1 0,0-2-81,4-2 0,1-1 0,-1-1 0,1-2 0,1 0 0,-1-2-166,2-3 0,1-1 0,0 0 166,-14 5 0,0 1 0,1-2 0,-1 1 0,1-2 0,0 0 0,-1 0 0,1-1 0,-1 0 0,0 1 0,0-1 0,3-3 0,2-1 0,3-3 0,2-1 0,-2 0 0,-4 1 0,0 1 0,-4 0 0,1 0 0,1-1-132,1-1 1,2-2-1,1-1 1,-2 0 0,-3 2 131,-4 0 0,-3 1 0,-1 1 0,0-2 0,0 0 0,0 0 0,-1-1 0,0-1 0,1-4 0,-1 0 0,0-1 0,-1-1 0,-2 1 0,0 0 0,-1 0 0,0-2 0,2-3 0,0-1 0,0-1 0,-1 0 0,-3 2 0,0 0 0,0-2 0,2-3 0,-4 5 0,3-2 0,1-3 0,-1 0 0,-1 1 0,-2 2 0,4-9 0,-3 2 0,0 1 0,2-3 0,-6 10 0,3-2 0,1-2 0,0 2 0,-2 0 0,-3 4 0,0-5 0,-1 3 0,-3 1 0,2-1 0,0 0 0,-1 1 0,1-1 0,0-2 0,-2 0 0,0-3 0,0 0 0,-1 0 0,-1 2 0,-1-1 0,-2 3 0,-1-1 0,1-1 0,5-12 0,0-3 0,-1 1 0,-3 3 0,-5-1 0,-3 4 0,-1-1 0,2-2 0,-1-1 0,-3-4 0,-6 11 0,-2-3 0,-3-2 0,1 1 0,-1 2 0,1 0 0,0 3 0,-1-1 0,-1-2 0,0-1 0,-2-3 0,0-1 0,-2 1 0,-1 5 0,-1 3 0,-3 3 0,1 1 0,0-1 0,1-1 0,1 0 0,-1 0 0,-2 0 0,-3-1 0,-2 1 0,-1 0 0,1 0 0,1 0 0,1 1 0,-1-1 0,-1 1 0,-2-1 0,-2 1 0,-1-1 0,-2-2 0,-2 0 0,-3-4 0,-2 1 0,1 0 0,0 3 0,-1 0 0,1 3 0,-1 0 0,-2-2 0,1 2 0,-2-2 0,-2-1 0,1 2 0,1 4 0,1 4 0,1 4 0,1 0 0,-1 1 0,-11-12 0,0 0 0,0 2 0,2 5 0,0 0 0,1 1 0,2 3 0,0 0 0,1 2 0,2 5 0,1 1 0,-1 2 0,-13-7 0,-1 3 277,4 4 0,0 5-277,1 8 0,0 4 0,3 1 0,1 5 0,3 7 0,1 5 0,0 4 0,1 4 0,-2 9 0,2 4 0,-2 4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34:42.504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7623 4254 5734,'0'-10'0,"0"0"0,0-1 0,0 1 0,0 0 0,-7 13 0,-2 18 0,-3 19 0,0 8 0,3 1 0,0 3-616,-2-1 1,0 5 0,1-1 615,4 0 0,0 0 0,0 1-644,-4 5 1,-1 1 0,1 2 643,3-13 0,1 1 0,0 0 0,-1-1 0,-1 0 0,0 0 0,-1 0 0,1 0 0,0 0 0,-1-1 0,1 2 0,0 0 0,-1 8 0,0 3 0,1-1 0,1-4 0,0-1 0,1-3 0,0 1-232,0 9 1,1 1 0,2-8 231,2-12 0,2-6-2,-1 28 2,0-22 0,0-14 1268,0-24-1268,7-18 0,2-40 0,-1 14 0,1-4 0,-1-9 0,0 0 0</inkml:trace>
  <inkml:trace contextRef="#ctx0" brushRef="#br0" timeOffset="283">7458 4110 5734,'0'-37'0,"15"52"0,3 21 0,4 15 0,-3-6 0,2 5 0,0 4 0,1-1-1191,-1 0 1,1 0 0,0 1-1,1 1 1191,-3-6 0,1 3 0,1-1 0,-1 0 0,0-3 0,2 4 0,-1-1 0,1-2 0,-1 0-243,-1 0 0,0-1 0,0 0 0,0 0 243,1 0 0,1 1 0,0-2 0,-1 0 0,6 10 0,0-2 0,-1-1 0,-2-1 0,1-1 0,-2-3 0,-1-6 0,-1-1 0,-1-1 0,9 14 0,-3-3 0,-5-9 0,-1-3 0,-4-5 0,-1-3 0,8 10 0,-8-12 1220,-14-24-1220,-19-35 0,-17-11 0,9 7 0,0-1 0</inkml:trace>
  <inkml:trace contextRef="#ctx0" brushRef="#br0" timeOffset="564">7111 5701 5734,'-26'6'0,"17"-6"0,55-29 0,-13 13 0,5-2-1203,18-10 1,4 0 1202,-19 10 0,0 1 0,0 0-890,1 0 0,-1-1 1,1 1 889,0 1 0,0 0 0,-1 1 0,14-6 0,-1 1 336,-8 4 1,-2 1-337,-10 2 0,-2 1 0,25-5 0,-15 3 0,-2 3 0,-21 1 0,-5 0 0</inkml:trace>
  <inkml:trace contextRef="#ctx0" brushRef="#br0" timeOffset="924">8665 3862 5734,'33'-49'0,"22"46"0,-9 42-1429,-12 8 0,-3 9 1429,-15-10 0,-3 2 0,0 3-564,3 7 1,1 3 0,-2 1 563,-5-8 0,-2 1 0,0 1 0,0 1-248,1 2 1,0 1 0,-1 0 0,0 1 247,-2 2 0,1 1 0,-2-1 0,0 1 0,0-2 0,-1 1 0,0-1 0,0-1 0,0-2 0,1 0 0,-1-1 0,0-1-50,-2-4 1,1-2 0,-1 0 0,0 2 49,0 6 0,0 2 0,0-1 0,-1-5 0,-1-4 0,0-4 0,0 0 0,0 7 0,0 1 0,0-8 220,0 15-220,22-16 0,6-33 0,22-26 0,8-13 190,-5-1 0,2-5-190,-14 8 0,2-3 0,1-1 0,-1 2-107,10-6 1,0 1-1,-1-1 107,3-2 0,1-1 0,-1 1 0,-2 2 0,0 1 0,-1 0-31,-2 0 1,0 0 0,-1 1 30,-7 3 0,0 1 0,-1 1 0,14-9 0,-4 0 0,-12 3 0,-3 1-15,-5 9 1,-5 0 14,0-24 0,-26 8 0,-18-4 0,-15 0 0</inkml:trace>
  <inkml:trace contextRef="#ctx0" brushRef="#br0" timeOffset="1197">8682 4172 5734,'-46'-6'0,"0"0"0,7-1 0,2 0 0,-27 2 0,29-6 0,19 1 0,40-10 0,34-6-469,-9 3 0,8-4 1,3-1 468,-10 5 0,2 0 0,1 0 0,-1-1-397,1 0 1,-1-1 0,1 0 0,-1 1 396,-1 2 0,0 0 0,-2 1 0,-4 2 0,12-3 0,-5 3-234,-2 0 0,-1 3 234,-10 4 0,-3 2 0,29-5 0,-23 10 0,-2 10 0,-7 1 0</inkml:trace>
  <inkml:trace contextRef="#ctx0" brushRef="#br0" timeOffset="1756">10765 2983 5734,'31'-57'0,"-11"26"0,3 1 0,5 3 0,3 1 0,3 0 0,5 0 0,6 2 0,5 0 0,-3 3 0,-5 4 0,0 1-215,2 0 0,2 0 0,-6 6 215,10 10 158,-15 15-158,4 16 0,-21 16 0,-3 8-682,2-7 1,1 3 681,-5-1 0,1 6 0,-1-2-473,0-5 0,1-1 0,-1 0 473,1 2 0,0 1 0,1 0-341,2 3 1,2 1 0,2 0 340,-1-2 0,2-1 0,2 4 0,1-3 0,3 4 0,2 0 0,-1-4 0,4 2 0,0-3 0,0 2 0,-5-6 0,0 2 0,0-1 0,2-3 0,10 4 0,1-3 0,-4-3 0,-3 4 0,0 0 0,2-3 0,3 2 0,-6-8 0,6 11 0,-13-20 0,-7-3 967,-17-7-967,-33 10 0,-22 3 276,10-10 0,-4 0-276,-2 0 0,-1 0 246,-7 2 0,-2 1-246,18-8 0,-1-1 0,0 1 0,-2 2 0,0 1 0,0-1 0,1-2 0,2-1 0,0 1 0,-18 10 0,2 0 0,6-4 0,3-1 0,5-1 0,3-2 0,6-7 0,2 0 0,-18 11 0,17-12 0,9-2 0,15-19 0,9-4 0,2-17 0,5 4 0</inkml:trace>
  <inkml:trace contextRef="#ctx0" brushRef="#br0" timeOffset="2728">9889 4461 5734,'-8'10'0,"-1"-4"0,0-6 0,9-10 0,17-6 0,8-5 0,16-9 0,8 3-1319,-20 7 1,1-1 1318,6 1 0,2-1 0,-1 0 0,1 0 11,3-3 1,1 2-12,-1 1 0,0 0 0,-2 3 0,-2 0 0,-4 2 0,0 1 0,24-11 0,-22 15 0,-4-3 0,-15 13 0,-14 1 381,-26 24 1,-12 5-1,7-6 1,1 0 0</inkml:trace>
  <inkml:trace contextRef="#ctx0" brushRef="#br0" timeOffset="3168">9806 4420 5734,'0'30'0,"0"29"0,0-10 0,0-12 0,0-1 0,0 6 0,0 0 0,0-11 0,7-1 0,3-22 0,14 0 0,31-42 0,0 9-1103,-16 3 0,3-1 1103,-6 7 0,1 1 0,0 4 0,1 1-79,3-2 1,1 4 78,11 10 0,-1 4 0,-18-1 0,-2 3 0,13 4 0,-5 7 0,-13 39 0,-3-11 0,-31 19 0,-19-16 0,-16-3-226,10-23 1,-1 0 225,3-1 0,0-1 0,-3-3 0,0-1 0,4 1 0,1-2 0,-22 5 0,15-3 0,4-13 2039,22-6-2039,9-6 189,9-4-189,15-5 0,1 3 0,9-3 0</inkml:trace>
  <inkml:trace contextRef="#ctx0" brushRef="#br0" timeOffset="3631">12799 3510 5734,'-16'0'0,"14"0"0,18-4 0,19-2 0,22-9 0,2-1 0,-8-1 0,1-1 0,-18 6 0,0 0-209,14-5 1,-2 0 208,-4-4 137,13 0-137,-26 5 17,10 6 0,-30 15 1,-1 6-1</inkml:trace>
  <inkml:trace contextRef="#ctx0" brushRef="#br0" timeOffset="4291">12816 4048 5734,'40'-20'0,"17"3"0,-24 3 0,2-2-660,6 0 0,1 1 660,3-1 0,0 0 0,-3-2 0,0 0 0,3 3 0,0-1 0,9-7 0,-3 1 0,8 2 210,-23 2 0,-4 4-210,-16 13 0,-14-4 0,-4 5 0</inkml:trace>
  <inkml:trace contextRef="#ctx0" brushRef="#br0" timeOffset="5331">14949 1836 5734,'-17'0'0,"-14"18"0,4 10 0,4-6 0,-2 3-207,0 2 0,0 2 207,-8 12 0,0 3 0,5-3 0,3 1 0,0 0 0,9 0 0,19-4 0,9-3 0,17 4 0,2-18 0,3-2 0,25 11 0,-1-3 0,-8 4 0,-10 9 0,-14 2 0,-9 15 0,-19-11 0,-4 2 0,2-10 0,-3 0-244,-7 12 1,-3-1 243,4-16 0,0-4 218,-12 28-218,1-15 0,7 12 0,8-19 0,9 5 0,17-10 199,23 1-199,-3-4 0,-5-5 0,-2 0 0,0 7 0,8 20 0,-29-6 0,-17-1 0,-6 4 0,5-11 0,-4 0-58,-13 15 1,-3 0 57,12-15 0,-1-2 0,-2-2 0,0 0 0,-6 20 0,2-9 0,22-7 0,4-8 0,22-7 0,9 0 0,8-9 0,5-1 0,-13 0 0,2 1-814,12 2 0,1 0 814,-14-1 0,-4 1 0,14 13 498,-3 10-498,-25 19 0,-8-9 0,-8 9 0,0-6 0,0-14 0,7 10 0,17-10 1729,4-12-1729,1-9 0,4-4 0,0-5 0,2-4 0,3 2 0,1-1 0,-1-2 0,-2 0 0,21 0 0,-8 4 0,-6 2 0,-3 4 0,-14-4 0,-2-1 0</inkml:trace>
  <inkml:trace contextRef="#ctx0" brushRef="#br0" timeOffset="19230">16189 2384 5734,'8'-31'0,"8"-10"0,10 17 0,0-4 0,5 17 0,-6 6 0,9 0 0,-1 14 0,0 7 0,0 11 0,0 8 0,-12-4 0,-2 3 0,1 18 0,-6 1 0,-5 1-505,-9 10 505,-7-17 0,-1 1 0,4-14 0,-3-1 0,-11 4 0,-3-1 0,8 0 0,-1 0 0,-9 1 0,-2-2 0,4 0 0,0-2 0,-4 1 0,0-1 0,0-4 0,0-1 0,4-1 0,0-2 0,-19 16 0,-1-1 0,14-21 0,10-10 0,19-25 0,22-11 0,9-8 0,9 3 122,8-4-122,-19 20 0,2 1 0,28-7 0,-3 13 0,1 3 0,-24 5 0,0 2 0,20 2 0,-1 5 0,-20 4 0,-2 1 0,21 5 0,-5 6 0,-24-9 0,-15-3 0,6 3 0,-14 0 0,7-4 95,-8 4 1,0-5 0,0 1 0</inkml:trace>
  <inkml:trace contextRef="#ctx0" brushRef="#br0" timeOffset="19485">17363 2890 5734,'8'25'0,"8"29"0,3-7-205,-7-12 0,-1 0 205,-1 17 0,-3 4 0,-14 2 0,-10 4-246,5-29 0,-2 0 246,-2-1 0,-1 0 0,1 1 0,-1 0 0,1-2 0,-1 0 0</inkml:trace>
  <inkml:trace contextRef="#ctx0" brushRef="#br0" timeOffset="20170">17760 2384 5734,'0'-15'0,"0"-1"0,8-23 0,1 0 0,7-13 0,8 1 0,2 13 0,14-6 0,-5 16 0,-1 12 0,2 2 0,4 3 0,-4 8 0,-2 6 0,1 13 0,6 19 0,-16 13 0,-8 9 0,-16-15 0,-2 1 0,-1 20 0,-5-25 0,-1-1 0,-1 4 0,-7-5 0,6-10 0,10-10 0,10-11 0,28-25 0,-8 2 0,25-17 0,-13 18 0,8 2 0,7 20 0,-6 6-229,6 19 229,-15 7 0,-1 10 0,-16 14-238,-12-30 0,-2 1 238,-4 4 0,-5 0 0,-4 1 0,-3-1 0,1-2 0,-3-1 0,-14 11 0,-4-3 0,7-11 0,-1-2 0,-8 13 0,-3-4 0,-12-3 0,2 10 0,14-27 0,2-2 0,8-10 0</inkml:trace>
  <inkml:trace contextRef="#ctx0" brushRef="#br0" timeOffset="20410">19298 2621 5734,'17'-26'0,"6"10"0,3 11 0,0 16 0,-2 14 0,-8 12 0,1 10 0,-8 14-1390,-11-28 1,-3 1 1389,-2 7 0,-5 1 0,-10 7 0,-3 0 0,0 0 0,-2 2 0,-6 3 0,0-1 0</inkml:trace>
  <inkml:trace contextRef="#ctx0" brushRef="#br0" timeOffset="21292">19811 1629 5734,'-17'-6'0,"8"11"0,2 16 0,14 20 0,-5 16 0,10-4 0,5 4 0,-1-5 0,3 1 0,1-11 0,3 1 0,0-4-149,3 1 0,2-6 149,3-11 0,0-7 0,4-12 0,13-14-89,-13-11 89,12-14 0,-12-12 0,-18 17 0,-1-2 0,5-15 0,-3-2-238,-8 12 1,0 0 237,7-9 0,-3 2 0,-4-8 0,-3 16 0,0 6 281,2 28-281,8 18 0,0 31 0,-7-9 0,0 8 0,1 2-668,0 8 0,1 4 1,0 1 667,1 3 0,2 1 0,-1 1 0,0 0 0,0 0 0,-2-3 0,-3-15 0,-1-3 0,1 1 0,6 10 0,1 2 0,-1-1-252,-5-4 0,-1 0 0,1-2 252,3-2 0,2-1 0,-2-2 0,-1 9 0,0-7 0,4-1 0,1-7 0,-1-9 0</inkml:trace>
  <inkml:trace contextRef="#ctx0" brushRef="#br0" timeOffset="21502">21382 2229 5734,'30'39'0,"0"0"0,-3 3 0,-6 2 0,-10-1 0,-5 2-966,-1 6 1,-3 2 965,-5 3 0,-1 1 0,0 1 0,-2-1-374,-4 5 1,-3-1 0,0-5 0,0-2 0,-4 3 0,1-1 0</inkml:trace>
  <inkml:trace contextRef="#ctx0" brushRef="#br0" timeOffset="21918">21894 1629 5734,'60'-21'0,"0"0"0,-3 2 0,-2 2 0,-17 4 0,-1 1-359,4-1 1,-1 1 358,21-6 0,-29 6 0,0 0 46,2 2 1,-4 0 0,-6-3-1,4-1 1</inkml:trace>
  <inkml:trace contextRef="#ctx0" brushRef="#br0" timeOffset="22362">21861 1598 5734,'4'39'0,"0"-1"0,-3 0 0,-1 2 0,4 18 0,0 4 0,-4-5 0,0 0-510,0 0 1,0-2 509,0-14 0,0-3 328,0 11-328,7-29 168,2-2-168,8-28 0,7-11 0,1-5 0,16-10 0,8 4-115,-21 14 0,3 1 115,20-1 0,1 5-17,-14 3 1,-1 2 16,16 3 0,-3 6 0,9 19 0,-25 10 0,-4 5 0,-9-7 0,-5 2 0,2 12 0,-5 1 0,-6-9 0,-6-1-148,-11 6 1,-2-1 147,-1 23 0,-18-6 0,14-25 222,8-14-222,2-15 0,7-8 0,0-14 0</inkml:trace>
  <inkml:trace contextRef="#ctx0" brushRef="#br0" timeOffset="22629">23730 2053 5734,'-8'48'0,"1"-14"0,-2 1 0,-3 5 0,-2 2-215,-5 5 1,-2 1-1,0-6 1,0-1 0,-4 3-1,0 0 1</inkml:trace>
  <inkml:trace contextRef="#ctx0" brushRef="#br0" timeOffset="23416">24127 1433 5734,'-33'22'0,"7"2"0,-5-13 0,12 0 0,3-11 0,8-25 0,8-3 0,8-18 0,1 9 0,7-3 0,1 3 0,7 0 0,-6 6 0,14 6 0,-14 9 0,13 1 0,-5 9 0,7 6 0,0 11 0,-7 9 0,12 25 0,-17 0 0,-4-9 0,-3 3 0,-11-5 0,-4 0 0,-1 31 0,-22-10 0,5-15 0,-12-3 0,6 0 0,-1 3 0,2-8 0,7 4 0,1-10 0,7-1 0,1-9 0,16-5 0,8-7 0,10-4 0,7-3 0,4-3 0,20-5-208,-17 3 0,1-1 208,-9 0 0,0-1 0,27-2 0,-8-7 0,12 3 0,-27-5 0,-3 1 0,-25 3 0,-17 3 0</inkml:trace>
  <inkml:trace contextRef="#ctx0" brushRef="#br0" timeOffset="24161">24540 348 5734,'0'-16'0,"15"10"0,11 12 0,23 14 0,-14-6 0,4 3-805,6 7 1,5 5-1,-2 1 805,-7-3 0,-2 0 0,2 4 0,-1 0 0,2 3 0,-1 2 0,-4 0 0,2 7 0,-4 2 0,-2 1 0,-3 0 0,-2 1 0,-2 6 0,-3 1 0,-2 6 0,-1 1 0,-3-3 0,0 2 0,-2-2 0,-3 3-557,-3-5 0,-2 4 0,-2-1 0,-2-4 557,-1-1 0,-3-4 0,-2 0 0,-3-4 0,-3-1 0,0-1-311,-3 21 0,-1-1 311,-3-6 0,-2-3 0,-1-4 0,-2-3 0,4-5 0,-1-3 0,-2-6 0,0-2 0,-6 15 0,2-6 1112,15-20-1112,2-15 3015,7-8-3015,0-22 1137,0 7-1137,7-9 0,-5 10 0,5-3 0,0 7 0,-5-3 0,6 5 0,-1 0 0,-5-1 0,5 1 0,1 4 0,1 2 0,-7-1 0,-4-1 0</inkml:trace>
  <inkml:trace contextRef="#ctx0" brushRef="#br0" timeOffset="24876">24904 565 5734,'12'44'0,"0"0"0,-10 4 0,-1 2 0,7 1 0,-3 0-285,-11-4 1,-2-5 284,-2 10 186,1-6-186,2-9 0,14-2 94,10-13-94,9-7 0,14-10 0,10-5 0,1 0 0,-11 5 0,-1 4 0,9 8 0,7 18 0,-39 11 0,-8 12 0,-21 4 0,-4 3 0,10-23 0,0-1-103,-13 21 0,1-2 103,10-4 0,9-9 0,9-6 0,15-1 0,9-7 0,2 7 0,-4-9 0,0 2-244,-11-5 1,-1 2 243,10 9 0,-3 2 0,-11-10 0,-4 0 0,-1 1 0,-4 3 0,-7 14 0,-5 1 0,-1-9 0,-4-1 0,-7 12 0,-5 0 0,-10 4 0,-5-3 0,-2-2 0,1-2 0,0 5 0,0-3-712,7-14 0,2-4 712,-3 7 397,7-18-397,10-3 0,8-22 0,16-18 0,1-30 0,-1 16 0,0 1 0</inkml:trace>
  <inkml:trace contextRef="#ctx0" brushRef="#br0" timeOffset="25259">25995 906 5734,'-16'30'0,"7"-3"0,1 13 0,8-8 0,0 4 0,8-14 0,-7 2 0,14-17 0,-6-3 0,8-28 0,-8-9 0,-2-19 0,-7 1 0,0-1 0,0 5 0,0 1 0,-7 9 0,-2 11 0,-8 2 0,8 12 0,-6 2 0,14 15 0,1 6 0,1 14 0,7 6 0,-1 11 0,2 9 0,-4-18 0,-1 1 0,0 3 0,0-1 0</inkml:trace>
  <inkml:trace contextRef="#ctx0" brushRef="#br0" timeOffset="25457">26392 1764 5734,'33'18'0,"0"0"0,4 2 0,0 0 0,-3 1 0,0 0-1702,3 2 1,-1 1 1701,-5 1 0,-3 2 0,2 0 0,-3 2 359,-8-1 0,-3 1-359,0 3 0,-8 3 0,-21 19 0,-11 1 0,3-9 0,-6 0-77,-1-2 0,-6 2 0,-1-2 1,1-7-1,-2-4 0,-1 2 0,-2 3 1,0-1-1,0 1 0</inkml:trace>
  <inkml:trace contextRef="#ctx0" brushRef="#br0" timeOffset="25825">24375 296 5734,'33'10'0,"0"-1"0,0 4 0,0 1 0,4 5 0,0 3 0,-3 5 0,0 2 0,2 3 0,1 0 0</inkml:trace>
  <inkml:trace contextRef="#ctx0" brushRef="#br0" timeOffset="26726">8268 9742 5397,'-46'-12'0,"0"-1"0,4 2 0,2 0 0,6 0 0,2-3 83,-3-2 1,5-2-84,8-16 0,17-25 0,24 29 0,11 1-1383,1 0 0,5-2 1,2 0 1382,7-1 0,4 0 0,8-4 0,-13 9 0,5-4 0,4-2 0,3-1 0,0 0 0,0 0 0,-1 2-198,-3 3 1,-1 1 0,0 0 0,0 1 0,2-1-1,1-2 1,3-1 197,-6 3 0,2-2 0,0 0 0,1-2 0,2 0 0,1 0 0,1-1 0,2 0 0,1 0 0,2 1-3,-9 4 1,1 1 0,3-2-1,0 1 1,2-1 0,1 0-1,1 1 1,0-1 0,1 0-1,-1 0 1,0 1 0,0 0-1,-1 0 1,-1 1 0,-1 0 2,3-1 0,-2 0 0,0 2 0,-1-1 0,0 1 0,-1 0 0,1 0 0,0 0 0,1 0 0,1 0 0,2-1 0,1 0 0,2-1 0,-10 4 0,2 0 0,0 0 0,2-1 0,1-1 0,1 1 0,1-1 0,0 0 0,0 0 0,1 0 0,0 0 0,0 0 0,0 1 0,-1 0 0,0 0 0,-1 1 0,0 0 0,-1 1 0,-2 0 0,4-1 0,0 1 0,-1 1 0,-1 0 0,0 0 0,-1 1 0,1 0 0,-1 0 0,0 0 0,0 1 0,0-1 0,1 1 0,0-1 0,0 1 0,0-1 0,2 0 0,-2 0 0,1 0 0,0 1 0,0-1 0,0 0 0,0 0 0,1 1 0,0-1 0,0 0 0,0 0 0,0 1 0,0-1 0,1 1 0,-1-1 0,1 0 0,-1 1 0,1 0 0,-2 0 0,0 0 0,1 0 0,-1 0 0,1 1 0,-1-1 0,1 0 0,0 0 0,0 1 0,0-1 0,1 1 0,-1-1 0,0 1 0,1-1 0,-1 1 0,1-1 0,-1 1 0,1 0 0,-3 1 0,1-1 0,-1 1 0,1 0 0,-1-1 0,1 1 0,0 0 0,-1 0 0,1 0 0,0 0 0,0 0 0,0 0 0,0 0 0,1 0 0,-1 0 0,0 1 0,0-1 0,1 0 0,-1 1 0,1-1 0,-1 1 0,1-1 0,0 0 0,0 1 0,1 0 0,-1-1 0,0 1 0,0 0 0,0-1 0,1 1 0,-1 0 0,0 0 0,0 0 0,1 1 0,-1-1 0,0 1 0,0-1 0,1 1 0,-2 0 0,1 0 0,0 0 0,0 0 0,0 0 0,0 1 0,0-1 0,-1 1 0,1-1 0,0 1 0,0 0 0,0 0 0,0 0 0,-1 0 0,1 0 0,0 0 0,-1 0 0,1 1 0,-1-1 0,3 0 0,0 0 0,-1 0 0,1 0 0,0 1 0,-1-1 0,1 1 0,-1-1 0,1 1 0,-1-1 0,1 1 0,-1 0 0,0 0 0,0 0 0,1 0 0,-1 0 0,0 0 0,-1 1 0,0 0 0,-1-1 0,1 1 0,-1 0 0,1 0 0,-1 0 0,0 1 0,1-1 0,-1 0 0,0 1 0,0-1 0,0 1 0,-1 0 0,1 0 0,-1-1 0,1 1 0,-1 0 0,0 1 0,5-2 0,-1 0 0,1 1 0,-1 0 0,0-1 0,0 1 0,0 0 0,0 0 0,0 1 0,-1-1 0,1 0 0,-1 0 0,0 1 0,0-1 0,0 0 0,0 1 0,2-1 0,0 0 0,-1 0 0,1 0 0,0 0 0,-1 1 0,0-1 0,0 0 0,0 1 0,0-1 0,0 1 0,-1-1 0,0 1 0,-1 0 0,1-1 0,0 1 0,0 0 0,0-1 0,-1 1 0,1 0 0,-1 0 0,-1 0 0,1 0 0,-1 0 0,0 0 0,0 0 0,0 0 0,0 0 0,-1 0 0,2 0 0,0 0 0,0 0 0,-1-1 0,1 1 0,-1 0 0,-1 0 0,1 0 0,-1 0 0,0 0 0,-1 0 0,1 0 0,-2 0 0,7-2 0,-2 1 0,1 0 0,-1 0 0,0 0 0,-1-1 0,0 1 0,-1 0 0,1 0 0,-2 0 0,1-1 0,1 0 0,-1 1 0,0-1 0,0 0 0,0 0 0,-1 0 0,-1 0 0,0 1 0,-1-1 0,0 0 0,6-2 0,1 0 0,-2 0 0,0 0 0,-2 0 0,0 0 0,0 0 0,-2 0 0,2 0 0,-1-1 0,-1 1 0,-1-1 0,-1 1 0,-1-1 0,-1 0 0,2-1 0,-1 0 0,-1 0 0,-2 0 0,-1 0 0,-2 0 0,13-4 0,-3 0 0,-2 0 0,-2 0 0,6-4 0,-2-1 0,-5 0 0,-12 5 0,-3 1 0,-3-1 0,9-7 0,-4 0 0,-12 7 0,-3-1 0,12-18 265,-16 14-265,-7 5 2363,-1 6-2363,-14 14 2041,-11 11-2041,-32 17 0,10-7 0,-4 1 0,-7 3 0,0-1 0</inkml:trace>
  <inkml:trace contextRef="#ctx0" brushRef="#br0" timeOffset="32935">20009 7934 5734,'-24'54'0,"13"-8"0,-11 14 0,20-9 0,-5-4 0,0 9 0,5-17 0,-6 0 0,1-36 0,5-10 0,-12-24 0,4-24 0,0 12 0,-4-7 0,0 0-704,1 2 1,1 0 0,0-4 703,0-1 0,0-3 0,-1-2 0,0 2 0,1 6 0,0 2 0,0-1 0,1-5 0,0-4 0,1-6 0,1-1 0,-1 0 0,0 4-638,-3-2 1,0 2 0,0 1 0,1-4 637,1 0 0,1-3 0,0-1 0,1 1 0,-1 4 0,0 3 0,-1 2 0,1 1 0,1 0 0,0 0 0,1 0 0,0 0 0,-1 0-256,1 2 1,1 0 0,-2-1 0,0-1 255,0 3 0,-1-2 0,0-1 0,0 1 0,2 4 0,-3-15 0,2 4 0,-1-2 0,1 10 0,-1-2 0,0 2 0,1 4 0,-4-13 0,2 5 0,2 9 0,-1 2 0,-1 4 0,-1 0-27,-1-2 0,2 2 27,0-18 486,0 28 0,0 3-486,1 5 0,1 6 2502,2 10-2502,7-5 1786,0 4-1786,0-4 474,0 4-474,-8 1 0,7 0 0,-14-1 0,6 6 0,-8 0 0,1 5 0,-1 0 0,1 0 0,-1 0 0,1 5 0,-8 5 0,5 11 0,-12 5 0,11 2 0,0 3 0,-17 16-268,13-11 0,0 2 268,-9 20 0,9-16 0,0 1 0,-5 15 0,9-20 0,1-2 0,3 1 0,7-2 0,1-13 0,8 2 0,0-26 0,30-33 0,-8-12-235,3 9 0,5-4 235,2-12 0,0-1-84,-5 12 0,1-1 84,2-4 0,3-4 0,-2 5 0,-3 5 0,-1 3 0,6-9 0,-2 2 0,-9 16 0,-3 4 0,6-17 0,-1 8 0,-7 9 0,-8 10 0,6 6 0,-13 15 462,12 24-462,-4 6 0,13 15 0,-4-4 0,12-3 0,-5 3 0,-4-18 0,4-1 0,18 13 0,-20-16 0,1-3 712,30-5-712,-18-7 0,4-9 0,-18 0 0,-21 0 0,-4 5 0,-36 10 0,1 2 0,-20 8-411,0 0 411,-2 6 0,24-15 0,-3 1 0,-14 11 0,-1 2 0,8-9 0,0-1-351,-12 10 1,2 0 350,20-11 0,2-1 0,-3 0 0,0 0 0,-15 8-217,7-2 0,2 0 217,-1-2 0,8 3 0,2-3 0,15-14 363,1 10-363,3-16 696,12 7-696,9-17 487,4-4-487,13-19 0,0-10 0,-4-2 0,0-2-297,-2 8 0,1-2 297,3-9 0,3-6 0,-2 4-476,0 3 0,0 1 476,-2 6 0,1-1 0,-1 3 0,0 0 0,1 3 0,2 4 0,-1 0-132,12-20 132,6 5 0,-16 9 0,-1 11 0,-7 1 527,-8 14-527,-2-4 994,-14 9-994,-2 2 157,0 8-157,1 2 0,8 9 0,0-4 0,8 14 0,1-4 0,7 10 0,1 10 0,-1-4 0,8 19 0,2-8-199,-10-18 0,1 1 199,23 22 0,-5 3 0,6-9 0,-1-1 0,-5-9 0,13-6 0,-6-2 0,-7-16 0,-4 5 0,-21-21 0,-10 2 398,-10-5-398,-6-3 0,-8 8 0,-17-4 0,-3 5 0,6 8 0,-3 3 0,-21 2-1057,21 4 0,1 1 1057,7-5 0,0 0 0,0 2 0,0 1-123,-1 2 0,2 0 123,2-2 0,1 0 0,-4 1 0,2 2 0,-21 16-79,2-7 79,10 2 0,7-10 0,7-4 0,2-5 2029,23-7-2029,2-13 307,23-2-307,-5-15 0,12 0 0,2-10 0,2 0-1494,13-10 1494,-6-1 0,-21 17 0,0-1 0,4 2 0,-2-1 0,-5-5 0,-1-1 0,3 2 0,0 0-205,-2-4 0,-3-1 205,-2 3 0,0-1-58,3-11 1,-1 0 57,-5 7 0,-1 1 0,-1 2 0,0 2 0,0-18 0,-16 23 0,-1 14 1499,-8 3-1499,-6 28 0,12 3 0,-4 19 479,15 1-479,0-2 0,0 3 0,0 21-89,3-19 0,1 0 89,5 16 0,6-20 0,2-2 0,10 18 0,-7-21 0,1-2 0,12 2 0,14-1 0,-17-13 0,8-2 0,-21-6 0,-1-8 0,1 4 0,0-5 322,-8-23-322,-9 3 0,-9-20 0,-15 14 0,-2-4 0,-7 8 0,-8 1 0,8 12 0,-5 3 0,-5 7 0,-1 2-209,1-1 1,0 3 208,3 5 0,1 5-91,5 2 1,4 2 90,-9 14 0,-7 12 0,37-22 0,38-8 0,3-21 0,25-10 0,-10-9 0,-4-6 0,6-11 0,-14 9 409,-11-2-409,-17 19 189,-14 6-189,-9 10 0,-10 10 0,-7 6 0,-8 5 0,6 9 0,-5-2 0,7 7 0,7 1 0,2-9 0,8-1 0,7-7 0,9-12 0,9 2 0,7-18 0,8-3 0,3-8 0,1-3 0,13-13-146,-9 9 1,-2-1 145,3-13 0,-7-1 0,-2 6 0,-15 0 0,-2 14 0,-14-2 0,-2 17 0,-15-2 0,-2 18 0,-29 17 0,9 7 24,17-13 0,1 1-24,-12 19 0,7-7 0,7 2 0,2-8 0,15-7 0,9 0 0,9-13 0,15-7 0,2-12 0,7-9 243,0-8-243,15-17 0,-19 5 0,10-8 0,-30 18 0,-2 5 0,-14 5 0,-10 6 0,-8 9 0,-8 11 0,-8 11 0,-1 10 0,0 5 0,10-8 0,1-1 0,0 8 0,-15 9 0,37-23 0,16-1 0,26-14 0,4-6 0,18-16 0,-13-6 0,1-4 0,4 5 0,-19-4 0,10 8 0,-26 2 0,10 5 0,-28 18 0,4 9 0,-29 32 0,11-3 0,-19 9 0,21 4 0,-6-23 0,15 13 0,-6-28 0,13 3 0,-5-7 0,7 12 0,-7 7 0,-3 7 0,-6 8 0</inkml:trace>
  <inkml:trace contextRef="#ctx0" brushRef="#br0" timeOffset="43399">15280 5588 5734,'13'56'0,"-1"1"0,4 0 0,0 0 0,-7-2 0,0-1-940,6 3 0,1-1 940,-3-6 0,0 0 0,-1 1 0,2 0 0,2-4 0,-1-1 292,-6-2 0,0 0-292,10 10 0,1-2 0,-10-15 0,0-1 0,2 5 0,0-2 0,3 6 0,-6-3 0,7-5 308,-6-2-308,4 1 0,-12-9 0,13 8 0,-13-13 988,5 3-988,-7-9 0,7-1 0,3-9 0,6-2 0,8-4 0,24-4 0,5-7-231,-15 6 0,5-1 231,19-8 0,3-1-632,-15 4 0,3-1 632,-3 2 0,3 0 0,2-1 0,1-2 0,1 0 0,-1 0 0,-8 3 0,0 1 0,1-1-421,9-1 0,3-1 1,-4 0 420,-12 2 0,-2 0 0,0 0 0,19-3 0,1-1 0,-20 4 0,1 0 0,1-1 0,1 1 0,1 0 0,-1-1 0,1 1 0,0 0 0,1-1 0,2 1 0,1 0 0,4-1 0,2 1 0,4 0 0,1 0 0,-3 0 0,3-1 0,-3 0 0,6 0-434,-5 1 0,8 1 1,2-1-1,-3 0 1,-5 0 433,5-3 0,-6 0 0,4 1 0,-5 1 0,4-1 0,0 1 0,-4-1-193,0-2 0,-4 0 1,0 0 192,0 1 0,-1-1 0,0 0 0,0 0 0,0 1 0,0-1 0,0 0 0,0 0 0,0 0 0,-1 1 0,0-1 0,4 0 0,-1 0 0,4 0 0,1 0 0,-3 1 0,3-1 0,-3 1 0,3 0 0,-5 0 0,3 0 0,-1 0 0,-3 2 0,0 2 0,-4 1 0,3-1 0,-2 0 0,3-2 0,-1 1 0,-2 1 0,3 1 0,-2 0 0,2 0 0,-4-1 0,4-2 0,-2 1 0,-3 1 0,-4 1 0,-4 2 0,1-2 0,2-3 0,1-1 0,-1 0 0,1 3 0,0 0 0,-1 0 0,-1-1 0,-1-1 0,1 1 0,2 0 0,0 0 0,-1 0 0,-2 1 0,0 1 0,0-1 0,3-1 0,-1-1 0,1 1 0,-2-1 0,-1 1 0,1 0 0,1-2 0,1 0 0,0 0 0,-3 1 0,0 1 0,0-1 0,0-2 0,0-1 0,0 1 0,0 2 0,0 1 0,0-1 0,1-3 0,-1 0 0,0 1 0,0 2 0,0 1 0,0-1 0,19-9 0,-1 0 0,0 4 0,-1 0 0,-3-2 0,0 0 0,-4 2 0,0 1 0,0 2 0,-1 0 657,-3-2 0,-1 0-657,-3 4 0,0 0 0,6-1 0,1-1 0,-7 0 0,1 1 0,10 1 0,0 0 77,-3-4 0,1 0-77,2 1 0,1 2 0,-1-1 0,2-1 0,-2-1 0,3-2 0,-2 1 0,-12 5 0,-1 2 0,2-2 45,11-5 0,2-2 1,-2 2-46,-13 5 0,-2 1 0,-1 0 0,17-3 0,0 0 0,3-2 0,-1 0 98,-3 2 1,0 0-99,-4-3 0,0 1 0,3 1 0,0 1 0,-6 0 0,-1 1 0,4 2 0,-1-1 25,-7 1 1,0 0-26,2 2 0,1 0 0,-4-2 0,2 0 0,17 0 0,1-1 0,-13 3 0,2-1 0,-2 0 0,3-2 0,-4 3 0,0 1 0,-3 1 0,11-6 0,2 0 0,-1 4 0,-1 0 0,-13-3 0,0 1 0,14 2 0,0 0 0,-19-2 0,0 0 0,12 2 0,-1 0 0,-11 0 0,-1 0 0,5 3 0,-2 0 787,14-4-787,-15 8 0,-9-4 0,-2 5 1324,-12 0-1324,5 0 1029,-15-5-1029,-2 0 741,-7-6-741,0-4 1,-7-1-1,5-13 0,-13-4 0,6-17 0,-2 6 0,-2-2-446,4 5 1,0-3 445,-7-15 0,1-2 0,6 11 0,-1 1 0,-5-3 0,-1 1 0,3 0 0,0-2 0,0 6 0,-1-3 0,1 3 0,-1-8 0,0 0 0,4 12 0,-1-2 0,1 4 0,2 1 0,0 3 0,0 3 0,-1 1 0,-7-20 0,6 7 0,-4 11 0,12 4 0,-6 4 0,1 2 0,5 9 891,-5 1-891,7 5 0,0-1 0,0 1 0,0-5 0,0 4 0,-7 0 0,5 11 0,-6 6 0,8 4 0,0 1 0,0 13 0,0-1 0,0 17 0,0-8 0,0 8 0,0 15 0,0-4 0,8 10 0,-6-15 0,12 0 0,-12-4 0,5 4 0,1 14 0,1 0 0,0-2 0,-1-4 0,-1-22 0,2 8 0,0-3 0,6 0 0,-6-1 0,0-1 0,6-3 0,-13-1 0,20 8 0,-18-10 0,18 11 0,-21-13 0,7 3 0,-1 1 0,-5-4 0,13-2 0,-13-5 0,5 1 0,-7 0 0,7 0 0,-5-1 0,13-9 0,-13 4 0,5 0 0,-7 1 0,7 0 0,-5-1 0,6-5 0,-8 1 0,7-1 0,-5 0 0,5 1 0,-7-1 0,0 0 0,0 1 0,7-6 0,-12 0 0,3-5 0</inkml:trace>
  <inkml:trace contextRef="#ctx0" brushRef="#br0" timeOffset="51053">11443 13070 5734,'-24'-16'0,"6"6"0,1 19 0,11 26 0,5 12 0,0-1 0,2 5-882,1 3 0,1 5 1,-1 1 881,1-2 0,0 0 0,1 1-531,-1-9 1,1 0-1,0 1 1,1 0 530,1 3 0,0 1 0,0 0 0,0 0 0,-1-1 0,-1 1 0,0 1 0,1 1-120,2-1 1,1 2-1,0 1 1,0 0 0,0 0 119,-1 0 0,0 1 0,0 0 0,0-2 0,0-1 0,2 4 0,0-3 0,0 0 0,-1-3 0,1 10 0,-1-3 0,-1-12 0,0-6 0</inkml:trace>
  <inkml:trace contextRef="#ctx0" brushRef="#br0" timeOffset="51315">11460 13349 5734,'14'-16'0,"15"30"0,5 14 0,2 9 0,1 6-1159,2-1 1,3 3 0,-1-1 1158,-5-5 0,-1-1 0,2 4 0,3 5 0,4 4 0,-1 1 0,-3-3 0,2 4 0,-3-3 0,2 3-278,-2-4 0,2 3 1,0-1-1,-4-3 278,-5-3 0,-2-2 0,-1-2 0,0-4 0,-1-1 0,-2 0 0,4 9 0,-1-2 0,0-4 0,-3-2 905,2 11-905,3 2 0,-29-32 0,-11 0 0,-25-27 0,-8-2 0</inkml:trace>
  <inkml:trace contextRef="#ctx0" brushRef="#br0" timeOffset="51538">11410 14652 5734,'-26'0'0,"3"0"0,21-10 0,4-10 0,29-17 0,-12 12 0,4-2-606,12-4 0,4 0 606,2-3 0,2 1 0,6-2 0,1 2 0,0-1 0,-1 1 0,-2 4 0,-2 1 0,-2 4 0,-3 1 57,-6 2 0,-2 2-57,18-3 0,-17 2 0,-9 14 0,-8 2 0,1 4 0</inkml:trace>
  <inkml:trace contextRef="#ctx0" brushRef="#br0" timeOffset="52690">12634 12037 5734,'24'61'0,"0"0"0,-7-14 0,-1 3 0,2 2 0,3 7 0,1 2 0,1 6-944,-6-18 1,0 4-1,1 3 1,0 1 0,-1-1-1,-1-3 944,0 1 0,-1-2 0,0-1 0,-1 1 0,1 3 0,1 1 0,0 3 0,1 2 0,-1-1 0,0-2 0,-1-3 0,2 7 0,-1-4 0,0 0 0,-1 3 41,-1-1 1,-1 2 0,0 1 0,0 1 0,0-3-42,1-5 0,0-1 0,0 0 0,0-1 0,-2-1 0,2 10 0,-1 0 0,-1-2 0,1-4-94,3 3 0,0-3 0,-2-9 94,4 14 0,21-21 0,-4-34 0,22-24 790,-28-4 0,0-5-790,8-6 0,0-3 0,0 0 0,1-3 0,3-4 0,1-3 0,-7 7 0,1-2 0,-2 2 0,3-8 0,-1 1 0,-8 9 0,-1 0 0,-3-1 0,0-11 0,-7 1 0,-10 10 0,-3 0 0,-2-8 0,1 0 0</inkml:trace>
  <inkml:trace contextRef="#ctx0" brushRef="#br0" timeOffset="53521">14304 11913 5734,'-7'-21'0,"27"33"0,-7 3 0,9 8 0,4 4 0,-5-1 0,0 0-310,3 2 0,1 1 310,2 1 0,3 2 0,7 8 0,5 3 0,-3-4 0,-6-9 0,0-2-500,3 6 0,2 3 1,-5-9 499,0-7 0,-8-10 0,7-11 0,1-29 0,2-15-178,-18 12 1,-1-3 177,-3 2 0,-2-1 0,-2-4 0,-2-1 0,-2-2 0,-1-1 0,1 1 0,-2-2 0,-3-10 0,0 0 0,0 16 0,0 1 0,0-2 0,0 1 372,-8-12-372,21 80 0,-2 4 0,4 22 0,3 8 214,2-4 1,1 3-215,-6-14 0,1 3 0,1 2 0,-1-4-524,2 3 1,0-3 0,1 2 523,-1-3 0,0 3 0,0-1 0,0-4 0,7 14 0,-1-5 0,-3-1 0,1-4 0,2-6 0,-1-3 122,-5-5 1,-1 1-123,5 2 0,-3-2 0,-1 17 0,-3 9 0,-30-29 0,-11-5 0,-16-5 0</inkml:trace>
  <inkml:trace contextRef="#ctx0" brushRef="#br0" timeOffset="54111">12485 12130 5734,'33'-21'0,"0"0"0,15-4 0,3-6-745,-15 11 0,2-1 745,0-2 0,-1-1 0,1 0 0,0 1 0,-1-3 0,-1 1 0,-6 6 0,-1 0 0,0-1 0,-1 0 471,21-6-471,-6 0 245,4-3-245,-19 15 0,-4 0 0,-17 20 0</inkml:trace>
  <inkml:trace contextRef="#ctx0" brushRef="#br0" timeOffset="54688">14982 10673 5734,'15'-54'0,"10"4"0,20 21 0,16 0 0,-7 6 0,-14 7 0,-1 2 0,15-13 0,7-1 0,-8 23 0,-13 42 0,-9 24 0,-1 3 0,-4-8 0,-3 2 0,5 11-473,-8-21 1,3 7-1,2 6 1,2 3 0,0 2-1,0 0 1,0-2 0,-3-4-1,-2-5 473,3 11 0,-4-6 0,0-3 0,1 2 0,5 6 0,-4-12 0,3 4 0,2 2 0,1 3 0,1-1 0,0 0 0,0-4 0,0-3 0,-3-6-236,7 6 0,-1-6 0,0-3 0,-1-2 0,2 1 236,-1 1 0,1-1 0,1-1 0,-1 0 0,1-1-51,7 9 0,1-2 1,-1 0-1,-4-4 51,0 1 0,-4-3 0,-3 1 0,-5-1 0,-3 1 0,-10 2 0,-9 1 0,-8 1 0,-12-3 0,-12-8 0,-11-1 0,-5-3 0,0-1 0,2-2 0,-3-2 0,0-1 0,-3-1-25,-6 3 0,-4 1 0,2-3 1,4-3 24,7-4 0,3-3 0,2-2 0,-15 5 0,9-6 0,17-11 0,-1-6 0</inkml:trace>
  <inkml:trace contextRef="#ctx0" brushRef="#br0" timeOffset="55122">17876 11417 5734,'-35'-21'0,"0"0"0,41-20 0,32 22 0,15 6 0,-13 1 0,3 0 0,5 1 0,2 4 0,7 1 0,3 1 0,-5 2 0,-9 3 0,-1 4 0,-2 3 0,23 1 0,-1 1 0,1-1 0</inkml:trace>
  <inkml:trace contextRef="#ctx0" brushRef="#br0" timeOffset="55295">17992 11871 5734,'55'-22'0,"0"-1"0,0 1 0,0-1 0,0 1 0,0-1 0,6-1 0,-4 2 0,-2 1 0,0 1 0,-3 0 0,0 0 0,-4 2 0,-5 4 0,1 5 0,-5 1 0,-3-2 0,1 1 0</inkml:trace>
  <inkml:trace contextRef="#ctx0" brushRef="#br0" timeOffset="56045">19794 9236 5734,'-26'61'0,"1"0"0,-1 1 0,10-13 0,3 3 0,-2 4 0,-1 11 0,3 0 0,5-9 0,7 0 0,11-3 0,10-5 0,8 4 0,3 0 0,-5-7 0,0 4 0,1-2-322,1-8 0,6 5 0,-1-2 0,-5-10 322,15 7 0,-3 1 0,-14 4 0,-10 1-120,-25-1 1,-11 5 119,-8 6 0,-5 0 0,8-17 0,-2 0 0,0 0 0,0-1 0,-1 0 0,2-4 0,0-5 0,3-1 0,5 12 0,10 1 0,30 10 0,4-20 0,9-3 0,17-4 0,4-6-214,-11-7 0,-2-1 214,0 3 0,-7 2 879,-2 9-879,-11 6 0,-18 15 0,-8 9 0,-1-6 0,-1 5 0,2-8 0,-1 5 0,1 2 0,2-3 24,3 10 1,3-1 0,3-1-25,3 3 0,4 0 0,3-5 0,-1-12 0,3-2 0,3-4 0,19 14 0,3-6 0,-7-10 0,1-3 0,3 0 0,1-2 0,-6-5 0,-1-2 0,21 11-44,-5-22 0,4-4 44,-9-1 0,0 0 0,8-2 0,-2-3 0,-11-5 0,-6-1 0,-9 2 473,4-3-473,-43-10 0,6 1 0,-25-12 0</inkml:trace>
  <inkml:trace contextRef="#ctx0" brushRef="#br0" timeOffset="57462">23713 9618 5734,'-32'34'0,"0"-1"0,-14 13 0,25-12 0,2-3 0,-3-7 0,20-67 0,9-19 0,2 11-135,-2 8 0,3-6 1,6 7 134,21 10 0,5 9 0,-9 6 0,0 4 0,15 0 0,0 6 0,-14 10 0,-2 6 0,-2 9 0,-1 4 49,1 0 1,-3 9-50,-11 13 0,-5 13 0,-3 3 0,-1-6 0,5 6 0,-5 3-422,-9-8 1,-5 10-1,-2 3 1,-1-4-1,-1-11 422,-5 1 0,-3-6 0,-3 0 0,-4 3 0,4-10 0,-3 5 0,-7-6 240,21-17-240,4-3 0,16-20 0,8-10 2173,14-6-2173,4-10 0,22-5-306,-24 16 1,0-2 305,1-3 0,0 0 0,3 4 0,-1 0 0,-6-2 0,-1 0 0,28-8-22,-15 0 22,-1 10 0,-15 1 0,-3 5 0,1 4 0,-5 2 0,5 4 0</inkml:trace>
  <inkml:trace contextRef="#ctx0" brushRef="#br0" timeOffset="57685">25086 9959 5734,'3'61'0,"1"1"0,-1-1 0,0 0 0,1 0 0,-1 0 0,-6 1 0,-3 0 0,-2 1 0,1 0 0,0 0 0,-1 0 0,1 0 0,0 0 0</inkml:trace>
  <inkml:trace contextRef="#ctx0" brushRef="#br0" timeOffset="58227">25450 9164 5734,'0'-42'0,"0"10"0,0 7 0,0 19 0,0-2 0,0 7 0,0-14 0,7-24 0,2 8 0,15-23 0,9 22 0,9 1 0,8 6 0,0 13 0,-1 12 0,1 12 0,-8 17 0,-2 8 0,-14 15-247,-9 5 247,-17 5 0,-9 0 0,-15-4 0,5-7 0,0-22 0,0-3 0,-1 14 0,10-23 0,21-16 0,22-26 0,8 9 0,8 5 0,10 7 0,0 13 0,-19 7 0,-1 7 0,-6 9 0,-3 5 0,-3 0 0,-3 3-729,-5 2 0,-9 1 729,-11-10 0,-5 0 0,-1 1 0,-3 0-123,-4 1 1,-5 2 122,-8 16 0,-3-1 0,8-14 0,-1 0 0,-6 10 0,2-2 0,-6 10 0</inkml:trace>
  <inkml:trace contextRef="#ctx0" brushRef="#br0" timeOffset="59410">29584 9060 5734,'0'-10'0,"0"0"0,0 8 0,-8 4 0,-1 3 0,-7 0 0,6-10 0,3 0 0,14 17 0,3 2 0,6 17 0,1-1 0,-8 5 0,-9-6 0,-9 10 0,-15-22 0,-2 8 0,-7-14 0,7 4 0,2-9 0,8 3 0,7-13 0,16-6 0,11-16 0,8-2 0,-2 3 0,-15 10 0,-1 5 0,-8-5 0,0 3 0,0-3 0,0 5 0,7 4 0,-5-3 0,20 8 0,-11-4 0,20 10 0,-13 5 0,14 15 0,-14 8 0,6 13 0,-15 5-1711,-2 11 1711,-5-26 0,-4 1 0,-4 3 0,-2 2-344,4 4 1,-3 1 343,-11 2 0,-3 1 0,4 2 0,-1-1 0,-6 3 0,-1 0 0,0 1 0,0-1 0</inkml:trace>
  <inkml:trace contextRef="#ctx0" brushRef="#br0" timeOffset="62321">30493 7675 5734,'0'-10'0,"8"-5"0,15 4 0,12-9 0,22 9 0,-24 1 0,0 0-269,1 2 1,0 0 268,7-2 0,-1-1 0,-5 3 0,-2 0 0,4-2 0,0 1 0,22-3 0,-10 2 132,-8 5-132,-8 5 0,-15 5 0,-3 1 0</inkml:trace>
  <inkml:trace contextRef="#ctx0" brushRef="#br0" timeOffset="62745">30741 7634 5734,'-25'19'0,"-7"3"0,7 19 0,-1 6 0,-5 5 0,12 5 0,-5-10 0,8-6 0,-1-5 0,8-14 0,2 2 0,21-17 0,5 2 0,29-14 0,10-1-339,-21 3 1,2 1 338,5-2 0,2 3 0,-1 7 0,2 2 0,2-1 0,1 3 0,-3 6 0,-2 4 0,-3 2 0,-2 2 0,-4-2 0,-5 4 0,-8 3 0,-4 3 0,12 25 0,-28-17 0,-4 0 0,-1 18 0,-8-22 0,-4-3 0,-4 4 0,-21-2 0,19-8 0,-11-11 0,29-12 0,4-10 0</inkml:trace>
  <inkml:trace contextRef="#ctx0" brushRef="#br0" timeOffset="62924">31601 8326 5734,'24'-5'0,"2"5"0,0 10 0,5 6 0,-13 28 0,-1-9 0,-18 4 0,-6 0 0,-11 9 0,-8 11 0,2-23 0</inkml:trace>
  <inkml:trace contextRef="#ctx0" brushRef="#br0" timeOffset="63342">31866 7334 5734,'7'-47'0,"-5"10"0,5 12 0,-21 84 0,3-1-804,-2 5 0,2 5 804,5-11 0,2 0 0,-1 0 0,3 1 0,8-1 0,3-1 0,-1-3 0,2-2 0,5-4 0,3-1 0,5-6 0,2-2-47,-1-3 1,4-4 46,7-5 0,3-4 0,-2-5 0,3-3 0,20-5 0,2-8 0,-11-9 0,-1-4 0,3 2 0,-5-8 0,-14-14 0,-11-5-47,-12-15 47,-20-13 0,-15 23 0,-16 7 0,-8 13 0,-3 2 0,-5 15 0,15 5 0,-6 5 0,13 15 0,-5 2 0,14 9 0,2 0 0</inkml:trace>
  <inkml:trace contextRef="#ctx0" brushRef="#br0" timeOffset="66471">32329 5815 5734,'-17'-45'0,"8"11"0,9-6 0,17 14 0,16 10 0,16 1 0,17 10-420,-25 3 0,1 4 420,4 4 0,0 2 0,0 2 0,0 2 0,-4 7 0,-1 2 0,-7-3 0,-2 2 0,-6 7 0,-3 1-244,10 25 244,-19-21 0,-4 3 0,-6 16 0,-6 2 0,-2-12 0,-1 0-322,-3 16 0,-2 0 322,-2-17 0,0-2 0,2 0 0,3 2-215,1 10 1,3 0 214,3 14 243,2-21 1,5-3-244,17-2 0,9 2 0,2-9 0,-4-9 0,0 1 0,8 11 0,-10-10 0,-3 1 0,0 12 229,-2 5-229,-18-7 0,-3 3 0,4 25 75,-6-18 0,-2 1-75,1-9 0,0-2 0,0 2 0,0-1 0,0-2 0,0-1 93,3 3 1,2 0-94,-1-3 0,1 1 0,6 16 0,2 0 0,-1-11 0,1 1 0,2 2 0,2 3 0,-1-4-191,2-3 1,1-1 190,7 13 0,3-2 0,-4-15 0,0-3 0,0 4 0,1-1 0,-1-2 0,0 0 0,-1 0 0,0 0 0,-6 0 0,-2 0 0,2 2 0,-3 1 0,-1-1 0,-4 1 0,-4 2 0,-2 1 0,0-1 0,-1 0 0,-5 0 0,-3 1 0,-2 1 0,-3 0 0,-5 2 0,-3-1 0,-5 2 0,-4 0-1224,-5 3 1,-2-1 1223,-3 4 0,-1 0 0,9-13 0,-1 0 0,-1 1-65,-2 1 0,0 1 0,0-1 1,-3 1-1,0-1 0,-1 0 1,-1 0-1,-1 0 0,0 0 0</inkml:trace>
  <inkml:trace contextRef="#ctx0" brushRef="#br0" timeOffset="68097">23267 9071 5734,'-8'-6'0,"-1"1"0,-15 5 0,6 0 0,-6 9 0,8 3 0,-1 9 0,1-1 0,-1 6 0,8 5 0,-6 1 0,6 8 0,-8 1 0,1 11 0,7 10-478,-6 1 478,10-25 0,1 0 0,-5-4 0,1 1 0,3 5 0,1 1 0,0-2 0,1 0 0,2 2 0,2 1 0,-1 2 0,0-1-332,0 1 1,0 1 331,-1 1 0,2 1 0,2-1 0,1 1 0,0-3 0,1 0 0,3 2 0,1 0 0,-1-4 0,0 0 0,3 3 0,2 2 0,1-5 0,3 3 0,0-2 0,6 8 0,0 1-319,-5-8 0,2 3 0,-1-4 319,5 3 0,0-3 0,-4 3 0,2 0 0,5-5 0,3 1 0,-4-3 0,1 3 0,1-3 0,7 4 0,1 0 0,-7-7 0,1 2 0,0-3 0,6 1 0,1-4 0,-3-1 0,0 0 0,6-2 0,1-2 0,-4-3 0,1-1-289,3 1 1,1-2 288,3-5 0,0-2 0,-3 1 0,0-2 0,3-7 0,0-2 0,-4 0 0,1-1 0,14-3 0,0-2 0,-14-1 0,-1-1 0,8 3 0,-3-1 370,11-8-370,-14 8 0,-3-8 578,-14 3-578,-2-5 1001,-8 1-1001,-7 0 726,-1-5-726,-8-1 0,-8-14 0,-8-2 0,-10-10 0</inkml:trace>
  <inkml:trace contextRef="#ctx0" brushRef="#br0" timeOffset="68761">25499 8182 5734,'8'-21'0,"-7"0"0,14 5 0,-6-3 0,8 7 0,7 2 0,16 19 0,12 18-601,-13-4 0,2 5 601,1 9 0,1 3-528,-8-8 1,0 1 0,2 1 527,1 4 0,1 2 0,-1 1 0,1 3 0,0 2 0,1 3 0,-7-7 0,1 4 0,1 2 0,-1-1 0,-3-1-487,-1 1 0,-2-1 0,-1 1 0,0 2 487,0 0 0,2 3 0,-1 1 0,-1-1 0,-4-3 0,-2-1 0,-2-3 0,-2 0 0,0 3 0,1 14 0,0 3 0,-2 1 0,-2-4 0,0 3 0,-2-4 0,-1 3-251,-3-6 1,-1 2-1,-2 0 1,-3-5 250,-5-4 0,-3-4 0,-2 0 0,1-2 0,-1 0 0,-3-1 0,-8 15 0,-2-3 98,4-6 1,-1-3-99,-2-7 0,0-3 0,3-5 0,1-2 0,-17 17 998,7-11-998,2-15 0,0-11 2017,-2-5-2017,-14-5 0,-2-10 0,-8-1 0</inkml:trace>
  <inkml:trace contextRef="#ctx0" brushRef="#br0" timeOffset="71333">21233 10456 5734,'7'19'0,"1"14"0,1 6 0,-1-4 0,2 2-2205,6 19 0,-1 4 2205,-6-11 0,1-1 0,5 1 0,1 1 347,-3 1 1,0 1-348,0-8 0,1 1 0,-1-3 0,1 5 0,0-2 0,2 11 0,-1-4 0,-6 1 0,6-7 778,-13-15-778,5-11 0,-7-5 0,-7-32 2377,-3-7-2377,-13-37 0,10 28 0,0-2-878,-4-7 1,1-3 877,-1-1 0,1-2 0,-1-3 0,1-1-377,3-2 0,0 0 377,-4 4 0,3 0 0,7 0 0,3-2 0,-2 5 0,1-1 0,1 4 0,3 4 0,2 3 0,3-18 0,7 14 0,7 36 0,15 16 0,-2 19 0,1 8 0,-9-9 0,1 2-213,15 16 1,1 5 212,-6 6 0,-2-1 574,-1-13 0,-1 0-574,0 12 0,-3 1 0,-6-12 0,-2-4 380,-5-9 1,-2-2-381,12 30 0,-15-30 0,-1-14 0,-8-10 0,-15-30 0,4-15 0,-1 5 0,0-4 36,3 1 0,1-4-36,0-4 0,0-5 0,1 2-89,-3-8 1,1 0 88,3 7 0,0-3 0,2 4 0,-1 1 0,2 1-299,3-12 1,0 1 298,0 17 0,0 0-100,3-9 0,2 4 100,4-7 420,7 6-420,8 23 1038,2 19-1038,14 30 0,3 21-15,-19-15 1,1 3 14,3 2 0,1 4 0,-4 0 0,-1 4 0,1-1 0,6 7 0,0 1 0,-9-10 0,0 3 0,-1-2 0,7 14 0,-1-4 0,-9-15 0,0-1 0,3 3 0,-1-1 237,11 10-237,-13-25 0,-8-4 0,-27-40 0,-11-4 0,-5-16 0,2 9 0,5 0 0</inkml:trace>
  <inkml:trace contextRef="#ctx0" brushRef="#br0" timeOffset="72172">29948 6942 5734,'-17'9'0,"8"16"0,-6 31 0,10-12 0,1 5-1887,-1-5 0,-1 3 0,0 1 1887,3 8 0,0 1 0,0 2 0,1-8 0,-1 0 0,2 1 0,0 1-19,2 2 1,0 1 0,2 0 0,-1 0 18,0 0 0,-1 0 0,1 0 0,2 0 0,2 0 0,2-1 0,0 1 0,2-1 0,-1-3 0,0 0 0,2 0 0,2-2 0,1-1 0,2-1 0,1 0 0,2-1 0,0-1 0,2-1 0,2-1 0,4 1 0,4-1 0,5 1 0,2-1 0,1-1 0,-1-3 0,1 1 0,0-2 0,2-2 0,5 0 0,3-3 0,5 1 0,4 0 0,1-1 0,-2-3 0,-5-4 0,0-1 0,-4-5 0,0-2 0,3 0 0,1-1 0,3-1 0,2 0 0,-3-3 0,-4-1 0,3-2 0,-4-4 0,0 0 0,-3-2 0,1-2 0,-1-1 0,2-1 0,-1-1 0,-4-1 0,0-1 0,-3-2 0,2-3 0,-7-5 1083,-19-10-1083,-38-37 0,0 8 0,-2 13 0,1 0 0</inkml:trace>
  <inkml:trace contextRef="#ctx0" brushRef="#br0" timeOffset="72804">31816 6600 5734,'51'1'0,"0"-1"0,0 1 0,4 7 0,2 7 0,-9-2 0,6 4 0,0 2 0,-4 4-1406,2 10 1,-3 6-1,-2 1 1406,-8-6 0,-2 2 0,1 1 0,-1 2-331,3 5 0,0 2 1,-1 2-1,-2 0 331,-1 2 0,-3 0 0,0 2 0,-1 0 0,0 1 0,0 1 0,-2 1 0,-1 0 0,-2-2 0,-2 0 0,-1 0 0,0 0 0,-2-1 0,0 0 0,-2-1 0,-2 1 0,-2-4 0,-3 1 0,-1-1 0,-1 3-49,-1 8 1,0 4-1,-3-2 1,-3-3 48,-4 1 0,-3-3 0,-1 0 0,0 12 0,-1 0 0,-5-6 0,-8-5 0,-4-5 0,2-4 0,-2-3 0,-2-3 0,-2-2 0,-2-8 0,-1-1 91,0 0 0,-1-1-91,-2-8 0,-2-2 0,-2-1 0,-1-2 0,-1-5 0,0 1 0</inkml:trace>
  <inkml:trace contextRef="#ctx0" brushRef="#br0" timeOffset="74121">29220 8388 5734,'24'5'0,"2"19"0,7 5 0,0 21-677,0 2 677,-20-22 0,-1 2 0,4 2 0,0 0 0,-3 0 0,-1 0 0,4 1 0,2 1 0,2 7 0,0 0 0,-6-9 0,-1 0 0,4 2 0,-2-2 220,1 11-220,1-23 113,-15-7-113,-4-25 0,-15-16 0,-7-16 0,6-9-90,3 20 0,-1 0 90,2-5 0,2-1 0,-1 1 0,0-1 0,-3-2 0,1 1 0,5 2 0,2-1 0,-1 1 0,1 0 0,0 2 0,1 0 0,6-23-23,-7 6 23,8 10 0,0 4 0,8-3 0,1 13 0,7 1 0,-6 11 0,4 10 523,3 0-523,1 5 24,6 5-24,-7 0 0,14 24 0,-4-5 0,6 16 0,-1-9 0,-14 5 0,13 5 0,-12 6 0,5 1 0,-8-3 0,8 1 0,-6 1 0,-1 1 0,5 11 0,-11-19 0,13 10 0,-15-24 0,6 0 0,-6-10 0,0 3 0,-2-7 0,1 3 0,-6-5 0,12-4 0,-19-6 0,3-11 0,-15-5 0</inkml:trace>
  <inkml:trace contextRef="#ctx0" brushRef="#br0" timeOffset="84330">22093 13370 5734,'16'0'0,"8"0"0,-5 0 0,12-5 0,-6 4 0,9-8 0,-1 3 0,7-4 0,2-5 0,8-1 0,0 0 0,-1-4 0,1 4 0,-1-9-308,8 3 308,2-8 0,-26 17 0,0 0 0,0-2 0,0-1 0,0 0 0,1 1 0,1 0 0,3-1 0,14-8 0,1-1 0,-12 7 0,0 0-342,15-9 0,-1 0 342,-20 11 0,-2 0 0,4-2 0,-1 0-64,-7 1 1,1-1 63,17-5 0,0 0 0,-18 3 0,0 1 0,13-4 0,3 1 0,-1-1 0,-2 1-95,-9 5 0,0 0 95,11-6 0,1 1 0,-13 6 0,0 1 0,1-1 0,0 1 0,28-12-111,-26 13 0,1-1 111,8-3 0,0 0 0,-8 2 0,2-1 0,9-2 0,6-2 0,-6 2 0,-11 4 0,0-1 39,22-8 1,-1 0-40,2-2 0,0-1 0,-2-3-143,0 8 143,-6-3 0,6 4 0,-7 1 0,-1-5 0,-9 5 0,-1-1 0,18-13 0,-13 11 0,-1 1 0,8-9 0,-18 16 0,-1-1 0,12-15 0,11 5 0,-13 0 0,-10 11 0,0 1 0,14-9 458,9-3-458,-7-2 0,-11 9 0,18-11 232,-20 10-232,5 4 600,1-4-600,8-5 0,-4 6 0,2-9 0,-14 16 0,0-7 305,1 7-305,13-12 0,-3 12 0,6-8 0,-17 10 0,-2-1 0,-5 1 0,7 0 0,-7-1 0,5 1 0,-5 0 0,7-1 0,-7 1 0,5 0 0,-5-1 0,-1 1 0,6 4 0,-12-3 0,5 8 0,-8-4 0,1 5 0,-15 0 0,-12 0 0,-15 0 0</inkml:trace>
  <inkml:trace contextRef="#ctx0" brushRef="#br0" timeOffset="85904">30030 10528 5734,'-16'0'0,"14"-5"0,4 0 0,22-10 0,16-1 0,11-5 0,3 6 0,3 0-643,-15 1 0,0 0 643,21-3 0,1-1 0,-18 2 0,0 1 0,7 0 0,0-1 0,-2-2 0,-1 0 0,3 3 0,1-2 0,-7 0 0,3-2 0,-4 1 0,6-2 0,-1 0 0,-6 3 0,2 0 0,-5 0 0,1-3 0,-3 0 0,1 4 0,1 0-92,-1-2 0,0 0 92,-3 5 0,0 0 0,-1 0 0,-1 1 0,23-9 0,-2 0-208,0 1 208,-6 4 0,6-4 0,-21 10 0,0-1 0,19-10 0,-18 8 0,-2 0 0,7-3 0,-2 1 0,-6 0 907,6 4-907,-5-4 527,-2 5-527,-2-1 244,-5 1-244,0 0 0,5-1 0,-13 1 0,13 0 0,-12-1 0,27-8 0,-17 2 0,12-4 0,-17 1 0,-8 9 0,8-4 0,-6 0 0,14 4 0,-14-4 0,6 4 0,0 1 0,-6 0 0,6-1 0,-8 6 0,1 0 0,0 5 0,-8-5 0,5 4 0,-19-3 0,-4 4 0,-17 4 0,-7 2 0</inkml:trace>
  <inkml:trace contextRef="#ctx0" brushRef="#br0" timeOffset="87141">12700 16471 5734,'37'-54'0,"-16"26"0,4 1 0,7-2 0,7-2 0,2 0-1525,3-3 0,3 0 0,3-2 1525,-2 5 0,3-1 0,2-1 0,1 0-232,-4 2 0,2-1 0,1 0 0,2 0 1,0-1 231,-5 3 0,2-1 0,0 1 0,2-2 0,-1 1 0,2-1 0,-5 2 0,1 1 0,1-2 0,0 1 0,1-1 0,-1 0 0,1 1 0,3-3 0,0 1 0,1-1 0,-1 1 0,1-1 0,1 0 0,-1 0 0,-5 3 0,1 1 0,-1-1 0,1 0 0,0 0 0,0 0 0,1 1 0,-1-1 0,1 1 0,-1-1 0,1 1 0,0 0 0,0 0 0,1 0 0,-1 0 0,0 0 0,0 1 0,-1 0 0,2 0 0,-1 0 0,-1 0 0,1 0 0,0 1 0,-1-1 0,4-1 0,-1 0 0,0 0 0,0 1 0,1-1 0,0 1 0,2-2 0,-6 5 0,1-1 0,2-1 0,0 1 0,0-1 0,0 1 0,-1 1 0,-2 0 0,-3 2 0,9-5 0,-4 2 0,-1 1 0,-1 0 0,1 0 0,2 0 0,-3 1 0,2 0 0,1-1 0,0 1 0,-2 0 0,-3 2 0,-5 2 0,20-10 0,-7 3 0,-2 2 0,-9 5 0,-2 1 0,0 1 0,16-11 0,-3 3 0,-18 8 0,-3 2 11,0 1 0,-5 0-11,1 0 2244,-11 10-2244,-6 0 2824,-1 5-2824,-6 5 644,-3 5-644,-7 6 0,0 5 0,0-1 0</inkml:trace>
  <inkml:trace contextRef="#ctx0" brushRef="#br0" timeOffset="93353">24143 16336 5734,'0'-15'0,"0"4"0,8-4 0,-7 0 0,7 4 0,-1-9 0,-5 9 0,20-18 0,-18 10 0,18-10 0,-13 8 0,0 0 0,6-4 0,1-15 0,-5 5 0,11-9 0,-12 8 0,-1-24 0,-2 9-157,-6 14 0,-2-1 157,1-19 0,-3 24 0,-1-1 0,0 1 0,-1-2 0,-10-14 0,-2-2 0,7 11 0,0 1 0,-5-9 0,-1 1 0,-8-15 0,6 1 0,-14 8 0,16 16 0,-1-1 0,-10-13 0,11 20 0,1 2 0,-2-2 0,0 6 0,1 9 0,7 1 0,-6 9 0,13-3 0,-12 8 314,4-4-314,-6 5 0,-1-5 0,1 4 0,-1-3 0,1 4 0,6 13 0,3 5 0,7 17 0,0 7 0,3-6 0,1 2 0,6 25-256,-3-18 0,2 0 256,8 18 0,-9-30 0,0 1 0,9 28 0,-5-29 0,0 0 0,6 31 0,1-33 0,1 0 0,7 25 0,3-25 0,3-1 0,13 10-43,-16-17 0,4-2 43,5-7 0,1-3 0,24 6-196,-23-9 0,-1-1 196,24 2 0,-12-8 0,5 4 0,-8-5 0,16-9 0,-12 2 0,-20-2 0,-2-2 0,12-5 487,-3 0-487,-14-8 86,5 2-86,-13-9 0,6-4 417,-7-2-417,-1-9 0,-7-1 0,-4 10 0,-2-1 0,-3-19-129,-4 17 1,0 0 128,3-8 0,-14-7 0,6 8 0,-8 0 0,1 6 0,-1 5 0,1-4 0,-8 2 0,5 1 0,3 7 0,1 10 0,13 4 257,-5 1-257,0 4 0,5 1 0,-6 0 0,1 4 0,5 6 0,-5 10 0,14 11 0,10 28 0,1 2-232,-3-16 0,1 1 232,-3-3 0,0 1 0,3-1 0,1 1 0,0 3 0,-1-1 0,1-4 0,-1-1 0,0 0 0,1-1 0,11 3 0,-1-1 0,5 14 0,-6-18 0,1-2 0,6 10 0,-5-13 0,3-4 0,-22-10 0,6-7 464,-6 2-464,0-8 0,-2-7 0,-14-9 0,5-11 0,-5-6 0</inkml:trace>
  <inkml:trace contextRef="#ctx0" brushRef="#br0" timeOffset="93966">24490 13814 5734,'-7'26'0,"5"14"0,-5-10 0,14 9 0,2-23 0,15-6 0,2-5 0,7-5 0,-7-9 0,5-3 0,-12-13 0,4 3 0,-13-22 0,-10 15 0,-10-12 0,-6 21 0,-8 9 0,6 7 0,-14 18 0,-1 21 0,-2 5 0,2 11 0,17 7 0,8-21 0,8 13 0,0-25 0,8-9 0,1-6 0,7-5 0,1-5 0,0-14 0,-8-3 0,-2-14 0,-14-19 0,-10 10 0,-9-19 0,-7 25 0,8 4 0,-7 11 0,14 12 0,2 7 0,8 11 0,8 15 0,0 0 0,0 10 0,0 1 0</inkml:trace>
  <inkml:trace contextRef="#ctx0" brushRef="#br0" timeOffset="95081">25565 14290 5734,'-33'34'0,"8"-10"0,-7 16 0,14-9 0,1 1 0,3 8 0,5-8 0,-1 4 0,3 4 0,7-11 0,0 0 0,0-9 0,7-9 0,-5 9 0,13-9 0,-6 9 0,15-9 0,-6 0 0,14-7 0,-14-8 0,13-2 0,10-14 0,-5 8 0,12-12 0,-15 12 0,-7-3 0,20-4 0,-24 6 0,24-6 0,-28 13 0,13 1 0,-12 5 0,5 0 0,7 5 0,-11 5 0,11 6 0,-21 14 0,4-2 0,-5 30 0,1-12 0,-3 15 0,-7-10 0,0-9 0,-7 4 0,5-5 0,-20-4 0,11 3 0,-21-8 0,7 4 0,-8-5 0,-8-9 0,-8 2 0,5-17 0,-4 2 0,22-14 0,-5-9 0,20-4 0,-4-7 0,15 4 0,7-13 0,10 10 0,9-6 0,7 20 0,0 5 0,-7 5 0,5 0 0,-13 0 0,13 5 0,-20 5 0,4 1 0,-22 0 0,-2-7 0</inkml:trace>
  <inkml:trace contextRef="#ctx0" brushRef="#br0" timeOffset="95537">25830 13422 5734,'0'-16'0,"7"1"0,2 9 0,15 20 0,9 27 0,-5 14-453,-8-18 0,-1 2 453,-6-1 0,-1 1 0,5 6 0,-1 3-441,1 6 0,-1 1 441,1 4 0,0 2 0,-1 3 0,1 0 0,-1-3 0,1-1 0,3-1 0,0 0 0,-3-4 0,1-2 0,5-7 0,2-2 0,-5-2 0,2-3-194,6-7 0,1-2 194,-4-2 0,1-4 0,13-6 0,1-4 0,16 5-22,-18-15 1,3-8 21,-4-8 0,-1-4 0,-4 4 0,-1-2 179,6-9 0,-3-3-179,8-11 0,-1 1 0,-15-5 1090,-2 9-1090,-8-3 456,-7-6-456,-9 8 53,-9-2-53,-15 9 0,-2 1 0,-7-1 0</inkml:trace>
  <inkml:trace contextRef="#ctx0" brushRef="#br0" timeOffset="95814">25830 14321 5734,'-50'-24'0,"23"1"0,41-36 0,32 13-1187,0 11 1,6 0 1186,1 8 0,2 1 0,3-2 0,2 0 0,-19 11 0,0 0 0,0 0 0,17-10 0,0 2 0,-7 3 0,-1 1 0,-4 1 0,-2 0 0,-10 7 0,-2 0 722,25-13-722,-22 10 0,-19 15 0,-18 8 0</inkml:trace>
  <inkml:trace contextRef="#ctx0" brushRef="#br0" timeOffset="105852">20257 6911 5734,'-16'-12'0,"-1"3"0,-7 27 0,6 1 0,1 21 0,3 15 0,12-9 0,-6 9 0,16-19 0,23 8 0,-2-14 0,19 14 0,-15-27 0,0 26 0,-14-14 0,-12 27 0,-16 0-560,-12-3 1,-4 3 559,9-12 0,1 0 0,-10 16 0,2 0-278,8-11 1,6-3 277,7-12 0,2 0-20,-2 5 1,6-4 19,27 7 0,4-7 0,7-4 0,6-4 0,-13-2 0,13 0 0,-21-3 1046,5 3-1046,-23 19 620,-2-13-620,-14 23 47,5-13-47,-5-7 0,14 5 0,10-13 0,1 1 0,6-2 0,0-9 0,9-1 0,9-5 0,22-4-296,-30-3 1,0-2-1,11-4 1,0-3-1,1 1 1,0-1-1</inkml:trace>
  <inkml:trace contextRef="#ctx0" brushRef="#br0" timeOffset="106676">29683 3779 5734,'0'-21'0,"0"1"0,7-1 0,2 0 0,15 1 0,17 3 0,18-2 0,-6 12 0,6 2 0,1 0 0,1 0-344,-4 4 1,-2 2 343,-4 2 0,-8 4 0,-8 19-138,-19 29 138,-18 1 0,-8-18 0,-4 0-165,2-4 1,-1-1 164,-4-2 0,1 1 0,2-1 0,2 0-27,-5 25 27,10-4 0,14-10 651,10 3-651,9-13 0,14 4 0,2-10 0,8 4 0,0-4 0,-23-9 0,3 2 0,9 8 0,2 1-260,-5-3 1,0 1 259,5 6 0,-1 1 0,-11-5 0,-1 0-27,-3-2 0,-1 1 27,1 3 0,0 1 0,0-2 0,0-1 0,-4 1 0,0 0 0,-1-1 0,0 0 28,13 19-28,-7-5 0,-2-7 0,-15-4 659,-16 0-659,-26 9 0,2-16 0,-4-1 0,-8 6 0,1 0 0</inkml:trace>
  <inkml:trace contextRef="#ctx0" brushRef="#br0" timeOffset="109283">21712 6911 5734,'-16'13'0,"-1"5"0,1 13 0</inkml:trace>
  <inkml:trace contextRef="#ctx0" brushRef="#br0" timeOffset="110086">16239 8647 5734,'-17'-31'0,"1"14"0,-1 17 0,1 26 0,-4 25 0,1 9 0,8-6 0,0 3-827,-4 2 0,-2 5 0,3-1 827,6-10 0,3-1 0,0 0 0,-3 3 0,-1 1 0,2 3 0,3-5 0,2 3 0,0 0 0,1-5 0,-2-1 0,0-3 0,1 0 0,2 13 0,0 1 0,0-9 199,0-14 1,0-4-200,0 21 0,0-16 0,0-36 0,0-22 0,0-13 0,0-9 0,0-8 0,0-4-431,0 8 0,0-3 1,0-1 430,0-1 0,0-2 0,0 0 0,0-5 0,0-1 0,0 0 0,0 1 0,0 0 0,0 1 0,0 1 0,0 0 0,0 1 0,2 6 0,1 0 0,0 1 578,0-16 0,3 1-578,8-4 0,3 4 0,-5 21 0,4 4 0,5-3 0,5 11 0,17 23 0,-12 12 0,2 7 0,1 7 0,0 4 0,6 4 0,3 5-430,-2 5 0,4 6 0,-5-1 430,-10-9 0,-2-1 0,1 2 0,10 9 0,2 2 0,-4 1-14,-8-4 0,-3 1 1,0 0 13,3 4 0,-1 1 0,0-1 0,-4-4 0,0 0 0,-2-2 0,4 13 0,-5-8 0,-6-9 0,-22-29 0,-3-5 0</inkml:trace>
  <inkml:trace contextRef="#ctx0" brushRef="#br0" timeOffset="110316">16024 9401 5734,'-63'-5'0,"25"-5"0,47 5 0,31-10 0,19-6-631,-19 6 1,3-1 630,6-2 0,1-1 0,1 1 0,-1 0 0,0-3 0,-1 1 0,-3 4 0,-2 0 150,2-2 0,-2 1-150,-4 2 0,-2 3 0,20-4 0,-19 7 0,-30 4 0,-1 0 0</inkml:trace>
  <inkml:trace contextRef="#ctx0" brushRef="#br0" timeOffset="110785">17942 8357 5734,'-33'0'0,"0"0"0,7-4 0,10-2 0,8-4 0,8-1 0,15-3 0,11-3 0,23-8 0,10-1 0,-8 0 0,1-2 0,-11 7 0,1 0-357,10-9 0,0 1 357,-14 10 0,-2 1 0,6-5 0,-3 1 0,9-7 0,5 0 0,-37 14 0,1 9 0,-1 1 0,-14 10 0,-4 5 0,-14 6 0</inkml:trace>
  <inkml:trace contextRef="#ctx0" brushRef="#br0" timeOffset="111149">17909 8730 5734,'31'0'0,"4"-5"0,22-10 0,-21 5 0,2-2-843,3-5 0,2-1 843,8 0 0,5-1 0,3-3 0,5-2 0,-5 1 0,-6 1 0,-2 0-681,1 3 1,3-2-1,-9 3 681,3-8 0,-6 10 780,-10 1-780,-9 5 0,-8 4 0,-29 11 0,0 2 0,-27 8 0</inkml:trace>
  <inkml:trace contextRef="#ctx0" brushRef="#br0" timeOffset="111725">16768 8357 5734,'15'25'0,"3"3"0,-1 13 0,3 17 0,1 4 0,-2-8 0,3 6 0,0-1-699,-3-6 1,2 5-1,-1 0 1,-3-8 698,1-2 0,-2-3 0,3 13 0,2-2 0,-3-15 0,-1-1 0,-1 8 0,1-2 417,-1-12 0,-1-3-417,4 14 452,4-9-452,21-42 0,2-11 0,-11 3 0,15-6 0,-10-7 0,-45-17 0,1 8 0,-20-24 0</inkml:trace>
  <inkml:trace contextRef="#ctx0" brushRef="#br0" timeOffset="111961">16702 8616 5734,'-33'-22'0,"14"2"0,12 6 0,24 2 0,23-21 0,4 13 0,-5-4 0,1 0 0,15 4 0,-19 6 0,0 0 0</inkml:trace>
  <inkml:trace contextRef="#ctx0" brushRef="#br0" timeOffset="112473">17231 8171 5734,'0'-21'0,"7"-13"0,-5 21 0,13-12 0,9 38 0,-4 1 0,11 31 0,-9 1 0,2 12 0,-2-5 0,0-5 0,0 3-456,1 0 1,3 9-1,1 0 1,-2-10 455,6 1 0,-1-5 0,2 10 0,2-2 0,-2-14 0,0-4 0,-6-8 0,0-2 0,2 2 0,1-1 0,3-1 0,0-2 0,21 15 0,-3 2 0,-19-16 0,-22-9 0,-38 22 0,-3-11 0,-4-1 0,7-5 0,-1 0 911,-17 13 0,4-7-911,21-18 0,-16 10 0,21-19 0</inkml:trace>
  <inkml:trace contextRef="#ctx0" brushRef="#br0" timeOffset="112701">17099 8337 5734,'22'-34'0,"20"0"0,11-4 0,-21 24 0,1-1 0</inkml:trace>
  <inkml:trace contextRef="#ctx0" brushRef="#br0" timeOffset="114760">21663 7004 5734,'7'3'0,"10"27"0,8 5 0,-8-6 0,-1 2 0,10 21 0,-2-12 0,-2 0 0,0 19 0,-3-22 0,1-1 0,4 6 0,-13-15 0,11-7 0,-20-25 0,-2-11 0,-10-15 0,-14-10 0,6-11-315,-6-5 315,8-5 0,10 20 0,2-1 0,0 2 0,1 0 0,2-6 0,2 1 0,6 8 0,1 4 0,3-4 0,49 47 0,-26 17 0,1 1 0,-1 2-1174,1 12 1174,6 5 0,-16-4 278,-1 4-278,-7-9 0,-8-6 0,6-6 0,-13-9 0,5-15 0,-14-7 0,5-15 1211,-20-18-1211,18-9 0,-11-6 0,15 3 0,8 2 0,1 14 0,15-14 0,31 31 0,-15 4 0,-1 20 0,-1 7 0,-1 6 0,11 15 0,-23-10 0,-2 1 0,-1 8 0,15 10 0,-36-28 0,7-4 0,-1-6 0,-5 4 0,5-3 0,-7-5 0,0-2 0</inkml:trace>
  <inkml:trace contextRef="#ctx0" brushRef="#br0" timeOffset="115604">22920 6859 5734,'-17'0'0,"0"0"0,8-5 0,2-1 0,7-13 0,0 2 0,0-9 0,7 6 0,2-1 0,1 5 0,4 1 0,-4 9 0,6 2 0,1 8 0,-1 7 0,1 9 0,-8 7 0,6 8 0,-14-2 0,7 21 0,-16-19 0,-1 15 0,-7-24 0,-1-1 0</inkml:trace>
  <inkml:trace contextRef="#ctx0" brushRef="#br0" timeOffset="116342">22853 6342 5734,'0'4'0,"0"-16"0,0 10 0,0-19 0,0 0 0,8 1 0,1-15 0,15 11 0,-6-10 0,13 18 0,-5 5 0,7 16 0,0 6 0,-7 19 0,5 2 0,-12 14 0,5-3 0,-8 7 0,-7-3 0,-1 0 0,-8-5 0,0-7 0,0-8 0,0-2 0,0-9 0,7-5 0,9-7 0,3-13 0,12-3 0,-5-8 0,0-1 0,5 0 0,-6 5 0,1-3 0,-2 7 0,-7-3 0,-1 5 0,-7 0 0,-1-1 0,-8 1 0,0 4 0,0 2 0</inkml:trace>
  <inkml:trace contextRef="#ctx0" brushRef="#br0" timeOffset="117132">24127 6032 5734,'-9'-5'0,"1"-5"0,16 3 0,1-7 0,22 13 0,-4-3 0,14 13 0,-8 2 0,0 10 0,0 0 0,-7 4 0,-10 1 0,-16 33 0,-16-7-279,4-15 1,-2 1 278,-5-4 0,-2-1 0,0 1 0,-1 0 0,-2 2 0,-1 0 0</inkml:trace>
  <inkml:trace contextRef="#ctx0" brushRef="#br0" timeOffset="118306">25102 5639 5734,'0'46'0,"8"6"0,-4-20 0,1 2-810,6 21 0,2 1 810,-4-13 0,0 1 0,-1 12 0,1-3 385,5 5-385,-12-8 0,6-13 294,-8-11-294,0-6 0,0-19 0,0-2 836,-8-23-836,-1-9 0,0-23-239,5 23 0,0-2 239,4-5 0,0-2 0,0-4 0,0-1 0,0 0 0,0 0 0,4 0 0,0 1 0,0 4 0,1 1 0,6-8 0,2 3 0,-1 13 0,2 2 0,1-1 0,3 5 0,22 7 0,-5 29 0,13 22 0,-26-5 0,-2 6-493,9 21 0,-1 4 493,-5-11 0,-2 0 0,4 12 0,-2-1-167,-10-20 0,0-2 167,11 27 0,-8-10 0,1-11 503,-8-10-503,5-10 0,-12-6 0,6-14 0,-16-7 0,-1-10 0</inkml:trace>
  <inkml:trace contextRef="#ctx0" brushRef="#br0" timeOffset="118643">25913 5805 5734,'16'0'0,"-7"4"0,-1 2 0,-8 13 0,0-20 0,7 8 0,-5-22 0,13 10 0,1 18 0,3 6 0,4 21 0,-13-3 0,-3 13 0,-7 3-271,0 9 271,-7 0 0,3-19 0,-2-1 0,-10 12 0,8-20 0,-1 0 0</inkml:trace>
  <inkml:trace contextRef="#ctx0" brushRef="#br0" timeOffset="119185">26128 5505 5734,'-10'-21'0,"3"5"0,7 1 0,-7 5 0,5 0 0,-5-1 0,7 1 0,0 0 0,0-1 0,7-8 0,2 1 0,8-7 0,-1 9 0,1 1 0,7 9 0,1 6 0,1 11 0,-2 9 0,0 30 0,-6-9 0,-1 19 0,-10-23 0,-7 12 0,0-24 0,0 9 0,7-29 0,17-9 0,-4-3 0,19-8 0,-6 9 0,2 6 0,5 11 0,1 28 0,-14-4 0,-10-6 0,-2 2 0,1 16 0,-7 0 0,-1 4 0,-16-14 0,7 4 0,-14-10 0,-2 0 0,-1-5 0,-6-1 0,0-4 0,6-5 0,-6-6 0,7-5 0</inkml:trace>
  <inkml:trace contextRef="#ctx0" brushRef="#br0" timeOffset="119565">27434 5402 5734,'7'-6'0,"-5"6"0,13 10 0,-13 11 0,12 1 0,-12 7 0,6 3 0,-8 9 0,-8 1 0,-1 13 0,-7-6 0,-8 7 0,-2-4 0</inkml:trace>
  <inkml:trace contextRef="#ctx0" brushRef="#br0" timeOffset="121716">27996 4843 5734,'-9'-10'0,"2"0"0,-1 4 0,7-3 0,1 72 0,9-10-204,-2 3 1,2 8 203,-1-14 0,0 1 0,0-2-505,1 9 1,0 0 504,-1-10 0,0 3 0,0-6 0,1-1 0,-1-5-30,0-5 1,0-1 29,2 18 0,4-14 0,-12-7 0,-2-23 271,-16-36-271,-10-17 0,9 5 0,1-4 122,3 1 1,0 0-123,-3-6 0,1-4 0,6 5 0,1-3 0,-1 3 0,-4-7 0,0 2 0,7 9 0,0-2 0,2 5 0,-1 4 0,3 4 62,9-23-62,2 11 0,15 15 0,2 15 0,14 11 0,2 20 0,8 7 0,-8 13 0,-1 2 0,-26-6 0,-5 2 0,-8 19 0,-1-16 0,-5-2 0,-35 13 0,11-5 0,-5-7 0,-13 5 0,24-20 0,-16 7 0,21-25 0,15 2 0,4-4 0</inkml:trace>
  <inkml:trace contextRef="#ctx0" brushRef="#br0" timeOffset="122290">28757 5019 5734,'0'-10'0,"0"22"0,0 2 0,0 40 0,0-18 0,-7 18 0,-10 1 0,-1-9 0,-6 9 0,7-19 0</inkml:trace>
  <inkml:trace contextRef="#ctx0" brushRef="#br0" timeOffset="122700">28740 4668 5734,'0'-16'0,"8"19"0,1 5 0,7 22 0,1-4 0,0 1 0,14 7 0,-11-15 0,11 0 0,-14-19 0,-1-24 0,1 5 0,-1-20 0,-6 17 0,4-4 0,-12 10 0,13 6 0,-6 19 0,0 8 0,6 19 0,-6 5 0,8 6 0,-1 5 0,1 4 0,-8-3-302,-2 13 302,-7-8 0,-3-25 0,-1 1 0,-5 28 0</inkml:trace>
  <inkml:trace contextRef="#ctx0" brushRef="#br0" timeOffset="123166">27533 4595 5734,'0'47'0,"0"-1"0,0 0 0,6 14 0,2 1 0,0 1-1163,-2-3 0,0-1 0,2 2 1163,4 6 0,1 0 0,3-4 0,-1-18 0,1-3 0,1-1-66,6 18 1,5-2 65,9-6 0,7-3 0,-4-12 0,5-3 0,-1-2 0,10 3 0,2-4 0,-9-8 0,3-2 0,-4-5 0,1-6 0,-2-6 0,0-3 0,0-4 0,-4-3 0,1 0 0</inkml:trace>
  <inkml:trace contextRef="#ctx0" brushRef="#br0" timeOffset="123451">29021 4048 5734,'34'32'0,"0"1"0,0-1 0,3 8 0,1 2 0,0-1 0,5 1 0,1 0 0,-2 0-807,-5 2 0,-2 0 0,-2-3 807,5 3 0,-5-1 0,-9-1 0,-3 0 33,1 4 1,-4 5-34,-13-5 0,-5 4 0,-3-2 0,-4 10 0,-5 0 0,-1-5 0,-4 2 0,-2-4 0,-11 3 0,1 1 0</inkml:trace>
  <inkml:trace contextRef="#ctx0" brushRef="#br0" timeOffset="123994">26260 4719 5734,'24'-11'0,"15"9"0,6 9 0,-7 8 0,1 5-407,3-3 1,2 3 0,-1 6 406,-8 8 0,-2 8 0,-2 2 0,-1-2-661,2 3 1,-2-2 0,0 5 660,-3-1 0,0 5 0,-1-1 0,-4-1 0,-2-1 0,-4-1 0,-2-1 0,-3-2 0,-3 0 0,-1 1 0,-1 0 0,-1 0 0,-1 0 0,-3 14 0,-2 0-97,-5 2 0,-3-1 97,-2-3 0,-4-2 0,-8-1 0,-4-1 0,-2 0 0,0 0 0</inkml:trace>
  <inkml:trace contextRef="#ctx0" brushRef="#br0" timeOffset="124418">24639 5174 5734,'-16'-16'0,"-1"6"0,-7 51 0,6 17-1273,5-3 0,2 7 1273,5 2 0,3 1 0,-1-18 0,1 0 0,3 5 0,3 1 0,5 6 0,0 3 0,2-2 0,-3-5 0,1 5 0,-1-5 0,2 4-549,1-7 0,3 4 0,0 2 0,1-4 0,-1-8 549,7 15 0,2-8 0,2 0 0,2-2 286,-2-6 1,1-2-287,-4-4 0,0-1 0,0-6 0,-1-2 0,13 26 0</inkml:trace>
  <inkml:trace contextRef="#ctx0" brushRef="#br0" timeOffset="124795">23118 5908 5734,'-9'-24'0,"9"15"0,24-10 0,18 38 0,7 13 0,5 14 0,-15-2 0,-2 7 0,1 1-940,-8-13 0,1 0 0,0 1 0,-4 3 940,-1 3 0,-3 2 0,-2 0 0,-3-1 0,-1 1 0,-3-2 0,-4 5 0,-4 2 0,-4 4 0,-1 1 0,-1-2 0,-1 4 0,-3-3 0,0 4 0,-1-5 0,-1 4 0,0-1 0,-3-5 0,-3 1 0,-1-5 0,-2 0 0,-1-1 0,0-1 0,-2 0 0,-2-2 0,1 1 0,-1-1 0</inkml:trace>
  <inkml:trace contextRef="#ctx0" brushRef="#br0" timeOffset="125168">21282 6435 5734,'-18'-8'0,"3"24"0,15 42 0,0-16 0,0 4-1167,0 9 0,0 4 1167,3 5 0,2 1 0,-3-18 0,0 1 0,3 2 0,4 1 0,3 3 0,0 0 0,1-3-406,-1 1 1,0-3-1,2 2 406,2-3 0,2 2 0,1 0 0,0-6 0,8 10 0,5-4-110,2-9 0,4 1 0,0-4 110,3 3 0,3-3-189,-6-10 0,4-1 0,-3-3 189,-1-1 0,-1-6 0,0-5 0,0-2 0,-4 0 0,0 0 0</inkml:trace>
  <inkml:trace contextRef="#ctx0" brushRef="#br0" timeOffset="127023">22638 8719 5734,'10'1'0,"-3"-6"0,-7-11 0,0-10 0,0-19 0,-7 5 0,5-19 0,-13 11 0,6 1 0,0-8 0,-6 7 0,10 9 0,1-1 0,-13-22-115,9 26 1,0 1 114,-1-16 0,1 10 0,1-1 0,5 6 0,-5 5 0,-1-8 0,6 14 229,-5-14-229,0 13 0,-2 0 0,-1 5 0,3-3 0,0 7 0,5-4 0,-5 1 0,-1 0 0,6 2 0,-5-6 0,0 4 0,5-2 0,-6 1 0,1 6 0,5 0 0,-5 4 0,7 14 0,0 5 0,-7 22 0,5 6 0,-13 11 0,6 10 0,-8 5 0,5-17 0,0 0 0,4-10 0,-2-1-118,-5 9 0,-1-1 118,-3 9 0,-4-5 0,6-13 0,8 1 0,1-17 0,1 3 0,5-10 0,-5-13 0,7-4 0,0-46 0,0 6-93,-1 10 0,2-2 93,2 4 0,1-1 0,1-14 0,-1-1 0,1 11 0,0-1 0,6-26 0,0 3 0,-8 13 0,9 13 0,-2 5 0,-8 17 0,6 1 0,-1 9 0,2 1 0,0 14 0,21 8 422,-10 4-422,20 0 0,15 3 0,-16-7 0,24 4 0,-29-11 0,7 0 0,-15-9 0,5 8 0,-13-3 0,-1 4 0,-10 5 0,-29 19 0,2 5 0,-2-12 0,-4 3 0,-2 11 0,-1 2-305,3-13 0,-1-1 305,-6 12 0,2-3 0,-4 4 0,-4-7 0,21-8 0,-14-2 0,21-9 0,4-1 0,16-5 0,15 5 0,2 1 0</inkml:trace>
  <inkml:trace contextRef="#ctx0" brushRef="#br0" timeOffset="127523">22969 8244 5734,'0'-11'0,"7"6"0,3 14 0,6 22 0,1 8 0,-1 11 0,1-8 0,-1-1 0,1 0 0,7 5 0,-13-12 0,4 0 0,-8-22 0,-13-3 0,5-14 0,-23-1 0,5-4 0,-12 0 0,5 4 0,-7 1 0,0 5 0,0 5 0,7 5 0,2 2 0,8 12 0,7-7 0,1 9 0,8-10 0,8-6 0,1-5 0,7-10 0,1-1 0</inkml:trace>
  <inkml:trace contextRef="#ctx0" brushRef="#br0" timeOffset="127785">23068 8213 5734,'0'-16'0,"8"1"0,-6 4 0,12 6 0,-5 5 0,15 10 0,-5 11 0,5 10 0,-1 5 0,-4 6 0,12-1 0,-13 0 0,14-4 0,-21-6 0,11-1 0,-13-8 0,0-1 0,6-11 0,-13-1 0,5-12 0,-7 1 0,0-8 0</inkml:trace>
  <inkml:trace contextRef="#ctx0" brushRef="#br0" timeOffset="128643">22837 8254 5734,'33'-37'0,"7"2"0,3 4 0,-11 8 0,0 1 0,14-8 0,2-14 0,-17 27 0,-13-7 0,-1 13 0,-3 0 0,-4 11 0,6 11 0,1 5 0,14 27 0,-11-7 0,0-9 0,-1 1 0,-1 13 0,6 5 0,-7-3 0,-1 3 0,-7 0 0,-1-13 0,-8-3 0,0-11 0,-8-12 0,-1-7 0,-7-7 0,-1-12 0,0-11 0,8 1 0,2-11 0,7 14 0,0-13 0,7 19 0,2-13 0,8 21 0,7-3 0,-6 5 0,6 4 0,0 2 0,-6 4 0,6 0 0,-7 4 0,-1 7 0,1-4 0,-1 6 0,1-7 0,-8-5 0,-1-2 0,-8-18 0,-8-8 0,-1-10 0,-8 1 0,8-5 0,-5 9 0,-3-3 0,-1 8 0,-6 7 0,0 5 0,6 9 0,-14 1 0,7 15 0,-9 1 0,1 10 0,8-1 0,-7 1 0,14 0 0,2-1 0,8-8 0,8-3 0</inkml:trace>
  <inkml:trace contextRef="#ctx0" brushRef="#br0" timeOffset="129101">23399 7252 5734,'0'-11'0,"0"1"0,7 4 0,3 2 0,6 8 0,30 16 0,0 7-118,-14-9 0,2 1 118,14 8 0,-2 0-243,-17-7 1,1 0 242,14 4 0,-2-2 0,0 3 0,-1-5 0,-16-9 0,-1 4 0,-7-9 0,-8-6 0,-9-1 0,-9-8 0,-8 3 0</inkml:trace>
  <inkml:trace contextRef="#ctx0" brushRef="#br0" timeOffset="129618">24143 7510 5734,'15'47'0,"-4"4"0,20-4 0,-5 4-2388,7-4 2388,0-1 0,-7-9 726,5-1-726,-13-10 0,-1-5 388,-2-11-388,-6-5 0,0-10 0,-2-10 1274,-7-25-1274,0-5 0,0-16 0,0 10 0,0-1 0,0 5 0,0 6 0,0 10 0,0 1 0,0 12 0,0-1 0,0 18 0,0 2 0</inkml:trace>
  <inkml:trace contextRef="#ctx0" brushRef="#br0" timeOffset="130468">24606 7427 5734,'-9'15'0,"2"10"0,7 12 0,0 10 0,0 10 0,0-9 0,0 2 0,0-13 0,0-6 0,7-6 0,2-13 0,8-3 0,-8-18 0,6-7 0,-13-15 0,5-6 0,-7-9 0,-15-10 0,11 16 0,-10-4 0,6 19 0,7 21 0,8 34 0,4 3 0,13 21 0,-8-28 0,8-6 0,-5-8 0,-3-12 0,-1-16 0,-6-15 0,0-9 0,-1-3 0,1-14-143,-5 10 0,-1 1 143,-3-1 0,0 5 0,0 16 0,0 6 0,0 24 0,0 7 0,0 16 0,8 8 0,1 20 286,0-18-286,6 16 0,-14-36 0,14-2 0,-6-29 0,0-4 0,-1-18 0,-8 10 0,0 1 0,0-5 0,0 11 0,7 0 0,-5 19 0,13 10 0,-6 11 0,7 1 0,1 8 0,0-4 0,-1 0 0,1 0 0,-1-10 0,1-11 0,-1-10 0,-7-16 0,-1-5 0,-8-5 0,0-5 0,0-10 0,0 12 0,0-1 0,0 20 0</inkml:trace>
  <inkml:trace contextRef="#ctx0" brushRef="#br0" timeOffset="131074">25731 6683 5734,'0'-10'0,"7"27"0,17 12 0,4 24-341,-5-27 0,1-1 341,11 26 0,-1-16 0,2 0 0,-12-9 0,0 1 0,8 10 0,0-1 0,9 7 0,-8-2 0,-8-10 222,7-6-222,-21-9 113,11 4-113,-13-13 0,0-7 0,-2-12 86,-7-13 1,0-1 0,0-5 0</inkml:trace>
  <inkml:trace contextRef="#ctx0" brushRef="#br0" timeOffset="131574">26971 6528 5734,'-2'18'0,"33"15"0,-2-3 0,3 2 0,2-2 0,2-1-409,0 0 0,-1-1 409,-10-6 0,0 0 34,8 2 0,-2-2-34,8 13 0,14 4 182,-42-23-182,11-6 0,-12-5 0,-1-14 0,-2-3 0</inkml:trace>
  <inkml:trace contextRef="#ctx0" brushRef="#br0" timeOffset="132073">28674 5960 5734,'-7'-11'0,"5"1"0,17 32 0,12-2 0,-3 4 0,2 3 0,-2-4 0,2 0 0,10 7 0,-1 1-224,-11-6 1,0 0 223,8 4 0,-2-3 0,3 5 110,-7-5-110,-2-10 0,0-1 0,-13-5 0,4-9 0,-15-2 337,0-14-337,-8-6 0,7-5 0,-7-5 0</inkml:trace>
  <inkml:trace contextRef="#ctx0" brushRef="#br0" timeOffset="132450">29253 5546 5734,'0'-10'0,"0"0"0,7 8 0,3 8 0,21 10 0,-4 14 0,28 7 0,-21-1 0,-1 2-334,-2-8 0,0-1 334,6 11 0,-2-1 0,7 8-131,-2-5 131,-7-7 0,-7-8 0,-2-7 0,-7-5 0,-1-4 164,-7-10 1,-9-7-1,-9-10 1</inkml:trace>
  <inkml:trace contextRef="#ctx0" brushRef="#br0" timeOffset="138772">5722 3572 5734,'-33'-51'0,"-1"8"0,9 12 0,1 21 0,7 29 0,8 37 0,11-7 0,3 6-743,0-7 0,2 5 1,0 1 742,0-7 0,1 1 0,0 3 0,2 5-443,0 2 1,1 6 0,2 4-1,-1 0 1,0 0 0,0-4 442,-1 2 0,0-4 0,0 0 0,1 2 0,0 3-122,-1-6 0,0 4 0,1 2 1,0 1-1,0-1 0,0-2 1,-1-5 121,1 6 0,-1-4 0,0-2 0,0 0 0,1 0 0,-1 1 0,0-2 0,0 1 0,0 1 0,1 1 0,1-1 0,0 2 0,1 0 0,0 1 0,0-2 0,-1-4 0,0-2 0,0-2 0,0-2 0,-1 0 0,2 3 0,1 9 0,1 3 0,1 0 0,-1-3 0,-1-4 0,2 7 0,-1-4 0,0-2 0,1 0 0,0-1 0,-1 0 0,-2-3 0,0-1 0,0 1 0,0-2 0,-1 0 0,1 0 0,-1-1 0,1-1 0,-1 1 0,-2-2 0,0 0 0,2-1 0,2-2 0,2-1 0,-1-1 0,1 17 0,1-2 0,5-5 0,1-2 0,-7-9 0,1-3 0,9-4 0,1-1 155,-6-8 0,0-3-155,9-4 0,3-5 0,-2-5 0,2-5 0,10-3 0,2-5 646,3-8 1,3-4-647,-10 3 0,2-2 0,0-1 16,3-5 0,0-2 1,1-1-17,6-2 0,1-1 0,1 0-224,2-3 1,0 0 0,1 0 223,-13 5 0,2 1 0,-1-1 0,1 0-246,1-1 1,1 1-1,-1-1 1,2 0 245,0 0 0,1-1 0,0 1 0,0 0 0,2 0 0,0 0 0,0 0 0,-1 0 0,-2 0 0,-1 1 0,2-1 0,3 0 0,-6 2 0,4-1 0,1 0 0,1-1 0,-1 1 0,-3 2 0,10-5 0,-2 1 0,-1 0 0,4 0 0,-9 3 0,2-1 0,1-1 0,0 1 0,-1 0 0,-2 2 0,9-5 0,-3 3 0,-1-1 0,1 1 0,1 0 0,0 0 0,1 1 0,-1-2 0,2 1 0,0-1 0,0 0 0,0 0 0,-1 1 0,-1 1 0,0-1 0,0 1 0,0-1 0,0 0 0,-1 0 0,1 1 0,-2 0 0,0 1 0,-1-1 0,1 1 0,0-1 0,0 1 0,0 0 0,0 0 0,-2 1 0,0 0 0,0 0 0,0-1 0,-2 1 0,1 0 0,-2 0 0,0 0 0,-4 1 0,-1 0 0,-1 0 0,0 0 0,14-5 0,0 0 0,-3 0 0,-9 3 0,-1-1 0,-2 1 0,-1 1 0,-1 0 0,-2-2 0,-2-3 0,0-3 0,-6 0 0,-3-3 0,-5-4 0,2-6 0,-12-2 0,-27 9 0,-9 2 0,-7-4 0,-5 1 0,-18-1 0,-7 1 0,15 9 0,0-1 0,-1 1 0</inkml:trace>
  <inkml:trace contextRef="#ctx0" brushRef="#br0" timeOffset="139290">6069 4048 5734,'-41'17'0,"1"1"0,-15 1 0,-8-1 0,52-18 0,21-9 0,47-16 0,-6-2 0,11-7-709,-20 9 0,4-3 1,4-4-1,2-1 1,0 1-1,-1 0 709,-3 3 0,-1 0 0,0 0 0,1-1 0,2 0 0,2-2-177,-1 1 1,3-3 0,1 0 0,2-1 0,1-1 0,-1 1 0,-1 1 0,-1 1 176,0 0 0,0 0 0,-1 1 0,0 1 0,0 0 0,0 0 0,2-1-10,-5 4 1,0-1 0,0 0 0,1 1 0,0-1 0,0 1 0,0 0 0,0 0 9,7-4 0,-1 1 0,0-1 0,0 1 0,1 0 0,-1 0 0,0 1 0,0-1 0,0 1 0,0 0 0,0 1 0,0-1 0,0 1 0,-2 1 0,-2 1 0,-1 1 0,-1-1 0,0 1 0,0 1 0,0 0 0,-1-1 0,5-1 0,-1 0 0,-1 1 0,1 0 0,0-1 0,1 1 0,3-2 0,2-1 0,0 0 0,-1 1 0,-1 1 0,-5 1 0,7-2 0,-5 1 0,-1 1 0,1-1 0,5-1 0,2 0 0,-3 1 0,-9 2 0,-1-2 0,-8 4 0,-7 7 0,-6 0 0,-3-14 48,-11 14 0,0 5 1,3 7-1</inkml:trace>
  <inkml:trace contextRef="#ctx0" brushRef="#br0" timeOffset="140102">14602 616 5734,'-19'-22'0,"12"8"0,16 18 0,15 8 0,2 22 0,22 4-498,-27-9 0,2 3 498,8 3 0,2 2 0,-3 2 0,-1 1-328,0 8 1,1 1 327,1-7 0,2 1 0,-6 0 0,1 4 0,-2-4 0,2 2 0,1-1 0,-3-6 0,2 1 0,-5-3-141,4 22 141,12-8 0,-21-18 0,6-2 0,-15-14 0,-1-1 673,-8-14-673,0-11 950,0-7-950,-8-18 169,7 8-169,-14-9 0,6 5 0,-8 0 0</inkml:trace>
  <inkml:trace contextRef="#ctx0" brushRef="#br0" timeOffset="140546">14982 1453 5734,'0'21'0,"7"0"0,25 18 0,-3-5 0,1-10 0,2-2 0,13 14 0,-3-17 0,2-3 0,13 3 0,-17-8 0,-1-4 0,3-7 0,6 0 0,-21 0 0,5-4 0,-23-16 0,-2-3 0,-7-17 0,8-1 0,-7 4 0,-1-1 0,8-16 0,-11 14 0,-2 2 0,4-5 0,-29-12 0,17 21 0,-25-5 0,12 27 0,-14 3 0,-3 18 0,1 7 0,-6 11 0,20 1 0,-1 2 0,3-9 0,-1 1-128,-2 10 0,1 0 128,-12 9 0,-1 10 0,14-17 0,-5 5 0,23-18 0,2-5 0,7-1 0,0-4 0,0-1 0</inkml:trace>
  <inkml:trace contextRef="#ctx0" brushRef="#br0" timeOffset="141568">13643 1133 5734,'-17'0'0,"1"23"0,6 1 0,3 31 0,7 3-509,0 5 509,2-28 0,3 1 0,9 5 0,4 0 0,-5-10 0,3 0 0,6 3 0,4-4 125,14-8-125,2-8 0,-6-23 0,0-5 0,12-11 0,-18 4 0,-5-4 0,-9-20 0,-8-3 0,-16-8 0,-8 8 0,-17-7 0,-2 17 0,-13-2 0,6 13 0,-8 7 0,8 5 0,9 9 0,-6 11 0,19 6 0,-4 19 96,17-2 0,14 12 0,3-4 0</inkml:trace>
  <inkml:trace contextRef="#ctx0" brushRef="#br0" timeOffset="142103">16222 389 5734,'0'-21'0,"8"10"0,-7-3 0,14 13 0,2-4 0,8 14 0,16 12 0,8 16-337,-20-14 0,1 1 337,3 4 0,0 0 0,4 3 0,0 0 0,-3 0 0,0 1 0,-1 2 0,0-1 0,0-4 0,-2-1-84,-8-1 1,-2-2 83,27 16 0,-22-10 0,-2-5 0,-8-10 0,1-6 0,-8-10 0,6-15 662,-13-2-662,5-8 0,-7 9 0,0 1 0</inkml:trace>
  <inkml:trace contextRef="#ctx0" brushRef="#br0" timeOffset="142445">17115 1133 5734,'0'4'0,"0"7"0,15 38 0,-4-3 0,4-11 0,1 0 0,3 23 0,0-20 0,0 0 0,-6 18 0,16 4 0,-19-29 0,-1-6 0,-2-9 0,-7-10 0,0-12 0,0-10 0,0-9 0,7-11 0,3-7 0</inkml:trace>
  <inkml:trace contextRef="#ctx0" brushRef="#br0" timeOffset="142872">18769 172 5734,'0'-21'0,"0"5"0,7 6 0,10 10 0,8 15 0,2 10 0,2 4 0,17 19-357,-18-7 1,1 2 356,-5-13 0,-1-2 0,-5 3 0,-1 0 0,3-2 0,1-1 0,-4 3 0,-1-2 0,9 12 0,-1 2 0,-7-31 0,-8-8 0,-2-14 713,1-6-713,-6-5 0,12-4 0,-5-15 0,8 10 0,0-9 0</inkml:trace>
  <inkml:trace contextRef="#ctx0" brushRef="#br0" timeOffset="143251">19381 585 5734,'21'-34'0,"0"1"0,2 2 0,2 10 0,10 25 0,5 36 0,-14 1 0,-16-7 0,-4 2-549,-6 26 549,-7-28 0,-2 0 0,0 2 0,-1 0 0,-2 1 0,1-2 0,-6 29 0,0-8 180,8-6-180,9-16 91,9-9-91,15-25 0,6-10 0,3-5 0,16-19-303,-6 10 1,1-2 302,-14 5 0,-1-1 0,0-3 0,0 0 0,0 1 0,-1 1 15,-2-3 1,-2 0-16,11-26 0,3 5 0,-12 1 0</inkml:trace>
  <inkml:trace contextRef="#ctx0" brushRef="#br0" timeOffset="143553">20968 358 5734,'-16'-41'0,"7"4"0,1 10 0,16 17 0,15 39 0,-2 6 0,1-5 0,2 1 0,3 26 0,-4-20 0,2 1 0,-7-9 0,-1 0-462,0 6 0,-1-1 462,8-2 0,-8-2 0,-7-14 0,6-1 0,-13-5 0,13-4 0,-6-2 0</inkml:trace>
  <inkml:trace contextRef="#ctx0" brushRef="#br0" timeOffset="143936">21332 854 5734,'-17'0'0,"1"0"0,7-5 0,1 0 0,8-24 0,15 5 0,3-16 0,16 9 0,13-5 0,-10 13 0,4 4 0,-18 14 0,-6 14 0,-1 7 0,-6 6 0,-3 8 0,-7-8 0,0 8 0,7-9 0,3 9 0,6-8 0,1 8 0,7-4 0,1 5 0,1 0 0,-2-4 0,-8 3 0,-6-4 0,-3 0 0,-7 0 0,-7-6 0,-3 1 0,-6 0 0,-8-5 0,6 3 0,1-12 0,10 2 0</inkml:trace>
  <inkml:trace contextRef="#ctx0" brushRef="#br0" timeOffset="144218">22589 100 5734,'-9'-21'0,"9"42"0,16-4 0,3 38 0,12-9 0,-13-4 0,13 4 0,-12-4 0,12-6 0,-13-5 0,-1-5 0,-2-6 0,-6-4 0,7-1 0,1 0 0,-1-3 0,1 3 0</inkml:trace>
  <inkml:trace contextRef="#ctx0" brushRef="#br0" timeOffset="144501">22953 606 5734,'23'5'0,"-4"-4"0,12 3 0,-5-4 0,14-4 0,3-2 0,6-9 0,1-6 0,-8-10 0,-2-1 0,-7 1 0,1 6 0,-9 9 0,7 10 0,-14 16 0,13 31 0,-5 3 0,0 17-333,-3-4 333,1-5 0,2 5 0,0-6 0,-2-4 0,-8-1 0</inkml:trace>
  <inkml:trace contextRef="#ctx0" brushRef="#br0" timeOffset="149318">10567 11148 5734,'-42'0'0,"1"0"0,15 0 0,17 0 0,48-14 0,-7 5 0,6-4-817,0-2 1,3-4 0,3-2 816,6-2 0,3-2 0,7-5-317,-14 7 1,4-4 0,4-3 0,1 0 0,1-2 0,0 2 0,-3 1 316,1 0 0,0 0 0,-2 1 0,2-1 0,1 0 0,3-2-120,-9 3 1,4 0 0,1-2 0,1-1 0,1 0 0,-1 1 0,0 0 0,-2 0 0,-2 2 119,4-2 0,-2 2 0,-1-1 0,-1 2 0,0-1 0,0 1 0,0-1 0,8-5 0,-1 1 0,1 0 0,-1-1 0,-1 2 0,1 0 0,-3 2 0,-1 1 0,1 0 0,-1 0 0,-1 1 0,-1 0 0,6-2 0,-1-1 0,0 1 0,-2 1 0,-1 1 0,6-2 0,-1 1 0,-2 2 0,-1 0 0,-7 3 0,-1 1 0,-1 0 0,-2 2 0,5-4 0,-3 2 0,-2 1 0,10-4 0,-4 3 0,-12 3 0,-4 2 0,14-3 0,-16 5 0,-9 4 2214,-15 1-2214,6 4 2877,-20 2-2877,-5 22 0,-1-9 0,-3 15 0</inkml:trace>
  <inkml:trace contextRef="#ctx0" brushRef="#br0" timeOffset="149838">13924 8926 5734,'-33'-8'0,"0"0"0,-19-3 0,56 21 0,34-2 0,4 0 0,8-1-796,7-4 0,6-2 1,-3-1 795,-15 1 0,-3-1 0,5-1 0,13-1 0,6-2 0,0 0 0,-8 0 0,6 3 0,-5-1 0,-8-4 0,2-1 0,-8 2 476,21 3-476,-16-2 0,-17 8 0,-16 11 0,-25 12 0,-10 19 0,-12 1 0,-3 5 0,13-10 0,0 3-317,-1-2 0,-1 4 1,3-3 316,1 7 0,2-2 0,-1 5 0,1 0 0,3-4 0,1-1 0,-1-2 0,2-1 0,5-4 0,3-2 735,-1-3 1,0-1-736,-3 21 0,5-15 66,-5-13-66,-1-17 0,-8-12 0,-3-21 0,-12-20 0,5-17-87,9 19 1,-2-5 0,0 0 86,0-8 0,0-2 0,-2 5 0,-1-3 0,2 3 0,2-4 0,1 3 0,-3 2 0,0 3 52,7 5 0,0 1-52,-3-2 0,1 2 0,-3-11 0,1 0 0,2 29 0,14 20 0,-14 8 0,13 23 0,-13 7 0,6 10 0</inkml:trace>
  <inkml:trace contextRef="#ctx0" brushRef="#br0" timeOffset="151021">4862 12275 5734,'-9'-17'0,"22"45"0,10 17 0,-7-13 0,1 2-1887,8 14 0,3 6 0,-2-1 1887,-5-9 0,-2-1 0,0 0 0,3 4 0,0-1 0,0 1 71,0 0 0,0 0 0,0-1-71,0 0 0,0-1 0,1-1 0,-1-3 0,0-2 0,0 0 282,8 14 1,-1-2-283,-4-9 0,-1-2 0,-3-5 0,-1-3 0,13 19 0,-8-5 2654,-1-18-2654,-15-13 1458,-16-25-1458,-11-12 0,-15-14 0,-8-1 0,-1 1 0,-15 14 443,-2 13-443,26 15 0,0 7-333,-4 5 0,1 6 333,1 5 0,2 5 0,-2 5 0,3 4-401,6 3 1,3 1 400,4 0 0,5 1 0,7-2 0,5 1-187,3-5 1,7-2 186,9-4 0,6-4 0,4-6 0,5-5 0,4-6 0,3-5 0,5-4 0,2-7 0,-2-10 0,3-7 0,-2 0 0,11-4 0,-1-4-272,-9-3 1,2-4-1,-6-1 272,-2-8 0,-5-4 0,-4 0 0,-1-4 0,-5 1 0,-3-6 0,-3 0 0,-3 7 0,1-2 0,-4 4 83,-7 3 0,-5 3-83,-4 0 0,-1 3 704,-6-25-704,-14 1 0,6 22 374,9 9-374,11 34 1268,22 23-1268,1 15 0,2-1 0,1 2 0,-8-13 0,-1 0 73,9 12 1,-1 0-74,6 5 0,0-1 0,0-9 0,-7-6 0,-2-11 0,-7 0 0,-16-23 0,-2 1 0</inkml:trace>
  <inkml:trace contextRef="#ctx0" brushRef="#br0" timeOffset="151193">5457 12605 5734,'-51'-16'0,"-5"1"0,36 14 0,-2 7 0,37 19 0,3-2 0,15 7 0,-7-9 0,5-5 0,-5-1 0</inkml:trace>
  <inkml:trace contextRef="#ctx0" brushRef="#br0" timeOffset="151755">6284 12853 5734,'-9'-4'0,"1"-7"0,16-5 0,1-4 0,7 4 0,-21 19 0,1 10 0,-20 27 0,8 2 0,7 15 0,9-5 0,12-13 0,7-3 0,25 7-216,-16-15 0,3-4 216,4-15 0,1-6 0,25 1 0,-24-7 0,0-4 0,-4-2 0,0-3 0,-3-4 0,-2-3 0,2-5 0,-3-4 0,-4-4 0,-3-4 0,-2-6 0,-3-3-501,-5-5 1,-4-3 500,-4-4 0,-4-1 0,-1-6 0,-3-1 0,-1 5 0,-2 0 0,-3-2 0,0 1 0,0 8 0,-2 1 0,-2 3 0,-1 1-189,0 8 0,1 2 189,3 3 0,0 3 0,-11-20 0,8 16 371,14 20-371,4 26 0,22 22 0,1 29 125,-5-27 0,1 1-125,-4 8 0,1 1 0,5-3 0,1 2 0,5 17 0,-1-1 0,-5-17 0,0-2 0,5 11 0,-1-3 0,6 3 308,-7-5-308,-2-4 0,-15-6 0,-1-5 0,-8-5 0</inkml:trace>
  <inkml:trace contextRef="#ctx0" brushRef="#br0" timeOffset="152025">6648 12719 5734,'-19'-15'0,"5"-6"0,21-10 0,17-10 0,11-11-572,-8 24 0,3-1 572,-5 0 0,1 0 0,3 3 0,-1 1 366,14-17-366,13 16 0,-18 20 0,18 36 0,-20 6-18,-14-7 0,-1 1 18,13 13 0,2 3 0,0 0 0,-1-3 0,-4-3 0,-6-4 0,-17-20 0,-7-10 0,0-7 0</inkml:trace>
  <inkml:trace contextRef="#ctx0" brushRef="#br0" timeOffset="152152">6697 11489 5539,'-29'-32'0,"-1"1"0,2-5 0,7 2 0,17 3 0,17-1 0</inkml:trace>
  <inkml:trace contextRef="#ctx0" brushRef="#br0" timeOffset="152426">7160 11520 5734,'-9'40'0,"2"7"0,14 11-409,0-25 1,3 0 408,1-1 0,3 0 0,5-1 0,3 0 0,20 16 0,8-12 196,-8-14-196,6-11 152,-13-28-152,-17-11 0,-20-18 0,-24-3 0,-7 7 0,-7 2 0,5 5 0,-13 10 414,13 10-414,2 6 13,9 10 1,15 5 0,2 1 0</inkml:trace>
  <inkml:trace contextRef="#ctx0" brushRef="#br0" timeOffset="152789">7326 11530 5734,'7'-20'0,"2"8"0,15 3 0,2 18 0,22 12 0,-4 20-382,-16-15 0,1 1 382,-4 3 0,-1 2 0,-2 1 0,-2 1 0,2-3 0,-3 1 0,7 25 0,-2-6 185,-15-14-185,-2-11 0,-14-11 0,-2-20 0,-15-15 0,-2-22 0,-7-15-776,16 22 0,1-2 776,2-2 0,2-1 0,0 4 0,0-1-58,3 1 0,2 1 58,-3-18 0,3 7 0,22 20 0,3 11 0,15 15 0,8 15 0,-6 6 0,12 10 0,-12 5 0,6-4 2100,-8 4-2100,0-10 0,7 4 0,3-4 0</inkml:trace>
  <inkml:trace contextRef="#ctx0" brushRef="#br0" timeOffset="153144">8070 11117 5734,'-33'-28'0,"0"4"0,-8 28 0,14 12 0,3 16 0,24 14 0,10-11 0,4 0 0,13 22 0,-5-21 0,4-2 0,2-2 0,1-4 0,17 3 0,2 2 0,-17-37 0,-20-12 0,-11-43 0,-18 11-179,2 8 0,-2 1 179,-15-9 0,0-3 0,0 14 0,8 6 0,1 11 0,29 37 0,21 22 0,-9-10 0,3 2-172,7 2 1,1-1 171,14 15 0,8-6 0,-8-10 0,-2-5 0,-7-10 0,0-1 0</inkml:trace>
  <inkml:trace contextRef="#ctx0" brushRef="#br0" timeOffset="153571">8285 10900 5734,'7'-4'0,"10"13"0,16 32 0,-12-16 0,0 2-259,-1 2 1,2 4 258,13 12 0,0 0-259,-15-12 0,0-1 259,12 8 0,-1-2 0,-5-2 0,-2-5 249,-23-15-249,-2-16 0,-23-16 0,-9-19 0,-2-17-232,10 20 0,2-4 232,5-4 0,1-2 0,-3-2 0,0-1 0,2 1 0,3 0 0,4 2 0,3 1 0,3 4 0,3 2 499,11-23-499,15 22 0,9 16 0,9 25 0,2 20 0,-1 7 0,1 9 0,-7-4 0,-6 0 0,-22-1 0,-2-5 0,-7-5 751,0-5-751,-15-6 0,4-10 0,-5-5 0,1-10 0,13-11 0,-12-5 0,4-5 0</inkml:trace>
  <inkml:trace contextRef="#ctx0" brushRef="#br0" timeOffset="153931">8582 10487 5734,'26'39'0,"0"1"0,1-2 0,1 0 0,4 1 0,0-3 0,-5-9 0,1-2 0,12 6 0,-1-8 0,6-16 0,-5-14 0,-17-41 0,-7-13 0,-6 20 0,0-2-940,1-5 1,0-4 0,-2 3 939,-4-2 0,-1 4 0,4 4 0,-1 2-59,-6 4 1,0 2 58,6-21 0,0 19 0,3 44 0,6 32 0,-7 7 0,-2 12 0,1 0-474,1-10 0,-1-1 0,1 4 474,-3 1 0,0 5 0,1 0 0,-1-3-152,5 6 0,-1-2 0,1 0 152,-2 2 0,-1 1 0,0-1 0,1 1 0,-1-1 0,1 1-307,2-1 0,0 0 0,-2 0 307,-2-2 0,-2-1 0,2-1 0,3-2 0,1 0 0,-1-1 0,-3-3 0,-2 0 0,1-1 0,6 16 0,0 0 0,-3-16 0,-1 1 0,-1-3 0,-1 0 0,-1-2 0,3 6 0,-1-5 0,-7-4 0,0-11 0,0-6 0</inkml:trace>
  <inkml:trace contextRef="#ctx0" brushRef="#br0" timeOffset="154554">5556 16223 5734,'-46'31'0,"0"1"0,8-6 0,1-5 0,-13-10 0,34-37 0,29-9 0,12-7-1553,-2 3 0,5-3 0,6-6 1553,-3 10 0,6-5 0,3-2 0,4-2 0,0-1 0,0 0 0,-3 3-154,-3 2 0,-1 1 1,0 1-1,0-1 1,1 0-1,2-2 1,1-1 153,1 0 0,2-2 0,2-2 0,0-1 0,2 0 0,-1 0 0,0 1 0,0 1 0,-2 2 0,0 1 0,-2 1 0,0 2 0,-1 0 0,1 0 0,1-1 0,2 0 0,3-3 0,-8 8 0,3-2 0,1-1 0,1-1 0,1-1 0,1 1 0,0-1 0,-1 1 0,1 0 0,-2 1 0,-1 1 0,-1 2 0,5-5 0,-2 2 0,-2 0 0,1 2 0,-1 0 0,0 0 0,1-1 0,1 0 0,2-2 0,-2 1 0,3-1 0,1-2 0,0 1 0,1-2 0,1 1 0,-2 0 0,0 1 0,-2 1 0,-1 2 0,-4 1 0,8-6 0,-2 2 0,-3 2 0,0 1 0,-2 0 0,1-1 0,0 1 0,-1 0 0,1-1 0,-1 1 0,-1 0 0,1 1 0,-1-1 0,-1 2 0,4-3 0,-1 0 0,0 1 0,0 1 0,-1-1 0,-1 1 0,7-6 0,-1 0 0,0 0 0,-1 1 0,-1 2 0,-5 6 0,-2 2 0,0 0 0,0 1 0,1-2 0,2-2 0,1-2 0,0 1 0,-2 1 0,-3 3 0,4-2 0,-2 2 0,0 0 0,-2 1 0,1-3 0,-1 3 0,-6 5 0,-5 6 0,-3 3 0,2-7 0,-1 3 0,4 7 936,-20 1-936,11 10 2695,-5-5-2695,1 9 1948,-1-8-1948,-3 8 155,-5-4-155,-7 5 0,-11 5 0,-17 1 0</inkml:trace>
  <inkml:trace contextRef="#ctx0" brushRef="#br0" timeOffset="193016">21051 5091 5734,'0'-10'0,"0"0"0,7 9 0,10 6 0,9 21 0,7 6 0,-6 7 0,1 5 0,-5-12 0,0 1-410,9 19 0,0 0 410,-7-14 0,0-2 0,-4 0 0,0 0-288,7 10 0,-1-2 288,-8-14 0,-1-2-15,2 8 1,0-3 14,4 3 0,-7-14 0,-8 2 0,-9-17 0,-9 2 768,-8-4-768,0 0 623,-14 15-623,11-12 34,-4 15-34,17-16 0,7 8 0,7-5 0,2-4 0,15-2 0,2-4 0,7 0 0,7 0 0,-5 0 0,6-4 0,-8 3 0,0-4 0,-7 5 0,-2-5 0,-8 4 0,-7-8 0,-1 3 0,-8-9 0,0-5 0,-8-7 0,-1-4 0,-7 0 0,-8-4 0,5 3 0,-5-4 0,0 10 0,-1 0 0,-1 10 0,-5 1 0,-10 10 0,-10 5 0,-1 1 0,12 8 0,16-8 0,8 4 0,-1-5 0,1 0 0</inkml:trace>
  <inkml:trace contextRef="#ctx0" brushRef="#br0" timeOffset="193567">21332 4843 5734,'0'-16'0,"0"1"0,-7 5 0,5 14 0,2 16 0,9 18 0,8 14 0,-1 4 0,-1-14 0,1 1-200,-2-11 1,0 0 199,2 11 0,1-2 0,14 6 0,-12-5 0,12-11 0,-13-11 0,13-9 0,-12-7 0,12-13 0,-20-2 0,11-15 399,-13 0-399,0-10 0,6 4 0,-13-8 0,5 3 0,-7-23 0,-7 15 0,5-15 0,-13 23 0,-1 1 0,-2 5 0,-14 5 0,7 1 0,-8 9 0,-1-4 0,-13 13 0,10-2 0,-18 9 0,27 0 0,-10 0 0,19 9 0,3 3 0,1 8 0,13 6 0,-5 5 0,7 10 0,0 15 0,0 7 0</inkml:trace>
  <inkml:trace contextRef="#ctx0" brushRef="#br0" timeOffset="195104">22126 5029 5734,'3'34'0,"1"0"0,6 12 0,4 2 0,9 12 0,4 0 0,-5-4 0,2-1 0,5 1 0,-3-6 0,-8 0 0,-11-38 0,-16-14 0</inkml:trace>
  <inkml:trace contextRef="#ctx0" brushRef="#br0" timeOffset="196033">22109 5029 5734,'26'-31'0,"0"0"0,1 4 0,1 7 0,7 16 0,12 13 0,-12 7 0,13 15 0,-13 10 0,6 2-2019,-8 12 2019,0-7 0,0 9 343,0-10-343,-7-6 0,-3-5 0,-13-10 0,4-5 0,-12-16 0,-2-15 0,-9-12 1534,-8-4-1534,-6-4 0,-18-1 0,4-1 0,-10 5 142,14 3-142,-1 4 0,16 2 0,11-6 0,23 13 0,10-9 0,14 4 0,3-5 0,-1 1 0,-2-1 0,8 0 0,-11 1 0,3 8 0,-23 12 0,-10 7 0,-7 8 0,8 0 0,-7-3 0,14-2 0,-6-6 0,8-4 0,-8-4 0,-2-2 0,-7-9 0,-7-1 0,-2 0 0,-8 6 0,-7 5 0,13 10 0,-3 23 0,21-2 0,2 18 0,15-13 0,2 1 0,0-6 0,5-1 0,-13-9 0,13 4 0,-12-13 0,5-7 0,-8-12 0</inkml:trace>
  <inkml:trace contextRef="#ctx0" brushRef="#br0" timeOffset="196513">22886 4833 5734,'-7'-21'0,"5"1"0,2 17 0,9 10 0,8 15 0,0 13 0,-8-12 0,5 6 0,-4-12 0,-1 2 0,-2-35 0,-7 6 0,7-40 0,-5 12 0,13-21 0,-6 23 0,0-8 0,6 33 0,-6 16 0,0 16 0,6 25 0,-6 12-843,-4-25 0,0 1 843,2 1 0,0-2 0,-5 29 0,13-15 0,-13-2 0,12-45 0,-4-9 0,6-43 0,1-5 0,1 14 0,2 1 0,2-17 0,1 23 0,0 3 0,-4 2 1686,12 15-1686,-13 12 0,13 14 0,-12 2 0,5 7 0,-15 2 0,-2 23 0,-15-11 0,-6 2 0,2 3 0,-3 0 0,-10 5 0,0 0 0</inkml:trace>
  <inkml:trace contextRef="#ctx0" brushRef="#br0" timeOffset="196988">21845 4812 5734,'0'37'0,"0"3"0,7 6 0,24 3 0,13-16 0,15-19 0,-9-30 0,-10-15 0,-14-11 0,-2 0 0,-15-4 0,-2 4 0,-14 6 0,-2 0 0,-8 14 0,1 3 0,-1 13 0,-7 11 0,-1 15 0,-1 26 0,2 13 0</inkml:trace>
  <inkml:trace contextRef="#ctx0" brushRef="#br0" timeOffset="198028">25003 3955 5734,'0'-16'0,"0"1"0,15 73 0,-4-14 0,2 8 0,5 14 0,-3-6 0,-4-14 0,0-1 0,3 1 0,3 4 0,-2-5 0,-2-2 0,-1-6 0,7 10 0,3 6 0,-20-32 0,5-5 0,0-6 0,-5-10 0,6-15 0,-8 3 0,0-13 0,0 14 0,-8-9 0,-1 4 0</inkml:trace>
  <inkml:trace contextRef="#ctx0" brushRef="#br0" timeOffset="199391">27798 3076 5734,'0'4'0,"0"2"0,0 38 0,0-8 0,0 19 0,-8-18 0,7-6 0,-14-6 0,6-9 0,-15-6 0,5-5 0,-4-10 0,13-1 0,3-8 0,7-7 0,7-10 0,10-6 0,9-4 0,14 4 0,2 11 0,8 6 0,0 19 0,-1 11 0,-7 17 0,-9 14 0,-9 11-238,-17-20 1,-4 2 237,-2 2 0,-2 2 0,-6 17 0,-3 0 0,1-14 0,0-2 0,-3 8 0,0-4 0,-5 8 0,8-19 0,2-2 0,14-19 0,2-2 0,22-9 0,12-9 0,-8 2 0,3-2-160,6-3 1,4-2 159,5-1 0,5 0 0,-2 0-315,-12 3 0,-1 1 1,1-1 314,12-3 0,2 0 0,-5 1 0,-1 0 0,-5 1-206,-5 0 0,-1 1 206,-3 2 0,-3-1 0,17-9 0,-4 8 0,-15-2 0,-8 9 273,-1-1-273,-15-3 1381,6 7-1381,-20 2 496,10 6-496,-12 5 0,7-1 0,0 0 0</inkml:trace>
  <inkml:trace contextRef="#ctx0" brushRef="#br0" timeOffset="226637">21431 4420 5734,'-16'-20'0,"-1"8"0,1-8 0,-8 10 0,-2 4 0,0 1 0,-5 5 0,-17 5 0,-12 10 0,22-1 0,0 3 0,4-2 0,2 3 0,7 4 0,1 1 0,-24 14 0,18-2 0,3 3-278,7-9 1,1 1 277,-9 14 0,3 1 0,14-10 0,4-2 0,-2 1 0,1 0-41,3 1 1,3 1 40,1 12 0,2-1 0,2-9 0,1-1-871,-1 13 1,3-1 870,6-17 0,0-1 0,-3 2 0,1 1-93,5-3 0,1 0 93,9 26 0,9-1 0,-1-4 0,7 0 0,-5-5 0,13-1 0,-6-10 0,8-5 0,-1-5 0,-7-10 0,-7-10 0,0-2 0,13 1 0,-14-5 0,4-5 0,13-12 0,-1-4 0,-19 6 0,0-2 0,9-8 0,5-4 0,-7 0 17,-9 4 1,-3-1-18,8-9 0,-3 0 0,-10 6 0,-2 1 0,14-25-159,-7-7 159,-2 7 0,-15-8 0,6 4 0,-13-5 0,2 15 0,-1-1 0,-6 13 0,-1 0 0,0-10 0,-2 1 0,-10-17 0,-1 8 0,-7-3 0,-1 4 0,-1 10 0,-5-3 1672,5 13-1672,0-4 0,-5 10 224,5 0-224,1 6 0,-7-1 496,7 5-496,-8 1 295,-23 5-295,25 4 0,-22 1 0,27 5 0,-7 0 0,0 0 0,-7 0 0,5 5 0,2 1 0,9 4 0,7-4 0,-7 3 0,13-3 0,-11 4 0,20 0 0,-12-4 0,12 3 0,-5-3 0,7 4 0,-8 1 0,6-1 0,-5 0 0,7 1 0,7-1 0,3 5 0,6 1 0</inkml:trace>
  <inkml:trace contextRef="#ctx0" brushRef="#br0" timeOffset="227362">24722 3758 5734,'-17'-5'0,"1"0"0,-8 10 0,-9 14 0,-2 10 0,-2 6 0,8-2 0,1 3-729,1 0 1,0 4 0,2-1 728,2 10 0,4 2 0,-2 7 0,2 2 0,4-3 0,4 1 0,0 4 0,5-1 0,8-6 0,4 0 0,3 3 0,7-3 0,10-6 0,5-4 0,4-1 0,6-5 0,10-7 0,4-7 0,3-6 0,2-7-457,5-6 0,2-7 457,-20-4 0,0-2 0,-1-2 0,-1-3 0,-1-2 0,1-1 0,2-4 0,0-2 0,-1-1 0,-3-3 0,-2-1 0,0-1 0,-4-3 0,-1-1 0,-1-2 0,-1 0 0,-1-1 0,-3-2 0,7-17 0,-6-3 0,0-2 0,-5-2 0,-7-2 0,-5 0 0,-3-1 0,-5 1 0,-7-3 0,-5 1 0,-4 3 0,-6 3 0,-10-1 0,-5 4 0,0 4 0,-6 3 0,5 17 0,-4 2 0,-1 2 0,-13-7 0,-3 5 0,12 10 0,-2 2 0,-3 2 65,-11 1 0,-3 4 0,0 3-65,2 6 0,0 5 0,0 0 0,3-1 0,0 1 0,3 4 0,7 5 0,1 5 0,8 1 0,8 6 0,5 2 0,-1 2 0,0 0 0</inkml:trace>
  <inkml:trace contextRef="#ctx0" brushRef="#br0" timeOffset="227946">27682 2611 5734,'-17'0'0,"-6"9"0,-10 12 0,-10 20-836,15-12 0,-1 4 836,3 9 0,1 4-465,-4 5 1,1 2 464,2 6 0,2 1 0,5 2 0,3 0 0,2-2 0,5 0 0,5-1 0,8 0 0,8-3 0,7-3 0,3-4 0,7-4 0,14-2 0,12-9 0,-10-17 0,7-4 0,3-3 0,-2-3 0,9 1 0,-2-5 0,4-2-368,0-2 0,4-2 0,1-2 0,-5-3 368,1-5 0,-2-4 0,0-5 0,-6-2 0,1-5 0,-1-1 0,-3-1 0,0-1 0,-3-1 0,-2-5-278,-8 2 0,0-5 1,-3-1-1,-7 1 278,-7 0 0,-5-1 0,-5-1-86,-6-4 0,-6-2 0,-3 2 86,-4 2 0,-3 2 0,-5 0 0,-5-3 0,-5 1 0,-2 2-64,-3 5 1,-3 1 0,-2 2 63,-6-1 0,-2 2 0,-2 2 0,3 3 0,-1 3 0,-5 3 0,-3 5 0,-7 2 0,0 3 0,4 2 0,1 1 0,2 3 0,-2 3-11,1 2 1,-4 2 0,1 2 0,5 5 0,-17 11-1,5 5 1,19-6 0,0 1 0,-1 0 0</inkml:trace>
  <inkml:trace contextRef="#ctx0" brushRef="#br0" timeOffset="232813">21812 5546 5734,'0'11'0,"0"-1"0,0 9 0,0-6 0,-8 11 0,6 1 0,-5-6 0,7 10 0,0-18 0,0 13 0,-7-7 0,5 4 0,-5-6 0,7 0 0,0-4 0,0 4 0,-8-4 0,6-1 0,-5 0 0,0 1 0,5-1 0,-6 0 0,1 10 0,5-8 0,-5 13 0,0-9 0,5 4 0,-6 1 0,8 4 0,0-3 0,0 8 0,0-8 0,0 12 0,0-11 0,0 12 0,0-9 0,0 0 0,0 0 0,0 4 0,0-7 0,0 11 0,0-12 0,0 8 0,0-4 0,0 0 0,8 0 0,-6-1 0,12 1 0,-12-4 0,5 2 0,1-8 0,-6 1 0,5 2 0,-7-7 0,0 2 0,0-3 0,7 4 0,3 1 0,-1 4 0,5-3 0,-4-7 0,-1-10 0,-9-6 0,-9-4 0,-1-1 0,-12-3 0,11 7 0,-5-7 0,1 8 0,6-4 0,-8-1 0,-7-3 0,6 2 0,-6 2 0,8 1 0,7 3 0,-6-5 0,6 1 0,-8 4 0,1 2 0,14 4 0,18 4 0,4-2 0,12 16 0,-8-5 0,-6 7 0,6-5 0,-8-9 0,8 8 0,-5-12 0,12 12 0,-13-13 0,6 8 0,-7-8 0,-1 4 0,1-1 0,-8 2 0,6 0 0,-6 3 0,7-3 0,-6 4 0,4-4 0,-12-6 0,5-10 0,-7-7 0,0 1 0,0-3 0,8 3 0,-6-5 0,5 0 0,0-4 0,-5 8 0,5-7 0,1-1 0,-6 6 0,12-9 0,-12 16 0,6-3 0,-8 5 0,0-1 0,0 1 0,-8 4 0,-1 2 0,-8 4 0,1 0 0,-1 4 0,1 2 0,-8 9 0,6-4 0,-14 9 0,7-8 0,-16 7 0,6-7 0,-5 2 0,7 1 0,0-3 0,0 12 0,0-16 0,14 10 0,-3-16 0,28 2 0,-4-4 0,14 0 0,1 0 0,-1 0 0,8 0 0,2 0 0,7 0 0,0 0 0,-7 0 0,5 0 0,-13 0 0,13 0 0,-5 9 0,0-6 0,5 10 0,-12-11 0,4 2 0,-13 1 0,4-4 0,-5 3 0,8-4 0,0 0 0,-16-4 0,-2-2 0,-16-4 0,8-1 0,1 1 0,8 0 0,-7-5 0,5 3 0,-5-3 0,0 10 0,-3 0 0,-13 5 0,4 0 0,-19 9 0,17 3 0,-17 4 0,12 8 0,0-11 0,2 2 0,15-6 0,9-8 0,24-6 0,-4-2 0,19-12 0,-13 3 0,7-5 0,7-4 0,-12 8 0,3-3 0,-15 10 0,-21 4 0,-13 20 0,-25 0 0,1 11 0,2-1 0,7-11 0,7 11 0,2-13 0,7 0 0,1-2 0,21-17 0,-1 5 0,27-12 0,2-9 0,-5 15 0,3-14 0,-36 27 0,-6 11 0,-22 3 0,7 12 0,-5-5 0,12-8 0,3 3 0,16-14 0,9-2 0,7-8 0,8-2 0,-5-9 0,5 3 0,-8-3 0,1 5 0,-1 4 0,-14 2 0,-4 4 0,-14 4 0,-1-2 0,1 2 0,-1 1 0,1-4 0,-1 3 0</inkml:trace>
  <inkml:trace contextRef="#ctx0" brushRef="#br0" timeOffset="235973">14006 7551 5734,'-9'-22'0,"9"31"0,24 38 0,-11-15 0,2 2-614,5 11 0,0 1 614,-3-7 0,-1 0 0,-3 2 0,0 1 0,6-1 0,0 0 0,-5 1 0,0-1 0,6 0 0,0 1 0,-3-1 0,0 0 0,-1-4 0,1 0 18,-5-1 0,1-1-18,19 23 0,-21-7 0,11-9 0,-13-11 0,7-6 284,-6-9-284,-3-1 0,-7-14 0,-7-7 616,-3-14-616,-6-7 292,-1-13-292,-7-3 0,1 1 0,-1-4-408,5 11 1,-1 0 407,-11-16 0,0-3 0,2-1 0,1 0 0,1 12 0,0 0 0,-2-12 0,1 1 0,7 19 0,2 2 0,2 0 0,1 0 0,-10-25-131,2 7 131,8 5 0,-1 9 0,1 6 0,-1 1 0,8 8 0,2-3 0,-1 9 804,6 1-804,-5 5 142,7-1-142,0 1 0,0-5 0,0-1 0,7-5 0,17-18 0,4 9 0,12-10 0,-7 10 0,8 8 0,-6 2 0,12 0 0,-12 13 0,20-2 0,-10 9 0,-6 4 0,1 1 0,7 7 0,-11-5 0,-2 2 0,1 15 0,5-7 0,-6 9 0,-9-1 0,-1 1 0,-7 10 0,-1-4 0,-7 8 0,-1 6 0,-8-7 0,-8 6 0,-8 4 0,-2-13 0,-14 18 0,9-28 0,-2-2 0,-13 21 0,8-17 0,-3-1 0,5-1 0,-1-1 0,-1 0 0,0-2 0,-22 15 0,14-5 0,21-26 0,8 7 0,2-17 0,7 1 0,0-8 0,0 0 0,7 4 0,2 1 0,8 5 0,-1 0 0</inkml:trace>
  <inkml:trace contextRef="#ctx0" brushRef="#br0" timeOffset="238651">15180 7624 5734,'17'-31'0,"0"4"0,6-7 0,11 2 0,8-14-564,-14 22 0,1 1 564,0-3 0,1 0 0,-2 0 0,2 0 0,6 2 0,0 1 0,-6 0 0,1 0 0,16-5 0,1 1 0,-12 7 0,0 0 0,5-6 0,-1 3 0,17-4 0,-8-3 0,1 4 0,-1-1 0,1-2 0,0 2 362,-8 1-362,-8 10 0,2 2 0,12-8 0,-6 7 0,2 0 0,9-11 0,-20 15 0,-2 0-837,19-18 837,0 12 0,7-8-228,-21 10 1,1 0 227,26-8 235,-28 8 0,1 0-235,-3 2 0,-1 1 0,21-10 0,4-3 0,-22 10 0,0 0 0,12-8 0,-11 6 0,0-1-195,14-8 195,7-5 0,1 0 0,-25 16 0,1-1 0,9-6 0,2-1 0,-6 6 0,1 0-367,5-3 0,0 0 367,-12 4 0,0 2 0,3 3 0,0 0 66,-6-6 0,0 0-66,7 3 0,0 0 0,-4-4 0,0 0 0,4 3 0,-1-1 0,-3 1 0,2-1 0,20-3 0,1-2 0,-19 2 0,1 0 0,14-2 0,-1 1 0,-17 4 0,-2 1 0,1 2 0,0 1 0,26-9 0,-27 11 0,0-1 0,20-9 0,5 4 0,-15-4 20,6 9-20,9-18 0,-11 10 0,9-6 0,-15 6 0,2 3 0,8-5 0,0 0 0,-1 1 0,-7-1 0,6 0 0,-6 5 0,-10 4 0,1 0 0,13-1 0,9-11 0,-15 13 0,-5-9 0,6 9 181,-1-4-181,-12 5 0,10-1 0,-12 1 1810,22 0-1810,3-5 0,1 8 374,-12-7-374,-9 8 0,10-4 0,-5 4 0,5-3 0,-10 3 0,-5-4 0,-1 4 0,-1 2 0,0 4 0,-5-5 0,5 4 0,-8-8 0,1 7 0,6-7 0,11 4 0,-7-1 0,4 1 0,-14 5 0,-1 0 0,1 0 0,0 0 0,-1-4 0,-7-2 0,6 0 0,-6 2 0,8 4 0,-1 0 0,1 0 0,-1-5 0,1 4 0,-1-4 0,1 5 0,-8-4 0,6 2 0,-13-7 0,-2-1 0,-2-2 0,-13-7 0,-1-16 0,-10 6 0,0-16 0,2 14 0,0 0 0,6 0 0,-13 9 0,12-2 0,-12 12 0,5-3 0,1 5 0,-7 4 0,7 2 0,-1 4 0,2 0 0,0 0 0,6 0 0,-6 9 0,15-2 0,1 8 0,8 0 0,0 1 0,0 0 0,8 3 0,1-7 0,7 3 0,23 4 0,-10-6 0,19 6 0,0-4 0,11 6 0,-6-4 0,-17-2 0,-2-1 0,-5-6 0,3 10 0,-18-12 0,-12 4 0,13 1 0,-13 4 0,5-4 0,-7 13 0,0-2 0,0 9 0,0 0 0,0 5 0,0 24 0,-7-4-127,2-21 1,0 1 126,-4 20 0,-13 5 0,18-12 0,-6-14 0,-2-5 0,3-14 0,-7 0 0,7-41 0,-6-2 0,13-4 0,-13-9 0,6-2 0,-7-5 0,-1-4 0,1 4 0,-1 0 0,0 1 253,1 5-253,-1 4 0,8 1 0,-6 10 0,6 1 0,0 8 0,2 3 0,-1 3 0,7-4 0,-14 8 0,13-6 0,-5 7 0,7-5 0,7 10 0,-5 7 0,13 15 0,-6 10 0,7 10 0,1 6 0</inkml:trace>
  <inkml:trace contextRef="#ctx0" brushRef="#br0" timeOffset="239115">22457 6942 5734,'-26'-17'0,"2"3"0</inkml:trace>
  <inkml:trace contextRef="#ctx0" brushRef="#br0" timeOffset="239734">22126 6776 5734,'-17'-10'0</inkml:trace>
  <inkml:trace contextRef="#ctx0" brushRef="#br0" timeOffset="240582">22076 6807 5734,'0'-15'0,"-7"-1"0,-10-9 0,-8-2 0</inkml:trace>
  <inkml:trace contextRef="#ctx0" brushRef="#br0" timeOffset="243246">19116 5877 5734,'0'-16'0,"0"-4"0,0 0 0,0-16 0,0 3 0,7-7 0,10 4 0,2 5 0,2-2 0,1 4 0,1 0-385,8-13 1,2-1 384,-4 7 0,1 0 0,2-1 0,2 0 0,2-3 0,1-1-543,4 1 0,1 2 543,3-2 0,2 2 0,2-1 0,1 1 0,0 3 0,-1 2 0,0 0 0,2-1 0,-7 9 0,2-1 0,-1 2 0,10-5 0,-1 1 0,-14 7 0,2-2 0,-3 3 0,6-1 0,-2 1 0,-5 1 0,0 1-124,-2 0 1,3 0 123,16-4 0,0 0 0,-13 4 0,-1 1-830,12-6 1,-1 1 829,-15 9 0,-1 0 0,-3-2 0,0 0 153,0 4 0,0 0-153,1-4 0,-1 0 0,25-6 0,-1-9 0,-7 8 0,-14 5 0,0-1 0,11-9 0,-11 12 0,-2-1 0,1-9 0,13 4 854,-13 0-854,13 1 0,9-10 0,-4 11 116,-21 5 1,0 0-117,1 3 0,-2 1 0,23-12 0,-22 11 0,0 2 1208,18-6-1208,-8 4 287,6 1-287,-6-5 0,-7 7 0,2 0 0,18-8 0,-20 8 0,1 1 0,1-3 0,-2 0 0,20-2 0,-18 2 0,-2 0 0,7 0 29,6 0-29,-6 4 0,0-3 0,6 3 0,-13-4 834,13-1-834,-13 5 0,12-3 0,-12 8 10,21-8-10,-20 8 0,12-4 0,-15 5 0,0 0 0,-7 0 0,5 0 0,-12 0 0,4 0 0,1 0 0,-5 0 0,5 0 0,-1 5 0,-4-4 0,12 8 0,-13-8 0,6 4 0,8-5 0,-12 0 0,11 0 0,-14 0 0,-1 0 0,1 0 0,-1 0 0,1 0 0,-1 0 0,1 4 0,-1-2 0,1 7 0,-1-8 0,8 4 0,-5-5 0,5 0 0,-1 0 0,-4 0 0,19 0 0,-17 4 0,10 2 0,-15 0 0,8-2 0,-5 1 0,4-4 0,-6 4 0,0-5 0,-1 0 0,1 0 0,-8 4 0,6-3 0,-14 9 0,14-9 0,-20-6 0,3-2 0,-15-17 0,1 7 0,-1-8 0,1-1 0,-1 4 0,-7-3 0,13 5 0,-18-1 0,18 5 0,-13 1 0,0 5 0,6-5 0,-6 3 0,7-3 0,-7 9 0,6 2 0,-6 4 0,7 0 0,1 0 0,-1 0 0,23 9 0,5 3 0,15 4 0,5-1 0,-5-5 0,14 0 0,-5 1 0,5-6 0,1 0 0,-6-5 0,5 0 0,-7 0 0,-7 0 0,-2 0 0,-8 0 0,1 4 0,-8 2 0,-2 9 0,-7 15 0,0 3 0,-7 18 0,-2-4 0,-8 5 0,1-1 0,-1 6 0,5-22 0,0 1 0,1 25 0,0-24 0,0 0 0,2 16 0,0-10 0,2-14 0,7-14 0,-15-23 0,4-23 0,-13-9 0,7-10 0,1 9 0,-1 9 0,1-8 0,7 8 0,-6-4 0,6 5 0,-8 0 0,8 5 0,-6 1 0,13 4 0,-5 0 0,7 5 0,-7 1 0,-2 10 0,-8 9 0,-7 12 0,6 11 0,-6 17 0,7 5 0</inkml:trace>
  <inkml:trace contextRef="#ctx0" brushRef="#br0" timeOffset="243971">25317 4668 5734,'0'3'0,"8"4"0,1 14 0</inkml:trace>
  <inkml:trace contextRef="#ctx0" brushRef="#br0" timeOffset="244931">25598 5546 5734,'-7'16'0,"-9"-1"0,-10-4 0</inkml:trace>
  <inkml:trace contextRef="#ctx0" brushRef="#br0" timeOffset="247606">23085 4006 5734,'16'-16'0,"8"1"0,9 0 0,17-5-1151,9-7 1151,-20 8 0,3-2-1517,2 0 0,4 0 1517,8-5 0,3 0 0,-16 7 0,1 0 0,2 1-49,1 0 0,2 1 0,3-1 49,3-2 0,5-2 0,0 0 0,-3 2 0,5 0 0,-3 1 0,4-1-311,-5 1 1,5-2 0,-2 1 0,-5 1 310,-3 3 0,-5 0 0,2 1 0,14-4 0,1 0 0,-3 2-81,3-1 1,-1 2 80,-13 2 0,1 1 0,-4 0 578,-2 3 0,-2 0-578,-6-1 0,-1 1 0,-4 2 0,0 0 0,31-7 752,-5 5-752,0-5 0,-16 7 0,0 0 0,-11-3 0,1 1 0,11 2 0,0 0 0,-11 1 0,0-1 0,4 0 0,-1 1 0,-2 1 0,0 1 0,3-1 0,0 1 0,-4 1 0,0-1 0,11 0 0,0 0 0,21-2 0,-11 0 0,0 0 0,3 1 0,-17 4 0,-1-1 0,11-2 0,-1 5 0,8 0 0,-5-4 0,5 2 0,-8-2 1705,1 4-1705,-8 0 0,20 0 0,-23 0 0,16 0 1228,-22 0-1228,8 4 577,-14 7-577,12 0 316,-13 4-316,14-5 0,-5 1 0,-2-1 0,-2 0 0,-5-4 0,0 3 0,12-7 0,-10 7 0,12-8 0,1 8 0,-14-8 0,4 8 0,-14-7 0,-1 2 0,1-4 0,0 0 0,-16-4 0,-10-7 0,-9-5 0,-13-5 0,5 5 0,-7-3 0,-8 7 0,6-7 0,-5 7 0,7-3 0,0 1 0,-8 2 0,14-3 0,10 9 0,19 2 0,15 4 0,29-5 0,-15-1 0,7 2 0,1-2 0,0-4 0,23-1 0,-34 6 0,3 0 0,-22 14 0,-2 7 0,-14 20 0,5 6 0,-12 15-406,12 5 406,-6-29 0,1 1 0,6 3 0,0-1 0,-2-2 0,-1 0 0,-3 28-135,5-6 135,-13-9 0,13-6 0,-5-10 0,7-10 0,-8-15 0,-1-12 0,-7-15 0,-1-14 0,-7-8 0,6-18 23,-6 3-23,15 24 0,2 1 0,-10-24 0,8 0 0,-6 6 135,6 8-135,0 8 0,1 14 0,8 20 0,-7 17 0,-2 16 0</inkml:trace>
  <inkml:trace contextRef="#ctx0" brushRef="#br0" timeOffset="248111">28095 5557 5734,'0'-11'0,"-7"6"0,-2 0 0,-8 5 0</inkml:trace>
  <inkml:trace contextRef="#ctx0" brushRef="#br0" timeOffset="252935">28757 4533 5734,'7'-10'0,"2"0"0,8-5 0,14-6 0,4-10 0,15-10-299,-25 18 1,-1-1 298,-2-4 0,-1-1 0,3-1 0,-1-2 0,-1 2 0,-1-7 0,-3-8 0,1-9 0,0-2 0,-4 5 0,3-10 0,-3-2-380,-2 9 0,0-6 0,-2-1 0,-4 8 380,-4-9 0,-6 5 0,-3-2 0,-2-1 0,0-2 0,-3 0 0,-4-3 0,-3 1-544,-1 4 1,-2 0 543,-3-3 0,-2 3 0,2 7 0,-3 1-360,-5 0 0,0 2 360,3 7 0,-1 2 0,-3 2 0,0 1 50,4 4 1,-1 2-51,-13-5 0,-1 2 0,16 7 0,-1 1 0,-10 0 0,-1 4 0,-16-7 0,23 18 0,-1 3 0,1 3 0,-2 1 0,-5-1 0,0 3 430,-2 2 1,1 2-431,0-2 0,-3 2 0,-1 3 0,-4 3 0,2 0 0,-5-1 0,1 2 71,4 2 0,-3 2 0,4 0-71,-5 3 0,2 1 0,-4 2 0,0 1 0,-1 3 0,-1 2-116,-6-1 1,-1 1 115,3 2 0,1 0 0,17-9 0,0 0 0,0 0 0,0 1 0,1 1 0,-2 1 0,-16 7 0,-2 2 0,1 0 0,10-6 0,2-1 0,-2 1-289,4-1 0,-2 1 0,0 0 0,2-1 289,-2 1 0,3-2 0,-4 2 0,-2 0 0,-2 1 0,-2 1 0,2-2 0,-8 2 0,1-1 0,-2 2-267,4-2 0,-2 1 1,-3 0-1,-1-1 267,5-4 0,-3-2 0,-1 0 0,1 0 0,2-1-133,-2 2 0,2-1 0,0 0 1,-3 1 132,11-5 0,-3 0 0,-1 0 0,-1 0 0,0 0 0,1 1 0,-1-1 0,-1 2 0,0-1 0,1 0 0,1-1 0,2 0 0,-11 2 0,3-2 0,0 0 0,-3 2 0,10-3 0,-2 2 0,-2 1 0,1-1 0,1 0 0,4-1 0,-4 1 0,4-1 0,0 0 0,-5 1 0,7-2 0,-5 1 0,-1 1 0,-1 0 0,2-1 0,3 0 0,-9 2 0,3-1 0,0 0 0,-5 2 0,11-3 0,-5 1 0,-1 1 0,-2 1 0,2-1 0,2-1 0,5-1 0,-7 0 0,4-1 0,2 0 0,-2 0 0,1 2 0,-1 0 0,-1 0 0,3 0 0,3-1 0,-7 1 0,5-2 0,0 0 0,-1 1 0,0 0 0,1 0 0,-13 4 0,2 0 0,19-6 0,0 0 0,-2 0 0,-12 4 0,-3 1 0,3-1 0,13-4 0,3-1 0,-5 2 0,-9 3 0,-6 2 0,0 0 0,5-2 0,8-4 0,4-1 0,-2 1 0,-16 6 0,-4 0 0,3 0 0,15-4 0,1 0 0,1 0 0,-6 0 0,0-1 0,-1 2 0,1 2 0,-1 0 0,0 0 0,2-3 0,-1-1 0,-3 2 0,0 3 0,-4 2 0,-1 1 0,5-2 0,-2 1 0,3-1 0,-3 1 0,3-1 0,-4 2 0,1-1 0,4 0 0,1 1 0,4-1 0,-1 0 0,-2-1 0,-2 0 0,1 0 0,0 2 0,-1 0 0,0-1 0,-2 1 0,0 0 0,0 0 0,2-1 0,0 1 0,1 0 0,-3 1 0,1 0 0,-1 0 0,2-1 0,1 0 0,-1 0 0,0 1 0,1 1 0,-1-1 0,2-2 0,-1 0 0,-1 2 0,5-2 0,-1 2 0,0 0 0,2-1 0,-2 2 0,2-1 0,-2 1 0,-9 2 0,-3 1 0,5-2 0,-3 5 0,3-2 0,-2-4 0,0 1 0,0 1 0,0 1 0,0-2 0,0-1 0,0 3 0,1-1 0,-1-4 0,0 0 0,0 2 0,0 0 0,0-2 0,0 0 0,4-1 0,0 1 0,-3 0 0,0-1 0,6-1 0,1-1 13,0 0 1,1 0-14,3-2 0,2-1 0,5-2 0,2 0 0,4 0 0,0-1 2245,-24 4-2245,17-1 0,1-1 0,-3-5 737,5 1 0,6-1-737,20-5 1174,-11-3-1174,13 9 814,-8-5-814,1 1 0,-1-1 0,15-5 0,19 0 0,3 0 0,11 0 0,-14 0 0</inkml:trace>
  <inkml:trace contextRef="#ctx0" brushRef="#br0" timeOffset="253449">15991 5691 5734,'-15'42'0,"-3"4"0,3-7 0,-2 6 0,1-1-951,-2 3 0,-1 0 951,3-5 0,0 2 0,0 0 0,-5 17 0,2-3 0,5-19 0,0-1 190,1 13 0,3-4-190,2-5 358,8 3-358,8-22 0,15-3 0,12-16 0,7-3 0,3-2 0,-9 1 0,1 0 128,18 0 0,2 0-128,-12 0 0,2 0 0,-1 0 0,4 1 0,-3-2 0,9-1 0,-1 0-983,11 1 1,-4 0 982,-23-1 0,-4 0 0,14 2 0,-8-5 0,-23-5 0,-3-6 0,-22-5 573,-10-9-573,-9-2 0,-14-14 837,16 23 1,-2-1-838,-3-6 0,-1-1 0,1 2 0,0 0 0,0-4 0,1-1 0,3 1 0,0-1 0,0 1 0,0-1 0,0-2 0,1-1 0,2 3 0,2 1 0,-1 1 0,1 2 0,-6-22 0,3 11 0,6 10 0,8 10 0,2 24 0,7 15 0,0 18 0,0 6 0</inkml:trace>
  <inkml:trace contextRef="#ctx0" brushRef="#br0" timeOffset="257066">3109 4585 5734,'-24'-31'0,"6"14"0,-6 8 0,15 28 0,1 27 0,11-9 0,2 4-830,-2 12 1,3 3 829,1-12 0,1 1 0,1 1-363,-1 4 0,0 3 1,1-1 362,2 0 0,0 0 0,0 1 0,1 0 0,-1 1 0,-1-1 0,-1-6 0,0 0 0,-1-1-371,4 17 0,0-2 371,1-6 0,-2-2 0,-6-10 0,1-2 0,6-4 0,-2-3 0,-8 8 0,13-12 0,-14-24 191,7-21 0,-16-36 1,4 16-1,-1 0 1</inkml:trace>
  <inkml:trace contextRef="#ctx0" brushRef="#br0" timeOffset="257290">2927 4544 5734,'-8'-34'0,"-1"0"0,0-19 0,9 18 0,24 24 0,11 26 0,10 20 0,4 8 0,-12-4 0,1 4-525,1-3 1,3 3 0,-4 0 524,-8-7 0,-3 0 0,1 0 0,2 0 0,0 1 0,0-1-514,12 16 1,-1 1 513,-3-1 0,-1-2 0,-3-10 0,-2-1-32,-3-1 0,-1 0 32,-2-6 0,-2-2 0,11 9 0,-26-15 0,-20-25 0</inkml:trace>
  <inkml:trace contextRef="#ctx0" brushRef="#br0" timeOffset="257432">2977 5257 5734,'-26'-5'0,"24"-23"0,25-2 0,9-2 0,-4-2 0,3 0 0,17-9 0,-1 1 0</inkml:trace>
  <inkml:trace contextRef="#ctx0" brushRef="#br0" timeOffset="257825">3572 4606 5734,'0'-11'0,"15"29"0,10 1 0,18 32 0,-5-12 0,3 1-543,-9-8 1,0 0 542,9 11 0,-1-1 0,-11-15 0,-1-2 260,14 16-260,-9-5 0,-9-10 0,-30-33 0,-5-12 0,-4-8 0,-3-7 0,-6-23 0,1-4 0,7 14 0,2-2 158,0 6 1,0-4 0,4 3-159,2-6 0,6 4 0,10-16 0,10 12 0,15 41 0,8 19 0,1 11 0,7 10 0,-6 1 0,4 4 0,-12-1 349,-2-12-349,-9 1 0,-22-22 0,-4-13 0,-14-11 0</inkml:trace>
  <inkml:trace contextRef="#ctx0" brushRef="#br0" timeOffset="258164">4118 4254 5734,'42'36'0,"6"5"0,1 2-377,-27-18 0,0 0 377,6-5 0,-1-2 245,8 22-245,-2-13 125,-9-2-125,-29-23 0,-6-4 0,-22-28 0,0-11 0,7-12-280,2-9 280,7 5 0,8 0 0,2 10 0,14 11 373,-5 6-373,20 14 0,-11 5 0,13 7 0,0 8 0,9 11 291,-5-2-291,3 11 0,-15-13 0,1 0 0,-1-7 0</inkml:trace>
  <inkml:trace contextRef="#ctx0" brushRef="#br0" timeOffset="258480">4581 3676 5734,'-33'-18'0,"-1"14"0,1 24 0,8 17 0,1 19-702,22 8 702,1-31 0,4 1 0,6 0 0,6-1 0,7 6 0,3-2 0,21 10 0,-14-20 0,1-6 0,9-15 228,6-12-228,-21-24 0,5-12 0,-23-20 58,-11 29 1,-4-2-59,-8-15 0,-5 0 0,1 15 0,0 0 0,-3-11 0,1 4 0,-4 4 0,15 8 0,2 24 357,21 12-357,5 14 0,10 4 0,4 2 0,-2-1 0,1 0 0,2 2 0,0-1 0,-7-6 0,1-1 0</inkml:trace>
  <inkml:trace contextRef="#ctx0" brushRef="#br0" timeOffset="258835">4680 3221 5734,'26'26'0,"-1"1"0,3-1 0,-1-2 0,16 13 0,6-11 0,-6-11 0,-3-15 0,-7-15 0,-7-43 0,-10-1-282,-10 17 0,-4-2 282,-6 10 0,0 1 0,2-19 138,-5 6-138,7 84 0,7 18 0,-2-14 0,1 8 0,0 0-578,-1 0 1,1 0-1,1 1 578,5 3 0,2 2 0,-1 0 0,-4 0 0,-1 1 0,2 6 0,3-4 0,3 6 0,1 3 0,0-2 0,-2-6 0,-4-8 0,-1-5 0,0 0 0,1 5-330,2 5 1,2 6-1,1 0 1,-2-3 0,-2-7 329,1 14 0,-1-4 0,-1-11 0,0 1 0,-1-3 0,-1 0 0,0-2 0,3 11 0,0-1 0</inkml:trace>
  <inkml:trace contextRef="#ctx0" brushRef="#br0" timeOffset="259209">3407 6745 5734,'-42'21'0,"1"0"0,0 0 0,6-4 0,4-10 0,-13-24 0,62-21 0,19-11-1641,-8 6 1,4-3 0,6-5 1640,-5 11 0,5-5 0,5-2 0,1-2 0,2-1 0,-1 2 0,-3 2-136,2-2 1,-1 2-1,-1 1 1,2 0-1,0-2 1,3-2 135,-7 6 0,2-1 0,1-2 0,1 0 0,0-1 0,1 0 0,-1 1 0,-1 2 0,-2 1 0,4-2 0,0 2 0,-1 1 0,-1 1 0,0 0 0,0 0 0,-1-1 0,1 1 0,-1-1 0,-1 0 0,1 1 0,0-1 0,-1 1 0,1 1 0,6-5 0,0 0 0,-1 0 0,1 2 0,-1-1 0,-1 0 0,-3 4 0,-1 0 0,-1 0 0,0 0 0,1-1 0,1 0 0,3-4 0,3-2 0,0-1 0,-1 1 0,-1 2 0,-4 2 0,5-6 0,-4 4 0,-1 1 0,2-2 0,-6 5 0,2-1 0,0 0 0,-3 1 0,-6 5 0,12-18 0,-7 5 0,-4 9 0,-4 2 0,-8 6 0,-1 2 0,19-16 0,-14 15 1051,-2 6-1051,-15 18 0,-2 8 0,-7 16 0</inkml:trace>
  <inkml:trace contextRef="#ctx0" brushRef="#br0" timeOffset="261966">21795 13546 5734,'26'-6'0,"5"-3"0,17-2 0,-2 0 0,-15 2 0,2-2 0,10-1 0,0-1-672,-10 0 1,1-1 671,20-4 0,2 0 0,-17 2 0,-1 1 0,10 0 0,1-1 0,0-1 0,2-2 0,-3 3 0,5-1 0,-2 0-448,-8 2 1,-2 0 0,2 0 447,10-3 0,2-1 0,-3 1 0,7-5 0,-3 0 0,2 0 0,0-1 0,-17 6 0,0-1 0,0 0 0,0 0 0,0 1 0,2-3 0,3-1 0,3-2 0,0-1 0,-2 2 0,3-1 0,-2 2 0,1-2-226,-2 0 0,2-2 0,0 1 0,-3 1 226,0 2 0,-2 2 0,-1-1 0,1-1 0,0 0 0,0 0 0,-2-1 0,-1 1 0,1 0-243,0 1 0,1 1 0,2-2 243,12-8 0,2-2 0,2 0 0,-13 7 0,2-1 0,0 1 0,-2 0 0,-1 0 0,-2 1 0,0-1 0,0 1-174,15-8 1,-1 0 0,-5 2 173,-2-2 0,-3 2 0,4-4 0,1 1 0,-5 4 0,1 0 0,0-4 0,-1 0 0,-3 6 0,0 1 276,-2-1 0,2-2-276,-7 4 0,2 0 0,-2 0 0,7-1 0,0 0 193,-6 0 1,1-1-1,-2 2-193,3 0 0,-2 1 0,2-6 0,-1-1 0,-3 3 0,-1-1 186,3-1 1,1-2-187,-6 1 0,0-4 0,0 2 0,10-7 0,0 0 88,-10 5 1,1-1-1,-2 1-88,4-6 0,-3 1 0,-1 1 0,-2 0 0,2-3 0,-1 1-11,-1 1 0,2-3 11,-7 3 0,0-2 0,-1 0 0,6-6 0,-1-1-11,-7 6 0,1-2 0,-2 3 11,2-3 0,-1 1 0,-2-1 0,-2-1 0,2 2 0,-3-1 0,-5 1 0,-2-5 0,-1-5 0,0-7 0,-2 5 0,-3 0 0,-1-1 0,-1 1 0,-1-4 0,-3 5 0,-3 5 0,-3 3 0,-1-3 0,-2 1 0,-2-2 0,-2-1 0,-1 6 0,-2-1 0,-2-1 0,-5 1 0,-3 1 0,0-1 0,-2 1 0,0-1 0,-3 3-195,-2 1 1,-3 3 0,0 3 194,-9-4 0,-1 4 0,-7-2 0,-1 1 0,16 13 0,0 1 0,-2 1-118,-5-1 0,-2 2 0,0 0 118,0 1 0,-1 0 0,-1 1-296,-4 0 1,-2 1 0,0 2 295,0 1 0,0 3 0,-1-1 0,-1 0 0,-2 1 0,1 0 0,1 2 0,0 1 0,-4 0 0,-1 2 0,-5-1 0,-1 2 0,4 0 0,-2 0 0,4 2 0,-4 0-182,2 1 0,-4 0 0,0 0 0,5 2 182,0 1 0,3 1 0,1 1 0,1 1 0,0 2 0,-1-1 0,-1 0 0,0 1 0,0 1-20,2 2 0,0 2 0,0 0 20,1-1 0,0 0 0,-4 2 0,2 3 0,-5 2 0,1 1 0,3-1 0,0 0 0,3 1 0,-2 0 0,2 0 0,-3 1 0,-1 2 0,2-1 0,0 2 0,0 0 0,1 0 0,2-1 0,-8 1 0,2-1 0,-3 1 0,4 0 0,-3 2 0,1 0 0,3-2 0,0 0 0,2-2 0,1 1 0,0 1 0,-1 1 0,1 0 0,1 0 0,1-1 0,0 1 0,5-1 0,1 0 0,-2 2 0,2 1 0,-1 3 0,-1 1 0,2 1 0,6-2 0,2 2 0,0 1 0,-1 1 0,-6 7 0,-2 2 0,2 1 0,5-1 50,0 4 1,4-1 0,3 1-51,4-2 0,2 1 0,6 0 0,4 7 0,5 1 0,-5 3 0,1 2 0,9 1 0,2 1 312,-4-1 0,0 3-312,2-2 0,-1 5 0,1-3 0,3-14 0,1-2 0,-1 2 0,-4 12 0,0 2 0,1 0 0,4-4 0,1-1 0,0-3 0,-4 5 0,1 2 0,4 3 0,2 5 0,-1-8 0,-1-10 0,1-2 0,2 19 0,2-2 634,2-25 0,1-3-634,0 4 0,1-1 0,3-2 0,1 1 0,6 17 0,1 1 0,-2-12 0,0 0 158,6 14 1,0 1-159,-3-14 0,-1-1 0,1 1 0,-1 0 0,0 3 0,1-1 0,3 3 0,1 0 0,-4-4 0,1 0 0,5 3 0,1 0 0,-3-5 0,1-2 0,2 1 0,1-1 0,3 0 0,1-1 423,-4-6 1,2 1-424,0-1 0,3 2 0,-1-3 0,3 0 0,0 0 47,9 14 0,-1-1-47,-7-19 0,-1-1 0,-7 0 0,1-1 0,5-4 0,2 0 176,9 7 0,4-2-176,12-8 0,2-1 0,-3 6 0,0-1-48,7-8 0,-1-3 48,-16-2 0,-2-2 0,0-1 0,2-1 0,1-2 0,1-2 0,-7 0 0,0-2 0,3 1 0,0 0-42,1 1 0,-2-2 42,-5-1 0,0 0 0,5-1 0,0 0 0,-7-1 0,1-2 0,11-6 0,0 0 0,-9 5 0,-1 0 0,2-10 0,-2 0 553,18 0-553,-7-8 0,-8 9 97,6-4-97,-20 9 949,17-9-949,-24 9 533,10 1-533,-15 0 128,-6 5-128,-3-6 0,-7-4 0,0 4 0,0-4 0,7 9 0,3 15 0,6 9 0,1 13 0</inkml:trace>
  <inkml:trace contextRef="#ctx0" brushRef="#br0" timeOffset="262965">27467 12709 5734,'-37'-18'0,"1"0"0,-5 3 0,-1 2 0,-3 0 0,-2 1-1176,-9 5 0,-2 4 1176,-1 3 0,-7 4-612,10 3 1,-6 3 0,-3 1 0,4 0 611,8-1 0,1 0 0,1 0 0,-5 2 0,-2 1 0,-3 2 0,-2 0 0,0 1 0,3-1-235,-3 2 1,1 0 0,1-1 0,-1 2 234,10-2 0,-1 0 0,0 1 0,0 0 0,0 0 0,-2 1 0,1 0 0,-1 1 0,0 0 0,0 0 0,-2 1 0,-1 0 0,0 1 0,0 0 0,1 0 0,0 1 0,0 1 0,1 0 0,-1 0 0,1 0 0,-2 0 0,0 1 0,0-1 0,0 1 0,1 1 0,2 1 0,0 0 0,0 1 0,1 0 0,-1 1 0,2-1 0,-1 0 0,1 1 0,0 0 0,2 2 0,1-1 0,2 2 0,0 0 0,0 1 0,1 0 0,0 0 0,0 0 0,1 2 0,1-1 0,0 1 0,-6 8 0,0 1 0,2 0 0,0 0 0,2 0 0,1-1 0,1 1 0,1 0 0,3-2 0,1 1 0,2-1 0,1 1 0,-5 10 0,3 2 0,3-1 0,3-3 0,2 0 0,4 1 0,7-2 0,4 1 0,3 0 0,4-3 0,3 0 0,4-1 0,4 1 0,4-1 0,3 0 0,4-2 0,4-1 0,2 0 0,4 1 0,2-1 0,3-2 0,5-1 0,3-2 0,1-1 0,1 2 0,1-1 0,2-2 0,6-3 0,3-2 0,0-1 0,-1 0 0,1 0 0,2-3 0,2-2 0,3-3 0,4-1 0,-11-5 0,2-1 0,3-1 0,2 0 0,-1-3 0,7-1 0,1-2 0,1-2 0,1 0 0,0 0 0,-11-1 0,2 1 0,-1 0 0,0-1 0,0-1 0,0-2 0,11 0 0,0-3 0,0 0 0,-2-1 0,-2-1 0,3-1 0,-3-1 0,-1 0 0,1-2 0,-3-1 0,1 0 0,-1-2 0,1 0 0,-9 2 0,0-1 0,1 0 0,0-1 0,0-1 0,0 0 0,0-1 0,0 0 0,0-1 0,-1-1 0,2 0 0,-1-1 0,0-1 0,1 0 0,-1 0 0,0 0 0,0 0 0,0 0 0,0-1 0,-1-1 0,0-2 0,0 0 0,-1 0 0,0-1 0,-1-1 0,9-4 0,0 0 0,-1-2 0,-1-1 0,1-1 0,0-2 0,0-1 0,-2 0 0,-3 0 0,-2 0 0,0-2 0,1-5 0,-9 4 0,1-5 0,1-3 0,-2 0 0,0 0 0,-3 2 0,-1 1 0,-2 2 0,-1 0 0,-1-2 0,0-2 0,-2-2 0,1-3 0,0-2 0,-2 0 0,-1 0 0,-4 3 0,2-7 0,-4 1 0,-2 1 0,-3-1 0,-2 0 0,-2 0 0,-2-1 0,-3-3 0,-4 1 0,-2-3 0,-1-1 0,-3 1 0,0 2 0,-1 0 0,-2 3 0,-1-1 0,-3 0 0,-2-10 0,-3-3 0,-3 2 0,-2 5 0,-6 2 0,-2 5 0,-4 3 0,-2 2 0,-4 3 0,-1 1 0,-2 1 0,-2 3 0,-3 2 0,-4 2 0,-4 2 0,-1 3 0,0 4 0,-1 1 0,-3 4 0,-4 3 0,-2 3 0,-1 3 0,13 4 0,0 2 0,-1 1 0,0 2 0,-14 1 0,0 2 0,-1 2 0,14 1 0,-1 1 0,1 1 0,1 1 0,-10 3 0,1 2 0,2 2 0,1 1 0,0 3 0,2-1 0,4 0 0,1-1 0,1 3 0,-12 8 0,3 2 0,2-3 0,3 1 0,5 1 0,4 2 367,8-1 0,2 0-367,-4-1 0,2 1 0,9 0 0,1 0 0,0 2 0,0 0 0,5 1 0,0 0 0</inkml:trace>
  <inkml:trace contextRef="#ctx0" brushRef="#br0" timeOffset="267393">9641 11706 5734,'33'-47'0,"0"-8"0,0 7-542,0-9 542,-7 6 0,5-6 0,-13 0 0,-1-5 0,-10 0 0,-9 16 0,-3-2 0,1 8 0,-1 1-332,-6-12 1,-2 1 331,2 9 0,-4 0 0,-5 1 0,-5-3 0,0 2 0,-3-8 0,-1-1-317,3 5 1,-1-3-1,-1 2 317,-4-4 0,0 1 0,-1 0 0,0 0 0,0-1 0,-2 2 0,-4 2 0,-3-1 0,8 6 0,-2-2 0,1 2 0,-9-8 0,-2 1 0,10 10 0,-3-2 0,2 4 0,-4-5 0,0 5 0,-4 1 0,0 2 0,3-1 0,-1 1 0,-3 4 0,-5 1 0,5 5 0,-3 1 0,0 1 0,-10-2 0,-1 2 0,8 5 0,-3 0 0,2 3 0,-4-1 0,-2 3 0,5 3 0,-3 1 0,1 1 0,-7 0 0,-2 0 0,0 1 0,-4 0 0,6 2 0,8 2 0,2 1 0,3-2 0,-3 0 0,7 1-180,8 1 1,2 0 179,-11-1 0,1 2 0,-13 8 0,-7-2 0,33 4 0,-1 2 0,-16 4 0,-2 2 0,7-1 0,0 3-352,-15 6 0,-2 1 352,9-5 0,0 1 0,-1 3 0,-1 2-198,15-8 1,-2-1-1,1 1 198,2 1 0,0 1 0,0 0 0,-7 1 0,0 0 0,0 0 0,3 0 0,1 0 0,0 1 0,-2 0 0,-1 1 0,2 0 0,1-1 0,1 1 0,1 1 0,3 0 0,1 1 0,0-1 361,-17 10 1,0 0-362,10-4 0,0 2 0,0 0 0,0-1 0,0 0 0,0 0-237,3 2 0,0 0 0,1-1 237,1-1 0,0 0 0,4-2 0,-1 7 0,2-1 48,-7 1 1,-1 0-49,4 2 0,-1 1 207,0-5 0,-3 1 0,0 2-207,1 0 0,1 1 0,-3 1 0,4-5 0,-3 1 0,1 1 0,3-3-227,-3 3 1,3-2 0,2 0 226,2-3 0,1 0 0,1 1 0,-10 17 0,3 0 0,10-9 0,1 1 117,3-7 1,0 3 0,0-3-118,-1 3 0,1-2 0,-2 5 0,2 1 0,3-5 0,0 1 147,-3 1 1,0 1-148,6-4 0,1 0 0,-3-1 0,0-1 82,3-2 1,1 0-83,-1-1 0,1 0 0,2 1 0,2-1 0,0-2 0,0 1 0,0 3 0,0 1 0,3-2 0,0 0 0,-7 4 0,0 1 0,7-3 0,0 1 0,-3 4 0,0 0 0,4-4 0,0-1 0,-1 0 0,1 1 0,-1 12 0,2 0 0,2-11 0,0-1 0,1 12 0,1 2 0,2 2 0,2-1 0,2-12 0,1 0 272,0 12 1,2 0-273,1-12 0,2-3 0,3 2 0,0 0 0,0 5 0,2 0 0,1 0 0,3 0 0,2 3 0,0-1 39,-3 1 0,1-1-39,6-1 0,0-1 0,-4 2 0,2-1 0,6-2 0,1-2 0,0 1 0,1-1 0,2 0 0,2 0 0,-1-5 0,0 1 0,0 2 0,0-1 0,4-2 0,0 0 0,0 1 0,1-1 0,3-2 0,1-1 0,3 1 0,0-1 0,-3-4 0,0-1 0,7 1 0,0-1 0,-3-4 0,0-1 0,3 0 0,1 0 0,-4-2 0,0-1 0,3-4 0,-1 0 0,-6 2 0,1-1 0,5-5 0,1-3 0,-3 3 0,0-3 0,6-3 0,2-2-237,4-1 1,0-1 236,4-1 0,1-2 0,0-2 0,6-3 0,-11-1 0,8-1 0,5-2 0,-3 1 0,-7-1 0,1 0 0,-6-1 0,6-1-283,-1 0 1,8-1-1,2-1 1,-5 0 0,-10-1 282,-10 0 0,-7 0 0,1-2 0,18-8 0,2-2 0,-3-1-223,-16 4 0,-2 0 0,2-1 223,14-5 0,3-3 0,-6 1 0,1-7 0,-5 0-113,-12 11 1,-1 1 0,1-1 112,16-10 0,3-2 0,-4 3 0,5-2 0,-4 2 0,-11 7 0,-2 2 0,3-1-81,12-7 1,4-2 0,-5 2 80,0 0 0,3 0 0,-4 4 0,8-4 0,0 0 0,-7 4 0,-11 8 0,-4 3 0,4-4 0,13-7 0,8-5 0,-2 0 0,-12 5 0,-14 6 0,-4 2 0,12-7 0,0 1 555,-13 7 1,-3 0-556,-1 0 0,0 0 0,2 0 0,0-1 0,-3-3 0,0-2 0,14-11 0,1-1 0,-11 5 0,-1 0 346,12-5 0,-1 1-346,-14 7 0,0 0 0,7-10 0,0 1 0,-5 10 0,-1 0 0,3-9 0,-1 3 0,13-8 0,-16 4 0,-1 6 1082,-7 0-1082,-1 5 0,1-5 0,-1-19 0,1 9 0,-9 7 0,0 0 0,9-7 0,0-13 0,-8 22 0,5 1 1479,-4 5-1479,-1 0 0,20-27 0,-23 20 0,23-16 0,-27 29 0,5 4 399,1 0-399,-7-4 693,7-2-693,-1-17 0,-5 14 0,13-14 0,-13 9 0,5 6 0,-7-10 0,0 17 0,7-12 0,-5 11 0,5-12 0,-7 13 0,0-3 0,0 0 0,0 3 0,0-3 0,0 4 0,0-9 0,0 7 0,0-7 0,0 14 0,0-8 0,0 12 0,0-13 0,-7 19 0,5-8 0,-5 8 0,0-4 0,-3 4 0,-6 1 0,-1 5 0,-7 5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42:13.262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7590 1691 5734,'-30'25'0,"0"0"0,-18 18 0,24-27 0,0 4 0,13-55 0,4 11 0,8-8 0,7-6 0,6-2 0,3 1 0,0 9 0,1 1-103,2-9 1,2 2 102,19-6 0,-1 16 0,-5 2 0,13 17 0,-13-2 0,5 18 0,-7-2 0,0 17 0,0 7 0,-7 11 0,-2 10 0,-15 4-1289,-1 2 1289,-16-1-70,-3-19 1,-2-1 69,-7 10 0,-11 12 0,22-47 0,1-18 0,16-17 1268,8-17-1268,3 4 365,12-6-365,9-4 0,-3 18 0,11 3 0,-8 21 0,-5 8 0,5 7 0,-6 5 0,-1 9 0,0 6 0,-16 0 0,-1 2 0,9 20 0,-14-15 0,-5 3 0,-8 2 0,-3-1-218,0-7 0,-1-1 218,-8 12 0,-4-2 0,3-12 0,-3-2 0,-12 9 0,-4-2 0,7-8 0,-1-2 0,-11 6 0,-1-2 0,-12 6 0,21-21 0,-2-1 0,-26 10 0,8-9-63,-4-5 63,13-7 0,-1-13 0,10 2 0,9-17 0,15-7 0,2 2 0,7-5 0,7 13 0,2 5 433,8 1-433,-1 5 0,8 4 0,2 6 66,0 11-66,5 5 0,-5 4 0,14 15 0,-12-16 0,3 15 0,-15-23 0,-6-5 0,-3-12 0,-7-10 0,0-14 0,0 7 0,0-7 0,0 14 0,0 11 0,0 6 0</inkml:trace>
  <inkml:trace contextRef="#ctx0" brushRef="#br0" timeOffset="933">7574 751 5734,'-44'11'0,"1"1"0,-1-1 0,0 2 0,-1 1 0,0 2 0,-4 4 0,-1 3 0,0 0-1168,-2 2 1,-1 0 0,2 3 1167,2 3 0,2 2 0,0 1 0,-3 2 0,0 1 0,3 4-362,3 3 1,3 2 0,1 3 361,-1 1 0,2 2 0,3 2-156,11-11 1,1 2 0,2 1 0,1 0 155,1 1 0,0 1 0,2 0 0,3 1 0,1 0 0,3 2 0,1 0 0,2 0 0,2 1 0,0 1 0,3 1 0,2-2 0,2-1 0,2 1 0,2-2 0,2 0 0,4 0 0,3 0 0,1-1 0,2-1 0,8 14 0,3-2 0,4-2 0,3-2 0,4-2 0,3-3 0,-8-14 0,2-1 0,2-2 0,1-1 0,0-1 0,2-1 0,2-2 0,1-3 0,5 0 0,2-3 0,1-2 0,2-2-132,0-2 0,2-2 0,1-1 1,0-3 131,2-1 0,1-1 0,1-2 0,0-3 0,0-2 0,2-2 0,-1-2 0,0-3 0,-2-1 0,1-2 0,-1-2 0,-1-1 0,-1-2 0,-2-2 0,0-1 0,-2-3 0,0-3 0,-2-3 0,-1-2 0,-2-2 0,-3 1 0,-1-3 0,-3-1 0,0-2 0,-2 0 0,-2-1 0,-2-3 0,-1-5 0,-5-3 0,-2-6 0,-2-2 0,-2 0 0,-2 3 0,0-3 0,-4 3 0,-1-1 0,-2-4 0,-2 0 0,-2-4 0,-1-1 0,-2 1 0,-4 2 0,-4-1 0,-3 3 0,-3 0 0,-2 0 0,-1-3 0,-3 1 0,-2 0 0,0 0 0,-3-2 0,-1 0 0,-1 0 0,-3 2 0,-2 1 0,-2 0 0,-2 2 0,0 0 0,0 1 0,0 0 0,-2 1 0,-2 3 0,-2 3 0,-3 2 0,-1 1 0,0 3 0,2 2 0,-1 2 0,-1 1 0,-2 3 0,-12-7 0,-2 4 0,-5 4 0,5 10 0,-3 4 0,-1 3 0,3 2 0,-1 3 0,2 2 0,-2 5 0,6 2 0,-4 3 0,1 2 0,5 3 0,4 7 0,0 0 0,-1 1 0</inkml:trace>
  <inkml:trace contextRef="#ctx0" brushRef="#br0" timeOffset="17908">9558 3727 5734,'0'46'0,"0"-3"0,0 3 0,0-9 0,0 1-703,-3 19 1,-1 1 702,3-15 0,0-2 0,-6 3 0,-1-1-6,7-3 1,0-2 5,-2-1 0,-1-1 0,-3 26 0,5-6 334,-6-13-334,8-3 0,0-14 0,0-5 701,0-6-701,0-14 381,-7-16-381,5-3 0,-5-12 0,7 4 0,0 0 0</inkml:trace>
  <inkml:trace contextRef="#ctx0" brushRef="#br0" timeOffset="18980">11576 3789 5734,'7'40'0,"-5"12"0,12 11-645,-13-23 0,0 2 645,7-3 0,-1 1 0,-6 6 0,0 0 0,6-6 0,0-1 0,-5 2 0,-2 0 223,8 22-223,-1-2 0,-5-19 0,5-6 0,-7-11 256,0-9-256,8-6 0,1-14 0,7-8 0,-7-8 0,-1-1 0</inkml:trace>
  <inkml:trace contextRef="#ctx0" brushRef="#br0" timeOffset="19471">13494 3645 5734,'0'-17'0,"0"44"0,0 10 0,0 3 0,0 6-834,-4 0 1,0 1 833,4 4 0,-1 2 0,-6 4 0,-1 0 0,3 0 0,1 0 0,-1-5 0,0 0 0,1 0 0,1-2 0,3-7 0,0-2 0,0-4 0,0-1 0,0 20 523,0-15-523,0-5 274,0-14-274,0 2 0,0-22 0,0-3 870,7-15-870,-5-10 0,6 0 0,-8-5 0</inkml:trace>
  <inkml:trace contextRef="#ctx0" brushRef="#br0" timeOffset="24257">9591 5980 5734,'0'43'0,"0"-1"0,4 2 0,-1-3 0,-1 22 0,13-1 0,-13-10 0,13 8 0,-14-20 0,7 5 0,-1-24 0,-5-2 0,5-3 0,1 9 0,-7-7 0,14 1 0,-13-9 0,5 1 0</inkml:trace>
  <inkml:trace contextRef="#ctx0" brushRef="#br0" timeOffset="24854">11443 5712 5734,'0'40'0,"0"7"0,0 15-578,4-26 1,0 0 577,-3 3 0,-1 0 0,4 0 0,0 0 0,0 0 0,-1-1 25,-2-3 0,0-2-25,2 1 0,1-1 0,4 20 264,-7-8-264,7-14 0,-8-5 0,7-10 580,2-10-580,1-12 0,-3-15 0,-7-5 0</inkml:trace>
  <inkml:trace contextRef="#ctx0" brushRef="#br0" timeOffset="25518">13113 5712 5734,'-25'56'0,"-7"1"0,26-24 0,1 1-530,-9 29 530,13-27 0,2-1 0,-1 24 0,0 6 0,14-16 0,-3-4 173,28-14-173,11-10 0,-4-15 88,9-12-88,-22-19 0,0-7 0,-7-14 0,-13 7 0,-3-1 0,0-25-237,-6 20 1,-1 1 236,-3-18 0,-7 0 255,-3 4-255,0 22 0,-3 2 0,-13-7 0,-7-3 0,0 34 0,-15 10 0,-4 6 0</inkml:trace>
  <inkml:trace contextRef="#ctx0" brushRef="#br0" timeOffset="26479">9806 7779 5734,'4'54'0,"-1"1"0,2-10 0,0 0 0,3 16 0,0-1-679,-3-12 0,-1-3 679,4-3 0,-1 0 0,-6 13 0,0-1 0,6 11 143,-3-21 1,0-5-144,-3-7 257,7-2-257,-8-14 0,7-5 0,-5-11 0,5-11 0,-7-5 0</inkml:trace>
  <inkml:trace contextRef="#ctx0" brushRef="#br0" timeOffset="27125">11807 7613 5734,'-24'21'0,"-2"9"0,-7 7 0,13 0 0,0 5 0,2-8 0,1 1-373,0 12 0,1 1 373,3-11 0,2-2 0,5-1 0,3 0 93,3 28-93,9-6 0,8-13 0,6-3 0,3-18 0,7-7 0,8-11 559,8-13-559,-5-2 0,4-14 94,-22-6-94,-10-11 0,-10 7 0,-4-4 0,-8-6 0,-3-1 0,5-3 0,-3 1-190,-8 4 1,-1 2 189,-3-19 0,0 28 0,0 1 0,-1-14 0,-12 1 0,16 26 0,-1 13 0,1 1 0,-8 24 0,13-6 94,-4 22 1,15-9 0,0 5 0</inkml:trace>
  <inkml:trace contextRef="#ctx0" brushRef="#br0" timeOffset="27617">12865 7500 5734,'-25'44'0,"-7"9"0,23-18 0,0 3-534,-7 0 1,1 2 533,5 1 0,1 0 0,0 1 0,2-1 0,2 1 0,3-1 0,4-4 0,3-1 28,-2 1 0,3-3-28,18 24 0,2-11 0,14-11 0,2-11 0,8-14 243,0-11-243,7-25 0,-30-5 0,-3-5 0,-2 2 0,-2-2-216,-2-10 0,-5-1 216,-6 10 0,-4 0 0,-2-1 0,-2 1 0,-6 0 0,-3 0 0,-2-1 0,-2 2 0,2 2 0,-1 3 483,-19-27-483,7 16 0,-8 10 220,7 10-220,-5 11 0,5 10 0,-7 10 0,-8 11 0,7 5 0,-7 10 0,8 1 0</inkml:trace>
  <inkml:trace contextRef="#ctx0" brushRef="#br0" timeOffset="34272">9905 10280 5734,'-18'16'0,"-4"3"0,5-3 0,-1 24 0,-6-6 0,8 17 0,6-10 0,3 0 0,7 5 0,0 1 0,0 5 0,0 0 0,7-5 0,3-1 0,6-5 0,1-4 0,-1-2 0,8-8 0,-6-2 0,14-9 0,-14 4 0,13-14 0,-12 4 0,12-10 0,2 0 0,17-5 0,-14-1 0,10-18 0,-27 1 0,5-12 0,-8 4 0,-7-23 0,-1 12 0,-8-17 0,-8 17 0,-8-8 0,-3 11 0,-5-6 0,8 14 0,-23-5 0,10 9 0,-26 6 0,20 7 0,-28 9 0,10-1 0,-6 15 0,34 4 0,19 12 0</inkml:trace>
  <inkml:trace contextRef="#ctx0" brushRef="#br0" timeOffset="34758">11956 9866 5734,'-50'5'0,"1"10"0,-1 11-470,24-5 1,2 4 469,2 5 0,2 2 0,-1 6 0,2 2-375,1 6 0,3 1 375,1 2 0,2 1 0,-1 2 0,2-1 0,6-3 0,1-1 0,-1-1 0,3 0 169,4-10 1,3 1-170,5 9 0,4-2 0,13 8 0,-5-22 0,4-6 0,9-14 0,2-9 0,20-12 0,-16 1 0,-3-6-259,4-30 259,-20 19 0,-4-3 0,-7-5 0,-3-3 0,1-2 0,-4-2-125,-6-5 1,-5 1 124,-4-1 0,-4-1 0,-2-3 0,-3 0 0,-4 6 0,-3 1 0,2-1 0,-2 2 0,-11-2 0,-5 4 0,3 16 0,-1 3 0,-3-3 0,2 8 190,-16 26 1,18 13 0,13 14 0</inkml:trace>
  <inkml:trace contextRef="#ctx0" brushRef="#br0" timeOffset="35095">12766 9742 5734,'0'-26'0,"-7"10"0,-10 16 0,-1 21 0,1 20 0,12-9 0,3 3-395,1 3 1,2 3 394,5 5 0,3 1 0,-2 0 0,4-1-1068,11-1 0,4-2 1068,-2 0 0,3-3 0,5-7 0,2-3-164,3-2 0,0-5 164,-3-11 0,0-3 0,3 1 0,-1-6 0,23-18 0,-9-12 0,-17-21 0,-19 14 0,-4-5 0,-7-21 0,-4-3 0,1 9 0,-2-2-250,-4 9 1,-3-2-1,0 2 250,-3-5 0,-2 3 0,-3 1 0,-6 1 0,-3 10 0,-4 0 0,-1 3 0,-8-5 0,-4 2 0,2 8 0,1 0 0,-1 0 0</inkml:trace>
  <inkml:trace contextRef="#ctx0" brushRef="#br0" timeOffset="36004">7673 1505 5734,'0'-16'0,"-7"6"0,-3 19 0,-4 22 0,-3 10 0,0-2 0,-1 4-655,4 1 0,1 5 1,-2-1 654,-3-4 0,-1-2 0,1 2 0,3 2 0,1 1 0,-1 0 0,-6-1 0,-1-1 0,0-1 0,5-1 0,0 0 0,0 0-165,-4 5 1,-2 0 0,3-3 164,0 0 0,3-2-56,-2 7 0,7-4 56,12-9 0,16-2 0,25-17 0,17-5 0,-11-13 0,4-4-562,6-3 0,3-1 562,-12 0 0,1 0 0,3-3 0,5-1 0,5-2 0,0 0 0,-4-1-133,0 0 1,-3 0 0,3-1 132,-1 2 0,3 0 0,-1 0 0,-7 1 0,6-3 0,-6 1 200,-2 5 1,-3 0-201,-12 0 0,-3 0 96,25-1-96,-59-9 0,-6 13 0,-49-2 0</inkml:trace>
  <inkml:trace contextRef="#ctx0" brushRef="#br0" timeOffset="36974">7739 1557 5734,'-16'-43'0,"6"3"0,18 69 0,10 19 0,-2 7 0,1 8-1418,-4-18 1,1 2 0,0 0 1417,2 8 0,0 2 0,1 1 0,-3-11 0,1 1 0,0 1 0,0 0-208,1 4 1,1 0 0,0 0 0,-1 1 207,-1 0 0,0 0 0,-1 1 0,1-1 0,1-2 0,0 0 0,1 0 0,-2 0 0,-1-3 0,-2 1 0,1-1 0,0-1 0,3 10 0,1-1 0,-1-1-78,0-4 1,1-1 0,-2 0 77,0 2 0,-2 1 0,1-4 0,4 2 0,-1-2 0,-1 12 0,-1-8 0,2-13 0,-8-2 0,-16-80 0,-12-8 0,0-7 0,-2-8 364,9 20 0,1-1 1,-1-1-365,-3-5 0,-1-2 0,-1-5 0,4 8 0,-2-4 0,0-2 0,1 0 0,0 4 0,-1-1 0,2 4 0,-1-1 0,-1-2 39,0 2 1,-1-4 0,-1 0 0,1 2 0,1 4-40,-5-10 0,2 4 0,-1 2 0,0 2 0,-1 2 0,0 0-186,1 1 0,-1 0 1,0 2 185,-9-13 0,1 1-136,7 3 1,0 1 135,-7-1 0,1 1 0,12 14 0,0 0 0,-4-2 0,0 3 0,2-3 1206,1 5-1206,-8 5 1878,13 9-1878,-4 3 1275,15 8-1275,-7 6 490,-2 9-490,-1 8 0,-14 35 0,-3 14 0,11-18 0,-1 2-554,-7 7 0,-4 6 0,1-2 554,7-12 0,1-2 0,-1 0 0,-2 0 0,0 0 0,0-1-324,2 1 0,0 0 0,1-2 324,-6 16 0,1-3-256,2-3 0,3-2 256,6-8 0,0-2 0,-10 24 0,13-7 0,3-21 1374,14 0-1374,3-18 1082,13-6-1082,10-5 0,10-10 0,21-5 61,-32 3 0,4-2-61,8-1 0,6-2 0,-2 0-644,7-5 1,2 0 643,-5 3 0,3 0 0,-3 1 0,4-3 0,-3 1-311,-3 2 0,-1 1 311,-3 4 0,-2 0 0,-9-3 0,-2 2 0,24 2 0,-17-2 0,-14 9 455,-2-5-455,-22 4 1262,-11-8-1262,-17-1 0,-7-2 0,0-3 0</inkml:trace>
  <inkml:trace contextRef="#ctx0" brushRef="#br0" timeOffset="37904">7723 1815 5734,'-17'-47'0,"0"1"0,1 14 0,-1 2 0,8 14 0,2 24 0,14 20 0,0 8 0,1 12 0,1 3 0,2-1 0,1 2 0,2 3 0,-1 0-693,0 2 1,-1 2-1,2 1 1,0 0 692,-1-7 0,2 1 0,-1 1 0,1-2 0,0-3 0,-1 0 0,0-3 0,1-1 0,0 3-427,5 11 0,0 2 1,1 0-1,-1-5 427,1 1 0,0-4 0,0 1-251,1 9 1,-1 1 0,0-7 250,0-9 0,-2-5-97,-1 3 1,-2-3 96,2 12 1787,4-2-1787,-20-33 1957,5-20-1957,-23-35 0,-12-17 0,12 10 0,-1-4-157,-5-8 1,-4-6 0,2 1 156,7 9 0,1 1 0,0-1 0,-1-4 0,0-1 0,1 0 0,0-2 0,-1-1 0,1 0 0,-1 3 0,0 0 0,1 0 0,1 1 0,1-1 0,1 2 0,-1 2 0,1 1 0,-1-2 0,-4-10 0,-1-3 0,1 3 0,5 15 0,0 1 0,1 0 0,-4-9 0,-1-1 0,2 5-77,-2 4 1,2 4 76,6 2 0,0 3-53,-15-25 53,8 15 0,-1-3 0,8 22 1708,-6-2-1708,6 19 576,0 11-576,-6 15 68,-1 12-68,-10 14 0,-7 15-386,13-25 0,-1 2 386,-3 7 0,-1 1 0,0-1 0,-2-1 0,-5 5 0,0 0 0,6-3 0,1 0 0,-4 1 0,1-1 0,3-4 0,0-1 0,0 1 0,0-2 0,8-6 0,0-1 0,-4 1 0,3-2 0,0 16 0,1 2 0,10-18 0,7 3 0,0-9 0,7-5 772,2-6-772,15-1 0,2-8 0,14 4 0,10-10 0,-18 1 0,2-2-245,3-1 1,1-2 244,3-1 0,1-1 0,-1 1 0,1 0 0,3-3 0,0 0 0,-3 2 0,0 1 0,3-3 0,0 0 0,5 0 0,-2 1 0,-12 3 0,-1 1 0,7-3 0,-5 2 0,-2 4 0,-3 0 0,-31 0 0,-17-5 0,-4-11 0,-12-5 0</inkml:trace>
  <inkml:trace contextRef="#ctx0" brushRef="#br0" timeOffset="39175">7640 1712 5734,'-8'-21'0,"7"33"0,-7 7 0,7 13 0,2 6 0,-1 3 0,0 2-961,3 16 1,2 5 960,-3-17 0,1 2 0,1 1-358,2 6 1,3 1 0,0 5 357,-2-10 0,1 4 0,0 1 0,1 0 0,-1-4-437,1 1 1,0-3-1,0 0 1,1 2 436,-1-1 0,1 3 0,0 0 0,-1-2 0,1-5 0,1 6 0,0-6 0,0 0 0,-2-2 0,-1-1 0,0-2 0,5 10 0,-2-2 0,-2-6 0,-1-3-6,8 20 6,-6-16 0,-3-15 0,0-10 926,-5-20-926,6-22 0,-16-35 243,1 14 1,-2-4-244,-4-12 0,0-4 202,4 15 1,1-1 0,-1-1-203,-1-4 0,-1-1 0,1 0 0,1 0 0,2-1 0,-3-3 0,0 4 0,-2-3 0,-1 0 0,0 0 0,1 4 0,-1 0 0,0 0 0,0 1 0,0 1 0,1 1 0,-1 0 0,0 0 0,-6-17 0,0 2 0,1 6-258,4 12 1,1 3 257,-3-10 0,1 4-80,-2-6 80,1 9 858,-1 10-858,0 7 1640,8 10-1640,2-1 704,7 5-704,0 1 117,-7 9-117,-10 29 0,-9 2 0,10 4 0,-1 2-228,-3-2 0,0-1 228,-1 6 0,0 0 0,-7 3 0,-1-1 0,3-2 0,0-1 0,-2 1 0,-1-1 0,1-2 0,-1 0 0,3-2 0,1-1 0,0 1 0,0-1 0,-15 19 0,14-6 0,2-10 0,8-6 0,6-9 0,3-1 456,7-4-456,7-6 0,10 5 0,16-9 0,17 3 0,-15-3 0,3-2-444,3-1 0,3 0 444,12-1 0,2 0 0,-4-2 0,2 0-530,9 0 1,0-1 529,-9-1 0,-1-1 0,2 3 0,-1-1 0,-9-2 0,-2 1-107,-2 1 0,-3 2 107,19-2 0,-11 1 0,-15 5 767,-8 0-767,-1 0 1130,-15-4-1130,-9-2 264,-9-4-264,-22-24 0,11 4 0,1 4 0,-1-3 0,-5-18 0,8 17 0,0-1-210,1 0 1,-1-1 209,1-4 0,-1 0 0,0 2 0,1 0 0,3 3 0,0 0 0,-10-25 0,6 13 0,1 8 0,-1 10 0,8 8 0,1 12 0,8 20 0,3 26 0,3 20 0,0-3 0,0-13 0,0-3 0,1 6-482,-1 11 0,0 6 0,0 2 0,1-4 482,3-1 0,1-3 0,-1 1 0,-1 2 0,-1 0 0,1 0-872,2-2 1,0-1-1,0-1 872,-2-2 0,-1-1 0,1-1 0,1-3 0,1-1 0,-1-1-154,3 14 0,0-1 154,-2-16 0,0 1 0,0-5 0,2-1 0,0-1 0,-5 6 0,0-5 0,7-9 0,-13 2 369,13-21 0,-14-8 1,7-17-1</inkml:trace>
  <inkml:trace contextRef="#ctx0" brushRef="#br0" timeOffset="47428">10120 2580 5734,'-16'-10'0,"-1"-1"0,-21 6 0,-22 5 0,-5 4 0,18 3 0,0 2-293,-3-3 1,-5 0-1,4 4 293,-11 15 0,4 3-436,12-8 0,1 1 436,3 0 0,-1 3 0,1 1 0,-2 5 0,0 2 0,3 0 0,-9 10 0,-1 1-438,6-5 1,-1 1-1,3 0 438,-1 10 0,3 0 0,11-16 0,0-1 0,0 2 0,-8 19 0,1 2 0,10-18 0,-1 1 0,2 0 0,3 0 0,1-1 0,-1 3 0,-9 15 0,-1 3 0,3-2 0,10-15 0,2-1 0,-1 1 0,-7 9 0,-2 2 0,5 0-292,7-6 1,3-1-1,-1-2 292,-8 6 0,2 0-2,6 9 0,2-1 2,0-19 0,2-1 0,8 6 0,2 0 0,-4-7 0,1 1 0,5 17 0,3 0 0,-1-18 0,2 0 0,1 7 0,2 0 270,2-9 0,2-1-270,3-2 0,1 0 0,0 0 0,1 0 0,5 2 0,2 0 0,-5-2 0,2 2 0,17 14 0,1 0 0,-12-12 0,1-1 0,13 8 0,2 1 0,0-4 0,1-4 298,-6-8 0,2-2-298,8 7 0,0-4 0,-8-14 0,-1-2 0,-3 1 0,1-2 0,6-6 0,2-3 0,0 3 0,0-1 0,3-3 0,1-2 0,7 0 0,0-2 19,-2-2 0,0-1-19,10-1 0,1-2 0,-9 2 0,3-2 0,-1 0 0,4-2 0,-3 2 0,-13 5 0,-2 0 0,1-1-190,12-4 0,3-2 0,-4 2 190,7 3 0,-4 1 0,-2-5 0,-1 0 0,-2 4 0,-1 1-153,1-5 1,4 0 152,-7 2 0,2-1 0,-1 1 0,12-4 0,-1 1 0,-11 1 0,3 0 0,2 0 0,-3 1 0,4 0 0,-1 1 0,-4-1 0,-3 1 0,-4 1 0,6-2-235,1 1 0,7-1 0,2 0 0,-1 0 0,-8 1 235,0-2 0,-5 1 0,2 0 0,-1 2 0,2-1 0,1 1 0,0-2 0,3-2 0,1-2 0,-1 0 0,-1 2 0,6 0 0,-1 2 0,1-2-127,-6-2 0,3-1 0,-1 0 0,-3 1 127,0 1 0,-2 2 0,-2 0-136,0-2 0,0 0 0,-1 0 136,-2 2 0,0-1 0,1 1 0,0 0 0,2 0 0,-1-1 0,-2 1 0,-1-1 0,2 1 0,4 0 0,0 0 0,0-1 0,-2-1 0,0 0 0,1 1 0,3 0 0,1 1 0,-1-2 0,-1-1 0,0 0 0,-1-1 0,3 2 0,1 0 0,-1-1 0,-1-1 0,0-1 0,3-1 0,1-2 0,3-1 0,1 0 0,-4 0 0,2 0 0,-3 0 0,2-2 0,-2 0 0,3-2 0,-1 0 0,-5 2 0,-3 1 0,-3 2 0,2-3 0,2-3 0,3-4 0,1-1 0,-4 2 0,1 1 0,-2 0 0,3-3 0,-6 0 0,5-3 0,0-3 0,-2 1 0,-6 3 0,-1-2 0,-6 2 0,1-4 0,-2 1 0,1-2 0,-2-2 0,-5 3 0,1-15 0,-6 0 0,1-6 0,-6-1 0,-9 3 0,-6-1 0,0-1 0,-4-1 0,-8-3 0,-5 1 0,0-1 0,-3 1 291,-9-3 0,-2 0-291,4 2 0,-2 0 0,1 20 0,-3 1 0,0 0 0,1 1 0,-1 0 0,-1 0 0,-3 1 0,-2 1 0,-1 0 28,-2 0 1,-2-1 0,-1 2-29,0 2 0,-2 0 0,0 1 0,-4-2 0,-1 1 0,-2 2 69,-2 2 1,-3 1 0,-6 1-70,6 5 0,-6 0 0,-3 1 0,1 0 0,1 3-220,-4-2 1,2 3 0,-1 1 0,-4 0 219,11 3 0,-4-1 0,-2 1 0,1 0 0,0 2 0,4 0 0,0 1 0,2 2 0,0 0 0,2 1 0,-2 0 0,-12-1 0,1 1 0,-1 1 0,-5 0 0,8 3 0,-5-1 0,-1 2 0,-1-1 0,2 1 0,3 0 0,1 1 0,3-1 0,1 1 0,-1 1 0,-3 0 0,6 0 0,-2 1 0,-2 1 0,-1-1 0,2 1 0,1 0 0,3 0 0,-4 1 0,3-1 0,2 2 0,0-1 0,-1 1 0,-1 1 0,1 1 0,-1 0 0,-1 0 0,-2 1 0,-2 0 0,-2 2 0,-2-1 0,0 1 0,1 0 0,4 0 0,0 0 0,3-1 0,2 1 0,-2 1 0,-1 0 0,0 0 0,-2 0 0,0 1 0,-1 1 0,3-2 0,2 1 0,-8 1 0,4 0 0,1-1 0,0 1 0,4-1 0,1 1 0,-1 0 0,-3 0 0,-2 1 0,-4 0 0,-2 2 0,1-1 0,0 0 0,4 0 0,0-1 0,0 1 0,0 0 0,-2 1 0,3-1 0,-1 0 0,-2 1 0,1 0 0,0 0 0,3 0 0,4 0 0,1 1 0,0 0 0,1-1 0,2 1 0,2-2 0,-10 3 0,2-1 0,2 0 0,2 1 0,-8 4 0,3 2 0,4-3 0,-3-1 0,2-1 130,-6 7 1,3-1-131,16-9 0,3 0 615,-5 5 0,4-1-615,0-3 0,16-6 0,1 0 1329,14-5-1329,3 6 1817,14 4-1817,3 1 0,6 9 0,1 1 0</inkml:trace>
  <inkml:trace contextRef="#ctx0" brushRef="#br0" timeOffset="85574">3324 3159 5734,'-11'-9'0,"57"-7"0,-15 3 0,4-1-1100,23-1 1,5-1 1099,-5-2 0,0 1 0,3 1 0,3-1 0,-4-1 0,3-3 0,-2 2 0,-15 5 0,-1 0 0,1 0 0,11-2 0,0-2 0,-3 2 0,-3 0 0,-3 2 111,-6 3 1,-2 1-112,-5 2 0,-3 0 455,17-7-455,-8 5 0,-16 4 0,-1-3 1119,-7 8-1119,-15-8 0,-4-2 0,-15-5 0</inkml:trace>
  <inkml:trace contextRef="#ctx0" brushRef="#br0" timeOffset="87139">4266 2342 5734,'-25'-4'0,"1"-2"0,15-4 0,9 4 0,16-3 0,25 3 0,10-9 0,-12 9 0,3 1-341,-4-3 1,1 1 340,9 1 0,1 1 0,-6 2 0,-1 1 0,0-3 0,-1 0-63,-4 2 1,-1 1 62,16-4 0,10 1 0,-33 5 0,3 5 0,-18 10 672,-12 11-672,6 20 0,-8 21-560,-2-22 0,-1 7 0,0-1 560,0-7 0,0-1 0,0 3 0,-2 16 0,-1 4 0,0-3 0,1-15 0,0-2 0,-1 0-131,1 0 0,0-1 0,-2 3 131,-2 10 0,-3 2 0,2-3 0,0 7 0,0-1 0,0-15 0,-1 2 0,1-5 0,1 3 0,1-5 0,-1 13 0,-6-6 0,13-26 0,-5-26 0,0-5 1729,-2-29-1729,-15-11 0,11 13 0,0-3-166,-3-2 0,-1-1 166,1-11 0,-1-1 0,-3 3 0,-1-2-488,4-5 0,-1 0 488,-1 6 0,-2 0 0,1-2 0,0 2 0,2 5 0,1 1-179,-4 5 1,1 0 178,7 5 0,1 2 0,-20-20 0,14 15 0,1 7 695,3 10-695,12 4 1015,-5-4-1015,7 9 433,-8 0-433,6 2 0,-12 8 0,12-8 0,-13 8 0,13-9 0,-12 5 0,12-6 0,-13 1 0,13 0 0,-12-1 0,12 1 0,-13 0 0,13-1 0,-13 1 0,14 0 0,-7-1 0,1 1 0,-2 0 0,0-1 0,-6 1 0,13 0 0,-13 4 0,13-3 0,2 8 0,10-4 0,6 0 0,8 4 0,9-3 0,9-1 0,15-1-422,2-4 422,-22 5 0,0 0 0,23-6 0,-13 4 0,0-1 0,10 1 0,7-6 0,-25 12 0,-21-4 0,-1 0 0,-3 4 0,-12-8 0,6 3 0</inkml:trace>
  <inkml:trace contextRef="#ctx0" brushRef="#br0" timeOffset="90836">22506 4048 5734,'-9'-5'0,"-6"4"0,6-8 0,-7 8 0,-23-4 0,10 10 0,-27 5 0,14 11 0,-15 5 0,13 5 0,-11 5 0,20-4 0,2 3 0,2-4 0,20-4 0,11-7 0,18 0 0,23-13 0,1 11 0,7-6 0,1 4 0,0 8-240,-1-2 240,1 13 0,-8 2 0,-13-6 0,-3 2 0,-4 14 0,-4-12 0,-6-1 0,-20 9 0,-1-2 0,-15-5 0,-5-12 0,-4-3 0,-9-1 0,6-4 0,2-4 0,1-12 0,0-5 0,7-1 0,2-4 0,15 0 0,9 4 0,9 1 0</inkml:trace>
  <inkml:trace contextRef="#ctx0" brushRef="#br0" timeOffset="91278">23283 3655 5734,'0'-7'0,"0"13"0,-7 25 0,-10 30 0,5-21 0,-1 3-802,-4 13 1,1 2 801,-1 2 0,1 1 0,-1 3 0,1 0 0,2-1 0,2-2 0,1-4 0,5 1 0,8-10 0,3 2 0,3-3 0,3 3 0,6-3 0,9 13 0,4-6 0,-5-21 0,2-4 15,4-2 1,2-2-16,-4-5 0,1-3 0,14-1 0,0-3 0,21-1 0,-29-7 0,-1-1 0,6-4 0,-8-9 0,-8-3 0,-1-22 0,-15 10 295,-9-15 0,-1 8 0,-7-6 0</inkml:trace>
  <inkml:trace contextRef="#ctx0" brushRef="#br0" timeOffset="91903">25962 3014 5734,'-7'-10'0,"5"-5"0,2 17 0,24 0 0,18 33 0,-7-15 0,4 2-381,5 9 1,4 5 380,-12-6 0,3 4 0,1 1 0,-3-1-417,4 5 1,-2-1-1,0 6 417,-6-3 0,1 6 0,0 2 0,-3 0 0,-4-4 0,-2 4 0,-4-3 0,-3 3 0,1 12 0,-2 3 0,-7-5 0,-11 2 0,-7-4 0,-6-1 0,-6-3 0,-2 0 0,-5-2-411,-5-6 0,-2-2 411,-3-1 0,-2-2 0,-2-7 0,0-3 0,3-1 0,0-2 0,2-6 0,-1-1 0,-1 4 0,2-3 0,-10 3 441,1 0-441,35-24 1368,3-14-1368,7 1 1024,7-11-1024,-5 12 0,13-3 0,-6 5 0</inkml:trace>
  <inkml:trace contextRef="#ctx0" brushRef="#br0" timeOffset="93933">24077 3779 5734,'41'-13'0,"1"0"0,6-3 0,1 2 0,3 3 0,5 0-1207,3-3 1,7-2 0,-3 2 1206,-16 5 0,-3 2 0,3-2 0,13-4 0,3-1 0,-7 2 224,-5 3 0,-5 2-224,-8-1 0,-2 1 0,27-3 686,-29 4-686,3 1 0,-19 5 0,-10 0 0,-11 0 0,-14 0 0</inkml:trace>
  <inkml:trace contextRef="#ctx0" brushRef="#br0" timeOffset="94318">24722 3531 5734,'0'47'0,"7"0"0,-3-7 0,2 6-1099,5 18 1,1 1 1098,-2-16 0,-1 2 0,-1-4 0,0 3 0,0-4 0,0 0 0,0-2 0,0 0 0,1-1 144,-1-4 0,0-1-144,9 25 0,-8-7 0,6-14 441,-13-11-441,5-6 0,-7-9 0,0-15 281,0-8 1,0-13-1,0-1 1</inkml:trace>
  <inkml:trace contextRef="#ctx0" brushRef="#br0" timeOffset="95258">22771 6538 5734,'-35'-5'0,"4"5"0,7 15 0,9 15 0,4 7 0,1-3 0,2 2-804,-1 27 0,3 4 804,5-7 0,2 1-869,-1-14 0,0 1 0,0 1 869,0 3 0,0 0 0,0-1 0,0 1 0,0 0 0,0 1-232,-1-1 1,1 1-1,1 1 232,2-4 0,1 1 0,0 1 0,0-4 0,-3 1 0,-1-2 0,2 1 0,5 9 0,1 1 0,-1-6 0,-2-5 0,-1-5 0,5-3 0,-1-1 0,1 24 0,6-15 0,-13-11 0,12-20 0,-4-7 0</inkml:trace>
  <inkml:trace contextRef="#ctx0" brushRef="#br0" timeOffset="95558">22109 7634 5734,'-9'-15'0,"9"-1"0,25 1 0,11 0 0,-5 1 0,4 1-1001,23-4 0,5 3 1001,-9 0 0,1 2 0,-8 4 0,3-1 0,-2 1 0,3-3 0,-1 0 0,6 3 0,-2 0 0,10-6 0,-27 13 620,2-3-620,-23 4 0,-7 0 0,-1 0 0</inkml:trace>
  <inkml:trace contextRef="#ctx0" brushRef="#br0" timeOffset="96180">24524 6383 5734,'-23'52'0,"0"0"0,5-5 0,0 4 0,0 2-981,4-6 0,1 2 0,0 1 1,0 0 980,-1 0 0,0 1 0,3 2 0,4 4 0,8-3 0,4 6 0,4 2 0,1-1 0,-1-2 0,-1-6 0,0 12 0,-2-6 0,8 5 0,3-6 0,4 7 0,4 4 0,2-2 0,1-7 0,-1-12-56,6-8 1,1-9 0,2 0 55,5 9 0,1 1 0,0-10 0,3-12 0,-4-8 0,2-2 836,-3-9-836,0-4 0,-19-7 0,8-9 0,-27-11 0,5-6 0</inkml:trace>
  <inkml:trace contextRef="#ctx0" brushRef="#br0" timeOffset="96625">25632 6518 5734,'14'-11'0,"-3"1"0,20 0 0,3 4 0,8-3 0,7 3 0,8-4 0,-13 3 0,1-1-297,-13 0 1,2 0 296,13 2 0,-1 0 21,-11-3 1,-3 0-22,13 7 0,1-12 0,-29 8 0,0 0 0,-1 2 110,1 4 1,-16 4 0,-2 2 0</inkml:trace>
  <inkml:trace contextRef="#ctx0" brushRef="#br0" timeOffset="96933">26061 6466 5734,'0'35'0,"8"7"0,-4 7 0,1 5-961,3-8 0,1 0 961,-1 19 0,0 1 0,0-14 0,1 0 0,-4-5 0,0 3 0,1-3 0,2 4 0,1-2 0,-1 12 0,0-4 492,9 4-492,-8-18 0,-2-8 337,-7-14-337,8-6 0,-7-14 0,7-11 250,-8-17 1,0-14-1,0-6 1</inkml:trace>
  <inkml:trace contextRef="#ctx0" brushRef="#br0" timeOffset="97326">26607 6104 5734,'0'-21'0,"0"1"0,15 14 0,11 2 0,23 17 0,-9 1 0,1 3-781,2 8 0,0 3 781,-5-4 0,0 2 0,0 1-332,-1 3 1,0 1 0,-2 1 331,0 3 0,-2 1 0,0 2 0,-1 4 0,-2 1 0,-2 1 0,-4-1 0,-2 0 0,-2 2 0,-4 1 0,-2 0 0,-2 1 0,1-4 0,-2 1 0,-4 3 0,-5 9 0,-6 6 0,-1 0 0,0-6 0,1-9 0,0-4 0,-1 3 0,-3 4 0,-2 4 0,-1-1 0,-1-8-172,-4 4 1,-1-7 171,-8 16 0,8 0 0,2-37 970,13-16-970,-5-29 0,0-5 0,-2-22 0</inkml:trace>
  <inkml:trace contextRef="#ctx0" brushRef="#br0" timeOffset="98448">23862 8761 5734,'-51'-12'0,"3"3"0,22 18 0,-5 3 0,13 8 0,1 5 0,10 2 0,7-1 0,0 4 0,0-8 0,7 3 0,-5-4 0,5-5 0,-7-1 0,0 0 0,-7 1 0,-2 9 0,-15 2 0,5 8 0,-12 2 0,13 4 0,-6-4 0,7-6 0,8 3 0,2-11 0,7 3 0,0-11 0,0-5 0,7-4 0,2 7 0,15-6 0,2 8 0,7-4 0,-7-1 0,5 0 0,-13 14 0,-1-1 0,-10 22 0,-21-2 0,2-2 0,-2 2 0,-3-14 0,-1 1-111,1 13 0,1-2 111,-8 6 0,7-1 0,8-9 0,2 3 0,14-8 0,-5 4 0,19-4 0,2-1 0,-6 3 0,6-4 0,0-2 0,-7-3 0,8 1 0,-13 5 222,4 0-222,-23 10 0,1-7 0,-2 2 0,-9 22 0,9-20 0,1-1 0,1 9 0,7-5 0,0-9 0,0 3 0,7-13 0,2 3 0,8-4 0,-1-5 0,8 8 0,2-7 0,7 8 0,0 1 0,0 5 0,0 5 0,0 15 0,0 2 0</inkml:trace>
  <inkml:trace contextRef="#ctx0" brushRef="#br0" timeOffset="99768">25499 15499 5734,'17'-21'0,"7"1"0,1-1 0,8 5 0,8 1 0,-6 9 0,-2 6 0,-9 11 0,-15 9 0,-2 11 0,-14 6 0,-2 4 0,-15 5 0,-2 6 0,0-8 0,10-9 0,9-15 0,21-10 0,-3-4 0,13-1 0,-7-1 0,-1 6 0,-7 2 0,-1 12 0,-16-7 0,-8 31 0,5-16 0,-11 12 0,13-14 0,-1-13 0,10 7 0,10-12 0,21 3 0,4-9 0,22-2 0,9-4 0,-17 2 0,-1 1-215,18 3 215,-25-3 0,-4 4 0,-12 8 0,-8 6 0,-25 5 0,-10 10 0,-15 0 0,-7 6-271,-3-1 271,-6-4 0,-1 3 0,8-13 0,-6 3 0,13-9 0,2-5 0,2 4 209,12-9-209,-12-1 0,13-5 0,-13-5 277,20-5-277,-11 0 0,20-6 0,-13-4 0,6-1 0,0 0 0,1-3 0,8 3 0,0-10 0,0 5 0,0-9 0,0 3 0,0 1 0,0 1 0,0 9 0,0 1 0,8 9 0,1 6 0,7 6 0</inkml:trace>
  <inkml:trace contextRef="#ctx0" brushRef="#br0" timeOffset="116436">25251 10652 5734,'0'-10'0,"8"-1"0,-7 1 0,7 0 0</inkml:trace>
  <inkml:trace contextRef="#ctx0" brushRef="#br0" timeOffset="119426">9872 3831 5734,'-11'-65'0,"18"8"0,10-1 0,4 23 0,4 2-2087,7-22 1,2 0 2086,-2 20 0,1 4 0,-4 2 0,0 0 399,1 3 0,-1 1-399,0 1 0,-1 2 0,22-15 0,-21 17 0,-1 0 0,8-8 722,3 8-722,-22 10 0,-1 10 0,1 10 0,-1 1 0,1 10 0</inkml:trace>
  <inkml:trace contextRef="#ctx0" brushRef="#br0" timeOffset="119766">11443 3459 5734,'8'-36'0,"8"-10"0,10-7-724,-4 20 0,4 0 724,-1-1 0,1 0 0,3-2 0,1-1 0,2 1 0,0 0 0,-6 4 0,0 1 0,2 0 0,1 1 99,-4 1 0,-1 2-99,11-17 297,-4 9-297,-21 10 0,4 14 0,-12 5 184,5 7 0,-7 14 0,0 1 0</inkml:trace>
  <inkml:trace contextRef="#ctx0" brushRef="#br0" timeOffset="120211">13576 2797 5734,'0'-10'0,"0"-1"0,0-4 0,8-1 0,8-9 0,10-6 0,14-10-383,-12 17 0,1 1 383,8-5 0,2-1-538,6-1 0,2-2 538,6-1 0,0-1 0,-6 2 0,0 0 0,2 1 0,-1 2-252,-9 4 0,-2 3 252,0 1 0,-1 0-44,16-14 44,-5 8 0,-21 7 634,-2 5-634,-8 9 1088,-21 24-1088,-6 2 0,-22 25 0,0-4 0,0 6 0</inkml:trace>
  <inkml:trace contextRef="#ctx0" brushRef="#br0" timeOffset="134766">21564 8182 5734,'-34'42'0,"9"8"0,-6-3-1827,14-17 1,0 2 1826,-3 3 0,-2 2 0,-3 4 0,1 1 55,-1 4 1,0 5-56,1 4 0,0 5 0,0-1 0,3-8 0,1-1 0,-1 3-251,1-1 1,-1 4 0,1 1 0,0-2 250,-3 8 0,1-2 0,1 1-298,4-11 0,0 0 0,1 1 1,0 1 297,0 1 0,2 0 0,0 1 0,-1 0 0,-1 2 0,-1 0 0,1 0 0,1-1 0,1 0 0,1 0 0,1 0 0,-1-1 0,1 1 0,-1-1 0,1 1 0,0-1 0,-1-1 0,0 0 0,1 1 0,2-1 0,2 0 0,1 0 0,1 1 0,-1-1 0,-1-1 0,-1 0 0,1 1 0,2 3 0,2 5 0,2 4 0,0 2 0,1 0 0,1-5 0,-1 1 0,0-3 0,2-1 0,0 4 0,0-10 0,1 4 0,1 0 0,0 0 0,0-1 0,1-4 0,1 7 0,1-3 0,0-1 0,3 4 0,0-7 0,2 3 0,2 1 0,-1 1 0,1-1 0,-1-4 0,2 13 0,-1-3 0,1 0 0,2 3 0,-2-14 0,1 3 0,1 2 0,1-2 0,0-1 0,-1-4 0,5 8 0,-1-4 0,1-1 0,0-1 0,1 1 0,0-1 0,1-1 0,2 0 0,2 1 0,1 0 0,1-1 0,1 0 0,-2-2 0,1-1 0,0 0 0,2 0 0,3-1 0,0 0 0,2-1 0,0 0 0,0-2 0,1 1 0,0-2 0,2-1 0,1-1 0,1-2 0,1-1 0,0 0 0,1 1 0,0-1 0,1-1 0,1-1 0,0-2 0,1-1 0,1 0 0,4 1 0,3 0 0,4 1 0,2 0 0,-1-1 0,-3-2 0,-1-1 0,-3-3 0,0 0 0,4 1 0,-3-1 0,2 1 0,2 1 0,2-2 0,1-1 0,1-2 0,4-2 0,1 0 0,-1-1 0,-3-1 0,-8-1 0,9 4 0,-8-3 0,6 1 0,-2-2 0,9 2 0,0 0 0,-7-4 0,-16-5 0,5-3 0,-10-6 0,-14-4 935,-10-4-935,-16-6 1865,-9-2-1865,-7-7 0,-8 2 2934,5-8-2934,-12-1 0,5-5 0,-7-5 0,0-1 0</inkml:trace>
  <inkml:trace contextRef="#ctx0" brushRef="#br0" timeOffset="135268">23383 14703 5734,'-34'-20'0,"9"8"0,1 3 0,15 14 0,16 9 0,11 8 0,23 9 0,8 0-321,-16-13 0,1 0 321,3 0 0,1 1 0,3 0 0,1 3 0,11 13 0,-2 4 0,-13-11 0,-2 2 0,6 10 0,-5 5 0,-16 8 0,-9 2 0,-6-14 0,-3 1 0,-2 20 0,-4 0 0,-4-19 0,-2-2 0,-3 4 0,0 1 0,3-1 0,-1-1 0,-2 2 0,1 1 0,1-3 0,3 0 0,2 2 0,1 0 0,-1-4 0,3 0 0,5 0 0,1-1 0,-4-4 0,2-2 0,12 27 0,-12-15 0,13-7 0,-13-18 0,-2-16 0,-17-27 0,-6-21 0,-2-9 0,3 4 0,-1-3-456,0 1 0,-2-3 0,1-4 456,3 5 0,1-4 0,0 0 0,0 3-465,-4-6 0,0 1 1,0-2 464,4 3 0,-1-4 0,0 1 0,3 5 0,0 3 0,2 4 0,0-1-319,-1-11 0,1-1 0,1 4 319,1 2 0,1 3 0,-4-13 0,2 6 0,6 11 0,2 7 0</inkml:trace>
  <inkml:trace contextRef="#ctx0" brushRef="#br0" timeOffset="138819">25532 10083 5734,'-16'0'0,"-1"0"0,1 0 0,-1 0 0,1 10 0,-8 1 0,-2 10 0,-22 22 0,11-7 0,14-10 0,-1 3 0,-1 7 0,2 2-366,-6 20 366,8-18 0,3 1 0,1 15 0,1-4 0,7-5 0,1-6 0,16-1 0,-6-12 0,12 2 0,10-1 0,4-15 0,12 5 366,8-19-366,-11 0 0,10 0 0,1-5 0,-18 4 0,15-8 0,-26 8 0,12-4 0,-13 5 0,14 9 0,-21 3 0,11 4 0,-20 8 0,12-2 0,-12 9 0,13 13 0,-13-9 0,-2 14 0,-9-17 0,-8 4 0,-7 9 0,-2-15 0,-7 9 0,0-19 0,-7-4 0,5-1 0,-6-9 0,8-1 0,-14-5 0,10 0 0,-11-10 0,30 4 0,-4-9 0,27 9 0,4 1 0,10 5 0,5 0 0,-8 0 0,1 0 0,-1 0 0,1 0 0,-1 0 0,8 0 0,2 0 0</inkml:trace>
  <inkml:trace contextRef="#ctx0" brushRef="#br0" timeOffset="139467">26839 9846 5734,'-17'14'0,"1"12"0,-8 26 0,14-16 0,1 5-323,-1 0 0,-2 5 1,3 2 322,4 6 0,2 2 0,0-1-1126,-1-3 0,1-1 1,3-1 1125,3 0 0,2-1 0,3-5 0,4-3 0,2-4 305,5 0 1,2-2-306,0-5 0,1-3 0,2-3 0,1-2 0,18 14 0,4-10 0,10-5 0,-18-11 0,7-5 0,-30-10 0,1-10 0,-1-6 0</inkml:trace>
  <inkml:trace contextRef="#ctx0" brushRef="#br0" timeOffset="139962">27451 9701 5734,'-17'32'0,"4"10"0,2 7 0,5 1 0,1 3-798,0-4 0,-1 3 0,2-2 798,3 7 0,2 1 0,1-6 0,1 3 0,0-3 0,-3 2 0,2-2 0,5 14 0,0-5 0,-5 1 0,5-15 728,-7-6-728,0-15 389,0-24-389,0-51 0,0 16 0,0-3-421,0-21 0,0-2 421,0 7 0,0 0 0,0-5 0,0 0 0,0 4 0,0 1 0,0 3 0,0 1 532,0 6 0,0 1-532,0-5 0,0 1 0,0-12 0,0 3 0,8 34 0,8 24 0,10 12 0,7 21 0,-5 0 0,-1 5 151,-7-8 1,-1 1-152,9 10 0,-1 1 0,-14-15 0,0 0-89,6 6 0,0 0 89,1 15 0,12 3 0,-23-25 0,6-10 0,-14-3 0,-1-7 0,-9-5 0</inkml:trace>
  <inkml:trace contextRef="#ctx0" brushRef="#br0" timeOffset="140128">27368 10352 5734,'-48'0'0,"26"0"0,0 0 0,46-9 0,6-1 0,4-1 0,-2 0 0,0-1-222,9-2 0,-1-2 222,-6 4 0,-3-1 0,13-13 0,3-5 0</inkml:trace>
  <inkml:trace contextRef="#ctx0" brushRef="#br0" timeOffset="140494">27583 9339 5734,'-26'-20'0,"-5"-1"0,27 14 0,6 8 0,24 20 0,22 14-594,-20-10 0,2 2 594,7 8 0,2 3-356,1 5 1,2 7 355,-2 0 0,2 5 0,-4-1-518,-11-10 1,-3-1-1,2 2 518,0-1 0,1 2 0,-1 0 0,-4-3 0,2 21 0,-6-2-277,0-2 1,-3 4 276,-5-12 0,-1 4 0,-4-5 0,-3 3 0,-2-2 0,1 16 0,-4-4 0,-13-1 223,4-29 1,0-2-224,-7 11 796,3-7-796,1-21 1711,6-15-1711,0-11 0,-6-9 0,6-7 0</inkml:trace>
  <inkml:trace contextRef="#ctx0" brushRef="#br0" timeOffset="141906">25665 11696 5734,'-41'25'0,"-1"6"0,0 6 0,1 4 0,20-11 0,2 0 0,-1 11 0,-2 13 0,29-27 0,9-2 0,10 0 0,15 1 0,1 1 0,7 3 0,-10-8 0,1 1-236,-7-4 1,-1 2 235,5 6 0,-1 1 0,12 18 0,-15 1 0,-7 5 0,-10-1 0,-23 15 0,-4-16 0,-20 1 0,-10-21 0,5-19 0,-12-6 0,22-11 0,2-4 471,8-5-471,6 3 0,3-12 0,7 7 0,15-18 0,-4 17 0,27-11 0,-3 13 0</inkml:trace>
  <inkml:trace contextRef="#ctx0" brushRef="#br0" timeOffset="142225">26822 11468 5734,'0'-10'0,"-7"13"0,-10 9 0,-1 24 0,-13 15 0,12 12-976,6-7 1,2 2 975,9-14 0,3-1 0,-2 16 0,3-3 0,5-18 0,3-3 0,1-1 0,2-2 0,13 21 281,14-2-281,10-19 0,1-2 0,-11-21 0,-1-2 0,9 8 0,14-10 0,-29 0 0</inkml:trace>
  <inkml:trace contextRef="#ctx0" brushRef="#br0" timeOffset="142866">27236 11499 5734,'0'-10'0,"0"9"0,7 7 0,2 19 0,8 12 0,-1 10 0,1 9 0,-1-3 0,1 8 0,-1-13 0,-7 2 0,6 1 0,-13-21 0,5 8 0,-7-36 0,-7-8 0,-2-20 0,-8-15 0,1-11 0,-1-6-318,8-4 318,2 0 0,7 5 0,7 1 0,2 13 0,22-6 0,-3 25 0,5 0 0,-2 19 0,-5 28 318,0-3-318,-10 29 0,-8-11 0,-16 12 0,-1-7 0,-7-2 0,-1-10 0,1-6 0,6-4 0,3-5 0,14-5 0,10-7 0,9 1 0,7 5 0,0 2 0,-8 7 0,7-3 0,-14 9 0,-1 2 0,-10 4 0,-14 0 0,-3 4 0,-6-2 0,-8 2 0,6-8 0,-14-2 0,7-9 0,-8-6 0,7-10 0,9-15 0,10-7 0,7-9 0</inkml:trace>
  <inkml:trace contextRef="#ctx0" brushRef="#br0" timeOffset="143179">27665 11324 5734,'0'-27'0,"0"2"0,23 9 0,4 15 0,23 17 0,7 16-259,-32-9 1,1 5 258,14 15 0,-1 3-374,-14-7 1,-2 2 373,7 12 0,-5 0 0,-14-11 0,-5-2 0,-1-3 0,-3-1 0,-4 1 0,-3-1 0,-12 26-197,-1-6 197,-14-9 0,14-6 0,-6-10 0,8-10 0,6-6 0,-4-9 348,5-2-348,-8-4 0,0 9 0,1 3 0</inkml:trace>
  <inkml:trace contextRef="#ctx0" brushRef="#br0" timeOffset="143996">25846 13091 5734,'-16'0'0,"-1"5"0,1 0 0,-1 15 0,-7-3 0,6 13 0,-13 1 0,12 1 0,-4 8 0,6-8 0,8-1 0,2-1 0,7-12 0,14 6 0,5-17 0,21 2 0,2-9 0,15 0 0,-17 0 0,1 0 0,-5-1 0,0 2 0,5 0 0,-1 2 0,17 8 0,-15 5 0,-2 4 0,-7 6 0,0 14 0,-14-6 0,-5 16 0,-21-18 0,-2 3 0,-15 1 0,-2-8 0,-7 1 0,-7-8 0,5-5 0,-13-5 0,21-7 0,-5-4 0,16 0 0,7-4 0,1-2 0,8-5 0,0 1 0,8 0 0,1-1 0</inkml:trace>
  <inkml:trace contextRef="#ctx0" brushRef="#br0" timeOffset="144398">27202 12667 5734,'-34'4'0,"-12"44"0,34-10 0,3 5 0,-4 6 0,3 0-534,7 2 0,6-2 534,0-12 0,3-2 0,1 0 0,2-2 0,15 29 0,2-10 106,14-11-106,3-5 0,6-14 0,1-3 0,-1-13 0,-6-2 0,-3-4 231,-7 0-231,-7 0 0,-2-4 0,-8-2 0</inkml:trace>
  <inkml:trace contextRef="#ctx0" brushRef="#br0" timeOffset="144851">27864 12719 5734,'-7'-6'0,"12"2"0,-3-1 0,7-1 0,-2-4 0,-7 0 0,-7 4 0,-9 6 0,-3 15 0,-12 7 0,5 13 0,-7 2 0,7 9 0,3 1 0,13 5 0,3-1 0,22 6 0,3-18 0,37-5 0,-22-29 0,2-4 0,0 0 0,0-3 0,29-13 0,-16 3 0,-13-3 0,-2 0 0,-9-1 0</inkml:trace>
  <inkml:trace contextRef="#ctx0" brushRef="#br0" timeOffset="145075">28228 12285 5734,'24'-27'0,"9"7"0,9 14 0,15 16-889,2 21 889,-30-8 0,1 1 0,2 4 0,0 2 0,-6 5 0,-1 1 0,1-2 0,-2 1 0,-6 5 0,-3 2 0,-5-6 0,-4 1 0,-3 4 0,-6 0 0,-3-4 0,-4-1 0,-2 1 0,-2-2 0,-5 2 0,-2-2 0,0-6 0,0 0 0,-4 2 0,0-1 0</inkml:trace>
  <inkml:trace contextRef="#ctx0" brushRef="#br0" timeOffset="150050">5341 6662 5734,'-16'0'0,"7"-4"0,16-11 0,33-21 0,-5 9 0,6-3-896,-1 5 0,4-1 0,2-1 896,5-6 0,2-2 0,3 1-423,-7 6 1,3 1-1,0 0 1,1-2 422,0-1 0,1-1 0,1-1 0,0 1-339,2 0 0,1 0 0,0 0 0,0 0 339,-1 0 0,-1 0 0,0 0 0,-1 0 0,-2 2 0,-1 0 0,0 1 0,-1-1 0,-3 3 0,0 0 0,0 0 0,-3 1 0,7-5 0,-2 0 0,-1 3 0,-4 5 0,-1 1 0,-3 1 0,7-9 0,-4 3 0,-6 6 0,-2 3 0,13-10 406,-16 3-406,-9 13 2433,-7 0-2433,-1 7 1787,-14 4-1787,-4 9 1108,-22-2-1108,6 8 0,-13-5 0,5 1 0</inkml:trace>
  <inkml:trace contextRef="#ctx0" brushRef="#br0" timeOffset="150590">7045 5185 5734,'-26'-11'0,"2"1"0,22 0 0,19-1 0,25 1 0,-11 3 0,4-1-503,9-2 0,2-1 503,0-2 0,2 0-330,8 0 1,2-1 329,-8 0 0,1-1 0,14-1 0,-2 1 0,-20 1 0,-3 0 0,9 0 0,-4 3 0,-3 0 0,-16 30 0,-12 14 0,-15 21 0,-5 9-248,5-11 0,0 1 248,-1-3 0,-2 4 0,3-2 0,4 13 0,1-2 0,0 0 0,1 0 0,3 1 0,1 0 0,-1-5 0,1-3 113,-1-3 1,0-3-114,-4-5 0,1-2 0,3-8 0,-1-2 0,-5 23 0,12-15 0,-12-10 0,-2-19 0,-16-23 0,-10-25 0,3 8 0,-2-2 160,0-10 1,-1-1-161,-10-3 0,-2-2-295,4-7 0,0-2 295,8 19 0,-2-1 0,1 1 0,-6-16 0,-1-1 0,5 10 0,-2-2 0,2 4 0,-3-3 0,2 2-169,1-7 0,1 3 169,-11 0 0,21 15 0,1 6 804,10 27-804,7 11 0,0 38 0,0-14 0,0 3 0,0 7 0,0 1 0</inkml:trace>
  <inkml:trace contextRef="#ctx0" brushRef="#br0" timeOffset="151230">5738 9195 5734,'-24'10'0,"6"-4"0,-6-2 0,22-13 0,19-12 0,32-20 0,-6 11 0,4-2-692,-9 4 0,1-1 0,2-1 692,9-5 0,3-2 0,0 0-543,-10 5 0,0 0 1,1-1-1,1 0 543,2-2 0,1 0 0,0 0 0,0 0 0,0-1 0,-1 0 0,1-1 0,0 1 0,-1 1 0,1 0 0,-1 0 0,0 0 0,-2 1 0,-2 0 0,1 1 0,-1 0-357,10-8 0,0 1 1,-1 1 356,-7 6 0,-2 0 0,1 0-44,2-2 0,1 0 0,-4 1 44,3-3 0,-2 2 0,-1 2 0,-5 4 0,0-5 1218,-21 24-1218,-15 4 544,-4 2 0,-22 4 1,-2 0-1</inkml:trace>
  <inkml:trace contextRef="#ctx0" brushRef="#br0" timeOffset="151854">7293 7314 5734,'0'-14'0,"29"48"0,0 25-1065,-5-8 0,2 3 1065,-2-6 0,0-1 0,-4 1 0,2 2 0,3-4 0,3 2 0,-2-3 0,-1 5 0,0-1 0,0-8 0,3 0 0,-4-3 224,-6-3 0,-1-4-224,16 16 0,-9-11 392,-8-11-392,-29-50 0,0-7 0,-9-11 0,-3-5-523,4 2 1,-1-2 522,-6-8 0,-1-2 0,4 0 0,-1-3 0,0 8 0,-2-3 0,3 4 0,1-6 0,0 1 0,3 12 0,-1-1 0,3 4 342,4 4 1,4 4-343,3 0 0,7 1 0,12-8 0,9 2 0,3 9 0,7 2 0,10-2 0,7-1 0,1 5 0,9 3 0,3 4-325,-9 1 0,2-2 0,-3 5 325,10 2 0,-4 4 0,-2-4 0,-1 2-236,1 6 0,-2 3 236,-15-3 0,-2 0 472,3 4 1,-6 2-473,-14 4 275,-3 10-275,-15 16 0,-15 30 0,7-22 0,-2 6-213,-8 9 1,-5 6 0,1-1 212,6-10 0,1-2 0,-1 2 0,-2-3 0,-1 4 0,1-2 0,1-2-155,2 1 1,1-3-1,1-1 155,-8 15 0,1-2 0,3-3 0,1-2 0,3-6 0,0-3-72,1-7 0,1-2 72,-6 23 0,8-19 0,2-7 0,7-14 1731,0-1-1731,0-5 0,-8 0 0,-1 1 0</inkml:trace>
  <inkml:trace contextRef="#ctx0" brushRef="#br0" timeOffset="152358">6135 11065 5734,'6'-8'0,"19"-23"0,5 0 0,6-6-1887,-4 5 0,1-2 0,2-3 1887,7-7 0,2-3 0,2-1 0,-8 8 0,1-2 0,1 0 0,1 0-19,3-4 1,2-1 0,0 0 0,0-1 18,-8 9 0,0-2 0,0 1 0,0-1 0,1 2 0,0-1 0,1 1 0,0 1 0,0 0 0,-1 0 0,9-9 0,0 2 0,0-1 0,-1 2 0,1 2 0,0 0 0,-1 2 0,0 0 0,-5 4 0,0 0 0,-1 2 0,1 0 0,-1 2 0,-1 1 0,1 1 0,0-1 0,3-2 0,0-1 0,-1 1 0,-3 2 0,1 1 0,-3 2 0,1 1 0,2-2 0,0 0 0,-6 3 0,15-14 0,-2 9 1573,-21 14-1573,5-2 2760,-30 18-2760,-4-3 1401,-8 13-1401,-12-2 0,11 8 0,-20-1 0,13-7 0,-6 3 0</inkml:trace>
  <inkml:trace contextRef="#ctx0" brushRef="#br0" timeOffset="152863">8235 8978 5734,'-33'-27'0,"0"6"0,29 39 0,1 7 0,16 4 0,5 3 0,8 25-385,-7-24 1,2 1 384,-4 0 0,1 0 0,6 0 0,0-1 0,-7-2 0,1 0-6,6 3 0,-1-2 6,5 13 0,-4-5 0,-9-16 0,-14-22 0,-15-53 0,-7-1-92,3 1 0,-4-3 92,2 17 0,0 1 0,-1-3 0,-1 1 0,-2 4 0,-1 0-52,3 0 1,2 2 51,-21-21 0,15 7 0,2 10 0,8 5 0,7 5 0,16-4 0,19 4 0,16-10 0,15 8-815,-24 15 1,0 1 814,1 3 0,0 3 0,3 3 0,0 0 477,29-1-477,-7 8 0,-2 11 0,-15 7 0,-2 14 0,-21-1 0,-5 3 0,-3-6 0,-3 1 0,-2 13 0,-5 3 0,-10 6 0,-6-1-152,2-13 1,-1 0 151,-2 11 0,-1 0 0,-3-8 0,1-3 0,5-10 0,0 0-21,-2 5 0,-1-2 21,-7 7 0,8-10 0,-1-10 1658,1-1-1658,-1-9 0,1 9 0,-1-4 0</inkml:trace>
  <inkml:trace contextRef="#ctx0" brushRef="#br0" timeOffset="153329">7243 13370 5734,'-29'36'0,"-1"1"0,1-1 0,-9 16 0,6-6 0,8-4 0,15-11 0,9-20 0,16-22 0,17-24-685,-5 6 0,1-4 685,4-14 0,2-4-427,-5 13 1,3-1-1,2-5 427,-4 3 0,2-4 0,2-3 0,0 0 0,-2 3-550,2-1 1,-1 2-1,0 0 1,3-2 549,0-2 0,3-2 0,1-1 0,0 0 0,-2 2 0,-2 2 0,-1 0 0,-1 1 0,1 2 0,-2 1 0,3 1 0,-2 3 0,1 0 0,0-1-222,2-7 1,2-1-1,-2 2 1,-2 4 221,-2 6 0,-1 5 0,-2 0 0,7-9 0,-1 2 0,-4 4 0,0 2 222,-4 8 0,-1 1-222,0-3 0,1 2 1045,22-4-1045,-8-2 0,-12 19 0,-22 11 0,-2 6 0</inkml:trace>
  <inkml:trace contextRef="#ctx0" brushRef="#br0" timeOffset="153904">8665 11592 5734,'-7'-16'0,"5"1"0,2 10 0,9 9 0,15 17 0,9 16 0,-13-11 0,2 4-577,14 23 1,0 3 576,-8-12 0,-1 0 0,-5-4 0,-1 3 0,0-2-377,8 14 1,-2-4 376,-9-13 0,0-1 0,7 9 0,-2-4 0,-5-4 0,-18-40 0,-15-25 0,-10-13 0,3-3 0,-2-5-877,1 6 0,-2-3 0,1 2 877,-5-11 0,0 3 0,-4-1 0,-1 1 71,1 3 1,0 3-72,3 5 0,2 2 0,2 3 0,2 3 0,-17-15 528,16 2-528,8 18 0,10-3 0,22 4 0,10 0 0,18 0 0,14 0 2517,1 6-2517,-21 11 0,0 2 0,23-4 0,-23 7 0,-2 4 789,17 13-789,5 5 0,-23 22 0,5 12-360,-28-16 1,-4 4 359,2 4 0,-1 2 0,-3 5 0,-3 1 0,-1 2 0,-2 0 0,1-4 0,0 0 0,0 2 0,0-2 0,0-7 0,0-2 0,0-2 0,0-1 0,0 24 0,0-1 0,0-22 428,0-4-428,-14-30 22,3-6 1,-21-9-1,7 0 1</inkml:trace>
  <inkml:trace contextRef="#ctx0" brushRef="#br0" timeOffset="163475">24838 7045 5734,'-17'0'0,"1"4"0,7 2 0,-6 5 0,6 3 0,-8 3 0,8 8 0,-6 6 0,6 6 0,0 4 0,1 5 0,8 1 0,0-12 0,0 0 0,0 17 0,0 12 0,8-23 0,1-4 0,8-1 0,-1-5 0,8-5 0,-6-1 0,14-4 0,-7-10 0,8-1 0,0-10 0,1 0 0,-1 0 0,0-10 0,0-1 0,0-10 0,-7-4 0,5-1 0,-6-19 0,9-8 0,-16-1 0,-3-1 0,-15 14 0,0-15 0,-8 16 0,-8-23 0,5 29 0,-11-11 0,12 18 0,-13-12 0,4 20 0,-12-14 0,13 21 0,-21-3 0,11 9 0,-5 2 0,10 4 0,-1 0 0,5 4 0,-5 2 0,8 5 0,-1-6 0,1 4 0,7-3 0,-6 0 0,13 3 0,-5-3 0,7 4 0,0 5 0,0-3 0,0 3 0,0-1 0,7-2 0,2 3 0,8-5 0</inkml:trace>
  <inkml:trace contextRef="#ctx0" brushRef="#br0" timeOffset="165180">25764 6848 5734,'0'11'0</inkml:trace>
  <inkml:trace contextRef="#ctx0" brushRef="#br0" timeOffset="166988">25433 6952 5734,'-16'0'0,"-1"0"0,0 0 0,60 9 0,-23-7 0,16 5 0,5 0 0,9-1 0,-6 0 0,4-2 0,-23-4 0,-1 0 0,-7 0 0,-1 0 0,1 0 0,-1 5 0,-6 1 0,4-1 0,-5 0 0,1-1 0,4-2 0,-12 7 0,5-3 0,-7 4 0,0 0 0,-7 1 0,5-1 0,-12 0 0,12 1 0,-13-1 0,13 0 0,-5 5 0,0-3 0,5 3 0,-6-5 0,8 5 0,-7-8 0,5 6 0,-5-7 0,-1 9 0,7-3 0,-7 3 0,1 0 0,-2 10 0,0-2 0,-6 2 0,13-5 0,-5-9 0,-1 4 0,6 0 0,-5-4 0,7 9 0,-7-9 0,5 4 0,-5-4 0,7-1 0,-8 9 0,6-6 0,-5 7 0,0-10 0,5 0 0,-5 1 0,7-1 0,-8 0 0,-1 1 0,0 4 0,1-4 0,8 4 0,0 0 0,-7-4 0,5 9 0,-5-9 0,0 0 0,5-2 0,2-13 0,2-1 0,5-11 0,0-5 0,-5 5 0,5 1 0</inkml:trace>
  <inkml:trace contextRef="#ctx0" brushRef="#br0" timeOffset="168414">25532 7045 5734,'-16'0'0,"-1"4"0,8 7 0,2 5 0,7 5 0,14 13 0,-3-19 0,35 3 0,-16-28 0,10-6 0,-9-9 0,-12-2 0,-3-4 0,-8 0 0,-16 5 0,-1 1 0,-7 13 0,-23 7 0,2 20 0,-12 12 0,8 19-464,8 11 464,19-25 0,2 4 0,-2 16 0,5 0 0,6-16 0,4 0 0,4 19 0,6-4 0,17-9 0,20-3 0,-14-35 0,14-14 0,-13-15 0,6-7 0,-16-10 0,-1 1 0,-15-5 0,-9 4 0,-9 0 0,-22 11 0,3 10 0,-19 11 0,14 19 0,1 5 0,-15 11 232,13 0 0,5 6-232,14 1 0,4 1 0,-5 23 0,20-16 0,7-1 0,9 6 0,27-5 0,-4-25 0,6-15 0,1-10 0,-8-1 0,6-23 0,-28 10 0,2-11 0,-36-5 0,-5 16 0,-21-1 0,-10 11 0,13 13 0,-1-3 0,21 4 0,1 4 0,7 2 0,1 9 0,16-4 0,1 4 0</inkml:trace>
  <inkml:trace contextRef="#ctx0" brushRef="#br0" timeOffset="170335">25185 6786 5734,'-7'-5'0,"5"-4"0,9 17 0,12 3 0,21 15 0,10 1-541,1 3 541,-17-17 0,4 0 0,6 5 0,2 0 0,-6-4 0,1-1 0,4 1 0,-2-2 0,14 3 0,-15-10 132,-9 4-132,-9-7 0,-15 7 0,-16 10 0,-12 4 0,-14 17 0,0 2 86,8 14-86,-7 3 0,23-25 0,0 3 0,-10 10 0,-1 1 0,10-11 0,0 1 0,-9 19 0,0-2 0,0-2 0,-5 6 0,15-34 0,2-9 0,7-10 0,7-17 0,-5-10 0,13-15 0,-6-1 0,0-9 0,6-1 0,-13-4 0,5-1 0,-7-4 0,0 3 0,0-8 0,0 13 0,0-3 323,0 19-323,0-7 0,0 21 0,-7-6 0,-10 18 0,-1 1 0,-6 5 0,7 5 0,1 1 0</inkml:trace>
  <inkml:trace contextRef="#ctx0" brushRef="#br0" timeOffset="171890">25020 6952 5734,'-10'-5'0,"10"4"0,10-3 0,14 8 0,9 2 0,1 3 0,3 1 0,28 3-141,-22-1 1,2 0 140,3-4 0,-1 0 0,-13 0 0,-2 0 0,9-3 0,-3 1 0,3 7 0,-8-10 0,-7 6 0,-2-9 0,-30 0 0,2 0 0,-27 0 0,5-5 0,-29-5 0,9-6 0,-18 0 0,14-4 0,1 9 281,7-9-281,1 9 0,-7-9 0,19 9 0,5 10 0,33 8 0,17 13 0,7 5 0,8-3 0,1 4 0,7-10 0,1-1 0,0-10 0,-8 4 0,-9-7 0,-9 2 0,-8-4 0,1 0 0,-15-4 0,-11-2 0,-32-18 0,-3 1 0,6 2 0,-3 2 0,-21-4 0,25 10 0,0 2 0,-27-4 0,27 3 0,-9 2 0,35 1 0,4 17 0,31 3 0,3 11 0,21 3 0,-6 0 0,8 2 0,-8-1 0,6 0 0,-13-10 0,5 3 0,-14-12 0,-17 2 0,-18-9 0,-32-9 0,-3-2 0,-5-10 0,1-4 0,-9-2 0,4 1 0,3 5 0,34 11 0,17 5 0,23 5 0,2 5 0,14 1 0,-8 4 0,1 4 0,29 9 0,-14-6 0,0 1-203,14 4 203,-29-11 0,-1-2 0,8-4 0,-14 9 0,-2-12 0,-8 8 0,1-10 0,-16 0 203,-10 9-203,-9 2 0,-6 10 0,8 4 0,-1 6 0,0 11 0,1 5 0,-1 4 0,1 6 0,4-22 0,0 1 0,-6 20 0,-6 4 0,7-29 0,8-6 0,2-9 0,7-1 0,0-5 0,0-9 0,0-11 0,14-30 0,-3 0 0,13-15 0,-7 9 0,-1-1 0,1-5 0,-1 0 0,1-9 0,-8 17 0,-2-10 0,-7 31 0,0-1 0,0 32 0,0 9 0,0 24 0,-7 11 0,5 5-252,-5 5 252,0-4 0,5-2 0,-6-9 0,8-6 0,0 0 0,0-14 0,-7-20 0,-2-15 0,0-23 0,1 0 0</inkml:trace>
  <inkml:trace contextRef="#ctx0" brushRef="#br0" timeOffset="172257">25053 6900 5734,'-8'-6'0,"14"16"0,3 2 0,32 23 0,3-8 0,13 4-400,0-5 400,-6-6 0,6 1 0,-7-5 0,-8-6 99,-9-1-99,-9-7 0,-8 2 0,1-4 0,-8 5 0,-2 1 0,-7 8 0,0 3 0</inkml:trace>
  <inkml:trace contextRef="#ctx0" brushRef="#br0" timeOffset="189549">27930 14114 5734,'7'-10'0,"-5"0"0,13 4 0,-6 1 0,8 24 0,-8 4 0,6 27 0,-6 12-245,-5-25 0,1 4 245,6 23 0,0 2-491,-5-14 1,-1-1 490,3 15 0,1-2 0,-1-21 0,-2-3 0,-4-6 0,-2-1 0,3 6 0,1-3 0,4 5 0,-6 3 0,-2-57 440,-10-15-440,-6-30 0,8 23 0,-1-1 390,1 1 0,0-3-390,-1-19 0,1-1-332,0 15 1,0 0 331,3-10 0,1 1 0,-1 18 0,2 2 0,3-26 0,0 6 0,0 11 0,0 10 0,0 10 0,0 7 234,8 12-234,1 8 680,15 15-680,9 10 0,2 6 0,12 8-396,-4 3 396,-22-23 0,0 1 0,19 26 0,-7-5 0,0-6 0,-7-10 0,-2-1 0,0-8 0,-13-1 0,4-6 0,-23-10 99,-1 5 0,-15-9 0,-1 3 0</inkml:trace>
  <inkml:trace contextRef="#ctx0" brushRef="#br0" timeOffset="189754">28013 14693 5734,'7'-10'0,"17"-5"0,4-1 0,12 0 0,-7-4 0,0 9 0,-7-9 0,5 9 0,-13-4 0,6 0 0,-7-1 0</inkml:trace>
  <inkml:trace contextRef="#ctx0" brushRef="#br0" timeOffset="189930">28509 14259 5734,'46'-45'0,"-15"11"0,-1 10 0,2 3 0,11-6 0,6 2 0,1 5 0,-15 8 0,-4 3 0</inkml:trace>
  <inkml:trace contextRef="#ctx0" brushRef="#br0" timeOffset="190157">28625 13939 5734,'16'20'0,"8"10"0,-4-1 0,0 2 0,17 22-491,-16-14 1,-1 1 490,11 17 0,-14-21 0,-1-1 0,4 16 0,10 3 0,-21-32 0,0-12 0,-2-11 0</inkml:trace>
  <inkml:trace contextRef="#ctx0" brushRef="#br0" timeOffset="190743">28955 13814 5734,'17'21'0,"-1"9"0,1 2 0,7 14 0,-6-3 0,13 3 0,-12-10 0,-3-5 0,-1-5 0,-13-10 0,5-20 0,-14-8 0,-2-24 0,-8-5 0,1-6 0,6-5 0,-4 0 0,12 0 0,-5 5 0,7 1 0,0 10 0,7 5 0,2 10 0,8 11 0,7 5 0,-6 14 0,13 7 0,-12 15 0,4 6 0,-6 4 0,-8 1 0,-2-1 0,-14 14 0,-2-24 0,0 12 0,16-36 0,4 2 0,13-9 0,0 4 0,2 7 0,-1 5 0,7 5 0,-21 4 0,3 1 0,-14 5 0,-14 0 0,3 0 0,-21 0 0,7 0 0,-1-4 0,-5-7 0,12-5 0,-5-9 0,8-1 0,-8-5 0,13-5 0,-4-10 0,15-7 0</inkml:trace>
  <inkml:trace contextRef="#ctx0" brushRef="#br0" timeOffset="191460">29683 13504 5734,'0'11'0,"-7"-1"0,5 0 0,-6 1 0,8-1 0,0 0 0,8-4 0,-6 3 0,5-3 0,-7 4 0,0 1 0,-7-1 0,12-4 0,-3-11 0,14-6 0,8-14 0,2-2 0,15 1 0,-6 2 0,1-1 0,6-1 0,-6 5 0,-4 3 0,-13 8 0,5 0 0,-8 9 0,-14 1 0,-4 6 0</inkml:trace>
  <inkml:trace contextRef="#ctx0" brushRef="#br0" timeOffset="191674">29799 13298 5734,'0'-11'0,"0"10"0,7 12 0,10 15 0,8 15 0,8 11-549,0 5 549,-16-26 0,0 0 0,16 27 0,-10-25 0,1-1 0,13 13 0,4 0 134,-10-20-134,-13-13 0,13-12 0,-5-12 0,7-9 0</inkml:trace>
  <inkml:trace contextRef="#ctx0" brushRef="#br0" timeOffset="192138">30477 12977 5734,'9'5'0,"6"1"0,-6 4 0,7 0 0,1 1 0,-1-6 0,1 0 0,-1-5 0,1 0 0,-8-5 0,6-5 0,-13-1 0,5-9 0,-7 4 0,0-5 0,-7 5 0,5-3 0,-28 7 0,10 16 0,-28 13 0,14 29 0,9-19 0,2 3-296,5 8 1,1 1 295,-4 0 0,1 1 0,6 4 0,3 0 0,1-7 0,3-1-67,5 1 0,4-3 67,15 19 0,8-2 0,16-19 0,1-11 0,8-12 0,7-9 0,-6-9 0,6 2 0,-7-17 0,-8 6 0,-2-7 0,-14 4 0,-2 5 0,-15 1 0,-9 10 0,-9 0 0</inkml:trace>
  <inkml:trace contextRef="#ctx0" brushRef="#br0" timeOffset="193733">27169 14920 5734,'-9'-13'0,"2"5"0,14-17 0,24-4 0,14 0-330,-13 6 1,2 1 329,-1 6 0,0 0 0,-4-2 0,1 0 0,2 3 0,0-1 48,27-15-48,-8 9 0,-10 3 0,-25 22 0,-16 4 0,-9 14 0</inkml:trace>
  <inkml:trace contextRef="#ctx0" brushRef="#br0" timeOffset="193965">27186 15117 5734,'16'-5'0,"29"-12"0,8-4 0,-20 8 0,0-1 0,20-12 0,-1 2 0,1 8 0,-49 7 0,1 9 0</inkml:trace>
  <inkml:trace contextRef="#ctx0" brushRef="#br0" timeOffset="195135">26144 15117 5734,'16'32'0,"-1"1"0,6 22 0,-2-20 0,0 0-2853,7 23 2853,-10-27 0,1 0 0,16 26 632,-7-1-632,5-13 0,-13-3 0,-1-13 506,-2-7-506,-14-14 0,-1-16 0,-9-12 0,-5-10 0,-3-4 0,-11-22 621,8 16 1,0-3-622,2-2 0,3 0 0,5 15 0,2 0 0,-1-9 0,3 3 0,6-4 197,7 2-197,2 22 0,8 4 0,29 38 0,-15 5 0,-4-5 0,1 2-1110,13 17 1110,-14 3 0,12-5 244,-21-9-244,-1-2 0,-3-9 0,-26-24 0,1-23 0,-15-19 0,2-16 0,15 14 0,1 1 0,8 10 0,0 0 0,8 5 1141,1 9-1141,7 7 0,8 15 0,2 15 0,15 7 0,-7 14 0,7 0 0,-8 6 0,0-6 0,0 0 0,-7-14 0,-2 2 0,-8-12 0,1 7 0,-23-12 0,3-7 0,-21-12 0</inkml:trace>
  <inkml:trace contextRef="#ctx0" brushRef="#br0" timeOffset="196188">27914 15633 5734,'0'20'0,"14"16"0,-3 3 0,13 16 0,-7-8 0,-1 5 0,-4-20 0,0 1 0,6 18 0,6 4 0,-14-24 0,4-11 0,-5 0 0,1-22 0,-10-5 0,-10-20 0,-6-4 0</inkml:trace>
  <inkml:trace contextRef="#ctx0" brushRef="#br0" timeOffset="196385">27699 15251 5734,'0'8'0,"0"0"0,7 22 0,2-4 0</inkml:trace>
  <inkml:trace contextRef="#ctx0" brushRef="#br0" timeOffset="196774">28211 15251 5734,'-7'-6'0,"-2"2"0,-1 13 0,3 7 0,7 15 0,7 10 0,3 11 0,14 5-183,-13-24 1,3 1 182,12 17 0,3 3 0,-2-2 0,0 0 0,2 0 0,0-3 0,-4-8 0,-2-4 0,10 9 0,-14-17 0,-5 0 0,-21-28 0,-2-2 0</inkml:trace>
  <inkml:trace contextRef="#ctx0" brushRef="#br0" timeOffset="197725">25483 15696 5734,'-17'35'0,"8"2"0,9 4 0,16-4 0,10-1 0,29-5 0,-9-14 0,19-3 0,-23-19 0,-9-1 0,-9-9 0,-15 4 0,-2-9 0,-14 9 0,-10 0 0,-8 7 0,-16 13 0,6 12 0,7 10 0,1 7 0,11-7 0,3 2-232,-5 14 0,5 1 232,11-11 0,4-1 0,0-2 0,5-1 0,7-1 0,3-2-107,18 17 107,15-6 0,14-24-404,-3-3 404,-25-15 0,1-3 0,-3 0 0,-2-2 0,27-10 0,-9-5 0,-17-4 0,-17-2 0,-16-4 0,-16 9 0,-10 3 440,-14 13-440,-3 6 0,1 15 0,-6 12 0,21 9 0,-5 10 0,23 1 0,9 0 106,9-1-106,15-4 429,2-6-429,7-5 0,8-1 0,1-8 0,0 8 0,6-4 0,-6 5 0</inkml:trace>
  <inkml:trace contextRef="#ctx0" brushRef="#br0" timeOffset="198387">27583 17980 5734,'27'0'0,"5"0"0,26 0 0,-10 9 0,-15-2 0,-7 17 0,-9-2 0,-10 13 0,-14 2 0,-3 4 0,-14 1 0,6-6 0,2-5 0,1-5 0,13-10 0,2-1 0,9-5 0,15 0 0,9-4 0,2 3 0,13-8 0,-13 4 0,5 4 0,-14-2 0,-2 13 0,-15-4 0,-2 14 0,-7-3 0,-7 13 0,-2-8 0,0 9 0,-13 5 0,18-12 0,-18 0 0,13-23 0,-8-7 0,1-8 0,-8-11 0,-2-7 0</inkml:trace>
  <inkml:trace contextRef="#ctx0" brushRef="#br0" timeOffset="199133">27996 15623 5734,'17'-4'0,"29"-11"0,-8-3 0,12-7 0,-12 4 0,-19 5 0,5 6 0,-15 1 0,6 8 0,-6-4 0,7 5 0,1 0 0</inkml:trace>
  <inkml:trace contextRef="#ctx0" brushRef="#br0" timeOffset="200649">25780 16006 5734,'17'-15'0,"-1"-1"0,1-10 0,-1 0 0,-6-10 0,-3-5 0,-14-20 0,-10 15 0,-16-8 0,-9 32 0,3 13 0,-1 3 0,-17 11-228,17 1 0,1 4 228,-11 21 112,15 10-112,17-2 0,5 2 0,11 23 0,14-11 0,7-3-322,20 2 322,-8-22 0,2-6 0,17-8 0,0-16 0,-8-11 0,-2-15 0,-14-5 0,-9-10 0,-25-6 0,-10 0 0,-23 1 0,-1 9-1105,-15 15 1105,-2 9 0,23 17 0,-1 5-320,-24 13 320,25-2 0,1 6 0,3 10 0,5 4 0,6-7 0,5 2 0,0 17 0,10-1 0,30 6 0,-9-24 0,5-6 182,29-6-182,16-12 0,-32-13 0,2-6 0,17-8 0,0-4 0,-10 3 0,-3-3 0,11-16 0,-4-2 0,-2-6 0,-20-10 0,-33 25 0,-47 25 0,9 22 0,6 3 0,3 9 569,10 9 0,4 7-569,3 3 0,2 5 0,2 0-192,6-9 1,2 0 0,2 3 191,2 5 0,1 5 0,3-1 0,3-6 0,9 8 0,4-4 0,3 12 0,6-7 0,3-28 0,3-8 0,29 4 0,-23-18 0,2-7-191,-1-8 0,1-5 191,3-1 0,1-6 0,-6-8 0,0-6 0,-4 0 0,-1-4 0,-3-3-213,-2 2 1,-1-4 0,-8 2 212,-13 0 0,-6 1 0,3 0 0,-4 1 0,-10 6 0,-5 2 229,-17-12-229,1 31 0,-4 10 0,-17 18 271,21 4 0,4 6-271,-3 30 0,16 5 0,10-5 0,14 0 446,10-15-446,16-2 0,17-18 0,8-7 0,8-15 0,-25-10 0,-1-4 0,-7 3 0,-3-2 0,1-9 0,-5-6 0,-10-32 0,-18 3 0,-7 24 0,-5 1 0,-20-9 0,0 5 0,-7 10 183,15 5 1,3 6 0,6 5 0</inkml:trace>
  <inkml:trace contextRef="#ctx0" brushRef="#br0" timeOffset="202574">28790 15334 5734,'0'-11'0,"0"1"0,7 4 0,-5-3 0,6 3 0,-8-9 0,0-1 0,0-4 0,0-15 0,0 7 0,0-13 0,0 15 0,0 1 0,-8-1 0,6 5 0,-5 0 0,0 11 0,5 14 0,-6 12 0,8 20 0,0 16 0,0-19 0,0 1-952,0 5 1,0 0 951,4 3 0,0-1 0,-1 1 0,3-1-174,5-2 1,2 0 173,-1-2 0,2-2 0,5-1 0,2-1 0,-1-4 0,2-1 0,13 4 0,2-3 0,-10-8 0,1-3 0,4 1 0,0-3 0,16-1 0,-20-10 0,10 0 0,-19-5 0,5 0 1823,-8 0-1823,1 0 427,-1 0-427,-7-5 0,-1 0 0,-8-6 0,0 1 0,-8 0 0,-1-1 0</inkml:trace>
  <inkml:trace contextRef="#ctx0" brushRef="#br0" timeOffset="203560">29336 15106 5734,'16'36'0,"1"1"0,-2-4 0,1 3 0,4 16 0,-3-16 0,-3-1 0,-4 10 0,4-12 0,-12-4 0,6-12 0,-8-3 0,0-12 0,0-8 0,-8-15 0,-1-14 0,-8-12 0,9 3 0,0-2 0,-1 11 0,1 0 0,3-8 0,1 1 0,-3-9 0,7 15 0,0 0 0,7 10 0,2 10 0,8 11 0,-1 20 0,1 11 0,0 16 0,6 5 0,-4 0 0,5-1 0,-15-10 0,6-5 0,-14-5 0,7-10 0,-16-24 0,7-11 0,-7-27 0,8-1 0,0-4 0,-1 15 0,2 2 0,7 0 0,1-7 0,15 50 0,-6 3 0,13 8 0,-3 4 0,-1 1 0,6 2 0,-5-5 0,-2 0 0,-10-3 0,-7-7 0,6-2 0,-20-5 0,3-5 0</inkml:trace>
  <inkml:trace contextRef="#ctx0" brushRef="#br0" timeOffset="204946">29848 14621 5734,'48'8'0,"0"1"0,-11-6 0,1 0 0,27 9 0,1 0 0,-17-9 0,-5-2 0,2-1 0,9 0 0,-29 5 0,-9 5 0,-10-3 0,-7 2 0</inkml:trace>
  <inkml:trace contextRef="#ctx0" brushRef="#br0" timeOffset="206208">30344 14745 5734,'-16'42'0,"-1"1"0,4-7 0,1 0 0,-2 9 0,4 1-339,5-12 1,1-1 338,-4 1 0,1-1 0,5 24 0,-5-9 220,7-8-220,0-14 113,0-1-113,0-8 0,0-3 0,0-12 344,0-13-344,0-6 0,0-13 0,0 4 0</inkml:trace>
  <inkml:trace contextRef="#ctx0" brushRef="#br0" timeOffset="207186">30576 14486 5734,'16'-10'0,"1"0"0,0-1 0,6-4 0,18-10 0,-4 7 0,3-11 0,-9 18 0,-12-4 0,4 9 0,-13-3 0,-3 17 0,-7-1 0</inkml:trace>
  <inkml:trace contextRef="#ctx0" brushRef="#br0" timeOffset="207537">30659 14631 5734,'7'17'0,"2"-3"0,8-14 0,7-5 0,9 0 0,2-10 0,12-6 0,-12-1 0,13-8 0,-13 13 0,-2-2 0,-16 8 0,-3 1 0,-12 0 0,-2-1 0,-9 1 0</inkml:trace>
  <inkml:trace contextRef="#ctx0" brushRef="#br0" timeOffset="208137">31138 13959 5734,'9'25'0,"6"2"0,-13-1 0,5 0 0,-7-6 0,0-4 0,0-1 0,0-14 0,0-6 0,8-11 0,-7-5 0,14-9 0,2 7 0,1-7 0,6 10 0,0-1 0,-6 9 0,6 3 0,-7 14 0,-1 5 0,-7 6 0,-1 14 0,-8 7 0,-8 10 0,-1 14-363,-7 2 363,-1 0 0,1-2 0,-1-14 0,8-10 0,1-7 0,8-10 0,8-8 0,1-3 0,15-9 363,9-14-363,2 6 0,13-16 0,-13 8 0,5-5 0,-14 1 0,5 4 0,-5-4 0,-1 4 0,-1 0 0,-15 1 0,6 5 0,-13-1 0,5-4 0,-7-1 0,-7-4 0,-2-6 0,-8 4 0,1-3 0</inkml:trace>
  <inkml:trace contextRef="#ctx0" brushRef="#br0" timeOffset="208394">31469 13411 5734,'34'18'0,"0"0"0,2 5 0,0 5 0,2 19 0,-3 5-1111,-3-4 0,-2 1 1111,-9-8 0,-2 2 0,-2-1 0,5 7 0,-5 0 0,-6 7 0,-4-1 62,2-15 0,-1-1-62,-2 9 0,-5-3 480,-8 4-480,-4-13 0,-2 1 0,-7 15 0,1-19 0,-1-1 0,-5 14 0</inkml:trace>
  <inkml:trace contextRef="#ctx0" brushRef="#br0" timeOffset="209218">29286 16471 5734,'-16'-6'0,"-1"6"0,0 10 0,1 6 0,-1 5 0,1 0 0,-1-5 0,8-1 0,2-5 0,7 0 0,7 1 0,2-6 0,8 5 0,-1-9 0,8 3 0,-5-4 0,-3 5 0,-8 1 0,-8 9 0,-8 5 0,-1 7 0,-8 4 0,1-5 0,7 4 0,1-8 0,8 3 0,8-9 0,1 4 0,15-13 0,2 2 0,-1-9 0,-1 0 0,-7 0 0,-1 0 0,1 0 0,-1 0 0,-7 4 0,-1 11 0,-1-2 0,-5 6 0,13-4 0,-6 1 0,7 5 0</inkml:trace>
  <inkml:trace contextRef="#ctx0" brushRef="#br0" timeOffset="209743">30361 17308 5734,'0'10'0,"0"0"0,7-4 0,2-1 0,15-1 0,2 2 0,0 4 0,-2 1 0,-8-1 0,1 0 0,-1 5 0,-7-3 0,-1 7 0,-8-7 0,0 3 0,0 0 0,0-4 0,7 0 0,2-2 0,8-8 0,-1 4 0,8-5 0,2 4 0,7 2 0,8 9 0,-14 1 0,12 5 0,-21-1 0,-1 1 0,-3-5 0,-12 3 0,5-2 0,-7 3 0,0-4 0,-7-1 0,-2 0 0,-8-8 0,1 7 0,-1-8 0,1 4 0,-1 0 0,1 1 0</inkml:trace>
  <inkml:trace contextRef="#ctx0" brushRef="#br0" timeOffset="212380">22357 2043 5734,'0'-11'0,"-7"1"0,-2-5 0,0 4 0,-6-9 0,6 4 0,-8-9 0,1 7 0,6-6 0,-4 13 0,5-4 0,-8 5 0,0 4 0,1-3 0,-8 7 0,6-2 0,-6 4 0,7 0 0,1 0 0,-1 0 0,1 0 0,-1 0 0,1 4 0,6 2 0,-4 0 0,4 3 0,1-3 0,-13 4 0,19 1 0,-19-6 0,12 4 0,1-3 0,-6 0 0,14 8 0,-7-7 0,1 3 0,5 4 0,-13-7 0,14 8 0,-7-5 0,1 5 0,5 1 0,-13 0 0,13-1 0,-5 0 0,0-4 0,5 9 0,-5 10 0,7-6 0,0 15 0,0-4 0,7-1 0,2 6 0,8-9 0,-1 5 0,1-4 0,7 8 0,9 1 0,2-3 0,12-7 0,-12-7 0,-1-19 0,2-3 0,27 7 0,-26-8 0,1-2 0,3 1 0,-3 0 0,8 0 0,2-4 0,-24-2 0,-8-4 0,1 4 0,-1-3 0,1 8 0,7-9 0,-6 5 0,-2-6 0,-1 1 0,-6 0 0,8-1 0,-1-4 0,8-1 0,-5-9 0,12-29 0,-5 12 0,-13 7 0,-1 1 0,12-9 0,-14 9 0,-3-1 0,2-12 0,-2-12 0,-7 18 0,-7 14 0,-2-8 0,-8 18 0,1 2 0,-1 11 0,-7 17 0,6 0 0,-6 17 0,7 1 0,1 24 0,7-5 0,1 16 0,16-19 0,1-1 0,15-9 0,-6-6 0,13-6 0,-5-9 0,7-6 0,0-5 0,15-10 0,-19-5 0,17-20 0,-35-3 0,4-13 0,-22 5 0,-2-1 0,-15-13 0,5 15 0,-5-9 0,1 22 0,4 7 0,-5 5 0,0 9 0,6 1 0,-13 10 0,12 5 0,-4 2 0,13 7 0,3-3 0,7 5 0</inkml:trace>
  <inkml:trace contextRef="#ctx0" brushRef="#br0" timeOffset="213160">23002 1908 5734,'15'31'0,"0"0"0,7 5 0,11 10 0,3-1 0,3-18 0,3-8 0,1-9 0,-10-22 0,-1-7 0,-4-6 0,-9-16 0,5-18 0,-15 16 0,-2 2 0,-7-9 0,0 25 0,0-13 0,0 41 0,0-1 0,0 23 0,7 6 0,3 10 0,6-3 0,8 7 0,-6-13 0,14 4 0,-14-14 0,13-7 0,-12-11 0,5-8 0,7-25 0,-11-5 0,-4 4 0,-1-1-244,2-27 244,-9 25 0,0 0 0,1-3 0,-1-1 0,-3 1 0,-1-1 0,0-2 0,-1 1 0,-2 2 0,-2-1 0,2 1 0,-2 0 0,-6-27 0,5 2 0,-13 19 0,14 6 0,-7 11 0,1 13 0,5 8 0,-5 19 0,5 26 0,4 8 0,-3-14 0,2 2-338,2 27 0,1 0 338,0-23 0,1-4 0,3 2 0,1-1-14,-1-4 1,0 0 13,0 0 0,1-1 0,15 19 0,-9-18 0,3-3 0,17 4 0,-2 9 0,-9-28 0,-8-6 0,1 0 0,-1-9 0,-6-1 674,-3-6-674,-7-4 0,0-5 0,0-1 0</inkml:trace>
  <inkml:trace contextRef="#ctx0" brushRef="#br0" timeOffset="214075">23531 1919 5734,'0'25'0,"0"1"0,8 14 0,-6-6 0,12 1 0,-5-9 0,1-10 0,-3-1 0,0-5 0,-5-14 0,6-2 0,-8-24 0,0 7 0,0-7 0,0 14 0,0 1 0,0 0 0,7 8 0,2-2 0,8 9 0,-8 5 0,5 5 0,-4 1 0,6 4 0,1-4 0,-1-1 0,-7-4 0,-1-2 0</inkml:trace>
  <inkml:trace contextRef="#ctx0" brushRef="#br0" timeOffset="214374">23548 1712 5734,'53'-10'0,"-19"2"0,2 1 0,6 1 0,2 0 0,6-6 0,-4 0 0,7-1 0,-5-2 0,-24 6 0,-8 8 0,-6-8 0,-10 8 0,-10-4 0</inkml:trace>
  <inkml:trace contextRef="#ctx0" brushRef="#br0" timeOffset="215301">24358 1577 5734,'0'-31'0,"-7"0"0,-2 0 0,-15 5 0,5 5 0,-12 11 0,-2 19 0,6 18 0,-5 20 0,23 10 0,5-25 0,1 3 0,5 12 0,3 1-231,-1-10 1,1-1 230,6 9 0,2-3 0,6 4 0,12-11 0,-5-11 0,7-13 0,0-12 0,7-16 0,-5-15 0,-2-11-314,-2-14 314,-12-3 0,-7 24 0,0-1 0,-3 2 0,-2 1 0,-2-2 0,-1 2 0,11-29 0,-6 5 447,0 15-447,6 6 0,-6 30 0,8 12 0,7 30 0,-6 11 0,6 10 0,-12-12 0,0 0 11,-3-13 1,0 0-12,4 9 0,-2-2 0,-2 2 0,-1-10 0,-8-29 0,-8-10 0,-1-32 0,0-12 0,4 17 0,3-2-273,4-4 0,3-2 273,-1-1 0,1 0 0,2-1 0,3 2 0,1 8 0,2 2 0,12-28 0,16 24 0,-6 16 288,5 26-288,0 12 0,-5 19 0,-2 5 0,-3 0 0,-6-2 0,3 2 0,-10-7 0,-23-27 0,4 2 0,-21-9 0,-3 0 0</inkml:trace>
  <inkml:trace contextRef="#ctx0" brushRef="#br0" timeOffset="215911">19331 2714 5734,'-24'-19'0,"13"20"0,-3 1 0,21 34 0,0 2 0,2 3 0,4-6 0,0 0 0,3 15 0,1 0 0,3-6 0,1-2 0,-4-1 0,1-1 0,-1-7 0,-1-2 0,0 17 0,-1-32 0,-13 4 0,5-18 0,-7 1 0</inkml:trace>
  <inkml:trace contextRef="#ctx0" brushRef="#br0" timeOffset="216685">19596 2652 5734,'16'34'0,"1"-1"0,-1 2 0,1 2 0,3 18 0,0 1-266,-2-16 0,-1 1 266,4 20 0,-1-5 0,5-9 0,-1 2 174,-15-44-174,-1-15 88,-8-21-88,0-25 0,3 20 0,1-2-286,-3-9 0,0-3 286,3 2 0,2-2 0,-1 2 0,-1-10 0,1 1 0,0 5 0,1-2 0,-1 7 0,0 11 0,0 4 254,9-31-254,-5 47 0,8 21 0,7 21 0,9 17 0,-13-16 0,2 2-210,3 0 1,0-1 209,0 3 0,-1 0 0,-3-2 0,1 0 179,9 2 0,0-1-179,0 4 0,15-10 0,-22-57 0,-5-13 0,-10 5 0,-2-4-322,-2 2 0,-3-3 322,0-4 0,-2-5 0,-2 2-453,-4-11 0,-2 0 453,5 8 0,0-3 0,-2 5 0,-10-3 0,-2 4-151,8 6 0,0 1 151,-3 7 0,0 1 0,-4-19 0,-1 20 0,8 27 557,9 31-557,9 21 0,5 14 0,3 5 0,0-9 1,1 1-1,-3-4 0,1 5 0,3-1 0,8 4 0,4 1 0,-3-3 0,-8-12 0,-2-2 0,3 1 0,9 9 0,4 0 0,-4-3 0,-4-3 0,-1-3 0,0-5 0,0-2 0,15 18 0,-7-4 126,-7-26 1,-9-12 0,-10-18 0</inkml:trace>
  <inkml:trace contextRef="#ctx0" brushRef="#br0" timeOffset="216925">20092 2311 5734,'24'-4'0,"9"-2"0,16-4 0,-16 2 0,1 1-396,-1-1 0,1 0 396,7-2 0,-1-1 0,-5 1 0,-2-1 0,5 1 0,-2 0 0,15-6 0,-3 1 64,-22 4 0,-24 6 1,-13 0-1</inkml:trace>
  <inkml:trace contextRef="#ctx0" brushRef="#br0" timeOffset="217528">18967 2260 5734,'0'26'0,"0"4"0,22 10 0,-1-5 0,19 5 0,-7-24 0,0-7 0,8-9 0,-7-5 0,0-5 0,-3-6 0,-13-9 0,-1-6 0,-17-1 0,-9-4 0,-15 5 0,-2 5 0,-15 5 0,7 11 0,0 14 0,11 8 0,13 13 0,3 1 0,7 1 0,7-2 0,3-4 0,6-5 0,1-6 0,-8-10 0,-2-10 0,-7-2 0,-7-7 0,-2 7 0,-8-7 0,1 12 0,-1-2 0,1 9 0</inkml:trace>
  <inkml:trace contextRef="#ctx0" brushRef="#br0" timeOffset="218259">25350 1236 5734,'33'-20'0,"0"3"0,4-1 0,9-3 0,2 0 0,4-1 0,1 0-664,0 2 0,-2 0 664,-12 4 0,-4 2 0,24-8 422,-10-3-422,-16 9 219,-9-4-219,-7 9 0,-8-4 0,-2 5 171,-29 4 1,9 15 0,-18 8 0</inkml:trace>
  <inkml:trace contextRef="#ctx0" brushRef="#br0" timeOffset="218618">25417 1619 5734,'40'-10'0,"2"-5"0,15-6 0,-10 3 0,2 0-817,-8 4 1,0 0 816,16-6 0,-2 1 0,-16 5 0,-2 1 30,0 0 0,-1 0-30,-3 0 0,0 0 0,5 0 0,-2 1 0,17-5 369,2-3-369,-36 10 0,3 0 0,-13 4 819,-7-3-819,-4 8 0,-15-8 0,1 3 0</inkml:trace>
  <inkml:trace contextRef="#ctx0" brushRef="#br0" timeOffset="219112">26475 678 5734,'-17'14'0,"1"3"0,-1 19 0,1 1 0,-1 9 0,1 5-327,6 7 327,3 4 0,7-5 0,7 4 0,3-13 0,14 7 0,16-3 0,-3-13 0,18-4 0,-13-25 0,8-10 81,-1-10-81,-16-8 0,-1-4 0,14-13 0,-20 6 0,-5-2 0,-4-16 0,-10-14-373,-14 3 373,3 22 0,-1 0 0,-6 2 0,-2 1 0,-3-4 0,-1 1 0,-3 2 0,-3 1 0,-1 1 0,-1 2 0,0 5 0,0 3 0,-24-14 0,-8 15 0,5 15 0,-12 12 0,12 20 0,3 6 0,1 14 0,21 1 0,-5 4 0,23 6 0,2-9 0,7 2 0</inkml:trace>
  <inkml:trace contextRef="#ctx0" brushRef="#br0" timeOffset="219457">27186 616 5734,'0'-26'0,"0"5"0,0 6 0,7 5 0,2 4 0,1-3 0,-3 3 0,-14-4 0,-3 4 0,1 11 0,-5 6 0,4 10 0</inkml:trace>
  <inkml:trace contextRef="#ctx0" brushRef="#br0" timeOffset="219657">27368 1133 5734,'33'10'0,"0"1"0,11 3 0,0 2 0,-7-1 0,-2 2 0,4-2 0,-5 2 0,-1 13 0,-18-10 0,-15 6 0,-22 5 0,-6 5-114,-1-10 1,-6-1-1,-5 1 1,-2 1 0,-9 4-1,0 0 1</inkml:trace>
  <inkml:trace contextRef="#ctx0" brushRef="#br0" timeOffset="223162">30411 16295 5734,'9'14'0,"-2"-6"0,-7 11 0,7-13 0,-5-6 0,6-6 0,-8-9 0,-15-5 0,4 2 0,-6-6 0,3 13 0,4-4 0,-6 9 0,-1 2 0,8 13 0,-5 7 0,4 10 0,-6 14 0,-1 3 0,8 9 0,2-1 0,7 1 0,6-17 0,2 0 0,3 17 0,4-21 0,2-3 0,8 8 0,8-14 0,1 2 0,6-17 0,2 2 0,8-18 0,-13-10 0,5-7 0,-5 0 0,-7 0 0,-2-2 0,7-2 0,1-3 0,-7-3 0,-12-18 0,-11 1 0,-4-11 0,0 17 0,-6 5 0,-19 17 0,-3 44 0,0 6 0,10 30 0,8-13 0,17-5 0,4 0 0,0 2 0,33 9 0,-18-39 0,12-13 0,-14-22 0,-4-5 0,0-1 0,-2-3 0,-11-2 0,-53-12 0,26 27 0,-43 3 0,58 23 0,-3 10 0</inkml:trace>
  <inkml:trace contextRef="#ctx0" brushRef="#br0" timeOffset="224454">31006 16171 5734,'26'-40'0,"11"50"0,1 12 0,-9-6 0,14 21 0,-3-14 0,-24-53 0,-4-10 0,13-1 0,5-14 0,-5 74 0,3 7 0,11 6 0,-28-41 0,18-35 0,-18 7 0,6-23 0,-3 15 0,-12 21 0,13 4 0,-6 58 0,7-9 0,-8 6 0,1-2 0,8-14 0,-1 0 0,-7-30 0,6-23 0,-13-14 0,5 3 0,-7-3 0,0 30 0,8 3 0,-7 15 0,14 11 0,-6 0 0,8 18 0,-1-15 0,1 14 0,-1-21 0,1 3 0,7-24 0,-13-3 0,4-14 0,-8-10 0,-5-1 0,5-14 0,-7-2-465,0-8 465,0 30 0,0-1 0,0 0 0,0 1 0,0-1 0,0 1 0,0-30 0,-3 29 0,-1 3 0,2-12 0,2 43 0,9 40 0,2 8 0,2 12 0,2 2 0,1 1 0,1 0 0,1 0-346,0-3 0,0-1 1,-1-2 345,-2-5 0,0-2 0,-4-14 415,-4-16-415,-16-24 0,-8-24 0,-6-15 0,-3-3 0,0-7 0,6 23 0,2 1 0,5-14 0,-9 1 0,22 21 1087,0 12-1087,7 2 0,2 1 0,8 8 0,7-4 0,1 5 0,23 0 0,-19 0 0,32-4 0,-39-2 0,17-18 0,-37-4 0,-12-4 0,-8 7 0,-6 14 0,8 7 0,-1 18 0,8 7 0,2 16 0,14 4 0,2 5 0,8-3 0,6-2 0,3-5 0,7-10 0,0 0 0,0-15 0,-7-2 0,-2-18 0,0-2 0,-13-19 0,11-7 0,-13-10 0</inkml:trace>
  <inkml:trace contextRef="#ctx0" brushRef="#br0" timeOffset="224823">32279 15241 5734,'8'49'0,"1"1"0,-3 2 0,-3-8 0,-3-23 0,-2-4 0,-5-38 0,7-10 0,13-14 0,3-2 0,-1 11 0,17 2 0,4 12 0,-5 41 0,9 7 0,-40-20 0,-3-8 0,-12-13 0</inkml:trace>
  <inkml:trace contextRef="#ctx0" brushRef="#br0" timeOffset="225353">32726 14993 5734,'31'-20'0,"11"-6"0,10-2 0,-23 6 0,-1 1 0,-1 1 0,-5-9 0</inkml:trace>
  <inkml:trace contextRef="#ctx0" brushRef="#br0" timeOffset="225575">32792 14734 5734,'7'37'0,"0"-4"0,3 2 0,2-2 0,1 0 0,0 2 0,0 0 0,6 13 0,1-5 0,0-4 0,4 1 0,-17-37 0</inkml:trace>
  <inkml:trace contextRef="#ctx0" brushRef="#br0" timeOffset="225768">33007 14734 5734,'45'-43'0,"0"0"0,-10 12 0,15-9 0,-10 11 0,-38 29 0,-4 0 0</inkml:trace>
  <inkml:trace contextRef="#ctx0" brushRef="#br0" timeOffset="225959">33123 14383 5734,'0'13'0,"14"19"0,-3 17 0,4-9 0,1-1 0,10 8 0,0 12 0,-2-28 0,-8 0 0,-6-5 0,4-10 0,-5-6 0</inkml:trace>
  <inkml:trace contextRef="#ctx0" brushRef="#br0" timeOffset="226129">33387 14342 5734,'0'-36'0,"0"13"0,0-1 0,0 14 0,7 8 0,3 4 0</inkml:trace>
  <inkml:trace contextRef="#ctx0" brushRef="#br0" timeOffset="226297">33586 14538 5734,'9'37'0,"5"-2"0,-4-4 0,-1 0 0,-2 32 0,-22-14-335,8-10 1,-4 1 334,-8-8 0,-2-2 0,0 4 0,-1 0 0,-2 2 0,-1 0 0</inkml:trace>
  <inkml:trace contextRef="#ctx0" brushRef="#br0" timeOffset="231408">28393 18620 5734,'17'20'0,"-1"2"0,1 9 0,-1 4 0,1 7 0,-1 5 0,1 4 0,-1 6 0,1-4 0,-1 3 0,-11-41 0</inkml:trace>
  <inkml:trace contextRef="#ctx0" brushRef="#br0" timeOffset="231408">28609 19049 5734,'-8'-15'0,"6"-10"0,-13 3 0,13-4 0,-20-17 0,11 12 0,-8-7 0,0-1 0,6 1 0,-17-21 0,21 28 0,-7 0 0,7-4 0,-6 3 0,6-4 0,-1-4 0,3 11 0,7-5 0,0 18 0,7 1 0,3 4 0,6 6 0,8 0 0,2 5 0,14 5 0,-5 0 0,6 6 0,-1 8 0,-12-2 0,10 18 0,-27-8 0,4 4 0,-23-5 0,-30 13 0,7-14 0,-17 9 0,17-23 0,12-2 0,-5-8 0,8 4 0,-1-5 0,15 0 0,12 0 0,15 0 0</inkml:trace>
  <inkml:trace contextRef="#ctx0" brushRef="#br0" timeOffset="233269">28873 18476 5734,'7'15'0,"2"10"0,8 7 0,-1 14 0,1 1 0,7 0 0,-6-1 0,-1-9 0,-3-2 0,-12-8 0,5-16 0,-7-12 0,-7-33 0,5-1 0,-5-20 0,7 13 0,0 0 0,0 11 0,7 6 0,2 9 0,15 6 0,-5 14 0,12 12 0,-13 15 0,6 11 0,-7 0 0,-1 13 0,-6-20 0,4-1 0,-12-28 0,5-26 0,1-8 0,-6-23 0,12 4 0,-5 0 0,1 6 0,4 0 0,-4 23 0,13 9 0,-4 20 0,12 19 0,-13-7 0,43-30 0,-21 60 0,17-45 0,-29 46 0,-10 8 0,-5-15 0,3-10 0,-2-7 0,-13-24 0,7-12 0,-16-19 0,7-17 0,-14-11 0,10 21 0,1-2-161,-1 0 1,1 0 160,-4-2 0,1 0 0,5 2 0,2 0-14,-4-3 1,1 3 13,3-11 0,0 20 0,7 36 0,-5 21 0,9 0 0,0 1 0,-7 14 0,7-15 0,0 0 321,-10 5-321,14-6 27,-13-11-27,-2-9 0,-9-7 0,0-13 0,-6 2 0,20 2 0,-10 6 0,20 9 0,1-4 0,3 3 0,12-8 0,-13 4 0,28-5 0,-24-5 0,17-1 0,-23-4 0,1 0 0,-8-1 0,6 6 0,-6 5 0,7 1 0,1 3 0,-1-4 0,1 0 0,0 0 0,-1 0 0,1 0 0,-1 0 0,1 0 0,-1-4 0,1-7 0,-8-5 0,6-9 0,-6 3 0,0-3 0,6 9 0,-13 1 0,5 5 0,0 4 0,2 11 0,8 1 0,0 9 0,-1-9 0,1-1 0,-1-5 0,1 0 0,-1 0 0,1 0 0,-1-5 0,1 4 0,-1-4 0,-6 10 0,4-4 0,-12 8 0,5-3 0,-7 4 0,0 1 0,0 8 0,0-2 0,8 13 0,1-3 0</inkml:trace>
  <inkml:trace contextRef="#ctx0" brushRef="#br0" timeOffset="234358">31370 18383 5734,'7'-6'0,"-5"-3"0,13 8 0,-6-4 0,7 5 0,1 0 0,-23 14 0,-5 3 0,-22 19 0,11 3 0,4 4 0,7-8 0,2 1-308,-5 19 1,6 1 307,9-16 0,5-2 0,4-1 0,4-2 0,21 18-199,14-13 199,8-28 0,-5-18 0,-20-6 0,0-7 0,6-20 0,-3-6 0,-10 11 0,-2-3-297,0-8 1,-1-5-1,-6 4 297,-9 7 0,-3 1 0,5-13 0,-3 3 0,-14-4 0,-1 20 546,-15 22-546,6 26 191,1 16-191,20 6 0,9 2 0,16 6 0,-11-11 0,8-7 0,23-25 0,3-14 0,4-8 0,1-16 0,-3-4 0,-17 0 0,-4-18 967,-25 36-967,-14 10 0,-3 1 0,-6 15 0,7 5 0,1 6 0,16 5 0,1 0 0,7 4 0,8-8 0,9-2 0,2-10 0,6-5 0,-8 0 0,-8-5 0,7-10 0,-7 3 0,1-3 0,-2 15 0,-7 5 0,14 6 0,26-10 0,5-11 0,-29 4 0,0-1 0,0-7 0,-3-1 0,7-2 0,3-4 0,-16 6 0,-8 10 0,-6 9 0,-10 3 0,-10 17 0,-13 3 0,4 9 0,-12 6 0,5-1 0</inkml:trace>
  <inkml:trace contextRef="#ctx0" brushRef="#br0" timeOffset="241234">28740 16636 5734,'0'-15'0,"0"4"0,-7 14 0,-2 5 0,-8 13 0,-7 3 0,6-7 0,-21 13 0,12-4 0,-14 5 0,8 5 0,0-8 0,0 1 0,8-8 0,1-5 0,7-1 0,15-9 0,4-2 0,15-4 0,14 0 0,-11 0 0,11 0 0,-14 0 0,-1 0 0,1 0 0,-1 5 0,1 1 0,0 4 0,-1 0 0,1 1 0,-1-1 0,1 5 0,-1-4 0,1 9 0,7-4 0,-6 9 0,13 11 0,-12-7 0,5 14 0,-1-1 0,3 10 0,0-8 0,-2 0 0,-15-18 0,6 1 0,-6-2 0,7 0 0,1-3 0,-1 3 0,-6-4 0,4 0 0,-5-5 0,1-1 0,4-1 0,-4-2 0,-1 7 0,5-7 0,-12 3 0,13 0 0,-13-4 0,13 4 0,-14-4 0,14-1 0,-13 0 0,13 5 0,-6 1 0,0 0 0,6 4 0,-13-9 0,5 4 0,0 0 0,-5-3 0,13 3 0,-13 0 0,5-4 0,0 4 0,-5-5 0,13 1 0,-13-1 0,12-4 0,-12 3 0,13-3 0,-6 4 0,0 0 0,6 1 0,-13-1 0,12 0 0,-4-4 0,-1 3 0,6-8 0,-6 4 0,7-5 0,1-5 0,-1 0 0,1-1 0,7-8 0,-6 7 0,13-12 0,2 3 0,2-10 0,13 5 0,-13-9 0,13 3 0,-6-4 0,0 0 0,6 0 0,-13 5 0,5 1 0,8-5 0,-11 11 0,18-9 0,-20 16 0,-2-3 0,-9 5 0,-7 0 0,-1 4 0,1-3 0,-1 7 0,1-7 0,-1 8 0,1-3 0,-1-1 0,1 4 0,-15-4 0,-4 5 0,-29 0 0,-4 0 0,-15 0 0</inkml:trace>
  <inkml:trace contextRef="#ctx0" brushRef="#br0" timeOffset="245642">27335 18176 5734,'-9'-10'0,"-6"4"0,6 1 0,-8 1 0,1 3 0,-1-9 0,1 9 0,-8-3 0,5 4 0,-12 0 0,13 0 0,-14 0 0,7 0 0,-8 0 0,-8 0 0,6 0 0,-12 0 0,-3 0 0,-2 0 0,-4 0 0,20-1 0,0 2 0,-19 3 0,19-4 0,0 1 0,-14 9 0,8-5 0,-6 1 0,6 8 0,-7-12 0,-1 12 0,0-8 0,8 4 0,-6 5 0,6-4 0,-15 14 0,13-13 0,-4 8 0,23-10 0,1-4 0,7 3 0,1-8 0,-1 4 0,15-5 0,11 4 0,10-3 0,-3 9 0,-16-9 0,-9-1 0,-7-6 0,-1-4 0,0-10 0,1 3 0,-1-8 0,1-1 0,-1 0 0,1-5 0,-1 0 0,1 0 0,-16-23 0,12 17 0,-11-21 0,15 26 0,6-9 0,-4 5 0,4-1 0,1-3 0,-5 7 0,4-2 0,-6 4 0,7 0 0,-6 0 0,6-9 0,-8 2 0,1 1 0,-1-16 0,1 22 0,6-23 0,-4 17 0,5-8 0,-8 2 0,8-3 0,-6 0 0,13 4 0,-12-9 0,4 4 0,-6-9 0,4 18 0,0 0 0,2 5 0,2-1-120,-1-6 0,1 0 120,-7-17 0,6-4 0,-7 3 0,-1-4 0,1 0 0,6 5 0,-4-4 0,4 8 0,-6-3 0,7 9 0,-6-4 0,13 9 0,-12-4 0,12 5 0,-13 4 0,13-3 0,-13 3 0,14-4 0,-14-19 0,6 14 0,0-14 0,-6 19 0,-2-23 0,6 16 0,0 16 0,0 0 0,2-14 0,-7-5 0,6-2 0,-4-4-215,4 1 215,-6 3 0,5 9 0,-2 0 0,-13-16 0,10 0 0,-1 0 0,4 26 0,1 2 0,-5-15 0,2 0 0,-3-10 0,-6-4 0,12 23 0,0 0 0,-6-24 0,6 22 0,0 1 0,-5-19 0,1 1 0,4 13 0,0-1 0,-6-14 0,5 3 0,2 0 0,-6-7 0,8 23 0,2 0 0,-3-17 0,-4 10 0,12-3 234,-6 7-234,1-3 0,5 5 0,-12 0 0,12 4 0,-6-3 0,1-6 0,5 7 221,-12-11-221,4 18 0,-6-8 0,7 3 0,-6-4 0,-2-14 0,6 10 0,-11-5 0,13 9 0,-7-5 0,-1 7 0,1-5 0,-1 13 0,0 0 0,1-19 0,-8-4 0,13 0 0,-11 0 0,13 18 0,0-6 0,-6 1 0,6-5 0,-8-1 0,1-5 0,-1 5 0,1-3 0,6 7 0,-4 2 0,4 1 0,-6 7 0,7-11 0,-6 10 0,13-1 0,-5-9 0,7 19 0,0-14 0,-7 9 0,5 7 0,-6-7 0,8 5 0,0 3 0,0-3 0,0 4 0,8 0 0,-6 1 0,12 4 0,-12-4 0,5 4 0,-7-5 0,0 5 0,0-3 0,0 3 0,0-19 0,0 11 0,8-15 0,-6-1 0,5 5 0,0-14 0,-5 17 0,5-13 0,-7 7 0,0-12 0,0 7 0,0-3 0,0 0 0,0 4 0,0-4 0,0 5 0,0-1 0,0 1 0,0 0 0,0-1 0,0 5 0,0-3 0,0 4 0,0-20 0,0 12 0,0-7 0,0 11 0,0 8 0,0-4 0,8 5 0,-6-18 0,12 9 0,-12-11 0,6 15 0,-8 5 0,0 0 0,7 5 0,-5 1 0,5 4 0,-7-9 0,0 12 0,0-11 0,0 18 0,0-9 0,0-1 0,0 0 0,-7 5 0,-2 6 0,-8 10 0,-7 5 0,-2 1 0,-7 4 0,0 0 0,0 1 0,7-6 0,3 5 0,6-9 0,1 8 0,-1-8 0,22 4 0,-8 4 0,25 2 0,-6 15 0,10 0 0</inkml:trace>
  <inkml:trace contextRef="#ctx0" brushRef="#br0" timeOffset="273731">33205 13887 5734,'8'-35'0,"1"2"0,15-17 0,9 2 0,-14 22 0,4-4 0,6-4 0,4-4 0,-1 2 0,2-1 0,0 0-430,-3 0 1,2-3 0,-2 4 429,2 4 0,-1 2 0,-7 1 0,1 1 0,3 0 0,-1-1 0,-2-1 0,-2-1 0,3-9 306,-5 1-306,-22 20 0,0 7 0,0 25 0,0-7 0,-15 32 0,-3-17 982,-15 10-982,-7 0 0,5 0-290,-20 5 290,10 1 0,17-14 0,-1 0 0,1-2 0,0 0 0,-2 2 0,1 0 0,0-2 0,-1-1 0,-2 1 0,0 0 0,-9 8 0,1 1 0,4-7 0,0 0 0,-5 7 0,1 0 0,7-8 0,2-3 0,-13 14 0,3-8 0,18-15 0,21-10 0,11-10 0,24-6 0,2-5 0,13-4 0,-6 3 81,8-8-81,-1 4 0,-21 8 0,1 0-700,0 2 0,1 0 700,-1-2 0,1 0 0,27-13-933,-8 5 933,-14 1 0,4 9 0,-21 1 0,6 9 160,-15-3-160,-1 17 1274,-45 26-1274,8-2 0,-3 5 0,0-3 0,-3 2 0,1-1 156,-10 9 0,2-1-156,4-2 0,4-3 0,-6 4-419,14-11 419,9-11 0,10-5 0,36-18 0,3-12 0,3-5 0,3 1 0,4-3-372,2-5 1,3-5-1,-3 2 372,-3 2 0,0-1 0,1-3 0,2-2 0,-5 2 168,-9 8 0,-3 0-168,11-8 0,-6 1 383,-14 0-383,-10 14 0,-32 17 0,-18 26 0,8-1 0,-10 8 0,-4 5 0,1 0 0,6-5 0,3-1 0,4-2 0,-6 4 0,-2 2 0,-8 6 0,-5 3 0,3-1 0,5-4 0,12-8 0,7-1 0,5-4 0,-22 14 0,18-14 1216,60-44-1216,17-23 0,-21 17 0,1-1-123,3-4 1,0-2 122,0-2 0,0-2 0,-3 2 0,-1 1 0,0-3 0,-1 1 0,-6 4 0,-2 1 0,13-24 0,-9 11 0,-15 10 0,-16 15 0,-19 11 0,-24 15 0,-8 16-348,21-7 1,0 3 347,0 1 0,-1 2 0,-4 3 0,1 0 0,7-4 0,0 0 0,1-4 0,2 1 0,-11 14 0,8-8 0,18-6 593,31-11-593,20-10 0,13-12 0,6-5 0,-12 3 0,1-2-192,17-7 0,-1-4 192,-12-3 0,-4 0 355,-7 9 1,-2 1-356,1-6 0,-5 2 0,-12 8 0,-20 16 0,-24 14 0,-10 7 0,4-4 0,-1 1-297,-11 10 0,-2-1 297,9-6 0,1 0 0,-5 2 0,1 0 0,8-6 0,1-1 389,-26 14-389,26-15 0,15-9 0,-1 3 0,8-4 0,-6 6 0,13-1 0,-5 0 0</inkml:trace>
  <inkml:trace contextRef="#ctx0" brushRef="#br0" timeOffset="283443">16818 5536 5734,'-19'-4'0,"28"-25"0,12-13 0,0 0 0,5-3-1312,8-5 1,5-4 0,0 1 1311,-1 4 0,1 0 0,2 1-320,-5 7 1,1 0 0,1-1-1,0 2 320,1 0 0,0 0 0,1 1 0,0 0 0,1-1 0,0 0 0,1 0 0,-1 1 0,-1 1 0,0 0 0,-1 1 0,0 0 0,-1 3 0,0 0 0,-1 1 0,-1-1 5,7-9 1,-1-1 0,-2 2-6,-3 6 0,-1 2 0,-2 0-197,9-13 1,-4 2 196,-8 10 0,-3 2 0,-6 4 0,-3 2 0,4-14 1276,-13 10-1276,-3 10 2003,-7 6-2003,-7 9 1513,-3 2-1513,-6 13 796,-1 2-796,1 15 0,-23 14 0,2-6 0,9-11 0,-1-1 0</inkml:trace>
  <inkml:trace contextRef="#ctx0" brushRef="#br0" timeOffset="283976">17330 3862 5734,'-2'-11'0,"12"-4"0,23-6 0,11-1 0,2-1 0,5 0-1192,-2 0 0,4-2 0,1 2 1192,1 0 0,0 0 0,1 2 0,-1 1 0,1 1 0,0-1 0,-1 0 0,1-1 0,-2 2 278,-6 3 1,-2 3 0,2-1-279,11-3 0,2-1 0,-7 4 0,-7 2 0,-4 4 0,16 0 0,-11 12 0,-32 28 0,-13 20 0,-6 8 0,0-9 0,-3 3-184,1-4 0,0 4 0,-1-2 184,-3 13 0,1-1 0,3-2 0,1 1 0,-1 1 0,3 0 0,4-6 0,3-1-266,-1-2 0,1-2 266,3-8 0,1-1 0,-1-7 0,0-2 0,9 26 1537,-8-19-1537,-2-6 151,-7-16-151,-22-18 0,-13-14 0,5-1 0,-6-5 0,-2-3 0,-3-3 0,1 0 89,-7-6 1,0-3-90,4 4 0,-3-3 0,1-2 0,1-5 0,1-2 0,1 1 0,8 9 0,1 1 0,-1-2 0,-6-7 0,-2-3 0,5 4 0,2 3 0,4 2 0,1 2 0,3 1 0,-16-12 686,10 2-686,9 13 0,8 7 0,7 5 0,1 13 0,8 13 317,0 15 1,0 11 0,0 4 0</inkml:trace>
  <inkml:trace contextRef="#ctx0" brushRef="#br0" timeOffset="306241">10401 3614 5734,'24'57'0,"-1"0"0,0 1 0,-10-12 0,0 8 0,0 7 0,1 5 0,-1 3 0,0 2 0,0 0 0,-1-1 0,0-4 0,-1-4 0,-2-7-928,2 6 0,-3-8 0,0-3 0,-1 0 0,1 5 1,2 9 927,-3-11 0,2 5 0,0 6 0,1 3 0,-1 3 0,2 2 0,-1 2 0,0-1 0,0 0 0,0-2 0,-1-3 0,0-3 0,-1-5 0,-1-6 0,2 17 0,-1-10 0,-2-4 0,1 0 0,0 5 0,2 10 0,-2-20 0,0 3 0,1 5 0,0 4 0,1 2 0,0 2 0,0 2 0,1 1 0,-1 0 0,1-1 0,-1 0 0,0-2 0,0-2 0,0-3 0,-1-4 0,0-4-21,2 15 0,-1-6 0,0-5 0,0-2 0,-1 0 0,1 4 0,1 4 1,1 7 20,-3-19 0,1 3 0,0 4 0,0 2 0,0 2 0,1 3 0,0 1 0,0 1 0,1 1 0,0 1 0,-1 0 0,1 0 0,0-1 0,0 0 0,0-2 0,-1-1 0,1-3 0,-1-2 0,0-2 0,2 7 0,0-2 0,0-1 0,0-2 0,0-1 0,0-1 0,0 0 0,0-1 0,0 0 0,0 0 0,0 0 0,-1 1 0,1 1 0,-1 0 0,0-1 0,-1 0 0,0-1 0,0 1 0,1-1 0,-1 1 0,0 1 0,1 0 0,0 0 0,1 2 0,1 1 0,0 0 0,0-4 0,1 3 0,0 1 0,2 3 0,-1 0 0,2 2 0,-1-1 0,1 1 0,0-1 0,-1 0 0,1-2 0,-1-2 0,-1-1 0,0-3 0,-1-3 0,-1-4 0,-1-3 0,4 17 0,-2-9 0,-1-4 0,-1-2 0,0 0 0,2 3 0,1 6 0,-1-4 0,2 4 0,2 4 0,0 2 0,0 2 0,0-1 0,1-1 0,-2-2 0,0-5 0,-2-4 0,-1-7 0,4 19 0,-1-10 0,-2-5 0,1 3 0,-1-1 0,-1-1 0,0 0 0,2 0 0,-1-5 0,2 1 0,0-2 0,-2 0 0,0 10 0,-1-1 0,1-1 0,3-3 0,2-1 0,-3-2 0,-5-6 0,-1 0 0,1-2 0,8 15 0,0-2 0,-7-9 0,0-3 0,3-4 0,-1-1 0,4 19 0,12-6 0,-20-15 173,11-9-173,-5-3 2317,1-17-2317,-1-3 2101,-10-32-2101,-14-2 0,-1-16 0,-1-5 0,-3 12 0,-2-2-224,4 0 0,-1-4 1,-1 0-1,-1 2 1,-1 1-1,1-2 1,-1-3-1,0 0 1,-1 0-1</inkml:trace>
  <inkml:trace contextRef="#ctx0" brushRef="#br0" timeOffset="306896">12220 3252 5734,'8'51'0,"0"-1"0,0 1 0,0 0 0,-1 12 0,-1 0 0,1 5-1133,0-9 1,1 3 0,0 4 0,0 2 0,-1 4 1132,-2-18 0,0 3 0,0 2 0,-1 2 0,0 0 0,1 1 0,-1-1 0,0-1 0,1-2-11,0 8 1,0-3-1,1-1 1,-1 0-1,0 1 1,0 2 0,1 3 10,-2-7 0,1 1 0,0 2 0,-1 1 0,1 1 0,0 1 0,0 0 0,-1 0 0,1 1 0,0-1 0,0-4 0,0 2 0,0 0 0,0 1 0,0 0 0,0-1 0,0 1 0,1-2 0,-1 0 0,0-2 0,0-1 0,0 2 0,0-2 0,0-1 0,0-1 0,0-1 0,0 1 0,0 0 0,0 2 0,0 2 0,1-2 0,-1 3 0,1 1 0,0 1 0,0 1 0,0 0 0,0-1 0,0-1 0,0-1 0,0-3 0,0-2 0,0 4 0,0-2 0,0-3 0,0-1 0,0 0 0,0-1 0,1 0 0,-1 1 0,2 8 0,0-3 0,-1 0 0,1 1 0,1 1 0,-1 4 0,1 3 0,-2-16 0,1 3 0,-1 2 0,1 3 0,0 1 0,1 1 0,-1 0 0,0 0 0,1-1 0,-1 0 0,0-3 0,0-2 0,-1-4 0,2 12 0,0-5 0,-1-2 0,1-2 0,-1 0 0,1 2 0,0 3 0,0 4 0,-1-11 0,0 3 0,0 3 0,0 2 0,1 3 0,0 0 0,0 1 0,0-1 0,-1-1 0,1-2 0,-1-2 0,0-3 0,0-3 0,-1-6 0,3 18 0,-1-7 0,-1-4 0,0-2 0,1 0 0,0 4 0,0-1 0,0 3 0,1 0 0,-1 1 0,1-2 0,-1-3 0,-1-4 0,3 13 0,0-6 0,-1-2 0,1 0 0,-1-6 0,1-1 0,-1-1 0,-1-1 0,0 10 0,-1-1 0,1 0 0,4 3 0,1-1 0,-3-4 0,-4 2 0,-1-3 0,10 2 0,-2-6 0,-12-10 0,5-25 1652,-7-22-1652,-7-29 0,-3-13 0,2 11 0,0-2 146,-1 0 1,1-1 0,3-11 0,1-1 0,0 0 0,1 0 0</inkml:trace>
  <inkml:trace contextRef="#ctx0" brushRef="#br0" timeOffset="309213">7226 6187 5734,'-16'0'0,"7"5"0,53 0 0,-8-7 0,7-4-1489,8 0 0,8-3 1,2-2 1488,-8-2 0,2-2 0,2-2 0,2 0-254,-1 0 0,1-1 1,3 0-1,0-2 1,2 0 253,-5 0 0,0 0 0,2-2 0,0 0 0,1 0 0,1-1 0,-9 4 0,0 0 0,1-1 0,1 0 0,0 0 0,1-1 0,-1 0 0,1 1 0,2-3 0,1 1 0,0-1 0,0 1 0,0-1 0,1-1 0,0 1 0,1 0 0,-3 1 0,1 0 0,0-1 0,0 1 0,1-1 0,0 0 0,0 1 0,0 0 0,0 0 0,1 0 0,0 0 0,1 1 0,-1-1 0,1 1 0,0 0 0,0-1 0,0 1 0,0 0 0,-4 2 0,-1-1 0,1 1 0,0 0 0,0 0 0,0-1 0,0 1 0,0 1 0,0-1 0,-1 0 0,0 1 0,1 0 0,-1 1 0,0-1 0,1 0 0,-1 1 0,0 0 0,0-1 0,-1 1 0,1 0 0,4-2 0,0 0 0,0 1 0,0-1 0,0 0 0,0 1 0,-1 0 0,0 0 0,0 0 0,-3 1 0,1 1 0,-1-1 0,0 1 0,0 0 0,0 0 0,-1 0 0,0 0 0,0 0 0,3-1 0,0 0 0,-1 0 0,1 1 0,-2-1 0,1 0 0,-1 1 0,0 0 0,5-1 0,-1 1 0,0-1 0,0 1 0,-1 0 0,-1 0 0,0 1 0,4-2 0,-1 0 0,0 1 0,-1-1 0,-1 1 0,-1 0 0,5-2 0,-1 0 0,-1 0 0,-1 1 0,-2 1 0,7-2 0,-2 0 0,-2 2 0,-3 0 0,7-2 0,-3 1 0,-3 0 0,-10 3 0,-2 0 0,-2 2 0,8 1 0,-4 0 0,-4-4 0,-4 1 0,18 6 2148,-13-5-2148,-32 8 2052,-9-1-2052,-21-27 0,3 3 0,-4 2 0,-1-4 247,2 0 1,2-2-248,-4-9 0,-1-3-524,-3-13 0,-1-5 524,7 19 0,0-2 0,0-2 0,-2-5 0,0-2 0,-2-4 0,5 11 0,-2-3 0,1-2 0,-1 1 0,1 2 0,-2-2 0,1 2 0,-1 1 0,0-3-387,1 1 1,-2-2-1,1-1 1,-1 2-1,1 3 387,-3-10 0,1 4 0,-3-4 0,0 9 0,-3-4 0,-1-1 0,1 1 0,2 6 0,0-4 0,2 4 0,-2-2 0,-3-2 0,-3-4 0,0 3 0,0 11-158,-4 10 0,0 9 158,0 3 0,-4 6 0,-13 10 0,-7 9 0,8 6 0,-6 6 0,-2 3 0,1-1-350,2 1 1,0 0-1,0 1 1,-5 3 349,6-3 0,-3 2 0,-3 2 0,0-1 0,0 1 0,1-1 0,3 0 0,1-1 0,-1 0 0,1 0 0,-1 1 0,-1 0 0,3-1 0,0 0 0,-1 0 0,0 1 0,-1 1 0,-1-1 0,1 0 0,-5 3 0,0-1 0,-1 0 0,0 1 0,-1 0 0,0 1 0,0 0 0,5-2 0,0 0 0,-1 1 0,0 0 0,0 0 0,0 0 0,-1 0 0,0 1 0,5-3 0,-1 0 0,0 1 0,-1-1 0,1 1 0,-1 0 0,0 0 0,1 0 0,0 0 0,-1 1 0,1 0 0,-1 0 0,1 0 0,-1 0 0,1 0 0,-1 0 0,1 0 0,-1-1 0,0 1 0,0-1 0,0 0 0,0 0 0,0 0 0,0-1 0,0 1 0,0 0 0,1-1 0,-5 3 0,0 0 0,1 0 0,0-1 0,0 1 0,1-1 0,-1 0 0,0 0 0,1-2 0,0 1 0,0-1 0,-1 0 0,1 0 0,1-1 0,0 0 0,0 0 0,-3 1 0,1-1 0,1 0 0,0 0 0,-1 0 0,-1 0 0,-1 0 0,0 1 0,-1 0 0,-3 0 0,1 1 0,0 0 0,1-2 0,3 0 0,2-1 0,1-1 0,3-2 0,2 0 0,0-1 0,1 1 0,-3 1 0,-5 2 0,-3 1 0,0 0 0,1 0 0,5-2 0,5-1 0,-8 2 0,8-2 0,2 0 0,-13 4 0,6-1 0,12-3 0,3 0 97,2-4 1,5-1-98,-4 7 2328,-2-7-2328,30-6 2343,2-3-2343,7 4 763,0 0-763,0 1 105,0 4-105,7 5 0,2 16 0,15 16-420,-11-18 1,0 4 419,3 9 0,1 4-805,-1 11 1,1 4 804,-4-15 0,1 1 0,-1 1-523,-1 7 0,-1 1 0,1 0 523,3 0 0,2 0 0,-1 4 0,-2-3 0,0 4 0,0 1 0,1-3 0,0-5 0,0-1 0,1-1 0,-1 0 0,-2 0 0,0-1 0,-1 0 0,1-4 0,3 2 0,0-2 0,-2-5-100,-1-1 0,0-6 100,12 10 537,-1-6-537,-14-71 0,-3-37 0,-7 28 0,0-3 0,0-6 0,0 2 0,0 1 0,7 11 0,2 11 0</inkml:trace>
  <inkml:trace contextRef="#ctx0" brushRef="#br0" timeOffset="310193">8152 7024 5734,'0'-31'0,"8"9"0,1-2 0,15 27 0,-6 3 0,14 35-479,-16-12 1,1 4 478,0 9 0,0 4-544,8 9 1,-2 4 543,-10-16 0,-2 2 0,0 1-427,3 2 1,0 1 0,-1 0 426,-2 0 0,0 1 0,0 1 0,2 10 0,1 3 0,-1-3 0,-1-5 0,-1-2 0,1-1 0,-1-3 0,0-2 0,0-3-117,4 10 0,1-8 117,10-4 0,7-12 0,22-21 0,-19-15 0,4-5-379,15-8 0,5-5 379,-8 0 0,3-3 0,2-2-332,-6 1 1,2-1 0,1-1-1,3-1 332,-4 3 0,2-1 0,2 0 0,1-1 0,0 0-16,-5 1 1,2 0-1,0-1 1,1 0-1,0 1 1,2 0 15,-6 3 0,1 1 0,1 0 0,1 0 0,0 0 0,0 1 0,1-1 0,3-1 0,0 1 0,1-1 0,0 1 0,1-1 0,0 2 0,0-1 0,-7 4 0,1 0 0,-1 0 0,2 0 0,-1 1 0,0 0 0,1 0 0,0 1 0,0 0 0,1 1 0,0-1 0,0 1 0,0 1 0,0-1 0,0 1 0,0 0 0,7-3 0,0 1 0,1 0 0,-1 0 0,-1 1 0,1 0 0,-1 1 0,-3 1 0,0 0 0,-1 0 0,0 1 0,0 1 0,0-1 0,0 1 0,-2 0 0,0 1 0,0 0 0,0 0 0,-1 0 0,0 1 0,-1 0 0,6 0 0,-1 0 0,-1 1 0,1 0 0,-2 0 0,0 0 0,8-1 0,0-1 0,-2 1 0,0 0 0,0 1 0,-4 2 0,0 0 0,0 1 0,-2 0 0,0-1 0,6-2 0,-1 0 0,-1 0 0,-1 0 0,-4 2 0,-1 0 0,-1 1 0,-1-1 0,6-1 0,-2 0 0,-2 1 0,-5 0 0,-1 2 0,-4-1 0,6-1 0,-3 1 0,1 0 0,-4-1 0,7-3 296,-5-9-296,-31 4 0,-17-41 0,-17 4 700,4 5 0,0-4-700,1 5 0,-1 0 904,-7-11 1,1-2-905,9 16 0,2-1 0,-2-1-496,-5-4 0,-2-2 0,2-1 496,2-3 0,3-1 0,-2-1 0,-4-2 0,-1-1 0,2 1 0,3-1 0,1 0 0,-1 1 0,-1 4 0,0 0 0,-1 2-291,1 3 1,-1 0 0,0 3 290,-4-13 0,-6 3 0,-2 16 0,-4 0 0,0 5 0,-5 0 0,-4 5-30,2 8 1,-4 2-1,0 5 30,-13 8 0,-1 8 0,-9 4 0,-4 4-158,17 1 1,-1 3-1,-1 1 158,-6 3 0,-2 3 0,-1 1 0,12-2 0,0 0 0,-4 3 0,-7 3 0,15-5 0,-6 2 0,-3 2 0,-3 1 0,-3 1 0,0 1 0,0 0 0,1 0 0,3-2 0,4-1-84,-7 3 1,4-1-1,2-1 1,1 0-1,-2 1 1,-2 1 0,-5 1 83,12-4 0,-3 0 0,-1 1 0,-2 1 0,-1 0 0,-2 1 0,1 0 0,-1 0 0,0-1 0,1 1 0,1-1 0,1-1 0,-2 1 0,0 0 0,0 0 0,1 0 0,-1-1 0,1 1 0,1-1 0,0 0 0,0-1 0,2 0 0,1 0 0,-9 3 0,2 0 0,2-2 0,1 0 0,0 1 0,-1-1 0,-2 1 0,-2 0 0,8-3 0,-3 0 0,0 1 0,-2 0 0,-1 0 0,1 0 0,0 0 0,1 0 0,1-2 0,2 0 0,3-1 0,-9 3 0,2-1 0,2-1 0,1 0 0,1-2 0,0 1 0,0 0 0,-9 2 0,2-1 0,-1-1 0,0 1 0,0-1 0,-3 1 0,10-3 0,-1 1 0,-2-1 0,0 1 0,0-1 0,1 0 0,2-1 0,3 0 0,-13 2 0,3 0 0,3-2 0,-1 1 0,-2 0 0,5-1 0,-2 1 0,-2 1 0,3-1 0,2-1 0,6-3 0,-12 3 0,7-3 0,2 1 0,8-1 0,2 1 0,2-1 0,-9 3 0,3-1 0,9-2 0,4 1 0,-14 11 0,16 0 0,16-8 1327,10 7-1327,7-12 2890,0 7-2890,0-7 1517,0 3-1517,7 0 0,10 10 0,1 3 0,6 12 0,0-3 0,9 13 0,-12-24 0,0 1 0</inkml:trace>
  <inkml:trace contextRef="#ctx0" brushRef="#br0" timeOffset="311110">8450 8978 5734,'0'-21'0,"0"23"0,7 11 0,5 33 0,0 13 0,2-4 0,0 4-907,-3 1 0,0 4 0,0 0 907,0-4 0,-1-2 0,0 1 0,-1 4 0,0 1 0,-1 0 0,1-3 0,-1 0 0,1 0 0,-1-3 0,0 0 0,0 1-696,0 5 0,0 0 1,-1-5 695,-1 3 0,-1-4 0,6 4 0,1-7 0,4-9 0,39-56 0,-24-5 0,1-6-309,3-7 0,3-6 1,1-2 308,0-3 0,0-1 0,8-5 0,-6 10 0,7-4 0,3-2 0,2 1 0,0 0 0,-2 2 0,4-1 0,-2 2 0,1 1 0,1-1 0,4-1 0,-12 8 0,3-2 0,1-1 0,2 0 0,0 1 0,0 0 0,0 3 0,-1 1 0,8-3 0,1 3 0,-2 2 0,1 1 0,1 0 0,-1 0 0,-7 4 0,0 0 0,0 1 0,1 0 0,0 0 0,0 1 0,0 0 0,3 0 0,1 1 0,-1 0 0,2 0 0,-1 1 0,0 0 0,0 0 0,-2 1 0,0 1 0,0 0 0,-1 0 0,1 0 0,0 1 0,0 1 0,8-2 0,0 0 0,-1 1 0,1 1 0,2 0 0,1 0 0,-10 3 0,2 0 0,2 1 0,0 0 0,0 0 0,0 1 0,-3 0 0,-2 0 0,3 0 0,-2 0 0,-2 0 0,-1 1 0,2 1 0,1-1 0,6 1 0,3-1 0,0 1 0,0 1 0,-1 0 0,-4 0 0,1 0 0,-2 1 0,-2 0 0,-2 1 0,-3-1 0,14 0 0,-5 1 0,2-1 0,-12 0 0,3 1 0,-3-1 0,-5 0 0,9-3 0,-8-1 0,-12-1 0,-4-3 0,25-14 0,-24-10 0,-25-1 0,-6-4 0,-2 5 0,-2-2 537,-12-21 1,-4-3-538,2 5 0,-2 0 185,2 15 1,-1-1 0,0-2-186,0-2 0,1-1 0,-1-1 0,1-2 0,-1-1 0,1 0 0,-1 1 0,1 0 0,-1-3 0,1 1 0,0-2 0,-1 0 0,2 3 0,-1 0 0,1 4 0,0-3 0,-4-10 0,0-3 0,2 7 0,0 6 0,1 3 419,-7-9 0,-2 4-419,0 17 0,-2 3 0,-3-7 0,-6 6 0,-6 18 0,-4 6 0,-3 1 0,-3 3-400,8 5 0,-3 4 0,-2 0 400,-4 1 0,-2 1 0,-2 2-242,9-1 0,-1 2 0,-1 0 0,-1 1 242,-6 1 0,-1 1 0,0 1 0,-1 1-76,-3 1 1,0 1-1,0 1 1,-2 1 75,9-2 0,0 1 0,-1 1 0,-1 0 0,1 0 0,-3 2 0,0 0 0,-1 1 0,1 0 0,-2 1 0,8-2 0,0 0 0,-1 1 0,0 0 0,0 0 0,-1 0 0,-2 1 0,-1-1 0,0 1 0,-1 0 0,1 0 0,1 1 0,-1 0 0,1 1 0,1 0 0,-1 1 0,0-1 0,0 1 0,-1-2 0,0 1 0,0-1 0,0 1 0,1-1 0,0 1 0,5-1 0,0 1 0,0 0 0,1-1 0,0 1 0,1-2 0,-9 4 0,1-1 0,0 0 0,1-1 0,0 1 0,5-2 0,0 0 0,1 0 0,0-1 0,2 0 0,-7 2 0,2-1 0,0 0 0,1-1 0,3-2 0,0 0 0,1-2 0,1 1 0,-4 1 0,2 0 0,2-1 0,-16 3 0,5-1 0,8 3 0,4-1 0,15-8 0,4 1 1962,-13 19-1962,27-4 0,14-2 1947,7 7-1947,2-4 0,8 5 0,-1 0 0</inkml:trace>
  <inkml:trace contextRef="#ctx0" brushRef="#br0" timeOffset="312065">9045 10890 5734,'-16'15'0,"7"10"0,1 12 0,8 23-646,0-19 0,0 6 646,3 0 0,0 8 0,2 3 0,-1-2-946,2 9 1,0-1-1,0 4 946,-1-12 0,0 4 0,0 2 0,0-1 0,1-4 0,2 2 0,0-4 0,0 0 0,-1 0 0,-1 2 0,-3 0 0,1 0 0,2-1-147,1-5 1,1 0 0,1 0 0,-2-1 146,0 13 0,-2-1 0,1-1 0,2-6 0,0-2 0,0-2 0,1 14 0,-1-4-167,0-8 0,0-4 167,0-11 0,1-4 0,7 18 362,16-21-362,3-30 0,-2-13 0,5-7 349,10-12 1,3-6-350,-4 5 0,3-3 0,2-1-200,-6 5 1,1 0 0,1 0 0,2-1 199,-4 2 0,1 1 0,1-2 0,1 1 0,0 0-190,4 0 0,1-1 0,1 1 0,1 0 0,0 0 190,-7 4 0,-1 0 0,2 0 0,0 0 0,3 1 0,4-1 0,-6 4 0,2 0 0,3 0 0,1 0 0,2 0 0,1 0 0,-1 0 0,1 1 0,-1 1 0,2-1 0,1 0 0,0 1 0,1-1 0,-1 2 0,1-1 0,0 1 0,1 0 0,-1-1 0,0 1 0,1 0 0,1 0 0,0 1 0,-1-1 0,0 1 0,0 0 0,-1 1 0,0 0 0,2 0 0,0 0 0,0 1 0,0 0 0,-2 0 0,-1 2 0,-2 0 0,-4 1 0,10 0 0,-3 1 0,-3 1 0,-2 1 0,0-1 0,9-2 0,-3 0 0,0 0 0,-2 1 0,-5 3 0,-2 0 0,0 0 0,1 0 0,5-2 0,1-1 0,-1 1 0,-4 0 0,-3 0 0,-4 0 0,2 0 0,7 0 0,1 0 0,-7-3 0,0-9 0,-8-2 0,-16 4 0,-3-3 0,4-10 0,-7-3 0,-16 2 0,-5-3 0,3-6 0,-2-3 230,-5-7 1,-4-6-231,0 10 0,-2-6 0,-1-1 0,1 2 58,1-7 0,0 2 0,-1-3-58,-3 0 0,-1-4 0,-1 0 0,3 4 0,3 0 0,2 3 0,-1 1 0,-2-3 0,-1 0 0,2 1 0,3 5 0,2 0 0,-1 1 148,-2 1 0,0 1 0,0 1-148,0 5 0,-1 2 0,0 1 0,-2-19 0,-2 3 0,-5 10 0,-1 1 3,4 7 1,-2 2-4,-8 5 0,-4 3 0,2 7 0,-3 3 0,-11 4 0,-5 5 0,-5 8 0,-3 4-543,-10 4 0,-3 6 543,11 3 0,-1 4 0,-3 1 0,-5 0 0,-1 2 0,-3 3 0,10 0 0,-1 2 0,-2 1 0,0 1 0,7-5 0,0 0 0,-1 1 0,-1 0 0,0 2 0,-3 2 0,-1 2 0,0 0 0,0 0 0,-1 1 0,7-5 0,0 1 0,0 0 0,-1 0 0,0 1 0,1-1 0,-1 2 0,1-1 0,-1 1 0,0 0 0,1 0 0,-1 0 0,-2 1 0,0-1 0,0 1 0,0-1 0,0 1 0,1-1 0,1 0 0,0 0 0,0 0 0,1 0 0,-1 0 0,1-1 0,-1 0 0,1 1 0,-1-1 0,1 0 0,0-1 0,0 0 0,-9 4 0,1-1 0,0 0 0,1 0 0,1-1 0,3-1 0,2 1 0,0-2 0,0 1 0,0-1 0,3-2 0,0 0 0,0 0 0,2-1 0,0 1 0,-4 2 0,2 0 0,1 0 0,0-2 0,-13 6 0,2-2 0,2 0 0,11-4 0,3-1 0,1 0 0,-15 4 0,2-1 0,5 1 0,5-1 0,13-10 0,3-1 0,-25 10 978,31-20-978,22-4 0,-3 5 0,12 1 0</inkml:trace>
  <inkml:trace contextRef="#ctx0" brushRef="#br0" timeOffset="337102">10368 3789 5734,'17'-16'0,"-1"6"0,1 5 0,0 14 0,6 12 0,3 20-542,-6-9 0,1 3 542,0 9 0,0 5-484,-7-8 1,0 2-1,0 2 484,3 9 0,-1 2 0,-1 4-594,-5-8 0,-2 3 1,0 1-1,1 2 594,0-4 0,1 0 0,0 3 0,-1 0 0,1 0-165,-2 6 0,1-1 0,-1 2 0,0 3 1,1 5 164,-2-17 0,1 4 0,0 3 0,0 2 0,0 0 0,1 1 0,-1-1 0,0-2 0,-1-2 0,2 7 0,-1-3 0,-1 0 0,1-2 0,0 2 0,-1 1 0,2 3 0,-3-11 0,1 2 0,0 1 0,0 1 0,0 1 0,1 0 0,-1 0 0,0 1 0,1-1 0,-1 0 0,1 1 0,0 0 0,0 1 0,0 0 0,0 1 0,0-2 0,0 0 0,0 0 0,0-3 0,-1 0 0,1 3 0,-1-3 0,0 0 0,0-2 0,-1 0 0,1 1 0,1 2 0,-1 1 0,0-4 0,1 1 0,0 2 0,0 0 0,0 1 0,1 0 0,-1 0 0,0-1 0,0 0 0,-1 0 0,1 3 0,-1 1 0,1 0 0,-1-1 0,0 1 0,0-2 0,0-1 0,0-1 0,-1-2 0,2 3 0,0-2 0,-1-2 0,1-1 0,-1 1 0,1 0 0,0 4 0,0 1 0,0 2 0,0 3 0,0 0 0,1-1 0,-1-1 0,0-3 0,-1-3 0,2 9 0,-1-4 0,0-2 0,1-1 0,-1 0 0,2 0 0,-1-1 0,1 1 0,0-2 0,-1 0 0,0-4 0,-1-1 0,0 0 0,0-1 0,1 0 0,3 10 0,0-2 0,1 1 0,0 1 0,-1-6 0,1 2 0,1 0 0,-1-2 0,-1-3 0,0-2 0,-1-4 0,0 0 0,1 0 0,2 5 0,0 1 0,0-1 0,-1-4 0,-1-3 0,-1-4 0,-1-4 0,4 0 0,-2-3 251,-3 5 0,-1-4-251,6-6 2480,-12-19-2480,6-18 0,-8-30 0,-4 5 0,0-4 136,0-8 1,-1-4-1,-3-13 1,-1-3-1,1-2 1,0-1-1</inkml:trace>
  <inkml:trace contextRef="#ctx0" brushRef="#br0" timeOffset="337742">11923 2601 5734,'11'50'0,"0"0"0,0 0 0,0 9 0,0 3 0,0 9 0,-4-16 0,0 8 0,0 4 0,0 2 0,0 2 0,-1-1 0,1-3-809,-2-7 0,1-2 1,-1-1-1,0 1 1,0 2-1,0 4 0,0 5 809,-1-15 0,0 5 0,0 2 0,0 4 0,0 1 0,0 2 0,0 1 0,0 0 0,0 0 0,0 0 0,0-2 0,0-2 0,0-2 0,0-2-8,0 4 1,0-2 0,0-2-1,1-1 1,-1-2 0,0 1-1,0 0 1,0 2 0,1 1 0,-1 3 7,0-4 0,-1 1 0,1 3 0,-1 1 0,1 1 0,0 0 0,-1 1 0,1-1 0,0-1 0,0 0 0,0-1 0,0-3 0,0-1 0,2 3 0,-1-2 0,0 0 0,1-2 0,-1-1 0,1-1 0,0 1 0,0-1 0,0 1 0,0 0 0,1 7 0,0 0 0,0 0 0,0 0 0,0-1 0,1 1 0,-1-1 0,1 0 0,1 0 0,-1-1 0,1 0 0,-1-1 0,1 1 0,1-1 0,-1 0 0,1 0 0,-1 0 0,1-1 0,0-2 0,0 1 0,0-1 0,0 0 0,0 0 0,0-1 0,1 0 0,-1 0 0,1 0 0,1 6 0,0-1 0,0 0 0,1-1 0,-1 0 0,1 0 0,0 0 0,-1-1 0,0-3 0,1-1 0,-1 0 0,0 0 0,1 0 0,-1-1 0,1 0 0,0-1 0,0 7 0,1-1 0,0-1 0,1 1 0,-1-2 0,0 0 0,1 0 0,1 3 0,0-1 0,0-2 0,0 2 0,1 0 0,1 2 0,-2-8 0,1 2 0,0 2 0,1 0 0,0 0 0,-1-1 0,0-2 0,-1-3 0,4 13 0,-2-4 0,0-2 0,0 1 0,2 2 0,-1-2 0,1 3 0,1 0 0,0 0 0,-2-3 0,-2-6 0,0 1 0,-3-6 0,0-1 0,0-1 0,5 11 0,1-1 0,-2-2 0,-3-9 0,-1-1 0,-1-2 0,4 11 0,-1-4 0,-3-12 0,-2-3 0,6 5 0,-8-27 0,-13-43 0,-7-20 0,2 2 0,-2-5 0,-3-5 0,-3-5 0,0 0 0,3-1 0,0 0 0,0 0 0,2 11 0,-1 0 0,1 0 0,-1 0 0</inkml:trace>
  <inkml:trace contextRef="#ctx0" brushRef="#br0" timeOffset="338467">7111 4451 5734,'57'-34'0,"0"0"0,-7 7 0,4 1 0,3-1 0,-1 3 0,2-1 0,4 1 0,1-1-944,-12 5 1,1 0-1,2-1 1,1 0 0,1 0-1,1-1 944,1 0 0,2-1 0,0-1 0,2 1 0,0-1 0,1 0 0,0 0-10,-3 1 1,0 0 0,0 0 0,2-1 0,-1 1 0,1-1 0,1 0 0,0 0 9,-8 4 0,0-1 0,0 0 0,1-1 0,1 1 0,-1 0 0,1-1 0,0 1 0,0-1 0,0 1 0,2-1 0,0 0 0,1 0 0,-1 0 0,1 1 0,0-1 0,0 0 0,0 0 0,0 0 0,0 1 0,2-1 0,0 0 0,0 0 0,0 0 0,0 0 0,1 0 0,-1 1 0,0-1 0,0 1 0,0 0 0,0 0 0,0 0 0,-1 1 0,1-1 0,-1 1 0,1 0 0,-1 0 0,0 0 0,0 0 0,0 1 0,-1-1 0,-1 1 0,0 1 0,0-1 0,0 0 0,0 0 0,0 1 0,-1 0 0,0 0 0,0 0 0,3-1 0,0 0 0,-1 0 0,0 0 0,0 1 0,0 0 0,-1 0 0,0 0 0,-1 0 0,5-1 0,0 1 0,0-1 0,-1 1 0,0 0 0,-1 0 0,0 1 0,-1 0 0,2-1 0,-1 0 0,-2 1 0,1 1 0,0-1 0,0 0 0,2 0 0,-2 1 0,1-1 0,2 0 0,-1 0 0,0 1 0,-1 0 0,-3 0 0,-3 1 0,8-2 0,-4 1 0,-1 0 0,-1 1 0,1-1 0,8-1 0,2-1 0,0 0 0,-5 2 0,-8 1 0,12-4 0,-9 2 0,-7 4 0,-5 1 0,-11 4 0,-3 0 0,17-7 501,-8 9 0,-45 2 1,-9 4-1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49:34.316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7458 2601 5734,'16'-11'0,"8"-8"0,9 2 0,2-18 0,6 12 0,-8-7 0,0 5 0,-7 12 0,-2 9 0,-15 20 0,-2 20 0,-7 15-271,0-18 1,0 2 270,0 5 0,0 3 0,-3 1 0,-1 5 0,1-1 0,0 3 0,0-1-536,-2 8 1,0 0 535,2-9 0,1 3 0,0-4 0,2 3 0,0-4 0,0-2 0,0-2 0,0-3 0,0-2 0,0 29-87,0-15 87,0-6 0,0-5 0,7-18 0,3-5 0</inkml:trace>
  <inkml:trace contextRef="#ctx0" brushRef="#br0" timeOffset="452">6846 5205 5734,'50'-20'0,"14"3"0,-3 7-432,-25 10 0,1 5 432,-3 3 0,-2 4 0,-1 7 0,-3 4 0,-1 6 0,-4 8 0,-11 8 0,-5 7 0,-1-1-225,1-7 0,-1-2 1,-4 6 224,-5 11 0,-5 8 0,-2 0 0,2-5-390,1-8 1,0-4 0,-1 2 389,-7 13 0,-2 2 0,1-5 0,-1-1 0,1-4 0,2-7 0,2-1-151,2-5 0,4-1 151,3-8 0,6-2 154,9 0 0,7-5-154,18 0 0,-4-15 0,5-7 20,-1-9 0,2-4-20,9-7 0,3-2 144,9 0 1,3-2-145,-21 3 0,0-3 0,1 1 0,3 1 0,1 0 0,-1 1 0,18-6 0,-3-1 0,-5-1 0,-3 1-34,-7 8 1,-2 1 33,-10-1 0,-2 3 0,17 0 4,-16 16 1,-31 16-1,-13 11 1</inkml:trace>
  <inkml:trace contextRef="#ctx0" brushRef="#br0" timeOffset="890">7127 8636 5734,'-26'22'0,"3"-7"0,13-15 0,10-15 0,24-7 0,11-13 0,-7 16 0,1 1-209,0-1 0,1 1 209,3 2 0,0 1 0,1 5 0,-2 4 0,20 6 92,3 16-92,-28 20 0,5 11 0,-23 15-248,-4-28 1,-3 0 247,-4 2 0,-3 0 0,1-2 0,-1 0 0,-12 28 0,8-10 0,2-16 300,21 3-300,12-20 0,24 14 0,8-11-341,-21-7 0,0 1 341,1 3 0,-1 2 0,1-1 0,0 3 0,-4 3 0,-2 4 0,-2 0 0,-3 2 81,-8-1 1,-3 1-82,-2 3 0,-5 1 0,-6 0 0,-6 1 0,-3-1 0,-4 1-948,-5 6 0,-3 0 948,-6-3 0,-2-1 0,-2 3 0,-3-1-277,-1-2 1,-2-1 276,5-2 0,-1 0 0,2 0 0,0 1 0,-1 1 0,1 1 0,-2 0 0,1 0 0</inkml:trace>
  <inkml:trace contextRef="#ctx0" brushRef="#br0" timeOffset="1239">7011 11737 5734,'-27'20'0,"-1"-1"0,-18 20 0,21-8 0,1 4-445,3-5 1,3 3 444,8 4 0,2 3 0,-1-1 0,1 0 0,2-1 0,5 2 0,13 11 0,5-2 0,-3-16 0,2-2 0,10 7 0,5-7 0,18-10 215,8-21-215,-13-12 0,-7-10 0,-4-4 0,-2-6 164,15-13-164,-29 30 0,-1 43 0,1 21 0,-12-7 0,-1 4-368,3 10 0,1 1 368,0 5 0,0 1-431,-2-18 1,0 0 0,1 1 430,2 0 0,2 2 0,0 1 0,-1-1 0,0 4 0,0-1 0,0-2 0,2 5 0,1-2 0,-1 2 0,0-3 0,0 0 0,0 0 0,0 0 0</inkml:trace>
  <inkml:trace contextRef="#ctx0" brushRef="#br0" timeOffset="1506">6615 14993 5734,'-10'-5'0,"18"-5"0,32-15 0,-5 6 0,8-2 0,-1 1 0,12-6 0,4-1-1887,-4 2 0,4-1 0,-3 2 1887,4 2 0,-1 2 0,-5 2 0,3 1 0,-5 2-13,2 5 1,-3 1 0,11-4 0,-4 3 0,0 10 0</inkml:trace>
  <inkml:trace contextRef="#ctx0" brushRef="#br0" timeOffset="1803">6945 14879 5734,'-49'0'0,"-1"5"0,15 0 0,11 6 0,17-1 0,22 5 0,3 1 0,30 0 0,3 4-280,-15-12 0,2 0 280,-1 0 0,1 4 0,11 15 0,-1 4 0,-10-7 0,-4 5-364,1 14 1,-6 4 363,-10-5 0,-6 4 0,-7 0 0,-4 4 0,-1-2 0,0 10 0,-2 0-336,-1-7 1,0 3 0,-3-5 335,-6 2 0,-2-3 0,0-1 0,0-1 0,0-4 0,0-1 0,1-7 0,0-1 0,-4 28 0,-1-9 0</inkml:trace>
  <inkml:trace contextRef="#ctx0" brushRef="#br0" timeOffset="2253">7342 16367 5734,'-49'20'0,"23"12"0,1 11 0,4 0 0,3 4 0,3 3-1063,-2 9 1,0 7 0,7-3 1062,9-17 0,5-1 0,0-1 0,0 4 0,0-1 0,5 3 0,3-3 0,4 2 0,1 0 0,0-3 0,1 0 0,0-2 0,3-1 0,6 7 0,3 0 0,1-7 0,6-6 0,0-8 0,-7-11 0,0-4 0,6-4 0,0-5 933,15-6-933,-17-14 0,-3-3 0,-2-8 512,1-14-512,-74 10 0,18 27 0,-27 14 0,-1 8 0,17 9 0,3-1 0,0-1 0</inkml:trace>
  <inkml:trace contextRef="#ctx0" brushRef="#br0" timeOffset="2874">20423 3355 5734,'0'-39'0,"0"0"0,4 3 0,6 0 0,14-7 0,7 5-593,-1 13 1,5 3 592,12-4 0,3 9 0,-5 17 0,0 9-364,1 4 1,0 6 363,1 9 0,-2 6 0,-2 5 0,-4 9 0,-10 6 0,-4 9 0,-5-2-454,-7-9 1,-4-2 0,-2 4 453,0 0 0,-2 4 0,-2 1 0,-5-4 0,-7 3 0,-6-2 0,-1 1 0,0 3 0,-1 0 0,-2 0 0,-4 0 0,-2 1 0,0-1-577,6-12 0,1 0 0,-1-1 0,0 1 577,-2-1 0,0 0 0,0-1 0,1 1 0,1 0 0,0-1 0,0 1 0,1-1 0,-7 14 0,1 0 0,-1 0 0</inkml:trace>
  <inkml:trace contextRef="#ctx0" brushRef="#br0" timeOffset="3050">20290 4781 5734,'-16'-47'0,"-1"0"0,4 5 0,0 2 0,4 5 0,2 3 0,0-20 0,21 11 0,14 21 0,7 4 0,3 5 0,5 5-861,20 3 1,4 6 860,-23 2 0,0 2 0,0 3 0,1 4 0,0 4 0,-1 0 0,3 2 0,0 0 0,-1-1 0</inkml:trace>
  <inkml:trace contextRef="#ctx0" brushRef="#br0" timeOffset="3553">20968 8357 5734,'-41'-8'0,"0"0"0,-1 6 0,1 3 0,-1 2 0,1 6-926,-9 21 0,3 7 926,10-6 0,2 3 0,-4 14 0,6 5 0,17-10 0,7 1 0,2 2 0,6 1 0,13 3 0,8-1 0,6 3 0,6-1-335,-4-16 0,2-2 1,4 3 334,6 1 0,5 3 0,1-1 0,-2-2-340,0 1 0,-1-2 0,2 2 340,0-1 0,3 3 0,-1-1 0,-5-2 0,8 8 0,-6-1 0,-1 4 0,-5 1 0,-13-9 0,-8 3-289,-15 19 0,-10 0 289,0-19 0,-6-3 0,-18 15 0,-7-6 0,6-23 0,-2-5 0,-6-2 0,-1-3 160,1-6 1,-1-4-161,4-3 0,1-6 0,2-6 0,4-7 0,-11-26 0,28-17 0,11-9 0,5 9 0,5-2-462,4 2 1,2-4 0,4 2 461,0 5 0,3 2 0,1 0 0,3 1 0,2 1 0,0-1 32,1-1 0,1-1 1,-1 0-33,-1 5 0,-1 1 0,0-2-37,-5 5 1,0-2-1,-2-1 1,-3 1 36,-2-9 0,-4 1 0,-1 0 0,-1 7 0,0 0 0,-8 4 0,-14-10 0,-11 13 0,-5 29 0,-4 9 0,-6 6 0,-3 6 0,-13 12 0,1 8 0,3 10 0,3 6-17,9-9 0,-1 3 0,3 3 0,6 5 1,3 3-1,0 1 0,-3 4 0,1 0 0,-1 0 1</inkml:trace>
  <inkml:trace contextRef="#ctx0" brushRef="#br0" timeOffset="3934">21382 12295 5734,'-13'43'0,"0"1"0,0-1 0,-4 3 0,-3 1 0,-1 0 0,-4 4 0,0-8-610,-5-8 1,-1-5 609,-5 7 0,-1-6 0,-22-10 0,-6-12 0,21-18 0,4-12 259,23-20-259,10-21 0,12 22 0,5-3-288,4-1 1,5-1 287,4-3 0,5 3 0,11 6 0,3 4 0,-4 7 0,1 5-245,6 7 1,0 11 244,-2 12 0,-3 10 0,-1 7 0,-3 11 0,-5 14 0,-4 13 0,-4-1-435,-5-10 1,-3 0-1,-2 3 435,-1 0 0,-1 4 0,-2 0 0,-2-2 0,-4 6 0,-4-3 0,-1 1 0,-2-1 0,-2-1 0,-1 1 0,-2 3 0,-2 0 0,-2-1 0,-1-2 0,-2-2 0,-4 4 0,4-12 0,-3 3 0,-1 0 0,0 0 0,0-3 0,0-1 0,-1-3 0,1 0 0,-2 2 0,-5 11 0,-1 4 0,-1-1 0,1-4 0,1-6 0,-1 1 0,0 0 0</inkml:trace>
  <inkml:trace contextRef="#ctx0" brushRef="#br0" timeOffset="4259">20985 16068 5734,'0'15'0,"0"5"0,0 11 0,0 15 0,0 12-1994,3-19 1,1 3 1993,-3 4 0,0 2 0,6 9 0,1 5 0,-7-15 0,-1 5 0,0 1 0,0-2 0,3 4 0,0-3 0,-1 4 0,-2-2 0,0 5 0,-1-2 0,2-3 0,1-3 0,1-3 0,-1-1 0,-1-2 0,-1 0 0,1-1 0,3 12 0,-1-3 391,-2-8 1,-2-3-392,1 20 0,8-25 0,1-13 0</inkml:trace>
  <inkml:trace contextRef="#ctx0" brushRef="#br0" timeOffset="4528">21679 15985 5734,'-7'26'0,"5"5"0,-2 4 0,1 6 0,9 12 0,2 0-665,-3-10 0,1 0 665,9 11 0,2-4 0,8 8 0,16-12 0,-6-15 0,5-15 0,-7-7 423,8-27-423,-21-28 0,-5-6 0,-25-13 0,-21 23 0,4 11 0,-28 6 0,10 13-13,-19 12 0,31 7 1,0 3-1,-5 3 1,1 0-1</inkml:trace>
  <inkml:trace contextRef="#ctx0" brushRef="#br0" timeOffset="5256">28641 3521 5734,'0'45'0,"0"7"0,0 10-516,3-26 1,1 1 515,1-1 0,0 1 0,2 4 0,2 0 0,-1-2 0,1 0 0,-1 0 0,0 0 0,4-3 0,0 0-11,1 7 1,0-1-1,5 11 1,-3 10 0</inkml:trace>
  <inkml:trace contextRef="#ctx0" brushRef="#br0" timeOffset="5434">29236 3448 5734,'17'-50'0,"0"0"0,-4 3 0,-1 2 0,0 12 0,0 3 0,5-16 0,-1 26 0,1 29 0,-1 28 0,-4-3 0,0 9-969,0 13 1,-1 10-1,-1-1 969,0-10 0,-1 0 0,0 4 0,-1 1 0,0 6 0,0 0 0,-1-4 0,-1 4 0,-1 0 0,1 0 0</inkml:trace>
  <inkml:trace contextRef="#ctx0" brushRef="#br0" timeOffset="5758">28939 8812 5734,'-15'39'0,"-3"19"0,-2-12 0,-1 5-1887,7-8 0,1 2 0,-2 2 1887,-4 6 0,0 3 0,0 1 0,6-9 0,0 1 0,1 1 0,-1 0-19,-1 1 1,-1 1 0,0 0 0,2 0 18,-1 1 0,2 1 0,-1-1 0,2 0 0,1-2 0,2 0 0,-1-1 0,1 0 0,-3 10 0,0-1 0,2-1 0,4-5 0,3-2 0,0-1 0,-2 11 0,0-3 0,4-5 0,0 1 0</inkml:trace>
  <inkml:trace contextRef="#ctx0" brushRef="#br0" timeOffset="6134">29154 9267 5734,'-17'-21'0,"1"1"0,7 4 0,1 1 0,8 4 0,8 6 0,52-9 0,6 7-592,-7-1 0,4 1 592,-9 3 0,0 2 0,0 1 0,0 7 0,-10 6 0,1 7 0,-5 3 0,1 10 0,-7 8 0,-8-2 0,-4 6 0,-7 1 0,-12 2 0,-7 2 0,-4 0-522,-5 3 1,-4 1-1,-3 4 522,1-8 0,-3 3 0,-2 2 0,0-1 0,1-3-460,0 0 0,0-3 1,-1-1-1,0 3 460,1-1 0,-2 2 0,0 1 0,1-2 0,2-3 0,-3 4 0,3-4 0,3 2-134,1 6 1,5 1-1,9-3 134,12-8 0,9-2 0,2-2 0,10 21 0,10-8-71,2-26 1,7-6 0,1-5 70,-4-3 0,2-3 0,0-3 0,3 0 0,0-2 0,1-1 7,1 1 0,1 0 1,0 0-8,2 2 0,0-1 0,-2 1 0,-6-2 0,-2 0 0,-1 2 0,3 3 0,-1 2 0,-1 0 0,13 5 0,0-1 0</inkml:trace>
  <inkml:trace contextRef="#ctx0" brushRef="#br0" timeOffset="6388">28889 13215 5734,'-26'28'0,"10"11"0,14-3 0,4 5-939,-2 4 0,2 3 939,2 7 0,-1 3 0,-2-14 0,-1 2 0,-1 3 0,0 8 0,0 5 0,-1 2 0,-1-3 0,-2 5 0,-1-2 0,0 3-626,3-15 0,-1 3 0,1 1 0,-1-1 0,0-4 626,-4 12 0,0-3 0,0-2 0,2 0 0,1-1 0,-1-1 27,1-3 0,0-1 0,-1-1-27,0-5 0,0-2 0,1 0 0,0 12 0,1-3 0,1-5 0,-1 0 0</inkml:trace>
  <inkml:trace contextRef="#ctx0" brushRef="#br0" timeOffset="6768">29352 14393 5734,'17'-42'0,"-1"0"0,-3 1 0,0 1 0,2 7 0,1 3 0,10-27 0,14 7-759,3 12 759,-16 15 0,3 1 0,2 3 0,2 2 0,3-2 0,1 1-1079,7 1 1,0 3 1078,-6 2 0,-1 3 0,3 2 0,-1 4 640,19 7-640,-17 17 0,-18 16 0,-37 9 0,-11 5 0,9-12 0,-3 0-159,-4 2 0,-4 2 0,3-3 159,0 3 0,3-2 0,2 3 0,3 0 606,6-3 0,2 0-606,1 3 0,4 0 0,9-3 0,1 1 0,-3 6 0,1 1-451,9 0 1,1 1 450,-6 6 0,-1 1 0,3 3 0,0 0 0,-7 2 0,-1 0-1175,0 0 1,-1 0 1174,-2-2 0,-2-1 0,-2-1 0,-1-2 28,0-4 1,-1-1-29,-6-2 0,-2 0 0,1 0 0,-2-1 0,-8-1 0,-4 1 0,1 5 0,-1 0 0,-7 0 0,0-1 0</inkml:trace>
  <inkml:trace contextRef="#ctx0" brushRef="#br0" timeOffset="7042">29121 17277 5734,'0'35'0,"0"8"0,-3 1 0,-2 4-882,2-2 0,-3 1 882,-5 6 0,-2 2 0,4 0 0,0 0 0,-3 3 0,0 2 0,6-11 0,0 1 0,1-3 0,0 6 0,1-3 0,0 9 0,1-4 121,3 6 0,0-19 0,0-1 1</inkml:trace>
  <inkml:trace contextRef="#ctx0" brushRef="#br0" timeOffset="7374">29567 17184 5734,'33'-17'0,"0"21"0,-14 42 0,-7-9 0,-2 5-1096,-8 13 0,-2 4 1096,3 2 0,1 3 0,-2-6 0,1 3 0,-1-4 0,2 2 0,1-1 0,2-11 0,1 1 0,1-6 595,17 15-595,15-20 0,8-22 0,-17-19 0,2-7-168,4-5 1,0-5 167,6-5 0,2-5 0,-6 0 0,1-2 0,-1 1 0,6-1 0,0 1 0,7-8 0,-3 6 0,-1 14 0,-16 29 0,-16 32 0,-18-4 0,-5 4-89,-2 14 0,-3 4 89,1-15 0,-2 1 0,1 2-454,2 3 0,1 2 1,-1 1 453,-1 0 0,-1 1 0,1-1 0,2 1 0,0 0 0,-2-1 0,-2 1 0,-2-1 0,0 0 0,2-4 0,1 0 0,-1-1 0,-1-2 0,-1 1 0,1-1 0,2-6 0</inkml:trace>
  <inkml:trace contextRef="#ctx0" brushRef="#br0" timeOffset="23550">21762 1981 5734,'-33'-52'0,"-8"5"0,-8 5-961,-10 11 961,23 17 0,-1 3-301,-4 4 0,-1 3 301,-7-2 0,-1 3-394,-7 4 0,-2 2 394,-6 2 0,-2 0 0,21 0 0,0 0 0,-4 2 0,-6 0 0,-5 2 0,-1 0 0,4 0-542,0 0 0,3 1 0,-3 0 542,0 0 0,-3 1 0,-1 1 0,6-1 0,4 1 0,3 0 0,1 1-193,3 2 0,0 0 1,1 1 192,0 1 0,0 0 0,2 1 0,-13 8 0,1 1 0,0 0 0,2 2 0,5 1 0,2 1 0,-1-1 0,2 3-131,1 6 0,3 3 131,2 4 0,1 2 0,-1 4 0,2 5-306,13-16 0,2 2 1,-1 1 305,0 2 0,-1 1 0,2 0 0,1 4 0,0 1 0,1 0 0,0-1 0,-1 0 0,2 4 0,4 0 0,2 5 0,0 1 0,1-4 0,-2 0 0,1-3 0,2 3 0,2-1 0,2 3 0,0 0 0,2-5 0,0-3 0,2-4 0,1 1 0,0 0 0,1 0 0,1 0 0,0 1 0,2-1 0,0-1 0,0 18 0,3 1 0,7-6 0,3 3 0,1-2 0,-5-15 0,0-1 0,3 0 298,9 13 0,4 3 1,-1-5-299,-8-14 0,1-3 0,1-1 0,7 1 0,2-1 0,1-1 0,-4 0 0,1-1 0,1-1 0,5-1 0,2-1 0,1-1 0,-2-1 0,1 1 0,1-2 0,3-2 0,2 0 0,-1-2 0,-2-1 0,0 0 0,1-2 0,5-2 0,1 0 0,1-1 0,-6-1 0,0 0 0,3-1 0,5-3 0,4-1 0,1 0 0,-4-1 0,1 2 0,-4 0 0,4-1 0,-1-2 0,4-1 0,-1 0 0,-4 0 0,16 2 0,-4 0 0,-15-4 0,1 0 0,-2-2 0,14 2 0,0-2 108,3-1 1,-1-1-109,-6-2 0,-2-2 0,1-5 0,-1-1 0,-3 3 0,-1-3 0,-3-8 0,0-2 416,0 4 1,-2-1-417,-2-12 0,-1-2 0,0 4 0,0-4 0,-5-8 0,-1-5 0,-1-1 0,7-6 0,-1-5-220,-7 6 1,2-6-1,-1-1 1,-4 3 219,-5 5 0,-4 1 0,1-2 0,10-11 0,1-2 0,-4-2 0,-7-3 0,-3-1 0,-3 2 0,-3 12 0,0 2 0,-2-3-40,-2 2 0,0-4 0,-2 1 0,-1 2 40,-1-3 0,-3 2 0,-2 0 0,-3-5 0,-2-1 0,-1 0 0,0-3 0,1-1 0,-3 0-242,-4-2 1,-2-1-1,0 0 242,4 14 0,0-1 0,-1 1 0,0 0 0,-2 0 0,-1 1 0,-1-1 0,0 1 0,-1 0 0,0 1 0,0-1 0,-3-1 0,1 0 0,-3-2 0,0-1 0,-1 1 0,0 4 0,-2 0 0,0 3 0,-1 0 0,0-1 0,-2-9 0,-2-2 0,1 1 0,-2 6-61,-1 5 0,-2 4 1,0 3 60,1 2 0,-1 1 0,-1 2 0,-1 2 0,-1 2 0,-2 2 0,-1 4 0,-2 2 0,-2 2 0,0 1 0,-1 3 0,-1 2 0,1 4 0,-1 3 0,0 0 0,-2 3 0,1 0 0,-1 0 0</inkml:trace>
  <inkml:trace contextRef="#ctx0" brushRef="#br0" timeOffset="27254">17165 2136 5734,'16'-21'0,"16"-9"0,-5 3 0,21-14 0,-13 9 0,5-3 0,-7 4 0,-7 9 0,-2-2 0,-7 8 0,-8 18 0,-2 33 0,-9 9 0,-3 5 0,0-2 0,1 2-433,-1 11 1,0-1 432,-2-14 0,0-1 0,5 0 0,2 0 0,-4 0 0,0-1 0,4-1 0,0-1 0,0-4 0,0 0-61,0 29 61,0-14 0,0-11 0,0-10 0,8-10 0,1-11 0,8-33 0,-1 3 0,1-25 0,-1 14 0</inkml:trace>
  <inkml:trace contextRef="#ctx0" brushRef="#br0" timeOffset="27488">17165 2818 5734,'31'-31'0,"11"0"0,17 4 0,-8 9 0,1 2 0,-14 6 0,-1 1-372,16-1 1,-3 1 371,9 4 0,-9 5 241,-10 10-241,-7 19 0,-14 1 0,-5 15 0</inkml:trace>
  <inkml:trace contextRef="#ctx0" brushRef="#br0" timeOffset="28025">17677 5619 5734,'-1'-5'0,"2"-5"0,31-6 0,-1 5 0,2 1 0,24-6 0,-14 10 0,0 2 0,23-1 0,-20 14 0,8 7 0,-42 14 0,-6 8 0,4 17 0,-3 5 0,-6 5 0,-2 2-465,-1-17 0,-1 2 0,-2-3 465,-2 14 0,-2-3 0,0 0 0,1 0 0,4 0 0,-1-1 0,-3-2 0,1 0 0,6-5 0,1-1 0,-4-3 0,0-3 0,0-5 0,1-2 0,1 29 0,-5-15 0,7-6 0,0-19 0,0-12 0,0-25 0,0-12 0</inkml:trace>
  <inkml:trace contextRef="#ctx0" brushRef="#br0" timeOffset="28251">17644 6373 5734,'8'-15'0,"16"4"0,18-4 0,-10 7 0,2 1-727,6-1 1,3 0 726,5-3 0,3 1 0,2 2 0,2 0 0,-5 1 0,3 1 0,-3-1 0,6 1 0,-2 1 0,7-1 0,-2 2 0,-17 1 0,-5 1 114,1 2 1,8 0 0,-29 0 0</inkml:trace>
  <inkml:trace contextRef="#ctx0" brushRef="#br0" timeOffset="29288">17281 3490 5734,'0'-31'0,"7"0"0,9-5 0,3 4 0,27-13 0,-24 21 0,24-5 0,-20 23 0,-1 16 0,-1 7 0,-15 18 0,-1 7 0,-8 9 0,0 7 0,-8-1 0,-1 4 0,-7-13 0,-1-2 0,8-15 0,2-5 0,7-10 0,7-11 0,2-1 0,15-18 0,2 7 0,7-8 0,0 0 0,1 3 0,2-1 0,6-5 0,-7 5 0,0 2 0,5 0 0,-12 1 0,3 4 0,-15 2 0,1-1 0,0 4 0,-8-8 0,-2 3 0</inkml:trace>
  <inkml:trace contextRef="#ctx0" brushRef="#br0" timeOffset="29619">17446 3386 5734,'25'23'0,"0"0"0,3-2 0,1 1 0,-1 1 0,2 0 0,2-5 0,2 0 0,10 6 0,1-3-269,-13-8 1,0-2 268,5 5 0,-2-3 176,-2-7-176,-9-2 22,-8-4 0,-14 0 0,-4 0 1</inkml:trace>
  <inkml:trace contextRef="#ctx0" brushRef="#br0" timeOffset="29836">17644 3293 5734,'-12'41'0,"1"1"0,1-1 0,1 1 0,-3-2 0,0 2-729,0 11 0,0 0 729,3-14 0,0 1-24,-4 17 0,2-1 0,2 1 1,5-23-1,1 1 0</inkml:trace>
  <inkml:trace contextRef="#ctx0" brushRef="#br0" timeOffset="30315">17711 4099 5734,'25'0'0,"-8"9"0,-10 3 0,-7 13 0,0 2 0,-7 4 0,-2 0 0,-8 0 0,1-5 0,-1-1 0,8-9 0,1 4 0,23-13 0,4 7 0,14-13 0,0 8 0,7 1 0,-12 6 0,3 5 0,-22 4 0,-2 6 0,-21 6 0,-5 0 0,-6-11 0,-14 8 0,19-21 0,-11 11 0,14-18 0,1-1 0</inkml:trace>
  <inkml:trace contextRef="#ctx0" brushRef="#br0" timeOffset="30732">17810 4161 5734,'-33'58'0,"16"-28"0,1 1 0,-17 26-2781,-1 0 2781,9 0 0,-6-6 751,12-4-751,-5-5 0,8-11 0,-1-6 0</inkml:trace>
  <inkml:trace contextRef="#ctx0" brushRef="#br0" timeOffset="30973">17496 4265 5734,'33'15'0,"7"5"0,2 7 0,15 4-622,-5 0 622,5 0 0,-15-5 0,6-5 0,-13-2 203,12-3-203,-19 0 0,3-1 0,-14-4 0</inkml:trace>
  <inkml:trace contextRef="#ctx0" brushRef="#br0" timeOffset="31415">18041 4771 5734,'17'6'0,"7"-2"0,1-4 0,8 0 0,-7-4 0,28-34 0,-23 1 0,9-10 0,-18 14 0,-20 21 0,13 2 0,-6 10 0,0 10 0,6 11 0,-13-4 0,20 21 0,-19-18 0,19 10 0,-20-11 0,13-3 0,-13 5 0,5-5 0,-7-1 0,0-5 0</inkml:trace>
  <inkml:trace contextRef="#ctx0" brushRef="#br0" timeOffset="31763">18355 4575 5734,'8'31'0,"-6"0"0,5 0 0,-7-5 0,0-1 0,0-4 0,0-5 0,0 4 0,0-9 0,0 4 0,0-14 0,0-2 0</inkml:trace>
  <inkml:trace contextRef="#ctx0" brushRef="#br0" timeOffset="32239">18488 4285 5734,'-20'43'0,"-1"0"0,1 0 0,1-1 0,0 0 0,2-2 0,0 7 0,1-1-2102,-1 1 1,1 0 2101,3 0 0,0-1 0,1-4 0,0-1 581,4-5 1,0 0-582,-1 5 0,1-1 0,-1 16 0,2 4 0,7-25 0</inkml:trace>
  <inkml:trace contextRef="#ctx0" brushRef="#br0" timeOffset="32496">18703 4719 5734,'33'-10'0,"15"0"0,-13 2 0,3 1 0,2 1 0,-1 0 0,0-1 0,-3-1 0,12 3 0,-24 0 0,-7 5 0,-1 0 0</inkml:trace>
  <inkml:trace contextRef="#ctx0" brushRef="#br0" timeOffset="32844">18785 4647 5734,'-16'31'0,"-1"0"0,8-4 0,9 2 0,9-11 0,23 1 0,-5-13 0,21-2 0,-13 1 0,5 1 0,-14 4 0,-2 0 0,0 15 0,-13-2 0,3 12 0,-21-4 0,-2-4 0,-8 2 0,1-7 0,-1 3 0,1-4 0,7-5 0,-6-1 0,6-4 0</inkml:trace>
  <inkml:trace contextRef="#ctx0" brushRef="#br0" timeOffset="33089">18785 4544 5734,'17'56'0,"7"-3"0,-9-23 0,3 1 0,6 9 0,2 0-412,-4-10 0,0-1 412,2 8 0,-1-1 0,3 1 0,-2-6 0,-7-6 0,-1-9 0,1-1 0</inkml:trace>
  <inkml:trace contextRef="#ctx0" brushRef="#br0" timeOffset="33283">19133 4544 5722,'-21'48'0,"-1"0"0,-1-2 0,-1 4 0,4 1 0,1 7 0,1-4-1272,-5 4 0,0 1 1272,4-7 0,0 3 0,2-4 0,-1-2 0,3-4 0,1 0 0,2-2 0,0-7 0,0 0 0,4-3 0,-1 1 0</inkml:trace>
  <inkml:trace contextRef="#ctx0" brushRef="#br0" timeOffset="33755">19381 5154 5734,'-17'40'0,"1"2"0,-1 19 0,12-12 0,1 2-593,0-10 1,1-1 592,1 13 0,4-1 0,1-17 0,1-3 0,5 20 379,8-1-379,-1-19 0,1-7 0,-1-14 195,1-7-195,-1-13 0,1-2 0,-8-24 611,-9 6-611,-9-6 0,-8 10 0,1 4 0,-8 5 0,6-4 0,-6 13 0,0-2 0,5 9 0,-4 0 0,6 5 0,0 5 0,1 6 0</inkml:trace>
  <inkml:trace contextRef="#ctx0" brushRef="#br0" timeOffset="34137">19381 5195 5734,'7'34'0,"10"-5"0,8 16 0,8-8 0,0 4 0,8 0 0,-6-4 0,5-1 0,-7-10 0,-7-1 0,-2-9 0,-8 4 0,1-9 0,-8-5 0,-1-7 0</inkml:trace>
  <inkml:trace contextRef="#ctx0" brushRef="#br0" timeOffset="34412">19662 5174 5734,'-17'25'0,"-7"6"0,-1 11 0,-2-4 0,-1 3-625,5-9 1,0 0 624,-5 12 0,-1 2 0,-3-2 0,1-3 0,12-11 0,0-2 0,-6 8 0,2-3 399,-8 12-399,12-12 205,10-6-205,4-18 0,19-10 0,-5-4 0</inkml:trace>
  <inkml:trace contextRef="#ctx0" brushRef="#br0" timeOffset="37071">22705 1960 5734,'7'3'0,"2"13"0,15 17 0,2 17 0,-1 8-350,-8-25 1,-2 1 349,-6 2 0,0 1 85,6 0 0,1 3-85,-2 10 0,-2 1 0,1-12 0,0 1-717,-4 8 0,-2-2 717,1 7 0,-8-3 0,0-13 0,0-1 451,0-14-451,0-3 0,-8-22 0,-1-4 0</inkml:trace>
  <inkml:trace contextRef="#ctx0" brushRef="#br0" timeOffset="37371">22837 1950 5734,'26'-23'0,"5"4"0,-13 28 0,6 12 0,-7 11 0,-1 10 0,-7 4 0,-1-4 0,-16 9 0,-1-14 0,-22 17 0,3-24 0,-12 9 0,7-23 0,7-1 0,2-9 0,0 3 0,21-8 0,5 4 0,23-5 0,8 0 0</inkml:trace>
  <inkml:trace contextRef="#ctx0" brushRef="#br0" timeOffset="37771">23085 2539 5734,'0'36'0,"0"0"0,0-10 0,0-5 0,0-1 0,-7-23 0,5 1 0,-6-28 0,8-7 0,8-5 0,1-9 0,15 4 0,2 0 0,-1 1 0,6 14 0,-5 7 0,0 10 0,5 18 0,-12 4 0,4 19 0,-13-5 0,-3 9 0,-7-8 0,0 3 0,0-9 0,0-1 0,0-4 0,0-15 0,0-3 0</inkml:trace>
  <inkml:trace contextRef="#ctx0" brushRef="#br0" timeOffset="37923">23399 2311 5734,'9'-31'0,"6"14"0,-6 3 0,8 14 0,-1 9 0,1-2 0,-1 13 0,1-4 0,-8 5 0,6-1 0,-13 1 0,5 0 0,-7-5 0,0-1 0</inkml:trace>
  <inkml:trace contextRef="#ctx0" brushRef="#br0" timeOffset="38861">23697 2084 5734,'0'21'0,"0"-1"0,-8-4 0,7-15 0,-14-7 0,13-15 0,2-9 0,17-20 0,1 8 0,1 9 0,1 3 0,0 6 0,18 14 0,-27 27 0,4 15 0,-15 8 0,0-3 0,0 0 0,0-6 0,0-6 0,0-18 0,0-8 0,7-20 0,3-5 0,6-10 0,1-1 0,7-18 0,-6 20 0,-2-9 0,-1 32 0,-6 12 0,8 12 0,7 27 0,-6-18 0,6 16 0,-7-25 0,-1-2 0,8-5 0,2-10 0,14-10 0,-12-6 0,3-15 0,-15 4 0,1-8 0,-8 3 0,-1 5 0,-16 2 0,-1 14 0,-8 5 0,-6 11 0,-3 15 0,0 7 0,-5 9 0,20 23 0,-4-17 0,15 21 0,15-25 0,25 11 0,-7-25 0,2-4 0,0-1 0,0-2 0,6-3 0,-3-4 0,-1-5 0,-6-5 0,-31-5 0,-16 3 0,-10-2 0</inkml:trace>
  <inkml:trace contextRef="#ctx0" brushRef="#br0" timeOffset="39539">23366 1774 5734,'0'16'0,"0"3"0,7-2 0,3-1 0,6 3 0,1-12 0,-1 2 0,-7-18 0,-1-2 0,-8-10 0,-8 5 0,-1-4 0,-22 4 0,3 5 0,-12 2 0,14 13 0,2 6 0,8 2 0,7 7 0,1-7 0,16 7 0,1-12 0,7 7 0,1-13 0,-1 4 0,1-10 0,-8 0 0,-2-10 0,-7-1 0,-7 4 0,5 7 0,-5 16 0,7 14 0,0 7 0</inkml:trace>
  <inkml:trace contextRef="#ctx0" brushRef="#br0" timeOffset="40020">22556 3624 5734,'44'-13'0,"0"1"0,7-3 0,6-1 0,-2 2 0,7-2 0,3 1 0,-2 0-1279,-10 3 1,-1 0 0,0 1-1,4-1 1279,2-1 0,4-2 0,1 1 0,0 0 0,-4 1 0,1 0 0,-2 2 0,-1 0 0,-1-1 0,1-1 0,-1 0 0,0 0 0,0 0 0,-2 1 0,0 1 0,0-1 0,-2 0 0,11-3 0,-2-1 0,-1 1 43,-4 2 0,-1 1 1,-2 0-44,11-3 0,-3-1 248,-7 1 1,-2 1-249,-9 5 0,-3 0 0,19-15 0,-11 13 0,-23 0 0,-1 7 2378,-7 4-2378,-30 14 0,-7 3 0,-30 14 0,22-14 0,-1 1 0,0 1 0,-1-1 0,-3 3 0,0-1 0</inkml:trace>
  <inkml:trace contextRef="#ctx0" brushRef="#br0" timeOffset="49946">30278 2652 5734,'-29'-41'0,"-1"0"0,-5 1 0,-1 2 0,2-2 0,0 3-1053,-6 2 1,-3 2 1052,-5-1 0,-1 1 0,0 4 0,-3 1-408,10 8 0,-2 1 0,-1 2 408,-3 1 0,-1 2 0,-3 1-290,-4 1 0,-3 2 1,0 1 289,-4 2 0,-1 2 0,0 2-350,13 3 1,-1 2 0,1 1-1,-1 1 350,0 2 0,0 0 0,0 3 0,0 1 0,0 4 0,0 1 0,0 3 0,1 2-35,0 3 1,0 3-1,2 2 1,1 3 34,1 3 0,1 2 0,1 3 0,1 2 0,1 4 0,0 3 0,3 1 0,1 1 0,3 2 0,1 0 0,3 2 0,1 2 0,1 1 0,2 3 0,2-1 0,3 1 0,5-3 0,3 0 0,1 1 0,3 0 0,0 2 0,1 1 0,3-1 0,3 0 0,4-3 0,4-1 0,1-1 0,1 1 0,0 1 0,1 0 0,2 0 0,4-2 0,3 0 0,4-2 0,2 0 0,1-1 0,1 0 0,2 1 0,2-2 0,2-1 0,5 1 0,4-1 0,1-1 0,2-2 0,2-1 0,1-1 0,3-2 0,6 0 0,-9-13 0,4 1 0,3-1 0,1 0 0,1-2 0,-1-1 0,-2-2 0,7 2 0,-2-2 0,0-3 0,1 0 0,4-1 0,-6-3 0,3 0 0,2 0 0,0-2 0,0-1 0,-2-3 0,-3-2 0,5-4 0,-3-3 0,-2-3 0,0-2 0,1-1 0,2-1 0,0-3 0,1-1 0,-2-2 0,0-2 0,-3-1 0,0-2 0,0-2 0,-2-1 0,0-2 0,-1-1 0,0-1 0,-1-2 0,-2-2 0,0 0 0,-1-2 0,-1 0 0,-1-2 0,-2-2 0,-1-1 0,5-10 0,-2-3 0,-2-1 0,-2-2 0,-1 1 0,-1-2 0,-3-2 0,-4-1 0,-4-3 0,-4-1 0,-3-2 0,-2-1 0,-3 0 0,-2 0 0,-2-2 0,-5 1 0,-2-1 0,-3-1 0,-3 1 0,-5-1 0,-3 0 0,-4-1 0,-3 1 0,-2 1 0,-4 1 0,-1 0 0,-4 2 0,-3 1 0,4 12 0,-2 0 0,-3 2 0,0 0 0,-1 1 0,-10-9 0,0 1 0,-3 1 0,-1 2 0,-1 3 0,-3 1 0,0 3 0,-1 0 0,1 3 0,1 0 0,-3 3 0,-5 1 0,7 10 0,-3 1 0,-3 1 0,-1 1 0,1 2 0,3 1 0,-11-2 0,4 2 0,-1 2 0,-4 2 0,12 5 0,-4 0 0,-1 2 0,0 1 0,2 2 0,4 1 0,-6 6 0,0 1 0,0-1 0,0 0 0</inkml:trace>
  <inkml:trace contextRef="#ctx0" brushRef="#br0" timeOffset="50390">26326 3665 5734,'0'3'0,"0"9"0,7 34 0,3 12 0,-3-25 0,2 1-981,-1 2 1,1 1 980,-1-3 0,0-1 0,0 1 0,1-1 369,7 29-369,1-9 0,-8-7 0,-2-15 0,1-6 0,-6-9 0,5-10 0,-7-7 0,7-5 0,2 1 0</inkml:trace>
  <inkml:trace contextRef="#ctx0" brushRef="#br0" timeOffset="50691">26508 5639 5734,'-7'11'0,"5"4"0,-6 5 0,8 11 0,0 6 0,0 13 0,8 8 0,-1-7 0,2 2-478,0-12 1,1 0 477,-2 14 0,0-1 0,0-19 0,-1-2 45,-2 5 0,-1 0-45,5 12 0,-1-1 0,-8-28 0,7-20 0,-5-12 0,20-25 0,-4-6 0</inkml:trace>
  <inkml:trace contextRef="#ctx0" brushRef="#br0" timeOffset="50939">26839 5825 5734,'13'-31'0,"-1"0"0,12-22 0,-7 8 0,-1 14 0,-6 10 0,12 29 0,-11 19 0,13 26 0,-16-20 0,0 1-734,1 0 0,-1 0 734,-4-1 0,1 1 0,2 2 0,0 0-92,3 22 92,-1 3 0,6-9 0,-6-10 0,0-2 0,-2 1 0,-7-13 0,0 11 0,-7-26 0,-2 1 0</inkml:trace>
  <inkml:trace contextRef="#ctx0" brushRef="#br0" timeOffset="63004">7607 11334 5734,'-8'-10'0,"7"-1"0,-14 6 0,6-5 0,-8 5 0,8-6 0,-13 1 0,4-5 0,-38-6 0,12 2 0,-2-2 0,9 6 0,-1 0-231,-13-3 0,1 2 231,-9 1 0,23 11 0,-1 2 0,4-1 0,-2 2 0,-23 2 0,-2 2 0,18-3 0,0 1 0,-15 6 0,2 0 0,13-4 0,3 1 0,4 5 0,2 2 0,-4-4 0,0 2-203,-22 11 203,27-10 0,0 1 0,-19 14 0,1-3 0,2 13 0,13-8 0,-12 18 0,12-7 0,-6 12 0,8-3 0,5 8 0,1 6 0,7-7 0,1 1-300,3-10 1,-1 2 0,3-3 299,0 5 0,4 2-141,3 2 1,1 6-1,2-3 141,2 7 0,2 2 0,0-14 0,-1 6 0,1-1 0,3-5 0,8 13 0,2-5-132,-1-2 1,2-4 131,2-13 0,1-3 0,-1 2 0,1-1 84,-4-4 1,7 5-85,7-2 0,10 8 0,7 5 0,5 3 0,1-1 0,-2-4 0,-5-8 0,6 2 0,-3-8 0,1-1 0,6 7 36,-12-5 1,5 6 0,1 4 0,3 0 0,0 0 0,0-3 0,-1-5 0,-2-8-37,8-4 0,0-6 0,-1-5 0,-1-3 0,-2 0 0,3 0 0,-2-3 0,0-2 0,1-1-171,8 0 0,2-1 1,0-3-1,-3-3 171,-10-3 0,-1-2 0,-1-3 0,1-5 0,9-8 0,0-7 0,-1-1 0,-6 3 0,-6 5 0,-4 1 0,0-6 0,3-7 0,2-6 0,-2-1 0,-11 3 0,-6 0 0,-8-2 0,0-8 0,-2-7 0,-5-1 0,-7 0 0,-6-1 0,-1-1 0,0 1 0,-1 0 0,-3 0-220,-4-5 1,-3 0 0,-5-1 219,0 10 0,-4-2 0,-1 1 0,0 2-543,-1-5 0,-1 1 1,-1-1 542,0 3 0,0-1 0,-3-2 0,-2 2 0,1 8 0,-2-1 0,-1 1 0,1 3 0,3 3 0,-3-5 0,2 5 0,-2-1 0,-3-3 0,-4-3 0,0 3 0,5 9 178,1 5 0,0 6-178,-16-11 0,-5 5 0,-5 18 0,-2 5 0,8-6 0,0 4 0,2 19 0,1 0 0</inkml:trace>
  <inkml:trace contextRef="#ctx0" brushRef="#br0" timeOffset="64267">8467 11696 5734,'-11'-20'0,"12"8"0,40-13 0,6 7 0,17-5 0,6 0 0,-9 2-1139,-8 4 1,-3 1 0,5-2 1138,-6 1 0,6-2 0,3-1 0,0 0 0,-1 1 0,-6 2 0,16-2 0,-6 3 0,2-1 0,-12 2 0,1-1 0,0 1 0,0 0 0,2 0 0,0 1 0,0 0 0,-1-1 0,-1 1 0,0 0 0,0-1 0,0 1-123,-1 0 0,0 0 0,0 0 0,2 0 123,7-3 0,2 1 0,0-1 0,-4 1 0,3-1 0,-4 1 0,5-1 0,-6 1 0,6-2 0,1 0 0,-5 1 0,-10 3 0,-3-1 0,-4 1 0,10-2 0,4 0 0,-30 7 0,-57 14 0,5 0 0,-14 6 0</inkml:trace>
  <inkml:trace contextRef="#ctx0" brushRef="#br0" timeOffset="65515">11708 8998 5734,'0'-10'0,"-8"4"0,-1 2 0,0 31 0,4 4 0,3 5 0,1 2 0,2 3-410,2 12 0,1 0 410,-3-14 0,0 0 0,2-1 0,1 1 99,0-3 0,0 0-99,-4 3 0,1-1 0,7 17 0,-8-10 0,0-21 0,0-13 0,0 14 0,0-4 0</inkml:trace>
  <inkml:trace contextRef="#ctx0" brushRef="#br0" timeOffset="69143">11658 13070 5734,'-16'-31'0,"-1"5"0,1-4 0,6 22 0,10 9 0,10 26 0,13 9 0,-4 15 0,19-3-321,-10 8 321,-5-32 0,2-1 0,10 23 0,-2-25 0,4-5 0,10 6 0,-11-17 0,0-5 0,6-17 0,-1-18 0,-8-12 0,-8-6 0,-8 12 0,-2-2 0,-9 6 0,-1 2 0,9-11 0,-14 40 0,0 59 0,3-16 0,2 3-1101,-1 4 0,1 0 1101,3 3 0,0 0 0,1 4 0,-1 1 0,0-1 0,1 1 0,-1 0 0,0 1 0,0 3 0,1 0-242,3-4 1,-1 1 241,-5 1 0,-1 0 0,7-5 0,-1 0 0,-7-2 0,1-1 0,3-2 0,0 0 0</inkml:trace>
  <inkml:trace contextRef="#ctx0" brushRef="#br0" timeOffset="70090">12154 10393 5734,'-9'17'0,"-6"2"0,6-3 0,0 0 0,2-1 0,-1-9 0,7 3 0,-14-22 0,6 5 0,-1-17 0,3 5 0,7 3 0,0-2 0,7 12 0,3-2 0,6 9 0,1 0 0,7 9 0,-6-2 0,13 12 0,-5 25 0,0-12 0,-10 27 0,-8-22 0,-16 4 0,-1-4 0,-8-2 0,8-4 0,-5-4 0,12-7 0,-6-5 0,16-4 0,1-6 0,22 0 0,-3-5 0,19-5 0,-4 0 0,6-6 0,-17 2 0,1-1 0,20-8 0,4 2 0,-24 3 0,-9 11 0,-15 7 0,-9 7 0,-9 8 0</inkml:trace>
  <inkml:trace contextRef="#ctx0" brushRef="#br0" timeOffset="70757">12204 11551 5734,'7'-15'0,"2"4"0,8-13 0,7 2 0,2 0 0,-1 2 0,-1 15 0,0 0 0,-6 10 0,6 5 0,0 24 0,-13 5 0,-5-2 0,-4 1 0,-12 18 0,3-21 0,-2 0 0,-3-1 0,0-2 0,-6 28 0,-6-12 0,15-10 0,9-31 0,9-3 0,15-10 0,31-22 0,-7 8-119,-10 2 1,3-3 118,3 1 0,0 0-215,-11 3 0,0 0 215,11-4 0,-2 1 0,8-5 0,-1 4 0,1 1 0,-15 4 0,-4 5 0,-22 11 0,-1 6 0</inkml:trace>
  <inkml:trace contextRef="#ctx0" brushRef="#br0" timeOffset="74276">4432 12926 5734,'-50'-21'0,"8"5"0,9-4 0,90 23 0,-2-1-693,7 9 1,5 3 692,-17-1 0,-1 1 0,1-1 0,-1 0-162,-3 2 0,0 0 162,0-2 0,-2 0-118,-9 1 1,-2-1 117,0-3 0,-2 0 0,11 10 0,-1-4 955,-15-5-955,-3-1 707,-6-10-707,-15 0 70,-11-5 1,-17-5-1,-7-6 1</inkml:trace>
  <inkml:trace contextRef="#ctx0" brushRef="#br0" timeOffset="74559">4729 12419 5734,'0'-22'0,"-7"-2"0,-2 31 0,-8 15 0,1 40 0,8-17 0,-1 3-901,-2 10 1,-2 3 900,5-16 0,0 0 0,-1 1-319,-2 3 0,0 1 0,0 0 319,-1-1 0,1-1 0,1 1 0,0 1 0,2 0 0,0-1-98,-1-3 0,1-2 0,1 2 98,0 9 0,2 2 0,0-4 0,0 3 0,1-3 0,1 11 0,-1-5 0,-4 3 0,7-15 0,-7-6 0</inkml:trace>
  <inkml:trace contextRef="#ctx0" brushRef="#br0" timeOffset="79524">22109 13091 5734,'-40'-15'0,"27"4"0,22-4 0,43 4-1133,-3 6 1,6 0 1132,2 0 0,6 0 0,-9 0 0,7 0 0,2 0 0,-4 0-558,1 0 0,-2-1 0,2 0 558,-1 0 0,3 0 0,0-1 0,-6 1 0,-6-1 0,-4 0 0,-1 0 0,18-3 0,-3-1 0,-9 3 0,-2 0 407,-7-1 0,-2-1-407,-2-3 0,-2 0 0,15-5 0,-18-11 0,-11 18 0,-20-9 947,6 4-947,-16-4 2178,-8-6-2178,-10 9 0,0-2 0,2 8 0</inkml:trace>
  <inkml:trace contextRef="#ctx0" brushRef="#br0" timeOffset="80725">24226 10393 5734,'0'-14'0,"0"2"0,0 16 0,0 13 0,3 15 0,1 5 0,-2 26-377,1-18 0,1 1 377,0-10 0,0 0 0,-3-2 0,0 0 0,6 28 105,-7-11-105,0-5 0,0-14 0,0-2 0,0-14 0,0 4 0,0-9 141,0 4 1,7-4 0,3-1-1</inkml:trace>
  <inkml:trace contextRef="#ctx0" brushRef="#br0" timeOffset="81533">24606 12202 5734,'-9'-4'0,"9"-7"0,24-5 0,11-5 0,7 5 0,-7 4 0,0 0 0,5 4 0,23-6 0,-37 14 0,-3 0 0,-13 14 0,-10 3 0,-10 19 0,-6 1 0,-8 4 0,-2 1 0,-7-1 0,0 0 0,-7 5 0,20-13 0,-3 2 0,23-19 0,15 3 0,4-12 0,21 7 0,2-13 0,0 8 0,21 2 0,-17 14 0,3 3 0,-25 3 0,-16 3 0,-16-11 0,-1 12 0,-15-14 0,6 5 0,-13-1 0,12-3 0,-5 8 0,8-9 0,-1 9 0,1-3 0</inkml:trace>
  <inkml:trace contextRef="#ctx0" brushRef="#br0" timeOffset="81935">24920 13411 5734,'-7'6'0,"13"-1"0,10-14 0,12 6 0,12-11 0,-7 13 0,0-3 0,0 4 0,-7 0 0,-9 4 0,-3 7 0,-12 0 0,5 18 0,-7-11 0,0 7 0,0 0 0,8-13 0,8 17 0,10-12 0,7 8 0,-7 1 0,5-4 0,-12 17 0,4 3 0,-23-7 0,-5 1 0,-6 21 0,-4-25 0,-3 0 0,-15 14 0,0 1 0</inkml:trace>
  <inkml:trace contextRef="#ctx0" brushRef="#br0" timeOffset="82512">25301 14838 5734,'-24'0'0,"-2"4"0,-14 2 0,-17 14 0,20-13 0,-2-2 0,-3 2 0,0-4 0,7-4 0,2-3 0,-22-12 0,29-33 0,10 8 0,16-20 0,31 6 0,-2 21 0,19 4 0,-8 34 0,-5 18 0,6 29-361,-24-23 0,-1 2 361,-2 8 0,-2 1 0,-3 0 0,-2 0 0,-2 2 0,-3 1 0,0-2 0,-4 3 0,-6 16 0,-6 1 0,2-16 0,-3-1 0,-10 14 0,0 0 0</inkml:trace>
  <inkml:trace contextRef="#ctx0" brushRef="#br0" timeOffset="83815">19844 16770 5734,'0'-10'0,"0"0"0,-15-5 0,4 3 0,-20-3 0,-32 0 0,29 9 0,-3 1-535,-19-2 0,-2-1 535,0 0 0,0 1-660,-4 1 1,-1 1 659,15 1 0,-2 0 0,1 1 0,2 1 0,-1 1 0,0 0 0,-6 0 0,-1 1 0,0 1-432,5-1 1,0 0 0,0 0 431,-5 0 0,0 0 0,1 0 0,6 0 0,0 0 0,1 0 0,-3 0 0,0 0 0,3 0 0,-10 0 0,3 0 0,1-1 0,2 2 0,16 0 0,2 2 0,-1 6 0,3 2 765,4 7-765,12 17 0,24-4 0,15 5 0,2 6 0</inkml:trace>
  <inkml:trace contextRef="#ctx0" brushRef="#br0" timeOffset="84558">16239 14063 5734,'-8'-27'0,"7"6"0,-7 7 0,8 40 0,0 10 0,0-1 0,0 6-689,4 18 0,0 2 689,-3-12 0,-1 0 0,4 12 0,0 3 0,-4-3 0,0-3 0,0-17 0,0 0 16,0 12 0,0-3-16,0 3 0,0 11 0,0-33 0,0 7 0,0-23 254,0 1 1,0 5 0,0-1-1</inkml:trace>
  <inkml:trace contextRef="#ctx0" brushRef="#br0" timeOffset="84937">16057 17773 5734,'-33'-10'0,"7"13"0,10 13 0,8 21 0,8 24 0,4-26 0,0 3-2079,-4 8 0,1 1 2079,7 4 0,-1 2 0,-6 1 0,0 1 96,6 1 1,1 1-97,-7-2 0,-1-1 0,8 0 0,-1 0 0,-5 8 0,-2-2 0,4-17 0,-1-1 0,-2 4 0,-2-3 0,1-2 204,8-10 0,1-15 1,7-7-1</inkml:trace>
  <inkml:trace contextRef="#ctx0" brushRef="#br0" timeOffset="85240">16503 17876 5734,'-7'-11'0,"5"25"0,-5 10 0,14 26 0,2-7 0,23-2 0,3-10 0,14-15 0,-10-15 0,1-6 0,17-13-232,-20 0 1,-2-4 231,5-20 0,-14-19 0,-10 2 0,-17 26 0,-5 0 0,-12-25 0,3 27 0,-3 1 0,-23-18 0,-8 7 0,10 25 0,-3 6 0,6 8 0,0 3 0,-5 3 0,1 4 0,-17 23 0,15 6 0,2 8 0,7 3 0</inkml:trace>
  <inkml:trace contextRef="#ctx0" brushRef="#br0" timeOffset="89876">15610 15789 5734,'0'-11'0,"0"1"0,0 0 0,0-1 0,0 1 0,0 0 0,0-1 0,0 1 0,8 0 0,1-1 0,0 1 0,6-1 0,-6 6 0,8-4 0,-1 3 0,1 0 0,-1 1 0,1 5 0,-1 0 0,1 10 0,-8 1 0,6 5 0,-13-1 0,5 0 0,0-3 0,-5 3 0,5-5 0,-7 0 0,0 1 0,0-1 0,0 0 0,0 1 0,0-1 0,0 0 0,0 1 0,0-1 0,0 0 0,0 1 0,0-1 0,0 0 0,0 5 0,0-3 0,0 3 0,0-5 0,0 0 0,0 1 0,0-1 0,-7 0 0,5 1 0,-12 3 0,12-2 0,-13 3 0,13 0 0,-13-8 0,14 6 0,-7-2 0,1-4 0,5 7 0,-5-9 0,-1 6 0,-1-1 0,-7 0 0,6 1 0,-4-6 0,12 5 0,-13-5 0,6 15 0,-8-3 0,8 4 0,2-6 0,7-14 0,0-2 0,7-10 0,10-4 0,16-5 0,2-2 0,20-8-212,-4 8 212,-1 5 0,3 0-347,-11 5 1,-1 1 346,12-2 0,-1 0 0,-18 5 0,-2 2 0,25-5 0,-8 1 0,-14 0 0,11 4 0,-26 1 0,12 5 198,-30 0-198,-4 0 707,-15 0-707,1 0 0,-1 0 0,1 0 0</inkml:trace>
  <inkml:trace contextRef="#ctx0" brushRef="#br0" timeOffset="90716">15710 17153 5734,'0'-11'0,"0"1"0,22-9 0,13-3 0,16 0 0,-1-2 0,-10 8 0,-7-5 0,0 5 0,0-4 0,-7 9 0,5-4 0,-12 0 0,5 8 0,-15 3 0,-9 14 0,-9 6 0</inkml:trace>
  <inkml:trace contextRef="#ctx0" brushRef="#br0" timeOffset="91284">15743 17018 5734,'0'27'0,"0"-2"0,0 0 0,0-3 0,0 3 0,0-8 0,0 2 0,0-7 0,7-2 0,17-24 0,-4 5 0,11-15 0,-14 13 0,7 6 0,2 0 0,-1 14 0,6-2 0,-12 17 0,19 16 0,-25 14 0,9 0 0,-22-4 0,-14-24 0,3 4 0,-13-13 0,0 7 0,5-12 0,-4-2 0,6-5 0,1-5 0,-1 0 0,0 0 0,1-5 0,7 0 0,1-6 0,8 1 0,8 4 0,1 2 0,7 4 0</inkml:trace>
  <inkml:trace contextRef="#ctx0" brushRef="#br0" timeOffset="93221">16024 16264 5734,'0'-10'0,"7"-1"0,10 6 0,8-5 0,9 9 0,21-13 0,-17 12 0,17-12 0,-22 9 0,8-6 0,-21 1 0,17 4 0,-41 2 0,10 4 0</inkml:trace>
  <inkml:trace contextRef="#ctx0" brushRef="#br0" timeOffset="93734">16107 16243 5734,'0'26'0,"0"0"0,0 5 0,0-5 0,0 4 0,0-8 0,0-1 0,0-6 0,0-5 0,7-4 0,2-2 0,8-8 0,6-2 0,-4 0 0,5 2 0,0 4 0,-6 4 0,6 2 0,-15 9 0,-2-4 0,-7 9 0,0-9 0,-7 18 0,-2-15 0,-15 10 0,13-9 0,-18-8 0,18 2 0,-6-4 0,-5-4 0,18-1 0,-3-1 0,16-4 0</inkml:trace>
  <inkml:trace contextRef="#ctx0" brushRef="#br0" timeOffset="94558">16553 16657 5734,'-17'0'0,"1"0"0,-1 0 0,8-5 0,2-1 0,7-4 0,0 0 0,0-5 0,0 3 0,7-3 0,2 0 0,8 4 0,7-9 0,9 14 0,-6-4 0,-3 15 0,-9 5 0,-6 2 0,0 7 0,-1 2 0,-8 15 0,0-3 0,0 12 0,0-13 0,7-10 0,2-9 0,15-13 0,2-4 0,0-7 0,12-9 0,-10-7 0,20-4 0,-14 0 0,-2 9 0,-1 0 0,8-13 0,16 0 0,-30 10 0,-1 14 0,0-9 0,-13 9 0,11 1 0,-27 10 0,3 5 0,-15 6 0</inkml:trace>
  <inkml:trace contextRef="#ctx0" brushRef="#br0" timeOffset="96236">16735 15706 5734,'-9'30'0,"-6"-7"0,13 11 0,2-30 0,17-11 0,1-16 0,13-7 0,-12 9 0,5 5 0,-8 1 0,1 9 0,-1 2 0,1 8 0,-8 2 0,-2 9 0,-7 15 0,0-6 0,8 15 0,-7-22 0,7 7 0,-1-12 0,2-2 0,8-1 0,7-7 0,9 11 0,2-10 0,5 10 0,-14-2 0,5 0 0,-5 13 0,-8-6 0,-3 7 0,-22-4 0,-3-1 0,-14 1 0,6 0 0,-13 4 0,13-13 0,-6 2 0,7-14 0,1 0 0</inkml:trace>
  <inkml:trace contextRef="#ctx0" brushRef="#br0" timeOffset="96458">16851 15706 5734,'14'25'0,"12"29"0,9-7-306,-15-14 0,0 0 306,13 13 0,1-10 0,-9 0 200,7-10-200,-7 0 0,1-15 0,-2-2 0</inkml:trace>
  <inkml:trace contextRef="#ctx0" brushRef="#br0" timeOffset="96644">17132 15789 5734,'-9'41'0,"-6"5"0,13 1 0,-5 9 0,7-8 0,0 8 0,0-9 0,0 0 0,0 3 0,0-3 0</inkml:trace>
  <inkml:trace contextRef="#ctx0" brushRef="#br0" timeOffset="97014">17380 15933 5734,'0'-10'0,"7"4"0,2 11 0,15-3 0,-5 7 0,12-9 0,-13 0 0,13 0 0,-5-9 0,0 2 0,-10-12 0,-1 3 0,-13-1 0,5 3 0,1-1 0,-6 12 0,12 9 0,-12 16 0,13 13 0,-6-2 0,0 7 0,6-8 0,-6-1 0,0-1 0,6-8 0,-13 3 0,5-4 0,-7-5 0,0-1 0</inkml:trace>
  <inkml:trace contextRef="#ctx0" brushRef="#br0" timeOffset="97217">17694 15799 5734,'-17'4'0,"8"7"0,2 9 0,0 11 0,-3 29 0,-6-8 0,7-19 0,1-1 0,-1 14 0,-6-4 0,-1-6 0,-10 0 0</inkml:trace>
  <inkml:trace contextRef="#ctx0" brushRef="#br0" timeOffset="97402">17479 15985 5734,'0'-10'0,"7"4"0,3 6 0,13 6 0,3 13 0,7 3 0,8 4 0,-6 4 0,12-8 0,-12 3 0,-2-4 0,-9 0 0</inkml:trace>
  <inkml:trace contextRef="#ctx0" brushRef="#br0" timeOffset="109634">16900 7789 5734,'-48'-3'0,"1"0"0,-19-1 0,21 3 0,3 2 0,0-1 0,9 0 0,9 0 0,22 9 0,4 2 0,22 10 0,9 0 0,17-1 0,-18-7 0,2 0-272,3-2 1,1-1 271,3 3 0,1 0 0,6-2 0,1-2-1309,1 0 0,1-2 1309,6-1 0,2-1 0,2-2 0,1-2-1173,4 0 1,0-2 1172,-19 2 0,0-1 0,1-1 0,1 0 0,1 0 0,0-1-76,0 0 0,1 1 0,4-2 76,0-2 0,5-1 0,0-1 0,-4 1 0,4 0 0,-3 0 0,3 0 0,-3-1 0,3 0 0,0-1 0,0 0 0,-5-2 0,0-1 0,-1-1 0,-1 1 0,5 0 0,-2-1 0,2-1 0,-5 0 0,3-2 0,-1-1 0,-4 1 0,1-1 0,-3 1 0,-1-1 0,2-2 0,-1-1 0,1-1 143,0 1 1,-1 0 0,1 0-144,-1-1 0,1-1 0,0 0 0,-1-1 0,0 0 0,1-1 0,1 2 0,1-1 0,2-2 0,-2-2 0,3-2 0,1-1 0,-3 3 0,8-3 0,-2 1 0,1-2-108,-6 1 0,2-3 0,-1 0 1,-3 1 107,3 1 0,-4 1 0,-1-1 0,-1-5 0,-3-1 0,1 0 0,0 1 0,0 1 0,-1-2 0,-4-1 0,-1-1 0,0 0 0,1 1 0,-1 1 0,0 0 0,-2 0 0,0 0 0,-2 0 0,-2 1 0,-2 1 0,0-1 0,0 1 0,0 0 0,-1-1 0,10-16 0,-2-1 0,-1-2 0,-2 0 79,1 0 1,-3-1-80,-14 15 0,-2-2 0,0 1 0,1 0 0,-1-1 0,-1 0 0,-1-5 0,0-1 0,-1-1-35,1-2 0,-1-1 1,0 0 34,-1-3 0,-2 0 0,2-1 32,1-4 1,0 0-1,-1-1-32,-2 0 0,-2-1 0,0-1 0,-1 15 0,1-1 0,-1 0 0,0-1-38,-3-2 0,0-1 0,-2 0 0,1 0 38,1-2 0,-1 1 0,0-1 0,-1 0 0,0-2 0,-1-1 0,0-1 0,0 1 0,-1 2 0,-1 1 0,0-2 0,0-3 0,-1 6 0,-1-3 0,0-2 0,0 0 0,0 1 0,-1 3 0,0-12 0,-1 4 0,-1 0 0,0-4 0,0 12 0,-1-2 0,1-2 0,-1 1 0,-1 2 0,0 2 0,-2-7 0,-1 3 0,-1 2 0,0-1 0,-1 0 0,0 0 0,-1 1 0,0-1 0,-3 0 0,0 0 0,-1 0 0,1 1 0,-1 0 0,1 0 0,0 0 0,-2 1 0,-2-1 0,0 1 0,-1-1 0,0 1 0,2 1 0,1-1 0,0 1 0,-3 0 0,-1 1 0,-3-1 0,0 1 0,1 1 0,1 0 0,1 0 0,-1 0 0,-1 1 0,-2 1 0,0 1 0,-1 0 0,-2 1 0,0 0 0,-1 1 0,-1 1 0,-1 1 0,2 1 0,0 1 0,-2 0 0,-1 1 0,-4 0 0,-1 0 0,-1 2 0,-2 0 0,-1 2 0,-1 2 0,-1 0 0,0 0 0,-3 0 0,0-1 0,-1 1 0,-2 2 0,-4 1 0,26 18 0</inkml:trace>
  <inkml:trace contextRef="#ctx0" brushRef="#br0" timeOffset="109634">16826-1 0,'-41'27'0,"-3"3"0,1 2 0,0 0 0,0 0 0,1 2 0,-1 0 0,1 0 0,0 1 0,1 1 0,1 2 0,0 0 0,2 2 0,0 0 0,0 1 0,1 0 0,0 1 0,0 0 0,1 1 0,0 0 0,2 0 0,1 0 0,1 0 0,0 1 0,1 0 0,1 0 0,-1 2 0,1-1 0,0 2 0,1-1 0,0 1 0,1-1 0,1 0 0,1 1 0,0 0 0,1 0 0,-1 2 0,1 0 0,0 0 0,1 1 0,1 1 0,0 2 0,1 0 0,0 0 0,1 1 0,0 1 0,-1 0 0,1-1 0,-1 2 0,1 2 0,1 3 0,4-9 0,0 3 0,0 3 0,0 0 0,1 2 0,0-2 0,1-1 0,0-2 0,-1 5 0,1-3 0,1 0 0,-1-1 0,1 1 0,0 4 0,1-7 0,-1 3 0,0 0 0,1 2 0,0 0 0,0 0 0,2 0 0,0-1 0,0 6 0,2 1 0,1 1 0,0-1 0,1-1 0,0-2 0,0-1 0,1-1 0,-1-3 0,1-1 0,1-1 0,0 2 0,1 3 0,0 1 0,1 3 0,1 2 0,0 0 0,0-2 0,1-1 0,0-4 0,1 4 0,0-3 0,1-2 0,1-1 0,1 0 0,2 1 0,2-1 0,0-1 0,1 1 0,-1-1 0,0-2 0,0 0 0,0 0 0,1 0 0,0-1 0,4 11 0,2 0 0,0-1 0,1-1 0,1 0 0,1-1 0,1-1 0,1 0 0,-2-5 0,1-2 0,2 1 0,3 2 0,3 0 0,2 2 0,3 1 0,2 0 0,2-3 0,-4-10 0,2-1 0,2 0 0,0-2 0,1 1 0,0 0 0,-1 0 0,-1 0 0,1 0 0,1-1 0,3 0 0,2-2 0,1-2 0,3-1 0,3 0 0,1-1 0,-1-2 0,-2-3 0,-3-2 0,9 5 0,-3-5 0,-1-3 0,3 2 0,2-1 0,2 0 0,2 0 0,-1-2 0,-4-3 0,11 4 0,-5-4 0,2-2 0,-1-2 0,1-1 0,-1-2 0,-4 0 0,-1 0 0,0-2 0,-4-2 0,0-2 0,3-1 0,-3-2 0,2-2 0,0 0 0,-2-1 0,-1 0 0,-2 0 0,2-2 0,14-1 0,2-1 0,-6-1 0,-4-1 0,-4-2 0,2 2 0,-1-1 0,-7-1 0,0-2 0,7-1 0,-2-1 0,-14 3 0,-2-2 0,6-3 0,-3 0 1406,-3 0-1406,3 0 816,-19 4-816,5 1 3253,-15 1-3253,-2-16 259,-14 2-259,-2-17 0,-23-5 0,5 10 0,-14-9 0</inkml:trace>
  <inkml:trace contextRef="#ctx0" brushRef="#br0" timeOffset="112645">12386 6859 5734,'21'31'0,"0"1"0,3 0 0,0 1 0,-2 16 0,-2 1-990,2-5 0,-2 1 990,-2 16 0,-3 2 0,2-9 0,-2-2 0,-6 1 0,0 1-425,4 6 0,-2 1 425,-5 0 0,-3 1 0,0-18 0,0 0 0,-2 0 0,0 0 0,-1-1 0,-1 1 0,2 20 0,-2 0 0,-2-3 0,-1 0 0,1-4 0,-3 2-74,-4-11 1,-3 2 0,-3 0 73,-3 1 0,-4 0 0,-1-1 0,0-3 0,-3-2 0,-1 0-306,-3-1 1,-1-2 0,-2-4 305,-11 0 0,0-4 0,0 6 0,-2-1 0,10-14 0,-1-3 0,-1 2-102,0 1 1,0 0-1,-1-1 102,-3-2 0,-1-1 0,-1 0 0,1 1 0,0 0 0,0-2 0,-2-1 0,-1-1 0,0-1 0,3 0 0,0 0 0,-2-2 0,-4-1 0,-2-1 0,0-2-107,2 0 0,0-2 1,-1-1 106,-3 2 0,-2-1 0,1-1 0,-1-1 0,0-2 0,-5 2 0,10 0 0,-3 1 0,-3 0 0,2 0 0,2 0 0,-1-1 0,2-2 0,0 2 0,-3 0-197,-1 1 0,-2 0 0,-2 2 1,2-1-1,3 0 197,3-1 0,3 0 0,0 0 0,1 1 0,-2 1 0,0 0 0,1 1 0,-1 0 0,-14 3 0,1 0 0,-1 2-40,15-4 0,0 1 0,-1 1 1,2-1 39,-14 4 0,1-1 0,0 1 0,-2 1 0,0 0 0,0-1 0,1-2 0,0-1 0,-4 1 0,16-3 0,-4 0 0,0 1 0,-1-1 0,4-2 0,-3 1 0,3-2 0,0 0 0,-3 0 0,-9 2 0,-3 2 0,1-2 0,4-1 0,-2-1 0,4-2 0,1-1 0,1 2 0,0-1 0,-4 1 0,-1 0 0,-6 1 0,0 1 0,3-1 0,12-1 0,2-1 0,0 1 0,-3-1 0,0 1 0,-3 0 0,0 1 0,0-1 0,3-1 0,-2 0 0,3 0 0,0 0 0,0-1 0,-3 1 0,0 0 0,0 0 0,0-1 0,-2 0 0,0 0 0,0-1 0,0 1 0,0-1 0,0 1 0,0-1 0,1 0 0,0-1 0,1 1 0,0-1 0,0 0 0,1-1 0,-1-1 0,0 1 0,1 1 0,2 0 0,0 1 0,0 0 0,-3 1 0,1-1 0,-2 1 0,-2 1 0,0 1 0,1 1 0,-2 2 0,0 2 0,-1 1 0,1 1 0,1-1 0,2 0 0,-1-1 0,1 1 0,1 1 0,1 1 0,-8 5 0,0 0 0,2 3 0,2 2 0,2 2 0,2 4 0,2 0 0,3 0 0,1 1 0,3 0 0,0 3 0,0-1 0,-1 3 0,0 0 0,6 1 0,5 1 0,4-1 0,1 3 0,2 0 0,1 2 0,1 2 0,-2 4 0,1 3 0,4 0 0,5-1 0,2 1 0,1 0 0,-1 4 0,1 1 0,2 0 0,3 1 0,2 0 0,3 0 0,1 1 0,2-1 0,2 1 0,-1 1 0,2 0 0,4 0 0,3-1 0,5-1 0,0 0 0,0 1 0,1-1 0,4 0 0,5-2 0,3-2 0,2 1 0,0-1 0,2 0 0,6 2 0,-1-12 0,5 3 0,2 1 0,1-2 0,-1-2 0,2 0 0,-1-2 0,2 0 0,2 1 0,-1-1 0,4 3 0,1 0 0,0-2 0,-2-4 0,2-4 0,-1-3 0,0-2 0,0-1 0,-2 0 0,1-1 0,0 0 0,0-3 0,-1-1 0,1-3 0,0 0 0,0-1 0,1 0 0,0-1 0,0-1 0,1-1 0,-3-2 0,0-1 0,1-1 0,1-1 0,0-1 0,1 0 0,2-2 0,2-1 0,5-1 0,4-1 0,1-1 0,0-1 0,-3 0 0,2-1 0,-3 0 0,1-2 0,3 0 0,-1-2 0,4 0 0,1-1 0,-2-1 0,-3 0 0,-1-1 0,-2-1 0,-2 0 0,1-1 0,0 0 0,-1-1 0,2 0 0,4-1 0,-9 0 0,3 0 0,3-1 0,0 0 0,-2 0 0,-2 1 0,-2-1 0,-3 2 0,0-1 0,0 0 0,3 0 0,-1-1 0,3 0 0,1 0 0,0 0 0,-3 1 0,-3 0 0,5-1 0,-5 0 0,-1 1 0,4 0 0,1 2 0,3 1 0,0 0 0,-1 0 0,-3 0 0,12-1 0,-4 1 0,4 0 0,-4 1 0,5 0 0,-1 1 0,-6 1 0,-8 1 0,-4 1 0,-1 0 0,2-2 0,0 0 0,-1 1 0,0 0 0,0 1 0,0 0 0,0-2 0,1 0 0,0 0 0,2-2 0,1 1 0,0-1 0,2 0 0,0 1 0,0-2 0,5-1 0,0-2 0,0 1 0,1 1 0,1 1 0,-1-1 0,3-2 0,-1-1 0,1 0 0,-1 3 0,1 1 0,-2-1 0,0-1 0,-2 0 0,0 0 0,-2 1 0,-1 1 0,3 0 0,-2 0 0,3 0 0,1 0 0,-4 1 0,1 0 0,-2 0 0,1 0 0,-3 1 0,3 0 0,-1 0 0,-4 0 0,-2 0 0,-2 1 0,-1 1 0,2 1 0,0 2 0,-1-1 0,1 1 0,0-1 0,-1 2 0,-1-1 0,-1 2 0,0 0 0,0 0 0,-1 0 0,0 1 0,17 3 0,-1 1 0,4 1 0,-1 2 0,-11 3 0,2 2 0,-2-2 0,3 2 0,-3 0 0,3 6 0,-2 0 0,-6-4 0,2 0 0,0-2 0,-2 0 0,-1-2 0,-2-2 0,9-2 0,1-2 0,-7-2 0,3 0 0,-3-4 0,3-8 0,-3-3 0,5 1 0,-1-2 0,-7-6 0,0-4 0,3 0 0,-1-2 0,-1-3 0,-2-3 0,1-5 0,0-1 0,3-2 0,-1-2 0,-5-5 0,-1-3 0,3-2 0,0-3 0,-3 0 0,-2-2 0,-14 13 0,-1-1 0,0 0 0,0-1 0,0-1 0,-2-5 0,-1-6 0,-2-6 0,0-2 0,-1 3 0,3-5 0,-1 1 0,-1-4 0,-3 3 0,-1-5 0,0 0 0,-1 4 0,1-1 0,0 3 0,0-3 0,-4 3 0,1-2 0,-1-2 0,0 0 0,1 1 0,0 0 0,0-1 0,0 1 0,-2 2 0,0-1 0,-1 1 0,0 1 0,-1 4 0,-1 2 0,0 0 0,-2 4 0,-2 0 0,-1 3 0,-1-1 0,3-1 0,1-1 0,-2 0 0,-2-1 0,-2-1 0,0 0 0,0-1 0,1 0 0,-2-2 0,-1-2 0,-1-2 0,-1 1 0,-3 0 0,-1 0 0,-1-3 0,1 11 0,-2-4 0,0-1 0,0 1 0,0 3 0,1 0 0,0 3 0,-1 0 0,0-2 0,-5-10 0,-2-3 0,1 1 0,1 4 0,3 4 0,1 3 0,-1 2 0,-3 3 0,-1 1 0,-1 1 0,1-3 0,0 1 0,-1 1 0,-8-16 0,-2 1 0,7 19 0,-2 0 0,0 0 0,-7-16 0,-1 1 0,-1 1 0,-4-4 0,5 11 0,-4-6 0,-1-1 0,2 2 0,6 7 0,2 0 0,-1 1 0,-1-2 0,-7-7 0,-2-2 0,0 1 0,4 3 0,3 2 0,4 2 0,-2 1 0,1 3 0,-1 0 0,1 4 0,-1-4 0,-1 0 0,3 6 0,-3-1 0,2 3 0,0 1 0,1 2 0,-4-1 0,1 1 900,4 5 0,-2-1-900,-13-11 0,-1 1 0,12 12 0,-1 1-157,-10-7 0,-1 2 157,11 11 0,1 4 0,-23-10 618,19 12 1,0 2-619,-20-4 0,-5 6 0,8 5 0,-1 5 0,0 0 0,1 5 770,6 5-770,-4 2 0,4 7 0,-6-3 0,7 5 0,1-5 0,8 4 192,0-9-192,0 4 445,15-5 1,10 1 0,17-1 0</inkml:trace>
  <inkml:trace contextRef="#ctx0" brushRef="#br0" timeOffset="130219">14916 10797 5734,'0'3'0,"7"13"0,-5 21 0,5 1 0,1 3 0,-7-5 0,0 2-409,3 4 1,2 5 0,-2-3 408,-3 0 0,0-2 0,3 9 0,-1-2 0,-3 12 0,0-10 0,0-4 292,0-5-292,0-11 0,0-11 0,0-14 0,0-7 0</inkml:trace>
  <inkml:trace contextRef="#ctx0" brushRef="#br0" timeOffset="130536">14767 10859 5734,'0'-22'0,"22"2"0,13 37 0,24 3-609,-30 6 0,1 3 609,2-3 0,0 1 0,-6 4 0,-1 0 0,7 0 0,1 0 0,-7-4 0,-1-1 0,0 0 0,0-2 389,15 13-389,-14-1 200,-2-19-200,-15-8 0,-16-38 0,-4-10 0,-13-23 0,8 16 0,0-2 97,3 13 0,-1 0-97,-3-8 0,1 1 0,-8-8 0,15 13 0,1 1 0,8 28 0,0 6 0,0 23 0</inkml:trace>
  <inkml:trace contextRef="#ctx0" brushRef="#br0" timeOffset="130822">15412 10828 5734,'0'19'0,"0"3"0,7 18 0,3-2 0,6 13 0,8-14 0,2 8 0,-1-17 0,-1-3 0,-7-15 0,-1-10 0,1-19 0,-8-9 0,-2-18 0,-14 4 0,-2-4 0,-8 9 0,1 6 0,7 11 0,-6 9 0,6 7 0,-8 13 0,1 2 0,-1 15 0,1 0 0</inkml:trace>
  <inkml:trace contextRef="#ctx0" brushRef="#br0" timeOffset="131256">15627 10828 5734,'7'-21'0,"-5"5"0,5 1 0,1 9 0,-6 6 0,20 24 0,-11 0 0,13 21 0,0 10 0,-6-13 0,-2 12 0,-1-28 0,-13-1 0,-2-13 0,-17-21 0,-1-14 0,-6-23 0,8-6 0,7 8 0,1-2 0,-1-14 0,4 19 0,3 3 0,9 7 0,2 11 0,8 9 0,7 21 0,1 7 0,8 14 0,0 4 0,0 2 0,1 0 0,-1 3 0,-8-8 0,-1 9 0,-7-9 0,-8 3 0,-2-4 0,-7-4 0,0-2 0</inkml:trace>
  <inkml:trace contextRef="#ctx0" brushRef="#br0" timeOffset="131946">16239 10497 5734,'16'19'0,"8"8"0,-5 14 0,12 6-3126,-5 14 3126,-10-32 0,1 1 0,-1 3 0,1 0 785,16 25-785,-7-7 0,-3-9 529,-6-11-529,-8-11 0,-9-14 0,-24-35 0,-11-15 0,14 7 0,0-3 405,-3-1 1,0-1-406,6-5 0,1-4 0,-1 0 0,-2-4 0,3 2 0,2-8 0,1-1-316,0 7 0,0-1 1,3 4 315,5 5 0,3 4 0,2 1 0,2 3 0,8-19 0,15 17 0,2 20 0,7 17 0,0 19 0,0 6 0,-7 15 0,-2 10 0,-15 2 0,-2 13 0,-14-4 0,-7-12 0,-3 0 185,3-12 1,-2-2-186,-8 12 0,0-2 0,-1 2 0,1-8 278,7-9 0,16-15 0,2-2 0</inkml:trace>
  <inkml:trace contextRef="#ctx0" brushRef="#br0" timeOffset="132419">16520 10393 5734,'26'-16'0,"5"6"0,9 19 0,4 18 0,6 11 0,-17 3 0,-9-5 0,-7-10 0,-8-5 0,-2-6 0,-7-14 0,-7-16 0,5-13 0,-5-18 0,7 4 0,7-4 0,-5 9 0,12 6 0,-12 10 0,13 11 0,1 19 0,-5 4 0,12 17 0,-14-13 0,0 2 0,-2-8 0,1-5 0,-7-6 0,7-15 0,-1-35 0,2-1-132,-1 15 1,1 0 131,7-20 0,1 14 0,-8 1 0,13 20 0,-11 6 0,20 19 0,-12 8 0,5 8 263,-8 6-263,1 0 0,-8 5 0,-2 0 0,-7 0 0,-7 0 0,-2 0 0</inkml:trace>
  <inkml:trace contextRef="#ctx0" brushRef="#br0" timeOffset="133232">17082 9939 5734,'31'18'0,"-3"0"0,5 18 0,-2 4 0,-12-11 0,5 1 0,-15-15 0,-2-23 0,-7 0 0,0-27 0,0 3 0,0-9 0,0 4 0,0 1 0,0 10 0,0 5 0,7 34 0,3 29 0,-1 10 0,5 12 0,-12-31 0,13 6 0,-13-35 0,5-1 0,1-39 0,-7-7 0,14-13 0,-14 20 0,0 1 0,14-17 0,-14-2 0,14 38 0,-13 16 0,13 12 0,9 22 0,-4-5 0,11 6 0,-14-14 0,6-11 0,-4-5 0,5-10 0,-8-9 0,-7-17 0,0-5 0,-3-3 0,-4-25-208,-2 19 1,0 0 207,-2-12 0,-13 5 0,6 11 0,-7 14 0,7 35 0,1 16 0,8 33 0,7-13 0,1 1 0,-3-7 0,1-1-226,8 9 0,3-1 226,-1-11 0,1-3 0,18 22 0,-11-25 0,0 0 0,11 19 0,13-5 0,-6-7 0</inkml:trace>
  <inkml:trace contextRef="#ctx0" brushRef="#br0" timeOffset="133545">18653 10135 5734,'-22'31'0,"-20"9"0,3-14 0,-5 0-1155,8-3 1,-3 1-1,-2 1 1155,-8 6 0,-4 0 0,-1 0-393,9-5 1,0-1 0,-4 1 0,-3 2 392,0 0 0,-5 4 0,-4 0 0,0 1 0,1-1 0,2-2-141,-2 0 1,3-3 0,-1 0 0,0 1 0,-3 1 140,7-1 0,-2 1 0,-2 1 0,0 1 0,1-1 0,0-1 0,4-2 0,-8 2 0,3-2 0,1-1 0,0 0 0,1 1 0,2 1 0,0 1 0,1 0 0,0 0 0,1 0 0,1-1 0,1-1 0,0 1 0,1 0 0,1 1 0,-8 4 0,2 1 0,1 0 0,1 0 0,5-1 0,1 1 0,1-1 0,1 0 0,-10 7 0,2 0 0,2 0 0,6-2 0,3 0 0,1 0 0,5-6 0,2-1 0,2 0 0,-12 11 0,5-3 0,11-9 0,2-2 0,-22 13 16,21-11-16,9-14 2240,25-20-2240,3-4 0,20-21 0,-5-2 0,-1-15 0,-1-7 0</inkml:trace>
  <inkml:trace contextRef="#ctx0" brushRef="#br0" timeOffset="134832">22721 3500 5734,'0'21'0,"7"4"0,10 1 0,11-3 0,6-1 0,1-6 0,2-2-744,18 3 0,4-4 744,2-7 0,1-3-413,-16-3 0,1-2 0,2-1 413,3 0 0,2-2 0,5-2 0,-7-1 0,4-2 0,2-2 0,-1 0 0,-3 0 0,1 0 0,-2-1 0,-1 0 0,3-1-393,2-2 0,4 0 0,1-2 0,-3 0 0,-4 1 393,10-7 0,-5 0 0,-1-1 0,0-1 0,-1-1 0,-2-2-341,-5-1 0,-1-1 0,-2-1 341,-3-1 0,-2 0 0,1-5-5,-4-1 1,2-3 0,-2-4 0,-2 0 4,-4-2 0,-3-2 0,-2-1 0,2 1 0,1 0 0,0 1 0,-1-1 0,-3-1 25,-7 3 0,-2 0 1,-2 0-1,-2 4-25,3-17 0,-3 3 0,-6-2 0,-2 1 516,-1 4 1,-5 1-517,-6 0 0,-4 0 0,2 0 0,-5 0 0,-9 2 0,-5 0 161,-2-5 0,-3 1-161,6 19 0,-3 1 0,-2 0-95,-4-1 1,-2 1 0,0 0 94,1 1 0,-1 1 0,-4 0 0,-5 0 0,-5 1 0,-2 0 0,3 3 0,-1 1 0,2 2 0,-3 0-77,1 1 0,-3-2 1,-1 2-1,3 4 77,-2 5 0,1 3 0,1 3 0,1-1 0,0 1 0,-1 3 10,-1 0 1,-2 3-1,-3 3-10,-2 3 0,-4 3 0,0 2 0,2 1 0,9 0 0,3 1 0,0 0 0,-3 2-164,-2 1 0,-3 0 0,-2 1 0,3 2 1,2 0 163,2 4 0,2 1 0,1 1 0,0 0 0,-3 2 0,1 1 0,-1 1 0,1 0 0,1 2 0,0 1 0,0 1 0,2 0 0,1 2 0,1 1 0,0 0 0,1 1-20,1 1 0,-1 0 0,2 1 0,2 1 20,4 0 0,1 1 0,2 0 0,0 1 0,-10 12 0,3 1 0,3 2 0,6 0 0,5 1 0,1 1 0,2 2 0,1 1 0,6 0 0,7 0 0,4 1 0,4 0 0,0 3 0,5 1 0,5 0 0,7-2 0,7-1 0,5-2 0,-2-11 0,2-2 0,4 0 0,2-2 0,3 0 0,3-1 0,4-2 0,6 0 0,0-6 0,6 1 0,4-1 0,2-2 0,-1 0 0,-4-2 0,-2-2 0,-2-1 0,0-1 0,2-1 0,6 0 0,-5-3 0,5 0 0,5 0 0,0 0 0,1 0 0,-1-2 0,-5-2 0,-4-2 0,3 0 0,-6-3 0,-1-1 0,0-1 0,2-1 0,1 1 0,2-1 0,2 0 0,-2-1 0,-2-1 0,-5-1 0,15-1 0,-5-2 0,-3-2 0,-8-2 0,-2 0 0,-2-2 0,15-1 0,-6-2 0,-14-3 0,-4-3 0,13-19 0,-25-5 1461,-39-6-1461,-20 10 0,2 17 0,-7 5 0,-8 7 0,-3 5 0,-8 1 0,0 1 0</inkml:trace>
  <inkml:trace contextRef="#ctx0" brushRef="#br0" timeOffset="135740">17413 9257 5734,'-32'-14'0,"0"1"0,0 2 0,-4 2 0,-12 1 0,-7 1 0,1 2-1626,-10 1 0,-2 1 1626,18 0 0,-3 0 0,-1 1 0,3 1-782,-7 3 0,1 1 0,0 1 782,-5-1 0,0 0 0,-2 3 0,-1 2 0,0 2 0,-2 1-34,15-2 0,0 0 0,-2 1 0,-1 4 34,-4 4 0,-3 4 0,-1 1 0,0 2 0,4-1 0,-4 2 0,3 0 0,0 1 0,-2 3 0,11-4 0,-1 2 0,-2 2 0,2 1 0,1-1 0,3 1 0,-10 9 0,5 1 0,1 0 0,1 3 0,1 0 0,2 3 0,1 0 0,0 2 0,1 0 0,-1 1 0,3 1 0,1 1 0,3 0 0,2 0 0,1 1 0,2 1 0,2-2 0,1-1 0,1 2 0,3 4 0,5-2 0,1 5 0,2 1 0,1 0 0,3-3 0,2 0 0,1-3 0,3 1 0,3 2 0,1-3 0,2 2 0,2 1 0,2-2 0,3-3 0,8 14 0,4-4 0,5-2 0,-3-15 0,3 0 0,2-1 0,1-1 0,0 1 0,1 0 0,2-2 0,1 0 0,4-1 0,1-1 0,2-2 0,1 0 0,2-2 0,1-1 0,3-2 0,0-1 0,4-1 0,2-1 0,2-2 0,1-3 0,3-2 0,2-2 0,2-2 0,1-2 0,-7-3 0,0-2 0,2 0 0,0-2 0,1-2 0,3-2 0,0-3 0,1-1 0,1-1 0,0-1 0,3 0 0,0-1 0,1-2 0,0 0 0,0-2 0,1-2 0,0-1 0,0-1 0,1-2 0,-1 0 0,-10 0 0,0 0 0,1-1 0,-1-1 0,1 0 0,-1 0 0,1-1 0,0 0 0,-1 0 0,1-1 0,0-1 0,-1-1 0,0 0 0,0-1 0,-1-1 0,1-1 0,-1 0 0,-1 0 0,0 0 0,-1 0 0,0 0 0,-1-1 0,0-1 0,-1 0 0,7-4 0,-1-1 0,-1-1 0,-1-1 0,0 0 0,-4 0 0,-1 1 0,-1-2 0,0-2 0,0-4 0,-2-2 0,1-3 0,0-3 0,-2-2 0,-2 1 0,-3 1 0,-4-1 0,-2 2 0,-3-2 0,-1 0 0,1-4 0,-1 0 0,1-4 0,-1-1 0,-2 0 0,-3-1 0,-4 3 0,-3-12 0,-5 1 0,-5 0 0,-2 0 0,-2-3 0,-4 1 0,-2-1 0,-2 0 0,0 2 0,0 0 0,-5 0 0,-5-2 0,-5 13 0,-4-2 0,-4-1 0,-1 1 0,-1 2 0,2 2 0,-6-9 0,1 4 0,-2 1 0,-4 0 0,-1 3 0,-2-2 0,-4 2 0,-2 2 0,-3 6 0,-1 6 0,-4 4 0,-2 4 0,0 1 0,2 3 0,-1 0 0,2 3 0,-2 2 0,-2 1 0,-1 1 0,-4 0 0,-1 2 0,1 2 0,4 3 0,0 5 0,2 3 0,1 2 0,0 1 0,-5 1 0,1 1 0,-1 1 0,0 1 0,0 1 0,0 2 0,-1 0 0,1 1 0,-2 1 0,0 0 0,0 0 0,0 0 0</inkml:trace>
  <inkml:trace contextRef="#ctx0" brushRef="#br0" timeOffset="136596">11063 3210 5734,'-9'-16'0,"1"20"0,23 22 0,-4 32 0,7-16 0,3 3-1870,-8 4 0,1 2 1870,9 9 0,2 3 0,-10-20 0,-2 0 0,1 0-72,0 2 1,0 1 0,1-1 71,0 0 0,2 0 0,-2-1 0,3 19 0,-1-2 0,0-5 0,-1-3-55,-3-6 0,-2-1 55,2 1 0,-2-3 0,0 12 0,4-15 0,-23-42 0,-1-40 0,-2 10 0,-2-5 577,-3-18 1,-1-5-578,6 11 0,-1-2 0,0-7-331,0 0 1,-1-6 0,0-4 0,0 1-1,2 2 331,2 10 0,2 2 0,-1 0 0,1-1 0,-1-4-196,0-2 1,-2-4-1,0-2 1,1 0-1,0 2 1,0 4 195,0-9 0,1 3 0,0 2 0,0 0 0,1 1 0,0 1 0,1 0 0,0 1 0,1 5 0,1 0 0,0 1 0,1 1 0,1-11 0,2 2 0,2 2 0,2 8 0,1 2 0,2 2 0,4-14 0,4 5 0,7 13 0,4 6 114,-3 7 1,5 5-115,28 9 0,6 8 0,-12 4 0,1 5 694,-7 4 0,3 3 0,0 3-694,4 7 0,0 4 0,-3 1 839,4 3 0,-1 3-839,0 2 0,2 5 0,-8-3 0,-11-5 0,-4-1 0,8 8 0,-6 1 726,-6 6-726,-2-9 0,-15 3 0,-2-13 0,-14 8 0,-2-9 0,-8 5 0</inkml:trace>
  <inkml:trace contextRef="#ctx0" brushRef="#br0" timeOffset="137996">11526 2942 5734,'0'30'0,"15"11"0,3 21-1000,-2-20 1,1 3 999,0 6 0,-1 3-458,1 7 0,-1 2 458,-4-22 0,-1 1 0,-1 5 0,0 7 0,-1 7 0,-1 0 0,-2-7 0,1 12 0,-3-1 0,1 2 0,-2 4 0,-5-12 0,-15-1 596,-21-7-596,8-29 0,-17-22 0,14-27 0,7-25 202,16 17 0,3-2-202,2-1 0,3-3 0,7-19 0,5 0 0,0 19 0,5 1 0,17-18 0,8 8 0,-6 27 0,4 6 0,10-3 0,1 6 0,-8 14 0,1 5 0,3-1 0,0 4 0,-3 3 0,0 3 0,4-1 0,-2 0 0,-5 2 0,-2 1 0,21 15 528,-25-15 0,-3-1-528,7 7 52,3-12-52,-23-11 0,-17-18 0,-10-8 0,-6-19 0,-8-11-37,11 24 1,0-2 36,-3-5 0,-1-1 0,1 1 0,-1 0 0,-3-3 0,0-1 0,0 2 0,-3 1 0,-4 2 0,-3 0 0,2 0 0,-2 1 0,-6 6 0,-2 1 0,2 2 0,-3 2 0,-1 9 0,-4 3 0,1 2 0,-7 0 0,-1 3-241,6 3 1,-1 2 0,1 3 240,-6 8 0,3 3 0,-2 3 0,1 3 0,-2 0 0,2 2 0,6 0 0,2 1 0,3-2 0,2-1 0,-13 7 0,16 2 0,31-21 0,64-23 0,-19-1 0,6-6 0,1-1-516,4 1 1,1-1 0,3-2 515,-7 3 0,3-3 0,-1 0 0,-2 1 0,9-2 0,-3 0 0,1 0 0,-1 1 0,0 0 0,4-3 0,-15 9 0,3-3 0,0 0 0,0 1 0,-4 1 0,13-8 0,-4 1 0,2-1 0,-5 3 0,3-1 0,-1 1 0,-6 2-21,-5 2 0,-4 2 0,-2 1 21,10-8 0,0 0-269,11 0 1,-4 1 268,-23 10 0,-1 1-20,10 0 1,-1 4 19,3 4 1947,-6 21-1947,5 12 0,0 23 151,-22-15 1,-1 2-152,8 8 0,-2 3 0,-5 7 0,-1 3-1202,7 6 1,0 2 1201,-12-17 0,-1 1 0,1 0 0,1 0 0,2 1 0,-3-1-155,-3-1 1,-1 0-1,1 2 155,3 8 0,2 1 0,-2-3 0,-1 4 0,-1-3 0,2 6 0,0-4 0,2 0 0,-5-14 469,1-22-469,-10-16 3123,-17-34-3123,-9-25 0,10 22 0,-1-1 147,-2-7 0,-2-3-147,1 5 0,-2-2 0,0 3-378,-5-6 0,-2 3 378,-6-10 0,-1 5 0,-14 6-131,-14 38 131,18 22 0,16 6 0,5 6-785,10 2 0,4 2 785,-2 3 0,2 2 0,2 0 0,2 2-9,1 7 0,2-1 9,0-11 0,1-2 0,3 2 0,0-4 610,0 3-610,0-15 117,-7-20-117,-2-13 1723,-8-19-1723,-1-6 0,-3-4 0,4 11 0,-2-1-22,-8-17 0,-3 2 22,2 18 0,-1 3 0,4 0 0,-2 4 0,-15 13 0,-2 8 0,-20 13-279,22 7 1,3 7 278,12 2 0,4 4 0,5 0 0,3 2 0,2 1 0,2 0 0,6-2 0,1 0 0,-1 0 0,3-2 0,9 21 0,10 2 0,8-26 0,1-5 0,5-19 552,-12-10-552,12-23 0,-20-7 0,11-17 0,-20 2 591,5 12-591,-7-7 0,-7 4 0,-2 12 0,-1 0 0,3 19 0,0 4 0,-2 2 0,-1-5 0,3-3 0</inkml:trace>
  <inkml:trace contextRef="#ctx0" brushRef="#br0" timeOffset="138288">13080 2125 5734,'21'-26'0,"1"-1"0,1 2 0,1 0 0,26-16-818,-18 15 1,2 1 817,6 1 0,3 0 0,2-5 0,2 2 0,2 3 0,1 0 0,-7 1 0,-2 1 0,1 5 0,-3 1 514,20-13-514,-2 3 268,-37 23-268,-14 1 0,-25 27 0,-19 10 0,10 8 206,5-18 1,-2 2-207,4 1 0,0 0 0,0-2 0,0 1 0,1 1 0,0 0 0</inkml:trace>
  <inkml:trace contextRef="#ctx0" brushRef="#br0" timeOffset="142479">13543 5856 5734,'-33'16'0,"30"-10"0,58-30 0,-17 8 0,6-2-1217,4-3 1,4-1 0,1-1 1216,1 1 0,1-1 0,1 0-695,5-1 0,1 0 0,1-1 695,-12 5 0,1-1 0,0 0 0,-1 1 0,11-3 0,-1 0 0,-1 0 28,-1 1 1,-1-1 0,-2 2-29,-10 3 0,-1 1 0,-2 0-43,19-4 0,-3 1 43,-7-1 0,-4 2 0,-12 7 0,-2 1 0,21-13 993,-31 18-993,-30 6 681,-12 19 0,-10 0 0,-3 11 1</inkml:trace>
  <inkml:trace contextRef="#ctx0" brushRef="#br0" timeOffset="142833">13725 6290 5734,'15'6'0,"11"-6"0,38-10-1257,-20 1 0,4-3 1257,-6 1 0,2-1 0,2 0-921,6-3 0,1-1 0,0-1 921,2-2 0,1-2 0,0-1 0,4 0 0,1 0 0,-2-1-33,-4 0 0,-2 1 0,-1-1 33,1 1 0,0-1 0,-3 1 0,-6 3 0,-3 0 0,-1 0 0,15-7 0,-3 0 0,-9 5 0,-3 1-44,-6 2 0,-2 0 44,17-8 0,-16 10 0,-9 2 722,-22 13-722,-4-4 680,-14 5 1,-8 0 0,-2 0 0</inkml:trace>
  <inkml:trace contextRef="#ctx0" brushRef="#br0" timeOffset="143431">15048 4833 5734,'0'-31'0,"0"37"0,8 18 0,-2 11 0,2 12 0,1 3 0,4 11 0,2 3 0,0 2-731,-4-15 0,0 1 0,0 0 0,0 1 731,1 1 0,0 2 0,0-2 0,0-3 0,-1 1 0,-1-4 0,2 2-179,1 7 1,0 2 0,1-4 178,4 3 0,-1-1-28,0 7 0,-1-5 28,8 1 0,-22-72 0,-11-12 0,-4-20 0,0-9 410,0 0 0,0-2-410,3 13 0,-1-1 0,1-2-542,-1-6 1,0-3 0,0 0 541,0 0 0,-1-1 0,0 1 0,-4-3 0,0 0 0,0 1-302,4 3 1,1 2 0,-1 0 301,-1 2 0,-1 0 0,1 2 0,0-17 0,0 3 0,-3 6 0,1 2-103,6 8 1,-1 3 102,-2 9 0,1 3 707,9-26-707,11 38 2734,24 15-2734,8 23 0,4 9 0,-9-6 0,4 1 75,-1-2 0,7 2 0,1 0 0,-1-1-75,7 3 0,0-1 0,-1 0 0,0 0 0,1 0 0,-2-1 0,-4-3 0,0-1 0,-9-1 0,14 21 0,-12 2 0,-31 9-70,-10-18 1,-7 1 69,-9 5 0,-6 0 0,-5 7 0,-3 1-1315,-6 2 1,-1 1 1314,-4 1 0,1 1 0,3 0 0,1 0-201,0-6 1,0 2 200,10-8 0,0 3 0,0-2 0,-5 7 0,2-1 0,0 1 0,3-3 0,-4 9 0,22-33 799,1-6-799,1-10 92,-2 5 0,-8-9 1,1 3-1</inkml:trace>
  <inkml:trace contextRef="#ctx0" brushRef="#br0" timeOffset="144041">14569 7820 5734,'-24'29'0,"-2"13"0,3-7 0,-2 3-1175,-3 7 0,-3 3 1175,-5 5 0,-3 3-413,10-16 1,-1 2 0,-1 0 412,-2 1 0,0 0 0,0 0 0,0 1 0,0 1 0,-2 1 0,-1-1 0,-3 2 0,-1 1 0,4-3 0,1 0 0,2-3 0,-2 4 0,-3 3 0,-3 4 0,0-1 0,5-6 0,-2 2 0,3-3 0,5-4 0,-1 3 0,5-8 755,-9 10-755,4 3 0,22-33 0,38-38 0,-5 5 0,4-8 0,-1 0 0</inkml:trace>
  <inkml:trace contextRef="#ctx0" brushRef="#br0" timeOffset="144364">14585 8430 5734,'-15'12'0,"-3"16"0,0-2 0,-4 5-1026,-7 7 0,-4 5 0,1-1 1026,4-7 0,1-1 0,-3 2 0,-8 12 0,-4 2 0,1-2 0,6-11 0,-1-1 0,2-1 0,-9 15 0,0-2 0,11-16 0,-1-1 0,1-1 11,-11 12 1,3-1-12,5-4 0,2-2 0,4-5 0,1-2 0,-12 18 666,14-15-666,2-11 0,8-9 0,6-11 384,3-6 0,7-9 0,0-1 0</inkml:trace>
  <inkml:trace contextRef="#ctx0" brushRef="#br0" timeOffset="144946">13444 8523 5734,'0'-27'0,"0"25"0,7 61 0,-5-23 0,-2 3-797,2 22 1,-4 5 796,-3-12 0,-4 2 0,-1-2-414,2-9 1,-2-3 0,1 3 413,-2 11 0,0 3 0,0-4 0,-5 5 0,1-2-116,5-9 0,2 1 1,0-3 115,-2 3 0,1-1-113,1 10 1,2-6 112,6-5 0,7-8 603,10-14-603,30-10 0,-1-11 0,-7-7 0,1-2 367,-2 1 0,0 0-367,7-2 0,2 1 0,5 3 0,2 1 115,0-2 0,1-1-115,-1 3 0,0 0 0,-1 0 0,1 0 0,7 0 0,-1 0 0,-18 0 0,-2 0 138,7 1 0,-7-2-138,-14-3 0,-12-20 0,-28-5 0,-5-22 0,-3 26 0,-4-1-1,1-5 1,-1 0 0,-5-1 0,-4-4 0,0 0 0,-6-6 0,0 0 0,3 2 0,6 5 0,2 2 0,-3-2-145,-6-5 0,-5-4 0,1 1 0,5 4 145,-1-7 0,3 4 0,-2 3 0,3 0 0,8 5 0,2 0-50,-4 5 1,3 2 49,-2-14 0,-3 10 0,15 10 0,6 6 532,3 5-532,7 9 0,7 2 0,3 9 0</inkml:trace>
  <inkml:trace contextRef="#ctx0" brushRef="#br0" timeOffset="163793">11542 8854 5734,'0'-11'0,"-14"-4"0,3-1 0,-13 0 0,0 1 0,6 5 0,-14 4 0,14 2 0,-13 4 0,-17 9 0,-5 16 0,19-12 0,2 3-155,2 7 0,3 3 155,-23 17 0,21-3 0,1 3 0,5-9 0,2 1 0,-4 13 0,2 4 0,5 10 0,3 0-540,5-13 0,2 1 540,1-4 0,2 2 0,2-3 0,6 1 0,1-2 0,-3 4 0,0 0 0,6-6 0,1 0-240,0 2 1,0-1 239,0-3 0,3-2 0,7-1 0,2-1 0,-6-3 0,0 0 0,5-4 0,2 0 0,-1-1 0,1 0 0,21 19-194,8-6 194,-1-14 0,8-12 0,-5-11 0,12-8 0,-17-7 0,2-3 0,-12 1 0,1-2-184,18-7 1,-2-2 183,-19 1 0,-2 0 0,8-2 0,-1-2 0,-6-1 0,0-1 0,3-2 0,-1 0 0,-6 1 0,-1-2 0,11-13 0,-1 0 0,-14 13 0,-2 0 0,9-11 0,-2 2 0,4-11 953,-9 1-953,-8 16 0,-3 0 0,-3-22 0,-2 13 0,-3 0 0,-6-12 0,-3 20 0,-1 2 0,-5-18 0,-8-4 0,1 3 0,-3 16 0,-1-1 191,-9-18-191,5 20 0,0 2 0,-9-13 0,-8 1 0,-1 9 0,-8 2 0,1 4 0,-1 4 0,-7 2 0,-2 4 0,27 12 0,-2 2 0,-24-3 0,-7 5 0,21 11 0,0 2 0,8-3 0,-1 3 0,-19 10 0,1 3 0,23-8 0,2 2 0,0 5 0,3 1 0,-12 5 0,21 4 212,-6 1-212,8 6 0,6 4 731,-4 0-731,12 1 0,-6 8 0,8 3 0</inkml:trace>
  <inkml:trace contextRef="#ctx0" brushRef="#br0" timeOffset="164790">2017 3107 5734,'-16'-19'0,"7"1"0,9-11 0,9-2 0,22-11 0,-4 1 0,3-2-471,-3 11 1,1-1 470,5-14 0,-1 0 0,-12 17 0,0 2 68,1-3 1,-2 1-69,9-9 0,-4 5 0,-9 24 0,8 46 0,-2 16-503,-2-3 1,0 4 502,-5 1 0,-2 1 0,4 7 0,1 0 0,-6-18 0,0 0 0,0 3 0,5 15 0,0 4 0,0-4-226,-4-14 0,0-3 0,1 1 226,0 11 0,0 2 0,1-7 0,2-6 0,-1-4-52,-5-2 0,-1-3 52,7 21 0,-1-17 0,-13-11 912,12-14-912,-12-15 1446,-2-12-1446,-9-16 0,-7-4 0,-1 0 0</inkml:trace>
  <inkml:trace contextRef="#ctx0" brushRef="#br0" timeOffset="165034">2183 4037 5734,'-13'6'0,"17"-6"0,45-10 0,-13 2 0,2 0-602,0-5 0,1 0 602,5 1 0,2-2 0,10-5 0,0-2 0,-7 1 0,-1 2 0,4 1 0,-4 2 0,9-9 384,-26 13-384,-15 1 0,-6 0 0,-3-1 0</inkml:trace>
  <inkml:trace contextRef="#ctx0" brushRef="#br0" timeOffset="165472">3059 2797 5734,'-9'-55'0,"9"25"0,17 46 0,8 31 0,-9-12 0,1 3-506,4 3 1,-1 1 505,-3 5 0,1-1 0,2-1 0,0-1 0,-3-4 0,-1-2 57,1-4 1,-1-1-58,10 14 0,-9-16 0,-10-26 0,-14-25 0,-17-32 0,7 10 0,-1-3-290,-7-9 0,0-2 290,8 12 0,0-1 0,2-1-428,0-2 1,1 0 0,0-1 427,0 1 0,1-1 0,0 1 0,1-1 0,1 1 0,1 0-394,-1-18 0,3 2 394,3 6 0,3 2 0,4 6 0,5 3-176,7 7 0,3 2 176,-2 1 0,5 3 0,24-2 0,6 5 0,-9 5 0,1 3 175,14 0 0,2 5-175,-9 9 0,-1 3 0,-5 3 0,-1 2 462,-1 4 1,0 3-463,-3-1 0,-2 2 0,23 13 844,-10 5-844,-16 6 0,-16 11 0,-10 5 0</inkml:trace>
  <inkml:trace contextRef="#ctx0" brushRef="#br0" timeOffset="165843">3456 2477 5734,'-9'15'0,"9"5"0,9 16 0,8 6 0,7 15-416,1-5 416,8 5 0,0-15 102,0-6-102,-7-11 0,5-13 0,-5-12 0,0-17 0,5-14 0,-13-10 0,14-11-298,-14-10 298,-1 4 0,-3-3 0,-4 19 304,-1 6-304,-2 15 0,0 11 0,3 19 0,13 13 0,3 19 0,15 11 0,-17-10 0,1 1 0,-3-11 0,0 0 0,3 9 0,-2-3 0,3 4 0,-2-11 0,-8-11 0,-14-14 0,-4-7 0</inkml:trace>
  <inkml:trace contextRef="#ctx0" brushRef="#br0" timeOffset="166215">3836 2136 5734,'42'-16'0,"0"0"0,-1 1 0,15-6 0,-3 0 0,-7 3 0,-2 1 0,-10 3 0,-2 1 0,18-8 0,-17 7 0,-9 8 0,-15 10 0,-2 12 0,-7 25 0,0 16 0,0-19 0,0 2-414,3 6 1,1 1 413,4 2 0,1 1 0,-1 0 0,2-1 0,9 0 0,1-1 0,-7-3 0,1-1 0,13 8 0,2-3 0,-7-14 0,0-2-50,3 3 1,-1-4 49,9-1 0,-1-14 0,-14-8 0,6-9 0</inkml:trace>
  <inkml:trace contextRef="#ctx0" brushRef="#br0" timeOffset="166510">4564 1826 5734,'15'-3'0,"3"19"0,23 22 0,-17-8 0,1 1-508,1-2 1,0 1 507,2 3 0,1 0 0,-4-6 0,-1-1 240,18 20-240,-1-10 0,-8-15 0,-7-6 188,-2-15-188,-8-15 0,-7-6 0,-1-29 0,-8-4-121,-4 13 0,0-4 121,3 1 0,0-1 0,-2-5 0,-1 1 0,0 2 0,1 1 32,2 6 0,0 2-32,-3 0 0,1 4 0,3 9 0,0 9 0</inkml:trace>
  <inkml:trace contextRef="#ctx0" brushRef="#br0" timeOffset="166685">5110 2880 5734,'9'41'0,"6"-4"0,-6 3 0,7-17 0,1-3 0,-8-20 0,-2-6 0</inkml:trace>
  <inkml:trace contextRef="#ctx0" brushRef="#br0" timeOffset="166913">4266 2032 5734,'-58'-31'0,"23"5"0,20-9 0,46 8 0,-4 5 0,5-1-1180,12-1 0,4 1 1180,-9 4 0,3 0 0,0 0-352,2-3 0,1-1 0,0 1 352,2-1 0,0 1 0,1-1 0,-1 1 0,0-1 0,-2 0 0,-5 1 0,-1-1 0,0 2 98,16-4 1,-4 2-99,-11-3 0,-4 2 0,21 1 0,-24 4 0,-24 23 0,-11 8 0</inkml:trace>
  <inkml:trace contextRef="#ctx0" brushRef="#br0" timeOffset="167697">2365 5929 5734,'-9'23'0,"9"10"0,3-2 0,3 5-700,5 4 1,2 2 699,-1 5 0,1 0-348,3 5 0,1 0 348,0 0 0,-1-1 0,1-1 0,0-1 0,-1-5 0,1 0 38,-1 5 0,1-2-38,8 10 0,-13-23 0,0-5 0,5-7 627,-8-16-627,-31-68 0,7 15 0,-3-9 0,0 0-445,-3-1 1,0-1 0,0-2 444,4 3 0,0-4 0,1 1 0,2 2 0,-1-4 0,1 2 0,2 1 0,2 0 0,1 0 0,3 0-340,1 0 1,2 1-1,1 0 340,1 4 0,1 0 0,3 2 0,5 1 0,3 0 0,1 2-290,1 2 0,0 0 1,4 2 289,12-14 0,8 3 0,-1 12 0,6 1 0,-1 5 0,9 1 0,1 4 0,-8 6 0,1 1 0,-2 7-114,0 8 1,-1 6 113,-4 3 0,-1 4 0,23 14 0,-29-1 0,-3 5 0,8 32 0,-18-21 0,-3 1 0,-6 4 0,1 0 0</inkml:trace>
  <inkml:trace contextRef="#ctx0" brushRef="#br0" timeOffset="168094">3076 5464 5734,'0'8'0,"14"13"0,-2 27 0,5-19 0,4 4 0,4 20 0,0 3-839,-3-15 1,2 0 838,3 14 0,1-1 0,-7-14 0,-2-4 526,1 15-526,10-2 275,-36-33-275,4-11 0,-21-16 0,-3-9 0,-7-11 0,0-1 876,0 1-876,0 5 0,-1 15 0,1 2 0,8 22 0,1 5 0,7 22 0,8 21 0,2-5 0,7 5 0,0-16 0,7-18 0,2-2 0,0-5 0,-1-9 0,-16-5 0,-1-7 0</inkml:trace>
  <inkml:trace contextRef="#ctx0" brushRef="#br0" timeOffset="168477">2398 5877 5734,'40'-30'0,"1"-1"0,4-2 0,2-2 0,-10 7 0,2-1 0,0-1-1075,2-1 1,1 0-1,0-1 1075,2-2 0,1-1 0,-2 1 0,-1 0 0,0 1 0,-1 1 0,1 0 0,-1 1 0,0 1-51,10-10 0,-1 2 51,-4 4 0,-2 1 218,-10 7 0,-2 0-218,17-15 0,-16 15 0,-9 11 1530,-14 19-1530,-10 58 0,-5-28 0,0 2-12,0 23 0,1 4 12,-1-6 0,3 0 0,4 0 0,3 1 0,3-1 0,1-1 0,-2-4 0,4 0 0,15 7 0,1-2 0,-12-19 0,2-2 86,9 6 0,3-6-86,4-5 0,0-15 0,-7-6 0,5-24 0,-13-3 0,-1-24 0,-10-1 0</inkml:trace>
  <inkml:trace contextRef="#ctx0" brushRef="#br0" timeOffset="169000">3770 4854 5734,'0'25'0,"8"6"0,1 6 0,7 9 0,1-4 0,7 9 0,-6-9 0,6 0 0,0-7 0,-6-8 0,21-2 0,-19-14 0,4 3 0,-9-13 0,-13 8 0,-2 2 0,-17 5 0,-9 5 0,-14 4 0,-2 1 0,-8-4 0,0-7 0,1-10 0,7-10 0,-6-28 0,28-26 0,10 22 0,5-2-138,6 0 0,7 1 138,6 7 0,3 2 0,18-19 0,15 12 0,7 15 0,2 21 0,-26 8 0,0 5 0,-3 5 0,-2 5 0,2 2 0,-3 3 0,-5 4 0,-1 2 0,3 0 0,-1 0 0,-4 9 0,-3 0 0,2-11 0,-3-2 0,2 35 0,-2-34 0,-13-6 0,5-9 0,-14-6 0,-3-5 0</inkml:trace>
  <inkml:trace contextRef="#ctx0" brushRef="#br0" timeOffset="169218">4118 4533 5734,'0'3'0,"0"14"0,0 44 0,6-23 0,2 3-758,-4 11 0,3 4 758,9-4 0,4 3 0,-2-1-520,-3 9 1,1 0 519,3-14 0,4 1 0,-3-4 0,-2-1 0,-1-4 286,3-9 0,1-1-286,3 3 0,-1-3 0,7 4 0,16-6 0,-28-34 0,6-6 0</inkml:trace>
  <inkml:trace contextRef="#ctx0" brushRef="#br0" timeOffset="169650">4448 4409 5734,'-25'41'0,"1"6"0,20-5 0,6 5 0,1 2 0,3 0 0,6-2 0,2-2 0,-2-6 0,1-5 0,11 2 0,-7-19 0,-8-17 0,-2-17 0,-7-19 0,-7-10 0,-2-2 0,-8-13 0,8 13 0,-6-3 0,14 19 0,-7 2 0,8 10 0,22 13 0,6 8 0,14 15 0,-1 5 0,-8 4 0,0 1 0,-15-4 0,-3-2 0,-23-15 0,-1 0 0,-15-14 0,-1 2 0,-1-13 0,2 4 0</inkml:trace>
  <inkml:trace contextRef="#ctx0" brushRef="#br0" timeOffset="169823">3621 4947 5734,'-9'-15'0,"17"-6"0,17-10 0,1 13 0,5-1-907,9-5 0,3-2 907,3-3 0,2 1 0,8-4 0,2 0 0,-4-1 0,0 0 0</inkml:trace>
  <inkml:trace contextRef="#ctx0" brushRef="#br0" timeOffset="170189">4895 3986 5734,'9'-11'0,"6"10"0,1 39 0,3 14-873,-4-6 1,1 4 872,-3-3 0,0 0 0,3 7 0,1 0 0,-1-3 0,1-2 0,-1 1 0,1-2 0,-4-8 0,-1-2 0,12 24 546,-7-16-546,-1-15 286,-14-20-286,-4-16 0,-21-31 0,4-17 0,4 14 0,-1-3 54,2-3 0,2-5-54,3-4 0,0-7 0,2 3-638,-3-5 1,3 1 637,3 5 0,1-4 0,3 7 0,2 5 0,3 3-150,-1 2 0,1 1 150,12-20 0,14 8 0,-4 23 0,21 11 0,-5 16 0,-1 16 0,6 14 0,-6 7 0</inkml:trace>
  <inkml:trace contextRef="#ctx0" brushRef="#br0" timeOffset="170545">5325 4017 5734,'7'32'0,"2"-2"0,0-10 0,14 6 0,-12-14 0,12 2 0,-6-19 0,-1-5 0,8-15 0,-5-3 0,12-12 0,-13-1 0,6 12 0,0 32 0,-5 18 0,4 34 0,1-8 0,-5 5 0,-3-19 0,-1-1 0,-4 14 0,11 4 0,-20-20 0,5-13 0,-7 2 0</inkml:trace>
  <inkml:trace contextRef="#ctx0" brushRef="#br0" timeOffset="170867">5540 3789 5734,'40'-40'0,"-12"16"0,3 0 0,-15 33 0,1 17 0,7 26 0,-6 11-1438,-3-25 1,2 1 1437,-1 0 0,1 0 0,0 1 0,0-2 158,4-1 0,-1-1-158,-3-5 0,-1 0 0,17 20 0,-7-14 0,-2-7 0,-15-28 0,-2-4 0</inkml:trace>
  <inkml:trace contextRef="#ctx0" brushRef="#br0" timeOffset="171141">5804 3510 5734,'8'8'0,"8"5"0,25 36 0,3-9-257,-16-14 1,1-1 256,13 6 168,13-6-168,-18-22 85,3-6-85,-23-27 0,-10-6 0,-7-16 0,0-10 0,-3 13 0,-1-2 0,3 13 0,0 0 0,-7-8 0,1 3 0,5 1 65,-5 12 0,0 33 0,-3 5 0</inkml:trace>
  <inkml:trace contextRef="#ctx0" brushRef="#br0" timeOffset="171289">6234 4141 5734,'8'32'0,"1"-2"0,15-14 0,-13-11 0,3-6 0</inkml:trace>
  <inkml:trace contextRef="#ctx0" brushRef="#br0" timeOffset="171583">5077 3934 5734,'-35'-20'0,"18"-1"0,41-20 0,3 16 0,5-1-1122,10-7 0,8-2 1122,-9 6 0,6-3 0,1 0 0,-2 1-535,1-1 0,-1 2 1,2-2 534,0 0 0,4-2 0,-1 1 0,-3 3 0,-4 4 0,-3 2 0,-1 1 229,14-13 0,0 0-229,4 3 0,-4 0 0,-21 7 0,-2 2 0,6 3 0,-4 2 0,-7 0 0,-2 8 901,-15 15-901,-9 3 0,-9 18 0,-8 1 0</inkml:trace>
  <inkml:trace contextRef="#ctx0" brushRef="#br0" timeOffset="172440">4779 4130 5734,'-7'-10'0,"-2"-5"0,-1-1 0,3-9 0,0-6 0,5-15 0,-6-12-289,11 25 0,2-1 289,-2-7 0,3 0 0,5 2 0,2-1 0,-1-4 0,2 1 0,1 3 0,3 1 0,5 0 0,1 2 0,-3 2 0,3 2 0,14-4 0,3 3 0,6-11-71,-12 23 1,0 5 70,0 6 0,-2 7 0,-9 8 0,-7 2 0,6 14 569,-4-8-569,-3 17 150,-1-16-150,-13 6 0,13-13 0,-21-2 0,4-4 0,-14 0 0</inkml:trace>
  <inkml:trace contextRef="#ctx0" brushRef="#br0" timeOffset="172765">4531 4471 5734,'23'-28'0,"0"-1"0,-1 3 0,2-1 0,15-15 0,3-2-1075,-5 7 0,1 2 1075,6-4 0,2 1 0,0 1 0,0 0 0,0-1 0,0-1 0,-1 3 0,0 0 0</inkml:trace>
  <inkml:trace contextRef="#ctx0" brushRef="#br0" timeOffset="183718">16173 3996 5734,'-17'0'0,"15"0"0,19 0 0,18 0 0,22 0 0,-6-5 0,13 0 0,-23-5 0,-1 0 0,25-3-118,-25 4 0,-1-1 118,3 0 0,-2-1 0,-7 6 0,-7-5 0,-2 9 0,-7-3 0,-1 4 0,-7-5 0,-9-1 59,-9 1 0,-15 0 0,-2 5 0</inkml:trace>
  <inkml:trace contextRef="#ctx0" brushRef="#br0" timeOffset="184238">16553 3614 5734,'7'-6'0,"17"1"0,4 10 0,12 5 0,23 6 0,-16 5-1420,18-5 1420,-25 3 336,-14-7-336,-2-2 0,-8-5 0,1-5 0,-8 9 0,-2 3 1084,-21 22-1084,-5 4 0,-7 9 0,-3 4 0,9-20 0,2 1 0,-8 26 0,4 0 0,5-11 0,12-8 0,3-1 0,2-7 0,-7-1 0,5-45 0,-6-9 0,0-17 0,2-5 0,2-10-121,-7 8 0,0-3 121,6 5 0,1 2 0,-4 9 0,-1 1 0,1-9 0,0 2 0,-9-2 0,1 8 0,-8 14 0,-2 11 0,-14 14 0,-3 8 0</inkml:trace>
  <inkml:trace contextRef="#ctx0" brushRef="#br0" timeOffset="185178">13213 4585 5734,'-10'15'0,"-4"6"0,12-4 0,-5 2 0,7-27 0,0 0 0,7-17 0,9 0 0,3-2 0,12 1 0,-5 1 0,14-1 0,-5 9 0,-2-2 0,-9 13 0,0 1 0,-6 10 0,-1 5 0,-2 6 0,-6 5 0,0 0 0,-2 4 0,-7 1 0,-7 10 0,-2 5 0,-8 2 0,1 3 0,-8 0 0,-2-4 0,0 0 0,-5-7 0,13-4 0,-6-9 0,7-3 0,8-8 0,16-10 0,12-7 0,14-5 0,4-5 0,3-2 0,-8 6 0,2 0-320,18-5 0,1-1 320,-15 2 0,-1 2 0,0 3 0,0 0 0,-4-2 0,0 1-49,0 1 1,0 1 48,19-6 0,-12 6 0,-16 5 0,-22 5 0,-4 0 0,-15 0 0,1 0 0</inkml:trace>
  <inkml:trace contextRef="#ctx0" brushRef="#br0" timeOffset="186429">14023 4482 5734,'24'0'0,"2"0"0,14-5 0,2-1 0,23-4-3337,-5 0 3337,-20 2 0,1 1 0,-7 1 0,0 0 463,2-1 1,1-1-464,8 0 0,-1 1 0,-8 4 0,-1 0-244,3-5 0,-2 2 244,19 5 0,-13-9 0,0 9 0,6-8 0,-6 3 1600,1-4-1600,5 0 0,-14-1 37,7 6-37,-8-5 0,0 5 0,0-6 1261,0 1-1261,-7 4 0,12-3 0,-10 3 0,5 1 0,-9-5 0,-7 9 0,-1-8 0,1 8 0,14-8 0,-11 3 0,11 0 0,-14-3 0,-1 8 0,1-4 0,-1 1 0,8-7 0,-5 0 0,5 1 0,-1 5 0,-4 5 0,5-5 0,0 0 0,-13-6 0,11 6 0,-13 0 0,7 5 0,1 0 0,7-5 0,9-5 0,-6 3 0,5-7 0,-16 13 0,1-3 0,-1-1 0,1 4 0,-1-4 0,8 5 0,-5 0 0,5 0 0,-1-4 0,-4-2 0,12 0 0,-13 2 0,6 4 0,-7 0 0,-1-5 0,1-1 0,-1 1 0,-21 0 0,-6 5 0,-22 9 0,0 3 0</inkml:trace>
  <inkml:trace contextRef="#ctx0" brushRef="#br0" timeOffset="189870">18289 5588 5734,'0'-16'0,"-7"-4"0,-2 4 0,0-5 0,-6 5 0,-2-3 0,-1 7 0,-13-7 0,5 3 0,-14-5 0,5 5 0,-6-4 0,8 9 0,-7-4 0,-10 0 0,6 8 0,-4-2 0,8 9 0,-17 4 0,4 2 0,-12 5 0,16 3 0,6-2 0,-4 7 0,-3 11 0,20-10 0,1 3 0,3 2 0,1 3-145,0-1 0,2 2 145,-10 27 0,13-12 0,0 2 0,2-9 0,1 0 0,0 14 0,1 3 0,-4 1 0,1 0-321,8-8 1,2 1 320,0 4 0,1 5 0,1-4-515,2 2 0,3-2 515,3-7 0,2 3 0,0-4 0,0 8 0,3-2 0,5 1 0,2-1 0,-1 1 0,2-1 0,5 1 0,2 0 0,-2-1 0,4 1 0,3-9 0,5 0 0,-1-2 0,5 5 0,3-2 0,-3-10 0,3-1 0,1-6 0,10-2 0,2-8 0,2-4 0,2-6 0,10-4 0,0-6-629,-2-5 0,1-4 629,-15 0 0,0-2 0,0-2 0,-1 0 0,-1-1 0,0-2 0,0-3 0,0 0 0,0-1 0,-2 1 0,0 0 0,-3-2 0,-1-2 0,-3-1 0,-1-1 0,11-13 0,-4-2-317,-5-5 1,-4-2 316,-5-1 0,-4-1 0,-6-2 0,-5-1 0,0-4 0,-6 0 0,-9 1 0,-7 1 0,-3-5 0,-6 1 0,-7 3 0,-3 1 0,-2-3 0,-3 2-191,6 19 0,-3 1 1,0 1 190,1 0 0,0 0 0,-4 2 0,-5 1 0,-3 1 0,1 1 0,2 2 0,0 0 0,-3 3 0,-5 1 0,-3 2 0,0 2 0,-12-7 0,-1 5 0,15 8 0,-2 3 0,1 2 0,-13 1 0,1 3 0,-1 2 0,2 1 0,4 4 0,-1 0 0</inkml:trace>
  <inkml:trace contextRef="#ctx0" brushRef="#br0" timeOffset="191870">14982 6900 5734,'26'-32'0,"5"-7"0,-13 11 0,14-12 0,-7 3 0,2 4 0,1-2 0,11-18-354,-12 15 1,1 1 353,13-15 0,-7-4 0,-10 30 0,0-1 0,1-1 0,0 0 0,0 2 0,1 0 0,13-9 0,1 0 0,-8 9 0,-1 1 0,6-6 0,-1 2 0,-7 8 0,-1 2 0,22-18 0,-1 0 0,1-3 147,-8 8-147,-8 8 0,2-1 0,-1 0 0,0 1 0,0 2 0,0 1-682,1-2 1,-2 2 681,8-5 0,7-1-65,1 2 65,-8 4 0,-1 5 454,-1-3-454,-5 7 0,-4 1 0,1-2 0,6-4 23,25-4-23,-28 6 0,5 5 0,-7 0 1431,0-1-1431,-7 5 80,12-3-80,5 4 0,8-6 0,6 1 0,-15 4 0,-1 2 0,-1 4 0,10 0 0,1 0 0,-1 0 0,-17 0 0,20 0 0,-22 0 0,25 0 0,-16 0 0,-5 0 0,5 0 0,-14 0 0,5 0 0,2 0 0,2 0 0,-2 0 0,-1 4 0,-14-3 0,13 8 0,-12-7 0,12 7 0,-13-8 0,13 13 0,-12-12 0,12 12 0,-5-8 0,-1 4 0,14-4 0,-11 3 0,19-8 0,10 4 0,-3-5 0,10 0 0,-22 0 0,21 0 0,-25 4 0,17 2 0,-22 4 0,8-4 0,-6 3 0,5-8 0,-7 4 0,0 0 0,0-4 0,0 8 0,15 1 0,-18 2 0,23 3 0,-33-5 0,11 0 0,-14-4 0,-1 3 0,1-8 0,0 4 0,-1-5 0,-21-18 0,1 8 0,-20-18 0,0 2 0,6 3 0,-6-11 0,7 3 0,1 3 0,7-1 0,-6 12 0,13 3 0,-5 3 0,7 10 0,0 7 0,22 10 0,-2 5 0,13-10 0,-9-2 0,-8-9 0,-6 5 0,-3 1 0,-7 4 0,0 0 0,0 1 0,0 3 0,0-2 0,0 8 0,0 0 0,0 7 0,-7 4 0,-3 4 0,-6 2 0,-1 4 0,8-4 0,-5 3 0,4 2 0,1-5 0,2 4 0,7-15 0,0-5 0,-8-6 0,7 0 0,-14-9 0,13-6 0,-13-6 0,6-19 0,-7-15 0,10 8 0,2-3 0,0-12 0,1-1-198,3 7 1,0 1 197,0-1 0,0 3 0,0-14 0,0 5 0,0 1 0,0 9 0,0 2 0,0 8 0,0 6 0,0 7 0,-7 8 0,-2 10 0,-8 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52:49.951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10517 2218 5734,'-49'4'0,"-1"0"0,3 4 0,2 6 0,-1 17 0,2 8-1614,0 10 1,5 7 1613,14-8 0,3 4 0,1 3-286,5-10 1,1 1 0,1 2 0,2 5 285,3 5 0,1 5 0,2 3 0,1-1 0,0-3-277,1 1 1,1-2-1,1 0 1,2 2 276,1 0 0,2 2 0,0 2 0,2-3 0,0-5 0,2 10 0,2-6 0,2 3-65,3-5 0,2 4 0,1-1 0,-1-5 65,-1-1 0,0-4 0,1 2 0,-2-6 0,0 3 0,1-1 0,-1-5 0,7 11 0,-2-3 0,-5 10 0,-2-3 0,-3-19 0,-2-1 0,-5 4 0,-4-4 0,-7 4 0</inkml:trace>
  <inkml:trace contextRef="#ctx0" brushRef="#br0" timeOffset="403">9459 4306 5734,'28'-21'0,"1"1"0,9-4 0,5 2 0,12-2 0,5 1-1303,-9 4 1,2 0 0,1 0 1302,6 1 0,2 1 0,0 0 0,-12 3 0,1 2 0,1-1 0,1 0 0,11-2 0,2-1 0,1 1 0,-5 1 0,1 0 0,-3 1 0,1 0 0,-9 2 0,2-1 0,-2 0 0,-6 2-190,3-1 0,-6 2 190,-8 1 0,-4 5 865,2 12-865,-26 13 0,-31 24 0,4-16 0,-2 2-279,-3 6 1,-1 2 278,-7 4 0,1 1 0,9 1 0,2 1 0,-1-3 0,4 0 0,7 0 0,5-1 0,7-3 0,6-2 0,6-2 0,7-4 722,3-4 1,5-4-723,4-4 0,2-5 0,3-6 0,0-6 0,-3-3 0,0-6 0,24-25 0,-32 10 0,-4-5 0,-7-6 0,-4-2 0,-1-4 0,-3-3 0,-8-23 0,-6-1 258,-4 15 1,-4 1-259,0-15 0,-4 4 0,-3 21 0,-4 6-145,-5 2 1,-3 4 144,-21-5 0,-9 23 0,24 20 0</inkml:trace>
  <inkml:trace contextRef="#ctx0" brushRef="#br0" timeOffset="832">11394 3841 5734,'16'25'0,"8"11"0,9 20 0,-8-3 0,0 4-1043,-3-8 1,0 0 1042,-5-6 0,-1 2 0,-1-3 0,-2 1 0,-1-2 321,1-3 1,-2 0-322,-5-1 0,-3-2 340,-3 5-340,-9-11 0,-7-44 0,-8-18 0,5-27 125,10 22 1,2-2-126,2-9 0,3-1 0,4-7 0,3 0 0,1 1 0,4 2 0,3 1 0,7 2 0,7 14 0,7 1 0,-1 4 0,4 0 0,3 5 0,1 6 0,3 2 0,-2 6 0,1 10 0,-1 6-164,0 1 0,-2 4 164,-5 3 0,-4 3 0,19 13 0,-9-1 0,-16-1 0,-8-4 0,-25 4 821,-3-3-821,-12-6 358,6-7-358,8-18 0,1-2 0,23-28 0,4-5 0</inkml:trace>
  <inkml:trace contextRef="#ctx0" brushRef="#br0" timeOffset="1067">13312 2229 5734,'-10'56'0,"0"1"0,0 0 0,-1 0 0,1-7 0,-1-1 0,0 2 0,-1 2 0,-1 5-708,2-6 0,-1 4 1,-1 4-1,0 1 1,0 0-1,1 0 1,0-1-1,1-3 708,-1 7 0,2-2 0,0-1 0,0 0 0,1 2 0,-1 2-10,2-6 1,-1 2 0,-1 3 0,1 0 0,1 0 0,0-1 0,3-3 0,2-3 9,2 13 0,3-4 0,1-2 0,3-1 0,0 1 0,1-2 0,0-1 0,2 0 0,2 1 0,5 2 0,0-11 0,2 2 0,3 1 0,1 0 0,3-1 0,1-1 0,2-2 0,2-2 0,3-2 0,1 0 0,2-2 0,1 0 0,0-1 0,1 0 0,-1 1 0,-1 0 0,1 0 0,1-2 0,3-1 0,2-2 0,4-4 0,3-3 0,5-2 0,3-2 0,2-2 0,0-3 0,0-1 0,-3-4 0,-3-1 0,5-1 0,-4-5 0,0-2 0,0-3 0,4 0 0,3 0 0,3-1 0,3-1 0,-1-2 0,-2-2 0,-5-3 0,2-9 0,0 1 0,0-1 0,0 1 0</inkml:trace>
  <inkml:trace contextRef="#ctx0" brushRef="#br0" timeOffset="1730">15346 2993 5734,'-33'57'0,"0"0"0,0 1 0,7-7 0,7-22 0,-1-3 0,0 0 0,-11-8 0,14-39 0,8-15 0,2-25-686,18 1 1,7-4 685,-1 11 0,3 0 0,-1 7 0,4-1 0,1 5 0,11-5 0,4 7-352,-3 9 1,3 4 351,5 1 0,2 6 0,3 8 0,1 8 0,4 7 0,1 9-405,-1 6 1,0 11 404,-6 11 0,-1 11 0,-6 0-467,-12-8 1,-5 0 0,0 4 466,0 0 0,0 3 0,-2 1 0,-7-2 0,-9 3 0,-7 0 0,-3-1-10,0 0 0,-4 0 0,-5 2 10,-7 0 0,-7 2 0,-1 0 0,0-3 0,-2 1 0,-1-2 0,-2 1 0,2-5 0,-2 1 0,-1 0 0,-4-3 0,-4-3 0,-3-2 0,0-2 0,4-4 0,-7 8 0,1-2 0,0-5 0,-3 1 0,9-8 510,1-2-510,36-24 708,22-4-708,41-24 0,-13 13 0,6 0 119,8-5 1,5 0-120,-15 7 0,3 1 0,2-1 0,5-1 0,2 0 0,5 1 0,-13 2 0,5 1 0,1 0 0,-1 0 0,-3 0 0,1 1 0,-2 0 0,-1 0 0,3 0-331,-3 0 0,4 1 0,1 0 1,-4 0-1,-4 1 331,3-1 0,-5 1 0,-1 1 0,16-2 0,-5 2-78,-16 1 0,-4 0 78,18-2 0,-24 5 0,-23 0 0,-12 0 0</inkml:trace>
  <inkml:trace contextRef="#ctx0" brushRef="#br0" timeOffset="1967">18736 3820 5734,'57'9'0,"2"8"0,-26-1 0,0 3-370,-3 1 1,-1 3 369,0 2 0,-2 1 0,8 26 0,-11 4 0,-24 6 0,-12-26 0,-7 1-651,-7 4 1,-7 0 650,1-11 0,-4 0 0,-2-1 0,-5 2 0,-2 0 0,-1 0 0,-7 0 0,0 0 0,1 0 0</inkml:trace>
  <inkml:trace contextRef="#ctx0" brushRef="#br0" timeOffset="3187">22126 1815 5734,'-24'-8'0,"6"20"0,-6 44 0,14-16 0,3 4-1298,-1 13 0,0 4 1298,0-16 0,-1 2 0,2 1-906,0 6 1,1 1 0,0 2 905,0 1 0,1 1 0,0 0 0,2 2 0,1-1 0,-1 1-37,1-1 0,-1 1 0,1-2 37,1-3 0,1 0 0,-1-1 0,-1-4 0,-1-1 0,1-1 0,1 17 0,2-3 0,-1-10 0,0-3-58,0-10 1,0-2 57,0 23 740,0-24-740,0-26 0,0-13 0</inkml:trace>
  <inkml:trace contextRef="#ctx0" brushRef="#br0" timeOffset="3535">21944 2001 5734,'0'-42'0,"0"0"0,-1 7 0,2 3 0,6-14 0,10 30 0,16 31 0,-5 1 0,1 5-1002,4 13 0,2 4 1002,9 2 0,2 4-427,-13-10 0,0 3 0,0-1 427,1 2 0,-1 1 0,1-1 0,2 2 0,0 0 0,-1 0 0,-4-2 0,-1 0 0,1-1 0,-1 0 0,0-1 0,0-1 45,8 11 0,-1-2-45,-7-2 0,-1-3-46,4-3 1,-4-5 45,-7-1 800,15-17-800,-35-49 0,5-26 0,-6 19 0,-2-2 253,1-9 1,0-2-254,0-5 0,0-2-250,0-1 1,0-1 249,0 20 0,0 0 0,0 0 0,0-18 0,0 1-354,0 0 0,0 1 354,0 6 0,0 1 0,3 6 0,1 2-94,1 4 0,0 2 94,4-17 214,6 20 1,-6 36 0,7 19 0</inkml:trace>
  <inkml:trace contextRef="#ctx0" brushRef="#br0" timeOffset="3742">23201 2156 5734,'24'-4'0,"9"-7"0,16-5 0,-16 6 0,0 0-359,1-3 0,0 0 359,3 2 0,0 1 0,-4-1 0,0 1 0,1 2 0,-2 1 234,20-3-234,-5 4 0,-21 1 29,-2 5 1,-7 0 0,-1 0-1</inkml:trace>
  <inkml:trace contextRef="#ctx0" brushRef="#br0" timeOffset="4377">24044 1391 5734,'48'-1'0,"-11"17"0,-12 20 0,-3 10-1066,-4 2 0,-3 3 1066,-1 7 0,-2 3-322,-1-17 1,0 1 0,-2 0 321,-2 1 0,-1-1 0,0 0 0,2 0 0,0 0 0,0-1 0,0 19 0,0-2 0,0-3 0,1-2 67,-1-6 0,0-1-67,-3-5 0,-1-1 0,4-8 0,-1-2 0,-5 32 901,5-39-901,-7-9 1355,-7-47-1355,-2-17 0,1 14 0,-1-2-41,1-7 1,0-3 40,0-4 0,-1-1 0,-2-4 0,-2-1-516,1 0 1,-1 1 515,-4-3 0,0 1 0,1 4 0,-1 0 0,4-2 0,1 0 0,-4 0 0,0 0 0,6 5 0,2-2 0,2 7 0,0-3 0,2 4 0,-1-4 0,2 2 0,3-11 0,0 3-52,0-5 52,0 8 0,0 18 0,0 2 696,0 14-696,-7 19 0,-17 46 0,-4 10 190,9-14 0,-2 1-190,1-12 0,0 0 0,3-1 0,-1 0-134,-6-1 1,0-2 133,6-1 0,1 0-2,-23 18 2,14-7 0,-5-14 0,20-5 709,-12-11-709,22-1 351,-7-12-351,8-3 3,8-10-3,-7 0 0,14-3 0,-13 3 0,13-1 0,-13-2 0,5 3 0</inkml:trace>
  <inkml:trace contextRef="#ctx0" brushRef="#br0" timeOffset="4917">24672 348 5734,'24'-47'0,"24"14"0,13 18-2644,-14 26 0,3 12 2644,1 9 0,-1 9 0,-8 0 0,-1 7 0,-1 2-112,-9-6 1,-1 2-1,-1 2 1,-1 1 111,1 6 0,-2 2 0,0 1 0,-2 1 0,-4-10 0,0 2 0,-1 0 0,-2 0 0,0 1 0,-3-1 0,0 0 0,-1 1 0,-2 2 0,0 2 0,-2 3 0,0 5 0,-1 1 0,-2 1 0,0-2 0,-1-3 0,0-2 0,-2-2 0,-1-1 0,0 0 0,-2 3 0,-2-1 0,0 2 0,-1 1 0,-2 0 0,0-2 0,-1-4 0,-2 5 0,0-3 0,-3-2 0,-1-1 0,-1-3 0,-3-2 0,0 0 0,0-1 0,-1 13 0,0-2 0,-3 2 0,0-12 0,-1 2 0,-1-2 0,2-2 0,2-2 0,2-2 0,-1 0 0,-5 5 0,-1 0 0,3-6 0,5-9 0,2-4 1645,-12 17-1645,7-15 0,8-11 1620,2-14-1620,0-21 0,5-12 0,-6-29 0,8-2 0</inkml:trace>
  <inkml:trace contextRef="#ctx0" brushRef="#br0" timeOffset="25430">15710 7024 5734,'-24'-20'0,"-2"3"0,0 3 0,2 8 0,8 1 0,-1 5 0,8 9 0,-6 7 0,-1 15 0,-2 11 0,-14 5 0,14 9-237,-6-3 237,8 3 0,10-18 0,2-1 0,-3 16 0,9-7 0,3 0 0,5-4 0,13 12 0,3-29 0,7-4 0,0 0 0,-7-5 0,-2-1 0,-15-5 0,-9 5 237,-24 15-237,-11 3 0,-7 13 0,2-5 0,7 1 0,7-1 0,9 5 0,17 15 0,9-11 0,8 10 0,7-19 0,2 19 0,-1-14-108,-11-14 1,-4 0 107,-1 20 0,-4-10 0,-2 1 0,-3-9 0,0 1 0,0 8 0,0-1 0,0 14 0,0 10 0,0-16 0,0 10 0,0-23 0,0-6 0,0-6 0,7 5 0,2-7 0,8 2 0,7-1 215,-6-7-215,6 13 0,-15 1 0,6 11 0,-6 5 0</inkml:trace>
  <inkml:trace contextRef="#ctx0" brushRef="#br0" timeOffset="26271">17545 15241 5734,'8'-32'0,"8"6"0,10 7 0,14 7 0,2 2 0,15 15 0,-5 6 0,-16 7 0,0 3 0,9 14 0,-19-11 0,-4 2 0,-5 25 0,-17 1-429,-9 10 429,-15 0 0,5-4 0,-12-2 0,13-13 105,-14 6-105,21-20 0,4 1 0,24-15 0,16-5 0,9 0 0,8 1 0,14 3 0,-18 3 0,-14-2 0,-2 4 0,-2 10 324,3 15-324,-14 2 0,-1 12 0,8-9 0,2 1 0,7-19 0,0 0 0,0 4 0,7-3 0,-12 9 0,11 9 0,-21-5 0,-2 5 0,-16-9 0,-16-14 0,-10-2 0,-7-5 0,-7-9 0,-10 0 0,-9-7 0,-7-4 0,0 0 0</inkml:trace>
  <inkml:trace contextRef="#ctx0" brushRef="#br0" timeOffset="29895">21547 4120 5734,'-17'-5'0,"1"-5"0,14-1 0,48-32 0,-16 23 0,4 0-709,6-3 1,4-1 0,1 0 708,-1-1 0,0 1 0,2 0-499,10-2 1,2 1 0,1-2 498,-13 6 0,0 0 0,2-1 0,3-1 0,2-1 0,3-1 0,2 0 0,0-1 0,-2 1 0,-3 1 0,0-1 0,0 1 0,-1 0 0,0 0 0,-1 1 0,1-1 0,-1 0 0,-1 1 0,-3 1 0,16-8 0,-3 2 0,-8 2-158,-8 5 1,-5 1 157,-6 2 0,-2 0 0,19-13 0,-15 14 1202,-19 8-1202,-18 15 2247,-14 13-2247,-9 5 0,-4 2 0,6-1 0,-1 1 0,-17 12 0,1 0 0</inkml:trace>
  <inkml:trace contextRef="#ctx0" brushRef="#br0" timeOffset="30202">21365 4699 5734,'-18'-5'0,"10"-10"0,32-11 0,26-16 0,-5 16 0,10-3 0,1 1-1089,-5 2 0,-1 2 1,5-1 1088,-8 5 0,2-2 0,3 0 0,0 1 0,-2 0-361,7-1 0,-1 0 0,-1 0 1,1 1 360,2 0 0,1 0 0,-1 0 0,1 0 0,-1-1 0,0 0 0,0 0 0,-1 1-257,-4 2 1,0 1 0,-2 0 0,0-1 256,11-5 0,-1 0 0,-2 1 0,-8 5 0,-1 1 0,-3-1 0,17-8 0,-4 2 0,-13 7 0,-3 2 0,-5-1 0,-4 2 0,7-2 0,-3 1 935,-21 9-935,-9 20 422,-18 14 0,-24 23 0,12-22 1,0 0-1</inkml:trace>
  <inkml:trace contextRef="#ctx0" brushRef="#br0" timeOffset="30875">18818 9009 5734,'-7'-38'0,"5"17"0,2 27 0,2 29 0,20 18 0,-16-16 0,-1 3-674,10 8 1,1 2 673,-2 6 0,-2 3-347,-3-16 1,-1 3 0,1-1 346,1 1 0,1 1 0,-1 0 0,-1 0 0,-1 0 0,1-1 0,-1-1 0,0 0 0,2-1 0,6 17 0,-1-2 0,-6-4 0,0-2-88,3-9 0,0 0 88,0 7 0,0-2 0,6 14 0,-1 2 0,-10-54 0,-7-13 0</inkml:trace>
  <inkml:trace contextRef="#ctx0" brushRef="#br0" timeOffset="31210">18818 9205 5734,'-25'-41'0,"16"8"0,25 8 0,26 15 0,25 14-562,-27 1 1,2 2 561,4 9 0,0 2 0,4 0 0,-1 2-386,2 9 0,-2 3 386,-3 3 0,-1 2 0,0 1 0,0 4 0,-12-7 0,2 6 0,0 1 0,-3-4 0,-2-2 0,-1-3 0,0 2 0,6 10 0,2 1 0,-6-7 0,7 11 0,-29-40 0,-1-20 0,-16-31 0,-1-22-466,-2 18 0,-2-3 466,1-8 0,-1-2-177,0 16 1,-1-1-1,0-1 177,2-2 0,1-1 0,-1 0 0,1 0 0,1 0 0,-2 1 0,0 0 0,-1 0 0,0-1 0,-1-8 0,0 0 0,-1 3 0,-6-4 0,-2 3 0,1-8 0,-4 9 0,-14 15 0,-2 13 0</inkml:trace>
  <inkml:trace contextRef="#ctx0" brushRef="#br0" timeOffset="31563">15743 10580 5734,'-43'-33'0,"10"8"0,17 24 0,16 17 0,9 25 0,-2-9 0,3 3-552,4 7 0,3 4 552,-2 8 0,1 5 0,2 2 0,0-14 0,1 1 0,0 1 0,1 2-401,-3-1 0,0 2 1,0 2-1,0-1 1,-1-4 400,2 2 0,-1-2 0,0-2 0,-1-1 0,4 12 0,-2-3 0,-1-3-736,1-1 0,-3-5 736,-1-6 0,-2-2-17,1-3 1,-2-3 16,-2 15 0,-1-16 0,-8-21 0,0-11 0</inkml:trace>
  <inkml:trace contextRef="#ctx0" brushRef="#br0" timeOffset="31837">15429 9959 5734,'16'30'0,"1"-1"0,16 22 0,-8-16 0,21-13 0,-31-12 0,22-15 0,-50-39 0,1 12 0,-2 0 0,-3-2 0,-3 1-585,-3-1 0,-1 4 585,-9-1 0,7 5 0,2 15 0,15 6 0,1 11 0</inkml:trace>
  <inkml:trace contextRef="#ctx0" brushRef="#br0" timeOffset="32120">16603 9153 5734,'-43'-38'0,"10"9"0,9 32 0,15 28 0,7 4 0,4 7-1098,4 15 1,5 5 1097,0-9 0,3 3 0,1 1-550,1 6 1,1 1 0,2 2 549,-2-12 0,1 2 0,1 0 0,0-1 0,-1-1 0,1 0 0,-1 0 0,2 4 0,2 1 0,0 4 0,1 2 0,1-2 0,-2-4 0,-1-5 0,-1-2 0,0-1 0,1 2 0,0-2 0,0 4 0,1-1 0,-1-1 0,-3-6 0,0 4 0,-1-6 0,0-1 0,11 18 0,-1-4 0,-9-8 0,-1-3-467,-1-6 0,1-5 467,7 17 0,-15-17 0,-9-21 0,-9-11 0</inkml:trace>
  <inkml:trace contextRef="#ctx0" brushRef="#br0" timeOffset="32280">16338 10611 5734,'-42'-46'0,"16"-1"0,26-5 0,33-4-1197,1 22 1,6 1 1196,8-4 0,5 0-383,-13 10 0,2-1 0,1 1 383,3 0 0,1 2 0,-1-1 0,-3 0 0,-1 0 0,0 1 0,2 1 0,-1 0 0,0-1 0</inkml:trace>
  <inkml:trace contextRef="#ctx0" brushRef="#br0" timeOffset="33051">18289 7706 5734,'-28'27'0,"-1"0"0,2 16 0,3 6 0,6-4 0,1 4 0,2 3-1260,3-4 1,2 3 0,0 2-1,2 2 1260,0 5 0,1 2 0,1 4 0,1 4-100,2-11 1,1 5-1,0 3 1,0 1-1,2 1 1,-1-2 0,2-4 99,0-1 0,1-2 0,1-2 0,0 1 0,0 1 0,2 3 0,-2-6 0,0 3 0,1 1 0,0 1 0,1 0 0,1-1 0,2 0 0,1-3 0,3 3 0,2 0 0,2-1 0,0-2 0,2 0 0,-1-3 0,0-1 0,2 4 0,-1-3 0,0-1 0,3-1 0,4 3 0,0-4 0,3 3 0,3 2 0,1-1 0,0-3 0,0-3 0,-1-7 0,6 0 0,-2-6 0,2-3 0,1 1 0,8 6 0,3 1 0,1-4 0,-2-7 0,2-10 0,-1-7 0,-1-2 0,-3-1 0,0-3 0,-1-3 0,23-9 0,-1-6 0,-4-3 0,-1-6 0,-6-10 0,-2-4 0,0-4 0,1 0 0</inkml:trace>
  <inkml:trace contextRef="#ctx0" brushRef="#br0" timeOffset="33635">21051 8047 5734,'-44'13'0,"5"24"0,29-1 0,4 6-626,-3 11 1,1 8 625,3-12 0,1 5 0,0 2 0,1-2-1167,-1 6 1,1-2 0,0 3 1166,1 0 0,0 3 0,0 0 0,1-4 0,1 1 0,0-5 0,0 4-152,-1 0 1,-1 3 0,-1 0 0,2-4 151,0-1 0,1-2 0,-1 3-76,0-5 0,-1 4 0,0 2 0,1-3 1,0-9 75,0 11 0,2-5 0,-1-5 0,1 2 0,-2-12 0,-7-13 401,-1-17 0,-8-33 1,1-9-1</inkml:trace>
  <inkml:trace contextRef="#ctx0" brushRef="#br0" timeOffset="33938">20075 8171 5734,'-9'65'0,"9"-18"0,6-12 0,5-1 0,14 4 0,8 2 0,8-14 0,-6-5 0,5-11 0,-14-10 0,-10-10 0,-8-11 0,-8-5 0,0-10 0,-8-1 0,-8 1 0,-2 0 0,-14 10 0,14 5 0,-35 29 0,29 10 0,-22 28 0,29 1 0</inkml:trace>
  <inkml:trace contextRef="#ctx0" brushRef="#br0" timeOffset="34309">21431 9122 5734,'0'-25'0,"0"8"0,8 6 0,-7 17 0,14 10 0,-6 5 0,15 0 0,2-1 0,7 1 0,0-10 0,0-1 0,0-10 0,-7-10 0,-2-1 0,-15-14 0,-24-25 0,2 9 0,-7 10 0,-5 2 0,-25-12 0,4 13 0,-9 9 0,29 14 0,-5 10 0,13 5 0,-6 6 0,7 9 0,1 2 0</inkml:trace>
  <inkml:trace contextRef="#ctx0" brushRef="#br0" timeOffset="34715">22605 7200 5734,'-16'-40'0,"-1"11"0,8 13 0,9 32 0,9 31 0,2-10 0,2 3-789,0 10 1,0 3 788,3 9 0,1 2-368,-6-17 1,0 2 0,0-1 367,2 1 0,1-1 0,-1 1 0,-1 1 0,-1 0 0,1-1 0,2-1 0,0-2 0,-1 0 0,-2 0 0,0-1 0,0-1 0,5 17 0,1-3 0,-1-5 0,1-2-214,-1-7 1,1-1 213,0-6 0,-1-2 0,10 23 0,-10-12 0,-1-11 238,-20-27 0,-5-10 1,-15-24-1</inkml:trace>
  <inkml:trace contextRef="#ctx0" brushRef="#br0" timeOffset="35003">21927 6569 5734,'8'46'0,"8"6"0,12-13 0,7-2-391,-5-10 1,4-1 390,6-2 0,5 1 0,-3-7 0,-4-6 0,-1-5 0,12 4 0,-4-8 253,-3-32-253,-24-6 0,-19-9 0,-14-5 0,-19 4 0,-6 2-1029,9-2 1,-4 4 1028,-11 5 0,-1 9 0,-5 11-35,-12 20 0,12 27 1,24-7-1,-1 0 0</inkml:trace>
  <inkml:trace contextRef="#ctx0" brushRef="#br0" timeOffset="38109">23779 7200 5734,'-25'-16'0,"8"1"0,10 5 0,14-1 0,10-4 0,16-5 0,16-7 0,-16 12 0,1-1-1363,2-2 1,3 1 1362,6 1 0,0-1 0,-3-3 0,0 0 204,3 6 0,0 1-204,5-7 0,-2 1 0,-15 7 0,-2 1 0,6-3 0,-4 2 0,-7 2 0,-2 5 0,-30 15 0,-5 1 0</inkml:trace>
  <inkml:trace contextRef="#ctx0" brushRef="#br0" timeOffset="38340">23829 7675 5734,'26'-17'0,"8"-2"0,9-4 0,8-3 0,9-2 0,3-2-1133,-13 6 1,4-1 0,1-1 0,-1 1 0,-4 2 1132,-2 1 0,-3 2 0,0 1 0,3-2 0,14-5 0,5-1 0,-4 1 0,-11 5 0,-14 8 0,-4 1 0,15-4 0,1-1 0</inkml:trace>
  <inkml:trace contextRef="#ctx0" brushRef="#br0" timeOffset="38627">25450 6652 5734,'38'-32'0,"1"0"0,-1 1 0,1-1 0,-17-3 0,4 2 0,16 7 0,17-1 0,5 2 0,-3 2 0,-15 6-225,-13 3 0,-4 2 225,16-4 0,-5 4 0,-16 7 0,-8 5 0</inkml:trace>
  <inkml:trace contextRef="#ctx0" brushRef="#br0" timeOffset="38860">25483 6942 5734,'3'-4'0,"10"-3"0,34-14 0,15-6 0,-16 7 0,2-2 0,3 0-1416,-4 1 1,2-1 0,1 0 0,-1 2 1415,5-3 0,-1 0 0,1 0 70,9-6 0,0-2 1,-11 5-1,5-9 1,-16 6-1,-1 1 0</inkml:trace>
  <inkml:trace contextRef="#ctx0" brushRef="#br0" timeOffset="39218">26607 5484 5734,'-25'34'0,"1"0"0,7 14 0,6 5 0,1-8 0,2 3 0,4 0 0,1 1 0,4 0 0,16-7 0,26-6 0,20-7 0,6-6 0,-13-4 0,-9 1 0,0-13 0,11-21 0,12-15 0,-5-8 0,-25-1 0,-30-8 0,-20-7 0,-2-3 0,-8-10 0,-7 4 0,-7 17 0,-18 23 0,-8 15 0,2-2 0,13-9 0,1-1 0,-1 8 0,-6 13 0,-1 8 0,12 3 0,7 14 0</inkml:trace>
  <inkml:trace contextRef="#ctx0" brushRef="#br0" timeOffset="39718">27302 4296 5734,'5'-45'0,"1"0"0,34 31 0,20 14 0,10 11 0,-5 13 0,-21 4 0,0 10 0,1 9 0,-1 5 0,1 4 0,-1 1 0,1-2 0,-1-4-708,0-3 0,1-1 1,0-1-1,1 0 1,-2 2-1,-2 1 1,-1 3-1,-3 4 708,-5-2 0,-1 4 0,0 4 0,-1 1 0,-2 2 0,-3-1 0,-2 0 0,-3-3 0,-3-2 0,-5-5-15,-2 17 0,-7-4 1,-5-3-1,-4-2 1,0-1 14,-3 7 0,-2-3 0,-5-2 0,-4-3 0,-5-7 0,-5-3 0,-1-2 0,3-5 0,-4 12 0,0-4 0,2-6 0,-2 2 0,6-10 0,1-6 1226,15-25-1226,9-12 0,16-35 0,10-7 0</inkml:trace>
  <inkml:trace contextRef="#ctx0" brushRef="#br0" timeOffset="40709">20571 10983 5734,'-38'16'0,"-1"0"0,-5 10 0,7-2 0,4 3 0,17 13 0,8-8 0,16 4 0,8-5 0,3 0 0,27 4 0,-24 11 0,9-2 0,-24 6 0,-14-8 0,-10 4 0,-1-4 0,-6 4 0,8-5 0,28 19 0,1-23 0,35 7 0,-13-25 0,13-7 0,-6 7 0,-7-7 0,-4 7 0,-14 2 0,-8 5 0,-24 19 0,-5-6 0,-13 7 0,9-15 0,15-6 0,1 0 0,8 2 0,0-1 0,8 4 0,1-3 0,8 4 0,6 0 0,-4 0 0,12 0 0,-5 0 0</inkml:trace>
  <inkml:trace contextRef="#ctx0" brushRef="#br0" timeOffset="41322">22820 13070 5734,'0'57'0,"0"-5"0,0 5 0,0-22 0,0 0 0,0 12 0,6-11 0,3-4 0,2-13 0,35 4 0,-17-23 0,26 0 0,-5 9 0,-13 3 0,-6 8 0,-24 6 0,-7 0 0,-7 5 0,-9 0 0,-3 5 0,-12-4 0,13 3 0,1-8 0,17 12 0,9-15 0,30 20 0,-2-26 0,12 6 0,-8-9 0,-8-3 0,0 12 0,7 7 0,-12 2 0,10 12 0,-12-4 0,7 2 0,-7 7 0,-2-3 0,-8 5 0,-7-5 0,-1 4 0,-8-9 0,-22 9 0,2-18 0,-28-8 0,-9-25 0,3-11-278,22 1 1,0-1 0,-17-14 0,-1-2-1</inkml:trace>
  <inkml:trace contextRef="#ctx0" brushRef="#br0" timeOffset="42438">22804 11634 5734,'0'-11'0,"0"-4"0,0 4 0,-8-13 0,7 7 0,-21-18 0,11 12 0,-20 9 0,-6 8 0,5 14 0,-1 7 0,-9 0 0,0 5-356,3 15 0,6 6 356,10-3 0,4 2 0,0 8 0,5 2 0,3 0 0,5 4 0,8-2 0,4 3 0,1-2-533,1 5 1,4 0 532,4-11 0,3 1 0,1-4 0,0-3 0,4-5-300,18 1 1,3-3 299,-13-10 0,0-3 0,8-1 0,1-6 0,16-9 0,-15-11 0,-2-9 0,-14-1 587,13-23-587,-26 9 0,16-10 1064,-27 15-1064,5-5 181,-7 2 0,-7 2 0,-2 6 1</inkml:trace>
  <inkml:trace contextRef="#ctx0" brushRef="#br0" timeOffset="42778">23201 11768 5734,'-48'-8'0,"18"6"0,-15 32 0,34 6 0,-4 11 0,15 5 0,7-5 0,10-1 0,8-9 0,9-6 0,-1-15 0,7-7 0,-5-18 0,5-3 0,-14-13 0,-23-17 0,-11-6 0,-7 15 0,-5 0 0,-14-24 0,-8 5 0,0 25 0,0 7 0,-19-5 0,23 20 0,30 15 0,8 6 0</inkml:trace>
  <inkml:trace contextRef="#ctx0" brushRef="#br0" timeOffset="43475">23316 11623 5734,'15'-10'0,"3"4"0,23 20 0,-6 0 0,5 20 0,-7-7 0,0-5 0,8 2 0,-6-17 0,27-7 0,-16-30 0,4-9 0,-31-2 0,-7-2 0,-3-16-161,-4 17 0,-2 0 161,-11-10-28,0 18 0,0 2 28,-3-3 0,-11 6 0,20 35 0,-6 19 0,23 35 0,3-8 0,5-9 0,2-2 0,12 4 0,3 0 319,-8-25-319,-7-9 59,1-11-59,20-29 0,-24-1 0,-2 4 0,-1-3 0,-3-18 0,1-9 0,-1 3 0,-7 1 0,-1 11 0,-1 5 0,2 10 0,8 10 0,-1 16 0,1 16 0,7 10 0,-6 5 0,13-4 0,-5 3 0,0-13 0,-2-2 0,0-11 0,-6-13 0,6-12 0,-15-20 0,6-16-346,-14 22 1,0-3 345,2-5 0,1-1 0,-4-2 0,0-2-1333,0-8 0,0-1 1333,0 2 0,0 0 0,-3-4 0,-1 0-817,-1 6 0,0 1 817,1 5 0,-1 1-46,2 7 0,-1 1 46,-3-14 0,5 11 372,-6 39-372,8 24 0,8 31 0,0-9 0,3 9 0,1-4 0,2-1 0,1 0 70,1 2 1,1 4 0,-2-6-71,-2-8 0,0-3 0,3-3 0,-1-1 942,3 25-942,6-3 120,-7-17-120,-1 2 0,-6-14 0,-3 0 0</inkml:trace>
  <inkml:trace contextRef="#ctx0" brushRef="#br0" timeOffset="43636">24325 10910 5734,'-26'-15'0,"3"-1"0,13-4 0,32-15 0,0 6 0,5 9 0,2 0 0,13-6 0,7 1 0,-6-1 0,-3 9 0,-7-2 0</inkml:trace>
  <inkml:trace contextRef="#ctx0" brushRef="#br0" timeOffset="43861">25499 10383 5734,'-9'-31'0,"9"-18"0,13 17 0,5 1 0,2-3 0,4 2-746,11-2 0,4 3 746,1 4 0,3 3 0,-2 2 0,2 2 0,2-2 0,0 2 0,-3 4 0,-1 1 138,-6 2 0,-2 1-138,24-4 0,-24 1 0,-9 5 0</inkml:trace>
  <inkml:trace contextRef="#ctx0" brushRef="#br0" timeOffset="44062">25598 9753 5734,'24'30'0,"3"19"0,1 7 0,-8-17 0,1 0-332,2 4 1,1 3 0,-1-1 331,-2 8 0,0-2 0,4-4 0,0-1 0,-7 0 0,-2-2 0,1-12 0,-2-5 0,1 3 0,1-9 0</inkml:trace>
  <inkml:trace contextRef="#ctx0" brushRef="#br0" timeOffset="44265">26310 9732 5734,'16'-30'0,"1"0"0,2-1 0,2 4 0,21-5 0,-15 14 0,3 0 0,27-12 0,4 1 0,-21 15 0,1 0-1131,19-14 1,-3 4 1130,-7 13 514,-17-4-514,-9 4 0,-22 1 0,-4 0 0</inkml:trace>
  <inkml:trace contextRef="#ctx0" brushRef="#br0" timeOffset="44494">26326 9195 5734,'0'25'0,"9"7"0,4 4 0,-4-3 0,2 3-2207,12 16 0,2 2 2207,-8-7 0,1-1 0,6 1 0,0-1 415,-7-4 0,1 0-415,13 13 0,0-1 0,-15-18 0,-1-2 0,13 10 0,-2-4 0,-8 2 0,6-7 189,-15-13 0,6 2 0,-6-8 1</inkml:trace>
  <inkml:trace contextRef="#ctx0" brushRef="#br0" timeOffset="44737">27880 8730 5727,'-21'-40'0,"0"1"0,0 4 0,2-2 0,1-8 0,3 1-464,-4-20 464,10 26 0,4 2 0,12-6 0,10 11 0,8 11 154,1 9-154,5 11 0,-12 15 0,4 7 0</inkml:trace>
  <inkml:trace contextRef="#ctx0" brushRef="#br0" timeOffset="44945">27880 9226 5734,'34'56'0,"-15"-25"0,2 0 0,0 3 0,0 0-501,4 0 1,0-1 500,0 1 0,-1-1 0,-2-2 0,-1 0 0,0 0 0,-2 0 76,0 26-76,-10-24 0,-4 0 0,-12 25 0,-3-22 0,-4 0 0,-9 0 0,-4 0 0,-7 3 0,0 0 0</inkml:trace>
  <inkml:trace contextRef="#ctx0" brushRef="#br0" timeOffset="46302">19496 17525 5734,'15'53'0,"4"-6"0,-4-8 0,3 2-428,-2-6 0,1 2 428,10 22 0,1 2-496,-9-15 1,0 1 495,8 13 0,2-1 0,-5-9 0,-1-4 246,7 12-246,-10-22 0,-2-4 0,-1-6 0,-15-19 0,-4-9 0</inkml:trace>
  <inkml:trace contextRef="#ctx0" brushRef="#br0" timeOffset="46570">19166 17091 5734,'-33'-1'0,"7"20"0,9 5 0,25 16 0,10-9 0,15-4 0,8-11 0,1-7 0,22-23 0,-25 2 0,7-23 0,-52-11 0,-12 11 0,-17-13 0,1 34 0,-2 6 0,-4-8 0,-23 16 0,30 16 0,15 10 0,3 10 0,15 0 0</inkml:trace>
  <inkml:trace contextRef="#ctx0" brushRef="#br0" timeOffset="46839">20108 16615 5734,'-49'-26'0,"-1"10"0,15 25 0,11 32 0,25-4 0,6 4-898,3 15 0,5 2 898,0-14 0,2 1 0,1 2-444,3 5 1,1 1 0,1 1 443,1 2 0,2-1 0,-1 1 0,2-1 0,0-1 0,2 3 0,0-2 0,2 3 0,-1 0 0,0-5 0,-2-1 0,0-3 0,0 2 0,-2-5 0,0 2 0,0 0 0,-1-3-245,1 0 1,-2-3 0,-2-3 244,-2 5 0,-2-3 0,6 3 0,-2-4 0,-5 0 0</inkml:trace>
  <inkml:trace contextRef="#ctx0" brushRef="#br0" timeOffset="47010">20092 18021 5734,'-36'-36'0,"0"0"0,11 4 0,12 0 0,38-24-1240,22 16 1,9 2 1239,-10 11 0,2 0 0,-4 2 0,3-1 0,-2 2 0,2 2 0,-2 3 0,-3 3 0,-2 1 0,-2 2 0,-2 1 0,-3 2 0,0-1 0</inkml:trace>
  <inkml:trace contextRef="#ctx0" brushRef="#br0" timeOffset="47262">21663 15809 5734,'-29'-25'0,"1"1"0,-31 3 0,25 33 0,2 12-1302,3 17 0,6 11 1302,7-7 0,2 4 0,4 3-605,3 9 1,4 3 0,4 2 604,2-11 0,2 0 0,2 2 0,2-1-265,1 3 1,1 1-1,3 0 1,2 0 264,5 2 0,3 1 0,2-1 0,1-1 0,0-1 0,1-1 0,2-1 0,2-1 0,-4-11 0,1-2 0,1 0 0,3 0 0,3 0 0,3-1 0,4 1 0,2-1 0,1-1 0,0-1 0,-2-3 0,-1-1 0,-2-3 0,1-2 0,0 0 0,3 0 0,9 5 0,3 0 0,1 0 0,-1-4 0,-4-5 0,10 0 0,-3-7 0,-1-3 0,-3-5 0,-1-3 0,0-2 0,-3-4 0,0 1 0,0 0 0</inkml:trace>
  <inkml:trace contextRef="#ctx0" brushRef="#br0" timeOffset="48488">23680 16026 5734,'8'-16'0,"-7"-3"0,14-7 0,-13-1 0,5-13 0,-14 7 0,-10-7 0,-8 8 0,-8 6 0,-8 11 0,6 15 0,-13 15 0,14 16 0,-7 20-611,25 8 1,6 5 610,8-14 0,3 1 0,0-1 0,2 4 0,4-4 0,11 6 0,4-3 0,-2 3 0,2-3 0,6-4 0,1-3-334,0-2 0,1-2 334,2-11 0,2-4 0,-1 0 0,0-3 0,26 7 0,5-15 0,-12-12 0,-16-13 0,0-6 0,9-18 0,-17 7 0,0 0 0</inkml:trace>
  <inkml:trace contextRef="#ctx0" brushRef="#br0" timeOffset="48759">24242 16037 5734,'-25'29'0,"1"8"0,15 24 0,16-10 0,11 4 0,23-29 0,8-11-592,18-20 592,-7-11 0,-23 2 0,-2-7 0,-3-17 0,-5-3 0,-6 9 0,-6-2 0,-12-25 0,-13 1 0,-6 24 0,-7 5 0,-8-6 0,-4 4 0,4 11 0,-2 6 0,-26 2 0,-7 12 0,15 12 0,3 9 0,22 4 0,2 1 0</inkml:trace>
  <inkml:trace contextRef="#ctx0" brushRef="#br0" timeOffset="49102">24639 15613 5734,'17'25'0,"7"1"0,9 10 0,16 1 0,-9-13 0,1-2-363,-5-9 0,0-2 363,5 1 0,-1-6 236,17-16-236,-24-11 0,-2-6 0,8-20-177,-18 8 1,-4-3 176,-11 8 0,-4 0 0,-1-2 0,-2 0 0,-2 0 0,-2 0 0,-2-8 0,-2 2 0,-10-20 0,3 7 0,8 49 351,16 28-351,8 20 0,10 14-263,-7-25 0,2 0 263,0 1 0,1 0 0,2-1 0,1 0 0,-4-3 0,1 0 0,2-4 0,-1-1 0,12 18 0,6-5 0</inkml:trace>
  <inkml:trace contextRef="#ctx0" brushRef="#br0" timeOffset="49690">25499 15168 5734,'0'20'0,"8"16"0,1 12 0,-2-16 0,2 2 0,7 14 0,0 0-455,-6-11 1,0 0 454,6 7 0,-1-3 0,-6 1 0,6-22 294,-13-15-294,5-20 150,-14-16-150,-2-21 0,4 15 0,0-3-424,-3-6 1,2-2 423,4-6 0,2-1 0,-4-2 0,0 0 0,4 5 0,0 0 0,0 4 0,0 3 424,8-18-424,1 27 0,22 54 0,4 18 0,-14-1 0,0 6-361,2-4 0,1 3 0,-1-2 361,1 6 0,0 0 0,10 12 0,4-3 125,-2-12 1,-1-7-126,13 3-64,-13-15 0,0-6 64,7-21 0,0-16 0,-1-20 0,-26 10 0,-4-5-305,-2-3 0,-2-6 305,-3-9 0,-2-8 0,-1 2-249,0 10 0,-1 1 1,-1-3 248,-1-1 0,-2-3 0,0-1 0,0 3 0,-1-5 0,-1 3 0,-2 0 0,-1 0 0,-3 0 0,0 1 0,-1 1 0,-1 1 0,1 0-153,1 7 1,1 1 0,-1 1 152,-9-17 0,2 4 0,5 11 0,2 3 0,0 8 0,0 4 100,-5-6-100,8 31 523,9 33-523,7 4 0,3 9 0,4 14 0,3 8 0,0 0-83,-3-8 0,1-1 0,1 3 83,3 2 0,1 4 0,1 0 0,-2-4 0,1 2 0,0-4 0,1 0 0,5 2 0,1-2 0,1 0 0,-3-5 0,0-1 0,0 0-65,0-5 0,0 0 1,1-1 64,0-3 0,2-2 0,-2-1 0,5 11 0,-1-4 0,2-7 0,0-3-29,-7-8 1,0-4 28,17-1 0,-9-8 0,-9-14 0</inkml:trace>
  <inkml:trace contextRef="#ctx0" brushRef="#br0" timeOffset="49910">26061 15034 5734,'-58'10'0,"8"-4"0,17-1 0,31-10 0,28-5 0,25-11 0,6-7 0,4-2-522,-18 8 0,0 0 522,-3-1 0,1-1 0,-2 2 0,0 3 0,-5 1 0,18-22 0,-5 13 0,-28-3 0,3 9 0,-13 0 0</inkml:trace>
  <inkml:trace contextRef="#ctx0" brushRef="#br0" timeOffset="55269">27103 14218 5734,'24'0'0,"-5"-5"0,12-5 0,-6-6 0,9-10 0,6 0 0,10-5-523,1-5 523,-19 20 0,0 0 0,20-19 0,5 4 0,-8 9 0,-14-2 128,4 12-128,-21-3 0,6 9 0,-7 2 0,-16 8 0,-2 2 0</inkml:trace>
  <inkml:trace contextRef="#ctx0" brushRef="#br0" timeOffset="55686">27219 14672 5734,'15'-19'0,"3"-8"0,23-5 0,8-8-497,-20 21 0,1 1 497,3 0 0,0 0 0,0-1 0,0 2 9,4 1 0,0 1-9,16-7 235,2 3-235,-29 13 0,-2-3 0,-15 12 0,-2-2 0</inkml:trace>
  <inkml:trace contextRef="#ctx0" brushRef="#br0" timeOffset="56125">28343 13711 5734,'-16'6'0,"14"-6"0,11-10 0,24-7 0,17-3 0,9-5-330,-26 12 1,0-1 329,0-1 0,0-1 0,26-15 160,-2 5-160,-25 6 0,0 1 0,21-10 0,-3-2 0,-19 11 0,-29 19 0,-4 2 0</inkml:trace>
  <inkml:trace contextRef="#ctx0" brushRef="#br0" timeOffset="56616">28310 14197 5734,'-16'0'0,"14"-9"0,4-3 0,22-8 0,9-6 0,16 0 0,-6 2 0,3-2-390,-10 9 1,1-1 389,8-7 0,-2 1 0,14-3-5,-24 12 1,-1 0 4,6-2 0,15-3 0,-34 15 0,-3-4 0,-16 7 0,-9-2 0,-7 4 0</inkml:trace>
  <inkml:trace contextRef="#ctx0" brushRef="#br0" timeOffset="57062">29303 12688 5734,'-24'-26'0,"5"23"0,-12 25 0,13 25 0,3 9 0,1-8 0,0 3-552,5-2 1,1 3 0,2-2 551,0 8 0,4-2 0,4 4 0,4-1-185,4-6 0,3-2 185,2-3 0,5-3 0,17 4 0,5-7 0,-10-16 0,1-5-157,10 4 0,2-7 157,21-18 0,-7-15 0,-2-12 0,-22-14 0,-4-11 0,-22-10 0,-7 29 0,-4-2 0,-5-1 0,-2 0 0,-3 0 0,-2 0 0,-5-1 0,-3 1-243,-1 2 0,-3 1 243,-2-2 0,-3 3 0,-5 5 0,-1 1 0,3 0 0,0 2 0,-3 5 0,0 1 0,7-1 0,1 2 0,-20-5 1047,8 3-1047,8 13 0,7 2 0,3 4 0</inkml:trace>
  <inkml:trace contextRef="#ctx0" brushRef="#br0" timeOffset="57438">29551 11830 5734,'-18'-29'0,"1"1"0,-7-24 0,24 11 0,24 14 0,25 17-1197,-6 14 0,4 7 1197,-7 2 0,2 4 0,1 3-599,9 6 0,1 4 1,0 3 598,-10-5 0,0 3 0,1 2 0,1 5 0,-5-2 0,2 3 0,1 3 0,-1 2 0,-1 2 0,-1-1 0,-2 2 0,-1 2 0,-2 0 0,0 2 0,-1-1 0,0 0-210,0 0 0,0-1 1,0 1-1,-2 0 1,-1-1-1,-3 1 210,0 5 0,-1 2 0,-3-2 0,-4-1 0,-3-3 0,-4 7 0,-6-4 0,-2-1-96,0-2 1,-2 0 0,-3-2 95,-4-3 0,-2-2 0,-1 0 0,-1 17 0,-2-3 0,-6-10 0,1-2 0,6-4 0,-1-3 226,-14 19-226,8-12 1414,7-15-1414,1-6 0,8-23 0,0-4 0</inkml:trace>
  <inkml:trace contextRef="#ctx0" brushRef="#br0" timeOffset="58154">27533 15902 5734,'-49'20'0,"-1"6"0,0 15 0,8 7 0,20-8 0,4 3-452,-1 17 452,12-20 0,7-1 0,24 7 0,25-4 0,5-19 0,3-5 148,-24-13-148,-17 5 75,-23 6-75,-19 9 0,-16 6 0,0 6-122,17-12 0,2 1 122,-5 17 0,5 17 0,15-12 0,23 4 0,3-6 0,23 0 0,1-4 0,0 4 0,6 0 0,-20-4 0,10 4 0,-20-4 0,-1 4 223,-2-4-223,-6 23 0,0-20 0,6 15 0,-13-23 0,27 17 0,-16-14 0,18 15 0</inkml:trace>
  <inkml:trace contextRef="#ctx0" brushRef="#br0" timeOffset="59212">30659 17328 5734,'5'-6'0,"13"2"0,32 19 0,-18-7 0,2 0-612,3 4 1,2 1 611,5 0 0,2 1 0,0 1 0,-1 1 0,2 1 0,-2 1 0,-2 2 0,-3 2 0,-5-2 0,-4 2 0,-4 3 0,-4 1 0,3 21 82,-12 9-82,-21 6 0,-10 1-89,6-27 0,-3 0 89,-3-7 0,1 0-96,-3 11 1,4-1 95,12 13 0,14-5 0,11-2 0,6-20 0,6-2-203,13 17 1,4-2 202,-2-13 0,1-2 0,0 7 0,1 1 0,3-2 0,-1 0 0,-6 1 0,-3 2 0,-5-4 0,-2 1 93,-3 0 0,-4 3-93,-10 3 0,-5 1 0,9 20 0,-24 9 0,-17-28 430,-8-6-430,-31-2 0,11-16 0,9-7 0,0-3 0,-23-9 0</inkml:trace>
  <inkml:trace contextRef="#ctx0" brushRef="#br0" timeOffset="60043">29203 16192 5734,'17'4'0,"-1"7"0,-6 5 0,4 4 0,-4 10 0,13 7 0,-4 10 0,0-4 0,0 2 0,-8-11 0,-1 2 0,4 7 0,2 4 0,0-5-297,-2-3 0,-1-2 297,3 12 0,1 1 0,3-1 0,-1-4 0,1 16 0,-3-24 0,-3-5 0,-12-17 0,-11-44 0,-10-2 0,5-1 0,-3-5-513,-6-14 0,-2-2 513,6 7 0,0-1 0,1 4 0,-2-1 0,3 1 0,0-5 0,1 3-36,-1 0 0,1 2 36,-1 1 0,1 1 0,2 2 0,2 1 0,-1 4 0,2 0-90,-6-28 90,8 6 0,2 9 0,14-13 0,10 25 0,23-5 0,4 35 1007,6 15-1007,-10 12 0,1 27 0,-21-9 0,-5 20 0,-32-22 0,-9 7 0,-7-13 0,0 4 667,0-10-667,7-1 108,3-13-108,6-3 0,15-14 0,-3-5 0,27-15 0,-4-7 0</inkml:trace>
  <inkml:trace contextRef="#ctx0" brushRef="#br0" timeOffset="60277">29699 15230 5734,'0'-27'0,"8"21"0,-6 37 0,5 0 0,0 6 0,-2 12 0,0 5-2118,2 10 1,2 2 2117,0-18 0,2 1 0,0 0 0,0 2 0,-1 2 0,4-2-76,6 0 0,2-1 0,1-1 76,-4-2 0,0-2 0,3-1 0,6-2 0,2 0 0,0-3-315,8 10 1,2-4 314,7-2 0,3-5 0,-9-7 0,2-4-204,17-1 0,0-6 204,-22-10 0,-1-3 0,11-4 0,-2-7 0,4-18 0</inkml:trace>
  <inkml:trace contextRef="#ctx0" brushRef="#br0" timeOffset="60720">30609 15230 5734,'-17'-42'0,"8"11"0,2 30 0,14 18 0,2 38 0,-1-21 0,1 1-446,-1 8 1,1 2 445,-2 2 0,2-1 0,3-1 0,0-1 0,-3-2 0,0-1 0,3-7 0,0-1 0,5 24 215,-8-16-215,-2-15 0,-14-20 0,-2-17 0,-10-20 0,-1-6 0,5 3 0,1-1-412,-10-17 1,0-3 411,6 6 0,3 1 0,2 0 0,0 1 0,0 0 0,2 1 162,5 7 0,3 0-162,3-27 0,9 19 0,15 16 0,9 16 0,10 15 0,6 15 0,1 6 0,-8 15 0,-9 5 0,-24 25 0,-11-15 0,-8-17 0,-3-3 0,-13 6 0,0-2 0,2-8 853,8-7-853,-1-5 0,15-9 0,4-2 0</inkml:trace>
  <inkml:trace contextRef="#ctx0" brushRef="#br0" timeOffset="61111">30956 15282 5734,'8'-6'0,"8"16"0,10 7 0,0 14 0,5 4 0,-13-2 0,13 2 0,-12-8 0,-3-7 0,-16-19 0,-9-12 0,-7-20 0,-1-10 0,11 2 0,3-2 0,-4-23-142,8 23 1,5 2 141,10-12 0,3 19 0,5 2 0,0 19 0,9 29 0,-6 3 0,4 28 283,-14-12-283,0-1 0,-8 0 0,5-5 0,-12-4 0,6-16 0,-8-12 0,0-15 0</inkml:trace>
  <inkml:trace contextRef="#ctx0" brushRef="#br0" timeOffset="61280">31403 14972 5734,'7'-26'0,"2"10"0,8 6 0,7 15 0,1 10 0,8 7 0,1 9 0,6 13 0,-12-9 0,3 5 0,-15-10 0,-6-4 0,-10 1 0,-10-2 0</inkml:trace>
  <inkml:trace contextRef="#ctx0" brushRef="#br0" timeOffset="61403">31089 14362 5734,'23'-16'0,"3"1"0</inkml:trace>
  <inkml:trace contextRef="#ctx0" brushRef="#br0" timeOffset="62113">31485 14590 5734,'33'-2'0,"-7"13"0,5 15 0,-5 11 0,7 9 0,-7 1 0,-2 5 0,-8-5 0,1-6 0,-8-5 0,-2-14 0,1-8 0,-6-14 0,12-14 0,-4-36 0,6-2-756,-8 17 1,1-1 755,7-20 0,1 13 0,-8 3 0,-2 18 0,1 8 0,-7 14 0,14 10 1511,-6 11-1511,0 10 0,6-4 0,-13 3 0,5-9 0,1-5 0,-6-11 0,5-10 0,-7-16 0,7-5 0,2-28 0,8 8 0,-8-1 0,-1 18 0,-1 23 0,-5 6 0,12 11 0,3 0 0,1 9 0,6-9 0,15-1 0,-17-10 0,24-10 0,-21-11 0,1-5 0,-2-10 0,-15-5 0,-1-1 0,-16 0 0,6 7 0,-12 8 0,5 2 0,-8 13 0,8 12 0,1 12 0,16 27 0,1-5 0,15 8 0,2-12 0,7-14 0,0-6 0,0-5 0,0-5 0,-7-5 0,-2-1 0,-8-9 0,1-1 0</inkml:trace>
  <inkml:trace contextRef="#ctx0" brushRef="#br0" timeOffset="62342">32345 13845 5734,'8'-37'0,"-1"-1"0,11-9 0,23 3 0,16 76 0,-22 10 0,-2 9 0,-2 5 0,-2 5-634,-8-11 0,-2 1 0,-3 0 634,-2 12 0,-3-2 0,-1-1 0,-3-1-223,-2 1 0,-3-1 223,-5-7 0,-1 0 0,0-2 0,-1-2 0,-3-6 0,-1-2 0,2-5 0,-2-2 0,-7 6 0,0-3 0,-4 5 0,-11-11 0,14-32 0</inkml:trace>
  <inkml:trace contextRef="#ctx0" brushRef="#br0" timeOffset="62528">32858 13473 5734,'0'-36'0,"0"9"0,0 3 0,7 13 0,2 0 0,8 7 0,0 4 0,-1 0 0,1 0 0,-1 0 0,-7 9 0,-1 2 0</inkml:trace>
  <inkml:trace contextRef="#ctx0" brushRef="#br0" timeOffset="62727">33106 13773 5734,'16'32'0,"-1"0"0,13 25 0,-4-8 0,0 0-651,3 10 651,-11-19 0,-1-2 212,2 5-212,-8 3 0,-16 13 0,-12-13-35,1-15 1,-4-2-1,-20 12 1,-8 1 0</inkml:trace>
  <inkml:trace contextRef="#ctx0" brushRef="#br0" timeOffset="68078">4862 11768 5734,'-26'-19'0,"17"-17"0,20 7 0,9-4-1767,13-14 0,9-4 1767,0 8 0,5-2 0,4-1-438,-12 13 0,2 1 0,3-1 0,0-1 0,1-1 438,-2 2 0,0-1 0,1 0 0,1-1 0,1 0 0,1 1-2,6-3 0,1 1 1,2 0-1,0 0 0,0-1 1,0 0 1,-6 3 0,-1-1 0,1 0 0,0 0 0,0 0 0,0 0 0,0 1 0,1 1 0,0 0 0,0 0 0,0 0 0,0 1 0,0-1 0,0 1 0,-2 0 0,0-1 0,-1 1 0,1 0 0,-1 0 0,1 1 0,-1 1 0,5-3 0,0 1 0,0 1 0,-1 0 0,0 1 0,-1 0 0,3-2 0,-1 1 0,-1 0 0,1 1 0,1-1 0,-1 2 0,2 0 0,1-1 0,-1 1 0,-3 2 0,-5 2 0,10-6 0,-6 4 0,1-1 0,-1 1 0,6-3 0,-7 5 0,-19 12 0,-20 11 0,-22 29 0,-31 21 0</inkml:trace>
  <inkml:trace contextRef="#ctx0" brushRef="#br0" timeOffset="68361">5821 12202 5615,'-50'28'0,"-1"1"0,1-1 0,7-3 0,1-1 0,2-6 0,-2-3 0,9-13 0,16-33 0,40-10 0,19-6-1801,-1 2 0,6-2 1,6-2 1800,-11 14 0,2-1 0,3 0 0,2-1 0,1 0-36,-3 2 1,1 0-1,2-1 1,0 1-1,2-1 1,0 1 35,-4 3 0,1 0 0,0 1 0,1-1 0,2 0 0,1 0 0,3-1 0,-7 4 0,3-1 0,1-1 0,3 0 0,-1 0 0,1 0 0,0 0 0,-1 1 0,-2 1 0,-2 1 0,9-5 0,-3 2 0,-1 1 0,-1 1 0,0-1 0,2 1 0,2-2 0,-7 5 0,3-2 0,1 1 0,0-1 0,1 0 0,-2 1 0,-1 1 0,-3 2 0,-4 1 0,10-5 0,-4 2 0,-3 2 0,-1 1 0,-1 1 0,6-3 0,-2 1 0,-1 1 0,-2 2 0,6-3 0,-3 1 0,-3 2 0,11-6 0,-4 3 0,-11 10 0,-7 2 0,-11 2 0,-23 11 0</inkml:trace>
  <inkml:trace contextRef="#ctx0" brushRef="#br0" timeOffset="68858">7706 8730 5734,'23'-60'0,"0"0"0,7 4 0,8 3 0,-2 16 0,6 3 0,3 3-1065,2 2 0,2 3 0,6 2 1065,-7 6 0,5 1 0,3 2 0,1 1 0,-1 2 0,-1 1 0,1 3 0,0 0 0,0 2 0,0 0 0,-1-1 0,1 1 0,0 1 0,-2 1 0,-1 2 0,5 1 0,0 2 0,-3 1 0,-6 1 0,9 4 0,-7 2 0,-4 1 0,-4 1 0,16 10 925,-19 13-925,-23 4 0,-25 28-721,1-30 1,-4 1 720,-9 6 0,-1 2 0,4 6 0,-1 1-396,-6-3 0,1 6 396,10-6 0,2 7 0,1 3 0,1-3 0,-1 6 0,1 0 0,1 4-185,3-11 0,1 4 1,1 1-1,1 0 0,1-2 185,3 4 0,2-1 0,1-1 0,1 0 0,1 4 0,1-1 0,1 1 0,0-1-77,-1-1 0,0-1 0,1 0 1,1 0 76,0-3 0,2-1 0,0 2 0,1 3 0,0-7 0,0 4 0,1 2 0,0 0 0,0-2 0,-3-4 0,2 10 0,-3-3 0,0-2 0,2 3 0,0-6 0,2 2 0,0 0 0,-2-3 0,-4-6 0,-1 23 0,-6-14 0,-9-11 0,-8-18 386,-17-30-386,-24-30 0,24 6 0,-2-9 61,-1-4 1,-4-9 0,-2-3 0,3 1-62,6 4 0,1 0 0,1-2 0,-3-3-90,3 4 0,-1-3 0,-1-1 0,0-2 0,0 0 0,2 2 90,-1-4 0,1 1 0,0-1 0,1-1 0,-2-4 0,3 5 0,-1-4 0,-1-2 0,0-1 0,1 1 0,0 1 0,1 4-16,2 2 1,1 3-1,1 1 1,-1 0-1,1 0 1,-2-3 15,-3-7 0,-2-4 0,1 0 0,-1 1 0,3 2 0,1 5 0,1 1 0,2 3 0,1 3 0,1 1 0,-3-8 0,2 2 0,-1 2 0,0 2 0,0 1 0,3 5 0,4 6 0,-1 4 0,-19-10 0,21 49 0</inkml:trace>
  <inkml:trace contextRef="#ctx0" brushRef="#br0" timeOffset="69737">2447 7200 5734,'-33'-41'0,"8"8"0,1 8 0,29 29 0,14 22 0,4 2 0,3 6-919,3 12 0,1 6 919,-6-12 0,1 1 0,0 3-419,0 5 0,0 1 1,0 1 418,2 2 0,1 1 0,0 0 0,-1 1 0,1 0 0,-1 0 0,-1-2 0,-1-1 0,0 0 0,-1-3 0,1-1 0,-1-1-253,-4-4 0,0-2 0,-1-1 253,6 10 0,-1-1-204,1 5 0,-2-3 204,5 7 957,3 1-957,-22-49 326,-9-30 1,-16-22-1,3 10 1,0 1-1</inkml:trace>
  <inkml:trace contextRef="#ctx0" brushRef="#br0" timeOffset="70018">2877 6631 5734,'6'7'0,"5"21"0,17 24 0,6 10 0,-3-7 0,1 3-1163,-5-3 1,1 4 0,0-2 1162,-4-9 0,1-1 0,-1 0 0,1 2 0,-1 1 0,0 0-197,-1-3 0,-1 0 1,1-1 196,1-1 0,1-1 0,0 1 0,4 9 0,2 2 0,-3-5 0,1 3 0,-1-3 132,-4-11 0,1 1 1,-4-5-133,5 15 0,-2-14 0,-8-25 303,-21-38 1,-6-37-1,-6 18 1,0 1 0</inkml:trace>
  <inkml:trace contextRef="#ctx0" brushRef="#br0" timeOffset="70505">1736 5567 5200,'-43'39'0,"0"1"0,0-1 0,0 0 0,1 5 0,2 0 0,1 2 0,0 2-1037,6-7 1,1 2 0,0 0 0,2 2 0,1 1 1036,0 3 0,1 2 0,2 1 0,1 0 0,0 1-4,2 1 0,0 0 0,1 2 0,1-1 1,2 2 3,0 1 0,1 2 0,1 0 0,2 1 0,1-1 0,3 1 0,1 0 0,1 0 0,3 0 0,0 1 0,2 0 0,0 0 0,3 0 0,1 0 0,2 0 0,0-3 0,2 0 0,1-1 0,4 1 0,4 2 0,1-7 0,3 1 0,3 1 0,3 0 0,1 0 0,3-1 0,2-2 0,4 0 0,3-2 0,3-1 0,2 0 0,1-2 0,0 0 0,1 0 0,-1-1 0,0 1 0,1-2 0,0 0 0,2-1 0,2-3 0,1-3 0,3-1 0,1-2 0,3-1 0,0-3 0,1-2 0,-2-4 0,0-2 0,8-1 0,-2-5 0,1-4 0,0-2 0,0-1 0,0-1 0,1-2 0,-1-2 0,1-2 0,0-1 0,3-2 0,-1-3 0,1-1 0,-1-2 0,0-2 0,-2-2 0,0-2 0,0-1 0,-1-2 0,-1-2 0,-2-1 0,0-1 0,-1-1 0,-2-3 0,0-1 0,-3-1 0,-1-2 0,-1-2 0,-2-2 0,-1-1 0,6-9 0,-1-2 0,-4-3 0,-3-4 0,-11 9 0,-1-3 0,-3-2 0,-3-1 0,-2-1 0,-3-2 0,-3-1 0,-2-1 0,-3-1 0,-1-1 0,-2-4 0,-2-1 0,-3-1 0,-2-1 0,-3 0 0,-4-2 0,-3-1 0,-3-1 0,-2 1 0,-1-1 0,1 9 0,-1 0 0,-1-1 0,-2 1 0,-1 0 0,-1-1 0,-2-1 0,-2 0 0,-1 0 0,-1 0 0,0 0 0,-1 1 0,-1 1 0,0 1 0,-2 0 0,1 0 0,-2 1 0,1 0 0,-1 2 0,0-1 0,-1 0 0,0 1 0,-1 2 0,-1 0 0,-6-5 0,-2 0 0,-1 3 0,0 0 0,-1 2 0,4 3 0,-1 1 0,0 1 0,-3 2 0,-5 2 0,-1 4 0,-5 1 0,-3 2 0,-1 3 0,1 1 0,2 3 0,-9-2 0,1 4 0,0 3 0,-3 2 0,3 3 0,-3 1 0,-1 3 0,2 3 0,4 6 0,6 7 0,3 6 0,2 3 0,1 2 0,-13 7 0,2 4 0,3 4 0,5 2 0,4 3 0,0 2 0,3 3 0,-1 0 0,1 0 0</inkml:trace>
  <inkml:trace contextRef="#ctx0" brushRef="#br0" timeOffset="75822">2844 10673 5734,'0'25'0,"8"10"0,8 17 0,-4-19 0,2 2 0,2 7 0,1 3 0,1 0 0,1 3 0,-1-1-1198,1 8 0,1 0 1198,-2-6 0,1 1 0,-1-5 0,-1-4 0,-1-3 260,-3 1 0,0-2-260,10 11 434,-6-3-434,-8-19 0,6-5 0,-13-20 313,-2-17 1,-9-21 0,-8-10-1</inkml:trace>
  <inkml:trace contextRef="#ctx0" brushRef="#br0" timeOffset="76139">3076 10745 5734,'16'25'0,"8"2"0,2-1 0,7-5 0,0-11 0,7-5 0,-5-5 0,6-10 0,-15-1 0,-3-33 0,-21 9 0,-11-20 0,-17 18 0,-14 6 0,-2 10 0,6 18 0,0 5 0,-12 9 0,12 3 0,2 3 0,0 20 0,0 9 0,11-3 0,6 3 0</inkml:trace>
  <inkml:trace contextRef="#ctx0" brushRef="#br0" timeOffset="76514">2646 10259 5734,'-38'41'0,"0"0"0,-1-1 0,1 1 0,3 6 0,4 1 0,2 4 0,6-7 0,0 4 0,1 3 0,3-1 0,5-1-1078,4 4 1,5-1 0,3-1 0,2 2 1077,1 0 0,2 1 0,2 0 0,3-1 0,1-1 0,2-1 0,2 0 0,3-1 0,3-3 0,3 0 0,2-2 0,1-2-178,11 9 1,3-2 0,4-5 177,1-6 0,3-5 0,3-5 0,3-7 0,2-6 0,1-6 0,1-7 0,2-6 0,0-6-298,4-5 0,2-7 1,-2-4 297,-16 2 0,-1-3 0,0-3 0,-2 0 0,1-2 0,0-2 0,-2-1 0,-3-3 0,-3-2 0,-2-3 0,-3-1 0,-2-1 0,5-14 0,-4-2 0,-5-2 0,-9 11 0,-4-1 0,-2-1 0,-4-1 0,-4-1 0,-4 0 0,-3-1 0,-2 0 0,-2-2 0,-4-1 0,-1 1 0,-3 0 0,-2 1 0,-3-1 0,-1 2 0,-2 1 0,0 2 0,-3 2 0,-1 2 0,-1 0 0,0 3 0,-2 2 0,0 1 0,-1 2 0,-7-4 0,0 2 0,-1 3 0,2 4 0,0 2 0,-2 5 0,-13-2 0,0 7 0,7 5 0,0 6 0,1 7 0,0 1 0</inkml:trace>
  <inkml:trace contextRef="#ctx0" brushRef="#br0" timeOffset="77756">3903 5691 5734,'-17'-26'0,"23"55"0,5 15-1122,10 7 1,5 5 1121,-2-4 0,4 5 0,2-6 0,7 7 0,1 0 0,-4-5 0,-5-5 0,-3-4 0,4 5 0,0-3 0,4 6 0,2 2 0,-3-4 0,-4-7 0,5 8 0,-4-4 0,4 12 0,-4-4 0,2-3 0,-16-7 0</inkml:trace>
  <inkml:trace contextRef="#ctx0" brushRef="#br0" timeOffset="78079">3803 5495 5734,'-1'-34'0,"-1"0"0,15 6 0,18 36 0,19 21 0,10 11 0,1 3 0,-10-7-299,0 2 0,-5-1 0,8 3 299,-10-10 0,7 4 0,5 2 0,0 0 0,-1-1 0,-6-4 0,-7-5 145,15 14 0,-4-13-145,-1-17 0,2-8 0,-17-14 0,-31-24 0,-14-14-154,1-4 1,-4-7 0,-4-5 153,0 9 0,-4-6 0,-2-1 0,0 1 0,4 6 0,2 6 0,3 6 0,-1-2 0,-3-3 0,-1-4 0,-4-6 0,-2-3 0,1 2 0,1 4 0,4 11 0,-4-13 0,2 8 0,-6-7 0,2 14 0,8 33 0</inkml:trace>
  <inkml:trace contextRef="#ctx0" brushRef="#br0" timeOffset="78523">3291 7004 5734,'24'-42'0,"9"-4"0,-10 18 0,3 0-630,3-1 0,1-1 630,6-1 0,2 0 0,-5 0 0,2 2 0,2 4 0,-1 1 0,-6-1 0,-1 0 402,20-12-402,7 1 0,-34 15 0,7 1 0</inkml:trace>
  <inkml:trace contextRef="#ctx0" brushRef="#br0" timeOffset="78872">3390 7221 5734,'17'-36'0,"14"-5"0,-11 15 0,2 0-669,10-5 0,2 0 669,0-1 0,0 1 0,6-3 0,1 1 0,-7 4 0,0 1 0,-1 2 0,0 0 116,-4 2 1,-1 2-117,14-10 264,-9-2-264,-9 16 0,-7-1 0,-1 13 0,-14 11 170,-4 6 1,-22 19-1,-1 2 1</inkml:trace>
  <inkml:trace contextRef="#ctx0" brushRef="#br0" timeOffset="81046">21663 472 5734,'0'20'0,"7"6"0,-5 5 0,5 5 0,-7 10 0,0-3 0,0 3 0,0 0 0,8-4 0,-7 4 0,14-9 0,-13-2 0,5-8 0,-7-2 0,8-9 0,-6-1 0,5-5 0,-7-8 0,0-4 0,0-8 0,0-5 0,0-1 0</inkml:trace>
  <inkml:trace contextRef="#ctx0" brushRef="#br0" timeOffset="81630">21911 513 5734,'7'31'0,"-5"0"0,13 0 0,-6 0 0,7 0 0,1-5 0,-1 0 0,8-10 0,-5-6 0,12-5 0,2-5 0,-5 0 0,3 0 0,-15-5 0,-6-1 0,4-9 0,-12-5 0,5-7 0,-7-4 0,-7-4 0,-2-2 0,-8-4 0,1 4 0,-23-12 0,10 19 0,-12-9 0,10 23 0,13 1 0,-6 9 0,7 1 0,-6 14 0,4 8 0,-12 9 0,5 5 0</inkml:trace>
  <inkml:trace contextRef="#ctx0" brushRef="#br0" timeOffset="82549">17694 1908 5734,'37'-20'0,"0"-1"0,10-4 0,3-1 0,7-2 0,3-1-1340,-9 4 0,1-1 0,2 0 1340,3-1 0,1-1 0,1-1 0,-12 5 0,1 0 0,0-1 0,0 1-310,3 0 0,1 0 0,0 1 0,-1-1 310,-1 0 0,0 0 0,0-1 0,0 1 0,2 0 0,-1 1 0,1 0 0,-1 0 0,-2 0 0,-2 1 0,1 0 0,-1 0-61,14-6 0,0 1 0,-1 0 61,-4 2 0,-1 1 0,0 0 0,-5 2 0,0 0 0,-2 0 0,-3 1 0,-1 0 0,0 1 0,-3 2 0,1 1 0,-2-1-146,15-10 1,-2 1 145,-2 5 0,-3 1 0,-6 0 0,-1 1 479,-1 4 1,1 1-480,4-5 0,0 1 0,-9 9 0,0 0 0,4-7 0,-1 1 0,3 5 1849,-2-4-1849,-14 9 1779,-2-3-1779,-8 8 940,-6-9-940,-3 5 51,-14-1 1,-3 10 0,-6 8 0</inkml:trace>
  <inkml:trace contextRef="#ctx0" brushRef="#br0" timeOffset="83089">20439 296 5734,'44'33'0,"-11"-15"0,4-1 0,20 7 0,4-1-667,-9-6 0,-2-3 667,-4-4 0,-3-1 398,21 6-398,-27 1 225,1 5-225,-29 4 0,-1 6 0,-16 15 0,7 2 0,-14 13 0,6-8 0,-8 3 0,8-4 0,2-5 689,-1 13-689,-1-15 22,0 1-22,2-21 0,-1-15 0,-1-10 0,-7-6 0,-1-13 0,-7-8 0,-2-14 0,-7-6-245,17 17 0,-1-1 245,-3 0 0,0-1 0,2-3 0,1-2 0,-8-15 0,2-1 0,8 15 0,3 0 0,-1-10 0,2 2 0,-4-5 0,13 14 0,-5 2 0,7 18 0,0 21 0,0 14 0,0 23 0</inkml:trace>
  <inkml:trace contextRef="#ctx0" brushRef="#br0" timeOffset="88049">8946 1588 5734,'-9'-5'0,"2"-1"0,14-4 0,-5 0 0,13-5 0,-14-1 0,7-5 0,-16-4 0,-8-2 0,-25-4 0,-3 14 0,-13 8 0,0 24-322,28 1 0,0 4 322,-5 6 0,1 5-450,3 6 1,2 4 449,1 9 0,4 2 0,5 0 0,3 2-506,5 7 1,3 1 505,5-2 0,4-1 0,11-1 0,6-1 0,0-1 0,6-4 0,12-5 0,7-6 0,0-2 0,4-5 0,4-8 0,4-5 0,0-4 0,4-9 0,-6-12 0,4-6 0,-3-3 0,6-5 0,-1-6-373,-6 0 1,1-3-1,-6-3 373,0-10 0,-6-3 0,-3-5 0,-5-2-104,-7 4 0,-6-3 104,-7-4 0,-6-1 0,-7 9 0,-4 1 0,0-1 0,-5 2 0,-7 10 0,-4 3 596,-24-20-596,-9 28 0,-6 17 0,15 26 0,19 4 0,5 5 0,0 26 0,15-20 0,6 0 0,15 20 0,15-9 0,8-6 0,-10-19 0,2-3 0,7-1 914,14 0-914,-45-22 1339,-9-11-1339,-17-2 0,-31-27 0,10 14 0,10 7 0,1 1 0,-6-4 235,7 1 0,9-1 0,10 0 0</inkml:trace>
  <inkml:trace contextRef="#ctx0" brushRef="#br0" timeOffset="88899">9641 1577 5734,'16'42'0,"8"4"0,2 1-480,14 0 480,3-6 0,6-5 0,1-14 0,7-7 0,-6-15 0,6-15 0,-15-12 0,-1-19 0,-8-11-243,-19 24 0,-2-2 243,-3-1 0,-2 0 0,-2 2 0,-2 0 199,-3-28-199,0 10 0,0 16 0,0 43 0,0 13 0,0 41 0,0-4-24,7 5 24,2-4 0,8-6 487,-8-16-487,5-10 35,-12-25-35,13-17 0,-13-21 0,13-15 0,-14-10-721,7 29 0,-1-2 721,-6 1 0,0 1 0,14-25 0,-14 8 0,14 18 0,9 34 0,-4 17 0,0 7 0,-1 5 0,7 26 0,-3-18 0,1-2 0,13 15 0,-17-23 0,1-4 0,10-9 0,-13-12 1711,-1-14-1711,5-48 0,-19 5-313,8 6 0,0-2 313,-5 12 0,-2 1 0,0 1 0,1 2 0,10-28 0,-6 32 0,15 11 0,-6 33 0,13 11 0,-5 16 0,7 0 0,0 4 0,-7-9 0,5-2 626,-13-13-626,6-7 0,0-15 0,2-33 0,0-7 0,-13 4 0,-2-4-331,-2 1 0,-2 0 331,-2-7 0,-1-1 0,0 0 0,0 0 0,-4 0 0,0 1 0,0 6 0,0 2-64,0-29 64,0 15 0,7 20 0,-5 22 0,12 26 0,-4 30 0,6 17 0,-4-3 0,0 4-181,-3-15 1,0 1 180,3 16 0,0-3 0,-3-22 0,-1-3 0,1-2 0,-2-1 62,3 22-62,4-10 0,-5-7 0,1-13 0,-3-2 0</inkml:trace>
  <inkml:trace contextRef="#ctx0" brushRef="#br0" timeOffset="89041">10997 1102 5734,'14'-26'0,"5"0"0,21 6 0,3 4 0,6 5 0,1 7 0</inkml:trace>
  <inkml:trace contextRef="#ctx0" brushRef="#br0" timeOffset="89272">11724 823 5734,'0'-36'0,"15"4"0,18 1 0,5 17 0,5 3 0,-7 4 0,1 3 0,12 2 0,-2 4 0,-14 3 0,0 1 0</inkml:trace>
  <inkml:trace contextRef="#ctx0" brushRef="#br0" timeOffset="89729">12419 441 5734,'-17'29'0,"8"8"0,9 10 0,13-16 0,5-1 0,19 15-185,-6-20 1,2-5 184,19-4 0,5-12 0,-8-14 0,-6-11 91,-10-14-91,-17-8 0,-16-13 0,-9 3 0,-22-3 0,3 13 0,-19 8 0,4 14 0,-6 11 0,-1 14 0,8 17 0,9 11 0,9 10 0</inkml:trace>
  <inkml:trace contextRef="#ctx0" brushRef="#br0" timeOffset="90262">11724 1257 5734,'35'-12'0,"0"0"0,15-11 0,-7 6 0,0-2-574,16-12 574,0 0 0,-2 5 0,-15 1 0,-9 9 188,-9-4-188,-8 9 95,-6-4-95,-10 9 0,-10 6 0,-6 6 72,-8 9 1,6 1 0,-6 4 0</inkml:trace>
  <inkml:trace contextRef="#ctx0" brushRef="#br0" timeOffset="90695">13213 368 5734,'-17'-5'0,"15"0"0,4 5 0,15 0 0,-1 0 0,-7 9 0,-9 7 0,-9 11 0</inkml:trace>
  <inkml:trace contextRef="#ctx0" brushRef="#br0" timeOffset="90883">13295 782 5734,'24'20'0,"-5"6"0,12 0 0,-5 5 0,14 18 0,-5-8 0,-9 18 0,-12-7-500,-28 10 500,6-28 0,-3 0 0,-14 4 0,-5 1 0,0 0 0,-1 0 0</inkml:trace>
  <inkml:trace contextRef="#ctx0" brushRef="#br0" timeOffset="111508">7177 13794 5734,'-17'0'0,"1"0"0,-1 0 0,8-5 0,-6-1 0,-1 1 0,-3-4 0,-12 7 0,-9-2 0,3 4 0,-11 9 0,15 2 0,-7 15 0,-10 9 0,20-5 0,1 1 0,6-5 0,2 0 0,0 6 0,4 0 0,0 10 0,8-1 0,2-4 0,7 3 0,0-8 0,0-1 0,7-1 0,-5-8 0,12 3 0,-4-4 0,6-1 0,8-4 0,-6-1 0,14-9 0,-14-1 0,13-5 0,-5 0 0,0 0 0,5-5 0,-5-1 0,7-4 0,0-5 0,0 4 0,7-9 0,-5 9 0,6-4 0,-8 9 0,0 1 0,0 5 0,0 5 0,0 1 0,7 22 0,-5-8 0,-2 19 0,-9-13 0,-7 10 0,-1 19 0,1-4-242,-8 14 242,-2-9 0,-14 2 0,-9-1 0,-10 4 0,-7-8 0,2-16 0,-1 0 0,-8 15 0,5-21 0,0-2 0,0 2 0,-5-6 0,7-9 0,0-6 0,7-5 0,2-5 0,22-5 0,4 0 0</inkml:trace>
  <inkml:trace contextRef="#ctx0" brushRef="#br0" timeOffset="112281">7408 14621 5734,'41'-21'0,"-6"5"0,27 1 0,-16 9 0,18 2 0,-14 13 0,-8-2 0,6 12 0,-13-3 0,5 0 0,-7 4 0,1-4 0,-9 0 0,-1-1 0,-7-5 0,-23-13 0,2-9 0,-27-19 0,6-10 0,8 12 0,0-3-378,-3-4 0,0-1 378,-1-9 0,0-1-487,-4-2 1,0-1 486,0-2 0,1 1 0,-1 1 0,0 1 0,0 2 0,0 1-145,5 5 1,-2-1 144,-10-8 0,2 0 0,14 15 0,0 1 0,-7-4 0,0 2 0,7-5 0,-1 15 0,1 1 655,7 9-655,1 1 1015,1 9-1015,5-3 348,-13 8-348,6-4 0,0 0 0,2 14 0,7-3 0</inkml:trace>
  <inkml:trace contextRef="#ctx0" brushRef="#br0" timeOffset="112747">6664 13887 5734,'41'-25'0,"8"-6"0,-17 13 0,2-1-984,10-6 1,2-1 983,4 0 0,1-1-1449,7-3 1,0-2 1448,0 1 0,0 0 0,-3 4 0,-2 2 225,-2 1 1,-2 2-226,-7 3 0,-2 2-46,-6 4 1,-2 0 45,18-13 0,-17 15 645,-9-3-645,-7 8 0,-8 1 0,-2 0 0</inkml:trace>
  <inkml:trace contextRef="#ctx0" brushRef="#br0" timeOffset="113427">7904 13308 5734,'-7'31'0,"5"5"0,-12-4 0,12 3 0,-6-4 0,8 0 0,0-9 0,0 2 0,8-12 0,-6 3 0,20-9 0,-11-2 0,20-8 0,-13-2 0,21-5 0,-4 1 0,7-5 0,-2 4 0,-7-4 0,1 9 0,-9 1 0,-1 5 0,-7 0 0,-8 5 0,-2 1 0,-7 9 0,0-4 0,-7 9 0,-2-4 0,-15 9 0,5-3 0,-12 8 0,13-4 0,-6 1 0,0-2 0,6-9 0,1-1 0,2-5 0,21 0 0,-4 1 0</inkml:trace>
  <inkml:trace contextRef="#ctx0" brushRef="#br0" timeOffset="114699">8285 13535 5734,'24'-5'0,"-6"0"0,13 5 0,-5 0 0,0 0 0,5 0 0,-5 0 0,21 5 0,-17 0 0,8 1 0,-21-1 0,-1-5 0,1 0 0,-8-5 0,-9-24 0,-9 4 0,-22-33 0,11 28 0,-12-14 0,8 13 0,6 4 0,-6-3 0,8 4 0,-1 0 0,1 0 0,14 19 0,-4 9 0,24 25 0,8 8 0,-9 1 0,12 9 0,3 0 0,-5-3 0,-10-13 0,-1 1 0,15 26 0,-12-16 0,-3 9 0,-1-18 0,-13-9 0,5 7 0,-7-17 0,0 12 0,0-12 0,0-11 0,-7-17 0,5-7 0,-5-16 0,7 11 0,7-7 0,2 8 0,0-2 0,6 7 0,-6 1 0,8 6 0,-1 5 0,-6-1 0,4 6 0,-5 0 0,8 5 0,-1 0 0,1 0 0,0 5 0,-1 5 0,1 1 0,-8 9 0,6-4 0,-6 5 0,7-1 0,1 19 0,-1 5 0,1 9 0,-8-7 0,-2-6 0,-7-8 0,0 4 0,0-1 0,0-2 0,-7 7 0,-2-3 0,-15 4 0,6-4 0,-14 3 0,-8 6 0,3-7 0,-11 1 0,23-15 0,-7-9 0,-1-1 0,6-9 0,-12-1 0,21-5 0,-13-5 0,5-5 0,-15-11 0,7-1 0,0 1 0,11 2 0,6 7 0,1-2 0,-1 3 0,0 1 0,16 4 0,2 2 0</inkml:trace>
  <inkml:trace contextRef="#ctx0" brushRef="#br0" timeOffset="115375">8913 12771 5734,'0'-16'0,"8"5"0,1 7 0,7 4 0,1 9 0,14 21 0,-11 4 0,-1-5 0,1 2-229,6 26 229,-7-4 0,2 3-495,-4-10 1,1 0 494,2 15 0,0-1 0,-3-16 0,-1-1 0,5 15 0,-1-1 0,-6-16 0,-1-1-146,3 11 1,0-3 145,0 4 0,-7-11 0,6-5 0,-13-5 0,13-9 199,-14 2-199,14-13 979,-13 4-979,13 0 0,-21-13 0,4 2 0</inkml:trace>
  <inkml:trace contextRef="#ctx0" brushRef="#br0" timeOffset="116343">7673 13463 5734,'33'-15'0,"7"-1"0,10-14-2286,-15 15 1,4-2 2285,5-7 0,3-2 0,10-3 0,2 0-97,-16 7 0,2 0 0,-1-2 97,2 0 0,1-1 0,2-3 0,-1 0 0,4-3 0,-1 0 0,-2 2 0,4-1 0,-3 2 0,2-2 0,-8 1 0,2-3 0,-1 2 0,-4 2 0,14-4 0,-4 1 208,-4-2 1,-3 1-209,-6 7 0,-1 1 0,-4 1 0,0 1-98,3-2 1,0 3 97,17-8 0,-21 11 0,0 2 0,11-1 1927,-3 3-1927,-14 8 1550,-2-3-1550,-8 7 818,1-2-818,-16 4 0,-2 4 0,-16 2 0</inkml:trace>
  <inkml:trace contextRef="#ctx0" brushRef="#br0" timeOffset="118647">8219 12182 5734,'-59'10'0,"23"-3"0,0 1 0,-24 3-466,23-1 0,0 0 466,4-2 0,0 0 0,0 0 0,0 0 0,0 1 0,0 1 0,-4 1 0,0-1 0,3 1 0,0 0 0,-3 4 0,1 0 0,3-3 0,-1 2 0,-13 10 0,-1 2 0,11-7 0,0 2 0,-11 6 0,1 1 0,13-7 0,2-1 0,-1 1 0,0 0 0,0 2 0,-1 0 0,-2-2 0,-1 0 0,3 2 0,0 0 0,-6 0 0,-1 0-1196,4 0 1,-1 1 1195,-3-1 0,-1 1 0,1 1 0,-1 1 70,1-3 1,0 1-71,-1-1 0,1 1 0,-1 1 0,1 0 0,3-2 0,1 1 0,0 4 0,1 1 0,2-1 0,1 1 0,0-1 0,0 1 0,-8 17 0,1 1 0,12-12 0,1 1 0,-6 15 0,4 2 0,11-14 0,3 0 0,1 4 0,2 1 0,-1 2 0,2 1 0,2 4 0,2 2 0,-2 3 0,1 6 0,2 1 0,0 6 0,2-2 0,0-14 0,1-3 0,0 4-327,1-1 1,0 4-1,0-1 1,1-4 326,0-1 0,1-3 0,1-1 0,1 1 0,0 1 0,1-1-177,0-2 0,0 1 0,1-1 177,0-1 0,2 0 0,0-1 0,5 21 0,2 0 0,2-2 0,3-2 0,2-3 0,2-2 377,2-4 0,2-1-377,1-2 0,3 0 0,2-3 0,2 1 0,2 0 0,3-1-735,9-2 1,2 0 734,-17-14 0,0-1 0,2-1 0,4-1 0,3-1 0,0-1 0,1 2 0,1-1 0,1-2 0,4 0 0,0-2 0,2 0 0,1 0 0,0-1 0,2-2 0,1-1 0,2-3 0,4-1 0,0-3 0,4-1 0,1-2 0,-3-1 0,-12-2 0,-2-1 0,0 0 0,4-1 0,9-1 0,4 0 0,3-2 0,-1 1 0,-4-2 0,0 1 0,-4-2 0,-1 1 0,1-1 0,-2-1 0,0 1 0,0-1 0,-3 0 0,11 0 0,-2 0 0,-4-1 0,3-3 0,-3-1 0,-5-2 0,0-1 0,9-1 0,1-2 0,-10-3 0,0-2 0,-13 5 0,2-2 0,0 0 162,2 0 1,1-2 0,0 0-163,2-5 0,1-1 0,2-1-163,6 1 0,3 0 1,0-1 162,-16 3 0,1-1 0,0-1 0,0 1 0,3 0 0,1 0 0,0-1 0,0 0 0,1-2 0,1-1 0,-1 0 0,1-1 0,-2 0 0,0-1 0,0 1 0,0-1 0,1 1 0,1-1 0,0 1 0,-1-2 0,-3 0 0,0 0 0,0-2 0,-1 2 0,-1 0 0,0 0 0,-1 0 0,0 0 0,-3 1 0,0-1 0,-1 0 0,-1 0 0,11-11 0,-2 0 0,0 0 0,-5 4 0,0 0 0,0-4 0,-3-2 0,0-4 0,-1-1 0,-2 3 0,0 0 0,-2 2 0,0-3 0,-3 0 0,1-4 0,-2 0 0,-4 3 0,-5 5 0,-4 3 0,-2-6 0,-2-11 0,-2-6 0,-3-2 0,0 7 0,-3 7 0,-1 4 0,-1-4 0,-1-4 0,-2-6 0,0 2 0,-3 6 0,-2-5 0,-3 5 0,-5-2 0,-2 0 0,1 0 0,-2 0 247,-1 2 1,-3 0-248,0-3 0,-4-3 0,0 7 0,-3-2 0,0 2 0,4 9 0,0 1 0,-1-1 143,-6-10 0,-2-2 0,0 5-143,-7-5 0,0 5 0,0-1 0,-1 2 0,-2 3 0,-3 1 0,-5 2 0,-1 2 80,3 4 1,-2 4-81,9 12 0,-2 1 0,0 2 0,-16-7 0,-4 2 0,15 10 0,-5 1 0,-1 2 0,3 0 0,-4-2 0,3 2 0,-3 1 14,2 1 0,-3 1 1,1 0-1,3 1-14,1 1 0,3 0 0,0 1 0,0 1 0,0 0 0,-2 1 74,-11 1 0,-3 1 0,-1 2-74,0 3 0,0 1 0,0 1 0,1-1 0,0 0 0,-1 2-45,11 1 1,-1 1-1,1 1 1,5-1 44,-14 3 0,4 0 0,12-1 0,-2 1 0,3 0 144,-6 1 0,3 1-144,5-1 0,-1 1 0,-5-3 0,-1 0 0,3 4 0,0 0 0,0-3 0,0 0 0,-3 4 0,1 0 0,5-5 0,1 0 0,-3 2 0,0 0 0,4-2 0,-1 0 0,-7 3 0,1-1 0,12-1 0,0-1 588,-4 0 1,1-1-589,-3 4 0,9-6 0,2 0 568,12-9-568,-4 8 1597,13 1-1597,-4 25 0,12 4 0,-5 17 0</inkml:trace>
  <inkml:trace contextRef="#ctx0" brushRef="#br0" timeOffset="259224">29021 7975 5734,'0'-15'0,"0"13"0,0 8 0,15 52 0,4 1-472,-7-12 1,1 1 471,3-11 0,0 0 0,-7 1 0,0 0-68,6-1 1,1-1 67,-6-2 0,-1 0 0,7 23 0,-1-7 0,-6-13 0,0-6 0,-2-5 0,-7-10 688,0-11-688,0-6 390,8-18-390,1-3 0,8-14 0,4 6 0,3 1 0,8-9 0,-9 11 0,1 5 0,8 12 0,-7 5 0,1 15 0,5 6 0,-12 10 0,5 14 0,-15-6 0,-9 6 0,-17-5 0,-8-7 0,-8 6 0,-8-12 0,-1-6 0,0-6 0,-6-10 0,13 0 0,-6-5 0,8-10 0,8-2 0,1-8 0,7 8 0,8-2 0,2 7 0,7-3 0</inkml:trace>
  <inkml:trace contextRef="#ctx0" brushRef="#br0" timeOffset="259693">29584 8182 5734,'0'-21'0,"7"5"0,2 1 0,8 9 0,-1 11 0,8 11 0,2 10 0,0 15 0,-2-3 0,-8 7 0,1-8 0,-8-1 0,6-5 0,-14-9 0,7-12 0,-23-30 0,11-8 0,0-12 0,1-3 0,5-17-159,8 17 0,2 1 159,-1-9 0,20 5 0,-13 14 0,6 6 0,0 16 0,-5 10 0,5 10 0,-8 25 318,1-5-318,-8 10 0,-2-20 0,-7 0 0,0-27 0,0-1 0,0-23 0</inkml:trace>
  <inkml:trace contextRef="#ctx0" brushRef="#br0" timeOffset="260077">30113 7923 5734,'15'6'0,"10"-6"0,18-10 0,6-6 0,-7-10 0,-13 6 0,-2-4 0,9-30 0,-3 0 0,-25 9 0,-17 20 0,-8 9 0,-7 5 0,-2 16 0,-7 15 0,0 17 0,0 20-258,20-27 1,0 3 257,0 2 0,3 2 0,3-1 0,4 0 0,5 10 0,4-1 0,1-10 0,4-2 0,3 4 0,5-4 0,7-10 0,3-6 0,17 0 0,11-7 0,-16-25 0,-8-3 0,0-16 0,0 2 0</inkml:trace>
  <inkml:trace contextRef="#ctx0" brushRef="#br0" timeOffset="260506">30725 7396 5734,'-24'-5'0,"5"9"0,-4 17 0,6 16 0,1 14 0,6 2 0,3 8 0,14-8 0,-5 3 0,13-14 0,-6-1 0,8-20 0,-1-6 0,1-10 0,7-28 0,-6-29 0,-2-10-169,-11 22 0,-2 0 169,-3-13 0,0 3 0,0 13 0,0 10 0,0 8 0,7 27 0,10 28 0,-2-5 0,3 2 0,-2 0 0,3-1 0,4 2 0,1-3 0,19 1 0,6 2 0,-6-17 338,-3 3-338,-7-14 0,-7-2 0,-10-13 0,-8-2 0</inkml:trace>
  <inkml:trace contextRef="#ctx0" brushRef="#br0" timeOffset="260774">31072 7055 5734,'7'-6'0,"-5"6"0,13 20 0,1 12 0,10 24-422,-10-22 0,1 0 422,0 4 0,-1 2 0,9 19 0,-2 2 0,-8-17 0,-1-1 0,7 10 0,-3-2 0,-1 10 188,-1-14-188,-7-5 0,-1-11 0,-8-11 0,0-18 0,0-9 0</inkml:trace>
  <inkml:trace contextRef="#ctx0" brushRef="#br0" timeOffset="261347">31469 6952 5734,'0'21'0,"0"4"0,0 1 0,-7 10 0,-3 1 0,-6 4 0,-8 0 0,-2 1 0,-7-1 0,0-9 0,0-2 0,0-5 0,7-8 0,2 3 0,8-10 0,-1-4 0,8-6 0,2-6 0,7-4 0,0-5 0,7-6 0,-5 0 0,5-5 0,1 10 0,-7 1 0,14 5 0,-6 0 0,8-1 0,7 5 0,1 2 0,9 4 0,6 9 0,2-2 0,15 13 0,-5-4 0,5 0 0,-8-1 0,-7-5 0,-1-4 0,-8 12 0,-7-15 0,-10 11 0,-8-14 0</inkml:trace>
  <inkml:trace contextRef="#ctx0" brushRef="#br0" timeOffset="261715">32064 6714 5734,'0'25'0,"0"-7"0,0 6 0,0-13 0,0 4 0,8-9 0,-7-6 0,7-6 0,-16-4 0,-1 4 0,-7 1 0,-1 5 0</inkml:trace>
  <inkml:trace contextRef="#ctx0" brushRef="#br0" timeOffset="261929">32196 7262 5734,'34'0'0,"-1"0"0,0 5 0,-8 5 0,7 6 0,-14 9 0,-1 6 0,-25 6 0,-17 13 0,2-23 0,-4-1-120,-5 7 1,-2 1 0,-3 2 0,-2 0-1,-2 3 1,0 0 0</inkml:trace>
  <inkml:trace contextRef="#ctx0" brushRef="#br0" timeOffset="275989">10716 12150 5734,'-10'-10'0,"-4"0"0,-17 64 0,9-12 0,-1 9 0,4-3 0,-3 8 0,1 3 0,3-4-676,0 5 1,3-1 0,0-1 675,-3 1 0,1 0 0,6-6 0,7-7 0,8-9 94,12-5-94,10-7-58,22-15 58,3-5 0,15-5-330,1 5 330,-1-4 0,-33 5 0,0 2 632,4-5 1,-1 0-633,18 8 410,-7-7-410,-23-4 68,-22-13-68,-4-5 0,-29-22 0,-4-12-196,11 22 1,-1-3 195,-3-5 0,-1-5 0,2 1 0,0-3 0,0 2 0,-5-6 0,-1-2 0,2-1 0,-2-3 0,4 6 0,5 12 0,2 4 0,-3-7 0,2 6 0,-1 14 0,8 11 0</inkml:trace>
  <inkml:trace contextRef="#ctx0" brushRef="#br0" timeOffset="276121">10815 13494 5734,'33'47'0,"-7"-5"0,5-7 0,-5-13 0,-1-7 0,7-15 0,-7-10 0,8-7 0</inkml:trace>
  <inkml:trace contextRef="#ctx0" brushRef="#br0" timeOffset="276329">11063 11654 5734,'7'-6'0,"2"20"0,16 32 0,4 11 0,-10-8 0,2 3-1081,5 1 1,5 4 0,-2-2 1080,-7-11 0,-2-2 0,6 2 0,3-4 0,5 3 0,3 0 0,0-1 0,-3-2 0,9 8 0,-2-3 0,2 1 0,-3-6 0,2 3 0,0-4 0,-4-7 0,7-3 0,-4-10 0,9-10 0</inkml:trace>
  <inkml:trace contextRef="#ctx0" brushRef="#br0" timeOffset="276828">11592 11375 5734,'-16'0'0,"-1"-18"0,8-5 0,1-14 0,8 6 0,8 6 0,1 9 0,22 6 0,4 10 0,10 11 0,4 6 0,-12-3 0,1 2-417,18 9 0,0 1 417,-13-5 0,-3-1 0,-5-2 0,-2 1 0,0-1 0,-2-1 0,19 10 0,-15-11 0,-19-16 0,-32-44 0,-19-7 0,14 12 0,-1-6 0,1 1-513,-3-4 0,2-2 513,4 6 0,1-2 0,4 1 0,3-6 0,3 3 0,2 3 0,3 2 0,5 1 0,1 2 0,0 6 0,1 0 743,12-23-743,7 16 0,2 15 0,7 25 0,7 13 0,2 23 0,-17-10 0,0 2-295,0 6 0,0 2 295,-1 4 0,1 0 0,4 0 0,-1 0 0,-3 0 0,2-1 0,4-4 0,2 0 0,3 7 0,1-2 0,-6-12 0,1-2 0,8 3 0,-1-7 0,5-20 0,4-13 0</inkml:trace>
  <inkml:trace contextRef="#ctx0" brushRef="#br0" timeOffset="277246">12601 10135 5734,'-33'-2'0,"7"13"0,15 22 0,5 8 0,5-5 0,2 2-2047,6 18 1,3 0 2046,2-13 0,2-2 0,1 0 0,3-1 559,1-5 0,2-2-559,0 4 0,0-3 651,22 2-651,-18-18 0,-10-44 0,-15-26 0,-3 20 0,-1-4 351,-1-5 0,-1-6 0,0 2-351,-3-8 0,0 0 0,1 8 0,-1-3 0,2 1-226,1-10 1,3 4 225,3-11 0,24 5 0,11 59 0,14 22 0,1 19-143,-25-17 0,-1 4 143,10 17 0,-3 4 0,-7 1 0,-2-1 0,0-4 0,-4-3 1145,-11 11-1145,-23-72 0,-2-16 0,-6-26 0,15 17 0,1-1 131,0 12 1,0 0-132,0-8 0,-1 3 0,-7 7 0,-1 25 0,0 27 0,1 17 0</inkml:trace>
  <inkml:trace contextRef="#ctx0" brushRef="#br0" timeOffset="278292">12584 14021 5734,'44'24'0,"0"0"0,13 7 0,-17-20 0,-2-8 0,4-17 0,-15-3 0,-5-14 0,-29 0 0,-2 5 0,-22 5 0,3 11 0,-12 10 0,12 16 0,1 6 0,-12 14-176,17-2 1,4 2 175,3 26 0,22 2 0,0-31 0,3 0 0,23 25 0,-13-27 0,2-1 0,20 18 0,-10-14 0,-1 1 0,0 11 0,-6-17 0,-4 1 0,-12 12 0,-31 4 0,-7-18 0,-1-12 0,-5-8 0,-8-13 0,-2-8 0,5 3 0,-1-9 0,6-12 0,-3-11 0,2-4 0,4 3-795,-6-11 0,6-3 795,10 10 0,1-6 0,1 0 0,6 4 0,2-12 0,9 2-218,7 10 0,4-2 1,2 1 217,2 5 0,2 1 0,3 2 0,11-19 0,4 6 0,-1 13 0,4 11-50,8 16 0,1 9 50,20 11 0,-20 5 0,0 6 0,-9 8 0,-4 4-250,-1 2 1,-1 3 249,1 5 0,-3 1 0,-5-3 0,-2 1 0,1 0 0,-1-1 0,-7-5 0,-1 0 0,12 20 1350,-7-14-1350,-8-35 718,-9-25-718,-4-26 0,-1-10 0,0 11 0,1-2-223,-1 1 1,0-3 0,0 2 222,0-5 0,1 0 0,-1-12 0,1 3 299,-1 23 0,2 2-299,5-6 0,4 12 0,3 26 0,22 19 0,4 39-376,-8-23 0,3 2 376,1 8 0,4 1 0,0-4 0,4 2 0,-1-3 0,8 7 0,0-2 0,-8-5 0,3 0 0,-1-3 0,18 8 0,-3-7 0,-21-12 0,-1-3 0,8 5 0,-4-7 0,-13-15 0</inkml:trace>
  <inkml:trace contextRef="#ctx0" brushRef="#br0" timeOffset="279118">13560 13422 5734,'-7'35'0,"5"2"0,-13 4 0,6-4 0,0-6 0,1-6 0,8-22 0,0-10 0,0-29 0,8-6 0,1-15 0,0 5 0,2 16 0,0 2 0,0-12 0,6 1 0,-10 25 0,0 24 0,-5 3 0,6 18 0,-8 1 0,0-4 0,0 2 0,0-12 0,7-2 0,-5-10 0,5-10 0,0-6 0,3-10 0,-1 0 0,5-5 0,-4 0 0,6 14 0,15 8 0,-10 24 0,10 6 0,0 29 0,-11-15 0,19 19 0,-21-31 0,6-3 0,-7-34 0,-8-9 0,-9-27 0,-10 2 0,-4-3-494,-2 8 0,-3-1 494,-4-17 0,-4 1 0,-3 14 0,-4 5 0,1 2 0,-2 4 0,-5 2 0,-2 4-249,0 6 1,1 5 248,3 6 0,0 3 0,2 2 0,-1 5 0,-5 9 0,3 4 0,-9 8 0,2 16 0,46-8 0,17-2 0,9-14 0,21-6 0,-2-15 0,-2-12 0,0-5 170,-14 5 1,-1-3-171,9-12 0,-2-6 0,-8-11 0,-7-1 0,-8 12 0,-3-1 0,3-13 0,-2-1 0,-9 4 0,-2 3 0,1-14 0,-3 22 0,6 8 517,11 22-517,5 25 0,4 10 0,1 7 0,2 8 0,0 4-652,10 10 0,1 2 652,-14-14 0,-1 1 0,1 0-437,4 3 0,0 0 0,0 1 437,-1 1 0,-2 0 0,2-1 0,-1-2 0,0 0 0,0-1 0,-3 0 0,0 0 0,0 0-169,5 7 0,0 0 1,-2-2 168,-1 3 0,0-1-187,7 8 1,0-4 186,2 0 0,-7-15 240,-9-12 0,-10-24 1,-7-8-1</inkml:trace>
  <inkml:trace contextRef="#ctx0" brushRef="#br0" timeOffset="288417">15329 5133 5734,'-24'-10'0,"6"4"0,-6 1 0,22 1 0,19 2 0,25-7 0,-7 4 0,4 0-583,9-2 0,3-2 583,10-6 0,3 0-566,-14 6 0,3 0 0,0-1 566,1-2 0,1-2 0,3 0 0,3 1 0,5-1 0,0 0 0,-3 0 0,-1-1 0,-2 0 0,3-1 0,-10 3 0,5-1 0,1-1 0,-4 1 0,-6 1 0,14-4 0,-5 0 0,-12 3 0,1 1 0,-8 1 0,11-4 0,-24 1 0,-19 9 0,-31 6 0,-11 15 0,-14 7 0</inkml:trace>
  <inkml:trace contextRef="#ctx0" brushRef="#br0" timeOffset="288698">15544 5588 5734,'-39'21'0,"-1"1"0,-15 13 0,48-25 0,31-5 0,28-14 0,11-5 0,-1 0 0,5-1-818,-16 2 1,4-1 0,2-1 0,-1 1 817,-6 0 0,0-1 0,0 1 0,0-1 0,1 0 0,0 0 0,1-1 0,2 0 0,-1 1 0,2 0 0,2-1 0,-2 1 0,-3 0 0,9-4 0,-3 1 0,1-1 0,-6 4 0,4-1 0,-3 1 0,-7 1 165,2-2 1,-6 1-166,-5 2 0,-3 1 0,8-4 0,-12 1 0,-22 5 0,-31 0 0,0 4 610,-26 1 0,23 1 1,1-2-1</inkml:trace>
  <inkml:trace contextRef="#ctx0" brushRef="#br0" timeOffset="289550">21630 4027 5734,'14'-21'0,"12"-4"0,31-1-1113,-18 6 1,5-1 1112,8 3 0,12-1 0,-17 4 0,8-2 0,6-1 0,1 0 0,-2 0 0,-6 2-707,4 0 1,-5 0 0,0 1 0,6-2 706,-8 3 0,5-1 0,3-2 0,1 1 0,-1 0 0,-4 1 0,-6 0 0,4-1 0,-5 0 0,-2 1 0,0 0 0,18-5 0,-1-1 0,-1 0 0,-5 1 0,-2-1 0,-1 0 8,-4 2 0,0 0 1,-1 0-9,-5 0 0,0 1 0,0-2-226,7-2 0,2-2 0,-5 0 226,0-2 0,-2 1 159,11-3 0,-5 1-159,-3-8 0,-14 18 0,-4-7 2296,-7 12-2296,-13-3 1284,-11 10-1284,-18 0 315,-15 10 0,7 0 0,2 6 0</inkml:trace>
  <inkml:trace contextRef="#ctx0" brushRef="#br0" timeOffset="290088">21795 4533 5734,'-9'-10'0,"16"0"0,19-5 0,31-1-1065,-18 5 0,5 1 1065,13-2 0,9-1-698,-7 1 1,7 0 0,4-1-1,-4 0 698,-10 2 0,-2 0 0,1 0 0,4-2 0,2 1 0,4-1 0,1 0 0,0 0 0,-5-1 0,2-1 0,-4 0 0,0-1 0,-1 1-204,1 1 1,-1-1-1,1 1 1,-1-1 203,0-2 0,0 1 0,0-1 0,-1 0 0,-2 1 0,-1 1 0,-1 0 0,0-1 0,-3 1 0,-2 1 0,1-2 0,3-1 0,0-3 0,5-1 0,0-2 0,-3 0 0,-4 2 0,3-2 0,-6 0 0,3 0 0,0 1 0,4-2 0,-3 0 0,-7 1 0,0-6 0,-7 4 1796,10 4-1796,-15-6 3121,-36 27-3121,-35 4 0,12 2 0,-14 5 0</inkml:trace>
  <inkml:trace contextRef="#ctx0" brushRef="#br0" timeOffset="322837">1158 14631 5734,'13'54'0,"0"-1"0,1 1 0,-1 0 0,-1-6 0,1-2 0,2 9 0,0-4 0,3 9 0,2 7 0,1 4 0,1 1 0,-1-4 0,-2-5 0,-2-10-645,4 15 0,-1-12 1,1 9 644,-1-6 0,4 10 0,1 3 0,-2-2 0,-2-9 0,-5-16 0,4 15 0,-9-27 0,0 1 0</inkml:trace>
  <inkml:trace contextRef="#ctx0" brushRef="#br0" timeOffset="323080">1108 14486 5734,'20'-7'0,"17"23"0,2 21 0,5 9-537,-13-13 0,2 1 0,2 2 537,3 3 0,3 4 0,1 0 0,-3-2-636,2 5 0,-2-1 0,2 1 636,-2-5 0,2 2 0,0-1 0,-4-3 0,-5-3 0,-2-2 0,0-1 35,16 12 1,-2-2-36,-10-6 0,0-2-112,-1-6 0,-2-1 112,11 18 146,-1-10 1,-30-24 0,-6-4 0</inkml:trace>
  <inkml:trace contextRef="#ctx0" brushRef="#br0" timeOffset="323346">1455 15551 5734,'-35'0'0,"4"-5"0,29-14 0,4-13 0,29-20-428,-14 21 0,1 0 428,6-5 0,2 0 0,-2-1 0,1 0 0,4 0 0,-1 2 0,-2 3 0,0 2 44,3 3 0,-1 2-44,7-16 0,3 10 0,-27 10 0,11 6 0,-12 5 0,6 4 0,1 1 0</inkml:trace>
  <inkml:trace contextRef="#ctx0" brushRef="#br0" timeOffset="323638">2381 14362 5734,'0'-26'0,"0"24"0,15 19 0,3 39 0,1-18 0,3 2-693,-2 6 1,2 2 692,6 6 0,1 0 0,0-1 0,1-1 0,-1 0 0,1-1 0,-2-3 0,1-3-62,-4-5 1,-1-2 61,-3-6 0,0-2 0,0-1 0,-1-3 0,13 12 0,-22-16 0,-6-19 0,-21-19 0</inkml:trace>
  <inkml:trace contextRef="#ctx0" brushRef="#br0" timeOffset="324152">2265 16925 5734,'12'33'0,"0"0"0,4 5 0,1 2 0,4 8 0,1 3-1279,2 7 0,1 2 1279,-6-20 0,1 0 0,-2 1 0,-1 1 0,0 2 0,1-2 0,3-1 0,1-2 0,-1 1 0,5 17 0,-1-1-138,4-3 1,-1-2 137,-2-6 0,-2-2 144,-3-3 0,0-3-144,0-8 0,-1-1 0,5 23 0,-1-19 0,-22-20 0,-4-15 0</inkml:trace>
  <inkml:trace contextRef="#ctx0" brushRef="#br0" timeOffset="324414">2398 17132 5734,'-26'-42'0,"17"6"0,18 34 0,31 10 0,-15 12 0,2 5 0,12 2 0,3 3-757,-4 3 0,1 3 757,9 7 0,1 0 0,-3-3 0,0-1 0,0 3 0,0-1 0,-4-4 0,-1-2 178,-4-1 0,-1-1-178,2 1 0,-2-2 0,-9-8 0,-1-3 0,3 2 0,-3-2 0,0 0 0,-24-15 0,-13-2 0</inkml:trace>
  <inkml:trace contextRef="#ctx0" brushRef="#br0" timeOffset="324567">2679 17897 5734,'-35'0'0,"18"-9"0,27-21 0,12-7 0,3 3 0,3-3-879,-2-3 0,2-4 0,1 2 879,12-12 0,0 3 0,1-1 0,-1 1 0,0 4 0,1 1 0,-1 2 0,0 0 0</inkml:trace>
  <inkml:trace contextRef="#ctx0" brushRef="#br0" timeOffset="325041">3440 16977 5734,'0'-22'0,"0"-2"0,7 3 0,17-5 0,11 4 0,22 3 0,-17 20 0,1 6 0,-8 0 0,-2 8 0,11 26 0,-5 11 0,-17-13 0,-5 4-138,-4 11 1,-3 6-1,-3-3 138,-4 4 0,-2-3 0,0 3 0,0-3 0,-4-20 0,2-7 102,11-10-102,1-26 0,15-21 0,9-31-617,-10 18 0,4-4 617,8-8 0,3-3-517,-10 14 1,0-2 0,1 0 516,3-2 0,1-1 0,1 0 0,-1-1 0,0 1 0,0 0 0,0 3 0,1 0 0,-2 1-185,-3 3 0,-1 0 1,0 2 184,9-7 0,-1 2-171,2-3 0,-4 3 171,4-5 886,1 2-886,-32 43 386,-14 13 1,-2 23 0,-8 8 0</inkml:trace>
  <inkml:trace contextRef="#ctx0" brushRef="#br0" timeOffset="326481">1257 17018 5734,'-42'11'0,"1"-6"0,71-34 0,25-15 0,-12 2 0,5-4-1133,-9 13 1,5-3 0,4-1 0,1-2 0,-3 1 1132,1 0 0,-2-1 0,1 0 0,1-1 0,0 0-13,-4 2 1,1 0 0,0-1 0,1 0 0,0-1 0,0 0 12,4-2 0,0-1 0,1 0 0,0-1 0,0 1 0,0-1 0,-6 6 0,1-1 0,0 1 0,0-1 0,0 0 0,0 1 0,0-1 0,0 1 0,1-1 0,-1 0 0,0 1 0,0-1 0,0 1 0,0 0 0,7-5 0,-1 1 0,1-1 0,-1 1 0,0 0 0,-1 1 0,-2 2 0,-1 0 0,1 0 0,-1 1 0,-1 1 0,-1 0 0,5-4 0,-1 1 0,-1 1 0,-1 0 0,0 2 0,6-5 0,-1 2 0,-1 0 0,-1 2 0,-7 5 0,-1 0 0,-2 1 0,0 1 0,6-3 0,-2 1 0,-2 2 0,10-9 0,-4 3 0,-11 7 0,-1 3 267,-7 8 1,-1 2-268,14-13 2497,-9 14-2497,-9 1 1746,-15 5-1746,-1-1 837,-16-4-837,-45-24 0,26 20 0,-3-2-554,-24-11 0,-4-1 554,8 0 0,-1-1-518,11 10 1,-1 0-1,-1-2 518,-2-4 0,0-3 0,0 0 0,-3 0 0,-1 1 0,1-3 0,0-2 0,1-2 0,-2-3 0,2-1 0,-1-4 0,0-1 0,3 2 0,0-1 0,2 1 0,-1-1 0,4 3 0,-3-3 0,2 1 0,3 4 0,7 5 0,3 3 0,0 1 0,-14-9 0,1 2-199,6 5 1,2 3 198,3 7 0,-1 3-25,2 3 1,-1 3 24,-21-1 0,1 13 0,-8 19 143,28 3 1,-1 4-144,-13 7 0,-2 5-45,14-4 1,1 4-1,-3 0 45,-9 3 0,-4 2 0,-4 4 0,7-1 0,-3 4 0,-2 3 0,0 0 0,2-3-421,5-6 0,1-2 0,1 0 0,-1 1 1,-2 3 420,-2 2 0,-2 2 0,-1 3 0,1-1 0,0 0 0,3-3-112,1-1 1,2-1-1,1-1 1,1-1 0,-2 1 111,1 0 0,-2 0 0,1-1 0,1 0 0,0 1 0,3-2 0,0 1 0,1 0 0,1-1 0,-1-1 0,-9 7 0,1 0 0,0-1 0,2-1 0,5-2 0,3 0 0,0 0 0,1-2 0,-8 8 0,1-1 0,2-2 0,6-6 0,1-1 0,1-1 0,-9 9 0,2-1 0,3 2 0,0-3 0,7-14 0,1-2 769,3 3 0,3-4-769,3-6 0,1-6 2346,13-5-2346,-12-4 1113,4-2-1113,1 1 737,2 1-737,7 9 0,0 1 0,0 18 0,7 13 0,0-14 0,3 7-676,6 9 1,6 12 0,2 2 0,-2-6 675,1-3 0,0-5 0,1 6 0,-3-3 0,2 6 0,0 1 0,0-1 0,-1-6-460,6 4 0,-1-6 0,-1 0 460,-1 2 0,0 0 0,0-1 0,2-2 0,1-1 0,0 0-181,-3-5 1,0 0 0,0 1 180,5 5 0,0 1 0,-2-4 0,1 1 0,-2-2 0,5 6 0,-2-4 0,-4-6 0,-2-10 2012,-8-6-2012,-7-8 0,6-7 0,-6-6 0</inkml:trace>
  <inkml:trace contextRef="#ctx0" brushRef="#br0" timeOffset="328380">1571 17546 5734,'-26'-15'0,"10"3"0,16 16 0,24 8 0,12 29 0,7 9 0,-3-12 0,2 2-789,0 4 1,2 5-1,-1-2 789,-9-9 0,-1-2 0,1 0 0,4 4 0,0-1 0,0 1-253,-4-4 0,-1 1 0,1-1 253,2 0 0,0 0 0,-2 0-375,10 11 1,-3 0 374,0-3 0,-1-1-194,-10-8 1,-1-2 193,-1-2 0,1-1 616,-4-4 0,-1-1-616,11 13 1311,-4-8-1311,-14-20 1003,-1-5-1003,8-10 616,2-9-616,22-17 0,-20 6 0,3-2-680,12-8 1,4-2 679,-11 5 0,3-1 0,1 0-771,10-5 1,2 0 0,3-1 770,-9 5 0,1 0 0,1-2 0,2 1-393,-7 5 0,1 0 0,2 0 0,-1 0 0,1 0 393,1-2 0,1 1 0,0 0 0,1 0 0,0 0 0,0-1 0,1 1 0,0 0 0,-1 0 0,1 0 0,-3 1 0,0 0 0,-1 0 0,1 0 0,-1 1 0,9-5 0,0 1 0,0-1 0,2 0 0,-5 2 0,2-2 0,0 1 0,0-1 0,-3 1 0,4-3 0,-2 1 0,0 0 0,-1 0 0,-1 2 0,1 1 0,-2 1 0,-5 1 0,-1-1 0,-4 2 0,-6 0 0,-2-1 0,-7 1 0,3-12 0,-6-13 0,-30 13 0,-1-11 0,-2-4 0,-2-5 0,1 12 0,-2-2 28,4 0 0,-1-4 1,-1 2-29,-8-8 0,0 1 0,8 16 0,1-1 0,-1 1 0,-8-17 0,0 1 0,3 1 0,1 0 0,-4 6 0,-1 3 0,4 4 0,-1 3 1086,-4 6 1,-4 2-1087,-8-4 0,-3 3 0,2 14 0,-2 3 516,-14-4 1,-3 7-517,2 12 0,-2 8-577,-7 6 1,-3 5 576,13 1 0,-1 3 0,-1 2-192,9-2 0,0 0 0,-2 2 0,-2 4 192,-1 3 0,-3 4 0,-3 3 0,0 1 0,0 0 0,3-2-274,-2 2 0,1-2 0,2 1 0,-2 1 0,-3 2 274,6-2 0,-2 1 0,-2 2 0,-1 1 0,1-1 0,2 0 0,2-2 0,3-1 0,2-1 0,1-1 0,1 0 0,0 0 0,-1 1 0,-2-1 0,1 1 0,-1 0 0,1-1 0,-1 0 0,2 0 0,-7 5 0,0 0 0,1-1 0,1 0 0,0 0 0,3-2 0,1 0 0,0-1 0,0 0 0,2-1 0,-8 4 0,1-2 0,1 0 0,2 0 0,-6 7 0,3-1 0,2 0 0,4-3 0,1-2 0,7 0 0,8-1 0,10 0 43,22 23 1,31-47-1,13-9 1,7-1 0,0 0-1</inkml:trace>
  <inkml:trace contextRef="#ctx0" brushRef="#br0" timeOffset="328898">5788 17132 5734,'16'-21'0,"1"10"0,-1 11 0,1 21 0,2 20 0,0 9 0,0-7 0,-1 3-645,0 2 0,1 4 0,1-2 645,-1-7 0,0-2 0,0 1 0,-1 1 0,-2 0 0,2 0 0,1-1 0,0 0 0,0-2 0,2 16 0,0-3 0,-1-3 0,0-2 0,-3-8 0,-1-2 223,-2 0 0,-2-5-223,-3-7 0,-18-20 0,-24-56 0,9 13 0,-2-4-599,-3-12 1,0-3 598,9 13 0,1 0 0,-1-1 0,-2 0 0,0 1 0,1-1 0,6-1 0,1 0 0,-1 2 0,-9-13 0,1 2 0,8 4 0,4 2 0,2 11 0,1 2 0,1-22 1285,14 21-1285,10 15 0,16 21 0,17 21 0,-18-6 0,2 2-319,3 5 0,1 2 319,7-3 0,0 0 0,-2 2 0,-1 0 0,-1-4 0,0-1 470,-4-2 0,0-1-470,-3-2 0,-2-1 0,19 9 0,-10-5 0,-17 3 0,-15-2 0,-2 3 0,-7 1 0</inkml:trace>
  <inkml:trace contextRef="#ctx0" brushRef="#br0" timeOffset="329026">6135 17783 5734,'-35'-20'0,"11"-10"0,39-30 0,12 3-859,0 14 0,3 1 859,3 9 0,1 2 0,-1 0 0,2 0 0,1 3 0,1 0 0</inkml:trace>
  <inkml:trace contextRef="#ctx0" brushRef="#br0" timeOffset="329447">6846 17184 5734,'17'-5'0,"-8"-1"0,-2-4 0,-7 0 0,0-1 0,8-3 0,-7-3 0,14-8 0,-6-1 0,15-5 0,9 0 0,2 4 0,13 7 0,-6 9 0,8 11 0,-1 15 0,-6 7 0,-10 14 0,-9 0 0,-8 6 0,-7-1 0,-1 0 0,-8-8 0,0-4 0,7-8 0,2-9 0,8-3 0,14-9 0,-11 0 0,11 0 0,-14 4 0,-8 7 0,-2 14 0,-21 35 0,3-7-211,-1-14 0,0 1 211,-5 22 0,1-4 0,11-18 0,1 0 0,-4 7 0,8 11 0</inkml:trace>
  <inkml:trace contextRef="#ctx0" brushRef="#br0" timeOffset="329954">9343 16491 5734,'33'-32'0,"-7"11"0,5 31 0,-13 21 0,-3 11 0,-1 2 0,0 3 0,-2-6 0,1 4 0,0 7 0,-1-3 0,1 8 0,0 5 0,1 0 0,-1-3 0,0-8-1418,2 4 1,0-6 0,0 6 1417,0 4 0,1 8 0,1 2 0,-2-6 0,0-13 0,1-5 0,-1-10 456,3 11-456,-1-2 0,-10-47 0,-14-24 0,-8-22 0,-1-10-382,2 9 0,-2-4 382,-1 1 0,-4-7 0,0-1 0,3 5 424,4 4 0,1 3 0,0-2-424,-3 2 0,-1-3 0,1 1 0,2 4 0,0-18 0,2 6 0,0 6 0,0 2 0,7 9 0,1 2 0,0 5 0,1 3 436,3-15-436,15 16 0,3 16 0,30 24 0,3 17 0,-6 7 0,8 10 0,-4-3-530,-2 0 1,0 0 529,2 3 0,4 4 0,-6-5 0,-8-7 0,-5-4 0,-4-1 0,-1-2 0,0-2 0,-1-1 370,-2 3 0,-2 0-370,11 11 391,-4 1 1,-22-10 0,-2-4 0</inkml:trace>
  <inkml:trace contextRef="#ctx0" brushRef="#br0" timeOffset="330134">9575 17370 5734,'-26'-9'0,"9"-3"0,17-13 0,24-6 0,13 0 0,5-2-651,-5 4 0,2 0 651,-4 4 0,3-1 0,1 1 0,1 1 0,1 0 0,-3 2 0,1 1 0,-1 1 0,14-5 0,-3 2 0,1 2 0</inkml:trace>
  <inkml:trace contextRef="#ctx0" brushRef="#br0" timeOffset="330579">10550 16440 5734,'17'-23'0,"-1"36"0,8 14 0,-11 3 0,0 4 0,10 7 0,2-1-284,-3-10 0,0-1 284,2 12 0,1-4 0,23 0 0,-13-6 139,6-15-139,-1-20 0,-12-14 0,3-26 0,-15-5-817,-10 17 0,-3-2 817,2-2 0,-2-1 0,-3 1 0,0-1-104,0-2 0,0 1 104,0-25 0,7 7 0,-5 14 348,5 16-348,1 11 0,1 19 0,15 22 0,2 21 0,-7-17 0,2 3 154,0 4 1,1 5 0,-1-3-155,7 8 0,-1-1 0,-5-6 0,-1 2 0,1 1 0,2 6 0,0 0 0,-3-4 0,-4-3 0,0-1 0,10 19 0,-1-5 0,-10-13 229,-6-7-229,-3-8 0,-14-16 0,-3-7 0</inkml:trace>
  <inkml:trace contextRef="#ctx0" brushRef="#br0" timeOffset="331041">11394 15882 5734,'-33'-27'0,"-8"-3"0,-1 13-407,11 4 0,-2 2 407,-1 4 0,0 2 0,-10-2 0,-2 0-1702,-10 1 0,-2 1 1702,-4 1 0,-3 2 0,12 4 0,-2 1 0,-1 2-246,-3 0 0,-2 2 0,-1 2 246,12 2 0,-2 1 0,0 2 0,-1 0-195,-4 1 1,-1 1-1,0 2 1,-1 1 194,9-1 0,-1 1 0,-1 2 0,1 0 0,0 2 0,-1 2 0,0 0 0,0 2 0,1 1 0,-1 1 0,-3 2 0,0 1 0,0 2 0,1 0 0,1 2 0,0 2 0,1 1 0,0 1 0,1 2 0,2 0 0,0 0 0,1 0 0,1 2 0,2 0 0,0 2 0,3 1 0,0 0 0,2 2 0,2 1 0,2-1 0,4-2 0,1 1 0,3 0 0,1 0 0,3 1 0,-2 11 0,3 1 0,4 0 0,5 0 0,5-6 0,4 0 0,5-1 0,5 0 0,4-2 0,5-1 0,5-1 0,5-2 0,4-2 0,6-2 0,4-2 0,3-3 0,7-1 0,4-4 0,6-2 0,6-5 0,-13-11 0,5-2 0,4-2 0,3-1 0,2-2 0,-1-1 0,-1-1 0,-3-2 0,0 0 0,-1-1 0,-1-2 0,0-2 0,1 0 0,2-2 0,3 0 0,-7 0 0,3-1 0,2 0 0,2-1 0,0-1 0,0-1 0,0 0 0,-2-1 0,-2-2 0,-2 0 0,11-3 0,-3-3 0,-2 0 0,-1-2 0,0-1 0,-1-1 0,1 1 0,-6 0 0,-1 0 0,1 0 0,-1-1 0,0-1 0,0 0 0,-1-1 0,-1-1 0,5-2 0,-1-1 0,0-1 0,-1 0 0,0-2 0,-2 0 0,0-1 0,-4 1 0,-1-1 0,0 0 0,-1-2 0,-1 0 0,-2 0 0,0-2 0,2-4 0,-2 0 0,0-2 0,-3 0 0,-1-1 0,-3-1 0,3-6 0,-3-1 0,-2-1 0,-3 0 0,-4-2 0,0-7 0,-5-2 0,-4 0 0,-5 0 0,-5 2 0,-5 1 0,-4 0 0,-6 1 0,-6 5 0,-5 0 0,-4 3 0,-4 1 0,-2 1 0,-5 2 0,-3 2 0,-3 4 0,-3 2 0,-3 3 0,-4 3 0,-9 4 0,4 8 0,-8 3 0,-6 2 0,-4 3 0,-1 0 0,1 2 0,2 1 0,6 0 0,0 1 0,4 1 0,1 2 0,0 1 0,-2 1 0,-5 0 0,3 0 0,-4 1 0,-3 1 0,-3-1 0,1 2 0,0 1 0,2 0 0,4 2 0,4 1 0,-2 3 0,4 2 0,3 1 0,1 2 0,1-1 0,-2 1 0,0-1 0,0 1 0,-1 1 0,2 0 0,-1 0 0,1 1 0,-9 4 0,0 0 0,1 1 0,0 0 0,0 1 0,2-1 0,0 1 0,-1 0 0,1 0 0,0 0 0</inkml:trace>
  <inkml:trace contextRef="#ctx0" brushRef="#br0" timeOffset="331640">6251 16316 5734,'-33'-6'0,"-8"10"0,-16 22-1116,21-5 1,-3 5 1115,-10 12 0,-1 5-512,12-10 0,-1 2 0,0 2 512,-3 5 0,1 3 0,-1 2-242,9-8 1,-1 0-1,1 2 1,1 0 241,0 2 0,0 0 0,1 2 0,1 1 0,-1 1 0,2 2 0,0 1 0,2 0 0,2 1 0,1 0 0,2 1 0,1 1 0,2-1 0,1 1 0,2 1 0,3-1 0,3 0 0,2 0 0,3 0 0,2 1 0,3-1 0,3 0 0,3 0 0,2-1-251,2-2 1,3-2 0,3 0 0,4-1 250,3-1 0,5-1 0,2-1 0,3-3 0,2-3 0,3-2 0,3-2 0,3-2 0,4-2 0,3-3 0,3-2 0,0-4 0,2-2 0,1-2 0,3-6 0,8-5 0,-18-7 0,5-3 0,3-3 0,4-3 0,0-1 0,1-2 0,-1-2 0,-2 0 0,-3-1 0,0-2 0,-2-1 0,-1-2 0,-1-2 0,0 0 0,0-1 0,2 0 0,1-1 0,1 1 0,3 0 0,1-1 0,0-1 0,1 0 0,-2-1 0,-2-1 0,-3-1 0,-4-1 0,9-9 0,-4-3 0,-2-1 0,-5-1 0,-3 0 0,-4 1 0,0-6 0,-6 1 0,-3-1 0,-3-1 0,-1 1 0,-3-2 0,-2 0 0,-3 0 0,-5 1 0,-2-1 0,-3 0 0,-3 1 0,-3-16 0,-5 0 0,-5 1 0,-4 2 0,-5 1 0,-5 1 0,-6 4 0,-6 1 0,-3 3 0,-2 3 0,-3 3 0,-4 4 0,-5 3 0,-5 3 0,-2 6 0,1 5 0,-1 5 0,-3 5 0,-5 2 0,-2 4 0,-4 8 0,16 7 0,-4 5 0,-1 4 0,0 0 0,3 1 0,-3 0 0,2 2 0,0 1 0,-2 3 0,2 1 0,-4 4 0,0 1 0,3 1 0,4 0 0,3 2 0,4 1 0,3 0 0,-2 1 0,0-1 0,-1 0 0,1 1 0,1 0 0,3 2 0,-1-1 0,1 0 0,0 0 0</inkml:trace>
  <inkml:trace contextRef="#ctx0" brushRef="#br0" timeOffset="340185">15825 14383 5734,'0'-35'0,"-7"7"0,-2-8 0,-15 6 0,-9 13 0,-9-2 0,-15 13 0,-2 6 0,6 12 0,-4 9 0,16-1 0,1 3 0,-1 2-405,0-1 1,0 2 0,2 2 404,2 4 0,2 2 0,4 0 0,0 6 0,5 3-415,6 14 0,5 2 415,1-14 0,4 0 0,10 11 0,8-3-135,3-19 1,4-4 134,4-1 0,4-2 0,7-3 0,4-2 0,-1-5 0,2-2-286,9-1 1,2-3 285,2-4 0,3-4 0,2 0 0,5-2 0,-1 0-94,-11-1 1,-1 0-1,1 0 94,13 2 0,2 1 0,-4 1 0,6 2 0,-3 4-60,-18 5 1,0 5 0,-3-1 59,8 3 0,-6 3 117,-4 12 1,-10 6-118,-17 4 0,-12 1 0,-12-8 0,-5 0 0,0 13 0,-6-1 0,-6-19 0,-5-3 0,2-2-669,0 2 1,0-2 668,-21 7 0,-1-7 0,-4-12 449,23-15 0,2-6-449,-9-17 0,19-1 0,2-5 0,5-6 0,3-4 76,1-8 0,2-2-76,-1-8 0,2-2 0,6 0 0,1-3 0,1 3 0,1-5 0,0 5 0,2-7 0,0 1 0,0 10 0,0-2 0,0 3 0,0-12 0,0 5-234,-4 9 0,1 2 234,2-2 0,0 4 2080,-7-8-2080,1 25 178,-2 14-178,0 20 0,1 8 0,8 19 0</inkml:trace>
  <inkml:trace contextRef="#ctx0" brushRef="#br0" timeOffset="340859">15445 13515 5734,'-66'-6'0,"15"6"0,-1 5 0,11 3 0,-1 4-993,-18 6 1,1 6 992,15 8 0,3 7-429,11-9 0,-1 3 0,2 3 429,0 7 0,2 4 0,1 6 0,4-3 0,0 5 0,0 3 0,2 1 0,1-3-460,0 6 1,2-2 0,2 1 0,0 3 459,3-11 0,-1 4 0,1 0 0,2 1 0,1-1 0,2-3 0,3 13 0,3-3 0,3 0 0,1-1-157,3-2 1,1 1 0,3-2 0,0 1 156,2 0 0,0-1 0,3 0 0,5 2 0,1-12 0,4 2 0,2 0 0,2 0 0,-1-1 0,-2-3 0,5 9 0,-2-2 0,2-2 0,3 0 0,3-2 0,4 2 0,2-1 0,0-3 0,-1-6 0,-4-6 0,0-5 0,0-3 0,6-3 0,4-4 0,4-3 0,3-2 0,0-3 0,-2-3 0,0-2 0,-1-4 0,0-2 0,2-2 0,0-1 0,4-1 0,0-2 0,-1-3 0,-5-3 0,1-7 0,-3-4 0,-2-3 0,0 0 0,-1 0 0,-1-1 0,0-1 0,-1-3 0,-1 1 0,0-1 0,-1-4 0,-2-9 0,-7-3 0,-1-8 0,0-6 0,-1-3 0,-2 0 0,-2 2 0,-3 6 0,4-10 0,-5 5 0,-1 0 0,-1-8 0,-3 9 0,2-4 0,0-4 0,-1-2 0,-4-1 0,-6 2 0,-7 2 0,-9 4 0,-8-1 0,-5 0 0,-3 2 0,-2 1 0,1 2 0,2 3 0,1 0 0,1 4 0,-1 2 0,-1-2 0,-3-2 0,-1 1 0,-3-5 0,-2-1 0,-1 0 0,0 2 0,0 5 0,1 6 0,-17-11 0,1 10 0,-3 2 0,-1 0 0,-3 2 0,0 4 0,2 5 0,0 3 0,-5 3 0,3 6 0,-5 3 0,0 2 0,3 2 0,-1 2 0,2 3 0,-1 2 0,4 4 0,-3 1 0,1 2 0,5 3 0,-17 8 0,5 6 0,18-1 0,0 3 0,3 1 0,-13 13 0,3 4 0,15-9 0,1 3 0,2 1 0,-10 19 0,0-1 0</inkml:trace>
  <inkml:trace contextRef="#ctx0" brushRef="#br0" timeOffset="341616">13775 15323 5734,'7'-17'0,"-5"17"0,20 36 0,-11 27-1219,0-13 1,4 9-1,-2-2 1219,-4-8 0,0-2 0,0 3 0,1 4 0,0 4 0,1 0 0,-1-3 0,1 5 0,0-4 0,0 1 0,0-1 0,0 1 0,0 1 0,-1-7 0,0 2 0,0-1 0,0-3 0,2-1 0,-1-4 0,1 2 71,2 11 0,-1 2 1,1-8-72,-1-16 0,-1-4 733,5 23-733,-10-48 0,-21-59 0,5 18 0,-1-3-501,-5-22 1,-3-3 500,5 19 0,-1-1 0,1 1-362,-1-2 1,0 1 0,-1-1 361,-1-4 0,-1 0 0,1 1 0,1 2 0,2 0 0,-1 1-91,-2-1 1,-1 0 0,2 2 90,-3-18 0,1 0-223,3 12 0,0-3 0,1 4 223,0-2 0,1 1 0,2-10 0,3 4 0,0-5 0,14 15 1407,10 16-1407,30 25 0,7 22 131,-18 4 0,1 6-131,4 3 0,-1 5 0,-1 8 0,-1 3 873,7 2 0,0 0-873,-14-11 0,-1 0 0,-1 0 0,0 1 0,-1-1 0,0 1 0,2-1 0,0 0 0,0 1 0,12 15 0,-1-1 0,-3-4 0,-1-1-263,-4-4 0,0-1 263,-4-7 0,-1-1-104,-2 6 1,-2-3 103,11 5 710,-4 3-710,-22-43 1309,-9-12-1309,-17-20 0,-8-11 0,-8 0 125,-8-9 1,6 9 0,-5-4 0</inkml:trace>
  <inkml:trace contextRef="#ctx0" brushRef="#br0" timeOffset="341877">13791 16285 5734,'-33'4'0,"8"-3"0,23-5 0,27-12 0,6 1 0,5-1-687,8-3 0,4 1 687,8-3 0,3 1 0,0-1 0,0 0 0,-2 1 0,2-1 0,-16 4 0,1 0 0,-3 0 0,2 0 0,-3 0 140,5-2 0,-4 3-140,-8 6 0,-31 15 0,-13 6 0,-22 10 0</inkml:trace>
  <inkml:trace contextRef="#ctx0" brushRef="#br0" timeOffset="358325">2877 14042 5734,'8'3'0,"1"4"0,7 18 0,8 6 0,-5 6 0,12 5 0,-13-1 0,6-4 0,-7-6 0,-1-6 0,1-14 0,-8-11 0,13-16 0,-11-28 0,7 14 0,3-4-627,-4-15 0,1-4 627,-1 14 0,3-1 0,-1-1-572,3-8 0,0-1 1,1-1 571,3-2 0,2-1 0,0 1-523,2-3 0,1 1 1,0-1 522,0-2 0,-1-1 0,1 1 0,-1 3 0,0-1 0,0 1 0,-2 1 0,0 0 0,-1 1-312,-2 1 0,1 1 0,-2 0 312,-1 5 0,-1 1 0,-1 1 37,-3 2 1,-2 0-1,0 2-37,5-13 0,-2 2 442,-2 9 0,-1 2-442,-3 5 0,0 3 1585,11-20-1585,-7 16 1443,-8 6-1443,-2 14 995,-7 1-995,0 32 0,-7 7 0,-2 28 0</inkml:trace>
  <inkml:trace contextRef="#ctx0" brushRef="#br0" timeOffset="358968">3192 13504 5734,'0'-10'0,"29"27"0,-7 3 0,4 3 0,3 4-490,-4-1 1,0 0 489,0 5 0,1 0 0,2 1 0,1-1 0,0 3 0,-1-1 0,-2-4 0,0-1 0,-1-1 0,-1-2 315,9 12-315,-2-7 162,-12-14-162,5-6 0,0-15 0,1-20 0,16-22-386,-21 9 1,2-6 385,-1 10 0,2-2 0,5-7 0,-3 2 0,4-8 0,3-4 0,2-3 0,-1 0 0,0 2 0,-3 6-594,2-2 0,-1 4 0,-2 1 0,2-1 0,3-5 594,-4 5 0,2-3 0,2-3 0,1-1 0,0 0 0,-2 1 0,-2 4 0,-2 5-159,5-11 0,-4 6 0,0 2 1,1-1 158,5-7 0,1-1 0,0 2 0,-4 2 0,-3 2 0,-3 2 0,0 1 0,6-6 0,0 1 0,-5 7 0,-6 11 0,-3 4 0,14-26 0,-15 21 761,4 4-761,-20 25 0,5 6 0,-7 9 0</inkml:trace>
  <inkml:trace contextRef="#ctx0" brushRef="#br0" timeOffset="361737">16421 14259 5734,'14'44'0,"5"0"0,-3-7 0,1 2-786,-4 2 1,0 1 785,3 6 0,-1 3-377,-6 3 1,0 1 376,7 1 0,-1 1 0,-5-2 0,-1-1 0,2-1 0,2-2 0,-1-6 0,0-2 263,-4-6 0,2-1-263,8-4 0,3-4 0,6 1 0,21-20 0,-13-35 0,-4-23 0,0-13-769,-7 4 1,-2-4-1,0-2 769,-3 13 0,1-1 0,-1-1 0,0 0 0,0-4 0,-1-1 0,-1-2 0,3-2 0,-3 10 0,1-3 0,2-1 0,-1 0 0,-1 2 0,-2 5 0,1-3 0,-3 5 0,1 0 0,2-5-159,1 0 1,3-7-1,2-1 1,-1 0-1,-1 5 1,-3 8 158,-1 1 0,-2 6 0,1 1-227,5-7 1,1 0 0,-3 5 226,-5 5 0,-2 5 0,12-16 0,-15 2 310,-24 73 0,-5-8 0,0 21 0,0-1 0</inkml:trace>
  <inkml:trace contextRef="#ctx0" brushRef="#br0" timeOffset="362294">16669 14259 5734,'24'35'0,"1"7"0,8 14-724,-16-23 1,0 2 723,3 6 0,0 1 0,-3 0 0,1-1 0,6 1 0,0-1 0,-7-4 0,1-2 116,5-5 1,1-2-117,11 18 0,13-15 289,-13-15-289,5-16 0,15-30 0,-21-2 0,0-7 0,-1 2 0,0-4 0,1-1-273,-3 1 0,0 0 1,0-2 272,1-2 0,0 0 0,2-1 0,5-8 0,2 0 0,-2 3 0,-8 14 0,-1 3 0,1-2 0,8-13 0,2-3 0,-2 6 0,4 5 0,-3 3 0,-3 0 0,1-1-344,11-7 1,-2 3 343,-14 13 0,-2 1 0,6-7 0,-2 3 0,5 2 0,-14 6 0,-2 9 0,-7 1 0,-1 4 0,-7 10 1430,-1 2-1430,-16 10 0,6-1 0,-5 0 0</inkml:trace>
  <inkml:trace contextRef="#ctx0" brushRef="#br0" timeOffset="367185">17611 13990 5734,'-9'-15'0,"-6"4"0,6-13 0,-22-17 0,11 10 0,-11-12 0,-1 13 0,5 2 0,-21-12 0,13 8 0,-5 1 0,-1 1 0,-1 4 0,-8-5-1679,-7 0 1679,-1 0 0,22 15 0,-2 1-314,-3-3 1,-1 0 313,-3 2 0,-1 0 0,-3-2 0,-2 0 0,-3 5 0,-6 0 0,3 1 0,-5 0 0,-2 2 0,8 4 0,-2 3 0,0 1 0,0-1-448,1-1 0,1-1 0,0 1 0,-1 3 448,-1 2 0,-2 3 0,2 1 0,4 0 0,2 1 0,3 2 0,0 0 0,-4 1 0,0 0 0,-5 4 0,4 0 0,-5 2 0,-3 2 0,2-1 0,5 0 0,-10 2 0,4 0 0,-4 2-328,8-3 1,-5 2 0,-1 1 0,3-1 0,6 0 327,0 2 0,5-1 0,1 1 0,-2 1 0,1 0 0,-1 1 0,1 0 0,-1 1 0,2 1 0,5 2 0,2 1 0,-1 0 0,-5 0 0,0 2 0,3 0 0,6 2 0,2 1 0,0 0 0,-2-1 0,0 0 0,0 3 0,3 0 0,0 3 0,1 1 0,2-2 0,0 2 0,2-2 0,-2 2 0,-10 8 0,-3 3 0,7-3 0,7 5 0,1 3 0,3-9 0,-4 5 0,1 1 0,3-4 0,4-4 0,4-2 0,-2 4 0,-2 3 0,-2 5 0,0-1 0,5-5 0,-3 7 0,5-1 0,7-1 0,3 4 0,1-3 0,1 12 0,3-1 0,2-9 0,2 3 0,1-4 0,5 7 0,3 0 0,1-3 0,2 2 0,1-2 0,0-12 0,1-2 0,0 1 0,2 13 0,2 2 0,4-2 0,10-1 0,6-3 0,-3-2 0,-10-11 0,-2-1 0,4 1 0,11 9 0,5 1 0,-1-6 0,7 1 0,0-5 0,-13-14 0,2-1 0,0-1 0,2-2 0,1-2 0,0 0 0,3 1 0,1-1 0,3-1 0,0-3 0,4-1 0,1 0 0,-2-2 0,5 3 0,-1-2 0,3-1 0,-4-2 0,2-1 0,1-1 0,-4-2 0,4 0 0,-2-2 0,3-2 0,2-2 0,4-1 0,1-1 0,-2-1 0,-12-1 0,-2 0 0,1 0 0,5-2 0,0 0 0,6-2 0,3 0 0,0 0 0,-3-1 0,-4 0 0,2-1 0,-4-1 0,-1-1 0,3 0 0,0 0 0,3 0 0,1-1 0,0-1 0,-2-1 0,1-2 0,-1-1 0,0-2 0,-1 1 0,-3-1 0,1-1 0,-3 1 0,0-2 0,2-1 0,-2 2 0,2-2 0,1-1 0,-1-1 0,-2-2 0,-3-2 0,-2-1 0,0-2 0,0-2 0,1-4 0,-4 0 0,2-4 0,1-2 0,0-2 0,-1 0 0,-2 1 0,-1 2 0,5-3 0,-2 2 0,-1 1 0,-1-3 0,0-5 0,-5 2 0,3-4 0,1-4 0,-3-1 0,-2 2 0,-6 2 0,-6 6 0,-3-11 0,-9 5 0,0-2 0,0 1 0,2-3 0,-3 0 0,-4 2 0,-4-2 0,-5 3 0,-2-2 0,0-3 0,-3-2 0,-1 1 0,0 1 0,-2-1 0,-2 1 0,-4-6 0,-2-1 0,-1 1 119,0 2 0,-2 0 0,0 1-119,-2-3 0,0 1 0,-2 1 0,-2 1 0,-2 1 0,-1 2 0,2 2 0,0 2 0,-3 0-78,0 3 1,-3 0 0,-3 1 77,-1 4 0,-4 0 0,-2 0 0,1 4 0,-2-1 0,1 3 0,-7-1 0,3 8 0,-5-2 0,-3 1 0,1 2 0,4 5-42,-6 1 0,3 6 1,-3 0 41,3 3 0,-4-1 0,1 3 0,2 3 0,0 3 0,2 4 0,1 1 0,2 0 0,2 2 0,-1 0 0,-21 2 0,2 3 0,9 2 0,2 3 0,-1 2 0,1-1 0</inkml:trace>
  <inkml:trace contextRef="#ctx0" brushRef="#br0" timeOffset="378503">5044 14734 5734,'7'21'0,"2"0"0,15 4 0,2-3 0,-1 8 0,2-10 0,0 0 0,4 14 0,-4-9 0,1 0 0,13 7 0,1 3-260,7 1 260,1-4 0,0 4 0,7-5 0,-29-13 0,2-1 0,7 0 0,0-2 0,-3 3 0,0 0-292,6 0 1,1 0 291,-4-2 0,1 0 0,7 4 0,0 0 0,-6-4 0,-1 0 0,6 2 0,0 0 0,-5 0 0,-2-1 0,0 0 0,1-1 0,2-1 0,1 1 0,4 4 0,0-1 0,-5-9 0,-1-1 0,2 8 0,-1-1-250,24 0 250,-5 1 0,0 2 0,-2-12 0,0 7 0,-6-13 0,13 8 0,-12 1 0,5-3 0,-8 3 0,1-1 0,0-2 0,-1 3-59,1-5 59,-1 4 0,1-2 0,7 3 0,-20-5 0,0-1 0,25 2-32,-22-4 0,-1 2 32,12 5 0,14-8 0,-14 4 0,6-5 0,0 0 0,-5 0 0,12 0 0,-13 0 0,6 0 0,0 0 0,-5 0 0,12 0 0,-5 0 0,7 0 0,-7 0 0,5 0 0,-12 0 0,1-2 0,2-1 0,7-3 0,0 2 0,-1-2 0,-5-4 0,-20 7 0,-1 0 0,15-6 559,-1 7-559,16-7 0,-19 8 0,16-3 262,-27 4-262,13 0 65,-6 0-65,22 0 0,-10 0 0,10-5 0,-14 4 330,7-8-330,-18 5 0,2 2 0,-5-1 0,0 0-146,5-1 0,-1-1 146,24-1 0,-12-4 0,12 0 0,-13-1 0,14 1 0,-14 0 0,6-1 0,-17 2 0,-1-1 0,18-3 0,-17 3 0,-1 0 0,18 0 0,-5-5 0,5 4 0,-8-4 0,-13 5 0,0 0 0,19-2 0,-20 2 0,2 0 0,-5 0 0,0 1 0,21-9 0,-20 8 0,-2 0 0,12-10 0,5 9 0,-14-4 0,14 0 0,-13 3 0,13-3 0,-13 1 0,5 2 0,1-7 0,-6 7 0,27-7 0,-16 7 0,11-3 0,-2 0 0,-11 8 0,6-7 292,-10 4-292,-7-1 0,8 0 0,-6-2 0,12 6 0,-4-8 0,6 0 0,1 3 0,-1-7-205,1 7 205,7-7 0,-6 3 0,6 0 0,-17 1 0,-1 1 0,18-4 0,-17 5 0,-1 0 0,11-6 0,-8 7 0,-7-1 0,0-2 0,5-4 0,-5 4 0,0 0 0,8-5 0,6-1 0,-7 0 0,-6 4 0,-2 0 0,7-7 0,-10 7 0,0-1 0,17-7 0,-11 3 0,10 6 0,-13 2 0,-1 4 0,0-1 205,0-4-205,7 0 0,-5 3 0,13-7 0,-13 7 0,5-3 0,-14 5 0,5 0 0,-5-1 0,7 1 0,0 0 0,0-1 0,0 1 0,0 0 0,0 4 0,0-3 0,0 8 0,-7-4 0,-2 5 0,-7 0 0,-1 0 0,-14 0 0,-11 0 0,-17 5 0,0 0 0,2 6 0</inkml:trace>
  <inkml:trace contextRef="#ctx0" brushRef="#br0" timeOffset="381512">13808 14207 5734,'-7'-6'0,"27"20"0,0-5 0,30 20 0,7-22-552,1 2 552,-21-8 0,0-2 0,-3 1 0,0 0 0,2 0 0,1 0 0,8 0 0,-1 0 0,20 0-31,-19 0 1,-4 0 30,-4 0 0,2 0 0,-23 0 0,1 0 0,-8 5 0,6 5 0,-14 6 409,7 5-409,-8 4 204,0-3-204,0 8 0,0-8 0,0 12 0,-8-11 0,7 12 0,-14 0 0,13-2 0,-13 8 0,6-15 0,0 4 0,-6-4 0,13 1 0,-12 3 0,12-9 0,-13 18 0,13-10 0,-5 7 0,7-6 0,-7-9 0,5 9 0,-6 1 0,8-3 0,0 2 0,0-5 0,0-8 0,-7 7 0,5-12 0,-5 12 0,0-16 0,-3 6 0,-6-14 0,-8-14 0,6 1 0,-6-12 0,0 4 0,5-4 0,-4 3 0,-1-12 0,5 6 0,-5-7 0,8 4 0,-1 0 0,-7 0 0,6 0 0,-6 0 0,8 4 0,-8-12 0,5 11 0,-12-22 0,13 21 0,-14-14 0,14 20 0,2-7 0,1 9 0,6 1 0,-8-1 0,1 0 0,-1 1 0,1 4 0,-1-4 0,8 9 0,1-4 0,1 4 0,5 1 0,-5 0 0,0-1 0,5 1 0,-6 0 0,8-1 0,-7 5 0,5-7 0,-5 6 0,7-8 0,-7 5 0,5-1 0,-6 1 0,8 0 0,0-1 0,-7 5 0,5 6 0,9 15 0,5 3 0,19 7 0,-6-4 0,16-1 0,1 1 0,0-5 0,-8-8 0,2-1 0,-1-4 0,0 0 0,0-1 0,0 0 0,27-2 0,-29 0 0,1 0 0,-1 0 0,0-4 0,-8 3 0,7-4 0,-14 5 0,6 0 0,-8 0 0,1 0 0,-1 0 0,1 0 0,0 0 0,-1 0 0,1 0 0,-1 5 0,1-4 0,-1 3 0,1 1 0,-8 1 0,-2 9 0,-7-4 0,0 9 0,0-4 0,-7 9 0,-2 6 0,0 10 0,-6 6 0,6 5 0,1-13 0,-1 1 0,-7 19 0,4-6 0,0 1-289,-7 0 289,11-15 0,0 0 0,-7-1 0,6 20 0,0-22 0,-6 8 0,13-14 0,-12 1 0,12-3 289,-6-3-289,8-10 0,0-5 0,-7-4 0,-2-1 0,-8-5 0,1-5 0,-16-19 0,5 0 0,-13-16 0,6 0 0,-6 2 0,12-13 0,-10 4 0,13 6 0,2-2-308,8 9 0,-1-1 308,-11-10 0,1 0 0,12 11 0,2 1-100,-1 2 1,0 0 99,-18-26 0,13 0 0,-6 10 0,7 1 0,1 10 0,6-5 0,-12 0 0,19-1 603,-19 9-603,20 5 212,-6 16-212,8-3 0,0 5 0,0 9 0,0 11 0,0 12 0,6 12 0,3 4 0,9 22-101,-6-21 0,2 6 0,1-2 101,13 17 0,1-2-253,-7-4 1,2 1 252,-2-12 0,3 0 0,-2-3 0,-1-2 0,0-4 0,3 3 0,-1-1 0,9 13 0,-16-36 0,-10-10 0,-7-24 0,-7-19 0,-10-13-178,5 18 0,-1-2 178,-3-3 0,-1-3 0,-1 3 0,-1-4 0,0 3 0,-4-6 0,1 1 0,-3-12 0,0 3 0,5 22 0,1 4 486,-6-23-486,-1 6 0,9 32 0,10 16 0,14 44 0,10 18-440,-5-22 1,2 3 439,2 2 0,1 0 0,-1 2 0,1 1 0,3-3 0,0-1 30,-3-4 1,1-2-31,3-3 0,-1-1 0,5 21 0,6-11 0,-19-15 0,10-6 0,-28-22 0,4-15 885,-14-25-885,-3-7 0,-1-5 0,6 9 0,-1-1-73,-13-17 1,1 0 72,13 17 0,0 4 0,-6 3 0,1 1 0,1-18 0,2 18 0,16 28 0,9 31 0,15 27 0,2-4 0,3 2-414,-6-11 0,1 0 414,12 11 0,0-2 0,-14-14 0,-2-3 0,5-5 0,-2-1 0,5 19 0,10-9 0,-19-14 690,5 2-690,-8-13 0,-14-9 0,-4-9 0</inkml:trace>
  <inkml:trace contextRef="#ctx0" brushRef="#br0" timeOffset="399279">1356 17184 5734,'-33'35'0,"0"-7"0,7 6 0,2-16 0,15 1 0,9-18 0,24-6 0,18-25 0,-3 2 0,9-5 0,5-4-679,-7 5 1,4-2-1,3-3 1,0 0 0,0 0 678,-8 5 0,1 0 0,-1-1 0,1 0 0,1-1 0,2 0-325,-1-1 1,2 0 0,1-1 0,1 0 0,-1 0 0,0 1 0,-2 2 324,2 0 0,-1 1 0,-1 1 0,-1 0 0,1 1 0,0-2-13,1 0 1,0-1 0,0 0 0,0 0 0,0 1 0,2 0 12,0 2 0,2 0 0,0 0 0,0 1 0,0 0 0,-1 0 0,-1 1 0,-1 0 0,1 0 0,-1 1 0,0 0 0,-1 0 0,7-3 0,1 1 0,-2 0 0,0 0 0,0 1 0,-4 3 0,0-1 0,0 2 0,-2-1 0,-1 1 0,5-2 0,-1-1 0,-2 2 0,-1 0 0,9-3 0,-2 1 0,0-1 0,1-1 0,-1 0 0,-3 2 0,2 1 0,-4 1 0,2-3 0,-5 2 0,-1 0 0,-15 10 0,-7 1 2014,-3 5-2014,-6 0 1743,0 4-1743,-1-3 1551,1 8-1551,-1-4 426,1 5-426,-8 5 0,6 14 0,1 13 0,10 25-398,-10-24 1,1 1 397,3 9 0,0 2 0,1 2 0,1 4 0,2 3 0,4 5 0,-1-3-580,-6-10 0,0-1 0,1 2 580,-2-1 0,0 3 0,1-1 0,-1-2 0,2 3 0,0-3 0,-2 0 0,-2-1 0,-1 1 0,0 3 0,-1-3 0,1 3 0,-1 0 0,-1-4 0,-2-1 0,-1-2 0,0 1 0,4 10 0,1 2 0,-4-6 0,-8-10 0,1-4 0,5-2 0,0-1 0,-10 11 0,7-3 0,-16-14 0,-8-10 0,-17-2 0,-17-4 48,18-2 0,-2 0-48,-10 6 0,-2 2 275,-3 2 0,-3 1-275,10-2 0,-3 2 0,2 1-517,-2 3 1,1 1 0,-2 2 516,-7 2 0,-2 1 0,0 2-420,12-5 0,-1 1 0,1 1 1,-2-1 419,-2 0 0,-1 0 0,0 1 0,0 0 0,-1 3 0,-1 1 0,0 1 0,1-1-155,-1-1 1,1 0 0,-1 0 0,0 1 154,-1 2 0,-1 0 0,1 1 0,0 1 0,0 0 0,1 0 0,0 0 0,0 1 0,0-1 0,-1 1 0,0 0 0,-3 3 0,11-6 0,-3 2 0,-1 1 0,0 0 0,2-1 0,2-1 0,-9 6 0,4-2 0,-1 0 0,-5 2 0,4-2 0,-4 2 0,-3 2 0,1-1 0,2-2 0,6-4 0,3-3 0,4-4 0,2 0 0,-3 0 0,-10 5 0,-2 2 0,1-3 0,48-30 0</inkml:trace>
  <inkml:trace contextRef="#ctx0" brushRef="#br0" timeOffset="399279">1911 19049 4879,'-9'-42'0,"0"-2"0,-10-10 0,-1-1-656,6-9 1,0-1 655,2 21 0,-2 1 0,0-1 0,0-2 0,1-1 0,0 1 0,1 2 0,1 1 0,-1 0-407,-9-20 0,1 2 407,7 9 0,0 0-293,-2-12 1,-1 4 292,7 23 0,0 3 263,0-12 1,1 4-264,1 1 1170,0-5-1170,-3 17 939,1 1-939,-5 17 816,12 1-816,-13 0 113,6-1-113,-8 1 0,1 4 0,-1-3 0,1 3 0,-1-4 0,-14-5 0,3 3 0,-12-2 0,14 3 0,2 1 0,8 0 0,-1 4 0,8-3 0,9-2 0,17-9 0,23-16 0,-12 11 0,3-2-643,12-5 1,4-3 642,-14 6 0,0-1 0,2 1-466,7 1 1,3 0 0,-2-1 465,-3-1 0,-1-2 0,2 2 0,3 3 0,2 2 0,2-1-835,5-4 0,3-2 1,-4 4 834,8-3 0,0 4 0,-15 8 0,2 0 0,-5 3 0,-5 6 0,-1 1 0</inkml:trace>
  <inkml:trace contextRef="#ctx0" brushRef="#br0" timeOffset="411084">28393 7882 5734,'-9'-31'0,"2"9"0,7 3 0,7 13 0,2 11 0,8 11 0,7 15 0,1 19 0,-1 2 0,0 5 0,-5-4 0,-1 2-416,-3-7 0,1 3 1,1 2 415,-3-5 0,0 3 0,0-1 0,-1-2-536,0 2 0,-1-3 0,1 3 536,1 1 0,1 2 0,-1 1 0,-2-4 0,-2-1 0,-2-4 0,0 1 0,3 2 0,0 1 0,-2-1-272,-2-2 0,-1-1 1,0 4 271,1 0 0,1 4 0,1-1 0,-2-3 0,-1 0 0,0-4 0,0 3 0,4 12 0,1 2 0,0-2 0,-3-12 0,1-3 0,-1-2 0,1 3 0,1-1-129,6 17 0,-3-6 129,-9-10 875,18 2-875,-13-37 1564,7-2-1564,1-13 1086,0-2-1086,-1-4 403,1-1-403,-1-3 0,8-3 0,2-3 0,14-5 0,2-2-298,-10 10 0,1-1 298,0-5 0,2 0 0,8-3 0,4-1-680,5-6 0,2-1 680,-15 12 0,0-1 0,1 0 0,3-2 0,1-1 0,1 0-516,4 0 1,0 1 0,0-2 515,1 0 0,0-1 0,1 1-479,3-1 1,2 0 0,-1 1 478,0-1 0,0 1 0,1-1 0,-1 2 0,0 0 0,0 0-252,-2-1 0,-1-1 0,1 2 252,1 1 0,1 0 0,0 1 0,-5 0 0,0 0 0,0 0 0,2 1 0,1 1 0,-2 0 37,-4 2 0,-1-1 0,3 0-37,-3 1 0,4 0 0,-1-1 0,-3 2 0,-1-1 0,-4 1 0,3 0 0,14-3 0,3 1 0,-7 0 0,-6 0 0,-2 2 0,7 5 0,-1 0 437,-14-3 0,1 0-437,20 1 0,-1 1 0,-23 3 0,-2 1 0,15-3 0,-2-1 1422,11-5-1422,-13 2 0,-4-1 1659,-16 8-1659,-7 1 1174,-8 0-1174,6-5 346,-13-1-346,5 0 107,-7-4-107,7 4 0,-5-18 0,6 5 0,-8-16 0,0 13 0,0-13 0,0 7 0,0-17 0,0 11 0,0-6 0,0 7 0,0-4 0,0 0-1131,0-2 0,0-2 1,0 0 1130,0-2 0,0-1 0,0-1 0,0-8 0,0-1 0,0 3-361,0 13 0,0 4 0,0-3 361,-2-14 0,-1-3 0,0 5-306,-1-3 0,-1 4 306,-3 1 0,-1 1 0,5 1 0,-1 2 0,-2 3 0,0 1-170,2 0 0,0 0 170,-2 7 0,-2 1 0,1-1 0,-1 2 0,-2 4 0,-2 0 1131,5 0 1,-2-1-1132,-12-10 0,-2-1 0,9 11 0,1 1 664,-6-9 1,-1 0-665,-2 4 0,0 2 0,9 7 0,-1 2 0,-5-6 0,0 2 0,-4-8 999,7 7-999,1 4 0,-1 9 664,0 2-664,-14 10 172,4 4-172,-21 6 0,-2 6 0,18 3 0,-2 1-409,-6 3 1,-3 1 408,-5 3 0,-3 3-795,-9 4 0,-3 2 795,15-7 0,-1 0 0,-3 1-865,-7 2 0,-1 0 0,-3 1 865,13-3 0,-2 1 0,0-1 0,-1 1 0,-3 0 0,0-1 0,0 1 0,0 1-183,-2 1 0,0 2 0,0 0 0,0-1 183,0 0 0,0-1 0,0 1 0,1-1 0,2 1 0,0 1 0,1 0 0,1-1 0,2-1 0,1 1 0,1-1 0,0 0 0,-10 7 0,2-1 0,1 1 0,3-3 0,2 0 0,-2 1 0,8-1 0,-3 1 0,1 0 0,2-2 0,-4 0 0,2-2 0,0 2 0,-8 7 0,1 1 0,3-2 0,-1-2 0,5-3 0,1-1 0,1 0 99,7 0 1,1-2-100,1-4 0,-1-2 0,-4 8 0,1-2 0,8-9 0,1-2 917,-2 3 0,2-2-917,-9 6 1842,14-9-1842,-5 0 1256,5-7-1256,0-4 603,2 0-603,8 0 0,-1 5 0,1-4 0,-1 8 0,8-3 0,-6 4 0,6 5 0,-7-8 0,6 7 0,-4-13 0,12 8 0,-13-8 0,13 9 0,-12-9 0,12 8 0,-13-8 0,13 8 0,-12-8 0,12 9 0,-6-5 0,8 6 0,0-1 0,0 0 0,0 5 0,0 6 0,0 10 0,8 10 0,1 11-404,7 10 404,-8-29 0,1 2 0,3 1 0,0 0 0,-3 0 0,0 0 0,3-2 0,0 0 0,-3 0 0,-1-1 0,8 29 0,1-5 0,-1-1-134,1-4 134,-1-5 0,1-1 0,-1-9 0,1-2 0,-8-4 0,6-9 0,-13 2 398,12-8-398,-12 1 140,6-3-140,-1-8 0,2-1 0,8-5 0,-1 0 0</inkml:trace>
  <inkml:trace contextRef="#ctx0" brushRef="#br0" timeOffset="411566">28244 7541 5734,'0'-10'0,"37"-10"0,2 3 0,3 4 0,4 1 0,-9-1 0,3 0 0,5 3 0,5 0 0,-4-1-758,-1-2 0,-1-1 758,20-1 0,-3 0 0,-3-6 0,-8 1 0,-10-1 0</inkml:trace>
  <inkml:trace contextRef="#ctx0" brushRef="#br0" timeOffset="412754">28906 3407 5734,'-17'-27'0,"1"11"0,-1 12 0,8 23 0,-6 27 0,10-13 0,1 3-599,-1 12 1,1 2 598,-1 4 0,3 1 0,4 2 0,3 1 0,-2 1 0,3 0 0,4-6 0,4-2 0,1-1 0,3-2 0,2-5 0,2-3 0,2-3 0,2-2 143,0-5 0,5-2-143,19 2 0,3-5 0,-15-12 0,1-2-233,20 2 1,-1-3 232,3-10 0,3 0 0,-21-9 0,-3-17 0,-22-7 0,-3-18 0,-15 4 0</inkml:trace>
  <inkml:trace contextRef="#ctx0" brushRef="#br0" timeOffset="413864">29303 3665 5734,'-8'11'0,"6"3"0,-5-2 0,7-6 0,0-30 0,0-6 0,7-30 0,3 12 0,13-13 0,3 13 0,15 2 0,-6 15 0,12 15 0,3 16 0,1 16 0,6 10 0,-28-2 0,-1 2 0,16 5 0,-19-6 0,-2-2 0,3-11 0,-17-53 0,-18 0 0,-2-5 0,-4-2-1041,-4 13 0,-2 2 1041,-3-4 0,-2 1 0,-5-1 0,-4 2-311,-2 3 0,-1 1 311,-3 2 0,-1 2 0,1 2 0,-1 4 0,4 4 0,1 2-44,3-1 0,2 2 44,-18-7 0,10 0 0,21 5 1901,27-8-1901,34 2 0,8-3 0,5-4 0,-7 7 0,3-2-219,3-2 0,5-3 1,-7 1 218,-7-1 0,-3 1 0,18-5 0,-5 1-84,-10-9 84,2 5 0,-21 14 0,-2-2 0,-8 26 0,1 19 0,0 32 0,-10-9 0,2 4 70,6 6 0,1 2-70,-7-12 0,-1 1 0,3 0 0,5 1 0,3 0 0,1 2 0,-3-2 0,1 3 0,0-1 0,2 0 0,2-2 0,1-2 0,2 1 0,-1-1 0,3 4 0,0 1 0,1-2 0,-1-4 0,-1-1 0,0-3 0,-1-5 0,4 4 0,-3-8 189,-2-5-189,-8-9 0,-7-15 0,-16-30 0,-4-16 0,-4 8 0,-1-2-321,3 1 0,0-2 321,-3-6 0,-1-1 0,1-4 0,-1-1 11,-3-7 1,0-1-12,2 0 0,1 0 0,-1-2 0,3 0 0,1 4 0,4 2-327,4 1 0,3 2 327,-2 8 0,2 0-141,6 1 0,2 2 141,4-21 0,8 25 0,4 2 0,9-10 572,10 1-572,-9 30 1133,-5 19-1133,22 40 0,-29-17 0,-1 2 12,6 16 1,-1 2-13,-5-1 0,-3 1 0,-1 4 0,-2 2-327,3 1 1,1 1 326,1-1 0,-1 1 0,1 0 0,1-2 0,5-7 0,2-3 0,-1 0 0,2-4 0,-2-9 0,3-3 0,5 0 0,1-3-91,18 8 91,6-11 0,-7-12 0,-1-18 0,1-12 0,-8-20-272,-20 12 0,-4-4 272,-3-7 0,-4-3 0,2-5 0,-2-3 0,-3-3 0,1-1 0</inkml:trace>
  <inkml:trace contextRef="#ctx0" brushRef="#br0" timeOffset="414827">31221 2146 5734,'-33'19'0,"0"8"0,0 19 0,7 7-348,16-21 1,3 2 347,0 29 0,14-1 0,10-5 0,9-15 227,7-6-227,0-16 115,0-9-115,0-16 0,0-11 0,-7-15 353,-2-6-353,-23-9 0,-9 13 0,-7 1 0,-5 5 0,-5 2-297,-9-6 1,-5 3 296,2 8 0,-1 4 0,-4 4 0,1 2 0,3 0 0,1 1-65,3 3 1,1 1 64,-24-5 0,23 4 0,10-3 0,24 3 0,16-9 0,32-10 0,-16 10 0,4-2-259,12-8 1,3-1 258,3 1 0,1-2-427,-15 5 0,1 0 0,1-1 427,-1-1 0,1 0 0,0 0 0,-1 0 0,0 0 0,2-2 0,10-10 0,2-4 0,-4 2 0,2 2 0,-3 0 0,-7 4 0,1-3 0,-6 4-105,-7 6 1,-3 3 104,22-14 0,-10 15 0,-7 26 0,-8 20 0,-2 8 0,0 0 0,-2 3 70,1 18 1,-2 3-71,1-7 0,-3-1 0,-5 3 0,0 0 0,3-1 0,1 1 0,-1-2 0,1-1 0,0-4 0,-1-2 531,-4-3 1,2-3-532,1-5 0,1-2 243,2 22-243,-1-16 0,-3-1 0,-12-32 911,-2-5-911,-9-29 0,-15-10 0,-2-6 0,-7 0 0,-7 5 0,5 7 0,-5 8 371,14 7-371,-5 9 0,12 11 0,-5 11 0,8 5 0,7 4 0,1 1 0,8-5 0,-7-6 0,-2-14 0,-15-8 0,6-8 0,-14 4 0,7 1 0,-16 9 0,-1 10 0,3 13 0,-1 6 0,11-4 0,1 3-221,-13 10 0,3 1 221,16-7 0,2 0 0,-21 26 0,16-1 0,8 10 0,17-21 0,9 4 0,15-23 0,-6-10 0,6-2 442,-7-9-442,-8-4 0,-2-2 0,-7-13 0,0-8 0,0-5 0,0-4 0</inkml:trace>
  <inkml:trace contextRef="#ctx0" brushRef="#br0" timeOffset="415313">28492 3303 5734,'22'-48'0,"21"2"0,-2 9 0,8-1-1235,-10 11 1,3 2-1,2 0 1235,8-5 0,4 1 0,1-1 0,-11 7 0,0 0 0,2-1 0,3 0 0,6-2 0,4 0 0,2-1 0,0 0 0,-4 3-409,1 1 1,-4 1-1,1 2 1,2-2 408,-3 1 0,4-1 0,0 0 0,-3 1 0,-4 4 0,6-1 0,-4 3 0,-3 1 0,-7 1 0,-1 1 0,-1 1 0,14-2 0,0 1 0</inkml:trace>
  <inkml:trace contextRef="#ctx0" brushRef="#br0" timeOffset="467343">5044 15664 5734,'24'-28'0,"31"19"0,-11 24 0,3 10 0,-8-3 0,1 3 0,1 1 0,4 3 0,0 2 0,-3 0 0,6 13 0,-2-4 0,-4-13 0,-5-16 0,-2-50 0,-15 7 0,-2-6-615,-5-3 0,-3-4 0,1 0 615,2 2 0,1 0 0,1-1 0,2-3 0,2-1 0,2-3 0,1-2 0,2-5 0,1 0 0,-1 3 0,2 0 0,-2 2 0,2-2-279,-3 4 0,2-4 0,-1 2 0,-1 4 279,0 7 0,-1 3 0,-3 1 0,4-15 0,-1 2 0,2 9 0,-1 2 0,-9 7 0,-2 4 0,12-8 0,-8 13 0</inkml:trace>
  <inkml:trace contextRef="#ctx0" brushRef="#br0" timeOffset="467760">5374 15478 5734,'-16'0'0,"14"10"0,11-3 0,35 24 0,11 8 0,-18-14 0,0 1-96,2 5 1,2 3-1,-2 1 96,7 13 0,-5-1-241,-13-12 0,-1-1 241,2 5 0,-1-3 0,10 0 0,-12-16 0,0-23 0,5-19 0,-5-19 0,2-16 0,3-2 0,-5 15 0,1-1 0,2-1 0,2-5-158,-3 5 1,2-3 0,1-4-1,2 0 1,0-1 0,-1 1 0,0 2 157,2-1 0,0 1 0,0 1 0,-1 0 0,0 2 0,-1 0 0,2-4 0,-1 1 0,0 0 0,-2 3 0,0 3 0,2-1 0,1 2 0,-4 4 0,-6 7 180,6-17-180,8 15 0,-29 26 0,-1 14 0</inkml:trace>
  <inkml:trace contextRef="#ctx0" brushRef="#br0" timeOffset="472111">10831 8109 5734,'17'36'0,"-1"15"0,1 12-2196,-9-21 0,1 3 2196,2 4 0,1 1 0,-2 5 0,-1 3-152,1-4 1,1 3-1,-1-2 152,0 10 0,-2 1 77,-2-14 1,-1 1 0,1-3-78,1 1 0,1-5 0,-4-6 0,1-2 0,4 24 0,-2-6 0,-21-46 0,-19-50 0,15 3 0,1-9 0,0-1 171,-1-1 1,1-2 0,1-1-172,-1-11 0,1-1 0,1 2 0,3 11 0,1 2 0,1 0 0,0-1 0,2 1 0,0 0 0,2 3 0,0 0 0,2 1 430,-2-18 0,4 0-430,6 12 0,2-2 0,6 3 292,5 3 0,4 1 1,6 10-293,18 8 0,5 13 0,-4 4 0,-4 15-289,-4 42 1,-13 16 288,-14-16 0,-7 0 0,-5 6 0,-6 2 0,-5-4 0,-5 3 0,0-4 0,-2 9 0,-2-2 0,-1-10 0,-2 1 0,-2-4 0,-10 9 0,0-6 0,12-16 0,1-3 0,-6 6 0,3-5 0,2-8 1549,7-11-1549,8-10 640,9-20-640,24-3 0,3-12 0,29 4-334,-12 0 334,-13 15 0,2 1 0,26-12 93,-26 12 0,0 1-93,0 0 0,0 1 0,26-13 0,-27 11 0,0 0 0,27-12 0,0-4 0,-10 0 0,-23 6 0,-4-3 0,-2-14 0,-12-22 0,-19 31 340,-13 7-340,7 17 0,-7 9 558,13 5-558,-3 5 0,14 29 0,0-8 0,14 18 0,-3-18 0,21-4 0,-7-11 0,16-7 0,1-9 0,0-9 0,-1-7 0,-12-13 0,-3-5 0,-2-11 0,-3 11 0,-6-1 0,-29-10 0,3 17 0,-21 2 0,14 17 0,-13 23 0,12 3 0,-4 19 0,6 0 0,8 10 0,2-3 0,14 3 0,9-5 0,3-13 0,5-9 0,0-23 0,-6-8 0,21-36 0,-19-3 0,-4 20 0,-1-1 0,-6-14 0,6 21 0,-13 10 0,5 19 0,0 2 0,3 15 0,6 0 0,15 4 0,-3-12 0,5 0 0,13-31 0,-17-5 0,19-18 0,-22-5 0,5 3 0,-13-3 0,21-4 0,-19 15 0,11 6 0,-21 29 0,4 11 0,-4 19 0,-1 2 0,-2 14 0,-6-11 0,-2 0 0,-6 22 0,-2 9 0,-1-26 0,-4-13 0,4-7 0,1-14 0,9-21 0,9-13 0,8-22 0,7-7-223,-11 25 0,0 0 223,-1-1 0,1 0 0,19-25 0,-7 2 0,1 14 0,-9 6 0,-3 15 0,-12 6 0,5 5 0,1 4 0,1 2 446,7-1-446,1 4 0,-8-8 0,6-2 0,-13-5 0,5-4 0,-7 4 0,-7-4 0,5 9 0,-5 14 0,7 14 0,7 15 0,9-1 0,18-10 0,0-11 0,7-10 0,-8-10 0,0-11 0,0-10 0,-7-10 0,-2-1 0,-15-4 0,6-5 0,-14 21 0,7-8 0,-1 36 0,17 8 0,4 6 0,12 3 0,15-15 0,-16-10 0,16-11 0,-7-19 0,-19 6 0,10-16 0,-23 18 0,1 1 0,-8-3 0,6 11 0,-14-2 0,7 10 0,-16 9 0,-8 10 0,-10 13 0,-14 18 0,-3 8 0</inkml:trace>
  <inkml:trace contextRef="#ctx0" brushRef="#br0" timeOffset="472886">10286 9846 5734,'-43'27'0,"1"1"0,0-1 0,0 1 0,0-3 0,3-2 0,0 0 0,-3 5 0,-1 0 0,9-6 0,1-1 0,42-26 0,21-8 0,12-5 0,13-10 0,7-6-1063,-18 13 0,2-2 0,3-1 0,1-1 1063,-4 3 0,1-2 0,2 0 0,0 0 0,1-1-282,7-3 0,1-1 1,2 0-1,1-1 0,1 1 282,-5 3 0,1 0 0,1 1 0,1-1 0,0 0 0,0-1-11,-5 3 1,0-1-1,1 0 1,0 0-1,0-1 1,1 1 0,0 0 10,2 0 0,-1 1 0,1 0 0,0-1 0,2 0 0,1-1 0,2-1 0,-7 2 0,1 0 0,3-2 0,0 0 0,1 0 0,1-1 0,-2 1 0,0 0 0,-2 1 0,-3 0 0,2 1 0,-3 0 0,-1 1 0,-1 0 0,-1 0 0,2 0 0,0-1 0,2 0 0,1-1 0,3 0 0,2-2 0,0 1 0,0-1 0,-1 1 0,-2 0 0,-3 2 0,-4 0 0,12-6 0,-4 2 0,-4 1 0,-1 0 0,0 1 0,-5 2 0,-1 1 0,-1 0 0,-1 1 0,-2-1 0,3-2 0,-1 0 0,-3 0 0,-1 1 0,4-3 0,-3 1 0,-3-1 0,9-5 0,-10-5 0,-18-15 0,-16-2 0,-18 13 0,-9 1 0,-4-11 0,-7 3 507,-11 14 1,-2 6-508,11 6 0,1-1 0,-4-5 0,1-3 0,1-1 0,2-2 918,-3-5 0,-2-7-918,11 8 0,-1-5 0,0-1 0,1 1-343,-2-4 0,2 1 1,-1-4 342,-1-1 0,-2-5 0,0 0 0,2 4 0,-2-4 0,2 2 0,-1 0 0,0-2 0,0 0 0,-2 0 0,0 3 0,-1 0 0,-1 1-262,3 3 0,-1 1 0,-4-1 262,-1 5 0,-3-1 0,-1 2 0,1 3 0,-2 1 0,1 4 0,-5 1-146,3 2 1,-4 0 0,-2 3 0,-3 9 145,-8 10 0,-5 9 0,0 6 0,2 1-114,7 1 0,2 3 0,0 2 0,-3 2 114,-3 3 0,-3 2 0,-2 2 0,1 2 0,4 1 0,8 0 0,2 2 0,1 1 0,1 2 0,-1 0 0,-3 2 0,1 1 0,-1 1 0,-2 2 0,-2 3 0,8-5 0,-3 3 0,-1 2 0,-2 0 0,0 2 0,1-1 0,1 0 0,3-1 0,1-1 0,3-1 0,1 0 0,0 1 0,0-1 0,-1 2 0,-1 2 0,1-3 0,-1 1 0,-1 2 0,-1 1 0,-1-1 0,2 1 0,1-1 0,2-1 0,2-1 0,-5 6 0,3-1 0,1 0 0,2-2 0,0 1 0,0 0 0,0 0 0,1 0 0,-1-1 0,2 1 0,-1-1 0,2 0 0,-3 3 0,0 0 0,1 0 0,1-1 0,0 0 0,-6 7 0,1-1 0,1 0 0,2-2 0,6-6 0,1-1 0,2 0 0,1-2 0,-4 5 0,1-1 0,4 0 0,5-1 0,2 0 0,5-4 0,1-3 0,8-3 0,18 23 0,33-48 0,17-20 0,-19 5 0,1-2 486,-6-5 0,0-2-486,5 3 0,1 0 0,0-2 0,-2 0 2265,9 1-2265,5 8 2022,-36 29-2022,-8 21 0,-4-9 0,-2 4-559,-3 13 1,0 4 558,-1 6 0,2 7 0,0-12 0,0 5 0,2 3 0,-1-4-463,0 6 0,0-1 0,3 5 463,1-14 0,2 4 0,1 4 0,1-1 0,0-2 0,0-5-452,1 2 0,0-6 0,1 0 0,2 2 452,1-1 0,2 3 0,1 1 0,1-4 0,0-3 0,8 6 0,0-5 0,2-2 0,0-2 0,2-2 0,1-2 0,0-5 0,1-1 0,1-3 0,12 9 0,0-4 0,-1-4 0,0 0 0</inkml:trace>
  <inkml:trace contextRef="#ctx0" brushRef="#br0" timeOffset="477306">7177 16646 5734,'22'26'0,"0"-1"0,17 22 0,-23-40 0,1 2 0,-8-14 0,13-5 0,-11-11 0,20-10 0,-5-15 0,-10 16 0,1-2-342,3-3 0,0-3 342,1-5 0,1-1-503,5-3 1,3 1 502,-2-3 0,2-1 0,1 5 0,2-2 0,-1 3 0,1-3 0,0 1 0,-4 8 0,1-2 0,-3 6 0,-1 6 0,-2 3 0,18-25 0,-9 17 0,-9 8 612,-15 19-612,-9 17 269,-16 20 0,-10 11 0,-7 10 1</inkml:trace>
  <inkml:trace contextRef="#ctx0" brushRef="#br0" timeOffset="478438">7293 17122 5734,'7'15'0,"2"1"0,8 9 0,-1 1 0,1 5 0,-1 0 0,1 0 0,7 0 0,-6 0 0,6 0 0,-8-9 0,1 2 0,14-12 0,-3-11 0,12-12 0,1-30 0,-21 13 0,2-6-302,5-8 0,3-7 1,-1-3 301,-5 5 0,0-2 0,-1-2 0,2 1-511,2 0 1,1 0 0,0-1 0,-1 0 510,0-1 0,0-1 0,-1 2 0,-1 3 0,0 2 0,0 4 0,0 0-170,0 2 1,-1 1 0,1 0 169,0-4 0,-1 0 0,0 3 0,3-2 0,-1 3 0,-1-5 0,-2 5 0,1 8 0,-7 6 658,-8 9-658,-2 10 520,-7 8 1,0 12 0,0 3 0</inkml:trace>
  <inkml:trace contextRef="#ctx0" brushRef="#br0" timeOffset="480628">24689 864 5734,'-24'-36'0,"6"-5"0,-14 5 0,-1-1 0,-9 1-858,-15 5 858,25 15 0,-2 1 0,-3 2 0,-1 0-382,-6-3 0,-2 2 382,-2 5 0,-4 1 0,1-2 0,-4-1 0,2 3 0,-11 3 0,-1 2-350,5-1 1,-3 0 0,4 3 349,-5 5 0,1 2 0,16-1 0,-1-1 0,-4 3 0,1 3 0,-4 1 0,-1 1 0,3-1 0,-5-1 0,1 0 0,-2 1-383,2 1 0,-3 2 0,0 1 0,5-2 383,3 0 0,2-1 0,2 0 0,-1-1 0,0 1 0,0 1-164,-9 5 0,-2 3 1,1-1 163,3-1 0,1 1 0,1 1 0,0 0 0,0 2 0,2 2 0,0 1 0,0 3 0,7-1 0,7 3 0,3-1 0,-14 8 0,4 0 0,18-7 0,3 0 0,-5 2 0,1 1 81,2-1 0,2 1-81,-1 2 0,0 1 0,1-1 0,-1 0 0,0 0 0,0 0 0,-3 0 0,-1 1 0,5-1 0,-1 4 0,1-2 0,-4 5 0,1 1-190,3-5 0,-1 2 0,4-2 190,2 1 0,3-2 0,-5 5 0,1 0 441,7-3 0,1 0-441,-1 6 0,2 4 0,6-5 0,3 4 0,0-3 0,-3 11 0,2 1 0,2-9 0,1 2 0,1 3 0,2-3 0,1 4 0,0-1 0,0-4 0,-1-3 0,0-3 0,2 4 46,2 1 0,1 5 0,1 3 0,2-2 0,0-5-46,5 9 0,1-4 0,1-1-582,2 0 0,0 0 1,1-1 581,0-3 0,1-2 0,-1-4 0,4-3 0,0-3 0,2 4 0,3-2 0,2-5 0,2-2 0,-1 1 0,2-2 0,5-2 0,1-2 0,0-2 0,1-1 0,2-1 0,3-2 0,6-2 0,1-3 0,1-2 0,6-4 0,2-4 0,6-2 0,-3-2 220,-13 0 1,-2-1 0,3-2-221,0-1 0,3-1 0,1-1 0,-5 0 0,2-2 0,-3 0 0,-1-1 0,2-2 0,0-1 0,0-1 0,-1 1 0,0-2 0,0 0 206,-5 0 1,0-1-1,0 0-206,0 0 0,0 0 0,-1-1 0,15-6 0,3-3 0,-14 1 0,5-2 0,1-2 0,-6 2 0,-5 2 0,-4 1 0,3-2 0,3-3 0,4-2 0,-1-1 0,-3 0 0,4-7 0,-4 0 0,-1 0 0,-9 7 0,-1 0 0,1-2-183,11-11 0,1-4 1,-3 2 182,-11 11 0,-2 1 0,-2-1 0,1-4 0,-2-2 0,0 0 0,1 0 0,-1 0 0,-1 0 0,0-1 0,-2-1 0,0-1-41,-1 2 0,-1-1 0,-1 0 41,10-17 0,-2 0 0,-3 2 0,-1-2 0,-6 12 0,1-2 0,-3 2 0,0-10 0,-2-1 0,1 2 0,0-2 0,-3 4 0,-6 5 0,-2 2 444,1-15 0,-2 2-444,-2 20 0,-2 2 0,-2-3 0,-2-3 0,-6-15 0,-1-1 0,3 12 0,-1 0 214,-9-16 1,-1 0-215,7 19 0,-1 2 0,-4-5 0,-3 0 0,2 5 0,-3-2 0,-1 4 0,-4-2 0,1 2 0,-5-5 0,-1 2 0,2 5 0,-2 0 0,3 2 0,-1-3 0,0 3 0,-5-1 0,-2 0 0,4 2 0,-1 0 0,-3 0 0,0 2 422,4 3 0,-1 0-422,-2 1 0,0 0 0,3 4 0,-1 1 0,-2 1 0,-2 3 0,2 2 0,-2 3 0,-13-2 0,-2 2 0,12 5 0,1 0 0,-9-1 0,2 1 1062,-14 3-1062,14 2 541,3 4-541,7 0 0,7 0 806,-5 0-806,13 0 554,-6 0-554,7 0 0,8 4 0,-6 2 0,6 4 0,-7-4 0,-1-1 0</inkml:trace>
  <inkml:trace contextRef="#ctx0" brushRef="#br1" timeOffset="687208">25400 420 5734,'-33'-47'0,"0"15"0,-8 26 0,13 23 0,-1 11-1860,-5 18 1,0 11 1859,11-17 0,0 2 0,-2 5 0,-1 4-288,3-1 0,-2 6 0,0 3 0,-1 3 0,0 1 0,1-2 1,1-2 287,-2 3 0,2-3 0,0 0 0,0 1 0,-1 1 0,-1 4 0,3-10 0,0 2 0,-2 3 0,0 1 0,0 0 0,1 0 0,-1-1 0,2-1 0,1-3 0,-1 4 0,1-4 0,1 0 0,1-1 0,-1 1 0,0 1 0,-2 3 0,1-3 0,0 2 0,-2 2 0,0 2 0,0-1 0,0 0 0,1-1 0,0-2 0,1-2 0,0 1 0,2-3 0,-1-2 0,1 0 0,0 0 0,-1 2 0,-2 3 0,1 0 0,-2 4 0,-2 1 0,0 2 0,0 0 0,1-1 0,0-3 0,2-4 0,2-5 0,-2 5 0,2-6 0,2-3 0,-1-1 0,0 3 0,-3 5 0,-1 2 0,-1 0 0,2-2 0,0-4 0,-5 13 0,1-6 0,3-5 0,3-6 0,2-3 0,-6 10 0,4-8 0,14-26 0,7-19 1972,7-40-1972,2-12 0,-2 6 0,3-1 0,4 4 0,3 0 0,0-4 0,1-1 0</inkml:trace>
  <inkml:trace contextRef="#ctx0" brushRef="#br1" timeOffset="687717">25102 2828 5734,'-7'-26'0,"-2"5"0,-15 6 0,-2 9 0,-7 2 0,-7 8 0,12-3 0,-3 4 0,22-10 0,-6-5 0,13-15 0,2-16 0,9-12 0,2 20 0,2-1-229,2 2 1,3 1 228,5-3 0,4 1 0,5 5 0,2 4 0,-1 1 0,2 4 0,5 6 0,1 5 0,-6 7 0,-2 7 0,2 10 0,-4 8 0,-3 9 0,-6 8-683,-5 15 1,-9 11 682,-8-13 0,-6 7 0,-4 3 0,-3 0-454,-2-6 1,-3 0 0,-3 1-1,-1 1 1,-1 1 453,0-2 0,-2 2 0,-1 0 0,-1 0 0,0-2 0,0-2 0,0-2 0,-1-1 0,0-2 0,0-2 0,0-2 0,-3 3 0,0-2 0,1-3 0,4-6-419,-2 2 0,7-6 419,10 20 209,36-29-209,19-27 0,17-14 0,5-4 0,-17 3 0,4-4 0,3-2 0,2-1 0,0-1 0,-1 1-170,2-1 1,1-1 0,0 1-1,1-2 1,1-1 0,2 0 169,-9 3 0,2-2 0,1 0 0,1-1 0,0 0 0,-1 0 0,-1 0 0,-3 1 0,7-4 0,-2 1 0,-1-1 0,-1 1 0,0 0 0,0 0 0,0 0 0,0 0 0,0 1 0,0-1 0,-1 0 0,0 0 0,-3 2 0,1-1 0,-2 0 0,1 0 0,-2 0 0,0 1 0,6-5 0,-2 1 0,0 0 0,-1 0 0,-1 1 0,7-3 0,-2 0 0,0 1 0,-2 1 0,-7 3 0,-1 1 0,-1 1 0,-2 0 0,4-4 0,-2 1 0,-2 3 0,15-2 0,-6 1 0,-18 4 0,-4 4 0,16 7 0,-24 7 0</inkml:trace>
  <inkml:trace contextRef="#ctx0" brushRef="#br1" timeOffset="690262">7359 16429 5734,'31'-5'0,"4"9"0,3 19 0,3 7 0,-9-5 0,0 4-819,13 18 0,-2 1 819,-12-13 0,-3-1 0,1 2 0,-1-1 197,-3-4 0,0-4-197,10 6 296,3-24-296,-16-44 0,-3-16 0,-1 4 0,0-5-586,1-2 1,0-5 0,-1 0 585,-4 5 0,0 1 0,0-1 0,2-2 0,1-2 0,-1 1 0,1 1 0,0 1 0,-1 0 0,-1 3 0,-1 2 0,-1 1 5,4-12 1,-1 3-6,-1 8 0,-6 8 0,-14 17 0,-6 20 0</inkml:trace>
  <inkml:trace contextRef="#ctx0" brushRef="#br1" timeOffset="690457">7689 16553 5734,'-26'41'0,"0"-1"0,-1 0 0,-6 9 0,11-10 0,22-24 0,37-47 0,18-25 0,-22 25 0,0-1 0,4-3-1133,-3 1 1,3-3 0,2-2 0,-1-1 0,0 3 1132,4-5 0,0 2 0,-1-1 0,1 0 0,0-2 0,0 0 0,0 0 0,-1 0-19,-3 5 1,0-1 0,-1 1 0,-1 1 18,7-8 0,-2 1 0,-2 2 0,-7 7 0,-1 2 0,-2 1 0,9-10 0,-3 4 0,-9 12 0,-2 1 943,9-14-943,-9 24 0,-8 11 0,1 11 0</inkml:trace>
  <inkml:trace contextRef="#ctx0" brushRef="#br1" timeOffset="702519">11790 16047 5734,'-16'-16'0,"14"15"0,11 12 0,17 11 0,0 8 0,5-8 0,-5 12 0,-1-11 0,-1 2 0,-7-10 0,-1-4 0,1-6 0,-1-5 0,8-15 0,2-11 0,4-5 0,3-2 0,-6 7 0,1-1-345,12-13 1,1 1 344,-12 9 0,0 2 0,4-2 0,-1-2 0,-7 2 0,1-2 0,14-12 0,-1-1 0,-15 12 0,0 1 0,8-7 0,-2-1-85,-12 7 1,-3 2 84,11-6 0,-2-11 0,-15 27 0,-1 14 0,-16 4 0,-1 13 0</inkml:trace>
  <inkml:trace contextRef="#ctx0" brushRef="#br1" timeOffset="703180">16040 15303 5734,'-16'-62'0,"-1"0"0,8 0 0,10 11 0,5-2 0,6 15 0,2-1-752,6-16 0,2 1 752,2 17 0,2 2 0,1-1 0,3 0 0,17-10 0,2 1 0,-12 10 0,1 2 0,13-5 0,1 2 0,-7 2 0,-2 3 0,-10 13 0,-2-1 0,2-6 0,-1 2 118,6 7 1,-19 15 0,4 8 0</inkml:trace>
  <inkml:trace contextRef="#ctx0" brushRef="#br1" timeOffset="703422">16421 15799 5734,'7'-40'0,"2"-7"0,5 16 0,3 0-740,3-5 0,3-1 740,8-6 0,4-1-1568,2-3 0,1 0 1568,2-4 0,3-2 0,-2 8 0,5-2 0,1-1-63,-6 7 0,2-2 1,0 0-1,-1 3 1,7-6-1,-1 4 0,0-1 1,1-1-1,0 1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9:13:36.351"/>
    </inkml:context>
    <inkml:brush xml:id="br0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11082 10308 20305,'21'-61'1754,"-12"29"0,-2-1-1439,-2-3 0,-2-1-1645,0-2 1,-2-1 1689,-4-2 0,-2 0-45,0-1 0,-2 0 38,-4 1 1,-3 0-129,0 2 0,-6 1 249,-13-10 1,-9 5-385,-13 10 0,-5 6-60,19 9 0,0 2 0,-2 4-331,-5 7 1,-1 6-1,2 3 301,-10 8 0,0 8 30,5 4 0,-3 6 0,3 3-452,3 1 1,1 4-1,2-1 422,0 0 0,0 1 0,5 0 0,-6 15 0,10-3 254,9 8-254,19-3 0,20-6 0,23-1 0,-8-25 0,5-1-134,6 0 0,7-1 134,4-2 0,7-1 0,2 2 0,-12-3 0,2 1 0,0 0 0,2 3-161,-2 1 1,2 2 0,1 1 0,-2 1 0,-2 1 160,1 1 0,-2 0 0,-2 2 0,-2 3 0,10 13 0,-4 3 0,-7 2 0,-15-8 0,-4 1 0,-4 0 0,-1 3 0,-3 1 0,-3 1 0,-3 1 0,-3 2 0,-5 3 0,-7 4 0,-6 5 0,-3 1 0,0-4 0,2-11 0,-1-3 0,-2 0 0,-4 4 0,-4 0 0,-4 5 0,-3 2 0,-1-1 0,-1-3 0,3-5 0,-4-2 0,2-5 0,-2-1 0,-2 1-293,0-1 1,-3 2 0,-1 0 0,0-2 0,2-6 322,-9 3 0,2-7 0,-1-1-116,2-4 0,-1-2 1,2-4 85,-16 2 0,1-7 330,6-8 1,3-8-331,7-10 0,4-8 0,6-7 0,5-7-45,6-10 1,7-5 44,6-7 0,7-2 0,7-5 0,7-1 0,6 1 0,9 1 0,7 10 0,8 1 0,5 4 29,7 8 1,5 4 0,0 3 241,0 0 1,1 1 0,1 7-242,1 9 0,0 5 0,-3 7-75,2 8 0,-4 6 45,-3 1 0,-2 3 0,-6 3 0,-1 3 862,-5 0 1,-3 1-863,-6-1 0,-1 1 0,17 19-90,-11-7 851,-11-7-2380,-2-9 270,-11-9 342,-2-15-1512,-7-14 2519,-7-23 0,-2-22 0,1 26 0,0-1 0</inkml:trace>
  <inkml:trace contextRef="#ctx0" brushRef="#br0" timeOffset="340">11492 9322 24173,'9'-38'569,"0"0"1,0 4 0,-1 3-390,6-17 0,-6 15 0,-2 10-90,-4 10 180,-2 12 179,2 21 181,4 33-405,-2-6 0,2 7-886,-1-6 0,1 4 0,-1 2 661,0-5 0,0 1 0,0 3 0,0 0-613,1 6 1,0 2 0,-1 1 0,1 0 612,-1-9 0,0 0 0,0 0 0,1 1 0,-1-1 0,1 2 0,0 0 0,0 0 0,0 0 0,0 0 0,1-2 0,-1 1 0,1 0 0,-1-1 0,1 0 0,2 11 0,0 0 0,1-1 0,-1-1 0,0-3 0,-1-1 0,1 0 0,0-2-301,-1-2 1,1-2 0,0 0-1,-1-2 301,2 11 0,-1-2 0,1-2 0,-1-6 0,0-2 0,-1-2 0,2 11 0,-1-3 0,-1-10 0,-1-2 0,-1-3 0,0-3-270,5 8 684,-3-3-1583,0-33 389,2-13-1558,4-20 2338,5-26 0,-8 15 0,0-3 0,0-5 0,0-1 0</inkml:trace>
  <inkml:trace contextRef="#ctx0" brushRef="#br0" timeOffset="684">12609 10760 21205,'12'-35'3238,"-4"10"-2698,0-5-91,-4 14 271,0-2-540,-2 10-90,0 0 270,2 20 179,4 15-179,4 20 0,1 9-270,-1-7 0,-1 3-696,0 0 1,1 4 0,-1-1 635,-3-9 0,0 0 0,0 3-30,0 1 0,0 4 0,0 0 0,0-2 30,-1 0 0,1-1 0,-1 0-30,2 12 0,-1 1 0,0-4-690,2 3 0,-2-7 375,-3-17 1,-1-4-855,6 24-451,-12-51-358,-6-34-721,-8-31 2699,5 13 0,1-5 0,-2-13 0,0-5 0,4 18 0,-1-1 0,1 0 0</inkml:trace>
  <inkml:trace contextRef="#ctx0" brushRef="#br0" timeOffset="953">12584 9833 22824,'-24'-23'1349,"-2"59"-1079,12 18-180,8-3 0,5 5 45,9 6 0,7-1-654,-3-17 1,3-2 563,5 10 0,3-5-45,18-3 333,18-19-333,-16-25 90,6-19 0,-35-14 0,-8-7 0,-8-22-129,-4 15 0,-4 0 84,-7 14 0,-3 2-45,0 2 0,-2 1-90,-27-15 0,0 14-269,-2 15-271,2 16-269,1 14-631,4 16-988,8 7 2518,13 7 0,15-1 0,9 0 0</inkml:trace>
  <inkml:trace contextRef="#ctx0" brushRef="#br0" timeOffset="1526">13770 9571 23903,'43'-44'1799,"-4"6"-1709,-11 11 0,-8 8 90,-4 10 180,0 23 270,2 29-406,-5-4 1,1 8-757,-3 1 1,1 7 0,0 4-1,0-3 592,1 8 0,-1 0 0,1 4-24,-2-14 0,0 5 0,0 0 0,-1 0 0,0-3-36,0 0 0,-2-2 0,0-1 0,1 0 22,0 0 1,-1 0-1,1-1 1,-1 0-23,2 13 0,0-1 0,1 2-340,-1-8 1,1 1-1,-1 0 1,0-4 339,-1-2 0,-1-3 0,1 0-133,1 8 1,1 1-1,-2-8 133,-1-10 0,-2-5 0,5 20 0,-3-16 0,-2-16-89,-4-17 2018,0-23-2199,-2-27 135,-1 9 0,-2-6 94,-2-12 0,-3-7 1,0 1 40,1 9 0,-1 2 0,-1-3-23,-1 2 1,0-4-1,-2 1 1,-4 3 22,-9-9 0,-6 3 0,0 6 45,-6-3 0,-5 8-45,5 10 0,-4 2 0,0 10-32,-6 13 1,1 12 76,-1 6 0,2 7 0,0 7 0,4 6-45,3 8 0,3 4 45,5 6 0,5 3-964,3 3 1,5 2 918,6 2 0,4 0 44,5-4 1,4 1-175,3-4 0,7-1 175,12 7 0,8-3-45,-7-17 0,4-4 0,13 4 0,3-8 35,-9-17 1,1-6-36,3-4 0,0-4-45,0-2 0,-1-4 105,-2-2 1,0-2-106,-3-2 0,-2-2 45,23-20-180,-27 10 0,-4-1-179,5-11 1753,-6-9-2113,-29 24-1264,-23-2 184,-1 11 887,-15 1 912,14 4 0,3 2 0,1-2 0</inkml:trace>
  <inkml:trace contextRef="#ctx0" brushRef="#br0" timeOffset="1982">14399 11068 22374,'23'0'1170,"1"0"-811,2 8 1,7 2-90,5 8-90,7 0 0,6-2-180,5-6 90,8-4-90,-30-8 0,1-2-590,0-1 0,1-2 590,0-3 0,-1-3-45,0-1 0,-1-3 45,-1-3 0,-3-3-45,-1-3 0,-3-2 90,-1-4 0,-3-2-45,-3-4 0,-3-1 0,-3-3 0,-2-2 45,-4-2 0,-2-1 135,-1-1 0,-2 1-45,-5 1 0,-2 1-45,2 3 0,-4 2 130,-10-1 1,-3 4-131,-16-5 90,-19 14-1992,2 49 2037,24 1 0,1 7-90,-4 11 0,1 6-592,0 10 0,3 4 517,8-14 0,1 1 0,2 1-60,1 3 0,2 0 0,2 1 30,2 0 0,2 1 0,3-1 0,0-2 0,2 1 0,3-2-30,3-2 0,3-1 0,1-1 0,5 14 0,7-2 30,5-15 0,6 0 0,1-5 15,6 0 0,5-6-45,-3-6 0,3-3 0,-1-6 0,10-8 0,-1-7-63,1-1 1,1-5-28,0-2 0,-2-4 0,-3 0 0,-2-3-180,-3-2 0,-1-1-90,-6-2 0,-3-1-90,-4-2 1,-3-1-720,11-27-675,-22 11 0,-5-3 1844,-7-19 0,-4 20 0,-3 2 0,-13-13 0</inkml:trace>
  <inkml:trace contextRef="#ctx0" brushRef="#br0" timeOffset="2791">17214 9381 23903,'22'-40'1260,"-3"7"-1080,-5 12-91,-6 10 91,-4 17 0,-2 15-90,-10 19 0,-2 19-359,0-23 0,-1 1 269,-1 5 0,-2 0 45,-1 1 0,-1-2-45,0-1 0,-2-2 0,0-4 0,-1-3 90,-16 19-90,3-16 90,3-16-90,5-18 180,4-18-90,9-18-1,4-16-89,14-14-421,0 28 0,2-1 421,6-1 0,3 0 0,4-1 0,3 1 0,3 2 0,3 3 0,1 2 0,1 2 0,0 6 0,1 3 121,-1 4 0,1 4-121,29 2 90,-2 24 90,-8 26-90,-27-5 0,-5 6-424,-3 9 1,-5 8 423,-7-6 0,-4 6 0,-2 3 0,-1-3-814,-2 6 1,-3-2 0,-2 4 745,-1-1 1,-1 5-1,-3 0 1,-2-5 7,-5 1 0,-4-3 0,-1-2 0,-2 1 0,-1-1 0,-3-2 0,0-2 0,-3-2 0,0-2-205,-2-3 1,0-1 0,-2-2 204,1-3 0,0-2 0,-1-2-30,0-4 0,0-3 0,0-1 45,-14 10 0,-2-5 15,12-15 0,-1-1 0,2-4-107,-2-2 1,2-4 46,-6-4 0,3-7 0,2-26 0,13-17 0,13-12 0,12 24 0,4-2 0,10-13 0,5 0 0,-1 12 0,3 1 0,8-9 0,6 3 0,-2 17 0,3 5 0,4 3 0,3 5 0,4 2 0,5 6 0,6 10 0,6 6 0,-1 1-232,-9-2 1,0 3 0,3 1 231,-1 1 0,4 3 0,0 0 0,-2 1 0,7 3 0,-2 1 0,0 1 0,-13-7 0,1 0 0,0 1 0,0-1 47,1 0 1,0 0 0,1 0 0,-1-1-48,1-1 0,-1 0 0,0-1 0,0 0 0,15 3 0,0-1 0,-1-1 0,-3-2 0,0 0 0,0-2 0,-5-3 0,0-1 0,-2-1 148,-4-1 1,-2-2 0,-1-1-149,15-2 0,-3-2 0,-9-3 0,-3-3 0,-7-1 0,-2-2 195,16-14-195,-14-2 0,-15-4 1460,-7-1-1460,-10-1 0,-1-1 0,-2 4 2221,-1 2-2221,0 5 1147,-2 3-1147,0 4 75,0 3-3313,-6-4 359,-4 3 2879,-12-6 0,-14 5 0,-8-1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8:55:06.888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13725 5712 5734,'-9'-16'0,"24"-9"0,32 4 0,14 2-1290,-20 6 1,1 0 0,4-1 1289,4-1 0,6 0 0,1 0 0,-2 0-334,-3 3 0,0 0 0,0 1 0,0-1 334,3 0 0,1 0 0,1 1 0,-1-1 0,2 0 0,0 1 0,0-1 0,0 1 0,-3 2 0,-1-1 0,0 1 0,0 0 0,-2 0 0,0 0 0,-1 0 0,-1 1 0,8 0 0,-3 1 0,0 0 138,-5 0 0,0 0 1,-3 2-139,2 1 0,-5 2-28,21 2 1,-56 19 0,-20 9 0</inkml:trace>
  <inkml:trace contextRef="#ctx0" brushRef="#br0" timeOffset="592">13593 6001 5734,'-3'45'0,"0"0"0,0-1 0,0 17 0,0 3 0,1-4 0,2-13 0,0-2 0,0 1-586,0 8 0,0 2 0,0-6 586,4-4 0,0-5 0,-2 26 0,5-16 549,0-14-549,17-35 288,11-20-288,13-19 0,5-5 0,-8 9 0,2 1-498,-1 2 0,4-1 1,-1 3 497,-5 8 0,0 3 0,0 1 0,3 0 0,0 2 0,1 3 0,3 1 0,2 3 0,-1 3 0,1 1 0,0 3 0,-1 3 0,-1 3 0,-1 2 0,0 3 0,0 2 0,0 3 0,-3 2 0,-6 3 0,-2 2 0,-2 6 0,9 12 0,-2 8 0,-5 0 0,-11-9 0,-4 1 0,-2 3 0,1 12 0,-4 5 0,-6-3 0,-11-8 0,-6-3 0,-4 1 0,-2 1 0,-4 0 0,-4-1 0,-2-1 0,-4 0 0,-5-1 0,-3-4 0,-5 1 0,-3-1 0,-2-4 0,0-2 0,-3-4 0,-1-1 0,-3-2 0,-6 0 0,-2-1 0,-1-2 0,2-5 0,-3 0 0,3-4 0,2-7 0,-10-11 0,9-9-115,-2-12 115,24-13 0,23-7 0,20 0 0,23-9-1398,16 14 1398,-17 15 0,2 3 0,3 7 0,2 2 399,6 0 0,0 1-399,-7 5 0,1 2 0,5-1 0,0 2 0,-9 2 0,-2 2 0,1 2 0,-2 1 819,18 10-819,-10 0 0,-14 3 0,-2-7 0,-15 3 0,-9-10 0,-9 0 0</inkml:trace>
  <inkml:trace contextRef="#ctx0" brushRef="#br0" timeOffset="1333">16999 5040 5734,'32'-21'0,"17"0"0,-7 8 0,8 0 0,0 0-1181,-5 4 0,0 2 0,3-2 1181,1 0 0,5-2 0,0 1 0,-2 1 0,7 1 0,-1 1 0,0 1 0,0 2 0,1 0 0,-2 1 0,-3 0 0,-1 0 0,-2 4-19,-5 4 1,-1 3 0,-4 3 18,13 11 0,-8 13 0,-17 16 0,-8 14 0,-5 0 0,-6-7 0,-4 1 0,-4 3-216,-1-11 0,-1 3 0,-1 3 0,-3 0 0,-3 1 216,-3-1 0,-3 1 0,-3 1 0,0 1 0,0-2 0,1-2-212,1 1 1,1-3 0,0 0 0,-1 0 0,0 4 211,-1 1 0,-2 3 0,0 2 0,0 0 0,1-3 0,2-3 0,0 7 0,2-4 0,0-1 0,1 4 0,1-12 0,0 4 0,1 1 0,-1 0 0,1-2 0,2-3 0,-2 9 0,2-3 0,0-1 0,0 3 0,1-6 0,-2 3 0,2 0 0,0-2 0,1-5 0,1 5 0,2-4 0,1-3 0,0 13 0,2-3 0,-1-8 0,0-2 0,0-8 0,0-3 0,0 16 179,-8-22 1,-1-27 0,-7-15 0</inkml:trace>
  <inkml:trace contextRef="#ctx0" brushRef="#br0" timeOffset="1510">17132 6776 5734,'39'-47'0,"0"1"0,-1-1 0,1 0 0,0 1 0,0-1 0,0-4 0,-5 3 0,3 2 0,9 5-809,-1 13 0,8 2 1,5 2-1,2 2 1,0 2-1,-2 2 0,-6 2 809,12-2 0,-4 4 0,-1 2 0,1-1 0,2-2 0,0-1 0,0 1 0,0 0 0,-3 0 0,1 1 0,0 0 0,0-1 0</inkml:trace>
  <inkml:trace contextRef="#ctx0" brushRef="#br0" timeOffset="1814">20174 4120 2886,'53'-4'0,"0"0"0,-1 0 0,3 2 0,0 2 0,-1 2 0,-3 4 0,-2 3 0,2 6-191,-4 6 1,1 4-1,-1 6 1,-4 5 190,-8 2 0,-4 6 0,-1 4 0,-3 3 0,-1 3-304,-4-4 1,-2 2-1,-1 4 1,-1 1-1,-1 1 1,-2-1 0,-1-1 303,0 6 0,-1-1 0,-2 0 0,-1 0 0,-2 1 0,-1 0 0,-3 3 0,-1 3 0,-1 0 0,-2-1 0,-1-2 0,0-4 0,-2 8 0,-1-5 0,-1-1 0,0 0 0,1-2 0,0-1 0,-1 1 0,0 4 0,-1-5 0,0 5 0,-1 3 0,0-1 0,0-3 0,1-4 0,1 1 0,0-5 0,1 0 0,-2 4 0,0 4 0,-1 6 0,-1 1 0,-1-4 0,1-10 0,-2-5 0,-1-8 0,-2-1 0,-10 18 0,-3-2 0,-4-3 0,1 0 0</inkml:trace>
  <inkml:trace contextRef="#ctx0" brushRef="#br0" timeOffset="1974">19629 6621 2871,'-12'-53'0,"-1"0"0,1-1 0,4 2 0,1 0 0,7 0 0,8-1 0,6-1 0,5 2-557,4 0 1,6 2 0,9 1 556,1 10 0,9 0 0,4 1 0,2 2 0,-3 2-301,5-1 1,0 4-1,2 1 1,4 0 300,-9 5 0,5 0 0,2 1 0,0 0 0,-2 3 0,-2 2 0,9 0 0,-2 3 0,-2 2 0,2 1 0,0 1 0,1 2 0,0 0 0,-2 1 0,-4 1 0,0 1 0,0-1 0,0 1 0</inkml:trace>
  <inkml:trace contextRef="#ctx0" brushRef="#br0" timeOffset="2636">23697 3148 5734,'-19'-55'0,"1"0"0,0 0 0,-1 0 0,3 2 0,0 0 0,-2 1 0,-7 2 0,-5 7 0,-7 1 0,-2 1 0,-2 1 0,2 2-1416,-3-5 1,0 2 0,-1 1 0,-4-2 1415,4 7 0,-2-2 0,-3 0 0,-1 0 0,0 2 0,0 2-15,-6-2 0,0 2 1,0 2-1,-1 1 1,-2-1 14,4 3 0,-1 1 0,-1 0 0,-1 1 0,-1-1 0,-1 1 0,4 2 0,-1 0 0,-2 0 0,0 0 0,-1 1 0,0 0 0,-2 0 0,5 2 0,-2 0 0,0 1 0,-1-1 0,0 1 0,-1 1 0,-1-1 0,0 1 0,2 1 0,-1 1 0,0-1 0,-1 1 0,-1 1 0,0-1 0,0 1 0,0 0 0,-1 1 0,4 0 0,1 1 0,-1 1 0,0-1 0,-1 1 0,0 0 0,0 0 0,-1 1 0,0 0 0,-1 1 0,2 0 0,-1 1 0,0 0 0,-1 1 0,0-1 0,0 1 0,-1 1 0,0 0 0,0-1 0,0 2 0,-1-1 0,-1 1 0,0-1 0,-1 1 0,1 0 0,-1 1 0,-1-1 0,1 2 0,-1-1 0,0 1 0,0 1 0,-1 0 0,8 0 0,-1 1 0,0 1 0,0 0 0,0 0 0,-1 1 0,1-1 0,-1 1 0,0 1 0,-1-1 0,1 1 0,-1 0 0,1 0 0,-3 1 0,1-1 0,-1 1 0,0 0 0,-1 1 0,1-1 0,-1 1 0,1 1 0,-1-1 0,0 1 0,-1 0 0,1 1 0,-1 0 0,3 0 0,1 0 0,-1 0 0,1 0 0,0 1 0,-1 0 0,0 1 0,-1-1 0,0 2 0,-1-1 0,-1 1 0,-1 1 0,-1 0 0,-2 1 0,11-1 0,0 0 0,-1 1 0,-2-1 0,0 1 0,-1 1 0,0 0 0,-1 0 0,-1 0 0,0 1 0,0 0 0,-1 0 0,0 1 0,0-1 0,0 2 0,0-1 0,0 1 0,0 1 0,0-1 0,1 1 0,0 0 0,4 0 0,0 0 0,-1 1 0,1 0 0,-1 1 0,1 0 0,-1 0 0,0 0 0,0 1 0,0 0 0,0 1 0,0-1 0,0 1 0,0-1 0,1 1 0,-1 0 0,0 1 0,0-1 0,1 0 0,-1 0 0,1 0 0,0 0 0,0 0 0,-2 1 0,-1 0 0,1-1 0,-1 1 0,1-1 0,-1 1 0,1 0 0,-1 0 0,1 0 0,0 0 0,-1 0 0,1 0 0,1 1 0,-1 0 0,1 0 0,0 0 0,0 1 0,1-1 0,0 2 0,0-1 0,1 1 0,0 1 0,-1 0 0,-2 1 0,1 1 0,0 0 0,0 0 0,0 1 0,0-1 0,0 2 0,1-1 0,1 1 0,0-1 0,0 1 0,2 0 0,0 0 0,2 0 0,0 1 0,1-1 0,2 0 0,1 0 0,1 0 0,-9 6 0,3-1 0,1 0 0,3-1 0,0 1 0,2 0 0,1 0 0,0 1 0,0 1 0,0 1 0,0 1 0,-1 2 0,-1 1 0,3-1 0,0 1 0,-1 2 0,0 2 0,0 0 0,-1 2 0,1 0 0,0 0 0,0 1 0,1 0 0,0 0 0,2 0 0,0-1 0,2 0 0,1-1 0,2-2 0,-4 5 0,2-2 0,1-1 0,2 0 0,1 0 0,0 0 0,1 0 0,1 1 0,-1 0 0,1 1 0,-1 2 0,0 2 0,1-2 0,-1 3 0,-1 1 0,0 1 0,-1 0 0,1 2 0,1 0 0,0 0 0,2 0 0,1-1 0,2 0 0,3-1 0,2-1 0,2-2 0,-1 10 0,2-2 0,4-1 0,2-1 0,2 0 0,2 0 0,0 0 0,2 0 0,-1 2 0,0 6 0,1 0 0,1 1 0,2-1 0,1 1 0,2 0 0,1 0 0,3-1 0,2 0 0,2-1 0,2 0 0,1 0 0,2 0 0,2 0 0,1-1 0,1 0 0,2 0 0,2 0 0,1-1 0,2 0 0,2 0 0,1-1 0,1 0 0,2-1 0,2 0 0,1-1 0,2 0 0,1-1 0,2 0 0,1-1 0,2-1 0,1 0 0,-1-6 0,1 0 0,2-1 0,1-1 0,1 0 0,1 0 0,0-1 0,2-1 0,0 1 0,3 0 0,0 0 0,1-1 0,1 0 0,1-1 0,1 0 0,1-1 0,1-1 0,1 0 0,-1-3 0,1-1 0,1-1 0,1 0 0,1 0 0,0-2 0,1 1 0,1-1 0,0-1 0,1 1 0,-3-3 0,1 0 0,0 0 0,0-1 0,2 0 0,-1 0 0,2-1 0,0 0 0,0-1 0,1 0 0,0-1 0,0-1 0,-1-1 0,2 0 0,0 0 0,0-1 0,1 0 0,0-1 0,1 0 0,0-1 0,1 1 0,-1-1 0,1-1 0,-3 0 0,-1-1 0,0-1 0,1 1 0,-1-1 0,1-1 0,0 1 0,2-1 0,1 0 0,1 0 0,1-1 0,3 0 0,2 0 0,-13-4 0,1 0 0,2 0 0,0 0 0,2 0 0,1-1 0,1 1 0,0-1 0,2 0 0,0 0 0,0-1 0,1 1 0,1-1 0,0 0 0,0 0 0,0-1 0,1 1 0,-1-1 0,1-1 0,-1 1 0,0-1 0,-3-1 0,0 0 0,0 0 0,1-1 0,0 0 0,0 0 0,1-1 0,0 1 0,0-1 0,0 0 0,1-1 0,0 1 0,0-1 0,0 0 0,0 1 0,0-1 0,0 0 0,0-1 0,1 1 0,-1 0 0,0 0 0,0 0 0,0-1 0,0 1 0,-2 0 0,0 0 0,0-1 0,0 1 0,0 0 0,0 0 0,1-1 0,-1 1 0,1-1 0,-1 1 0,1-1 0,-1 0 0,1 1 0,0-2 0,-1 1 0,1 0 0,-1-1 0,1 0 0,-1 0 0,0 0 0,1-1 0,-1 0 0,0 0 0,0-1 0,0 0 0,2 0 0,0-1 0,1 1 0,-1-1 0,1 0 0,0-1 0,1 1 0,-1-1 0,0 0 0,0-1 0,0 1 0,0-1 0,-1 0 0,0-1 0,0 1 0,-1-1 0,0 0 0,-1 0 0,-1-1 0,0 1 0,-1-1 0,0-1 0,-2 1 0,0-1 0,9-1 0,-2 0 0,0 0 0,-1-1 0,-1 0 0,-1 0 0,-1-1 0,0 0 0,-1-1 0,0 1 0,0-1 0,-1-1 0,1 1 0,0-1 0,0-1 0,0 1 0,0-1 0,0 0 0,0 0 0,0-1 0,0 0 0,0 0 0,0 0 0,0-1 0,-1 0 0,1-1 0,-1 1 0,0-1 0,0-1 0,0 1 0,0-1 0,0-1 0,-1 1 0,1-1 0,2-1 0,0-1 0,0 1 0,0-1 0,0 0 0,0-1 0,-1 0 0,1 0 0,-1-1 0,0 0 0,0 0 0,-1-1 0,1-1 0,-1 0 0,0 0 0,-1-1 0,-1 0 0,0 0 0,0-1 0,0 0 0,-1-1 0,1 0 0,-1 0 0,-1-1 0,1 0 0,-1-1 0,0 0 0,0-1 0,-1 0 0,0 0 0,-1-1 0,0-1 0,3-1 0,-2-1 0,1 0 0,-1 0 0,1-1 0,-2 0 0,0-1 0,0-1 0,0 0 0,-1 0 0,0-1 0,-1-1 0,-1 0 0,1-1 0,-2 0 0,0 0 0,-1-1 0,0-1 0,-1 0 0,0-1 0,0 0 0,-1-1 0,-1 0 0,0 0 0,0-1 0,-1-1 0,0 0 0,-1 0 0,0 0 0,-1-1 0,2-3 0,0 0 0,-1-1 0,0 0 0,-1 0 0,0-1 0,-1-1 0,-1 0 0,0 0 0,0-1 0,-1 0 0,-1-1 0,-1 0 0,0 0 0,-1-1 0,-1 0 0,0-1 0,-1 0 0,-1-1 0,0 0 0,0 0 0,-2-1 0,0 0 0,0-1 0,-2 1 0,0-1 0,0 0 0,-1 0 0,-2 1 0,0-1 0,-1 1 0,0-1 0,-1 0 0,-1-1 0,0 1 0,-1-1 0,0 0 0,-1 0 0,-1 0 0,0 0 0,-1-1 0,-1 1 0,1-4 0,0-1 0,-1 1 0,-1-1 0,0 0 0,-1 0 0,-1 0 0,-1-1 0,-1 1 0,0 0 0,-2 0 0,-1 0 0,-1 0 0,-1-2 0,-1 0 0,-1 0 0,-1 0 0,-1-1 0,-1 1 0,-2 0 0,0 1 0,-2-1 0,0 1 0,-2 0 0,-1 0 0,-1-3 0,-2 0 0,-1 1 0,-2-1 0,0 1 0,-2 0 0,-1 1 0,-1 0 0,0 0 0,-2 0 0,0 0 0,-5 3 0,0 0 0,0 0 0,-1 0 0,1 0 0,0 0 0,0 0 0,0-1 0,-1 1 0,1 0 0,0 0 0</inkml:trace>
  <inkml:trace contextRef="#ctx0" brushRef="#br0" timeOffset="8151">13395 12988 5734,'-41'-5'0,"28"4"0,0-4 0,45 5 0,25 14 0,5-1-340,-21 0 1,-1 4 339,19 14 0,-30-12 0,-1 3 0,-3 3 0,-1 2 0,-2 3 0,-1 2 0,0 1 0,-2 1 0,-5 4 0,-2 1 0,-2 4 0,-4 2-261,-4-1 0,-4 1 261,-1 3 0,-3 2 0,-5 13 0,-2-1 0,4-18 0,0-1 0,-4 11 0,2-4 0,2 1 0,1-9 0,16-2 0,8-22 477,3 1-477,41-24 0,-19-5 211,-6 0 0,1-1-211,21-15 0,2-5 0,0 0 0,-2 0 0,-15 0 0,-1 4 0,-8 2 0,0 9 0,0-4 0,-8 13 0,7-2 0,-7 9 0</inkml:trace>
  <inkml:trace contextRef="#ctx0" brushRef="#br0" timeOffset="8900">5457 13205 5734,'-9'23'0,"9"19"0,7 1 0,2 6-1745,3 13 0,2 6 1745,1-11 0,2 4 0,-1 1-415,-5-11 1,-1 1-1,1 1 1,1 0 414,3 6 0,1 0 0,1 1 0,-1 0 0,-1-2 0,0 1 0,-1 0 0,1-1 0,1 1 0,1-1 0,0 0 0,-1-1-89,-1-5 1,0-1-1,-1 0 1,1-2 88,4 13 0,0 0 0,0-1-58,-5-12 0,1 0 0,-1 0 0,0-4 58,8 19 0,0-3 8,-8-17 1,0 1-1,-2-6-8,12 17 1682,0-15-1682,-5-19 0,19-17 0,-3-17 0</inkml:trace>
  <inkml:trace contextRef="#ctx0" brushRef="#br0" timeOffset="9307">22953 11603 5734,'30'-31'0,"0"1"0,18 1 0,5 4 0,4 0 0,2 3-1794,-12 9 0,2 1 0,-2 2 1794,8-1 0,-1 2 0,4 0 0,0 2-176,-4-1 0,0 1 176,0 1 0,-1 1 0,-7 2 0,-1 1 0,0-1 0,0 1 0</inkml:trace>
  <inkml:trace contextRef="#ctx0" brushRef="#br0" timeOffset="9584">23151 11365 4919,'-46'23'0,"0"0"0,4 0 0,1 6 0,11 3 0,2 5 0,6 2-725,3 8 0,6 3 725,2-5 0,2 2 0,9-2 0,22 13 0,11-4-556,3 0 0,5-3 556,-4-16 0,5-1 0,3 0 0,0-1 0,5 1 0,0-2 0,-2-1 0,-1-1 0,-1-2 0,2 1 0,-3-2 0,3 1 0,-2 0 0,-5-3 0,4 4 0,-5 0 0,-5 0 0,-4 3 0,2 20 480,-33 14-480,-14-37 0,-5 0 0,-5 7 0,-4 0-234,-11-5 1,-3 1 233,8 4 0,-1-1 0,-9-5 0,-1-2 0,11 3 0,0-1 0,1-6 0,0-1 0,5 0 0,-1 0 0</inkml:trace>
  <inkml:trace contextRef="#ctx0" brushRef="#br0" timeOffset="9817">24276 11768 5734,'45'-38'0,"1"0"0,0-1 0,7 2 0,1 1 0,-4 7-793,-5 10 1,0 5 792,11-1 0,0 6 0,-14 8 0,-2 6 0,-1 3 0,-2 5 0,0 3 0,-1 9 0,-2 17 0,-1 10 0,-4-1 0,-2 0 0,-3 1-370,1 5 1,0 5-1,-7-4 370,-11-3 0,-5-2 0,3 2 0,-2-1 0,-3 1 0,0-1-43,0-2 1,0 0 42,-3-3 0,-2-1 0,1-3 0,-1-1 0,-3-1 0,0 1 0</inkml:trace>
  <inkml:trace contextRef="#ctx0" brushRef="#br0" timeOffset="9963">24623 12657 5734,'-9'-41'0,"-1"-1"0,8 3 0,4 0 0,7-2 0,8 1-993,13 2 0,10 1 1,-1 1 992,6-7 0,5 0 0,3 6 0,5 0 0,-2 2 0,-13 10 0,-1 1 0,0 1 0,4-1 0,1 0 0,0-1 0,-3 1 0,0 0 0,0 0 0</inkml:trace>
  <inkml:trace contextRef="#ctx0" brushRef="#br0" timeOffset="10223">26012 10983 5734,'28'-24'0,"1"1"0,-2 1 0,5 2 0,24 2 0,5 5-867,-14 7 0,0 5 867,15 5 0,-3 8 0,-16 10 0,-5 8 0,-3 9 0,-4 5 0,-3 4 0,-4 8 0,-10-10 0,-1 6 0,-2 2 0,-2-4-588,-1 5 0,-2-2 1,-1 2 587,-1 1 0,1 3 0,-2 0 0,-1-3 0,0 1 0,-3-2 0,0-2 0,0 0 0,-2-1 0,0 0 0,0-2 0,1 0 0,-2-1-68,-1-2 0,0-1 0,-2 0 68,-4 17 0,-2-1 0,2-2 0,-3-2 0,-5-7 0,-3-3 0,1-2 0,0 0 0</inkml:trace>
  <inkml:trace contextRef="#ctx0" brushRef="#br0" timeOffset="10391">25896 12316 5734,'-1'-65'0,"0"0"0,7 2 0,5 2 0,6 3 0,8 2-2681,9 5 1,6 4 2680,3 3 0,5 5 0,-11 13 0,2 3 0,1 1 78,1 2 0,0 3 1,2 1-79,3 1 0,1 1 0,0 2 0,0 0 0,0 3 0,0 0 0,0 1 0,1 2 0,-1-1 0,0 0 0,-1 0 0,0 0 0,17-1 0,-1 0 0,0 1 0,-1-1 0</inkml:trace>
  <inkml:trace contextRef="#ctx0" brushRef="#br0" timeOffset="10784">27021 9980 3555,'-61'-25'0,"0"1"0,0-1 0,0 0 0,0 0 0,0 0 0,0 1 0,1 2 0,2 1 0,1 2 0,-1 1 0,-4 2 0,-7 3-324,13 4 1,-6 1 0,-3 1 0,-3 1 0,-2 1-1,0 1 1,-1 1 0,1 2 0,2 0 0,3 2 0,3 0 323,-4 2 0,2 2 0,4 2 0,0 0 0,0 2 0,0 1 0,-3 1 0,-2 0 0,6 0 0,-3 1 0,-2 0 0,-1 2 0,0 0 0,-1 1 0,1 0 0,0 1 0,2 0 0,1 2 0,3-1 0,-1 2 0,1 2 0,2-1 0,2 2 0,0 0 0,0 1 0,0 0 0,0 1 0,-1 0 0,-2 1 0,0 0 0,0 1 0,0 1 0,0 0 0,0 0 0,0 1 0,1 0 0,0 1 0,2 0 0,-1 0 0,1 1 0,1 0 0,-1 0 0,1 1 0,0 1 0,0-1 0,1 1 0,-1 1 0,1-1 0,0 2 0,0-1 0,0 1 0,1 0 0,1 1 0,0 0 0,0 1 0,-3 2 0,1 1 0,1-1 0,0 1 0,0 2 0,1 0 0,1 3 0,-1 2 0,6-3 0,0 3 0,-1 2 0,1 1 0,0 1 0,1 1 0,1 0 0,2-2 0,2 0 0,2-2 0,-3 6 0,2-1 0,3-2 0,1 0 0,2 2 0,1 0 0,0 3 0,2 0 0,-3 1 0,1 2 0,1 2 0,3-1 0,6 0 0,6-1 0,9-1 0,10 2 0,8 0 0,8-1 0,4 0 0,3-2 0,2-2 0,-1-3 0,1-1 0,2-3 0,3-2 0,2-2 0,3 1 0,3-1 0,1-1 0,3 0 0,3 1 0,2-1 0,2-1 0,2-2 0,-1-4 0,1-3 0,5-2 0,1-5 0,0-3 0,2-2 0,1-2 0,1 0 0,0-1 0,-3 0 0,1-1 0,0-2 0,1 0 0,1-1 0,0 0 0,1-2 0,1-1 0,-5-1 0,1-1 0,1-1 0,0 0 0,1-2 0,0 0 0,0 0 0,0-1 0,0-1 0,-5 0 0,1 0 0,-1-1 0,1 0 0,-1-1 0,1 0 0,0-1 0,0 0 0,0-1 0,0-1 0,1 0 0,0-1 0,0-1 0,0 0 0,1-1 0,-1 0 0,0-1 0,0-1 0,0 0 0,0 0 0,-1-1 0,-1 1 0,-1 0 0,1-1 0,-1-1 0,1-1 0,0-1 0,1-1 0,1-3 0,0-1 0,-4-1 0,0-2 0,2-2 0,1-1 0,1-1 0,-1-2 0,1 0 0,-1-1 0,-1 0 0,-1 0 0,-1-1 0,-2 1 0,-2 1 0,4-3 0,-3 0 0,-1 1 0,-2-1 0,0 0 0,-2-1 0,1-1 0,0-1 0,1-1 0,1-2 0,-3 1 0,3-1 0,0-1 0,1 0 0,0-2 0,0 0 0,-1-2 0,-1 0 0,-3-2 0,-1-1 0,-4 0 0,-2-3 0,1-5 0,-3-3 0,-2-1 0,-3-1 0,-1-2 0,-3-1 0,-2 0 0,-1-1 0,-3 0 0,-1 0 0,-3 1 0,-3-1 0,-2 0 0,-2-1 0,-1-1 0,-2 1 0,-1-1 0,-1 0 0,-1 1 0,1-1 0,0-4 0,0-2 0,0 0 0,-1 1 0,-2-1 0,-3 1 0,-2 1 0,-4 2 0,-5 0 0,-4-3 0,-4 0 0,-4 1 0,-3 1 0,-3 1 0,-3 4 0,-2 3 0,-3 4 0,-2 4 0,-3 3 0,-4 5 0,-1 1 0,-2 3 0,-2 0 0,-1 2 0,-3-1 0,-2 1 0,-2 3 0,-1 1 0,-2 1 0,-1 1 0,0 1 0,1 3 0,0 1 0,-2 1 0,-1 1 0,-1 1 0,-1 1 0,0 1 0,0 1 0,4 2 0,0 1 0,0 1 0,0 1 0,-1 1 0,-2 1 0,-1 1 0,-3 1 0,-3 1 0,14 3 0,-2 1 0,-2 0 0,-2 1 0,-2 1 0,0 1 0,-2 0 0,0 0 0,0 1 0,1 1 0,-1 0 0,1 0 0,2 0 0,1 0 0,1 0 0,-5 1 0,1 0 0,2 1 0,0 0 0,1 0 0,1 1 0,-1 0 0,0 1 0,-1-1 0,-1 2 0,-2-1 0,-1 1 0,2 1 0,1 0 0,-1 0 0,1 1 0,0-1 0,-1 0 0,1 0 0,-1 0 0,1 0 0,-1 1 0,1-1 0,0 0 0,-1 0 0,1 0 0,-1 1 0,1-1 0</inkml:trace>
  <inkml:trace contextRef="#ctx0" brushRef="#br0" timeOffset="11503">6565 11479 4948,'-54'-12'0,"0"0"0,1 0 0,-1-1 0,0 3 0,1-1 0,-1 3 0,0 2 0,-1 3 0,-1 2 0,0 3 0,1 3-1141,-2 3 1,1 3 0,0 3 0,1 4 1140,6 1 0,1 3 0,0 3 0,1 2 0,0 3-78,-4 5 1,1 4-1,0 2 1,1 4 0,1 1 77,10-6 0,0 1 0,1 1 0,0 3 0,1 1 0,0 1 0,0 1 0,3 1 0,-1 1 0,1 1 0,0 2 0,1 0 0,1 2 0,0 1 0,1 0 0,2-1 0,0 1 0,1 0 0,1 2 0,0 1 0,1 0 0,0 1 0,0 1 0,2 0 0,1-2 0,0 1 0,0 1 0,2 1 0,-1 0 0,1 1 0,1 0 0,1 0 0,0 1 0,1 0 0,2-4 0,1 0 0,0 1 0,1 0 0,0 0 0,1 1 0,1-1 0,0 1 0,0 0 0,1 0 0,0 0 0,1 1 0,0 0 0,0 0 0,1 0 0,1 0 0,0 0 0,0 1 0,2-1 0,0 1 0,1-1 0,1 0 0,1-1 0,0 1 0,2-1 0,0 0 0,1 1 0,0-1 0,2 0 0,-1 0 0,2 0 0,-1 0 0,1-1 0,1 5 0,1-1 0,-1 1 0,2-1 0,0 0 0,1 0 0,0-1 0,2 0 0,0 0 0,2-1 0,0-3 0,1 0 0,0 0 0,2-1 0,0 0 0,2-1 0,-1 0 0,2 0 0,0-1 0,1-1 0,2 4 0,0 0 0,1 0 0,1-2 0,1 1 0,0-2 0,2 0 0,0-1 0,2-1 0,2 3 0,2 0 0,0-1 0,1-2 0,2 0 0,1-1 0,1-2 0,2-1 0,0-4 0,1 0 0,2-1 0,0-1 0,2-2 0,1-2 0,1-1 0,1-2 0,0-2 0,0-1 0,2-2 0,0-1 0,2-2 0,0-2 0,1-2 0,1-2 0,1-2 0,1-2 0,1-2 0,1-1 0,1-3 0,0-1 0,1-2 0,-1-2 0,3-2 0,0-2 0,1-1 0,0-3 0,1-2 0,-1-1 0,1-2 0,-1-1 0,3-3 0,-1-1 0,1-2 0,-1-2 0,1-2 0,-1-1 0,0-2 0,0-2 0,-5 1 0,-1-2 0,1-1 0,0-2 0,-1 0 0,0-3 0,0 0 0,-1-1 0,-1-1 0,0-2 0,0-1 0,0-1 0,-1-1 0,0-2 0,-1 0 0,-1-2 0,0 0 0,-1-1 0,-4 2 0,-1-1 0,0 0 0,0-2 0,-1 0 0,-1-1 0,0-1 0,-1 0 0,-1-1 0,-1 0 0,0-1 0,-2-1 0,0-1 0,0 0 0,-2-1 0,0-1 0,0 0 0,-2 0 0,0-1 0,-2-1 0,1-1 0,-2 0 0,0-1 0,-1-1 0,0 0 0,-2 0 0,0-1 0,-2-1 0,0 0 0,-2 0 0,-1 0 0,0-2 0,-2 1 0,-1-1 0,-1 0 0,-1-1 0,0 0 0,-2-1 0,-1 0 0,0 0 0,-1-2 0,-1 0 0,-2-1 0,0 0 0,-1-1 0,-1 0 0,-1 0 0,-1 0 0,-1 0 0,-1-1 0,-2-1 0,0 0 0,-2 0 0,-1-1 0,-1 0 0,-1 0 0,0 0 0,-2 0 0,0 0 0,-1 0 0,0 6 0,-1 0 0,0 0 0,0 0 0,-2 0 0,0 0 0,-1 0 0,-1-1 0,-2-1 0,-1-1 0,-1 0 0,-2 3 0,0-1 0,-2-2 0,-2-1 0,-1 0 0,0-1 0,-1 0 0,-1 0 0,-1 1 0,1 1 0,-1 0 0,1 2 0,0 2 0,0 2 0,-3-8 0,1 2 0,-1 2 0,1 1 0,-1 1 0,-1 1 0,0 0 0,-2 0 0,0-1 0,-2-1 0,1 5 0,-1-3 0,-1-1 0,0 0 0,-2 0 0,0 0 0,0 1 0,-1 2 0,0 2 0,0 3 0,0 3 0,1 4 0,-14-14 0,0 6 0,0 5 0,-1 3 0,-1 4 0,-2 2 0,2 4 0,-2 3 0,0 2 0,-2 3 0,1 4 0,-1 4 0,-6 3 0,0 4 0,-1 4 0,0 6 0,1 3 0,-3 6 0,1 4 0,0 6 0,0 3 0,3 4 0,9 0 0,0 4 0,2 2 0,1 3 0,1 2 0,1 2 0,1 3 0,2 3 0,1 2 0,1 1 0,1 2 0,0-1 0,2 5 0,-1 0 0,1 0 0,0 0 0,0 1 0,0-1 0</inkml:trace>
  <inkml:trace contextRef="#ctx0" brushRef="#br0" timeOffset="12286">9062 11964 5734,'-17'-11'0,"16"20"0,17 37 0,19 6-1697,-12-19 1,4-1 1696,-1-9 0,5-4 138,15-5 1,3-7-139,-8-6 0,1-6 0,11-10 0,-1-7 0,-10-6 0,-4-7-130,-3-9 0,-2-4 130,5-3 0,-2-2-328,-14 14 0,0-2 0,0-4 328,3-6 0,1-5 0,1-2 0,-2 2-209,-4 7 1,-1 2 0,0 0-1,2-4 209,1-3 0,2-4 0,2 0 0,-1-1 0,-1 2 0,-2 6 0,-1 2 0,-1 0 0,3-1 0,2-4 0,2 1 0,2-3 0,2-3 0,1-1 0,1 1 0,-1 1 0,-1 4-27,0 0 0,-1 2 0,0 2 0,0 0 0,2 0 0,2-2 0,-2 5 0,1-2 0,2-1 0,1 0 0,1 0 0,-1 2 0,-1 2 0,0 3 0,9-4 0,0 0 0,1 0 0,-1 0 0,0 0 0</inkml:trace>
  <inkml:trace contextRef="#ctx0" brushRef="#br0" timeOffset="12949">28658 9556 5734,'-37'45'0,"0"-1"0,12-8 0,4 2 0,2 14 0,7 2-599,13-12 0,7-1 599,9-1 0,7-2 0,6-2 0,6-4-517,7-6 0,6-5 517,13-5 0,6-7-391,-19-7 0,1-4 0,2-3 391,7-3 0,2-4 0,1-3-443,-13-1 1,1-2 0,0-3 0,-1-1 442,2-3 0,-1-2 0,-1-1 0,1-2-140,4-4 0,-1-2 0,1-1 0,-1-1 140,-10 5 0,0 0 0,0-1 0,0-1 0,-1 0 0,1-1 0,-1 0 0,0 0 0,-1-1 0,1-1 0,1 0 0,0-2 0,0 1 0,0-1 0,-2 1 0,6-7 0,0 0 0,-2 0 0,0 1 0,-3 4 0,-1 1 0,0 0 0,0 1 0,1-2 0,0 0 0,-1 2 0,-4 3 0,7-6 0,-4 3 0,2-1 0,-1-1 0</inkml:trace>
  <inkml:trace contextRef="#ctx0" brushRef="#br0" timeOffset="14726">14106 12822 5734,'-10'-13'0,"18"-9"0,25-20 0,-6 13 0,5-3-1180,8-1 1,2-2 1179,-9 5 0,0-2 0,1 2 0,1 1 0,2 1 0,-1 0 0,0-3 0,0 0 0,0 1 0,18-10 0,-1 2 0,-11 4 0,0 0-21,7-2 0,-2 2 21,-18 13 0,-3 2 0,3-4 0,-3 2 542,-2 5-542,-15 1 0,-1 14 0,-8 2 0,0 9 0</inkml:trace>
  <inkml:trace contextRef="#ctx0" brushRef="#br0" timeOffset="15266">15081 11634 5734,'0'-26'0,"8"0"0,1-10 0,15 4 0,1-3 0,9 15 0,2 4 0,6-2 0,-6 5 0,-2 7 0,-1 20 0,-7 3 0,-2 19 0,-7 10 0,-1 2-228,-7 18 228,-1-12 0,-8 2 0,0-10 0,0-14 0,0-2 0,7-23 0,9-4 0,3-18 0,34-15 228,-22 11-228,4 5 0,0 4 0,-5 10 0,8 15 0,-21 11 0,-8 11 0,-2 9 0,-14 5 0,-2 2 0,0 3 0,-6-4 0,13 0 0,-5-5 0,7-1 0</inkml:trace>
  <inkml:trace contextRef="#ctx0" brushRef="#br0" timeOffset="15473">16355 11902 5734,'25'15'0,"-1"6"0,-7 5 0,-8 33 0,-2-7 0,-7-14 0,0-1 0</inkml:trace>
  <inkml:trace contextRef="#ctx0" brushRef="#br0" timeOffset="15849">16735 11510 5734,'16'4'0,"1"7"0,0 5 0,6 4 0,3 6 0,22-9 0,-11-2 0,10-11 0,-6-31 0,-14-3 0,-3-26 0,-9 4 0,-13 0 0,5-13 0,-7 14 0,0 5 0,0 54 0,8 18 0,1 30 0,6-10 0,1 1-410,-6-10 1,0 2 409,10 18 0,-1 1 0,-10-14 0,0 0 0,3 2 0,0 1 0,-4 0 0,1-1 0</inkml:trace>
  <inkml:trace contextRef="#ctx0" brushRef="#br0" timeOffset="16208">18091 11799 5734,'39'-20'0,"1"0"0,-8 5 0,0 1 0,9-5 0,-1-1-327,-7 7 1,-2 0 326,28-14 0,-7-3 0,3 13 213,-20-7-213,5 13 0,-14-4 0,-2 9 0,-8 1 0</inkml:trace>
  <inkml:trace contextRef="#ctx0" brushRef="#br0" timeOffset="16721">19381 11096 5734,'-41'35'0,"1"-1"0,11-9 0,3 3 0,-7 27 0,11 1 0,20 1-302,7-15 1,8-2 301,29 2 0,-14-21 0,1-1 0,1 0 0,-1 1 0,-3 2 0,0 0 0,2-2 0,-1 1 0,-4 11 0,-4 3 0,9 15 0,-17-13 0,-8 4 0,-15 5 0,-7 1 0,5-6 0,-1 1 0,-9 12 0,0 0 0</inkml:trace>
  <inkml:trace contextRef="#ctx0" brushRef="#br0" timeOffset="17215">17826 13597 5734,'52'26'0,"3"0"0,-28 14 0,12 7-973,-21 15 973,-9-25 0,-1 3 0,-4 3 0,-3 3 0,1 0-536,2 8 1,0 2 535,-4-7 0,1 3 0,-1-4 0,4 1 0,0-4 0,-1 2 0,1-2 0,0-7 0,1-2 0,3-3 0,1 0 0,-2 1 0,2-2 0,15 8 469,-5-6-469,19-24 0,-10-15 0,12-10 0,-7-7 443,0-13-443,-7 3 0,-9-9 0,-10 9 1132,-7-3-1132,-15 8 0,-3 7 0,-15 9 0,-8 16 0,-8 11 0,-3 15 0,24-13 0,-1 1 0</inkml:trace>
  <inkml:trace contextRef="#ctx0" brushRef="#br0" timeOffset="17453">18951 15416 5734,'7'60'0,"2"-1"0,15-27 0,2-1 0,7-1 0,0-4 0</inkml:trace>
  <inkml:trace contextRef="#ctx0" brushRef="#br0" timeOffset="17770">20290 15623 5734,'31'-18'0,"1"-1"0,23-12 0,-12 20 0,2 2 0,-7 1 0,-1 1 0</inkml:trace>
  <inkml:trace contextRef="#ctx0" brushRef="#br0" timeOffset="18044">21646 15509 5734,'24'-5'0,"-6"0"0,14 1 0,-7 2 0,1-2 0,5 13 0,-12 2 0,5 15 0,-8 0 0,-7 10 0,-1 5 0,-8 2 0,-15 21 0,4-18 0,-4-16 0,-1 0 0,-3 6 0,-4 0 0,6-5 0,0 0 0</inkml:trace>
  <inkml:trace contextRef="#ctx0" brushRef="#br0" timeOffset="18218">21464 15820 5734,'-9'-31'0,"2"0"0,14 0 0,2 4 0,30-3 0,-4 18 0,3 2 0,2 1 0,1 2-139,15 1 1,0 3 0,-13 3 0,-1 0 0,3 0 0,0 0 0</inkml:trace>
  <inkml:trace contextRef="#ctx0" brushRef="#br0" timeOffset="19252">24077 15437 5734,'-16'-41'0,"6"4"0,-4 6 0,12 6 0,17 13 0,12 17 0,37 12 0,-12 8 0,1 4-486,-7-9 1,0 1 485,11 11 0,-2 1 0,-21-10 0,-2 1-223,6 10 1,-4 2 222,-3 20 0,-12-23 0,-8 0 0,-43 17 0,-4-17 0,-21-3 0,7-19 0,0-11 0,8-6 924,9-14-924,9-20 0,22-9 0,-2 16 0,3-1 0,15-28 0,-4 0 206,-1 0-206,-2 5 0,-14 10 0,-10 2 0,-8 13 0,-8 1 0,-1 5 0,-6 15 0,-2 2 0,-8 18 0,1 7 0,-1 15 0,8 6 0,1 4 0</inkml:trace>
  <inkml:trace contextRef="#ctx0" brushRef="#br0" timeOffset="19756">26078 15137 5734,'9'35'0,"-16"-6"0,-12 6 0,-21-10 0,-2-9 0,-8-1 0,-7-9 0,6-1 0,-6-10 0,15-1 0,1-9 0,15-1 0,10-9 0,9-1 0,14-5 0,17 9 0,3-2 0,21 17 0,-6 7 0,8 16-349,0 20 349,-25-14 0,-1 3 0,1 2 0,0 8 0,-4 4 0,2 10 0,-1 1 0,-2-6 0,6 9 0,0 0-323,-7-8 0,2 6 1,-1-1-1,-3-8 0,-3-1 1,-3-5-1,1 0 0,0 1 1</inkml:trace>
  <inkml:trace contextRef="#ctx0" brushRef="#br0" timeOffset="20002">27682 15396 5734,'0'39'0,"0"-5"0,-3 0 0,-1 1 0,2 7 0,-6 16 0,8-26 0,-7 22 0,-2-18 0,0 13 0,1-18 0</inkml:trace>
  <inkml:trace contextRef="#ctx0" brushRef="#br0" timeOffset="20336">28608 14796 5734,'-16'61'0,"4"-25"0,0 1 0,2 3 0,1 3-977,-4 22 0,2 0 977,9-18 0,3-1 0,1 15 0,5-4 114,4-23 1,3-4-115,5-1 0,3-2 402,20 5-402,22-26 0,-25-28 0,-14-1 0,-4-6-185,-13-3 0,-7-3 185,-3-6 0,-3-1 0,-2-2 0,-5-1 0,-5 5 0,-5-3 0,-1 1 0,-7-14 0,-3 2 0,-4 2 0,-1 4 0,9 15 0,1 8 0,-5 10 0,9 10 0</inkml:trace>
  <inkml:trace contextRef="#ctx0" brushRef="#br0" timeOffset="20892">30262 14497 5734,'9'-27'0,"-2"29"0,-7 12 0,-3 24 0,-1 7 0,3-11 0,0 2-430,-6 16 1,-1 2 429,7-12 0,1-2 0,-4 0 0,0-2 9,4-1 1,0-1-10,0 26 0,8-6 0,-7-9 0,14-1 0,-13-9 0,13-2 0,-6-4 0</inkml:trace>
  <inkml:trace contextRef="#ctx0" brushRef="#br0" timeOffset="21120">30692 14300 5734,'16'-32'0,"1"16"0,-8 26 0,6 22 0,-14 29 0,3-27 0,0 1-408,-4 8 0,0 2 408,0-1 0,0 0 0,0 0 0,0 0 0,0 0 0,0 0 0,0-3 0,0 0 0,0 3 0,0 0 0,0-5 0,0 1 0,0 3 0,0 0 0,0-6 0,0-1 0,0 3 0,0-1 0</inkml:trace>
  <inkml:trace contextRef="#ctx0" brushRef="#br0" timeOffset="21718">31601 12285 5734,'4'-35'0,"0"1"0,5-22 0,0 34 0,6 41 0,-6 45 0,-4-13 0,-1 7-755,-1-12 1,0 3-1,-2 0 755,0 4 0,-1 1 0,-1 1 0,1 3 0,0 1 0,0 0 0,0-2 0,0 0 0,0 0 0,0-1 0,0-1 0,0-1 0,0-3 0,0-2 0,0 2-234,0 8 0,0 1 0,0-3 234,0 1 0,0-2 0,0 8 0,0-5 0,0 2 0</inkml:trace>
  <inkml:trace contextRef="#ctx0" brushRef="#br0" timeOffset="22253">32064 12202 5734,'17'-7'0,"-1"22"0,1 28 0,-12-10 0,-1 6-956,1 8 0,1 7 0,-2-2 956,-3 9 0,0 2 0,1-6 0,1 4 0,-1-5 0,-2 2 0,0-2-48,0 8 1,0-2 47,0-18 0,0-3 0,-1 6 0,2-5 0,6-1 648,-5-10-648,5-10 0,1-29 0,8-52 0,-7 26 0,1-2 378,5-19 1,1 0-379,-3 14 0,0 3 0,-1-1 0,1 1 372,7 0 1,-1 4-373,1-1 0,11 7 0,-7 43 0,-5 16 0,3 4 0,2 5 0,-10-4 0,1 1 26,9 11 0,0 1-26,-11-9 0,-1 1 0,8 10 0,-1-1 0,-9-12 0,0-1 0,7 6 0,-2-2 91,-6 0-91,-2-10 0,-7-10 0,0-2 0,7-7 0,17-2 0,19-5 0,-8-7 0,3-1-870,3 1 0,3-2 870,8-4 0,2-3 0,3-1 0,2-3-865,-16 3 0,2-2 1,-1-1 864,3-1 0,0-2 0,1 0 0,-1 1 0,0 0 0,0-1-92,1-2 1,0 0 0,-4-1 0,2-5-1,-4-1 1,-3-1 0,-1 0 0</inkml:trace>
  <inkml:trace contextRef="#ctx0" brushRef="#br0" timeOffset="22694">31105 9618 5734,'0'60'0,"0"-1"0,0 1 0,0-1 0,1 0 0,1-1 0,0 0 0,0-1 0,3 10 0,1-2 0,0-1-1251,-1 1 0,1 0 1,1-2 1250,3-1 0,1-2 0,0 0 0,-3-4 0,1-1 0,-1-2 12,1-8 0,-1-2 1,1 0-13,3 17 0,0-3 0,-4-14 0,0-2 0,1-3 0,-1 0 0</inkml:trace>
  <inkml:trace contextRef="#ctx0" brushRef="#br0" timeOffset="23119">31634 9742 5734,'61'-9'0,"0"0"0,2-4 0,2-2 0,-9 5 0,2-2 0,-3 1-670,13-4 1,-7 0 669,-22 7 0,-5 1 0,9-3 426,-27 13-426,-40 18 220,-5 8-220,-19 16 0,22-9 0,10 10 0,23 1 0,19 10-1175,0-26 0,5 0 1175,5 2 0,3 1 0,2 4 0,3 1-261,0 0 0,3 2 0,-4-1 261,-3 6 0,-1 1 0,-2-7 0,2 3 0,-7-2 0,-8 1 0,-6-1-142,-3-3 1,-4 2 141,-4-2 0,-6 1 0,-10-3 0,-6 0 0,-4 1 0,-5-2-88,-10 4 1,-5-1 0,-2-1 0,-3 0 0,-5 1 0,-1 1 0</inkml:trace>
  <inkml:trace contextRef="#ctx0" brushRef="#br0" timeOffset="24811">31585 9153 5734,'-17'-40'0,"1"-16"0,11 21 0,0-4-1077,-3-12 1,2-4 1076,5-4 0,0-3-574,-3 10 1,-2-3 0,1-1 573,2-5 0,0-1 0,0-2 0,0 11 0,0 1 0,-2-4 0,-1-6 0,0 10 0,-1-5 0,-1-3 0,-2-3 0,1-1 0,-1 2 0,1 2 0,0 5-315,-1-9 1,1 5-1,-1 2 1,0-2 0,-2-4 314,1 8 0,-1-4 0,-1-3 0,-1-1 0,0 1 0,1 2 0,-1 4 0,2 5-73,-3-9 1,0 5 0,0 4 0,-1 0 72,-5-13 0,-2 2 0,3 1 0,5 6 0,2 2 0,-1 2 0,0 6 0,0 2 0,1 2 0,0-12 0,1 3 0,3 7 0,1 3 930,4 6 0,1 1-930,3-18 1783,0 9-1783,0 11 1375,0 6-1375,0 4 611,0 1-611,0-10 105,-7 2-105,-3-7 0,1 4 0,-6-5 0,6-1 0,-12-8 0,-4-2 0,-6-11-255,3 8 0,1 2 255,1 1 0,-5-3-96,5 7 96,-7 2 0,7 1 0,-5 7 0,13-2 0,-6 4 0,0 0 505,-2 0-505,1 0 101,-7 0-101,-1-9 0,-2 11 0,2-10 0,2 17 0,13-8 0,-13 4 0,5-1 0,-7 2 0,0 0 0,-8 3 0,6-3 0,-12 4 0,-3-9 0,6 7 0,12 6 0,1 0 0,-5-5 0,-12 1 0,7-3 0,7 16 0,0-10 0,18 12 0,1 0 0,13-3 0,-12 8 0,4-4 0,1 1 0,-5 3 0,4-9 0,-6 5 0,7-6 0,-6 6 0,6 0 0,-8 0 0,8 0 0,-6-1 0,6-3 0,-7 8 0,-1-9 0,1 0 0,-1-1 0,-7-4 0,-2 0 0,-7 3 0,-7-7 0,-2 3 0,0 3 0,-3 0 0,9 0 0,-1 0-431,-15-1 0,-1 2 431,4-1 0,1 0 0,2 3 0,-2 0 0,-12-1 0,-1 1-653,2-3 1,0 1 652,14 5 0,-2 2 0,0-1 0,0-2 0,0 0 0,-1 0 0,-1 4 0,-1 0 0,0 1 0,1-2 0,-1 0 0,0 0 0,1 1 0,-1 1 0,1 0 0,-1-1 0,1 0 0,-1 1 0,-2 1 0,-1 1 0,2-1 0,3-2 0,0 1 0,0 0 0,-3 2 0,-1 2 0,1-2 0,3 0 0,1-1 0,0 1 0,0 0 0,0 1 0,0 1 0,-20-1 0,2 0-431,2 0 0,3 0 431,5 0 0,1 0-137,5-1 1,-1 2 136,-10 0 0,0 2 0,19 0 0,0 0 80,-15 4 0,2 1-80,15-3 0,2 1 0,-4 4 0,0 0 0,-4-2 0,-1 0 0,-3 4 0,-1 1 98,-3 1 1,-2-1-99,-6 0 0,-1 0-162,16-3 1,-1 1 0,0-2 161,-2-1 0,-2-1 0,0 0 0,-2 1 0,-1 1 0,-4-1 0,-1-1 0,-4-1 0,-1 0 0,4 0 0,-3 2 0,3-1 0,-3 0-292,5-1 1,-4-1-1,0 0 1,5 0 291,2 0 0,4 0 0,1 0 0,5 0 0,0 0 0,1 0-117,-22 0 1,2 1 116,8 2 0,3-1 0,7-4 0,0 0 0,5 2 0,2-1 705,-13-3-705,4 4 1219,23-5-1219,1 0 465,15 4 1,-6-12 0,6 1 0</inkml:trace>
  <inkml:trace contextRef="#ctx0" brushRef="#br0" timeOffset="25343">23713 3593 5734,'-35'43'0,"-1"0"0,1-1 0,-1 3 0,0 0 0,-1 0 0,-1 0 0,-1 0 0,1 0-1887,-1 2 0,0 0 0,1-2 1887,3-4 0,2-1 0,0 0 0,2-2 0,0 0 0,3-2 563,-8 11 1,6-1-564,2 7 0,13 0 0,27-8 0,11-3 0,-1 0 0,8-6 116,24-5 1,13-8-117,-7-8 0,6-4 0,-3-1-392,-10 0 0,-2-2 0,3 2 392,-1-2 0,3 1 0,-1 0 0,-2-1 0,1 0 0,-2-2 0,-2 2 508,-4 0 1,-2 1 0,0-1-509,18 3 0,-1-1-123,-2-2 0,-4 0 123,-14-2 0,-3-2 677,27-4-677,-41-10 0,-39-38 0,-5-4 512,0 10 1,-1-2-513,1 3 0,0-1 0,-1-4 0,0-5 0,-2-4 0,-2-5 0,1 1-239,3 11 1,0 1 0,0-3 238,3 1 0,-1-3 0,0-1 0,2 3 0,-1-2 0,2 3 0,0 0-189,2-2 0,1 1 1,0 0 188,1 3 0,2 0 0,-1 1 0,-6-19 0,1 1 0,-1 5 0,1 0 0</inkml:trace>
  <inkml:trace contextRef="#ctx0" brushRef="#br0" timeOffset="25592">23945 2322 5734,'49'-40'0,"1"0"0,-5 10 0,4 2 0,1 1 0,6-1 0,-1 4-1177,-3 6 1,0 3 0,1 1 1176,2-2 0,1 0 0,0 2 0,-1 0 0,1 2 0,0 1-176,-1 0 1,0 1 0,-1 0 175,-8 1 0,-2 0 0,0 2 190,15-2 1,-3 1-191,-12 1 0,-5 0 0,18 1 0,-17 1 0</inkml:trace>
  <inkml:trace contextRef="#ctx0" brushRef="#br0" timeOffset="26017">24077 2611 5734,'0'16'0,"7"-6"0,3-5 0,21-5 0,11-5 0,-10-1 0,2-2-593,10-1 0,2 0 593,7-6 0,3 0 0,-14 7 0,2 1 0,2 1 0,14-1 0,5 1 0,-4 3-313,-14 1 0,-2 2 1,0 2 312,10 1 0,1 4 0,-9 3 0,-9 6 0,-8 5-109,-2 5 1,-8 4 108,-12 3 0,-7 2 0,-3 6 0,-5 1 0,-3-3 0,-6 1 0,-6-2 0,-6 2 0,1-4-235,2-2 0,-1-2 235,-17 14 0,-1-5 0,2-4 718,9-6-718,9-10 1226,8-11-1226,14-5 0,18-24 0,19-4 0</inkml:trace>
  <inkml:trace contextRef="#ctx0" brushRef="#br0" timeOffset="26359">26657 1609 5734,'25'60'0,"-18"-25"0,-4 3 0,-6 7 0,-4 3-1113,-4 3 1,-3 2 1112,-6 8 0,-1 1 0,4 0 0,-1 1-331,5-18 0,-1-1 1,1 2 330,3 0 0,2 1 0,0-1 0,-4 16 0,0 2 0,4-7 0,-1 3 0,3-4 0,0 1 0,0-2 0,-1-10 0,-1 1 0,1-4 287,6-4 1,1-5-288,-8 20 0,8-7 0,0-11 0</inkml:trace>
  <inkml:trace contextRef="#ctx0" brushRef="#br0" timeOffset="26593">25896 2456 5734,'49'-16'0,"-1"1"0,9 1 0,7 0 0,-3 2 0,-10 2 0,-3 0 0,4 1-791,0 1 0,4 1 0,0-1 0,-5 1 791,-4 0 0,-3 1 0,-1 0 0,16-3 0,-2 2 185,-7 1 0,-3 0-185,-12-1 0,-2 0 154,24 2 1,-24-1-1,-9 1 1</inkml:trace>
  <inkml:trace contextRef="#ctx0" brushRef="#br0" timeOffset="27013">27930 1546 5734,'-7'-11'0,"-2"11"0,-15 21 0,-9 25 0,11-16 0,1 3-1655,0 9 0,0 3 1655,-1 6 0,4 1 0,7 5 0,3 1-91,-1 2 1,4 0 90,10 1 0,4 1 0,-2-5 0,5 0 0,9 1 0,5-2 0,-1-5 0,2-3-258,4-7 1,4-4 257,1-4 0,2-5-63,-5-7 0,1-5 63,25-5 2077,-11-22-2077,-30-26 0,-10-15 0,-17-10 345,-5 30 1,-4 1-346,2-1 0,-3 2 0,-7 3 0,-5 2 0,3 3 0,-2 3 548,-29-8-548,-5 13 0,5 14 0,-7 5 0</inkml:trace>
  <inkml:trace contextRef="#ctx0" brushRef="#br0" timeOffset="27603">25681 2053 5734,'58'-7'0,"0"0"0,-9 4 0,5-2 0,-2-2 0,7-2 0,2-1 0,-5 3-909,-7 2 0,-4 1 1,2-1 908,12-3 0,2-1 0,-6 2 0,-8 1 0,-4 2 369,-9-1 0,-2-1-369,17-4 457,-16 0-457,-9-5 0,-22 8 0,-4 7 364,-22 11 1,-9 14-1,-9 2 1</inkml:trace>
  <inkml:trace contextRef="#ctx0" brushRef="#br0" timeOffset="31351">23631 3831 5734,'-19'16'0,"5"-11"0,14-20 0,7-3 0,17-38 0,5-5 0,-1 14-233,2-12 0,0 4 233,-6 29 114,-5 1-114,12-1 0,-5 9 0,-8 11 0,-3 13 0,-23 14 0,-1 0 0,-7-1 0</inkml:trace>
  <inkml:trace contextRef="#ctx0" brushRef="#br0" timeOffset="51585">14618 8978 5734,'-40'0'0,"5"-5"0,2 4 0,9-4 0,29-4 0,21 2 0,14-6 0,8-3-1102,12 1 1,7-2 1101,-18 5 0,3 0 0,2-2 0,2 1-533,-4 0 1,2 0 0,1-1-1,1 1 1,1-1 532,-1 1 0,0 0 0,2 0 0,1 0 0,1 0 0,0 0-125,-3 1 1,1-1 0,1 1 0,0-1 0,1 0 0,0 0 0,1 0 124,2 0 0,-1-1 0,1 1 0,1-1 0,1 0 0,3 0 0,2-1 0,-15 4 0,2-1 0,3 1 0,1-1 0,1 0 0,1 0 0,0 0 0,0 0 0,-1 0 0,-1 0 0,-1 1 0,-3 0 0,8-2 0,-2 1 0,-2 0 0,-1 0 0,0 0 0,0 0 0,1 0 0,2 0 0,1 0 0,-2 0 0,2 0 0,0 0 0,2-1 0,1 1 0,0 0 0,-1-1 0,1 1 0,-2 0 0,0-1 0,-1 1 0,0 0 0,0 0 0,-1-1 0,1 1 0,-2 0 0,0 0 0,-1 0 0,-1 0 0,-2 1 0,-1 0 0,8-2 0,-4 2 0,-1-1 0,-1 1 0,0 0 0,0-1 0,3 0 0,-2 1 0,2-1 0,2-1 0,-1 1 0,0 0 0,-2 0 0,-4 1 0,-4 0 0,14-3 0,-5 2 0,-4-1 0,1 2 0,0 0 0,-1 1 0,-1-1 0,-5 1 0,-4-1 0,-4 0 0,0 1 0,23-1 0,-9 2 0,-18-5 0,-38 13 1694,-20 1-1694,-32 15 0,15-5 0,-3 1 1058,-7 7 1,-2 0-1059,-10 0 0,-2 1 0,-3 3 0,-1 2 0,19-9 0,0 1 0,0 0 0</inkml:trace>
  <inkml:trace contextRef="#ctx0" brushRef="#br0" timeOffset="52041">15313 9639 5734,'-38'0'0,"0"0"0,2-9 0,52-7 0,26 0 0,15 1-1323,-13 3 1,5 1 0,2-1 0,2 1 1322,-3 0 0,2 1 0,2-1 0,1 1 0,2-1-75,0 0 1,2 0 0,1 0 0,1 0 0,2-1 0,-1 1 74,-3 2 0,0-1 0,0 0 0,2 1 0,0-1 0,1 0 0,0 1 0,-3-1 0,1 1 0,0-1 0,1 0 0,1 0 0,0 1 0,0-1 0,1 1 0,-5 0 0,1 1 0,1 0 0,-1 0 0,1 0 0,1 0 0,-1 0 0,0 0 0,1-1 0,1 0 0,0 0 0,1 0 0,-1 0 0,1 0 0,0 0 0,0 0 0,0 0 0,0 0 0,2 0 0,0 0 0,0 0 0,0 0 0,0 1 0,1-1 0,-1 1 0,0-1 0,0 1 0,-1-1 0,0 1 0,0 0 0,0 0 0,0-1 0,0 1 0,-1 0 0,0 0 0,0 0 0,-1 0 0,-1 0 0,1 0 0,-1-1 0,0 1 0,0 0 0,-1 1 0,0-1 0,0 1 0,4 0 0,0 0 0,0 0 0,-1 0 0,0 1 0,0 0 0,-2-1 0,0 1 0,3-1 0,-1 0 0,-1 1 0,0-1 0,-1 1 0,-1-1 0,0 1 0,4 0 0,-1 0 0,0 0 0,-2 0 0,0 0 0,-2 1 0,4-2 0,-1 1 0,-2 0 0,0 0 0,0 0 0,2-1 0,0 1 0,-1 0 0,-2-1 0,-3 2 0,10-3 0,-4 1 0,-1 0 0,2 0 0,-1 0 0,-7 1 0,-7 3 0,-8 0 0,6-1 377,0 4-377,-29 0 2418,-8 4-2418,-16 7 624,-4 9 1,-21 11 0,7 6 0</inkml:trace>
  <inkml:trace contextRef="#ctx0" brushRef="#br0" timeOffset="53688">25896 14817 5734,'-35'-22'0,"-3"3"0,19 8 0,-5 1 0,8 4 0,-8 2 0,-9 4 0,-2 0 0,-13 0 0,13 4 0,-13 7 0,6 0 0,-7 9 0,6-9 0,-4 13 0,12-7 0,6 6 0,3 3 0,-4 14 0,10-11 0,2 3 0,1 24 0,0 1 0,12-24 0,1 1 0,-1 13 0,3 1-330,5-6 1,1 0 329,0 9 0,1-1 0,3-11 0,1-1 0,6 15 0,1-1 0,-2-14 0,0-1 0,5 14 0,2-3 0,-4-16 0,-1-2 0,17 28 0,-16-28 0,-1 0 0,18 19-163,-15-21 1,2-1 162,21 15 0,-17-19 0,0 0 0,24 19 0,1-10 0,7-2 0,2-14 0,0-6 0,5-5 0,-5-10 0,7-1 0,-33 0 0,0-3 0,26-7 0,-2-9 0,-15 3 0,6-8 0,-6-14 0,0-1 0,-9-12 0,-9 7 0,-7 3 0,-1-5 0,-9-5 0,-4-6 0,-6 8 0,-2-1-306,1 10 1,-2-2-1,-2 2 306,-7-9 0,-3 6 0,2 14 0,-1 2 0,-3-1 0,-1 1 0,1 4 0,-2 1 0,-2 1 0,-2 2-153,-2 2 0,-1 0 153,0 2 0,0 1 0,0 1 0,-1 1 0,-2 2 0,-1 1 0,-25-5 0,-1 5 0,2 4 0,7 6 0,1 0 552,6 5-552,3 0 301,14 0-301,2 18 0,15-4 0,2 16 0</inkml:trace>
  <inkml:trace contextRef="#ctx0" brushRef="#br0" timeOffset="55283">25747 16843 5734,'-9'42'0,"2"-2"0,7-9 0,0 0 0,7-4 0,2-2 0,8-9 0,-1-5 0,16-16 0,-12-7 0,18-13 0,-19-6 0,5-15 0,-15 7 0,-2-1 0,-14 24 0,-10 7 0,-1 13 0,-13 7 0,5 14 0,-7 7 0,0 14 0,7-4 0,10 4 0,16-4 0,9-1 0,7-4 0,8-2 0,2-4 0,29 0 0,-16-9 0,8-7 0,-15-6 0,-21-3 0,3 9 0,-28 6 0,-5 1 0,-10-4 0,-4-2 0,-22 2 0,4-8 0,-1-5 0,-13-6-138,25-7 1,1-3 137,-3-11 0,2-14 0,14-5 0,9-11 0,17-5 0,3 23 0,4 1 0,7 1 0,3 1 0,-5-2 0,3-1 0,19-4 0,2 1 0,-13 8 0,2 1 0,25-10 0,1 3 0,-22 14 0,-1 3 0,11-1 0,1 2 0,17-2 0,-5 22 0,-3 13 0,-16 21 0,-9 10 0,-12-3 0,0 5 0,4 9 0,1 1-343,-3 0 1,0 3 342,-2-8 0,2 2 0,-2-5 0,-2-9 0,-1-2 0,3 16 0,-1-4 0,-1 1 0,4-7 0,-12-15 0,6-10 256,-8-20-256,0-17 0,-8-49 0,4 32 0,-1-1-301,-3-14 0,-1-1 301,1 5 0,0 1 0,0 3 0,-1 1 0,1-2 0,0 0 192,0 4 1,-1 2-193,-7-28 0,-1 2 0,1 18 0,-1 3 0,8 9 0,2 9 0,14 3 627,2 8-627,30-4 0,-3 4 0,29-4-12,-6 0 12,-1 4 0,-1-4 0,-14 4 0,12-4 0,-26 4 0,-20 5 0,-22 12 0,-20 15 0,-5 19 0,18-1 0,-12 11 306,23-8-306,2 22 0,7-12 0,7 13 0,-5-19 0,20 5 0,-18-12 0,10 1 0,-6-15 0,-6-4 0,5-5 0,-7-1 0,0 0 0,0-4 0,-7 4 0,-3 0 0,-6-3 0,-1 2 0,1-8 0,-1-1 0,8-10 0,-6-5 0,6-6 0</inkml:trace>
  <inkml:trace contextRef="#ctx0" brushRef="#br0" timeOffset="55813">26425 16729 5734,'17'-31'0,"7"9"0,9 3 0,24 36 0,-11-2-159,-18 7 1,-1 5 158,6 20 0,-13-6 0,0 3 0,-2-7 0,-1 0 0,0 7 0,-1 2 0,1 0 0,-3-2 0,5 15 0,-7-24 0,0-1 0,4 1 0,1-8 78,-8-7-78,-2-14 0,-21-30 0,3-11 0,-13-25-329,7 2 329,1-4 0,-1 5 0,1 0 0,-1 10 0,1 6 0,-1 10 231,0 1-231,8 13 0,2-7 0,7 12 0,7 2 0,10 1 337,16 8-337,6-6 0,1 0 0,4 5 0,-8-6 0,-4 2 0,-15 5 0,6-4 0,-4 5 0,-3 5 0,-8 0 0</inkml:trace>
  <inkml:trace contextRef="#ctx0" brushRef="#br0" timeOffset="56597">27103 16481 5734,'-31'-36'0,"3"9"0,-12-3 0,7 5 0,-4 11 0,-3 1 0,-19-9-623,6 13 1,-4 4 622,11 1 0,0 3 0,-4 1 0,-1 0 0,-9 0 0,-1 0-400,2-1 1,0 2 399,-2 2 0,-3 3 0,2 1 0,-3 1 0,3 2 0,17 0 0,2 2 0,-2 0-393,-15 2 0,-3 1 1,5 2 392,-2 5 0,4 2 0,1-2 0,1 3 0,4 2 0,1 2 0,-1-3 0,3 1-152,8 2 1,1 3 151,-11 8 0,2 5 0,10 2 0,4 2 0,2-1 0,3 1 0,10-4 0,5-1 0,6 18 0,14 0 0,-5 0 0,20 0 0,-3-4 0,-5-28 0,5 0 0,4-1 0,1 0 0,-3 2 0,2 0 0,12 0 0,2 0-12,0 0 1,1 0 11,7 0 0,2 0 0,3 0 0,7 0 0,-5-8 0,7 2 0,3-1 0,-2-2 0,-6-3 0,0-1 0,0-1 0,5-1-212,-7-3 1,4 0-1,2 0 1,0-1 0,-2-1-1,-4-2 212,5 1 0,-3-2 0,-2-2 0,0-1 0,14-2 0,0-2 0,-7 0 272,0 0 1,-2-2-273,-12-3 0,2-1 0,-3 0 0,6 2 0,-1-2 0,13-8 0,-4-3 0,-23 6 0,-2-2 0,3-2 0,-1-3 0,-5-2 0,-1-2 0,1 1 0,-1-2 0,1-7 0,-3-3 0,-5-1 0,-2-2 0,2-3 0,-3-2 0,-5-5 0,-3-2-159,-1-2 1,-3-1 158,-2-4 0,-3-1 0,-1-2 0,-2 0 0,-1 1 0,-3-1 0,-3 0 0,-1 0 0,1 0 0,-2 0 0,-3 7 0,-5-4 0,-4 6 0,-6-7 0,-2 2 0,3 6 0,-6-4 0,-2 2-33,5 7 0,-5-5 0,0 3 1,3 10 32,-2 10 0,2 7 0,-1-2 0,0 2 0,0 3 0,-1 2 0,2 3 0,-2 2 0,-6 0 0,-1 5 0,-21 11 0,26-3 0,0-1 0</inkml:trace>
  <inkml:trace contextRef="#ctx0" brushRef="#br0" timeOffset="87424">15627 8761 5734,'54'-18'0,"1"0"0,-1 0 0,1 0 0,-1 1 0,1-1 0,-5 4 0,5 1 0,5-2 0,3 0 0,3 0 0,3 0 0,1-1 0,1 1 0,0 0 0,0 0 0,-2 0 0,-2 1 0,-2 1 0,-4 0 0,-4 1-708,14-3 0,-6 2 1,-4 1-1,-1 0 1,0 0-1,2 0 1,3 0-1,7-1 708,-18 3 0,4-1 0,3 0 0,3 0 0,2-1 0,1 0 0,2 0 0,-1 0 0,0 0 0,0 1 0,-2-1 0,-2 1 0,-3 1 0,-2 0 0,-5 2 0,-3 0 234,23-4 1,-8 2 0,-5 1 0,-1 1 0,1 0 0,6-1-235,-8 2 0,3-1 0,3 0 0,2 1 0,-1-1 0,-2 0 0,-2 2 0,-6-1 0,-6 2 0,9-1 0,-9 2 0,-2-1 0,5 1 0,9-2 0,0 0 0,0 0 0,0 0 0,0 0 0</inkml:trace>
  <inkml:trace contextRef="#ctx0" brushRef="#br0" timeOffset="89478">31436 15520 5734,'16'6'0,"8"-11"0,-13-2 0,4-17 0,-22 16 0,-32-1 0,-2 39 0,-1 14 0,11-11 0,2 3 0,-11 17 0,12 2 0,28-16 0,7-3 0,4 11 0,20-1 0,-12-14 0,5-2 0,-15-14 0,-9-6 0,-9-5 0,-15-5 0,-9-9 0,-10-7 0,-14-11-317,13-13 317,20 17 0,1-1 0,-11-33 0,16-5 0,11-1 0,23 6 0,17 1 0,17 13 0,-22 22 0,3 2 0,1 7 0,2 2 0,-1 1 0,0 3 0,0 9 0,0 4 0,0-2 0,0 7-40,13 26 1,-3 10 39,-13-7 0,-3 4 0,-5-5 0,0 3 0,-4-2 0,-4 11 0,-4-6 0,-1-6 0,6-47 0,-2-32 0,-2-14 0,1 6 0,3-2-325,4-3 1,3-4 0,0 6 324,-1 5 0,4 3 0,-1 3 0,2-1 0,3 11 71,31 8-71,-1 43 0,-39 12 0,-7 8 0,-7-2 0,-5 2 0,0-1 0,-3-3 0,-13 4 0,6-6 0,-8-15 0,8-20 0,2-17 1298,7-21-1298,7-15 0,2-5 0,11 12 0,6 0 0,-1 12 0,3 2 0,5-3 0,2 7 0,22 13 0,-9 30 0,-6 20 0,1 6 0,-12-9 0,5 4 0,-4-4 0,-9-7 0,2-2 0,30 19 0,-4-10 0,-29-28 0,15-20 0,-35-12 0,5-10 0,-7-4 0,0-9 0,4 13 0,0-2 0,-4 3 0,1-1-154,3-6 1,0 0 153,-4-19 0,0 1 0,0 13 0,0-2 0</inkml:trace>
  <inkml:trace contextRef="#ctx0" brushRef="#br0" timeOffset="90700">28343 1298 5734,'-20'-38'0,"0"0"0,-7-4 0,-3 1 0,-5-1 0,-5 0-915,8 11 1,-3 1 0,-5-1 914,-7 0 0,-7 0 0,-3 1 0,2 2-591,6 4 0,1 2 0,-2 1 0,-3 0 591,-4 0 0,-4 0 0,-2 0 0,0 2 0,2 3-157,-5 1 0,2 5 0,0 1 1,-1 1 156,7 2 0,-1 1 0,-1 1 0,0 1 0,1 0 0,1 2 0,-1 0 0,1 1 0,0 1 0,-1 0 0,-3 2 0,-1 0 0,0 1 0,1 1 0,-1 1 0,3 1 0,0 1 0,0 1 0,1 2 0,-1 0 0,-1 2 0,-1 1 0,1 1 0,0 2 0,1 1 0,3 1 0,1 1 0,0 1 0,0 4 0,-2 4 0,6 0 0,-2 3 0,-1 3 0,-1 2 0,2 3 0,1 1 0,2 1 0,7-2 0,2 2 0,1 1 0,0 2 0,1 1 0,1 0 0,0 1 0,0-1 0,-1-1 0,0-2 0,-1 1 0,1 0 0,1 2 0,2 2 0,2 3 0,4 4 0,5-2 0,2 5 0,2 3 0,1 2 0,2 3 0,1 0 0,2-1 0,1-1 0,1-2 0,2-3 0,2-5 0,-1 9 0,2-5 0,3-3 0,2 0 0,3 3 0,3 6 0,1-11 0,1 5 0,2 4 0,2 3 0,1 0 0,2 1 0,0-1 0,2-3 0,1-2 0,1-5 0,1-6 0,10 16 0,3-9 0,3-4 0,2-1 0,3 3 0,-4-6 0,2 3 0,3 0 0,1 0 0,1-3 0,0-2 0,1-5 0,8 3 0,0-6 0,2-3 0,3-2 0,6-1 0,-7-8 0,4 0 0,4-1 0,1-2 0,2 0 0,0-2 0,-2-1 0,-2-1 0,-1 0 0,-1-2 0,-2-2 0,1 0 0,0-1 0,2-1 0,3-1 0,-2-1 0,1 0 0,3-1 0,1 0 0,1-1 0,-1-2 0,0 0 0,-3-1 0,-2-2 0,4 0 0,-3-3 0,-1 0 0,0-2 0,-2 0 0,1-2 0,0-1 0,-1 0 0,-1-2 0,1-1 0,-1 0 0,0-2 0,0 0 0,-1 0 0,1-1 0,-1 0 0,0-1 0,0-1 0,-1-1 0,-1-1 0,0-1 0,6-3 0,-2-1 0,0-2 0,-1-2 0,0-3 0,0-4 0,-6-1 0,0-4 0,1-3 0,-1-2 0,-1-1 0,-1-1 0,-2 0 0,-3 2 0,4-6 0,-3 1 0,-2 0 0,-2-1 0,-1-2 0,1-4 0,-6 5 0,1-1 0,0-3 0,0 0 0,-3-3 0,-1 0 0,-5-1 0,-3-1 0,-6-2 0,-3-2 0,-3-2 0,-4-1 0,-1 0 0,-1 1 0,-2 1 0,1 3 0,0-6 0,0 2 0,-2 3 0,-2-2 0,-3-1 0,-3-5 0,-1 13 0,-2-4 0,-1-2 0,-2-2 0,-1 0 0,-3-1 0,0 2 0,-2 2 0,-2 3 0,-1 3 0,-7-5 0,-3 2 0,-3 4 0,-1 1 0,-1 1 0,-1 1 0,1-1 0,2 1 0,0-2 0,0 1 0,-1 1 0,-1 2 0,-3 3 0,-4 4 0,-3 3 0,-5 3 0,-3 2 0,-1 3 0,1 2 0,3 4 0,4 4 0,-16-4 0,4 8 0,-2 4 0,5 5 0,-4 2 0,2 4 0,8 5 0,-5 13 0,9 6 0,4 7 0,1 0 0</inkml:trace>
  <inkml:trace contextRef="#ctx0" brushRef="#br0" timeOffset="91628">30675 2115 5734,'-42'-10'0,"1"4"0,8 1 0,8 5 0,23 0 0,13 0 0,29 0 0,10 0 0,-6 0 0,11 19 0,-35-1 0,2 27 0,-36 6 0,6-15 0,-3 1-484,-7 6 0,-4 2 484,-2 6 0,-2 2 0,1-1 0,-1 0 0,-2-2 0,-1-1 0,4-7 0,0-1-160,1-7 0,-1-2 160,-18 15 0,-4-20 0,12-23 0,-13-29 0,20-27-377,15 15 1,2-4 376,5-9 0,5-3-180,6-6 1,5-2 179,-4 18 0,2-2 0,4-1 0,8-14 0,5-3 0,1 5 0,-5 13 0,0 4 0,2-1 0,4-9 0,3-1 0,1 8 0,5 9 0,1 7-59,-4 3 1,2 4 58,5 7 0,1 7 0,-7 7 0,0 5 0,4 7 0,-3 7 0,-4 6 0,-3 7 0,-4 5 0,-3 5 0,-1-1 0,-1 8 0,-2 1 0,5 11 0,-5-2 0,-11-21 0,-3-5 0,4 19 0,-7-15 0,0-21 709,0-22-709,23-52 0,-3-1 271,6 12 0,3-1-271,-8 12 0,2 3 0,9-1 0,0 1 0,-10 6 0,0 3 0,33-9 462,-12 18-462,-1 26 0,-2 15 0,-14 20 0,5 7-190,-12 4 190,5-5 0,-8-6 0,-7-9 0,-1-11 787,-1-11-787,-5-20 0,14-29 0,5-12 0,-10 14 0,0-1-307,12-27 0,1 0 307,-7 25 0,0 2 0,16-23 194,0 24-194,7 17 0,2 30 0,1 13 0,4 18-1502,-4-4 1502,6-1 0,-6-5 529,-3-14-529,-14-7 0,5-11 0,-13-13 0,14-7 0,-14-10 0,-5-5 0,-2-2 0,-2-6 0,-2-24 0</inkml:trace>
  <inkml:trace contextRef="#ctx0" brushRef="#br0" timeOffset="92879">22754 17029 5734,'-57'-21'0,"24"8"0,0 1 0,-13-1 0,103 13 0,-16 6 0,8 1-1045,-1-3 0,10 0 0,6 1 0,-1-1 0,-6-1 1045,-3 1 0,-4 0 0,1 0 0,8-1 0,-2 0 0,9-1 0,3 1 0,3-1 0,-3 0 0,-3 0 0,-8-1 0,1 1 0,-6 0 0,-2 0 0,5-1 0,7 1 0,7 0 0,0 1 0,-5-2 0,-10 0-139,4 0 0,-9-2 139,-7 1 0,-4 0 1007,18 0-1007,-38 0 0,-21 0 0,-31 0 0,-24-9 0,11 2 0,-9-8 0,29 0 0,2-1 0</inkml:trace>
  <inkml:trace contextRef="#ctx0" brushRef="#br0" timeOffset="93329">24061 16677 5734,'-17'-11'0,"15"6"0,4 20 0,29 7 0,3 0 0,4 1 0,1-7 0,3-2-406,12 4 0,6-2 406,-14-10 0,3-3 0,-1-2 0,15 0 0,-1-2 0,2-1 0,-3-1 98,-18 1 1,-7-2-99,-10-5 0,-41 12 0,-14 12 0,-10 12 0,-2 6 0,13-3 0,1 3-379,-6 13 1,2 3 378,9-7 0,4-1 0,0 0 0,3 2 0,1 3 0,2 0 0,3-7 0,1 1 0,4 3 0,1 0 0,3-9 0,0 1 283,-2 10 1,-3 0-284,-12 17 0,-9-6 0,-7-41 0,0-36 0,0-17 0,17 8 0,-1-5-558,-11-21 1,1-3 557,7 8 0,1-1 0,1 7 0,-2-3 0,3 0 0,4 1 0,2 0 0,2 1 0,-1-6 0,2 1 0,-1-11 0,3 5 709,6-5-709,7 6 0,3 32 0,6 6 0,1 33 0,-1 11 0,1 11 0</inkml:trace>
  <inkml:trace contextRef="#ctx0" brushRef="#br0" timeOffset="100836">27831 17266 5734,'40'-5'0,"10"-4"0,-7 6 0,2 0-572,-9-2 1,2-1 571,14 1 0,-2 0 0,11-1 0,-25 1 0,0 1 0,15 3 0,6-4 252,-7 5-252,-1 0 215,-6 0-215,19 0 0,-23 0 0,16 0 0,-22 0 0,-7 0 583,20-4-583,-24 3 93,16-4-93,-7 5 0,-10 0 0,10 0 0,-7 0 0,-6 0 0,13-4 0,-12 2 0,12-2 0,-13 4 0,6-5 0,-7-1 0,7 1 0,1-9 0,1 7 0,5-8 0,-12 5 0,12-5 0,-13 3 0,21-7 0,-4 3 0,0 0 0,-4 1 0,-14 9 0,-1-8 0,8 7 0,-6-8 0,6 5 0,0 0 0,-6-1 0,6 6 0,0-9 0,-5 12 0,4-12 0,-6 8 0,-8-4 0,6-1 0,-6 1 0,8 4 0,-8-3 0,6 3 0,-6-4 0,7 0 0,8-1 0,-6 6 0,6-5 0,-7 9 0,-8-8 0,13 3 0,-18-4 0,18 0 0,-6-1 0,3 1 0,5-5 0,-8 4 0,8-4 0,-6 4 0,6-4 0,-7 4 0,-1-4 0,1 0 0,0 4 0,-1-4 0,23-19 0,-17 18 0,16-17 0,-21 23 0,-1-1 0,1 6 0,-1 0 0,-6 0 0,4 0 0,-5-1 0,1-3 0,4 8 0,-4-4 0,6 0 0,1 0 0,-1-1 0,-7-3 0,6 8 0,-6-4 0,0 0 0,6 4 0,-13-13 0,13 8 0,-6-9 0,0 4 0,6 1 0,-6 0 0,7-1 0,1 1 0,0 4 0,-8-3 0,5 8 0,-4-4 0,-1 1 0,-2-2 0,-7-4 0,0-1 0,0-8 0,7 6 0,-5-6 0,6 4 0,-1 8 0,-5-7 0,13 8 0,-14-4 0,7 0 0,-1 4 0,2 1 0,0 1 0,-1-2 0,-8-4 0,7-1 0,-5 1 0,5 0 0,1 4 0,1-3 0,7-2 0,-6 0 0,4-4 0,-5 5 0,8-1 0,-8 1 0,6 0 0,-6-5 0,15-1 0,-6-1 0,6 3 0,-7 3 0,-1-4 0,1 8 0,-1-11 0,1 11 0,-1-12 0,1 7 0,0-3 0,-8 5 0,5-5 0,-4 8 0,-1-11 0,6 11 0,-6-13 0,0 9 0,-2-4 0,1 0 0,-7 3 0,14-2 0,-13 3 0,5 1 0,1 0 0,1 4 0,0-3 0,-2 3 0,1 0 0,-6-3 0,12 8 0,-12-8 0,13 3 0,-6-5 0,0 1 0,6 4 0,-13-3 0,12 3 0,-4-4 0,-1 0 0,-2-1 0,0 6 0,-5-4 0,6 3 0,-1 0 0,-5-3 0,5 3 0,1 0 0,-7-3 0,14 8 0,-13-8 0,13 8 0,-14-8 0,14 3 0,-6-5 0,1 1 0,4 0 0,-12-1 0,13 1 0,-6 0 0,7-1 0,-6 1 0,4 4 0,-4-3 0,-1 3 0,5 1 0,-12-4 0,13 7 0,-6-2 0,0-1 0,6 4 0,-6-4 0,0 1 0,6 3 0,-13-8 0,13 3 0,-6 0 0,0-3 0,6 8 0,-6-8 0,0 3 0,6-5 0,-6 1 0,0 0 0,6-1 0,-6 1 0,0 0 0,6-1 0,-13 1 0,12 0 0,-12-5 0,13 3 0,-13-16 0,13 9 0,-14-11 0,14 5 0,-6 3 0,0-8 0,6 4 0,-6 0 0,1-4 0,12-1 0,-11 3 0,5-2 0,-1 10 0,-6 4 0,8-4 0,-1 4 0,8-9 0,2 3 0,-1-8 0,7 4 0,-7-5 0,8 0 0,1-5 0,-1 4 0,0-8 0,-10 10 0,1 0 0,13-17-149,-12 15 0,-2 0 149,3-14 0,5 3 0,-5-7 0,-1 7 0,7-3 0,-14 0 0,13 4 0,-12-4 0,5 9 0,-8-3 0,8 8 0,-6-4 0,6-13 0,-7 13 0,-1-13 298,1 9-298,-8 6 0,6-6 0,-13 14 0,12 0 0,-12 6 0,5-1 0,-7 0 0,0 1 0,0-6 0,0 0 0,8 0 0,-6 0 0,5 1 0,0 3 0,-5-3 0,5-14 0,1 9 0,-6-15 0,12 10 0,-12-2 0,13-23 0,-11 27 0,1-3 0,7-6 0,0 1 0,-1-24 0,11 7 0,-13 26 0,0-4 0,6-9 0,-6 6 0,8-7 0,-1 6 0,1-15 0,-1 4 0,-4 10 0,0-2 0,7-13-175,-7 21 1,0 0 174,4-21 0,1 3 0,-1-8 0,1 4 0,-5 15 0,0-1 0,-1-20 0,0 23 0,0 0 0,-7 2 0,1 2 0,11-22 0,-10 8 0,-2-2 0,3-11 0,-6 23 0,-2 0 0,1-21 0,0 3 0,0-8 0,0 33 0,0-2 0,0-19 0,0-1 0,-4 10 0,1-1 0,2-11 0,0-2 0,-10-6 0,0 2-445,5 16 0,1 1 445,-3-17 0,-1 2 0,1 20 0,1 3 0,7-3 0,-1 1 0,-7 3 0,1 0-117,6 1 1,0 0 116,-6 3 0,-1-1 0,3-10 0,1-1 0,0 10 0,-1 1 0,-2-11 0,-1 0 0,4 12 0,-1 0 0,1-1 0,-1 0 0,-2-4 0,-1-1-214,3 0 1,1 0 213,-1-1 0,1-3 0,-1-15 0,3-3 0,4-2 0,3-3 0,-3 13 0,1-2 0,1 3-236,4-11 0,1 3 236,-5 3 0,1 5 0,2 15 0,0 1 108,-6-13 1,0-2-109,7 12 0,-1-1 0,-6-8 0,0 1 0,2 11 0,1 1 0,0-2 0,0 1 0,-3 0 0,-1-1 0,4-4 0,0 0 0,-4 0 0,0-1 0,0 2 0,0-3 0,0-21 0,0-1 0,-3 21 0,-2 0 0,2-18 0,-3 1 0,-5 18 0,-2 3 0,5-2 0,-2 0 0,-5 1 0,-1 0 0,3 3 0,0-1 0,-7-14 0,0 1 0,2 14 0,1 0 0,-3-12 0,-1 2 0,1 18 0,0 2 0,3-2 0,-1-1 0,-6 2 0,0 1 0,3-3 0,0 0 0,-7-2 0,-1-1 0,0 0 0,-1 0 0,-6 1 0,-1-1 0,3-2 0,0 1-269,-7-2 0,1 1 269,6 0 0,0-1-247,-6-6 0,-1 0 247,3 1 0,1 0 0,-5-2 0,1-1 0,3-1 0,1 0 0,-1 2 0,2 0 0,3-2 0,0-1 0,-3 0 0,-2-4 0,5 5 0,-3-4 0,1 2 0,2 7 0,1 3 0,-1-3-202,-5-10 0,0-2 0,0 2 202,8 12 0,0 2 0,0 0 0,3-1 0,0-1 0,-1 2-153,-2 0 0,0 1 1,0 0 152,2 1 0,0 0 0,-1 1 0,-16-15 0,0 1 0,4 3 0,-1 1 0,1 0 0,0 1-72,0 1 0,-1 1 72,-3 2 0,0 0 0,3 0 0,0 1 0,-6 4 0,-2 1 0,1-3 0,-1 0 0,0 4 0,-1 1 0,-3-2 0,1 0 0,4-1 0,-1 1 0,1 4 0,-1-1 0,6 2 0,-3-3 0,2 2 0,-9-1 0,0 1-48,6 2 0,-1-3 0,2 4 48,-4 1 0,1 1 0,-3-3 0,0-1 288,2 7 0,2 0-288,7 0 0,0 0 0,-3 3 0,2 1 0,12 1 0,1 1 0,-3 1 0,2 1 0,-12-7 949,10 5-949,2 0 917,13 3-917,-6-7 1247,0 7-1247,6-7 849,-14 3-849,14-5 0,-21-13 0,12 10 0,-14-11 0,16 10 0,-7 3 0,14-3 0,-6 4 0,0 5 0,6-3 0,-6 7 0,8-7 0,6 7 0,-4-3 0,4 0 0,-6 4 0,-1-9 0,1 9 0,7-4 0,-6 0 0,6 3 0,-8-3 0,8 0 0,-6 4 0,6-4 0,0 5 0,2-1 0,-1 6 0,6-5 0,-12 5 0,12-6 0,-5 1 0,-1 4 0,6-3 0,-12 8 0,4-4 0,1 1 0,2-2 0,0 0 0,-3 2 0,1-1 0,2-1 0,7-4 0,0 0 0,0-1 0,0 1 0,0 0 0,0-5 0,0-1 0,0-5 0,7 0 0,2-4 0,1 8 0,4-7 0,-12 12 0,5-3 0,1 10 0,-6 9 0,5 8 0,-7 22 0,0 9 0,0 19-291,0-27 0,0 2 291,0 2 0,0 0 0,-4 2 0,1 1 0,2-3 0,0 0 0,-3 0 0,0-1-127,4-2 0,0 0 127,0 27 0,0-2 0,0-9 0,0-10 0,0-1 0,0-15 0,0-5 566,0-2-566,0-17 270,0-17-270,0-13 0,0-23 0,0 0 0,0-11-260,1 28 0,-2 0 260,-2-4 0,-1-1 0,3-2 0,0-1 0,-2 0 0,-1 0 0,4 1 0,0 0 0,0 2 0,0 1 0,0 1 0,0 1-129,0-27 129,0 2 0,-7 14 0,5 6 0,-6 5 0,1 5 0,5 10 513,17 10-513,5 12 0,35 10 0,4 4-342,-19-7 0,3 0 342,5 2 0,3 0-540,2-2 1,2 0 539,7 5 0,-1-1 0,-2-6 0,0 0 0,0 6 0,-2 0-283,-7-4 1,-1 0 282,-7 3 0,-1-1-46,-7-2 0,-2 0 46,17 16 0,-8 21 0,-30 6 82,-9-12 1,-6 2-83,-10-2 0,-5 0 42,-4 7 1,-4 1-43,-4 2 0,-4 1-334,-1 4 1,-3 0 333,10-18 0,-2 0 0,1 1 0,0 1 0,-1 0 0,0 0 0,-2 0 0,0 0 0,0-1 0,2-2 0,0 0 0,1 0-325,-12 14 0,1-1 325,4-6 0,1-1 0,6-4 0,1-2 152,3-5 1,2-2-153,-9 18 812,9-15-812,8-6 0,7-9 0,1 4 0,8 5 0,0 7 0</inkml:trace>
  <inkml:trace contextRef="#ctx0" brushRef="#br0" timeOffset="104242">26508 13783 5734,'16'26'0,"8"14"0,2 17-2118,-9-21 1,-1 2 2117,1 6 0,-1 4 0,0 1 0,0 4 0,0-1-750,3 11 1,-1 1 749,-3-5 0,1 3 0,1-4 0,-4-13 0,1-3 0,-1 1 1,-1 2 1,-1 0-1,1-1-1,3 0 0,2 0 0,-1 3 0,1 13 0,-1 4 0,0-3 0,-1-15 0,0-1 0,-1 1 0,2 13 0,0 3 0,0-5 0,4 1 0,1-1 0,-5-3 0,1 2 0,-1-2 0,6 9 0,0 0 0,-6-12 0,0 3 0,0 0 0,2 3 0,1 0 0,-1-2 0,-5-10 0,0-3 0,0 3 0,5 11 0,1 3 0,-1-4 0,-1 6 0,-1 1 0,-1-7 0,1 2 0,1 1 0,0 0 0,0-1 0,0 1 0,0 1 0,0 0 0,1-2 0,-2-7 0,0-1 0,-1-3 0,2 2 0,-1-3 0,1-1 0,-1-1-2,1-2 0,0 1 2,-1-4 0,1 2 0,3 12 0,0 0 0,-2-14 0,-1-1 0,0 13 0,-1-1 0,-3-17 0,-2-1 966,5 31-966,1-6 0,-9-23 0,1-1 0,7 14 2711,-7 4-2711,-1-30 1331,-8-5-1331,0-4 609,-8-6-609,-8-5 0,-10-1 0,-7-8 0,-7-1 0,-10-2 0,-9-3-457,6 9 1,-4 2 456,12 1 0,-2 0 0,3 1 0,-2 1 0,0 0-1359,-12 0 0,0 2 1359,-3-2 0,-3 2 0,19 1 0,-2 2 0,0-1-369,-2-1 1,-1 0-1,0 1 369,-4 1 0,-1 2 0,-2-1 0,-2-1 0,-2-1 0,0 0-294,0-1 1,0 0 0,-1 0 293,12 0 0,-2 0 0,1 1 0,0-1 0,1-1 0,0 0 0,0 1 0,0 0 0,-5 1 0,-1 1 0,0 0 0,0 0 0,1-1 0,-1-1 0,0 1 0,-1 0 0,-4 1 0,0-1 0,-1 1 0,0 0 0,1 0 0,1-1 0,0 1 0,-2 0 0,-3 0 0,0 0 0,-2 0 0,2 0 0,0 0 0,1 0 0,0 0 0,-1 0 0,0 1 0,-1 0 0,-1 1 0,1-2 0,12-2 0,-1-1 0,1 0 0,-1 0 0,1 0 0,-1 1 0,1 0 0,-1 1 0,0-2 0,0 1 0,-1-2 0,0 1 0,0-1 0,-1-1 0,1 1 0,0-2 0,0 1 0,-1-2 0,1 1 0,0 0 0,0 1 0,-1 0 0,1 0 0,0 0 0,0-1 0,-1-1 0,1-1 0,0 0 0,0 0 0,0-1 0,1 0 0,0 0 0,0 0 0,1 0 0,-1 0 0,-1 0 0,0 1 0,0-1 0,0 1 0,1-1 0,0-1 0,2 0 0,0 0 0,-2 0 0,-3 0 0,-5 1 0,-4-1 0,-1 1 0,-1 1 0,1-1 0,4 0 0,1 0 0,4 1 0,0-1 0,-1 0 0,-2 1 0,0 0 0,-3 1 0,-1-1 0,0 1 0,0 0 0,1-1 0,5 1 0,-1 0 0,1 0 0,1-1 0,2 2 0,2-1 0,-12 1 0,4 1 0,1-1 0,-4 0 0,3 0 0,-4-1 0,0 0 0,2 0 0,4-1 0,6 1 0,3-1 0,2 0 0,-1 0 0,0 1 0,1-1 0,-1 0 0,-4-1 0,-4 0 0,-4-1 0,-1 0 0,1 0 0,3-1 0,2 1 0,4-1 0,0 0 0,-4 0 0,-2 0 0,-3 0 0,-2 0 0,2 0 0,5-1 0,-8-1 0,5-1 0,-5-2 0,13 2 0,-4-1 0,-1-2 0,-1 1 0,2 0 0,1 0 0,1 0 0,-1 0 0,1-1 0,-1 1 0,-2-2 0,0 1 0,0-2 0,0 2 0,2-1 0,-9-1 0,2-1 0,1 2 0,4-1 0,-2 0 0,3 0 0,1-1 0,0 1 0,1-1 0,1 0 0,-2 0 0,1-2 0,0 1 0,2-2 0,1 0 0,-1 0 0,1 2 0,0 0 0,0-2 0,2-1 0,0-1 0,1 2 0,2 2 0,-1 2 0,2-2 0,1-1 0,1-1 0,0 1 0,-14-1 0,1 0 0,3-1 0,1 0 0,3 6 0,1 2 0,6 1 0,1 1 532,-3 2 1,2 1-533,-18 1 0,-3 2 0,7 4 0,6 9 0,1-2 0,2 8 1613,13-5-1613,-12 0 1506,12 1-1506,-20-5 1189,25-2-1189,-16-13 0,-1-12 0,1-11-99,13 8 0,1-2 99,7 0 0,1-1-396,-5-8 0,1-1 396,-1-5 0,-1-1-633,-6-6 0,-2-3 633,13 12 0,1-1 0,-2-4 0,-1-2 0,-1-3 0,-1-2 0,1 2 0,-5-8 0,1 2 0,0-3-464,3 5 1,0-4 0,0 1 0,2 2 463,-4-6 0,1 3 0,1-1 0,6 12 0,1 0 0,-1-1 0,1 0 0,-1-2 0,0 0 0,0 0 0,0-2-316,-3-2 0,-1 0 0,0-2 0,0 1 316,2-3 0,0 1 0,0-1 0,-1-1 0,4 10 0,-1 0 0,-1-1 0,1 0 0,1 0 0,1-1 0,1-1 0,0 0 0,0 0 0,0 0 0,-1-1 0,0 1 0,-1-1 0,1 1 0,0-1 0,0-1 0,1 1 0,0-1 0,1 0 0,-1 1 0,2-1 0,-1 0 0,1 1 0,0-1 0,0-1 0,-1 0 0,1 0 0,-1-1 0,2 0 0,0 0 0,0 0 0,2-1 0,0 0 0,0 0 0,1 0 0,0 0 0,1 0 0,0 0 0,0 0 0,0 0 0,0 0 0,0 0 0,0 0 0,0 0 0,1 1 0,1 1 0,0 1 0,1 0 0,0 1 0,0 0 0,-2-10 0,0 1 0,-1 0 0,1 1 0,-1 4 0,1 0 0,0 1 0,1 1 0,-1-13 0,0 1 0,1 2 0,0 6 0,-1 1 0,2 1 0,1 4 0,1 0 0,1 2 0,1-12 0,3-1 0,2 14 0,1-1 0,1 4 0,-1 2 0,2 1 0,2-8 0,-1 5 875,-3 9-875,7 7 2665,-5 14-2665,13 15 1566,-13 3-1566,12 13 628,-12 0-628,20-4 0,-11 9 0,28-9 0,-4 4 0,-1-11 0,4-2-469,-1 1 0,3-1 469,18-8 0,5-2-726,-15 2 0,1-1 0,3-2 726,-2-2 0,2-1 0,3-2 0,1 0-472,-4 2 0,2 0 0,0 0 0,3-1 0,0-1 472,-3 1 0,1-1 0,1-1 0,2 0 0,0 0 0,1 0-37,-4 2 0,2-1 0,0 1 0,1-1 0,0 1 0,1 0 1,1-1 36,-5 1 0,1 0 0,1 0 0,0 0 0,0 0 0,0 0 0,1 0 0,0 1 0,4-2 0,-1 1 0,1 0 0,0 0 0,1 0 0,-1 0 0,1 1 0,0-1 0,1 1 0,0 0 0,-1 0 0,0 0 0,2 1 0,0-1 0,3 1 0,2-1 0,-11 2 0,2 1 0,3-1 0,0-1 0,2 1 0,0 0 0,0 1 0,0-1 0,0 0 0,-2 1 0,-2 0 0,-1 1 0,5-1 0,-1 1 0,-2 0 0,-1 0 0,0 0 0,0 1 0,0 0 0,3 0 0,1-1 0,-8 2 0,1-1 0,2 0 0,0 0 0,1 1 0,1-1 0,-1 1 0,1-1 0,-2 2 0,1-1 0,-2 1 0,-1 1 0,5-1 0,0 2 0,0 0 0,0 0 0,-2 1 0,0 0 0,-1 0 0,-1 0 0,-1 0 0,-1 0 0,9 0 0,-3 0 0,-1 1 0,-1-1 0,0 1 0,1 0 0,2 0 0,-1 0 0,3 1 0,1 0 0,0 0 0,0 0 0,-2 0 0,-3 1 0,-3-1 0,9 1 0,-3-1 0,-3 1 0,-2 1 0,1 0 0,-4 0 0,-1 1 0,0 0 0,-1 0 0,-1 1 0,12 0 0,-1 0 0,0 0 0,-2 0 0,-5 0 0,-1-1 0,0 1 0,-2 1 0,-3 0 0,0 0 0,-2 0 0,0-1 0,10 1 0,-1 0 0,1 1 0,-10 2 0,2 0 0,-1 1 0,0 1 0,12 3 0,-1 2 0,-1-1 0,-2 0 0,0 0 0,-2 2 0,-6 1 0,-1 2 0,-3-1 0,5 0 0,0 2 0,-1 5 0,3 5 0,-2-2 0,-8-7 0,0-1 0,1 3 0,-1 0 0,2 3 0,0 0 0,-2-1 0,3 1 0,-2 0 0,1 0 0,5 1 0,0 1 0,0 0 0,1 1 0,0 0 0,-1 0 0,1-1 0,0-1 0,0 2 0,-1 1 0,0 1 0,0 0 0,-2-2 0,-1 0 0,1 1 0,-1 1 0,1 0 0,-1 0 0,1 1 0,0 1 0,-1 0 0,1 0 0,0 2 0,-1 0 0,0 1 0,-1 2 0,4 2 0,-9-8 0,4 4 0,0 0 0,1 0 0,-4-2 0,2 1 0,-4-1 0,1 0 0,3 1 0,0 0 0,3 2 0,1 0 0,-1-1 0,-4-2 0,10 8 0,-4-3 0,1 0 0,-1-2 0,1 0 0,1 2 0,-5-2 0,1 3 0,1 0 0,-4-3 0,1 1 0,-2-3 0,1 2 0,-5-2 0,3 1 0,-2-1 0,-4-2 0,10 12 0,-4-2 135,1-5 0,0 2-135,-10-6 0,0 2 0,0-2 0,6 4 0,-1-1 0,4 10 0,0 0 0,-11-15 0,-2-2 0,-9-1 0,0-1 0,6 3 0,-1-1 0,8 19 0,-15-22 0,1 1 1078,12 19-1078,0 0 0,-10-15 0,1 0 0,13 9 0,-16-13 0,-1-2 0,11 10 2017,-13-8-2017,6 6 0,0-12 1566,-6 8-1566,14-8 690,-14 3-690,13-5 0,-12-3 113,12 7-113,-5-7 0,-1 8 0,-1-4 0,-7 0 0,-1-1 0,1 1 0,7 18 0,-6-9 0,6 15 0,-15-19 0,6 4 0,-6-8 0,0 3 0,6 0 0,-6-8 0,8 3 0,-1-14 0,-7-11 0,-9-2 0,-9-17 0,-7 2 0</inkml:trace>
  <inkml:trace contextRef="#ctx0" brushRef="#br0" timeOffset="105704">3456 7303 5734,'7'15'0,"-5"48"0,-5-18 0,-2 6 0,-1-1-808,-2-3 0,0-1 1,-4 0 807,-4 3 0,-3-1 0,-3-5 0,-13 1 0,-3-6-25,0-7 1,-2-5 24,-4-7 0,-2-6 0,5-2 0,0-8 0,2-13 0,2-9 0,-2-3 0,5-8 0,9-14 0,6-5-228,0-7 1,7-3 227,8-5 0,8-2 0,3 21 0,4 0 0,2 1-342,1-1 1,3 2-1,3 1 342,7 2 0,4 1 0,1 3 0,0 2 0,1 3 0,3 3 0,6 5 0,2 4 0,1 4 0,18-2 0,1 8 0,-18 9 0,1 3 0,-1 5 0,-1 4 0,0 6 0,-3 2 0,-1 3 0,-1 4 0,-3 2 0,1 7 0,-2 4 0,-3 3-142,-3 1 1,-3 3 0,-2 2 141,0 3 0,-3 2 0,-3 1 0,-2 1 0,-3 1 0,-2 1 0,-2-1 0,-2 0 0,-2 0 0,-4-2 0,-2 1 0,-2-2-138,-2-3 0,-1-1 0,-3 0 138,-2-5 0,-1 0 0,-1-1 87,-4 14 0,-3-2-87,-4-9 0,-2-1 293,4 0 0,0-2-293,-14 13 1412,4-8-1412,14-34 1193,1-20-1193,-1-11 0,1-19 0,-1-8 0</inkml:trace>
  <inkml:trace contextRef="#ctx0" brushRef="#br0" timeOffset="106418">4514 6332 5734,'-42'0'0,"9"9"0,2 7 0,13 15 0,1 29 0,10-9 0,6-15 0,2-2 0,-1 14 0,7-7 0,-5-6 0,5 1 0,1-8 0,1-8 0,15-11 0,1-9 0,16-4 0,23-6 0,-1-7-203,-27 9 0,1 0 203,27-7 0,-12 5 0,5 4-177,-8 2 177,8 4 0,-5 4 0,5 7 0,-8 9 0,1 11 0,-20 1 0,-3 5 0,-11-4 0,-3 2-349,5 14 0,-6 3 349,-13-5 0,-6-1 0,-3 4 0,-4-1-435,-5 1 1,-4-1 434,-5 0 0,-3-1 0,-1-5 0,-2-2 0,-2-3 0,-1-4-76,0-6 0,-2-4 76,2-6 0,-1-5-14,1-7 1,1-6 13,-23-12 0,9-19 0,17-15 0,17-6 0,16-15 0,16 8 0,-1 29 0,3 0 0,9-2 0,3 3 0,-4 8 0,1 2 0,5-3 0,1 4 0,16 8 616,-6 6-616,-3 4 916,-7 0-916,-7 0 577,-2 0-577,-15 4 220,-2 2-220,-7 4 0,0 1 0,0 3 0,0 3 0</inkml:trace>
  <inkml:trace contextRef="#ctx0" brushRef="#br0" timeOffset="108427">6780 2518 5734,'-17'-10'0,"16"-1"0,2 1 0,31 0 0,10-5 0,-7 5 0,3-1-624,7-2 0,2 0 624,5-4 0,5-2 0,-3 3 0,4-2 0,-3 2 0,6-4 0,-1-1 0,-10 5 0,2-1 0,-3 1 0,7-4 0,-7 0 0,0-14 0,3-6 0</inkml:trace>
  <inkml:trace contextRef="#ctx0" brushRef="#br0" timeOffset="108823">6863 2477 5734,'-3'46'0,"0"0"0,-1 1 0,0 3 0,1 0 0,3 15 0,0-2-359,0-25 0,0-4 359,7 29 234,3-21-234,14-8 0,1-22 0,23-7 0,3-16-178,-18 4 0,1-2 178,2-3 0,1-1 0,0 2 0,1 0 0,7 0 0,0 1 0,-6 4 0,0 2 0,2 2 0,-2 4-84,20 13 84,-9 11 0,-17 16 0,-9 9 0,-22 7 0,-18 4 0,-7 2 0,4-24 0,-2-2-88,-2 3 0,-2 3 0,1-7 88,3-10 0,0-2-8,-4 3 1,2-1 7,-5 3 114,5 3 0,15-37 0,8-2 0</inkml:trace>
  <inkml:trace contextRef="#ctx0" brushRef="#br0" timeOffset="109244">8119 1970 5734,'24'-10'0,"9"-5"0,5 0 0,3 0 0,-8 3 0,1 0-449,13-6 1,1 2 448,-14 7 0,-2 1 0,27-2 0,-22 12 0,-2 5 0,11 15 25,1 24-25,-30 11 0,-12-19 0,-3 1-213,-1 3 1,-2 0 212,1 7 0,0 0 0,0-2 0,0 0 0,0 4 0,0 0 0,0-6 0,0 0 0,3-1 0,2-1 0,-1-9 0,1 0 0,2 6 0,2-1 0,8 8 420,-1 7-420,-6-29 0,-3-22 0,-7-6 0</inkml:trace>
  <inkml:trace contextRef="#ctx0" brushRef="#br0" timeOffset="109402">8351 2559 5734,'7'-15'0,"17"-1"0,11-9 0,-4 10 0,2-1 0,0-4 0,2-1 0,6 1 0,3 0 0,-2-1 0,2-6 0,-2-1 0,-2 6 0,-1 0 0,0 0 0</inkml:trace>
  <inkml:trace contextRef="#ctx0" brushRef="#br0" timeOffset="109695">9145 1526 5734,'-5'54'0,"0"0"0,0-3 0,3 2 0,6-2 0,5 2 0,0-3-963,3 1 0,4-1 963,-1-5 0,3 2 0,6-7 0,18 0 0,4-7 299,-10-9 0,1-4-299,20-1 0,-3-9 0,-7-16 315,7-19-315,-52-7 0,-4-9 0,-30-1 0,-2 6 0,-7 15 0,-5 6 197,10 7 0,-1 3-197,-15 3 0,-1 5 0,11 6 0,1 4 0,3 2 0,1 1 0,0 0 0,0-1 0</inkml:trace>
  <inkml:trace contextRef="#ctx0" brushRef="#br0" timeOffset="110245">8004 802 3160,'-52'23'0,"0"-1"0,-1 0 0,1 0 0,0 0 0,0 1 0,1 0 0,-1 0 0,1 1 0,0 0 0,-1 1 0,1 0-527,-4 2 0,0 1 1,0 0-1,-1 0 0,2 2 1,0-1 526,1 1 0,1 0 0,1 1 0,-1 1 0,2 0 0,-1 0 0,0 2 0,1 1 0,0 0 0,0 0 0,1 1 0,1 1 0,3-2 0,-1 1 0,1 0 0,2 0 0,0 1 0,1 1 0,-6 7 0,2 1 0,1 0 0,2 1 0,1 1 0,2-2 0,2 1 0,2 1 0,1 0 0,2 1 0,3-2 0,1 1 0,2 1 0,3 0 0,1 1 0,0 10 0,2 1 0,4 0 0,3 0 0,4-1 0,4 0 0,3-1 0,6 0 0,4-2 0,6 0 0,3-2 0,5-1 0,2-2 0,5-2 0,3-1 0,4-3 0,7 1 0,4-4 0,4-1 0,1-4 0,-6-7 0,2-3 0,1-1 0,2-2 0,1-1 0,6 0 0,0-1 0,3-3 0,3-1 0,5-2 0,-14-6 0,3-1 0,4-2 0,2 0 0,0-2 0,2 0 0,-2-1 0,-1 0 0,-2-1 0,6 1 0,-2-2 0,-1-1 0,0 0 0,0-2 0,3 0 0,2 0 0,-8-1 0,3-1 0,1 1 0,2-2 0,0 1 0,0-2 0,0 0 0,-2-1 0,-1 0 0,-3-2 0,2 0 0,-2-2 0,-2-1 0,-1 0 0,0-1 0,-1 0 0,1-1 0,1 0 0,1-1 0,0 0 0,0 0 0,1-1 0,-1 0 0,0-1 0,0-1 0,-1 0 0,1-1 0,-1 0 0,1-1 0,-1 0 0,0-1 0,-1-1 0,1 0 0,-2 0 0,6-3 0,0-1 0,0-1 0,-2 0 0,0-1 0,0 0 0,-1-2 0,-3 0 0,0-1 0,-1 0 0,0-1 0,-1-1 0,-2-1 0,0 0 0,4-5 0,-2 0 0,0-1 0,-2-2 0,-2 0 0,-2-1 0,-4 0 0,-1-1 0,-2 0 0,-2-2 0,-1 0 0,-2-2 0,3-7 0,-1-2 0,-4-1 0,-1-1 0,-5-1 0,-2 0 0,-3-1 0,-3-2 0,-3 0 0,-3 0 0,-3 1 0,-4-2 0,-2 1 0,-2-1 0,-4 1 0,-2-1 0,-2 1 0,-4-1 0,-2 1 0,-3 1 0,-2 2 0,-4 0 0,-2 1 0,-2 0 0,-2 3 0,-3-1 0,-2 2 0,-2 1 0,-2 2 0,-3 1 0,-1 2 0,-2 2 0,-2 1 0,-2 2 0,-2 2 0,-2 1 0,-3 2 0,-1 2 0,-2 1 0,0 3 0,-1 2 0,-2 2 0,0 3 0,-2 1 0,0 2 0,7 5 0,-2 2 0,0 1 0,0 2 0,-1 1 0,1 2 0,-11 0 0,-1 2 0,1 2 0,-1 2 0,0 1 0,12 2 0,1 0 0,-1 2 0,0 2 0,-1 2 0,-1 3 0,-3 3 0,-1 5 0,-2 2 0,0 1 0,1 2 0,2 0 0,4 0 0,-4 2 0,4 0 0,2 1 0,0 2 0,-1 3 0,1 1 0,-2 3 0,0 1 0,2 2 0,4 0 0,6-1 0,2 5 0,7 1 0,3 0 0,1 0 0,3 1 0,-1 0 0,1 0 0,-1 0 0</inkml:trace>
  <inkml:trace contextRef="#ctx0" brushRef="#br0" timeOffset="111491">11576 771 5734,'-17'-5'0,"-22"23"0,7 12 0,-2 5 0,2-1 0,0 2-862,-9 16 1,3 1 861,12-16 0,2-1 0,-2 14 0,3 0 64,8-15 0,2-1-64,-1 7 0,6-2 374,23 2-374,3-15 0,14-13 0,6-6 0,26-6-285,-15-1 0,0-1 285,-12-4 0,1-1 0,7 1 0,4 0 0,-3 1 0,-5 0 0,0 1 0,23-2 0,-3 5 0,-4 15 0,-7 16 0,-8 16 0,-9 10 469,-9 6-469,-22 3 0,-14-16 0,-7 0 0,-2-11 0,-4-2-196,-10 12 1,-4-4 195,3-16 0,-1-6 0,0-5 0,-2-4 0,-1-2 0,-2-5 0,0-5 0,1-4-103,6-1 0,2-4 103,0-4 0,2-3 0,-11-18 561,8-14-561,25-11 0,11 17 345,22-3-345,9 31 0,17 12 0,1 16 227,-19-4 1,0 3-228,20 16 0,5 0 0,-15 0 0,-9-5 239,-2 4-239,-12-18 0,-3 7 0,-16-13 0,-9 4 0</inkml:trace>
  <inkml:trace contextRef="#ctx0" brushRef="#br0" timeOffset="112785">2927 9660 5734,'-26'0'0,"17"0"0,26 0 0,25-5 0,-7 3 0,3-2-845,10-2 1,4-3 844,-8 2 0,3-2 0,1 0-525,6-2 0,2-2 0,1 0 525,-7 2 0,2 0 0,0-1 0,0-1 0,1 0 0,-1-2 0,3 0 0,2-3 0,-5 3 0,2-2 0,3-1 0,0-1 0,1 0 0,-2-2 0,3-1 0,0-1 0,0-1 0,0-1 0,0 1 0,-1-1-336,0 1 1,-1 0 0,0 0 0,0-1 0,0-2 0,1-1 335,-2 0 0,2-3 0,1-1 0,-1-1 0,-2 0 0,-2 1 0,-6 2 0,8-6 0,-6 1 0,-2 0 0,2-3 0,1 0 0,2-3 0,0-1 0,-2 0 0,-5 1 0,-5 3 0,-4 1 0,-2-2 0,1-3 0,-1-5 0,0-5 0,-1-2 0,-1 0 0,-1 4 0,-1-1 0,-1 4 0,-2-2 0,0-2 0,-2 0 0,-1-3 0,0-1 0,-2 1 0,-2 4-153,3-13 0,-3 4 0,-2 1 153,-3 0 0,-2 1 0,-2 1 0,-2 2 0,-1 0 0,-2 1 0,-1 0 0,-1 0 0,-1 0 0,-3 4 0,-1 1 0,-1-1 0,-1 2 0,-1 1 0,0-1 0,1 2 0,0 0 0,-3 2 0,-9-15 0,-3 1 0,1 0 0,-3 2 0,-8 2 0,-3 2 0,-2 1 0,-2 2 0,-6-2 0,-3 2 0,11 16 0,-1 2 0,-1-1 0,-1-2 0,-2 0 0,1 1 0,-1 2 0,-1 1 0,-3-1 0,-1-2 0,-3-1 0,-2 0 0,-1 2 0,-2 3 0,-1 2 0,-2 0 0,1 1 0,-1-3 0,-1 1 0,0 1 0,0 2 0,0 4 0,-1 1 0,1 3 0,2 2 0,-4 1 0,2 3 0,-1 2 0,-5 1 0,-1 2 0,0 1 0,-2 2 0,-1 2 0,0 2 0,13 1 0,-1 2 0,0 1 0,1 1 0,1 1 0,0 2 0,0 1 0,0 1 0,-2 2 0,1 1 0,-1 1 0,1 1 0,1 1 0,0 1 0,0 1 0,2 1 0,-1 2 0,1 1 0,1 1 0,-1 1 0,1 0 0,-1 1 0,1 0 0,0 2 0,1 1 0,1 0 0,-1 2 0,1 0 0,0 1 0,-1 0 0,1 1 0,-1 0 0,1 1 0,-1-1 0,0 1 0,2 1 0,-1 2 0,1 0 0,1 1 0,0 0 0,1 0 0,0-1 0,1 1 0,1 1 0,0 2 0,0 0 0,2 1 0,-1 0 0,1 1 0,1-1 0,0 1 0,1 1 0,1 2 0,1 0 0,1 1 0,0 1 0,0 0 0,-1 1 0,2 1 0,1 1 0,2 1 0,1 1 0,2 1 0,1 0 0,0 1 0,1 1 0,2 0 0,1 0 0,2 1 0,2 0 0,1 1 0,2-1 0,0 1 0,1 1 0,1 0 0,3-1 0,2-1 0,2 1 0,1-1 0,1 0 0,1-2 0,1 0 0,2 0 0,1-1 0,4-1 0,1-1 0,2-1 0,3 0 0,1-2 0,2 0 0,3-1 0,2-1 0,3 0 0,2-1 0,3-1 0,2-1 0,3-2 0,1 0 0,3-3 0,1 0 0,2 0 0,3-2 0,2-1 0,1-3 0,3-1 0,2-3 0,3-2 0,5-4 0,-5-6 0,5-1 0,3-3 0,0-1 0,0-2 0,-2-1 0,1-1 0,-2-2 0,1-2 0,0-1 0,3-1 0,-8-2 0,2 0 0,3-1 0,-1-1 0,0-1 0,-2-1 0,-4-1 0,6-3 0,-3-2 0,-2-1 0,-1 0 0,-1-2 0,10-2 0,-1-1 0,-1-1 0,-2-1 0,-5 1 0,0 0 0,-3-1 0,0-1 0,7-5 0,-2-2 0,-2 0 0,-7 2 0,-2-1 0,-2-1 0,14-10 0,-5-2 0,-11-1 0,-5-1 0,-8 2 0,-4 0 0,-5 1 0,-5 0 214,-7 0 0,-3 1-214,5-29 0,-16 2 0,-1 6 0</inkml:trace>
  <inkml:trace contextRef="#ctx0" brushRef="#br0" timeOffset="113959">6747 647 5734,'-54'2'0,"-1"0"0,-5 1 0,-1 5-1416,2 12 0,1 5 1416,14-5 0,-1 2 0,1 4-439,-3 5 1,0 4 0,2 2 438,-1 5 0,1 3 0,2 3-217,9-10 0,0 2 1,1 0-1,1 2 217,0 2 0,1 1 0,0 1 0,2 1 0,2 1 0,2 1 0,0 0 0,1 1 0,-1 1 0,-1 0 0,2 1 0,2 1 0,2 0 0,3 1 0,1 1 0,1 0 0,0 1 0,2 1 0,1 0 0,2 0-180,1 2 0,2 1 0,2-1 0,2 1 180,3-1 0,1-1 0,4 1 0,4 4 0,1-8 0,3 3 0,2 1 0,3 1 0,3-1 0,3-2 0,5 0 0,4-2 0,4 0 0,1-1 0,1-1 0,0 1 0,-6-6 0,-1 0 0,0 0 0,2-1 0,1 0 0,4-1 0,4-3 0,0-4 0,5 0 0,3-2 0,2 0 0,2-1 0,-1-2 0,1-2 0,-3-1 0,-2-3 0,8 2 0,-3-3 0,-1-3 0,1-1 0,2-1 0,2 2 0,-3-1 0,2 0 0,1 0 0,2 0 0,1-1 0,-1-1 0,-2-1 0,-1-3 0,9 1 0,-3-2 0,0-3 0,0 0 0,0-2 0,1 1 0,-8-2 0,1 0 0,-1 0 0,1-1 0,0-1 0,1 0 0,0-1 0,3 0 0,1 0 0,1-2 0,-1 1 0,1-2 0,0 0 0,1 0 0,0-1 0,1 0 0,0-1 0,1-1 0,-1 0 0,1-1 0,1 0 0,-7 0 0,0-1 0,1-1 0,0 0 0,0 0 0,1 0 0,-1-1 0,1-1 0,0 0 0,1 0 0,0-1 0,0 0 0,1 0 0,-1-1 0,0 0 0,0 0 0,1 0 0,-1-1 0,0 0 0,0 0 0,1 0 0,-1-1 0,0 1 0,1-2 0,-1 1 0,0 0 0,-1-1 0,1 0 0,0 0 0,1-1 0,2-1 0,2-2 0,-13 3 0,2-1 0,2-1 0,1 0 0,1-1 0,0 0 0,0-1 0,0 1 0,-1-1 0,-1 0 0,-2 1 0,-2 0 0,6-2 0,-2 0 0,-2 1 0,0-1 0,-2 1 0,1-1 0,1-1 0,0-1 0,2 0 0,-2 0 0,0 1 0,2-1 0,0-1 0,1 0 0,0 0 0,0-2 0,-1 0 0,-1-1 0,-2-1 0,-1-1 0,6-6 0,-1-1 0,0-2 0,-2 0 0,-1-2 0,-1 0 0,-1 0 0,-2 0 0,-2 1 0,2-2 0,-2 1 0,-3 0 0,0 0 0,-1-2 0,1 0 0,1-3 0,-4 3 0,1-1 0,2-1 0,-1-2 0,0 0 0,-1 0 0,-2-1 0,-3 2 0,-4 0 0,2-6 0,-4 1 0,-2 0 0,-3-1 0,-1 0 0,-1-1 0,4-10 0,-1-1 0,-2-1 0,-2 0 0,-2-1 0,-3 1 0,-1-1 0,-3 0 0,-1-1 0,-3 0 0,-2-1 0,-2 0 0,-2-1 0,-3-2 0,-3-3 0,-3 6 0,-3-3 0,-3-2 0,-1 0 0,-1-1 0,-2 3 0,0 3 0,-1 2 0,0 3 0,-2 2 0,-1 0 0,-2-1 0,-1-2 0,-2-3 0,-2-2 0,-1-1 0,-2 0 0,-1 2 0,-1 2 0,-1 5 0,-6-3 0,-2 5 0,-2 3 0,-1 1 0,-1 0 0,-2-1 0,-3 1 0,0 0 0,-2 2 0,-1 1 0,-2 1 0,26 25 0</inkml:trace>
  <inkml:trace contextRef="#ctx0" brushRef="#br0" timeOffset="113959">7543 0 0,'-22'10'0,"-34"16"0,-4 3 0,1 0 0,0 0 0,1 1 0,0 0 0,-1 1 0,-1 1 0,-1 2 0,10-5 0,-1 0 0,-2 2 0,0 1 0,-1 1 0,1-1 0,0 1 0,1 0 0,1-1 0,2-1 0,2 0 0,-4 2 0,2 0 0,2 0 0,1-1 0,1 0 0,-1 0 0,0 2 0,-2-1 0,-5 5 0,-2 1 0,-2 1 0,1 0 0,1 0 0,1-1 0,4-1 0,5-3 0,-3 5 0,4-3 0,3 0 0,2-2 0,1 1 0,-5 5 0,2-1 0,1-1 0,2 1 0,-5 7 0,2-1 0,5 1 0,9-4 0,4 0 0,1 0 0,-5 16 0,1 0 0</inkml:trace>
  <inkml:trace contextRef="#ctx0" brushRef="#br0" timeOffset="249137">26326 14393 5734,'-15'-25'0,"12"3"0,-19-3 0,5 4 0,-1-4 0,-21 3 0,12-8 0,-21 4 0,6-5 0,-8 4-1893,-7-2 1893,6 11 0,-6-1 336,7 13-336,0 2 0,1 4 0,6 4 0,-4 6 0,12 7 0,-6 3 0,1 1 0,5 9 0,7-8 0,1 2 0,-10 20 719,7-7 1,-2 5-720,-2 5 0,2 3 0,0 2 0,1 1-329,-3 2 0,4-2 329,12-15 0,3-1 0,-2 4 0,2-2-232,-3 13 232,5-12 0,2-1 0,2 9 0,5-7 0,1 2 0,3 20 0,0-20 0,0-1 0,0 15 0,0-1 0,0-8 0,0 2 0,0-7 0,7 2 0,2 1 0,0-3 0,6 3 0,-6 0 0,5-15 0,4 3 0,-1 5 0,0 1 0,1-1 0,-1-2 237,3 1 1,-1-1-238,7 15 0,-3-17 0,1 0 0,13 16 0,-13-18 0,0-1 0,9 9 0,0-4 0,7-2 0,3-13 244,6-2-244,-10-16 0,1-3 0,25-5 0,-4-4 0,3-5 0,-12-8 0,0-4-488,8 3 0,-2-1 488,-8-3 0,-3-3 0,-1-3 0,-3 0 0,-12 9 0,0-1 0,10-19 0,-3-1 0,6-3-38,-19 12 1,-2 1 37,3-13 0,5-5 0,-13 0 0,6-4 0,-7-2 0,-1-4 0,-7 5 0,-1-4 0,-8 8 0,0-7 0,-8 7 0,0 13 0,0 0 0,-3-17 0,0 20 0,0-1 0,2-18 0,-8 3 0,-7-8 0,6 9 0,-13-5 0,12 6 0,0 13 0,0 1 0,-2-16 0,6 16 0,-1 1 0,-8-7 0,8 11 0,-1 0 0,-18-9-50,15 13 1,0 2 49,-13-5 0,-2 6 0,0 0 0,-7-6 0,7 11 0,0 1 0,-6 0 0,-8 3 0,5-1 957,3 7-957,10 6 0,5 4 0,-7 0 0,0 4 0,0 2 367,0 9-367,0 5 0,0 7 0,-8 4 0,7 4 0,-14 7 0,23-8 0,0 6 0,1-2 0,-2 2 0,3 1 0,3 0 0,3 2 0,-1-1-243,-4 0 1,0 0-1,3-2 243,5 5 0,2 0 0,-1 4 0,2 0 0,6-12 0,1 2-199,1 7 0,1 5 1,0-2 198,1 11 0,2-1 0,2 5 0,1 0 0,0-6 0,1-1 0,3 4 0,1-3 0,-1-14 0,1 0 0,-2 14 0,2 2 0,6-8 0,1-3 0,-2-9 0,0-1 0,5 7 0,2-2 0,12 7 0,-3-24 0,3-3 0,15 9-201,-10-18 1,3-5 200,25-5 0,-12-13 0,4-4 0,-9 2 0,1-2 14,-8 0 0,1-2 1,1-1-15,4-2 0,1-2 0,-3 0-221,6-5 1,-1-2 220,-6 4 0,1 0 0,-3 0 0,1-3 0,-5-1 0,-4-2 0,-2-1 0,0 1 0,-2-1-177,-4-4 0,-4-1 177,-5 1 0,-1-1 0,0-6 0,-3-2-175,-8-4 0,-3-1 175,-1-7 0,-4-1-230,-5-6 1,-3-2 229,3 19 0,-1 0 0,-2-3 0,-4-1 0,-1-3 0,-2-1 0,0 4 0,-1-4 0,1 4 0,-3-3-90,2 4 0,-2-2 1,-1 0-1,-1 6 90,-14-14 0,-1 5 0,0-1 0,-2 4 0,-5 5 0,-2 4 0,5 2 0,-2 3-114,-2 5 0,0 4 114,4 6 0,-1 3 0,-10 1 0,-1 3 0,13 5 0,0 4 218,-6 2 0,3 4-218,-14 19 0,15 6 0,-6 18 0,13 2 0,2 11 0,16-26 0,3 2 0,3 29 0,3-27 0,1 0 0,7-3 0,0 1 0</inkml:trace>
  <inkml:trace contextRef="#ctx0" brushRef="#br0" timeOffset="254357">25863 17649 5734,'-33'0'0,"7"0"0,68 0 0,-4 0 0,5 0 0,16-2 0,4-1-415,1 2 0,0-3 415,2-8 0,-3-1 0,-17 5 0,0-2 0,6-4 0,-1-2 0,-13 2 0,-5-2 201,-2-7-201,14-6 0,-44 12 0,-1 3 0,-9 3 0</inkml:trace>
  <inkml:trace contextRef="#ctx0" brushRef="#br0" timeOffset="254663">25780 17711 5734,'-25'-5'0,"15"-5"0,42-11 0,28-1-1019,-12 10 0,4-1 1019,1 0 0,2 1-469,10 1 1,0 0 468,-1-4 0,-1 0 0,-17 6 0,0 1 0,2-1 0,6-3 0,1 0 0,-3 0 0,5-2 0,-3 1 154,7 0 0,-5 0-154,-6-2 0,-10 5 0,-21 0 0,-5-1 889,-21 6-889,-2 0 1335,-22 5-1335,10 0 110,-10 5 1,22-4 0,2 3 0</inkml:trace>
  <inkml:trace contextRef="#ctx0" brushRef="#br0" timeOffset="256943">28608 16006 5734,'0'-11'0,"15"1"0,18-5 0,26-1-962,-20 4 0,4-1 962,9-2 0,3-1-678,6-4 1,3-2 677,-14 5 0,3-2 0,0-1-400,4-3 1,1-1 0,2-1 399,-10 2 0,1-1 0,1-1 0,0-1-315,4-4 1,0-1 0,0-2 0,1-2 314,-10 6 0,2-1 0,-1-1 0,0-1 0,0-2 0,3-4 0,1-2 0,-1-1 0,0-1 0,0-1 0,-8 6 0,0 0 0,0-1 0,0 0 0,0-1 0,-1-2 0,2-2 0,-1-2 0,0 0 0,0-2 0,-1 1 0,0-1 0,0 0 0,0-1 0,0 0 0,-1-1 0,0 0 0,-1-1 0,0-1 0,0-2 0,-1 0 0,-1-1 0,0 0 0,-1 0 0,-1 0 0,-1-1 0,0 0 0,-1 0 0,0-1 0,-1-1 0,-4 7 0,0-1 0,-1 0 0,0-1 0,0 0 0,0 0 0,-1 0 0,0 0 0,-1 1 0,-1 0 0,1 0 0,0-2 0,0-1 0,0-3 0,-1 1 0,0-2 0,1-2 0,-1-2 0,1 0 0,-1 0 0,1 0 0,-2 3 0,0 1 0,2-3 0,-1 2 0,-1 2 0,1 0 0,-2-1 0,1-1 0,0-2 0,-4 6 0,1-1 0,0-2 0,0 0 0,-1-1 0,0 0 0,-1-1 0,-1 1 0,-2 1 0,1-7 0,-2-1 0,0 0 0,-1 0 0,-2 1 0,0 0 0,-2 2 0,0 2 0,-1-6 0,-1 3 0,-1 1 0,-2 1 0,0-2 0,-1-3 0,0 7 0,0-3 0,-1-2 0,0 0 0,-1 0 0,-2 1 0,0 2 0,-3 4 0,-2-2 0,-1 3 0,-2 1 0,-1 2 0,-2 0 0,1 0 0,-4-11 0,-2 0 0,0 1 0,-2 0 0,-1 0 0,2 10 0,0 1 0,-2 1 0,0-2 0,-2 0 0,-2-3 0,1 5 0,-2-2 0,-2-2 0,-1 0 0,0 0 0,-1 0 0,1 3 0,1 1 0,-5-5 0,2 2 0,-1 2 0,0 0 0,-1 0 0,0-3 0,-1 0 0,-1-3 0,-1-1 0,0 0 0,-1 1 0,2 3 0,0 4 0,-2-1 0,0 3 0,1 3 0,0 0 0,0 0 0,0 1 0,1 1 0,0-1 0,0 1 0,0 1 0,-6-7 0,-1 0 0,1 1 0,-1 0 0,1 2 0,0 0 0,-1 0 0,2 1 0,2 3 0,1 0 0,0 0 0,0 1 0,1 3 0,0 1 0,-1 0 0,-2-4 0,2 3 0,-2-3 0,-1-2 0,-1 0 0,2 3 0,2 2 0,-1-1 0,2 3 0,1 1 0,-3-3 0,-2-4 0,-4-3 0,1 0 0,2 1 0,4 6 0,2 1 0,4 5 0,1-1 0,-11-19 0,3 0 0,2 2 0,1 0 0,1 0 0,0 0 0,6 1 0,1 0 0,-6 1 0,-3-3 0,6 3 0,-2-4 0,0 3 0,4 10 0,-1 2 0,-1-2 0,-5-10 0,-1-1 0,-3 1 0,-5 5 0,-1 3 0,1 1 0,11 9 0,1 2 0,-3-1 0,-6-1 0,-4-2 0,-1 1 0,7 4 0,-3-3 0,2 3 0,-16-6 0,0 3 47,16 9 1,3 3-48,-21-8 0,13 7 0,2 1 0,2 2 1817,-16-10-1817,22 18 2028,0-4-2028,0 5 0,0-1 0,0 1 1282,0 0-1282,-8-1 512,6 1-512,-12 0 0,4-1 0,-6 1 0,-1 4 0,1-3 0,-1-1 0,-7-2 0,6 2 0,-6-4 0,17 7 0,1-2 0,7-1 0,-1-2-199,-11 0 1,0-1 198,10 3 0,2-1 0,-1-1 0,0-1 0,-4 2 0,0 0 0,3-4 0,0 0 0,-2 4 0,-1 1 0,4-5 0,0 0 0,-4 1 0,0 1 0,3 0 0,0 0 0,-6 0 0,-1 1 0,4 1 0,-1 1-310,-7 0 1,0-1 309,3 1 0,-1 0 0,-3 2 0,-5 0 0,3-2 0,-4 0 0,1 1-710,-12 2 1,-2 0 709,5-1 0,-3 0 0,2 0 0,13 2 0,1 1 0,1 1 0,-4 0 0,1 1 0,-1-1 0,0-3 0,1 0 0,-1 1 0,-2 3 0,0 1 0,0 0 0,1-2 0,1-1 0,0 0 0,0 3 0,1 0 0,-1 1 0,3-1 0,0 0 0,2 0 0,-15-1 0,2 1 0,0 2 0,2 0-160,13 0 0,2 0 160,3 0 0,2 0 295,-28 0-295,20 0 522,3 0-522,17 0 1509,8 0-1509,-1 0 419,1 0-419,-8 0 10,6 0-10,-6 0 0,0 0 0,-2 0 0,-14 0 0,5 0 0,-6 0 0,8 0 0,0 0 0,-7 5 0,-3 1 0,-6 4 0,-1-4 0,8 3 0,2-8 0,6 4 0,9-1 0,1-3 0,7 9 0,-7-5 0,6 1 0,-6-1 0,8-5 0,-1 4 0,-14 2 0,3 9 0,-5-4 0,-5 4 0,17-9 0,-10 3 0,15-8 0,6 9 0,3-5 0,7 6 0,7 8 0,3 3 0</inkml:trace>
  <inkml:trace contextRef="#ctx0" brushRef="#br0" timeOffset="257863">23383 3769 5049,'-36'43'0,"1"0"0,-1 0 0,0 0 0,1 0 0,-1 0 0,-4 6 0,1-2 0,0 0 0,-2 2-829,-1-1 1,-3 2-1,0 1 1,1-2-1,5-4 829,-6 7 0,4-5 0,2-1 0,1-5 0,2-2 0,3 0-288,-3 11 1,4-2 287,2-11 0,12-2 856,53 22-856,22-30 0,-16-19 0,7-4 0,1-2-396,2-2 0,2-3 1,1 0 395,8 0 0,2-1 0,1 1 0,-12 1 0,1 0 0,0 0 0,0 2 0,2 1 0,0 1 0,0 1 0,0 0 0,0 1 0,1 1 0,-1 1 0,-1 1 0,0 3 0,-1 1 0,0 1 0,-2 1 0,11 3 0,-2 2 0,-1 1 0,-1 1 0,-2 1 0,-2 0 0,-11-3 0,-2 1 0,-1 1 0,14 11 0,-4-1 0,-8-6 0,-5 0 0,-11 2 0,-2-1 0,22 7 215,-21-2-215,-17-32 1576,-11-11-1576,-20-30 0,-9-10 0,8 9 0,-2-1 505,-2-1 1,-4-4 0,1 0-506,5 7 0,0 1 0,0-1-305,-2-3 1,-1-1-1,0 0 305,0-3 0,1 0 0,0-1 0,-1-4 0,0-2 0,1 0-502,-1 0 1,1 0 0,-1-1 501,0-2 0,0-1 0,1 1 0,2-1 0,0 1 0,0 0 0,2 4 0,1 0 0,1 2 0,1 3 0,1 0 0,1 2-189,3 5 1,2 1 0,-1 2 188,-7-12 0,1 2 376,3 9 1,1 2-377,3 8 0,1 2 1293,-5-25-1293,2 21 1917,13 4-1917,-12 20 1028,5 5-1028,-1 1 418,-4 3-418,5-8 0,-8-2 0,8 0 0,-6-9 0,13 9 0,-12-4 0,12 4 0,-6 1 0,1 0 0,-10 13 0,-8 13 0,-8 26 0,17-12 0,-1 6-610,-7 8 1,-3 7-1,0-2 610,6-7 0,0 0 0,-3 1 0,-1 0 0,-2 3 0,-3 0 0,0 0 0,-3 2 0,-2 0 0,0 0 0,2-3 0,-1 2 0,0-2 0,-1 2 0,2-4 0,-2 3 0,0-2 0,4-4 0,-8 12 0,3-5 0,2-2 0,2-3 0,3-5 0,1-1 0,-2 2 0,3 0 0,-10 17 0,17-27 0,2-1 0,1 8 0,8 1 0,1-4 0,8 8 0,8 2 0,1 5 0</inkml:trace>
  <inkml:trace contextRef="#ctx0" brushRef="#br0" timeOffset="288812">21365 5123 5734,'-9'-11'0,"9"-8"0,24-3 0,12-5 0,7 0 0,-4 6 0,4 1-704,12-7 0,6-3 1,-4 4 703,-4 4 0,-1 1 0,-7 3 0,1-2 0,-3 4 181,0 3 0,-5 6-181,8 15 0,-8 28 0,-33 2 0,-10 7-1407,-1 15 1,-4 4 1406,0-15 0,-2 2 0,1 1 0,-1 5 0,1 2 0,-1 0-391,-2 3 0,0 0 1,1 1 390,4-3 0,1 1 0,0 0 0,-1 0 0,1-1 0,1-1 0,1-6 0,0-1 0,1 0 0,2-4 0,0 0 0,0-1 202,-1 14 1,1-2-203,2-10 0,2 0 0,2 12 0,1-3 0,-2 4 0,2-22 0,-1 1 0</inkml:trace>
  <inkml:trace contextRef="#ctx0" brushRef="#br0" timeOffset="288952">21481 6435 5734,'-26'-26'0,"17"0"0,18 1 0,39-1 0,-9 10 0,9-2 0,-1 2-753,-4 2 1,-1 1-1,3 0 753,18-4 0,4 0 0,-4 1 0,-14 3 0,-2 1 0,-1 1 0,0 1 0,1-1 0,0 1 0</inkml:trace>
  <inkml:trace contextRef="#ctx0" brushRef="#br0" timeOffset="289220">22589 5639 5734,'15'-58'0,"10"3"0,5 34 0,5 5-588,-2-1 0,3 3 588,12 1 0,2 5 0,-8 6 0,0 3 0,0 2 0,-1 5 0,-3 8 0,-3 4 0,-4 2 0,-3 3 0,-1 7 0,-4 3 0,-5 5 0,-3 2 0,-2 5 0,-2 1-421,-5 5 0,-3 2 421,1-1 0,-1 1 0,-2-1 0,-2 1 0,1-1 0,0 0 0,0-4 0,0-2-47,0-1 0,0-1 47,0-1 0,0-2 0,0-6 0,0-1 0,1 1 0,-2-3 0,-6 19 0,-2-2 0</inkml:trace>
  <inkml:trace contextRef="#ctx0" brushRef="#br0" timeOffset="289365">22771 6600 5734,'-35'-26'0,"18"-18"0,34 10 0,8 10 0,7 2-953,8-2 1,4 3 952,13 4 0,2 1-468,3-6 0,1-1 468,-1 5 0,1-1 0,-1-1 0,-1-1 0,-3 0 0,0 1 0</inkml:trace>
  <inkml:trace contextRef="#ctx0" brushRef="#br0" timeOffset="289625">23746 5774 5734,'8'-47'0,"11"13"0,8 3 0,2 9 0,4 3-751,15-4 0,3 6 751,-2 8 0,2 9 0,-6 9 0,2 6 0,-3 3 0,4 5 0,-3 6-295,-6-1 0,0 5 1,-7 2 294,-4 11 0,-6 2 0,0 5 0,-4 2 0,-7 2 0,-3 0 0,0 0 0,-1 1 0,-6-2 0,-2 1 75,-3-7 0,-2 3 0,1-2-75,1-6 0,1-1 0,-1 1 0,-1 1 0,-1 0 0,0-3 0,-2 5 0,2-6 0,4 8 0,-6-8 0</inkml:trace>
  <inkml:trace contextRef="#ctx0" brushRef="#br0" timeOffset="289812">23796 6642 5734,'-18'-21'0,"25"0"0,35-4 0,-3 11 0,5 2-347,12-3 1,11-1 346,-11 3 0,10-1 0,4 0 0,-2-1 0,-8 3-766,0 0 0,-6 0 1,4 0 765,-1 1 0,8-1 0,0-1 0,-7 2 0,-14 1 0,7-5 0,-27 9 0,-26 2 0</inkml:trace>
  <inkml:trace contextRef="#ctx0" brushRef="#br0" timeOffset="290927">25913 5960 5734,'-8'-50'0,"0"0"0,0 0 0,0 1 0,0 0 0,-2 3 0,-6-12 0,-1 2-1160,1-1 0,-1-1 1160,-3-3 0,-1-1 0,2 4 0,-4-3 0,-3 4 0,-4-3 0,0 2 0,6 12 0,1 2 0,-4-2-400,0 1 0,-3-1 1,-1 0-1,0 3 400,-4 0 0,-1 2 0,-1 0 0,-8-5 0,-2 0 0,-1 1-336,-1 0 1,-1 2 0,-2 0 335,9 7 0,-2 0 0,-1-1 0,0 2 0,1 1 0,-1 0 0,0 0 0,-1 1-203,-3-3 1,-1-1 0,-1 1 0,0 1 202,-1 1 0,-1 0 0,0 0 0,0 1 0,0-2 0,2 1 0,-3 0 0,-9-2 0,16 11 0,-5-1 0,-5-1 0,-3-1 0,-1 1 0,0-1 0,1 2 0,3 1 0,3 1 0,-5-2 0,3 1 0,2 2 0,0 0 0,-2-1 0,-6-1 0,11 5 0,-5-2 0,-1 0 0,-3-1 0,-1 1 0,1-1 0,0 2 0,2 1 0,2 1 0,4 2 0,-9-1 0,3 2 0,2 2 0,2 1 0,-1 0 0,-2 0 0,-2 0 0,0 0 0,-1 1 0,0 0 0,0 1 0,0 0 0,0 0 0,-1 1 0,-1 0 0,1 1 0,0 0 0,-1 0 0,1 1 0,0 0 0,0 0 0,0 0 0,0 1 0,-1 0 0,2 1 0,-1 1 0,0 0 0,0 0 0,0 0 0,0 0 0,1 1 0,1-1 0,-1 0 0,1 1 0,-1 0 0,0 1 0,0 0 0,-1 1 0,0 0 0,1 0 0,-2 1 0,1 0 0,0 0 0,1 0 0,-1 0 0,-1 1 0,-1 1 0,-4 1 0,10 0 0,-4 0 0,-1 2 0,-2 0 0,0 0 0,0 0 0,0 1 0,2-1 0,3 1 0,-5 0 0,2 0 0,1 1 0,1-1 0,0 1 0,-2 0 0,-3 1 0,4 0 0,-2 0 0,-1 0 0,-2 1 0,0 0 0,0 1 0,2-1 0,2 0 0,2 0 0,0 1 0,1 0 0,2-1 0,2 1 0,-1 0 0,1 1 0,-2-1 0,-1 2 0,0-1 0,0 1 0,0 1 0,0-1 0,0 0 0,0 0 0,1 0 0,0 0 0,0 0 0,0 1 0,0-1 0,0 0 0,0 0 0,0 1 0,0 0 0,0-1 0,0 1 0,1 0 0,-1 0 0,1 0 0,-8 2 0,2-1 0,0 0 0,-1 1 0,-2 0 0,-3 1 0,11-2 0,-4 0 0,-2 2 0,0-1 0,-2 1 0,1 0 0,1 0 0,2-1 0,3 0 0,-2 1 0,2 0 0,2-1 0,0 1 0,0-1 0,-1 1 0,-3 1 0,5-2 0,-3 1 0,-2 0 0,-1 0 0,0 1 0,1-1 0,2 0 0,2 0 0,3 0 0,-6 3 0,4-1 0,1 0 0,2 0 0,0 0 0,0-1 0,-11 4 0,1-2 0,0 1 0,0-1 0,1 2 0,3-1 0,1 0 0,0 1 0,0-1 0,1 1 0,2 0 0,0-1 0,1 1 0,0 0 0,0-1 0,-8 3 0,1-1 0,0 1 0,-3 2 0,13-3 0,-2 2 0,0 1 0,-1 0 0,2 0 0,3-2 0,-9 4 0,4-1 0,1 0 0,-3 3 0,3-1 0,-4 1 0,1 2 0,2 0 0,6-1 0,-7 10 0,7 0 0,0 2 0,10-8 0,1 3 0,0 0 0,2 2 0,4 2 0,1 1 0,2 1 0,0 2 0,-2 4 0,1 2 0,1 1 0,1 1 0,0 1 0,2 1 0,1 1 0,1 1 0,0 3 0,2 2 0,1 0 0,-1 0 0,0 0 0,0 0 0,1 0 0,1 1 0,3 1 0,1 1 0,1 1 0,1 0 0,2-13 0,0 1 0,1-1 0,1 1 0,0 0 0,1 1 0,1 1 0,1 0 0,0 0 0,0 0 0,0 3 0,0 1 0,1 0 0,1 0 0,1 0 0,1 1 0,1 0 0,1 1 0,1-1 0,-1 0 0,0 1 0,-1-1 0,1 0 0,1 0 0,1 0 0,2-1 0,1-1 0,2 0 0,0-1 0,1 0 0,0-2 0,1 0 0,0-2 0,2 1 0,2-2 0,4 12 0,2-2 0,3 0 0,2-2 0,5 0 0,3-1 0,2-2 0,2-1 0,-6-12 0,2 0 0,2-2 0,1 0 0,1-1 0,4 1 0,2-1 0,1-1 0,1-1 0,2 0 0,3 0 0,0-1 0,3-1 0,0-1 0,1 0 0,-5-6 0,0-1 0,1 0 0,1-1 0,1 0 0,1-1 0,5 1 0,0 0 0,2-1 0,1-1 0,0 0 0,2-2 0,-6-2 0,0-2 0,2 0 0,0-1 0,1 0 0,0-1 0,1 0 0,-4-2 0,1 0 0,0-1 0,1 0 0,0 0 0,1-1 0,0 0 0,0-1 0,3 0 0,0 0 0,1-1 0,0 0 0,0-1 0,1 0 0,0 0 0,0-1 0,-4-1 0,0 0 0,0 0 0,0-1 0,1 0 0,0 0 0,0-1 0,0 0 0,1 1 0,1-1 0,0 0 0,0-1 0,0 1 0,1-1 0,-1 0 0,1 0 0,0 0 0,0-1 0,2 0 0,0 0 0,-1-1 0,1 0 0,1 0 0,-1 0 0,0-1 0,1 1 0,0 0 0,-7-1 0,1 0 0,0 1 0,0-1 0,0 0 0,1 0 0,-1 0 0,0-1 0,1 1 0,-1-1 0,1 1 0,-1-1 0,0 0 0,0-1 0,0 1 0,0-1 0,2 1 0,1-1 0,3 0 0,1 0 0,-10 1 0,3-2 0,1 1 0,2 0 0,1 0 0,0 0 0,2 0 0,-1-1 0,1 1 0,0 0 0,-1-1 0,-1 1 0,-1-1 0,-1 0 0,-2 1 0,4-1 0,-1 0 0,-2 1 0,-1-1 0,-1 0 0,1 0 0,-1 0 0,1 0 0,0 0 0,2-1 0,1 1 0,2 0 0,-7 0 0,1-1 0,2 1 0,1-1 0,1 1 0,1-1 0,0 1 0,0-1 0,1 0 0,-2 1 0,1-1 0,-2 0 0,0 0 0,-2 0 0,-1 0 0,-2 0 0,10 0 0,-2 0 0,-1 0 0,-2 0 0,0-1 0,-1 1 0,-1-1 0,1 1 0,-1-1 0,1 0 0,1 0 0,0 0 0,1 0 0,-1 0 0,0 0 0,0 0 0,1 0 0,-1-1 0,0 1 0,0-1 0,0 1 0,0-1 0,-2 1 0,0-1 0,-1 1 0,0 0 0,0-1 0,1 1 0,0-1 0,0 0 0,2 0 0,1-1 0,2 0 0,-8 0 0,2 0 0,1 0 0,2 0 0,0-1 0,1 0 0,1 0 0,0 0 0,-1 0 0,0 0 0,0-1 0,-2 1 0,0-1 0,-2 1 0,-2 0 0,8-2 0,-2 1 0,-2 0 0,-1 0 0,0-1 0,-1 1 0,0-1 0,1 0 0,0 0 0,2 0 0,2-1 0,-3 1 0,3-1 0,2 0 0,0 0 0,1 0 0,0 0 0,1-1 0,-2 1 0,0-1 0,-2 0 0,-1-1 0,-3 1 0,-3-1 0,14-3 0,-4 0 0,-2-1 0,-2 0 0,-1 0 0,0 0 0,-1-1 0,0-1 0,-2 2 0,0 0 0,-2 0 0,0-1 0,1 0 0,-1-2 0,1-2 0,2-3 0,-5 0 0,2-2 0,2-2 0,-1-2 0,1-1 0,0 0 0,-2-2 0,-1 1 0,-1 0 0,-3 0 0,1-1 0,-2 0 0,-1 1 0,-2-2 0,0 0 0,-1-1 0,1-2 0,1-2 0,-3 1 0,0-1 0,2-2 0,0-1 0,0-1 0,-1-1 0,-2 0 0,-2 0 0,-2 0 0,-4 0 0,4-8 0,-4 1 0,-3 0 0,-2-1 0,-1-2 0,-2-3 0,1-3 0,-5 5 0,0-3 0,0-2 0,-2-2 0,0-1 0,-1-2 0,-1 0 0,-2-1 0,-2 0 0,-1 0 0,-3 4 0,-1 0 0,-1-2 0,-2 1 0,-1-1 0,-1-1 0,-1 0 0,-1-1 0,-2-1 0,0 0 0,-1-1 0,-1 3 0,-1-1 0,-2-1 0,0-1 0,-1-1 0,-1 0 0,-1-1 0,-1 1 0,0 1 0,-1 0 0,-2 2 0,1 1 0,-2 2 0,-1-8 0,-1 1 0,-1 1 0,-1 1 0,-1 2 0,-1 0 0,-2 1 0,-1 1 0,-2 1 0,-2 2 0,-4-3 0,-2 0 0,-3 1 0,-1 1 0,-2 2 0,0 2 0,-1 2 0,0 2 0,-1 3 0,-7-6 0,-1 3 0,-1 4 0,-1 3 0,-1 0 0,-1 1 0,5 6 0,0 1 0,-1 0 0,-1 2 0,-1 0 0,0 1 0,-2 1 0,-1-1 0,-1 2 0,-1 0 0,-1 1 0,-1 1 0,0 1 0,0 1 0,-3 1 0,1 2 0,-2 1 0,0 0 0,-1 2 0,0-1 0,0 1 0,-4 1 0,0 0 0,1 0 0,-1 0 0,0 0 0,1 0 0,-1 0 0</inkml:trace>
  <inkml:trace contextRef="#ctx0" brushRef="#br0" timeOffset="300772">15313 10972 5734,'-52'0'0,"17"6"0,0 2 0,-10 5 0,12-2 0,1 3-2293,-17 11 2293,-1 6 0,0 6-171,18 2 0,0 5 171,5-12 0,1 1 0,-4 18 0,3 3 0,9-11 0,3 1 0,-2 2 0,3 2 0,7 5 0,3 2 0,-5 1 0,3 2-1035,8 3 1,3 2 1034,2 1 0,3 1 0,-3-20 0,1 0 0,2 0-252,3 0 0,1 0 0,0-1 252,-1 0 0,0 0 0,3-2 0,4-1 0,2-2 0,0 0 0,8 17 0,1-4 117,6-3 0,7-5-117,-4-12 0,4-2 0,-1-4 0,7 0 0,3-6 0,-6-7 0,5-4 0,-1-8 0,4-15 0,-1-10 0,-3-2-128,-11 5 1,-4-2-1,2-3 128,13-10 0,2-5 0,-8-7 0,-19 5 0,-5-5 0,-3-1 0,0 1 0,2-5 0,-1 1 0,-5-5 0,-7 3 0,-3-7 0,-3-2 0,-1 2 0,-3 6 0,-3-6 0,-4 6 0,-3-2 0,-1 3 0,-3-2 0,-3 0 0,-3 3 0,-5 5 0,-4 2 0,-2 2 0,1 2 0,0-1 0,-1 4 0,-2-1 0,2 4 0,-2-3 0,-1 3 0,1 5 0,-11-5 0,-5 9 0,4 14 0,-7 5 0,-2 3 0,7 3 0,-6 5 0,0 6 0,-7 5 0,-1 1 0,0-1 0</inkml:trace>
  <inkml:trace contextRef="#ctx0" brushRef="#br0" timeOffset="301434">13692 15086 5734,'-37'-9'0,"15"-3"0,39-18 0,16-11 0,-10 12 0,4-4-800,8-6 1,7-4 0,-2 1 799,-6 7 0,-1 1 0,3-2 0,0 0 0,3-3 0,1 0 0,-2 4 0,1 1 0,0 4 0,-2-1 0,-2-2 0,-2 1 0,0 0 0,17-8 0,-2 2 190,-13 4 1,-2 0-191,3 0 0,-1 3 0,10-4 0,-12-2 0,-11 30 0,-35 7 0,9 11 455,-20 14 1,0 2-1,-1 4 1</inkml:trace>
  <inkml:trace contextRef="#ctx0" brushRef="#br0" timeOffset="302337">13775 15323 5734,'-33'-4'0,"29"-6"0,15-16 0,30-5 0,12-2 0,-8 2 0,2-1-689,-3 2 1,3-1 0,0 1 688,-6 5 0,0 2 0,0-1 0,-2-2 0,0 0 0,0 1 0,2 2 0,1 0 0,-2 0-178,12-15 1,-3 0 177,-3 8 0,-2 1 0,-6 1 0,-2 0 0,-6 5 0,-1 0 0,20-13 0,-16 5 0,-1 5 0,-21 10 1440,11 6-1440,-28 5 980,12 10-980,-21-4 0,13 8 0,-13-8 0,14 9 0,1-9 0,9 3 0</inkml:trace>
  <inkml:trace contextRef="#ctx0" brushRef="#br0" timeOffset="302846">15379 13360 5734,'-17'0'0,"1"-9"0,14 2 0,4-17 0,20 2 0,9-1 0,3-11 0,2-1 0,6-1 0,2 1-388,1-6 0,-2 2 388,-10 15 0,1 0 0,10-13 0,0 1 0,-12 14 0,0 1-74,5-9 1,-2 2 73,5 1 0,-14 7 0,-2 0 0,-8 13 0,-21 12 0,1 12 0,-20 14 0</inkml:trace>
  <inkml:trace contextRef="#ctx0" brushRef="#br0" timeOffset="303239">15445 13618 5734,'-9'-9'0,"16"-3"0,12-13 0,21-10 0,2-8-462,-11 20 1,3-1 461,-2-3 0,4-1 0,3 4 0,6 0 0,-3 1 0,5-6 0,0 0 0,-7 6 0,2-1 0,-5 2 0,-2 3 0,-3 2 222,17-14-222,-8 1 0,-8 13 0,-8-3 0,-8 10 0,-2 4 0,-6 1 0,-7 5 701,3 5-701,-19 5 0,12 2 0,-6 3 0,8-5 0</inkml:trace>
  <inkml:trace contextRef="#ctx0" brushRef="#br0" timeOffset="346027">15313 8781 5734,'57'-18'0,"-8"5"0,14-2 0,-21 5 0,9-2 0,5-1 0,5-2 0,2 1 0,1-1 0,-2 1 0,-2 0-708,-3 2 0,-2 1 1,-1 0-1,1 0 1,1 0-1,3-1 1,4 0-1,5-2 708,-15 4 0,3-2 0,4 0 0,2 0 0,2-1 0,3-1 0,0 0 0,2 1 0,1-1 0,0 0 0,0 0 0,-1 0 0,0 0 0,-2 1 0,-1 1 0,-2-1 0,-3 2-6,5-1 0,-1 0 1,-3 1-1,0 0 0,-1 0 1,-1 1-1,0 0 1,0 0-1,1-1 0,1 1 1,1-1-1,2 0 1,2 0 5,-8 1 0,2-1 0,2 0 0,0 0 0,2 0 0,0 0 0,1 0 0,0-1 0,1 1 0,-1-1 0,1 1 0,-1 0 0,0 0 0,-2 0 0,0 1 0,-1 0 0,-2 0 0,-1 1 0,9-2 0,-1 1 0,-2 0 0,-1 1 0,0-1 0,-1 1 0,-1 1 0,0-1 0,0 0 0,0 0 0,0 1 0,1-1 0,0 0 0,0 0 0,0 0 0,0 0 0,0 0 0,0 1 0,-1-1 0,1 0 0,0 0 0,0 1 0,-1-1 0,0 1 0,0 0 0,0 0 0,2 0 0,0 0 0,0 0 0,0 0 0,-1 1 0,1-1 0,-1 1 0,0 0 0,-1 0 0,1 0 0,-1-1 0,-1 1 0,3-1 0,0 1 0,-1-1 0,0 0 0,0 1 0,-1-1 0,0 1 0,0-1 0,-1 1 0,0 0 0,0 1 0,1-1 0,0 1 0,-1 0 0,0 0 0,0 1 0,-1-1 0,0 1 0,-1-1 0,-1 1 0,0-1 0,7 0 0,-1-1 0,-1 0 0,0 1 0,-1-1 0,-1 1 0,-1 0 0,-1 1 0,1-1 0,-2 2 0,0-1 0,-1 1 0,-1 0 0,-1-1 0,-2 0 0,11-1 0,-2-1 0,-2-1 0,-1 1 0,-4 1 0,0 1 0,-3 0 0,-2 0 0,-3-2 0,2-2 0,-3-1 0,-6-1 0,-4 1 0,-8-1 0,-5-15 73,-41 6-73,-18 4 0,-6 7 0,-4 3 0,-14 0 1037,15 7 0,2 2-1037,-8 4 0,8 22 0,-13-6 0,26-2 0,-1 3 0,-13-1 0,-4 1 0,-4 5 0,1-1 0</inkml:trace>
  <inkml:trace contextRef="#ctx0" brushRef="#br0" timeOffset="346476">16239 9143 4575,'-54'-2'0,"0"0"0,0 0 0,0 0 0,0 0 0,-8 0 0,4 2 0,5 0 0,-13 3 0,29 0 0,98 4 0,-18-7 0,12-1 0,9-1 0,5-1 0,0-1 0,-4 0-763,-1 1 1,-1-2-1,0 1 1,2-1-1,2 0 1,5-1 762,-15 1 0,2-1 0,1 1 0,2-1 0,2 0 0,1-1 0,1 1 0,1-1 0,2 1 0,1-1 0,-12 1 0,3 0 0,1 0 0,1 0 0,1-1 0,1 1 0,1-1 0,0 1 0,0-1 0,1 0 0,-2 1 0,0-1 0,0 1 0,-2 0 0,-2-1 0,8 1 0,-2-1 0,-2 0 0,0 0 0,-1 1 0,0-1 0,1 1 0,0-1 0,0 0 0,2 1 0,2-1 0,2 0 0,-11 1 0,2 0 0,1 0 0,0 0 0,2 0 0,0 0 0,1-1 0,0 1 0,0 0 0,1 0 0,0-1 0,1 1 0,-1 0 0,0 0 0,0 0 0,-1 0 0,0 0 0,-2 0 0,0 0 0,0 0 0,1 1 0,-1-1 0,1 0 0,1 0 0,-1 1 0,-1-1 0,1 0 0,-1 1 0,0-1 0,0 1 0,-2-1 0,0 1 0,0 0 0,-2 0 0,-1 0 0,10-1 0,-1 0 0,-2 1 0,-1-1 0,-1 1 0,-1 0 0,1-1 0,-1 1 0,1 0 0,0 0 0,1-1 0,1 1 0,2 0 0,-5-1 0,2 1 0,1 0 0,1-1 0,1 1 0,0-1 0,1 1 0,0-1 0,-1 1 0,0-1 0,-1 1 0,-2 0 0,-1 0 0,-2 0 0,-1 0 0,-4 1 0,11-1 0,-4 0 0,-3 0 0,-1 0 0,-1 1 0,-1 0 0,0-1 0,0 1 0,2-1 0,1 1 0,-1-1 0,2 1 0,1-1 0,1 1 0,0-1 0,-1 0 0,0 1 0,-1-1 0,-2 0 0,-2 1 0,-3-1 0,11 0 0,-4-1 0,-2 1 0,-2 0 0,0-1 0,1 0 0,1 0 0,5 0 0,2-1 0,2 0 0,-2 0 0,-2-1 0,-5 1 0,-7 0 0,15-3 0,-9 0 0,-4-2 0,-8-1 0,-4 0 0,-2-1 0,3-4 0,-6-1 0,12-23 0,-26 6 0,-17 0 1409,-7 0-1409,-7 9 732,5 2 1,-13 19-1,6 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9:01:04.326"/>
    </inkml:context>
    <inkml:brush xml:id="br0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10286 2528 5734,'-8'-5'0,"6"9"0,-5 21 0,14 27 0,-2-15 0,0 4-823,3 14 0,0 3 823,-3 6 0,-1 3-864,1-15 1,0 1 0,0 1 863,-2 0 0,0 0 0,0 0 0,3 3 0,0 0 0,-1-1-302,-2-2 0,0 0 1,0-1 301,2-4 0,1 0 0,-2-1 0,-4 19 0,2-1 0,5-8 0,0-2-44,-6-9 1,0 0 43,6 2 0,1-3 0,-6 10 704,12-2-704,-12-33 2832,6-20-2832,-8-40 0,0-17 0,0 12 0,0 1 0</inkml:trace>
  <inkml:trace contextRef="#ctx0" brushRef="#br0" timeOffset="328">10848 2818 5734,'-20'58'0,"-1"0"0,6-13 0,3 5 0,5-3 0,3 7 0,0 1 0,2-5-1174,1 12 0,4-2 1174,3-6 0,2 1 0,2-5 0,3-3 0,7-6-126,20 5 0,7-6 126,-15-14 0,4-6 0,18 2 0,2-10 0,-21-14 0,-2-7 0,4-2 0,-1-9 0,4-24 0,-6-9 0,-9 8 0,-4-3-528,-6 3 0,-1-4 0,-5 2 528,-5-9 0,-8 2 0,-5 2 0,-6 1-189,0 8 1,-5 2 188,-6 3 0,-4 5 0,-2 7 0,-3 5 0,2 6 0,-2 4 0,-5 3 0,0 6 0,2 6 0,0 7 0,-1 9 0,-3 7 0,4-1 0,2-1 0,2 2 0,-12 20 0,0-1 0</inkml:trace>
  <inkml:trace contextRef="#ctx0" brushRef="#br0" timeOffset="784">10716 1619 5734,'-54'-18'0,"0"0"0,0 0 0,1-1 0,-5 6 0,2 3 0,-3 2 0,4 3 0,-3 0 0,1 4 0,3 6-1244,-4 8 0,4 7 0,0 3 1244,-2 4 0,1 4 0,1 4-501,13-4 1,1 3-1,1 2 1,1 2 500,-1 5 0,1 2 0,1 3 0,2 2 0,7-6 0,0 1 0,2 2 0,1 1 0,0 1 0,0 4 0,0 2 0,2 1 0,1 1 0,1 1 0,1 1 0,1 0 0,2 1 0,2 3 0,2 3 0,3-5 0,3 4 0,0 2 0,3 2 0,0-1 0,2-2 0,1-3 0,1-3 0,1-2 0,1-2 0,1 0 0,2 1 0,2 2 0,1 1 0,0 2 0,2 3 0,1-1 0,2-2 0,2-3 0,3-4 0,5 2 0,2-5 0,4-2 0,1-2 0,2-1 0,3-1 0,1 0 0,2-3 0,2-1 0,3-2 0,2-3 0,3-1 0,2-3 0,2-2 0,1-2 0,1-2 0,1-2 0,2-2 0,1-2 0,1-3 0,1-2 0,0-2 0,2-2 0,3-4 0,2-2 0,-6-4 0,4-3 0,1-2 0,2-2 0,0-1 0,-3-1 0,-3 0 0,-2-1 0,-3-1 0,-1 0 0,-1-2 0,1-2 0,2-1 0,1-1 0,2-1 0,1-1 0,0-2 0,-2-2 0,-3 0 0,-4-2 0,0-3 0,-3-3 0,-3-1 0,-2-1 0,-2-3 0,-1-2 0,-2-1 0,-2-3 0,-2 0 0,-1-2 0,0-1 0,-2-2 0,-1-1 0,-2-1 0,-3-1 0,-3-1 0,-1-2 0,-3-1 0,-2-2 0,-2-4 0,-4 4 0,-1-4 0,-2-3 0,-1-1 0,-1 1 0,-2 1 0,0 3 0,-1-8 0,-2 3 0,-1 1 0,-3-2 0,-3-4 0,-2 6 0,-3-3 0,-1-4 0,-2-1 0,-1 0 0,-1 2 0,-1 4 0,1 6 0,-4-5 0,0 7 0,-2 2 0,-1 1 0,-2-3 0,-2-1 0,-2-1 0,-2-2 0,0 2 0,-2 3 0,2 5 0,-7-2 0,1 5 0,-1 3 0,-2 2 0,-1 1 0,-1 3 0,-1 2 0,-1 2 0,1 4 0,-1 1 0,-1 3 0,-1 4 0,-15-3 0,-1 5 0,0 4 0,3 5 0,-1 3 0,1 5 0,0 5 0,1 5 0,0 1 0,1 4 0,1 0 0,0-1 0</inkml:trace>
  <inkml:trace contextRef="#ctx0" brushRef="#br0" timeOffset="3562">14866 4254 5734,'0'15'0,"0"1"0,-7 14 0,-10-2 0,-1-6 0,-6-9 0,-7-26 0,3-5 0,-5-13 0,17-9 0,16 2 0,24-17 0,8 17 0,7 0-541,-3 6 1,2 1 540,-3 5 0,4 0 0,-1 4 0,8 1 0,0 5-157,2 2 0,3 7 157,7 12 0,-2 8 0,-14 2 0,-3 5 0,5 11 0,-9 9 0,-20 19 0,-12 6-1446,-5-9 1,-5 2 1445,-2-7 0,-2 3 0,-4-3 0,-2-8 0,-3-2 0,0-1-226,0 1 1,-2 0 0,-2 1 225,-3 0 0,-4 2 0,-1-1 0,2-2 0,1-1 0,2-2 0,-3 1 0,-8 9 0,-3 2 0,2-5 0,1-2 0,3-5 300,11-12 1,2-1-301,-9 23 208,40-37-208,24-11 0,14-16 0,7-7 0,-5 1 0,3-2-13,-3 1 0,4-1 0,0 0 13,-6 4 0,-1 2 0,0-1 0,-1 0 0,-1 0 0,1 0-26,2 2 0,0-1 1,-1 2 25,14-6 0,-2 1 0,-4 1 0,-2 0 0,-10 7 0,-1 0-52,1-2 1,-3 0 51,7-2 0,0 2 0,-30 10 0,8 1 0,2-2 0</inkml:trace>
  <inkml:trace contextRef="#ctx0" brushRef="#br0" timeOffset="4088">21200 3035 5734,'18'-60'0,"-18"43"0,-18 32 0,-15 41 0,13-27 0,-1-1-373,-3 4 1,-1-2 372,-3 2 0,-3-2 0,-7-1 0,-5-5 0,-16 0 0,-3-6 0,8-12 0,-1-5-267,10-3 1,-2-3-1,3-6 267,-4-13 0,4-8 0,5-5 0,3-4 0,4-6 0,7-5 0,9-6 0,6-2 0,7 2 0,6 0 0,6-2 0,8 2 0,12 6 0,7 5-531,3 2 0,6 7 531,11 9 0,4 10 0,1 9 0,3 10 0,-18 3 0,1 6 0,-1 11 0,-4 14 0,0 14 0,-1 6 0,-1 2 0,-4-6 0,-3-7 0,-3-2 0,-2 1 0,0 5-422,-3 1 1,2 6 0,-1 2-1,-2 1 1,-4-2 0,-4-4 421,-2 16 0,-8-5 0,-2 0 0,-2-4 0,-2-1 0,-2 0-200,-4-2 0,-2 0 1,-2-1 199,0-6 0,-1-1 0,-3-2 0,-13 16 0,-3-2 0,3-7 0,-5-2 0,3-15 0,-4 0 0,0-4 0,-7 2 0,-1-3 0,-8 5 0,0-7 0,13-17 0,-1-6 0,-8-2 0,2-6 0,10-5 0,1-4 0,-7-5 0,-1 1 0</inkml:trace>
  <inkml:trace contextRef="#ctx0" brushRef="#br0" timeOffset="4552">16834 4327 5734,'-53'-12'0,"7"-2"0,37 9 0,1-6 0,30-4 0,21-5 0,-5 5 0,6-1-1007,12-5 0,4 0 1007,-13 6 0,1-1 0,6 0 0,-5 3 0,3-1 0,4-1 0,1 1 0,-1 0 0,2 1 0,1-1 0,1 1 0,-1 1 0,1-1-484,0 0 1,1 0 0,-1 0 0,0 0 0,-2 2 483,7-2 0,0 2 0,-4 0 0,-5 1 0,-9 1 0,-3 0 0,-3 2-46,9-2 0,-1 2 46,1-3 0,-4 0 0,1-1 0,7 0 0,-52 7 1020,-4-1-1020,-15 4 0,1-8 0,-1 3 0</inkml:trace>
  <inkml:trace contextRef="#ctx0" brushRef="#br0" timeOffset="4948">18372 3438 5734,'15'-25'0,"18"3"0,26-3-2419,-16 13 0,4 3 2419,6-2 0,2 1 0,7-1 0,1 1 187,-4 4 0,0 1-187,-2-1 0,-1 3 263,0 5 0,-5 5-263,-17 4 0,-4 3-38,1 5 1,-8 5 37,-23 42 0,-6-27 0,-5 5 0,-3 1 0,-4 7 0,-2 2 0,2-5 316,1-3 0,0-4 0,0 4-316,-1 3 0,-2 5 0,2-1 0,2-3 0,3-1 0,3-2 0,2-4 340,2 1 1,3 0-341,2 22 0,2-6 0,1-12 452,5 4-452,-14-40 101,-3-12-101,-21-16 0,3-15 0,-1-6 0,2 6 0,-1-2-683,-9-18 1,2-4 682,13 9 0,2-1 0,-1-2 0,2-1 4,4-1 1,4-6-5,3-2 0,3-5 0,1 5 0,4 6 0,0 1-195,1 1 1,0-3 0,-1 11 0,0 6 0,-9 8-1</inkml:trace>
  <inkml:trace contextRef="#ctx0" brushRef="#br0" timeOffset="9075">12303 1691 5734,'-16'-3'0,"-8"20"0,10 14 0,2 9-2831,-8 14 1,0 6 2830,5-7 0,1 4 0,0 3 0,2-6 0,0 2 0,-1 2 0,1 1 0,1-6 0,-1 1 0,1 1 0,0 2 0,-1 4-11,1 0 1,-1 3-1,0 3 1,0 2-1,1-1 1,-1-1 0,1-3 10,0-3 0,0-1 0,0-2 0,1 0 0,-1 1 0,1 3 0,0-6 0,1 2 0,0 1 0,-1 1 0,1 0 0,0-1 0,1-3 0,0-2 0,-1 11 0,0-4 0,1-1 0,1-1 0,-1 0 0,1-1 0,1-1 0,-1 1 0,1-2 0,-1 1 0,2-3 0,-1 1 0,1-1 0,0-1 0,1 0 0,-1 9 0,0-1 0,1-1 0,1-1 0,1-6 0,0 0 0,0-1 0,1-2 0,0 9 0,2-2 0,-1-2 0,0-7 0,0-2 0,0-2 0,0 7 0,0-4 0,0-7 0,0-3 0,0 15 0,0-39 0,3-38 0,1-18 0,1-13 0,-1 1 0</inkml:trace>
  <inkml:trace contextRef="#ctx0" brushRef="#br0" timeOffset="9718">12898 2652 5734,'-14'12'0,"3"-3"0,-13-18 0,15-3 0,-6-36 0,20 2 0,-1 13 0,2 0 0,19-19 0,16 6-1484,8 14 1484,3 7 0,5 14 0,-8 25 0,-18 12 0,-5 12 0,-9 5 0,-6 7 0,-2 1-523,-1 0 0,-2 0 1,-3 3 522,-6 9 0,-4 3 0,-2-3 0,-1-12 0,-1-1 0,-3-2 0,-1-2 0,-1-1 0,0 0 0,-5 15 0,-1-1 0,2-6 0,-2-4-87,1-11 1,2-2 86,0 20 0,5-25 1189,36-21-1189,13-25 0,-1-1 0,5-4-1251,6-7 1,2-4 1250,-8 5 0,3-1 0,0-1 0,4-3 0,1 0 0,1-1-114,7-4 1,0 0 0,1-2 113,-14 9 0,-1-1 0,1 0 0,0 1 0,1 1 0,-1 1 0,2 0 0,0-1 0,6-5 0,3-1 0,-2 1 0,-3 2-185,-3 1 0,-2 3 1,-1-1 184,8-3 0,-1 0 0,-8 5 0,1-7 0,-25 9 527,-34 19 0,-18 9 0,-14 8 1</inkml:trace>
  <inkml:trace contextRef="#ctx0" brushRef="#br0" timeOffset="10154">14817 1857 5734,'-33'0'0,"-8"0"0,28 0 0,51-15 0,29-7 0,-15 6 0,6-1 0,3-1-569,-10 3 1,4-3 0,2 0-1,-2 1 1,-5 1 568,10-2 0,-5 2 0,-3 0 0,18-9 0,-20 13 0,-41 21 0,-2 3 0</inkml:trace>
  <inkml:trace contextRef="#ctx0" brushRef="#br0" timeOffset="10307">14932 2136 5734,'28'3'0,"11"-6"0,3-13 0,6-4-900,0 1 0,3-3 900,0-2 0,5-2 0,-3 1-342,-12 5 1,-2 1-1,2-1 342,10-4 0,1-2 0,-4 2 0,-5 0 0,-4 2 0,-2 1 0,0 1 0</inkml:trace>
  <inkml:trace contextRef="#ctx0" brushRef="#br0" timeOffset="11009">16007 947 5734,'17'-5'0,"7"0"0,16-6 0,12-4-610,-17 8 1,3-2 609,3 0 0,1-2 0,0-2 0,0 0 0,7 2 0,0 1 0,-3-3 0,0 0 0,0 0 0,-1 1 0,-2 4 0,-3-1 77,-6-3 1,-2 0-78,25 0 0,-22-3 0,-4 10 255,-14 0-255,-8 0 0,-2 0 0,-14-1 617,-2-3-617,-15 8 0,-9-4 0,-9 5 0</inkml:trace>
  <inkml:trace contextRef="#ctx0" brushRef="#br0" timeOffset="11468">16189 885 5734,'-5'47'0,"-1"1"0,1-1 0,-4 6 0,1 1 0,4 8 0,2 6 0,-1-7-647,-1-12 0,1-4 647,1 11 0,4-4 412,5-2-412,2-36 213,8-11-213,14-39 0,4-11-1088,-4 16 0,2 0 1088,-3-1 0,1 1 0,8-4 0,3 3-42,-2 4 1,2 3 41,0 5 0,1 4 0,2 5 0,0 7-163,-3 8 0,-1 7 163,-6 2 0,-3 6 0,3 7 0,-5 4 0,-11 0 0,-3 3 0,2 5 0,-5 1 0,-9-1 0,-6 2 0,-11 11 0,-5-1 0,0-12 0,-3-2 0,-10 6 0,-2-5 0,-17 0-53,0-7 53,8-19 0,9-6 0,9-11 2040,15-18-2040,2 1 737,14-8-737,2 1 0,8 13 453,-1-7-453,1 12 0,-8 16 0,-2 8 0</inkml:trace>
  <inkml:trace contextRef="#ctx0" brushRef="#br0" timeOffset="12362">15726 8058 5734,'-25'28'0,"1"0"0,-12 6 0,0-1 0,12-8 0,0 0 0,-7 3 0,0-6 0,-2-11 0,14-12 0,12-57 0,23 0-490,3 14 1,6-5-1,1 4 490,9 1 0,4 4 0,-2 3 0,5 0 0,0 8-356,10 6 1,4 14 355,1 13 0,4 10 0,-4 4 0,2 8 0,-2 8-323,-4 2 1,0 5 0,-10 8 322,-19 12 0,-12 7 0,-4-2-472,-2-12 0,-3-2 0,-5 3 472,-3-2 0,-4 1 0,-3 1 0,-4-2 0,-7 0 0,-6-2 0,-2-2 0,2-2 0,-2 1 0,0-2 0,-1-1 0,-7 8 0,-3 0 0,3-5 300,0 0 0,5-7-300,-3 1 371,45-18-371,45-41 0,-8-2 0,9-4-265,-6 5 0,6-2 1,2-1-1,-3 1 265,7-3 0,-3 0 0,5 0 0,-12 5 0,4 0 0,1-1 0,-1 1 0,-3 0 0,-1 2 0,-2 0 0,-1 1 0,-1 0 0,13-4 0,-1 0 0,0 1-92,-3 3 0,0 2 0,-2-1 0,-7-1 0,-2 0 0,1 0 0,-2 3 0,0-1 0,1 1 1</inkml:trace>
  <inkml:trace contextRef="#ctx0" brushRef="#br0" timeOffset="12633">18570 8099 5734,'-25'-38'0,"-1"0"0,6 1 0,7 1 0,13-7 0,35 8 0,14 1-1644,-1 5 0,6 2 1644,1 3 0,6 0 0,1 1-450,-4 2 1,-1 0 0,2 2 449,4 1 0,1 1 0,0-1 0,0-1 0,0 0 0,-1 1 0,1 2 0,0 0 0,-2 1-37,-8 1 1,-1 0-1,0 1 37,-3 0 0,-1 2 0,-1-1 0,7-4 0,-2 1 0,-7 4 0,-2 0 0,-5-4 0,-5 1 0,-4 6 0,-10-5 0</inkml:trace>
  <inkml:trace contextRef="#ctx0" brushRef="#br0" timeOffset="13223">19893 6797 5734,'-1'-38'0,"10"3"0,23 22 0,13 6 0,16 0 0,5 2-1887,-20 3 0,1 0 0,1 2 1887,8 2 0,1 2 0,-3 0 0,7 1 0,-4 2 363,1 4 0,0 2-363,-8-5 0,-1 1 0,-6 3 0,-3 1 0,18 8 0,-10 4 948,-22 11-948,-22 3 0,-6 6 0,-6-4 0,-3 2-243,1 0 0,-2 2 0,-1-2 243,-7 13 0,0-1 0,2 6 0,3 1 0,2-5 0,0 0 0,0 1 0,2-2 1255,6-6 0,1-1-1255,0 5 0,1-3 0,3 13 0,0-1 764,-8-43-764,-1-9 0,-15-16 0,-1-11 0,-16-15 0,-1-19-764,14 19 0,-1-2 764,0-9 0,-1-3 0,-3-4 0,0-1-206,3 0 0,1-4 206,5 4 0,-1-4 0,3 4 0,-2-3 0,2 0 0,5 7 0,0-2 0,3 5 0,1 4 0,2 4 0,2-1 0,1 1 0,3-2 0,1 3 0,-3-12 0,14-3 0,2 29 0</inkml:trace>
  <inkml:trace contextRef="#ctx0" brushRef="#br0" timeOffset="13458">20952 6404 5734,'40'-23'0,"1"0"0,3 2 0,3 0 0,13-5 0,4 1-1887,-19 11 0,3 3 0,0-2 1887,5-1 0,1-1 0,4-1 0,2 2 0,4 0 0,0 0 0,-4 1 139,1 1 0,-4 0 1,4 0-140,1-2 0,5-2 0,-2 1 0,-9 2 0,-3 1 0,-5 1 0,4-1 0,-11-1 0,-24-2 0,-19 5 0</inkml:trace>
  <inkml:trace contextRef="#ctx0" brushRef="#br0" timeOffset="13858">21464 6228 5734,'-30'27'0,"0"-1"0,-8 15 0,6 1 0,2 16 0,10-20 0,2 0 0,9 27 0,9-25 0,9 5 0,22-25 0,11-9 0,25-7-441,-27-8 1,2-1 440,5 2 0,5-1 0,6-1 0,5-1 0,-2 2-499,-13 3 0,-2 1 0,2 0 499,15 1 0,4 0 0,-6 3 0,-4 1 0,-6 6-174,1 9 1,-6 3 173,0 13 0,-17 24 0,-60-18 0,7-16 0,-4-1 0,-10-5 0,-6-2 0,0 1 0,-3 2 0,2-3-363,-10-1 1,-1-3 362,13 0 0,-1 0 0,3-3 0,-1-4 0,3-3 639,-20 0-639,-5-4 0,27 0 1414,6-4-1414,31-2 0,16-14 0,10-1 0</inkml:trace>
  <inkml:trace contextRef="#ctx0" brushRef="#br0" timeOffset="14450">23498 5474 5734,'-24'-44'0,"1"1"0,-4-2 0,-5 1 0,-12 1 0,-10 2-1256,8 12 0,-8-1 1,-3 2-1,1 2 1256,7 5 0,0 2 0,-1 1 0,-4 0-143,-4-2 1,-3 0 0,-4 1 0,-2 0 0,-2 3 142,9 4 0,-3 2 0,-3 1 0,-1 0 0,1 2 0,0 0 0,2 0 0,-2 0 0,1 0 0,2 1 0,-2 1 0,-1 0 0,-4 0 0,12 2 0,-3-1 0,-1 0 0,-2 1 0,-1 0 0,1 0 0,0 1 0,2 1 0,2 0 0,-7 2 0,1 0 0,2 2 0,0 0 0,1 0 0,-1 1 0,-2 1 0,5-1 0,0 1 0,-1 0 0,1 0 0,-2 1 0,1 1 0,-1 0 0,0 1 0,4 0 0,0 0 0,0 1 0,0 0 0,-1 1 0,0 0 0,0 1 0,-1 0 0,0 0 0,2 0 0,0 1 0,-1 0 0,0 0 0,0 1 0,0 0 0,-1 0 0,0 1 0,1 0 0,-1 1 0,-2 0 0,-1 1 0,1 0 0,-1 1 0,0 0 0,0 0 0,0 1 0,0 0 0,-1 0 0,0 1 0,4-1 0,-1 0 0,0 0 0,-1 1 0,1 0 0,-1 1 0,0-1 0,1 1 0,-1 0 0,0 1 0,0-1 0,5 0 0,-1 0 0,1 0 0,-1 0 0,0 0 0,1 1 0,-1 0 0,0 0 0,1 0 0,-1 0 0,0 1 0,1-1 0,-2 1 0,1 0 0,-1 0 0,1 1 0,-1-1 0,1 1 0,-1 0 0,1 0 0,0 0 0,0 1 0,0 0 0,0 0 0,1 0 0,0 1 0,1 0 0,-1 0 0,0 1 0,1-1 0,-1 1 0,1 0 0,0 1 0,0-1 0,0 1 0,0 0 0,1 0 0,0 0 0,-1 0 0,1 1 0,0-1 0,0 1 0,0 1 0,1-1 0,-1 0 0,1 1 0,0 0 0,1 0 0,-5 3 0,1-1 0,0 1 0,1 1 0,-1-1 0,1 1 0,0 0 0,0 0 0,1 0 0,0 0 0,0 1 0,2-2 0,1 0 0,0 0 0,1 0 0,0 0 0,0 1 0,-1 0 0,1 1 0,-1 1 0,0 0 0,0 2 0,1-1 0,0 1 0,-1 1 0,-1 1 0,0 1 0,0 1 0,0-1 0,1 1 0,0 0 0,2-1 0,1-1 0,1 0 0,2-1 0,-8 5 0,2-1 0,2-2 0,2 0 0,0 1 0,1 0 0,0 2 0,0 2 0,0 3 0,5-3 0,-1 3 0,-1 2 0,0 1 0,-1 2 0,2 1 0,1 0 0,1-1 0,3-1 0,4-1 0,2-2 0,5-2 0,-4 11 0,5-2 0,5-3 0,3 1 0,4 0 0,2 4 0,0 7 0,2 4 0,4 1 0,5-1 0,6-4 0,8-6 0,8-7 0,7-5 0,6-4 0,8-2 0,5-1 0,-1-10 0,6 0 0,7-3 0,3-1 0,4-1 0,1-1 0,0-2 0,-1 0 0,-3-2 0,-5-2 0,-1-1 0,1-2 0,-1 0 0,0-2 0,2 0 0,2-1 0,1 0 0,3 0 0,-6-1 0,2 0 0,3-1 0,0 0 0,2 0 0,2 0 0,-1-1 0,1-1 0,0 0 0,0 0 0,-1-2 0,-1 0 0,-1-1 0,0-1 0,0-1 0,0-1 0,-1-1 0,-1 0 0,1-1 0,0 0 0,-1-1 0,2 0 0,-1-1 0,1 1 0,1-1 0,-2 1 0,1-1 0,0 0 0,1-1 0,-1 1 0,1-1 0,0-1 0,1 1 0,-1-1 0,1 0 0,0 0 0,0 0 0,0-1 0,-2 1 0,0-1 0,1 0 0,-1-1 0,1 1 0,0-1 0,0 0 0,1 0 0,-1 0 0,1 0 0,-1-1 0,1 0 0,0 0 0,-1 0 0,-2 1 0,0-1 0,0-1 0,1 1 0,-1 0 0,1-1 0,-1 1 0,1-1 0,-1 0 0,1-1 0,0 1 0,-1-1 0,1 0 0,-1 0 0,1 0 0,0-1 0,0 1 0,0-1 0,0-1 0,1 1 0,-1-1 0,0 0 0,0 0 0,0 0 0,0 0 0,0-1 0,0 1 0,0-1 0,0 0 0,0 0 0,-1 0 0,1 0 0,-1-1 0,0 1 0,0-1 0,1 1 0,-1-1 0,0 0 0,0-1 0,0 1 0,0-1 0,-1 0 0,1 0 0,-1 0 0,0-1 0,0 1 0,-1-1 0,1 0 0,-1 0 0,0-1 0,1 1 0,-1-1 0,0 0 0,-1 0 0,1-1 0,-1 0 0,0 0 0,0 0 0,-1-1 0,0 0 0,1-1 0,1 0 0,-1-1 0,-1 0 0,1 0 0,-1 0 0,0-1 0,0 0 0,-1 0 0,0-1 0,0 0 0,0 0 0,-1-1 0,0 0 0,3-1 0,-1-1 0,0 1 0,0-2 0,0 1 0,0-1 0,-1 0 0,-1-1 0,0 0 0,0 0 0,-1-1 0,-1 0 0,0-1 0,0-1 0,-1-1 0,0 0 0,0 0 0,-2-1 0,1-1 0,-2 1 0,0-2 0,0 1 0,-1-1 0,-1 0 0,0 0 0,5-6 0,1 0 0,-2 0 0,0-1 0,-1 0 0,0-1 0,-2 0 0,-1 0 0,-1-1 0,-2-1 0,1-1 0,0 0 0,-2 0 0,-1 0 0,-1-1 0,-2-2 0,-1-1 0,-2-3 0,-2-1 0,-6 3 0,-1-3 0,-1-2 0,-1-2 0,-2-1 0,0 0 0,-3 0 0,0 0 0,-3 1 0,0 1 0,-3 2 0,3-12 0,-2 1 0,-3 2 0,-3 0 0,-1 0 0,-3-2 0,-2-2 0,-1 7 0,1-3 0,0-1 0,-3-1 0,-2 0 0,-3 1 0,-6 2 0,-6 1 0,-7 5 0,-6 6 0,-7 2 0,-6 1 0,-4 2 0,-5 0 0,-2 2 0,-1 2 0,-1 1 0,2 2 0,2 2 0,3 1 0,-9-5 0,3 3 0,0 3 0,0 2 0,-1 1 0,-4 0 0,-5 0 0,13 6 0,-4-1 0,-2-1 0,-2 0 0,-2 0 0,-1 0 0,0 2 0,1 2 0,0 2 0,2 2 0,2 4 0,3 3 0,-13 3 0,2 4 0,3 5 0,0 3 0,1 1 0,0 2 0,0 0 0,1 0 0,0 1 0,0 1 0,1 2 0,0 1 0,0 1 0,1 2 0,-7 3 0,0 2 0,0 1 0,1 2 0,1 1 0,1 1 0,3 2 0,1 0 0,-1 1 0,1-1 0,-1 0 0,0 0 0</inkml:trace>
  <inkml:trace contextRef="#ctx0" brushRef="#br0" timeOffset="20590">29236 4957 5734,'-7'-46'0,"5"8"0,-12-2 0,12 14 0,-6 5 0,16 20 0,1 22 0,7 35 0,0-18 0,0 3-217,-3 12 1,1 7 216,2-8 0,2 7 0,1 1 0,-2-5-561,-3-5 1,-1-3-1,0 3 561,2 4 0,0 4 0,-1-1 0,-2-8 0,-3-2 0,-2-6-65,1-3 0,-1-3 65,-5 21 0,5-15 0,-7-5 0,-7-28 0,-2-6 0</inkml:trace>
  <inkml:trace contextRef="#ctx0" brushRef="#br0" timeOffset="20840">29848 4792 5734,'0'-53'0,"0"12"0,0 29 0,8 28 0,-7 36 0,7-17 0,-1 3-586,-6 10 1,0 2 585,6 2 0,1 0 0,-4 5 0,1 0 0,3-4 0,0-1 0,1-3 0,-1-1 139,-3-8 1,-1-2-140,4 4 0,-1-3 0,-5 11 0,5-5 0,-7-39 0,0-13 0</inkml:trace>
  <inkml:trace contextRef="#ctx0" brushRef="#br0" timeOffset="21243">29021 3386 4408,'-57'25'0,"-1"0"0,0 0 0,0 0 0,1 4 0,1 1 0,0 2 0,1 2-882,9-3 0,1 2 1,0 1-1,1 2 1,1 1 881,1 3 0,1 1 0,1 1 0,1 2 0,1 1 0,1 2 0,0 1 0,2 2 0,2 1 0,1 1 0,0 1 0,2 1 0,2 1 0,2 1 0,2 1 0,3 3 0,2 0 0,2 2 0,3-1 0,1 1 0,1-3 0,2 0 0,1 1 0,3-1 0,2 1 0,2-1 0,1 1 0,3-1 0,4 1 0,6 1 0,3-9 0,5 1 0,4 2 0,2-1 0,1-1 0,2-2 0,-1-3 0,5 7 0,2-3 0,1-3 0,2 0 0,5 0 0,-4-7 0,4 2 0,2 0 0,1 0 0,2-3 0,0-4 0,-1-3 0,12 0 0,2-5 0,0-3 0,1-3 0,0-1 0,-9-3 0,-2-1 0,2-2 0,1 0 0,2-3 0,2-2 0,0-3 0,4-2 0,1-1 0,3-2 0,-1-1 0,0-1 0,-2-1 0,-3-1 0,5 0 0,-3-2 0,-2-1 0,0-1 0,1-2 0,2-2 0,-6 1 0,2-2 0,1 0 0,1-2 0,-1-2 0,-2 0 0,-2-3 0,-6-1 0,10-8 0,-5-2 0,-3-3 0,-2-3 0,-2-2 0,-1-2 0,-1-4 0,-3-1 0,-2-3 0,-3-1 0,-3-1 0,-3-3 0,-2-1 0,-2-2 0,-2-1 0,-2-4 0,-2-1 0,-2-2 0,-3 0 0,-3-1 0,-3-1 0,-4-1 0,-2-1 0,-3 1 0,-1-1 0,-2 0 0,-2-1 0,-2 1 0,-2-1 0,-3 1 0,0 10 0,-2 1 0,-1-1 0,-2 1 0,-1 0 0,-1 1 0,-1 1 0,-1 1 0,-1-1 0,-2 2 0,0 0 0,-2 0 0,-5-9 0,-1 1 0,-2 1 0,-1 1 0,-1 2 0,1 3 0,-1 2 0,-1 1 0,0 1 0,-2 2 0,1 3 0,-2 1 0,0 1 0,0 3 0,-1 1 0,-6-2 0,-1 2 0,0 4 0,-1 2 0,2 5 0,0 2 0,-1 3 0,0 5 0,-12 1 0,1 7 0,-1 4 0,2 6 0,1 6 0,1 4 0,2 7 0,2 4 0,1 3 0,0 4 0,0 0 0,0 0 0</inkml:trace>
  <inkml:trace contextRef="#ctx0" brushRef="#br0" timeOffset="22733">31634 3138 5734,'-25'-57'0,"1"10"0,14 39 0,5 41 0,3 25 0,1-8 0,1 7 0,1 3 0,-1 1-1015,0 2 1,0 2 0,1 1 0,-2 2 1014,0-5 0,0 3 0,-1 1 0,1 0 0,-1-3 0,0-8 0,1-1 0,-1-1 0,0-1 0,0 1 0,-1 0 0,-1 0 0,1 0 0,-1 1 0,1-1 0,0 2 0,-1 0 0,1 0 0,0 0 0,-1-1 0,1-1 0,0 0 0,0 0 0,-1 0 0,1-1-373,-1 11 0,0 0 0,0-1 0,-1 0 373,1-5 0,0-1 0,0 0 0,0-1 0,1-3 0,1-1 0,0-1 0,0-1-58,-1 5 0,0-2 0,1 1 58,2 3 0,0 0 0,0-6 0,0-7 0,0-5 0,0 2 0,0-11 0,0-27 0</inkml:trace>
  <inkml:trace contextRef="#ctx0" brushRef="#br0" timeOffset="23114">32048 4182 5734,'0'-52'0,"-8"19"0,6 18 0,-12 27 0,5 5 0,-1 7 0,3-13 0,22-9 0,3-14 0,15-14 0,8 4 0,-6 2 0,12 24 0,-19 16 0,-4 28 0,-21-14 0,-6 4-369,-4 3 1,-3 2 368,-2 5 0,-2 1 0,-2 1 0,-1-1 0,1 3 0,-1-1 0,0-3 0,1-1 0,3-3 0,1-1-93,-1-6 1,2-2 92,1 23 0,10-8 0,10-18 0,21-11 0,4-16 0,22-16 0,2-14-337,-23 6 0,1-3 337,-3-3 0,0-3 0,3-7 0,0-1 0,-4-1 0,0 0 0</inkml:trace>
  <inkml:trace contextRef="#ctx0" brushRef="#br0" timeOffset="23282">32841 3531 5734,'41'-31'0,"8"-5"0,3 9-501,-20 11 0,0 2 0,27-7 1,-26 11-1,0 0 0</inkml:trace>
  <inkml:trace contextRef="#ctx0" brushRef="#br0" timeOffset="23524">32759 3614 5734,'-30'26'0,"1"0"0,-13 25 0,10-10 0,31 1 0,17-6 0,19 0 0,-5-21 0,4 1-732,18 13 0,1 1 732,-7-10 0,0 2 0,8 12 0,-3 1 0,-21-12 0,-3 1 0,13 23 0,-14 4 345,-10-9-345,-26-6 0,-9 2 0,2-9 0,-5-1 0,-19 13 0,-6-2 0,5-8 0,0 0 0</inkml:trace>
  <inkml:trace contextRef="#ctx0" brushRef="#br0" timeOffset="26169">26326 8916 5734,'-16'-6'0,"-1"10"0,0 8 0,1 18 0,-1 2 0,1 9 0,-1 1 0,1-6 0,-1-5 0,1-5 0,-16-15 0,5-25 0,1-14 0,19-24 0,16-9-308,5 30 0,3-1 308,3-5 0,2 2 0,10 0 0,3 2 0,0 1 0,5 2 0,0 9 0,4 2 0,-1 3 0,3-1 0,1 5 0,15 2 0,-4 11 0,1 25 0,-33-1 0,-5 6 0,-9 4 0,-5 4 0,-1 8 0,-5 3-635,-10 6 1,-6 2 634,3-15 0,-1 0 0,-4 1-488,-5 2 0,-4 1 1,1 0 487,0 3 0,0 0 0,-3-1 0,-5-2 0,-4-2 0,3 0 0,5 0 0,1 0 0,-2-2-294,-4-5 1,-2-2 0,2-1 293,-5 12 0,0-1-58,8-13 0,-3 0 0,4-3 58,2-3 0,1-2 443,-7 7 0,5-6-443,18-15 1428,13-6-1428,31-20 0,17-2 0,-15 4 0,3 0 36,10 2 0,3 2-36,10 0 0,3 2-733,-17 3 1,0 0 0,1 1 732,-1 1 0,0 1 0,0 0 0,0 0 0,0 1 0,-1 1-284,14 1 1,-2 0 283,0 1 0,-2 0 0,-13 2 0,-2 0 0,-3-2 0,-2 0 0,13 6 0,-16-7 0,-9-2 0,-7-6 0</inkml:trace>
  <inkml:trace contextRef="#ctx0" brushRef="#br0" timeOffset="26365">27434 9360 5734,'0'-31'0,"0"5"0,37-9 0,11 14 0,14 1 0,-1 1-772,-19 6 0,-1 0 0,4 0 772,9-2 0,6-2 0,0 1 0,-8 2 0,5 2 0,-5 3-41,2-2 1,-2 1 40,-9 0 0,-1 0 0,-1 3 0,-1-2 0,-7-1 0,0 0 0</inkml:trace>
  <inkml:trace contextRef="#ctx0" brushRef="#br0" timeOffset="26538">29451 8554 5734,'55'-13'0,"-1"1"0,1-1 0,-3 2 0,-1 1 0,-3 1 0,-1-1 0,-3 1 0,2 1 0,-1-1 0</inkml:trace>
  <inkml:trace contextRef="#ctx0" brushRef="#br0" timeOffset="26957">29170 8585 5734,'-35'42'0,"0"1"0,2-2 0,4-2 0,-4 19 0,23-25 0,2-1 0,-7 13 0,30-5 0,3-25 0,30-15 0,-2-11 0,3-2 0,-4 4 0,2-2-340,-5-1 1,2-3 0,-1 3 339,7 5 0,-1 2 0,1-4 0,-1 4-232,-6 8 0,-1 3 232,0 0 0,-3 4 0,12 26 0,-18 6 0,-26 19 0,-30-2 0,4-23 0,-5-1 0,-9-1 0,-7 0 0,2-7 0,-4 1 0,1-2-479,-13 6 0,-1-3 479,12-9 0,-1-1 0,2-3 0,0-1 0,2-5-19,6-3 0,2-3 19,-18-4 0,17-6 857,16-14-857,10-1 457,22-10-457,-4 0 0,27 0 0,-10 4 0,12-7 0,-7 2 0</inkml:trace>
  <inkml:trace contextRef="#ctx0" brushRef="#br0" timeOffset="27531">30460 7717 5734,'-38'-33'0,"0"1"0,0-1 0,-2 1 0,-1 0 0,-3 2-1379,-8-2 1,-2 1 0,-3 1 1378,11 7 0,-1 1 0,-1 0 0,-2 2-400,-9-3 0,-2 2 0,-1 1 1,-3 1 399,11 4 0,-2 1 0,0 0 0,-4 1 0,-4 0 0,7 2 0,-4 0 0,-3 1 0,-2-1 0,-1 1 0,1 1 0,1 0 0,2 1 0,1 0 0,3 2 0,0 0 0,1 0 0,-2 1 0,-1 0 0,-2-1 0,2 1 0,-1 0 0,-2-1 0,-1 0 0,0 1 0,-2 1 0,1 0 0,-1 1 0,1 2 0,4 2 0,0 0 0,-2 2 0,1 0 0,-1 1 0,0 0 0,2 1 0,0 1 0,1-1 0,2 0 0,-3 1 0,1 0 0,2 0 0,1 1 0,0 0 0,-1 1 0,-1 0 0,-2 2 0,2-1 0,-1 0 0,-3 1 0,0 0 0,-1 1 0,1 1 0,1 0 0,1 0 0,2 1 0,4 1 0,-8 3 0,4 1 0,2 0 0,2 2 0,0-1 0,0 2 0,-1-1 0,1 1 0,0 0 0,-1 1 0,2 0 0,-1 0 0,1 2 0,1 0 0,1 2 0,0-1 0,0 2 0,1 0 0,0 1 0,2 1 0,-1 0 0,-5 4 0,1-1 0,0 0 0,1 4 0,-1 3 0,-1 6 0,14-7 0,-2 4 0,-1 4 0,-1 2 0,1 2 0,-1 2 0,1-1 0,2 1 0,1-2 0,3-1 0,2-3 0,-4 6 0,2-2 0,4-2 0,0 0 0,2 2 0,0 4 0,-1 6 0,6-9 0,-1 5 0,-2 4 0,-1 2 0,1 2 0,1 1 0,1 1 0,3 0 0,3-1 0,3-2 0,5-3 0,4-2 0,6 5 0,4-2 0,4-2 0,5-1 0,2-1 0,3 1 0,2 0 0,1 2 0,0-5 0,2 2 0,3 0 0,1 1 0,2 0 0,1-1 0,2-1 0,1-2 0,1-2 0,0-3 0,5 4 0,1-3 0,1-2 0,2-2 0,1-1 0,2-2 0,2-2 0,2-1 0,3-1 0,1-2 0,3-1 0,1-2 0,2-2 0,3-3 0,1-1 0,2-3 0,-7-6 0,2-2 0,2-2 0,2-2 0,2-1 0,0-1 0,0-2 0,0 1 0,-1-2 0,0 1 0,-3 0 0,6 1 0,-2-1 0,-1 0 0,-1-1 0,0-1 0,2 0 0,0-1 0,2 0 0,3 0 0,-9-1 0,2-1 0,1 1 0,2-1 0,0 0 0,2-1 0,-1 0 0,1 0 0,-1 0 0,-1-1 0,0-1 0,-2 0 0,-2-1 0,6 0 0,-1-2 0,-1 0 0,-1 0 0,-1-1 0,0-1 0,0 0 0,1 0 0,-1-1 0,2 0 0,1 0 0,1-1 0,1 0 0,-1 0 0,1-1 0,-1 0 0,1-1 0,-1-1 0,0 0 0,0 0 0,-1-2 0,1 1 0,-1-2 0,1 1 0,-1-2 0,0 0 0,0 0 0,-1-2 0,0 1 0,0-2 0,-1 0 0,0 0 0,-1-1 0,1 0 0,-1-1 0,0-1 0,-1-1 0,0 0 0,-1-1 0,0-1 0,-3 0 0,1-1 0,-1-1 0,-1 0 0,1-1 0,-2-1 0,0 0 0,-1-1 0,0-1 0,-2-1 0,3-2 0,-1 0 0,0-2 0,-2 0 0,0-2 0,-1 0 0,-1 0 0,-1-1 0,-1-1 0,3-4 0,-2 0 0,0-1 0,-1-2 0,-2 1 0,-1-2 0,-2 0 0,-2-1 0,1-4 0,-1-1 0,-2-1 0,-2-1 0,-2 0 0,-3-1 0,-1-1 0,0-5 0,-3-2 0,-2 0 0,-3-1 0,-3 0 0,-3 0 0,-3 2 0,-4-1 0,-2-1 0,-3 1 0,-3 0 0,-3 0 0,-4 2 0,-2 0 0,-4 0 0,-2 0 0,-2 1 0,-2 1 0,-2 0 0,-2 1 0,-2 0 0,-2 1 0,-3 1 0,-1 2 0,-1-1 0,-3 2 0,-1 2 0,-3-1 0,-3 2 0,-4-1 0,5 10 0,-4 0 0,-3-1 0,-2 1 0,-1 1 0,-1 0 0,0 2 0,2 1 0,2 1 0,-3-1 0,2 2 0,0 1 0,0 1 0,0 1 0,-3 0 0,-1 0 0,-4-1 0,-2-1 0,-2 1 0,-2-1 0,1 2 0,1 2 0,2 2 0,2 3 0,-9-2 0,3 4 0,2 2 0,0 2 0,1 0 0,3 2 0,1 1 0,0 1 0,1 1 0,0 0 0,-10 0 0,1 1 0,0-1 0,-1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9:01:51.975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13725 3789 5734,'0'-61'0,"0"26"0,0 20 0,0 42 0,0 40-666,0-24 0,0 2 666,0 9 0,0 2 0,3 7 0,2 2-914,-2-20 1,0 0 0,0 1 913,0 2 0,0 0 0,0 0 0,2 1 0,1-1 0,-2 0-261,-3 1 1,-1-1 0,1 0 260,2 18 0,1-1 0,-4-4 0,0 1-230,0 2 0,0-2 230,0-21 0,0-2 271,0 5 1,0-5-272,0-13 2709,0-6-2709,0-24 296,0-12 1,0-25 0,0-12 0</inkml:trace>
  <inkml:trace contextRef="#ctx0" brushRef="#br0" timeOffset="345">14254 3882 5734,'-23'12'0,"4"7"0,3 42-638,11-25 0,2 0 638,2 6 0,2 0 0,2 7 0,2 0 0,1-5 0,4 1 0,5-4 0,3 2 0,4-2 0,18 10 0,5-3-346,-3 1 0,4-8 346,5-14 0,1-10 0,-17-14 0,-2-8 0,4-6 0,-1-7 0,-5-4 0,-3-3 0,-1-9 0,-4-5 0,-8-6 0,-4-3 0,-5-5 0,-5-3-960,-7-4 1,-5 1 959,-4 1 0,-3 1 0,-1-1 0,-4 3-276,-4 9 0,-3 3 276,-2 2 0,-2 5 0,-2 7 0,-3 6 0,-2 5 0,-1 5 0,0 5 0,1 6 65,3 4 0,1 6-65,-1 5 0,2 5 0,6 4 0,2 3 0,-1 4 0,1 0 0</inkml:trace>
  <inkml:trace contextRef="#ctx0" brushRef="#br0" timeOffset="925">15478 3541 5734,'-57'5'0,"16"23"0,1 9 0,7-4 0,2 5-846,5 3 1,0 4-1,6 2 846,4 16 0,7 2-297,4-20 1,2 0-1,3 1 297,5 2 0,4 0 0,1 0 0,2-2 0,2 0 0,2-2 0,4-1 0,2-2 0,3-1 0,14 14 0,4-5 0,2-7 0,2-6 0,2-6 0,1-8 365,-1-5 1,2-13-366,-5-20 0,2-13 0,-6-1 0,-3-1 0,-7-9-625,-9-5 0,-3-10 0,-4-2 1,-7 5 624,-10 6 0,-6 3 0,-3-3 0,-4-16 0,-3-4 0,-2 5-19,1 15 0,-2 4 0,-1 0 19,0 1 0,-1 1 0,-1 2 176,-13-13 1,-1 3-177,4 7 0,-2 5 0,-5 8 0,-1 4 0,11 7 0,-1 3 0,-4 5 0,-1 3 0,-23 2 0</inkml:trace>
  <inkml:trace contextRef="#ctx0" brushRef="#br0" timeOffset="1396">16007 2167 5458,'-49'-18'0,"0"1"0,0 0 0,0 0 0,-5 1 0,-1 2 0,-1 2 0,-2 2-1328,-4 3 1,-2 3 0,-1 3-1,-1 2 1328,7 1 0,-2 2 0,0 2 0,-1 2 0,0 3-25,7-1 0,0 3 1,0 1-1,0 1 0,-1 2 1,0 1 24,3 0 0,0 1 0,0 1 0,0 1 0,0 2 0,-1 0 0,1 2 0,-2 3 0,-1 0 0,0 3 0,1 0 0,-1 1 0,0 1 0,1 1 0,4-2 0,0 1 0,0 0 0,0 2 0,0 0 0,1 0 0,-1 1 0,1 1 0,-2 1 0,1 1 0,0 0 0,0 1 0,0 1 0,0 0 0,1 0 0,1 1 0,0 1 0,0 0 0,1 0 0,0 1 0,0 0 0,1 1 0,0 0 0,1 0 0,0 0 0,0 1 0,0-1 0,1 2 0,1-1 0,0 1 0,1 1 0,2 0 0,2-1 0,0 1 0,2 0 0,0 1 0,1 0 0,1 0 0,0 0 0,1 0 0,-4 5 0,1 1 0,0-1 0,1 1 0,2 0 0,1 1 0,2 0 0,3-3 0,1 2 0,2 0 0,1-1 0,2 1 0,0 0 0,2-1 0,0 4 0,0 1 0,2-1 0,2 0 0,2-1 0,3 1 0,2 8 0,2-1 0,3 1 0,4-1 0,4-2 0,3-4 0,4-1 0,4 0 0,3-3 0,4 0 0,3-2 0,2-2 0,5-1 0,5-2 0,8-2 0,-2-11 0,7-1 0,5-1 0,4-2 0,1-1 0,2-2 0,-1-1 0,-3-2 0,2 0 0,0-3 0,-1-1 0,1-3 0,2 0 0,2-1 0,3 0 0,-8-3 0,3 0 0,2-1 0,1 0 0,2 0 0,0-2 0,-1-1 0,1-1 0,-3-1 0,0-3 0,-2-1 0,0-2 0,-2-2 0,1-1 0,-1-1 0,0 0 0,0-2 0,0 1 0,0-1 0,2 0 0,0-1 0,0 0 0,-1-1 0,1 0 0,0-1 0,0 0 0,0-2 0,0 0 0,1 0 0,0-2 0,-1 0 0,1-1 0,0-1 0,0 0 0,-1-1 0,0 0 0,-1-1 0,-1 0 0,-1 0 0,0-1 0,0-1 0,-1 0 0,0 0 0,0-2 0,-1-1 0,-1 0 0,5-4 0,0-1 0,0-2 0,-2 0 0,0-1 0,-1-1 0,-1-1 0,-1-1 0,-4 1 0,-1 0 0,-1-1 0,0-1 0,-2-1 0,-1-1 0,0-1 0,-2 0 0,3-6 0,0-1 0,-1-2 0,-2 0 0,-2-2 0,-1 0 0,-3-2 0,-3 2 0,-2-2 0,-1-1 0,-3 0 0,0-2 0,-2 0 0,-2 0 0,2-9 0,-1-1 0,-2-1 0,-3-1 0,-2 0 0,-3-1 0,-4 8 0,-3 0 0,-1-1 0,-2-1 0,-2 1 0,-1-1 0,-2 1 0,-1 0 0,-2 0 0,-1-1 0,-2 1 0,-1 0 0,-1 0 0,-3 0 0,-2-8 0,-3 0 0,-1 1 0,-3 0 0,-1 1 0,-3 1 0,-1 2 0,-2 2 0,-3 0 0,0 1 0,-2 2 0,-1 1 0,0 3 0,-1 0 0,-1 2 0,-1 1 0,-1 2 0,-2 1 0,-1 4 0,-2 0 0,-1 3 0,-1 1 0,-1 1 0,0 2 0,-6-3 0,-2 2 0,-1 1 0,0 3 0,-1 3 0,2 2 0,0 2 0,-1 2 0,0 3 0,-1 2 0,1 3 0,-1 2 0,-1 2 0,2 3 0,0 3 0,-4 1 0,1 4 0,1 3 0,1 4 0,2 4 0,1 4 0,1 3 0,2 2 0,-7 12 0,-1 1 0,1 0 0</inkml:trace>
  <inkml:trace contextRef="#ctx0" brushRef="#br0" timeOffset="1866">17198 3986 5734,'32'-15'0,"0"0"0,11-5 0,4-2 0,0 4 0,5-2 0,4 1-1397,-6 2 1,3 1-1,4-1 1,7-1 1396,-12 5 0,6-2 0,3 1 0,3-1 0,1 0 0,0 1 0,-1 0 0,-3 1-22,1 0 1,-2 1 0,-1 0 0,0 1 0,1 0 0,2-1 0,3 0 21,-8 1 0,3-1 0,2 0 0,1-1 0,1 0 0,0 1 0,-1 0 0,0 0 0,-2 1 0,-3 1 0,11-2 0,-2 2 0,-2 0 0,-1 1 0,0 0 0,0-1 0,1 1 0,0-1 0,1-1 0,-1 1 0,1 0 0,-1-1 0,-1 1 0,0 0 0,-4 1 0,0 1 0,-2-1 0,1 0 0,0 1 0,0-1 0,2-1 0,-3 1 0,2 0 0,2 0 0,-1-1 0,0 0 0,-1 0 0,-3 1 0,-2 0 0,9-3 0,-3 1 0,-2 0 0,-1 0 0,3-1 0,-6 2 0,4 0 0,-1 0 0,-1 0 0,-4 0 0,-6 1 0,5-3 0,-6 0 0,-3 0 0,13-3 0,-5-1 0,-12 1 0,-5-1 0,8-15 0,-10 5 0,-30 0 1869,-4 6-1869,-22 8 703,5 8 0,-4 14 0,6 6 0</inkml:trace>
  <inkml:trace contextRef="#ctx0" brushRef="#br0" timeOffset="2388">23912 1888 5734,'25'-52'0,"-1"0"0,-7 37 0,-8 23 0,-2 54 0,-6-15 0,-2 4-1107,-2 12 1,-1 4 1106,3-14 0,1 3 0,-1 0-431,-1 4 0,-1 1 1,1 1 430,1 3 0,2 1 0,-1-1 0,0-2 0,0 0 0,0-2-743,0-3 0,-1-1 0,2-1 743,1-4 0,1-2 0,-1-2 0,-2 11 0,2-4 0,5-7 0,1-4 0,-6 18 711,5-16-711,-14-15 0,-10-15 0,-9-6 0</inkml:trace>
  <inkml:trace contextRef="#ctx0" brushRef="#br0" timeOffset="2844">15032 7820 5734,'-11'-51'0,"0"0"0,0 0 0,1 5 0,1 4 0,-1-3 0,5 19 0,28 60 0,-7 4 0,2 8-1408,4-1 0,4 3 1,0 4 1407,-3-6 0,1 3 0,1 1 0,2 1-303,-1-5 1,1 0 0,2 2 0,2 2 0,3 3 302,-4-7 0,2 2 0,2 3 0,2 2 0,1 1 0,0-1 0,1 1 0,-1-3 0,-2-1 0,1-1 0,-1-2 0,-1-1 0,1 0 0,0-1 0,1 2 0,1 1 0,2 2 0,-4-5 0,1 2 0,1 2 0,2 0 0,0 1 0,0 0 0,0 0 0,0 0 0,0-2 0,-1-2 0,-1-1 0,6 6 0,-2-3 0,0-2 0,-1 0 0,1-1 0,1 1 0,2 1 0,2 2 0,-4-5 0,2 1 0,0 0 0,2 1 0,0 1 0,2 0 0,0 1 0,1 0 0,1 0 0,0 0 0,1 0 0,-5-4 0,1-1 0,1 2 0,1 0 0,1 0 0,0 1 0,0-1 0,1 1 0,-1-1 0,0 0 0,0-1 0,-1 0 0,-1-1 0,-1 0 0,2 0 0,-1 0 0,-1-1 0,-1-1 0,1 1 0,-1-2 0,0 1 0,-1-1 0,1 1 0,0-1 0,0 1 0,1 0 0,1 0 0,0 1 0,1 1 0,1 0 0,-1 0 0,1-1 0,-1 0 0,-2-1 0,0-1 0,-2-1 0,-2-2 0,-2-2 0,14 12 0,-2-3 0,-3-2 0,-2-2 0,-2-1 0,-2-1 0,5 6 0,-4-3 0,0-1 0,1 2 0,-2-5 0,2 3 0,1-1 0,-4-2 0,-4-3 0,-3-1 0,-4-2 0,1-2 0,20 11 0,-1-3 0,-10-7 0,0-3 0,6-4 0,2-5 0,-5-1 0,2-4 0,2-2 0,1-1 0</inkml:trace>
  <inkml:trace contextRef="#ctx0" brushRef="#br0" timeOffset="3134">21547 12295 5734,'0'8'0,"7"14"0,-5 44 0,2-16 0,2 9 0,-1-1-714,-2-7 0,0-1 0,0 6 714,0 2 0,0 6 0,0 3 0,0-2 0,2-5-661,2 8 1,2-5 0,-1 2 660,-4-3 0,0 2 0,0 1 0,2-2 0,2-5 0,2-2 0,0 0 0,0-1-136,1-3 1,0-2-1,-1 1 1,1-2 135,1 16 0,0-1 0,0-3-133,1-13 1,0-3 0,0-5 132,11 22 344,-6-25-344,14-27 0,-7-35 0,8-19 0</inkml:trace>
  <inkml:trace contextRef="#ctx0" brushRef="#br0" timeOffset="3447">22721 12461 5734,'-24'0'0,"-9"28"0,12 12 0,0 9-2831,-4 9 1,0 3 2830,10-17 0,1 2 0,1 0 0,0 1 0,2 2 0,2-1-25,3-1 1,4 0 0,1-1 24,3 20 0,5-2 0,7-5 0,5-4 0,2-8 0,8-6 0,19-5 0,7-10 0,-14-11 0,2-8 0,18-7 0,-3-11 0,-17-11 0,-6-8 0,0-8 0,-4-7 0,-7-9 0,-6-5 0,-7 15 0,-3-1 0,-3-2 0,-4-4 0,-4-1 0,-2 0 0,-2 1 0,-1 0 0,-3 1 0,-3 3 0,-3 0 0,-2 1 92,-1 5 0,-2 1 0,-2 3-92,-11-10 0,-5 6 0,-4 8 0,-2 8 0,4 9 0,-1 7 984,-2 7 1,0 10-985,-5 21 0,3 9 0,13-7 0,4 4 0,-2 18 0,9 4 0,15-13 0,1 1 0</inkml:trace>
  <inkml:trace contextRef="#ctx0" brushRef="#br0" timeOffset="3729">23697 12213 5734,'18'-48'0,"0"1"0,-3-16 0,-26 74 0,-20 45 0,20-14 0,4 5-884,-3 14 0,3 2 884,4-19 0,2 1 0,5 2 0,6 0 0,5 4 0,3-1 0,0-3 0,0 0 0,3-3 0,6-1 0,8 2 0,9 2 0,3-4 0,0-11 0,4-12 0,2-9 0,1-4 0,1 1 0,0-2 0,-4-10 0,11-15 0,-12-19 0,-30-5 0,-8-12 0,-6-4 0,-3 4 0,-4 5 0,-4 1 0,-4-5-380,-1 4 0,-2-7 0,-3-3 1,-1-1-1,-1 4 0,-1 6 380,-3 2 0,-1 6 0,-2 1 0,-3-2 0,-8-10 0,-4-3 0,0 1 0,1 4 0,1 0 0,1 3 0,-1 2 0,-4 0 0,0 0 0,0 1 0</inkml:trace>
  <inkml:trace contextRef="#ctx0" brushRef="#br0" timeOffset="4527">16272 5453 5734,'-57'11'0,"5"-6"0,3 4 0,8-7 0,45 2 0,38-4 0,14-4 0,11-1-1325,-5 1 0,4 1 0,5-1 1325,-19 0 0,3 0 0,2-1 0,1 1 0,1 0-255,-1 0 0,1 0 1,1 1-1,2-1 1,0 1-1,1 0 255,-4 1 0,2 0 0,0 0 0,1 1 0,0-1 0,1 1 0,1 0-29,-5-1 0,1 1 0,1-1 0,0 1 0,1 0 0,-1 0 0,1 0 1,0 1 28,3 0 0,-1 0 0,1 2 0,0-1 0,1 0 0,0 1 0,-1-1 0,1 1 0,-6-1 0,1 0 0,0 0 0,-1 0 0,1 0 0,0 0 0,0 0 0,0 1 0,-1 0 0,6 1 0,0 0 0,0 1 0,0 0 0,-1 0 0,1 0 0,-1 0 0,0 0 0,0 0 0,-1-1 0,1 0 0,-1 0 0,0 1 0,0-1 0,-1 1 0,-1 0 0,4 0 0,-1 1 0,0 0 0,-1 1 0,-1-1 0,0 0 0,-1 0 0,6 0 0,-2 0 0,0 0 0,-1 0 0,1 1 0,0-1 0,-5 1 0,2-1 0,0 1 0,0 1 0,-1-1 0,-3-1 0,-3 0 0,1 1 0,-3-2 0,-3 1 0,1-1 0,0 2 0,4 0 0,2 2 0,-1-1 0,-2 0 0,-7-2 0,21-1 0,-10-1 0,-17 2 0,-5-1 0,28-4 252,-41-5-252,-17 0 2357,0-1-2357,-5-3 3125,13 8-3125,-6-4 0,8 5 0,-1 0 0,8-5 0,2 0 0</inkml:trace>
  <inkml:trace contextRef="#ctx0" brushRef="#br0" timeOffset="5373">23366 4947 5734,'0'-16'0,"7"5"0,-5 2 0,6 3 0,-8 5 0,7 12 0,-5 24 0,5 23 0,-6-19 0,-2 4-526,2 8 1,-2 2 525,-2 4 0,-1 5 0,1-2 0,0 4 0,0-3-460,-1-12 0,1-3 0,0 3 460,0 9 0,1 3 0,0-6 0,2-1 0,0-5 0,0-4 0,0-2 0,0-8 0,0-3 0,0 25 0,0-16 0,0-1 0,0-40 0,-7-27 0,5-25 0,-2 15 0,0-1 0,4-19 0</inkml:trace>
  <inkml:trace contextRef="#ctx0" brushRef="#br0" timeOffset="6654">23002 5288 5734,'0'-30'0,"0"12"0,8-6 0,-7 27 0,7 4 0,-8 9 0,0 3 0,-8-2 0,-1-1 0,-7-6 0,-1-5 0,1-15 0,-1-6 0,8-19 0,2-8 0,11 0 0,6-2 0,1 12 0,4 0 0,17-23 0,8 4 0,-10 26 0,4 5-192,9-4 1,2 7 191,21 22 0,-7 27 0,-34 5 0,-3 12 0,-5 4 0,-8-1 0,-5 4 0,-3 3 0,0-1-639,2 3 0,0 1 1,-2 0-1,-4 1 639,-3-7 0,-3 1 0,-2 1 0,-1-2 0,0-4 0,-1 0 0,-2-3 0,0-1 0,-1-1 0,-5 13 0,-2-2 0,1-1-807,2-2 1,1 0 0,-1-3 806,-5 11 0,1-4 0,2-3 0,3-3-65,8-14 1,4-2 64,7 25 0,40-29 0,3-26 0,11-7 0,6-3 0,-7 0 0,5-3 0,3-1 0,2-1 0,-1 0-42,-7 1 1,-1 0 0,2 0-1,0-1 1,1 1 0,1-1 41,0 0 0,2 0 0,1-1 0,1 1 0,-1-1 0,-2 1 0,-1-1 0,1 0 0,-2 0 0,-1-1 0,0 1 0,0 0 0,0 0 0,2 1 0,0 0 0,1 1 0,-1-1 0,0 0 0,-1-1 0,7-2 0,0-2 0,0 1 0,-1-1 0,-1 2 0,0 1 0,0 0 0,-1 1 0,-1 0 0,-1-1 0,4-2 0,-2 1 0,-1-1 0,-2-1 0,-6 2 0,-1-1 0,-2 0 0,-2 1 0,5 0 0,-2 0 0,-5-2 0,1-8 0,-8-1 0,3-4 0,-58 6 0,-27 12 0</inkml:trace>
  <inkml:trace contextRef="#ctx0" brushRef="#br0" timeOffset="7423">15561 6538 5734,'-37'-19'0,"22"17"0,48 48 0,1-16 0,11 6 0,5 2 0,-2-1-1416,-2-1 1,0 0 0,2 1 0,5 2 1415,-10-7 0,4 2 0,1 1 0,2 1 0,1 0 0,0-1 0,-1-1-11,-2-1 1,0-1-1,0 0 1,0 0-1,0-1 1,1 1 0,2 0 10,-4-1 0,2 0 0,0 0 0,0 0 0,1 0 0,1 0 0,-1 0 0,1 0 0,4 2 0,-1-1 0,2 1 0,-1-1 0,2 0 0,-1 0 0,1 1 0,0-1 0,-5-3 0,1 0 0,0 0 0,1 0 0,-1 0 0,1-1 0,0 1 0,0 0 0,0-1 0,2 1 0,-1 0 0,1 0 0,1 0 0,-1 0 0,0-1 0,1 1 0,-1-1 0,1 1 0,-1-1 0,1-1 0,0 1 0,0 0 0,1-1 0,-1 0 0,0 1 0,0-1 0,-1 1 0,0-1 0,0 0 0,-1 0 0,1 0 0,-1 0 0,0 0 0,1 0 0,-2-1 0,1 1 0,5 2 0,-1 0 0,1-1 0,-1 1 0,0-1 0,0 0 0,-1 1 0,0-1 0,-1 0 0,-1 0 0,1 0 0,-2 0 0,1-1 0,-1 1 0,0 0 0,-1-1 0,3 2 0,0 0 0,-1 1 0,0-2 0,-1 1 0,1 0 0,-2-1 0,-1-1 0,0 0 0,-1 0 0,0-1 0,0 1 0,-2-1 0,0 0 0,3 2 0,-1 0 0,0 0 0,-2 0 0,0-1 0,0 0 0,6 2 0,-1-1 0,0 0 0,-1 0 0,-2-1 0,6 2 0,-1 0 0,-2-1 0,-1-1 0,-5-3 0,-2 0 0,0-2 0,0 0 0,14 6 0,0-2 0,-5-3 0,0-1 0,-4-4 0,3 3 0,-9-14 0,-13-54 0,-16-1 0,-12 6 0,-3-3 0,-2 9 0,0 0 0</inkml:trace>
  <inkml:trace contextRef="#ctx0" brushRef="#br0" timeOffset="7685">23118 9577 5734,'0'-10'0,"7"4"0,3-3 0,21 3 0,11-4 0,17 4-419,-19 3 1,1 1 418,-3 2 0,1 0 0,6 0 0,0 0 0,-3 0 0,-1 0 0,-4 0 0,1 0 92,8 0 0,-4 0-92,-9 0 0,-5 0 0,-54 0 0</inkml:trace>
  <inkml:trace contextRef="#ctx0" brushRef="#br0" timeOffset="8054">23019 9515 5734,'-24'40'0,"5"12"0,7-22 0,1 3-495,2 7 0,1 2 495,-4-3 0,0 1 0,3 0 0,0 2 0,-10 19 0,-1-3 0,0 1 0,4-12 0,8-9 319,15-26-319,19-12 0,24-16-212,-18 3 1,2-1 211,5 1 0,5 0 0,19-1 0,2 3 0,-10 5 0,-1 5 0,8 3 0,-3 6 0,-16 5 0,-5 6 0,-11 7 0,-3 5 0,2 3 0,-4 4 0,-9 2 0,-8 4 0,-6 0 0,-4 5 0,-3-3 0,-4 6 0,-6 0 0,-8 3 0,-7 4 0,-1-6 0,3-16 0,-1-3 0,-1-1 0,-6 5 0,-1-1 0,1-4 0,0-1 0,1-6 0,5-7 0,6-10 0,16-13 0,3-12 119,25-20 0,9-11 0,7-10 0</inkml:trace>
  <inkml:trace contextRef="#ctx0" brushRef="#br0" timeOffset="8334">24226 9825 5734,'-15'-34'0,"-25"43"0,-6 28 0,16 0 0,3 6-1813,8-7 1,5 1 1812,6 7 0,7 0 0,6-2 0,6 0 204,7 0 0,6-2-204,7-6 0,5-5 0,3-1 0,4-5 30,6-9 0,1-6-30,0-2 0,2-8 0,-9-7 0,1-7 0,-3-2 0,2-8 0,-3-5 0,7-11 0,-8-7 0,-21 2 0,-10-4 0,-8 2 0,-6-3 0,-3 2 0,-3-6 0,-5 1-252,-3 8 0,-5-2 0,-2 7 252,-5 5 0,-4 7 0,-7 3 0,-4 6 0,-2 6 0,-1 5 0,0 8 0,-1 4 0,-2 4 0,-1 0 0</inkml:trace>
  <inkml:trace contextRef="#ctx0" brushRef="#br0" timeOffset="9580">16321 5774 5734,'-16'19'0,"7"-6"0,9 15 0,16-6 0,25 14-797,-11-13 1,6 0 796,18 3 0,13 1-523,-14-8 0,9 2 0,4 1 0,1-1 0,-1-1 523,-13-5 0,0-2 0,-1 0 0,2 0 0,2 1 0,3 0-170,-6-2 0,0 1 1,3 0-1,1 1 1,1 0-1,2-1 1,1 1-1,1-1 1,2 0 169,-8-2 0,1-1 0,3 0 0,0 1 0,2-1 0,1 0 0,0 0 0,0 0 0,0-1 0,0 1 0,-1 0 0,-1-1 0,-2 1 0,4 0 0,-1 0 0,-1 0 0,-1 0 0,0-1 0,0 1 0,1-1 0,0 1 0,2 0 0,1 0 0,3 0 0,-7-1 0,2 0 0,2 0 0,1 1 0,1-1 0,0 1 0,2 0 0,-1-1 0,1 1 0,-1-1 0,0 1 0,-1-1 0,-2 0 0,0 0 0,-3 0 0,5 0 0,-2 0 0,0 0 0,-2 0 0,0-1 0,-1 1 0,0-1 0,0 1 0,0-1 0,1 0 0,0 1 0,0-1 0,2 1 0,1-1 0,-1 1 0,1 0 0,0-1 0,0 1 0,0-1 0,0 1 0,0 0 0,0-1 0,0 1 0,-1 0 0,0-1 0,0 1 0,0-1 0,-1 1 0,1 0 0,0 0 0,-1-1 0,1 1 0,-1 0 0,0-1 0,1 1 0,-1-1 0,-1 0 0,1 0 0,-1 0 0,0 0 0,1 0 0,-1 0 0,0-1 0,0 1 0,0 0 0,-1 0 0,1-1 0,-1 1 0,4 0 0,-1 0 0,1 0 0,0 0 0,-1 0 0,0 0 0,0 0 0,-1 0 0,1 0 0,-1 0 0,0-1 0,3 1 0,-1 0 0,1 0 0,-1 0 0,-1 0 0,1 0 0,-1-1 0,0 1 0,0-1 0,-1 0 0,5 1 0,-1-1 0,0 0 0,-1 0 0,0 0 0,0 0 0,-1 0 0,0 0 0,-1-1 0,2 2 0,0-1 0,-1 0 0,0 0 0,-1 1 0,-1-2 0,0 1 0,-1 0 0,3-1 0,0 0 0,-2 0 0,0 0 0,-1 0 0,-1 0 0,0-1 0,1 1 0,1-1 0,-2 0 0,-1 0 0,-2 0 0,-1 0 0,1 0 0,-2 1 0,-1-1 0,-2 0 0,-1-1 0,4 1 0,-1-1 0,-3 0 0,-2-1 0,2 1 0,-3 0 0,-1-1 0,20-2 0,-7-2 0,3-10 0,-3-5 400,-52-4-400,-2 4 2430,-7-4-2430,8 13 2369,1-2-2369,7 9 535,1 0-535,-1 0 0,1 0 0,0 5 0,-8 0 0,-9 10 0,-9 1 0</inkml:trace>
  <inkml:trace contextRef="#ctx0" brushRef="#br0" timeOffset="11937">28310 6786 5734,'-25'-16'0,"1"1"0,15 5 0,9 0 0,38 4 0,11 3 0,7 1-832,-2 2 1,2 0 831,-6 0 0,2 0 0,-1 0 0,8 1 0,-3-2 0,-4-1 0,-3 0 117,1 2 0,-2-1-117,-1-3 0,-4-1 0,12-1 0,-24-9 0,-42-1 0</inkml:trace>
  <inkml:trace contextRef="#ctx0" brushRef="#br0" timeOffset="12313">28377 6704 5734,'-10'20'0,"-12"29"0,11-3 0,-11 6 0,-2 4 0,14-20 0,-2-1-239,-12 10 0,2-1 239,11 7 157,-11-19-157,20-2 79,2-23-79,17-8 0,23-15 0,19-5-384,-22 10 1,2 1 383,4 2 0,4 5 0,13 6 0,1 8 0,-14 3 0,-2 5 0,9 7 0,-5 5 0,-18 3 0,-5 3 0,-7-3 0,-4 1 111,0 4 1,-6 4-112,-13 19 0,-6 0 0,4-26 0,-1-1 0,-8 18 0,-1-6 0,-1-21 0,-22-5 0,10-11 0,-26-10 0,13-5 0</inkml:trace>
  <inkml:trace contextRef="#ctx0" brushRef="#br0" timeOffset="13521">16355 6177 5734,'-8'-6'0,"14"11"0,18 11 0,27 24-1677,1-14 0,8 1 1677,-12-4 0,1 1 0,5 1-384,-4-3 1,2 0-1,5 1 1,6 2 383,-10-5 0,6 1 0,3 1 0,4 1 0,1 0 0,-1 1 0,0-2 0,-3 1-106,-6-2 0,-2-1 0,0 0 1,-1 0-1,2 0 0,0 1 0,3 0 1,3 1 105,-8-3 0,2 1 0,3 0 0,1 1 0,1 0 0,1 0 0,1 0 0,-1 1 0,0-2 0,0 1 0,-2-1 0,-1 0 0,4 1 0,-1 0 0,-2-1 0,-1-1 0,1 1 0,0 0 0,1 0 0,2 0 0,3 1 0,3 0 0,-14-4 0,2 1 0,2 0 0,2 0 0,1 1 0,1 0 0,1 0 0,1 0 0,0 0 0,0 0 0,0 0 0,0 0 0,-1 0 0,0-1 0,-2 1 0,-1-2 0,-2 1 0,3 0 0,-1 0 0,-1-1 0,-1 1 0,-1-1 0,0-1 0,0 1 0,-1 0 0,1 0 0,1-1 0,0 1 0,2 1 0,0-1 0,2 1 0,-4-2 0,0 1 0,2 0 0,2 0 0,0 0 0,1 0 0,0 1 0,0-1 0,1 1 0,0-1 0,-1 1 0,0-1 0,-1 0 0,-1 0 0,-1-1 0,-1 1 0,-2-1 0,-1-1 0,10 4 0,-2-1 0,-1-1 0,-2 1 0,-1-1 0,0 0 0,-1-1 0,-1 1 0,1-1 0,-1 1 0,1 0 0,0 0 0,4 1 0,-1-1 0,0 0 0,-1 1 0,0-1 0,0 0 0,1 1 0,-1-1 0,2 2 0,0 0 0,2 0 0,-8-1 0,1 0 0,2 1 0,0 0 0,1 0 0,1 1 0,-1 0 0,0 0 0,-1 0 0,0 0 0,-1 0 0,-1-1 0,-2 0 0,-2 0 0,8 2 0,-3 0 0,-2-1 0,-1 0 0,-1 0 0,0 0 0,0 0 0,1 1 0,0 0 0,2 1 0,0 0 0,2 0 0,1 1 0,0 1 0,1-1 0,-1 1 0,0 0 0,-1 0 0,-2 0 0,-2 0 0,-2 0 0,6 3 0,-1 1 0,-3 0 0,0-1 0,-3 1 0,-1-1 0,-1-1 0,-3 0 0,11 5 0,-5-1 0,-2-1 0,0 0 0,2 1 0,-5-2 0,3 0 0,0 1 0,-2-2 0,-4 0 0,-5-4 0,2 3 0,-7-2 0,-1-1 0,11 6 0,-4-2 0,-12-8 0,-5-1 0,7 2 687,-16-20-687,-10-7 2303,-7-8-2303,0 5 2744,8 4-2744,-7-3 0,7 3 0,-8-9 0,0-1 0,0 0 0,0 1 0</inkml:trace>
  <inkml:trace contextRef="#ctx0" brushRef="#br0" timeOffset="14215">27715 9680 5734,'-16'20'0,"-1"6"0,-7 16 0,1-3 0,-2 1 0,6-12 0,0-1 0,-6 9 0,2-8 0,6-17 0,17-23 0,17-14 0,9-5 0,6 14 0,6 3 0,26-3-323,-16 11 0,1 7 323,-10 7 0,-2 5 0,1 3 0,-3 4 0,-3 8 0,-5 5 0,-4 2 0,-4 4 0,-4 6 0,-6 3-461,-6 3 0,-6 1 461,-6 3 0,-6-1 0,-4 1 0,-4-1 0,-5-1 0,-3-2 0,-4-4 0,-3-1 0,1-6 0,-2-2 0,-2-4 0,0-2 0,3-5 0,0-2 0,5-3 0,0-3 0,-24 12 0,15-10 0,9-6 0,16-5 0,10 1 583,22-1-583,3 0 0,22-4 0,10 3 0,16-8 184,-26 4 1,3 0-185,2-4 0,5-2 0,-2 2-589,12 1 0,0 0 589,-10-1 0,3-2 0,-4 1 0,2 0 0,-3 0 0,-2 0 0,-2 0 0,-9 0 0,-2 0 0,24 0 0,-16 0 0,-16 0 0,-1 0 0</inkml:trace>
  <inkml:trace contextRef="#ctx0" brushRef="#br0" timeOffset="14517">28889 10114 5734,'-15'-58'0,"-3"17"0,-22 30 0,-10 36 0,23 1 0,3 6-567,-3 8 1,4 4 566,7 6 0,6 3 0,7 1 0,6 1 0,10 1 0,7-3 0,6-4 0,7-4-410,9-3 1,6-7 409,3-7 0,7-9 0,-2-12 0,5-7 0,-2-4 0,7-5 0,-2-6 0,-9-4 0,1-5 0,-9-5 0,-8-10 0,-10-5 0,0-4 0,-10-8 0,-17 8 0,-9-8 0,-4 0 0,0 6 0,-6-11 0,-7 2 0,4 13 0,-3-4 0,-3 3 0,-2 12 0,-16 6 0,-4 12 0,0 3 0,-3 7 0,-14 10 0,1 8 0,17 1 0,2 4 0,-10 10 0,0 0 0</inkml:trace>
  <inkml:trace contextRef="#ctx0" brushRef="#br0" timeOffset="16565">16487 5887 5734,'32'11'0,"0"-1"0,17 3 0,8 0 0,1 0 0,-5-2 0,1-2 0,4 1-1122,-8-2 1,4 0-1,3 1 1,0-1 0,-1-1 1121,-1 0 0,0-1 0,1 0 0,0-1 0,1 1-26,6 0 1,1 0-1,1 0 1,1 1 0,1-1 25,-4 0 0,0-1 0,0 1 0,3 0 0,2 0 0,4 2 0,-13-2 0,3 1 0,3 1 0,2 0 0,0 0 0,1 0 0,0 0 0,-1 1 0,-1-1 0,-2 0 0,-2-1 0,-2 1 0,-1-1 0,0 0 0,-1 1 0,1-1 0,1 1 0,1 0 0,3 1 0,-7-2 0,1 1 0,2 0 0,0 0 0,2 1 0,-1-1 0,2 1 0,-1 0 0,1 1 0,0-1 0,0 1 0,0 0 0,-2 1 0,0 0 0,2 0 0,-1 0 0,1 1 0,0 1 0,0-1 0,0 0 0,-1 0 0,0 1 0,-1-1 0,-1 0 0,-1-1 0,7 2 0,-2 0 0,-2-1 0,0 0 0,-1 0 0,1 1 0,0-1 0,1 1 0,2 0 0,1 2 0,-8-3 0,1 0 0,1 1 0,2 1 0,1-1 0,0 1 0,0 0 0,0 0 0,0 1 0,-1-1 0,-1 0 0,0-1 0,-3 1 0,-1-1 0,8 2 0,-3 0 0,-1 0 0,-2-1 0,0 1 0,-1-1 0,2 1 0,1 0 0,2 1 0,3 0 0,-10-1 0,2-1 0,2 1 0,1 1 0,2 0 0,0 0 0,1 0 0,0 0 0,0 0 0,-1 1 0,1-1 0,-2 0 0,-1-1 0,0 1 0,-3-1 0,5 1 0,-2-1 0,-2 1 0,0-1 0,-1 0 0,0 0 0,0 0 0,0-1 0,1 2 0,1-1 0,1 0 0,2 1 0,-4-1 0,1 1 0,2-1 0,1 1 0,1 1 0,0-1 0,1 0 0,-1 0 0,1 1 0,-1-1 0,-1-1 0,-1 1 0,-1-1 0,-2 0 0,-1-1 0,6 1 0,-2 0 0,-2 0 0,0-1 0,-1 0 0,-1 0 0,-1 0 0,1-1 0,0 1 0,0-1 0,0 1 0,6 1 0,0-1 0,0 1 0,0 0 0,0-1 0,0 1 0,-1-1 0,1 0 0,-1 0 0,1 0 0,-2 0 0,1 0 0,-1 0 0,1 0 0,-1-1 0,0 1 0,0-1 0,0 0 0,-1 0 0,1 0 0,4 0 0,0 0 0,-1 0 0,1 0 0,-1 0 0,0-1 0,0 1 0,0-1 0,0 1 0,-3-1 0,0 0 0,-1 0 0,0 0 0,0 0 0,1 0 0,0 0 0,2-1 0,1 0 0,-3 0 0,2-1 0,1-1 0,2 1 0,0 0 0,0-1 0,0 0 0,-1 0 0,-2 0 0,-1 0 0,-2-1 0,7 1 0,-2-1 0,-3 0 0,0 0 0,-1-1 0,1 1 0,1-1 0,2 1 0,-7-1 0,3 0 0,1 0 0,1 0 0,0 0 0,-1-1 0,-1 0 0,-1 0 0,-4-1 0,-2-1 0,8 0 0,-2-2 0,-4 0 0,-1-1 0,-1 0 0,0 0 0,5 1 0,-1-1 0,-1 0 0,-1 0 0,-1-1 0,6-1 0,-1 0 0,-2-1 0,-2 0 0,6 0 0,-4-2 0,1 0 0,3-3 0,0-2 0,-5 1 0,-2 1 0,-2 0 0,8-5 0,-6 0 0,-7 1 2118,-8 1-2118,-8 0 1809,0-1-1809,-8 6 1422,-1 0-1422,-7 5 385,-15 0-385,-11 0 0,-10 0 0,-5 0 0</inkml:trace>
  <inkml:trace contextRef="#ctx0" brushRef="#br0" timeOffset="17359">32180 7603 5734,'0'-10'0,"7"31"0,2 5 0,3 15 0,0 6 0,-3-15 0,1 0-178,5 11 0,1-1 178,2 15 0,14-10 41,1-1-41,2-23 0,5-5 0,0-23 0,-5-5 0,-3-11 0,-1-6 0,7-16-87,-9 7 1,-2-2 86,-2-20 0,-1 1 0,0 5 0,-6 6 46,6 10-46,-15 28 0,-1 16 0,-8 38 0,0 16-314,-1-27 1,2 3 313,2 5 0,1 1 0,-3 0 0,0 1 0,6-1 0,1 0 0,-7-1 0,0 1 0,2 12 0,1-1 0,-3-15 0,-2 0 0,-2 10 0,-1-1 16,-6 13 1,-4-31-1,-3 0 1,0 0 0,-1 0-1</inkml:trace>
  <inkml:trace contextRef="#ctx0" brushRef="#br0" timeOffset="18378">16388 5856 5734,'31'41'0,"11"6"0,-4-17 0,5 2-2831,8 4 1,6 0 2830,-6-8 0,5-1 0,1 1 0,-9-6 0,1 0 0,1 0 0,3 0-15,-3-2 0,1-1 1,1 0-1,5 1 1,3 0 14,-9-4 0,4 0 0,3 1 0,3 0 0,0 0 0,2 0 0,-2 0 0,0-1 0,-3 0 0,2 0 0,-2-1 0,-1 0 0,-1 0 0,2-1 0,0 1 0,3 0 0,2 1 0,-4-2 0,2 1 0,2 0 0,2 0 0,1 1 0,0-1 0,1 1 0,-1-1 0,-1 0 0,-1-1 0,-2 0 0,4 0 0,-2 0 0,0-1 0,-2 0 0,1 0 0,-1 0 0,1 0 0,1 0 0,1 0 0,-2 0 0,0 0 0,1 1 0,0-1 0,0 0 0,1 1 0,0-1 0,0 1 0,0-1 0,0 0 0,-5 0 0,1-1 0,0 0 0,-1 0 0,1 0 0,0 0 0,1 1 0,-1-1 0,1 0 0,-1 1 0,1 0 0,-3-1 0,1 1 0,-1-1 0,1 1 0,0 0 0,0 0 0,0 0 0,0 0 0,0 0 0,0 0 0,1 0 0,-1 0 0,0 0 0,1 0 0,0-1 0,-1 1 0,1 0 0,0 0 0,0 0 0,0 0 0,0 0 0,-1 0 0,1 0 0,0 1 0,1 0 0,-1 0 0,0 0 0,1 0 0,-1 0 0,1 0 0,-1 0 0,0 1 0,1-1 0,-1 0 0,1 1 0,-1-1 0,0 0 0,1 0 0,-1 0 0,1 1 0,-1-1 0,0 0 0,1 0 0,-1 0 0,0 1 0,0-1 0,0 1 0,0-1 0,-1 0 0,0 1 0,-1-1 0,1 1 0,-1 0 0,1-1 0,-1 1 0,0 0 0,1-1 0,-1 1 0,0 0 0,0 0 0,4 1 0,1-1 0,-1 1 0,1 0 0,-1 0 0,0 0 0,1 0 0,-1 0 0,-1 0 0,1 0 0,-1 0 0,-1 0 0,0 0 0,0 0 0,-1 0 0,0 0 0,0 0 0,0 0 0,0 0 0,0 0 0,-1 0 0,1 0 0,3 1 0,-1 0 0,0 0 0,0 0 0,0 0 0,-1 0 0,2 1 0,0 0 0,2 1 0,0 0 0,-6-2 0,2 2 0,1-1 0,0 2 0,2-1 0,0 1 0,-1 0 0,1 0 0,-1 0 0,-1 0 0,-1-1 0,-2 0 0,-2-1 0,10 3 0,-2 0 0,-3-2 0,-1 1 0,0-1 0,0 1 0,1 1 0,2 0 0,3 2 0,-9-3 0,3 2 0,1 0 0,3 1 0,0 1 0,1 0 0,-1 0 0,0 0 0,-2 0 0,-1-1 0,-4-1 0,-2-1 0,-5-1 0,19 6 0,-7-1 0,-4-2 0,-1 0 0,0 0 0,2 3 0,-3-2 0,2 2 0,1 1 0,-1 0 0,-2-1 0,-4-2 0,-5-2 0,18 9 0,-8-4 0,-2-1 0,-7-3 0,-3 0 0,-1-2 0,10 5 0,-2-2 0,-7-5 0,-2-1 0,-6-2 0,-2-1 0,-3-1 0,0-3 0,26 5 500,5-1-500,-31-9 0,0-1 0,0 2 0,2 1 0,9-1 0,0 2 935,-2 1 1,1 0-936,9-1 0,2-2 0,-3 1 0,-1-1 0,4 1 0,-1-1 0,-6-1 0,-2 0 569,-3-1 1,-1 0-570,-7 0 0,-2-1 688,17-2-688,-8 7 388,-16-8-388,-1 8 805,-7-8-805,-1 4 343,1-5-343,-1 0 0,-14 0 0,-4 0 0</inkml:trace>
  <inkml:trace contextRef="#ctx0" brushRef="#br0" timeOffset="19053">31800 10042 5734,'0'21'0,"-8"-1"0,-8 24 0,-3-18 0,-5 14 0,8-21 0,-1-12 0,-6 2 0,4-18 0,3-3 0,8-8 0,16-5 0,8-2 0,17 1 0,2 0 0,-1 18 0,2 5 0,4 3 0,23 21 0,-30 20-359,-15 16 359,-12-21 0,-4 1-1099,-8 4 0,-5 0 1099,-7 4 0,-4-1 0,-3 3 0,-2-1-398,-5 1 0,-2-1 398,-2-1 0,-1-2 0,-1 0 0,0-3 0,4-5 0,0-2-128,-2-4 1,1-2 127,-9 14 0,-4-10 241,22-5-241,2-15 1966,22 3-1966,4-13 1021,22 4-1021,16-5 0,12 0 0,-20 4 0,2 1-69,6-2 0,1 1 69,-3 5 0,1 1 0,9-1 0,1-2 0,-6 1 0,-1 0 0,3 2 0,0 0 0,-7-4 0,-1-1 0,-3 1 0,-2-1 0,25-1 0,-22-4 0,-3 0 0,-16-4 0,-7-11 0,-1-7 0</inkml:trace>
  <inkml:trace contextRef="#ctx0" brushRef="#br0" timeOffset="19273">32428 10466 5734,'33'0'0,"7"4"0,-5-2 0,6 2 0,-15-4 0,-3 0 0,-21 0 0,-4 0 0</inkml:trace>
  <inkml:trace contextRef="#ctx0" brushRef="#br0" timeOffset="19704">32378 10476 5734,'-16'59'0,"0"-25"0,1 2 0,4 0 0,1-1 0,-2-1 0,1-4 0,-4 6 0,6-10 0,-1-5 0,3-6 0,14-9 0,3-2 0,21-8 0,4-2 0,22-4 0,2-1-243,7 6 243,-8 9 0,7 12 0,-21 15 0,4 6 0,-15 13 0,-15 3 0,-3 9 0,-17-19 0,-4-1 0,-3 17 0,-1-23 0,-4-3 0,-11-2 0,-16-15 0,6-7 0,-5-14 0,22-10 0,3-2 0,15-8 243,7 4-243,-5 1 0,5-1 0,-7 0 0</inkml:trace>
  <inkml:trace contextRef="#ctx0" brushRef="#br1" timeOffset="32830">10401 3510 5734,'-33'-20'0,"0"3"0,8 3 0,1 3 0,7 5 0,15 11 0,48 39 0,-16-17 0,5 2-508,0-1 0,4 2 0,0-1 508,0-1 0,-1-1 0,1 1-490,2 2 1,1 1 0,0 0 489,2 0 0,0 0 0,0 1 0,3 1 0,0 0 0,-1 0 0,-2-2 0,0-1 0,2 2 0,0-4 0,4 2 0,-1-1 0,-3-1 0,-1-1 0,-3 0 0,2-1 0,8 4 0,3 1 0,-4-2-265,4 2 0,-5-3 265,-17-10 0,-2-1 0,1 1 0,-2-2 0,2-6 1174,-14-5-1174,-2-14 399,-16-7 1,-9-15 0,-7-6-1</inkml:trace>
  <inkml:trace contextRef="#ctx0" brushRef="#br1" timeOffset="33259">11675 3810 5734,'-9'8'0,"31"23"0,22 14-921,-9-16 1,5-2 920,8-5 0,1-3 0,-2-2 0,0-3 0,9 2 0,2-2 0,-3-5 0,-2-1 0,-6 3 0,0-2 2,10-4 1,-4 0-3,-3 6 426,3 8-426,-75 40 0,5-31 0,-3 2-479,-11 22 0,-4 1 479,-1-10 0,-1-1 0,3 6 0,0 1 0,-3-2 0,0-1 0,7-1 0,2-1 292,2-3 0,2 1-292,-1 6 0,2-1 0,8-15 0,3-1 213,0 11 0,0-6-213,-3-21 0,13-8 0,-12-52 0,12-13 93,-2 15 1,0-2-94,0-5 0,1-3-1363,2-8 1,0-2 1362,-3-2 0,1-1 0,2 18 0,1 0 0,1 0-218,-1-14 0,0-2 218,-2 12 0,0-2 0,-2 5 0,0 1 0,-1 3 0,-2-5 0,-2 7 0,-8 18 0,1 16 0</inkml:trace>
  <inkml:trace contextRef="#ctx0" brushRef="#br1" timeOffset="33744">5093 8337 5734,'-33'0'0,"15"9"0,10-7 0,32 12 0,33-8 0,-20-1 0,3 0-881,19-1 1,4-2 880,-19 0 0,0-1 0,2 0 0,4 0 0,2-1 0,4-1 0,0 1 0,4 0 0,-1 0 0,-3 0-368,-1 0 0,-3 0 1,1 0 367,14 0 0,2 0 0,-8 0 0,-12 0 0,-6 0 0,23 0 0,-40 0 0,-21 0 0</inkml:trace>
  <inkml:trace contextRef="#ctx0" brushRef="#br1" timeOffset="34189">5242 8636 5734,'-16'5'0,"-1"-4"0,8 13 0,1 2 0,8 20 0,-7 11 0,5 15-268,-1-26 1,-1 0 267,0 1 0,1 0 0,-2-3 0,0-1 0,-4 28 0,2-14 0,7-5 0,0-16 0,0-2 0,15-21 0,10 0 0,18-13 0,-10 6 0,5 2-253,18 3 0,2 2 253,-4 4 0,1 3 0,7 3 0,-3 5 0,-20 1 0,-5 3-89,-6 0 1,-6 3 88,4 36 0,-30-19 0,-7 2 0,-1-5 0,-5 0-316,-17 8 0,-4-3 316,9-14 0,-3-3 0,-15 6 0,-1-2-162,11-7 1,2-3 161,0-1 0,4-3 913,7 1-913,33-22 0,32-7 0,10-5 0</inkml:trace>
  <inkml:trace contextRef="#ctx0" brushRef="#br1" timeOffset="34507">6251 9081 5734,'0'-47'0,"0"5"0,-8 16 0,-1 11 0,-7 20 0,-8 11 0,13 19 0,1 1 0,5 3 0,20 25-265,-8-20 1,4-3 264,11-10 0,4-5 0,18 12 0,-13-22 0,2-3 0,26-2-172,0-7 172,-2-17 0,-22-32 0,-19-2 0,-16 7 0,-9 0 0,-9 13 0,-4 0 0,-2-6 0,-4 1 0,-15 0 0,-2 2-204,13 7 1,0 1 203,-8 1 0,1 3 0,-3 3 0,8 9 0,11 6 0,21 11 0,4 5 0</inkml:trace>
  <inkml:trace contextRef="#ctx0" brushRef="#br1" timeOffset="34941">6466 7882 5734,'-36'-48'0,"1"1"0,0-1 0,-1 0 0,-5 0 0,0 3 0,-4 1 0,4 4 0,-4-1 0,-3 3 0,-3 7-1416,-9 9 1,-4 7 0,-2 6 0,2 2 1415,9 5 0,2 2 0,-1 4 0,-2 4 0,-2 1 0,-3 4 0,0 2 0,0 4 0,4 3 0,6 2 0,3 4 0,1 3 0,1 2 0,-1 1-15,-3 5 0,0 2 1,0 1-1,1 3 1,0 1 14,7-5 0,-1 2 0,1 0 0,1 2 0,0 1 0,0 0 0,0 2 0,-1 1 0,2 0 0,0 2 0,0 0 0,3 2 0,-1 1 0,2 1 0,1 1 0,1 0 0,1 1 0,1 0 0,1-1 0,0 1 0,1 0 0,2 1 0,1-1 0,1 1 0,3 0 0,1-1 0,2 1 0,1 0 0,2 0 0,1 0 0,-2 8 0,2 0 0,2-1 0,3 0 0,3-1 0,5-4 0,1-1 0,4-1 0,2-1 0,3 0 0,4 10 0,3-1 0,5-3 0,5-2 0,6-5 0,5-2 0,4-4 0,4-2 0,3-3 0,5-3 0,2-3 0,4-4 0,-6-9 0,2-2 0,2-3 0,4-3 0,5-4 0,-7-5 0,5-4 0,4-2 0,3-2 0,0-2 0,0-1 0,-2-1 0,-3 0 0,0 0 0,-2-2 0,-1 0 0,-1-2 0,1 0 0,2-2 0,2-2 0,-3 0 0,3 0 0,1-2 0,2-1 0,0-1 0,-1-1 0,-2-1 0,-2-1 0,-3 0 0,1-3 0,-3-2 0,-2 0 0,-1-2 0,-2-1 0,0 0 0,0-1 0,-1 0 0,-1 1 0,-1-2 0,0 0 0,-1-3 0,-1-1 0,0-4 0,-3-2 0,1-4 0,-1-3 0,-1-1 0,0-2 0,-3 1 0,-2 1 0,-1 1 0,0-3 0,-2 1 0,-2 1 0,-2-1 0,-1-2 0,-2-2 0,-2-2 0,0-3 0,-1-1 0,-2-2 0,-3 1 0,-4 1 0,-5 3 0,-5-6 0,-6 3 0,-4 0 0,-3 2 0,-2-1 0,-2 0 0,-3 0 0,-2 1 0,-2 0 0,-3 1 0,-4-1 0,-2 1 0,-2 0 0,-2 1 0,-2 2 0,-1 1 0,-2 2 0,-2 1 0,-2 2 0,-1 0 0,-2 2 0,-1 0 0,-2 1 0,-2 2 0,0 2 0,-1 1 0,-1 3 0,-1 1 0,0 1 0,-1 2 0,2 3 0,-1 2 0,0 1 0,-1 2 0,1 1 0,-10-3 0,0 2 0,-1 3 0,1 2 0,4 4 0,0 3 0,1 2 0,0 3 0,-10 2 0,1 4 0,2 5 0,7 5 0,2 5 0,3 4 0,6 6 0,3 4 0,3 3 0,5 3 0,1 1 0,0 0 0</inkml:trace>
  <inkml:trace contextRef="#ctx0" brushRef="#br1" timeOffset="35792">5622 6900 5734,'-16'16'0,"-1"-5"0,8-16 0,9-20 0,9-27 0,4 10 0,4-9 0,-1 2-812,-3 5 1,-1 1 0,2-4 811,2 0 0,2-2 0,1-3 0,0-1 0,1-6 0,0-4 0,1 1 0,-2 3 0,-2 10 0,-1 3 0,0-1 0,0-2-555,2-10 0,1-3 0,-1 0 1,-2 5 554,-1 3 0,-1 3 0,-2 3 0,1-16 0,-1 2-188,1 7 1,-2 2 187,-2 13 0,-1 2 0,1-23 0,-2 25 294,-7 10 0,8 16 0,1 5 1</inkml:trace>
  <inkml:trace contextRef="#ctx0" brushRef="#br1" timeOffset="36258">6367 4368 5734,'0'-31'0,"0"9"0,0 3 0,0 8 0,0-4 0,0-14 0,7-9 0,9-23 0,13 11 0,5 0 0,-6 9 0,1 0-1110,10-11 1,3 4 1109,-9 22 0,-2 5 0,13-8 0,11 27 0,-27 23 0,3 22 0,-24-10 0,-5 5-270,0 1 1,-4 1 269,-5 8 0,-2 2 0,0-5 0,-1-1 0,-5 3 0,-1-2 0,6-7 0,2-2-25,-9 26 25,10-12 2063,14-9-2063,2-13 0,45-9 0,1-23-365,-12-1 0,4-2 365,-2-4 0,0-3 0,-3 1 0,0 0 0,3 0 0,0-1 0,5-6 0,-2 1 0,-12 10 0,-1-1 317,4-9 0,-6 0-317,-7 2 0,-12-9 0,-21 1 0,-2-1 0</inkml:trace>
  <inkml:trace contextRef="#ctx0" brushRef="#br1" timeOffset="36824">6449 2363 5734,'-52'-23'0,"0"0"0,0 0 0,-2 2 0,-2 1 0,1 5 0,-1 6 0,1 6 0,-2 2-1243,0 2 1,-1 4 0,1 6 1242,-2 11 0,2 7 0,0 5-502,9-2 0,1 3 0,0 3 1,0 2 501,5-1 0,1 2 0,0 2 0,-1 2 0,0 1 0,2-2 0,-1 2 0,0 1 0,-1 1 0,1 1 0,0 0 0,4-3 0,0 1 0,0 0 0,0 2 0,1-1 0,-2 2 0,1 0 0,1-3 0,0 1 0,0 0 0,0 1 0,-1 0 0,1 1 0,0 1 0,0 0 0,4-3 0,-1 0 0,1 1 0,-1 1 0,1 0 0,0 0 0,0 1 0,0 0 0,0 1 0,-1 1 0,-1 1 0,1 1 0,0 0 0,-1 0 0,1 1 0,0 0 0,1 0 0,-1 1 0,4-4 0,-1 0 0,1 1 0,-1 0 0,1 0 0,0 1 0,1 0 0,-1 0 0,1 0 0,-1 0 0,0 1 0,1 1 0,-1 0 0,0 0 0,1 1 0,0-1 0,0 1 0,0 0 0,1 0 0,0 0 0,0 1 0,0 0 0,1 0 0,0 0 0,0 1 0,0 0 0,1-1 0,0 1 0,0 0 0,1 0 0,0 0 0,0-1 0,1 1 0,0 0 0,0 0 0,1 0 0,0 0 0,0 1 0,1-1 0,1 1 0,0-1 0,0 1 0,0-1 0,1 1 0,1 0 0,0 0 0,0 0 0,1 0 0,1 0 0,0 0 0,1-2 0,1 1 0,0-1 0,1 0 0,0 0 0,1 0 0,0 0 0,1 0 0,0 0 0,1 1 0,-1 5 0,1 0 0,1 0 0,0 0 0,0 0 0,2 0 0,0 0 0,1-1 0,0 0 0,2-3 0,0 0 0,1 0 0,0 0 0,1-1 0,1 1 0,0-1 0,2 0 0,0-1 0,1 7 0,0-1 0,2 0 0,0 0 0,2-1 0,0 1 0,2-2 0,0 0 0,1-3 0,1-1 0,1 0 0,1-1 0,1 0 0,1 0 0,1-1 0,0 0 0,4 7 0,1-1 0,1 0 0,2-1 0,0-1 0,3 0 0,0-2 0,2-2 0,1-1 0,1-1 0,2-1 0,1 0 0,2-2 0,1-1 0,2 0 0,1-2 0,2 0 0,2-2 0,1-1 0,0-1 0,3-1 0,0-2 0,2-1 0,1-1 0,1-2 0,1 0 0,2-3 0,1 0 0,-5-5 0,0-1 0,0 0 0,1-2 0,3-2 0,3-1 0,3-2 0,5-2 0,-11-6 0,4-3 0,3 0 0,3-2 0,3-1 0,1-1 0,2-1 0,0-1 0,1-1 0,0 0 0,-2 0 0,-1-1 0,-2 0 0,-2 0 0,-4-1 0,10 2 0,-4-2 0,-3 0 0,-1-1 0,0 0 0,-1-1 0,1-1 0,2-1 0,3 0 0,3-1 0,-11 0 0,2 0 0,2-1 0,1 1 0,3-1 0,0 0 0,1-1 0,0 0 0,0-1 0,0-1 0,0-1 0,-1-2 0,-2 0 0,-1-2 0,-2-1 0,-3-2 0,4-3 0,-1-2 0,-1-2 0,-2-2 0,0-1 0,-1-2 0,-1 0 0,-1 0 0,-1-1 0,0 0 0,-2 0 0,1 0 0,-2 2 0,7-4 0,-2 1 0,-1-1 0,-2 1 0,0-1 0,-1 0 0,1-1 0,0-2 0,1 0 0,1-2 0,-6 3 0,2-2 0,1 0 0,1-2 0,0 0 0,0-1 0,-1 0 0,0-1 0,-1 0 0,-1 0 0,-2 0 0,-2 0 0,-2 1 0,5-9 0,-2 1 0,-2-1 0,-2 1 0,-1-2 0,-1 1 0,-1-1 0,0-1 0,0 0 0,2-2 0,-1-1 0,-1 0 0,0-1 0,0 0 0,-2-1 0,0 0 0,0-1 0,-2 0 0,-3 4 0,-2 0 0,0-1 0,0 0 0,-2-1 0,1 0 0,-1-1 0,-1 1 0,1-2 0,-1 1 0,1-2 0,-1-1 0,1 0 0,-1 0 0,-1-1 0,0 0 0,0 0 0,-2-1 0,0 0 0,-1-1 0,0 0 0,-1 0 0,-1 1 0,0-1 0,-2-1 0,1 0 0,-2-2 0,0-2 0,0-1 0,-1-3 0,-4 11 0,0-3 0,0-1 0,-1-2 0,0-2 0,-1 0 0,0-1 0,0-1 0,-1 1 0,0 0 0,-1 0 0,0 0 0,-1 2 0,0 2 0,0 1 0,-1-5 0,1 2 0,-2 2 0,0 0 0,0 1 0,-1 0 0,-1 0 0,0-1 0,0 0 0,-1-1 0,0-2 0,-1-1 0,0 4 0,0-2 0,-1-1 0,1-1 0,-1-2 0,-1 1 0,1-2 0,-1 1 0,-1 0 0,0 1 0,-1 1 0,-1 0 0,0 2 0,-1 2 0,-1 2 0,0-5 0,-2 2 0,-1 0 0,0 3 0,-1 0 0,-1 1 0,0 0 0,-1 1 0,-1 0 0,-1 0 0,0 0 0,-2-5 0,-1 1 0,0 0 0,-2 0 0,0 1 0,-1 0 0,-1 0 0,0 1 0,-1 0 0,0 0 0,0 2 0,0-1 0,-1 2 0,0-1 0,-1 1 0,-1 0 0,-1 1 0,0 0 0,-1 1 0,-1 1 0,-4-4 0,0 0 0,-2 2 0,0 0 0,-2 1 0,0 0 0,0 2 0,-2-1 0,0 1 0,0 2 0,-1-1 0,0 2 0,-1 0 0,-1 0 0,-1 1 0,0 1 0,0 1 0,-2 1 0,1 2 0,-1 0 0,0 1 0,-1 1 0,0 0 0,-2 2 0,1 0 0,-1 0 0,-1 2 0,-5-4 0,-1 1 0,-1 0 0,-1 2 0,0 0 0,0 2 0,-1 1 0,-1 1 0,1 1 0,-1 2 0,0 0 0,0 2 0,-2 1 0,1 1 0,-1 1 0,0 1 0,1 2 0,0 0 0,0 2 0,-1 1 0,0 1 0,-2 2 0,-2 1 0,-2 2 0,6 4 0,-2 2 0,-2 0 0,-2 3 0,-1 0 0,0 1 0,-1 1 0,2 1 0,0 0 0,2 1 0,3 1 0,-9-1 0,3 3 0,2 0 0,1 1 0,-1 1 0,0 1 0,-1 1 0,-3 0 0,1 4 0,0-1 0,0 1 0,0 0 0,0-1 0,0 1 0,0-1 0,-1 1 0,1 0 0,0-1 0</inkml:trace>
  <inkml:trace contextRef="#ctx0" brushRef="#br1" timeOffset="43442">23796 2611 5734,'0'-10'0,"0"-1"0,-7 1 0,5 0 0,-13-5 0,6-1 0,-8-10 0,1 5 0,-1-9 0,-7 8 0,-1-8 0,-8 4 0,0-1 0,-1-3 0,-6 9 0,5-5 0,-20 6 0,11-6 0,-13 9-325,0-7 325,-2 13 0,26 3 0,0 1 0,0 1 0,0 1 0,-4 0 0,0 0 0,0 0 0,-1 0 0,1-1 0,-1 1-271,-6 2 0,0 1 271,5-1 0,0 1 0,-9-1 0,-1 1 0,3 2 0,0-1-372,-3-1 1,-1 0 371,0 1 0,1 2 0,-1-1 0,0 0 0,2 0 0,-3 0 0,5-2 0,-4 0 0,3 1 0,-8 0 0,0 1-305,7-1 1,-1-1 0,2 0 304,-2 0 0,-1 0 0,-3 1 0,-4 1 0,2 0 0,-10-3 0,-1 1-405,4 3 0,-3 0 1,1 2 404,13-2 0,3 1 0,-2 0 0,-2 3 0,0 0 0,-2 0 0,0 0 0,-2 1 0,1-1 0,0 2 0,0 0 0,0 0 0,0 1 0,-1 0 0,1 1 0,0 1 0,0 0 0,0 1 0,2 1 0,1 0 0,-1 1 0,-2 2 0,1 0 0,-1 1 0,3-1 0,-1 0 0,0 2 0,-4 2 0,0 2 0,-1 0-359,0-1 1,0 1 0,-1 1 358,-1 1 0,-1 1 0,0 1 0,0 2 0,1 0 0,-1 1 0,16-8 0,-1 1 0,0 0 0,1 1 0,-13 9 0,0 2 0,0 0 0,0 0 0,0-1 0,1 2 0,4 1 0,0 2 0,1-1 0,0 0 0,-1 0 0,2 1 0,3 2 0,1 0 0,0 1 0,2-1 0,-1 0 0,-2 3 0,1 0 0,-2 4 0,0 1 0,3-3 0,8-9 0,2-1 0,0-1 0,-1 3 0,-9 8 0,-1 2 0,0 0 0,3-3 0,1 0 0,3-2 0,0-1 0,1 0 0,0 0 0,1-1 0,2 1 0,0-1 0,0 1 0,0-2 0,0-1 0,1 1-135,3 1 1,2 1 0,0 0 134,2-1 0,1 0 0,0 2 0,-1 3 0,1 0 0,1 1-173,0 1 0,1 1 0,0 0 173,0 3 0,0 1 0,0 3 0,2 0 0,-1 4 0,-1 1 0,2 0 0,-1 0 0,0 0 0,0 1 0,2 0 0,1 0 0,2 0 0,0 0 0,-1-1 0,0-7 0,-1-1 0,1-1 0,4-4 0,-3 21 0,3-5 0,-4 0 0,-1-1 0,4-6 0,1 0 0,3 4 0,1-1 0,-4-1 0,0 0 0,3 4 0,1 2 0,1-19 0,-1 1 0,2 0 0,0 4 0,2 1 0,0 1 0,-2 2 0,-1 0 0,1 1 229,0 4 0,2 1 1,0 0-230,-1 2 0,1 0 0,-1 3 0,2-13 0,-1 3 0,-1 0 0,1 1 0,2-4 0,0 2 0,1-3 0,0 1 0,0 1-150,-1 11 0,-1 2 0,1 0 0,1-4 150,2-2 0,1-3 0,0-1 0,2-1 0,0-1 0,0 1 0,0-1 0,0 0 0,0 0 0,0-2 0,0-1 0,0 0-30,2 1 1,1 0 0,-1 0 29,-1 0 0,-2-1 0,3 5 0,4 1 0,2 6 0,1 0 0,-2-4 0,-3 5 0,0-3 0,1 2 0,1-2 0,2 3 0,1 0 0,-1-5 0,-1-3 0,1-4 0,1 3 0,1 1 0,2 2 0,1 1 0,-1-4 0,1 2 0,-1-4 0,2 2 0,1-3 0,1 1 0,1 0 0,-3-3 82,4 17 1,-1-4-83,7-4 0,0-1 0,-2 2 0,-2-1 0,1-5 0,1-1 0,2 2 0,-1 0 0,-2-3 0,1 1 0,1-2 0,3 3 0,0-4 0,5 5 0,0 2 0,-3-6 41,-3-4 1,-2-3 0,3 3-42,4 6 0,5 4 0,0 1 0,-3-8 0,-6-8 0,-2-4 0,1-1 48,2 2 1,1 0 0,0 0-49,-1-2 0,1 0 0,0 1 0,-1 0 0,1 1 0,-1-1 0,15 16 0,-1-1 0,-4-1 0,1 1 0,-2-7 0,2 1 0,-1-2 0,4 3 0,0-1 0,-6-7 0,1 2 0,-2-3 0,2-1 0,1-2 198,-3-6 0,1 0 0,-1-1-198,7 7 0,1-3 118,14 5 1,0-4-119,-18-11 0,-1-3 0,7 2 0,1-1 0,-7-4 0,1 0 0,6 2 0,0-1 0,-4-1 0,0-1 0,1 1 0,-1-1 0,1 1 0,-1-1 464,0 1 0,1-1-464,-1 1 0,0-1 0,-3 1 0,0-1 0,1 3 0,2 0 0,11 5 0,1 0 0,-8-5 0,0-2 0,10 4 0,2-1 0,4-3 0,-2-2 0,-13-2 0,0-1 0,10 2 0,0 0 0,-18-3 0,-3-1 0,-2-3 0,0 0 0,0 1 0,0 0 427,0 1 0,1-1-427,-1-1 0,0 0 0,26 4 0,5-5 0,2-1-297,-32-3 0,0 0 297,6 1 0,1 0 0,-3-2 0,-1 0 266,0 2 0,1 1-266,14-1 0,-1 1 0,15 3 0,-21-3 0,-3-1 0,0-2 0,-6 0 0,-2 0 0,-1 0 517,28 0-517,-43 0 206,13 0-206,-5 0 1884,14 0-1884,-5 0 0,20 0 0,-25 0 140,8 0-140,-14 0 0,-5 0 0,5 0 0,-8 0 0,1 0 0,-1 0 0,-14 0 0,-4-5 0,-22-5 0,-1-6 0,-9-5 0</inkml:trace>
  <inkml:trace contextRef="#ctx0" brushRef="#br1" timeOffset="44232">20621 13432 5734,'-26'-10'0,"-5"-1"0,13 6 0,-6 0 0,29 14 0,6-2 0,30 3 0,16-5 0,3 0-255,-23-5 1,0 1 254,0 1 0,-1 0 0,25 3 0,3 1-169,1 9 169,-27 1 0,8 0 0,-37 8 0,-1-2 0,-8 32 0,-11 3 0,0 5 0,8-11 0,0 0-162,-6-3 0,-2 1 0,2-2 162,4 3 0,0-4 0,-2-3 0,-2-1 0,0 7 0,1-1 0,4-6 0,-1 0-88,-3-3 0,1 0 88,6-3 0,1-1 0,-8 18 0,8-3 0,0-13 0,0-6 0,0-1 967,-7-13-967,-2-7 373,0-11-373,-6-14 0,13-5 0,-13-16 0,-1-6 0,-3-19-541,-3 10 1,-1-3 540,11 11 0,1-1 0,-8-18 0,0 0 0,7 17 0,0 2 0,-1-2 0,0 1 0,1 1 0,-1-1-383,-7-12 1,1 2 382,9 13 0,0 1-141,-6-8 1,1 2 140,-2-10 0,0 9 0,8 5 0,-5 11 957,12 6-957,-6 9 827,8 1-827,0 0 0,0 13 0,0-2 0</inkml:trace>
  <inkml:trace contextRef="#ctx0" brushRef="#br1" timeOffset="47883">23052 6011 5734,'-17'-15'0,"1"4"0,-8-13 0,-9-3 0,-9 0 0,7 6 0,-2 3 0,-18-1 0,1 2 0,-1 1-252,23 9 1,-2 1 251,-10 0 0,-6-1 0,5 1-295,2 2 1,1 2 294,-18-1 0,1 2 0,20 2 0,2 2 0,-3-1 0,-1 2 0,4 3 0,-1 1 0,0-2 0,1-1-103,-1 3 0,2-1 103,-23 8 0,-5 1 0,13 5 0,-6 0 0,21-4 0,0 0 0,-19 7 0,19-4 0,0-1 0,-13 3 0,-1 8 0,0 1 0,1 1 0,-1 8 0,15-15 0,-1 1 0,8-4 0,0 1 0,-3 6 0,-2 1 0,-6 1 0,1-1 0,13-3 0,0 1-237,-14 7 0,-1 0 237,15-8 0,1-1 0,-1 2 0,0 0 0,0 3 0,1-1 0,-1-1 0,0 1 0,0 5 0,0 1 0,4-2 0,0 0 0,-3 4 0,0 1 0,6-1 0,1 2 0,-3 3 0,0 1-189,3 0 0,1 1 189,3 3 0,0 1 0,-3 0 0,1 1 0,5 1 0,2 1-142,-4 2 1,0 0 141,3 1 0,1-1 0,-1 1 0,2-1 0,1 1 0,2 3 0,1-7 0,1 2 0,0-2 0,1 8 0,2 3 0,2-15 0,0 6 0,2-1 0,-1-5 0,1 10 0,1-3 0,0-7 0,2 2 0,2-2 0,8 17 0,2-3 0,-6-12 0,2-1 0,6 11 0,3 1 0,3-3 0,0-4 0,-9-10 0,0-1 0,8 9 0,1-2 0,-7-12 0,-1-2 0,1-4 0,0 1-3,-1 0 1,2 2 2,13 11 0,0 0 0,-11-11 0,0 1 20,8 8 1,0-1-21,-7-16 0,-2-1 0,12 26 0,13-9 515,-14 4-515,7-9 0,-1 3 0,3-7 0,6 2 0,-17-10 0,1-1 0,-3-6 0,0 0 0,3 6 0,0 1 0,7-1 0,-1-3 0,9 9 0,-13-8 0,0 0 0,-6-4 0,-1-1 0,25 17 0,-24-14 0,-1 0 0,20 6 978,-13 0-978,5-1 0,8 6 0,-11-4 0,-6-6 0,0-3 0,6 1 220,3 9-220,-8-16 0,-14-2 0,6-5 484,-8-5-484,1 0 200,-1 0-200,1 0 0,0 0 0,-1 0 0,-14 0 0,-19-9 0,-3-3 0,-11-8 0</inkml:trace>
  <inkml:trace contextRef="#ctx0" brushRef="#br1" timeOffset="48405">21960 10145 5734,'-16'-10'0,"-1"4"0,1 2 0,7 8 0,9 11 0,9 7 0,37 18 0,0-6 0,-11-16 0,3-1 0,6 0 0,0-4-191,-8-6 1,0-1 190,5 3 0,-1 0 0,9-3 0,-15 0 0,-11 7 0,-6-6 0,0 13 0,-8 23 0,-11-5 0,-4 2 0,2 4 0,-3 1-1131,-7 8 1,-3 0 1130,4-9 0,0-1 0,-3 1 0,-1 0-127,1 1 1,-1-1 126,0 0 0,1-1 0,4-6 0,-2-1 0,-9 15 0,0-3 0,1 7 0,3-21 0,0-5 0,2-4 0,1-19 0,7-1 2186,-6-15-2186,6-16 709,-8-10-709,1-16 0,7 20 0,1-3-277,0-1 1,0-1 276,-1-5 0,1-3 0,-4-17 0,0-1 0,6 14 0,1 0 0,-3-12 0,1 2 0,7 20 0,0 2 0,0-27 0,0 4 0,0 12 0,0 2 0,0 10 0,0 0 0,0 5 0,-7 5 0,-2 0 0</inkml:trace>
  <inkml:trace contextRef="#ctx0" brushRef="#br1" timeOffset="49923">28211 6973 5734,'-7'-11'0,"-2"1"0,-8 0 0,1-1 0,-1 1 0,1 4 0,-23 2 0,10 4 0,-27 0 0,-1 0 0,12 0 0,3 7 0,-1 4 0,-12 7-262,18-1 1,0 2 261,5-2 0,0 1 0,3 2 0,-1 2 0,-2 2 0,-2 3 0,1 3 0,-3 2 0,2 1 0,-4 6 0,1 2-389,3-5 1,-2 1 0,3 0 388,-1 7 0,2 0 0,-2-1 0,2 2 0,2 1 0,1 1 0,-2 1 0,-2 2 0,4-6 0,-1 3 0,0 2 0,1 3 0,0 2 0,-1-1-471,-1 1 1,-1 0 0,3-1 470,6-3 0,2 0 0,1 1 0,0 0 0,1 2 0,3-4-398,1 7 0,1-1 398,1-9 0,0 3 0,0-1 0,2-3 0,0-2 0,2-1 0,2 5 0,1-1 0,-9 16 0,0-1 0,10-24 0,1-1 0,0 23 0,-1 1 0,-3-17 0,1 1 0,6 16 0,1 4 0,-5-2 0,2 1 0,5-18 0,1 0 0,0-1 0,-3 24 0,1-2 0,6-7 0,1-3 0,-1-14 0,3-3 0,2-2 0,1 0 0,0 1 0,0 0 117,2-4 0,1 0-117,4 14 0,1-2 0,0-13 0,2-1 307,2 10 1,-1 0-308,17 9 0,-15-8 0,5 1 1324,2 2-1324,2-16 1069,-2 8-1069,-9-26 0,-8-2 156,-7-1-156,6-8 381,-6-1-381,1-10 116,-3-20-116,-7-3 0,0-13 0,0 0 0,0-1 0</inkml:trace>
  <inkml:trace contextRef="#ctx0" brushRef="#br1" timeOffset="50332">26921 10197 5734,'-16'-11'0,"-1"1"0,8 20 0,9 15 0,17 4 0,8 6 0,16-5 0,8-8-378,10 3 378,-26-15 0,0 1 0,8 3 0,-1 2 0,15 7 0,-16 9 0,-8 7 0,-18 10 0,-4-9 0,-5 1 0,-28 19 0,-2-7 0,7-24 0,-2-1 0,-14 23 0,-13-8 0,6-3 0,-8-18 0,8 2 0,9-17 0,-6-3 0,12-32 0,1-11 0,17 7 0,3-3-903,5-3 1,2-1 902,3-2 0,0-2 0,0-7 0,1-2-200,2-1 0,2-3 200,3 1 0,2-4 0,-1 3 0,1-8 0,1 0-111,0 11 1,2-2 0,-1 5 0,1 4 0,-1 4 0,1 1-1,-1 0 1</inkml:trace>
  <inkml:trace contextRef="#ctx0" brushRef="#br1" timeOffset="51353">31899 8337 5734,'-24'9'0,"-2"-7"0,0 12 0,-5-8 0,13 0 0,-13 3 0,-2-4 0,-10 10 0,-6-3 0,-1 12 0,8-5 0,-2 2 0,11-2 0,0 2 0,-9 6 0,-5 5 0,3 1-547,8 0 1,2 1-1,0 0 547,-6 2 0,0 0 0,2 1 0,4 2 0,1 0 0,3-2-365,-5 5 0,3-1 365,3 0 0,1 1 0,3-1 0,1 0 0,-1 3 0,0 0 0,3-1 0,2 2 0,2 3 0,3 2 0,2-1 0,2 0 0,5 3 0,3 0 0,-1 0 0,1-1 0,2-2 0,2 1 0,2 1 0,1 0 0,-1-6 0,3 0 0,5 0 0,2 1 0,3 10 0,1-1 0,0-15 0,1 0 0,2 11 0,0-3-246,13 9 246,0 0 0,1-10 0,6-1 0,-9-21 0,2 0 0,2-3 0,0 0 0,0-1 0,-2-1 0,15 10 1453,-17-19-1453,-13-1 842,-1-24-842,-10 1 0,-7-17 0,0 4 0</inkml:trace>
  <inkml:trace contextRef="#ctx0" brushRef="#br1" timeOffset="51822">31188 10507 5734,'-9'-4'0,"9"12"0,9-1 0,29 18 0,-1-3 0,13 3 0,-10-9 0,1 3 0,-21-2 0,2 3 0,-30 10 0,-8 2 0,-3 2 0,-2 1 0,2-6 0,1 0 0,-6 10 0,0 2 0,3 2 0,2-1 0,0-13 0,3 0 0,2 12 0,2-3 0,-10-1 0,13 4 0,0-10 0,-6-5 0,13-1 0,-13-13 0,6-3 0,-7-18 0,-1-7 0,0-15 0,1-11 0,-1-9 0,8-7-178,4 25 1,3 0 177,9-30 0,-3 27 0,1 0 0,7-5 0,0 1 0,-3 6 0,1 1 0,2-5 0,0 2 0,4-12 0,1 3 0</inkml:trace>
  <inkml:trace contextRef="#ctx0" brushRef="#br1" timeOffset="54376">7756 5019 5734,'0'-21'0,"-8"1"0,6 4 0,-5 1 0,7 23 0,0 14 0,0 29 0,0-16 0,0 3-516,0 9 1,0 3 515,-3 7 0,-1 6-578,0-12 1,0 6 0,0 2 0,-1-3 577,0 5 0,-1-1 0,-1 3 0,0-1 0,-1 4 0,0 0 0,0-5-762,-1 2 0,0-4 0,1 1 762,-1 0 0,1 0 0,-1 0 0,-1-1 0,-1-1 0,1 1-36,1-4 0,2 0 0,-3 6 36,0-6 0,-1 7 0,-1 1 0,0-1 0,2-6 0,-1 8 0,2-6 0,-2 4 0,1-10 0,-2 5 0,0 0 0,1-3 0,3-6 0,-2 17 0,1-7 0,-3-8 0,0 0 248,3-1 0,2-2-248,2-9 0,1-3 1224,-4 0 0,1-3-1224,-2 15 0,-1-7 415,3-13-415,7-16 1780,0-16-1780,-7-22 0,5-28 0,-2 22 0,1-3-249,5-13 0,3-4 249,-1-4 0,1-6 0,1 15 0,2-6 0,1 0 0,-1 1-630,1-4 1,0 1 0,1-3 629,-1 3 0,2-3 0,-1 0 0,0 4 0,1-3 0,0 3 0,0-2 0,1-1 0,1-4 0,-1 0 0,-1 4 0,-1-5 0,-1 4 0,2-3 0,-1 4 0,3-2 0,-1 0 0,-1 5 0,-3 1 0,0 5 0,1-3-332,2 2 1,2-2 0,0 1 0,-2 3 331,-1 0 0,-1 3 0,1-1-164,3-8 1,1-1 0,-2 6 163,-3 11 0,-1 4 364,1-18-364,5 26 1539,-12 35-1539,6 43 0,-7-2 0,-2 8-2,-1-11 1,0 2-1,-2 6 2,1-1 0,-2 6 0,0 2 0,0 1 0,-1-4-328,0 2 0,-1-3 0,0 1 0,0 6 328,1-10 0,0 6 0,0 2 0,0 2 0,1-2 0,-1-3 0,0-5 0,0 8 0,-1-5 0,1-2 0,0 3 0,0-2 0,1 2 0,0 0 0,1-2 0,0-6 0,0 3 0,2-5 0,-1-2-564,-5 17 0,1-5 564,6-15 0,0-4 0,-6 21 0,7-39 1099,0-33-1099,0-45 0,-1 14 0,2-6 390,2-14 1,1-4-391,-1 17 0,0-1 0,0-2-318,0-5 1,0-2 0,0 0 317,2 1 0,1 0 0,-2 0 0,-3 1 0,-1-1 0,1 3-191,1 8 0,1 2 0,-1 2 191,-1-14 0,-2 6-218,1-12 218,-7 42 880,5 43-880,-13 40 0,10-18 0,-1 6 0,1-1 829,-4 12 1,0 1-830,0-5 0,1 4 0,1-4 0,1 4 0,2-3-38,0 2 1,1-1 37,3-5 0,0 1 0,-3-1 0,-1 0 0,-1-3 0,1 1 0</inkml:trace>
  <inkml:trace contextRef="#ctx0" brushRef="#br1" timeOffset="70892">8582 13163 5734,'-9'5'0,"17"10"0,25 11 0,-10-4 0,5 2-981,10 6 1,7 2 0,-3 0 980,5 9 0,2 0 0,-3-5 0,4 2 0,-3-2 0,0 3 0,-2-1-91,-8-8 1,2 1 0,-3-1 90,-2 2 0,-2-1 268,8 3 1,-3-4-269,-4 0 0,-7-9 0,5-5 348,-27-10 1,1-12 0,-21-10 0</inkml:trace>
  <inkml:trace contextRef="#ctx0" brushRef="#br1" timeOffset="71190">9194 13225 5734,'-9'-36'0,"2"5"0,7 5 0,-8 15 0,-1 38 0,-7 19 0,8-5 0,-1 6-1418,-3 1 1,-1 5 0,0-2 1417,-2 10 0,0 1 0,0-5 0,-3 4 0,3-4 51,2 4 0,1-3-51,-4 0 0,0-2 0,7-6 0,0-1-38,-3-5 0,0-1 38,-1 1 0,2-2 0,0 24 0,-3-15 0,6-27 0,6-24 0,-5-19 0,7-9 0</inkml:trace>
  <inkml:trace contextRef="#ctx0" brushRef="#br1" timeOffset="71778">8682 12450 5734,'-45'-8'0,"0"0"0,-5 2 0,0 2 0,0 2 0,-1 4-1018,-5 4 1,-2 3 1017,4 0 0,0 4 0,-4 7 0,0 4-511,0 3 0,1 4 511,17-7 0,1 2 0,2 2 0,0 3 0,0 1 0,2 2 0,1 0 0,1 2 0,1 4 0,2 2 0,1 6 0,1 2 0,3 2 0,2 7 0,2 1 0,2 3 0,1-1-371,0 0 1,0 0 0,2 1-1,2 0 371,3 4 0,2 0 0,3 0 0,3-4 0,5 4 0,4-5 0,0 1-399,-1 1 1,1 0 0,2 0 398,3 0 0,3 0 0,1-1 0,0-4 0,2 0 0,1-1 0,2 0 0,2-1 0,2-2 0,1-3 0,3-2 0,2-1 0,1-3 0,2-1 0,2-2 0,1-3 0,3-2 0,2-2 0,1-3 0,2-1 0,2-4 0,4-3 0,3-2 0,0-3 0,0-2 0,2-2 0,4-4 0,-8-8 0,3-3 0,3-3 0,-1 0 0,-4-2 0,1 1 0,-3-2 0,-1-2 0,3-2 0,1-2 0,3-3 0,1-1 0,-3-2 0,-4-2 0,12-8 0,-5-3 0,-1-2 0,-12 4 0,0-1 0,-1-1 0,-1-1 0,-2-1 0,0 0 0,-1-1 0,0 0 0,-1-2 0,0-1 0,-1-1 0,-2 0 0,9-12 0,-2-1 0,-3-1 0,-1 0 0,-2-1 0,-3 0 0,-3 2 0,-2-1 0,-3-3 0,-7 0 0,-2-3 0,-2-1 0,-4 3 0,0-5 0,-4 3 0,-3-3 0,-2 3 0,-3-4 0,-1 1 0,-4 4 0,-6-5 0,-5 3 0,-1 1 0,0-2 0,-2-1 0,-5-3 0,3 12 0,-4-4 0,-2-1 0,-1 0 0,-2 1 0,2 9 0,-1 0 0,-2 1 0,0-1 0,-1 2 0,0-1 0,1 0 0,0 1 0,-1-1 0,0 1 0,-3 2 0,-2 0 0,-6-2 0,-5-1 0,-2 2 0,0 2 0,1 3 0,4 6 0,-1 3 0,4 5 0,-1 4 0,-2-2 0,-9-4 0,-2-1 0,-1 3 0,0 10 0,6 10 0,0 8 0,0 3 0,5 3 0,-1 2 0,4 3 0,-1 4 0,-11 9 0,-1 5 0,8 3 0,20-1 0,0 0 0,0 0 0</inkml:trace>
  <inkml:trace contextRef="#ctx0" brushRef="#br1" timeOffset="77235">10732 11634 5734,'0'-32'0,"0"6"0,0 30 0,0 41 0,0 4 0,0 9-1193,0-2 0,0 5 1,0 4 1192,2-5 0,0 3 0,0 1 0,0 3-341,-2-7 1,0 1 0,0 1 0,0 2 0,1 0 340,1-7 0,1 0 0,-1 1 0,1 1 0,0 2 0,-1 4-51,-1-6 0,1 2 1,-1 4-1,-1 1 1,1 1-1,0 0 1,0-1-1,0-2 1,0-2 50,1 3 0,0-3 0,1-1 0,-1 0 0,1 0 0,-1 1 0,1 3 0,-1-4 0,-1 3 0,1 1 0,-1 2 0,1-1 0,0 0 0,0-3 0,0-2 0,0-3 0,2 4 0,0-5 0,0-1 0,0-2 0,0 2 0,0 1 0,0 8 0,1 3 0,-1 0 0,0 0 0,0-2 0,1-5 0,1 9 0,1-5 0,-1-2 0,1 2 0,-2-7 0,-1 1 0,1 0 0,0-3 0,0-6 0,0-2 0,0-4 0,1-3 0,2 10 0,1-5 0,7 18 0,-7-52 0,-1-27 0</inkml:trace>
  <inkml:trace contextRef="#ctx0" brushRef="#br1" timeOffset="77716">11162 13194 5734,'9'-26'0,"-1"14"0,-16 14 0,6 9 0,-12 4 0,12-14 0,-5-2 0,7-18 0,0 1 0,0-12 0,22-5 0,-2 15 0,28-3 0,-6 37 0,-6 12 0,0 7 0,-12-1 0,-1 5 0,11 12 0,-5 8 0,-16 2 0,-7 7 0,0-6-570,4-4 0,-3 0 570,-3 1 0,-2 3 0,-1-7 0,-1 13 0,0-14 0,0-15 0,0-7 0,8-19 0,30-20 0,1-5-204,-4-5 0,2-1 204,-5 7 0,2-2 0,21-13 0,2-2 0,-15 9 0,0 1 544,13-7 1,1-2-545,-1-5 0,-8 1 0,-8-2 0,-10 6 0,-1 1 0</inkml:trace>
  <inkml:trace contextRef="#ctx0" brushRef="#br1" timeOffset="78302">11923 11293 5734,'-45'-42'0,"0"1"0,-5 3 0,-4-1 0,0 1 0,8 7 0,2 1 0,-4 0-1114,-1 1 1,-3-1-1,-2 1 1,1 3 1113,6 5 0,1 2 0,-1 2 0,-2 0 0,-5-2 0,-1 1 0,-2 0 0,-1 2-256,7 4 0,-1 0 0,-1 2 0,-1 0 0,-1 1 256,-3 0 0,0 1 0,-2 1 0,0 0 0,-1 1 0,6 2 0,-1 0 0,0 2 0,-1-1 0,0 2 0,0 0 0,-3 2 0,-1 0 0,1 2 0,-2 0 0,1 0 0,-1 1 0,-3 1 0,-1 0 0,0 1 0,-1 0 0,1 1 0,-1 1 0,8 0 0,0 0 0,0 1 0,0 0 0,0 2 0,0-1 0,0 2 0,0-1 0,1 1 0,0-1 0,-1 2 0,0 2 0,-1 1 0,-3 3 0,8 0 0,-3 1 0,0 1 0,-2 2 0,-1 2 0,1 0 0,-1 2 0,1 2 0,1 0 0,2 2 0,3 0 0,1 2 0,1 2 0,0 0 0,0 2 0,1 1 0,0 0 0,1 1 0,-1 0 0,1 0 0,0-1 0,-1 1 0,1-1 0,-1 0 0,0 1 0,1-1 0,0 2 0,1 0 0,1 1 0,1 0 0,1 2 0,2 1 0,-2 6 0,1 1 0,0 1 0,2 1 0,1 2 0,1-1 0,3 1 0,1-1 0,3 0 0,3-1 0,-3 9 0,3-1 0,4 0 0,2-1 0,2 1 0,1 1 0,2 0 0,3-6 0,1 0 0,2 1 0,1 0 0,1 0 0,1 1 0,2-1 0,0 1 0,1 1 0,1 0 0,1 1 0,2-1 0,0 1 0,2 0 0,1-1 0,2 1 0,0-1 0,3 0 0,0 0 0,2 1 0,1-1 0,1-1 0,1 1 0,1 0 0,2 0 0,0-1 0,2 1 0,1-1 0,1 1 0,1-2 0,1 1 0,1-1 0,1-1 0,1 0 0,0 0 0,2-1 0,0 0 0,1-1 0,2 0 0,0 0 0,2-1 0,0 1 0,2-1 0,1 0 0,0-1 0,2 0 0,0-1 0,1-1 0,1-1 0,1-1 0,1 0 0,1-1 0,0 0 0,2-1 0,0-1 0,1-1 0,2 0 0,0-1 0,1 0 0,1-1 0,1-1 0,1 0 0,1-2 0,0-1 0,1-1 0,1-1 0,1 0 0,0-2 0,1-1 0,1-1 0,1-1 0,1-2 0,2 0 0,1-2 0,1-1 0,1-2 0,0 0 0,1-2 0,0-1 0,1-1 0,1 0 0,0-2 0,0 0 0,1-2 0,1-1 0,0-1 0,0-2 0,1-2 0,-5-1 0,-1-2 0,0 0 0,1-2 0,0-1 0,2-2 0,0-1 0,3-1 0,2-3 0,-8 0 0,2-2 0,3-2 0,1-1 0,1 0 0,1-2 0,0-1 0,0-1 0,0 1 0,-1-2 0,-1 1 0,-1 0 0,-3-1 0,2 0 0,-2 0 0,-1 0 0,0-1 0,-2 0 0,0-1 0,0-1 0,1 0 0,1-1 0,0-1 0,3 0 0,-6 0 0,3-1 0,0 0 0,2-1 0,0-1 0,1 0 0,-1-1 0,1 0 0,-2-1 0,0 0 0,-1 0 0,-2-1 0,-1 0 0,-3-1 0,9-4 0,-3-1 0,-1 0 0,-2-1 0,0 0 0,-2-1 0,-1-1 0,0-1 0,0 0 0,0-1 0,0 0 0,-2 0 0,0 0 0,0-1 0,-1-1 0,-1-1 0,1-2 0,-1-2 0,1-1 0,0-4 0,-10 7 0,0-1 0,1-3 0,1-1 0,-1-2 0,0-1 0,1-1 0,-2-1 0,1 0 0,-2 0 0,0 0 0,-1 0 0,-2 1 0,-1 1 0,-1 0 0,4-6 0,-1 0 0,-2 0 0,-2 1 0,0 0 0,-2 0 0,0-1 0,-1-1 0,1-1 0,-1-1 0,1-2 0,-3 4 0,1-1 0,0-1 0,1-2 0,-1-1 0,0-1 0,0 1 0,-2-1 0,0 0 0,-2 0 0,-2 2 0,-2 0 0,-2 1 0,-2 2 0,-2-6 0,-2 1 0,-2 0 0,-2 2 0,-3-1 0,-1 2 0,-1-1 0,-1 1 0,0-1 0,0 0 0,-1-4 0,-1 0 0,0-1 0,-2 1 0,-1 0 0,-1 0 0,-2 1 0,-1 1 0,-1-1 0,-3-3 0,-2 0 0,-1 1 0,-1 0 0,-3 0 0,0 2 0,-2 0 0,-2 1 0,0 3 0,-1 0 0,-2 1 0,-1 1 0,-2 0 0,-1 2 0,-1 1 0,-2 1 0,-5-6 0,-2 3 0,-1 0 0,-3 1 0,0 2 0,-3 2 0,-1 1 0,-1 3 0,-2 0 0,-2 2 0,-1 2 0,-1 1 0,-1 3 0,-1 0 0,0 3 0,0 1 0,-1 1 0,-2 2 0,-2 2 0,-3 3 0,-3 2 0,11 7 0,-3 2 0,-3 1 0,-2 2 0,-1 1 0,-1 2 0,0 0 0,0 1 0,2 1 0,1 0 0,2 1 0,-9-1 0,2 2 0,1 1 0,1 1 0,0 1 0,-1 2 0,-1 0 0,-2 1 0,8 2 0,-1 0 0,-2 0 0,-1 2 0,0 0 0,-1 1 0,1 1 0,1 0 0,2 1 0,1 1 0,3 0 0,-9 7 0,1 0 0,-1 0 0,1-1 0,-1 1 0,0 0 0,1 0 0</inkml:trace>
  <inkml:trace contextRef="#ctx0" brushRef="#br1" timeOffset="89492">7739 4895 5734,'-7'-16'0,"5"1"0,-5 19 0,-1 16 0,6 37 0,-5-14 0,0 7-794,3-8 1,2 3 0,-2 2 793,-1 9 0,0 3 0,-1 2-392,2-12 0,0 2 0,-1 0 0,1 1 392,0 4 0,0 0 0,0 2 0,0-1 0,-2 2 0,0 1 0,0-1 0,0 1 0,0-1 0,0-1 0,-1 2 0,0 6 0,1-8 0,-1 4 0,0 4 0,0 1 0,0 0 0,0-4 0,0-5 0,0 12 0,0-8 0,0 1 0,-1 6 0,2-10 0,-1 6 0,-1 4 0,1-1 0,0-2 0,1-6 0,1-9 0,1 3 0,1-10 0,-1 2 0,-1 5 0,-1 0 0,2-6 0,4 15 0,8-50 0,-6-43 0,4-11 0,2-10-275,-2 10 1,-1-3-1,1-8 275,-2 5 0,1-8 0,0-5 0,0-3 0,0 0 0,0 2 0,-1 6-193,0-2 1,1 5-1,-1 1 1,-1-2 0,1-5 192,-1 6 0,1-5 0,-1-3 0,0-1 0,0 0 0,0 2 0,-1 3 0,-1 6 0,0-15 0,-1 5 0,-1 4 0,1 0 0,0 2 0,0 0 0,0 2 0,0 1 0,0-10 0,0 1 0,0 4 0,0 10 0,0 2 0,0 3 0,0-14 0,0 14 0,0 28 0,0 56 0,0-2 0,1 9 0,-2 2 0,-1 12 0,-1 3 0,1 3 0,1-10 0,1 3 0,0 0 0,-1 2 0,-1-9 0,-1 2 0,-1 0 0,1 0 0,0 1 0,1 3 0,1-1 0,-1 2 0,0-1 0,0 0 0,-1 1 0,0-1 0,-1 1 0,1-1 0,0 0 0,0-3 0,1 1 0,1 0 0,-1-2 0,0 0 0,0 7 0,0-1 0,0-1 0,1 0 0,1 2 0,0 1 0,0-1 0,0-6 0,-1 4 0,1-3 0,1-32 0,6-82 0,-2 2 0,0-12 0,-2 11 0,0-8 0,0-6 0,1 1 0,-1 3 0,0 10 0,1 1 0,-1 1 0,0 0 0,1-2 0,-1-2 0,0-1 0,1-1 0,-1 0 0,0 1 0,1 0 0,-1 1 0,1-1 0,-1 1 0,0 0 0,-1 4 0,0-1 0,0 1 0,-1 1 0,1 1 0,0-6 0,0 1 0,0 2 0,-1 2 0,0-7 0,-2 2 0,1 5 0,0-6 0,0 9 0,0 8 0,-7 73 0,3 7 0,0 13 0,0 6 0,-1-3 9,1-3 1,0 0 0,-1 1 0,0 3-10,-1 7 0,0 4 0,-1 2 0,1 0 0,0-3 0,0-9 0,1-2 0,0-1 0,0 1 0,0 3 0,1 0 0,-1 3 0,1 1 0,0 0 0,0-3 0,-1-2 0,-1 6 0,0-3 0,-1-2 0,2 2 0,2 9 0,2 3 0,-1-4 0,-1-8 803,-5 2 1,2-13-804,4-13 0,-6-59 0,7-24 0,2-13-292,-1 9 1,0-3-1,0-3 292,2 5 0,-1-2 0,2-1 0,-1-2-155,-1 6 1,1-1 0,-1-1 0,1-1 0,1-1 154,1-5 0,1-1 0,0-1 0,0 0 0,0 1 0,-1 0 0,0 0 0,-1 0 0,1 0 0,-1 1 0,1 1 0,-1 0 0,0 1 0,0 1 0,1 1 0,0-4 0,0 1 0,0 2 0,-2 3 0,-1-8 0,-1 4 0,1 5 0,3-2 0,0 13 0,-4 27 0,0 79 0,-2-21 0,-1 6 0,0 2 0,0 12 0,0 3 0,0 6 0,0-17 0,1 5 0,-1 3 0,0 1 0,0-1 0,0-4 0,1 0 0,0-4 0,0 0 0,1 2 0,-1 7 0,2-5 0,-1 6 0,1 6 0,0 2 0,0 1 0,0-3 0,1-5 0,-1-6 0,0-10 423,2 12 0,-1-10 1,-2-11-424,-6 0 0,5-64 0,1-33 0,1-15 0,-1 3 572,-1 5 0,-1-5 0,0-1 0,0 2 1,-1 7-573,0-8 0,0 7 0,-2 13 0,-5 8 0,-13 3 0</inkml:trace>
  <inkml:trace contextRef="#ctx0" brushRef="#br1" timeOffset="90318">7011 2921 5734,'-48'-37'0,"-1"1"0,12 12 0,-2 2 0,-8 6 0,-3 9 0,-9 6 0,-5 3 0,-3 4 0,3 0 0,4 1-1133,5 1 1,4 1 0,1 1 0,-2 2 0,-4 2 1132,4-1 0,-3 2 0,-3 0 0,-2 2 0,1 1 0,1 1 0,3 2 0,3 0-13,-2 6 1,4 1 0,1 2 0,2 1 0,0 1 0,-2 0 12,-3 3 0,-1 1 0,1 0 0,-1 2 0,0 1 0,0 0 0,5-2 0,1-1 0,-1 1 0,0 1 0,0 2 0,-2 4 0,0 2 0,10-8 0,-1 3 0,-1 3 0,-1 1 0,0 1 0,-1 2 0,1 0 0,0 1 0,0-1 0,2 0 0,1-1 0,1-2 0,-5 7 0,1-1 0,1-2 0,2 1 0,0 0 0,0 1 0,0 1 0,-1 2 0,0 2 0,6-8 0,-1 2 0,-1 2 0,-1 1 0,1 1 0,-1 0 0,1 1 0,0 0 0,1 0 0,1 0 0,2-1 0,1-2 0,2 0 0,-2 3 0,2 0 0,2-1 0,1-1 0,1 0 0,1 0 0,0 0 0,1 1 0,0 0 0,0 0 0,0 2 0,1 0 0,0 1 0,0 0 0,1 0 0,1 0 0,0 0 0,1 1 0,1-1 0,0 1 0,-1 5 0,1-1 0,0 0 0,1 0 0,1 1 0,1 0 0,1 2 0,1 2 0,1 1 0,4-10 0,1 2 0,0 1 0,1 2 0,0 1 0,2 0 0,0 1 0,0 0 0,1-1 0,1-1 0,0-1 0,1-2 0,0-1 0,1 10 0,0-2 0,1-2 0,1-1 0,1-1 0,1 0 0,1 2 0,1 0 0,1 3 0,-1-9 0,2 2 0,-1 1 0,1 1 0,1 1 0,1 0 0,1 0 0,0-2 0,2-1 0,1-2 0,0-3 0,2-2 0,5 7 0,1-4 0,2-1 0,1-3 0,2-1 0,1-1 0,1-1 0,2-1 0,1 1 0,2-2 0,1 0 0,2-1 0,1-2 0,1 0 0,1-2 0,1-1 0,2-1 0,1-2 0,1-1 0,1-1 0,2-1 0,0-1 0,2-2 0,0-2 0,3 1 0,2-2 0,1-2 0,0-1 0,2-1 0,1-2 0,-1-1 0,2-1 0,-1-1 0,1-2 0,-1 0 0,2-2 0,1-2 0,1-2 0,3-2 0,2-2 0,-9-4 0,3-3 0,3-1 0,1-1 0,1-2 0,1-2 0,0 0 0,0-1 0,0-1 0,-2 0 0,-2-1 0,-1 1 0,1-2 0,-2 1 0,-2-1 0,0-1 0,-1-1 0,1-1 0,-1 0 0,1-2 0,2-1 0,1-1 0,-5 1 0,1-2 0,2 0 0,1-1 0,0-1 0,1-1 0,-1 0 0,0-1 0,0-1 0,-2-1 0,-2 0 0,-2-1 0,-2 0 0,9-7 0,-2-1 0,-2-1 0,-1 0 0,-2-2 0,-2-1 0,0-1 0,0-1 0,-1-1 0,0-1 0,0-1 0,-2-1 0,0-1 0,-2-1 0,1-1 0,-2-1 0,0-1 0,-1-1 0,-3 4 0,-2-1 0,1-1 0,-1 0 0,-1-1 0,0-1 0,-2-1 0,0 0 0,-1-2 0,-2 0 0,0-2 0,-1 1 0,-1-2 0,-1 0 0,-1-1 0,-1-1 0,-1-2 0,0-1 0,-1-3 0,0-2 0,-5 9 0,-1-2 0,1-3 0,-1-2 0,-1 0 0,1-2 0,-2-1 0,1-1 0,-1 1 0,-1-1 0,-1 1 0,0 1 0,-1 1 0,-1 1 0,0 2 0,0-3 0,-2 1 0,0 1 0,-1 1 0,-1 0 0,0 1 0,-1 0 0,-1-1 0,0 0 0,0-2 0,0-1 0,-1-1 0,0 3 0,0-1 0,0-2 0,0-1 0,0-1 0,0-1 0,-1 0 0,0 0 0,-1 1 0,-1 0 0,-1 1 0,-1 1 0,-1 2 0,-1 3 0,-1 1 0,-2-14 0,-1 4 0,-2 2 0,-1 1 0,-2 2 0,-2 0 0,-1 0 0,-3-1 0,-3-2 0,0 4 0,-3 0 0,-2-2 0,-2-1 0,-2 1 0,-1 0 0,-1 1 0,0 1 0,-1 2 0,1 2 0,0 3 0,-3-5 0,0 3 0,-1 3 0,0 1 0,-1 1 0,-2 1 0,-1 0 0,-3-1 0,-1 0 0,-3-1 0,-1-1 0,-2 1 0,-1 1 0,-1 2 0,0 3 0,0 5 0,1 6 0,-8-1 0,-1 6 0,1 5 0,-2 4 0,1 2 0,-2 1 0,0 3 0,0 2 0,-2 3 0,1 2 0,0 1 0,0 3 0,2 1 0,0 2 0,0 2 0,0 2 0,0 2 0,1 1 0,-10 5 0,-1 2 0,1 2 0,1 4 0,3 2 0,5 1 0,2 4 0,1 1 0,1 2 0,0 1 0,4 3 0,-1-1 0,0 1 0,0-1 0,0 1 0</inkml:trace>
  <inkml:trace contextRef="#ctx0" brushRef="#br1" timeOffset="91287">11658 12543 5734,'-16'0'0,"-1"-4"0,8-7 0,2-9 0,14-16 0,9-16-607,3 19 0,3-1 607,6-11 0,3-2-933,-5 11 1,2 0 0,0-1 932,5-6 0,0 0 0,1-1 0,1-3 0,2-1 0,-1-2-335,-7 10 1,0 0-1,-1-2 1,2-5 334,0-5 0,1-6 0,1-2 0,-2 0 0,-1 2-77,-4 8 0,-1 2 0,0 0 0,-2-1 0,1-3 77,-2-2 0,1-2 0,-1-3 0,-1 0 0,-1 2 0,-1 2 0,3-9 0,-2 2 0,-2 1 0,-2-1 0,-4 0 0,-1 1 0,-3-3 0,0-2 0,-3 12 0,1-3 0,-2-1 0,-1-1 0,0 2 0,-2 3 0,-1-13 0,-3 4 0,-1 1 0,-1-4 0,0 4 0,0-3 0,-2 0 0,-1-1 0,-5 2 0,-3-1 0,-4 1 0,-3 0 0,0 2 0,0 3 0,0-1 0,0 3 0,-1 1 0,-3-3 0,5 11 0,-1-4 0,-2 0 0,0 1 0,-1 2 0,1 4 0,-6-4 0,0 4 0,-1 2 0,-3-2 0,-2-1 0,-3-2 0,-2-1 0,0 2 0,1 3 0,-3 0 0,1 3 0,-1 1 0,-1-1 0,2 0 0,-1-1 0,-2 0 0,-1 1 0,-2 3 0,-4 2 0,-4 1 0,0 3 0,-1 0 0,4 2 0,-3-2 0,2 3 0,0 0 0,-4-1 0,9 7 0,-2-2 0,-2 1 0,0 0 0,1 2 0,2 2 0,-10-3 0,2 4 0,1 1 0,-1-1 0,0 1 0,0 0 0,0 0 0,0 1 0,-2 2 0,1 0 0,-1 2 0,1-1 0,2 0 0,0 1 0,1 1 0,0-1 0,0 1 0,0 1 0,0 0 0,1-1 0,0 1 0,2-1 0,-1 0 0,1 1 0,4 2 0,1-1 0,0 1 0,1-1 0,-13-3 0,1-1 0,2 1 0,6 2 0,0 1 0,3 0 0,-14-3 0,3 0 0,10 0 0,3 0 0,6 5 0,3 0 0,-12-7 77,3 10-77,22-4 1657,2 7-1657,22 2 3091,-3 11-3091,12 0 0,-7 4 0,0-5 0</inkml:trace>
  <inkml:trace contextRef="#ctx0" brushRef="#br1" timeOffset="91743">8401 6301 5734,'-8'-6'0,"-1"15"0,-15 27 0,4-1 0,-3 10 0,-4 2-1370,-3 3 1,-3 4 0,-2 1 0,1 1 1369,2 1 0,0 1 0,1 0 0,-3 1 0,3-8 0,-2 2 0,0-1 0,1-1 0,3-2-34,-4 12 1,4-2 0,-1-3 33,2-6 0,1-2 0,0 0 158,3-6 0,2-1 0,2-2-158,-4 7 0,5-3 0,7-8 0,8-4 0,28 2 0,35-20 686,-13-19 1,7-7-687,-9 3 0,3 0 0,1-2-42,7-4 1,0-2 0,3 0 41,3 0 0,2 0 0,4 1 0,-17 6 0,4-1 0,2 1 0,-2 2 0,-4 1 0,14-1 0,-4 4 0,2 0 0,-8 1 0,2 0 0,-1 3 0,-7 3 84,9 11 0,-7 4-84,-11 0 0,-3 3 0,-5 2 0,-5 3 0,7 27 0,-24-1 0,-18-8 0,-31-12 0,-12-16 0,-1-30 0,-4-12-18,10 4 0,2-6 18,4-4 0,-1-6 0,4-1 0,8 4 0,3-1 0,1-5 0,1-5 0,0-7 0,1-1 0,2 4 0,-1-3 0,2 3 0,1-3 0,3 3 0,0-2 0,1-1 0,2 3 0,1-5 0,3 1 0,2 5 596,2 0 1,2 2-597,0-11 0,1 6 592,3 15-592,7 4 0,3 18 0,6 1 0</inkml:trace>
  <inkml:trace contextRef="#ctx0" brushRef="#br1" timeOffset="91992">9095 5133 5734,'0'-45'0,"0"0"0,-4 3 0,1 3 0,1-10 0,-5 24 0,14 49 0,2 35-880,-1-10 1,1 5 879,-2-11 0,2 2 0,-2 2-391,0 4 0,-2 1 1,2 1 390,3 2 0,1 1 0,-1-1 0,-3 1 0,-2-1 0,1 0 0,4-3 0,2 0 0,-2-1 0,-4-3 0,0 1 0,0-2-279,2-1 1,1-1 0,-2-1 278,-2 16 0,-1-1 0,0-4 0,-1-2 0,-3-4 0,0 0 0</inkml:trace>
  <inkml:trace contextRef="#ctx0" brushRef="#br1" timeOffset="93363">9591 4192 5734,'-28'-34'0,"-1"1"0,-3 0 0,-2 4 0,-5 1 0,-5 4-1217,-7 1 1,-4 5 1216,13 9 0,-2 3 0,-2 3-561,-10 3 0,-2 3 0,-1 5 561,10 1 0,-1 3 0,0 2 0,-1 2-349,-7 5 0,0 2 0,-1 2 0,2 4 349,9-2 0,1 1 0,0 3 0,1 2 0,1 2-45,-2 4 1,0 2-1,2 3 1,1 1 0,2 3 44,8-6 0,0 3 0,2 0 0,1 2 0,0 1 0,2 0 0,0 4 0,1 0 0,2 2 0,0 0 0,2 1 0,1 0 0,2 1 0,0 0 0,2 1 0,2 1 0,1 0 0,2-1 0,1 0 0,3 0 0,0 0 0,2 1 0,2-1 0,1-1 0,1 10 0,2 0 0,1 0 0,4-1 0,3-1 0,4-2 0,3 0 0,4-1 0,2 0 0,3-3 0,2-2 0,4-1 0,2-2 0,2-1 0,3-3 0,2-2 0,3-2 0,2-2 0,2-2 0,2-3 0,5-2 0,1-2 0,4-3 0,0-3 0,1-3 0,1-5 0,1-2 0,1-4 0,1-2 0,1-3 0,1-1 0,1-1 0,1-4 0,2-5 0,5-9 0,-19-3 0,4-5 0,3-5 0,1-3 0,2-3 0,-1-2 0,-2-1 0,-1 0 0,-3 1 0,-5 1 0,3-3 0,-4 1 0,-4-1 0,-1-1 0,0-2 0,1-2 0,2-4 0,-2 3 0,3-3 0,3-3 0,0-2 0,0-1 0,-2-1 0,-2 0 0,-5 0 0,-5 0 0,-6 1 0,-1-13 0,-8 1 0,-6-1 0,-4-1 0,-2 1 0,0-1 0,0-1 0,-3 1 0,-1 0 0,-4-2 0,-2 0 0,-5-3 0,-3 11 0,-2-1 0,-4-3 0,-1 0 0,-2 0 0,-1 0 0,-1 1 0,-1 3 0,1 2 0,-1-2 0,-1 2 0,-1 2 0,-1 2 0,-2-1 0,-1 1 0,-3-2 0,-3-1 0,-2-3 0,-2-1 0,-1 1 0,-2 2 0,-1 2 0,0 5 0,-1 5 0,-10-3 0,-2 6 0,-1 5 0,-2 4 0,-1 2 0,-3 2 0,-1 3 0,-1 4 0,-2 3 0,1 2 0,-1 4 0,0 4 0,0 2 0,-1 3 0,1 2 0,-2 3 0,0 3 0,0 3 0,0 2 0,1 1 0,3 3 0,0 2 0,1 2 0,1 1 0,1 4 0,2 0 0,2 3 0,1 3 0,1 1 0,2 1 0,4 2 0,1 1 0,2 3 0,2 1 0,1 1 0,4 3 0,1 1 0,3 2 0,0 1 0,2 1 0,2 2 0,1 0 0,-1 0 0,1 0 0,-1 0 0</inkml:trace>
  <inkml:trace contextRef="#ctx0" brushRef="#br1" timeOffset="94196">10352 6332 5734,'-26'-21'0,"24"10"0,43 1 0,4 13 0,9 4-1672,1-2 1,6 2 0,3 1 1671,-15 0 0,2 2 0,2 0 0,2 1 0,2 1-120,-1-1 0,3 1 0,2 0 0,0 1 0,2 1 0,0 2 120,-9-2 0,1 1 0,0 1 0,1 1 0,1 1 0,0 0 0,0 1 0,1 1 0,-2-1 0,0 1 0,1 1 0,0 1 0,0 0 0,1 1 0,0 1 0,-1 0 0,1 1 0,-3 0 0,1 1 0,-1 1 0,1 0 0,0 0 0,0 2 0,-1 0 0,1 1 0,-1 0 0,0 1 0,1 1 0,1 1 0,-1 1 0,0 0 0,0 1 0,0 1 0,0 0 0,-1 1 0,-1 0 0,1 1 0,-6-2 0,1 0 0,-1 1 0,0 0 0,0 0 0,0 2 0,-1-1 0,-1 1 0,1 1 0,-2-1 0,1 1 0,3 4 0,0 1 0,0 0 0,-1 0 0,0 1 0,-1 0 0,-1 1 0,-1 0 0,0 1 0,-2 1 0,-1-1 0,-1 1 0,-2 0 0,0 1 0,0 0 0,-2 1 0,0 0 0,0 0 0,-2 0 0,1 1 0,-2-2 0,-1 0 0,0 1 0,0 0 0,-1 0 0,-1 1 0,-1-1 0,-1 1 0,-1 1 0,-2-1 0,1 4 0,-1 1 0,-2 0 0,-1 1 0,-1-1 0,-1 1 0,-1 0 0,-1 0 0,0 0 0,1 5 0,-1 1 0,0 0 0,-2 0 0,-1 0 0,-2 0 0,-1 0 0,-1 0 0,-3-2 0,-2 0 0,-1 0 0,-2 1 0,0-1 0,-2 0 0,-1 0 0,0 0 0,-1-1 0,-1 0 0,0 0 0,-2 0 0,-1 0 0,0 0 0,-2-1 0,-1 0 0,-2-2 0,-1 1 0,-1-2 0,-1 1 0,-1 0 0,-1-1 0,-1 0 0,1-1 0,-4 8 0,0 0 0,-1-1 0,-1-1 0,-1 1 0,-1-1 0,-2-1 0,0-1 0,-1 0 0,-2-1 0,0 0 0,-1 0 0,-1-1 0,0 0 0,0 1 0,-1-1 0,0 0 0,-1-1 0,0 0 0,-1 0 0,1-1 0,0-1 0,-1-1 0,0 0 0,0-1 0,0 0 0,-1 0 0,1 0 0,0-2 0,1 1 0,-1-1 0,0 0 0,0 0 0,0-1 0,1 0 0,-4 4 0,1 1 0,-1-2 0,1 0 0,1 0 0,0-1 0,-3 6 0,1-2 0,0 1 0,2-2 0,-1-1 0,4-5 0,0 0 0,1-2 0,1 0 0,1-1 0,-1 3 0,1 0 0,2-2 0,2-1 0,-3 3 0,2-1 0,4-1 0,5-1 0,3-1 0,3-5 0,0-2 0,9-7 825,38 4-825,-1-60 0,-5-5 0,-2-6 0,-6-1 0,0 0 0</inkml:trace>
  <inkml:trace contextRef="#ctx0" brushRef="#br1" timeOffset="94543">14089 14238 5734,'-48'19'0,"1"-1"0,9 7 0,2 5 0,3 2 0,0 5 0,3 2-1059,8 3 1,3 4 0,2 0 1058,-3 6 0,0 2 0,3 1-398,1 4 0,2 2 1,1 1 397,3 0 0,1 0 0,3 1 0,3 1 0,3 0 0,3-2 0,2-3 0,3-1 0,4-2-60,4-3 0,4-1 1,1-2 59,2-5 0,2-2 0,3-3 0,1-5 0,4-3 0,4-5 0,13 1 0,6-6 0,-2-5 0,10-4 0,0-9 0,-8-5 0,3-6 0,-6-6 0,1-17 0,-7-8 0,-15 7 0,-1-4 0,-4-3 0,-6-4 0,-5-3 0,-2-2-350,0-3 1,-3-3 0,-5 0 349,-4-5 0,-5-1 0,-3 0 0,-3 0 0,-4 1 0,-5-2 0,-5 6 0,-5-3 0,-2 2 0,-1 4 0,-4 1 0,-1 5 0,-4 1 0,3 7 0,-3-1 0,-1 3 0,-1 9 15,-1 7 1,-1 8 0,-1 5-1,-3 5 1,-2 5 0,-1 2-1,-1 4 1,-1-1 0,0 1-1</inkml:trace>
  <inkml:trace contextRef="#ctx0" brushRef="#br1" timeOffset="117033">23614 4502 5734,'-40'-40'0,"5"7"0,-13 2 0,13 17 0,-2 4 0,3 5 0,-3 3-843,-16 0 1,-6 4 842,3 6 0,-4 4 0,1 2-637,7 0 0,1 0 1,-2 3 636,0 0 0,-3 1 0,1 2 0,2 1 0,-4 5 0,2 1 0,2 3-245,11-5 0,0 3 1,1 1-1,0 1 245,1 2 0,0 1 0,1 2 0,0 1 0,1 1 0,0 1 0,1 3 0,1 3 0,2 6 0,0 4 0,1 4 0,1-1 0,4-3 0,1-1 0,3-3 0,2 2 0,1 3 0,1 0 0,-1 3 0,2 2 0,3 0 0,8 0 0,6-4 0,6 0 0,4 0 0,1-1 0,1-3 0,1 3 0,1-3 0,3-1 0,2 2 0,1-2 0,1 1 0,3 1 0,4-3 0,3-2 0,7-1 0,6-3 0,3-1 0,1-3 0,-2-4 0,3 1 0,0-5 0,1-2 0,3 1 0,1 1 0,2 1 0,3-1 0,1-4 0,2-7 0,4-8 0,2-6 0,1-4 0,0-2 0,-4-1-290,3 1 0,-3-1 0,0-3 0,2-3 290,-1-2 0,2-2 0,0-3 0,-1-1 0,-6-3 0,-3-3 0,-4-2 0,-3-3 0,0-1 0,-2-1 0,0-2 0,-2-2 0,-2-1 0,-1-4 0,-2-2 0,-1-1 0,-2-2 0,-1-1 0,-2-2 0,-1 0 0,-4-3 0,-2-2 0,-3-3 0,-3 0 0,-1-2 0,0 0 0,-2-1 0,-3-2 0,-4-4 0,-5 8 0,-4-3 0,-1-3 0,-3 0 0,-2 0 0,-2 0 0,-3 0 0,-2 0 0,-3 0 0,-1 1 0,-1-1 0,0 1 0,0 0 0,0 0 0,-1 0 0,-2 0 0,-1 3 0,-2 1 0,-8-7 0,-3 1 0,-2 2 0,-1 4 0,1 5 0,1 7 0,0 4 0,-1 2 0,-4 1 0,-1 1 0,-3 0 0,-2 0 0,0 3 0,3 3 0,-11-5 0,2 5 0,-3 2 0,6 2 0,-2-1 0,-1 5 0,2 12 0,-12 17 0,2 13 0,4 6 0,12 0 0,4 4 0,0 5 0,-1 6 0,1 0 0,-1-1 0,1 1 0</inkml:trace>
  <inkml:trace contextRef="#ctx0" brushRef="#br1" timeOffset="117790">24722 9133 5734,'-37'-29'0,"1"1"0,-5 4 0,-1 0 0,-6-4 0,-3 1-1380,-6 5 0,-2 1 1380,13 7 0,0 0 0,-2 1 0,1 2 0,0 0 0,-2 2-875,-7 1 1,-1 1 0,-1 1 874,0 1 0,1 2 0,-3 1 0,-5 4 0,-1 3 0,-1 2-88,15-2 0,1 1 0,-1 1 1,-1 2 87,-2 5 0,0 1 0,-1 3 0,0 1 0,-2 2 0,0 1 0,0 2 0,1 2 0,-1 3 0,2 3 0,-1 1 0,2 3 0,8-6 0,0 2 0,0 1 0,2 1 0,1 2 0,2 1 0,1 2 0,1 0 0,1 2 0,1-1 0,-2 2 0,1 0 0,1 0 0,1 2 0,1 0 0,4-1 0,1 1 0,1 1 0,1 1 0,1 3 0,1 2 0,1 3 0,0 2 0,2 0 0,2-1 0,2-3 0,-3 9 0,4-3 0,2 0 0,2 3 0,2-3 0,0 4 0,2 0 0,4-2 0,5-5 0,9 8 0,7-5 0,6-3 0,3-1 0,5-2 0,5-3 0,8-2 0,7-4 0,3-3 0,-9-11 0,2-2 0,3-2 0,2-3 0,5-1 0,4-3 0,1-3 0,1-1 0,-8-4 0,0-2 0,2-1 0,0-1 0,1-1 0,3-2 0,1-1 0,1-1 0,0-1 0,0-2 0,3-1 0,-1 0 0,1-3 0,0 0 0,0-1 0,1-1 0,-1-2 0,0 0 0,0-1 0,0-2 0,1 0 0,-1-1 0,0-2 0,0 0 0,-1-3 0,-3-1 0,0-1 0,-1-1 0,0-2 0,-2-1 0,-1-2 0,-1 0 0,-1-2 0,-1-1 0,-1-2 0,-4 0 0,-1-1 0,-1-2 0,-1-4 0,-2-4 0,-2-5 0,-1-5 0,-1-5 0,-1-1 0,-4 1 0,-2 3 0,-2 1 0,-4 2 0,-1 0 0,-3-1 0,0-4 0,-2-1 0,0-3 0,-1-2 0,-2 0 0,-4 1 0,-4 5 0,-6-7 0,-5 3 0,-4 2 0,-2 0 0,1 1 0,0 2 0,-5 0 0,-9-2 0,-4 13 0,-6-2 0,-5-1 0,-4 1 0,0 1 0,2 2 0,3 4 0,-7-7 0,4 4 0,-3 2 0,-5 0 0,0 3 0,-5-3 0,-3-1 0,-2 4 0,1 6 0,1 8 0,-10 8 0,0 10 0,0 6 0,3 0 0,11 1 0,2 1 0,0 2 0,-2 2 0,-11 5 0,1-1 0,-1 1 0,1 0 0</inkml:trace>
  <inkml:trace contextRef="#ctx0" brushRef="#br1" timeOffset="118841">21861 10342 5734,'-16'0'0,"-8"4"0,5 2 0,-12 9 0,5 1 0,-14 9 0,-2-3 0,7-10 0,-2-3 0,3-3 0,-2-2-307,-7-1 0,-4-6 307,0-7 0,-5-6 0,2 0-819,-10-6 1,-1-3 818,18 4 0,-2-2 0,-1-3 0,4 0-883,-5-6 1,4-2 0,0-3 882,-2-6 0,1-4 0,1-2 0,9 10 0,0-2 0,1-1 0,2-2-209,0-4 0,1 0 0,1-4 0,1-6 209,7 8 0,0-4 0,1-4 0,0-2 0,1 0 0,1 1 0,1 2 0,1-2 0,1 2 0,1 0 0,2 0 0,-1-3 0,1-2 0,0 3 0,0-1 0,0-3 0,1-1 0,0-1 0,2 0 0,2-1 0,2 1 0,2 2 0,2 0 0,2-2 0,1 1 0,1-1 0,1 1 0,0 0 0,1 3 0,0 1 0,0-3 0,1 2 0,1 2 0,1 0 0,0 0 0,2-1 0,1-2 0,0 6 0,1-4 0,0-1 0,2 0 0,0 0 0,2 1 0,0 1 0,1 4 0,1 3 0,6-7 0,0 4 0,2 3 0,1 1 0,1 2 0,1 0 0,2 1 0,0 2 0,2 1 0,1 0 0,1 2 0,0 0 0,7-7 0,2 1 0,1 1 0,1 2 0,1 2 0,1 4 0,1 1 0,1 2 0,0 1 0,1 1 0,-1 1 0,1 1 0,1 1 0,0 1 0,0 3 0,2 2 0,0 2 0,1 1 0,0 2 0,-1 0 0,-2 1 0,0 1 0,0 0 0,-1 2 0,1 0 0,13-2 0,-1 2 0,0 1 0,-1 1 0,-8 3 0,0 0 0,-1 0 0,-1 1 0,11-2 0,0 1 0,-3 2 0,-10 2 0,-1 1 0,-2 1 0,11-2 0,-3 1 0,-9 2 0,-4 0 0,16-1 0,4 2 0,-34 4 1843,-5 9-1843,-26 2 2219,-22 10-2219,-1 4 0,-9 2 0,1 4 0</inkml:trace>
  <inkml:trace contextRef="#ctx0" brushRef="#br1" timeOffset="119281">23300 4709 5734,'-49'-8'0,"1"-1"0,0 1 0,-14 4 0,1 10 0,11 7 0,-2 7 0,1 9-1133,10 4 1,-1 7 0,0 5 0,1 2 0,1-3 1132,-3 4 0,1 0 0,2 1 0,-2 5-13,7-7 1,-1 4 0,0 1 0,0 3 0,2 0 0,2 2 12,5-6 0,1 2 0,2 2 0,0 0 0,3 0 0,1-2 0,2-1 0,0 7 0,3-2 0,2-1 0,1 1 0,0 2 0,-1 0 0,-2 1 0,1 2 0,2 0 0,6-1 0,7-2 0,11 7 0,8-2 0,6-1 0,2-2 0,0-5 0,1 0 0,1-5 0,4-2 0,4 0 0,2-1 0,6 1 0,2 0 0,2-6 0,1-6 0,3-7 0,2-7 0,0-4 0,2-4 0,1-3 0,1-4 0,1-3 0,0-2 0,2-3 0,1-3 0,0-2 0,0-4 0,-1-5 0,0-3 0,-1-3 0,0-2 0,-12 4 0,1-1 0,-1-2 0,-1-1 0,-1-2 0,9-9 0,-2-2 0,-2-2 0,-1-2 0,-2 1 0,-1-2 0,-3-3 0,-2-7 0,-11 4 0,-1-5 0,-2-3 0,-2-3 0,-3-2 0,-2 0 0,-5 4 0,-3-1 0,-2-2 0,-2-1 0,-1-1 0,-1 1 0,-1 1 0,1 0 0,-1 0 0,0 0 0,-2 0 0,-2 0 0,-1 1 0,-4-1 0,-2-8 0,-4-2 0,-1 1 0,-4 1 0,-2 4 0,-2 4 0,-8-5 0,-5 6 0,-2 3 0,-1 1 0,-1 3 0,-1 2 0,-2 2 0,-3 3 0,-3 1 0,-2 2 0,-2 3 0,-2 2 0,0 4 0,-1 2 0,-2 3 0,-1 3 0,-2 1 0,-2 2 0,-1 3 0,0 3 0,-2 4 0,-1 2 0,0 3 0,0 2 0,1 2 0,1 2 0,0 3 0,0 4 0,-1 3 0,1 4 0,0 2 0,1 0 0,1 3 0,1 1 0,-1-1 0,1 0 0</inkml:trace>
  <inkml:trace contextRef="#ctx0" brushRef="#br1" timeOffset="120980">28658 3624 5734,'0'-21'0,"0"5"0,14 38 0,-3 23 0,5-2 0,4 10 0,-2-1-335,-9-9 1,-3-1 0,3 5 334,6 11 0,4 6 0,0 1 0,-4-6-436,-7-7 0,-2-4 0,2 2 436,4 13 0,2 3 0,-2-7 0,-2-2 0,-3-4 0,-2-6 0,-1-1-96,0-7 1,-1-1 95,-3 19 0,0-16 0,0-11 622,8-28-622,1-13 0,15-30 0,1-12 0</inkml:trace>
  <inkml:trace contextRef="#ctx0" brushRef="#br1" timeOffset="121264">29501 3386 5734,'-7'-12'0,"-10"22"0,-9 37 0,13-10 0,1 4 0,1 4 0,5 4 0,8-2 0,3 3 0,3-2-931,3 5 1,5-2 930,1-8 0,2 1 0,2-7 0,7-4 0,3-8 142,1-7 1,2-5-143,32-9 0,-14-33 0,-25 4 0,-6-8-340,-16-11 0,-9-8 1,-1 0 339,1-12 0,-5-1 0,-8 6 0,-5-4 0,-3 5 0,4 15 0,-1 4 0,-3 2 0,-5 1 0,-4 3 0,0 3-408,-11-9 0,-3 6 408,-8 6 0,-2 8 0,7 5 0,1 7 0,-1 6 0,3 7 190,9 2 1,2 5-191,2 6 0,6 4 0,1 28 0,6 7 0</inkml:trace>
  <inkml:trace contextRef="#ctx0" brushRef="#br1" timeOffset="121618">29270 2032 5330,'-48'-19'0,"1"0"0,0 0 0,-1 0 0,-4 5 0,-1 1 0,-1 3 0,0 6 0,-1 4 0,-1 5 0,0 5 0,-3 10-762,11 2 1,-3 8-1,-1 5 1,0 4-1,0 1 1,3 1 0,2-2 761,0 2 0,3-2 0,2 2 0,0 2 0,1 4 0,-2 5 0,10-6 0,-2 4 0,-1 3 0,0 4 0,0 2 0,1 1 0,1 0 0,1 0 0,3-1 0,1-3 0,4-2 0,-2 8 0,3-3 0,4-1 0,1-1 0,2 2 0,0 1 0,0 3 0,1-4 0,-1 4 0,1 1 0,1 2 0,0-1 0,2 1 0,3-2 0,2-3 0,4-2 0,3 8 0,4-3 0,3-2 0,3-1 0,2-1 0,1 0 0,1 0 0,2-1 0,2 0 0,1-1 0,4-2 0,2-1 0,2-2 0,4 0 0,2-2 0,2-2 0,3-1 0,0-2 0,2-3 0,2-1 0,1-2 0,2-2 0,2-1 0,1-3 0,4 0 0,2-3 0,2-1 0,2-2 0,0-3 0,1-3 0,1-1 0,0-3 0,2-2 0,1-2 0,3-5 0,2-3 0,-8-5 0,3-3 0,2-3 0,2-2 0,1-2 0,0-2 0,-2-1 0,-1 0 0,-3 0 0,6-2 0,-3-1 0,-2-1 0,0-2 0,-1-2 0,2-1 0,1-4 0,-11 4 0,3-2 0,0-1 0,2-2 0,-1-1 0,-1 0 0,-1-2 0,-2-1 0,-2 0 0,-4-1 0,6-8 0,-3 0 0,-3-2 0,-2-2 0,-2 0 0,-1-2 0,-1 0 0,0-3 0,-1-1 0,-2-1 0,-1-2 0,-2 0 0,-1-1 0,-1-1 0,-3 1 0,0-2 0,-3 0 0,0-1 0,-2-1 0,-2 0 0,-2 0 0,-1 0 0,-1 0 0,-1-1 0,-3-1 0,-1 1 0,-2 0 0,-3 1 0,-1-6 0,-3 0 0,-2 0 0,-3 0 0,-2 1 0,-3 1 0,-1 3 0,-3 0 0,-2 0 0,-3 1 0,-2 2 0,-3 1 0,-7-5 0,-4 2 0,-4 2 0,-3 2 0,-1 2 0,-4 2 0,-2 2 0,-3 2 0,-3 3 0,-1 3 0,-2 3 0,-2 1 0,-2 4 0,-3 3 0,-5 3 0,12 9 0,-4 2 0,-2 1 0,-2 2 0,-1 2 0,0 1 0,3 1 0,1 1 0,-5 1 0,2 1 0,1 2 0,0 1 0,-1 2 0,-3 0 0,4 3 0,-1 1 0,0-1 0,1 1 0,-1-1 0,0 1 0,1-1 0,-1 1 0</inkml:trace>
  <inkml:trace contextRef="#ctx0" brushRef="#br1" timeOffset="125740">31717 2167 5734,'-8'-42'0,"-1"1"0,-2-16 0,-1-1 0,-1 15 0,0 0-532,-3-8 1,-1 2 531,1 15 0,-1 3 0,-16-18 0,-1-6 0,11 29 0,-1 1 0,-1-6 0,-2 0 0,-8-3 0,-3 0-664,-2-6 0,-3-2 664,9 13 0,-2 0 0,0-1-344,-5-4 1,-1 0-1,0-2 344,-5-1 0,0-1 0,-1 0-549,-3-2 0,-1 0 0,-1 0 549,11 9 0,-1 0 0,-1 0 0,0 0 0,-1 0 0,-1 0 0,0 0 0,-1 0 0,-1 1 0,-2 0 0,0 0 0,0 1-167,-1 0 1,0 0 0,-1 1 0,0 0 166,1 1 0,-1 1 0,0 1 0,0 0 0,-3 1 0,-1 0 0,0 1 0,0 1 0,2 0 0,0 0 0,-2 0 0,-4 1 0,6 3 0,-4 1 0,-2-1 0,-1 2 0,2-1 0,2 2 0,2-1 0,2 1 0,1 0 0,-1 1 0,49 13 0</inkml:trace>
  <inkml:trace contextRef="#ctx0" brushRef="#br1" timeOffset="125740">22851-1 0,'-40'17'0,"-18"9"0,0 1 0,1 2 0,4 1 0,0 2 0,1 1 0,0 3 0,-1 2 0,2 0 0,3 0 0,1 0 0,1 1 0,1 3 0,1 1 0,0 1 0,3-2 0,0 2 0,0-1 0,3 1 0,0 0 0,-1 3 0,-2 0 0,-2 4 0,0 0 0,2-2 0,0 4 0,2-3 0,-2 2 0,1-3 0,-4 3 0,1-1 0,5-3 0,2 2 0,4-3 0,-1 0 0,-3 0 0,0-1 0,1 1 0,2-2 0,0 1 0,0 3 0,1 0 0,-1 3 0,0 0 0,2-2 0,0 1 0,1-2 0,-1 6 0,5-3 0,-2 6 0,0 2 0,1-1 0,4-5 0,-1 4 0,4-3 0,0 5 0,2-2 0,-1 6 0,1 3 0,1-2 0,2-7 0,1 7 0,2-7 0,2 4 0,0-3 0,1 2 0,1 1 0,3 0 0,4-3 0,3 1 0,1-1 0,1-3 0,1 4 0,1-2 0,1 2 0,0-3 0,1 2 0,0 0 0,2-5 0,3-3 0,1-4 0,0 0 0,-1 2 0,1-1 0,1-1 0,1-3 0,0 0 0,2 2 0,-1 1 0,2 3 0,-1 0 0,-1-3 0,-1 2 0,-1-3 0,2 4 0,5 8 0,2 6 0,1 0 0,-4-6 0,-7-12 0,-2-5 0,2 5 0,4 7 0,3 6 0,0 0 0,-4-6 144,3 9 0,-3-3-144,-1-6 0,0 2 0,0-4 0,1 2 0,-1-3 0,1 0 0,-1-1 0,1 0 0,-1 0 353,0-3 1,1 1-354,3 2 0,1-1 0,-1-1 0,2 0 0,1 2 0,4 0 0,-1-6 0,4 2 0,0-3 0,6 7 0,1-1-210,-5-6 0,1 1 0,0-4 210,8 4 0,-1-3 0,-3 0 0,1-2 105,5 0 1,4 1-106,-8-6 0,3 1 0,-2-1 0,10 7 0,-1-1-192,-7-7 0,2 1 0,-3-2 192,2 3 0,-1-2 0,5-1 0,3 0 0,-6-2 0,3 3 0,-2-3 0,10 3 0,0 0 110,-9-3 0,0 2 1,-2-2-111,7 0 0,-4-1 0,-5 1 0,0-1 0,3 1 0,0-1 0,-3-2 0,-1-1 0,0-1 0,1-1 0,-1 3 0,0-1-31,4-3 1,0-2 30,1 3 0,0 0 0,3 1 0,1-2 0,2-1 0,3 1 0,-3 0 0,3 2 0,-2-1 418,-11-7 1,-1-1 0,4 1-419,9 3 0,5 1 0,1 0 0,-7-1-4,-7-3 0,-5-2 0,3 1 4,12 2 0,4 0 0,-2-1 0,-1 0 0,0-1 0,-3-1 0,5 1 0,3-1 0,-11-3 0,6 0 0,0 0 0,-5-1 0,13 2 0,-2-1 0,-7-2 0,2-1 0,-3 1 0,8 1 0,-2-1 0,-3-3 0,-1 0 0,1 3 0,0 1 0,-3-2 0,-2 0 0,1 2 0,-1 1 0,-7-3 0,0 0 0,-1 4 0,0 0 0,-3-4 0,-1 1 0,0 4 0,0 0 305,-1-5 0,3 0-305,20 6 0,1 0 0,-14-5 0,1 1-476,-7-1 0,3 2 0,-2-1 476,9 0 0,-2 0 0,-1 1 0,-1-1 76,7 0 1,0 1-77,-6-1 0,-1 0 0,3 0 0,1 1 0,-10 0 0,2 1 0,0-1 0,2 0 0,1 0 0,-1 1 0,1 0 0,-1 1 0,0-2 0,-1-2 0,-1-1 0,-3 1 0,4 3 0,-2 0 0,7-4 0,1 1 0,-6 3 0,-1 1 0,8-2 0,-1-1 0,-3 2 0,-1 1 0,1-2 0,-1 0 0,5 4 0,-1 0 0,-2-4 0,-1 0 0,3 4 0,1 0 0,-6-5 0,3 1 0,-5 0 0,4 1 0,-3 0 0,12 2 0,0-1 81,-11-4 0,2 0 1,-3 0-82,6 5 0,1 0 0,-5-4 0,3-2 0,-3 1 0,7 2 0,0 1 0,-6-2 0,3 0 0,-5-1 0,-1-3 0,-2-1-89,4 2 1,-1 1 88,-5 0 0,-1-1 0,3-1 0,0-1 0,-7 3 0,-1-1 0,0-1 0,0-1 1965,29 0-1965,0 0 0,-7-5 0,5 0 0,-5 0 0,-23 0 0,1 0 0,-3-2 0,0-1 0,3 1 0,0-1 0,-4-2 0,0-1 0,0 1 0,0 0 0,0 0 0,0 0 0,4-1 0,0 1 0,-3 0 0,0 0 0,2 0 0,1 0 0,0-3 0,0 1 0,0 2 0,1-2 0,-1-4 0,1-2 0,14 2 0,-1 0 0,-14-2 0,0 0 0,8 0 0,-2 1 0,7-4 776,-10 1-776,-7 4 0,0-4 1135,0-1-1135,0-4 699,22-6-699,-21 11 0,0-1 0,1 5 0,0-1 121,1-1 1,0-2-122,4-2 0,-1-1 0,10-12 0,-13 10 0,-2 0 0,-1-5 0,15-14 0,-11 9 0,11-15 0,-21 21 0,1-1 0,18-20 0,-18 18 0,1-2 0,-1-8 0,-1 0-392,9-16 392,-12 17 0,0-2 0,4-2 0,-1 1 0,-7 10 0,-1-1 0,15-26 0,2 1 0,-14 24 0,0 2 0,2-15 0,1-1 0,3 6 0,0 3 0,-9 7 0,-2 0 0,4-8 0,-1 1 0,11-11 0,-5-5 0,-1-4 0,7 3 0,-14-8 0,13 4 0,-17 15 0,-2-1 0,1 7 0,0-1 0,-1-6 0,0 0 0,-4 9 0,0 2 0,9-30 0,-8 27 0,-2-2 0,-1-17 0,-3-2 0,2 11 0,-2-2-282,-2-13 0,-2-4 282,-6-2 0,-1 2-435,3 15 0,-1 0 435,-1 5 0,-2-2 0,1 2 0,-1-1 0,2 2 0,2-3 0,0-1 0,-2-2 0,0 0 0,2 2 0,1 0 0,-4-4 0,-1 0 0,-3 2 0,0-1 0,4-2 0,-2-4 0,-4 1 0,-3-5 0,2 2 0,4 11 0,2 2 0,-1-2-338,-3-14 1,0-3-1,-1 0 338,1-1 0,0 1 0,0 3-334,4 12 0,0 3 0,0-2 334,-2-15 0,0-2 0,0 4 0,-5 1 0,1 0-25,6 4 1,1-3 0,-1 0 24,-4 2 0,-1-1 0,0 1 0,5 0 0,1-1 0,-2 2-523,-3 1 1,-1 2 0,2 2 522,3-4 0,0 1 0,-3-2 0,0-1 33,0 0 1,0 0-34,3 0 0,0 0 0,-7 2 0,1 1 0,5 0 0,1 0 0,-3 5 0,0-1 0,4-1 0,0 0 0,-4 6 0,0 1 297,3-5 1,-1 1-298,-5 8 0,-1 1 0,4-2 0,-1 0 0,-4 5 0,0 0 0,1 0 0,-1 0 93,1 2 0,-1 0-93,1 0 0,-1 1 0,1 2 0,-1 0 0,-3 3 0,0-1 0,3-2 0,-1 1 0,-5 2 0,-2-1 0,-10-14 0,-2 1 0,6 10 0,-2 0 982,-10-8 1,-2 1-983,8 12 0,0 3 0,0-2 0,-1 0 0,-3 0 0,-1 0 0,1 2 0,0 1 0,-4 0 0,0 0 0,-1 2 0,0 1 0,0 1 0,0 1 0,-3 2 0,1 1 0,9 0 0,0 0 325,-2 7 0,2-1-325,-20-15 0,2 12 0,7-7 0,1 7 510,-1-3-510,0 5 0,-7 0 0,-1-1 0</inkml:trace>
  <inkml:trace contextRef="#ctx0" brushRef="#br1" timeOffset="127803">22787 11747 5734,'-57'-4'0,"28"-2"0,7-4 0,53-5 0,6 6 0,10 0 0,1 2-1386,2-1 0,0 0 0,5 1 1386,2-1 0,4 0 0,3 1 0,-2 0-394,-1 1 0,1 0 0,-1 1 0,1 1 394,2 0 0,1 2 0,0-1 0,0 1 0,-9-1 0,0 1 0,1 0 0,0 1 0,-2-1 0,12 2 0,-2 0 0,1 0 0,3 0 0,-15 0 0,4 0 0,0 0 0,0 0 0,-2 0 0,-4 0 0,7 0 0,-5 1 0,0-1 0,1-1 0,10 0 0,2 0 0,-3 0 0,-8 0 0,2 1 0,-7-1 0,-9-3 0,-4-2 0,5-4 0,-19-1 797,-24-4-797,-17 0 2627,-31-1-2627,10 4 577,-3 12 1,34 12-1,16 8 1</inkml:trace>
  <inkml:trace contextRef="#ctx0" brushRef="#br1" timeOffset="128200">27302 11799 5734,'-55'-36'0,"16"14"0,-16-7 0,29 22 0,17-2 0,18 13 0,32 7 0,17 5-568,-11-6 0,4 0 568,3 3 0,2 0-480,-11-6 1,2 0 0,1 1 479,1 0 0,0 1 0,1-1 0,3-1 0,0 0 0,-1-1 0,1 0 0,0 0 0,-1-1 0,-3-1 0,-2-1 0,-1 0-278,13 0 0,-2-2 278,-11 0 0,-2-2-43,22 1 43,-16 0 0,-17 0 882,-17-4-882,-9-2 1490,-14-4-1490,13 13 0,3 0 0,17 11 0</inkml:trace>
  <inkml:trace contextRef="#ctx0" brushRef="#br1" timeOffset="128529">30427 12171 5734,'-33'-41'0,"7"4"0,10 1 0,30 10 0,29 5 0,2 14 0,7 4-1135,9 4 0,5 3 1135,-11 1 0,4 2 0,0 1-765,1 1 0,1 0 0,1 1 765,-11-1 0,1 0 0,0 0 0,-1-1 0,14 2 0,-1-2 0,0 1-359,2 0 1,1-1 0,-3 0 358,-10-1 0,-1 0 0,-1 0-32,-2 0 1,-1 0 0,-1 0 31,2-3 0,0-1 0,-4 1 0,1 1 0,-2-1 0,4-3 0,-5-2 647,-11 1-647,-24 0 2553,-18 5-2553,-38 10 0,14-7 0,-2 1 0,-14 6 0,-2 0 0,-3-2 0,0 0 0</inkml:trace>
  <inkml:trace contextRef="#ctx0" brushRef="#br1" timeOffset="129157">21630 14962 5734,'-34'15'0,"0"1"0,-23 10 0,31-5 0,19-11 0,38-14 0,-1-5 0,6-3-1114,19-5 1,6-3 1113,-9 4 0,3-2 0,3 0-579,-7 2 0,3 0 0,0-1 0,2 0 579,-6 2 0,1-1 0,0 0 0,2 1 0,-1-1 0,4-1 0,0 0 0,1 1 0,0-1 0,0 0-239,2-1 1,1 1 0,0-1 0,-1 1 0,1 0 238,0 0 0,-1 0 0,1 1 0,0 0 0,-1-1 0,-2 0 0,0 1 0,-1-1 0,0 0 0,1 1 0,-2 1 0,0 0 0,-1 1 0,0-1 0,0 1 0,7-4 0,0 0 0,-1 0 0,-2 1 0,-4 2 0,-2 0 0,-1 1 0,0 0 0,11-4 0,-2 1 0,-2 0 0,-12 5 0,-1-1 0,-2 2 0,16-5 0,-4 2 0,-16 3 0,-3 1 0,21-6 0,-24 6 524,-9 5-524,-7 5 1644,-15 0-1644,3 5 3306,-20 10-3306,6-3 65,0 12 0,-6-17 0,6 3 0</inkml:trace>
  <inkml:trace contextRef="#ctx0" brushRef="#br1" timeOffset="131334">29964 5195 5734,'-7'-10'0,"5"-1"0,-5 1 0,7 0 0,7-1 0,2 5 0,-7 6 0,-11 15 0,-17 7 0</inkml:trace>
  <inkml:trace contextRef="#ctx0" brushRef="#br1" timeOffset="132517">24292 2725 5734,'11'8'0,"18"4"0,13-1 0,7 0-1243,7 2 0,3-2 1243,-15-7 0,1-3 0,0 1 0,3 3 0,1 0 0,3-1 0,2-2 0,4-2 0,0 0 0,-5-1 241,-5 1 1,-4-1-1,1-2-241,11-3 0,1-3 0,-21-6 0,-28-20 0,-41 0 0,-15 1 0,4 12 0,-4 3-181,4 0 1,-3 0-1,2 3 181,-7 2 0,3 2 0,-2-1 0,3 0-117,9 2 0,2 2 117,-27-3 1148,22-2-1148,9 13 23,23 6-23,27 2 0,25 12 0,-7-12 0,4-2 148,2 0 0,2 0-148,10-2 0,1-1 0,-4-2 0,1 0 0,11 0 0,-3 0 0,-21 1 0,-2-2 218,26-13-218,-62 1 0,-26-7 0,-23 0 0,3 15 0,-4 3 0,2-3 0,-1 1 0,-3 3 0,3 2 393,10 3 1,6 1-394,7 2 66,19 8-66,24 0 0,16-4 0,9 4 0,8-9 0,-8-1 0,-9-5 0,-9-5 0,-37-10 0,-7 3 0,-23-8 0,-4 14 0,12 2 0,-20 4 0,33 4 0,-8 2 0,30 4 0,15 1 0,-4-6 0,20 5 0,-13-9 0,6 8 0,8-8 0,-12-1 0,4-6 0,-17 10 0,0 3 0,3 13 0</inkml:trace>
  <inkml:trace contextRef="#ctx0" brushRef="#br1" timeOffset="133701">23416 1143 4324,'-51'22'0,"-1"-1"0,1 0 0,0 0 0,0 0 0,-1 2 0,1-1 0,-1 2 0,0 1 0,2 2-865,-1 3 0,0 3 0,1 1 0,1 1 1,0 1 864,0 2 0,-1 1 0,2 1 0,1 2 0,2 2 0,3 1 0,2 2 0,2 2 0,1 2 0,1 0 0,1 2 0,1 2 0,2 1 0,3 1 0,3 1 0,5 0 0,3 0 0,3 2 0,2 0 0,3 0 0,2 1 0,1 0 0,3 1 0,4-1 0,4 0 0,5-2 0,5 0 0,2 0 0,4-2 0,2-1 0,3 0 0,2 0 0,3-2 0,3-2 0,3-1 0,4-1 0,4-1 0,3-3 0,3-1 0,0-2 0,-5-7 0,2-2 0,1-2 0,1 0 0,1-3 0,2 0 0,1-1 0,0-1 0,2-2 0,2-1 0,2-2 0,4-3 0,-9-6 0,4-1 0,2-1 0,3-2 0,0-1 0,0-2 0,-1 0 0,-1-1 0,-3-1 0,3 0 0,-1-1 0,-1-2 0,-2-1 0,2-1 0,0-2 0,3-1 0,1 0 0,4-1 0,1-1 0,0-1 0,0-2 0,-1-4 0,-3-4 0,-4-6 0,-4-3 0,-3-7 0,-1-3 0,-1-3 0,-3-2 0,-1-1 0,-2 1 0,-2 1 0,4-4 0,-3 2 0,-3-2 0,-1-1 0,-2-5 0,0-5 0,-7 4 0,-1-4 0,1-5 0,-2-3 0,0-1 0,-2-2 0,-1 1 0,-3 1 0,-2 3 0,-3 3 0,-2-2 0,-3 3 0,-4 2 0,-1 0 0,-1 0 0,-2-2 0,1-3 0,0 3 0,-1-3 0,-1-2 0,0-1 0,-1 0 0,-1 0 0,-2 2 0,-1 2 0,-2 4 0,-3-10 0,-2 3 0,-2 3 0,-3 1 0,-1 0 0,-1 0 0,-1 1 0,-2-1 0,-2 1 0,-1 1 0,-2 2 0,-2 1 0,-1 3 0,-2 1 0,-2 2 0,-1 1 0,-2 1 0,-1 2 0,-7-7 0,-3 2 0,-1 3 0,-2 1 0,-2 3 0,0 4 0,-1 1 0,-2 3 0,-1 2 0,0 3 0,0 3 0,-1 1 0,-1 4 0,0 1 0,0 3 0,2 4 0,0 1 0,0 2 0,-1 3 0,1 3 0,-2 3 0,0 2 0,0 3 0,1 3 0,1 2 0,0 4 0,1 4 0,0 2 0,1 2 0,1 2 0,0 3 0,1 2 0,1 3 0,1 2 0,1 1 0,0 4 0,2 2 0,0 2 0,3 2 0,1 0 0,2 1 0,2 1 0,2 1 0,0 1 0,1 0 0,2 1 0,0 1 0,1 0 0,-1 0 0,0-1 0</inkml:trace>
  <inkml:trace contextRef="#ctx0" brushRef="#br1" timeOffset="134339">22060 1640 3855,'-66'6'0,"1"0"0,0 0 0,-1 0 0,1 0 0,-1 0 0,1 0 0,2 2 0,2-1 0,2 1 0,-1 1 0,-2 0 0,-2 1-482,3-1 0,-4 0 0,-1 2 0,-1-1 0,0 1 0,0 1 0,2 0 1,3 1 481,0 0 0,3 2 0,1-1 0,0 2 0,0-1 0,0 2 0,-1 0 0,4-2 0,0 1 0,-1 1 0,0 0 0,0 0 0,0 1 0,0 1 0,0 1 0,-2 1 0,0 1 0,-1 1 0,1 0 0,0 2 0,0 0 0,-1 0 0,0 1 0,4-1 0,-1 0 0,0 1 0,0 1 0,0 0 0,0 0 0,0 2 0,1-1 0,-1 2 0,1 0 0,-1 1 0,1 1 0,0 1 0,-1 0 0,1 0 0,0 1 0,0 0 0,0 1 0,3-3 0,0 0 0,-1 1 0,1 0 0,0 1 0,0 0 0,-1 0 0,2 0 0,-1 1 0,1 0 0,-1 1 0,2-1 0,0 0 0,0 1 0,0 0 0,0 1 0,0 1 0,-1 1 0,-1 3 0,-1 1 0,10-6 0,-2 2 0,-1 1 0,0 2 0,-1 0 0,-1 2 0,1 0 0,-1 1 0,1 0 0,0 0 0,1-1 0,0 0 0,2 0 0,0-2 0,1-1 0,-6 7 0,2-2 0,0 0 0,1-1 0,2-1 0,-1 1 0,1 0 0,-1 1 0,1 1 0,-2 2 0,0 1 0,6-6 0,-1 2 0,0 1 0,-1 1 0,0 1 0,0 0 0,-1 1 0,1 0 0,1 0 0,0 0 0,1-1 0,0 0 0,2-1 0,2-1 0,0-1 0,-5 8 0,1-2 0,3-1 0,0-1 0,1 0 0,1 0 0,1 1 0,0 2 0,-1 2 0,1 2 0,4-6 0,0 0 0,0 3 0,0 0 0,1 1 0,-1 2 0,1 0 0,0 0 0,1 2 0,0-1 0,1 1 0,1-1 0,1 1 0,0-1 0,2 0 0,1 0 0,0 0 0,0 0 0,2 1 0,0 0 0,1 0 0,0 1 0,1 0 0,0 0 0,1 1 0,0 1 0,1 1 0,-1 0 0,2-1 0,0 1 0,0 1 0,0 0 0,0 2 0,1-1 0,0 2 0,1-1 0,1 1 0,0 0 0,1-1 0,1 1 0,2-1 0,0 0 0,1 0 0,2-2 0,1 2 0,1 0 0,2 1 0,0-1 0,2 0 0,1 1 0,0-1 0,1-1 0,1 0 0,1 0 0,0-1 0,0-1 0,1-1 0,0 0 0,1-2 0,1 9 0,1-1 0,0-1 0,1-1 0,1-1 0,1 0 0,0-2 0,2 0 0,0-1 0,1 0 0,1 0 0,2 1 0,1-1 0,1 1 0,2-1 0,0-1 0,0-1 0,1-2 0,1-1 0,0-2 0,-1-2 0,5 6 0,0-3 0,1-3 0,0-1 0,1-1 0,1-1 0,0 1 0,0 0 0,2 0 0,-1-1 0,1 0 0,1-1 0,1-1 0,0 0 0,1-1 0,1-1 0,1 0 0,0-1 0,0 0 0,1-1 0,0-1 0,5 6 0,1 0 0,1-2 0,-1 0 0,2 0 0,0-2 0,0-2 0,0 0 0,1-2 0,1 0 0,0-1 0,-1 0 0,-1-3 0,0-1 0,0 0 0,0-1 0,0 0 0,1-2 0,0 0 0,0-2 0,0 1 0,0-2 0,1 0 0,-1-1 0,6 4 0,1-1 0,0-1 0,0-1 0,-1-1 0,-1-1 0,0-2 0,0 0 0,0-1 0,0 0 0,-2-2 0,0-1 0,1 0 0,-1-1 0,-1-1 0,11 3 0,-1-1 0,0 0 0,0-2 0,-3-1 0,-1-1 0,0 0 0,-1-1 0,-4 0 0,-1 0 0,-1 0 0,0-1 0,10 2 0,-2 0 0,-1-1 0,-8-1 0,-2-1 0,2 0 0,8 1 0,3-1 0,-7-1 0,-7-4 0,-2-1 0,11 7 0,-9-4 0,-21-11 477,-7 3-477,-1-4 1558,-6-4-1558,-3-25 0,-7-5 0,0-23 0</inkml:trace>
  <inkml:trace contextRef="#ctx0" brushRef="#br1" timeOffset="134765">18455 12750 5734,'-17'0'0,"15"5"0,19 0 0,25 6 0,0-8 0,4-1-2110,8 1 1,3-1 2109,-10-2 0,4 0 0,-1 0 0,3 0 0,-1 0 0,1 0-97,2 0 0,1 0 1,-1 0 96,-2 0 0,0 0 0,-1 0 0,-3 0 0,1-1 0,0 2 0,4 0 0,2 2 0,-5 2-185,6 8 1,-5 4 184,-2 0 0,-12 10 0,-33 23 0,-17 8 0,-5-13 0,-5 1-185,2-3 0,-2 3 1,-2 1 184,-7 6 0,-1 1 0,1-1 398,8-11 1,2-1 0,-1 2-399,-6 12 0,0 3 0,3-2 0,-1 4 0,4-1 0,5 1 0,1 0 0,3-3 0,1-1 510,2-6 1,3-1-511,2 3 0,3-3 0,2 8 483,-8-13-483,-8-54 0,-10-27 0,9 3 0,-2-8 0,0-4-390,-6-12 0,0-5 1,0-1 389,6 14 0,1-2 0,1 0 0,-1-1 0,-2-6 0,-1 0 0,1-1 0,2-2 0,5 5 0,1-1 0,1-2 0,0 2 0,1 2 0,-2 0 0,1 2 0,0 0 0,1-3 0,2 0 0,1-2 0,0-2 0,1 3 0,1 4 0,-1-6 0,1 4 0,1 1 0,3 7 0,2 1 0,-1 2 0,0-13 0,0 4 0,0 16 0,0 2 0,0-24 0</inkml:trace>
  <inkml:trace contextRef="#ctx0" brushRef="#br1" timeOffset="135956">23052 4492 3081,'-58'6'0,"1"0"0,-1 0 0,2 6 0,0 3 0,1 4 0,-4 9 0,1 4 0,2 6-771,13-5 1,1 4 0,1 2 0,2 2 770,-1 6 0,2 3 0,1 2 0,1 2 0,6-10 0,1 2 0,1 1 0,1 1 0,2 1 0,1 1 0,3 1 0,1 1 0,1 1 0,1-1 0,2-1 0,0-1 0,1 1 0,4 2 0,3 2 0,6 2 0,3 3 0,3 3 0,2-1 0,3-2 0,1-3 0,2-2 0,1-3 0,3-2 0,2 1 0,4 1 0,1 1 0,4 3 0,2 0 0,3-1 0,1-4 0,3-5 0,3-4 0,2-5 0,3-3 0,4-2 0,4-1 0,1-3 0,6-2 0,3-1 0,3-1 0,0-2 0,-2-2 0,-2-1 0,-2-3 0,-3-1 0,0-2 0,0-2 0,2 0 0,2-2 0,-4 0 0,3-1 0,2-1 0,1 0 0,-1-2 0,-1-1 0,-2-3 0,-4-1 0,11-5 0,-4-4 0,-2-2 0,-2-2 0,0-1 0,-2-1 0,0-2 0,-2-1 0,-1-3 0,-2-1 0,7-8 0,-1-2 0,-3-3 0,-4-3 0,-5 0 0,-2-4 0,-4-2 0,-4-3 0,-5-2 0,-5-3 0,-3-3 0,-3 0 0,-2-2 0,-4 0 0,-4-4 0,-6-3 0,-6 4 0,-7-5 0,-4-2 0,-2-1 0,-1 2 0,1 4 0,0 3 0,-1 3 0,0 1 0,-2 0 0,-3-2 0,-1-3 0,-3-3 0,-2-1 0,-1 2 0,0 3 0,-1 6 0,-4-1 0,0 6 0,-2 3 0,-5 0 0,2 5 0,-5 0 0,-1 2 0,-1 2 0,3 3 0,-12-6 0,2 5 0,-3 4 0,5 3 0,-2 1 0,-2 5 0,3 13 0,-11 20 0,2 15 0,4 4 0,13-2 0,3 4 0,1 4 0,1 7 0,1-1 0,-1 1 0,1-1 0</inkml:trace>
  <inkml:trace contextRef="#ctx0" brushRef="#br1" timeOffset="136433">22953 6880 5734,'-58'-9'0,"0"0"0,1 0 0,-1 1 0,0 1 0,-1 1 0,-2 3 0,-1 2 0,-4 4-1133,11 3 1,-4 4 0,-2 1 0,0 2 0,3 0 1132,-6 4 0,2 1 0,0 2 0,-3 3-13,10-2 1,-2 2 0,-1 2 0,0 2 0,2 0 0,1 2 12,-3 4 0,2 2 0,1 2 0,0 0 0,0 2 0,6-3 0,-1 0 0,0 2 0,1 1 0,-1 0 0,1 2 0,4-4 0,1 1 0,0 0 0,0 2 0,0-1 0,0 2 0,0-1 0,-1 2 0,-1 1 0,1 0 0,0 1 0,0 0 0,1 0 0,0 2 0,-1 0 0,1 1 0,0 0 0,0 1 0,0 1 0,2 0 0,0 1 0,0 1 0,0 2 0,2-1 0,-1 2 0,2-1 0,-1 1 0,1 0 0,0-1 0,0 0 0,0 0 0,1 1 0,0 0 0,2 0 0,0 0 0,2 1 0,0 0 0,1 1 0,1-1 0,1 1 0,1-1 0,0 0 0,-2 6 0,1-1 0,1-1 0,1 1 0,2-1 0,1 1 0,4-5 0,0 1 0,2-1 0,1 1 0,2-2 0,2 0 0,0 5 0,3 0 0,1-1 0,4-1 0,2 0 0,3 7 0,4-1 0,3-1 0,7-3 0,4-4 0,4-2 0,5-2 0,4-3 0,3-4 0,4-3 0,4-2 0,2-3 0,7 0 0,4-2 0,3-4 0,1-2 0,-7-8 0,2-2 0,2-2 0,0-1 0,1 0 0,3-1 0,1 0 0,2-2 0,-1-1 0,1-1 0,2-3 0,0-1 0,0-1 0,1-1 0,-1 0 0,0 0 0,1-1 0,-1 0 0,-1-1 0,1 0 0,-4-2 0,-1 0 0,1-1 0,-2-1 0,0 0 0,9-1 0,-1 0 0,-1-1 0,-2-1 0,-8 1 0,-1-1 0,-2-1 0,-1-1 0,7-2 0,-2-1 0,-4-2 0,6-2 0,-5-3 0,-12 1 0,-7-3 0,0-13 93,-33-9-93,-23 19 0,-9 3 0,-25-14 405,10 17 1,-1 2-406,13 3 0,2 2 0,-8 3 0,1 1 0,2-3 0,0 1 0</inkml:trace>
  <inkml:trace contextRef="#ctx0" brushRef="#br1" timeOffset="136744">21117 10497 5734,'22'-12'0,"13"8"0,-4 11 0,4 5-924,6 4 0,1 5 924,7 8 0,1 9 0,-6 6 0,1 8 0,-3 0-501,-10-10 0,-1-1 0,-3 4 501,-3-1 0,0 3 0,-3 2 0,-7 1 0,-8 1 0,-6 1 0,-3 0 0,-2-3 0,-1 2 0,-3-2 0,-7 3 0,-6-1 0,-8 6 0,-4 1 0,0-3 0,2-10 0,0-6 0,0-6 0,-3 0 0,-3 4 0,-4 3 0,0-4 0,4-11-53,3-13 0,2-8 53,-25-15-87,22-21 87,11-29 0,28 21 0,8-7 0,2 1-283,3-16 1,4-2 282,2 7 0,4-4 0,4-3 0,-4 13 0,3-4 0,2 0 0,-1 1 0,-2 5 0,3-3 0,-2 4 0,2-3 0,-3 4 0,1-1 0,-1 1 0,0 0 0,1 0 0</inkml:trace>
  <inkml:trace contextRef="#ctx0" brushRef="#br1" timeOffset="137549">20786 8812 5734,'-17'29'0,"-1"1"0,9 17 0,29 8 0,15 1-1509,3-17 0,5-2 1509,-2 0 0,4 3 0,0-2 0,-4-7 0,0-2 0,2-1-826,5 3 0,2 0 1,-1 0 825,-4 1 0,0-1 0,1-1 0,5-1 0,1-1 0,-1-1 166,-8-1 0,-2 0 1,2-1-167,8 3 0,2-1 0,-5-2 0,-1 0 0,-2-2 0,7 2 0,-3-2 0,1-4 0,-30-12 1000,-15-7-1000,-30-7 0,-8-17 0,-8 2 0,-1-13 0,-8-7 0,26 19 0,-1-1 0</inkml:trace>
  <inkml:trace contextRef="#ctx0" brushRef="#br1" timeOffset="137833">21613 8864 5734,'-16'-21'0,"-1"14"0,-14 45 0,3 15-1148,8-4 1,-1 10 0,0-2 1147,5-13 0,2-3 0,-2 3 0,-1 2 0,-2 3 0,1 0 0,0-2 0,1 2 0,0-3 0,0 3 0,0-1 0,-2 2 0,1 1 0,0-4 0,0-2 0,1-2 0,-1 3 0,0 4 0,-1 5 0,1-1 0,1-10 497,-2-5 0,1-3-497,1 17 0,3-6 551,7-24-551,7-8 0,0-21 0,0-10 0,0-14 0,0-2 0</inkml:trace>
  <inkml:trace contextRef="#ctx0" brushRef="#br1" timeOffset="139508">23002 4430 5734,'-49'25'0,"-1"1"0,0-1 0,-2 5 0,0 2 0,0 3 0,12-5 0,1 2 0,-1 1 0,1 2-1199,-3 5 0,0 2 0,1 2 0,1 0 1199,1 3 0,1 0 0,1 2 0,0 1-235,-1 4 1,1 1-1,0 1 1,2 1 234,2-1 0,1 1 0,1 0 0,2 1 0,2 0 0,1 0 0,2 1 0,0-1 0,2 0 0,0 0 0,2 0 0,3 0 0,5-3 0,3 0 0,1-1 0,2 1 0,2-1 0,0 0 0,3 0 0,3-1 0,3-2 0,2-2 0,2 0 0,3 0 0,3 1 0,2-1 0,3 0 0,2-2 0,10 12 0,4-4 0,4-1 0,-5-13 0,4-2 0,1-1 0,2-2 0,2-3 0,1-2 0,1-3 0,3-1 0,4-1 0,2-3 0,2-2 0,0-2 0,1-4 0,-1-1 0,2-4 0,1-2 0,2-4 0,2-3 0,1-2 0,-1-3 0,-11-1 0,0-2 0,0-2 0,0-1 0,0-2 0,-1-2 0,0-2 0,0-2 0,-1-1 0,1-1 0,0-1 0,0 0 0,-1-2 0,0-1 0,-2-2 0,-2-1 0,-1-2 0,-1-1 0,-2-1 0,0-1 0,-1-2 0,0 0 0,-2-2 0,-2-2 0,-1-1 0,4-11 0,-2-2 0,-3-2 0,-2-2 0,-7 9 0,-2-2 0,-2-1 0,-2-1 0,-3 0 0,-3-2 0,-3 0 0,-2-1 0,-2-1 0,-1 0 0,-1-1 0,-1-1 0,-2 0 0,-2-1 0,-2 1 0,-1 0 0,-3 0 0,-2 0 0,-2 0 0,-1 1 0,-1 1 0,-3 0 0,-1 1 0,-1 1 0,-1 0 0,-1 1 0,0 0 0,-2 1 0,-2 1 0,-1 2 0,-9-9 0,-3 2 0,-1 1 0,-1 2 0,1 1 0,0 1 0,-2 1 0,-3 4 0,-1 2 0,-3 3 0,-1 3 0,-1 0 0,1 3 0,-1 2 0,-1 2 0,-2 2 0,-2 4 0,-1 2 0,-2 2 0,0 4 0,0 2 0,-1 3 0,0 4 0,-1 2 0,-1 3 0,-1 3 0,-1 4 0,-2 6 0,10 4 0,-3 4 0,0 5 0,-1 1 0,3 2 0,3 0 0,0 0 0,3 0 0,2 2 0,1 4 0,-2 6 0,7-2 0,-2 5 0,-1 4 0,1 3 0,1 1 0,2-1 0,4 0 0,4-4 0,1 7 0,4-2 0,4 0 0,3 1 0,-1 3 0,1 2 0,0 4 0,2 1 0,1 1 0,4-3 0,5-3 0,3 6 0,6-4 0,4-1 0,4-1 0,4-1 0,4-1 0,3-2 0,3 0 0,0-4 0,3 0 0,3-2 0,2-2 0,6-1 0,4-2 0,2-2 0,1-3 0,2-2 0,1-3 0,2-2 0,1-2 0,3-1 0,1-2 0,0-2 0,2-2 0,-1-4 0,1-2 0,0-2 0,0-3 0,-2-2 0,1-3 0,-1-2 0,-1-3 0,0-2 0,0-2 0,-2-3 0,-1-3 0,12-8 0,-3-5 0,-2-5 0,-3-4 0,-3-4 0,-6-7 0,-8-5 0,-5-7 0,-6-3 0,-7 10 0,-4-2 0,-2-2 0,-3-2 0,-4-4 0,-2-2 0,-4-1 0,-2 0 0,-2-4 0,-3 0 0,-2-1 0,-3 2 0,-1 1 0,-2 1 0,-3 0 0,-3 2 0,-3 1 0,-3 0 0,-3 3 0,-3 2 0,-2 7 0,-3 2 0,-3 3 0,-2 2 0,-3 4 0,-3 2 0,-3 4 0,0 1 0,-4 6 0,0 0 0,-1 1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9:04:38.918"/>
    </inkml:context>
    <inkml:brush xml:id="br0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16503 5205 5734,'0'-47'0,"-7"15"0,6 64 0,0 22 0,-3-5 0,1 7-1416,2-7 1,1 6 0,0 3 0,1-2 1415,0-5 0,1-1 0,0 0 0,0 1 0,1 3 0,1 0 0,1 0 0,0 1-19,0 0 1,2 1 0,-1 0 0,1 0 18,1 0 0,1-1 0,-1 1 0,1-1 0,-1 0 0,0-1 0,1 1 0,-1-1 0,-2-3 0,1 0 0,-1 0 0,0 2 0,2 10 0,1 3 0,-1 0 0,-1-5 0,-3 1 0,-1-5 0,1 2 0,1 9 0,1 1 0,-3-8 0,-2-9 0,-2-7 0,1-7 0,0-3 0,0 12 0,0-36 0,0-42 0,0-28 0</inkml:trace>
  <inkml:trace contextRef="#ctx0" brushRef="#br0" timeOffset="298">17297 5681 5374,'-8'58'0,"0"1"0,-1 5 0,1 2-919,4-20 1,1 1 0,1 1 918,0 3 0,2 1 0,2-1 0,3-4 0,2 0 0,5 0 0,9 11 0,7 1 0,2-5 0,-5-15 0,2-3 0,3-2 0,9 7 0,4-2 0,4-11 0,5-16 0,3-9 0,-2-5 0,8-4 0,-1-7-24,-8-2 0,1-6 0,-7-9 24,-12-15 0,-7-9 0,-5 0 0,-6 9 0,-4 0 0,-4-4-190,-2 0 0,-3-4 0,-3 0 1,-3 2 189,-7-3 0,-4 2 0,-4 2 0,-6 0 0,-4 2 0,-1 0 0,3 3 0,-1 2 0,-7 3-190,-4 8 1,-8 3 0,-2 3 0,0 5 189,-10 1 0,-1 7 0,0 3 0,-2 2 0,0 3 0,3 8 0,7 8 0,2 5 0,7 5 0,5 10 0,8 5 0,9-3 0,5 2 0,5-2 0,6 1 0,8 0 0,1-1 0</inkml:trace>
  <inkml:trace contextRef="#ctx0" brushRef="#br0" timeOffset="608">18901 4802 5734,'-15'-33'0,"-18"18"0,-18 49 0,17 1 0,2 8-1114,8-3 1,2 4-1,2 2 1114,-2 7 0,2 3 0,3 2-766,2 6 1,4 2-1,2 0 766,1 0 0,2 1 0,5-1 0,7 0 0,5 0 0,3-2-22,3-3 1,2-2-1,4-3 22,4-5 0,4-2 0,3-3 0,4-5 0,4-3 0,1-4 0,0-5 0,2-5 0,1-4-11,1-7 1,0-4 0,1-5 10,-1-3 0,0-5 0,-1-4 0,14-16 0,-3-9 0,-19 7 0,-1-3 0,-5-4 0,-5-4 0,-5-4 0,-3-5 0,-6-6 0,-3-7 0,-4-1 0,-2 2 0,-3-4 0,-5 1 0,-2-2 0,-3 4 0,-2-4 0,-2 1 0,-4 6 0,-5 2 0,-3 5 0,-3 3 0,-5 3 0,-3 3 0,-2 4 0,-1 3 0,-3 3 0,-2 4 118,-3 2 1,-2 3-1,-4 5-118,0 9 0,-5 4 0,0 4 0,3 0 0,-2 1 0,3 3 0,-2 2 0,3 5 0,-1 0 0,1-1 0,0 1 0</inkml:trace>
  <inkml:trace contextRef="#ctx0" brushRef="#br0" timeOffset="1138">19860 2632 3932,'-30'-59'0,"-1"1"0,0-1 0,0 0 0,-3 2 0,-1 1 0,-3 0 0,-2 4-983,-3 2 0,-3 2 0,-3 2 0,-2 3 983,8 9 0,-3 2 0,0 2 0,-3 1 0,0 3 0,-6 1 0,-1 2 0,-3 3 0,0 1 0,-1 3 0,-1 0 0,-1 2 0,-1 3 0,-3 3 0,-5 5 0,14 4 0,-5 4 0,-2 2 0,-2 1 0,-1 3 0,-1 1 0,2 1 0,1 0 0,3 0 0,1 0 0,2 1 0,1 1 0,1 0 0,-1 1 0,0 2 0,-1 2 0,-3 1 0,5-1 0,-3 2 0,0 1 0,-2 1 0,-1 1 0,0 1 0,1 0 0,0 2 0,2 0 0,1 0 0,3 1 0,-3 3 0,1 1 0,2 1 0,1 1 0,1 0 0,1 1 0,0 1 0,-1 0 0,0 1 0,4-3 0,-1 2 0,1-1 0,0 1 0,0 1 0,0 0 0,1 1 0,-1 0 0,1 1 0,0 0 0,-1 1 0,1 2 0,-1-1 0,1 2 0,0 0 0,0 0 0,1 0 0,0 1 0,-1 0 0,2 0 0,-2 1 0,1 0 0,1 1 0,-1-1 0,1 1 0,0 0 0,0 1 0,1 0 0,0 1 0,0-1 0,5-3 0,0 1 0,0 0 0,1 0 0,0 1 0,0 0 0,0 0 0,1 0 0,0 0 0,0 0 0,0 1 0,-3 3 0,0 1 0,1 0 0,0 0 0,0 0 0,0 1 0,1-1 0,0 1 0,1 0 0,0 0 0,1 0 0,0 0 0,1 1 0,-1-1 0,2 1 0,-1 0 0,2 0 0,-1 0 0,1 0 0,1-1 0,1 0 0,1-1 0,0 0 0,1 0 0,0 1 0,1-1 0,0 0 0,0 1 0,1-1 0,0 1 0,-1 4 0,-1 1 0,1-1 0,1 1 0,0-1 0,1 1 0,1-1 0,1 1 0,1-1 0,-1 3 0,1 0 0,1 0 0,2-1 0,0 1 0,1 1 0,2 2 0,2 1 0,2-6 0,1 3 0,1 2 0,2 0 0,0 1 0,1 0 0,2-1 0,0-1 0,3-2 0,0-3 0,2 8 0,2-3 0,2-2 0,1-1 0,2 0 0,1 1 0,2 1 0,0 1 0,1 3 0,1 1 0,2 0 0,2-1 0,2-2 0,3-5 0,4-4 0,5-2 0,3-5 0,3-3 0,4-3 0,4-1 0,4 0 0,-1-6 0,5 0 0,5 0 0,2-2 0,3-1 0,0-1 0,1-1 0,-2-2 0,-1-1 0,1-1 0,-2-3 0,1 0 0,-1-2 0,2-2 0,1 1 0,2-1 0,3 0 0,-6-2 0,2 0 0,1 0 0,2-1 0,1 1 0,1-2 0,1 0 0,0-1 0,2-2 0,0-1 0,0-1 0,-7-3 0,0-1 0,2-2 0,1 0 0,1-2 0,0 0 0,1-1 0,-1 0 0,0-1 0,0 0 0,0-1 0,-2 1 0,-1 0 0,-1-1 0,7 1 0,-2-1 0,-1 0 0,-1 0 0,-1-1 0,1 0 0,-1 0 0,2-1 0,0 0 0,2 0 0,2-1 0,-9 1 0,1 0 0,2 0 0,1-1 0,1 1 0,1-1 0,0 0 0,0-1 0,-1 1 0,1-1 0,-2 0 0,-1-1 0,-1 0 0,-2 0 0,-1-1 0,11-2 0,-1 0 0,-2-1 0,-1-1 0,-2 0 0,0-1 0,-1 0 0,1 0 0,-1-1 0,1 0 0,-2-1 0,1 1 0,-1-1 0,0 0 0,-1 0 0,0-1 0,0-1 0,0 0 0,-1-1 0,0-1 0,-1 0 0,-1-1 0,0-1 0,0 0 0,-1-1 0,0 0 0,0-1 0,-1-1 0,-1 0 0,0-1 0,3-2 0,-1-1 0,0 0 0,-1-1 0,-1-1 0,0-1 0,-1 0 0,-1-1 0,0-2 0,-3 1 0,1-1 0,-2 0 0,0-2 0,-1 0 0,-1-1 0,0-1 0,-2 0 0,-1-2 0,2-3 0,0-2 0,-2 0 0,-1-1 0,-1-1 0,-2-1 0,0 0 0,-1-2 0,-2 1 0,0 0 0,-1 0 0,-1-1 0,-2-2 0,0-1 0,-3-3 0,-1-4 0,-6 5 0,0-3 0,-2-3 0,-2-2 0,0-2 0,-1 0 0,-2-1 0,0 1 0,-1 1 0,0 1 0,-2 3 0,1-3 0,-1 3 0,-2 0 0,0 2 0,-1-1 0,-1 0 0,-1-1 0,-1-2 0,0-2 0,-1 7 0,0-2 0,0-2 0,-1-1 0,0 0 0,-1-1 0,-1 0 0,-1-1 0,-2 1 0,-2 0 0,-1 1 0,-3 1 0,-2-1 0,-2 1 0,-1 0 0,-2 0 0,-2 0 0,-1 0 0,-2 1 0,0-1 0,-2 2 0,0-1 0,-2 1 0,0 0 0,-1 0 0,-3 0 0,0 1 0,-2 0 0,-1 0 0,0 0 0,-2 1 0,0 0 0,-1 1 0,0-1 0,0 1 0,0 0 0,0 0 0,0-1 0,-1 0 0,0 0 0,-1 0 0,0 1 0,0 0 0,-2 2 0,0 0 0,-2 2 0,-1 1 0,-1 2 0,-3 0 0,-1 0 0,-2 1 0,-2 2 0,0 0 0,0 2 0,-2 2 0,1 2 0,-1 1 0,1 3 0,1 2 0,-9-2 0,1 4 0,0 3 0,-1 3 0,0 1 0,0 0 0,-1 1 0,0 0 0,-2 1 0,0 0 0,0 0 0,-1 0 0,1 0 0,0 1 0,0-1 0,0 0 0</inkml:trace>
  <inkml:trace contextRef="#ctx0" brushRef="#br0" timeOffset="2978">24590 10549 5734,'-50'14'0,"-7"7"0,-2 1 0,27-7 0,-2 0 0,-7 1 0,1-1 0,-15 3 0,0-4 0,24-52 0,20-3 0,8 3 0,6-5-482,8 2 0,6-4 0,3 3 482,9-11 0,4 0 0,-3 5 0,3-3 0,1 5 0,11-3 0,2 5 0,5 3 0,3 4 0,2 4 0,2 4-494,-1 8 1,1 6 493,0 6 0,-2 7 0,-6 9 0,-3 7 0,-4 8 0,-5 8-300,-3 6 1,-6 10 299,-11 4 0,-6 8 0,-3-2 0,-1-8 0,-4-1 0,-2 2-796,-5 14 0,-3 3 0,-5-4 796,-1-15 0,-3-3 0,-3-1 0,-3-1 0,-2 0 0,-2-2 185,-11 15 1,-5-1-186,4-14 0,-4 0 0,4-4 0,-2 2 0,0-2 0,-10 1 0,2-6 0,12-10 656,10-21-656,24-16 0,24-20 0,-2 13 0,5-1-73,12-3 1,5 2 72,7-3 0,6 4 0,-3 9 0,5 2 0,-3 4 0,9 1 0,-1 5 230,-13 3 1,2 3 0,-6 5-231,-5 8 0,-9 9 20,-4 22 1,-16 10-21,-19-10 0,-12 4 0,-2-1 0,1 2 0,-3-1 0,-5 0-483,-3-9 1,-5 1 0,-2-2 0,1-3 482,-5 2 0,0-3 0,-2 0 0,-3 0 0,-1-1 0,1 0 0,3-1 0,1 0 0,0-2 0,-2-2 0,0-2 0,1 0 0,-12 10 0,2-1 0,3-6 0,1-2 371,7-4 0,1-1-371,0 0 0,1-8 97,-6-19 1,8-17 0,30-39 0</inkml:trace>
  <inkml:trace contextRef="#ctx0" brushRef="#br0" timeOffset="3404">25003 9029 5734,'-52'-26'0,"0"-1"0,0 1 0,-4 3 0,-2 2 0,-1 3 0,-1 3 0,-1 2 0,-2 5-1096,13 6 1,-1 2-1,-1 2 1,0 2 1095,-2 1 0,0 3 0,0 2 0,1 4-338,-2 4 0,0 3 0,1 4 0,1 2 338,7 0 0,1 1 0,1 3 0,0 2 0,1 2 0,-2 5 0,1 1 0,1 3 0,1 2 0,1 2 0,5-5 0,2 2 0,0 1 0,2 2 0,-1 1 0,1 0 0,-1 3 0,0 2 0,1 1 0,1 1 0,0 0 0,2 1 0,0 2 0,2 1 0,0 0 0,1 1 0,1 0 0,1 1 0,4-7 0,1 1 0,0 0 0,1 0 0,1 0 0,1 1 0,0 0 0,1 0 0,0 1 0,2-1 0,0 1 0,0 0 0,2 0 0,1 0 0,1-1 0,0 0 0,2-1 0,0 1 0,2 1 0,2 1 0,1 2 0,2-4 0,2 2 0,1 2 0,2 1 0,0 0 0,1 0 0,1-1 0,1-2 0,0-3 0,3 13 0,0-4 0,2-1 0,1-1 0,2 1 0,2 2 0,-2-9 0,1 4 0,2 0 0,1 0 0,1 0 0,1-2 0,2-4 0,0-4 0,10 9 0,2-5 0,2-4 0,2-2 0,1 0 0,2 0 0,1-2 0,3-1 0,1-3 0,2-2 0,-5-8 0,1-2 0,2-2 0,1-1 0,1-2 0,0 0 0,3-1 0,1-2 0,1 0 0,1-3 0,1 0 0,1-3 0,3 0 0,1-3 0,2-1 0,0-2 0,0-1 0,1-2 0,-7-3 0,1-1 0,0-2 0,0 0 0,1-2 0,-1-1 0,1 0 0,0-1 0,-1 0 0,0-1 0,0-1 0,2-3 0,1-1 0,2-4 0,-6 0 0,2-2 0,1-2 0,2-1 0,0-2 0,1-2 0,-1-1 0,-1-3 0,-1 0 0,-2-3 0,-2-1 0,-1-4 0,0-1 0,-2-2 0,0-2 0,-1-1 0,0 0 0,-1-1 0,1 0 0,-1 1 0,1 0 0,1 1 0,1-1 0,-1 0 0,0-1 0,-2 0 0,-1-2 0,-2-1 0,-2-1 0,-3-3 0,-4-1 0,-1-2 0,-2-1 0,-2-2 0,-1-1 0,-2-1 0,-3 0 0,-1 1 0,-3 0 0,-3 2 0,1-11 0,-3 1 0,-5 1 0,-2-1 0,-2 0 0,-2 0 0,-1-1 0,-1 5 0,-2 0 0,-1-1 0,-1 0 0,-2 0 0,-1-1 0,-1 1 0,-1 0 0,-1-1 0,-2 0 0,0 0 0,-2 0 0,-1 0 0,-1 0 0,-1 1 0,-2 0 0,0 1 0,-2 0 0,-2 0 0,0 0 0,-1 1 0,-1 1 0,-1-1 0,-1 2 0,-3-6 0,-1 0 0,0 1 0,-2 1 0,-2 0 0,-1 2 0,-1 1 0,-1 2 0,-2 1 0,-2 1 0,0 1 0,-2 1 0,0 1 0,-1 2 0,-5-5 0,-1 2 0,-1 2 0,-1 1 0,-2 1 0,-2 3 0,6 6 0,-3 1 0,0 2 0,-2 1 0,0 1 0,-1 2 0,0 1 0,-8-2 0,0 3 0,-2 1 0,0 2 0,-1 2 0,0 1 0,7 4 0,-1 1 0,-1 1 0,0 1 0,0 2 0,0 1 0,-1 1 0,-8-1 0,-1 2 0,-1 2 0,1 1 0,-1 2 0,1 1 0,1 1 0,0 3 0,0 0 0,0 2 0,1 0 0,-1 1 0,0 2 0,1 0 0,-1 0 0,0-1 0,1 1 0,-1 0 0</inkml:trace>
  <inkml:trace contextRef="#ctx0" brushRef="#br0" timeOffset="9186">20968 4523 5734,'-57'-21'0,"6"5"0,-13 6-727,5 10 727,26 8 0,0 3 0,-1 3 0,1 5 0,3 11 0,2 5-676,-6 7 1,3 5 675,13-9 0,1 4 0,1 2-795,-4 4 0,0 2 0,3 2 795,3 5 0,3 2 0,1 1 0,0 1 0,2 2 0,2 0-424,3 2 0,3 1 1,3-1 423,2-3 0,3-1 0,3-1 0,1-2 0,3-2 0,8 0 0,3-11 0,6 0 0,2-2 0,0-4 0,2-1 0,0-4 0,4-3 0,12 4 0,5-3 0,2-16 0,2-22 0,2-14 0,-4-6 0,-10 3 0,-4-3 0,1-6 0,-1-1 0,1-5 0,-1-3 0,-6-4 0,-6-10 0,-6-7 0,-3 0 0,-2 2 0,-4 11 0,-1 3 0,-2-1 0,-2-3 0,0-11 0,-1-4 0,-3 1 0,-5 5 0,-5 4 0,-5 4 0,-3 2 0,-2 2 0,-4 2 0,-2 2 255,-13-16 0,-6 5-255,-3 7 0,-4 5 0,-6 6 0,-2 6 0,1 7 0,-1 4 0,2 4 0,-1 5 0,1 4 0,1 6 0,9 6 0,1 3 0,-3 5 0,1 0 0</inkml:trace>
  <inkml:trace contextRef="#ctx0" brushRef="#br0" timeOffset="10796">23581 10559 5734,'0'-10'0,"7"4"0,3 10 0,-1 22 0,-2 25 0,-6-5 0,-1 10 0,-1-2-994,1-5 0,0 0 0,0 4 994,-1 3 0,-1 5 0,-1 2 0,2 3 0,0-4 0,1 4 0,0 0 0,0 0 0,-1-2-447,-1 3 1,0-2 0,0 0 0,1 3 446,0-13 0,1 3 0,0 1 0,0-1 0,0-1 0,1-4 0,-1 6 0,0-4 0,0-1 0,0-1 0,0 13 0,0-2 0,0-2 0,0-7 0,0-1 0,0-2-264,0 16 1,0-3 263,-1-11 0,2-5 0,2-8 0,1-3 0,-2 22 0,5-27 0,0-14 1457,3-24-1457,6-15 0,1-22 0,-12 11 0,-1-4 0,0-5 0,-1 1 0</inkml:trace>
  <inkml:trace contextRef="#ctx0" brushRef="#br0" timeOffset="18997">5887 12016 5734,'-24'-12'0,"-2"26"0,9 12 0,1 10-1121,3 6 1,1 9 0,0 4 0,2-2 1120,-2 11 0,3 0 0,0 5-251,2-14 0,0 4 1,0 2-1,2-1 1,0-2 250,1 4 0,2-2 0,1 0 0,1 0 0,0 1 0,2 0 0,1 0 0,-1-1 0,0 0 0,-1 0 0,2 0 0,0-1 0,2-1 0,1-1 0,1 0 0,-1-1 0,-1 10 0,1-1 0,1 1 0,3-10 0,3 1 0,0-1 0,-3-4 0,-2-5 0,-2-4 0,2 0 0,4 5 0,2-1 0,-1-10 0,3-6 0,1-23 0</inkml:trace>
  <inkml:trace contextRef="#ctx0" brushRef="#br0" timeOffset="19233">5689 12295 5734,'7'2'0,"9"29"0,2 0 0,5 7-1138,0 3 0,5 7 0,2 2 0,-1-3 1138,6 6 0,1-1 0,3 2 0,-7-10 0,2 3 0,1 1 0,0 0 0,-2-4 0,1 0 0,0-3 0,-1-1 0,1 0 0,0-1 0,1-2 0,1 1 0,-2-1 0,8 10 0,0 0 0,-1-3-39,-2-4 1,0-2 0,-1-1 38,-4-2 0,-1 0 0,-1-2 0,10 7 0,-1-2 0,-7-6 0,-2-2 0,-6-6 0,-3-2 915,11-1-915,-25-7 0,-18-23 0,-17-3 0</inkml:trace>
  <inkml:trace contextRef="#ctx0" brushRef="#br0" timeOffset="19393">6069 13618 5734,'-39'0'0,"1"0"0,0 0 0,4 0 0,-1 0 0,19-4 0,32-7 0,26-9 0,-3 5 0,3-1-835,7-4 0,3-2 835,-11 4 0,1-1 0,0 0 0,0-1 0,0-1 0,-1-1 0,1-4 0,0-1 0,-3-2 0,13-12 0,-3-2 0,-16 12 0,-1 0 0,1 0 0</inkml:trace>
  <inkml:trace contextRef="#ctx0" brushRef="#br0" timeOffset="20253">6780 12295 5734,'-17'-31'0,"1"-1"0,-10-20 0,2 12 0,15 32 0,9 29 0,10 9 0,4 8 0,2 14 0,3 5-1418,-2-11 1,3 3 0,0 0 1417,1 6 0,2 1 0,-1 0 0,0 1 0,1 1 0,0-1-142,1 0 0,0 0 1,1-1 141,0-5 0,-1 0 0,1-3-236,-3-3 0,1-1 0,0-3 236,13 15 0,1-4 0,-8-10 0,1-6 0,5-6 0,2-8-124,24-6 124,-24-20 0,-1-8 0,-1-12 0,-4-8 771,0-8 1,-3-4-772,2-13 0,-3-4-370,-13 18 0,-3-1 1,-1 0 369,0-3 0,-2 0 0,-2 1 0,-4 0 0,-3 1 0,0 1 110,-2-17 1,-3 3-111,-5 5 0,-2 2 0,1 11 0,-2 2 0,-5 8 0,-3 4 142,-12 0-142,-14 21 704,13 21-704,2 24 0,9 4 0,7 17 0,8-8 0,2-2 3087,7-14-3087,0-7 921,7-37-921,2-11 0,8-29 0,-1-10 0,1 5-1201,7-5 1201,-6 15 0,14 11 0,-7 20 0,16 22 0,8 29-432,-23-10 1,0 3 431,6 8 0,0 7 0,-4 1 0,-1 7 0,-1-3 0,-6-12 0,-2-1 0,1 2-343,3 13 1,0 4 0,-4-4 342,-4-2 0,-4-2 0,-3-1 0,-5-2 0,-4-8 0,-3-2 848,-13 24-848,-15-12 0,-23-22 0,18-18 0,-10-30 0,17-23 0,24 9 0,3-3-330,-5-5 1,3-4 329,10-11 0,5-7 0,0 2-286,-3 10 0,0 1 0,2-2 286,3 0 0,1-2 0,1-1 0,-1 4 0,0-2 0,-1 3 0,1 1 0,3 0 0,2 0 0,-1 1 93,-4 3 1,-2 2-1,3-2-93,5-9 0,1-2 0,-1 4 0,-3-1 0,-1 3 0,7-10 0,-3 5-270,-9 9 270,-9 21 583,-16 30-583,-10 33 0,13-5 0,0 4 514,-4 9 1,3 3-515,7 3 0,3 2 0,-4 4 0,1 0 0,5-2 0,4-1 0,4-4 0,3-1 0,-1-7 0,2-2 389,4-4 1,5-5-390,11-7 0,3-6 0,7-1 0,0-29 0,-3-11 0,-7-29-38,-13 11 0,-3-4 38,-7 7 0,-7-2 0,-13-17 0,-3-1 0,10 20 0,-3-1 0,-19-18 0,-4 3 0,2 8 0,-10-3 0,1 28 0,26 20 0,-9 8 0</inkml:trace>
  <inkml:trace contextRef="#ctx0" brushRef="#br0" timeOffset="20769">8268 11696 5734,'0'-28'0,"8"-1"0,1 23 0,0 6 0,-2 11 0,-7 10 0</inkml:trace>
  <inkml:trace contextRef="#ctx0" brushRef="#br0" timeOffset="21924">8285 11840 5734,'7'-11'0,"2"11"0,8 25 0,7 18 0,-12-13 0,1 2-460,7 1 0,1 1 460,-4 2 0,1 1 0,2-1 0,0 0 0,-7-4 0,0-1 297,18 26-297,-12-16 0,-3-10 152,-9-20-152,-7-16 0,-7-49 0,5-8-346,-2 17 0,1-2 346,2 6 0,2-1 0,2-16 0,1 1 0,0 18 0,1 1 0,6-8 0,2 4 437,13-3-437,0 22 0,-2 4 0,-8 14 0,1 5 0,-1 5 726,1-4-726,-1 8 0,1-8 0,14-1 0,-11-15 0,12-7 0</inkml:trace>
  <inkml:trace contextRef="#ctx0" brushRef="#br0" timeOffset="22047">8913 11551 5734,'8'-22'0,"-7"3"0,7 8 0,-1 10 0,2 7 0,15 24 0,-6-6 0,6 10 0,-7-13 0,-8-5 0,-2-1 0</inkml:trace>
  <inkml:trace contextRef="#ctx0" brushRef="#br0" timeOffset="22369">9012 10414 5734,'10'25'0,"4"2"0,1 9 0,1 5 0,-2-9 0,2 1-633,10 20 1,3 4 632,-6-15 0,2 1 0,-1-2-375,4 6 1,1-1 374,-6-8 0,2 1 0,-2-3 0,6 4 0,-3-4 378,4 19-378,1 0 0,-24-24 0,-7-1 0,0-3 0</inkml:trace>
  <inkml:trace contextRef="#ctx0" brushRef="#br0" timeOffset="22516">9029 11334 5734,'-17'-20'0,"16"-1"0,2-15 0,31-10 0,-15 18 0,1-1-465,5-7 0,3-1 465,2 0 0,1-4 0,-2-1 0,1-4 0,-2 1 0,3-7 0,-1 0 0,-5 3 0,0 1 0,1 0 0</inkml:trace>
  <inkml:trace contextRef="#ctx0" brushRef="#br0" timeOffset="22866">9442 10507 5734,'13'-49'0,"0"-1"0,-1 1 0,0 1 0,-4 5 0,0 2-1287,0 1 0,1 3 1287,8-16 777,-1 18-777,1 29 417,-1 27-417,3 19 0,1 13 0,-3-8 0,0 4 0,0 0-445,1 2 0,0 0 0,-1 1 445,0 2 0,-1 1 0,-1-4 0,2 2 0,-3-3 0,-4-5 0,-1-2 0,3-5 0,0-3 649,4 21-649,-7-19 0,6-3 0,-13-17 0,5-6 0,-7-26 1450,8-17-1450,1-15 0,7-10 267,1 0-267,7-5 0,2 4 0,-1 7 0,14 9 0,-4 16 0,14 16 0,1 20 0,-11 12 0,1 5 0,-8-4 0,0 2-285,13 9-1,-1 2 286,-14-12 0,-2-1 0,1 0 0,-1 0 0,22 13 0,-8-5 0,-1-10 0,-16-11 0,-1-5 0,-15-10 0,-1 0 0</inkml:trace>
  <inkml:trace contextRef="#ctx0" brushRef="#br0" timeOffset="23426">10583 10300 5734,'8'-16'0,"1"6"0,22 15 0,-3 15 0,19 12 0,-4 14-465,-22-20 0,0 0 465,4 2 0,-2 2 0,4 27 0,12-5 0,-21-11 300,-1-10-300,-17-20 154,-2-16-154,-13-22 0,6-23 0,4 18 0,1-4 0,-1-27 0,3-4-558,4 11 0,3-1 558,-3 11 0,1 0 0,1 1 0,7-15 0,2 5 159,-5 21 1,2 4-160,22-29 0,1 73 0,-7 38 0,-3 13 0,-3-20 0,-3 2-234,-4 4 0,-3 5 0,-2-7 234,-3-12 0,-2-5 1067,-3 29-1067,0-24 106,0-26-106,0-54 0,6-11 0,2-6-595,0 1 0,3-2 595,0 13 0,2-2 0,3 4 0,11-11 0,3 7 188,-4 14 1,1 4-189,0 0 0,3 10 0,5 22 0,0 9 0,20 15 0,-17-2 0,-2 2 0,-10-1 0,-3 0 0,2 1 0,-2-1-122,12 25 122,13-3 0,-21-3 0,12-1 0,-21 19 0,6-10 0,-16-17 0,1 0 0</inkml:trace>
  <inkml:trace contextRef="#ctx0" brushRef="#br0" timeOffset="23790">12750 10735 5734,'18'9'0,"-18"2"0,-26 14 0,-23 11 0,10-11 0,-3 2-1152,-7 10 1,-3 3 1151,6-10 0,-4 1 0,-1 2-497,7-3 1,-1 2 0,-1 1 0,-1-1 496,4-3 0,-1-1 0,-1 1 0,-1 1 0,0 0-290,-7 5 1,0 2 0,-1 0 0,-2 1 0,0 0 289,3-3 0,-1 1 0,0 0 0,-2 0 0,0 1 0,0 0 0,4-2 0,0 0 0,-1 0 0,-1 1 0,0 0 0,0 0 0,-2 0 0,3-1 0,-2-1 0,0 1 0,0 0 0,-1 0 0,-1 0 0,0 0 0,0 0 0,4-2 0,0 0 0,-1-1 0,0 1 0,0 0 0,-1 0 0,0 0 0,0 0 0,0-1 0,3-1 0,-1 0 0,1 0 0,-1 0 0,0 0 0,0 0 0,-1 0 0,1 0 0,-1 1 0,0-1 0,-2 0 0,1 1 0,0-1 0,0 0 0,-1 0 0,0 1 0,-1 0 0,-2 0 0,0 2 0,-3 0 0,11-5 0,-2 0 0,-2 2 0,-1 0 0,0 0 0,-2 1 0,1 0 0,-1 0 0,-1 0 0,2 0 0,-1 0 0,2-1 0,0 0 0,1-1 0,2-1 0,-8 4 0,1 0 0,2-2 0,0 0 0,1 0 0,0 0 0,0-1 0,0 1 0,-2 0 0,0 1 0,-3 1 0,6-3 0,-1 1 0,-2 0 0,-1 1 0,0 1 0,-1 0 0,0-1 0,0 1 0,0-1 0,2 0 0,0-1 0,2-1 0,2-1 0,2-2 0,-10 5 0,2-1 0,2-1 0,1-1 0,1-1 0,1 0 0,0-1 0,0 0 0,0 1 0,-5 1 0,0 0 0,0 1 0,1-2 0,0 1 0,1-1 0,0-1 0,0 0 0,-2 1 0,1 0 0,0-1 0,1-1 0,0 0 0,1 0 0,0-1 0,-3 1 0,0 0 0,1 0 0,2-2 0,0 0 0,2-1 0,-2 1 0,2-2 0,1 0 0,2-1 0,1-1 0,-3 2 0,3 0 0,1-2 0,3-2 0,-2 0 0,3-3 0,4-1 0,-2 2 0,8-7 0,11-13 0,37-9 0,39-17 0,-18 17 0,2 0 0,3-3 0,1 1 0</inkml:trace>
  <inkml:trace contextRef="#ctx0" brushRef="#br0" timeOffset="33910">4167 4740 5734,'9'-10'0,"-1"-1"0,-1 15 0,-5 3 0,13 18 0,-14 11 0,7 11 0,-23 15-375,4-24 0,-4 1 375,-7 1 0,-5-1 0,-7 3 0,-6-1 0,1-9 0,-6-1 0,1-4 0,-11 2 0,-1-5 0,11-6 0,-1-3 0,1-4 0,-1-8 0,2-7 0,9-5 0,2-3-62,3-4 1,3-4 61,-6-27 0,32-15 0,13 26 0,9 0-578,12-4 1,9 2 577,-7 11 0,3 0 0,5 3 0,4 1 0,6 1 0,2 2 0,-3 3 0,7 0 0,-2 4 0,2 2-334,-5 2 1,2 1-1,0 2 1,-5 6 333,-4 6 0,-3 4 0,-3 5 0,12 12 0,-7 8-212,-5 12 0,-8 8 212,-12 6 0,-7 4 0,-8-13 0,-3 2 0,-5 0-650,-5 1 1,-5 1 0,-2 0 649,-1 2 0,-2 1 0,-3-1 0,-3 0 0,-2-1 0,0-1 0,2-3 0,1 0 0,-1-2 0,-1-4 0,-1 0 0,0-3 0,-8 13 0,0-4 0,7-8 0,1-3 289,0-10 0,2-2-289,-3 16 2519,3-20-2519,13-15 1548,10-22-1548,10-34 0,4 8 0,3-4 0,0-11 0,1-1 0</inkml:trace>
  <inkml:trace contextRef="#ctx0" brushRef="#br0" timeOffset="34212">5027 4523 5734,'0'4'0,"-7"21"0,-2 32 0,4-12 0,0 3-1118,1 8 1,1 3 1117,5 5 0,3 2 0,2-1 0,3 0 0,4-7 0,5-2 0,4-5 0,4-4 0,0-8 0,4-6 152,1-6 0,3-7-152,-2-8 0,0-7 399,18-17-399,-3-34 0,-33 12 0,-4-4-329,-4-6 0,-5-2 329,-8-5 0,-5-1 0,-4 2 0,-5 1 0,-5 4 0,-7 2 0,1 8 0,-5 1 0,0 3 0,-1 0 0,-3 3 0,2 5 0,-3 0 0,3 6 0,3 7 0,2 4 526,-1 0 1,2 3-527,-18 7 0,17 7 0,9 5 0</inkml:trace>
  <inkml:trace contextRef="#ctx0" brushRef="#br0" timeOffset="34479">6350 3479 5734,'29'-31'0,"1"-1"0,-5 5 0,-1 2 0,9-1 0,-16 35 0,-10 43 0,-6-5 0,-2 9-902,0-3 1,-1 8 0,0 2 0,0-2 901,0-8 0,0-1 0,-1 1 0,1 2 0,-1 3 0,0 3 0,-1 2 0,1-2 0,-1-3 0,0 0 0,0-2 0,0-2 0,0 1 0,0 1 0,0 0 0,-1-1 0,1 0-423,0-4 1,0 0 0,-1 0-1,2-1 423,-1 16 0,1 0 0,0-3 0,1-7 0,-1-3 0,1 0-147,2-4 1,1 0 0,-2-3 146,-2 10 0,-1-3 0,4-8 0,-2-3 0,-13 15 0,-1-26 0,-10-26 0,-14-39 0,-3-16 0</inkml:trace>
  <inkml:trace contextRef="#ctx0" brushRef="#br0" timeOffset="34779">5507 4089 5734,'-25'36'0,"0"-1"0,-1 5 0,2 3 0,9 5 0,3 3-810,-1 1 1,4 0 809,10-2 0,5-1 0,4-4 0,4-3 245,1-6 0,5-4-245,17-5 0,5-7 0,22-4-56,-22-19 0,-3-10 56,-12-8 0,-4-5 0,-4-6 0,-5-4 0,-4-2 0,-4-2 0,-3-4 0,-6 1 0,-4 3 0,-2 1 0,2-3 0,-5 2 0,-13 0 0,-3 3 0,10 8 0,-2 3 0,-8 3 0,-1 6 0,-12 8 0,15 24 202,-5 16 0,20 16 0,-4 10 1</inkml:trace>
  <inkml:trace contextRef="#ctx0" brushRef="#br0" timeOffset="35116">6846 4595 5734,'17'-11'0,"-1"2"0,1 18 0,-8 12 0,6 15 0,-6 11 0,15 10-371,1-4 371,-5-25 0,1 0 0,21 19-152,8-15 152,-1-12 0,1-20 0,0-15 0,-8-7 0,-2-23 0,-14-8 0,-16 20 0,-4-2 0,-2 0 0,-8-2 0,-14-12 0,-9 3 0,1 12 0,-4 3-356,-12-9 1,-6 7 355,4 19 0,-2 6 0,1-1 0,-2 4 0,1 11 0,1 2 0,-1-3 0,2 3 0,9 6 0,2 2-10,-1-4 1,3 2 0,-4 17 0,4 0 0</inkml:trace>
  <inkml:trace contextRef="#ctx0" brushRef="#br0" timeOffset="35655">7260 2477 5734,'-32'-52'0,"1"1"0,0 0 0,0-1 0,-1 3 0,1-1 0,-2 3 0,-2 6 0,-9 2 0,-3 5 0,-2 2-1450,-6-2 1,-2 1 0,-3 3 1449,12 9 0,-2 2 0,0 1 0,-3 2-347,-4 1 1,-2 1-1,-2 2 1,0 2 346,-4 0 0,-1 3 0,0 2 0,-2 1 0,10 3 0,-1 2 0,-1 1 0,0 2 0,-1 0 0,-4 0 0,0 2 0,-2 1 0,1 2 0,-1 1 0,8 1 0,0 1 0,-1 1 0,1 1 0,-1 2 0,0 0 0,6-1 0,0 1 0,-1 0 0,1 2 0,-1 0 0,1 2 0,0 1 0,-2 2 0,0 1 0,0 1 0,0 2 0,1 1 0,-1 0 0,1 2 0,-1 1 0,0 2 0,0 1 0,0 1 0,1 0 0,0 2 0,0 1 0,5-2 0,1 0 0,0 1 0,0 1 0,1 1 0,0 0 0,0 1 0,1 1 0,0 0 0,0 1 0,1 1 0,0 0 0,1 1 0,0 0 0,0 1 0,0 1 0,1 0 0,-1 1 0,1 1 0,0 0 0,0 1 0,1 0 0,1 1 0,1 0 0,1-1 0,1 1 0,1 1 0,0 0 0,1 0 0,1 1 0,0 0 0,1 0 0,0 1 0,2 0 0,-1 0 0,2 0 0,0 1 0,1 1 0,1-1 0,1 1 0,2-1 0,1 0 0,1 1 0,1 0 0,0 1 0,2-1 0,0 0 0,1 1 0,-1 5 0,1 1 0,0-1 0,2 1 0,1-1 0,2 1 0,1-1 0,2-1 0,1-1 0,1 0 0,2 1 0,1-1 0,1-1 0,1 1 0,0 6 0,0-2 0,2 1 0,3 0 0,3 1 0,5 1 0,4-8 0,3 3 0,4 0 0,2 1 0,1-1 0,2-1 0,0-2 0,0-3 0,3 5 0,0-3 0,1-2 0,3-1 0,2-1 0,3 1 0,-1-6 0,2 2 0,3-1 0,1 1 0,2-3 0,2-2 0,0-4 0,1-4 0,8-1 0,0-4 0,2-4 0,2-4 0,4-3 0,5-1 0,-10-7 0,5-2 0,2-1 0,3-2 0,2-2 0,1-1 0,-1-1 0,1-2 0,-3 1 0,-1-1 0,-1-1 0,-1-1 0,-1-1 0,-1 0 0,1-2 0,0-1 0,1 0 0,2-1 0,2-1 0,-5 0 0,2 0 0,1-1 0,2-1 0,0 0 0,1-1 0,0-1 0,0 0 0,-1-1 0,-2 0 0,-1-1 0,-2 0 0,0-2 0,0-1 0,-2 0 0,-1-1 0,-1 0 0,-1-2 0,1 1 0,-1-1 0,0-1 0,1 0 0,-1 0 0,0-1 0,0-1 0,0 0 0,0 0 0,-1-1 0,0-1 0,0 1 0,0-1 0,-1-1 0,4-2 0,1 0 0,-1 0 0,-1-1 0,1-1 0,-2 0 0,0 0 0,0-2 0,-2 0 0,-2 0 0,0 0 0,-1-1 0,-1-1 0,0 0 0,-1-1 0,-1 0 0,0-1 0,-1 0 0,4-4 0,-1-1 0,-1 0 0,-1 0 0,0-2 0,-2 0 0,-1 0 0,-2-2 0,2-3 0,-2-2 0,0 0 0,-3-1 0,-1-1 0,-1 0 0,-1-1 0,-2 1 0,-2-1 0,0-1 0,-2 0 0,-1-1 0,-3-1 0,-3 0 0,-2 0 0,-3 0 0,-1-1 0,-3-1 0,-1 0 0,-2 0 0,-1 0 0,-1-1 0,-2 2 0,0-1 0,-3-1 0,-2-1 0,-2-2 0,-3-2 0,-2 7 0,-2-3 0,-3-2 0,-1-1 0,-2-1 0,-1 0 0,-1 1 0,0 1 0,0 1 0,-1 4 0,-2-11 0,-2 4 0,0 2 0,-1 0 0,-2 0 0,-1 0 0,-1-3 0,0 5 0,-1-2 0,-1-2 0,-1-1 0,-2 1 0,0 2 0,-1 1 0,-1 4 0,0 5 0,-7-6 0,-2 6 0,0 2 0,-2 3 0,-1 2 0,-1 0 0,0 2 0,-1 2 0,-1 1 0,-2 1 0,0 2 0,0 2 0,-1 2 0,-1 1 0,-1 2 0,0 1 0,-1 2 0,1 2 0,-8-1 0,0 2 0,-1 2 0,0 3 0,1 1 0,1 3 0,1 2 0,-1 1 0,1 3 0,1 2 0,-10 3 0,1 4 0,0 3 0,1 1 0,4 3 0,-1 1 0,0 0 0,0 0 0</inkml:trace>
  <inkml:trace contextRef="#ctx0" brushRef="#br0" timeOffset="71832">27682 3024 5734,'-7'21'0,"-3"4"0,1 2 0,-5 4 0,4 0 0,-6 0 0,-1-5 0,-7 4 0,6-17 0,2-4 0,8-19 0,8-11 0,0-6 0,8-8 0,1-6 0,7-2 0,1-7 0,7 12 0,1-7 0,8 13 0,1 1 0,6 5 0,-5 10 0,5 6 0,-7 5 0,0 15 0,-7 6 0,5 10 0,-12 14 0,5 3 0,-15 8-212,-2 6 212,-7 0 0,-3-24 0,-1 1 0,2 29 0,-4-30 0,-3 0 0,-7 25 0,-3-2 0,0-21 0,0 0 0,-1 17 0,0-21 0,1-2 0,1 2 0,-14-2 0,14-7 0,-13-1 0,12-6 0,-4 0 0,6-8 0,0 2 0,1-9 212,14-5-212,4 0 0,22-1 0,9-3 0,17 3 0,8 0-452,8 2 452,-29 3 0,0 2 0,-4-1 0,2 0 0,13 0 0,-1 0 0,10 0 0,-20 0 0,-4 0 0,-7 0 0,-2 0 0,-30-5 0,-5-1 0</inkml:trace>
  <inkml:trace contextRef="#ctx0" brushRef="#br0" timeOffset="72128">28558 3241 5734,'0'-14'0,"0"2"0,8 2 0,1 1 0,15 7 0,9-7 0,9 8 0,8-8 0,-8 8 0,-1-8 0,-1 7 0,-13-7 0,12 3 0,-21 1 0,6 0 0,-14 1 0,-3-7 0,-7 0 0,0-4 0</inkml:trace>
  <inkml:trace contextRef="#ctx0" brushRef="#br0" timeOffset="72684">29220 2787 5734,'9'-11'0,"13"-17"0,-3 8 0,14-14 0,0 18 0,0 1 0,7 9 0,-5 6 0,6 15 0,-16 7 0,-1 18 0,-15 2 0,-9 15 0,-9-5 0,-15 5 0,6-10 0,-13-1 0,12-9 0,-5-6 0,8-11 0,7-5 0,9-9 0,9-2 0,15-8 0,9 3 0,1-4 0,3 1 0,20 7 0,-16-1 0,-3 2 0,5 12 0,-10 9 0,-9 1 0,-15 10 0,-9 1 0,-17 0 0,-11-8 0,-6 0 0,-16 12-266,7-15 0,0-1 266,-9 9 0,3-12 0,1-1 0,20-11 0,5-14 0,15-12 0,16-20 0,1-6 0</inkml:trace>
  <inkml:trace contextRef="#ctx0" brushRef="#br0" timeOffset="73141">29832 1877 5734,'-44'-21'0,"1"0"0,-1 0 0,-4 0 0,-1 0 0,-3 2 0,-6 3 0,-3 2 0,-1 2-1148,11 2 0,0 2 0,-2 1 0,0 1 1148,-3 1 0,0 0 0,-2 3 0,-4 3 0,8 3 0,-5 2 0,-1 2 0,-1 1 0,1 1 0,4 0-229,-1 1 1,2 0-1,1 2 1,0 0 0,-2 3 228,-1 0 0,-3 3 0,-1 1 0,1 1 0,1 1 0,5 1 0,2 2 0,3 1 0,2 0 0,2 2 0,-1 2 0,1 0 0,2 0 0,0 2 0,1 3 0,-2 3 0,5 0 0,-1 4 0,-1 2 0,1 2 0,0 1 0,3-1 0,2-2 0,-2 6 0,2-2 0,2 1 0,1 1 0,0 3 0,0 2 0,-2 2 0,1 2 0,1 2 0,5 0 0,5 0 0,7-3 0,4 3 0,4-1 0,2 0 0,2-1 0,2-2 0,2 11 0,4-3 0,3 0 0,2 2 0,-1-13 0,0 4 0,2 0 0,2 0 0,3-4 0,3-4 0,10 5 0,5-5 0,4-4 0,1 0 0,2 1 0,4-2 0,1-2 0,4-2 0,-8-10 0,1-1 0,2-2 0,3-2 0,5-1 0,2-4 0,4-1 0,5-2 0,2-2 0,0-1 0,-2-1 0,-2-1 0,-2-1 0,-2-2 0,-1-1 0,1-1 0,1-1 0,3-1 0,-4-1 0,3 0 0,1-1 0,2-1 0,-1-1 0,-1-1 0,-2-1 0,-3-3 0,2-2 0,-2-2 0,-2-3 0,-2 0 0,0-2 0,1 0 0,9-4 0,-1-1 0,-1-1 0,0-3 0,-1-1 0,-2-3 0,0-2 0,-2-2 0,-1-1 0,-1-3 0,-3-1 0,-2-1 0,0-2 0,-3-2 0,-1-2 0,0-2 0,-2-2 0,-2-2 0,-1-2 0,-3 0 0,-2-2 0,-1-1 0,-3-1 0,-1-2 0,-2 1 0,0-2 0,-1 0 0,-2-2 0,-2 1 0,-3-1 0,-2 1 0,-3-1 0,-1-1 0,-3 1 0,-1 0 0,-1 4 0,-2-1 0,-2 1 0,-2 0 0,-3 0 0,-4-12 0,-5 0 0,-3 0 0,-3 3 0,-2 4 0,-3 3 0,-2 0 0,-4 3 0,-2 0 0,-2 2 0,-4 2 0,-6 1 0,3 10 0,-5 1 0,-3 0 0,-2 2 0,1 1 0,2 3 0,-9-4 0,1 3 0,-1 2 0,-4 0 0,7 7 0,-1-1 0,1 1 0,-1 0 0,0-1 0,1 1 0</inkml:trace>
  <inkml:trace contextRef="#ctx0" brushRef="#br0" timeOffset="76334">31122 2725 5734,'-8'-21'0,"6"5"0,2 19 0,10 15 0,8 20 0,2 6 0,-6-11 0,2 1-266,9 17 1,5 2 265,2-3 0,0-4 0,-9-15 0,2-3 0,10 10 0,0-8 0,0-14 130,5-7-130,-14-22 0,5-18 0,-13-9 0,-3-5 0,-1 7 0,0 0-187,2-10 0,-1 1 187,1-14 0,1 18 385,-8 8-385,-2 14 0,-7 20 0,-7 22 0,-9 35 0,4-16 0,-2 4-666,-6 11 1,-1 3 665,8-15 0,0 1 0,-3 4 0,-2 1 0,-3 3 0,0 2 0,2-4 0,0 5 0,0-3 0,0 2-256,2-6 1,-2 3 0,1-1 0,0-5 255,-6 17 0,1-6 0,5-5 0,1-3-171,0-5 0,1-3 171,-1-6 0,2-2 0,4 15 0,-11-11 1118,21-11-1118,1-27 0,9-11 0,7-23 0</inkml:trace>
  <inkml:trace contextRef="#ctx0" brushRef="#br0" timeOffset="77293">31568 3428 5734,'17'-37'0,"-1"6"0,1 10 0,7 11 0,1 14 0,23 3 0,4 4-323,14-11 323,-33-4 0,0-3 0,0-2 0,0-2 0,-3-6 0,-1-2 0,0-2 0,-1-5 0,0-18 0,-7-6 0,-8 5 0,-5 0 0,-2 1 0,-7 3 0,-32-7 0,-17 57 0,21 4 0,0 6 0,-5 12 0,1 5-465,3 4 0,2 4 465,-2 2 0,3 2 0,7 0 0,5 1 0,0-2 0,6 0-182,10-7 1,5-1 181,1 0 0,5-2 0,28 11-117,10-13 117,-1-33 0,5-12 0,-12-1 0,0-6-311,15-11 0,-2-6 311,-16-5 0,-4-4 0,-1 2 0,-2-3 0,-5-6 0,-3-2 0,2 5 0,-4 0 407,-7 3 1,-4-1-408,-2-3 0,-9 6 366,-24 8-366,-35 55 0,27 7 0,2 9-311,-1 15 0,5 3 311,4-10 0,5-3 0,11-4 0,1-2 470,-3-2 1,1-1-471,7 14 0,0-7 0,8-23 0,1-12 0,15-26 0,2-16 0,7-19 74,-16 23 1,-1-2-75,0-4 0,1 0 0,0 2 0,-1 1-39,-3 1 0,0 3 39,11-15 0,-15 16 0,5 16 0,-12 29 0,6 13 0,-8 25 0,0 15 0,2-4 0,3 2 0,-1-23 0,1-1 228,-1 20 0,1-6-228,10-18 105,-6-26-105,15-18 0,-4-24 0,1-10 0,0 9 0,2-2 0,4-17 0,3-3 0,6 0 0,-1 2-269,-11 14 0,0 2 269,5-6 0,-3 4 0,-2 7 0,-15 26 210,-1 25-210,-8 27 0,-3-12 0,-2 3-264,-2 1 1,-2 1 263,-4 4 0,0-1 0,0-5 0,0-2 0,1-2 0,0-2 520,-12 25-520,13-33 0,-3-16 0,14-35 0,14-19 0,5-6-224,0 18 0,2 1 224,-4 3 0,1 1 0,6-2 0,0 1 531,11-12-531,13 11 0,-21 25 0,4 18 0,-14 14 0,-8 14 0,6-2 0,-13 13 0,5-4 0,-14 5 0,-3 4 0,-13-3 0,-3 3 0</inkml:trace>
  <inkml:trace contextRef="#ctx0" brushRef="#br0" timeOffset="77617">33437 4058 5734,'-60'-2'0,"1"-1"0,-1 1 0,-1 2 0,0 2 0,0 2 0,3 2 0,2 1 0,-3 2-1416,7-1 1,-1 1 0,-1 0 0,-2 0 1415,-6 1 0,-2 0 0,-1 1 0,-1 0-15,6-2 0,-2 2 1,-1-1-1,-1 1 1,0-1 14,9 0 0,-2-1 0,1 0 0,-1 1 0,-1 0 0,0 0 0,-4 0 0,-1 1 0,-1 0 0,0 0 0,0 1 0,0-1 0,0 1 0,-1 0 0,0-1 0,0 1 0,0 1 0,0 0 0,8-2 0,1 1 0,-1 1 0,0-1 0,0 1 0,1 0 0,-1 0 0,0 0 0,1 1 0,-1-1 0,0 1 0,1-1 0,-1 1 0,0-1 0</inkml:trace>
  <inkml:trace contextRef="#ctx0" brushRef="#br0" timeOffset="87787">3737 13649 5734,'30'27'0,"21"4"0,-8 3 0,6 3-329,-12-14 0,3-2 0,6 2 329,3 0 0,7 1 0,3 1 0,-1-1 0,-6-1-766,6 3 0,-5-2 0,5 0 766,-7-4 0,5 1 0,1 0 0,-4-2 0,-7-2 0,7 5 0,-7-4 0,-4-4 0,-1-1 0,17 7 176,-10 0 1,-30-18 0,-3 2 0</inkml:trace>
  <inkml:trace contextRef="#ctx0" brushRef="#br0" timeOffset="87986">4432 13349 5734,'-33'-23'0,"0"19"0,13 48 0,7 21 0,-1-6 0,2 5-1009,5-15 0,0 6 0,2 1 1,0-3 1008,1 11 0,1-3 0,1 2 0,-1 0 0,0 1 0,1-1-241,4-2 0,1 0 0,0-1 241,-1-1 0,1 0 0,1-2-9,1-4 1,1-1-1,-1 0 9,1-4 0,-1 0 0,1-1-77,3 16 1,-1-2 0,-3-6 0,-1-1-1,-1-3 1,1 0 0</inkml:trace>
  <inkml:trace contextRef="#ctx0" brushRef="#br0" timeOffset="88537">1720 14486 5734,'-50'-4'0,"15"3"0,4-4 0,15 5 0,-1 0 0,8-9 0,1 2 0,8-8 0,0 0 0,0-10 0,8-12 0,8-10 0,17 0-263,17 10 263,9 16 0,0 31 0,-30 9 0,-1 8-492,-2 9 0,-3 7 492,-4 13 0,-3 6 0,-4-16 0,-1 1 0,-3 5 0,-4 2 0,-3 5 0,-2 1 0,-1-2 0,0 4 0,-1-2 0,-1 1 0,1-6 0,-1 3 0,-1-1 0,-1-3 0,-6 7 0,-2-4 0,1-4 0,3 3 0,0-3 0,-6 7 0,1-7 0,5-7 0,3-20 0,22-15 0,10-22 0,25-20 0,-18 5 0,2-4-385,7-3 0,1-3 385,4-5 0,0-1 0,0 1 0,0 0 0,-2 2 0,2 0 0,-11 7 0,1-1 0,-3 2 0,5-3 0,-2 1 0,5-4 0,-3 4 900,2-3-900,-14 11 0,-2 9 0,-15-4 0,-2 4 0</inkml:trace>
  <inkml:trace contextRef="#ctx0" brushRef="#br0" timeOffset="99078">8797 3944 5734,'47'-9'0,"0"0"0,-3 0 0,2 0 0,15-8 0,1-2-1062,-4 1 1,-2 0 1061,-5 0 0,-1 0 0,4-1 0,-1 1 0,-7 2 0,0 1 112,-4 1 0,-2 3-112,-6 4 0,-2 2 0,18-9 439,-17 9-439,-9-1 0,-29 1 0,-6 10 0,-30 5 0,-1 6 0</inkml:trace>
  <inkml:trace contextRef="#ctx0" brushRef="#br0" timeOffset="99402">9178 3521 5734,'0'3'0,"0"4"0,7 23 0,10 11 0,1 16-662,-6-19 0,0 1 662,0 1 0,0 0 0,-3 5 0,0 2 0,7-3 0,-1 0 0,-6 0 0,1 0 0,5-2 0,1-1 0,-7-4 0,0-2 0,15 27 0,-7-10 421,-1-11-421,-6-10 0,4-5 218,-12-10-218,13-6 0,-13-10 0,5-10 0,-7-6 0</inkml:trace>
  <inkml:trace contextRef="#ctx0" brushRef="#br0" timeOffset="99768">9905 2807 5734,'8'15'0,"1"15"0,7 13 0,0 4 0,0 4-938,-3-6 1,1 1 937,6 15 0,1 0 0,-5-9 0,1-2 0,-1-3 0,1 0 0,-1 5 0,1-2 0,0-4 0,-1-2 156,-3-1 0,0 1-156,3 7 0,-1-2 0,-6-14 0,0-1 0,3 4 0,0-1 367,5 8-367,-1-13 0,-14-24 0,-4-12 0,-7-31 0,2-2 0</inkml:trace>
  <inkml:trace contextRef="#ctx0" brushRef="#br0" timeOffset="100189">10649 2528 5734,'-9'55'0,"1"4"0,2 5 0,4-7 0,2 2-882,-3-6 1,0 3 0,1-3 881,5 13 0,2-4 0,-1-9 0,1-1 0,2 3 0,2-3 171,3-11 1,0-3-172,0-3 0,2-3 0,19 9 0,8-20 0,-6-29 0,1-12 0,5-19 0,-3-9 0,2-1 0,-3-4-205,-13 8 0,-2-3 1,-5 1 204,-2-11 0,-4 2 0,-2 1 0,-2 0 0,-1-2 0,-4 1 0,-8 6 0,-3 2 0,1 0 0,-3 3-171,-4 4 1,-3 4 170,-1 2 0,-2 3 0,-2 5 0,-4 2 0,-15 0 0,-4 4 0,6 8 0,-1 3 0,-8 3 0,1 5 0,10 6 0,2 4 0,3 3 0,0 3 0,-26 17 0,10 6 256,8 4 0,16 0 1,1 1-1</inkml:trace>
  <inkml:trace contextRef="#ctx0" brushRef="#br0" timeOffset="100678">12799 1609 5734,'-16'-6'0,"-8"10"0,5 17 0,-12 20 0,18-7 0,0 4-810,-3 7 0,-1 4 810,6-7 0,0 3 0,0 1-455,0 5 1,0 1 0,0 1 454,-2 8 0,-1 1 0,1 1-430,4-14 0,1 0 1,-1 1-1,0 0 430,-2 1 0,-2 1 0,1 1 0,0 2 0,2 1 0,-1 3 0,2 1 0,-1-1 0,1-2 0,-1-3 0,1-2 0,0 0 0,0 3 0,-1 6 0,0 4 0,1 2 0,0-3 0,1-9 0,1-3 0,1-6 0,0 1-73,0 8 0,1 1 0,0-5 73,0 0 0,3-7 0,2 14 734,0 0-734,-8-46 363,-1-13 0,-7-25 0,-1-6 1</inkml:trace>
  <inkml:trace contextRef="#ctx0" brushRef="#br0" timeOffset="101066">11592 2032 5734,'-9'52'0,"9"4"0,9-3-464,15 8 464,2-13 0,7-2 0,0-15 152,0-10-152,7-11 77,-5-19-77,-9-13 0,-11-15 0,-20-1 0,-5-2 0,-1-15 7,-4 15 1,-1 1-8,-3-2 0,-12 10 0,5 10 0,-7 11 0,-7 28 0,5 11 0,2 22 0,16 6 0,10 0 0</inkml:trace>
  <inkml:trace contextRef="#ctx0" brushRef="#br0" timeOffset="101437">12965 2663 5734,'-24'-16'0,"-2"14"0,-7 14 0,0 24 0,7 20-682,9-23 1,3 3 681,7 9 0,3 2 0,-5-1 0,3 2 0,7 1 0,5 1 0,11 11 0,5-2 0,-1-19 0,4-4 0,6 7 0,4-8 0,22-14 433,-7-21-433,-23-23 0,-5-7 0,6-29-256,-17 12 0,-7-2 256,-10 5 0,-5 1 0,0-2 0,-4 1 0,-3 1 0,-4 2 0,-1 3 0,-4 4-55,0 6 0,-4 4 55,-16 5 0,-2 7 0,12 9 0,0 5 37,-11 4 0,1 5 0,16 6 0,3 3 0,0 1 0,-1-1 0</inkml:trace>
  <inkml:trace contextRef="#ctx0" brushRef="#br0" timeOffset="102238">14304 1681 5734,'-21'-54'0,"0"0"0,0 1 0,1 3 0,5 14 0,-3 4-645,-4-2 0,-3 0 645,-4-2 0,-1 1-404,-7-2 0,-2 1 404,-4 0 0,-4-1-280,13 8 1,-2 0-1,0 1 280,-2 1 0,-1 1 0,-2 0 0,-4-4 0,-2 1 0,0 0-505,-4 1 0,-2 0 1,0 2 504,-1-1 0,-2 1 0,-1 1 0,11 6 0,-1 0 0,-1 1 0,0 1-253,-1 1 0,-1 0 1,0 0-1,0 2 253,1 1 0,-1 1 0,0 1 0,-1 0 0,0 0 0,-1 0 0,-1 1 0,-4 2 0,3 3 0,-4 1 0,-3 1 0,0 1 0,2 0 0,5 1 0,-3-2 0,4 1 0,0 1 0,-5 2 0,-1 3 0,-6 1 0,-3 2 0,0 2 0,6 0 0,8 1 0,-3 4 0,8 1 0,-2 3 0,1-1 0,-3 2 0,0 1 0,4 0-91,0 3 0,3 1 1,-1 0 90,-4 0 0,-2 0 0,1 1 0,2 2 0,0 1 0,-1 0 0,-1 1 0,0 0 0,0 0 0,4 0 0,2 1 0,-1 0 0,-3 0 0,1 1 0,1 1 0,5 1 0,1 1 0,0 1 0,-4-1 0,-1 1 0,2 0 0,7 2 0,2 2 0,0-1 0,-3 1 0,1 0 0,1 1 0,5 0 0,2-1 0,0 2 0,-3 1 0,0 1 0,2 0 0,4 0 0,2 1 0,0-1 0,-3 2 0,1-1 0,1 2 0,3-1 0,1 2 0,1 0 0,-2-1 0,0 0 0,2 2 1,3 2 0,1 2 0,1 0-1,-1-1 0,1 1 0,1 1 0,3 3 0,1 1 0,1 0-1,1 0 0,0-1 0,1 2 1,2 0 0,0 1 0,2-1 0,0 1 0,2 0 0,1-1 0,1-1 0,3 0 0,1 0 0,2 0 0,2 0 0,2-1 0,1 1 0,3 0 0,3-1 0,5-1 0,3-2 0,2 1 0,1 3 0,1 0 0,5-2 0,-4-14 0,3-2 0,3 1 0,3 1 0,0-3 0,4 3 0,3 1 0,2-1 0,0-1 0,-2-3 0,4-1 0,-1-1 0,1-3 0,2 1 0,3 1 0,-7-4 0,2 2 0,1 0 0,2 1 0,1-3 0,2-1 0,1-3 0,-2-5 0,3-2 0,1-1 0,1-2 0,1-2 0,-1 0 0,-1-1 0,-2-1 0,7 2 0,-2-2 0,-1-1 0,1-1 0,1-1 0,3 0 0,-5-2 0,2 1 0,3-1 0,1-1 0,-1 0 0,-1-2 0,-2-1 0,-3-3 0,2-2 0,-3-2 0,-1-2 0,-1-1 0,-1-1 0,1-1 0,0 0 0,0 0 0,0-2 0,-1-1 0,0-1 0,-1 0 0,8-4 0,-1-2 0,0-1 0,-2-1 0,0-1 0,-4-1 0,0 0 0,-1-2 0,-1-1 0,-1-1 0,-2-1 0,-1-2 0,-1-1 0,0-1 0,-2-1 0,-2-1 0,-1 0 0,0-2 0,-3-2 0,0-1 0,-2-3 0,-1-2 0,-1-2 0,-2-1 0,0-1 0,-1-2 0,1-2 0,-3 0 0,0-2 0,-2-2 0,-1-1 0,-1-2 0,-2-1 0,-1-3 0,-1-3 0,-5 12 0,-1-3 0,-1-2 0,0-2 0,0-1 0,-2 0 0,-1 0 0,0 0 0,-2-1 0,-1 0 0,-1 0 0,-1-1 0,-1 0 0,0 0 0,0 1 0,-1-1 0,1 2 0,-1-1 0,1 0 0,-1 0 0,-1 0 0,-1 1 0,-2 1 0,-1 1 0,-2-2 0,-1 0 0,-1 0 0,-2 2 0,-1 1 0,-1 4 0,-1 3 0,-5-11 0,-1 6 0,-3 2 0,-2 2 0,-2 5 0,-1 2 0,-2 2 0,-3 2 0,-9-6 0,-4 5 0,-3 4 0,-2 8 0,-4 5 0,-2 5 0,-3 7 0,-2 6 0,-2 5 0,-3 5 0,-1 6 0,0 4 0,12 2 0,-1 3 0,0 2 0,1 2 0,-3 3 0,0 1 0,0 2 0,0 2 0,-2 3 0,1 1 0,-1 0 0,0-1 0</inkml:trace>
  <inkml:trace contextRef="#ctx0" brushRef="#br0" timeOffset="103994">11179 5856 5734,'-17'-31'0,"8"9"0,9 12 0,9 20 0,8 21 0,14 21 0,-18-17 0,1 3-481,10 5 0,0 2 481,-5 6 0,-3 6 0,-1-1 0,-1 4 0,-2-2 0,-5-11 0,-1-2 0,-1 2-395,-1 13 1,-1 2-1,-3-4 395,-2 0 0,-5-3 0,-3-2 0,-4-2 0,0-8 0,-5-3-191,-11 6 0,-4-7 191,-14-2-12,13-16 1,0-10 11,0-30 0,2-18 0,17-20 171,10 21 1,4-1-172,8-1 0,3-2 0,-1-4 0,2 1 0,9 0 0,3 2 0,1-1 0,3 1 0,6 6 0,3 3 0,1 4 0,3 4 0,1 4 0,3 4 0,1 6 0,2 4 0,0 5 0,0 2 0,-1 4 0,1 2 0,4 4 0,-2 3 0,-9-1 0,-1 0 0,3 2 0,-1 1 0,19 15 0,-10-9 0,-8 2 1175,-16-17-1175,-1 2 457,-15-13-457,6-11 28,-13-11-28,-1-11 0,-2-5 0,-6 6 0,-3-2-189,-1-17 0,-3-2 189,-5 8 0,-3 1 0,-1 0 0,-3 2 0,-6-2 0,-2 3 0,-2 4 0,-4 4 0,-7 3 0,-3 5 0,0 4 0,-1 5 0,-7 7 0,0 4 0,4 0 0,0 4 0,0 8 0,1 3 0,6-1 0,2 2 0,3 4 0,1 3 0,7-4 0,2 2 0,-25 22 0,37-15 0,22 0 0,28-21 0,12-10 0,-6 2 0,1-3-442,19-8 1,0-4 441,-9 3 0,-2-3 0,4-2 0,1-2 0,-6 4 0,2 0 0,0-1 0,-2 2 0,-1 0 0,1 1 0,-2 1 0,1 0 0,-1 3 0,11-2 0,-4 7 0,10 10 0,-26 11 0,-1 5 0,-3 4 0,0 5 0,1 9 0,0 7 0,-2-1 0,5 10 0,-1 1 0,-5-2 0,0 2 0,-2 2 0,-4-1 0,-3 2 0,0-3 0,5 8 0,-2 0 0,-7-3 0,0 4 0,-2-8 0,1-14 0,-2-3 419,-5 12 0,-3-4-419,5-16 0,-16-13 0,-16-54 0,4-18-583,4 9 0,1-5 583,5-1 0,3-1-201,3 14 0,1-1 0,1-1 201,1-3 0,1 0 0,1-2 0,1 0 0,1-1 0,1 1 0,3-1 0,1 0 0,1 1 0,1 3 0,1 1 0,1 2 0,1 3 0,1 1 0,2 1 0,10-12 0,5 5 0,-1 7 0,6 6-109,10 5 0,5 10 109,1 18 0,-1 9 0,-6 1 0,-4 6 0,-2 12 0,-8 6 0,-5 26 0,-9 0 0,-17 1 0,-10-2 0,-7-24 0,-4-3 0,-16 6 0,-13-1 0,3-39 0,12-16 0,-6-20 671,16-16-671,14 19 0,5-1 451,4-3 0,4 0-451,0-3 0,5-3 0,10-1 0,5-3 0,0 5 0,-3 1 0,4 3 0,7 0 0,7-1 0,-3 11 0,21 5 0,-18 20 0,-2 12 0,-8 24 0,-4 11 0,-4-5 0,-4 3 0,-2 24 0,-9 8-490,-6-12 0,-4 3 1,-3-2 489,0-10 0,-4-1 0,1 2 0,-4 15 0,-1 2 0,0-6 0,-4 0 0,0-5 0,0-3 0,1-2 0,7-10 0,1-2 0,-3 0 0,6-5 350,14-7-350,6-20 0,30-47 0,-17 16 0,1-3-88,7-7 0,2-1 88,7 1 0,1 1 0,0-1 0,1 2 0,5 4 0,1 2 0,-5 4 0,4 5 0,-2 7 0,4 4 0,-3 3 0,1 2 0,0 4 0,16 4 0,-3 5 0,-26 4 0,-4 1 0,28 15 1672,-10-4-1672,-8-2 0,-16-4 0,-1-5 0,-22-11 0,-4-15 0,-14-16 0,-8-25 61,11 19 1,0-4-62,-3-7 0,-1-7 0,1-1 0,0-6 0,0 1 0,4 10 0,0 1 0,-1-2-338,-3-12 1,-1-4 0,3 0 337,3-1 0,3 0 0,1 3-385,1 15 0,0 3 0,1-2 385,3-13 0,2-2 0,2 5 0,5 6 0,3 4 0,1 4 0,4 4 0,25-15-267,5 43 0,4 12 267,-11 5 0,1 7 0,0 2 0,2 5 0,-2 5 0,1 13 0,-2 8 0,-3-2-83,-7-8 1,-1-1-1,0 4 83,3 6 0,2 5 0,-2-1 0,-4-4 0,-1 6 0,-2-2 0,-2-9 0,1 1 0,-5-5 225,2 20-225,-3-17 1066,-1-20-1066,-13-17 0,5-23 0,-7-13 0,0-29 0,4 23 0,-1-2-863,-2-11 1,0-2 862,6-8 0,1-2 0,-5 19 0,0-1 0,0-1-489,2-5 0,1-1 1,0 1 488,-1 2 0,1 0 0,-1 0 0,-2-1 0,0 0 0,0 1 0,5-17 0,-1 2 0,-2 3 0,-1 4 0,1 8 0,-1 3 0,1 4 0,-2 3 0,-3-19 0,-8 17 0,-1 30 0,-7 13 0</inkml:trace>
  <inkml:trace contextRef="#ctx0" brushRef="#br0" timeOffset="109054">7458 616 5734,'-17'-36'0,"8"5"0,2 1 0,14 17 0,17 8 0,11 26 0,-5-4 0,4 3-591,8 7 0,5 4 0,-2-1 591,-7-4 0,-1-2 0,2 2 0,2 0 0,3 2 0,1 0 0,0 0 0,1 0 0,1 0 0,0 0 0,-3-1 0,1 2 0,-3-2 0,3 2 0,10 3 0,3 0 0,-6-1 0,-4 1 0,-6-3 0,-7-7 0,-2-2 0,0 1 0,-1-2 0,10 8 0,-2-6 0,-14-7 0,-2-8 0,-22-15 0,-11-4 0,-17-12 0</inkml:trace>
  <inkml:trace contextRef="#ctx0" brushRef="#br0" timeOffset="109688">7921 1557 5734,'50'14'0,"1"1"0,-9-4 0,1 2 0,-1 0 0,5 2 0,0 1-1025,3 4 0,2 0 0,-2 0 1025,-7-4 0,-2-1 0,2 1 0,8 5 0,1 2 0,-3-2 0,6 0 0,-3-1 0,-6-4 0,0 0 186,-4 0 1,-2-2-187,-2-3 0,-2-1 300,-2 0 0,-2-4-300,12-19 0,-13-7 0,-23-21 0,-8-9 0,0 12 0,0 0 319,0-24 0,0-1-319,0 10 0,0 1 0,-3-7 0,-2 0 0,1 1 0,-1 1 0,-3-2 0,0 0 0,0 5 0,-1-1 0,1 7 0,0-2 0,0 3 0,-1-3 0,0 1 0,1-12 0,-1 4 461,-5 0-461,-3 1 0,6 28 0,-11-1 0,13 23 0,-8 2 1003,1 17-1003,-15 9 0,-4 20 0,5-11 0,-6 5 0,1-1-846,-7 8 0,-1 2 846,2 0 0,-3 4 0,0-3 0,8-10 0,1-1 0,0-1 0,1 1 0,1-1 0,-1 0-117,-1-2 1,0-2-1,-2 1 117,-6 6 0,-1 1 0,3-3 0,-2 1 0,1-2 0,-11 10 0,5-5 0,6-7 0,9-2 0,16-14 0,10-15 0,14-8 0,2-9 1623,8-8-1623,-1 12 0,-6-12 0,-3 7 0</inkml:trace>
  <inkml:trace contextRef="#ctx0" brushRef="#br0" timeOffset="125569">3175 8947 5734,'15'-20'0,"14"2"0,14-4 0,6-1 0,1-2 0,7-3 0,5-1 0,1-2 0,-1 1-944,-7 4 1,0 0-1,1 0 1,1-1 0,1-1-1,3 0 944,-6 1 0,4 0 0,0-1 0,2 0 0,0-1 0,0 1 0,-1 0 0,-2 1-11,1-1 1,0 0-1,-2 1 1,1 0-1,-1 0 1,0 0 0,2-1 10,-6 3 0,1-1 0,0 0 0,0 0 0,0 0 0,0 0 0,0 0 0,1 0 0,-1 1 0,1-1 0,0 1 0,0-1 0,0 1 0,0-1 0,0 1 0,0 0 0,6-3 0,-1 1 0,1-1 0,0 1 0,-1-1 0,0 1 0,-1 0 0,-2 2 0,-1-1 0,0 1 0,0 0 0,0 0 0,-2 1 0,1 0 0,4-2 0,0 2 0,0-1 0,-2 2 0,0-1 0,-1 0 0,4-2 0,-3 0 0,0 1 0,0-1 0,2 0 0,-3 3 0,2-2 0,1 1 0,-2 0 0,-2 1 0,-5 2 0,12-6 0,-6 2 0,2-1 0,-4 4 0,3-2 0,-4 2 0,-11 4 0,8-7 0,-10 9 0,-14 5 1130,-10 2-1130,-1 8 2791,-21-4-2791,5 15 1198,-31 1-1198,-17 19 0,16-12 0,-2 1 0,-7 4 0,1 1 0</inkml:trace>
  <inkml:trace contextRef="#ctx0" brushRef="#br0" timeOffset="126405">3274 9412 5734,'-9'-10'0,"31"-6"0,10-5 0,10-2-1534,2 2 0,7 1 0,2-3 1534,0 1 0,2-2 0,3-2 0,1 1-227,-5 2 1,1-1-1,2 0 1,1 0 0,1-1 226,-4 2 0,2-1 0,0 0 0,2 0 0,-1 0 0,1-1 0,-6 2 0,0 1 0,0-1 0,0 0 0,1 0 0,0-1 0,1 1 0,2-2 0,1 0 0,-1 0 0,2 0 0,-1 0 0,0-1 0,1 1 0,0 0 0,0 0 0,0-1 0,0 1 0,1 0 0,-1 0 0,-1-1 0,0 2 0,-1-1 0,1 1 0,-1-1 0,0 1 0,-1-1 0,0 1 0,6-3 0,0 0 0,-1 0 0,0 0 0,-1 1 0,0 1 0,-4 1 0,0 1 0,-1 1 0,0 0 0,-1-1 0,-2 1 0,5-3 0,-3 0 0,0 1 0,0-1 0,1 1 0,4 0 0,1 0 0,0 0 0,-2 1 0,-4 1 0,9-6 0,-4 0 0,0 1 0,4 1 0,0 1 0,-8 2 0,-12 4 0,-6 2 0,15-8 677,-4 9-677,-23 1 2568,-1 9-2568,-7 2 2137,-1 4-2137,1 0 352,-1-5-352,1 4 0,-8-8 0,-2 3 0,-7-4 0,0-19 0,8-4 0,-6-19 0,5-4-1521,-7-2 1521,-3 25 0,-1 0 0,-6-31 0,-1 19 0,-1-4 0,-1-2 0,0 1 0,0 10 0,0 1 0,5 0 0,0 7 0,-7 16 0,13 1 0,-5 4 1521,-1 6-1521,-1 18 0,-7 6 0,-1 16 0</inkml:trace>
  <inkml:trace contextRef="#ctx0" brushRef="#br0" timeOffset="127437">3158 8957 5734,'9'62'0,"0"-1"0,-1 1 0,1-15 0,-1-2 0,-1-1 0,-2 22 0,-1-8 0,4 0 0,-8-23 0,22-33 0,-9-10 0,18-18 0,-15 6 0</inkml:trace>
  <inkml:trace contextRef="#ctx0" brushRef="#br0" timeOffset="133430">9872 5412 5734,'-16'0'0,"-1"0"0,8-5 0,38-19 0,17-5 0,-8 8 0,10-6 0,3 0 0,-2 1-1148,6 0 1,-1 1-1,4-2 1148,-8 3 0,3-2 0,2-1 0,0 0 0,-1 2-421,6-3 1,-1 3-1,0 0 1,1-1 420,-8 4 0,1 1 0,-1-1 0,2 0 0,0 0-122,3-1 0,1 0 0,0 1 0,0-1 1,1 0 121,2 0 0,0 0 0,1 1 0,-1-1 0,1 1 0,0 0 0,0 1 0,0 0 0,1-1 0,2-1 0,-10 2 0,2 0 0,1-1 0,0-1 0,0 1 0,-2 1 0,-3 1 0,7-1 0,-4 2 0,-1 0 0,1 0 0,0-3 0,-3 1 0,2-1 0,1-2 0,-2 1 0,-3 1 0,-4 2 0,13-4 0,-6 2 0,-2-1 0,-4 1 0,-1 0 0,-3 0 0,8-7 0,-3 2 0,-3 5 0,-3 1 0,-13 1 0,-2 0 154,22-6-154,-17 0 0,-9 10 2166,-7 1-2166,-1 5 2849,1 4-2849,-1 2 565,1 4-565,-1 0 0,1-5 0,-1 8 0,-7 3 0,13 10 0,-10 14 0,19 2 0,-11-3 0,0 2 0,17 15 0,-13-16 0,0 0 0,1 2 0,-1 2 0,-7-7 0,-1-6 0,-6-1 0,-10-10 0,-17-4 0,-16 3 0,-9-3 0,-15 9-884,24-10 0,0 1 884,-1 4 0,0 0 0,-10-2 0,-1 0-336,3 4 0,0 1 336,-7 3 0,-1-1 0,-4 1 0,1 0-422,3 5 0,-1-1 422,-4-5 0,-4 2 0,7 1 0,-2 3 0,0-2 0,9-3 0,0-1 0,-1 0 0,-9 5 0,-2 0 0,0 1 0,-2 1 0,0 0 0,3-2 0,-5 3 0,0 0-323,7-2 1,-4 2 0,5-2 322,2 0 0,1 0 0,1 1 0,-3 2 0,2-1 0,-5 3 0,0 0 0,10-5 0,-2 2 0,3-2 297,-6 3 1,3-2-298,1 1 0,0 0 0,-4-1 0,1-1 0,2-1 0,2 1 0,0-1 0,0 0 50,3-4 0,1 0-50,0 2 0,-1 0 0,1-2 0,0-1 0,3 0 0,0 1 247,1-1 1,1 1-248,3 2 0,0-1 0,-4-1 0,0 1 0,3 3 0,0 0 0,-2-4 0,-1 0 0,1 3 0,-2 2 0,0-1 0,-4 0 0,3 0 0,-4 1 0,0 0 0,-16 6 0,0 0 0,13-4 0,4-2 0,10-8 0,-1-1 0,-18 12 0,1 0 0,3-1 579,14-10 0,3 0-579,4 2 829,3-5-829,6-4 641,0 3-641,1-8 433,-1 8-433,1-3 0,7 4 0,-6-4 0,13-6 0,-5-6 0,7-4 0,0-10 0,0-6 0,0-11 0,0-13 0,0 10 0,0-1 0,0-23-145,0 21 1,0 2 144,-8-6 0,7 1 0,-14 9 0,13 6 0,-5 6 0,-1 9 0,6 1 0,-5 5 289,0 4-289,12-3 0,-3 3 0,29-4 0,4 0 0,30-5-376,-32 7 0,2 0 376,9-2 0,2-1 0,-4-2 0,0 1 0,7 1 0,0 0 0,-3-4 0,-1 0 0,2 4 0,-2 0 0,-3-2 0,-1 1-74,-7 3 1,-2 2 73,25-8 0,-22 4 0,4 1 0,-21 4 0,6 2 0,-8 4 740,-6-5-740,-3 9 0,-7-3 0,0 9 0</inkml:trace>
  <inkml:trace contextRef="#ctx0" brushRef="#br0" timeOffset="148049">29088 8275 5734,'0'-16'0,"0"15"0,7 12 0,2 29 0,0 13 0,-1 0 0,-1 8 0,-5-15 0,-2 3 0,0-1-424,0 1 0,1 0 0,-2 0 424,-1 1 0,-2-1 0,1-3 0,-2 2 0,1-3-59,0-4 1,0 1 58,0 6 0,1-1 0,2-10 0,0-2 0,-3 0 0,1-3 0,3 2 0,0-28 0,0-12 0,7-19 0,2-16 0,8-12 0</inkml:trace>
  <inkml:trace contextRef="#ctx0" brushRef="#br0" timeOffset="148370">29567 8461 5734,'-33'20'0,"0"1"0,3 2 0,1 0 0,-1 0 0,3 1 0,-8 28 0,19 0 0,25-5-464,24-1 464,17-5-398,-15-22 0,3-1 398,0 2 0,1 0 0,7-2 0,-2 1 0,-5 3 0,-2 1 0,1 0 0,-3 2 14,-7 2 0,-4 2-14,9 28 0,-26-24 0,-7 1 0,-5-1 0,-6 2 0,-18 15 0,-5 0 0,10-15 0,-2 0-268,-16 11 0,-2-4 268,18-19 0,1-4 0,-4 3 0,1-3 49,-15 3 1,25-21 0,13-14-1</inkml:trace>
  <inkml:trace contextRef="#ctx0" brushRef="#br0" timeOffset="148610">30328 8130 5734,'7'-17'0,"-5"21"0,13 33 0,-13-3 0,-2 5-2222,3 6 0,1 4 2222,0 9 0,-1 2 0,-2 2 0,0 1 9,1-18 1,1 0 0,-1 0-10,-1 18 0,-2-1 102,1-3 1,0 0-103,0-4 0,0-2 0,0-5 0,0-2-140,4-2 0,0-1 140,-3-6 0,0-1 473,6 21 1,-7-20-1,0-13 1</inkml:trace>
  <inkml:trace contextRef="#ctx0" brushRef="#br0" timeOffset="148820">29815 8833 5734,'-18'-31'0,"18"4"0,29 11 0,12 3 0,2 1 0,4 2-847,-3 2 1,4 1-1,-1 1 847,20-2 0,-1 1 0,-8 2 0,1 0 0,-10 0 0,1 0 0,-5 0 82,-6-1 0,-1 0 0,7-1 0,-6 0 0,-15-4 0</inkml:trace>
  <inkml:trace contextRef="#ctx0" brushRef="#br0" timeOffset="149242">30377 7531 5281,'-59'-29'0,"-1"1"0,1-1 0,-1 1 0,1-1 0,2 3 0,1-1 0,-1 1 0,-1 5 0,-3 4 0,3 8 0,-3 4 0,-1 4 0,-1 2 0,2 1 0,3 1-1057,1 0 1,3 2 0,1 1 0,-1 3 0,-2 1 1056,-6 3 0,-3 2 0,-2 1 0,1 3 0,3 2 0,5 3 0,6 2 0,5 2 0,2 2 0,1 4 0,-1 4 0,5 0 0,0 3 0,0 3 0,1 3 0,1 1 0,2 1 0,3 1 0,2 2 0,2 1 0,3 2 0,0 1 0,3 0 0,0 1 0,1 0 0,-1 1 0,1 0 0,0 1 0,2 1 0,3-1 0,2 1 0,3 0 0,4-3 0,3 2 0,2 0 0,3 0 0,2-2 0,2-1 0,2-3 0,6 9 0,4-3 0,3-2 0,3-1 0,1 0 0,4 0 0,2 0 0,3-1 0,2-1 0,1-1 0,1 0 0,2-1 0,2-1 0,2-1 0,2-2 0,-6-9 0,2-1 0,0-1 0,3-1 0,2-1 0,4-2 0,-1-4 0,3-1 0,3 0 0,1-2 0,2 0 0,-1-3 0,0 0 0,-3-3 0,7 2 0,-1-2 0,-1-3 0,1-1 0,1-1 0,2-1 0,-6-3 0,2 1 0,2-1 0,0 0 0,1-3 0,-2-1 0,-2-3 0,-3-3 0,14-4 0,-4-5 0,-2-3 0,-2-2 0,0-2 0,-2-1 0,-2-1 0,-1-3 0,-2-2 0,-1-3 0,-2-3 0,-2-3 0,-1-2 0,-2-2 0,-3-2 0,-3-1 0,-2-2 0,-2-2 0,-2-1 0,-3-2 0,0-4 0,-4-1 0,-1-2 0,-3-2 0,-2 0 0,-2-2 0,-2-1 0,-3-2 0,-3 0 0,0 0 0,-3-3 0,-2-1 0,-1-1 0,-3 1 0,-2-1 0,-2-1 0,-1 0 0,-3-1 0,-2 1 0,-1 0 0,-2 0 0,-1 0 0,-3 1 0,0 0 0,-2 0 0,-1 3 0,-2 0 0,0 0 0,-2 2 0,-2 0 0,0 4 0,-2 0 0,-1 1 0,-2 1 0,1 2 0,1 4 0,0 1 0,-2 2 0,-1 1 0,-3 0 0,-8-3 0,-4-1 0,-2 2 0,-1 4 0,2 3 0,2 5 0,1 4 0,-1 2 0,-2 0 0,-11-2 0,0 1 0,0 0 0,0-1 0</inkml:trace>
  <inkml:trace contextRef="#ctx0" brushRef="#br0" timeOffset="158450">14436 11561 5734,'17'-15'0,"-1"9"0,1-4 0,-1 24 0,-6 8 0,-3 29 0,-19 1 0,-5 5 0,3-6 0,-2 1-353,-2-5 1,-5 2 0,0 1 352,-4 4 0,-1 0 0,2-3 0,-3 5 0,1 0 0,1-2 0,-1 3 0,6-7 0,11-17 0,2-2 0,-6 6 0,8-6 0,21-15 0,12-12 0,16-14 0,7-2 0,3-1-172,-14 3 0,2 1 172,5-1 0,5 0 0,-4 2 0,-5 4 0,-1 1 0,8-4 0,-1 0 0,-8 4 0,-4 0 1016,11-7-1016,7 0 0,-42-10 0,11-2 0,-27-36 0,3 6-160,-8 16 1,-4-4 159,-8-14 0,-4 0-165,5 14 1,-4-2 164,-4-9 0,-4-5 0,2 6-487,-1 7 0,-1 4 487,3 3 0,-3 0 0,1 4 0,-5 4 0,-2 5 0,-3 2 0,-6 5 0,5 5 0,-4 3 0,1 2 0,-12 1 0,-1 4 0,11 2 0,-1 3 0,1 1 0,-1 3 0,0 1 0,3 1 0,-1 3 0,1 1 0,-12-1 0,5-1 0,4 8 0,52-22 0,27-1 0,5-7 0,5-5-1049,12 0 0,1-1 1049,-2-4 0,1-1 0,-10 7 0,1 1 0,2-3-249,11-8 1,2-4 0,-3 2 248,-9 8 0,-1 1 0,0-2 0,7-6 0,1-3 0,-5 2 0,-1 2 0,-4 1 0,-6 0 0,-1 0 202,6-3 1,-3 1-203,9-9 0,-17 15 0,-1 8 0,3 30 0,9 15 187,-20-1 1,-2 5-188,4 5 0,0 1 0,-3 5 0,0 2 0,4 8 0,0 1 0,0-1 0,-1 1 0,2 0 0,-2-1 275,-2-1 1,-2-2-276,1-1 0,-1-2 0,-4-7 0,1-2 0,-1 0 0,1-2 0,-4-10 0,0-1 0,10 25 270,-13-14-270,4-16 0,-12-20 0,6-22 0,-8-16 0</inkml:trace>
  <inkml:trace contextRef="#ctx0" brushRef="#br0" timeOffset="159618">15478 11355 5734,'26'41'0,"-13"-10"0,-2 2 0,-2 19 0,-2 13 0,-7-19 0,0-9 0,0-10 0,0-22 0,0-21 0,0-48 0,0 5 0,2 18 0,4-3 0,4-2 0,4 3 0,13-8 0,-8 19 0,2 7 0,13 20 0,-1 16 0,0 14 0,0 2 0,-7 14 0,5-9 0,-13 3 0,6-8 0,-7-2 0,-1-13 0,1-3 0,-8-14 0,5-5 0,-12-15 0,6-12 0,-16-15 0,-1-5-245,-2 24 1,-2-1 244,1 0 0,-1 0 0,-5 0 0,-5 1 0,-14-7 0,-5 4 0,10 9 0,-2 3 0,-16-1 0,-3 5 0,4 12 0,1 6 0,-1 6 0,2 2 0,4 0 0,2 1 0,-22 8 0,45-15 0,18-6 0,40-27 0,6-1-485,4-3 1,1-1 484,-18 10 0,0 0 0,14-7 0,2 0 0,3 0 0,-1 4 0,-14 9 0,1 3 0,14-5 0,-1 4 0,8 10 0,-13 16 0,2 6 0,-15 1 0,0 3 0,11 8 0,0 4 0,-10 1 0,-4 2 0,-4-2 0,0 1 0,3 5 0,-1 1 0,-7-4 0,0-1 0,0 0 0,-2 0 0,7 26-76,-9-26 0,-3-2 76,-3 12 432,4-2-432,-30-43 0,4-18 0,-13-25 0,15 13 0,2-3 155,2-1 0,1-3-155,-1-9 0,2-2-1161,6 0 0,2-1 1161,-2-3 0,3-1 0,4 0 0,4 0-325,-2 9 1,1-3 0,2 4 324,6-8 0,2 2 0,1-6 0,2 3 0,-2 21 0,0 5 0,10-8 0,14 13 0,-13 20 0,6 20 447,-16 16-447,-1 16 0,-15 15 0,-11-15 0,-3 1 0,1-10 0,-3-1 1048,-7 9 0,-3-2-1048,-9 3 1381,0-7-1381,2-23 0,1-17 0,12-26 0,-4-26 0,16 19 0,5-2-287,1-3 0,3-2 287,2-3 0,1-1 0,3 2 0,2 0 112,-3 3 0,3 0-112,5-1 0,1 4 0,13 1 0,11 12 0,-15 48 0,-7 17 0,-13-8 0,-2 4-378,-5 2 0,-3 3 378,-2 10 0,-2 2-271,-3 2 0,-1 1 271,-3 4 0,-1 0 0,-2 0 0,-2 0 0,1-2 0,-2 0 0,-1-6 0,-3 1-270,5-12 1,-1 2-1,1-4 270,-1 1 0,0-2-49,0 14 1,4-6 48,10-13 0,10-7 0,21-23 633,-4-14-633,29-7 0,2-11 229,-24 10 0,0-1-229,7 0 0,-1-1 0,-2-1 0,0-1 0,-4 0 0,0 0 0,1 1 0,1-1 272,2-4 1,-2-1-273,11-13 41,-13 15 1,-7-1-42,-23-7 0,1 1 0,-36 1 0,-4 4 0</inkml:trace>
  <inkml:trace contextRef="#ctx0" brushRef="#br0" timeOffset="159842">15974 9298 5734,'-17'-44'0,"-1"0"0,10 4 0,7 1 0,8 3 0,12 6-1153,37 7 0,13 13 1153,-17 2 0,2 11 0,-6 9 0,5 8 0,-1 5 0,-8 1 0,7 15 0,-8 11 0,-16-6 0,0 9 0,-5 2 0,-5-4 0,-7-6 0,-5-1 0,-3 1-292,-2 16 0,-2 2 0,-5-5 292,-8 0 0,-3-5 0,-3 0 0,-1-2 0,2-7 0,-2-3 0,2-6 0,0-2 0,-13 17 0,0-12 0</inkml:trace>
  <inkml:trace contextRef="#ctx0" brushRef="#br0" timeOffset="160072">16950 9350 5734,'16'16'0,"-6"23"0,-3 4 0,0 7-1309,-2 8 0,-1 3 1309,3-15 0,1 1 0,1 0-334,1 3 1,1 0 0,1 1 333,3 1 0,2 0 0,1-1 0,2-2 0,2 0 0,2-1 0,4-2 0,2-1 0,2-2 0,2-4 0,2-3 0,3-2 0,1-1 0,4-2 0,4-3 0,2-6 0,5-4 0,1-1 0,-2-2 0,2 1 0,-2-4 0,3-1-421,-3-2 0,4-2 0,0-2 0,-6-3 421,-2-4 0,-3-3 0,-2-3 0,19-7 0,-3-5 0,-6-4 0,-4-5 0,-6-5 0,0 0 0</inkml:trace>
  <inkml:trace contextRef="#ctx0" brushRef="#br0" timeOffset="160483">18174 9257 5734,'-17'46'0,"0"5"0,1 7 0,7-6 0,1-1 0,1-14 0,5-11 0,-5-16 0,7-20 0,0-16 0,0-20 0,0-12-1126,3 23 1,1-2 1125,0-2 0,1 0 0,6-2 0,2-1 33,6-5 1,3 2-34,-2 15 0,4 3 0,3-1 0,3 8 0,27 24 0,-22 25 0,-4 10 0,-7-3 0,-2 4-285,-5 0 0,0 3 0,-5 0 285,-5 12 0,-5-1 0,-4 3 0,-3 0 0,-6-2 0,-4-1 0,-4-3 0,-4-3 0,-6-3 0,-7-3 0,-14-1 0,-4-5 0,5-9 0,-2-5 0,-9-3 0,-1-8 0,14-10 0,4-7-107,8-6 1,2-7 106,-12-24 0,4-7 0,15 10 0,4-3 316,2 4 0,0-4 1,5 0-317,3-23 0,7 2-152,4 15 1,2 0 151,-1-12 0,2 3 0,5 23 0,1 2 0,1-28 0</inkml:trace>
  <inkml:trace contextRef="#ctx0" brushRef="#br0" timeOffset="160671">17446 9236 5734,'24'-20'0,"16"-1"0,-12 4 0,3-2-2454,12-4 0,4 0 2454,6-3 0,3-1 0,-11 6 0,2-2 0,0 1 64,0 0 0,0 0 0,2-2-64,0-1 0,3-2 0,0 0 0,-4 1 0,-1 1 0,-2 0 0,1 0 0,9-8 0,0 0 0,0 0 0</inkml:trace>
  <inkml:trace contextRef="#ctx0" brushRef="#br0" timeOffset="161005">19728 8316 5734,'33'-16'0,"-7"6"0,5 5 0,-5 14 0,-1 12 0,-1 16 0,0 10 0,-5 9 0,5 1 0,-12-21 0,-1 0 0,0 14 0,11 0 0,-20-53 0,20-38 0,-16 10 0,-1-5-469,10-8 1,5-6 0,-1 2 468,-1-7 0,2 1 0,2 4 0,3-2 0,0 3 0,4-7 0,1 3 0,2 0 0,2 3 0,-1 7 0,0 2 0,-7 4 0,-1 3 0,23-9 0,-22 18 0,-2 16 0</inkml:trace>
  <inkml:trace contextRef="#ctx0" brushRef="#br0" timeOffset="161683">19645 8192 5734,'24'-36'0,"5"4"0,5 0 0,-3 8 0,2 0-2153,14-10 1,3 4 2152,-5 13 0,0 7 0,-3 6 0,1 7-3,-1 9 0,2 8 1,-3 2 2,2 12 0,-2 6 0,-3-4 0,1 4 0,-6 1 0,0 12 0,-7 3 0,1 3 0,-4 0 0,-5-4 0,-3 0 0,-5 0 0,-4-2 0,-1-5 0,-2-3 0,-2-7 0,-2-2 434,-1 3 0,-4-4-434,-10-4 0,-2-8 0,-6-43 0,7-26 0,11 15 0,3-6 255,3-10 0,4-6 1,-1 0-256,0 10 0,0 0 0,2-4 0,6-13 0,3-9 0,1 1 0,-1 6 0,-4 8 0,-1 5 0,3-1 0,7-14 0,3-2 0,-1 7 556,-1 7 1,3 7-557,10 0 0,5 8 0,-8 16 0,3 7-170,7 4 1,1 12 169,-7 16 0,-2 11-1228,2 9 1,-2 6 1227,2 7 0,-2 3 0,-12-14 0,0 2 0,-1 0 0,1 0 0,-1-1 0,-1 1 0,1 20 0,-3 0 0,1-6 0,-3-3 465,-8-6 1,-3-1-466,1 4 0,-1-4 0,-3 2 0,-7-6 0,-2-57 0,-8-26 0,12 9 0,1-4-221,0-11 1,1-3 220,2-8 0,2-4 333,0 14 0,2-2 0,0-1-333,2-4 0,0 0 0,2-2-469,0-3 1,1 0 0,2-1 468,3 0 0,1 1 0,0 0 0,-3 2 0,0 0 0,2 2 0,2 6 0,2 2 0,-1 1 0,1-17 0,0 5 0,1 12 0,5 15-169,39 32 169,-14 43 0,-25-7 0,-1 7 0,-3 1-137,-1 0 1,-3 1 0,0 2 136,1 4 0,-1 2 0,4 2 0,5 0 0,4 3 0,2 0 0,-2-3 0,2 4 0,0-3 0,4 2-40,-1-6 1,3 3-1,2-1 1,-2-8 39,0-5 0,-1-5 0,2-2 0,3 0 0,1-1 0,2-4 0,-3-5 0,2-3 0,1-3 0,2 0 0,2-2 0,0-4 0,-2-2 0,-1-3 0,1-3 0,3-2 0,1-3 0,1-5 44,12-8 1,2-7 0,-4-2-45,-15 4 0,-2-2 0,-1-4-219,11-9 1,0-5-1,-10-2 219,-8-14 0,-11-4 0,-10 17 0,-2-2 0,-5-1 0,-5-7 0,-5-1 0,-3 0 0,-3 0 0,-3 1 0,-2-1 0,-6-3 0,1-1 0,-1 0 0</inkml:trace>
  <inkml:trace contextRef="#ctx0" brushRef="#br0" timeOffset="161977">22324 6414 5734,'-26'61'0,"1"0"0,3-4 0,3-2 0,9-9 0,4-1 0,4-3 0,4 0 0,7 15 0,6-4 0,0-18 0,5-4 0,6 7 0,5-8 0,27-25-368,-21-10 0,0-6 368,-3-7 0,0-5 0,4-8 0,-3-5-415,-4-4 0,-3-3 415,-1-8 0,-4-2 0,-5-1 0,-3-1 0,-4 0 0,-6 1 0,-6 4 0,-5 1 0,0 6 0,-6 4 0,-10 5 0,-4 6 0,-26-5 0,17 23 0,-3 7-157,1 10 0,-1 10 157,-16 18 0,3 9 0,12-7 0,4 8-148,6 9 0,1 8 0,6-3 1,7-3-1,5 0 0,5-5 0,0 0 1,0 1-1</inkml:trace>
  <inkml:trace contextRef="#ctx0" brushRef="#br0" timeOffset="162170">22655 7438 5734,'7'25'0,"2"6"0,8 1 0,0 8 0,-1-8 0,8 9 0,-6-14 0,-1-2 0,-2-14 0,-36-11 0,9-11 0,-29-5 0</inkml:trace>
  <inkml:trace contextRef="#ctx0" brushRef="#br0" timeOffset="162416">21779 6859 5734,'-50'-31'0,"15"4"0,11-2 0,24 2 0,31-8 0,-1 14 0,6 0-1549,19-5 0,6 1 1549,-11 5 0,3 1 0,2 0-389,-9 4 0,2-1 0,1 1 0,-1-1 389,4 0 0,-1-1 0,2 0 0,-1 0 0,2 0 0,0-1 0,0 0 0,-1-1 0,-2 1 0,-1 0 0,0-1 0,-1 1 0,0 0 0,-1 0 0,-1 0 0,-2-1-360,8-4 0,-4-2 0,0 2 360,-4 3 0,-1 1 0,-2 0 0,9-10 0,-3 1 0,-9 7 0,-3 1 0,21-11 0,-31 10 0,-26 16 0,-19 6 0</inkml:trace>
  <inkml:trace contextRef="#ctx0" brushRef="#br0" timeOffset="229296">25979 1505 5734,'-29'28'0,"1"-1"0,-3 15 0,-2 7 0,1 2 0,4-3 0,1 2 0,0 4-1083,4-8 1,0 4-1,0 2 1,0 1 0,3-1 1082,-3 8 0,3 0 0,0 2 0,0 5 0,4-11 0,-1 5 0,1 3 0,-1 2 0,1-1 0,0-1 0,2-4-54,0-1 0,1-4 1,1 0-1,0 0 0,0 1 1,-1 3 53,2-4 0,-2 1 0,0 2 0,0 0 0,0 1 0,2 0 0,0 0 0,3-1 0,0 5 0,3 0 0,1 1 0,0-2 0,2 0 0,-1-1 0,1-2 0,-1 10 0,0-4 0,1-1 0,2 2 0,1 2 0,1-10 0,0 3 0,2 1 0,0 0 0,2-1 0,1-2 0,1-4 0,3 3 0,1-3 0,1-2 0,4 0 0,3 2 0,1-4 0,3 1 0,3 1 0,1 0 0,2 0 0,0-3 0,0-2 0,7 6 0,0-3 0,2-1 0,2-2 0,3 3 0,-5-8 0,3 3 0,2-1 0,0 1 0,2-3 0,0-2 0,0-3 0,0-5 0,0-3 0,0-2 0,2-2 0,2 0 0,4 1 0,1-2 0,4 1 0,4-1 0,1 0 0,0 0 0,1-1 0,-3-1 0,-1-1 0,-3-1 0,-2-2 0,-1 0 0,0-1 0,0 0 0,3 0 0,1 1 0,-2-2 0,3 1 0,1 0 0,1 0 0,1 0 0,-1-1 0,-1 0 0,-1-2 0,-3 0 0,10 0 0,-2 0 0,-3-2 0,1-1 0,-1-1 0,1 1 0,0-2 0,1 1 0,-1-2 0,1 1 0,-1-2 0,0 1 0,-2-1 0,0 1 0,0-1 0,-1-1 0,1 0 0,-1-1 0,-1-1 0,1-1 0,-1 0 0,0-1 0,0 0 0,-1 0 0,0 0 0,-2 0 0,1 0 0,-1-1 0,1 0 0,-1 0 0,1-2 0,-1 0 0,1-1 0,-1 0 0,1-1 0,-2 1 0,11-1 0,-1 0 0,-1 0 0,1 0 0,-1-2 0,-1 1 0,0-1 0,0 0 0,0-1 0,-1 1 0,-2-1 0,0 0 0,0 0 0,-1 0 0,0 0 0,-4 0 0,1 0 0,-1 0 0,-1-1 0,-1 0 0,11-3 0,-2-1 0,0 0 0,-1-1 0,-6 1 0,-1 0 0,-1-1 0,-1-1 0,-2 0 0,-1-1 0,0-2 0,0-1 0,6-4 0,0-1 0,0-3 0,-1 0 0,-3-2 0,-1 0 0,-1-2 0,-1 1 0,-2 0 0,-1 1 0,-1-1 0,-2-1 0,6-7 0,-3-1 0,-4 2 0,-2-2 0,-3 0 0,1 0 0,0 0 0,-4 2 0,0 0 630,3-2 0,1 1-630,-3 4 0,0-1 0,-2-1 0,0-4 0,0 3 0,4-3 0,-1-2 0,6-13 0,-1 0 0,-7 13 0,-2 1 0,-4 0 0,-2-2 0,-1 0 0,1-3 0,-2 2 0,0-8 0,0 0-98,-5 8 0,1-2 0,-1 2 98,-1-6 0,-1 2 0,-3 3 0,-1 0 176,1-2 1,-2-3-177,2-16 0,-2 0 0,-5 14 0,-1 1 159,7-13 1,-2 2-160,-9 17 0,0 3 0,6 2 0,1 0 0,-7-3 0,0-1 0,2 4 0,1 0 112,-4-1 1,0-1-113,1 2 0,-2-3 0,-5-12 0,-3-1 0,1 8 0,-2 0 850,-2-8 1,-2 0-851,-1 12 0,-1 1 0,3 1 0,0 0 0,-3-4 0,-1-1 0,1 0 0,-1-1 0,-3-1 0,0-1 0,2 0 0,1-3 0,0 5 0,-2-3 0,0 0 0,-1 0 0,0-1 0,1 1 0,1-1 0,1 1 0,-1 1 0,-3 5 0,-1 2 0,2 3 0,3-3 0,-1 3 0,-6 0 0,0 1 0,7 3 0,0-1 187,-10-9 1,-2 1-188,3 3 0,1 2 0,3 2 0,0 1 673,-17-20-673,15 23 412,6 0-412,-6 5 710,0 0-710,-1 1 0,-1 3 0,-13-8 0,12 8 0,-14-7 0,1 7 0,12 0 0,-1 0 0,-24-3 0,20 5 0,1 1 0,-17-6 0,-1-2 0,-7 1-330,-2 1 330,0 4 0,24 8 0,-1 1 0,-25-10 0,21 7 0,-1 0-281,4 4 0,-1 0 281,-3-4 0,-1 0 0,-2 4 0,-2 0 0,1-4 0,-2 1 0,-1 3 0,-3 0 0,5-3 0,-3-2 0,1 2 0,-11 1 0,0 1-398,11-2 1,-1-2 0,1 2 397,-10 1 0,2 0 0,5-3 0,1 1-120,-3 1 0,0 1 120,3 0 0,0 1 0,4 2 0,1-1-118,-1 1 0,1 0 118,4-1 0,0 1 0,3 2 0,0 0 0,-2 0 0,0 1 0,3 0 0,-2-1 0,-16 0 0,-2 0 0,12 0 0,0 0 0,-11-2 0,0 0 0,14 5 0,1-1 0,4-1 0,-1-1 0,-3 0 0,1 1 0,6 1 0,0 1 0,-6-3 0,-1 1 96,7-1 0,0 1-96,-2 1 0,-1 0 0,4-1 0,0-1 0,0 3 0,0 0 0,-1 0 0,1 0 0,-25-10 0,-7 3 0,14-3 0,-6 5 1047,7 0-1047,1-1 0,-1 6 272,8-5-272,-6 9 0,6-8 0,-8 8 0,1-4 0,-1 1 597,8 3-597,-6-9 334,13 9-334,-13-3 118,13 4-118,-5 0 0,-8 0 0,11 0 0,-10 0 0,21 0 0,-5 9 0,12-7 0,-12 12 0,-2-4 0,-2-3 0,-27 12 0,16-8 0,-11 5 0,9-1 0,-9 9 0,4-5-123,20-5 0,1 1 123,-17 6 0,-1 0 0,1 4 0,-1-3 0,8 8 0,7-15 0,0 1 0,-13 16 0,16-16 0,0-1 0,-16 10 0,13-4 0,5-8 0,-2-1 0,-14 10 0,-11 3 0,25-12 0,1-1 0,-7 6 0,-25 1 0,28-9 0,-5 1 0,7 4 0,-8-8 0,7 2 246,-7 0-246,8-7 0,0 12 0,-15-4 0,19 2 0,-10 3 0,30-5 0,-13 5 0,11-3 0,-13 7 0,-7-3 0,11 5 0,-34 9 0,32-12 0,-31 15 0,33-20 0,-4 7 0,17-10 0,-15 14 0,16-6 0,-16 12 0</inkml:trace>
  <inkml:trace contextRef="#ctx0" brushRef="#br0" timeOffset="259031">15561 14879 5734,'0'-52'0,"0"37"0,0 65 0,3-13 0,1 7-965,1 3 1,1 7-1,0 3 1,1-5 964,2 0 0,0-4 0,1 4 0,-2 0 0,0 3 0,1 1 0,-1-4 0,0 0 0,0-3 0,0 0 0,-2 0 0,-1 1 0,0 1 34,1 8 1,-1 3 0,1-2-35,-1-6 0,1-1 0,-1-2 0,-1-3 0,-1-2 0,-1-3 0,3 5 0,-2-9 785,-3-8-785,0-24 0,0-23 0,0-22 0,0-23 0,0 28 0,0-1 0,0-5 0,0 0 0,0-3 0,0 1 0</inkml:trace>
  <inkml:trace contextRef="#ctx0" brushRef="#br0" timeOffset="259655">18984 15065 5734,'-50'9'0,"1"7"0,6 11 0,3 8 0,7-3 0,15-1 0,-5-1 0,14-17 0,0-4 0,2-24 0,7-7 0,7-18 0,2 2 0,18-1 0,7 0 0,-11 16 0,4 1 0,12-4 0,7-1 0,1 8-479,10 15 0,0 8 479,0-2 0,-2 5 0,-4 13 0,-8 7-206,-19 2 1,-6 3 205,-3 3 0,-5 3 0,-6 3 0,-8 1-445,-9 9 1,-7 1 444,-3-2 0,-5 0 0,4-13 0,-3 0 0,-3 1 0,-10 11 0,-5 1 0,2-3-422,6-11 1,1-2 0,-2 0 421,-6 7 0,-3-1 0,2-2 0,-10 2 0,6-6 294,19-12 1,3-2-295,-7 3 0,14-3 338,42-9-338,22-11 0,-2-6 0,8-4 0,0 2 0,13-2 0,3 0-247,-6-2 0,3-2 0,-1 1 247,-9 2 0,-1 1 0,-1 0 0,-2 0 0,-2-1 0,1 0 98,-1-1 1,-1 0 0,0 0-99,17-1 0,-3 0 0,-12 0 0,-2 1 0,0 4 0,-4-1 103,10-10-103,-4 7 0,-37-2 0,-13 3 0,-31-4 0,-10-1 0</inkml:trace>
  <inkml:trace contextRef="#ctx0" brushRef="#br0" timeOffset="260003">18967 14073 5734,'-52'-17'0,"0"1"0,0-1 0,2 6 0,0 1 0,-1 6 0,-5 8 0,-2 6 0,2 6-1398,3 7 1,3 7 0,0 4 1397,8-1 0,0 3 0,1 4 0,3 2-386,-1 7 1,3 3-1,2 3 1,1 1 385,6-9 0,0 1 0,2 1 0,1 2 0,2 5 0,5-4 0,1 4 0,1 4 0,2 0 0,1 0 0,2-1 0,1-3 0,1 6 0,2-2 0,2-2 0,2 2 0,2 2 0,0 1 0,1 3 0,2 2 0,2 0 0,3-5 0,4-4 0,10 4 0,6-6 0,3-2 0,2-2 0,1 0 0,2-1 0,3-2 0,3-4 0,5-3 0,4-4 0,2-3 0,2-2 0,2-3 0,3-2 0,1-3 0,2-4 0,-12-7 0,2-3 0,0-2 0,1-2 0,1-2 0,2-1 0,1-3 0,0-3 0,0-1 0,-1-2 0,-1-1 0,0-3 0,-1-2 0,0-1 0,-1-2 0,0 0 0,0-3 0,-1 0 0,0-3 0,-2-1 0,9-6 0,-1-2 0,-2-3 0,-2-2 0,-5 2 0,-3-1 0,-2-3 0,-3-7 0,-6-4 0,-2-7 0,-2-3 0,-4-1 0,-4 3 0,-2-1 0,-5 2 0,-3-2 0,-2-3 0,-3-1 0,-1-5 0,-3 0 0,-4 0 0,-4 5 0,-7 2 0,-4 3 0,-5 1 0,-4-1 0,-5-1 0,-6-1 0,-2-1 0,-3 3 0,1 5 0,-3 1 0,-1 5 0,-1 1 0,-4 0 0,2 3 0,-3-2 0,-1 1 0,-1 4 0,0 6 0,-3 6 0,0 5 0,-1 5 0,1 0 0,-1 2 0,0 2 0,0 2 0,-1 1 0,-4 2 0,-1 2 0,0 2 0,0 0 0,0 1 0,0 2 0,0 0 0,-1 1 0,-1 2 0,0 0 0,0 0 0,0 1 0</inkml:trace>
  <inkml:trace contextRef="#ctx0" brushRef="#br0" timeOffset="260428">14172 13804 4946,'-42'49'0,"1"0"0,-1 0 0,0-1 0,1 1 0,-1 0 0,1 0 0,-1 0 0,5-3 0,0-1 0,1-1 0,2 0 0,0 2 0,2 4 0,1 3-495,6-2 0,0 3 1,0 4-1,2 2 1,0 1-1,2 0 0,1 0 1,2-1-1,2-2 1,1-4 494,0 12 0,2-4 0,4-1 0,1-1 0,1 2 0,0 3 0,1-5 0,-1 3 0,1 1 0,1 1 0,1 0 0,2-2 0,2-2 0,3-3 0,5 11 0,4-3 0,3-3 0,3-1 0,2-1 0,2-1 0,2-2 0,2 0 0,3-3 0,3-1 0,2-3 0,3-1 0,3-2 0,3-2 0,1-3 0,3-3 0,3-2 0,2-2 0,1-4 0,2-1 0,3-3 0,2-3 0,2-2 0,1-3 0,1-3 0,-8-5 0,1-2 0,1-2 0,1-2 0,0-2 0,-1-2 0,1-2 0,0 0 0,-1-3 0,2-2 0,0-3 0,3-3 0,-5-2 0,4-4 0,1-3 0,1-2 0,-1-1 0,-1-1 0,-2 0 0,-4 1 0,5-3 0,-5 0 0,-1-1 0,-1-1 0,0-2 0,1-2 0,-1-2 0,3-2 0,0-3 0,0 0 0,-4-2 0,-3 0 0,-7 0 0,-2-4 0,-5 0 0,-4-2 0,-3 0 0,-3-2 0,-4-1 0,-2-2 0,-4-1 0,-2-1 0,-2 0 0,-2-2 0,-3-1 0,-2 0 0,-3 0 0,-2-1 0,-3-2 0,-3 0 0,-3-1 0,-2 1 0,-2 0 0,-4-1 0,-3 0 0,-1 1 0,-3 0 0,-1 1 0,-1 2 0,-1-1 0,-1 2 0,-2 1 0,-2 1 0,-2 2 0,-1 1 0,-2 1 0,0 1 0,-2 3 0,1 3 0,-1 2 0,-1 1 0,-1 3 0,0 0 0,-6-3 0,-1 1 0,-2 4 0,-5 5 0,0 7 0,-5 3 0,-1 4 0,0 2 0,4 4 0,-11 1 0,4 5 0,-2 6 0,1 2 0,-5 4 0,3 5 0,10 5 0,12 9 0,7 6 0,1 1 0,0 5 0,0-1 0,-1 0 0</inkml:trace>
  <inkml:trace contextRef="#ctx0" brushRef="#br0" timeOffset="261347">24772 15530 5734,'-24'0'0,"5"0"0,-5-4 0,8-2 0,7-5 0,9-3 0,9-3 0,30-26 0,-3 7-228,-5 11 0,3 0 228,-5 6 0,0 2 0,4 3 0,1 2 0,-1 0 0,0 3 0,25-1-75,-1 19 75,-14 8 0,-3 23 0,-22 7 0,-3 15-217,-20-28 0,-5 0 217,3 0 0,-4 0 0,-8 0 0,-2-2 0,0 0 0,-1-1 0,-1-5 0,-3 0 0,-6 5 0,-1-2 0,-12 5 0,-3-4 0,46-30 0,13-7 0,37-12 0,3-2 0,-19 12 1,2 1-1,3-1 0,0 3 0,-3 4 0,0 4 0,3 4 0,-1 3 0,23 17-139,-9 16 139,-17 5 0,-17 9 0,-17-14 0,-5 1 0,-2-10 0,-2-2 0,-9 12 0,-3-2 0,3-14 0,-4-2 0,-19 9 0,-2-3 0,11-7 0,-1-2-651,-13 5 0,-1-4 651,14-11 0,2-4 0,-27 3 0,9-20 0,10-9 0</inkml:trace>
  <inkml:trace contextRef="#ctx0" brushRef="#br0" timeOffset="261725">25152 14269 5734,'-62'0'0,"0"-1"0,0 0 0,0 0 0,-1 1 0,5 4 0,0 1 0,1 2 0,2 5 0,6 6-1416,0 10 1,6 8 0,2 4 0,1 2 1415,-1 3 0,1 3 0,1 3 0,1 7 0,11-12 0,0 5 0,0 4 0,1 0 0,0 2 0,3-2 0,1-2-15,-2 9 0,2-3 1,2 1-1,2 1 1,-1 3 14,4-7 0,-1 3 0,1 2 0,0 0 0,2 0 0,3-2 0,2-3 0,3 5 0,3-3 0,3 0 0,1-2 0,2 1 0,1-2 0,2 1 0,1-1 0,2 0 0,1-1 0,0-2 0,1 0 0,1-1 0,4 1 0,5-1 0,5-1 0,4 0 0,4 1 0,2-2 0,1-2 0,-2-3 0,8 8 0,0-5 0,3-3 0,4 0 0,-9-10 0,4 1 0,2-1 0,0-3 0,1-3 0,-1-5 0,9-3 0,-1-6 0,1-5 0,4-5 0,-8-3 0,2-4 0,3-2 0,-1-3 0,1-4 0,-3-4 0,2-4 0,-1-5 0,-1-3 0,-1-4 0,1-3 0,-1-2 0,-6 3 0,1-3 0,0-3 0,0-1 0,-2-2 0,-1-1 0,-2 0 0,-3 0 0,-1-2 0,-2 0 0,-2 0 0,-2-2 0,-2-2 0,-3-1 0,-1-4 0,-2-4 0,-3-5 0,-1-2 0,-2-3 0,-3 1 0,-1 1 0,-2 3 0,-3 4 0,0-6 0,-4 4 0,-3 2 0,-1-1 0,-2-3 0,-1-1 0,-1-5 0,-2 0 0,-2 0 0,-2 3 0,-3 6 0,-6-4 0,-4 5 0,-2 3 0,-3 1 0,0 1 0,-3 1 0,-2 2 0,-4 3 0,-2 5 0,-2 2 0,-4 4 0,-6 2 0,-4 4 0,-7 3 0,-2 3 0,-2 2 0,4 2 0,-2 3 0,2 3 0,0 3 0,-4 1 0,1 3 0,-4 1 0,-1 3 0,2 1 0,5 3 0,7 7 0,-1 0 0,1 0 0,0 0 0</inkml:trace>
  <inkml:trace contextRef="#ctx0" brushRef="#br0" timeOffset="263002">23697 14848 5734,'31'15'0,"11"1"0,17 9-487,-26-12 0,0 1 487,0 1 0,0 1 0,1-3 0,-2 0 0,27 12 0,-2-4 0</inkml:trace>
  <inkml:trace contextRef="#ctx0" brushRef="#br0" timeOffset="263427">23978 14641 5734,'7'26'0,"2"5"0,23 5 0,2-6 0,3 0-622,-8-7 1,1 0 621,17 7 0,0 0 0,4 6 30,-17-11 0,-3 0-30,-2 9 282,0 11-282,-36-9 0,-17 0 0,-11 6-290,-14-1 290,-1 0 0,8-4 0,1-6 0,8-10 605,8-2-605,1-12 268,14-2-268,3-15 0,7-11 0,0-33 0,0 2-33,0 13 1,0-2 32,0-22 0,0 1 0,-7 5 0,5 15 0,-13 2 0,6 18 0,-8 7 0,1 10 0</inkml:trace>
  <inkml:trace contextRef="#ctx0" brushRef="#br0" timeOffset="267086">28823 13484 5734,'-33'20'0,"0"1"0,-15 14 0,19-11 0,-10 15 0,23-17 0,-1 3 0,15-28 0,4-5 0,22-27 0,9 3 0,-3 4 0,4 2 0,-3 10 0,1 1 0,4-8 0,1 2 0,-1 10 0,0 6 0,25 13 0,-3 10 0,-17 33 0,-25 2 0,-16 9 0,-9-13 0,-6 1-296,3-15 0,-3 1 296,-8 12 0,-2-2 0,-10 6-47,-5-11 47,14-10 0,10-20 0,38-26 0,14-9 0,-4 2 0,2 0 0,2 4 0,2 3 0,17-1 0,2 1 0,-11 5 0,0 4 30,11 6 1,-2 5-31,-20 3 0,-4 6 0,-4 7 0,-4 4 0,-1 2 0,-4 3 0,-6 5 0,-5 2 0,-2 0 0,-3 0 0,-8 4 0,-5-1 0,-4 0 0,-3-1 0,-1-2 0,-4-1 0,-4 1 0,-3-3 0,-1-4 0,-4-2 0,-13 6 0,-1-3 0,12-10 0,0-2 0,-15 5 0,3-4 47,10-9-47,-7-6 0,37-15 0,9-16 0,2-6 0,5-9 0</inkml:trace>
  <inkml:trace contextRef="#ctx0" brushRef="#br0" timeOffset="267414">30146 13194 5734,'0'-31'0,"0"5"0,0 5 0,0 43 0,0 18 0,0 1 0,0 6-748,0 3 1,0 3 747,3 8 0,1 2-357,-3-17 0,-1 1 0,1 0 357,4 3 0,0 0 0,0 0 0,-4 1 0,-1-1 0,1 0 0,1-3 0,1 0 0,-1-1 0,-2 19 0,0-1 0,0-9 0,0-1 0,-1-7 0,2-1-67,3-9 1,-1-2 66,-1 21 0,6-19 0,-8-25 189,0-28 1,0-36 0,0 17-1,0 1 1</inkml:trace>
  <inkml:trace contextRef="#ctx0" brushRef="#br0" timeOffset="267601">29501 13556 5734,'-9'-25'0,"9"-2"0,24-4 0,18 5 0,-8 13 0,5 1-669,6 1 0,5 1 1,-1 1 668,14-1 0,2 2 0,-9-1 0,2 1 0,-3 0 0,7 3 0,0 0 0</inkml:trace>
  <inkml:trace contextRef="#ctx0" brushRef="#br0" timeOffset="268331">30427 13680 5734,'7'6'0,"10"-2"0,16-4 0,2-6 0,2-1 0,20-1-277,-14-6 1,0-1 276,8-2 0,-1-13 135,-17 3-135,-9-4 0,-15-4 0,-9 3 0,-24-4 0,-33 5 0,-5 14 0,7 21 0,0 10 0,20 2 0,4 4-5,-12 11 1,7 4 4,16-4 0,6 0 0,-2 31 0,16-4 0,24-2 0,11-13 0,-5-26 0,4-3 0,-1-5 0,2-3 0,9-2 0,2-4-346,0-3 1,0-3 345,0-1 0,0-2 0,3-5 0,-1-3 0,-9-3 0,-1-1 0,4-4 0,-3-2 0,-8 1 0,-3-1-123,-2-3 0,-2-1 123,9-22 0,-17-3 0,-16-9 0,-16 28 0,-10-1 0,-15 38 0,-1 19 0,-7 14 18,23-11 0,2 3-18,2 0 0,2 1 0,-13 26 0,26-17 0,4 0 0,5 12 675,22 7-675,2-38 265,7-7-265,0-18 0,0-7 0,0-15 0,-15-2 0,-3-3 0,11-22 1,-16 15 0,-3 1-1,0-16 0,-7 11 0,0 7 0,0 18 0,0 16 0,0 27 0,7 17 0,10 18 0,2-14 0,2 1 0,-3-8 0,1-1 45,5 10 1,0-3-46,9 6 0,-7-7 0,-3-13 0,-13-6 0,-3-16 0,-7-6 0</inkml:trace>
  <inkml:trace contextRef="#ctx0" brushRef="#br0" timeOffset="268818">31552 13298 5734,'25'-6'0,"-1"6"0,-7 15 0,-1 7 0,-7 13 0,-1 2 0,-8 4 0,0-8 0,0 1 0,0-17 0,0-29 0,7-14 0,-5-35 0,5 28 0,1 0-199,-4-1 1,1-1 198,6-4 0,2 1 0,5-25 0,6 2 0,0 23 0,2 22 0,-1 28 0,-8 24 0,-10 16 0,-7 5 0,0-4 0,0-2 0,0-10 0,0-23 397,0-14-397,8-35 0,1-12 0,22-8-315,-3-1 315,-6 28 0,3 1 0,18-14 0,-9 27 0,3 9 0,18 17 0,-21 0 0,-3 6 0,-13 7 0,-3 3 0,1-1 0,-1 1 0,-5 3 0,-2 2 0,1-1 0,-1 0 0,-3-2 0,-3 0 0,-1 2 0,-2-1 0,1 24 0,-7 2 0,-2-10 0,-8 1 0</inkml:trace>
  <inkml:trace contextRef="#ctx0" brushRef="#br0" timeOffset="269768">32709 13835 5734,'-15'-11'0,"-25"24"0,-21 12-1074,21 3 1,-2 3 1073,-9-2 0,-3 1-992,14-5 1,-1 1 0,-3 0 991,-11 3 0,-3 0 0,-2 0 0,10-5 0,-1 1 0,-1 0 0,-2 0-123,5-3 0,-2 1 1,0 0-1,-1 0 1,-1 0 122,-2 0 0,-1 1 0,-1 0 0,0 0 0,-1 0 0,7-3 0,-1 0 0,0 1 0,-1-1 0,0 1 0,0 0 0,-1 0 0,1 0 0,-1 0 0,0 1 0,0-1 0,0 1 0,0-1 0,0 1 0,0-1 0,0 1 0,0 0 0,0-1 0,0 1 0,1 0 0,-1 0 0,0 0 0,-2 0 0,-2 1 0,6-2 0,-3 1 0,-1 1 0,-1 0 0,0 0 0,1-1 0,1 0 0,2-1 0,-5 3 0,2-1 0,1-1 0,0 0 0,-1 0 0,-2 2 0,1-1 0,-3 0 0,-2 2 0,1-1 0,0-1 0,3 0 0,4-1 0,-2 0 0,4-1 0,2 0 0,0-2 0,1 1 0,-10 2 0,0-1 0,2-1 0,0 1 0,4-1 0,1 0 0,1-1 0,1 0 0,-6 0 0,1-1 0,-1 0 0,-4 3 0,-1 0 0,6-2 0,3-1 0,3-3 0,-4 0 0,5-2 0,7-5 0,23-18 0,11-12 0,16-20 0,5-6 0,3-5 478,-3 5 0,0-3-478,-1 1 0,1-4 0,-1 0 212,-3 4 0,-2-1 0,0-1-212,0-9 0,1-2 0,-2-7-227,-3 18 1,-1-4 0,0-4 0,-1 0 0,1 1 0,-2 3 226,0-1 0,0 2 0,-1 1 0,0-1 0,0-3 0,0-2 0,1-3 0,-1-2 0,0 0 0,-1 2 0,-1 5 0,-2-8 0,-2 4 0,-1 2 0,0 0-59,0 3 0,-1-1 0,-1 2 1,0 1 58,-2-13 0,0 1 0,-2 2 0,-1 4 0,-3 2 0,1 2 0,0 5 0,-1 3 0,0 1 0,1 4 0,0 2 0,-4 1 0,-6-4 0,-4 1 0,0 5 0,-2-1 0,0 3 0,-8-4 0,-1 6 713,-16 9-713,7 15 0,8 14 2585,2 3-2585,7 13 1629,29 1-1629,22-4 0,18-8 0,9-3-692,14-5 1,7-2 691,-19 0 0,3 0 0,3 0 0,1-2-519,-2-1 0,1 0 0,2-2 0,1 1 0,2 0 519,-2 1 0,1 0 0,1 0 0,3-1 0,3 0 0,4-1-87,-13 1 1,4-2 0,2 0-1,3 0 1,2-1 0,0-1 0,1 1-1,0 0 1,-2 0 0,-1 0 0,-2 1 86,4-1 0,-3 1 0,-2 0 0,0 0 0,0 0 0,1 1 0,3-2 0,2 0 0,4 0 0,-14 1 0,3 0 0,3 0 0,2-1 0,1-1 0,2 1 0,1-1 0,0 1 0,0-1 0,0 1 0,-1-1 0,-1 1 0,-2 0 0,-3 0 0,-2 1 0,-3 0 0,15-2 0,-5 1 0,-3 0 0,-2 0 0,-1 1 0,0-1 0,0 1 0,3-1 0,1 1 0,-2-1 0,2 1 0,2 0 0,0-1 0,1 1 0,0-1 0,-1 1 0,-1 0 0,-3 0 0,-3 0 0,-3 0 0,15-1 0,-4 0 0,-3 1 0,-3-1 0,-1 1 0,1 1 0,5-1 0,-1 0 0,-1 1 0,-1 0 0,-3-1 0,6 0 0,-1-1 0,-3 1 0,-3-2 0,4 0 0,-4-1 0,-2 0 0,-12 0 0,-2 0 0,-4-1 0,1-6 0,-7-3 0,7-21 0,-56-19 0,-7 18 0,-4 16 0,-3 3 0,-13-2 287,-1 9-287,-4-4 2055,26 9-2055,7 0 3392,23 25-3392,7 18 0,-6 3 0,-3 6-734,-2 11 0,-1 5 734,-1-8 0,0 3 0,-1 2-577,-2 6 0,0 1 1,0 5 576,0-8 0,0 4 0,0 3 0,0-1 0,0-4-510,0 2 0,0-3 0,0 1 0,0 2 510,-2-2 0,1 4 0,-1 0 0,0-2 0,1-3 0,1-6 0,0-3 0,0-1 0,-2 0 0,-2 13 0,-2 0 0,2 0 0,3-5 0,1 0 0,-1 0-166,-3-3 1,-2-1 0,1-1 165,2-3 0,1-2 0,-2 2 0,-4 8 0,-3 2 0,-1-4 0,-8 8 0,-3-2 0,4-13 0,-1 0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9:07:31.920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13345 3138 5734,'8'-37'0,"0"1"0,2-26 0,4 20 0,-12 26 0,6 31 0,-8 32 0,0-8 0,0 5-863,0 11 1,0 4 862,0-15 0,0 1 0,0 1-336,0 4 1,0 0-1,0 1 336,0 0 0,0 1 0,0 0 0,0-2 0,0 0 0,0 0 0,0-3 0,0 0 0,0-1-343,0 17 1,0-2 342,-4-8 0,0-3 0,4-5 0,-2-2 0,-5-8 0,0-3 0,5 20 0,-6-12 0,8-18 253,0-11 0,8-45 0,1-16 1</inkml:trace>
  <inkml:trace contextRef="#ctx0" brushRef="#br0" timeOffset="299">13924 3076 5734,'9'14'0,"-2"17"0,-7 26 0,3-3 0,3 11 0,0-5-1231,2-5 0,2 0 1231,3 6 0,3 6 0,3-12 0,3-16 0,8-10-197,25-1 1,7-9 196,-15-10 0,0-6 0,18-7 0,-2-10 0,-18-8 0,-7-12 0,-9-5 0,-5-8 0,-3 0 0,-3-10 0,-7-3-198,-4 3 0,-4-4 1,-7 4 197,-16-3 0,-10 4 0,6 18 0,-4 2 0,-3 2 0,-4 5 0,-4 3 0,-3 3 0,-1 4 0,-1 3 0,-3 4 0,-1 3 0,-2 4 0,0 4 0,-1 6 0,1 4 0,2 2 0,2 3 0,1 2 0,2 3 0,2 2 0,2 4 0,3 1 0,-12 14 0,6 3 0,10-2 0,5 2 0,3 0 0,0 1 0</inkml:trace>
  <inkml:trace contextRef="#ctx0" brushRef="#br0" timeOffset="686">13676 1619 4536,'-60'-10'0,"0"0"0,1 0 0,-1 0 0,-1 3 0,1 2 0,-2 5 0,-3 7 0,14 5 0,-3 5 0,-1 5 0,-1 2 0,1 2 0,1 0 0,4 1-756,0 1 0,3 0 0,1 2 0,1 2 0,0 2 0,-1 2 756,3 0 0,-2 2 0,-1 2 0,1 1 0,0 2 0,3 1 0,2 0 0,4 0 0,-3 8 0,5 2 0,2 0 0,3 1 0,1 1 0,1 0 0,1 2 0,1 1 0,3 1 0,0 0 0,2 1 0,1-1 0,0 0 0,0 1 0,2-1 0,1 1 0,1 0 0,3-1 0,2-1 0,2 0 0,2-1 0,1 1 0,2 0 0,0-1 0,1-2 0,2 1 0,0-1 0,2 0 0,2-1 0,1 0 0,5 9 0,2-1 0,3-1 0,2 0 0,3-2 0,2 0 0,2-1 0,2-1 0,3-1 0,2-1 0,3-3 0,2 0 0,2-2 0,2-2 0,3-2 0,4 0 0,2-2 0,3-3 0,1-1 0,2-3 0,0-2 0,2-3 0,2-1 0,1-3 0,1-3 0,-8-5 0,1-2 0,2-2 0,0-1 0,0-3 0,0-1 0,-1-3 0,0-2 0,0-2 0,1-2 0,0-1 0,-1-2 0,12-2 0,-1-3 0,1-2 0,-1-3 0,-1-3 0,-2-1 0,-1-4 0,0-1 0,-1-4 0,-2-1 0,-2-2 0,-1-2 0,-1-2 0,-2-5 0,-1-6 0,-7-1 0,0-5 0,-1-5 0,-2-2 0,-1-2 0,-3 1 0,-2 1 0,-3 1 0,-2 1 0,-3 0 0,-2-2 0,-1-4 0,-1-6 0,-7 13 0,0-4 0,-1-4 0,-1-2 0,0-2 0,-2-1 0,-1 0 0,-1 2 0,-1 1 0,-2 3 0,-2 3 0,-2-7 0,-2 4 0,-2 1 0,-2 2 0,-2 0 0,-1-2 0,0-2 0,0-3 0,-2-3 0,0-2 0,-1-1 0,-2 2 0,-1 1 0,-2 4 0,-1 5 0,-5-7 0,-3 5 0,-1 3 0,-3 2 0,-2 2 0,0 3 0,-4 1 0,-1 2 0,-1 2 0,-2 3 0,-7-5 0,-2 3 0,-2 4 0,-2 3 0,-2 6 0,-3 4 0,-1 4 0,0 3 0,2 5 0,-1 2 0,-1 4 0,0 3 0,0 4 0,-1 3 0,0 3 0,1 1 0,1 4 0,1 0 0,-1 0 0,0 0 0</inkml:trace>
  <inkml:trace contextRef="#ctx0" brushRef="#br0" timeOffset="1091">18025 2229 5734,'-15'47'0,"3"-2"0,-2 7 0,-3 2 0,-2 6 0,-2 3-1133,7-15 1,-1 3 0,0 1 0,0 1 0,-1 2 1132,1-4 0,-1 1 0,-1 2 0,1 0 0,-2 1 0,1 0-13,-3 6 1,0 0 0,0 1 0,-1 1 0,0 0 0,0 0 12,2-5 0,0 0 0,1 0 0,-1 0 0,-1 1 0,1 0 0,-1 0 0,-2 1 0,1 0 0,-1 0 0,0 0 0,-1 1 0,0 2 0,-1 3 0,4-10 0,-1 3 0,-1 1 0,0 2 0,0 1 0,-1-1 0,1 0 0,0-1 0,0-2 0,2-3 0,-2 2 0,1-2 0,1-2 0,0-1 0,-1 0 0,1 1 0,-1 1 0,0 1 0,0 1 0,-1 1 0,-1 2 0,1 0 0,-1 1 0,1-1 0,-1-1 0,2-1 0,0-2 0,-2 7 0,0-1 0,0-2 0,1 0 0,1-2 0,0-1 0,1-2 0,-1 5 0,0-3 0,2-1 0,-1 0 0,0 2 0,1-2 0,0 2 0,0 1 0,0-2 0,1-1 0,2-6 0,-5 17 0,2-6 0,2-3 0,4-6 0,2-1 0,0-3 0,-2 13 0,2-4 0,8-9 0,-1 1 0</inkml:trace>
  <inkml:trace contextRef="#ctx0" brushRef="#br0" timeOffset="1634">18852 4192 5734,'-50'-10'0,"15"4"0,11 11 0,32 16 0,25 24 0,1-12 0,5 2-830,-7-4 0,1 2 0,3 1 830,9 4 0,2 2 0,1 1-408,-11-4 0,1 1 1,-1 1-1,1 1 408,4 2 0,-1 1 0,1 0 0,-1 1 0,-1 3 0,0 1 0,-1 0 0,0 1 0,-1 0 0,0 0 0,-1 0 0,-1 1 0,-5-3 0,-1 1 0,-1 0 0,-2 0-218,-1-3 0,-1-1 1,-3 1-1,-5 3 218,-5 8 0,-6 3 0,-3 0 0,-4-4 0,-1 1 0,-4-4 0,-6 1-186,-3-5 1,-4 0-1,-4-1 1,-2-6 185,-8-4 0,-4-5 0,-2-3 0,-1-3 0,-2-2 0,-1-2 0,0-2 0,-1-3 0,-1-2 174,1-4 1,0-1-1,0-5-174,-6-4 0,0-4 0,3-4 0,-6-6 0,6-8 0,5-14 0,13-10 0,22-3 0,16-8-103,7 1 0,10-8 0,4-3 0,-1 4 103,-4 7 0,1 3 0,2-1 0,3-6 0,-6 12 0,2-2 0,2-4 0,1-1 0,0-1 0,1 0 0,-2 1 0,0 3-16,-1-3 0,1 1 0,-2 1 0,1 1 0,-1-1 0,0 0 1,0 0 15,-1 1 0,1-1 0,-1 1 0,1 0 0,-2-1 0,-1 2 0,-1-1 0,0-3 0,0-1 0,-1 0 0,-2 2 0,-4 1 0,-3 3 0,-1-20 0,-7 4 0,-3 1 0,-1 4 0,-3 0 0,-8 0 0,-10 9 0,-7 0 0,-4 1 0,0 6 0,-1 1 0,-1 5 0,-5 2 0,0 4 0,-5 0 0,-1 4 0,0 8 0,0 9 0,1 8 0,-4 7 0,-3 7 0,-3 8 0,-1 4 0,5 1 0,0 4 0,3 2 0,0 5 0,0 1 0,-3 5 0,3 1 0,5 1 0,3 6 0,7 1 0,1 1 0,1 3 0,1 2 0,2 0 0,2 1 0,-1 0 0,1 0 0</inkml:trace>
  <inkml:trace contextRef="#ctx0" brushRef="#br0" timeOffset="1983">24887 3252 5734,'35'-33'0,"-3"31"0,-31 54 0,-8-1 0,-10 12-1133,0-15 1,-5 7 0,-3 3 0,-2 1 0,1-3 1132,1-3 0,0-2 0,0 0 0,-1 2 0,-2 2-11,3-3 1,-1 1-1,0 2 1,-2 2-1,1 0 1,-1 2 0,1 0 10,3-7 0,0 3 0,-1 0 0,1 1 0,-1 0 0,1 0 0,0 0 0,1-2 0,1-1 0,-2 4 0,1-2 0,1-1 0,0 0 0,1 0 0,-1 2 0,0 2 0,1-5 0,0 3 0,0 1 0,-1 2 0,1-1 0,0 0 0,1-2 0,1-2 0,1-2 0,-2 6 0,1-4 0,2-2 0,0 0 0,0 1 0,0 3 0,1-1 0,0 2 0,1 1 0,-1 1 0,1-1 0,1-2 0,2-3 0,-2 5 0,3-3 0,0-2 0,0 1 0,1 2 0,-2 6 0,-1 4 0,1-1 0,2-3 0,3-6 0,5 0 0,3-6 0,0-1 0,4 17 0,0 0 0</inkml:trace>
  <inkml:trace contextRef="#ctx0" brushRef="#br0" timeOffset="2277">24904 4885 5734,'24'-37'0,"0"0"0,6 5 0,6 2 0,8 3 0,4 4-1121,5 2 0,2 5 1121,5 3 0,3 4 0,-10 6 0,3 3 0,-3 3 0,11 7 0,-1 7 0,-14 0 0,1 4 0,-6 6 0,2 16 0,-9 13 0,-16-7 0,-4 9 0,-2 4 0,-2-4-566,-4-8 0,-1-1 0,-2 1 0,-2 3 566,0 2 0,-1 2 0,-2 3 0,-1-1 0,-2 1 0,-3 1 0,-2 2 0,-2-1 0,-1-1 0,0-3 0,0 1 0,-1-4 0,0-1 0,-1 3 0,2-3 0,-2 3 0,0 0 0,1-3 0,-1-3-45,-1 5 0,-1-4 1,-1-1 44,-1-3 0,0-1 0,0-2 0,-1 19 0,-1-4 0,-2-6 0,0-4-98,7-10 0,0-2 98,-1-6 0,-3-3 0,-16 3 0,-9-8 0</inkml:trace>
  <inkml:trace contextRef="#ctx0" brushRef="#br0" timeOffset="2442">24904 6507 5734,'-10'-32'0,"0"-1"0,12-26 0,47 24-1133,-8 18 0,8 2 1133,-2 1 0,8 0 0,2 1 0,-3 0-667,8-1 1,-1 1 0,4-1 666,-15 4 0,5 0 0,0-1 0,-1 1 0,-4 1 0,13-2 0,-4 1 0,1 0-37,-7 0 1,1 0-1,-1 0 1,-3 1 0,-3 1-1,-2 0 1,0 0 0,8-4-1,-1 1 1,0-1 0</inkml:trace>
  <inkml:trace contextRef="#ctx0" brushRef="#br0" timeOffset="7365">13808 12750 5734,'-26'6'0,"2"3"0,8-8 0,14 4 0,11-5 0,24-5 0,24-1-311,-24-3 1,2-1 310,5 0 0,3-2 0,13-12 0,0-1 0,-14 7 0,-1 0 0,7-5 0,-1 1 0,-13 6 0,-4 2 0,7 2 0,2-2 0,-23 51 0,-6-1 0,-3 2 0,0 5-535,-2 16 1,-1 1 534,4-9 0,1 2 0,-1 2 0,0 6 0,0-5 0,1-4 0,0-2 0,3 11 0,0-3 0,-3-22 0,-1-4 0,1 29 0,6-14-4,-14-1 4,7-14 0,-16-2 0,-1-9 0</inkml:trace>
  <inkml:trace contextRef="#ctx0" brushRef="#br0" timeOffset="7584">13973 13990 5734,'-66'0'0,"22"-4"0,72-30 0,23 3-1084,0 9 1,11-3 0,-2 3 1083,1 1 0,-1 2 0,-7 2 0,3 0 0,-5 2 0,1 1 0,-5 1 0,-8 0 0,-3 1 0,29 1 237,-23 1 0,-9 10 0,-9 0 1</inkml:trace>
  <inkml:trace contextRef="#ctx0" brushRef="#br0" timeOffset="8271">18389 12709 5734,'-17'-31'0,"-7"4"0,-2 7 0,-36 18 0,14 23-370,15-2 0,2 5 370,4 9 0,6 5 0,5-1 0,5 5 0,2 3 0,3 5 0,4-1 0,8 6 0,5 0-260,-3-8 0,3 2 0,4-5 260,15-2 0,5-6 0,-3-3 0,4-5 0,7-7 0,4-5 0,-2-4 0,2-4-293,3-7 0,-1-6 293,-6-4 0,-2-4 0,-2-8 0,-4-4 0,-8-2 0,-5-4 0,-6-3 0,-6-4 0,-4-1 0,-4 0 0,-7-3 0,-7 1 0,-9 1 0,-6 2 0,-1 1 0,-4 2-381,-11 4 0,-4 4 381,-2 3 0,-2 3 0,1 5 0,-1 5 0,-2 2 0,0 3 0,6 5 0,2 2 0,3 3 0,1 3 48,7 1 1,2 4-1,-25 19 1,7 6 0</inkml:trace>
  <inkml:trace contextRef="#ctx0" brushRef="#br0" timeOffset="8852">17380 11778 5734,'-42'-2'0,"-6"23"0,29 4 0,3 7-1301,-8 16 0,0 6 1301,9-9 0,2 2 0,-1 2-469,-3 7 0,0 4 0,1 5 469,6-7 0,1 6 0,1 3 0,0-1 0,1-3-357,-1 2 1,1-3 0,1 0 0,1 4 356,2-12 0,0 3 0,1 1 0,1 1 0,1-1 0,2-1 0,2 10 0,3-1 0,1 0 0,1-1 0,1-4 0,3 3 0,2-4 0,0 0 0,3 2 0,-1-3 0,1 2 0,2 1 0,1-3 0,2-6-75,2-4 0,2-5 0,2-2 0,6-1 75,4-3 0,6 0 0,3-2 0,1-2 0,-2-3 0,2-2 0,0-4 0,1-2 0,4-2 0,2 0 0,3 0 0,3-3 0,-1-2 0,-1-5 0,3-6 0,-1-4 0,1-5 0,4-3 0,-14-1 0,4-3 0,1-2 0,1-1 0,1-1 0,-3-1 0,-2 1 0,8-3 0,-2-1 0,-1 0 0,0-2 0,3-2 0,-8 2 0,2 0 0,1-2 0,0-2 0,0 0 0,-1-2 0,-3-2 0,3-4 0,-1-2 0,-2-1 0,-1-3 0,-2-2 0,-1-3 0,-5-2 0,0-4 0,-3-2 0,0-2 0,-1 0 0,-1 1 0,-1 2 0,2 1 0,-1 1 0,0 1 0,-2 0 0,-3-2 0,-3-2 0,-2-6 0,-1-3 0,-3-2 0,-4 1 0,-4 3 0,-7 6 0,-7-12 0,-9 7 0,-3-1 0,-2-1 0,-3 1 0,-6-2 0,-5 3 0,-6-3 0,-2 1 0,0 4 0,6 11 0,-1 4 0,0 1 0,-3-2 0,-9-10 0,-3-1 0,-2 1 0,0 7 0,-5 4 0,-1 6 0,0 2 0,0-2 0,-1 3 0,-6 1 0,7 10 0,-6 1 0,-2 2 0,1 1 0,2 1 0,1 0 0,2 2 0,-1 0 0,-3 2 0,-2 0 0,-4 1 0,-1 1 0,-1 1 0,1 3 0,0 2 0,-1 1 0,1 3 0,1 0 0,1 1 0,-2 0 0,3 2 0,0 0 0,-3 0 0,2 0 0,-2 1 0,-2 0 0,3 1 0,3 1 0,2 3 0,4 0 0,0 2 0,1 0 0,-2 0 0,0 1 0,0 0 0,1 0 0,-1 3 0,0-1 0,0 0 0,1 1 0</inkml:trace>
  <inkml:trace contextRef="#ctx0" brushRef="#br0" timeOffset="9449">14403 11107 2923,'-57'25'0,"-1"-1"0,1 1 0,-2 3 0,1 1 0,0 4 0,12-3 0,0 2 0,1 3 0,0 1-731,-1 4 0,0 1 0,0 3 1,2 1 730,8-5 0,0 1 0,1 2 0,1 1 0,1 0 0,-2 4 0,2 0 0,0 2 0,0 2 0,1 4 0,5-3 0,-1 3 0,0 3 0,1 1 0,1 0 0,1 0 0,1-4 0,0 1 0,2-3 0,0-1 0,2 1 0,0 3 0,1 4 0,3-4 0,0 5 0,0 3 0,0 2 0,2 1 0,0-1 0,1-1 0,1-4 0,2-3 0,0 3 0,1-3 0,2-3 0,1 0 0,0 1 0,2 3 0,0 1 0,1 4 0,1 0 0,1 1 0,1-1 0,1-2 0,1-5 0,0 4 0,2-4 0,1-3 0,2 0 0,0 0 0,2-1 0,2-1 0,0 0 0,2-1 0,0-1 0,4 8 0,1-1 0,1-2 0,3 0 0,0-3 0,2 0 0,2-2 0,1-3 0,9 9 0,2-3 0,4-3 0,1-4 0,3-3 0,4-6 0,2-7 0,4-5 0,2-5 0,-12-7 0,1-4 0,3-2 0,5-5 0,1-4 0,5-5 0,3-3 0,1-2 0,-1-1 0,-3 0 0,2-2 0,-3 0 0,-1-2 0,2-1 0,3-3 0,-6 2 0,3 0 0,2-2 0,0-2 0,0-2 0,0-2 0,-2-3 0,-5-2 0,0-3 0,0-2 0,-1-2 0,-1-2 0,-1 1 0,-1 0 0,-2 1 0,4-4 0,-2 1 0,-2 0 0,-1-1 0,1-1 0,1-4 0,-9 8 0,2-2 0,1-1 0,0-1 0,-1-2 0,-1 1 0,-1 0 0,-3 0 0,-4 1 0,3-8 0,-3 1 0,-3-1 0,-2 1 0,-1-1 0,0-1 0,1-3 0,-1 0 0,-1 0 0,-1-2 0,-1 1 0,-3-2 0,-1 1 0,-2-1 0,-2-1 0,-1 0 0,-1-1 0,0 1 0,-1-1 0,-1 0 0,-1-1 0,-1 0 0,-1 1 0,-3-1 0,-1 1 0,-2 1 0,-2-1 0,-1 0 0,-1 1 0,0 0 0,-2 2 0,0 0 0,-1 1 0,-1 0 0,-2 0 0,-2 1 0,-3-7 0,-3-1 0,-2 2 0,-2 1 0,-1 1 0,-1 3 0,-1 1 0,-1 1 0,-2 1 0,-3 2 0,0 3 0,-3 1 0,-1 2 0,-1 0 0,-2 3 0,-7-8 0,-3 2 0,-1 3 0,-3 2 0,-2 3 0,-1 3 0,-3 2 0,-1 2 0,-2 2 0,-1 3 0,-2 2 0,0 3 0,-2 3 0,-1 4 0,-1 1 0,-1 3 0,10 3 0,0 2 0,-1 1 0,1 2 0,-1 0 0,0 3 0,0 1 0,1-1 0,-1 0 0,0 1 0</inkml:trace>
  <inkml:trace contextRef="#ctx0" brushRef="#br0" timeOffset="21186">20439 2022 5734,'-51'-33'0,"0"1"0,1-1 0,-1 5 0,-1 2 0,2 6 0,-12 2 0,-1 10-1887,17 9 0,-1 4 0,0 3 1887,3 2 0,-1 2 0,0 4 0,-6 7 0,-2 4 0,3 5-25,1 3 1,2 5 0,0 3 24,7-6 0,0 2 0,1 2 0,2 3 0,-2 5 0,1 3 0,1 2 0,2 2 0,5-8 0,2 2 0,-1 1 0,2 1 0,-1 1 0,0 2 0,-1 2 0,1 0 0,1 1 0,0 1 0,4-7 0,0 0 0,1 2 0,0-1 0,0 1 0,1 0 0,1 0 0,0 0 0,0 0 0,1 1 0,0 0 0,0 0 0,-1 3 0,0 0 0,0 0 0,1 1 0,1 0 0,1-1 0,1 2 0,1-1 0,1 0 0,0 1 0,1 0 0,0 0 0,1 0 0,0 0 0,1 1 0,0-1 0,1 1 0,0-1 0,1 1 0,0-1 0,0 1 0,1-1 0,1 0 0,1 0 0,1-2 0,1-1 0,1 0 0,1 0 0,0 0 0,0-1 0,0 10 0,1 0 0,1-1 0,0-1 0,3 0 0,1-2 0,1 0 0,2-1 0,1-1 0,1 0 0,1-4 0,0-2 0,2 0 0,3 1 0,4 1 0,4 3 0,5 1 0,3 2 0,1-1 0,1-3 0,0-4 0,-1-3 0,-1-4 0,2-1 0,3-2 0,7 1 0,-2-6 0,6 1 0,3 1 0,4-1 0,0-2 0,1-2 0,-1-4 0,-3-4 0,11 1 0,-2-6 0,0-4 0,2-3 0,4-1 0,-7-2 0,1 0 0,3-2 0,1-1 0,1-3 0,1-3 0,0-4 0,-8-4 0,1-2 0,1-4 0,1-1 0,0-2 0,-1-1 0,0-1 0,-2 0 0,-2 1 0,5-3 0,-2 1 0,-2-2 0,-1 0 0,1-2 0,1-1 0,2-1 0,-3-1 0,3-1 0,1-1 0,1-1 0,0-2 0,-1 0 0,-2-1 0,-2 0 0,-3-1 0,1-3 0,-3 0 0,-2-2 0,-1 0 0,-2-2 0,0 0 0,0-2 0,0-1 0,0-2 0,-1-1 0,-1-1 0,-1-1 0,0 0 0,-1-1 0,0-2 0,0 0 0,-1 0 0,0-2 0,-1 0 0,-2-1 0,0-1 0,-2-1 0,-1 0 0,-1-1 0,-1-1 0,-1-1 0,0 1 0,-1-2 0,0 1 0,-1-2 0,0 0 0,-1 0 0,-2-1 0,0-1 0,-2 1 0,-1-1 0,-2-1 0,0 0 0,-2-1 0,0 0 0,-2 0 0,0 0 0,-2 1 0,-1 0 0,0-1 0,-2 0 0,-1 1 0,-1-1 0,-1 1 0,-2 0 0,-1 1 0,0 0 0,-2 0 0,-2 0 0,0 0 0,-3 1 0,0-5 0,-3 0 0,0 0 0,-3 1 0,-2 1 0,-2 0 0,-1 4 0,-2 0 0,-2 0 0,-2 2 0,-2 0 0,-2 3 0,-5-8 0,-2 2 0,-3 2 0,-3 2 0,-2 2 0,-3 1 0,-3 3 0,-3 1 0,-1 2 0,-2 3 0,-2 2 0,-3 1 0,-1 3 0,-2 2 0,-1 2 0,8 7 0,-2 1 0,-1 3 0,-1 0 0,0 2 0,-2 1 0,-1 0 0,-1 1 0,0 2 0,-2 2 0,-2 0 0,-2 3 0,3 2 0,-3 2 0,-2 1 0,-2 1 0,0 2 0,1 0 0,2 0 0,3 1 0,-6 0 0,3 1 0,2 1 0,0 0 0,-2 2 0,-2 0 0,6 2 0,0 0 0,0 0 0,-1 1 0,1-1 0,0 0 0,-1 0 0,1 0 0</inkml:trace>
  <inkml:trace contextRef="#ctx0" brushRef="#br0" timeOffset="22024">26806 3882 5734,'-44'-34'0,"1"0"0,0 0 0,0 0 0,-3 1 0,1 3 0,-4 1 0,2 3 0,-4 0 0,-1 3 0,2 5-1887,-5 4 0,1 6 0,-1 3 1887,0 4 0,0 4 0,-2 4 0,-4 4 0,-2 5 0,-2 9-13,19-1 1,-2 6 0,-2 4 0,1 2 0,1 0 0,2-1 12,-2 3 0,3 1 0,0 0 0,0 2 0,-1 3 0,3-2 0,-1 3 0,-1 2 0,-1 1 0,2 1 0,2 0 0,3-1 0,0 1 0,4 0 0,1 0 0,1 1 0,0 2 0,-1 4 0,5-7 0,-1 1 0,-1 3 0,1 1 0,-1 1 0,1 2 0,1 0 0,1 2 0,1 1 0,4-4 0,1 1 0,0 3 0,2 0 0,-1 1 0,2 1 0,0 0 0,0-1 0,0 0 0,1-1 0,0-2 0,-2 5 0,-1-1 0,1-1 0,0 0 0,1-1 0,1 0 0,1 1 0,2 0 0,1 1 0,2 2 0,-1 3 0,2 0 0,1 1 0,1-1 0,3-2 0,2-2 0,3-4 0,3-5 0,6 7 0,4-5 0,3-5 0,3 0 0,2-1 0,2 1 0,2-1 0,3-1 0,1-2 0,4-1 0,3 0 0,2-2 0,4-1 0,1-2 0,1-2 0,2 0 0,2-2 0,1-2 0,5-1 0,4-3 0,-6-9 0,4-1 0,4-1 0,1-1 0,2-2 0,0-1 0,-2-1 0,-2-2 0,6 2 0,-1-3 0,-2-1 0,1-1 0,1-2 0,4-1 0,-5-1 0,2 0 0,2 0 0,2-2 0,0-2 0,-1-1 0,0-4 0,-2-3 0,-1-3 0,1-4 0,-1-3 0,-1-2 0,0-2 0,-2 0 0,-1 0 0,-2 0 0,7-3 0,-3 1 0,-2-2 0,-1-1 0,0-1 0,2-4 0,-9 4 0,2-1 0,1-3 0,-1 0 0,0-1 0,-3-1 0,-2-1 0,-5 0 0,10-11 0,-6-1 0,-3-1 0,-3-1 0,-1-3 0,-1 0 0,-1-1 0,-3-2 0,-2-4 0,-1-5 0,-9 9 0,0-5 0,-2-4 0,-1-1 0,-1-1 0,-1 0 0,-2 2 0,0 2 0,0-6 0,-1 2 0,-2 1 0,-2-1 0,0-1 0,-1-3 0,-1 5 0,-1-3 0,0-2 0,-1-1 0,-1 0 0,-2 2 0,-2 2 0,-2 3 0,-4 0 0,-1 3 0,-3 2 0,-2 1 0,-2-1 0,-3-3 0,-1 6 0,-2-3 0,-2 0 0,-2-1 0,-2 0 0,0 2 0,-1 2 0,1 2 0,-5-3 0,0 2 0,-1 2 0,-2 1 0,-1 0 0,-2-2 0,-1 1 0,-1-3 0,-1 0 0,-2 1 0,-2 2 0,-2 2 0,-2 5 0,-2 6 0,-3 3 0,-2 2 0,-1 2 0,-1 3 0,2 1 0,2 2 0,-6-2 0,3 2 0,0 4 0,-3 1 0,-4 2 0,1 3 0,-5 1 0,-3 2 0,-1 1 0,1 3 0,3 3 0,7 3 0,-8 5 0,7 6 0,1 2 0,-2 2 0,1 2 0,-1 1 0,1 0 0,-1-1 0,1 1 0</inkml:trace>
  <inkml:trace contextRef="#ctx0" brushRef="#br0" timeOffset="29757">5226 9577 5734,'-34'-47'0,"9"10"0,-7 17 0,21 24 0,-3 27 0,35 19 0,17 8-1398,-5-6 0,7 1 1398,-4-15 0,6 2 0,3 0 0,1-2-489,1-4 0,2-1 1,2-2-1,2-1 489,-4-4 0,1-1 0,2 0 0,3-1 0,4 2-123,-7-5 0,4 1 0,3 1 0,2-1 0,1 1 0,-1-1 0,-1-1 1,-3-1 122,-1 0 0,-2-2 0,-1 0 0,0 0 0,0-1 0,2 0 0,2 1 0,4 1 0,2 1 0,3-1 0,0 1 0,1-1 0,-2 0 0,-2-2 0,-3 0 0,1-1 0,-1 0 0,-3-2 0,0 0 0,-1-1 0,0 1 0,8 1 0,0 0 0,-1-1 0,0 0 0,-1 0 0,-4-1 0,-1 0 0,-1 0 0,0-1 0,-2-1 0,6 2 0,-1-1 0,-2-1 0,-1 0 0,7 4 0,-3-2 0,-2 0 0,-6-5 0,-3-1 0,-3-1 0,7 3 0,-5-3 0,-4-1 0,-7-5 0,-2-9 0,-20-7 886,-32-20-886,-16-16 0,9 17 0,-1-2 258,-4-6 0,-1-2 1,-3-6-1,0-2 0,0-1 1,0-1-1</inkml:trace>
  <inkml:trace contextRef="#ctx0" brushRef="#br0" timeOffset="30236">8384 9618 5734,'17'47'0,"14"9"0,-8-30 0,3 0-903,10 6 0,4-2 903,6 0 0,7-2 0,2-2 0,6 2 0,-3-3-505,-11-5 1,-2-1-1,3-1 505,-2 0 0,3-1 0,0 1 0,-2 0 0,7 5 0,-2 0 0,-3-1 167,7 0 1,-4 4-168,-11 6 0,-2 8 0,-9-2 0,-12-4 0,-8 3 0,-2 21 0,-11 3-448,-13-8 0,-8-2 448,-4 6 0,-3 1 0,8-17 0,-1 0 0,-4 5 0,0-1 0,-4 4 0,-1 2 0,0 0 0,3-2 0,-1 0 0,3-3 0,0 1 0,-1 1 0,1-2 0,-2 2 0,1 0 0,2-1 0,3-2 0,-2 9 0,5-3 0,6-5 324,7-5 0,6-4-324,4 1 0,6-5 1525,10-7-1525,6-55 0,-15-17 0,-4 5 0,-3-4-215,-4-1 0,-3-1 215,-2-9 0,-3-2-119,3 14 0,-2 0 0,0-2 119,-2-4 0,0 0 0,0-1 0,-3-2 0,0 0 0,1-1 0,2-2 0,0 1 0,-2 0 0,-2 3 0,-2 0 0,2 0 0,2 0 0,2 1 0,0 0 0,-3 5 0,0 2 0,1-1 0,4 0 0,1 0 0,-1 1 0,-6-14 0,-1 2 0,6 3 0,2 2-169,0 6 0,-1 3 169,1 7 0,2 2 0,4-23 0,-6 15 0,8 10 0,0 5 0,0 10 0,0 1 0</inkml:trace>
  <inkml:trace contextRef="#ctx0" brushRef="#br0" timeOffset="30770">9707 8719 5734,'24'4'0,"-6"21"0,21 28-627,-25-14 1,-1 9 626,2-3 0,2 9 0,1 5 0,0-1 0,-1-4-737,-2-5 1,-1-3 0,1 1 0,0 4 736,-1 0 0,0 4 0,1 4 0,0-1 0,0-2 0,0-6 0,1 2 0,0-4 0,0-2 0,0 0 0,4 16 0,-2-1 0,3 2-178,-2-7 0,2 3 0,0-2 0,-1-3 178,1 0 0,0-4 0,-1 1 0,2 9 0,1 0 0,-3-7 0,-2-12 0,-3-4 0,1 19 0,-16-39 0,-16-28 0,-11-35 0,-2-15 0,6 8 0,-1-4-275,-1-1 0,-3-4 1,2 0 274,3 7 0,1 0 0,1 0 0,-2-1 0,0 1 0,1-2 0,-1-1 0,1-1 0,0 2 0,0 3 0,0 0 0,2 1 0,4 2 0,3 1 0,-2 1 0,-2 3 0,0 1 0,3 1 0,3-14 0,4 2 0,1 9 0,5 1 0,5 6 0,8 4 0,16 3 0,7 8 0,-5 10 0,4 7 82,8 8 0,6 6 0,-4 4-82,-1 8 0,-1 4 0,12 7 0,-6 8 918,-22 8 1,-9 4-919,-6-11 0,-6 0 0,-6 12 0,-7 0 0,-7-16 0,-3-2 0,-1 0 0,-4-2 0,-16 5 0,-1-3 0,11-8 0,1-3 987,-8-1 1,0-6-988,-4-9 0,21-16 0,5-9 0,28-11 0,5-6 0</inkml:trace>
  <inkml:trace contextRef="#ctx0" brushRef="#br0" timeOffset="31110">10468 9319 5734,'38'34'0,"1"1"0,-5-3 0,-4 1 0,3 23-864,-2 2 864,-21-25 0,-1 0 0,15 26 0,-8 2 0,-7-19 279,-1 3-279,-16-45 143,-1-5-143,-7-41 0,-1-10 0,8-2-156,4 24 0,3 1 156,9-29 0,2 9 0,8 7 0,-1 15 0,8 15 427,-6 7-427,14 18 0,-14 7 0,13 11 0,-12 13 0,5 2 0,-8-4 0,1-8 327,-1-20-327,1-14 0,-1-12 0,8-15 0,2-15 0,7-7 0,-17 22 0,1 0 0</inkml:trace>
  <inkml:trace contextRef="#ctx0" brushRef="#br0" timeOffset="31315">11146 9267 5734,'9'-41'0,"-2"4"0,-7 10 0,0 22 0,-7 16 0,5 16 0,-5 8 0,7-3 0,7 4 0,2-10 0,22 4 0,-3-17 0,12 1 0,-14-19 0,-2-5 0,-15-6 0,-2-19 0,-14 11 0,-17-29 0,4 28 0,-19-19 0,21 18 0,-6-5 0,8 0 0</inkml:trace>
  <inkml:trace contextRef="#ctx0" brushRef="#br0" timeOffset="31713">11245 8347 5734,'16'-26'0,"1"14"0,7 18 0,1 30 0,-8-7 0,0 4-2072,-1 5 0,1 3 2072,0 7 0,-1 1 0,-3 1 0,-1-1 0,4 1 0,0-1 0,-7 0 0,0 0 0,3-5 0,0 0 427,-7-4 1,-1-2-428,0-4 0,-1-1 0,-3 14 707,0-12-707,0-14 0,0-20 0,0-17 0,8-21 0,1-19 0,15 2 2006,2-7-2006,7 14 0,0 15 0,-3 17 0,2 6 0,9 17 0,-8 7 0,-4 6 0,-11 24 0,-8-12 0,-5 0 0,-12 19 0,-10-1 0,-16 1 0,-9-5 0,4-16 0,-3-2 0,13-8 0,-1-2 0,-11 3 0,1-4 0,-3-3 307,1-38-307,23-7 0,11-35 0,16 2 0,-1 26 0,0 1 0</inkml:trace>
  <inkml:trace contextRef="#ctx0" brushRef="#br0" timeOffset="32072">11757 8047 5734,'10'-38'0,"4"13"0,3 62 0,1 20 0,-5-9 0,0 9 0,0-3-894,1 7 1,-1 0 893,0-8 0,0 2 0,2-4 0,5 3 0,0-4 0,-3-5 0,1-2 0,5-3 0,2-3 0,-5-9 0,2-3 0,28 15 61,-15-33 1,1-7-62,20-7 0,-20-10 0,-1-6 0,-8 0 0,-4-2-229,-1-9 0,-2-4 229,-2 0 0,-3-2 0,-1-3 0,-4-2 0,-4-2 0,-3 1 0,3 2 0,-4-1 0,-11-4 0,-4 2 0,-8-11 0,-26 19 0,12 56 0,12 16 0,5 8 0,8-7 0,2 2-182,-2 14 0,5 0 182,8-15 0,1-2 0,6 29 132,7-28 0,4-3-132,23 19 0,8-14 0,-4-22 0,-15-19 0</inkml:trace>
  <inkml:trace contextRef="#ctx0" brushRef="#br0" timeOffset="32580">12667 8120 5734,'7'-6'0,"2"1"0,15 38 0,2-2 0,-13-1 0,0 5 0,11 19 0,-2 0 0,-8 7 0,6-6 0,-3-6 0,-15-25 0,5-4 0,1-30 0,1-40 0,0-6-1254,-2 16 1,1-2 1253,0 6 0,0 0 0,1 0 0,1 0 281,2 4 0,0 1-281,-4-6 0,0 4 0,9-3 0,-1 21 0,-7 38 0,-1 24 0,-8 9 0,0 2 0,-8-1 0,7-10 1945,-7-7-1945,8-18 0,0-11 0,0-36 0,8-14 0,-5 7 0,3-2 0,4 0 0,4 0 0,8-14 0,3 1-217,-2 14 1,0 1 216,5-4 0,1 4 0,12 6 0,-8 25 0,7 8 0,-18 17 0,-2 5 0,23 9 0,-18 11 0,-3 3 0,6-2-548,-15-12 1,-2-2 547,4-1 384,-6-4-384,7-4 0,1-2 0,-1-4 0</inkml:trace>
  <inkml:trace contextRef="#ctx0" brushRef="#br0" timeOffset="32811">14536 8264 5734,'-26'39'0,"0"-1"0,-4-3 0,-4 0 0,-6 4 0,-6 4 0,-6 1-944,11-14 1,-5 2-1,-2 1 1,-2 0 0,0 0-1,2-1 944,-3 2 0,3-1 0,-1 0 0,-3 1 0,-7 4-7,15-11 0,-4 2 1,-3 2-1,-3 0 0,-1 2 1,-1-1-1,-1 1 0,2-1 1,0-1-1,3-1 1,2-2 6,-10 7 0,3-4 0,2 0 0,1-1 0,-2 1 0,-4 1 0,-4 2 0,16-8 0,-3 1 0,-3 1 0,-2 1 0,-1 1 0,-2 0 0,0 0 0,0 1 0,0-1 0,1 0 0,1-1 0,2-1 0,2-1 0,3-1 0,-14 7 0,4-2 0,3-2 0,1-1 0,0 1 0,-1 0 0,-3 2 0,-4 1 0,13-6 0,-3 1 0,-2 2 0,-2 0 0,-1 1 0,-1 0 0,0 0 0,-1 1 0,2-1 0,0 0 0,3-1 0,1-1 0,3-1 0,3-2 0,-8 6 0,3-2 0,4-2 0,1 0 0,1 0 0,-1 0 0,-1 1 0,-2 0 0,-4 2 0,-1 0 0,-3 1 0,0 1 0,0-1 0,1 0 0,2 0 0,3-2 0,4-1 0,-12 9 0,4-3 0,3-1 0,2 0 0,-2 0 0,1-1 0,0 0 0,0 0 0,0 0 0,0 0 0</inkml:trace>
  <inkml:trace contextRef="#ctx0" brushRef="#br1" timeOffset="962569">2299 2570 5734,'-24'-21'0,"5"10"0,-5 38 0,23 33 0,0-4 0,3 6-500,4-15 0,2 2 0,2 6 500,0-5 0,1 6 0,0 3 0,1-1 0,-1-4-552,1 3 1,0-3-1,-1 0 1,2 3 551,1 1 0,1 4 0,0 0 0,0-1 0,-2-5 0,2 10 0,-2-5 0,1-1 0,0-4 0,0 0 0,-1-3-209,-4-6 0,-1-2 0,0-2 209,4 10 0,0-3-23,-3-10 1,-1-3 22,1 5 739,-16-27-739,-12-49 0,3-2 0,-1-6 221,3-2 1,0-5 0,2-2-222,-1-10 0,2-4 0,0-2-387,0 10 1,1-3 0,-1-1-1,2 0 387,2-1 0,0-1 0,1-1 0,1-2 0,-1 4 0,1-3 0,0-1 0,1 1 0,0 5 0,1 4 0,0 4 0,1 0 0,1 0 0,-1-6 0,1-2 0,1 4 0,3 9 22,2 5 0,6 11-22,15 10 0,22 63 0,-22 1 0,-1 8-381,-3-7 0,0 3 0,0 2 381,3 6 0,0 3 0,-1 0 0,-2 1 0,0 1 0,2-1 0,2 2 0,2-1 0,-2-1 0,-5-6 0,-2-1 0,2-1 164,5 5 1,3-1 0,-5-4-165,-4 0 0,-1-5 0,4 1 0,0-16 2072,-7-36-2072,-5-45 0,-5-20 0,-1 7 0,-1-4-355,-1 17 0,1-5 1,0 0-1,0 3 355,-1-6 0,0 3 0,0 1 0,0 4 0,-1 1 0,2 2 485,3-14 1,1 4-486,-4 15 0,1 6 959,11-6-959,8 42 0,2 33 0,-9 0 0,-1 5-348,1 3 0,-1 3 348,4 9 0,1 2 353,3-1 1,1 1-354,0 0 0,2-1 0,7-3 0,3-3 0,-7-7 0,1-4 0,5-9 0,1-5 0,-4-5 0,1-1 0</inkml:trace>
  <inkml:trace contextRef="#ctx0" brushRef="#br1" timeOffset="962907">3952 2962 5734,'-38'-9'0,"1"26"0,14 16 0,1 12 0,3 0-1304,-2 12 0,5 3 1304,3-5 0,2 2 0,4-2 0,4 8 0,6-3 0,3-7 0,4-2 131,5-5 0,3-3-131,0-7 0,6-10 0,26-27 0,2-18 0,-24 0 0,-1-7 0,3-6 0,1-8 0,-8-5 0,-10-13 0,-10-6 0,-2 3 0,0 14 0,-1 3 0,-1-2-123,-1-14 0,0-2 1,-3 6 122,-6 6 0,-2 7 0,-13-16 0,0 94 0,10 19 0,15-13 0,4 7 0,2-2 165,2 10 1,4-1-166,8 0 0,3-1 0,-3-3 0,4 0-119,12 2 0,2-4 119,-14-18 0,1-3 181,8 2 1,-1-13 0,2-41 0,0-15 0</inkml:trace>
  <inkml:trace contextRef="#ctx0" brushRef="#br1" timeOffset="963097">4432 2022 5734,'-5'-55'0,"1"0"0,-1 9 0,2 3 0,3-13 0,0 49 0,0 39 0,3 6 0,2 7-988,2 12 1,2 5 987,1-13 0,1 2 0,1 0-388,1 2 1,2 1 0,-1 1 387,3 1 0,-1 1 0,1 0 0,0-2 0,-1 0 0,1 0 0,-1-2 0,1-1 0,-1-1 0,1-2 0,0 0 0,-1-2 0,5 16 0,0-2 0,0-8 0,-1-3 0,-7-7 0,-1-3 0,0-4 0,0-1 0</inkml:trace>
  <inkml:trace contextRef="#ctx0" brushRef="#br1" timeOffset="963253">4333 2714 5734,'-35'-41'0,"-4"9"0,35-3 0,43 9 0,18 0-151,-10 10 1,3 2 0,-8 3 0,-1 0 0,0-2 0,1 1-1</inkml:trace>
  <inkml:trace contextRef="#ctx0" brushRef="#br1" timeOffset="963608">4796 2074 5734,'-10'-27'0,"10"57"0,13 17 0,6 9 0,-7-12 0,0 1 0,0 2-1887,4 11 0,1 3 0,0-3 1887,-3-10 0,-1-2 0,0-1 0,4 18 0,-1-1 366,1-4 1,0-2-367,-4-11 0,-1-2 473,0-5 1,0-5-474,5-4 0,-1-44 0,1-45 0,-5 11 0,0-5 1050,-4-1 0,2 0-1050,6-3 0,-1 2 0,-5 6 0,-1 1 259,2 6 0,2 4-259,10-19 0,-4 27 0,19 31 0,-10 27 0,-1-6 0,1 5-256,-6 4 0,0 2 256,10 1 0,0 1 0,-2 2 0,-1 1 0,4-1 0,0 0 0,1-2 0,-1 0 0,-4-1 0,0 0 0,1-4 0,-3 0 0,-5-1 0,-1 0 0,19 24 0,-7-1 0</inkml:trace>
  <inkml:trace contextRef="#ctx0" brushRef="#br1" timeOffset="964003">1455 6115 350,'-54'25'0,"0"0"0,0 0 0,-1 0 0,6-3 0,0 1 0,1-1 0,3-2 0,-3 1 0,3-2 0,4-2 0,-1 4 0,18-11 1050,41-28-1050,14-3 0,18-8 0,11-4 0,2-2 0,-4 2-234,-10 6 1,-2-1 0,2 0-1,0-1 1,4-1 0,2-1 233,-2 2 0,3-1 0,2-2 0,2 0 0,2-1 0,0 0 0,0 1 0,0 0 0,-2 1 0,-2 2 0,-1 0 0,1 1 0,0 0 0,-1 0 0,1 0 0,1 1 0,0-1 0,0 0 0,-1 1 0,0 0 0,0 0 0,0 0 0,1 0 0,1 0 0,0 0 0,-1 0 0,2 1 0,-1-1 0,-3 2 0,0 0 0,1 1 0,0-1 0,0 0 0,1 1 0,-1-1 0,1 1 0,-1 0 0,1-1 0,-1 1 0,1 0 0,0 0 0,0-1 0,0 1 0,0 0 0,1 0 0,-1 0 0,0 0 0,0 0 0,1 1 0,-1-1 0,0 0 0,0 1 0,0-1 0,0 0 0,0 1 0,0-1 0,0 1 0,0 0 0,0 0 0,0 0 0,-1 0 0,5-2 0,0 1 0,0 0 0,-1 0 0,1 0 0,-1 0 0,0 0 0,0 1 0,-1-1 0,0 1 0,3-2 0,-1 1 0,-1 0 0,0 0 0,-1 0 0,2 0 0,-1 0 0,2 0 0,1-1 0,-5 2 0,1-1 0,2 0 0,0-1 0,1 1 0,0-1 0,-1 1 0,0 0 0,-3 1 0,-1 0 0,-3 2 0,10-4 0,-3 1 0,-2 1 0,-2 1 0,1 0 0,1-1 0,2-1 0,-3 2 0,2-2 0,3 0 0,1 0 0,-1-1 0,-2 2 0,-3 0 0,-5 2 0,-5 3 0,8-4 0,-8 2 0,-3 2 0,2 0 0,3-2 0,2 0 0,-4 2 0,-7 2 0,-7 2 0,-4 2 0,24-8 675,-35 19-675,-5 7 0,-32 19 0,-16 7 0,-9 14 0,17-20 0,0 0 0,1 2 0,-1 1 0</inkml:trace>
  <inkml:trace contextRef="#ctx0" brushRef="#br1" timeOffset="964960">4283 7159 5734,'-2'18'0,"4"23"0,11 1 0,7 9 0,0-1-1143,-4-8 0,-1 0 0,2 3 1143,2 3 0,1 4 0,1 0 0,0-4 0,1 3 0,0-3 0,0-1 0,2 2 0,1-1 0,-1 0 0,-1-3 0,0 0 0,-1-1 0,12 15 0,-1-3 0,-4-6 0,-1-2 313,-7-8 0,0-3-313,12 15 619,-17-16-619,-8-26 0,-23-20 0,-3-12 0</inkml:trace>
  <inkml:trace contextRef="#ctx0" brushRef="#br1" timeOffset="965161">4366 7675 5734,'-13'-47'0,"0"0"0,3 3 0,3 1 0,8 6 0,6 2-2670,26-23 2670,-6 37 0,5 5 0,4 7 0,3 8 401,-1 7 0,-1 9-401,7 24 0,-7 10 0,-12-7 0,-4 3-154,-5-3 1,-2 4 0,-5-3 153,-10 10 0,-6-2 0,0-1 0,-4-2 0,-5-2 0,-1-3 0,1-6 0,-1-2-15,0-3 0,1-3 15,-10 9 0,-5-13 0,5-16 0</inkml:trace>
  <inkml:trace contextRef="#ctx0" brushRef="#br1" timeOffset="965771">4911 7644 5734,'24'51'0,"-5"11"0,-4-26 0,1 1-480,-7 2 1,0 0 479,7 0 0,-1-1 0,4 26 0,5-8 0,-15-19 309,6-12-309,-14-19 0,7-58 0,-4 19 0,-1-3-442,-2-21 1,0-4 441,6 2 0,1-1 0,-3 10 0,0-2 0,1 3 0,3-2 0,1 2 0,0-9 0,3 9 0,11 23 0,-5 21 439,12 30-439,-5 22 0,-13-14 0,-1 2 0,0 3 0,0 2 0,4 9 0,0-1 0,-6-13 0,0-2 0,1 1 0,2-4 0,9-9 0,-11-21 1094,20-21-1094,-5-25 0,-10 13 0,1-2 0,3-3 0,0-3 0,5-17 0,0 1-236,-6 18 1,-2 2 235,0-7 0,-2 4 0,-1 9 0,-12 21 0,6 25 0,-8 17 0,7 15 0,-5 5 0,13-5 0,-6-1 471,15-14-471,1-7 0,1-14 0,5-16 0,-5-11 0,0-38 0,-10 2 0,-13 17 0,-6-1 0,-13-11 0,-10 2 0,-7 18 0,0 2 0,0 14 0,-8 7 0,14 8 0,-12 7 0,21 14 0,1-7 0,17 6 0,9-13 0</inkml:trace>
  <inkml:trace contextRef="#ctx0" brushRef="#br1" timeOffset="966400">5986 7159 5734,'0'-17'0,"8"21"0,1 9 0,15 22 0,-6 6 0,13 2 0,-12 3 0,12-5 0,-20-9 0,11-2 0,-20-14 0,12-5 0,-12-11 0,13-15 0,16-30 0,-9 8 0,1 9 0,0 2 0,-4 4 0,4 8 0,-6 23 0,0 17 0,-8 26 0,-2 11-244,-6-27 1,-2 0 243,1 1 0,0-1 0,0 27 0,0-7 0,0-19 0,0-21 0,0-26 0,7-27 0,5-8 0,0-4 0,-2 9 0,1-2 0,5-5 0,4-4 0,-3 7 0,5-14 0,24 11 0,-28 66 487,6 27-487,-7 14 0,-1-18 0,1 6 0,-1-32 0,1-6 0,14-33 0,-11-11 0,-4 2 0,-1-3-112,-2 4 0,-2-1 112,8-30 0,5 10 0,-8 11 0,8 15 0,2 6 0,7 14 0,0 11 0,-7 2 0,5 12 0,-13-2 224,6-1-224,-7-1 0,-8-1 0,5-2 0,-12 3 0,6-5 0,-8 1 0</inkml:trace>
  <inkml:trace contextRef="#ctx0" brushRef="#br1" timeOffset="967397">7508 6590 5734,'-24'-35'0,"-2"-2"0,-7-5-685,-8 1 685,17 18 0,-1 0 0,-3-1 0,-3 1-433,-8-3 1,-3 0 432,1 0 0,-2 1-1305,-13-4 0,-2 1 1305,17 10 0,0 1 0,-2 0 0,-6-3 0,-2 1 0,-5 1-315,4 5 0,-5 1 0,-2 1 0,-1 0 1,3 2 314,-5 0 0,1 1 0,0 1 0,-3 1 0,9 2 0,-2-1 0,-2 1 0,-1 1 0,2 1 0,1 2 0,-2 2 0,2 2 0,0 2 0,1 0 0,-1 1 0,-1 0 0,2 1 0,-1 1 0,-2 1 0,-3 3 0,8-1 0,-2 3 0,-3 0 0,-1 2 0,0 0 0,0 0 0,3 1 0,1-1 0,-5 2 0,3 0 0,2 0 0,-1 1 0,-1 1 0,-3 1 0,6-1 0,-3 0 0,-2 1 0,0 1 0,0 0 0,1 1 0,3 0 0,3 0 0,-1 3 0,2 0 0,3 1 0,1 0 0,0 1 0,0 0 0,0 1 0,0 0 0,1 1 0,0 0 0,1 1 0,1 2 0,0 0 0,2 2 0,-1 1 0,2 0 0,1 1 0,0 1 0,2 1 0,0 0 0,1 1 0,1 1 0,1 1 0,1-1 0,-6 10 0,2 0 0,0 1 0,2 1 0,2 1 0,2 0 0,1 1 0,2 1 0,2 0 0,2 1 0,2-2 0,2 0 0,1 1 0,3 2 0,4 3 0,5-7 0,1 2 0,3 3 0,2 1 0,2 0 0,2 0 0,4-2 0,2 1 0,4 0 0,3 0 0,2 0 0,1 0 0,2-1 0,0-1 0,0 0 0,0 1 0,2-1 0,1-1 0,2 0 0,3-3 0,2-2 0,3-2 0,3-1 0,3-2 0,1-1 0,2-3 0,0-3 0,2-4 0,11 4 0,2-7 0,2-3 0,2-3 0,0-2 0,-7-3 0,1-3 0,1-1 0,1-1 0,1-2 0,1-1 0,4-1 0,2-1 0,0-2 0,2-1 0,-1-2 0,1-2 0,-7-1 0,-1-2 0,1-1 0,0-1 0,1-2 0,0 0 0,1-1 0,3-1 0,1-2 0,1 0 0,0-2 0,1 0 0,-1-2 0,1 0 0,-7 1 0,0-1 0,0-1 0,0 0 0,0-2 0,1 1 0,-1-2 0,0 0 0,2-1 0,-1-1 0,0-1 0,1 0 0,-1-1 0,0 0 0,1-1 0,-1 0 0,1 0 0,0-1 0,0 1 0,1-2 0,-1 0 0,-1 0 0,1-1 0,-2-1 0,-2 0 0,-1 0 0,0 0 0,-1 0 0,1-2 0,-1-1 0,2-2 0,1-2 0,-9 3 0,2-2 0,1-2 0,1-1 0,0-1 0,-1 0 0,0-1 0,0 0 0,-2 1 0,-2 0 0,-2 0 0,6-3 0,-3 0 0,-1 1 0,-2 0 0,0-1 0,-1-1 0,1-1 0,0-3 0,0 0 0,2-2 0,0-2 0,0-1 0,-1-1 0,-1 1 0,-3-1 0,-3 2 0,-3 0 0,1-6 0,-4 1 0,-3 1 0,-3-1 0,-2 1 0,-2-2 0,1-5 0,-4-1 0,-2-1 0,-2 1 0,-3-1 0,-1 3 0,-2 1 0,-2-1 0,-5-1 0,-6-1 0,-6 0 0,-5-2 0,-5-1 0,-3 1 0,-1 2 0,-1 3 0,0 1 0,-2 3 0,-1 2 0,-3 0 0,-3 0 0,-4-1 0,-3-1 0,-2 0 0,-3 2 0,0 3 0,-1 4 0,0 5 0,-2 5 0,0 2 0,-2 2 0,-1 1 0,-4 0 0,-2 2 0,-2 1 0,0 2 0,0 1 0,-2 3 0,0 0 0,-1 3 0,-1 1 0,0 1 0,-4 1 0,-1 2 0,0 1 0,-1 1 0,0 2 0,1 1 0,-1 2 0,1 1 0,-1 2 0,1 0 0,1 1 0,0 2 0,0 0 0,0 1 0,1 1 0,2 1 0,1 0 0,-1 2 0,2 0 0,0 0 0,6 1 0,0 0 0,0 0 0,2 1 0,0 1 0,-9 4 0,0 0 0,2 1 0,1 1 0,6-3 0,2 0 0,1 1 0,2 1 0,-6 4 0,3 2 0,2-1 0,5-2 0,1 0 0,6 2 0,-2 9 0,8 5 0,9 11 0,9 1 0,10-10 0,6-1 259,5 11 1,7-2-1,6-16 1,4-2-1,0 0 1,-1 0-1</inkml:trace>
  <inkml:trace contextRef="#ctx0" brushRef="#br1" timeOffset="969313">7127 6497 5734,'37'-22'0,"0"-1"0,7-2 0,2-3 0,-9 2 0,1-4 0,2 0-869,7 0 0,2 0 0,4-5 869,-4 1 0,4-4 0,2-3 0,0 1 0,-4 1-678,2 0 1,-3 1-1,0 0 1,3-3 677,-9 6 0,2-2 0,2-2 0,-2 0 0,-1 1 0,-4 1 0,4-5 0,-4 1 0,-2-1 0,1-4-84,0-4 1,0-3-1,0-3 1,-2 0 0,-3 3 83,-2 2 0,-2 2 0,-3-1 0,2-3 0,-2 1 0,1-4 0,-1-1 0,-2 1 0,-5 4 0,-2-11 0,-7 4 0,-1-1 0,0 0 0,-3 0 0,-3 0 0,-5 4 0,-2 1 0,-3 0 0,-1-1 0,-2 1 0,-4 1 0,-6 4 0,-4 2 0,-2 0 0,-2-1 0,-2 1 0,-3 2 0,-3 3 0,-4 2 0,-6 0 0,-4 0 0,-7 0 0,-1 0 0,2 4 0,-2 0 0,1 3 0,-3 1 0,13 7 0,-4 0 0,-1 0 0,1 2 0,3 3 0,-9-3 0,4 4 0,-1 2 0,2 1 0,0 2 0,1 0 17,-13-7 1,-1 3-18,15 9 0,-1 2 0,3 0 0,3-3 0,2 1 0,-8 2 0,4 1 1492,5 2-1492,14 0 1407,2 5-1407,7 0 2166,16 0-2166,-5-4 0,6 12 0,-9-2 0</inkml:trace>
  <inkml:trace contextRef="#ctx0" brushRef="#br1" timeOffset="970626">7425 2373 5734,'-15'36'0,"-3"10"0,-1-16 0,-3 2-896,-5 4 1,-3 1 895,-3 9 0,-2 0 0,-4 0 0,-4 2 0,2-2 0,-4 3 0,4-4-497,-2 6 0,0-3 497,4-8 0,-2 1 0,3-3 0,0 1 0,3-3 249,7-10 0,2-1-249,-14 24 0,32-24 0,25-4 0,16-5 0,11-1 0,6-1 0,-9-7 0,2 0-64,1 3 1,3 2-1,-2-1 64,10 0 0,-1 0 0,-1 6 0,2 1 0,-8-4 0,3 0 0,-4 0 0,2 2 0,-2 1 0,15 3 0,-4-1 0,-6-2 0,-3-2 1184,-22-10-1184,-2-5 132,-15-23-132,-9-10 0,-7 0 0,-3-6-547,-2-9 0,-2-7 0,0 1 547,2 6 0,0 1 0,-1-3 0,0 2 0,-2-4 0,1 0 0,1 2 0,1-1 0,1 1 0,-1 2 0,-1 2 0,-1 1 0,1 2 150,-5-14 0,2 3-150,3 5 0,1 2-73,0 12 0,0 2 73,-5-23 0,1 19 0,7 12 1675,-6 24-1675,6 17 0,-8 25 0,1 12 0</inkml:trace>
  <inkml:trace contextRef="#ctx0" brushRef="#br1" timeOffset="976038">6185 1360 5734,'-37'-41'0,"0"0"0,-6-1 0,-4 1 0,12 14 0,-1 1 0,-1 1-994,-4-2 1,0 1 0,-2 2 993,-5 2 0,-1 1 0,-1 1-444,-4-3 1,-1 0 0,-2 3 443,-3 4 0,-2 2 0,-7 1 0,19 4 0,-5-1 0,-2 1 0,-1 0 0,1 2 0,2 1 0,-1 3 0,2 1 0,1 2 0,-2 0 0,-3 1-231,-4-1 0,-3 0 1,-2 1-1,-1 1 1,2 2-1,3 1 231,-1 4 0,3 2 0,0 2 0,1 1 0,-1 1-7,6 0 0,1 0 1,-1 1-1,-1 1 0,1 0 1,-1 1 6,-2 1 0,-1 1 0,0 1 0,-1 0 0,1 1 0,0 0 0,-1 2 0,2-1 0,-1 1 0,0 2 0,-4 2 0,-4 2 0,17-6 0,-3 1 0,-3 2 0,-2 1 0,-1 1 0,-1 1 0,0 0 0,1 0 0,1 0 0,1-1 0,3-1 0,4-1 0,-6 2 0,3-1 0,3 0 0,2-1 0,-1 0 0,0 1 0,-2 1 0,-3 2 0,2-1 0,-3 2 0,-3 1 0,-1 1 0,0 0 0,-1 1 0,2 0 0,2 0 0,2-1 0,5-1 0,4-2 0,-13 13 0,7-3 0,5 0 0,0 3 0,-1 4 0,6-4 0,0 4 0,0 2 0,0 1 0,1 2 0,1 0 0,1 0 0,2 0 0,1 1 0,1 1 0,0 0 0,2 0 0,0 1 0,0 0 0,1-1 0,0 1 0,1 0 0,1 0 0,0 0 0,2 0 0,2-1 0,-1 4 0,1 1 0,2 0 0,1-1 0,3-3 0,2-2 0,0 5 0,4-4 0,2-1 0,2 1 0,2-2 0,2 0 0,1 0 0,2-1 0,0-1 0,1-1 0,2 0 0,2 0 0,5 15 0,4-1 0,2-1 0,2 0 0,3-1 0,3-1 0,0-2 0,3 0 0,3-1 0,2-2 0,3-1 0,3-1 0,3-1 0,2-1 0,2-2 0,2-2 0,2-1 0,3-2 0,-10-11 0,1-2 0,2 0 0,5-1 0,6-1 0,4 1 0,4-1 0,-1-2 0,-2-1 0,4-1 0,-3-1 0,1-2 0,3 0 0,-10-4 0,2 0 0,2-1 0,0 0 0,-1-2 0,-3-3 0,10 0 0,-3-3 0,0-3 0,1 0 0,1 0 0,1-2 0,0 0 0,0-2 0,-1-1 0,-1-2 0,0 0 0,1-2 0,2-1 0,1-2 0,0 0 0,0-2 0,-13 1 0,-1 0 0,1-2 0,0 0 0,0-1 0,3 0 0,0-2 0,0-1 0,0 0 0,1-1 0,4-2 0,0 0 0,0-2 0,0 0 0,0 0 0,1-1 0,0 0 0,-1-1 0,1 0 0,0-2 0,-9 3 0,-1 0 0,0-1 0,1-1 0,2-1 0,2-1 0,-4 1 0,3-2 0,2-1 0,0 0 0,1-1 0,-1 0 0,-1 1 0,-3 1 0,8-4 0,-3 2 0,-1 0 0,0 0 0,1-1 0,2-1 0,-7 2 0,2-1 0,2-1 0,0 0 0,0 0 0,-1 0 0,-2 1 0,-3 2 0,4-2 0,-3 1 0,-1 2 0,-1-1 0,-1 0 0,1 0 0,8-6 0,-1-1 0,0 0 0,0 0 0,-1 0 0,-1 0 0,-1 1 0,0-1 0,0 0 0,-2-1 0,-3 0 0,-1 0 0,-1-1 0,-1-1 0,-1-1 0,-1 1 0,-1-1 0,-1-1 0,-1 0 0,-2-3 0,5-10 0,-3-1 0,-1-3 0,-2 0 0,-9 9 0,0-1 0,-2-1 0,-1 0 0,-3-2 0,-1-1 0,-3-1 0,-2-1 0,-2-1 0,-1 0 0,-1-1 0,-3 0 0,-1-1 0,-2 0 0,-1 0 0,-2-1 0,-2 0 0,-1 0 0,-3 0 0,-1 0 0,-2 0 0,-2 0 0,-2 0 0,-2 0 0,-2 1 0,-3-1 0,-3 1 0,-1 0 0,-3 0 0,-2 2 0,-2-1 0,-1 2 0,-3 0 0,-3 1 0,-1 1 0,-5 0 0,-2 1 0,-2 1 0,-3 2 0,0 1 0,-4 1 0,-1 0 0,-3 3 0,0 1 0,-2 2 0,9 7 0,-2 1 0,0 2 0,-2 0 0,0 3 0,-1 0 0,-4 1 0,0 2 0,-1 1 0,-2 2 0,0 2 0,0 0 0,-2 3 0,0 1 0,-1 2 0,-1 1 0,1 2 0,-2 1 0,-1 1 0,-1 1 0,-1 2 0,0 1 0,0 2 0,1 1 0,8 1 0,-1 1 0,1 1 0,0 1 0,0 1 0,0 1 0,0 0 0,-7 2 0,0 1 0,0 2 0,0-1 0,0 2 0,1 0 0,1 1 0,0 1 0,0 0 0,0-1 0,0 1 0,-1 0 0</inkml:trace>
  <inkml:trace contextRef="#ctx0" brushRef="#br1" timeOffset="978051">8599 1391 5734,'0'51'0,"3"-19"0,1 3 0,0 7 0,1 4-1109,6 10 1,2 2 1108,0 2 0,0 0 0,3 5 0,1-1 0,3-4 0,1-1 0,-1 1 0,2-1 0,-2-9 0,2 0 335,2-2 0,0 0-335,0 1 0,2-2 0,2-8 0,2-5 0,3-3 0,0-6 0,19-11 0,-4-26 0</inkml:trace>
  <inkml:trace contextRef="#ctx0" brushRef="#br1" timeOffset="978381">8814 2218 5734,'53'-24'0,"-1"-1"0,1 1 0,-10 4 0,-1 1 0,2-1 0,14-8 0,1 0 0,0-1 0</inkml:trace>
  <inkml:trace contextRef="#ctx0" brushRef="#br1" timeOffset="978560">9045 2435 5734,'65'-9'0,"-29"2"0,3-2 0,9-5 0,3-3-1193,7-3 1,0-1 1192,1-2 0,0-1 0,-18 6 0,0-1 0,0-1 0,17-8 0,0-1 0</inkml:trace>
  <inkml:trace contextRef="#ctx0" brushRef="#br1" timeOffset="978889">8500 1453 5734,'-43'-20'0,"18"-5"0,25-11 0,25-7 0,5 13 0,5 0-381,4-2 1,6 0 380,-4 7 0,6-2 0,1 0 0,-2 2-592,4-1 1,-2 1 0,3 0 591,-1 0 0,4 0 0,0-1 0,-4 3 0,-4 3 0,-2 1 0,0 1 0,0 0 0,0 1 0,-2 0-235,6-2 0,-2 2 235,-1 1 0,-2 2 0,16-7 0,-2 5 431,-37 10-431,-14 17 0,-39 10 0,-10 10 0</inkml:trace>
  <inkml:trace contextRef="#ctx0" brushRef="#br1" timeOffset="980847">579 8078 5734,'40'6'0,"25"-10"0,-19-7 0,7-4-1704,-4-1 0,4-4 0,8-5 1704,-12 3 0,6-3 0,4-4 0,2-2 0,1-1 0,0 1 0,-2 2-89,-2 0 0,-2 1 0,1 1 0,0-1 0,1-1 0,2-1 1,4-2 88,-10 6 0,2-3 0,1 0 0,3-1 0,0 0 0,1-1 0,1 0 0,-1 0 0,0 0 0,0 1 0,-2 1 0,-2 2 0,-1 0 0,0 0 0,0 1 0,-1 0 0,1 0 0,0 0 0,1 0 0,-1 0 0,2-1 0,0 1 0,0-1 0,1 1 0,-1-1 0,2 1 0,-1-1 0,1 0 0,1 0 0,-1 0 0,1 1 0,1-1 0,-1 0 0,0 0 0,-1 2 0,-1-1 0,-1 1 0,1-1 0,0 1 0,0 0 0,1-1 0,1 1 0,0-1 0,2 0 0,1-1 0,2 0 0,1 0 0,-13 5 0,1 0 0,1 0 0,1-1 0,2 0 0,1 0 0,0-1 0,1 0 0,1 1 0,0-1 0,0 0 0,0 0 0,0 0 0,0 0 0,0 1 0,-1-1 0,-1 1 0,0 0 0,-1 1 0,-2 0 0,-1 0 0,8-2 0,-2 0 0,-1 0 0,-1 1 0,-1 0 0,0 1 0,-1-1 0,0 1 0,1 0 0,-1-1 0,1 1 0,0-1 0,1 1 0,1-1 0,2-1 0,0 1 0,-6 2 0,0 0 0,2-1 0,1 0 0,1 0 0,0 0 0,1 0 0,0-1 0,0 1 0,1-1 0,0 1 0,-1-1 0,0 1 0,-1 0 0,0 1 0,-1-1 0,-1 1 0,0 1 0,-3-1 0,0 2 0,-2-1 0,14-4 0,-2 1 0,-2 0 0,-1 0 0,-1 1 0,0 1 0,-2-1 0,0 1 0,0 0 0,-1 0 0,1 1 0,0-1 0,1 0 0,-2 0 0,0 1 0,0 0 0,0 0 0,0 0 0,0 0 0,-1 0 0,1 0 0,-1 1 0,0-1 0,-1 0 0,1 1 0,-1-1 0,7-2 0,-1 0 0,0 0 0,0 0 0,0 1 0,0-1 0,-1 0 0,0 1 0,-1-1 0,1 1 0,-1 1 0,2-2 0,0 1 0,0 0 0,0 0 0,-1 0 0,0 0 0,0 1 0,-1-1 0,0 1 0,0 0 0,3-2 0,-1 1 0,0-1 0,0 1 0,-1-1 0,0 1 0,0 1 0,-1-1 0,-1 1 0,3 0 0,-1 0 0,0 0 0,0 0 0,-2 1 0,1 0 0,-1 0 0,-1 0 0,4-1 0,0-1 0,-1 1 0,0 0 0,-1 1 0,-1-1 0,-1 1 0,4-1 0,-1-1 0,-1 1 0,-1 1 0,-1-1 0,0 2 0,4-2 0,-1 1 0,-1 0 0,-1 1 0,-1 0 0,5-3 0,-1 0 0,-2 1 0,-1 0 0,-7 3 0,-1 0 0,-1 0 0,-1 1 0,6-2 0,-1 1 0,-1 0 0,1-1 0,1 1 0,-5 1 0,0-1 0,-3 2 0,1 2 0,-4 1 0,-5-3 0,-14 9 0,-10-3 1948,-1 8-1948,-6-4 3196,-7 5-3196,-4 5 118,-36 14 0,1 4 0,8-5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9:16:49.069"/>
    </inkml:context>
    <inkml:brush xml:id="br0">
      <inkml:brushProperty name="width" value="0.09071" units="cm"/>
      <inkml:brushProperty name="height" value="0.09071" units="cm"/>
      <inkml:brushProperty name="color" value="#FFC000"/>
    </inkml:brush>
    <inkml:brush xml:id="br1">
      <inkml:brushProperty name="width" value="0.09071" units="cm"/>
      <inkml:brushProperty name="height" value="0.09071" units="cm"/>
      <inkml:brushProperty name="color" value="#FFFFFF"/>
    </inkml:brush>
  </inkml:definitions>
  <inkml:trace contextRef="#ctx0" brushRef="#br0">13461 2766 5734,'-26'-33'0,"2"-1"0,15 37 0,2 4 0,7 24 0,0 15 0,-4 5 0,0 6 0,3-9 0,0 2-1418,-3 1 1,-1 4 0,0-1 1417,0 12 0,0-1 0,3-16 0,-1 1 0,-1 0-101,0 1 0,-2 1 0,2 0 101,0 1 0,2 1 0,-2 0 0,-1 1 0,0 0 0,-1 0 0,0-2 0,0-1 0,1 4 0,2-1 0,2 4 0,-1 0 0,-1-3-375,-2 2 0,0-2 1,0 2 374,3-5 0,-1 2 0,1 1 0,0-1 0,0 1 0,0 0 0,0-2 0,-1-2 0,-2 2 0,0-3 0,0 2 0,4-4 0,1 3 0,1 0 0,-2-2 0,-4 7 0,-1-1 0,2-4 0,3 9 0,0-2 0,-1-14 0,-1 2 0,1-5 0,-2-2 0,0-3-27,2 25 27,-5-10 1123,6-9 0,2 1-1123,-1 12 693,0-17 1,0-3-694,0-6 2013,0-11-2013,0-3 60,0 10-60,0 0 0,0 5 0,0 5 0,0 0 0,0 1 0,0 3 0,0-3 0,0 4 0,-7 1 0,5-1 0,-5-4 0,7-2 0,0-4 0,0-4 0,0 3 0,0-13 0,22-11 0,-2-13 0,35-14 0,4-4-545,-20 14 1,4 0 544,12-4 0,4 0-570,-15 6 1,2 1 0,6-1 569,1 0 0,7-2 0,3 1 0,0 0 0,-3 0-617,4 1 1,-3 0-1,0 1 1,5-1 616,-9 1 0,3 1 0,2-1 0,1 1 0,0-1 0,0 1 0,2 0 0,1 0 0,0 0 0,1 0 0,-3 1 0,-1 1-95,-1 0 1,-2 1 0,-1 1 0,1 0 0,2-2 94,-1 1 0,1-1 0,2 0 0,0 0 0,-1 0 0,-2 1 0,5 0 0,0 1 0,-1 0 0,-2 0 0,-3 1 0,-3 0 0,-3 0 0,0 1 0,1-1 0,9 0 0,3-1 0,-2 1 0,-7 0 0,11-1 0,-6 1 0,-8 2 0,-4-1 0,-9-3 0,-1-1 0,5 2 0,-4 0 0,6-3 1366,5-3-1366,-43-1 0,-3-15 0,-7-12 0,0-24 191,0 21 0,0-3-191,0-9 0,0-5 0,0 11 0,0-2 0,0-1-89,0-7 1,0-1-1,0-2 89,0-5 0,0-2 0,0-1-371,-1 14 1,-2-2-1,1 1 1,1-1 370,0-1 0,1-1 0,0 0 0,-1 0 0,-2 0 0,-1 0 0,0-1 0,0-4 0,1 8 0,0-3 0,0-2 0,1-1 0,-1 2 0,1 3 0,-1-11 0,0 4 0,1 0 0,-2-3 0,1 2 0,-2-4 0,0 0 0,0 2 0,1 4 0,2 8 0,1 4 0,-1 1 0,-2-3 0,-2-9 0,-2-4 0,-1 2 0,1 3 0,1 0 0,1 3 0,-1-2 0,-1 8 0,0-3 0,0 1 0,1 5 0,-2-12 0,1 5 44,1 4 0,-2 1-44,-10-10 0,-1 3 0,6 20 0,-1 2 0,-8-10 0,-2 5 0,-23 3 0,-11 5 0,15 21 0,-9 4 0,1 1 213,7 0 0,1 2 0,-4 1-213,-4 1 0,-3 2 0,-1 1 0,2 0-19,-10 1 0,1 1 0,-1 1 19,12-1 0,0 1 0,-2 1 0,-3-1 0,5 0 0,-4-1 0,-1 0 0,-1 0 0,1 0 0,2 1-134,1-1 0,1 1 0,1-1 0,0 0 0,-3 0 134,0 0 0,-1 0 0,-2-1 0,0 0 0,2 1 0,3-1 0,-10 2 0,4 0 0,1 0 0,1 0 0,3-1 0,2 0 0,0 0 0,0 0 0,-15 1 0,1 0 0,1 1 0,6-1 0,1 0 0,2 0 0,5 0 0,1 0 0,2 0 0,-16 0 0,3 1 0,10-1 0,3 0 236,10 1 1,2-2-237,-13-3 0,8 8 2242,16 1-2242,8 2 2009,10 7-2009,14 2 0,-5 10 878,13 6-878,-6 9 0,7 5 0,8 11 0,-11-28 0,0 0 0</inkml:trace>
  <inkml:trace contextRef="#ctx0" brushRef="#br0" timeOffset="930">13692 6838 5734,'0'-16'0,"0"1"0,-7 9 0,5-3 0,-5 3 0,7-4 0,0 0 0,-8 4 0,-1 1 0,-15 38 0,6 7 0,2 0 0,1 6-1696,2 8 0,0 4 1696,0-10 0,-1 3 0,0 1 0,0 10 0,0 2 0,0 2-410,3-14 0,-1 1 0,-1 1 1,0 5 409,0-6 0,-1 3 0,0 3 0,-1 1 0,0 2 0,-1 0-88,2-5 0,-1 2 0,-1 2 0,0 0 0,0 1 0,0-1 0,0-1 1,0-2 87,0 1 0,1-1 0,-1-1 0,0-1 0,1 1 0,-1-1 0,0 2 0,-1 3 0,0 2 0,0 0 0,0 1 0,0-3 0,0-1 0,1-4 0,-1 5 0,1-3 0,0-3 0,1-1 0,0-3 0,-1 14 0,1-3 0,-1 3 0,2-9 0,0 6 0,-1 0 0,1-3 0,1-6 0,0-3 0,2-6 0,0 1 0,-1 8 0,1 2 0,1-5 0,-3 6 0,2-7 0,2 9 890,1-18 0,1-7-890,5-19 534,2-11 0,9-43 0,8-14 0</inkml:trace>
  <inkml:trace contextRef="#ctx0" brushRef="#br0" timeOffset="1565">15164 6332 5734,'7'-17'0,"-5"12"0,5 21 0,1 20 0,-6 29-1491,1-18 1,1 9 1490,-3-11 0,-1 5 0,0 5 0,0 3 0,-1 4-313,0-4 1,-1 5 0,1 4 0,-1 2 0,-1 1-1,1 0 1,0-2 0,0-3 312,1-1 0,-1-2 0,1-1 0,0 0 0,-1 0 0,0 2 0,0 2 0,0-5 0,0 3 0,-1 1 0,0 2 0,0-1 0,0 0 0,0-2 0,1-2 0,-1-3 0,1 10 0,1-3 0,-1-1 0,1-3 0,0-1 0,-1-2-51,1-2 0,-1-2 0,0-2 0,1 1 0,0 2 51,0 8 0,1 4 0,0 0 0,1-2 0,-1-6 0,0 7 0,-1-5 0,2-2 0,1-4 0,1-2 0,-1 0 0,-1-4 0,-2-1 0,3-2 0,5 13 0,1-3 0,-7-6 0,0-2 0,2-11 0,1-2 0,-4 22 0,0-21 0,0-20 468,7-26 0,-5-27 0,5-16 0</inkml:trace>
  <inkml:trace contextRef="#ctx0" brushRef="#br0" timeOffset="2504">16272 6218 5734,'0'-10'0,"15"13"0,-4 9 0,27 19 0,-3 19-1756,-11-17 1,2 2 1755,6 9 0,0 5 0,-10-11 0,0 2 0,2 5 0,0-1 0,3 5 0,1 3 0,1 0 0,-3-2 0,2 3 0,-1-1 0,0 1 0,1 3 0,-3-7 0,0 2 0,1 2 0,0 1 0,-1 0 0,1 0 0,0 2 0,0 1 0,0 0 0,-1-1 0,0 0 0,-1-3-335,1 1 1,-2-3 0,0-1-1,0 1 1,1 2 334,0-1 0,0 2 0,1 2 0,0-1 0,-2-3 0,-1-3 0,1 2 0,-2-3 0,-1-1 0,1-1 0,6 13 0,0-1 0,0-1-184,-4-5 0,-1-2 1,-1-1 183,-3-5 0,-2-1 0,1-1 0,8 16 0,-2-3 0,-6-8 0,-1-1 0,1 6 0,-1-3 0,-3-14 0,0-2 504,3 8 0,-1-4-504,-4-4 2635,11 2-2635,-13-5 1447,1-8-1447,4 4 620,-12-2-620,5-12 24,1 8-24,-6-10 0,5 1 0,-7-1 0,0 0 0,0 10 0,7-7 0,-5 6 0,-2-13 0,-9-2 0,-22-4 0,-12 0 0,-15 0 0</inkml:trace>
  <inkml:trace contextRef="#ctx0" brushRef="#br0" timeOffset="3890">11030 9835 5734,'-9'-10'0,"-6"4"0,6-7 0,-8 10 0,1-6 0,-1 9 0,-7 0 0,6 0 0,-28 9 0,17 3 0,-3 3 0,1 4 0,-6 14-131,13-8 0,1 1 131,-11 21 0,10-10 0,1 1 0,-7 15 0,6-7 0,2-1 0,11-2 0,-3 11 0,14-29 0,0-4 0,0-5 0,7-1 0,2-5 262,8 0-262,-1-4 0,15 3 0,-10-7 0,17 2 0,3-4 0,3-4 0,5-2 0,-1-5 0,-13-3 0,13 2 0,-21-3 0,12 5 0,-13-1 0,-1 6 0,7 0 0,-7 1 0,1 2 0,5-2 0,-12 4 0,5 0 0,-8 4 0,1 7 0,-1 19 0,-7 17 0,6-3 0,-13-7 0,-2-1 0,7 5 0,-14 19 0,-10-19 0,-1 1 0,-6-1 0,5-14 0,0 1 0,-11 17 0,-3-16 0,-4-3 0,-9 6 0,-11-7 0,2-14 0,19-7 0,-20-4 0,29 0 0,-4-4 0,22-2 0,1-4 0,8-1 0,0 1 0,8 4 0,1 2 0,7 4 0,1 0 0,-1 0 0</inkml:trace>
  <inkml:trace contextRef="#ctx0" brushRef="#br0" timeOffset="4551">11410 10176 5734,'-9'5'0,"-6"24"0,13-4 0,-5 29 0,7-16 0,0 8 0,7-9 0,-5-2 0,13-8 0,-6-7 0,8-9 0,7-7 0,-6-8 0,13-2 0,-12-9 0,12-6 0,-13-5 0,-1-24 0,-17 15 0,-9-15 0,-8 24 0,-7 1 0,-16 4 0,3 10 0,-11 6 0,15 11 0,0 9 0,7-8 0,2 2 0,8-5 0,7 2 0,1 4 0</inkml:trace>
  <inkml:trace contextRef="#ctx0" brushRef="#br0" timeOffset="4950">11542 9959 5734,'0'-20'0,"0"13"0,8 8 0,1 15 0,8 5 0,-1 4 0,1 1 0,-1 1 0,1-2 0,7-9 0,-6-1 0,6-9 0,-15-6 0,6-20 0,-13-3 0,5-31 0,-7 14 0,0-10 0,0 14 0,0 14 0,0-2 0,0 13 0,-7 0 0,12 16 0,-3 6 0,14 15 0,1 5 0,7 15 0,-6-3 0,6-1 0,-7-13 0,-1-8 0</inkml:trace>
  <inkml:trace contextRef="#ctx0" brushRef="#br0" timeOffset="5353">11840 9670 5734,'15'15'0,"-4"10"0,27 21 0,-17-6 0,10 14 0,-22-26 0,6 2 0,-13-14 0,5-1 0,-14-32 0,-3-3 0,1-31 0,2 4 0,7-4 0,0 8 0,0-2 0,0 18 0,7 2 0,2 14 0,8 11 0,-1 11 0,1 5 0,0 9 0,6 11 0,-12-12 0,12 9 0,-22-22 0,7-5 0,-8-7 0</inkml:trace>
  <inkml:trace contextRef="#ctx0" brushRef="#br0" timeOffset="5689">12171 9112 5734,'0'-10'0,"0"-1"0,-8 6 0,-1 0 0,-7 51 0,7-16 0,4 3 0,2 3 0,3 5 0,8 0 0,1-4 0,7-1 0,1-15 0,-1 4 0,8-19 0,9-1 0,-5-15 0,3-6 0</inkml:trace>
  <inkml:trace contextRef="#ctx0" brushRef="#br0" timeOffset="6111">12336 9133 5734,'8'11'0,"1"-2"0,7-9 0,8-4 0,-5-7 0,4-5 0,-6-4 0,-1-6 0,1-18 0,-8-6 0,-1-3 0,-16-1 0,-1 30 0,-8-4 0,1 22 0,-8 10 0,6 8 0,-14 13 0,14 6 0,2 10 0,8 7 0,8 3 0,8 15 0,1-16 0,15 5 0,-6-24 0,13-5 0,-5-10 0,14-6 0,-5-5 0,13-15 0,-13 4 0,13-19 0,-6 8 0,0-13 0,-1-1 0,-8-5 0,-8-6 0,-1 1 0</inkml:trace>
  <inkml:trace contextRef="#ctx0" brushRef="#br0" timeOffset="7217">14106 11148 5734,'-17'0'0,"1"14"0,-1 8 0,4 20 0,2 7 0,2-8 0,0 1-365,0 0 1,0 4 0,3 2 364,4 5 0,2 1 0,0-2-404,-4 9 1,2 0 403,6-11 0,2 2 0,-1-5 0,-1-3 0,1-5 0,7-4 0,0-3 0,7 15 0,12-7 0,-13-28 0,6-8 0,-7-29 0,7-12 0,1-15 368,8-5-368,-16 26 0,-1 0 0,18-27 0,-1 7 0,0 9 0,0 11 1116,0 11-1116,0 9 0,15 16 0,-12 11 0,-8 5 0,0 3 0,6 16 0,-1 15 0,6-4 0,-11-12 0,19 5 0,-12-26 0,6-5 0,-1-17 0,17-25 0,-11-1 0,-17 2 0,-3-3 0,7-22 0</inkml:trace>
  <inkml:trace contextRef="#ctx0" brushRef="#br0" timeOffset="7772">15131 11437 5734,'-24'-21'0,"-2"6"0,-14 19 0,5 8 0,-6 18 0,16 2 0,8 9 0,10 19 0,14-19 0,2 8 0,23-23 0,-5-15 0,6-11 0,-1-16 0,-14-29 0,6 5 0,-15-20 0,-2-5 0,-7 13 0,-7-7 0,-2 23 0,0 14 0,-6 7 0,13 20 0,-5 29 0,14 20 0,2 6 0,15-9 0,-5-22 0,12-13 0,2-5 0,16-25 0,-4-4 0,2-27 0,-21-2 0,-2-15 0,-18 4 0,-4-12 0,-1 6 0,0 10 0,-2 0 0,0 2 0,0-8 0,-2 1 0,-1 10 0,-4 4 0,-1 11 0,0 14 0,2 35 0,5 24 0,4 8 0,1-10 0,1-1-810,-3 3 0,0-1 810,6-1 0,1-1 0,1 27 0,7-2 0,1-5 0,0-17 0,-8 0 0,-2-23 0,-14-6 0,-2-5 0</inkml:trace>
  <inkml:trace contextRef="#ctx0" brushRef="#br0" timeOffset="8192">15214 11096 5734,'7'-10'0,"2"4"0,15-3 0,9-1 0,9-2 0,8-3 0,0 0 0,-1 4 0,-7-9 0,6 4 0,-13-4 0,5 4 0,-14-4 0,5-1 0,-5-14 0,0 1 0,-2-6 0,-8 9 0,1 0 0,-8-4 0,-9-7 0,-9 9 0,-15 3 0,-2 20 0,-29 28 0,17 11-787,13-3 1,2 4 786,-8 28 0,24-26 0,3 2-23,-5-1 1,3 2 22,11 13 0,5-1 0,-2-12 0,2-1-472,5 5 0,3-3 472,15-1 0,7-9 0,3-15 0,21-15 0,-18-14 0,-10-2 0,-2-4 0,-5-16 0,10-10 348,-30 9 0,-2-1 0,-7 1 1</inkml:trace>
  <inkml:trace contextRef="#ctx0" brushRef="#br0" timeOffset="9896">18488 9980 5734,'0'-15'0,"14"63"0,-3-2-2311,5 7 0,0 6 2311,-7-8 0,0 1 0,3 2 0,0 1 177,0 0 0,0-1-177,-3 1 0,0-2 0,3-3 0,0-1 0,-3-4 0,-1-2 0,0-3 0,0-3 0,9 21 861,-8-12-861,6-15 0,-14-6 0,7-18 0,-16-8 0,-1-15 0</inkml:trace>
  <inkml:trace contextRef="#ctx0" brushRef="#br0" timeOffset="10178">18438 9897 5734,'0'-31'0,"8"5"0,30 19 0,8 23 0,-9 5 0,0 5-1627,-3 6 0,-2 4 1627,-2 7 0,-2 6 0,0-2 0,0 5 0,-5-1 0,-1 12 0,-3 1 0,0-11 0,1 2 0,-6-4 0,-7 2 0,-5-2 0,0-2 0,-4-1 168,-1-5 1,-3-2-169,-1-2 0,-2-1 0,-15 24 0,-2-10 0,0-11 0,-5-10 0,13-10 0,-6-11 0,7-10 0,1-6 0,7-9 0,1-1 0</inkml:trace>
  <inkml:trace contextRef="#ctx0" brushRef="#br0" timeOffset="10615">19199 10425 5734,'16'19'0,"1"3"0,-1 18 0,1-2 0,0 12 0,-8-12 0,5 3 0,-12-20 0,13 3 0,-13-26 0,5 0 0,-7-23 0,0-11 0,0-6 0,0-15 0,7 18 0,1-2 0,-3 7 0,1 0 0,5-5 0,2 2 0,11-13 0,-6 27 0,6 9 0,-8 29 0,1 7 0,-8 13 0,6 2 0,-6 23 0,0-19 0,-1 13 0,-8-27 0,0-7 0,0-5 0,0-23 0,0 0 0,0-17 0,-8 4 0,6 1 0,-5-1 0</inkml:trace>
  <inkml:trace contextRef="#ctx0" brushRef="#br0" timeOffset="11538">19844 10011 5734,'-24'5'0,"5"5"0,-12 6 0,-2 9 0,-2 6 0,2 6 0,2 4 0,17-9 0,2 1 0,-6 14 0,3 13 0,15-25 0,8-4 0,1 0 0,7-9 0,1-7 0,-1-15 0,1-6 0,-1-9 0,8-15 0,-5-3 0,-6 0 0,-2-3 0,-2-15 0,-5 13 0,-1 1-874,-3-11 874,0-3 0,0 10 0,0 4 0,0 11 0,-7 1 0,5 14 0,-5-4 0,7 14 0,0 7 0,0 19 0,0 7 874,7 9-874,2 5 0,8-3 0,6 3 0,-4-9 0,19 7 0,-17-20 0,17 10 0,-19-27 0,5 2 0</inkml:trace>
  <inkml:trace contextRef="#ctx0" brushRef="#br0" timeOffset="11723">19976 10083 5734,'-7'-16'0,"5"1"0,-5 14 0,14 7 0,-5 15 0,12 10 0,3 28 0,1-11-530,-5-16 1,-2 0 529,-2 5 0,6-6 0,-6-6 0,0-5 0,-1 1 0</inkml:trace>
  <inkml:trace contextRef="#ctx0" brushRef="#br0" timeOffset="12363">20059 9908 5734,'24'25'0,"1"6"0,8 6 0,0 9 0,-15-16 0,-2 1 0,9 19 0,-1 5 0,-15-28 0,-1-3 0,-23-31 0,11-6 0,-10-24 0,14-2 0,7-4 0,0 11 0,3-2 0,-1-7 0,1-6 0,4 3 0,9-2 0,3 3 0,-1-6 0,2 5 0,-3 17 0,1 8 0,16 10 0,-8 25 0,0 15 0,0 5 0,7 6 0,-5 4 0,-2 1 0,-1 0 0,-7 8 0,1-16 0,-9 1 0,-3-24 0,-19-7 0,3-13 0,-15 3 0,1-4 0</inkml:trace>
  <inkml:trace contextRef="#ctx0" brushRef="#br0" timeOffset="12986">19811 9474 5734,'0'-11'0,"-8"6"0,6 14 0,-5 3 0,14 14 0,-5-1 0,13-8 0,-6 12 0,8-21 0,-1 6 0,1-14 0,7 0 0,-6-5 0,-1-5 0,-3-6 0,-12-5 0,6 0 0,-8 1 0,0-1 0,-8 0 0,-8 10 0,-3-3 0,-5 8 0,8 1 0,-1 0 0,1 14 0,-8-2 0,5 17 0,-4-7 0,6 18 0,1-3 0</inkml:trace>
  <inkml:trace contextRef="#ctx0" brushRef="#br0" timeOffset="15233">5358 10497 5734,'7'-40'0,"32"-7"0,-4 11 0,5 0-448,1 8 1,6 0 447,-7 6 0,4-1 0,3-1 0,1 1-725,1 1 1,2 1 0,0 0 0,1 0 724,2 0 0,1 0 0,-1 1 0,2 0 0,3-2 0,0 1 0,1 0 0,1 1-63,0 1 1,1 1 0,0 1 0,1 1 62,-9 2 0,1 1 0,0 0 0,0 0 0,0 0-327,-2 0 1,1 0 0,-1 0 0,0 1 0,0 0 326,11-1 0,-1 2 0,0 0 0,1 1 0,2 1 0,1-1 0,-1 2 0,-2 1 0,-12 2 0,-3 0 0,1 1 0,2-1 0,1 1 0,3-2 0,0 1 0,-1 0 0,-4 1 0,10 2 0,-4 0 0,-1 1 0,0-1 0,-1 0 0,-1 1-21,-3 1 0,-2 0 1,0 0 20,-2 0 0,0 0 0,-1 0 209,17 0 1,-1 0-210,0 0 0,-1 0 0,-6 0 0,-2 0 0,0 0 0,1 0 0,-7 2 0,2 2 0,-2-1 0,9 0 0,-1 1 0,-10 1 0,1 0 0,-2 0 0,7 0 0,-4 0 0,-4 0 0,-2 1 290,1-1 1,-1 0-291,-4 0 0,0 0 0,-5 1 0,2-1 0,13 0 0,1 0 0,18 1 0,-22-1 0,-1-1 0,6-3 0,-13 4 0,0-1 0,12-3 1965,14 9-1965,-36-9 1239,-2 3-1239,-8-4 1093,-6-4-1093,-18-11 0,-10-2 0,-15-9 0</inkml:trace>
  <inkml:trace contextRef="#ctx0" brushRef="#br0" timeOffset="15839">10005 9050 5734,'23'0'0,"11"0"0,10 4 0,5 1 0,-11-2 0,1 1-816,24 5 1,1 2 815,-21-6 0,-1 1 0,3 1 0,0 1 0,-11-3 0,0 0 218,3 0 0,-3 1-218,10 4 0,4 0 285,-22 1-285,-2-1 0,-15 0 0,-2 5 846,-7 1-846,-7 14 0,-2 11 0,-15 17-353,11-21 1,0 3 352,-3 1 0,-1 2 0,-3 3 0,0 1 0,2-2 0,1 3 0,1-7 0,0 2 0,0-2 0,-2 5 0,1 0 0,0 7 0,1-2 0,0 10 0,8-5 0,8-17 0,0-4 0,0-20 0,0-5 0,-7-4 769,5-6-769,-13-24 0,6-10 0,-15-26-406,12 24 1,-1-1 405,-4-6 0,0-2-483,1-6 1,-1-2 482,1-1 0,-1-1 0,1-1 0,-1-1 0,0 2 0,1 1 0,3 1 0,0 2 0,-2 7 0,-1 0-237,3-7 1,0 2 236,1 16 0,-1 3 0,0-4 0,2 3 0,2 2 0,-6 17 171,-2 3 1,-1 9 0,-6 0 0</inkml:trace>
  <inkml:trace contextRef="#ctx0" brushRef="#br0" timeOffset="16852">4878 8688 5734,'0'-16'0,"0"15"0,15 17 0,3 25 0,-2-11 0,1 2-378,3 5 1,1 4 377,-3 4 0,1 3 0,1-2-424,6 5 1,1-1 423,-8-5 0,0 2 0,0-5 0,2-6 0,-2-5 0,15 26 0,-1-25 0,0-13 0,0-19 511,0-19-511,0-9 0,7-22 695,-5 2-695,-15 17 0,1 1 0,19-19 0,-5 4 0,-2 9 0,-2 14 0,-5 7 0,0 11 0,5 13 0,-13 7 0,14 19 0,-14 13 0,-2 14-141,-11-25 0,-2 2 141,-2 3 0,-2 0 0,-2 4 0,-2 1 0,-1 2 0,-4 0 0,-5-4 0,-3 0 0,-5 1 0,-4-1-426,-4-4 1,-4-4 425,-4-1 0,-5-4-489,-7-1 0,-4-6 489,1-4 0,-2-5 0,-9-3 0,-1-5 0,7-5 0,1-6 0,-5-6 0,2-7 0,6-7 0,2-6 0,-2-5 0,4-6 0,6-6 0,5-5 0,4 0 0,6-3 0,7-2 0,5-1 0,8 0 0,4 0 0,4 0 0,4 0 0,4-2 0,4 0 0,5-3 0,3 0-391,-2 19 1,0 0 0,2-1 390,1-1 0,1 1 0,0-1 0,1 0 0,2 0 0,-1 1 0,0-3 0,1 1 0,-2 0 0,-1 1 0,0 0 0,-1-1 0,1-2 0,-1 0 0,-1 1 0,-2 1 0,-2 1 0,-2 0 0,-2-1 0,-1-1 0,-2 1-174,2-19 0,-3 0 174,-8 3 0,-4 0 0,-2 3 0,-8 0 0,-6 14 0,-6 0 0,-1 3 0,-6-6 0,-5 5 0,3 11 0,-5 1 0,2 6 0,-6 4 0,0 6 24,-3 5 0,-1 4-24,0 0 0,0 3 0,0 2 0,1 2 0,3 1 0,0 0 278,4-1 0,2 0-278,5 3 0,3 1 1217,-17-4-1217,8 8 1051,16-8-1051,1 4 810,15 0-810,9 14 344,16 4-344,17 17 0,-6-17 0,3 0 0,4 4 0,0-1 0</inkml:trace>
  <inkml:trace contextRef="#ctx0" brushRef="#br0" timeOffset="17329">5606 8688 5734,'33'0'0,"15"-9"0,11-2-631,-20-2 0,4-4 631,1-1 0,3-3 0,-2 0-524,7-9 0,-1-2 524,-8 5 0,2-3 0,-6 1 0,-2-7 0,-8-1 37,-8 0 0,-7-2-37,-7-3 0,-7 1 0,-8 1 0,-9 1 0,-12 4 0,-7 0 0,-1 5 0,-4-2 0,-4 5-271,2 7 1,-4 2 0,1 7 270,-5 9 0,3 9 0,1 10 0,2 8 0,1 4 0,5 10 0,15 3 0,5 6 0,4 1 0,-2 8 0,8 2-185,9-7 0,6 4 1,4-5 184,12 6 0,8-5 0,-3-16 0,4-2 0,1 0 0,0-1 0,2 0 0,1-2 0,4-1 0,2-1 0,2 1 0,10 7 0,2 2 0,-1-1 0,-4-1 0,0-1 0,-1-1 0,-3-1 0,0 0 0,-4-1 0,3 11 0,-11 1 267,-22-5 0,-8 0-267,-6-6 0,-5 0 0,-4 5 0,-4-2 336,-18 18-336,0-17 0,-7-3 0,5-9 0,-6-15 0,8-6 0,0-11 0</inkml:trace>
  <inkml:trace contextRef="#ctx0" brushRef="#br0" timeOffset="17664">6697 7820 5734,'41'9'0,"1"12"0,8 16-419,-22-12 0,1 6 419,5 19 0,-2 4-444,-8-11 0,-2 2 444,4 13 0,-6 3 0,-16-2 0,-7-3 0,0-15 0,-3-1 27,-1 14 1,-4-4-28,-20 3 0,5-3 0,2-21 0,0-3 0,-5 10 373,-17 12-373,27-26 898,-5 3-898,8-9 0,7-1 0,1-4 0</inkml:trace>
  <inkml:trace contextRef="#ctx0" brushRef="#br0" timeOffset="18347">6995 8223 5734,'47'12'0,"0"-1"0,-10-2 0,1 2 0,18 10 0,0 2-572,-17-7 1,-3 1 571,2 0 0,-2 1 0,23 9 0,-10-7 366,-16-5-366,-1-9 188,-14-6-188,-2-29 0,-16-5 0,-9-32-338,2 33 0,-2-1 338,-3-9 0,0-2 0,3-3 0,0-3-248,-7-3 0,0-1 248,4-1 0,-1-1 0,-3 2 0,-2 1 0,2 2 0,-1 0-344,-2-7 0,-2 2 344,3 19 0,1 2-16,0-8 1,1 5 15,-1 7 586,10 2-586,0 14 1026,5 1-1026,-5 5 827,-1 4-827,6 10 41,-20 8-41,4 13 0,-22 6 0,-10 6-403,18-14 1,-2 0 402,-6 1 0,-3-1 0,-6 3 0,-1 0-572,-4 2 0,-1 0 572,-2-1 0,-1-1 0,-1 0 0,2-1 0,5-1 0,3-2-194,6-3 0,3-1 194,5 0 0,6 0 0,9 3 0,29-15 0,38-19 0,16-13 0,-8 4 0,2-3-276,-13 6 1,3-3-1,0 0 1,-1 0 275,5-3 0,-1 1 0,0 0 0,2-2 0,1 0 0,0 0-109,-3 0 0,0 0 0,-2 1 109,-3 2 0,-2 0 0,2 1-182,4-2 0,0-1 0,-2 3 182,4-4 0,-3 2-101,2 1 1,-4 1 100,1-3 0,-21 14 0,-2 2 374,-15 13 0,-9 11 0,-9 7 1</inkml:trace>
  <inkml:trace contextRef="#ctx0" brushRef="#br0" timeOffset="20315">4283 12977 5734,'22'-5'0,"6"5"0,16 7 0,5 5 0,-11-1 0,0 1-830,17 5 1,2 2 829,-13 0 0,2 2 0,-5-3 0,4 1 0,-3 0 0,9 6 0,-1 1 0,-7-6 0,0 0 0,-2-1 0,2 0 0,-3-1 0,1 1 0,1-2 0,-1-3 0,0-2 0,0 1 0,1-1 0,-1-3 0,1-2 0,2 2 0,2-3 0,-1-2 0,1-2 0,4 3 0,0-1 0,3-3 0,0-1 0,1 3 0,1-1-427,2-2 0,1 0 427,3 1 0,2-2 0,-8-2 0,3 0 0,-2 0 0,-11 2 0,0 1 0,1-1 0,9-4 0,3 0 0,-4 1 0,4 3 0,-1 1 0,-6-3 0,1 0 0,-2-1 0,9 2 0,0-1 0,-14 0 0,2-1 0,-3 0 0,5-1 0,-1 0 0,-2 0 0,0 0-59,-1 0 1,2-1 58,4-1 0,2-1 0,-8 2 0,2-1 0,-1 0 0,13-4 0,0 0-275,-12 2 1,3 1 0,-4 0 274,5 0 0,-3 0 0,-3-2 0,2 0 0,-4 5 0,3 0 0,-1-1 0,17-6 0,-1-1 0,-16 5 0,1 1 0,-2 0 0,13-3 0,-2-1 185,-14 2 0,0-1-185,15-5 0,0 0 0,-14 3 0,-1 0 0,11-6 0,-1 1 0,-17 7 0,-2 0 0,8-5 0,1 0 0,-6 1 0,0 0 0,2-1 0,-1-1 0,21-9 881,-7 0-881,-11 7 0,1 0 0,-8 2 0,0-1 0,8-3 0,1 0 0,0-3 0,-3 1 0,17-13 0,-22 15 0,-2 0 0,17-5 0,-19 5 0,-1 1 0,18-6 0,-3-4 0,-1 0 0,-2 4 0,-8 5 0,-1 1 0,2-2 719,0 5-719,22-13 0,-17 11 0,18-12 1062,-23 5-1062,22-6 0,-9 3 0,11-1 0,-17 8 353,-7 0-353,22-13 0,-24 14 0,4-1 0,-2 0 0,-3-2 68,18-8-68,-23 5 0,7 6 0,-7-1 0,8 0 0,0-4 0,1 3 0,-1-3 0,0 4 0,-8 1 0,7-1 0,-14 5 0,13-4 0,-5 4 0,0-4 0,5 4 0,-5-8 0,-1 6 0,7-7 0,1 0 0,-6 3 0,4 1 0,8-3 0,-17 7 0,17 1 0,-30 2 0,6 4 0,-6-2 0,7-3 0,1 5 0,-1 0 0,1 4 0,-1-3 0,8-2 0,-13 0 0,11 1 0,-20 0 0,13 5 0,-6-6 0,8 1 0,-8 0 0,6-1 0,-14 1 0,14 0 0,-6-1 0,0 1 0,6 4 0,-13-3 0,13 3 0,-6-4 0,0 0 0,6-1 0,-6 1 0,0 0 0,6-1 0,-13 1 0,12 0 0,-4-1 0,6 1 0,1 0 0,-1-1 0,-7 1 0,6 0 0,-13-1 0,13-4 0,-14 4 0,14-4 0,-6-5 0,0 8 0,6-8 0,-20 15 0,-5 0 0,-15 5 0,-8 0 0</inkml:trace>
  <inkml:trace contextRef="#ctx0" brushRef="#br0" timeOffset="21089">5953 12419 5734,'-9'-10'0,"9"0"0,31-5 0,1 7 0,2 0 0,-2-3 0,1 1-251,10 0 1,0-1 250,16-14 0,-26 16 0,0 1 0,18-16 61,4 8-61,-20-5 0,-2 9 0,-1-1 0,-14 11 0,-9 2 0,-11 6 0</inkml:trace>
  <inkml:trace contextRef="#ctx0" brushRef="#br0" timeOffset="21587">6003 12326 5734,'0'40'0,"0"7"0,0 11 0,0 4 0,0-9 0,0-3 0,0-13 0,0-1 0,0-10 0,0-5 0,7-16 0,2-6 0,30-23 0,-10 6 0,26-7 0,2 10 0,-3 13 0,10 13 0,-22 15 0,-1 6 0,-20 1 0,-2 2 0,1 9 0,-9-8 0,-7 1 0,-21 10 0,-8-4 0,-8-3 0,0-14 0,-1 0 0,1-10 0,8-6 0,1-5 0,7-5 0,1 0 0,7-10 0,1-1 0</inkml:trace>
  <inkml:trace contextRef="#ctx0" brushRef="#br0" timeOffset="22230">6681 12223 5734,'7'-21'0,"2"10"0,8 2 0,7 18 0,9 11 0,2 13 0,12 12-273,-25-19 0,-1 0 273,3 2 0,1 2 0,8 16 0,-1 2 0,-9-13 0,0 0 0,5 10 0,-1-1 0,-2 8-53,7-6 53,-14-9 0,13-2 0,-12-17 0,5-9 0,-8-24 543,1-21-543,-8-17 0,-2 18 0,0-2-362,-2-6 1,0-1 361,3-5 0,0-1 0,-3-4 0,-1-1-477,4-2 0,-1 0 477,-6 2 0,0 1 0,6 2 0,1 1-193,-8 6 1,1 1 192,7 7 0,-1 2 0,-5-21 0,5 5 669,-7 13-669,0 7 246,8 16 1,-6 20-1,5 6 1</inkml:trace>
  <inkml:trace contextRef="#ctx0" brushRef="#br0" timeOffset="26830">13709 6311 5734,'0'10'0,"0"1"0,-8-1 0,7 0 0,-14 5 0,6-3 0,-1 3 0,3-5 0,0 5 0,5-4 0,-5 9 0,-1 1 0,6-4 0,-12 7 0,12-8 0,-5 0 0,7 4 0,-8 0 0,6 2 0,-5 3 0,7-4 0,0 0 0,0-5 0,0 3 0,0-7 0,0 3 0,0-5 0,0 0 0,0 1 0,0 4 0,0-4 0,0 4 0,0 0 0,0 1 0,0 0 0,0-1 0,0-4 0,0-1 0,0 0 0,0 1 0,0 3 0,0-2 0,0-6 0,0-7 0,0-10 0,0-4 0,0 4 0,0-13 0,0 6 0,0-2 0,0-4 0,0 11 0,0-7 0,0 10 0,0 0 0,15-10 0,-12 8 0,19-12 0,-12 7 0,6 1 0,-7 1 0,-1 5 0,-1-5 0,-5 4 0,13-23 0,-14 10 0,7-16 0,-8 9 0,0-5 0,0 4 0,0-8 0,0 8 0,0-17 0,0 14 0,0-5 0,0 15 0,0 9 0,0 1 0,0-5 0,0 3 0,0-4 0,0 2 0,7 7 0,2-7 0,8 3 0,-1-5 0,8 0 0,-5 1 0,4-1 0,1-4 0,-5 3 0,5 1 0,-8 6 0,1 0 0,-1 4 0,8-9 0,-13 9 0,11-4 0,-13 5 0,8-1 0,-8 1 0,6 0 0,-6 4 0,0-3 0,6 8 0,-6-9 0,8 5 0,-1-6 0,8 1 0,-13 0 0,11-1 0,-13 1 0,8 4 0,-8-3 0,6 3 0,-6-4 0,15-5 0,-6 4 0,6-4 0,-7 9 0,-1-3 0,1 3 0,-8-4 0,6-1 0,-6 1 0,0 0 0,6 4 0,-6-3 0,7 8 0,1-4 0,-8 0 0,6 4 0,-13-8 0,12 8 0,-5-8 0,15-2 0,-5 0 0,12-9 0,-20 9 0,11 0 0,-20 2 0,13 4 0,1-6 0,-5 1 0,11 0 0,-13 4 0,8 1 0,-8 1 0,6 2 0,-6-2 0,8 4 0,-1 0 0,-7-5 0,6 4 0,-21 1 0,5 6 0</inkml:trace>
  <inkml:trace contextRef="#ctx0" brushRef="#br0" timeOffset="28220">15693 5247 5734,'9'-11'0,"-1"1"0,-1 4 0,2 2 0,8 17 0,-1-5 0,1 12 0,-1-10 0,1 5 0,-1 1 0,8 14 0,-5-7 0,5 7 0,-8-9 0,1-1 0,-1-4 0,1-1 0,-1 0 0,-7-3 0,6 7 0,-6-3 0,0 5 0,6 0 0,-6 4 0,1-3 0,4 3 0,-5 0 0,1-3 0,4 3 0,-12-4 0,13 0 0,-6 4 0,0-8 0,6 7 0,-13-12 0,5 7 0,0-7 0,-5 3 0,6 0 0,-1-4 0,-5 4 0,5-5 0,1 5 0,-7 1 0,14-4 0,-13 2 0,5-4 0,-7 1 0,8 4 0,-7-4 0,14 4 0,-6 1 0,8 4 0,-1 1 0,-6-5 0,4 4 0,-12-9 0,13 9 0,-13-9 0,12 9 0,-12-9 0,6 9 0,-8-9 0,7-1 0,-5 0 0,5-5 0,-7 6 0</inkml:trace>
  <inkml:trace contextRef="#ctx0" brushRef="#br0" timeOffset="32166">21233 10631 5734,'0'-10'0,"15"-5"0,10-6 0,25-5 0,-18 8 0,2 0-1505,3 0 0,1 0 1505,10-3 0,2 0 0,-4 0 0,1 1-110,10-1 1,0 0 109,-2 3 0,-1 0 0,0 2 0,0 1 0,-4-1 0,-1 2-167,-3 3 1,-2 0 166,-9 1 0,-2-1 0,24-4 0,-16 5 0,-16 4 0,-8 6 1991,-17 15-1991,-17 12 0,-8 19 0,-16 6 0,20-7 0,0 0 373,3-13 1,1 0-374,3 9 0,4-2 0,3 7 0,14-5 0,10-4 470,9-2-470,7-8 0,7-2 0,-5-4 0,5-1 0,-14-4 0,5-1 0,-20-4 354,-11 4-354,-38-7 0,-16-5 0,19 3 0,-3-2-151,-4 0 1,-5-2 0,2-3 150,-13-9 0,4-3 0,12 4 0,1-2 0,-9-7 0,5-4 0,-5-13 0,17-7 0,16-9 0,25-2 0,10-3 0,17 23 0,7 5 0,-6 8 0,2 4-330,14 0 1,2 8 329,-9 9 0,0 9 0,-2 13 0,1 9 0,-4 0 0,4 5 0,-2 4-324,0 0 0,2 5 1,-5 2 323,-8 1 0,-4 3 0,-2-2 0,-3-10 0,-2-1 0,1 1 0,0 5 0,1 1 0,-3-1 0,3 14 0,-4-5 58,-7-20 0,-1-2-58,6 8 0,-3-2 0,-11-7 0,5-6 0,-14-18 0,-2-8 0,-8-15 0</inkml:trace>
  <inkml:trace contextRef="#ctx0" brushRef="#br0" timeOffset="32983">23002 10001 5734,'17'32'0,"-1"1"0,1 5 0,-1 2 0,1 9 0,-1 1-2489,2 4 0,-2 1 2489,-6 4 0,-2 0 0,0-3 0,-1-1 631,-5-1 1,-4 0-632,-8 5 0,-2-2 0,3-19 0,-3-2 0,-9 4 0,-5-6 0,-17-9 0,-6-15 0,6-14 778,3-17-778,21-8 0,5-6 0,-4-24-113,12 19 1,4 0 112,11-16 2772,15 13-2772,9 7 0,10 20 0,14 12 0,-14 15 0,2 7 0,-8-5 0,-1 3-220,9 9 0,-2 1 220,-9-8 0,-3 1 0,13 16 0,11-8 0,-27-2 0,3-9 0,-15-6 299,1-5-299,-8-10 24,-2-10-24,-7-6 507,0-20-507,0-6 0,-3 0 0,-1-4-450,0 6 1,-1-1 449,-6-13 0,-2 1 0,1 8 0,-2 3 0,-1 5 0,-3 0 0,-4-2 0,-4 1 0,2 5 0,-3 3 0,-8-3 0,-4 4 0,-2 6 0,-8 4 0,-3 6 0,-6 2 0,1 4 0,11 3 0,0 1 0,-1 3-484,-16 0 0,-3 1 1,3 4 483,-5 3 0,4 4 0,4 0 0,3 2 0,6 1 0,2 1-115,7 1 1,4 1 114,-14 9 0,12 3 0,30-9 0,27-1 0,25-9 0,-8-2 0,6-4-262,8-6 1,7-5 0,0 1 261,-7 2 0,0 0 0,3-1 0,-2-3 0,3-2 0,0-1 0,-3 0 0,3-1 0,-3-1 0,-1-1 0,-1-2 0,0 0 0,-2-2 0,-2 0 0,-1 0 0,-2-2 0,16-12 0,-3 0 0,-3 2 0,-3 0 366,-8 3 0,-3 0-366,-2 4 0,-1 2 80,-1 0 0,0 4-80,12 12 0,-4 31 0,-21 12 0,-6 10-1287,-3 15 1,-2 6 1286,2-13 0,1 2 0,-1 1 0,-3 4 0,-2 2 0,2 1-75,0-12 1,1 0 0,1 1-1,-2-1 75,-2 1 0,-1 0 0,1-1 0,-1 1 0,4 13 0,0 1 0,0-2 0,-2 0 0,-1-1 0,1-2-131,1-5 0,2-1 1,-1-2 130,-2-3 0,0 0 0,0-2 0,2 16 0,0-2 0,1-8 0,-3-3 0,-5-10 0,0-2 0,6 23 0,-7-20 2023,0-10-2023,-7-19 0,-10-18 0,-8-16 0</inkml:trace>
  <inkml:trace contextRef="#ctx0" brushRef="#br0" timeOffset="41465">15180 6683 5734,'0'-10'0,"0"-1"0,0-3 0,0 2 0,0-3 0,0 0 0,0 4 0,0-9 0,-7 0 0,5-2 0,-5-8 0,7 13 0,0-8 0,0 14 0,0-9 0,0 4 0,0-4 0,0 4 0,0 1 0,0 4 0,0-4 0,0 4 0,0-9 0,0 9 0,0-4 0,0 5 0,0-5 0,0 3 0,0-3 0,0 5 0,0 0 0,0-1 0,0-13 0,0 10 0,0-14 0,0 16 0,0-3 0,0 5 0,0 0 0,0-1 0,0 1 0,0 0 0,0-5 0,0-1 0,0-5 0,0 5 0,0 1 0,0 5 0,0-1 0,0 1 0,0 0 0,-7-1 0,5 1 0,-6 0 0,8-1 0,0 1 0,0 9 0,0 7 0,0 5 0,0 4 0,0-5 0,0 5 0,0 1 0,0 5 0,0 18 0,0-9 0,0 15 0,0-10 0,0-3 0,0 4 0,0 0 0,0 10 0,0-7 0,0 15 0,0-21 0,0 2 0,0 5 0,0-16 0,-7 19 0,5-24 0,-5 9 0,7-16 0,0 3 0,0-5 0,0 0 0,0 1 0,0-1 0,-7-9 0,-3-2 0,-6-9 0</inkml:trace>
  <inkml:trace contextRef="#ctx0" brushRef="#br0" timeOffset="42715">15081 10693 5734,'9'-25'0,"6"12"0,-13-5 0,13 17 0,-13 5 0,12 17 0,-12 20 0,13 17-463,-10-19 1,-1 3 462,4 9 0,0 2-641,-3 8 1,0 7 640,0-12 0,1 6 0,0 2 0,-1-3-527,-4-10 1,0-2 0,-1 0-1,1 4 527,3 1 0,1 3 0,0 1 0,0-1 0,-2-3 0,-1-1 0,-3-3 0,1 0 0,1-1 0,4 17 0,1-1 0,-2 1 0,-3-2 0,-1-1 0,1 0-354,1-3 1,1-1 0,-1-1 353,-1-2 0,-2-1 0,1-1 0,0-4 0,0-2 0,0-1 0,0 19 0,0-3 0,0-8 0,0-1 0,0-7 0,0-1 0,0-7 0,0-1 483,0 24-483,8-6 0,-7-18 853,7-8-853,-8-11 2204,0-21-2204,0 0 0,0-24 0,0 0 0</inkml:trace>
  <inkml:trace contextRef="#ctx0" brushRef="#br0" timeOffset="43549">14420 14414 5734,'-2'-6'0,"4"-3"0,14 3 0,8-4 0,9 0 0,10-1 0,-1-4 0,6 4 0,-6-9 0,0 9 0,-1-4 0,-8 5 0,-8-1 0,-1 1 0,-15 13 0,-1 4 0</inkml:trace>
  <inkml:trace contextRef="#ctx0" brushRef="#br0" timeOffset="43972">14502 14300 5734,'-7'42'0,"5"4"0,-12 5-590,4 11 590,1 1 0,1-30 0,2 1 0,5 5 0,0-2 0,-14 10 193,13 10-193,-5-40 98,14-2-98,2-19 0,8-8 0,7-4 299,9-3-299,16 3 0,3 4 0,-3 8 0,7 23 0,-20 9 0,5 8 0,-25 5 0,-1 5 0,-13-7 0,5 1 0,-14-15 0,5-4 0,-13-1 0,6-4 0,0-1 0,-6-9 0,6-1 0</inkml:trace>
  <inkml:trace contextRef="#ctx0" brushRef="#br0" timeOffset="44302">14999 14466 5734,'33'-6'0,"22"29"0,-9 2-385,-14 1 0,0 3 385,10 18 0,-17-23 0,-2-1 0,12 28 0,5-13 250,-14 2-250,-2-14 127,-7-5-127,-1-11 0,-7-10 0,6-37 0,-13 0 0,5-1 0,0-3-119,-5 4 0,-2 0 119,4-8 0,0-3-426,-4-3 1,0-1 425,-1-1 0,2 1 0,2 1 0,1-1 0,0-9 0,1 1 0,0 19 0,-1 2 0,1-5 0,-2 4 0,-3-5 0,0 22 0,0-1 0</inkml:trace>
  <inkml:trace contextRef="#ctx0" brushRef="#br0" timeOffset="48140">15991 13649 5734,'-17'-22'0,"1"12"0,-1 29 0,6 16 0,1 12 0,0 1-1478,0 1 1,2 1 0,-2 5 1477,3-7 0,-1 5 0,-1 1 0,1 1 0,0-1-261,0-2 1,0-1-1,0 0 1,0 2 0,0 4 260,-1 1 0,0 4 0,0 3 0,-1 1 0,1 0 0,-1-2 0,1-3 0,0 0 0,0-3 0,0-1 0,0 0 0,0 2 0,-1 2 0,1-5 0,0 3 0,0 0 0,0 2 0,0 0 0,0 0 0,0 0 0,0-1 0,1 7 0,-1 0 0,1 0 0,0 0 0,0-1 0,0-2 0,0-2 0,1-2 0,-1-2 0,1-2 0,-1-1 0,1 2 0,0 2 0,1-1 0,0 3 0,0 2 0,0-1 0,1-1 0,-1-3 0,1-4 0,-2 10 0,1-4 0,0-2 0,1-2 0,2-3 0,1-2 0,0 0 0,0 0 0,-1 1 0,1 0 0,0-1 0,2-4 0,3 21 0,1-6 0,-5-3 0,4-18 0,4-38 0,0-51 0,-2 11 0,0 1 0</inkml:trace>
  <inkml:trace contextRef="#ctx0" brushRef="#br0" timeOffset="48465">15974 15902 5734,'0'-37'0,"0"25"0,-7 14 0,5 38 0,-5 9 0,5-15 0,4 3 0,7 13 0,4 1 0,-1-10 0,3-2 0,7 9 0,6-6 0,10-17 0,3-9-295,23-4 295,-23-13 0,-1-10 0,-4-19 0,-8-9 0,-11 8 0,-4-2-252,4-16 0,-5-2 252,-13 14 0,-5 0 0,-1-1 0,-3 0 0,-5 3 0,-3 2 0,-2 3 0,-2 2 0,-2 4 0,-2 2 0,-31-9 0,-1 15 0,-1 7 0,19 12 0,1 3 0,-9 1 0,-14 8 0</inkml:trace>
  <inkml:trace contextRef="#ctx0" brushRef="#br0" timeOffset="49460">14949 4616 5734,'0'10'0</inkml:trace>
  <inkml:trace contextRef="#ctx0" brushRef="#br1" timeOffset="70457">14800 4812 5734,'0'11'0,"0"-1"0,0 0 0,0 1 0,0 4 0,0-4 0,0 9 0,0-9 0,0 9 0,0-9 0,0 9 0,0-4 0,0 9 0,0-3 0,0 3 0,0-4 0,0-1 0,0 1 0,0 4 0,0-3 0,0 4 0,0-6 0,0 1 0,0 0 0,0-5 0,0 8 0,0-7 0,0 8 0,0 0 0,0 11 0,0-3 0,0 3 0,0-6 0,0-8 0,0 3 0,0-4 0,0-1 0,0 1 0,0 0 0,0-5 0,0 3 0,0-7 0,0 3 0,0 0 0,0-4 0,0 4 0,0 4 0,0-6 0,0 7 0,0-1 0,0-6 0,0 6 0,7-13 0,3-1 0,6-5 0,8 0 0,-6 0 0,6 0 0,0 0 0,-5 0 0,12 0 0,-5 0 0,-1 0 0,-1 0 0,-7-5 0,-1 4 0,1-4 0,-1 5 0,8-4 0,-5 3 0,4-4 0,-6 5 0,0 0 0,-1 0 0,1 0 0,-1 0 0,1 0 0,-1 0 0,8 0 0,2 0 0,0 0 0,-3 0 0,-6 0 0,0 0 0,-1-5 0,1 4 0,-1-3 0,1 4 0,-1 0 0,1 0 0,-1 0 0,1-5 0,14-1 0,-3 1 0,5-5 0,-9 9 0,-8-3 0,1 4 0,-1-5 0,1 4 0,-1-4 0,-7 1 0,13 3 0,-10-9 0,11 9 0,-6-3 0,-1 4 0,1 0 0,0 0 0,-1 0 0,1 0 0,-1 0 0,-7-5 0,-1-1 0,-8-4 0,0 0 0,0-5 0,-8 3 0,-1-21 0,-7 13 0,-1-19 0,1-5 0,-1 8 0,8-9 0,-6 15 0,6-1 0,0 4 0,1-8 0,1 18 0,5-12 0,-5 12 0,0-17 0,5 6 0,-13-3 0,13 1 0,-5 8 0,-1-7 0,7 7 0,-14-22 0,13 14 0,-13-10 0,14 10 0,-14 8 0,13-3 0,-5 4 0,-1 1 0,6 4 0,-5 1 0,7 4 0,0 1 0,-7 0 0,5-1 0,-5 1 0,-1 4 0,6-7 0,-5 6 0,7-8 0,0 4 0,-7 1 0,5 0 0,-13 4 0,6-3 0,-8 8 0,1-9 0,-1 9 0,1-3 0,-15 4 0,10 0 0,-17 0 0,-10 9 0,2-2 0,-11 3 0,9-1 0,6-3 0,7 1 0,-2 1 0,-18 4 0,20-8 0,-1 2 0,-4 3 0,1 0 0,-26 4 0,28-3 0,1 1 0,-27 3 0,34-8 0,-10 3 0,15-3 0,6 0 0,9-2 0,11-4 0,14 0 0,1 0 0,7 0 0,-6 0 0,6 0 0,-7 0 0,-1 0 0,1 0 0,-1 0 0,1 0 0,-1 0 0,-7-4 0,6 3 0,-13-8 0,5 12 0,-7-2 0</inkml:trace>
  <inkml:trace contextRef="#ctx0" brushRef="#br1" timeOffset="72042">15114 4750 5734,'0'11'0,"0"-1"0,0 0 0,0 5 0,0-3 0,0 7 0,0-3 0,0 10 0,0-4 0,0 7 0,0-2 0,0-1 0,0 4 0,0-4 0,0 1 0,0 12 0,0-10 0,0 6 0,0-5 0,0-3 0,0 4 0,0 4 0,0 11 0,0 2 0,0 13 0,0-22 0,0 14 0,0-29 0,0 11 0,0-15 0,0-4 0,0 4 0,0-4 0,0 5 0,0-5 0,0 8 0,0 2 0,0 2 0,0 2 0,0-10 0,0 1 0,0-5 0,0 4 0,0-9 0,0-5 0,0-17 0,0-1 0,0-8 0</inkml:trace>
  <inkml:trace contextRef="#ctx0" brushRef="#br1" timeOffset="73258">15395 4719 5734,'0'11'0,"0"4"0,0-4 0,0 9 0,0-4 0,0 18 0,0-14 0,0 13 0,0-17 0,0 0 0,0 8 0,0-11 0,0 11 0,0-8 0,0 5 0,0 4 0,0-3 0,0 3 0,0 0 0,0-3 0,0 17 0,0-15 0,0 11 0,0-14 0,0-1 0,0 1 0,0-5 0,0 3 0,0-2 0,8 3 0,-6-4 0,5 4 0,-7 0 0,0 2 0,7 8 0,-5-13 0,6 8 0,-8-14 0,0 9 0,0-9 0,0 13 0,0-7 0,0 13 0,0-8 0,0-1 0,7 3 0,-5-12 0,5 8 0,-7-10 0,0 1 0,0-1 0,0 0 0,7 5 0,-5-3 0,6 3 0,-8-5 0,0 0 0,0 5 0,0-3 0,0 3 0,0-5 0,0 0 0,-8-4 0,-1-1 0</inkml:trace>
  <inkml:trace contextRef="#ctx0" brushRef="#br1" timeOffset="75093">14668 4316 5734,'0'30'0,"7"-2"0,-5 12 0,5-8 0,1 8 0,-6-8 0,5 9 0,-7-9 0,7 3 0,-5 1 0,5-8 0,-7 1 0,0-12 0,0-12 0,0-24 0,-7-5 0,-2-17 0,-15-17 0,-2 15-584,13 11 0,1 0 584,-12-9 0,7 4 0,8 6 0,-6-8 0,13 19 0,-5-13 0,7 22 1168,0-4-1168,0 4 0,7 1 0,3 4 0,14 2 0,1 4 0,8 13 0,0-5 0,-7 17 0,5 0 0,-12-2 0,-3 7 0,-8-10 0,-8 1 0,0-5 0,-8 4 0,-1-9 0,-15 9 0,-2-13 0,1 6 0,1-12 0,22 4 0,4-5 0,14 0 0</inkml:trace>
  <inkml:trace contextRef="#ctx0" brushRef="#br1" timeOffset="75959">15098 4327 5734,'9'25'0,"-2"1"0,1 5 0,-6 0 0,12 14 0,-12-15 0,13 18 0,-13-29 0,5 5 0,-7-37 0,-7-1 0,-3-21 0,-6-10 0,-1-3 0,1-10 0,7 7 0,1 18 0,8 0 0,0 30 0,8-1 0,1 20 0,7 5 0,1 0 0,-1 4 0,1-3 0,7 8 0,-6-9 0,-1 5 0,5-10 0,-19-1 0,12-19 0,-15-12 0,0-11 0,0-4 0,0 1 0,-7 8 0,5-3 0,-5-5 0,7 7 0,0-7 0,0 14 0,0-4 0,7 14 0,2-4 0,8 10 0</inkml:trace>
  <inkml:trace contextRef="#ctx0" brushRef="#br1" timeOffset="76769">15511 4223 5734,'9'27'0,"6"-2"0,-13 0 0,13 2 0,-14 4 0,14 18 0,-13-13 0,13 13 0,-13-4 0,12-15 0,-12 13 0,5-25 0,-7 6 0,0-27 0,0-8 0,-7-17 0,-2-35 0,-8 21 0,13 8 0,-1-1 0,-17-26 0,18 15 0,-10-8 0,6 18 0,7 13 0,-7-1 0,8 14 0,0 0 0,8 4 0,1 1 0,7 5 0,8 0 0,-5 5 0,19 19 0,-18-4 0,12 14 0,-23-13 0,-2-1 0,-7 1 0,-7 0 0,5-1 0,-20-4 0,11 4 0,-20-4 0,12 0 0,-5 4 0,8-13 0,-1 2 0,1-5 0,-1-3 0,1 13 0,-1-2 0</inkml:trace>
  <inkml:trace contextRef="#ctx0" brushRef="#br1" timeOffset="92996">15230 5836 5734,'-16'4'0,"6"2"0,-4 9 0,4-4 0,-6 9 0,-1-4 0,1 0 0,-1 8 0,-7-2 0,13 4 0,-18 4 0,25-13 0,-18 3 0,20-10 0,-5 5 0,0-3 0,5 3 0,-13-5 0,13 0 0,-5 1 0,7 4 0,0-4 0,7-1 0,-5-10 0,13-10 0,-13-1 0,12-9 0,-12 4 0,13-18 0,-6 9 0,8-14 0,-8 18 0,-2-5 0,1 6 0,-7 4 0,14-4 0,-13-1 0,5 4 0,1-2 0,-6 8 0,12 1 0,-12 0 0,13 4 0,-13 6 0,5 10 0,-14 25 0,-3-5 0,3 3 0,-2 1 0,-8 8 0,8 17 0,2-22 0,-1 12 0,7-19 0,-7 14 0,8-18 0,0 1 0,0-2 0,0-4 0,0-5 0,0-1 0,8-10 0,-7-5 0,7-10 0,-8-11 0,0-5 0,7-14 0,-5 2 0,5-8 0,-7 5 0,8-10 0,-6 12 0,5-1 0,-7 15 0,0-1 0,0 9 0,0-2 0,0 8 0,0 1 0,0 9 0,0 2 0</inkml:trace>
  <inkml:trace contextRef="#ctx0" brushRef="#br1" timeOffset="94303">14866 5164 5734,'17'4'0,"-1"-2"0,1 2 0,-1-4 0,1 0 0,-1 0 0,1 0 0,7 5 0,-6-4 0,-1 8 0,-10-3 0,1 0 0,1 3 0,7-8 0,1 4 0,-1-5 0,1 0 0,-15 4 0,-4 2 0</inkml:trace>
  <inkml:trace contextRef="#ctx0" brushRef="#br1" timeOffset="95126">15511 5133 5734,'26'-10'0,"5"-1"0,-5 5 0,7-3 0,0 3 0,-7 1 0,-2 0 0,-23 5 0,-2 0 0</inkml:trace>
  <inkml:trace contextRef="#ctx0" brushRef="#br1" timeOffset="102554">15842 4141 5734,'24'-21'0,"2"-4"0,16-3 0,7-3-1525,-8 3 1,3-1 1524,5-2 0,7-1 0,-1-1-473,-5 4 0,-1-1 0,2 1 473,-5 4 0,1 1 0,1-1 0,1 0-317,3-2 1,1 0-1,2 0 1,0 0 316,3 0 0,2-1 0,1 1 0,0 0 0,-9 5 0,1 0 0,0 0 0,0 0 0,1 1 0,0 1 0,1-1 0,0 2 0,0-1 0,0 1 0,0 0 0,0 0 0,0 1 0,-1 0 0,0 0 0,10-1 0,-1 1 0,-1 0 0,-1 0 0,-2 0 0,-1 0 0,-1 0 0,-1 1 0,-5 2 0,-1 0 0,-1 1 0,-1 0 0,10-2 0,-3 1 0,0-1 0,-5 1 0,-2 0 0,1 0 0,-2 3 0,0 0 0,-4 0 0,0-5 0,-3 2 0,9 2 0,-6 0 0,-15-2 840,3 5-840,-15 0 2648,1 4-2648,-1 1 1932,-6 1-1932,4 3 78,-19 1 1,3 10-1,-15 6 1</inkml:trace>
  <inkml:trace contextRef="#ctx0" brushRef="#br1" timeOffset="104558">23548 1867 5734,'0'-10'0,"-7"-1"0,5 1 0,-6 0 0,8-1 0,0 1 0,0 0 0,0-1 0,-7 5 0,-2 2 0,0 18 0,-6 3 0,6 18 0,-8 11 0,1 7-173,7-20 0,1 1 173,-1 29 0,2-27 0,-1-1 0,-1 28 0,4-29 0,1-1 0,-3 24 0,7-10 0,0-2 0,0-13 0,0-1 0,0-5 0,-8-1 346,6-8-346,-5 3 0,14-15 0,10 0 0,9-10 0,14 0 0,2-10 0,3 5 0,4-1-407,-12 0 0,1 0 407,22-2 0,0 1 0,-17 4 0,-2 0 0,4-2 0,0 0 0,8 2 0,-1 0 0,-15 0 0,0 0 0,8 2 0,-4 2 0,-6-1 0,3 5 0,-27-4 0,11 3 0,-20-13 814,6 2-814,-8-18 0,-8-2 0,-1-18 0,0-8-934,1 25 0,1-1 934,6-4 0,0-1 0,-6-2 0,0-1-242,5 0 1,2 0 241,-4-2 0,1 1 0,2 1 0,2 1 0,-1 2 0,0 0-86,0 2 0,0 2 86,0-27 0,0 5 0,0 15 0,0 2 0,0 13 1721,0 2-1721,-8 0 579,6 8-579,-12 2 223,4 10-223,-6 5 0,-1 0 0,1 0 0,-30 5 0,7 5 0,-25 2-389,7 12 389,-2-3 0,26-8 0,0 1 0,0 1 0,0 0 0,0-2 0,0 0 0,-1 2 0,2 1 0,-27 15 0,2 0 0,15-4 0,1-2 0,16-9 0,1-1 0,7-5 0,1 1 0,14-6 389,4 0-389,7-1 0,-2 2 0,0 9 0,-5 1 0,6 5 0,-1 18 0,-5-14 0,5 19 0,-7-22 0,0 3 0,0-4 0,8 4 0,-7-3 0,7 3 0,-8-9 0,0 3 0,0-2 0</inkml:trace>
  <inkml:trace contextRef="#ctx0" brushRef="#br1" timeOffset="105130">23647 751 5734,'0'46'0,"0"10"0,0 7-480,0-27 0,0 0 480,0 1 0,0-1 0,0-2 0,0-1 271,0 29-271,0-10 0,0-6 168,0-9-168,0-11 0,0-38 0,0-14 0,0-39 0,0 2-731,0 25 0,0-1 731,0 2 0,0 0 0,0-1 0,0-1-64,0 5 0,0 1 64,0-29 0,7 10 0,3 15 0,14 7 0,1 19 0,8 11 1922,8 11-1922,-6 15 0,12 14 0,-26-6 189,1 16-189,-30-18 0,-8 3 0,-10-4 0,-14-4 0,5-2 0,2-4 0,-6-5 0,19-6 0,-4-1 0,17-3 0,7 4 0,0 1 0</inkml:trace>
  <inkml:trace contextRef="#ctx0" brushRef="#br1" timeOffset="106142">23548 4079 5734,'0'12'0,"0"11"0,0 29 0,0 15-545,0-30 1,0 4 544,-2 3 0,0 4 0,-1-1-526,-2 7 0,0 2 526,3-7 0,-1 3 0,-1-4 0,-4 1 0,1-4 244,6 1 1,1 0-245,-8 11 0,1-4 0,5 9 0,-5 0 0,7-67 0,-8-36 0,7-12 0,1-7-379,-4 6 1,0-2 378,4 4 0,0-2 0,0-1 0,0-4 0,0-1 0,0 4 0,4-6 0,0 1 0,-4 12 0,0-2 0,1 3 311,6-2 1,1 5-312,1-13 0,0-5 0,14 41 0,-5 8 0,22 9 0,10 5 0,-1 2 0,5 1 214,-9-3 0,2 1-214,17 1 0,0 0 0,-17-1 0,-2-2 0,1 1 0,-2 0 0,-6 0 0,0 0 0,-1 0 0,-1 0 392,16 0-392,3 0 0,-28 0 0,4 0 0,-21 5 0,-3 5 0,-7 11 0,0 10 966,0 10-966,7 11 0,2 5-334,8 5 334,0 0 0,-1 0 0,8-4 0,-6-2 0,6-9 0,-15-6 0,6-5 0,-13-5 0,5 0 0,-21-4 0,-27 21 0,16-28 0,-3 0-286,-10 7 1,-5 2 285,3-3 0,-4 1 0,1-2 0,-7 2 0,-3 0 0,11-5 0,-5 2 0,0 1 0,3-3 0,2 1 0,1-2 0,1 0 0,-20 7 0,3-2 0,14-6 0,7-1 0,3 0 314,9-12-314,7-16 0,8-14 0,2-18 0</inkml:trace>
  <inkml:trace contextRef="#ctx0" brushRef="#br1" timeOffset="106728">23879 3272 5734,'14'35'0,"-3"-10"0,1 13 0,0 3 0,5 12 0,-1 4 0,-7-22 0,-1 0 0,1 12 0,6 11 0,-13-31 0,5-7 0,-7-19 0,-7-12 0,5-20 0,-13-10 0,13-2 0,-5-3 0,7 5 0,0 4 0,0 2 0,0 8 0,7 11 0,10 16 0,16 7 0,2 12 0,13-7 0,-6 7 0,0-7 0,13 3 0,-25-9 0,8-2 0,-29-8 0,-1-7 0,-8-9 0,0-7 0,0-13 0,-8-12 0,6 8 0,-5-10 0,7 44 0,0 3 0</inkml:trace>
  <inkml:trace contextRef="#ctx0" brushRef="#br1" timeOffset="107466">24606 1733 5734,'31'5'0,"19"4"0,-11-7 0,5-2-2831,12 0 1,4 0 2830,-13-2 0,3 1 0,1-2 0,4-1 0,1-2 0,1 1-25,5 0 1,2 0 0,-1-1 24,-2-1 0,0 0 0,1 0 0,-1 2 0,0 0 0,-2-1 38,-5 0 0,-1-1 0,-2 1-38,-3 0 0,-1 1 0,-2 0-46,11-3 1,-3-1 45,-3-3 0,-3 0 0,6 0 2243,-14-12-2243,-32 12 1794,-14-3-1794,-10 5 1471,-8 4-1471,-1 1 0,-5 5 0,5 0 0</inkml:trace>
  <inkml:trace contextRef="#ctx0" brushRef="#br1" timeOffset="107929">26128 1154 5734,'-10'-11'0,"40"25"0,14 8 0,6-2-1981,7 7 1,3 0 1980,-26-16 0,-2-2 0,2-1 0,-2-1 1112,27 3-1112,-9-4 628,-17-1-628,-2-1 0,-13 20 0,-1 5 0,-17 22 0,-9 5 1777,-8 7-1777,9-27 0,0 1 0,0-2 0,-1 2 0,-6 11 0,-1-1 0,6-14 0,0-2 0,-9 10 0,-1-3 0,2-6 0,-35-2 0,21-28 0,-30-4-265,20-33 265,-8-3-309,24 7 1,2-3 308,2 0 0,2-1 0,-1-10 0,2-2 0,4 0 0,4 0 0,2-2 0,1-1 0,4 1 0,1 0 0,3-3 0,0 2 0,0 13 0,0 2 0,0-25 0,0 36 0</inkml:trace>
  <inkml:trace contextRef="#ctx0" brushRef="#br1" timeOffset="108484">27451 1071 5734,'-57'30'0,"5"7"0,15 0 0,2 5 0,11-11 0,3 2-394,-3 11 0,7 2 394,17 20 0,18-7 0,4-28 0,4-1 0,-1-6 0,2-1 0,5 0 0,2 0 0,-1-2 0,0-1 0,-3 1 0,-1 0 0,20 15 187,-8 4-187,-23-3 0,-3 5 0,-30-6 147,-3 0-147,-23-10 0,-1 0 0,-7-10 0,6-1 0,-19-10 0,53-14 0,-10-8 0</inkml:trace>
  <inkml:trace contextRef="#ctx0" brushRef="#br1" timeOffset="108777">27781 1702 5734,'50'-15'0,"14"-1"0,-3-10 0,-9 7 0,-1-2 0,-21 2 0,-2-1 0,10-4 0,-6-3 0,-15-14 0,-24 0 0,-19 4 0,-16 6 0,-8 15 0,-7 21-536,6 21 536,24-5 0,4 5 0,5 4 0,3 2 0,1 1 0,4 2 0,7 3 0,4 1 0,-2-2 0,4-1 0,10 3 0,5-1 0,-2-5 0,3-3 0,7 0 0,5-3 0,8 0 0,3-4 0,-7-11 0,2-4 0,7 0 0,0 1 0</inkml:trace>
  <inkml:trace contextRef="#ctx0" brushRef="#br1" timeOffset="109278">28542 1360 5734,'-17'42'0,"1"4"0,7 5 0,-6 7 0,14-18 0,0 0 0,-6 13 0,7 1 0,0-53 0,14-18 0,-2-29 0,6 18 0,2-1-241,-6-5 0,0 0 241,8-2 0,3-1 0,0-7 0,0 2 0,-3 15 0,0 2 0,2-4 0,0 9 0,2 20 0,-10 21 0,-1 16 0,-13 14 0,5 2 0,-7-1 0,7-11 0,-5-10 0,6-10 0,-1-11 482,-5-10-482,12-15 0,3-16 0,9-16 0,7-6-231,0-3 231,0 14 0,0 6 0,0 20 0,-7 16 0,5 16 0,-13 20 0,6 6 0,-7 10 0,-8 4 0,6-8 0,-13 7 0,5-17 0,-7 3 57,0-20 1,7-6 0,2-10 0</inkml:trace>
  <inkml:trace contextRef="#ctx0" brushRef="#br1" timeOffset="109440">29352 1422 5734,'17'-42'0,"-8"2"0,6 18 0,-14 12 0,14 20 0,-6 21 0,15 11 0,-5 15 0,-7-18 0,0 2 0,-3-7 0,-2 0 0,-2 7 0,-1-2 0,4 8 0,-8-6 0</inkml:trace>
  <inkml:trace contextRef="#ctx0" brushRef="#br1" timeOffset="109598">29270 616 5734,'-13'-35'0,"0"-1"0,-4-22 0,10 55 0,7 11 0</inkml:trace>
  <inkml:trace contextRef="#ctx0" brushRef="#br1" timeOffset="110422">30179 1402 5734,'-33'-6'0,"0"6"0,7 15 0,2 2 0,15 18 0,16-3 0,12 5 0,21-2 0,3-8-347,13-2 347,-23-18 0,1-3 0,26 1 0,-23-9 0,-2-2 0,9-10 0,4-10 0,-23-5 0,-23-24 0,-13 14 0,-6 12 0,-6 4 0,-19 3 0,-1 7 0,3 24 347,14 8-347,10 24 0,16-3 0,16 7 0,25-3-501,10-10 501,-12-18 0,3-3 0,-4-4 0,1-3 0,6-5 0,0-3 0,-3-2 0,-1-4 0,-3-4 0,-1-3 0,-2-3 0,-4-1 0,-5-2 0,-2-2-69,16-26 69,-14 4 0,-9 1 0,-10 9 0,-7 1 0,-7 10 0,-3 1 124,-13 13 0,-11 12 1,-8 12-1</inkml:trace>
  <inkml:trace contextRef="#ctx0" brushRef="#br1" timeOffset="111188">25268 4234 5734,'38'0'0,"1"0"0,-5-2 0,5-1 0,7-1 0,8-1 0,3 0 0,-4 0-1429,3-1 0,-3 0 0,5-1 1429,3 0 0,5 0 0,1-1 0,-4 0 0,-9 2 0,-3-1 0,1 1 0,-1 0 0,1 0 0,0 1 0,0 0 0,0-1 0,12-2 0,0-1 0,-1 1-98,-5 1 0,0 0 1,-2 0 97,-7 1 0,-2-1 0,-1 0 0,13-4 0,-2 1 0,-11 2 0,-2 0 0,-10 0 0,-2 1 904,17 1-904,-16-3 0,-9 8 0,-7-4 0,-1 10 0,1 1 0</inkml:trace>
  <inkml:trace contextRef="#ctx0" brushRef="#br1" timeOffset="111996">30212 3221 5734,'0'20'0,"15"1"0,3 4 0,23-7 0,1-3 0,0-11 0,6-4 0,-6-23 0,-7-19 0,-18-9 0,-19-9 0,-22 19 0,6 4 0,-6 6 0,7 6 0,1 27 0,-1 6 0</inkml:trace>
  <inkml:trace contextRef="#ctx0" brushRef="#br1" timeOffset="112712">27781 5939 5734,'-11'-43'0,"0"-1"0,0 1 0,0-8 0,0-1 0,0 4 0,-2-3 0,0 4 0,3-5 0,4 11 0,6 30 0,16 51 0,0-2 0,5 11 0,2 6 0,2 3-709,-2-5 0,2 4 1,2 3-1,1 2 1,-1 0-1,1 0 709,-4-7 0,1 0 0,0 0 0,0 2 0,0 0 0,2 3 0,0 2 0,-4-10 0,1 3 0,1 1 0,1 2 0,0 0 0,0 2 0,0-1 0,0 0 0,-1 0 0,0-2 0,-1-1-157,1 4 1,0-1-1,0 0 1,-1-1-1,0 0 1,0 0-1,-1 0 1,0-1-1,1 2 157,-2-2 0,1 0 0,0 1 0,-1-1 0,0 0 0,0 0 0,-1 1 0,0-1 0,-1 1-9,0 1 1,0 2 0,0 1 0,0 0 0,-1-1 0,-1-1 0,-1-3 0,-1-2 0,-2-5 8,1 8 0,-2-6 0,-2-3 0,1 0 0,-1 3 0,2 8 0,1 4 0,-1-1 0,-1-3 0,-1-6 0,-1 0 0,-2-5 0,-1-2 0,2 17 0,-1-5 0,0-15 0,-1-4 0,-6 25 0,7-28 1859,-16-21-1859,-1-17 0,-7-15 0,-1-5 0</inkml:trace>
  <inkml:trace contextRef="#ctx0" brushRef="#br1" timeOffset="113326">28029 9918 5734,'-2'-26'0,"19"5"0,33 15 0,-8 7 0,6 4-1488,9 8 1,3 4 1487,-9-2 0,1 2 0,1 3-490,3 2 0,-1 3 0,2 1 490,-11-3 0,2 1 0,-1 1 0,1 1-200,0 0 0,0 1 0,-1 1 0,1 0 200,0 1 0,0 0 0,0 1 0,-1 1 0,-1 1 0,0 0 0,-1 1 0,0-1-123,-2-3 1,0-1 0,0 1 0,1 1 122,5 5 0,1 3 0,-1 0 0,-3-5 0,-1-2 0,-3-3 0,0 1 0,7 5 0,0 0 0,-7-5 547,9 8-547,-10-16 1470,-18-21-1470,-13-30 0,-10-28 0,-4 14 0,-2-5 422,-2-13 0,0-4-422,4 15 0,1-1 0,1-1-187,-1-8 0,0-1 0,1-1 187,2-1 0,0-1 0,0 1 0,2-2 0,1 0 0,0 1 0,0 4 0,0 0 0,0 2-244,0 4 0,0 0 1,0 0 243,2-8 0,1-1 0,-2 4 0,-3-1 0,0 2 0,3-8 0,-1 6 0,-10 10 0,-3 15 1120,-21 20-1120,-4 12 0,-29 18 782,28 0 1,-3 3-783,-12 5 0,-7 2 0,1 0-303,11-3 0,1 0 0,-3 1 303,-1-2 0,-3 2 0,-1-1 0,-1 1 0,-5 1 0,-2 0 0,0-1 0,3-1 0,-5 1 0,3-1 0,-2 1 0,3-2 0,-3 2 0,0 0 0,6-3 0,3-2 0,5-2 0,0 0 0,3 1 0,0-1 0,3 0-138,-13 4 1,1-1 137,-4 3 0,4-2 0,21-7 0,2-1 0,-6 0 0,4-2 0,7-5 0,10 1 82,8-8 0,8-3 0,0-10 0</inkml:trace>
  <inkml:trace contextRef="#ctx0" brushRef="#br1" timeOffset="115481">29137 12636 5734,'0'-20'0,"0"-1"0,0 19 0,0 13 0,0 30 0,0 21 0,0-24 0,0 3-439,0 6 0,0 3 439,1 2 0,-2 1-1328,-2 5 0,-1 2 1328,-1 0 0,1-1 0,-1 1 0,1 0-300,-1-3 1,2-1 299,3-5 0,0-3 0,0-1 0,0-2-70,0-7 1,0-2 69,0 26 560,0-16-560,0-11 0,0-13 2585,8-7-2585,1-11 0,15-13 0,1-2 894,8-10-894,0 0 0,8-4 0,8 3-149,10 2 149,-26 7 0,0 2 0,4 4 0,0 1 0,0-6 0,1 0 0,6 3 0,2 2 0,-2-1 0,3-1 0,-2 1-518,10-1 1,1 0 517,-9 2 0,3 0 0,-4 2 0,-2 1 0,-4 2-110,2-1 1,-3 1 109,20 2 0,-2 0 0,-7 0 0,-16 0 333,-10-4-333,-24-11 1048,-1-7-1048,-14-13 0,6-11 0,-1-16-281,7 24 0,-1-3 281,0-6 0,1-3 0,2-2 0,0-1-493,-6-6 0,-1 0 493,7 4 0,0 0 0,-2-2 0,-1 1 0,4 8 0,0 2-140,-3 4 0,-1 1 140,-1 7 0,0 2 0,-4-15 0,2 7 708,7 13-708,-7 2 1036,5 9-1036,-13 5 339,6 7-339,-15 4 0,6 0 0,-21 4 0,8 5 0,-2 2 0,1 0 0,-1 1-325,-14 5 0,-1 2 325,10-4 0,1 1 0,-8-1 0,-1 1 0,1-1 0,-1 1 0,-4-1 0,0 1 0,1-1 0,-1 1 0,-2-1 0,-2 1 0,8-4 0,-1 0 0,2-1 0,-6 3 0,1 0 0,-8-1 0,6-1 0,2-2 0,9 4 0,23-7 0,3 8 0,30-9 0,11-2 0,9-4 650,-2 0-650,-2 0 0,2 5 0,2 1 0,-2 4 0,-9 0 0,0 5 0,2 1 0</inkml:trace>
  <inkml:trace contextRef="#ctx0" brushRef="#br1" timeOffset="116066">29485 13050 5734,'-17'-21'0,"8"5"0,-6-4 0,21 14 0,-5 1 0,16 15 0,0 6 0</inkml:trace>
  <inkml:trace contextRef="#ctx0" brushRef="#br1" timeOffset="116235">29799 12977 5734,'0'-26'0,"0"1"0,14 13 0,5 12 0,14 12 0</inkml:trace>
  <inkml:trace contextRef="#ctx0" brushRef="#br1" timeOffset="116806">29567 13256 5734,'0'-16'0,"0"11"0,0 6 0</inkml:trace>
  <inkml:trace contextRef="#ctx0" brushRef="#br1" timeOffset="117358">32279 12202 5734,'-16'-31'0,"-8"0"0,-2 0 0,-14-4 0,-10 2-993,-9 2 993,23 17 0,-1 3 0,-4 4 0,-1 3-455,-7-2 0,-1 2 455,-7 9 0,-2 4-293,16-3 0,-2 1 0,1 2 293,-2 4 0,-1 2 0,-2 3 0,-2 3 0,-5 3 0,1 1 0,2-1 0,-3 3 0,2-1 0,-1 3-338,5-3 0,-2 2 1,1 1-1,4-2 338,2-1 0,5 0 0,2-1 0,-10 9 0,4 0-40,2-3 0,3 0 40,8-5 0,3-1 0,-14 17 0,11-11 655,14-6-655,0-14 1182,16-1-1182,2-15 0,9-5 0,-3-6 0</inkml:trace>
  <inkml:trace contextRef="#ctx0" brushRef="#br1" timeOffset="117803">30708 11861 5734,'-25'36'0,"1"0"0,-1 3 0,0-1 0,-3 3 0,-1 1-792,-1 2 0,1 1 792,3-3 0,1-1 0,-4 0 0,3 0 79,11-7 0,2 0-79,-11 28 0,32 3 0,10-16 0,3-22 0,6-3 0,0-3 0,5-2 0,22 7 0,4-1 0,-13-6 0,1 2 0,1 1 0,4 2 0,-7-2 0,-10-6 0,-2-1 0,13 7 0,-5-1 0,-13 0 337,4-5-337,-14-6 0,-1-5 0,-6-14 0,-10-35 0,-17-8 9,8 9 1,0-4-10,-7 3 0,1-1 0,5-5 0,1-3-360,-3-4 0,0 0 360,3 2 0,2 0 0,2-4 0,1 1 0,-1 10 0,2 1-195,3 0 0,0 2 195,0 7 0,0 3 0,0-17 0,0 11 0,0 16 0</inkml:trace>
  <inkml:trace contextRef="#ctx0" brushRef="#br1" timeOffset="119336">31436 11220 5734,'-9'5'0,"1"1"0,8-5 0,0-2 0,-7-10 0,5 1 0,-20 9 0,11 7 0,-13 19 0,15 35 0,9-3-191,3-17 1,3 0 190,18 18 0,2-7 0,14-9-34,-5-7 34,13-17 0,-6-5 0,8-17 0,-8-11 0,-2-16 0,-7-12 0,-7-13-835,-10 25 0,-1 0 835,4-32 0,5 1-40,-15 28 1,-2 2 39,2-3 312,6 2-312,-13 33 29,5 15-29,-14 16 0,-2 16 0,-6-4 0,-1 3 628,5-11 0,1 0-628,-5 11 0,-1-2 0,0 7 95,-1-5-95,8-13 0,1-4 0,8-13 0,8-5 0,1-7 472,15-4-472,31 0 0,-7 0 0,-12 0 0,-1 0 0,8 0 0,4 5 0,-12-4 0,6 4 0,-15-5 0,5 0 0,-13 0 0,6 0 0,-7-14 0,-4-19 0,-3-6 0,1-20 0,1 10 0,-1-5 0,-7-4 0,1 3 0,3 20 0,0 0 0,0-15 0,1 3 0,7 6 0,1 15 0,-1 1 0,8 9 0,2 19 0,7 10 0,-7 22 0,-2 7 0,-8 9 0,-7-8 0,-1 4 0,-3 1 0,-1 1 0,0 3 0,-1-3 0,-2-7 0,-2-3 0,1-3 0,0-3 0,0-1 0,0 1 0,8-39 0,-7-19 0,14-12 0,-6-14-399,15-11 399,-15 28 0,1 0 0,5-4 0,1-1 0,-7 2 0,0 1 0,6 1 0,1 2 0,10-28 0,0 18 0,5 3 0,-5 18 0,0 8 0,5 14 0,-13 14 0,13 13 0,-16 6 0,-4 7 0,-1 8 0,-1 1-101,-1 0 1,-2 1 100,-5-1 0,-2-4 0,1 6 0,0-9 0,8-11 0,8-24 0,10-14 0,7-29 0,0-11-361,0-10 361,-13 28 0,0 0 0,5-9 0,0 2 0,12-11 0,1-7 0,-14 56 577,-5 7-577,-6 24 0,-2 6 0,-2 11 0,-5-11 0,-1 1 0,4 16 0,3-3 0,-1-1 0,6-11 384,-6-5-384,7-1 0,-7-12 0,6-3 0,-6-16 0,8-8 0,-1-7 0,-6-5 0,4-4 0,-12-15 0,5 7 0,-7-17 0,-14 13 0,-5-4 0</inkml:trace>
  <inkml:trace contextRef="#ctx0" brushRef="#br1" timeOffset="119642">32775 11117 5734,'0'-26'0,"8"0"0,16 6 0,5 4 0,6 2 0,0 4 0,1 1-413,13-5 0,0 0 413,-7 5 0,-1 2 0,-3-1 0,-1 0 0,0-3 0,-1 2 200,23 2-200,-26-2 0,-2 0 0,6 6 0,2-6 0,-23 9 0,-29 19 0,1-6 0,-29 17 0</inkml:trace>
  <inkml:trace contextRef="#ctx0" brushRef="#br1" timeOffset="127350">30840 11665 5734,'10'-15'0,"4"-1"0,-4-14 0,-1 2 0,5-7 0,-4 4 0,-1-5 0,6 4 0,-6-8 0,7 8 0,-7-13 0,6 7 0,-6-13 0,1 4 0,4-4 0,-12 4 0,13-9 0,-13 8 0,5-13-1411,-7 4 1411,7 0 0,-5-9-312,5 7 312,-2 26 0,-2 0 0,-1-34 0,1 34 0,1-1 0,-4-1 0,0-3-66,0-17 0,0-4 66,0-2 0,0-2 0,-2 19 0,0 0 0,-1-1-364,-1-19 1,-2 3 363,-1 14 0,-2 1 0,1-1 0,-1 1 360,1 1 0,0 2-360,0 1 0,-1 1 0,1 2 0,0 1 0,0 2 0,-1 0 15,1-1 0,0 1-15,3 2 0,1 1 0,-4-1 0,1 1 0,5-29 0,-5 0 0,-1 4 0,-1-2 0,0 2 0,-6 1 0,8 24 0,-2 0 0,-17-25 0,10 25 0,-1-1 0,0 3 0,1 0 0,-1 0 0,1 0 0,-1-2 0,1 0 0,-1-1 0,1 0 0,-5-2 0,1-1 0,3 1 0,-1 0 0,-6 0 0,0 0 0,7 3 0,0-2 0,-10-16 0,-2-1 0,7 14 0,0 0-244,-3-17 1,1 1 243,3 16 0,1 2 0,4-4 0,-1-1 0,-3 2 0,0 0 0,2-5 0,1 0 0,-3 5 0,0-1 0,3-3 0,0 0 0,1 6 0,-1 1 193,1-1 0,-1 1-193,1 0 0,-1 1 0,1 3 0,-1 1 0,1-3 0,-1 1 0,1 2 0,-1 0 0,-16-26 0,0 0 0,0 1 0,0 3 0,0-3 0,0 4 0,-1 5 0,1-3 0,0 3 0,-7 0 0,5-4 0,-5 4 0,7 0 0,-8-4 0,6 4 0,4 10 0,0 0 0,-8-16 0,8 16 0,0 0 0,-4-5 0,-6-4 370,1 9-370,5 2 0,-5 4 0,-1 0 0,6-5 0,-5 4 0,7-8 0,-8 8 0,6-9 0,-5 5 0,7-10 0,0 3 0,-8-7 0,6 3 0,-5-1 0,16 10 0,0-2 0,-12-14-48,15 15 1,1-1 47,-11-12 0,5 1 528,0 4-528,-5 1 0,13 9 401,-6-3-401,7 12 142,-6-11-142,12 21 428,-4-11-428,7 18 159,7-4-159,-7 55 0,8 2 0,0 6 0,-3 8 0,-1 5-1131,3-11 0,2 4 1,-3-3 1130,-5 8 0,-1 2 0,3-3 0,-1 5 0,1 0-409,-1 2 0,0 0 1,-1-2 408,2-8 0,-1-2 0,1 0 0,1 3 0,2 0 0,1-16 0,1-17 0,0-7 0,0-45 0,0-20 0,0 10 0,0-2 911,0-23 0,0-3-911,0 10 0,0-1 0,0-6 0,0 0 0,-1 1 0,2 0 0,2 3 0,1 1 0,-3 4 0,0 2 812,3 7 0,-1-1-812,-2-21 0,-2 3 0,1-2 0,0 14 0,0 7 0,0 29 0,7 2 0,17 11 0,19 13 0,23-2-401,-26 2 1,2 1 400,7-1 0,2-2 0,6 4 0,1-1-12,1 0 0,0 1 12,3-1 0,-1 0 0,-6 1 0,-1-1-256,-8-2 1,-1 0 255,-3 2 0,-3 0 0,20 1 0,-17 27 0,-25-3 0,-18 0 0,-7 4-75,-10 2 1,-5 2 74,-4 10 0,-5 3-225,5-14 0,-4 1 1,-1 1 224,-2 1 0,-1 1 0,-4 3 0,6-10 0,-3 3 0,-1 0 0,1 0 0,2-2 0,0 0 0,2-1 0,1-2 0,-3 2-496,-7 8 0,-3 1 0,2-2 0,4-3 496,7-6 0,4-3 0,0-2 0,-14 13 0,1-2-102,14-8 1,1-2 101,1-7 0,0-1 559,-9 15-559,7-18 1284,10 2-1284,16-17 3252,9 2-3252,15-9 423,-6 0-423,14-4 0,-14 3 0,6-9 0,7 9 0,-11-3 0,11 4 0,-14 0 0,0 0 0,-1 4 0,1 2 0,-1 4 0</inkml:trace>
  <inkml:trace contextRef="#ctx0" brushRef="#br1" timeOffset="142059">23796 6352 5734,'0'41'0,"0"10"0,0-17 0,0 5-931,0 5 0,0 6 1,0-1 930,0 14 0,0 0 0,0-5 0,0 2 0,0-2 0,0-10 0,0-2 0,0-1 0,0 19 0,0-2 0,0 3 0,0-2 0,0-10 0,0-2 108,0-1 0,0-2-108,0-8 0,0-2 575,0 24-575,0-7 0,0-21 0,15-14 1422,25-30-1422,13-8 0,-17-2 0,2 0 40,-2 8 0,1 2-40,0-6 0,2 2 0,5 2 0,2 3 0,-5 1 0,2 0 0,1 1 0,3 0 0,-4 1 0,1 3 0,-1-1 0,17-1 0,-3 1 0,2 4 0,-9 0 0,-10-4 0,-14 3 0,-2-4 0,-8 0 0,-7-5 0,-1-6 0,-8-14 0,0-11 0,0-17-91,-4 21 1,0-3 90,4-3 0,-1-2 0,-6-4 0,-1-1-467,3-3 0,1-2 467,-4 1 0,-1-1 0,1-2 0,0 0 0,-1 3 0,1-1 0,0 3 0,0 1 0,-3 5 0,-2-1 0,-5-9 0,-5 2 0,-1 13 0,-3 3 0,-8-7 0,-4 5 0,4 14 0,-5 6 0,-4 4 0,-6 3 0,3 1 0,-5 0 0,-1 1 0,3 4 0,-2 0 0,3 2 0,2 3 0,2 4 0,0 4 0,0 3-188,3-1 0,2 1 188,5 3 0,2 1-74,-8 4 0,3 1 74,-1 6 576,-7 10-576,37-13 0,9 0 0,9-1 0</inkml:trace>
  <inkml:trace contextRef="#ctx0" brushRef="#br1" timeOffset="142455">24044 5577 5734,'12'44'0,"0"0"0,-6-7 0,-1 1 0,6 20 0,0 0-389,-6-11 1,-1-1 388,4 13 0,1-2 0,-4-16 0,-1-1 0,0 4 0,-1-4 252,-3-5-252,-7-37 0,-10-21 0,8-9 0,0-7-1374,-4-9 1,2-3 1373,5-12 0,3-4 0,0 19 0,0-1 0,2 0-317,2-1 0,2 0 0,0 0 317,-1 4 0,1 0 0,1 2-112,6-14 0,4 3 112,-1 8 0,7 6-127,13 9 0,6 7 127,-8 11 0,2 6 1130,5 6 1,-2 6-1131,11 23 0,-21 4 0,-9 4 1233,-17-2-1233,-20-2 0,-6 1 0,3-8 0,-2-1-224,-17 10 1,-4-1 0,5-7 0,-1-4 0,-4 0 0,0 0 0</inkml:trace>
  <inkml:trace contextRef="#ctx0" brushRef="#br1" timeOffset="151945">15114 5185 5734,'8'-6'0,"1"-3"0,7 7 0,1-7 0,7 8 0,-6-3 0,28 4 0,-24 0 0,17-5 0,-23 4 0,8-4 0,-5 5 0,-3-4 0,-1 2 0,-13-7 0,5 4 0,-7-6 0,-7 15 0,-3 3 0</inkml:trace>
  <inkml:trace contextRef="#ctx0" brushRef="#br1" timeOffset="159526">8731 2890 5734,'-25'-57'0,"8"33"0,17 35 0,6 19 0,5 12 0,0 1 0,3 8 0,1 2 0,0-2-1065,3 8 0,0 0 0,1 3 1065,-5-13 0,0 3 0,1 1 0,0 0 0,0 1 0,2 2 0,1 1 0,-1 0 0,1-1 0,-1-3 0,-1-2 0,0-2 0,0-1 0,0 3 0,2 11 0,1 4 0,-1-1 0,0-7 13,1-10 0,0-5 0,-1 2-13,-1 7 0,-1 1 0,0-3 0,3 0 0,-1-3 0,2 8 0,-2-6 0,-1-13 0,-15-35 0,-4-19 0</inkml:trace>
  <inkml:trace contextRef="#ctx0" brushRef="#br1" timeOffset="159711">7723 3376 5734,'-42'-19'0,"1"1"0,0 0 0,5-3 0,6-3 0,8-7 0,15-2-1174,32 1 0,16 2 1174,-4 3 0,6 1 0,2 1-537,-3 2 1,3 1-1,2 0 1,1 0 536,6-3 0,2 1 0,1-1 0,0 1-259,3 1 1,0 1 0,1 0 0,1 0 258,0 0 0,0 1 0,0 1 0,0 0 0,-6 3 0,1 0 0,-2 0 0,1 2 0,-3 1 0,0-1 0,1 1 0,-1 0 0</inkml:trace>
  <inkml:trace contextRef="#ctx0" brushRef="#br1" timeOffset="160107">9194 3738 5734,'9'40'0,"-1"1"0,3 3 0,2 1 0,3 6 0,1 1-1015,-1 0 1,3 0 1014,4 3 0,1-2 0,-2-5 0,-1-2 149,0 1 1,0-2-150,3 2 0,0-2 0,-10-13 0,-1-2 0,19 24 403,-31-53-403,-2-27 0,-16-36 0,12 20 0,1-4-565,-1-12 0,2-3 565,3-3 0,0-3 0,0 19 0,0 0 0,0 0 0,4-19 0,0 3 0,-1 5 0,3 4 303,4 9 1,4 5-304,19-12 0,1 42 0,4 10 0,19 20 0,-17 3 0,-1 7 0,-8 12 0,-5 3 0,-7-9 0,-2-1 0,3 9 0,-1-1 59,-6-5 0,-2-4-59,0 9 0,11-3 0,-13-35 0,8-9 0</inkml:trace>
  <inkml:trace contextRef="#ctx0" brushRef="#br1" timeOffset="160410">10071 3428 4520,'-9'60'0,"0"1"0,1-1 0,-1 1 0,6 1 0,4-1 0,-1-10 0,-1 8 0,4-5 0,8-14 588,37-3-588,9-36 0,-12-29-124,-18 1 0,-6-8 124,-9-24 0,-7-6-457,0 11 0,-3-1 457,-3 7 0,-1-2 0,-2 2 0,-4-3 0,-1 4 0,0 2 0,0 2 0,-8-20 271,10 17-271,7 30 0,15 22 0,-4 34 0,20 14 0,-15-17 0,1 3 0,7 15 0,2 0 0,-4-14 0,0 0 0,2 11 0,0-1 0</inkml:trace>
  <inkml:trace contextRef="#ctx0" brushRef="#br1" timeOffset="160962">10600 2797 5734,'19'51'0,"0"0"0,-7-10 0,-1 1 0,8 20 0,0 1-616,-10-17 0,-1-3 616,0-4 0,0 0 393,1 23-393,-1-16 203,-8-34-203,-8-19 0,7-34 0,-3-22 0,0-5 0,4 25 0,0 0 120,0-25 1,0 4-121,0 13 0,8 30 0,15 43 0,12 15 0,-14-3 0,1 3 0,5 6 0,1-1 0,-10-12 0,0-1 0,7 7 0,-2-8 0,-4-16 0,3-28 0,-21-36-394,3 15 1,0-4 393,-4-7 0,0-3 0,-1-5 0,2-2-291,2 1 0,1 0 291,0 1 0,1 3 0,3 5 0,1 3 0,-2 4 0,2 5 0,15-13 0,9 20 0,2 29 0,13 25 0,-6 22 17,-20-13 1,-1 4-18,0 3 0,-2 2 0,-5 3 0,-2 1 0,1 0 0,-2-1 0,-6-2 0,-1 0 252,0 8 0,-1-2-252,-3 13 0,0-28 0,0-3 0,0-5 0,-7-11 0,-2-16 743,-8-12-743,1-22 0,6-4 0,3 7 0,0-3 0,2-1 0,0 1 0</inkml:trace>
  <inkml:trace contextRef="#ctx0" brushRef="#br1" timeOffset="161260">11476 1795 5734,'-16'60'0,"7"-22"0,1 1 0,3 5 0,1 2-852,-1 5 0,3 1 852,7 0 0,4 0 0,2-5 0,4 0 0,11 0 0,5-2 0,2-5 0,2-2 0,5-1 0,3-2 0,-2-3 0,0-2 0,-3-3 0,0-2 267,-5-4 0,0-1-267,-3 2 0,-3 1 0,0 10 279,-27 26-279,-14-30 0,-6 0 0,-2 2 0,-1-2 0,-1 0 0,1-3 0,-3 5 0,2-6 0,7-13 0,1-3 0</inkml:trace>
  <inkml:trace contextRef="#ctx0" brushRef="#br1" timeOffset="161846">10798 1236 5734,'-18'39'0,"15"8"0,6 5 0,4-3 0,4 1-781,-1-3 0,1 4 0,1-3 781,8 8 0,1-3 0,0-3 0,0-1 56,0-7 0,0-2-56,-1-5 0,1-3 508,12 10-508,-7-21 0,-10-31 0,-16-18 1181,-9-18-1181,-8-1 0,1 0 0,-1 1 542,8 9-542,2 25 0,29 55 0,-12-12 0,0 3-1370,10 20 0,0 3 1370,-3-5 0,0 0 0,3 6 0,0 2-502,-2 0 0,-1 0 502,-4-15 0,1-1 0,-1 1 0,4 14 0,-1 2 0,0-8 0,1 2 0,-2-3 0,0 1 0,-1-2 0,10 13 0,-2-5 0,-3-1 0,-3-8 0,-8-32 0,-8-5 0</inkml:trace>
  <inkml:trace contextRef="#ctx0" brushRef="#br1" timeOffset="162407">11509 1319 5734,'-7'61'0,"2"-24"0,1 3 0,-1 6 0,1 2-1048,-1 8 0,2 2 1048,6 1 0,2 1 0,-2 0 0,3 0 0,8-3 0,3-1 0,-1-5 0,3-3 0,3-3 0,6-3 229,16 3 1,5-4-230,-4-4 0,0-3 0,3-4 0,-2-3 0,-8-6 0,-6-3 0,-6 3 383,-10 9-383,-16-3 0,-9 4 0,-8-6 0,1-9 0,-1-1 1090,8-4-1090,-6-6 41,6 0 0,-7-5 0,-1 0 0</inkml:trace>
  <inkml:trace contextRef="#ctx0" brushRef="#br1" timeOffset="162998">11509 2198 5734,'32'-46'0,"17"3"0,-16 20 0,2 0-738,9 2 0,2 1 738,-4-1 0,1 1 0,2-1 0,0 0 0,-10 3 0,-2-1 138,0 2 0,-2-1-138,11-13 0,-16-5 286,-19 9-286,-16 1 0,-22 16 0,-4 19 0,-15 13 0,1 19 277,27-17 1,2 4-278,-4 18 0,7 2-136,13-12 1,5 0 135,-4 12 0,9-2 0,15-18 0,6-5 0,1-2 0,3-5 0,6-4 0,1-3 0,0-2 0,-1-5 0,1-7 0,-2-4-58,15-13 58,-10-24 0,-25-6 0,-22 3 0,-10-1-323,0 14 0,-4 1 323,-10-12 0,-7 4 0,-9 12 0,-3 7 0,12 10 0,0 4 0,-7-1 0,0 8 0,-13 24 0,15 6 0,1 9 0</inkml:trace>
  <inkml:trace contextRef="#ctx0" brushRef="#br1" timeOffset="163365">12353 1629 5734,'49'14'0,"1"8"0,-8 24-654,-17-17 1,-2 4 653,-5 3 0,-1 1 0,0 2 0,-1 0 0,-3 0 0,-2-1 322,-2 25-322,-2-6 0,-14-21 0,-9-15 237,-10-26-237,-7-26 0,7-26-427,13 17 1,2-3 426,5-7 0,3-3 0,1-3 0,4-3 0,6 10 0,3-1 0,1 2 0,1-4 0,4 2 0,8-5 0,5 7 610,12 6-610,-5 32 0,5 9 0,-3 6 0,1 6-115,3 2 1,-2 3 114,-6 1 0,-5 1 0,3 12 0,-9-8 0,-8 8 0,-7-4 0,-1 5 0,-16 5 0,-1 1 0</inkml:trace>
  <inkml:trace contextRef="#ctx0" brushRef="#br1" timeOffset="164416">8367 5898 4424,'-57'31'0,"1"1"0,-1-1 0,0 1 0,-5 2 0,4-2 0,27-23 0,40-40-1282,19-1 0,14-5 0,4-3 1282,-2-2 0,3-3 0,2-2 0,4-1-97,-9 9 1,2 0 0,1-2-1,2 0 1,1 0 0,0-1 96,-2 2 0,0 1 0,1-1 0,0-1 0,3-1 0,2-1 0,3-3 0,-14 11 0,3-1 0,2-2 0,1-2 0,1 0 0,1-1 0,1 0 0,0 0 0,0 0 0,0 0 0,-1 2 0,-1 0 0,-1 1 0,2-1 0,-1 1 0,-1 1 0,0 0 0,0 1 0,-1 0 0,1 0 0,1-1 0,0 0 0,2-1 0,0-2 0,-3 3 0,2-1 0,1-1 0,0-1 0,2-1 0,-1 0 0,1 0 0,0 0 0,0 1 0,-1-1 0,0 2 0,-2 0 0,0 2 0,-2 1 0,7-5 0,-1 1 0,-2 1 0,0 1 0,0 1 0,-2 0 0,1 1 0,0 0 0,0 0 0,0-1 0,-1 2 0,0 0 0,-1 0 0,1 1 0,0-1 0,-1 1 0,1 0 0,-1 1 0,0-1 0,0 1 0,3-2 0,0 0 0,0 1 0,0 0 0,0 0 0,-1 0 0,0 1 0,0 0 0,-1 0 0,3-2 0,0 1 0,0 0 0,-1 0 0,0 0 0,-1 1 0,0 1 0,-1 0 0,2-1 0,-1 1 0,-1 0 0,0 1 0,0 1 0,-2 0 0,0 0 0,3-1 0,-2 1 0,1 1 0,-2 0 0,-1 0 0,-2 1 0,13-8 0,-2 1 0,-2 1 0,-2 1 0,8-1 0,-3 1 0,-4 2 0,-10 4 0,-3 1 0,-3 2 0,6-6 0,-5 3 0,-9 8 0,-3 2 1134,13-13-1134,-7 14 2585,-7 5-2585,-9 16 1622,-3 2-1622,-12 8 393,-9-42-393,-12-4 0,0-6 0,-2-6-571,1 2 0,-2-2 571,-10-12 0,-1-2-552,11 15 0,0-2 0,-2 0 552,-2-5 0,-2-1 0,0-2-525,-2-2 1,0-1 0,0-1 524,0 1 0,-1-1 0,0 1 0,5 12 0,0 0 0,-1 0 0,-1 2 0,-9-13 0,-1 2 0,-3 1 0,0 2 0,-1 1 0,-7 1 0,9 14 0,-4 0 0,-2 0 0,-1 3 0,2 3 0,-2 0 0,0 4 0,0 1 0,35 17-69</inkml:trace>
  <inkml:trace contextRef="#ctx0" brushRef="#br1" timeOffset="164416">11816 0 0,'-56'23'0,"-4"4"0,-1 3 0,-1 1 0,1 0 0,3-1 0,7-4 0,1 0 0,2 0 0,-1 0 0,-1 2 0,-2 1 0,-2 2 0,-2 2 0,-1 1 0,-1 1 0,1 0 0,0 0 0,3-2 0,0 1 0,1-1 0,2-1 0,0 0 0,0 1 0,-1 0 0,-1 0 0,1 1 0,0 0 0,-1 0 0,0-1 0,0 1 0,-3 0 0,0 0 0,0 0 0,-1-1 0,0 1 0,1-1 0,-1 0 0,1-1 0,0 0 0,-1 0 0,0 0 0,0-1 0,-2-1 0,0 0 0,0 0 0,-1-1 0,1-1 0,0 0 0,3-1 0,0 0 0,1-1 0,-1 0 0,1-1 0,-1-1 0,1 0 0,-1-1 0,1-1 0,0 0 0,1 0 0,0 0 0,-6 2 0,2 0 0,0 0 0,0 0 0,2-2 0,4-2 0,1-2 0,1 1 0,-1-1 0,-3 1 0,1 0 0,-3 1 0,-1 0 0,1 0 0,2-2 0,5-1 0,-13 3 0,5-2 0,-2 0 0,2 1 0,-5 0 0,5 0 0,11-5 0,-13 2 0,11-5 0,22-7 0,2 5 1586,15-2-1586,2 13 3018,22 24-3018,-6 9 0,0 8 0,1-15 0,2 1 0,-1 4-355,-2 0 1,-1 4-1,0 2 1,0-2 354,2-1 0,0 0 0,0 1 0,1 0-569,-1 6 1,0 1 0,1 1 0,0-1 568,1 3 0,0-1 0,1 1 0,-1 1 0,-2-13 0,0 0 0,0 1 0,0 1 0,0 3 0,0-4 0,0 3 0,1 2 0,0 1 0,-1 0 0,0-2 0,0-3-183,0 9 0,-1-4 1,1-1-1,-1 2 1,0 2 182,2 1 0,-1 3 0,2 1 0,-2 0 0,1-3 0,-2-4 0,0 4 0,-1-4 0,0-2 0,0-1 0,0-2 0,0-2 0,1 0 0,-1-1 0,3 11 0,0-2 0,0-2 0,-2-8 0,-1-2 0,1-1 0,3 13 0,0-2 0,0-4 0,0-5 0,-3-16 0,0-3 2111,8 26-2111,-10-32 1802,0-15-1802,2-6 1213,8-20-1213,14-12 0,4-19-1139,-5 16 1,4-2 1138,6-8 0,3-2 0,-6 9 0,1 1 0,3-2-559,4-3 1,2-1 0,2-1 558,-7 9 0,1-1 0,1 0 0,0-1 0,3-1 0,0-1 0,1 1 0,1-1 0,3-1 0,0 0 0,0 0 0,0 0 0</inkml:trace>
  <inkml:trace contextRef="#ctx0" brushRef="#br1" timeOffset="168649">19910 2508 5734,'-7'21'0,"-3"19"0,2 6 0,0 9-787,0-13 0,0 3 1,0 8 786,2-6 0,-1 7 0,0 5 0,-1 3 0,1 0 0,0-3 0,1-4-571,0 2 1,0-3 0,0-2 0,0 2 0,-1 5 570,0 1 0,-1 5 0,-1 4 0,1 0 0,0-1 0,1-4 0,1-4-131,0 8 0,2-5 0,0-3 1,-1 2 130,0 3 0,-2 0 0,1-1 0,0 1 0,2-2 0,0 1 0,0 0 0,0-2 0,0-1 0,0-1 0,-1-1 0,1 0 0,0-1 0,0-1 0,0-1 0,0 0 0,-2 11 0,1-1 0,-1-2 0,1-4 0,-1-1 0,1-2 0,-1-9 0,0-2 0,1 0 0,2 2 0,0 0 0,0-4 0,-1-2 0,1-4 807,2 4 0,2-6-807,-1-6 1803,0-23-1803,7-8 1434,24-33-1434,13 4 0,-9 5 0,4 0-1007,4 8 0,4 2 1007,9-3 0,4 1 0,-15 5 0,2 2 0,2 1-475,7-1 1,2 1 0,1 1 474,1 2 0,2 1 0,0 0 0,1 0 0,1 0 0,0 1 0,-2 3 0,0 1 0,3 0 0,-8-1 0,4 0 0,-2-1 0,-3 2 0,1-1 0,-3 1 0,1 1 0,7-1 0,1 0 0,-7 0-122,-8 0 0,-5 0 122,23 0 0,-17 0 0,-16-10 0,-1-1 0,-14-24 0,6-16 761,-18 14 1,-3-4-762,4-12 0,1-2 141,-4-9 1,1-2-142,0 14 0,1-1 0,-1-2-451,-1-2 0,-1-2 0,0-1 451,0 10 0,1 0 0,0 0 0,-1-1-401,0-3 0,-1 0 0,0 0 0,1-1 401,0-4 0,1 0 0,1-1 0,-1 0-5,0-2 0,1 0 0,-1-1 1,0 1 4,-2-3 0,0 0 0,0 1 0,1-1 0,0 3 0,2-1 0,-1 1 0,-2 0 0,0 1 0,-2 0 0,0 0 0,0 2 0,2 4 0,0 2 0,0 0 0,0 0 0,-2-13 0,1 0 0,-2 3 0,-1 10 0,0 1 0,-2 1 0,-1-5 0,-2-1 0,-5 4 0,-9-5 0,-7 5 0,-2 0 0,-8 10 0,-3 23 0,-8 8 0,-3 4 0,-7 7 0,-4 6 0,0 1 0,1-3 0,0 1 0,0 2 0,13 2 0,-2 0 0,1 2 0,2-1 0,-11 2 0,2 1 0,4 1 0,-4 2 0,2 3 0,10-5 0,-2 1 0,6 4 0,2 8 0,5 3 0,6-5 0,3 2 249,-2 6 1,6 2 0,4 27 0,10 2 0</inkml:trace>
  <inkml:trace contextRef="#ctx0" brushRef="#br1" timeOffset="169354">19563 6270 5734,'-12'54'0,"1"0"0,-1 0 0,1 0 0,-1 5 0,1 1 0,0 2 0,-1 1-857,0-5 1,-1 0-1,-1 2 1,0 1 0,1 1 856,0-3 0,0 2 0,-1 2 0,1-2 0,-1-2 0,2-5 0,-2 0 0,0-4 0,0-2 0,0 3 0,-2 13 0,-1 3 0,1-1 0,1-6 0,3-8 0,2-4 0,-1-2 0,-6 20 0,3-3 0,8-10 0,1-3 0,-3-10 0,1-2 1178,7 28-1178,0-28 675,0-4-675,7-27 0,10-22 0,1-18 0,6-19 0,-7 0 0,-1 1 0</inkml:trace>
  <inkml:trace contextRef="#ctx0" brushRef="#br1" timeOffset="169806">20538 5908 5734,'0'3'0,"0"18"0,-3 29 0,-1 11 0,0-7 0,-1 4-1219,0 1 1,0 5-1,-2-1 1219,0-6 0,-2-1 0,1 1-376,2 4 1,0 2 0,0 0 375,0-13 0,0 0 0,0 1 0,0 0 0,1 1 0,1-1 0,0 1 0,1 0 0,0-1 0,0-1 0,1 1 0,0-1 0,-1 15 0,0-1 0,2-1-318,3-4 1,1 0 0,-1-2 317,-1-5 0,-1-2 0,1-1 0,7 17 0,-1-3 0,-6-10 0,0-3 0,6-7 0,0-3 0,-5 22 459,13-16-459,-13-15 354,5-20 0,0-21 1,3-18-1</inkml:trace>
  <inkml:trace contextRef="#ctx0" brushRef="#br1" timeOffset="170089">21134 5980 5734,'16'-42'0,"1"20"0,7 32 0,-1 34 0,1 15 0,2-8 0,2 8-717,-10-14 1,1 6 0,1 4 0,-1-1-1,0-4 717,6 11 0,-2-4 0,1 4 0,-2-1 0,1 4 0,-1 1 0,-1-5 0,0 1 0,-2-3 0,0 0 0,0 1 0,0 0 0,0-1-152,-2-4 0,-1 0 1,0-2 151,-1-2 0,-1-2 0,0-1-303,2 16 0,1-2 303,0-8 0,-3-3 0,-8-7 0,-1-3 0,7-5 0,-2-3 0,-8 10 0,5-7 533,-14-28 0,-10-18 1,-8-16-1</inkml:trace>
  <inkml:trace contextRef="#ctx0" brushRef="#br1" timeOffset="171687">21646 957 5734,'-57'-25'0,"-1"-1"0,1 0 0,10 7 0,1-1 0,-2 0 0,-1 1 0,-5-1 0,-1 1 0,-1-1 0,-1 1-1359,-2-1 1,-1 1 0,-1 0 0,-2 0 1358,9 5 0,-1 0 0,-2 0 0,1 1 0,-1 1-61,0-1 1,-1 1 0,0 1 0,0 0 0,-1 0 60,-4 1 0,-1 0 0,-1 0 0,1 2 0,-2 0 0,10 2 0,0 1 0,0 1 0,-1 0 0,0 0 0,-1 1 0,0-1 0,-2 1 0,1 0 0,-1 1 0,1 0 0,-1 1 0,-1 1 0,1 1 0,-1 0 0,0 1 0,1 1 0,-1-1 0,0 1 0,1-1 0,-1 1 0,0 1 0,1 0 0,-1 2 0,1 0 0,-1 2 0,0 0 0,1 1 0,-1 1 0,0-1 0,0 1 0,-1 1 0,0 0 0,0 0 0,0 1 0,0 1 0,1 0 0,0 1 0,0 1 0,0 0 0,1 1 0,-1 0 0,-1 0 0,0 2 0,0-1 0,0 2 0,0-1 0,1 2 0,0-1 0,0 1 0,0 1 0,1 0 0,-1 0 0,1 1 0,0-1 0,1 0 0,-1 1 0,0 1 0,-1 0 0,-3 2 0,10-4 0,-1 2 0,-3 1 0,0 1 0,-1-1 0,1 1 0,0 0 0,1-1 0,3-1 0,-4 1 0,1 0 0,2-1 0,1 0 0,-1 0 0,-1 1 0,-2 1 0,5-1 0,-2 0 0,-2 1 0,0 1 0,0 0 0,1 0 0,0-1 0,3 0 0,3-2 0,-8 4 0,2-1 0,3 0 0,1-1 0,0 1 0,-1 0 0,1 1 0,1 0 0,0 0 0,0 1 0,-2 1 0,-1 2 0,4-2 0,-1 1 0,-2 2 0,0 0 0,-1 1 0,0 1 0,0 0 0,0 0 0,4-1 0,0 1 0,-1 1 0,1-1 0,-1 2 0,0-1 0,1 1 0,0 0 0,0-1 0,0 0 0,1 0 0,-1 0 0,1 1 0,0-1 0,1 1 0,-1 0 0,1-1 0,0 1 0,-4 4 0,-1 1 0,1-1 0,-1 1 0,2 0 0,1-1 0,3-1 0,1-2 0,1 2 0,2-1 0,2-1 0,1-1 0,0 1 0,-1-1 0,-7 8 0,-1-1 0,1 0 0,1 1 0,0-1 0,3-1 0,1 1 0,0-1 0,1 0 0,-1 1 0,3-3 0,-1 0 0,1 0 0,1 1 0,1 0 0,2-1 0,0 1 0,1 0 0,1 1 0,0-1 0,-6 10 0,0 1 0,2 0 0,0 0 0,2-1 0,1 0 0,1 2 0,0 4 0,7-7 0,0 2 0,1 3 0,0 1 0,1-2 0,1-2 0,1-2 0,0-1 0,2-2 0,0 2 0,1 2 0,1 0 0,0 1 0,0 2 0,2 0 0,1 1 0,3-1 0,1 9 0,2 1 0,3 0 0,1-2 0,1-2 0,0 0 0,3-4 0,0 0 0,1 3 0,1 0 0,1 3 0,0 1 0,2-2 0,2-4 0,0-4 0,3-5 0,1 1 0,2 3 0,3 7 0,3 5 0,1 1 0,1-1 0,-1-4 0,0 1 0,0-5 0,1 1 0,1 3 0,-2-10 0,1 3 0,1 2 0,1-1 0,0-2 0,0-4 0,4 6 0,-1-5 0,3 0 0,3 1 0,0-6 0,3 1 0,2 0 0,1 1 0,1-2 0,-2-3 0,2 2 0,0-4 0,0 0 0,2 0 0,2 0 0,2 0 0,3 2 0,2 0 0,1-1 0,-1-2 0,-1-3 0,1-1 0,0-3 0,-1-2 0,1-1 0,2 0 0,4 0 0,1 0 0,1-2 0,1 0 0,0 0 0,2 0 0,0-1 0,1 0 0,0 0 0,2-2 0,-7-3 0,0-2 0,1 1 0,1-2 0,0 1 0,1-1 0,1 0 0,1 0 0,1 0 0,0-1 0,0 0 0,1-1 0,2 0 0,0-1 0,1 0 0,0-1 0,0 0 0,1 0 0,-8-2 0,1 0 0,0 0 0,0-1 0,0 1 0,1-2 0,0 1 0,1-1 0,1 0 0,1-1 0,-1 0 0,1 0 0,0 0 0,0-1 0,1 1 0,-2-1 0,1 0 0,1 0 0,1-1 0,2 0 0,4-1 0,-13-1 0,4-1 0,1 0 0,3 0 0,0-1 0,1 0 0,0 0 0,0 0 0,-2 0 0,-1 0 0,-2-1 0,3 1 0,-3 0 0,0-1 0,-2 1 0,1-1 0,-1 0 0,2 0 0,1-1 0,2 1 0,-6-1 0,1 0 0,2 0 0,2-1 0,-1 1 0,2-1 0,-1 0 0,-1 0 0,0 0 0,-1-1 0,-2 1 0,-2-2 0,5 1 0,-1-2 0,-2 1 0,-1-1 0,-1 0 0,0 0 0,0-1 0,1 1 0,0-1 0,2 0 0,-1 0 0,1-1 0,-1 1 0,1-1 0,0 0 0,-1 0 0,1-1 0,0 0 0,0 0 0,1-1 0,0 0 0,-1-1 0,1 1 0,0-1 0,0 0 0,-1-1 0,1 1 0,0 0 0,-1-1 0,1 0 0,0 0 0,0 0 0,-1 0 0,1-1 0,-1 0 0,1-1 0,-1 0 0,0-1 0,-1 0 0,1 0 0,0-1 0,-1 0 0,1 0 0,-1-1 0,0 0 0,0 0 0,0 0 0,0-1 0,0 1 0,0-1 0,0-1 0,-1 0 0,0 0 0,0-1 0,-1 0 0,0 0 0,-1-1 0,1 0 0,-1 0 0,0-1 0,-1-1 0,1 1 0,-1-1 0,0-1 0,0 1 0,0-2 0,-1 1 0,0-1 0,0 0 0,0-1 0,-1 0 0,0 0 0,6-3 0,0-1 0,0 0 0,-1 0 0,-1-1 0,1 0 0,-1 0 0,-1-1 0,-2 0 0,0-1 0,0 1 0,-1-2 0,-1 1 0,1-1 0,-1 0 0,0 0 0,-2 1 0,1-1 0,-1 0 0,0 0 0,0 0 0,-1-1 0,-1 0 0,0 0 0,4-4 0,-1 0 0,-1 0 0,0-1 0,-1 1 0,0-2 0,-1 1 0,-1 0 0,-1 1 0,0-1 0,-1 0 0,0-1 0,-2 0 0,0-1 0,4-5 0,-1-1 0,-1 0 0,-1-1 0,-1 0 0,0-1 0,-2 1 0,-1-1 0,0-1 0,-1 0 0,-2-1 0,-2-1 0,-2 1 0,-1-1 0,-2-1 0,-2 0 0,0 0 0,-1-1 0,-1 1 0,0 0 0,-2-1 0,-1 0 0,-1 0 0,-2-1 0,2-9 0,-3-1 0,-2 0 0,-2-1 0,-1 1 0,-2 1 0,-1 0 0,-2 0 0,-1 0 0,-3 0 0,-2 2 0,-3 0 0,0 0 0,-3 0 0,-2 0 0,-2-1 0,-3 0 0,-1 0 0,-2 0 0,-1 1 0,-2-1 0,-2 1 0,-1 0 0,-2 0 0,-2 0 0,4 10 0,0 0 0,-1 0 0,-2-1 0,-5-1 0,-4-3 0,1 8 0,-5-2 0,-3-2 0,-3-2 0,-2-1 0,-2-1 0,0 2 0,0 0 0,1 1 0,1 3 0,4 3 0,-3-3 0,2 3 0,1 2 0,1 1 0,-1 1 0,-1-1 0,-3-2 0,-2-2 0,4 6 0,-2-3 0,-2 0 0,0-1 0,-2-1 0,-1 0 0,-1 0 0,-1-1 0,0 1 0,-1 1 0,-1 1 0,0 0 0,4 6 0,-2-1 0,-2 0 0,0 1 0,-2 0 0,0 0 0,0 1 0,0 0 0,1 0 0,0 2 0,1 0 0,1 0 0,2 2 0,2 0 0,-8-5 0,3 2 0,2 1 0,1 1 0,0 1 0,0 0 0,-1-2 0,-2-1 0,-3-2 0,8 6 0,-1-2 0,-2-2 0,-1 0 0,-2-1 0,0-1 0,0 0 0,-1 1 0,1-1 0,0 2 0,1 0 0,1 1 0,1 2 0,2 2 0,-11-7 0,1 2 0,0 0 0,2 3 0,0 0 0,1 1 0,1 1 0,1 1 0,1 0 0,-4-1 0,3 1 0,1 1 0,1 2 0,-2-1 0,0 1 0,-4 0 0,-1-1 0,-3 0 0,-2-1 0,-1 1 0,0 1 0,1 2 0,2 2 0,2 3 0,-1 1 0,2 4 0,1 2 0,0 1 0,1 1 0,-2-1 0,-1 2 0,1 1 0,-1-1 0,0 0 0,0 0 0,0 0 0</inkml:trace>
  <inkml:trace contextRef="#ctx0" brushRef="#br1" timeOffset="173166">10071 6797 5734,'2'-6'0,"-32"11"0,-16 8 0,9-3 0,-5 0-1055,-9 3 0,-8 3 1,2 0 1054,9-3 0,1 1 0,-1 0-519,-12 3 0,-3 0 0,-2 1 519,13-3 0,-1 0 0,-2 0 0,0 2-254,-5 2 1,-2 1 0,-1 1 0,-2 0 253,8-2 0,-2-1 0,0 1 0,-1 0 0,0 0 0,7 0 0,-1-1 0,1 1 0,-1 0 0,-1 1 0,0-1 0,-3 1 0,-1 1 0,0 0 0,-1-1 0,0 1 0,0 0 0,7-2 0,0-1 0,0 1 0,0 0 0,-1 0 0,-2 1 0,-3 1 0,2-1 0,-4 1 0,-2 1 0,-1 0 0,-1 1 0,1-1 0,1 0 0,1 0 0,3-1 0,-4 1 0,4-1 0,0 0 0,2 0 0,-1 0 0,-2 0 0,-1 1 0,5-2 0,-3 0 0,-1 1 0,-1 0 0,0-1 0,1 1 0,2-1 0,2-2 0,3 0 0,-15 5 0,4-2 0,2-1 0,2 0 0,0 0 0,4-1 0,0 0 0,2-1 0,0 0 0,0-1 0,-7 2 0,0-2 0,2-1 0,1 1 0,8 0 0,2 0 0,1 0 0,1-2 0,-8 0 0,2-2 0,2 1 0,-10 7 0,4-2 0,13-7 0,4-2 0,-18 10 0,16-14 0,15-2 2175,3-4-2175,6 0 2016,8 5-2016,2-9 0,7-1 0,0-12 0</inkml:trace>
  <inkml:trace contextRef="#ctx0" brushRef="#br1" timeOffset="173714">4663 7572 5734,'-7'3'0,"-17"18"0,4 7 0,-2 5-1498,-13 12 0,-4 4 1498,8-6 0,-2 3 0,-2-1-490,-5 4 0,-2 0 1,-1 0 489,10-9 0,-1 0 0,1 1 0,-1-2 0,-10 11 0,-1-2 0,2 0-71,3-2 0,2-1 0,0-2 71,4-5 0,0-2 0,3-1-194,-8 10 1,2-2 193,5-10 0,7 0 977,14 24-977,37-20 0,8-19 0,7-6 327,15-5 0,4-3-327,-12-1 0,2 0 0,1 0-79,4 0 1,1 1-1,0-1 79,4 1 0,1-1 0,0 2 0,0 0 0,0 2 0,-1 0 0,-6 0 0,-1 0 0,0 0-114,0-2 1,-1 1 0,-3 0 113,8 6 0,-4 0-170,-3-5 1,-2-2 169,-10 0 0,-3 0 992,17 0-992,-12-5 1659,-16 0-1659,-7 0 1141,-23-33-1141,-5-7 0,-4 1 0,-3-3 140,-1-2 0,-2-5-140,1-6 0,-3-9 0,0-3 0,2 6-750,1 4 1,0 4-1,0-5 750,3 7 0,-1-4 0,0-2 0,0 3 0,2 6 0,-1 1 0,1 6 0,2 0 0,-4-14 0,1 2 0,0 10 0,1 2-49,3 5 1,2 1 48,-6-12 0,1 12 0,6 9 212,3 19-212,7 13 2282,-7 25-2282,5 12 0,-5 13 0,7 1 0</inkml:trace>
  <inkml:trace contextRef="#ctx0" brushRef="#br1" timeOffset="175464">1207 9236 5734,'-16'6'0,"6"-11"0,18-48 0,-3 19 0,1-4-920,3-2 0,3-4 0,-2-4 920,-2-9 0,-1-5 0,-2-3 0,1 2-573,-1 7 0,0 2 0,-1-1 0,0-4 573,-1-1 0,0-5 0,-1-1 0,-1 2 0,-3 2 0,-1-1 0,-3 2 0,-1 1 0,0 1 0,-1 0 0,0 0 0,-1 1 0,-1 1-92,-1 2 1,-1 2-1,-1 0 1,-1 1 91,-4-12 0,-1 2 0,-1 2-106,3 9 1,1 3 0,-2 1 105,-11-14 0,1 5 0,7 14 0,-1 6 0,-18-7 399,14 34-399,10 49 0,13-2 0,6 7 101,3 0 0,3 7 0,2 3 0,1-4-101,4 8 0,2-2 0,2 3 0,-2 0 0,2 4 0,1-1 0,2-5 0,5-2 0,2-4 0,2 0 23,-1-6 0,1 2 1,2-3-1,-2-2-23,2-1 0,-1-3 0,1-1 87,6 6 0,1 0 0,-3-9-87,-4-10 0,-1-7-3,24-3 3,-8-36 0,-29-6 0,-5-7 414,-1-12 1,-4-7-415,-5 9 0,-3-3 0,-2-2 12,-3-6 0,-2-3 0,-1 0-12,1-2 0,-1-1 0,-2 0 0,-3-3 0,-4 0 0,1 1 0,0 4 0,1 2 0,-2 1 0,-1 3 0,-1 0 0,0 4 0,-4-13 0,0 4 0,1 10 0,-1 4 0,1 4 0,7 18 634,17 41-634,9 21 0,15 13 0,8 6-222,-4-5 0,4 2 222,-6-18 0,5 2 0,0 0 0,-1-3-71,0-1 0,-1-1 0,3-1 71,11 9 0,2 1 0,-2-8 0,0-6 0,-2-8 627,1-6 1,-2-6-628,-9-9 0,-2-6 0,2-10 0,-5-7 0,-10-9 0,-6-6 0,1-10 0,-6-4-524,-2-7 0,-6-3 524,-5 17 0,-2-1 0,1-1 0,2-3 0,0 0 0,-2-3 0,-6-11 0,-4-3 0,2 3 0,6 16 0,1 2 0,-1 0 0,-3-5 0,-1 0 0,1 6 449,-7-17-449,16 35 1318,2 30-1318,31 33 0,-12-1 0,2 5-422,7 10 1,1 3 421,-8-13 0,0 3 0,0 0-128,2 5 1,1 1 0,-1 1 127,-1-1 0,-1 1 0,1-1 0,1 0 0,1 0 0,0 1-371,2 6 0,1 2 1,-2-4 370,2 1 0,-1-3 0,5 6 0,-9-10 0,-21-27 0,-21-43 0,-3-7 0,-5-7-97,-9-14 0,-2-6 97,10 11 0,0-2 0,0-2-104,-3-6 0,0-2 0,1-1 104,7 12 0,0 0 0,0-1 0,2-1 0,0 0 0,2-1 0,0 0 0,3 1 0,-4-13 0,3 1 0,2 1 28,2 3 1,2 2-1,4 0-28,4 7 0,3 1 0,3 2-118,3-9 0,4 5 118,4 10 0,5 7 0,38 9 0,4 28 0,-27 12 0,-2 7 0,-2 4 0,-3 4 290,-3 8 1,-6 3-291,-3 1 0,-4 2 0,-1 6 0,-5 0 0,-7-2 0,-4 1 0,0-8 0,-2 2 0,-1-4 0,-4 2 0,-2-3 0,-1 8 0,-1-7 0,-7-16 0,8-13 0</inkml:trace>
  <inkml:trace contextRef="#ctx0" brushRef="#br1" timeOffset="177041">2613 6383 5734,'40'26'0,"-5"14"0,-12-16 0,2 5 0,8 19 0,3 11 0,-4-7 0,-7-15 0,0-1 0,5 10 0,3 3 0,-14-27 0,-19-38 0,-9-31 0,1 10 0,-1-3-753,1-10 1,0-4 752,3-7 0,1-3-276,1 19 0,0 0 0,1 0 276,1-20 0,2 0 0,5 18 0,2 0 0,0 4-67,1 3 1,3 4 66,5-2 0,6 10 0,18 28 0,-7 21 0,7 11 0,-8 9 0,0 0 984,0 5-984,-7-22 1310,-2-5-1310,-15-34 172,6-21-172,-14-17 0,3 18 0,0-2-167,-4-2 1,0 0 166,0 4 0,0 1 0,-8-31 0,7 18 0,-7 28 0,8 21 0,15 31 0,-4 13 0,20 1 0,2-5 0,2-6 0,6-20 0,-8-12 0,7-51 0,-20-1-268,-6 6 1,-6-2 267,-9 5 0,-5 1 0,-1 4 0,-3-1 5,-4-9 0,-5 3-5,-16-6 0,2-1 0,10 37 0,6 7 0,8 8 536,1 11-536,16 3 322,1 7-322,8 0 0,6-8 0,3-2 0,7-15 0,-7-10 0,5-11 0,-12-10 0,12-1 0,-20-3 0,11 4 0,-13 4 0,8 11 0,-1 16 0,1 12 0,14 22 0,-4-10 0,6 6 0,-1-20 0,-7-14 0,1-12 0,-2-11 0,-2-5 0,8-21-261,-6 14 0,-1-2 261,-9 9 0,-2 2 0,12-23 0,-8 7 0,-6 15 0,4 10 0,3 34 0,1 2 0,6 25 522,0-13-522,2-7 0,-1-9 0,7-11 0,-7-15 0,1-16 0,-2-16 0,-8 9 0,-1 0 0,5-24-119,-4 24 0,0 1 119,0-5 0,-7 6 0,-1 11 0,-1 9 0,2 5 0,8 7 0,7 8 238,-6 7-238,13 0 0,-12 9 0,5-9 0,-1 4 0,-4-9 0,-3 3 0,6-3 0,-18-5 0,3-2 0,-8-10 0,-7 1 0,8 0 0,0-1 0,0 1 0,0 0 0,0-1 0,0 1 0,0 0 0,0-1 0,0 1 0,8-5 0,1 4 0,7-9 0,1 4 0,-1 0 0,1-4 0,0 9 0,-8-9 0,-2 9 0,0-4 0,-5 5 0,13 4 0,-6 1 0,0 1 0,6-2 0,-13-4 0,5-1 0,-7 1 0,-7 4 0,-2 2 0,-8 4 0</inkml:trace>
  <inkml:trace contextRef="#ctx0" brushRef="#br1" timeOffset="178128">628 9939 5385,'-41'31'0,"0"0"0,2-2 0,2-1 0,7-4 0,2-1 0,-20 13 173,37-29-173,27-23 0,13-11 0,8-7-1107,1 2 1,3-3 0,4-2 1106,-2 1 0,4-2 0,2-2 0,1-1 0,-5 4 0,1 0 0,1-2 0,6-3 0,6-5 0,-19 16 0,4-3 0,3-3 0,4-2 0,1-1 0,2-2 0,2 0 0,0-1 0,0 0 0,0 0 0,-2 2 0,-1 0 0,-2 3 0,-3 1-174,5-3 0,-3 2 0,-2 1 0,-1 2 1,0-1-1,0 1 0,0-1 0,3-1 0,1-2 1,3-2 173,-7 6 0,1-2 0,2 0 0,1-2 0,1-1 0,1 0 0,1-1 0,1 0 0,-1 0 0,1 0 0,-1 0 0,0 1 0,-1 0 0,-1 1 0,-1 1 0,-1 1-42,6-5 0,0 0 0,0 1 1,-1 1-1,0 0 0,-1 0 0,-1 1 1,0 1-1,-1 0 0,-1 0 0,-1 1 1,0 1 41,5-5 0,-2 2 0,-1 1 0,-1 1 0,0 0 0,-1-1 0,1 1 0,1-1 0,1-2 0,-4 4 0,2-1 0,0-1 0,2-1 0,-1 0 0,0 0 0,-1 1 0,0 1 0,-3 1 0,-2 1 0,-2 3 0,11-9 0,-3 2 0,-2 2 0,-3 2 0,0-1 0,0 1 0,3-3 0,-1 0 0,-1 1 0,-2 0 0,0 2 0,1-2 0,0 2 0,-3 1 0,-1 0 0,6-5 0,-2 1 0,-3 3 0,8-8 0,-5 3 0,-8 8 0,-4 2 0,7-11 0,-3 11 485,-21 14-485,-1-4 1857,-3 9-1857,-12-9 0,-7-17 0,-5-6 0,2 4 0,-4-5 196,-4-7 1,-4-10-1,-2-2 1,3 4-197,2-1 0,2 2 0,-3-3 0,3 9 0,-3-3 0,-1-2 0,1 1 0,2 1-576,0-4 1,2 1 0,0 1 0,-1-2 575,2 7 0,0 0 0,-1-1 0,1 0 0,0-1-166,1-2 1,0 0-1,0 0 1,1 0 0,-1 0 165,1 0 0,-1 1 0,1 0 0,-1 0 0,1 0 0,1 2 0,0-1 0,0 1 0,0 1 0,1 1 0,-2-7 0,1 2 0,0 1 0,-2 0 0,1 5 0,-1 0 0,-1 2 0,2 1 0,-1-7 0,1 3 0,-1 1 0,-8-14 0,-1 4 0,5 11 0,-1 5 0,2 8 0,-3 5 2060,-22-5-2060,-6 42 0,-9 19 0,7 4 0,-5 10 0,-3 4 0,1 1-186,10-9 0,-1 1 0,0 1 0,-1 2 0,-2 2 186,5-3 0,-1 1 0,-1 3 0,-1 0 0,-1 1 0,2-1 0,1-1-189,-4 3 1,1-1 0,0-1-1,1 1 1,-1 0 0,-1 0 188,4-2 0,0 0 0,-1 0 0,0 0 0,-1 1 0,0 0 0,0 0 0,3-4 0,-1 1 0,0 0 0,-1-1 0,0 1 0,0 0 0,0 1 0,0-1 0,-2 2 0,0 0 0,-1 1 0,0-1 0,1 1 0,-1-1 0,0 1 0,-1-1 0,1 0 0,-1 0 0,1 0 0,-1 0 0,0 0 0,0 0 0,0-1 0,0 1 0,-1-1 0,1 1 0,-1-1 0,1 0 0,-1 0 0,0 0 0,1 0 0,-1-1 0,2 0 0,1-1 0,-1 0 0,0-1 0,0 1 0,1-1 0,-1 0 0,1-1 0,-6 4 0,1-1 0,-1 0 0,1 0 0,0-1 0,0-1 0,0 1 0,3-2 0,0-1 0,0 0 0,0 0 0,1-1 0,0 0 0,0-1 0,-6 3 0,1 0 0,0-2 0,1 0 0,0 0 0,0-1 0,-6 3 0,0-1 0,1 0 0,2 0 0,5 0 0,3 1 0,3 1 0,3-1 0,3-1 0,-6 4 0,5-2 0,11 1 0,16 9 0,11-2 0,2 18 0,0-8 0,0-13 0,0-10 2034,0 11-2034,0-19 2533,0 6-2533,0-6 1167,0-11-1167,0 7 0,0-6 0,0 3 0,0 17 0,0 9 0,0-8 0,0 5-590,0 8 0,0 3 590,0 12 0,0 4-617,0-16 1,0 3 0,0 0 616,-1 7 0</inkml:trace>
  <inkml:trace contextRef="#ctx0" brushRef="#br1" timeOffset="178128">0 7978 2705,'5'50'0,"2"-1"0,1 1 0,1 5 0,1 6 0,1 5 0,1 3 0,1-2 0,0-3-562,2 0 1,1-3-1,1-1 1,0 4 561,-4-10 0,0 2 0,1 2 0,-1 0 0,0-3 0,0-3 0,0 6 0,-1-3 0,0-2 0,0-1-113,-1-1 0,-1-1 1,0 0-1,1 2 113,3 5 0,0 3 0,0-1 0,0-5-3,-2-2 0,0-3 1,0 0 2,4 7 0,1 1 0,-2-8 0,-2-13 0,0-5 1038,18 20-1038,-13-25 2509,6-11-2509,-7-15 803,-1-19-803,1-23 0,-12 8 0,-1-4 0,0-7 0,-1 0 0</inkml:trace>
  <inkml:trace contextRef="#ctx0" brushRef="#br1" timeOffset="181378">2183 15447 5734,'-17'-11'0,"8"16"0,2 26 0,14 31 0,-3-18 0,1 5-944,3 9 0,1 3 944,-1-14 0,0 2 0,0 0-361,-2 2 0,-1 2 0,2-1 361,3 1 0,1-1 0,-1 4 0,-2-5 0,-2 3 0,0 0 0,0-3 0,0-1 0,0-3 0,0 1 0,2 7 0,1 1 0,-4-4-124,-4-1 1,0-7 123,14 8 0,-13-4 0,13-38 1159,1-14-1159,10-17 0,22-20 0,-17 11 0,4-2 48,8-9 1,6-1-49,-8 8 0,3-1 0,1 0-583,4-1 0,0-1 0,4 0 583,-8 7 0,2 0 0,1 0 0,1 2 0,1 2 0,0 1 0,2 1 0,4-1 0,-7 4 0,4-1 0,3 0 0,0 1 0,1 1 0,-1 2-338,-2 2 1,1 2 0,0 1 0,1 1 0,-1-1 0,0 1 337,1-2 0,0 0 0,0 1 0,0 0 0,-2 1 0,-1 2 0,15 0 0,-2 2 0,-3 2 0,-5 1 0,-5 2 0,-5 2 0,-2 1 0,13-1 0,-2 2 0,9-1 0,-3 0 0,-21 0 0,-1 0 476,4 0 1,-4 0-477,-1 0 0,-14-5 0,-2-10 2704,-15-11-2704,-2-25 0,-9 17 0,-3-4-50,2-14 1,-3-4 49,-3 11 0,-2-2 0,0-1-362,-1-8 1,1-1 0,-1-1 361,1 10 0,-2 1 0,1-2 0,-2-4 0,-1-5 0,0-4 0,-2-3 0,1 1 0,0 4 0,0 0 0,0 4 0,0-1 0,0-3-352,0 1 0,0-4 0,-1 0 0,1 2 0,0 5 352,-4-7 0,1 6 0,1 0 0,1 3 0,1 0 0,-1 3-203,3 6 0,1 2 0,-2 1 203,-9-16 0,0 3 343,7 10 0,-1 2-343,-6-4 0,1 3 0,-5-12 0,5 22 0,0 5 0,3 6 1433,-19 3-1433,14 16 2315,-8 8-2315,-8 11 0,-8 7 461,18-6 1,-5 4-462,-7 3 0,-7 4 0,2 1-667,8-4 1,1 0 0,-3 2 666,-4 2 0,-3 3 0,0 0 0,2 0-632,-7 7 0,2 0 0,0 0 632,9-8 0,-1-1 0,0 2 0,0-1 0,-3 3 0,0 1 0,-1 0 0,1-2 0,1-1 0,0-1 0,0 0 0,0 0 0,0 1 0,1 0 0,-1 0 0,1-1 0,-11 6 0,1-2 0,1 0-307,5-1 0,2 0 1,1-1 306,6-5 0,2-1 0,1-1-93,-10 7 0,4-2 93,9-6 0,1-2 623,4-3 0,1-2-623,-6 4 1939,2-1-1939,16-14 1456,-1-2-1456,8 1 632,2 1-632,7 4 0,0 0 0,0 5 0,0 6 0,0 15 0,7 15 0,-3-16 0,1 3-421,3 5 0,1 2 421,2 6 0,2 1 0,-1 3 0,1-1 0,-1 2 0,2 2 0,0-7 0,2 3 0,0-4 0,2 6 0,1-2 0,-6-8 0,1 0 0,1-4 0,5-7 0,-1-3-55,-1 29 55,6-14 0,-8-5 0,-6-2 0,4-3 0,-12 9 0,5 1 0,-7 4 0</inkml:trace>
  <inkml:trace contextRef="#ctx0" brushRef="#br1" timeOffset="205060">23168 14342 5734,'0'19'0,"0"12"0,-8 12 0,-2 2 0,-4 3 0,-2-11 0,-3 1-642,-4 18 1,-3-1 641,-5-12 0,-2-4 0,1-1 0,-4-2 0,-2-6 0,-4-1 0,2-3 0,-2-3 0,0-4 0,-15 5 0,3-10 0,-4-24 0,1-21 0,22-16 0,20 15 0,6-3 0,6-3 0,6-2-302,7-2 1,4 0 301,1-2 0,5 1 0,5 1 0,7 1 0,-1 7 0,5-1 0,-1 3 0,10-4 0,2 3-274,-8 8 1,3 1 0,-1 4 273,8 7 0,-1 6 0,-5 4 0,-2 6 0,2 4 0,-3 6 0,-1 5 0,-4 6 159,-8 5 1,-3 4-160,3 2 0,-6 8 0,-15 3 0,-8 10 0,-2 2 0,0-6 0,4-5 0,-1-3 0,-3 3-606,-4 9 0,-4 5 1,-1-1-1,-2-7 606,-9 7 0,-2-7 0,1 0 0,-1-2 196,2-7 0,-2 0-196,-6 8 0,2-4 0,-1 6 0,6-19 0,4-12 634,11-27-634,10-4 392,2-17-392,13 4 0,-6 0 0,8 1 0</inkml:trace>
  <inkml:trace contextRef="#ctx0" brushRef="#br1" timeOffset="206942">23680 14683 5734,'9'20'0,"-1"1"0,-8 4 0,7 2 0,-5 8 0,5 7 0,1 5 0,-7 4 0,14 1 0,-13 0 0,13-5 0,-13-1 0,5-10 0,-7 0 0,0-10 0,7-5 0,-5-6 0,5-5 0,-7-13 0,0-4 0,0-18 0,-7-25 0,-2 5 0,0-21 0,1 14 0,8 5 0,-7 1 0,5 10 0,-5 0 0,7 0 0,0 9 0,0-8 0,0 9 0,7 0 0,-5-4 0,13 8 0,-13-3 0,5 9 0,0 1 0,-5 4 0,13 1 0,-6 0 0,8-1 0,-1 1 0,1 4 0,-1 2 0,1 4 0,-1 0 0,1 4 0,-8 2 0,6 0 0,-6 3 0,0-3 0,6 4 0,-13 0 0,5 1 0,0-1 0,-5 5 0,5-4 0,1 4 0,-6-4 0,12 4 0,-12-4 0,5 4 0,1-5 0,-6 1 0,5-1 0,0 0 0,-5 1 0,6-1 0,-1 0 0,-5 1 0,12-1 0,-12 0 0,6 1 0,-1-1 0,-5 0 0,5 1 0,-7-1 0,8 0 0,-7 1 0,7 4 0,-8-4 0,7 4 0,-5-5 0,5 5 0,-7-3 0,8 3 0,-7 0 0,7-4 0,-1 13 0,-5-11 0,5 16 0,-7-12 0,8 3 0,-7 0 0,7-4 0,-8 0 0,0-1 0,7-5 0,-12-13 0,3-4 0,-15-18 0,1-2 0</inkml:trace>
  <inkml:trace contextRef="#ctx0" brushRef="#br1" timeOffset="207653">24226 14497 5734,'22'28'0,"-9"1"0,18 22 0,-14 0-2909,-1 7 2909,-8-25 0,1 0 0,7 26 432,-7-27 0,-1 1-432,8 29 0,-7-17 469,-1-1-469,-8-37 0,0-9 0,0-18 0,0-25 0,0-6 0,0-15 482,0 6 1,0 2-483,0-4 0,7 10 0,-5 11 0,13 10 0,-13 10 0,12 11 0,-5 14 0,8 8 0,7 13 0,-6 10 0,13 3 0,-12 13 0,5-9 0,-8 18 0,-7-24 611,-1 3-611,-8-38 0,0-13 0,0-51 0,7 5-293,-3 13 1,1-1 292,3 9 0,1 2 0,7-29 0,1 8 0,7 15 0,-6 19 0,13 13 0,10 47 0,-19-10 0,0 3 0,3 6 0,0 2-189,-4 2 0,-2-1 189,7 17 0,-2-5 562,-8-11-562,1-1 0,-8-26 0,-9-6 0,-9-33 0,-15-3 100,-2-3 0,-7 11 0,0 5 1</inkml:trace>
  <inkml:trace contextRef="#ctx0" brushRef="#br1" timeOffset="208391">23515 15985 5734,'-17'-10'0,"1"8"0,-1 8 0,-7 24 0,11 11 0,1 6 0,-2-2 0,2 2-419,3-4 1,1 3 0,1 2 418,2 11 0,2 2 0,2-3-504,0 7 0,2 0 504,0-7 0,1 2 0,4-5 0,8-3 0,3-5 0,-1-2 0,3-3 0,8-6 0,3-4 0,-1-6 0,1-5-130,2-6 1,2-5 129,3-5 0,0-5 0,-3-4 0,0-2 0,-1-6 0,0-2 0,24-18 0,-34 4 0,-4-4 0,7-14 0,-19-9 0,-46 15 0,1 22 0,3 7 0,-2 3 0,-14 13 586,-14 10-586,14 2 0,1 18 0,10-8 0,7 13 1360,7-8-1360,10 9 0,8-9 0,8 3 0</inkml:trace>
  <inkml:trace contextRef="#ctx0" brushRef="#br1" timeOffset="208835">24226 16605 5734,'0'-21'0,"7"5"0,2 20 0,8 8 0,0 42 0,-1-3-183,-11-18 0,-1 0 183,4 28 0,-1-12 0,-6-14 0,0-2 0,6 4 90,-7 7-90,0-38 0,0-17 0,0-15 0,0-20 0,0-12 0,3 8 0,1-4 0,1 6 0,0 1-169,2-4 0,2 3 169,8-16 266,14 33-266,-11 15 0,19 6 0,1 29 0,-3-6 0,11 22 0,-23-13 0,7 8 348,-14-9-348,-1 9 0,-3-3 0,-12-1 0,5-1 0</inkml:trace>
  <inkml:trace contextRef="#ctx0" brushRef="#br1" timeOffset="209367">24772 16409 5734,'24'-16'0,"-6"5"0,13 7 0,-5 8 0,0 7 0,5 9 0,2 16 0,-6-3 0,-3 3 0,-9-16 0,-13-28 0,-2-15 0,-2-24 0,-5-9 0,7-1 0,0 14 0,0 1 0,0-17 0,-1 23 0,2 3 0,6 2 0,2 15 0,8 12 0,7 18 0,-6 8 0,21 32 0,-19-12 0,4 13 0,-10-20 0,-12-13 0,13-7 0,-13-29 0,12-9 0,-4-23 0,0 7 0,4-1 0,11-15-148,-9 15 1,1 2 147,16 1 0,0 11 0,1 11 0,-1 19 0,0 12 0,0 15 0,0 11 0,0 5 0,-7 5 0,5-1 0,-13-8 0,6 2 0,-15-18 295,-1 3-295,-16-5 0,-1-8 0,-7 3 0</inkml:trace>
  <inkml:trace contextRef="#ctx0" brushRef="#br1" timeOffset="211135">25417 13866 5734,'-17'-16'0,"0"1"0,-6 0 0,-3 4 0,-7-9 0,-30 0 0,16-2-1054,11 9 1,0 0 1053,-21-12 0,-2 3 8,27 8 1,-2-1-9,-2 1 0,-2 1 0,1 0 0,-1 0 0,-3-3 0,-1 2 0,-2 3 0,-2 0-952,1-2 0,-1 1 952,-4 1 0,0 1 0,0 0 0,1-1-245,3 1 0,0 0 245,-3 1 0,1 2 0,5-1 0,1 1 0,-2 3 0,-2 2 0,-8-1 0,-4 1 0,14 6 0,-1 1 0,0 0 0,-17 1 0,1 1 202,-4 7 0,3 2-202,16-3 0,2 0 0,-1 2 0,-2 1 0,-6 0 0,0-1 0,2 0 0,1 1 0,-7 2 0,0 0 0,3-1 0,-1 2 0,6 1 0,-4 3 0,3-1-263,-9 3 0,0 1 263,11-2 0,-1 2 0,3-1 0,-2 3 0,4 1 520,-2 4 1,2 1-521,6-1 0,1 2 0,-1 0 0,2 2 0,2 1 0,2 1 0,6 2 0,1 1 0,-4 1 0,3 2 0,7 2 0,3 4 0,-2-6 0,-2 3 0,3-1 0,-3 10 0,3 0 0,3-10 0,1 1 0,-1 1 0,1 0 0,-1 0 0,3-2 0,0 8 0,2-1 0,0-9 0,0 1 0,3-3 0,1 3 0,2-4 231,2-4 1,2 2-232,2 10 0,2 0 0,-2-15 0,3-1 0,4 9 0,4-3 0,11 8 0,2-18 0,2-1 0,17 16 175,-12-19 1,3-1-176,-8-7 0,1-1 0,6 2 0,1-2 0,4-3 0,1-1 0,3 3 0,2-2-581,6-2 1,1-3 580,-1 0 0,2-2 0,3-1 0,0-2-64,0-1 0,-1-1 64,1-2 0,0 0 0,0 0 0,0 0 0,-4 0 0,0 0 0,0-2 0,-1-1 45,-6 0 1,5-4-46,-4-1 0,9-4 0,3 0 0,-1-1 0,-7 1 0,0-2 0,-5 2 0,4-3-174,2 2 1,5-2 0,3-1 0,-4 1 0,-8 1 173,11-7 0,-6 1 0,0 1 0,0 1 622,0-3 1,1 2-623,-2 2 0,0 1 0,-3-1 0,-1-1 0,-2 3 0,-2-1 222,-3-2 1,-1 0-223,-4 5 0,-1-1 0,-2-4 0,-1 1 0,-1 4 0,2 0 0,3-2 0,-1-1 0,-2-2 0,0 0 0,3 0 0,0-1 0,-4-2 0,0-3 0,0-4 0,0-1 0,1 1 0,-2-2 0,-2-6 0,-1-4 0,12-12 0,-3-2 0,-13 7 0,-2-1 0,9-9 0,-2-2 0,-14 16 0,-2-2 0,-3 0 0,-3-3 0,-2 0 0,0-1-312,2-1 1,0 0-1,-2 0 312,-4 1 0,-2 1 0,-2 0 0,-4-2 0,-2-1 0,0 3 0,-1-10 0,-2 1 0,-3 9 0,-2-1 0,-2 1 198,-2 5 0,-2 3 0,0 3-198,-8-3 0,-3 4 239,-5-9 1,-5 7-240,-11 18 0,-2 9 0,10 1 0,0 4-107,-15 3 0,1 6 107,13 3 0,4 4 0,5 4 0,1 3 0,-5 2 0,3 3 0,7 5 0,3 3 0,-3 1 0,0 1 0</inkml:trace>
  <inkml:trace contextRef="#ctx0" brushRef="#br1" timeOffset="212644">26095 15696 5734,'-17'-6'0,"-7"-3"0,-2 7 0,-14-7 0,5 3 0,-3 2 0,-1-2 0,-11-4-156,9 7 1,-4 0 155,-3-2 0,0 1-314,7 3 0,0 1 314,-15-3 0,0 1 0,13 2 0,3 0 0,-1 0 0,-1 0 0,1 2 0,0 1 0,-1-1 0,1 1 0,0 2 0,-1 1 0,1-1 0,0 0 0,-1 0 0,1 0 0,-1 0 0,1 1 0,0 1 0,-1 1 0,5-3 0,-1 1 0,-2 4 0,-1 0 0,4-2 0,-1 0 0,-3 2 0,-1 1 0,1-1 0,0 0 0,-1 3 0,1-1 0,-1-1 0,1 0 0,3 2 0,1 0 0,-4 0 0,1-1 0,6-4 0,0 1 0,-2 3 0,-1 0-179,0-4 1,0 0 178,4 2 0,-2 1 0,-19 2 0,-2-1 0,15-1 0,-1 0 0,-13 2 0,-2-1 0,-3 1 0,1-1-364,13-1 0,0 0 364,-10 2 0,0 0 0,-1 1 0,3 1 0,16-1 0,1 0 0,-12 1 0,3 1 43,-11 14-43,7-8 0,8 8 0,1-4 0,8 5 0,8 0 0,-7 0 626,14 0-626,-13 0 0,14-3 0,1 3 0,-12 16 14,8-10 0,1 0-14,1 16 0,-6 8 0,8 1 0,6 1 0,6-16 0,1 0 0,3 18 0,-1-21 0,2 0 0,6 9 0,3 3 0,6-9 666,8 4-666,-6-4 0,21 4 0,-4-3-157,-8-23 0,3 0 157,-1-3 0,1-1 0,2 2 0,2 0 0,2-2 0,1-1 0,-3-1 0,0-1 0,6 0 0,1-1 0,-4-3 0,2-1 0,5 0 0,2-1 0,-4-1 0,0-1 0,6-2 0,1 0 0,12-2 0,0-2 0,-12-1 0,1-1 0,9-2 0,1 0 0,1 0 0,-2 0 0,-13-2 0,0-1 0,12 1 0,3-2 0,0-2 0,-2-3 0,-10-1 0,1 0-392,11-1 1,-1 0 391,-14-1 0,-2-1 0,-3 0 0,1 0 0,3 2 0,0 0 0,-3-1 0,0-1 0,3 0 0,0 1 0,-3 1 0,-1 0 0,-3-1 0,-1-1 0,4 0 0,-1 1-63,-6-2 0,0 1 63,7 0 0,-1 0 0,-6-2 0,0 0 0,2 2 0,1 0 0,12-5 0,-2 0 0,-14 1 0,0 2 0,15 1 0,-2 1 0,5-11 109,6 8-109,-24 0 0,-1-2 0,21-11 0,-24 12 0,-1-2 0,0-3 0,-1 1 0,10-5 444,10-17-444,-21 16 0,5-8 823,-5 3-823,0-9 508,5 5-508,-12-6 0,12 1 0,-13 0 0,6-1 0,-15 6 0,6-5 0,-6 5 0,0-10 0,-1 3 0,-8 7 0,0-1 0,0-16-144,0 13 0,0 1 144,0-14 0,-7 11 0,-1 0 0,-3-21 0,-1 23 0,0 0 0,3-21 0,-13 3 0,11-4 0,-21 5 0,14 5 0,3 21 0,-1 2 0,-10-6 0,-7-4 0,-22 33 0,9 16 0,14 1 0,0 0 0</inkml:trace>
  <inkml:trace contextRef="#ctx0" brushRef="#br1" timeOffset="217416">24077 13721 5734,'0'-10'0,"-7"4"0,5-3 0,-13 8 0,-1-8 0,-10 3 0,-7 0 0,-8-3 0,-1 3 0,-7-4 0,5 1 0,-6-1 0,7 2 0,-2 1 0,-1 0-540,-3-1 0,0 1 0,-2 0 540,-7-2 0,-3 1 0,4 1 0,9 4 0,1 1 0,0 0 0,-4-2 0,-1-1 0,-1 0 0,0 2 0,0 0 0,-6-1 0,9 0 0,-6-1 0,-3 0 0,-1 0 0,2-1 0,4 1-631,-5-2 1,4 0 0,-1 0 0,-3-1 630,3 1 0,-4 0 0,-2 0 0,1-1 0,1 0 0,6 0 0,-3 0 0,4-1 0,1 0 0,1-1 0,-2-1 0,2-1 0,-2 0 0,0 1-362,-4 0 1,-1 1-1,-1 0 1,-4-2 361,9 1 0,-3-2 0,-2-1 0,0 0 0,0 1 0,4 0-30,-2 1 1,3 1-1,0 0 1,0-1 0,-3 0 29,-1-2 0,-3 0 0,-1 0 0,0-1 0,2 1 0,5 0 0,-7-2 0,4 1 0,1 0 0,0-1 0,0-1 0,1 0 0,-1-1 0,-2-2 0,2 0 0,-2-3 0,0-1 0,1 0 0,2 1 0,0-2 0,3 1 0,0-1 0,-3-4 0,3 1 0,-4-3 0,-1-3 0,0 1 0,4 0 0,5 2 0,1 0 0,5 1 0,2 1 0,-2-3 0,-9-7 0,-2-4 0,1 1 0,6 2 0,6 1 0,3 1 0,2 1 0,1 4 0,0-1 0,-2-3 0,2-2 0,-4-5 0,-1-2 0,2 1 0,3 6 0,-2 1 0,3 4 0,-2-5 68,1-3 0,-4-7 0,-1-2 0,2 4 0,6 7-68,-5-2 0,4 3 0,8 2 0,1-3 0,0 3 437,-5-1 0,1 3-437,3-4 0,0 1 0,1 1 0,-1 1 0,0 0 0,0 0 0,0 0 0,1 0 0,-1 1 0,0 2 0,0-1 0,0 1 0,1 0 0,-1 0 0,0 1 0,0 0 754,4-1 1,0 0-755,0 2 0,1 0 0,-13-27 0,0 2 0,0 9 153,8 1-153,5 16 0,1 0 0,-9-15 0,12 14 0,-1 2 0,-7-13 0,8 1 0,-1-5 0,-7-1 0,6-5 0,-6 5 0,8 1 0,-1 5 1784,1 9-1784,6-3 686,-4 18-686,12 16 0,-5 27 0,7 36-353,0-19 1,0 3 352,0 11 0,0 4-464,0-17 0,0 2 1,0 0 463,-1 3 0,1 2 0,1-1 0,1 2 0,1 0 0,-1-1 0,-2 0 0,0-1 0,2 0 0,2-3 0,1 0 0,0-1-203,0 16 1,0 0 202,2 5 0,2-3 0,-1-21 0,1-1 0,-1 2 0,0-5 0,1-3 0,6-29 878,-13-23-878,5-27 0,-6 9 0,-2-3 331,-2-6 0,-1-2-331,4-9 0,-2-1-333,-8-7 1,-2 0 332,7 1 0,-1-4 0,-3 6 0,-2-5 0,0 4 0,-2-5 0,0 1 0,4 9 0,0-2 0,1 6 0,0 5 0,0 4-64,0 4 0,1 3 64,5-21 0,-5 19 0,14 12 0,10 15 742,23 14-742,12 8 0,-17-1 0,3 3 311,3 1 1,1 1-312,0 0 0,0 0 0,3 4 0,0 0 0,-3-2 0,-1 1 0,5 11 0,-2 4 0,-11-4 0,-3 1 0,0 8 0,-5 4 0,-14-3 0,-6 1 0,-2 4 0,-6 3 0,-4 2 0,-5 4 0,0-3-661,-4 13 0,-5-1 661,0-9 0,-4 3 0,0-4 0,-5 3 0,-1-3 0,-5-1 0,-2-1 0,5-4 0,0-1-352,1-1 1,-2-2 351,1-6 0,0-1-224,-5 8 1,3-3 223,11-14 0,2-2 228,-3 3 0,4-2-228,4-6 1346,15-5-1346,19 5 0,18 2 0,14 9 0</inkml:trace>
  <inkml:trace contextRef="#ctx0" brushRef="#br1" timeOffset="219042">25764 16119 5734,'0'-10'0,"7"-5"0,2-6 0,8-5 0,7-10 0,-6-5 0,13-11-413,-5-5 413,-2 5 0,0-4-557,-9 9 1,-1-3 556,0 7 0,0-4 0,-3-4 0,-6 0 0,-3-4 0,-1-1 0,0 2-744,2-7 0,0 1 1,-2-4 743,-1 12 0,-1-5 0,-1-1 0,0 0 0,0 3-441,0-2 0,0 1 0,0 1 0,-1-1 441,-1-5 0,0 0 0,0-2 0,-1 1 0,1 0 0,0 0 0,0 0 0,0-1-54,-2-1 1,0-1 0,0 0 0,0 1 53,0 0 0,0 1 0,-1-1 0,0 1 0,-1 1 0,0 0 0,0 0 0,-1 0 0,1 1 0,0 0 0,-1 1 0,1 0 0,0 2 0,0 1 0,0 0 0,-1 0 0,-1 2 0,0 1 0,0 0 0,0 0 0,-1 2 0,1 0 0,0 1 0,-2 1 0,-4-14 0,0 2 0,-1 0 0,1 3 0,0-1 0,-2-1 0,-2 6 0,-2-3 0,-1 0 0,2 4 0,-1-3 0,1 4 0,-2-2 0,-1 6 0,-1-2 0,-2 1 0,0 1 0,0 5 0,0 1 0,-1 0 0,-2-2 0,-1 2 0,-1-1 0,-2-1 0,0 0 0,-1 0 0,-1-1 0,0 0 0,-1 0 0,0 0 0,1 1 0,2 2 0,0-1 0,1 1 0,0 2 0,0 1 0,-2-1 0,0 1 0,2 3 0,2 1 0,1 0 0,3 2 0,-1-1 0,-3-2 0,-2-1 0,0 1 0,3 2 0,-1 0 0,0 0 0,-3-2 0,-2-1 0,0 1 0,0 2 0,-1 0 0,1 0 0,0-1 0,0 0 0,0 0 0,-2 3 0,-1 0 0,2 1 0,3-1 0,1 0 0,-1 1 0,-4 2 0,-1 1 0,2 0 0,-10-13 0,0 1 0,-4 5 0,-3 0 0,10 3 0,-3-1 0,3 2 0,-8-4 0,1 2 0,5 4 0,-3 0 0,2 0 0,6 4 0,1-1 0,0 1 0,2-1 0,0 0 0,0 1 0,-1 1 0,1 0 0,-1-1 0,-1-6 0,-1-3 0,5 5 0,2 6 0,1 0 226,-7-8 0,1 0-226,-8-8 0,12 7 0,-13-2 2456,13 8-2456,5 5 0,-2 1 0,-14-4 0,-4-15 0,12 20 1353,12 4-1353,-7-8 0,7 11 1104,2-2-1104,15 15 0,16 61 0,4-14-156,1 3 0,0 3 156,-3-15 0,-1-2 0,-4 5 0,1 1 0,2-1 0,1 0 0,-3 1 0,-1-1 0,0 0 0,1 1 0,3-3 0,-1 0 0,-6-3 0,0 0 0,6 26 0,0-10 0,-5-16 0,5-6 0,-14-27 0,-2-15 0,-3-22 0,0-10 0,3 5 0,0-2-451,-7-19 0,0-2 451,7 10 0,0 1 0,-3 1 0,0 1 0,3 0 0,2 0 0,1 5 0,2 0 145,0 2 0,1 1-145,3 6 0,0 2 0,0-23 0,7 1 0,17 25 0,19-3 0,15 27-251,6 9 0,5 3 251,-14 0 0,2 1 0,-7 2 0,3 1 0,-2 1-238,8 1 1,-4 2 237,-8 3 0,-2 2 0,-6-2 0,-3 2 0,-5 3 0,-5 2-116,0 33 116,-34 6 0,-6-27 0,-6 0-417,-14 5 0,-6 0 417,-1-1 0,-2-1 19,8-10 1,-1 1 0,0-2-20,0-1 0,0-1 0,0-1 0,-19 12 0,1-1 0,7-5 0,2 0 138,4-3 1,1 0-139,11-7 0,0 0 46,-5 5 0,3-2-46,2 0 885,0 14-885,29-16 0,0 13 0,0 2 0</inkml:trace>
  <inkml:trace contextRef="#ctx0" brushRef="#br1" timeOffset="225809">8864 14373 5734,'0'-27'0,"0"2"0,0 4 0,0 5 0,0 15 0,0 17 0,0 25 0,3 8 0,1 10 0,-3-11 0,-1 5 0,0 3 0,1-4-1131,1 9 0,0-1 1,1 2 1130,-1-5 0,0 4 0,0-2 0,-1-5 0,0 13 0,0-6-406,3 2 1,0-2 405,-4-1 0,0 0 0,0-3 0,0 0 0,0-5 0,0-1 0,0-4 0,0-1-105,0-4 0,0-1 105,0-7 0,0-1 0,0 4 0,0-4 0,0 8 2886,0 2-2886,0-27 1170,0 4-1170,0-9 357,0 4-357,7-4 0,2-6 0,8 0 0,7-5 0,1-5 0,23 0 0,11-15-251,-17 8 1,6-2 250,6-7 0,7-3 0,-2 0-1076,-7 4 1,-1 1 0,3-1 1075,1 0 0,4-2 0,1 0 0,-3 1 0,6-2 0,-3 1 0,1 1-393,-12 4 1,1 0 0,0 0 0,-1 0 392,1-1 0,0 0 0,-1-1 0,1 1 0,-2 1 0,0 0 0,-1 0 0,1 1 0,13-5 0,0 0 0,-1 1 0,-7 2 0,0 0 0,-1 2-146,-2 3 0,-1 1 0,-1 0 146,12-4 0,-3 2 0,-3 5 0,-1 2 0,-7 2 0,-2 0 0,-10 2 0,0 1 0,2 2 0,0 0 0,15 0 0,13 0 0,-20 0 2178,-3 0-2178,-17-9 2121,-8-7-2121,-7-47 0,-9 4 201,-3 9 1,-3-4-202,-1 9 0,-2-4 0,-1-10 0,-1-6 0,1 2-592,0 10 1,1 3 0,0-4 591,1 1 0,0-4 0,-1 0 0,1 4 0,-3-3 0,0 3 0,2 1-821,2 1 0,2 1 1,-2 1 820,-3 2 0,-1 1 0,1 0 0,1-19 0,0 1-233,-7 6 0,0 1 233,7 3 0,0 0 0,-6 7 0,-1 1 0,6 4 0,1 2 149,-2 5 1,-1 2-150,-5-23 0,0 1 0,1 25 1233,7-8-1233,-6 22 2991,-16-10-2991,9 9 1043,-32-2-1043,5 16 0,-3 5 0,13 0 0,-2 1-331,-7 1 0,-4 2 1,3 0 330,-2 6 0,1 2 0,-13-2 0,-5 2 0,18-1 0,-5 2 0,-1 0 0,2 1-678,-5 1 1,2-1 0,-3 2 677,2-1 0,-4 1 0,0 1 0,5-2 0,2 2 0,3 0 0,1 0-779,1-2 1,0 0 0,1 0 778,4-1 0,1 0 0,1 0 0,-16 6 0,2 1-104,6-2 1,3 0 103,5-3 0,3 1 0,6-1 0,2-1 0,-18 10 393,10-7-393,0-5 0,19-5 1412,-8-4-1412,20-1 3126,-15-5-3126,13 4 803,-4 2-803,15 4 0,0 1 0,0 4 0,0 1 0,0 18 0,0 2 0,0 3 0,0-3 0,0 3-420,2 10 1,1 6 0,0-3 419,-2-3 0,-1 2 0,3 2 0,0 6 0,-1 0 0,-2 2 0,0 0 0,0-4 0,0 0 0,0-2 0,-2 19 0,4-17 0,5-45 0,2-3 0,8-9 0</inkml:trace>
  <inkml:trace contextRef="#ctx0" brushRef="#br1" timeOffset="227681">12138 13267 5734,'0'-11'0,"-8"1"0,7 13 0,-7 9 0,8 19 0,0 15 0,0 16 0,3-6 0,2 3 0,-1-13 0,1 1-423,-1 18 0,1-2 423,2-19 0,1-4 0,-4-1 0,1 0 0,2 6 0,2 0 0,4-9 0,-2-1 0,0 24 0,4-35 0,-15-36 0,0-14 0</inkml:trace>
  <inkml:trace contextRef="#ctx0" brushRef="#br1" timeOffset="228011">12336 13401 5734,'13'35'0,"0"0"0,12 1 0,7 1 0,1-9 0,0-10 0,4-8 0,21-3 0,-2-11 0,-5-31 0,-61-3 0,-21-9 0,-1 12 0,-31 14 0,-2 14 0,3 13 0,22 37 0,33-5 0,-1 1 0</inkml:trace>
  <inkml:trace contextRef="#ctx0" brushRef="#br1" timeOffset="228351">12898 13153 5734,'-25'36'0,"8"-8"0,14 15 0,6 3 0,14 1 0,8 11 0,9-31 0,9-51 0,-2-14 0,-17 0 0,-14-14 0,-6-15 0,-13 14 0,-15 25 0,-10 6 0,-18-15 0,-1 15-54,17 30 1,4 13 0,1 10-1,5 4 1,6-4 0,0 1-1</inkml:trace>
  <inkml:trace contextRef="#ctx0" brushRef="#br1" timeOffset="230327">9211 14166 5734,'9'-16'0,"13"5"0,-11 11 0,13 11 0,-8 9 0,8 16 0,-13-7 0,4 10 0,-15-17 0,0 3 0,0 19 0,-15-13 0,4 13 0,-13-23 0,1-11 0,-3-5 0,0-5 0,10-9 0,8 2 0,8-8 0,0 5 0,0-1 0,0-4 0,0 4 0,8 1 0,1 5 0</inkml:trace>
  <inkml:trace contextRef="#ctx0" brushRef="#br1" timeOffset="231018">9525 14166 5734,'0'3'0,"0"0"0,0 30 0,0 5 0,0 10 0,22 12 0,-9-30 0,18 3 0,-14-27 0,-1-2 0,1-8 0,-13-28 0,-6-6 0,0 2 0,-8-14 0,-4 5 0,3 30 0,-4-2 0</inkml:trace>
  <inkml:trace contextRef="#ctx0" brushRef="#br1" timeOffset="231377">9872 14011 5734,'-16'-6'0,"-1"6"0,8 10 0,2 7 0,7 8 0,0 6 0,7-4 0,2-1 0,8-16 0,-1-5 0,1-5 0,-8-5 0,-2-1 0,-14-4 0,-10-14 0,-1 5 0,-6-6 0,8 15 0,-1 10 0,8 10 0,2 6 0</inkml:trace>
  <inkml:trace contextRef="#ctx0" brushRef="#br1" timeOffset="232025">10848 13980 5734,'9'-35'0,"-9"7"0,-9-13 0,-8 15 0,-7-4 0,-1 13 0,-1-3 0,-5 15 0,-10 9 0,5 12 0,-12 11 0</inkml:trace>
  <inkml:trace contextRef="#ctx0" brushRef="#br1" timeOffset="235852">12237 15468 5734,'0'25'0,"7"6"0,10 15 0,1 7-448,-3-20 0,1 1 448,-3-2 0,0-1 0,3 0 0,1 0 289,16 25-289,-12-25 0,-1-1 0,7 10 149,5-1-149,-23-19 0,5-13 0,-12-3 0,6-14 0,-8-6 0</inkml:trace>
  <inkml:trace contextRef="#ctx0" brushRef="#br1" timeOffset="236059">12766 15478 5734,'17'-25'0,"7"3"0,9-3 0,2 0 0,5 3 0,-7 1 0,0-3 0,-7 16 0,-17-1 0,-11 15 0</inkml:trace>
  <inkml:trace contextRef="#ctx0" brushRef="#br1" timeOffset="236391">12733 15323 5734,'-24'5'0,"13"10"0,-11 7 0,13 13 0,0 7 0,1 0 0,8 0 0,0-7 0,8-8 0,-6-7 0,27 0 0,-9-13 0,43-3 0,-17-5 0,18-4 0,-14 5 0,-8 5 0,-9 5 0,-2 25 0,-13-5 0,-1 33 0,-17-28 0,-9 15 0,-8-19 0,-7 4 0,13-12 0,-11-8 0,20-25 0,-5-12 0</inkml:trace>
  <inkml:trace contextRef="#ctx0" brushRef="#br1" timeOffset="236690">13295 15292 5734,'-7'4'0,"5"7"0,-5 34 0,14-9 0,10 22 0,16-34 0,2-4 0,5-26 0,-7-19 0,-7-7 0,-10-10 0,-16-3 0,-9 7 0,-15-3 0,-16 6 0,3 12 0,-5 27 0,0 9 0,-1 15 0,8 4 0,1 1 0</inkml:trace>
  <inkml:trace contextRef="#ctx0" brushRef="#br1" timeOffset="241668">11873 14435 5734,'17'20'0,"7"-4"0,9 8 0,24-2-529,-25-6 0,4-1 529,7-3 0,7-2 0,-2-1-732,11 2 0,2-4 732,-5-5 0,5-1 0,-2-4-726,-11-4 0,-1-2 0,-1-2 726,4-4 0,0-2 0,-1-3 0,1-2 0,0-2 0,-1-2-330,-1-2 1,-1-1-1,0-2 330,-2-2 0,-1-2 0,-1-1 0,-1 0 0,0-2 0,-3-1 0,-4-1 0,-1-2 0,-2 0 0,0-2 0,-2-1 0,-2-1 0,-3 1 0,-3-2 0,-3-5 0,-6-5 0,-3-5 0,-3-1 0,-2 2 0,0-3 0,-3 2 0,-2-4 0,0 4 0,-2-4 0,-3-2 0,-6 0 0,-3 15 0,-5-2 0,-2 0 0,-2 0 0,0 3 0,2 3 0,-1-2 0,2 5 0,-2 0 0,-6-3 0,-2 0 0,-4-5 0,-4-2 0,-2 2 0,-2 7 0,0 9 0,-12 6 0,-2 10 0,-2 6 0,0 0 0,2-3 0,-1 2 0,0 2 0,-1 7-12,-4 7 1,-2 6 0,1 5 0,4 2 11,-5 8 0,4 5 0,2 4 0,13-3 0,1 3 0,1 2 0,1 1 0,-1 1 0,1 2 0,0 1 0,3 1 0,2 5 0,1 1 0,1 2 0,2 0 0,0 0 0,2 0 0,0 1 0,3 1 0,1 1 0,1 1 0,2 0 0,1 1 0,2-2 0,1 0 0,2 1 0,2 2 0,4 0 0,2 3 0,2 1 0,1-1 0,2-2 0,-1 14 0,3-2 0,4 1 0,3-7 0,3 2 0,2-2 0,5-6 0,3-4 0,4-6 0,7-3 0,18 3 0,9-4 0,2-5 0,-9-10 0,1-4 0,8-4 0,-2-7 0,8-3 0,5-3 0,1-1 0,-3-2 0,-7 0 0,-1-2 0,-7-2 0,0-2 0,4 0 0,6-2 0,6-1 0,0 0 0,-4-1 0,-8 2 0,15-5 0,-10 1 203,-9 0 0,-3 1-203,-9 4 0,-2 0 0,20-7 1603,-17 5-1603,-14 4 0,-10-3 0,-8 3 0</inkml:trace>
  <inkml:trace contextRef="#ctx0" brushRef="#br1" timeOffset="242053">13990 13184 5734,'-50'0'0,"15"0"0,-3 0 0,27 5 0,11-4 0,33 3 0,26-4-462,-20 1 0,4-2 462,9 0 0,3-2 0,3-4 0,1-1-425,-13 3 0,2-1 0,-2 0 425,18-7 0,-1 0 0,3 1 0,-2-1 0,-9 0 0,-1 0 0,-3 0 0,-3-1 0,-9 1 0,-3 1-780,29-4 780,-23 1 0,-16 5 0,-12-1 720,-14 1-720,-7 4 1265,-10 2-1265,-16 4 0,6 4 0,-5 2 0</inkml:trace>
  <inkml:trace contextRef="#ctx0" brushRef="#br1" timeOffset="242753">15792 12450 5734,'0'-10'0,"0"0"0,0 8 0,-7 8 0,-2 10 0</inkml:trace>
  <inkml:trace contextRef="#ctx0" brushRef="#br1" timeOffset="243564">15792 12419 5734,'0'-10'0,"0"0"0,30 4 0,14 6 0,-11 4 0,2 2-236,1-2 0,1-1 236,0 2 0,0-1 0,-3-5 0,0-2 0,7 0 0,-1 0 0,20-7 0,-19 5 0,-3-1 0,1-4 29,-8 4 0,-40 2 0,-17 4 0</inkml:trace>
  <inkml:trace contextRef="#ctx0" brushRef="#br1" timeOffset="243928">15908 12326 5734,'-16'25'0,"-1"39"0,0-6 0,8-12 0,2 4 0,2 1 0,1-1 0,0-10 0,0-1 0,4 5 0,0-3 0,0 0 0,0-11 0,8-14 0,8-10 0,10-12 0,14-10 0,3-9 0,14 7-1885,1-6 1885,-21 19 0,0 3 0,24 2-157,-17 10 1,-2 6 156,-2 17 0,-10-10 0,-6 5 0,-19 8 0,-9 2 0,-5 16 0,-9-16 0,-8 4 0,0-7 0,-18 8 0,1-1 0,2-4 0,13-20 0,4-3 0,24-21 0,10-10 0</inkml:trace>
  <inkml:trace contextRef="#ctx0" brushRef="#br1" timeOffset="244204">16603 12657 5734,'-8'-16'0,"6"24"0,2 19 0,10 8 0,21 9 0,4-27 0,14-2 0,1-11 0,14-17 0,-18-5 0,2-13 0,-24-23 0,-22 18 0,-11 1 0,-6 2 0,-22 3 0,-20 0 0,8 21 0,-1 18 0,0 3 0,8 8 0,9 10 0,9 2 0</inkml:trace>
  <inkml:trace contextRef="#ctx0" brushRef="#br1" timeOffset="244852">17595 12523 5734,'-17'-11'0,"1"1"0,-1 4 0,15-3 0,4 3 0,29-4 0,4 0 0,30-1-197,-33 6 0,4 0 197,22-7 0,3 0-396,-15 5 1,0 0 395,10-7 0,0-1 0,-10 5 0,-4 0 0,13-8 0,0-1 0,-31 13 0,-7-3 0,-15 12 0,-4-1 0</inkml:trace>
  <inkml:trace contextRef="#ctx0" brushRef="#br1" timeOffset="245201">18157 12088 5734,'-9'-21'0,"38"10"0,10 12 0,7 10 0,3 3 0,-16-6 0,-1 2 0,19 15 0,-1 3-417,-2 3 417,-16-5 0,-2 2 0,-4 9 0,-10 8 49,-16 3-49,-16 3 0,-10 1-300,-7 0 300,-8-5 0,11-18 0,-4-3 0,0-10 0,-2-2 0,2 2 0,0-4 0,-21-16 0,30-12 0,1-20 0,14-6 0,3-15-26,14-5 26,3-1 0,1 30 0,2 0 0,-1 1 0,1 2 0,20-28 0,-7 2 0,5 9 0,-5 1 0</inkml:trace>
  <inkml:trace contextRef="#ctx0" brushRef="#br1" timeOffset="245692">18901 11685 5734,'8'-16'0,"1"11"0,7 20 0,1 21 0,-9 12 0,0 8-457,2-12 1,1 2-1,0 3 457,-2 11 0,0 3 0,0-3 0,2-8 0,0-2 0,0-2 0,2 12 0,-2-6 0,-2 12 0,-1-24 324,-1 3-324,-20-54 0,17-7 0,-14-14 0,-2-7 0,10 3 0,2-4-486,-7-25 0,-1-3 486,7 17 0,0-2 0,-1-2 0,-1-5 0,1 8 0,2 10 0,0 4 467,-1-10 1,2 4-468,6 6 0,39 74 0,-18-7 0,-1 8 0,1 3 0,0 6 0,-1-2 0,3 10 0,-1 0 0,4 5 0,-4-5 0,-7-7 0,-1-19 0,-5-2 1083,-14-9-1083,-2-12 0,-17 2 0,-8-9 0</inkml:trace>
  <inkml:trace contextRef="#ctx0" brushRef="#br1" timeOffset="245826">19050 12368 5734,'-17'-11'0,"8"-8"0,9 1 0,46-25 0,-5 13-222,-6 7 1,1 1 221,14-4 0,0 0 0,-1 1 0,1-1 0</inkml:trace>
  <inkml:trace contextRef="#ctx0" brushRef="#br1" timeOffset="247001">19513 11737 5734,'7'-32'0,"3"2"0,6 9 0,1 10 0,-1 11 0,15 44 0,-10 3 0,5 11 0,1 5 0,-16-23 0,0-2-376,12 20 0,0-2 376,-5 7 0,6-6 0,-7-16 183,-8-5-183,6-15 0,-14-10 0,-1-22 0,-16-10 0,-3-15 0,-12-1 0,-2-4 0,-2 4 0,-12 6 0,-3 15 0,6 16 0,3 21 0,17 11 0,15 18 0,2-1 0,14 7 0,2-9 0,15-6 569,24-1-569,-9-33 0,5-9 0,8-5 0,-1-8-336,-6-7 1,-4-6 335,-3-6 0,-6-3 0,-13 2 0,-5-2 0,-1 1 0,0-1 0,-1-7 0,0 1 0,-3 3 0,-2 0 0,-2-1 0,-1 1 0,1 5 0,-2 2-25,-3-29 25,0 10 0,0 11 0,0 15 0,14 61 0,-3 5 0,1 4 0,0 3-257,-3-8 0,-1-1 257,0 1 0,0 0 0,1-2 0,-1 0 0,0-1 0,0-1 0,5-1 0,-2-2 0,0 13 633,11-1-633,-12-33 25,6-11-25,-7-11 0,-1-19 0,-8-2 0,-10-2 0,-2-1 0,-9-9 0,3 9 0,-4 3 552,-26-1-552,11 12 0,-18 39 0,35 8 0,-2 29 0,37 10 0,3-23 0,0-13 0,5-4 0,33 1 0,5-20 0,5-7 0,-26-12 0,-1-8 0,5-19 0,-3-5 0,-4 10 0,-3-3-288,1-13 1,-7-1 287,-4-10 0,-15 5 0,-2 0 0,-7 10 0,0 6 0,0 10 0,0 10 0,0 6 0,-7 10 0,5 9 0,-5 12 575,7 15-575,0 11 0,0 9 0,3-11 0,1 1 0,-2 17 0,4-15 0,3-3 0,0-10 0,0-6 0,-2-34 0,-7-21 0,0-3 0,0-2 0,0-28-811,0 22 0,0-1 811,8-14 0,1 1-59,22-1 59,-11 23 0,19 5 0,1 48 0,-10 5 0,16 22 0,-28-5 0,6-4 0,-7-2 0,-1 1 1611,-7-13-1611,-1-8 70,-8-21-70,0-10 0,0-5 0,0-8 0,-8 6 0,-1-7 0,-7 14 0,-1 1 0</inkml:trace>
  <inkml:trace contextRef="#ctx0" brushRef="#br1" timeOffset="248596">12932 12481 5734,'-24'-20'0,"5"-1"0,-19-9 0,10 2 0,-12-3 0,-1 6 0,-1 5 0,-8 3 0,1 3 0,-8 8 0,-2 1 0,8 8 0,-1 3-471,15 2 1,-1 0 470,-18 4 0,2 3 0,18 2 0,4 1 0,-5 3 0,0 0 0,4-1 0,0 2 0,0 3 0,0 1-69,3-5 1,1 0 68,0 4 0,1 1 0,3-3 0,0 1 0,0-1 0,1 1 0,-18 27 0,17-28 0,2 1 0,-5 27 0,-10 1 0,12 4 0,0 2 0,2 4 0,15-29 0,2 0 0,-2 30 0,4-30 0,2 1 0,3 13 0,0 0 0,0-13 0,0 2 0,5 17 0,3 8 0,1-7 0,1-11 0,0-1-258,3 6 0,0 4 1,2-6 257,1-9 0,1-1 0,10 21 0,1 0 0,-9-16 0,1-1 0,14 13 0,2-1 0,-15-15 0,2-3 0,8-2 0,2-1 0,-4 1 0,1-2 0,2-1 0,2-1-252,2-4 1,1-1 251,0-2 0,2-1 0,5-3 0,2-3-66,-1-2 1,2-3 65,5-3 0,2-2 0,-1-2 0,3-4 0,-2-5 0,3-3 0,-1-2 0,7-3 0,2-4 0,-14 1 0,4-2 0,0-2 0,-4-2 0,1-5 0,-4-2 0,1 0-296,2 0 0,0-1 1,-3-1 295,-8 1 0,-2 0 0,-4 1 0,5-6 0,-4 1 0,-1 0 0,-2 0 0,-2 0 0,-1 0 95,-3-3 0,-3 1-95,-2 2 0,-1-2 0,1-20 0,-2-2 0,-4 15 0,-2-2 0,-4-5 0,-1-5 0,-1 4-136,-2 1 1,-3 2 135,-4-15 0,-3 0 0,-3 15 0,-1 2 0,-2-3 0,-4-1 0,-4-2 0,-2-1 0,1 1 0,-2-1 0,-5 4 0,-3-2 0,0 3 0,-2-6 0,-2 2-110,2 8 0,-4 0 0,1 3 110,-1 0 0,-3 5 0,-1 10 0,-4 2 0,1 3 0,-3-4 0,-2 3 199,6 8 0,-3 2 0,-2 5-199,-1 9 0,0 6 0,1 2 0,-9 7 0,0 3 0,8-2 0,-1 2 0,3 6 0,2 10 0,4 6 0,4-2 0,1 3 0,2 2 0,5-1 0,0-1 0,0 0 0</inkml:trace>
  <inkml:trace contextRef="#ctx0" brushRef="#br1" timeOffset="250612">22390 15179 5734,'-40'-11'0,"5"1"0,-13 0 0,13-1 0,-5 6 0,14 0 0,-5 5 0,5 0 0,-7 0 0,0 0 0,-29 0 0,7 0-261,15 0 0,-1 0 261,4 0 0,0 0 0,-7-2 0,-2-1-533,-3 1 1,-3-1 532,-8-4 0,-3-1-956,17 1 1,0 1 0,-2-2 955,-1 0 0,-1-1 0,-1 0 0,-8-1 0,-2-1 0,1 1-427,-1-1 0,0 1 0,-1 0 427,11 1 0,0 0 0,-1 0 0,0 0 0,0 0 0,1 0 0,-1 0 0,-1-1 0,0 0 0,-1 0 0,0-1 0,0 1 0,1 0 0,-1-1 0,1 1 0,-1 0 0,0-1 0,1 1 0,-2 0 0,-6-1 0,7 2 0,-5-1 0,-4 0 0,-2 0 0,2-1 0,1 2 0,6-1 0,-2 1 0,6 1 0,1 0 0,-3-1 0,-5 0 0,1 0 0,-5-1 0,-5 0 0,-1-1 0,0 1 0,3 0 0,5 1 0,6 1 0,-6-1 0,7 2 0,2 0 0,-3 0 0,-1-1 0,-3 0 0,-1 0 0,2 0 0,6 1 0,-7-1 0,5 2 0,0-1 0,-2 1 0,2 1 0,0 0 0,6 1 0,1 1 0,1 0 0,-1 0 0,0 0 0,1 0 0,-16-2 0,-1-1 0,8 1 0,-3 0 0,4-1 0,-6-2 0,0 0 0,10 3 0,-2 0 0,4 0 0,0-2 0,4-1 0,-5 3 0,0-1 0,5-2 0,-3 1 0,-2 4 0,-3 2 0,2-1 0,-6-2 0,0-1 164,4 3 0,-3 0 0,4 0-164,-1 0 0,3-1 0,-8-2 0,0 0 0,2 5 0,1-1 0,0-3 0,0-1 0,-2 4 0,-2 1 0,8-3 0,-2 0 0,2 0 0,-10 0 0,0 0 0,10 0 0,-2-1 0,3 1 0,-1-2 0,1-1 0,0-1 0,-1-1 0,-11 1 0,1-2 0,11-1 0,0 0 988,-12-1 1,3 1-989,22 4 0,2 0 973,-30-7-973,25 12 0,1 0 0,-12-8 0,14 8 0,0 1 0,-4-4 496,7 4-496,7 0 0,2 0 1113,8 0-1113,-1 0 683,1 0-683,-1 0 0,1-5 0,-1 4 0,1-4 0,-1 5 0,0 0 0,1 0 0,-1-4 0,1-2 0,-1 0 0,1 2 0,-1 4 0,1 0 0,-1 0 0,1 0 0,6-5 0,-4 4 0,5-4 0,-1 1 0,3-2 0,7-4 0,7-1 0,-5-8 0,6 1 0,-8-11 0,7 7 0,-5-3 0,5 4 0,-7 0 0,0-4 0,0 3 0,-7-8 0,-2 13 0,-1-3 0,-4 15 0,4 0 0,-6 5 0,-1 0 0,1 0 0,-1 14 0,1 3 0,-1 19 0,8 10 0,2 11-241,6-24 1,2 2 240,2 2 0,1 3 0,2 12 0,5 1 0,7 0 0,4-2 0,-4-2 0,1-3 0,4-4 0,2-6 0,0-7 0,-1-10 0,-15-29 0,-1-21 0,-16-16 0,1 15 0,-2-3-246,0-1 0,-1-1 246,-5-4 0,-1-1 0,7 1 0,0 0 0,-14-13 0,0 2 0,12 14 0,0 1 0,-9-6 0,1 2 0,3-5 0,7 14 457,9 2-457,9 5 0,15 8 0,1-7 0,16 12 0,-3 4 0,3 1 0,25 2 0,-19 3 0,1 4 0,-6 8 0,-3 4-117,-6-1 0,-3 3 117,0 6 0,-3 6 0,-7 10 0,-9 3 0,-12-7 0,-4 1-58,2 15 0,-5 0 58,-6-10 0,-5-2 0,-1 6 0,0-1 0,3 0 0,-1-2 0,-6 1 0,0-1 0,7-7 0,-1 0-114,-6 4 1,1-2 113,-5 6 0,-3 6 0,22-32 225,1-15-225,8-17 155,0-21 0,8-14 0,1-7 0</inkml:trace>
  <inkml:trace contextRef="#ctx0" brushRef="#br1" timeOffset="251282">14982 13711 5734,'-9'5'0,"1"0"0,8 10 0,-7 11 0,5-3 0,-12 6 0,4-17 0,-6-3 0,7-18 0,1-3 0,8-31 0,0 3 0,13 0 0,4 0 0,5-11 0,10 16 0,6 5 0,15 12 0,-2 15 0,-12 29 0,-30 15 0,-2 11 0,-15-6 0,-6 2-248,5-12 0,-2-1 248,-5 12 0,-1 1 0,0-10 0,3-2 0,3 11 0,-4 7 0,15-33 0,15-11 0,3-10 0,23-5 0,1-6 0,8-4 0,7-1 0,-3-2 0,2-3 0,-20 6 0,-1 0 248,17-3 0,-3 1-248,7-7 0,-27 12 0,10 2 0,-30 10 0,-2 5 0,-7 6 0</inkml:trace>
  <inkml:trace contextRef="#ctx0" brushRef="#br1" timeOffset="252509">13643 15230 5734,'-33'-10'0,"7"-5"0,-5 4 0,12-4 0,-19-9 0,17 5 0,-17-11 0,12 10 0,-22-6-433,-3 0 433,15 12 0,-2 2-371,-2-2 0,-2 2 371,-7 3 0,-2 2-545,-6 1 0,-1 2 545,-4 1 0,-1 1 0,-1 1 0,-5 2 0,21 2 0,-3 1 0,-3 1 0,2 2 0,-2 1 0,-1 2 0,1 1 0,0 1-392,0 0 0,-1 1 0,1 1 0,2 2 392,3 1 0,1 0 0,1 2 0,2 4 0,-12 13 0,4 5 0,3 0 0,8-6 0,4 0 0,-2 3 0,4-2 0,-1 3 0,0 0 0,4-1-634,0 3 0,3 0 1,3 1 633,3 0 0,1 1 0,2 0 0,1-1 0,0-1 0,3 2 0,2 0 0,1 2 0,3 0 0,-1 18 0,5 4 0,7-4 0,3 4 0,2-3 0,-1-16 0,3-3 0,2 2 0,5 13 0,4 3 0,5-4 0,5-8 0,4-3 0,3-5 0,-1-10 0,1-3 0,3 0 0,10 7 0,4-1 0,2-7 0,-1-14 0,2-8 0,1-2 0,6 0 0,1-3 0,3-4 0,-10-2 0,2-3 0,1-2 0,0-2 0,2-2 0,2-2 0,-1-1 0,1-2 0,-10 3 0,-2-1 0,2-1 0,0-2 0,2-2 0,3-4 0,3-3 0,1-2 0,0-1 0,-1 0 0,-5 2 0,-3 1 0,-2 1 0,-3 0 0,1-1 0,2-2 0,-1 0 0,3-2 0,0-1 0,-1-1 0,-4 1 0,-5 1 0,11-13 0,-9 1 0,-2-1 0,-4 1 0,-3-1 0,-5-1 0,-7 1 0,-4-2 0,-5 0 0,-3 2 0,-4 0 0,-4 0 0,-5-2 0,-5 0 0,-3 2 0,-5 2 0,-3 1 0,-2 2 0,-1-1 0,-3 1 0,-2 2 0,-5 5 0,-3 2 0,-1 1 0,-16-11 0,-1 5 0,-6 7 0,-2 7 0,1 6 0,0 5 0,0 6 0,0 6 0,3 4 0,2 6 0,2 5 0,3 3 0,2 1 0,2 3 0,2 3 0,1-1 0</inkml:trace>
  <inkml:trace contextRef="#ctx0" brushRef="#br1" timeOffset="253115">14304 16295 5734,'-35'0'0,"4"0"0,7 5 0,6 5 0,-6 6 0,15 5 0,1-1 0,8-4 0,15-1 0,11-14 0,38-6 0,-20-4 0,4-3-608,-6 1 0,2-1 0,2-1 608,7 0 0,2-2 0,2 1-522,-8 2 0,0-1 1,3 0-1,4-1 522,-1 1 0,3-2 0,2 0 0,3 0 0,2-1 0,0 2-228,-9 2 0,2 0 0,1 1 0,1-1 0,0 1 0,1-1 0,-1 1 1,0-1 227,0 0 0,0 0 0,-1-1 0,1 1 0,0 0 0,0 0 0,0 0 0,0 0 0,2 1 0,0 0 0,1 0 0,-1 0 0,0 0 0,-1 1 0,-2 1 0,-3 0 0,3 0 0,-2 0 0,-3 2 0,0-1 0,-1 1 0,1-1 0,10-1 0,-1 0 0,0-1 0,0 1 0,-2 1 0,-4 0 0,-1 1 0,0-1 0,0 1 0,2 0 0,-2-1 0,1 1 0,1-1 0,0 0 0,-2 1 0,-4 0 0,4-1 0,-4 1 0,0 0 0,1 0 0,7 0 0,3-1 0,-3 0 0,-8 1 0,1 0 0,-7-1 0,-7 3 0,-4 0 0,7-1 0,-26 2 0,-17 4 1612,-23 0-1612,5 0 2708,-12 14-2708,13 3 0,-6 9 0,7 0 0,1-6 0</inkml:trace>
  <inkml:trace contextRef="#ctx0" brushRef="#br1" timeOffset="253611">18934 15272 5734,'-40'4'0,"-2"7"0,-1 5 0,11-4 0,2 1 0,-1 4 0,-15-2 0,36-15 0,10-15 0,10-11 0,14-11 0,-5 5 0,2 0 0,23-11-113,-20 15 1,2 2 112,21 6 0,-12 9 0,6 16 0,-1 11 0,-14 7 0,-2 3 0,13 20 0,-20-14 0,-3 2 0,-7 22 0,-13-11 0,-3 0 0,-2 11 0,4-18 0,-2-4 0,-6-13 0,13-2 0,-5-7 0,14 7 0,10-3 0,16 10 0,2 9 0,-11-12 0,0 1-681,-6 6 1,-1 2 680,0 2 0,-1 0 0,-3 6 0,-2 2-254,-5-3 0,-3 1 254,-2 6 0,-2 0 0,-6-4 0,-3 0 0,-2 2 0,-2-1 0,-1-4 0,-3 0 0,-1 8 0,-2-3 0,-14-1 0,17-15 0,12-51 0</inkml:trace>
  <inkml:trace contextRef="#ctx0" brushRef="#br1" timeOffset="254882">19463 15613 5734,'17'-28'0,"-8"23"0,-2 26 0,-9 18 0,-3 6 0,4-7 0,0 0-373,-3 15 0,1 0 373,3-14 0,0-1 0,0 25 0,0-2 0,0-24 181,0-7-181,0-33 0,0-14 0,3-21 0,1-7 0,1 10 0,-1-1-283,4-17 1,1 0 282,2 14 0,2 1 0,-1-4 0,2 3 532,11-13-532,-1 8 0,-7 40 0,-1 19 0,8 16 0,-5 16 0,4 15 54,-10-29 1,-2 2-55,-1-2 0,-1 1 0,-1-1 0,0 1-128,1 4 1,-3 0 127,-4 18 0,5-1 0,-14-25 0,-10-19 0,-8-6 0,-9-20 0,-6-7 0,5-13 0,-5-2 0,7-14 0,14 3 0,5-8 0,21 0 0,9 3-682,-1 20 1,4 0 681,4 6 0,3 0 0,3-4 0,1 1 109,1 6 0,4 1-109,23-8 0,2 3 0,-25 12 0,1 5 0,28 5 0,-5 12-170,-20 25 170,-14 0 0,-4 4 0,-5 22 0,1 5 0,0 0 0,-9-24 0,0 0 0,9 18 0,-1 4 0,1-24 0,-8-33 1851,-9-6-1851,-9-33 0,-8 4 0,-14-22 0,3 27 0,-12-10 0,7 31 208,0 10-208,7 12 0,-13 20 0,27-3 0,4 17 0,34-31 0,9 4 0,13-27 0,-6-7 0,8-14 0,-1-7-783,-23 10 1,-2-2 782,18-23 0,-17 19 0,-2 0 0,4-25 0,-3 17 0,-2 2 0,-1-8 0,2-6 0,-8 41 0,-13 13 0,5 25 0,-7 11 0,0 15 0,0 0 64,8 5-64,1-4 0,0-7-552,6-9 552,-6-11 0,15-15 0,-6-7 0,13-27 0,-20-28 0,-3-20 0,-17 2 0,-15 14 1406,-17 30-1406,12 19 0,-17 8 0,28 13 0,1 33 0,24-20 647,4 21-647,21-33 0,-7-11 0,16-5 0,-6-5 0,5-9 0,-7-3 0,0-13 0,-7-1 0,-2-5 0,-8-5 0,1-1 0,-8-27 0,-2 31 0,-14-5 0,-2 48 0,0 16 0,1 16 0,8 5 0,8 5 0,1-1 0,5-17 0,3-2 0,11 9 0,12 7 0,-7-36 0,0-3 0,-7-9 0,5-5 0,-12-5 0,5-2 0,-15-7 0,-9 21 0,-9 1 0</inkml:trace>
  <inkml:trace contextRef="#ctx0" brushRef="#br1" timeOffset="256982">19860 11169 5734,'-46'-19'0,"-1"0"0,1 0 0,3 2 0,2 0 0,0 4 0,-14 7 0,-1 7-396,13 0 1,-2 1 0,-3 4 395,-13 4 0,-3 3 0,-2 4-589,14 0 1,-1 2 0,1 1 0,2 2 588,-9 5 0,2 2 0,2 2 0,2 5 0,2 4 0,2-1-573,9-5 0,3 0 0,0 3 573,3 2 0,0 3 0,1 1 0,-1 2 0,1 1 0,1 2-159,3 1 0,2 1 1,1 1 158,-1 2 0,2 1 0,3 4 0,6 1 0,2 5 0,2 1 0,3 1 0,2-12 0,2 1 0,1 0 0,2 1 0,1-1 0,2 0 0,0 0 0,3 0 0,1 0 0,3-2 0,4 11 0,3-1 0,3-2 0,3-6 0,6 0 0,4-6 0,3-2 0,3-1 0,4-3 0,4-2 0,6-2 0,4-3 0,2-3 0,-11-11 0,1-1 0,2-3 0,2-1 0,8-2 0,2-3 0,2-1 0,0-2 0,-9-2 0,0-1 0,0-1 0,2-2 0,0 0 0,5-2 0,2-2 0,0-1 0,1-2 0,-1 1 0,-8-1 0,0 0 0,1-1 0,0 0 0,-1-1 0,1-1 0,1-2 0,-1 0 0,1-1 0,0 0 0,-1-2 0,1 0 0,0-2 0,0 0 0,0 0 0,-1-2 0,0-1 0,-1-1 0,7-5 0,-1-2 0,-1 0 0,-1-3 0,0 0 0,0-1 0,0-2 0,0 0 0,-3-3 0,-2-2 0,-5-1 0,-3-1 0,-1-3 0,-1-1 0,-2-1 0,-1 0 0,-1-2 0,-2 0 0,-2-2 0,-2-1 0,-3 0 0,-3-1 0,-2-1 0,-1-1 0,-3 0 0,-1 0 0,-2 0 0,-1-1 0,-4-2 0,-3-1 0,-4-2 0,-4-3 0,-2-1 0,-2-1 0,-2 2 0,0 4 0,-3-12 0,-2 4 0,-3 1 0,-3-2 0,-2 2 0,-2-3 0,-4 1 0,-2 3 0,-2 7 0,-4 8 0,-2 7 0,-3 2 0,-1 1 0,-1 0 0,-1 1 0,-3 2 0,-1 3 0,-1 4 0,-2 3 0,-2 2 0,0 1 0,-1 1 0,-1 3 0,-1 1 0,-1 2 0,-2 3 0,-1 2 0,0 3 0,0 1 0,0 3 0,0 3 0,0 1 0,-1 2 0,-1 0 0,0 2 0,0 1 0,2 4 0,4 1 0,2 3 0,0 1 0,1 1 0,-1 0 0,0 0 0,1 2 0,3 2 0,-9 9 0,4 3 0,0 1 0,0 1 0,0 0 0,0 0 0</inkml:trace>
  <inkml:trace contextRef="#ctx0" brushRef="#br1" timeOffset="257613">18719 11882 5734,'-16'0'0,"-1"0"0,-7-9 0,13-3 0,-11-13 0,20-2 0,-5-4 0,7 0 0,0 0 0,7 5 0,3 1 0,13 9 0,3 5 0,29 34 0,-16 12-237,-10-4 0,-3 9 237,-15 1 0,-7 5 0,-1 0-657,3 14 1,-4 1 656,-7-7 0,-4 3 0,-1-2 0,-2 11 0,-4-3 0,-7-5 0,-1-1 0,6-2 0,1-2 0,-4-8 0,1-2 0,7-8 0,0-2 0,-10 17 0,21-19 0,33-24 0,22-9 0,-10-8 0,7-5 0,-1 1-640,10 1 1,1 1 639,-3-2 0,4 0 0,-2 3 0,-11 4 0,-2 2 0,1 1 0,2-1 0,1 2 0,0 0 0,0 2 0,-1 1 0,1 1 0,-3 1 0,1 2 0,-2 1-167,-1 0 0,-1 2 0,-1 1 167,17 4 0,-4 3 0,-5 2 0,-3 1 0,-5-2 0,-3 0 0,-6 4 0,-2 1 0,-3-3 0,-1 0 0</inkml:trace>
  <inkml:trace contextRef="#ctx0" brushRef="#br1" timeOffset="259570">20158 14807 5734,'-23'-30'0,"0"1"0,-1-9 0,-2 11 0,-1 0 0,1-3 0,-10 9 0,-5 2 0,-18-6-1673,12 7 1,-1 3 1672,-11 9 0,23 3 0,0 1 354,3 1 1,-2 2-355,-23 7 0,-3 3 0,15-5 0,0 1-69,-14 9 0,0 3 69,15-4 0,0 1 0,0 1 0,-1 3 0,4-2 0,-3 3 0,3-1 0,-7 4 0,-1 3 0,7-2 0,-5 4 0,1 1 0,6-3 0,-1 4 0,2 1 0,3-2 0,-5 4 0,1 1 0,8-4 0,7 2 0,3-1 0,-13 12 0,2 1 0,16-11 0,3-1 0,-2 0 0,1 1 0,-1 2 0,1 1-180,3 1 0,0 1 180,-3-3 0,1 1 0,5 3 0,1 2 0,-7 13 0,1 0 0,9-12 0,1 0 0,-3 15 0,1-2 0,7-19 0,0-1 0,0 5 0,0 0 0,3-2 0,2 0 0,-1 2 0,1 1 0,3-3 0,0 0 0,0-1 0,1 1 0,5 11 0,3 0 0,0-13 0,1 0 0,5 11 0,4-2-204,4-13 0,2-4 204,0 3 0,2-2 0,5 0 0,3-2-265,5 0 1,1 0 264,-3-1 0,2-2 0,11-3 0,3-2-212,0 1 0,1-2 212,-17-8 0,1-3 0,1 0 0,4 0 0,0-1 0,1-1-262,1-2 0,2-1 0,-1 0 262,0-1 0,1 0 0,0-2 0,5 0 0,0-1 0,5-2 0,-16-2 0,4-1 0,0-1 0,0-1 0,-2 1 0,4-2 0,-2-1 0,-1 0 0,3-2-29,-3 0 1,3-1 0,1-2 0,-2 0-1,-4-1 29,13-6 0,-4-2 0,-2-2 0,-2-3 0,-1-2 0,-1-1 0,-3 2 0,-2-1 0,0-8 0,-8-3 0,0-8 0,1-3 0,-3 0 0,-4 4 0,5-5 0,-5 3 0,1-5 0,-7 8 0,3-5 0,-2-2 0,-3 0 0,-8 2-78,-7 0 0,-7-1 0,-4 2 1,0 2 77,-2-4 0,-2 2 0,-2-3 0,-1 4 0,-2-3 0,-1 0 0,-3 4 0,-7 0 0,-4 3 0,0 0 0,2-2 0,-1 1 0,-3 0 0,-3 2 0,-2 1 0,-2 1 0,0-2 0,-1 1 0,-1 2 0,1 5 0,-2 2 0,-5 0 0,-5 2 0,-5 0 0,-2 1 0,2 4 0,-2 3 0,1 3 0,-4 1 0,0 1 0,-4-1 0,-1 3 0,3 4 0,-5 6 0,2 5 0,0 1 0,-4 0 0,0 0 0,1 0 0</inkml:trace>
  <inkml:trace contextRef="#ctx0" brushRef="#br1" timeOffset="281283">12733 8254 5734,'-34'-30'0,"0"0"0,-3 1 0,-5 4 0,1 15 0,-6 6 0,1 1-1166,2 1 1,-1 2 0,-2 2 1165,-3 2 0,-3 1 0,-1 3 0,2 2-737,-10 5 0,1 5 0,0 1 737,8-2 0,0 1 0,-1 1 0,1 2 0,-3 1 0,0 1 0,0 2 0,-1 1-6,8-3 1,0 1-1,-1 1 1,0 0 0,0 1 5,0 1 0,0 0 0,0 1 0,0 1 0,1 1 0,-3 2 0,0 1 0,1 0 0,0 3 0,1 0 0,2 2 0,0 1 0,2 2 0,0 0 0,1 1 0,0 1 0,1 1 0,0 1 0,2 1 0,2 1 0,1 1 0,1 2 0,2 1 0,1 1 0,1 0 0,2-2 0,1 1 0,1 0 0,1 0 0,2 1 0,3-2 0,0 1 0,3 0 0,0 0 0,3 0 0,-3 8 0,3 0 0,2 0 0,5-1 0,3-2 0,4-1 0,3 0 0,4-2 0,5 11 0,6-1 0,7-3 0,-1-17 0,3-1 0,5-2 0,7-4 0,7-3 0,7-4 0,5-2 0,1-3 0,-1-3 0,6-1 0,-1-5 0,3-3 0,3-3 0,-10-3 0,4 0 0,2-3 0,0-2 0,0-3 0,-3-3 0,3-6 0,-1-4 0,-1-3 0,-1-3 0,1-1 0,-6 2 0,-1-2 0,1-1 0,-1-1 0,1-2 0,-2-1 0,3-2 0,-1-1 0,0-2 0,0-1 0,-1-1 0,-1-1 0,2-2 0,-1-2 0,0 0 0,-1-2 0,-1 0 0,-1-2 0,0 0 0,0-1 0,-2 0 0,0-2 0,-2-1 0,-1 0 0,-2-1 0,-1 0 0,-1-1 0,-2-1 0,-1-1 0,-1 0 0,-3 1 0,0 0 0,-2-1 0,-1-1 0,-2 0 0,-1 0 0,2-10 0,-3 0 0,-1-1 0,-2-1 0,-3 1 0,-3 2 0,-1-1 0,-3 1 0,-2 0 0,-2-1 0,-3 2 0,-2 0 0,-3 0 0,-1 0 0,-2 1 0,-1 2 0,-2 1 0,-2 0 0,-1 0 0,-4 2 0,-6-10 0,-3 2 0,-4 1 0,-1 1 0,0 5 0,-2 1 0,-2 2 0,-3 3 0,-4 4 0,-4 3 0,-1 3 0,-2 2 0,3 5 0,-1 2 0,-2 3 0,-5 5 0,-5 6 0,-6 5 0,-2 3 0,1 3 0,4 2 0,1 1 0,4 3 0,-1 3 0,-1 3 0,-1 2 0,-3 2 0,-1 3 0,3 2 0,6 2 0,-8 12 0,6 5 0,4 3 0,3 4 0,4 3 0,2 1 0,3 1 0,3 1 0,5 3 0,7 2 0,5 2 0,1 1 0,3-1 0,-1 0 0,0 0 0</inkml:trace>
  <inkml:trace contextRef="#ctx0" brushRef="#br1" timeOffset="281718">14833 9794 5734,'-49'-15'0,"-1"-1"0,1 8 0,-3 3 0,-4 5 0,-5 4 0,0 3-1494,-2 5 1,0 4 0,-1 3 1493,13-1 0,-1 1 0,-1 3 0,0 2-251,5-2 0,-2 1 0,0 2 0,1 1 1,0 0 250,0 3 0,0 0 0,1 1 0,0 2 0,-1 0 0,-2 2 0,0 1 0,0 1 0,0 3 0,0 3 0,8-3 0,-1 3 0,-1 2 0,1 1 0,1 1 0,2-2 0,1-1 0,-4 5 0,3-1 0,1-2 0,2 3 0,-1 2 0,3-1 0,-1 3 0,1 1 0,2 1 0,5-2 0,5-3 0,4 2 0,5-2 0,6-1 0,3 0 0,5 12 0,6-1 0,8-2 0,7-3 0,8-1 0,6-5 0,8-4 0,6-4 0,4-4 0,-7-8 0,4-4 0,2-2 0,2-4 0,4-3 0,3-5 0,1-2 0,2-3 0,-6-1 0,1-3 0,2-1 0,0-2 0,1-2 0,3-2 0,0-2 0,1-2 0,1-1 0,0-1 0,-8 1 0,0-1 0,0-1 0,1-1 0,2-1 0,1-3 0,-2 1 0,2-2 0,1 0 0,2-3 0,0 0 0,0-1 0,-2-2 0,-2-1 0,-3-1 0,-2-1 0,0-2 0,-1-1 0,0 0 0,-1-1 0,0 0 0,1 1 0,-1 0 0,1 2 0,0 0 0,0-1 0,-1-1 0,-2-2 0,-4-2 0,-2-3 0,1-10 0,-2-5 0,-2-2 0,-4-2 0,-3 0 0,-5 1 0,-6 5 0,-2-9 0,-8 4 0,-5-1 0,-3-2 0,-2 1 0,-1-3 0,-4-1 0,-5 3 0,-4 5 0,-15-10 0,-7 6 0,-6 4 0,6 15 0,-3 2 0,-3 1 0,-1 4 0,-15-9 0,-3 5 0,-2 3 0,12 12 0,-2 2 0,0 2 0,-1 2 0,-1 3 0,0 1 0,-2 3 0,-2 3 0,0 4 0,-4 2 0,0 3 0,0 1 0,5 0 0,-15 3 0,5 2 0,-3 7 0,15 0 0,-5 4 0,2 3 0,5 1 0,9 0 0,1 15 0,10 4 0,10-3 0,0 1 0,0-1 0</inkml:trace>
  <inkml:trace contextRef="#ctx0" brushRef="#br1" timeOffset="282155">19397 9288 5734,'-38'-32'0,"0"1"0,0-1 0,-2 3 0,-1 1 0,-3 3 0,-2 1 0,-2 3 0,-6 4-988,3 5 1,-6 3-1,-2 2 1,-3 3-1,0 4 988,5 3 0,-3 4 0,0 2 0,-1 2 0,0 2 0,0-1-114,6-2 0,0-1 0,0 1 1,0 2-1,-1 1 0,-1 4 1,1 4 113,1 2 0,-2 5 0,0 3 0,-2 2 0,2 3 0,0 0 0,3 0 0,3 0 0,3-1 0,-3 5 0,5-1 0,2 1 0,2 1 0,0 2 0,-3 2 0,5-5 0,-3 3 0,-1 1 0,1 1 0,0 1 0,3-1 0,3 0 0,4-1 0,-3 11 0,5 0 0,4 0 0,2-1 0,1 0 0,0-2 0,2 0 0,2 0 0,2 0 0,4 0 0,3 10 0,5 1 0,4-1 0,3-1 0,2-5 0,4 0 0,3-2 0,5-2 0,4-1 0,4-2 0,4-2 0,3-3 0,1-3 0,4-2 0,3-2 0,7-4 0,0-7 0,7-3 0,3-1 0,3-3 0,0-2 0,-3-1 0,5 0 0,-2-3 0,1-2 0,2-2 0,2-2 0,-5-1 0,2-2 0,3 0 0,0-2 0,0-2 0,-1-1 0,-2-1 0,0-2 0,-2-2 0,0-2 0,-1-1 0,0-1 0,0-1 0,1-2 0,0 0 0,1-2 0,-2-1 0,1-1 0,-1-1 0,-1 0 0,0 1 0,-1-2 0,0-1 0,0-3 0,1-4 0,-6-1 0,2-3 0,0-3 0,1-1 0,-2-2 0,0-1 0,-3 1 0,-3 1 0,3-3 0,-3 0 0,-3 0 0,-1-1 0,0-2 0,1-2 0,0-2 0,2-3 0,0-2 0,-1-1 0,-2 0 0,-5 0 0,-5 3 0,-2-3 0,-4 2 0,-5 0 0,-4-2 0,-5-4 0,-5-6 0,-5-5 0,-5-3 0,-4 0 0,-1 4 0,-1 6 0,-1 1 0,-3 5 0,-3 3 0,-5-3 0,0 5 0,-4-4 0,-3-1 0,-3 3 0,-2 6 0,-1 10 0,-9 7 0,-3 10 0,-2 5 0,0 0 0,-2 1 0,-1 2 0,-1 2 0,-1 2 0,-4 0 0,-2 1 0,0 2 0,-1 2 0,1 0 0,0 2 0,0 1 0,0 2 0,-1 1 0,1 2 0,0 2 0,0-1 0,0 1 0,0 0 0,0 1 0,1 0 0,1 3 0,0 0 0,0 0 0,1 0 0</inkml:trace>
  <inkml:trace contextRef="#ctx0" brushRef="#br1" timeOffset="285616">17330 8481 5734,'33'48'0,"-7"-3"0,-5 0 0,3 9 0,-1-6 0,-3-8 0,2 2-844,4 9 0,4 10 1,1 1-1,-2-12 844,3-7 0,2-3 0,3 7 0,5 5 0,4-7 91,2-11 1,5-7 0,0-3-92,3-2 0,2-3 0,3-2 0,-8-4 0,2 0 0,1-3 0,0-5 0,4-7 0,1-6 0,-2-2 0,-3 1 0,-3 3 0,-3 0 0,3-7 0,-3-6 0,6-6 0,1-3 0,-5-1 0,-8 3 0,3-9 0,-4-5 0,-1 2 0,6-6 0,-1-5 0,-10-4 0,-14 5 0,-6-6 0,-4-1 0,-1 0 0,1 4 0,6-11 0,0 4 0,-2-7 0,-6 7 0,0-7 0,-2-2 0,-1 4 0,-3 9 0,-4-16 0,-2 8-465,1-3 1,0 6 464,0 19 0,0 5-360,0-19 360,0 29 1294,0-13-1294,-7 31 0,5 2 0,-6 11 0</inkml:trace>
  <inkml:trace contextRef="#ctx0" brushRef="#br1" timeOffset="290366">14817 12492 5734,'-17'5'0,"1"0"0,14-10 0,11-5 0,24-15 0,24-7-575,-25 6 1,4-4 574,8-3 0,5-5 0,-1 0-483,-9 5 0,-1 0 1,5-4 482,3 0 0,7-5 0,2-2 0,-1 1 0,-5 3-520,-6 5 1,-5 1 0,1 1-1,3-2 520,3-1 0,4-1 0,2-1 0,-3 0 0,-4 2 0,7-11 0,-5 1 0,0 0 0,-9 11 0,1 1 0,-1-1 0,-2-1 0,6-12 0,-2-1 0,-1-4-265,-5 2 0,1-3 0,-1-2 1,-5 3 264,0-3 0,-5 2 0,0-3 0,-4 6 0,1-3 0,-3 0 0,-3 4 0,-6 3 0,-3 3 0,-2 1 0,-1-17 0,-4 0 0,-3 1 0,-6 1 0,-7 7 0,-5 2 0,-3-1 0,-7 3 0,-12 3 0,-7 5 0,16 13 0,-2 2 0,-6 2 0,-11 2 0,-10 3 0,-2 3 0,3 3 0,9 3 0,1 2 0,0 2 0,-4 2 0,-3 0 0,-3 2 0,-3 1 0,1 2 0,3 3 0,7 3 0,1 3 0,1 2 0,1 2 0,-1 0 0,-3 1 0,1 2 0,-1 0 0,1 2 0,-1 2 0,-2 0 0,1 2 0,-1 1 0,-1 2 0,-2 4 0,12-5 0,-3 2 0,-1 3 0,-1 0 0,0 2 0,1-1 0,2 0 0,3 0 0,-5 2 0,4 1 0,2-1 0,0 1 0,-1 1 0,-2 2 0,5-4 0,-3 2 0,-1 1 0,0 1 0,0 1 0,3-1 0,2 0 0,4-1 0,-7 10 0,5-1 0,2 0 0,3 1 0,0 0 0,2 0 0,1 0 0,2 1 0,1 0 0,1 0 0,1-1 0,0 1 0,2-1 0,1 1 0,4 1 0,-1 10 0,4 0 0,3 1 0,1 0 0,1-2 0,1-1 0,2 0 0,5 0 0,4-2 0,4 0 0,2 0 0,3-1 0,3-2 0,2-1 0,2 0 0,4-2 0,2-2 0,3 0 0,2-2 0,3-2 0,2-2 0,3-2 0,3-2 0,1-2 0,4-1 0,3-1 0,1-3 0,2-2 0,1-4 0,3-1 0,0-4 0,3-1 0,6-1 0,3-3 0,0-2 0,1-3 0,1-3 0,1-3 0,0-3 0,0-1 0,-10-1 0,0-1 0,0-1 0,0-2 0,-1-2 0,0-1 0,0-1 0,-1-2 0,2-2 0,1-2 0,1-1 0,3-3 0,1-1 0,0-1 0,-2-1 0,-4 1 0,9-5 0,-5 0 0,0-2 0,1-1 0,-1 1 0,2-1 0,0-2 0,-3-1 0,-6-3 0,-4-7 0,-4-2 0,-4-2 0,-1 3 0,2-1 0,-3 1 0,-2-3 0,-7 4 0,-1-3 0,-3 0 0,-4 4 0,3-11 0,-7 4 0,-7 1 0,-4 2 0,-1 10 0,-2 2 0,-11-32 0,-1 25 0,-8 1 0</inkml:trace>
  <inkml:trace contextRef="#ctx0" brushRef="#br1" timeOffset="300244">25813 9422 5734,'0'-15'0,"0"4"0,8 14 0,-6 23 0,5 24 0,0 8 0,-5-5 0,-2 3-579,3-2 1,0 4 0,-2 2 578,-1-9 0,-2 3 0,0-1 0,-1-1-411,0 4 0,0-2 0,0 2 411,1-5 0,0 3 0,0-1 0,-1-2 0,-2 9 0,-1-2 0,2-5-285,3 4 1,0-3 284,-3 9 0,1-5 0,3-6 0,0-11 0,0-14 0,0-3 1001,7-17-1001,2 2 1734,23-18-1734,3 2 0,22-13 130,-25 12 1,2 0-131,2-2 0,3 0 0,9-1 0,1 1-489,1-1 1,1 1 488,7 2 0,0 0 0,-1-1 0,2-1 0,-9 1 0,3 1 0,-4-1 0,4 0 0,-3 0 0,14-3 0,-3 0-153,-22 2 0,-4 0 153,18-7 0,-5-8 0,-32 0 0,-1-6 0,-13-15 0,5-12-763,-6 21 1,-2-3 762,1-5 0,0-3 0,0-5 0,0-3-117,0-5 0,0-2 117,0 20 0,0 0 0,0-5 0,1-13 0,1-7 0,0 0 0,1 5 0,0 8 0,0 4 0,0-3-511,-1-5 0,0-5 0,1 2 1,-1 9 510,2 1 0,-1 6 0,-2 6 0,-2 2 0,1-28 0,-7 0 0,-2 26 1335,-8-4-1335,-36 33 0,5 6 226,6 9 1,-4 2-227,5 2 0,-1 1 1053,-10 3 1,-2 1-1054,-4 0 0,-2 0-411,17-3 0,-2 1 0,1-1 411,-3 2 0,1 0 0,-1 0 0,2-1 0,1-1 0,-1 1 0,1 1 0,-1 0 0,2 0-170,-15 3 0,0 1 170,-4 1 0,3 1 0,17-4 0,3 0 0,-3-2 0,5 1 350,4 7-350,16-9 911,10 4-911,7 0 1389,15 1-1389,-4-5 472,13-1-472,-15-6 182,5-3-182,-12 9 0,13-5 0,-13 15 0,5-3 0,-7 8 0</inkml:trace>
  <inkml:trace contextRef="#ctx0" brushRef="#br1" timeOffset="301180">27302 13267 5734,'-17'-5'0,"1"-14"0,-1-4 0,1-18 0,-1 0 0,-7-11-494,8 20 1,-1-2 493,-4-7 0,0-1 0,-4-6 0,0-3-610,-3-7 1,-1-2 609,8 16 0,-2-1 0,1 0-497,0-3 1,-1-1 0,0 0 496,-3-4 0,-1 0 0,-1-1 0,1 1 0,-1-1 0,1 0 0,-1 1 0,-1-1 0,1 1 0,0 2 0,1 1 0,-1 0 0,3 3 0,1 1 0,0 0 0,2 5 0,0 1 0,0 2-257,-8-13 1,1 3 256,4 4 0,0 2 0,4 12 0,2 1 0,-7-26 476,2 23-476,15-2 1181,2 16-1181,14 4 1749,2 18-1749,8 8 0,-1 13 0,1 1 0</inkml:trace>
  <inkml:trace contextRef="#ctx0" brushRef="#br1" timeOffset="301547">27914 12285 5734,'-17'6'0,"0"-6"0,-6-6 0,-18-37 0,9 9 0,-2-5 0,0-5 0,-2-5-646,8 10 1,-3-4-1,1-1 1,2 3 645,2 0 0,2 2 0,-2-1 0,-11-12 0,-3-2 0,0-1 0,11 11 0,0-2 0,1 0 0,0 4 0,-5-2 0,1 4 0,-2-5 0,-1-4 0,-1-5 0,-1 0 0,3 6-161,1 5 1,1 3-1,2 1 161,2 0 0,3 0 0,0 3 0,-4-1 0,5 6 0,8-1 0,14 30 0,11 15 0,9 24 0,6 4 0</inkml:trace>
  <inkml:trace contextRef="#ctx0" brushRef="#br1" timeOffset="301958">28955 11675 5734,'17'-15'0,"-23"-1"0,3-5 0,-36-4 0,4-1 0,-9-5 0,-6-1-884,6 6 1,-2-1 883,5-1 0,-4-1 0,1 1 0,3 6 0,0 1 0,0 1-844,-2-4 0,-1 0 0,-1 0 844,-4 3 0,-1 0 0,0 0 0,0-1 0,0-1 0,-1 2-333,-1 1 1,0 1 0,0 0 332,2 2 0,0-1 0,1 2 0,2 0 0,-1 0 0,2 2 0,1 1 0,1 1 0,0 0-110,-14-4 0,1 1 110,-5 0 0,2 0 0,19 4 0,1 0 0,-1 0 0,3 2 721,5-2-721,24 20 2697,11 4-2697,22 12 0,2-4 0,7 0 0</inkml:trace>
  <inkml:trace contextRef="#ctx0" brushRef="#br1" timeOffset="302368">29220 11055 5734,'-15'-43'0,"-3"-1"0,-23 2-637,17 19 0,-1-1 637,-7-6 0,-2-1-534,-7-2 0,-1-1 534,-6-7 0,-3-1-291,13 14 0,0 0 0,-2 0 291,-3-3 0,-1 0 0,-1 1 0,-2 2 0,0 0 0,-1 0 0,-1 0 0,-1 1 0,0 0 0,1 0 0,-1 1 0,1 2 0,1 2 0,1 1 0,0 1 0,5 0 0,1 1 0,-1 1-242,-6 2 0,-2 0 1,5 2 241,2 0 0,1 1 216,-10 1 0,3 4-216,0 8 923,21 11-923,6 9 1527,22 7-1527,0 8 0,7 2 0,3 4 0,6 1 0</inkml:trace>
  <inkml:trace contextRef="#ctx0" brushRef="#br1" timeOffset="302665">28575 9370 5734,'-25'-23'0,"0"-1"0,-4 0 0,-6 2 0,-22 0 0,-5 3-1377,4 2 1,-2 2 1376,7 4 0,-2 0 0,1 3 0,-7 1 0,-3 2 0,3 4 0,-5 1 0,4 1 0,-3 4 0,-2 2 0,14-2 0,-5 1 0,0 1 0,8 0 0,-2 5 0,1 3-125,-5 1 1,-5 2 0,9 2 124,19-3 0,4 2 298,-16 8 0,5 0-298,16 4 0,15 5 0,2 1 0</inkml:trace>
  <inkml:trace contextRef="#ctx0" brushRef="#br1" timeOffset="302924">28360 8368 5734,'-39'-22'0,"0"-1"0,-1 1 0,-16-6 0,-1 8 0,1 13 0,-2 9-1125,5 7 0,-2 5 0,1 1 1125,6-2 0,0 0 0,1 3 0,-7 6 0,0 4 0,0 1-224,-1 3 1,1 0 0,5 1 223,0 6 0,2 0 44,6-9 0,-3 1 0,4-1-44,5-2 0,4-1 0,-20 17 0,-4-16 0,12-6 0</inkml:trace>
  <inkml:trace contextRef="#ctx0" brushRef="#br1" timeOffset="303157">26839 7024 5734,'-8'-29'0,"-1"25"0,-7 45 0,3 0 0,2 6-1356,1 9 1,1 8 1355,1-7 0,-3 8 0,1 2 0,1-4-481,1-13 0,2-1 1,-1-1-1,0 4 481,1 3 0,-1 3 0,0 1 0,0-1 0,1-4 0,-2 11 0,0-3 0,0-2 0,2 1 0,0-1 0,2 0 0,0-7 0,2-1 0,-1-1 64,-2-4 0,-1 0 0,2-2-64,3 13 0,0-3 0,-6-9 0,-1-3 0,6 23 0,-12-24 0,5-12 0</inkml:trace>
  <inkml:trace contextRef="#ctx0" brushRef="#br1" timeOffset="303374">26243 7562 5734,'-7'-7'0,"5"63"0,-2-20 0,1 4-899,2 4 0,1 5 0,1 0 899,-1-3 0,0-1 0,0 4 0,-1 4 0,1 3 0,0 2 0,1-1 0,2 0 0,1 0 0,0 1 0,0-1-274,-3 0 0,-1 0 0,1-1 0,0-2 274,4 7 0,1-2 0,-2-6 0,-2-4 0,-4-6 0,-5-8 0,-1-2 0,-3 14 0,-13-13 0</inkml:trace>
  <inkml:trace contextRef="#ctx0" brushRef="#br1" timeOffset="303571">25483 8109 5734,'7'18'0,"10"10"0,-2 3 0,3 5-2106,2 5 0,2 1 2106,6 2 0,1 1 0,-4 6 0,1 0 81,6-1 0,1-1-81,-7 1 0,-1-1 0,4-2 0,-1-1 0,-6-2 0,-2-1 65,-2-1 1,-3-1 0,-5-2-1,-3 0 1,-3-1 0,-1 1-1</inkml:trace>
  <inkml:trace contextRef="#ctx0" brushRef="#br1" timeOffset="303751">24044 9701 5734,'-29'-5'0,"45"-5"0,22 0 0,16-1-1133,-7 4 1,9-1 0,4-1 0,2 1 0,-4 0 1132,5-1 0,-2 1 0,2-1 0,4 1-13,-8 0 1,4 1 0,2-1 0,1 0 0,-3 1 0,-3 0 12,-3 1 0,-3 1 0,-2 0 0,0 0 0,0 0 0,10-2 0,1 1 0,-1-1 0,-1 1 0,-4 1 0,1 0 0,-1 0 0,0 0 0</inkml:trace>
  <inkml:trace contextRef="#ctx0" brushRef="#br1" timeOffset="303957">24209 10538 5734,'-46'33'0,"1"1"0,79-12 0,-4-14 0,7-6-1062,6-7 0,8-6 0,5-2 0,-2 1 1062,-3 0 0,1 1 0,0-1 0,0 0 0,3-3 0,0 0 0,1 0 0,2-1 0,0 0 0,3 0 0,1-1 0,-2 1 0,-3-1 0,-4 0 0,-3 1 0,0-1 0,1-1 0,10-1 0,-1-1 0,1 0 0,-1 0 0</inkml:trace>
  <inkml:trace contextRef="#ctx0" brushRef="#br1" timeOffset="304142">24325 11096 5341,'-38'29'0,"1"0"0,-1 1 0,17-4 0,54-6 0,6-23 0,11-10 0,3-1-1458,7-2 0,3-2 0,3-2 1458,-17 3 0,2-1 0,1-2 0,0 0 0,1-1 0,3-1 0,2-2 0,0-1 0,-2 0 0,-3 2 0,-2 0 0,-2 0 0,-2 0 0,3-1 0,-2-1 0,1 0 0,-1 1 0,1-1 0,-1 0 0</inkml:trace>
  <inkml:trace contextRef="#ctx0" brushRef="#br1" timeOffset="304334">24590 11458 5734,'-34'37'0,"0"0"0,10-6 0,5 0 0,5 14 0,52-23 0,-3-19 0,6-6-1887,2-3 0,4-3 0,2-2 1887,8-4 0,2-3 0,2-1 0,-8 3 0,3 0 0,0-1 0,1-2-19,2 0 1,-1-2 0,2-1 0,4-3 18,-9 3 0,5-2 0,1-2 0,0 0 0,-2 0 0,-2 1 0,-3 0 0,-3 0 0,0 0 0,-1 0 0,3-1 0,-2 0 0,2-1 0,1-1 0,-1 1 0,-2 0 0,-5 1 0,-1-2 0,0 0 0,0-1 0,0 1 0</inkml:trace>
  <inkml:trace contextRef="#ctx0" brushRef="#br1" timeOffset="316972">18967 1247 5475,'-41'-35'0,"1"0"0,-1 1 0,0-1 0,-3-1 0,-1 1 0,-1 0 0,-1 1-1365,-5-2 1,-1 1-1,-2 0 1,0 1 1364,8 6 0,0 0 0,-1 1 0,-1 1 0,-1 0-4,-4 0 1,0 1-1,-2 0 1,-1 1 0,-1 0 3,6 4 0,0 0 0,-2 1 0,0 0 0,0 1 0,-2 1 0,-2-1 0,0 2 0,-2 0 0,0 0 0,0 2 0,-2-1 0,6 3 0,-1 0 0,0 0 0,-1 1 0,-1 1 0,1 0 0,-1 0 0,0 1 0,1 0 0,0 1 0,0 0 0,-4 2 0,-3 2 0,-5 1 0,18 3 0,-4 1 0,-3 2 0,-2 0 0,-3 1 0,-1 1 0,-1 1 0,0 0 0,-1 0 0,0 1 0,1 0 0,2 1 0,1-1 0,3 0 0,3-1 0,-11 2 0,4 0 0,2 0 0,2 0 0,0 1 0,0 0 0,0 1 0,-2 0 0,-3 2 0,-3 0 0,11-1 0,-2 0 0,-2 1 0,-3 1 0,0 0 0,-2 0 0,0 1 0,-1 0 0,1 1 0,0 0 0,2 1 0,0-1 0,3 1 0,1 0 0,3 0 0,3 1 0,-14 5 0,2 1 0,4 0 0,2 0 0,1 2 0,2 0 0,0 0 0,-1 1 0,0 1 0,-1 0 0,1 1 0,0 1 0,1 1 0,0 0 0,0 0 0,1 1 0,-1 0 0,1 0 0,0 1 0,0 0 0,0 0 0,1 0 0,0 2 0,0-1 0,0 1 0,2 1 0,0 1 0,1 1 0,1 0 0,0 0 0,1 2 0,0 0 0,1 1 0,0 0 0,1 0 0,0 1 0,0 1 0,0 0 0,1 1 0,0 0 0,1 1 0,1 0 0,0 1 0,0 0 0,2 1 0,1 1 0,0-1 0,1 2 0,1 0 0,1 0 0,0 1 0,0 1 0,2-1 0,0 2 0,0-1 0,1 1 0,1 0 0,0 1 0,1 0 0,0 1 0,2 0 0,0 0 0,2 1 0,0 0 0,2 1 0,1 0 0,0 0 0,1 1 0,1 0 0,1 0 0,0 1 0,1 0 0,1 0 0,0 0 0,2 1 0,-1 0 0,2 0 0,0 1 0,2-1 0,0 1 0,2 1 0,0-1 0,1 1 0,1 0 0,1 0 0,1 1 0,1 0 0,1-1 0,1 1 0,0 0 0,2-1 0,0 0 0,2 1 0,0-1 0,1 1 0,2-1 0,-1 0 0,2 1 0,1-1 0,0 0 0,1 0 0,1 0 0,1 0 0,1-1 0,0 1 0,2 0 0,0-1 0,1 0 0,1 0 0,0 1 0,2-1 0,0-1 0,1 1 0,0 0 0,2-1 0,1 0 0,0-1 0,2 1 0,1-1 0,0 0 0,2 0 0,0-1 0,1 0 0,0 0 0,2 0 0,-1-1 0,1 0 0,0-1 0,-1 0 0,1-1 0,2 0 0,1 1 0,2-1 0,2 2 0,4 0 0,-3-7 0,3 0 0,2 2 0,2 0 0,1 0 0,2 1 0,1-1 0,0 0 0,0-1 0,1 0 0,-1-1 0,-1-2 0,-1-1 0,4 4 0,-1-1 0,-1-2 0,-1-1 0,1 0 0,1-1 0,2 0 0,2 1 0,4 1 0,3 1 0,-11-10 0,2 1 0,2 1 0,2 1 0,1 0 0,2 1 0,0 0 0,2 0 0,1 1 0,1-2 0,0 1 0,0-1 0,1-1 0,0-1 0,-1 0 0,1-2 0,-1-2 0,-1-1 0,1-1 0,0-1 0,0-2 0,1-1 0,0 0 0,0-2 0,1 0 0,-1-1 0,1 0 0,0 0 0,0-1 0,0 0 0,0 0 0,1 0 0,-1 0 0,0 1 0,1 0 0,0 0 0,0 1 0,0 0 0,0 0 0,0 0 0,0 0 0,1 0 0,-1 0 0,1-1 0,-1 0 0,1 0 0,0-1 0,0 0 0,0-1 0,1 0 0,-1-1 0,1-1 0,-1-1 0,1 0 0,0-1 0,-1 0 0,1 0 0,0-1 0,1-1 0,-1 1 0,1-2 0,-1 0 0,1 0 0,0 0 0,0-1 0,0 0 0,0-1 0,1 0 0,-1 0 0,2-1 0,1 0 0,0-1 0,0 0 0,1 0 0,0-1 0,0-1 0,0 1 0,0-1 0,0-1 0,0 1 0,-1-1 0,-1 0 0,0 0 0,-1-1 0,0 1 0,-2-1 0,3 1 0,-1 0 0,-1-1 0,-1 0 0,0 0 0,-2-1 0,1 1 0,0-1 0,0 0 0,0-1 0,1 1 0,2 0 0,0-1 0,2 1 0,-3-1 0,1 0 0,2 0 0,1 1 0,1-1 0,1 0 0,0 0 0,0-1 0,0 1 0,0-1 0,0 1 0,-2-2 0,1 1 0,-2-1 0,-2 0 0,-1-1 0,-1 0 0,8 0 0,-1 0 0,-2-1 0,-2-1 0,0 1 0,-1-1 0,0-1 0,-1 0 0,0 0 0,1-1 0,-1 1 0,2-2 0,-1 1 0,0-1 0,0 0 0,0-1 0,0 1 0,0-2 0,0 1 0,-1-1 0,1 0 0,-1-1 0,1 0 0,-1 0 0,0 0 0,0-1 0,-1 0 0,1 0 0,-1 0 0,1-1 0,-1-1 0,0 1 0,0-2 0,0 1 0,0-1 0,-1-1 0,4-1 0,1-1 0,-2 0 0,1 0 0,0-1 0,-1-1 0,0 0 0,0 0 0,0-2 0,-1 1 0,0-1 0,0-1 0,-1 1 0,0-2 0,0 1 0,-1-2 0,0 1 0,0-2 0,0 1 0,-1-2 0,0 0 0,0-1 0,-2 0 0,0-1 0,0-1 0,0 0 0,-1-1 0,-1 0 0,1-1 0,-1 0 0,-1-1 0,0-1 0,0 0 0,3-3 0,0-1 0,-1 0 0,-1-1 0,0-1 0,0 0 0,-1-1 0,-1-1 0,0-1 0,-1 0 0,0-1 0,-1-1 0,-1-1 0,0 0 0,-1-1 0,0-1 0,-1 0 0,-1-1 0,-1-1 0,-1-1 0,-1 1 0,-1 0 0,0-1 0,-2 0 0,0-1 0,-1-1 0,-1-2 0,0-2 0,0-3 0,-2-2 0,-6 8 0,-1-3 0,0-2 0,0-2 0,-1-1 0,0-2 0,0 0 0,-1-2 0,-1 1 0,0-1 0,-1 1 0,-1 0 0,0 1 0,-2 1 0,0 2 0,1-4 0,-1 2 0,-1 1 0,0 0 0,-2 2 0,0-1 0,-2-1 0,0-1 0,0-1 0,-2-3 0,0-2 0,-2-3 0,-2 10 0,-1-2 0,-1-2 0,0-2 0,0-3 0,-1 0 0,-1-2 0,1-1 0,-2 0 0,0-1 0,0 0 0,-2 0 0,1 1 0,-2 0 0,0 2 0,-1 1 0,-1 1 0,0 2 0,-1 2 0,-1 3 0,-1-15 0,-1 4 0,-2 2 0,-1 2 0,-1 1 0,-1 1 0,0 1 0,-2-1 0,-1 0 0,0-2 0,-2-1 0,1-2 0,0 8 0,0-2 0,-1-2 0,-1 0 0,0-2 0,0 0 0,-1 0 0,-1 0 0,-1 0 0,0 1 0,-1 0 0,-1 2 0,0 1 0,-1 2 0,-1 1 0,-1 3 0,-5-10 0,-1 3 0,-2 1 0,0 2 0,-2 2 0,-1 0 0,0 2 0,-2 0 0,0 0 0,-1 1 0,-1-1 0,2 4 0,-1 0 0,0 1 0,-1 0 0,-1 1 0,-1 0 0,0 0 0,-1 1 0,-1 0 0,-1 1 0,0 0 0,-1 1 0,-1 0 0,-2-1 0,0 1 0,-1 1 0,-1 0 0,-1 1 0,0 0 0,-1 1 0,0 0 0,-1 1 0,0 0 0,-1 1 0,2 3 0,0 0 0,-1 1 0,0 0 0,-1 1 0,0 0 0,-1 0 0,0 1 0,-1 1 0,0 0 0,0 0 0,-1 1 0,0 1 0,0-1 0,-1 1 0,1 0 0,-1 1 0,1 0 0,-2 1 0,0 1 0,0-1 0,-2 2 0,-2-1 0,-1 1 0,-1 1 0,-3 0 0,9 4 0,-1 1 0,-3 0 0,-1 0 0,-1 1 0,-2 0 0,0 0 0,-2 0 0,1 1 0,-2 0 0,1 1 0,0 0 0,0 0 0,0 0 0,1 1 0,1 1 0,1-1 0,2 2 0,0-1 0,-4 0 0,2 0 0,0 0 0,1 2 0,1-1 0,1 1 0,-1 1 0,1 0 0,-1 0 0,1 1 0,-2-1 0,0 1 0,-2 1 0,-1-1 0,-1 0 0,5 2 0,-2 0 0,-1-1 0,-1 1 0,-1 0 0,-1 0 0,-1 0 0,0 1 0,0 0 0,0 0 0,0 0 0,1 1 0,0 0 0,0 1 0,2 0 0,0 0 0,2 1 0,1 1 0,2 0 0,-5 3 0,-1 0 0,1 1 0,-1-1 0,1 0 0,0 0 0,-1 0 0,1 0 0,-1 1 0,1-1 0,-1 0 0,1 0 0,-1 0 0</inkml:trace>
  <inkml:trace contextRef="#ctx0" brushRef="#br1" timeOffset="344038">30642 5732 5734,'-33'-16'0,"7"-3"0,2 7 0,15-3 0,2 5 0,7-5 0,7-6 0,10-5 0,8-5 0,16 0 0,1 0 0,0 9 0,-1-2 0,-15 12 0,-3 2 0,-6 6 0,-1 27 0,1 1 0,-8 26 0,-1 6-416,-8 8 416,0-29 0,0 2 0,-4 15 0,0 0 0,4-13 0,-2-2 0,-5 11 0,0-2 0,5 6 0,-6-11 0,8-10 0,0-5 0,0-10 0,0-1 0,-7-5 0,-2 0 0</inkml:trace>
  <inkml:trace contextRef="#ctx0" brushRef="#br1" timeOffset="344254">30477 6414 5734,'-4'6'0,"15"-6"0,39-6 0,-19-2 0,4-3 0,11-3 0,7-1 0,-3-1 0,-3-2 0,-1-1-419,4 3 0,3-2 1,-9 3 418,8-6 400,-4 2-400,-23 7 51,-8-3 1,-17 10 0,-9 0 0</inkml:trace>
  <inkml:trace contextRef="#ctx0" brushRef="#br1" timeOffset="344711">31651 5515 5734,'0'8'0,"0"5"0,-7 23 0,-1 9 0,2 8 0,1 2-1013,-3 7 0,0 2 1013,3 0 0,2-3 0,3-16 0,0-3 115,0-2 1,0-2-116,4-3 0,0-2 0,-3 28 0,14-19 417,2-6-417,16-11 0,9-23 0,0-9 0,6-28 0,-19 3 0,-1-2 0,-2 6 0,1-1 0,5-8 0,1-1 0</inkml:trace>
  <inkml:trace contextRef="#ctx0" brushRef="#br1" timeOffset="344927">31535 5670 5734,'17'-32'0,"-1"2"0,15 10 0,26-6 0,-2 9 0,-18 7 0,-2 1 0,7-2 0,-1 6 0,-8 5 0,0 5 0</inkml:trace>
  <inkml:trace contextRef="#ctx0" brushRef="#br1" timeOffset="345129">31568 5991 5734,'41'-5'0,"-7"-5"0,14-6 0,-13 0 0,13 1 0,-6 0 0,0 8 0,-9-7 0,-9 8 0,-7 1 0,-1 0 0</inkml:trace>
  <inkml:trace contextRef="#ctx0" brushRef="#br1" timeOffset="345385">32180 5536 5734,'0'-10'0,"7"8"0,-5 17 0,13 45 0,-14-27 0,0 2-381,2 15 0,1 1 381,-4-11 0,0-1 0,-1 5 0,2-2 0,3-7 0,-1-1 0,-2 2 0,0-1 28,2 2 0,2-2-28,2 15 0,-5-5 0,5-21 0,-7-22 0,0 2 0</inkml:trace>
  <inkml:trace contextRef="#ctx0" brushRef="#br1" timeOffset="345603">32230 5619 5734,'0'-31'0,"7"4"0,2-3 0,15 9 0,9-5 0,2 6 0,13 3 0,-13 3 0,27 3 0,-31 5 0,23 2 0,-36 8 0,-1 11 0,-10 3 0,-7 7 0</inkml:trace>
  <inkml:trace contextRef="#ctx0" brushRef="#br1" timeOffset="345792">32147 5970 5734,'24'0'0,"1"-5"0,16 0 0,1-6 0,-6 1 0,0 1 0,12 1 0,7-6 0,-31 14 0</inkml:trace>
  <inkml:trace contextRef="#ctx0" brushRef="#br1" timeOffset="345973">32147 6290 5734,'24'0'0,"9"-4"0,9-2 0,15-9-542,2 4 542,0-9 0,-2 4 0,-8-5 0,1 1 0</inkml:trace>
  <inkml:trace contextRef="#ctx0" brushRef="#br1" timeOffset="346222">32709 5639 5734,'0'-16'0,"0"-3"0,0 26 0,7 33 0,-5 17-351,6-14 1,-1 0 350,-6-6 0,0-1 0,6-2 0,1-1 0,-7 34 42,14-10-42,-13-9 0,5 1 0,-7-25 0,-7-4 0,-2-22 0</inkml:trace>
  <inkml:trace contextRef="#ctx0" brushRef="#br1" timeOffset="346407">32660 5629 5734,'16'-16'0,"8"-4"0,2 9 0,14-9 0,10 9 0,1-9 0,6 9 0,-15 1 0,-1 5 0,-16 5 0,-1 0 0,-7 0 0</inkml:trace>
  <inkml:trace contextRef="#ctx0" brushRef="#br1" timeOffset="346573">32825 5867 5734,'33'-11'0,"0"1"0,26-11 0,-2 1 0</inkml:trace>
  <inkml:trace contextRef="#ctx0" brushRef="#br1" timeOffset="346806">32676 6311 5734,'24'0'0,"2"0"0,7-6 0,3-2 0,21-4-517,-13 0 0,1-2 517,-11 4 0,-2 0 0,27-11 0,-10 5 332,-8-4-332,-16 4 0,-8 0 0,-10-3 0,-7 3 0</inkml:trace>
  <inkml:trace contextRef="#ctx0" brushRef="#br1" timeOffset="347316">33106 4947 5734,'-40'-34'0,"-1"0"0,0 0 0,-2 1 0,-9 4 0,-3 1-1274,2-1 1,-2 2 1273,12 11 0,-1 2 0,0 1 0,-19-6 0,-1 3 0,16 7 0,-1 2 0,-1 2 0,3 0 0,0 1 0,0 3 0,0 2 0,0 2 0,-1 2 0,-1 1 0,0 3 0,0 2 0,2 4 0,1 3 0,-2 6 0,-2 5 0,-2 7 0,1 3 0,4-1 0,-2 6 0,4 1 0,-1 4-451,3-2 1,-1 4 0,2 1 0,6 0 450,4 4 0,5 1 0,3 0 0,0-1 0,2 1 0,2 1-135,2 0 0,1 1 1,2 0 134,2-5 0,1 1 0,4 2 0,6 0 0,3 3 0,2 0 0,1-4 0,0-1 0,2-4 0,4 2 0,2-2 0,3 4 0,3-2 0,1-6 0,4-5 0,2-5 0,3-1-231,1 2 0,3-2 1,6-2 230,5-5 0,8-2 0,1-3 0,-2-2 0,5 2 0,-1-4 0,5-2-73,0-2 1,4-3-1,2-2 1,-4-2 72,4-5 0,-2-3 0,0-2 0,3-2 0,0-2 0,0-2 0,-16 1 0,0-1 0,-1-1 0,1-2 0,13-3 0,-1-2 0,4-4 50,-17 3 0,3-2 0,0-2 1,0-1-1,-2-3-50,-3-1 0,-1-3 0,0-1 0,-2 0 0,1-1 0,11-5 0,1 1 0,-2-3 0,-4-5 0,-12 0 0,-1-4 0,-2-3 0,-4 1 0,-5 3 37,-1-3 1,-6 1 0,-1-2-38,-3 2 0,0-3 0,-2 0 0,-7 3 0,-7 1 0,-5 2 0,-5-1 0,-8-15 0,-8-2 0,-1 4 0,1 15 0,-1 3 0,-3 0 0,-9-12 0,-3-1 0,-6 7 0,-7 9 0,-5 8 0,1 3 0,10 4 0,1 3 0,-2 2 0,1 3 0,-2 0 0,-1 3 0,3 2 0,0 6 0,-1 0 0,1 0 0</inkml:trace>
  <inkml:trace contextRef="#ctx0" brushRef="#br1" timeOffset="350663">30907 7820 5734,'-8'16'0,"-1"4"0,-7-4 0,6 0 0,-4-6 0,12-1 0,-6-17 0,8-3 0,8-11 0,1-3 0,8 9 0,6 1 0,11 4 0,0 6 0,29 0 0,-25 5 0,18 5 0,-31 0 0,-1 10 0,-7 6 0,-1 5 0,-7 10 0,-1 1 0,-8 9 0,0-4 0,-8 9 0,7-4 0,-14 0 0,-2-1 0,-1-9 0,-13 3 0,12-13 0,-12 8 0,-2-9 0,-2 1 0,-13-2 0,-1 0 0,5-8 0,3 3 0,17-10 0,8-4 0,21-2 0,6-4 0,45 0 0,-11 0 0,20 0 0,-1 10 0,-11-3 0,4 7 0,-9-3 0,-20-5 0,-4 3 0,-17-13 0,-7 3 0</inkml:trace>
  <inkml:trace contextRef="#ctx0" brushRef="#br1" timeOffset="350925">31535 8399 5734,'17'4'0,"-8"2"0,5 4 0,-12 1 0,13-1 0,-6-4 0,8 3 0,-1-8 0,1-5 0,-8-3 0,-2-13 0,-7 4 0,0-5 0,-7 5 0,-17-12 0,4 18 0,-11-8 0,14 18 0,1 0 0</inkml:trace>
  <inkml:trace contextRef="#ctx0" brushRef="#br1" timeOffset="352775">32329 7820 5734,'-15'25'0,"4"3"0,-4 12 0,-1 5-653,7-8 0,-1 0 653,-5 9 0,-1 0 0,7-2 0,0 1 0,-7 15 0,1 0 0,5-18 0,1-2 0,1 8 0,0-3 416,-7 5-416,13-35 215,-5-8-215,14-42 0,1-7 0,1-5 0,-1 5 0,2-2-456,6-19 0,-1 0 456,-6 14 0,1-1 0,2 2 0,3-2 0,-4 4 0,-4 7 0,-1 2 0,8-20 0,2 14 610,-7 36-610,0 18 0,6 26 0,-7 0 0,0 5 0,4 3 0,2 2 0,9 15 0,2 0 0,-10-16 0,-1-5 0,4-5 0,-5-7 0,-13-14 244,-9-17 0,-15-17 0,-2-3 1</inkml:trace>
  <inkml:trace contextRef="#ctx0" brushRef="#br1" timeOffset="353246">32180 8182 5734,'-14'-48'0,"0"0"0,2 10 0,12 4 0,33 4 0,14 6-517,-7 7 0,3 2 517,-1-1 0,2-2 0,-1 3-315,4-1 0,-1 2 315,15-4 0,-4 1 0,2-2 0,-17 12 388,-11-2-388,-22 18 0,-9 7 0,-23 15 0,-5 10 0,4-18 0,0 1 0,-11 28 0,-5-5 0,14-1 491,10-9-491,16 3 785,9-12-785,22-3 0,4-15 0,22-5 0,2-5-1500,7-5 1500,-7-5 0,-2-2-800,-15-7 800,-2 3 0,-14 0 0,-9 1 0,-17 9 0,-10 1 1363,-6 10-1363,7 5 937,1 2-937,8 7 0,8-3 0,1 5 0,7-9 0,8-3 0,-5-9 0,5 0 0,-8 0 0,8 0 0,-6-5 0,-1-1 0,-24 10 0,-12 3 0</inkml:trace>
  <inkml:trace contextRef="#ctx0" brushRef="#br1" timeOffset="353917">31171 9804 5734,'-16'0'0,"-8"0"0,5-4 0,3-2 0,1-4 0,13-1 0,-5-4 0,7 4 0,15-22 0,3 13 0,23-10 0,-7 15 0,14 10 0,9 37 0,-18 0 0,-17-3 0,-6 3 0,-16 18 0,-9-7 0,-7 3 0,-1-10 0,1 9 0,6-16 0,18 10 0,-5-17 0,34 12 0,-31-11 0,23 12 0,-27-4 0,-2-4 0,-17 3 0,-1-9 0,-6-5 0,-7 3 0,11-12 0,3-2 0,19-11 0</inkml:trace>
  <inkml:trace contextRef="#ctx0" brushRef="#br1" timeOffset="354076">31651 10114 5734,'26'-14'0,"5"-3"0,-6 1 0,1 1 0,5 5 0,-5-5 0,0 4 0,20-9 0,-24 13 0,16-2 0</inkml:trace>
  <inkml:trace contextRef="#ctx0" brushRef="#br1" timeOffset="354588">32660 9629 5734,'0'-27'0,"0"2"0,7 23 0,2-5 0,0 21 0,-1-18 0,-8 3 0,0-9 0,0-5 0,-8-1 0,-1 0 0,-15 5 0,-2 11 0,-14 20 0,-10 7-315,21-3 1,0 3 314,-5-1 0,1 1 0,3 5 0,2 2 0,1 0 0,4 0 0,4 2 0,5 0 0,7 1 0,5-1-191,11 27 191,3-31 0,9-3 0,14-7 0,10-4 0,-2-2 0,2 0 0,2-2-287,2-3 1,4-1 0,-4-4 286,-3-6 0,-2-4 0,-3 0 0,0-2-176,5-4 0,-2-1 176,19-11 537,-8-8-537,-53 8 44,-13 6 0,-22 7 0,0 9 1</inkml:trace>
  <inkml:trace contextRef="#ctx0" brushRef="#br1" timeOffset="355199">31667 10807 5734,'-9'-16'0,"2"-4"0,7 55 0,7 3 0,-2 9 0,-1 7-830,4-3 1,1 2 829,-2-10 0,2 2 0,-1 0-419,0 4 0,1 2 0,-1 0 419,3 5 0,0 1 0,1 6 0,-3-10 0,1 5 0,0 2 0,-1 1 0,0-1 0,-1 4 0,0 1 0,-1 0 0,0 0 0,0 0-444,1 1 0,1 0 1,-1 0-1,0-1 1,-1 0 443,-1-6 0,-1 0 0,0-1 0,-1-1 0,0-2 0,1 4 0,-1-1 0,0-2 0,0-3 0,-1 0 0,0-3 0,0 1 0,0 5 0,0 1 0,-2-7 0,0-7 0,-2-5 0,1 20 0,0-12 180,0-20 1,-7-11 0,-2-10 0</inkml:trace>
  <inkml:trace contextRef="#ctx0" brushRef="#br1" timeOffset="355697">31270 13763 5734,'17'-32'0,"7"6"0,-6 16 0,13 10 0,-5 10 0,0 16 0,5 10 0,2 11-202,-16-16 1,1-1 201,2-3 0,1 0 0,-1 4 0,0-1 0,22 17 0,-10-22 0,1-4 0,12 2 0,11-14 0,-23-48 0,-8-7-224,-14 10 0,-5-3 224,-5 3 0,-2-1 0,-3-2 0,-1 0 0,-4 0 0,1 0 0,4 0 0,-1 1 0,-10-25-108,13 7 108,-12 10 0,5 18 0,-8 4 0</inkml:trace>
  <inkml:trace contextRef="#ctx0" brushRef="#br1" timeOffset="356390">32246 14548 5734,'-7'-5'0,"5"5"0,-5 5 0,7 10 0,0 1 0,0 0 0,0 4 0,7-13 0,2 2 0,8-14 0,-8-5 0,6-1 0,-14-4 0,7 4 0,-8 15 0,7 7 0,-5 11 0,5 3 0,1-4 0,1 0 0,7-5 0,1-6 0,7-5 0,9-10 0,2-1 0,-2-9 0,-2 4 0,-13-13 0,6 11 0,-7-6 0,-8 8 0,6 6 0,-13 9 0,12 21 0,-5 0 0,1 14 0,4-18 0,-4 5 0,6-10 0,-7 3 0,-1-3 0</inkml:trace>
  <inkml:trace contextRef="#ctx0" brushRef="#br1" timeOffset="357134">32445 15117 5734,'9'64'0,"-9"-4"0,-17-14 0,-1 1 0,-6 4 0,12-17 0,0-2 0,-6 9 0,1 12 0,10-45 0,7-4 0,7-43 0,2-2 0,8-15 0,-1 15 0,1 5 0,-1 10 0,1 5 0,0 20 0,-1 8 0,1 18 0,-1 1 0,8 5 0,9 19 0,-5-19 0,3 12 0</inkml:trace>
  <inkml:trace contextRef="#ctx0" brushRef="#br1" timeOffset="357257">32263 15633 5734,'33'0'0</inkml:trace>
  <inkml:trace contextRef="#ctx0" brushRef="#br1" timeOffset="357666">32759 15964 5734,'-22'54'0,"0"-1"0,0 0 0,5-1 0,11-13 0,3 0-1440,-1 0 1,1 0 1439,2-5 0,2-1 0,-1 28 856,0-14-856,7-5 465,9-76-465,3 2 0,-6-12 0,-2-7 0,-2 2 0,-2 3-94,-2 11 1,-1 1 93,0-4 0,0 1 1524,3-17-1524,2 24 0,0-4 0,6 23 0,-6 16 0,8 7 221,-1 17-221,1 4 0,-1 13 0,1 1 0,-8 4 0,-1 1 0,-16-10 0,-1-1 0,-8-15 0,1-5 0,-1-11 0,1-5 0,7-15 0,1-1 0</inkml:trace>
  <inkml:trace contextRef="#ctx0" brushRef="#br1" timeOffset="357970">33172 16336 5734,'9'50'0,"-1"-2"0,-8-26 0,0 3 0,0-9 0,0-1 0,-8-9 0,6-15 0,10-13 0,3-15 0,13 7 0,5 0 0,10-11 0,-1 8 0,3 3 0,5 6 0,9-5 0,-22 23 0,0 29 0,-22 2 0,-6 21 0,-21-5 0,-1-9 0,-6-1 0,4-6 0,-12-9 0,-2-6 0,-9-5 0</inkml:trace>
  <inkml:trace contextRef="#ctx0" brushRef="#br1" timeOffset="360248">30113 5236 5734,'-24'-16'0,"6"15"0,-6 12 0,7 20 0,-7 15 0,6 12-514,2-21 1,1 3 513,5 3 0,1 2 0,-6 4 0,-1 1-371,6 6 1,2 0 370,-5-2 0,2 3 0,6 0 0,3 5 0,0-3 0,-3 5 0,2 0-364,4-8 0,1 3 0,3-5 364,1 2 0,4-4 0,5-2 0,3-1-321,2 1 1,3-3 320,4-4 0,2-2 0,3 3 0,3-2 0,4-6 0,4-3-819,9 2 0,3-3 819,2-2 0,3-4 0,-14-10 0,1-3 0,0 1-74,0 0 0,0 0 1,1-2 73,-1-2 0,0-2 0,0 0 0,2 1 0,0 0 0,0-1 0,-2-2 0,0-1 0,1 0 0,-3 0 0,1 0 0,4 0 0,9-3 0,6-1 0,1 0 0,-6 0 0,-5 1 0,-4 0 0,3-1-60,3-1 0,5-1 1,-1-1-1,-6 0 60,13 0 0,-6-1 0,-3-5 0,0 1 0,6 1 0,0 0 0,-2-3 0,-1-1-68,4 2 1,1 0 67,-23 1 0,0 0 0,0 0 0,18-3 0,1-1 0,2 1 0,0 0 0,-6-3 0,0 0 0,1 1 0,3-2 364,-11-1 1,2-2 0,0-1-365,-2 0 0,0-1 0,0-2 0,0-1 0,-1-1 0,-1-1-205,-5 1 0,-1 0 0,-7-2 205,-3-5 0,-7-2 0,-4 1 0,-6-5 0,-7-10 0,-7-8 0,-1 4 0,-1-1 0,-2 0 0,1-4 0,0-4 0,0 1 80,0 10 1,0 1 0,0 2-81,0-10 0,0-3 0,0-7 0,0-5 0,0 5 0,0 3 0,0 2 0,0 6 0,0-3 0,0 4 0,0-5 0,0 2 0,1-1 0,-2 1 0,1-2 0,-7 2 0,-15 0 0,-9 3 0,5 17 0,-2 1 0,-5 2-123,-10-1 1,-5 2-1,-2 1 123,-4-1 0,-1 1 0,-2 1-118,0-1 0,-1 2 1,-1 0 117,12 8 0,-1 0 0,-1 1 0,-4 0 0,0 0 0,-2 1 0,-2-1 0,-3 1 0,-3 1 0,4 3 0,-3 1 0,-2 0 0,-2 0 0,0 1 0,2 0 0,2 1 0,-1 0 0,2 0 0,0 0 0,1 1 0,-1 0 0,-2 1 0,1 1 0,-2-1 0,-2 1 0,1 0 0,1 2 0,2 0 0,5 2 0,-11 1 0,4 3 0,3 1 0,-1-1 0,1 1 0,0-1 0,1 1 0,-1 1 0,0 2 0,-1 0 0,0 1 0,1 1 0,4 1 0,1 0 0,0 1 0,1 1 0,2 0 0,1 2 0,0 1 0,1 1 0,-12 3 0,0 2 0,0 7 0,8 5 0,-1 7 0,1 2 0,4 0 0,10-4 0,2 0 0,2 2 0,0 3 0,2 1 0,-1 4 0,1 2 0,3 1 0,3-1 0,2 5 0,3 0 0,4 0 0,1 2 0,1 2 0,2 0 0,2 2 0,3 4 0,4-8 0,2 3 0,2 3 0,1 0 0,1-1 0,1-3 0,1 12 0,2-2 0,3 0 0,2 2 0,0-13 0,0 2 0,2 1 0,2 0 0,1-3 0,2-4 0,6 6 0,1-5 0,4-2 0,4 2 0,4-1 0,5 1 0,3 0 0,1-2 0,-2-4 0,1-1 0,1-4 0,0-2 0,3 2 0,0-3 0,2 1 0,2-1 0,0-2 0,-3-6 0,12 2 0,-1-6 0,0-4 0,-3-2 0,0-4 0,0-2 0,-2-2 0,-1-3 0,-1-1 0,-5-3 0,-2-1 0,0-1 0,19-3 0,-3-3 0,-12-2 0,-4-3 701,-2 0 0,-3-3-701,13-19 939,-12-5-939,-16 4 2303,-15-13-2303,-2 16 804,-7-1-804,0 16 71,-7 8 1,-2 6-1,-8 6 1</inkml:trace>
  <inkml:trace contextRef="#ctx0" brushRef="#br1" timeOffset="361723">33139 7448 5734,'-24'-16'0,"-2"-4"0,-7 4 0,-7-4 0,-2 4 0,-8-9-540,-14 8 540,3-8 0,22 12 0,-3 1 0,-16-8 0,-3-1-581,7 4 1,-1 0 580,9 2 0,-3 0 0,-1 0 0,-5 0 0,-2 0 0,2 0 0,9 4 0,2 0 0,-2-1 0,-8-3 0,-3 0 0,-1 0 0,-5 2 0,-2 1 0,4 2 0,14 1 0,2 2 0,-3 0-445,-15-2 0,-3 0 1,4 3 444,-5 2 0,2 2 0,18 0 0,1 0 0,-1 1 0,2 1 0,1-1 0,-1 2-298,-2 2 0,0 0 0,1 0 298,-16 0 0,-1 1 0,-2 6 0,0 0 0,10-5 0,0 1 0,-6 6 0,1 0-173,8-2 1,2 2 172,0 5 0,1 2 0,4-3 0,0 5 0,-8 14 0,1 3 0,11-10 0,2 3 0,-7 14 0,3 4 0,13-13 0,3 1 0,2 3 0,1 3 0,2 0 0,0 3 0,2-2 0,-4 6 0,2 0 30,3-3 0,0 3 0,2-3-30,-1 3 0,2-2 0,3 2 0,1-1 278,-5 2 1,2 0-279,9-6 0,1 0 0,-3 3 0,2 0 0,5-8 0,2 0 295,-1 3 0,0 0-295,-1-6 0,2-1 0,1 5 0,3 0 0,2-4 0,3-1 0,1 3 0,3-1 0,2-4 0,1 0 0,3 2 0,1-1 0,2-3 0,3-1 0,6 3 0,3-1 92,0-4 0,5-1-92,4-1 0,6 0 0,-3-1-170,9 1 0,1-2 170,-2 0 0,6 1 0,-3-3 0,-12-8 0,-2-1 0,0-1 0,5 3 0,1-1 0,0 0 0,-2 0 0,1-2 0,3 1 0,2-2 0,6-1 0,-1 0 0,-2 1-292,0 1 1,-3 0-1,4-2 292,-2-2 0,3-1 0,0-1 0,-4 0 0,-3 2 0,-3 0 0,-1-2 0,2-4 0,-1-1 0,1 0-227,-1 1 0,1 1 0,0-2 227,-1-3 0,1-1 0,0 0 0,-3 1 0,0-1 0,0-1 0,0-1 0,-1-1 0,1-1 0,-4 1 0,0-2 0,3-1 0,16-8 0,4-3 0,-3 0 0,-15 3 0,-3 1 0,2-1 0,13-5 0,3-1 0,-4-1 0,0-4 0,-3-1 0,3 2 0,-2-1 0,-3 0 0,0-3 0,-8 2 0,0-3 0,-2 1 0,7-1 0,-2-2 0,-11 4 0,0-2 0,-2 2 0,2-3 0,-3 2 0,-1 1 0,-2 0 137,-6 0 0,0-3-137,10-8 0,-2-5 0,-14-1 0,-2-4 0,3 1 0,2-4 0,-4 3 0,-8 1 0,-2-1 0,-1 6 0,1-3 0,-4 4 0,-3 7 0,-4 1 0,-2-15 0,-7-1 0,-17-7 0,-6 3 0,6 12 0,-3 1 124,-1 10 0,-4 0 0,1 3-124,-6 2 0,-1 3 0,-1-4 0,-5-1 0,-7 5 0,-5 1 0,2-1 0,14 3 0,1 1 0,-2 0 79,-3 4 1,-4 1-1,-1 0 1,0 0-80,-1 0 0,-1-1 0,0 2 0,2 1-157,-8 1 0,2 3 0,-3-1 157,5-1 0,-3-1 0,1 0 0,4 3 0,2 4 0,4 2 0,0 0-238,-3-2 0,0 0 0,2 1 238,-14 3 0,1 1 0,17-1 0,-1 1 0,2 1 0,-11 5 0,2 3 0,-3 2 0,0 0 0</inkml:trace>
  <inkml:trace contextRef="#ctx0" brushRef="#br1" timeOffset="364585">33404 9443 5734,'-24'-10'0,"-2"4"0,-7-14 0,-22 4 0,9-5 0,-18 5 0,3 2 0,-2 0 0,26 4 0,-1 1-371,-7 0 0,-5-1 1,6-1 370,5-1 0,2-1 0,-6 0 0,-4 0 0,1 0 0,-3-1 0,1 0 0,-11-2 0,-2-1-374,7 4 1,-4-1-1,3 1 374,-3-3 0,-1 1 0,2 1 0,-3 1 0,2 0 0,-7-2 0,1 1 0,11 2 0,-1 0 0,2 2 0,-7-2 0,4 3-455,1 1 0,-1 0 455,-6-3 0,-1 2 0,5 5 0,-3 1 0,4 1 0,-4 2 0,1 2 0,1 7 0,0 4 0,1 0 0,2-1 0,0 0 0,2 4 0,3 5 0,2 3 0,4 1 0,1 6 0,4 1 0,0 4 0,2 5 0,7 0 0,-1 3 0,4 0 0,-1 5 0,1 2 0,3-4 0,-1 2 0,4-2 0,7 2 0,1-4 0,-7 2 0,1-1-258,9 0 1,2 0 257,-8-1 0,0-1 0,7 0 0,0 0 0,-7 0 0,1-1 0,5-3 0,1-1 120,-3 1 1,1 1-121,2-5 0,1 2 0,-4 14 0,0 0 0,3-14 0,0-1 0,-4 10 0,2 0 0,2 15 1019,1-5-1019,8 0 0,8-6 0,1 1 0,15 0 0,1-5 0,16-1 0,8-5-432,-17-20 1,3-1 431,1-1 0,3-1 0,9 1 0,1-2-124,1-1 0,1-1 124,6-1 0,2-2 0,6-1 0,1-1-340,-4 0 0,2-1 340,-16-5 0,2-3 0,-1 1 0,1 2 0,-1-1 0,1-1 0,0-2 0,0-2 0,1 0 0,2 1 0,0-1 0,4-1 0,1-3 0,3-1 0,1-1 0,-4 0 0,5 1 0,-3-1 0,3-1-318,-1 0 0,4-1 1,-1 0-1,-5-1 318,-1-1 0,-5 0 0,1 0 0,0 2 0,0 0 0,0-2 0,-2 0 0,-1-2 0,-1 0 0,-2 1 0,0 0 0,2-2-69,-2 0 1,2-2-1,1 0 1,-4 0 68,3-3 0,-4 0 0,2-1 0,12-3 0,2-2 0,-5 1 0,2-6 0,-4 0 0,-2 0 0,0 0 0,0 0 0,-1 0 0,-6-3 0,-2 1 0,-4 4 0,0-1 0,6-11 0,-5-1 0,-21 11 0,-2 0 0,6-5 0,-6 0 0,-19-23 0,0 15 0,0-11 0,0 8 0,0 12 0,0 0 0,0-22 0,0-8 0,0 19 0,0 0 171,0-15-171,0 11 0,0 13 0,0 0 0,0-8 0,-15 10 0,-7 2 0,-9-8 0,-13 11 0,-6 2 0,18 10 0,0 2 941,-12-2 0,0 1-941,10 4 0,2 1 1348,0 1 1,-2 1-1349,-14-3 0,0 1 0,12 3 0,-1 0-106,-23-5 0,2 0 106,-6 1 0,24 5 0,1 1 0,-11-2 155,8 3-155,-6-4 404,13 4-404,1 1 0,-2 1 0,-4 3 0,5-2 0,0 1 0,0 2 0,-27-4 0,23 3 0,-16-9 637,15 9-637,5-3 0,-20-1 0,25 4 0,-16-4 0,20 5 0,1 0 0,-14 0 0,19 0 0,-11 0 0,14 0 0,-7 0 0,6 0 0,-6 0 0,-7 0 0,3 0 0,-20 0 0,14 0 0,-7 0 0,8 0 0,0 0 0,0 0 0,-7 0 0,5 0 0,-13 0 0,-16 0 0,8 0 0,20 0 0,1 0 0,-15 0 0,1 0 0,-8 0-1542,-2 0 1542,-7 0 0,29 2 0,0 1-167,3 2 0,0 0 167,-6 0 0,-1 2 0,4 2 0,-1 1 0,-3-2 0,-1 0 0,1 5 0,0 0-913,-4-3 1,0 1 912,2 4 0,1 0 0,-3-2 0,0 1-4,8 0 0,-1 3 4,-18 11 0,1 2 0,18-10 0,-1 3 107,-3 6 0,-3 6 1,4-3-108,6-3 0,4 1 0,-8 11 0,4 3-43,12-11 0,4 0 43,1 1 0,1 0 0,-1 2 0,1 0 0,2 3 0,2-1 0,-1 1 0,2 0 0,2 0 0,1 1 0,0 0 0,0 1 0,3 0 0,1 1 0,-1-2 0,2 4 0,6 19 0,2 2 0,-1-16 0,1 0 590,3 14 0,0-1-590,1-17 0,-1-3 0,0-2 0,1-2 0,-1 1 0,0-1 0,0-3 0,1-2-192,15 29 192,1-1 0,8-13 0,-13-18 0,1 0 0,21 13 276,-18-15 0,2 0-276,2-7 0,1 0 0,0 4 0,0 1 0,0-5 0,1 0 0,2 0 0,0-1 0,1 1 0,1-1 0,-1-4 0,2 0 0,1 4 0,1 0 0,-3-4 0,-2 0 0,27 15 0,-27-18 0,0-1 0,20 14 0,2-4 0,0 0 0,1 9 0,-7-8 0,-4-2 0,-11-5 0,8 4 0,-6-9 441,5 4-441,0 0 0,10-3 0,9 2 153,-27-8 0,2-1-153,2 2 0,1 1 0,1-3 0,0 1 0,-1 2 0,1-1 0,3-2 0,-1 0 0,-6 3 0,0-1 0,3-3 0,-1-1 0,1 2 0,0-1 0,-3-1 0,0-1 0,6-1 0,1-1 0,-7 3 0,0-1 0,6-2 0,1 0 0,-4-2 0,1-1 0,3 1 0,1-2 0,1-2 0,4-2 0,15-5 0,4-4 0,-18 1 0,-1-1 0,3-2 0,-4 2 0,1-1 0,2-1 0,-1 0-711,2-4 1,0 0 0,0-1 0,-2 1 710,6-3 0,-3 0 0,0 2 0,1 0 0,-1 0 0,-3 2-667,3-4 0,-3 1 667,-2 4 0,0 0-187,0-4 1,-2-1 186,-6 3 0,-1-1 0,2-2 0,-4-4 0,-7-13 0,-5-4 0,-4 8 0,-5-1 0,-4-15 0,-5 0 0,-4 11 0,-2-1 0,1-3 0,0-5 0,0 2 390,0-7 0,0-2-390,0 7 0,0-7 0,0 0 0,0 5 0,0 8 0,0 5 0,0-3-225,0-17 1,1-3 0,-2 3 224,0-4 0,-5 2 0,-3 20 0,-3-1 0,-6 0-27,-7 1 0,-7-2 0,-3 2 1,0 2 26,-6-2 0,-1 3 0,-5 0 0,0 3 0,-3-2 0,-2 3 0,1 4 0,-7 2 0,1 4 0,-1 2 0,-2 1 0,-1 1 0,-2 2 0,13 7 0,-2 0 0,0 2 0,0 1 0,1 0 0,-1 1 0,0 2 0,0 1 0,-3 3 0,-1 2 0,0 1 0,1 1 0,0 0 0,1 1 0,0 1 0,0 2 0,-2 3 0,0 1 0,0 2 0,1 1 0,3 1 0,0 2 0,0 1 0,1 0 0,-1 2 0,1 1 0,-1-1 0,1 0 0</inkml:trace>
  <inkml:trace contextRef="#ctx0" brushRef="#br1" timeOffset="365479">33139 13939 5734,'-7'-35'0,"-10"11"0,-9-11 0,-14 15 0,-10 4-490,15 5 0,-3 2 490,-7 3 0,-2 1-477,-9-1 0,-4 1 477,-5 4 0,-2 2-483,18 2 0,-1 0 1,0 2 482,-2 1 0,-1 1 0,0 0 0,-2 2 0,0-1 0,0 2 0,-1-1 0,1 2 0,0 0 0,2 1 0,1 2 0,-1 0 0,1-1 0,-1 1 0,2 2 0,3 1 0,1 2 0,1 1 0,1 0 0,0 0 0,2 2 0,3-1 0,1 2 0,3 1-344,-12 13 1,4 2 343,1 2 0,5 1 0,10 1 0,5 3 0,-1 0 0,7 5 0,13-3 0,7 4 0,4-3 0,7 10 0,7-2-195,0-5 0,4 2 0,4-6 195,1-10 0,4-5 0,1 0 0,3 0 0,2 0 0,5-1 0,-3-4 0,6-1 0,2 1 0,0-1 0,-3-2-178,2 0 1,-3-3-1,2 0 1,6 2 177,-5-4 0,6 2 0,3 0 0,1 1 0,0-2 0,-2-1 0,-5-2-93,13 2 1,-5-3-1,0-1 1,3 1 92,-11-3 0,0 0 0,2 1 0,1-1 0,2-2 0,2-2 0,-4-4 0,4 0 0,2-3 0,1 0 0,0-2 0,-3-1 0,-2 0 0,-5-2 0,16-2 0,-8-3 0,0-2 0,4-1 0,-6 4 0,6 0 0,2 0 0,-3-2 0,-8-4 0,-14-6 0,2-25 0,-20-6 0,-19 6 0,-8-2 0,4-4 0,0 0 0,0-2 0,0-1 0,0-5 0,0 0 0,0-2 0,0-1 0,0-2 0,0-5 0,0 19 0,0-4 0,0-1 0,0 3 0,0-3 0,0 2 0,0-3 0,0 1 0,0-3 0,0 0 0,0 3 0,0 2 0,0 4 0,0-1 0,1 0 0,1-1 0,-5 2 0,-5-18 0,-13 5 0,-12 20 0,-11 4 0,-4 4 0,6 8 0,-2 2 0,-4 3 0,-2 1 0,0 3 0,-2 3 0,-3 1 0,0 1 0,1 1 0,-13-2 0,1 3 0,0 1 0,0 2 0,3 1 0,1 3 0,1 0 0,-1 2 0,2 2 0,1 0 0,-1 0 0,0-1 0</inkml:trace>
  <inkml:trace contextRef="#ctx0" brushRef="#br1" timeOffset="366148">32941 16429 5734,'-50'-16'0,"19"6"0,-2 1 0,0 3 0,-2 0-789,-13-2 0,-2 1 789,2 4 0,-5 1 0,-4-1 0,-7 1 0,3 2-667,-5 4 0,0 1 667,6-1 0,-4 1 0,6 2 0,2 5 0,4 3-32,1 1 0,3 3 32,1 1 0,4 6-42,1 12 1,8 9 41,15 11 0,9 5 0,3-3 0,10 0-89,8-17 0,7 0 1,3-4 88,13 7 0,5-4 0,4-2 0,6-2 0,-9-12 0,5 0 0,3-1 0,1-2 0,7-1 0,4-3 0,1-1 0,-1 1-363,0 1 1,1 1 0,0-1 0,1-4 362,-8-6 0,1-2 0,1-1 0,-2-2 0,-2 0 0,13 2 0,-4-2 0,5-3-192,-9-4 0,5-3 0,1-1 0,-1-1 0,-4 0 192,-2-1 0,-3 1 0,0-2 0,0-2 0,6-1 0,2-3 0,-4-1 0,-8-3 0,1-12 0,-14-4 0,-21 0 0,-8-3 0,-5-1 0,-4 0 0,2 0 0,0 0 0,0-4 0,0 0 0,0 4 0,0-1 0,0-24 0,0-1 0,0 18 0,0 1 0,0-17 0,0 2 0,0 21 0,0 2 0,1-1 0,-2 1 0,1 3 0,-7 2 0,-31 2 0,-14 5 0,-7 1 0,-7 4 0,18 10 0,-4 2 0,-2 1 0,0 0 0,2 1 0,-1 1 0,0 1 0,-4 1 0,1 2 0,-3 1 0,-1 0 0,-1 2 0,1 1 0,1 2 0,0 2 0,0 1 0,0 0 0,1 0 0,2 0 0,0 1 0,1-1 0,1 2 0,2 0 0,-5 4 0,1 1 0,3 0 0,6 1 0,-10 5 0,0 1 0</inkml:trace>
  <inkml:trace contextRef="#ctx0" brushRef="#br1" timeOffset="370747">28641 5050 5734,'0'4'0,"7"7"0,3 15 0,6 15 0,8 1 0,2 19-434,-10-27 0,1 4 434,1 6 0,1 4 0,-1-1-610,5 11 1,0 0 609,-2-3 0,2 3 0,-3-2 0,2 8 0,-1-3 0,-8-16 0,1-1 0,-1 2 0,1 0 0,-1 0 0,0 1 0,-1-2 0,0 0 0,-1 0 0,1 1 0,-1 1 0,-1-1 0,1-1 0,0-1 0,-1 1 0,-4 2 0,-1-1 0,2 0 0,3 1 0,1-1 0,-1 1 0,-3 3 0,-1 1 0,0 2 0,0 0 0,0 4 0,0 0 0,-1-3 0,1 4 0,0-2 0,-1 2-356,-1-4 0,0 3 0,0-1 1,1-5 355,0-3 0,0-4 0,1 0 0,0 1 0,-1-1 0,1 0-240,2 15 0,0 1 240,-2-7 0,0 2 0,-1-3 0,-1 6 0,1-1-68,0-9 1,1 2 0,-2-5 67,-4 1 0,1-3 0,6 1 0,1-1 0,-3-3 0,-1-2 0,4 1 0,1-1 0,-1-1 0,0-1 914,9 27-914,-8 2 0,6-7 0,-13-6 0,12 4 0,-12-9 0,6 4 0,-8 1 0,0 0 0,0-5 0,0 3 0,7-3 0,-5 5 0,5 0 0,-7-5 0,0 3 0,0-7 0,7 7 1472,-5-7-1472,13 21 0,-13-23 0,5 13 647,-7-23-647,0 0 0,0 0 0,0 0 948,0-4-948,0 3 211,7-8-211,-5 7 0,6-7 0,-8 8 0,0-8 0,0 3 0,0-4 0,0-5 0,0-1 0,0 0 0,7-4 0,-5 4 0,5-5 0,-7 1 0,0-1 0,0 5 0,0 1 0,0 0 0,0-1 0,0-4 0,0-1 0,0 0 0,0 1 0,0-10 0,0-7 0,0-10 0,0-5 0,0-22 0,-7 12 0,-2-19 0</inkml:trace>
  <inkml:trace contextRef="#ctx0" brushRef="#br1" timeOffset="371409">28972 9980 5734,'-18'-62'0,"10"37"0,25 13 0,23 48 0,-15-11 0,2 2-224,8 4 1,3 5 223,-2 4 0,2 4 0,0 1-561,0 0 0,0 1 0,0 0 561,0 0 0,-1 1 0,-2-1 0,-4-6 0,-2-2 0,-2-3-129,-2-2 1,-1-4 128,19 18 0,-10-6 0,-10-15 0,-6-10 0,0-7 268,-1-13-268,1-11 1795,7-12-1795,-4-9 0,0-6 0,-2 8 0,1-2 0,4-17 0,1-4 0,4-4 0,0 1-303,-9 12 1,0 0 302,6-8 0,-2 2 0,-10 17 0,-2 2 0,5-22 0,-6 5 0,-3 6 0,-14 5 0,-3 9 0,-14 2 0,-9 9 0,-9 10 0,-15 2-228,25 12 1,-2 3 227,-3-3 0,-1 1 0,-7 7 0,0 2 0,2-5 0,1 1 0,-3 4 0,0-1 0,3-1 0,1-1 0,3 0 0,1 1 0,3-1 0,2 0 0,-25 6 883,15-5-883,9-2 0,1-8 0,14 4 0,2-1 0,8 2 125,8 4 0,0 1 0,0-1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8T19:10:09.929"/>
    </inkml:context>
    <inkml:brush xml:id="br0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11410 3903 5734,'-38'-1'0,"1"11"0,5 1 0,0 5-669,-1 6 1,-1 6 668,-2 9 0,-2 6 0,0 0-682,5-4 0,0 0 0,0 4 682,2 0 0,0 4 0,0 2 0,3-2 0,-2 6 0,2 0 0,3 1 0,1 3 0,2 0 0,2 5 0,4-3 0,2 4 0,2 2 0,4-2 0,5 0 0,4-1 0,2 1 0,0-1 0,-2-2 0,0 0 0,3-2 0,5-2 0,9 7 0,7-4 0,3-8 46,8-5 1,4-10-47,0-9 0,4-7 0,5-10 0,0-9 0,-6-5 0,-2-9 0,5-14 0,-2-11 0,-7-8 0,-2-8 0,-2 0-464,-7 7 1,-2 0 0,-1-4 463,-1 1 0,-1-4 0,-1 0 0,-4 2 0,-2-4 0,-3 1 0,-3 1 0,0-2 0,-3 0 0,-1 1 0,0 1 0,-2 0 0,-1 1 0,-2 4 0,-2 1 0,0 1-57,-1-17 1,-1 4 56,-3 9 0,-1 3 0,1 8 0,0 3 0,-1-10 1414,1 31-1414,8 32 0,-1 29 0,2 12 0,5-9 0,3 4-236,-1-2 1,2 8 0,1 1 0,0-6 235,3-3 0,1-3 0,2 1 0,6 14 0,2 2 0,-1-5 0,0 1 0,3-2 97,7-6 0,5 2 0,-3-6-97,-5-3 0,0-3 43,0-4 0,2 0 1,-3-8-1,10 0 1,-7-9-1</inkml:trace>
  <inkml:trace contextRef="#ctx0" brushRef="#br0" timeOffset="362">13312 4223 5734,'-11'-11'0,"20"2"0,33 9 0,-8 0 0,6 0-1101,8-1 0,7-1 0,0 0 1101,-7 0 0,0 0 0,3 0 0,-2 0 0,3 0 0,0-1 0,-3 0 0,2 0 0,-2-1 0,0 1-84,-2-1 0,0 0 1,-2 1 83,15 0 0,-2 1 0,-4-1 0,-1 1 207,-3 2 1,-3 0-208,15 0 0,-7 0 0,-38 5 0,-10 0 0</inkml:trace>
  <inkml:trace contextRef="#ctx0" brushRef="#br0" timeOffset="630">13527 4678 5734,'-42'0'0,"8"0"0,40 0 0,36-5 0,1 3 0,6-1-1418,-3-2 1,4 0 0,1 0 1417,4 1 0,1 0 0,2 0 0,-8 1 0,2-1 0,0 0 0,0 0-170,0 1 1,0 1 0,0-1 0,0 1 169,0 0 0,0 1 0,0 0 0,-1-1 0,12-1 0,-2 0 0,-1 0 0,-5 2 0,-1 1 0,0 0 0,2-1 0,-1-1 0,-4 0 0,1 2 0,-3 0 0,5 1 0,-7-2 0,-14-3 0,-60-2 0,-6-4 0,-8 5 0,1-1 0</inkml:trace>
  <inkml:trace contextRef="#ctx0" brushRef="#br0" timeOffset="1750">17413 3645 5734,'0'-15'0,"7"-1"0,2-10 0,11-1 0,6-4 0,13-10 0,5-3-1418,-6 6 1,3-2 0,-1 2 1417,-2 3 0,-1 2 0,1 0 0,4-2 0,2 1 0,-6 4 348,-8 6 1,-3 2-349,6-4 0,-3 4 0,-6 6 0,-8 15 0,1 17 0,-7 28 0,-4 13 0,3-9 0,-1 4-374,-4 2 0,-2 5 0,1-1 374,2-8 0,1 0 0,-2 0 0,-3 2 0,-1 0 0,1 0 0,3 2 0,2-1 0,-2 0 0,-3-2 0,-1-1 0,1-1 0,4 0 0,1-1 0,-2 0 0,-3-2 0,-1-2 0,1 0 0,6 17 0,0-2 0,-5-6 0,-2-3 0,4-5 0,0-3 0,-4-7 0,0-2 2755,0 24-2755,0-16 203,7-6-203,-5-27 0,5-5 0,-14-47 0,5 4 0,-5-21 0</inkml:trace>
  <inkml:trace contextRef="#ctx0" brushRef="#br0" timeOffset="2008">17479 4740 5734,'-2'10'0,"11"-4"0,24-1 0,32-5-863,-26-2 0,6-1 863,11-1 0,8-1 0,-2-1-535,-10 1 1,-1-1-1,2 0 535,-4 0 0,2 0 0,1-1 0,-2 1 0,14-3 0,-2 1 0,-4-1 189,3-1 1,-2-1-190,-11 2 0,2 1 0,-7-1 0,18-7 0,-13 6 0,-32 1 705,-9 3-705,-7-4 448,-7-1 1,-9 6 0,-10 0 0</inkml:trace>
  <inkml:trace contextRef="#ctx0" brushRef="#br0" timeOffset="2682">19877 3045 5734,'-24'-1'0,"-2"11"0,-14 26 0,19-9 0,0 3-1009,-8 12 0,1 4 1009,1 4 0,2 4 0,8-15 0,0 2 0,2 3 0,-2 16 0,4 4 0,2-3 0,5-15 0,3-3 0,1 2 0,0 10 0,3 2 0,9-6 0,13-11 0,8-4 0,2-6 0,10 2 0,5-5 0,-4-6 0,3-2 0,0-7-1301,15-7 0,-1-10 1301,-1-2 0,-2-6 0,1-5 0,-2-6 156,-9-2 1,-4-5-157,-8-7 0,-6-5 0,-7-1 0,-6-2 0,-8-9 0,-9-3 0,-5 3 0,-6 0-714,-7-5 1,-6 2 713,-7 4 0,-5 3 0,-3 1 0,-4 3 0,-1 6 0,-4 4 0,5 12 0,-5 2 0,3 4 0,-6 0 0,1 5 0,-12 2 0,4 10 0,0 23 0,10 20 0,22 7 0,2 8 0</inkml:trace>
  <inkml:trace contextRef="#ctx0" brushRef="#br0" timeOffset="3083">21134 2725 5734,'16'-36'0,"1"-1"0,-5 6 0,1-1 0,10-10 0,0 0-619,7-10 619,-4 18 0,3 3 0,13-4 0,8 8 0,-1-3 0,-6 13 0,-3-7 202,-7 13-202,0-4 102,-7 4-102,5 15 0,-20 12 0,11 21 0,-20 23 0,1-21 0,1 5-563,-1 10 0,0 6 0,-1 0 563,-2-9 0,0-1 0,2 4 0,1-3 0,1 3 0,0 1 0,-1-4 0,-2 2 0,-1-2 0,1 0 0,4-1 0,0 0 0,0-1 0,-4-3 0,-2-1 0,3 0-415,5 20 0,0-2 415,-5-10 0,-2-1 0,4-3 0,0-2 0,-4-11 0,0-3-16,0 33 16,0-19 0,0-6 0,0-10 0,0-6 0,0-4 0,0 0 0</inkml:trace>
  <inkml:trace contextRef="#ctx0" brushRef="#br0" timeOffset="3286">21249 4378 5734,'-42'11'0,"2"-6"0,14 0 0,17-5 0,47-5 0,17-9-694,-4 3 1,3 0 693,-4-4 0,1-1 0,7-2 0,0 0 0,0 2 0,0 0 0,-7-4 0,-1 0 0,0 2 0,-3-1 0,-11-3 0,-4-2 0,1-1 0,-2-2 0,-6-1 0,0-1 0</inkml:trace>
  <inkml:trace contextRef="#ctx0" brushRef="#br0" timeOffset="3639">24309 2394 5734,'-24'-57'0,"-2"-4"0,8 26 0,10 11 0,17 30 0,8 10 0,7 5 0,2 4 0,7-8 0,-8 7 0,-1-17 0,-15-2 0,-9-16 0,-9-5 0,-7-4 0,-1-6 0,1 5 0,-1-5 0,1 15 0,-1 2 0,1 13 0,-1 2 0</inkml:trace>
  <inkml:trace contextRef="#ctx0" brushRef="#br0" timeOffset="3889">24375 3428 5734,'24'20'0,"-6"1"0,21 4 0,-5 11-3381,16 6 3381,-21-14 0,-1 0 0,-2 1 0,0 0 256,3 2 1,-2 0-257,-4 0 0,-3 0 0,-2-1 0,-3 2 0,-8 1 0,-5 1 0,-4 2 0,-5 0 0,-10 1 0,-7-1-131,-6 6 0,-6-2 131,-7 2 0,-6-1 0,10-13 0,-2 0 0,-2-1 0,-1 3 0,-1-1 0,0 0 0</inkml:trace>
  <inkml:trace contextRef="#ctx0" brushRef="#br0" timeOffset="4664">16652 9897 5734,'-2'-8'0,"12"-23"0,7 0 0,6-5-1514,8-14 0,4-4 1514,-5 13 0,3-1 0,3-5-495,-1 2 1,4-5 0,1-3-1,0 0 1,-3 3 494,2-2 0,-2 3 0,0-1 0,1-3 0,-5 6 0,3-3 0,0-1 0,0-1 0,-2 1 0,-3 3-59,3-7 1,-3 2-1,-1 0 1,0-4 58,-5 7 0,0-3 0,1-2 0,-2 0 0,0 0 0,-3 4 0,3-11 0,-3 3 0,-2 0 0,2-3 0,-2 5 0,1-3 0,0 0 0,-2 2 0,-4 4 0,-2-8 0,-4 5 0,-2 1 0,0 7 0,0 0 0,-1 3 0,-1-13 0,-1 3 0,-3 7 0,0 1 0,1 6 0,-2 3 0,-6-16 1081,5 10-1081,-13 30 1689,6 20-1689,-8 11 715,1 19 0,-1 8 1,1 9-1</inkml:trace>
  <inkml:trace contextRef="#ctx0" brushRef="#br0" timeOffset="5131">17033 7241 5734,'23'-28'0,"1"-1"0,21-5 0,6 2 0,-6 9 0,2 2-616,-5 3 1,2 1 0,-2 2 615,5 3 0,-2 2 0,1 1 0,-2 3 0,-6 6 0,0 5 0,-1 5 0,-1 5-121,-5 6 0,-3 5 121,2 13 0,-3 9 0,-6 6 0,-3 9 0,0 3-510,-1-7 0,0 3 1,-1 1-1,0-1 510,-2-1 0,-1 1 0,0 0 0,0-1 0,1 0 0,0 1 0,0-2 0,-1-6 0,-1-4 0,-1-4 0,-1-1-270,7 16 1,-1-3 269,1-8 0,0-2 0,-5-11 0,1-2 0,11 17 582,-7-26-582,-8-49 0,-2-18 0,-11-1 0,-6-7-226,-5 1 0,-5-4 1,-1 3 225,2 7 0,-2 2 0,-3-1 0,-10-13 0,-5-2 0,0 6 0,8 14 0,-2 4 0,-4 3 0,-6 3 0,-5 2 0,-2 2 0,2 2 0,-4-1 0,1 2 0,-2 2 0,2 3 0,-3 1 0,0 1 0,3 3 0,-3 3 0,3 4 0,0 0 0,3-1 0,1 2 0,0 0 0,-20 6 0,2 0 867,9-5 0,4 2-867,9 5 0,3 0 0,-24-6 0,21 13 697,18-3-697,25 10 0,18-1 0,30 6 0,-16-13 0,2 0 0,8 3 0,1-1 0</inkml:trace>
  <inkml:trace contextRef="#ctx0" brushRef="#br0" timeOffset="6190">20075 10497 5734,'0'53'0,"0"-17"0,0-21 0,8-34 0,1-28-756,2 8 0,2-5 756,0-15 0,-1-5-885,-1 15 1,1-1-1,-2-2 885,2-10 0,-1-2 0,0-1 0,-4 14 0,-1-1 0,0 0 0,0-1-392,2-5 0,0-1 0,1-1 0,-2 1 392,-2-2 0,-1 0 0,0 0 0,1-1 0,0 9 0,0 0 0,0-1 0,0 0 0,-1 0 0,-1 0 0,-1-1 0,-1 0 0,0 0 0,1 0 0,0-2 0,-1 0 0,1 0 0,-1 0 0,0 0 0,0 2 0,-1 0 0,0-1 0,0 0 0,-1-2 0,1 0 0,-1-3 0,0-2 0,0 1 0,-1 2 0,0 3 0,-1-9 0,-2 4 0,1 1 0,-1-2 0,2 6 0,0-2 0,-1 0 0,0 1 0,0 4 0,-2-2 0,0 2 0,-1 3 0,2 3 0,0-18 0,1 3 0,1 12 0,0-2 0,2 5 0,0 3 0,2 4 0,-1-15 1114,0 2-1114,0 24 2528,0 13-2528,0 7 1733,0 11-1733,0 14 359,0-4-359,0 9 0,0-4 0,0 0 0,0-1 0,0-5 0,0-9 0,-8-11 0,-8-12 0,-10-4 0,1 5 0,-5 3 0,-10 8 0,-3 5-276,3-2 0,-1 5 276,-7 9 0,1 7 0,9 7 0,2 4 0,-9 14 0,0 3 0,9-8 0,1 1 0,-4 9 0,6 1 0,14-10 0,5-3 0,-3 13 0,17-2 0,17-31 0,9-12 0,21-16 0,-2-25-1168,-10 16 1,1-2 1167,-5-11 0,-1-1 0,10-3 0,1 0-266,-3-6 1,-1-2 265,0 2 0,1-3 0,-6 8 0,2-2 0,-4 3 0,-1-3 0,-1 2 0,6-6 0,2 5 0,11 4 0,-10 37 0,18 6 0,-29 19 0,-2 5-247,5 0 1,1 0 246,6 11 0,1 1 0,3 1 0,3 3 0,-4-3 0,3 4 0,-2-3 495,7 6 0,-2-1-495,-10-8 0,0 1 0,-2-2 0,5 5 0,-4-4 980,4 9-980,1 6 0,-39-41 0,-24 1 0,-33-11 0,13 2 0,-4 1-1159,-13-4 1,-3-1 1158,16 3 0,-2 0 0,-1 0 0,-1-1 0,-1 0 0,0 0-86,-2 1 0,0 1 0,0-1 86,4-1 0,1 0 0,0 0 0,-2 1 0,0 0 0,2 0 0,-11 0 0,2 0-195,1 2 0,2 0 195,14-2 0,2 0 0,-26 2 0,16 4 0,24-2 2641,34 26-2641,19-4 0,-3-7 0,2 2 0,23 17 0</inkml:trace>
  <inkml:trace contextRef="#ctx0" brushRef="#br0" timeOffset="7145">22060 9267 5734,'14'45'0,"0"0"0,0 0 0,0-1 0,-1-1 0,0-1-794,4 14 0,-1-3 794,1-5 0,-1-3 0,-2-5 0,-2-3 0,5 16 0,-3-13 500,-4-28-500,6-50 0,-3-22 0,-2-11-594,-6 22 1,-3-1-1,2-4 594,1 0 0,2-3 0,-1-1 0,-2 1-611,-2 4 1,-2 1 0,0-1-1,0 0 611,0-7 0,1 0 0,-1-1 0,-1-2 0,0 8 0,0-1 0,-1-1 0,0-1 0,-1 0-85,-1-1 0,0 1 1,-1-1-1,-1-3 1,1-2 84,0 6 0,0-3 0,-1-3 0,0 0 0,0 1 0,0 1 0,-1 4 0,-1-7 0,0 3 0,-1 2 0,-1-1 0,1-2 0,1 1 0,0-2 0,0-1 0,0 1 0,-1 4 0,1 4 0,-2-1 0,-1 5 0,1 3 0,0 0 0,-1-11 0,0 1 0,0 2 0,0 6 0,0 1 0,0 2 0,-1-13 0,-2 3 0,-1 8 0,-1 2 0,7 1 0,0 3 0,-15-12 1515,15-3-1515,-6 38 2983,13 1-2983,-5 10 841,0 27-841,-3 7 0,-6 37 0,-3-8 0,-1 3-295,5-10 0,1 1 295,-6 16 0,-1-1 0,5-19 0,1-3 0,6-3 0,0-2 0,-15 27 0,7-15 0,8-6 0,-6-20 0,14-15 0,-7-22 0,8-25 0,0-21 4,0 19 0,0-2-4,3-6 0,2-2 0,-2-7 0,3-4 0,3 5 0,2-3 0,0 3 0,2-6 0,2 1 0,-3 10 0,1-1 0,2 7 0,3 8 0,4 6 0,15-6 0,5 5 0,-3 15 0,3 5 0,17-3 0,4 7 0,-2 13 0,1 6-1023,-18-2 0,1 1 1,0 2 1022,2 3 0,0 2 0,0 1 0,3-2 0,-1 1 0,-1 1-253,-4 1 0,-3 2 0,1 0 253,0-1 0,-1 0 0,-1 0 0,11 9 0,-3 0 0,-8-5 0,-4 1 0,-5 0 0,-5 0 0,-1 10 0,-39 27 0,-38-18-310,4-10 0,-11 4 0,1-4 310,11-10 0,2-2 0,-5 1 0,-1 1 0,-5 3 0,0-1 0,4-2 289,3-1 0,3-2 0,-2 2-289,-13 4 0,-2 2 0,3-2 0,0 0 0,1-1 0,13-4 0,-1 0 0,6-3 0,-18 9 327,26-10 0,4 0-327,-1 8 0,-1 7 0,16 5 0,6-7 0,-7 13 0</inkml:trace>
  <inkml:trace contextRef="#ctx0" brushRef="#br0" timeOffset="29761">28840 8998 5734,'-24'25'0,"5"-7"0,-5 6 0,23-17 0,2-7 0,31-12 0,2-10 0,3-4 0,-4 8 0,0-1-307,16-12 0,-2-2 307,-17 12 0,-1-1 0,11-6 0,-1 1 0,1-3 0,-5 14 0,-2 8 0,-13 19 0,4 20 0,-9 16-236,-13-13 0,-2 3 236,4 0 0,-1 1 0,-2 9 0,-2 2 0,1-4 0,0 0 0,0 1 0,0 1 0,0-3 0,0-1 0,0-3 0,0-2 0,0-4 0,0 0 584,0 27-584,0-14 0,0-10 0,0-8 0,0-8 0,0-5 0,0-10 125,0-7 1,0-10-1,0 1 1</inkml:trace>
  <inkml:trace contextRef="#ctx0" brushRef="#br0" timeOffset="30054">28773 10218 5734,'6'-20'0,"49"12"0,1 0 0,6 2 0,3 7 0,2 3-795,-19-1 1,2 1 0,-3-1 794,11 1 0,-2-1 0,6 5 0,-1-2 45,-11-5 0,-2-1-45,-2 3 0,-4-1 0,5-2 0,-21 0 130,-2 0 0,-22 9 0,-4 2 0</inkml:trace>
  <inkml:trace contextRef="#ctx0" brushRef="#br0" timeOffset="30604">29170 11913 5734,'-51'30'0,"3"6"0,31-8 0,1 5-807,-2 6 0,-1 4 1,1-1 806,-2 10 0,1 2 0,2-4 0,0 4 0,4-4 0,2 1 0,5-2 0,7 0 0,5-1 0,1-7 0,5-4 0,9-6 0,6-4 422,24 13-422,-16-31 0,3-6 0,4-4 0,-1-4-33,-2-8 1,-1-5 32,4-4 0,-3-3 0,-8-7 0,-3-3 0,-2-3 0,-2-2 0,-6-6 0,-3-1 0,-5 0 0,-4 0 0,-3-2 0,-6 0 0,-7 4 0,-4 2 0,-2 1 0,-3 1 0,-4 4 0,-3 2 0,-2 4 0,-1 4 0,0 5 0,-1 3 0,-6 6 0,-1 5 0,2 4 0,2 4-35,-1 7 1,1 5 0,1 3-1,0 2 1,3 7 0,-1-1 0</inkml:trace>
  <inkml:trace contextRef="#ctx0" brushRef="#br0" timeOffset="30979">28922 14631 5734,'0'16'0,"0"-15"0,15-12 0,11-25 0,16-11-454,-14 19 1,1-1 453,-1-2 0,3 0 0,12-10 0,2 1 0,-12 13 0,-2 1 0,2-5 0,-1 4 219,6 11-219,-27 16 0,4 25 0,-15 17 0,-4-7 0,0 2-292,4 2 0,-1 1 292,-7 6 0,1 1 0,6 2 0,0 0 0,-3-2 0,1 0 0,2-1 0,2 1 0,-1-3 0,0-1 0,0-6 0,0 0 632,0 29-632,7-19 0,-5-7 0,5-13 0,-7-2 0,0-4 0</inkml:trace>
  <inkml:trace contextRef="#ctx0" brushRef="#br0" timeOffset="31154">28724 15551 5734,'-59'11'0,"17"-6"0,33-29 0,27-5 0,11 6 0,6 0-707,6 2 0,3 1 707,12-3 0,4 0-901,-19 7 1,0 0 0,1 1 900,3-1 0,-1 0 0,0 1 0,15-9 0,-1 2 0,-3 3 0,-3 1 0,-7 0 0,0 0 0</inkml:trace>
  <inkml:trace contextRef="#ctx0" brushRef="#br0" timeOffset="34972">29236 9443 5734,'17'0'0,"0"0"0,-1 0 0,1-5 0,-1-1 0,1 1 0,-8 5 0,-2 5 0,-7 15 0,0-3 0,0 8 0,0 1 0,0 9 0,0-6 0,0 5 0,0-8 0,0-5 0,0 5 0,0 8 0,0-10 0,0 15 0,0-17 0,0-1 0,0 8 0,0-7 0,0 5 0,0-3 0,0-13 0,0 9 0,0-9 0,0 4 0,0-4 0,0-1 0,0 0 0,0 5 0,0-3 0,0 7 0,-7-3 0,5 5 0,-5-5 0,7 4 0,0-4 0,0 0 0,0-1 0,-8-5 0,-1 5 0,0 1 0,2 0 0,7-1 0,0-5 0,0 1 0,0-1 0,0 0 0,-8 5 0,6-3 0,-5 3 0,7-5 0,0 0 0,0 1 0,0-10 0,-7-2 0,-2-10 0,-8 1 0</inkml:trace>
  <inkml:trace contextRef="#ctx0" brushRef="#br0" timeOffset="37184">17181 1588 5734,'21'4'0,"1"-2"0,35 2 0,0-4-583,9 0 583,-12-4 0,4-1-500,-9 4 0,1 0 500,11-4 0,-1 0 0,-17 3 0,-3 0 185,-3-1 1,-1 0-186,6 0 0,-3 0 0,16-1 0,1 4 0,-33 0 269,-21 0-269,-11 0 0,-9 4 0,-6 2 0</inkml:trace>
  <inkml:trace contextRef="#ctx0" brushRef="#br0" timeOffset="38874">17297 1629 5734,'9'5'0,"-1"5"0,-8 2 0,0 7 0,0 2 0,0 5 0,0 5 0,0 5 0,-4 4 0,0 2 0,2 11 0,-1-8 0,-1-2 0,4-2 0,0 0 0,0-4 0,0-6 0,0-6 0,0-4 0,0-5 0,0-1 0,0-5 0,0-9 0,7-2 0,-5-9 0,13 0 0,-6-5 0,8 3 0,-1-7 0,16 3 0,-12-5 0,18 9 0,-19-1 0,5 7 0,-1-4 0,-4 4 0,5-3 0,-8 8 0,1-4 0,-1 0 0,1 4 0,7-3 0,1 4 0,1 0 0,-9 4 0,-3 2 0,-4 4 0,6 1 0,1-1 0,-1-4 0,-7 3 0,6-3 0,-13 4 0,5 0 0,-7 1 0,8 4 0,-7 1 0,7 4 0,-8-4 0,0 4 0,0-4 0,0 5 0,0 4 0,0 6 0,0-4 0,0-1 0,0-7 0,0-3 0,0 5 0,0 0 0,0-1 0,-8 1 0,7 0 0,-14 4 0,13-3 0,-13 8 0,6-4 0,-7 0 0,7 0 0,-14 8 0,12-10 0,-5 11 0,1-15 0,-1 1 0,-3 0 0,-5-1 0,1 1 0,4-5 0,-12 4 0,5-4 0,-7 0 0,0-1 0,-15-5 0,19-4 0,-10-2 0,23-4 0,-1 0 0,8-4 0,-6-6 0,13-2 0,-5-8 0,7 0 0,0-7 0,0-4 0,0 0 0,0 0 0,0 0 0,0-4 0,7 7 0,-5-2 0,13 10 0,-6-10 0,8 11 0,-1-5 0,-7 9 0,14 9 0,-12-4 0,12 10 0,-6 5 0,0 5 0,-1 6 0,1 5 0,-1 0 0,1-1 0,7 10 0,-13-11 0,3 5 0,-14-14 0,0 0 0,8-4 0,-7 3 0,14-8 0,-6 4 0,8-5 0</inkml:trace>
  <inkml:trace contextRef="#ctx0" brushRef="#br0" timeOffset="40076">19496 1226 5734,'-33'-6'0,"8"2"0,-14 8 0,-11 16 0,-3 7-163,24-9 0,1 1 163,-12 21 0,14 2 0,2 0 0,15 4 81,2-5-81,7-4 0,0-1 0,29 9 0,-14-16 0,15-6 0,8-2 0,-8-5 0,0-1 0,1 1 0,1 0 0,4-1 0,-2 1 0,1 14 0,5-3 0,-7 8 0,0 2 0,-7 4 0,-2 5 0,-15-3 0,-2 7 245,-14-7-245,-2 3 0,-15-10 0,6 5 0,-14-14 0,7-2 0,-9-14 0,9-7 0,-6-13 0,12-2 0,-5-19 0,15-2 0,2-14 0,7-6 0,3 10 0,1-1 0,0 6 0,1 1-181,3-8 0,1 1 181,-1 10 0,0 1 0,1-6 0,-1 0 0,1-15-31,-1 19 1,-1 1 30,-5-4 0,5 0 0,-7-12 0,-7 19 0,5-9 360,-13 9-360,6 12 63,0-7-63,1 15 0,8 0 0,-7 4 0,-2 1 0,0 10 0,1 5 0,8 6 0</inkml:trace>
  <inkml:trace contextRef="#ctx0" brushRef="#br0" timeOffset="40491">20125 1226 5734,'33'-10'0,"0"-1"0,6 1 0,3 0 0,20-3 0,4 0-864,-19 5 0,0-1 0,-1 0 864,0 0 0,1 0 0,-4 1 0,8-3 0,-6 1 781,10-5-781,-28 5 0,5-1 421,-16 6-421,-7 14 0,-9 17 0,-9 31 0,1-24 0,0 2-376,-1 10 0,1 2 376,3 0 0,1 0 0,-3 4 0,-1 2-308,2-9 0,1 3 0,0-3 308,-1 8 0,1-1 0,-7 7 0,2-2 0,8 11-72,-6-15 72,1-6 0,5-14 0,-5-2 0,7-10 469,0-4 1,-8-5 0,-1-7 0</inkml:trace>
  <inkml:trace contextRef="#ctx0" brushRef="#br0" timeOffset="40699">20472 1805 5734,'-16'-10'0,"6"-1"0,10-4 0,17 4 0,16-4 0,9 5 0,15-5-356,-24 7 1,0 0 355,4-1 0,2 1 0,2 1 0,0 0 0,-2 1 0,-2 1 35,29-1 0,-17 2 0,-8 4 1</inkml:trace>
  <inkml:trace contextRef="#ctx0" brushRef="#br0" timeOffset="42080">17975 3696 3157,'-49'22'0,"-1"1"0,0-1 0,4 4 0,-2 4 0,1 2 0,3-2 0,-2 2 0,4 0 0,1 3-239,-5 8 1,1 4 0,9-2 238,11 5 0,10-2 0,11-3 0,8-2 0,8 0 0,9-3 0,12-6 0,7-5 0,11-3 0,7-6-291,-10-9 1,3-5 0,6-2 290,-5-4 0,6-3 0,2-2 0,0 0 0,-3-1-300,4 0 1,-3 0 0,1-2 0,3-1 299,1-2 0,3-1 0,0-1 0,-1-1 0,-5-2 0,-4-1 0,-3-2 0,-3 0 0,-1-3 0,12-6 0,-2-3 0,-5-4 0,-5-1 0,-4-4 0,-6-2-77,-8 2 0,-5-3 0,-8-4 77,-12-3 0,-7-5 0,-6-1 0,-4 3 0,-7-1 0,-6 2 0,-6 0-36,-1 0 0,-4-3 0,-6 3 1,-8 8 35,-3 14 0,-8 6 0,-4 4 0,0 4 0,3 1 0,-2 0 0,2 4 0,-1 3 0,-4 2 0,10 3 0,-3 2 0,-2 2 0,0 2 0,2 2 0,4 4 0,-9 6 0,4 5 0,2 3 0,0 3 0,-2 1 0,1 3 0,1 2 0,3 3 0,4-1 0,1 1 0,3 3 0,2 5 0,6 0 0,1 5 0,3 2 0,3 0 0,5-1 0,-2 13 0,8 0 0,12 4 0,12-11 0,6 7 0,6 0 0,5-3 0,5-8 0,6-7 0,7-7 0,3-3 0,5 0 0,3 2 0,3-1 0,5 0 0,4-4 0,3-5 0,-11-9 0,5-4 0,2-2 0,3-2 0,0-2 0,0 0 0,-1 0 0,-2-1 0,-2 1 0,-2 0 0,-2-1 0,2-1 0,1 0 0,4-3 0,6 0 0,-14-3 0,3 0 0,5-1 0,2-1 0,3 0 0,1-1 0,2-1 0,0 0 0,0 0 0,-1-1 0,-2 0 0,-2 0 0,-2-1 0,-4 1 0,-4 0 0,11-2 0,-5 0 0,-4 0 0,-2-1 0,0-1 0,1 0 0,1-1 0,5-2 0,-3 1 0,5 0 0,3-2 0,1 1 0,1-2 0,0 0 0,-2-1 0,-3-1 0,-4-1 0,-5 0 0,-6-1 0,8-8 0,-6-1 0,-6-2 0,-4-1 0,-1-3 0,5-8 0,-4-2 0,-5-3 0,-3-2 0,-4 2 0,-4-2 0,-5-2 0,-7-4 0,-10 0 0,-8-4 0,-5-2 0,-3 1 0,-1 5 0,-4-1 0,-2 5 0,-4 0 0,-4 0 0,-2 0 0,-5-1 0,-2 1 0,-3 3 0,0 8 0,-6 5 0,-2 6 0,-2 5 0,-1 2 0,0 3 0,-2 3 0,-1 3 0,-1 4 0,-2 4 0,-2 3 0,-1 4 0,1 3 0,0 2 0,-1 4 0,1 3 0,1 2 0,1 4 0,0 4 0,2 2 0,2 2 0,2 0 0,0 2 0,3 2 0,3 3 0,4 0 0,2 2 0,4 2 0,5 5 0,6 10 0,5 5 0,6 1 0,4-2 0,3 2 0,8-1 0,7 0 0,4-6 0,7 3 0,5-3 0,5-6 0,16-1 0,9-8 0,3-4 0,-9-9 0,4-3 0,1-3 0,2-1 0,6-1 0,3-1 0,2-3 0,0-3 0,-11-3 0,2-1 0,0-2 0,0-2 0,0 0 0,2-2 0,1-1 0,0-1 0,0-1 0,-1-1 0,-3-2 0,-1 0 0,1-1 0,-2-1 0,0-2 0,12-4 0,-1-2 0,-2-1 0,-1-3 0,-6 2 0,-2-2 0,-1-3 0,-1-9 0,-9-2 0,1-7 0,-1-5 0,-2-2 0,-4-1 0,-5 1 0,-4-1 0,-6-1 0,-2-1 0,-3-1 0,1-1 0,4-7 0,1-2 0,-2-1 0,-6 2 0,-10 4 0,-9 1 0,-9 1 0,-6 5 0,-5 9 0,-9 6 0,-7 8 0,-1 5 0,0 2 0,-1 4 0,-2 6 0,-6 6 0,-2 7 0,-2 7 0,1 9 0,-3 7 0,0 5 0,4 1 0,8-3 0,3 1 0,1 2 0,0 3 0,-7 10 0,0 3 0,3 2 0,5 0 0,4 5 0,6 0 0,5 1 0,8-3 0,5 1 0,3-1 0,3-1 0,3 0 0,9-1 0,10-5 0,8 0 0,5-1 0,-1-5 0,5 1 0,3-6 0,4-1 0,2-2 0,3-1 0,3-3 0,-1-7 0,7-6 0,0-8 0,0-3 0,3-1 0,0-3 0,1-3 0,1-1 0,0-4 0,2-6 0,-7-7 0,1-6 0,0-2 0,-5-1 0,4-2 0,-4-2 0,-2-4 0,-8 0 0,1-3 0,-4-4 0,-9-3 0,-9-6 0,-7-4 0,-7-2 0,-2 4 0,-5-2 0,-5 2 0,-4-1 0,0 0 0,-3-3 0,-5 1 0,-9 7 0,-10 10 0,-10 4 0,-3 5 0,2 3 0,-3-1 0,0 4 0,-5 4 0,3 5 0,-3 2 0,-2 5 0,1 9 0,1 11 0,0 9 0,2 7 0,3 6 0,9 5 0,2 8 0,2 4 0,1 1 0,1-3 0,-4 0 0,0-3 0,4 2 0,5 5 0,5 11 0,4 7 0,8-2 0,10-9 0,17 2 0,16-8 0,11-10 0,11-3 0,0-5 0,-9-10 0,0-5 0,4-2 0,2-2 0,3-3 0,1-2 0,-2-5 0,4-6 0,-2-6 0,0-2 0,1-3 0,0-3 0,-1-3 0,-1-3 0,-1-4 0,-2-3 0,-2-2 0,-1-3 0,-4-4 0,-4-3 0,-4-5 0,-2-1 0,-1-6 0,-2-2 0,-5-3 0,-5-1 0,-4-2 0,-4-1 0,-3-2 0,-4 0 0,-4 0 0,-3 2 0,-5 2 0,-4 1 5,-2 4 0,-4 2 0,-5 4-5,-3 4 0,-5 4 0,-7 8 100,-3 13 1,-8 6 0,-3 7 0,0 8-101,2 9 0,-2 9 0,-1 5 0,0 3 0,1 0-84,0-2 0,-1 1 1,1 1-1,1 4 1,2 3 83,4 2 0,1 4 0,0 2 0,3 2 0,2-1 0,4-1 0,-3 8 0,5-1 0,3 0 0,1 1 0,2-2 0,1 1 0,3 1 0,4-1 0,-2 12 0,6-1 0,4 0 0,4-5 0,3-1 0,11-2 0,16 5 0,11-1 0,4-7 0,-6-14 0,2-5 0,5-3 0,17 3 0,7-4 0,0-10 0,-9-11 0,-1-8 0,1-4 0,2-6 0,1-4 0,-2-4 0,-2-2 0,-1-2 0,-3-6 0,-1-9 0,-3-4 0,-3-4 0,-4-2 0,-4-2 0,-4-4 31,-9 10 0,-2-3 0,-2-1 0,-4-1-31,-2 0 0,-2-1 0,-3 0 0,-2-1 0,-2 0 0,-1-1 0,-3 1 0,-4 1-42,-6-12 1,-5 1 0,-8 1 41,-5 7 0,-6 0 0,-6 2 0,-4 6 0,-4 8 0,-6 5 0,-2 4 0,-4 2 0,6 5 0,-4 1 0,-2 3 0,1 3 0,2 4 0,-4 5 0,1 5 0,2 4 0,1 5 0,5 5 0,1 3 0,2 4 0,7 3 0,4 6 0,6 3 0,3 3 0,1 2 0,4 2 0,2 2 0,3 2 0,3 1 0,3 2 0,5 1 0,3 0 0,1 2 0,2 0 0,2 1 0,4-2 0,4-1 0,4-1 0,1 0 0,2-1 0,-1 1 0,1-1 0</inkml:trace>
  <inkml:trace contextRef="#ctx0" brushRef="#br0" timeOffset="43618">10831 13256 5734,'-37'3'0,"-1"-1"0,-28-1 0,24 4 0,55-19 0,28-4 0,15 0 0,5-1 0,5-2-1418,-7 1 1,5-1 0,-2 2 1417,-8 6 0,-2 1 0,0 0 0,1-2 0,0 0 0,-1 1-9,-4 5 0,-1 1 1,0 1 8,19-3 0,-2 3 0,-12 4 0,-3 4 0,-6 2 0,-3 7-111,-9 6 1,-5 6 110,-4 6 0,-4 5 0,-3 12 0,-4 5-439,2 7 0,-2 4 439,-4-13 0,-2 3 0,-1 1 0,0 3 0,-1 1 0,0 2 0,-1-10 0,0 1 0,-1 1 0,1 0 0,0 0 0,0-1 0,0 1 0,-1 0-90,0 2 1,-1 0 0,0 0 0,1 0 89,2-3 0,1-1 0,0 1 0,0 3 0,-2 12 0,0 3 0,0 0 0,1-4 0,2-1 0,1-3 0,0 2 0,-2-7 0,0 2 0,0-1 0,0-3 0,2 3 0,0-4 0,-1-3 0,0 6 0,-1-2 0,0 5 0,-1-3 0,-3 6 0</inkml:trace>
  <inkml:trace contextRef="#ctx0" brushRef="#br0" timeOffset="43819">11113 15034 5734,'-30'-23'0,"1"-1"0,3-18 0,9-3 0,16-16-2270,12 11 1,13 1 2269,13 13 0,8 4 0,-9 8 0,3 0 0,2 0-134,4-1 1,3 1-1,0 1 134,6 0 0,2 3 0,0-1-111,1 0 0,1 0 0,1 3 111,2 2 0,0 2 0,-1 1 0,-1 0 0,-1 1 0,0 2 0,-1 2 0,1 4 0,0-1 0,-3 2 0,0 0 0,0 0 0</inkml:trace>
  <inkml:trace contextRef="#ctx0" brushRef="#br0" timeOffset="44326">14784 12750 5734,'-41'-9'0,"1"1"0,-2 3 0,-1 5 0,-10 9 0,0 7-1167,2 7 1,1 6 1166,-5 6 0,3 8 0,13 5 0,3 8 0,4-1 0,10-12 0,4 1 0,2 2-956,-2 14 1,3 4-1,11-3 956,11-16 0,8-3 0,3 0 0,4 3 0,3 0 0,4-1-86,4 1 1,3 0 0,3-1 85,3 3 0,3-1 0,0 1 0,-10-11 0,1 0 0,-1 1 0,1-1 0,-1 0 0,1 0 0,-1 0 0,0 1 0,11 10 0,-2 1 0,-2 1 0,-3-3 0,-2 0 0,-4 7 0,-6 4 0,-3 7 0,-2 1 0,-5-5 0,-4-7 0,-3-3 0,-4 3 0,0 1 0,-2 5 0,-3-2 0,-8-8 0,-16 4 0,-11-8 0,4-12 0,-3-2 0,-1-3 0,-10 2 0,-2-4 0,-7 0 0,1-8 0,-14-23-177,16-26 177,31 1 0,5-7 0,3-9 0,6-6-34,4 8 0,5-3 1,0-1 33,0-6 0,2-3 0,2-3 0,1 6 0,2-4 0,1-3 0,0 1 0,-1 3 120,1-1 1,-1 3 0,0-2-1,1-4-120,0 2 0,2-6 0,0-3 0,0 1 0,-1 3 0,-1 6 0,1 2 0,-2 6 0,0 0 0,0-2 0,2-10 0,0-2 0,-1-1 0,-2 4 0,-2 8 0,-1 2 0,-2 2 0,-1 2 176,-2-1 0,-2 4 1,0-2-177,1-7 0,1-2 0,-7 5-86,-15-7 0,-6 8 86,8 18 0,-3 3 570,-9-3 1,-4 9-571,-16 22 0,8 21 0,2 25 0,23-17 0,1 1 0</inkml:trace>
  <inkml:trace contextRef="#ctx0" brushRef="#br0" timeOffset="44605">18273 12729 5734,'28'-31'0,"1"0"0,2 0 0,4 0 0,2 5 0,4 0 0,0 2-1276,13-5 0,1 2 1276,-8 5 0,2-1 0,0 4 0,12 1 0,1 4 0,-18 4 0,0 2 0,0 0 0,1 2 0,0 1 0,-1 2 0,22-1 0,1 2 0,-14 2 0,2 2 0,-3 0 0,0 3 0,-2 2 0,9 6 0,-7 4 0,-5 15 0</inkml:trace>
  <inkml:trace contextRef="#ctx0" brushRef="#br0" timeOffset="45025">18207 12554 5734,'-35'-26'0,"0"1"0,-20-4 0,31 50 0,7 26 0,9-11 0,0 5-506,-2 8 1,-1 7 0,1 2 505,-2 6 0,0 1 0,1 1-836,2-16 1,0 1-1,0-1 1,1-1 835,-3 13 0,0-1 0,1-6 0,1-6 0,2-4 373,1 5 1,3-4-374,3 5 0,16-7 0,19-41 0,7-11 0,-5-1 0,2-3-535,3 1 0,5 1 0,0-2 535,15-6 0,1 1 0,-17 8 0,1 2 0,1 1 506,1-1 0,0 0 0,2 6-506,13 10 0,2 6 0,-3 2 0,-13-3 0,-2 1 0,-1 5-225,7 9 0,-2 6 0,-5 2 225,-2 10 0,-10 4 0,-9 7 0,-9 3 0,-5 1 0,-8 1 0,-5-19 0,-4 0 0,-5 2 0,-11 13 0,-7 1 0,-2-3 0,4-13 0,-1-3 0,-3 0-281,-10 9 0,-4 0 0,-1-6 281,-8-2 0,-2-7 0,-3-7 0,0-3 0,7-3 0,1-4 1001,1-8 1,1-4-1002,1-4 0,4-4 0,-20-14 0,8-20 0,39-6 0,8-10 0</inkml:trace>
  <inkml:trace contextRef="#ctx0" brushRef="#br0" timeOffset="46053">21249 12709 5734,'-24'-37'0,"-1"1"0,-3-2 0,-1-1 0,-3 0 0,-2 0-1235,-6-2 0,-3 0 1235,11 10 0,-1 0 0,-1 1-930,-4-2 1,0 1 0,-2 0 929,-3-5 0,-1 0 0,-1 0 0,-2-1 0,-2 0 0,-4-3-96,5 5 1,-4-2 0,-2-1 0,-1 0 0,3 2 95,7 6 0,2 2 0,0 0 0,-3 0 0,-5-3 0,6 5 0,-5-2 0,-3-2 0,-2-1 0,-2 1 0,1-1 0,0 2 0,3 1 0,2 3 0,-6-3 0,2 2 0,2 2 0,0 0 0,-2 0 0,-4 0 0,1 0 0,-2-1 0,-2 1 0,-2-1 0,0 0 0,0 2 0,2 0 0,1 2 0,3 2 0,1 0 0,0 2 0,2 1 0,-1 0 0,-1 0 0,-1 1 0,-5-1 0,-1 0 0,-1 1 0,0 0 0,0 1 0,-1 0 0,0 1 0,6 0 0,0 2 0,-1 0 0,0 0 0,0 0 0,-1 0 0,0 1 0,0-1 0,4 1 0,0 1 0,0-1 0,-1 1 0,0 0 0,0 0 0,0 0 0,-1 1 0,1 0 0,-1 0 0,1 0 0,0 1 0,0 0 0,0 0 0,-1 0 0,-2 0 0,-2 1 0,-2-1 0,9 2 0,-4-1 0,-1 1 0,-1-1 0,-2 1 0,0-1 0,-1 1 0,1 0 0,-1 0 0,2 0 0,1 1 0,1 0 0,2 0 0,-6 0 0,3 0 0,1 1 0,0-1 0,2 1 0,-1 1 0,0-1 0,-1 1 0,-2-1 0,-2 1 0,7 0 0,-3 0 0,-1 0 0,-2 1 0,0-1 0,-1 0 0,1 1 0,-1 0 0,2 0 0,0 1 0,2-1 0,2 2 0,2-1 0,-9 2 0,3-1 0,2 1 0,1 1 0,0 0 0,2 0 0,-1 1 0,0 0 0,-1 1 0,0 0 0,0 0 0,0 0 0,1 1 0,-1 1 0,0-1 0,1 1 0,-1 1 0,1-1 0,1 1 0,0-1 0,0 1 0,0 1 0,0-1 0,0 1 0,1 0 0,-1 1 0,1 0 0,-5 1 0,0 1 0,2 0 0,-1 0 0,0 1 0,-1 1 0,-2 0 0,-1 1 0,8-1 0,-2 1 0,-2 1 0,0 0 0,-1 1 0,-1 0 0,1 0 0,1 0 0,1 0 0,2 0 0,2 0 0,-6 1 0,1 0 0,3 0 0,1 0 0,0 0 0,-1 1 0,0 0 0,-2 2 0,4-2 0,-1 1 0,-2 1 0,-1 0 0,1 0 0,0 1 0,1 0 0,2-1 0,2 0 0,3 0 0,-12 5 0,4-1 0,3 1 0,2-1 0,0 2 0,0 0 0,4 1 0,0 0 0,1 1 0,1 1 0,0-1 0,0 2 0,0-1 0,0 0 0,1 1 0,0 0 0,1 0 0,1 2 0,-4 5 0,0 1 0,2 0 0,1 1 0,0 1 0,0 0 0,0 1 0,0 0 0,2 1 0,1 0 0,2 1 0,2-1 0,0 2 0,2 0 0,0 0 0,1 0 0,1 0 0,2 0 0,-1 1 0,2 2 0,0 0 0,1 2 0,1 1 0,0 0 0,2 0 0,1 0 0,0 0 0,2 1 0,0 0 0,2 2 0,0 1 0,1 1 0,2 1 0,0 0 0,1 1 0,1 1 0,0 1 0,1 0 0,0 1 0,2-1 0,1 0 0,1 0 0,1 1 0,0-1 0,2 1 0,1 0 0,0 0 0,2 0 0,0 0 0,2-1 0,1-2 0,1-1 0,0 0 0,2 0 0,0-1 0,1-2 0,-1-1 0,2 0 0,1 1 0,3 1 0,3-1 0,3 2 0,2 1 0,1 0 0,0-2 0,0-3 0,2 9 0,0-3 0,2-2 0,2 3 0,2-4 0,2 2 0,2 0 0,1-3 0,1-5 0,9 9 0,2-6 0,3-2 0,-8-13 0,2 0 0,0-2 0,2 0 0,1 0 0,0 0 0,2-2 0,2-1 0,3-1 0,2-2 0,1-1 0,1-1 0,2-1 0,0-1 0,3-1 0,5-2 0,-1-4 0,5-1 0,4-2 0,1 0 0,-1-2 0,-2 0 0,-9-3 0,-2 0 0,-1-2 0,1 0 0,2 0 0,2 0 0,3-1 0,2 0 0,2 0 0,1 0 0,1-1 0,1-1 0,-1-1 0,-4-1 0,1 0 0,0-2 0,0 0 0,1 0 0,0-1 0,1 0 0,-1 0 0,-4 0 0,0 0 0,0-1 0,0-1 0,0 1 0,1 0 0,0-1 0,-1 1 0,1 0 0,-1 0 0,0 1 0,1-1 0,-1 1 0,0-1 0,1 0 0,0 0 0,1 0 0,0 0 0,0 0 0,3-1 0,0 0 0,1 0 0,0 0 0,0 0 0,-2 0 0,-2 0 0,-2 0 0,-4 0 0,9 0 0,-4 0 0,-4 0 0,0 0 0,1 0 0,3 0 0,1 0 0,1 0 0,1 0 0,1 0 0,0 0 0,-1 0 0,0-1 0,-2 1 0,1-1 0,0 0 0,-1 0 0,0 1 0,-2-1 0,-2 0 0,0 0 0,-3 0 0,-1 0 0,-1 0 0,2 1 0,2-1 0,1 0 0,2 0 0,0 0 0,2 0 0,0 0 0,0 0 0,-1 0 0,2 0 0,1 0 0,-1 0 0,1 0 0,-1 0 0,-2 1 0,-1-1 0,-2 1 0,-3 0 0,-1 0 0,0 1 0,1-1 0,3 0 0,1 0 0,3 0 0,2-1 0,0 1 0,-1 0 0,-1 0 0,-4 0 0,7 0 0,-3 0 0,-2 0 0,0 0 0,0 0 0,1-1 0,-1 0 0,1 0 0,-1 0 0,0 0 0,1-1 0,-1 0 0,0 0 0,1 0 0,-1-1 0,-1 0 0,0 1 0,-1-2 0,3 1 0,2-1 0,-7 0 0,3-1 0,2 0 0,1-1 0,-1 1 0,-2-1 0,-1 1 0,8-1 0,-4 1 0,0-1 0,2 0 0,5-1 0,-15 2 0,4-1 0,3-1 0,2 0 0,-1 0 0,1 0 0,-3 0 0,-3 0 0,-3 0 0,12-2 0,-5 0 0,-2 0 0,0 0 0,3-1 0,1-1 0,2 0 0,2 0 0,-1-1 0,-3 0 0,-3 0 0,5-2 0,-4 0 0,-3-1 0,2-1 0,-1-3 0,0 0 0,0-1 0,-2-1 0,-2 3 0,-2-1 0,0 0 0,-1-2 0,1-1 0,0-1 0,-1-1 0,-1-1 0,-3 2 0,-3 1 0,2-2 0,0-2 0,1-1 0,2-2 0,0-1 0,-1 0 0,-2 1 0,-1 0 0,-2 0 0,-1 0 0,1-1 0,8-8 0,1-2 0,-1 0 0,-5 1 0,-1 0 0,-4 0 0,-2-1 0,-4-1 0,-1-2 0,-1-1 0,1-1 0,0-2 0,-2 0 0,-2 1 0,-2-1 0,0-4 0,-1-2 0,1-5 0,-2 0 0,-3 2 0,0-2 0,-4 2 0,0-3 0,-2 4 0,0-3 0,-2-2 0,-3 2 0,-4 2 0,-4-1 0,-1 2 0,-2 1 0,-1-4 0,-2 3 0,0-3 0,1 5 0,0-3 0,-1 1 0,-4 3 0,-4 0 0,-3 4 0,-1-1 0,0 1 0,-2 0 0,-2 0 0,-4-2 0,-2 1 0,-2 0 0,-2 2 0,-1 0 0,-3 1 0,-3-1 0,-3 1 0,-2 1 0,-1 0 0,-3 2 0,-2 2 0,-3 3 0,-3 1 0,-1 3 0,-3 1 0,-2 2 0,0 4 0,1 4 0,-1 3 0,0 1 0,-2 3 0,1-1 0,-1 1 0</inkml:trace>
  <inkml:trace contextRef="#ctx0" brushRef="#br0" timeOffset="56731">2596 3583 5734,'-16'31'0,"7"-5"0,1-5 0,8-16 0,-15-29 0,12-15 0,-12-23-643,15-4 643,3 30 0,1-1 0,0 0 0,2 1 0,4-1 0,4 1 0,-3 4 0,3 2 92,27-17-92,1 12 0,8 19 0,6 20-478,3 27 478,-25-7 0,-2 5-1133,-1 10 0,-3 4 1133,-2 0 0,-2 3 0,-2 5 0,-4 2-206,-7 0 0,-3 1 206,1 1 0,-4 0 0,-10-1 0,-4 1 0,-2-1 0,-4 0 0,-8-4 0,-4-2 0,-4 2 0,-4-2 0,-5-5 0,-3-2 0,-1-3 0,-3-4 0,-2-6 0,-2-4 0,2-2 0,-1-4 0,1-7 0,-1-5 0,4-1 0,0-5-197,1-8 0,0-5 197,3-3 0,1-5 0,-1-3 0,2-3 0,1-5 0,2-3 0,0-1 0,1-1 0,5-2 0,3 0 0,3 2 0,0 1 0,4 5 0,2 0 0,-7-20 319,2 14-319,8 7 526,7 14 1,-6 6-1,6 5 1</inkml:trace>
  <inkml:trace contextRef="#ctx0" brushRef="#br0" timeOffset="57445">3820 2508 5734,'0'-16'0,"0"10"0,0 30 0,7 33 0,-2-8 0,-1 6-859,0-8 1,-1 3-1,0 2 859,0 7 0,-1 2 0,0 2-379,-1-12 1,-1 2 0,-1 1 0,1 0 378,0 2 0,0 1 0,1 0 0,-2 0 0,0 0 0,-1-2 0,0 2 0,0 3 0,0 2 0,0 4 0,0 1 0,0-1 0,0-3 0,0-1 0,0-3 0,0 0 0,-1 2 0,0-2 0,0 2 0,0 1 0,0-1 0,1-5 0,1 11 0,0-5 0,1-1-335,-3-3 1,0-1 0,1-1 334,2-4 0,1-2 0,-2-1-217,-2 14 0,-1-2 217,3-11 0,0-3 572,-3-9 0,1-3-572,3 26 497,0-51 0,0-19 1,0-44-1</inkml:trace>
  <inkml:trace contextRef="#ctx0" brushRef="#br0" timeOffset="58129">4944 3179 5734,'-16'5'0,"-1"5"0,-7 16 0,1 2 0,-1 3 0,8 0 0,0 0-341,-12 12 0,3 1 341,18-8 0,3 0 0,-4-2 0,1 0 25,15 28-25,8-2 0,11-27 0,9-3 0,12 0 0,5-2 0,3-3 0,2-3-343,-16-8 1,2-1 0,-2-1 342,9 1 0,-2 1 0,1 3 0,-1 1 0,-6 0 0,-2 1 0,1 3 0,-3 2-102,-11-1 1,-4 1 101,16 28 443,-23-5-443,-21-10 0,-7-1 0,-17 8 0,5-13 0,-3-4 129,-24-1-129,8-15 1071,-6-11-1071,6-20 0,0-22-1041,20 11 0,3-4 1041,1-8 0,3-3 0,1-9 0,2-4-497,0 0 1,0-2 496,3-3 0,2-1 0,2 5 0,1 1 0,-4 1 0,1 2-238,6 6 0,0 1 238,-6 5 0,-1 1 0,8 6 0,-1 2 0,-14-27 0,13 15 0,-13 6 1894,6 15-1894,-7 1 1196,-8 9-1196,-2 5 0,-14 7 0,-10 8 0,-1 11 0,19-5 0,-1 2 0,-25 19 0</inkml:trace>
  <inkml:trace contextRef="#ctx0" brushRef="#br0" timeOffset="59563">1439 1919 5734,'7'-11'0,"2"1"0,0-5 0,6-1 0,-13-9 0,5 3 0,-29-17 0,2 19 0,-28-4 0,6 29 0,-8 15 0,1 17-229,23-12 0,2 2 229,5 3 0,3 2 0,-2 3 0,5 2 0,10 0 0,4 0 0,-2-1 0,4 0 0,10-2 0,5-1 0,1-3 0,5-3 0,7-4 0,4-3 0,1-3 0,3-5 0,5-4 0,2-5-335,0-2 0,0-2 335,0-5 0,0-3 0,0-4 0,-2-5 0,-6-5 0,-1-6 0,-6-3 0,0-6 0,-5-1 0,1-13 0,-6-3-417,-3 8 0,-1-3 1,-6 0 416,-7-15 0,-8 2 0,-3 0 0,-3 0 0,-1 1 0,-3 0-324,-3 7 0,1 1 324,3 9 0,0 2 107,-3-2 0,1 5-107,-4 3 547,3 14-547,16 50 0,9 24 0,2-13 0,2 1 250,3 3 0,1 1-250,3 8 0,2 0 0,5-3 0,3-1 0,2-3 0,2 0 0,-2-2 0,4-2 0,1-13 0,4-1 0,-1-3 0,2 4 0,0-3 0,15-1 0,-1-7 221,-19-13 1,-1-6-222,-2-5 0,-2-5 0,20-23 0,-27 9 0,-3-3 0,-7-2 0,-4-3 0,0-4 0,-5 0 0,-8-3 0,-4 1 0,-1 3 0,-4 2 0,-4 2 0,-3 2 0,-15-15 149,0 16-149,7 16 0,2 19 0,15 17 822,2 11-822,7 14 0,9-13 0,4 0 0,7 14 351,13 7-351,-2-34 0,-13-9 0,6-11 0,-7-11 0,-8-14 0,-2-7 0,-7-10 0,0 6 0,0-4 0,0 17 0,0-2 0,8 20 0,1 5 0,8 10 0,6 11 0,3 5 0,7-4 0,-7 2 0,5-12 0,-12-2 0,4-10 0,-6-15 0,-1-7 0,1-18 0,0-3 0,-1-4 0,-7 1 0,6 10 0,-6 9 0,15 31 0,-6 5 0,-1 21 0,-2-10 0,-6-3 0,7-21 0,8-13 0,2-34 0,7-3-262,-17 19 0,1-1 262,3 9 0,1 0 0,13-28-19,7 23 19,-8 7 0,0 14 0,0 20 0,0 9 0,0 22 0,0 12-34,-18-18 1,-4 4 0,-1 7 0,-3 3 0,-4 4 0,1 0 0</inkml:trace>
  <inkml:trace contextRef="#ctx0" brushRef="#br0" timeOffset="61275">2894 8833 5734,'-17'-6'0,"8"11"0,2 6 0,7 14 0,0-3 0,0-1 0,0-6 0,15-32 0,-4-7 0,20-33 0,-6 4 0,1 2 0,5 9 0,-12 21 0,12 11 0,-5 35 0,1 15 0,1 8 0,-5-3 0,0 3-454,-2-3 0,1 4 1,-1-2 453,4 11 0,0-2 0,-1 1 0,1 0 0,0-5 0,0 0-307,-3-2 0,-2-2 307,-3-8 0,-1-2-40,-2-4 1,-4-2 39,-8 20 0,-11-6 0,-32-9 0,11-20 0,-6-3-439,-11-4 0,-5-4 439,-9-4 0,-3-4-120,16-3 0,-2-2 0,-1-2 120,-1-3 0,-1-2 0,0-1 0,0-1 0,1-2 0,-1-1 0,1-1 0,0-2 0,0-3 0,7 1 0,-1-3 0,1-2 0,3 0 0,-1-3 0,3 0 0,3-5 0,-3-7 0,3-4 0,12-1-232,17-13 1,16 0 231,3 18 0,7 1 0,4 0 0,9-4 0,5 1 0,4 0-505,4 0 1,3 1 0,3 1 504,-8 10 0,1 1 0,2 1 0,0 1 0,0 2 0,1 1 0,0 1 0,0 2 0,0 1 0,0 2 0,-1 1 0,0 1-77,9-3 1,-2 2-1,0 3 77,-4 2 0,-1 1 0,-2 4 361,7 3 0,-3 5-361,-6 2 0,-5 9 335,-11 11 1,-5 6-336,-3 2 0,-5 5 0,0 28 0,-4 4 558,-1-15 0,-1 1-558,-3-6 0,0 3 0,1-4 0,6 3 0,0-3 440,0-1 1,2-2-441,1-5 0,3-2 0,2-4 0,1-2 429,13 15-429,-1-16 214,-9-16-214,-14-20 0,-3-30 0,-22-19 43,10 15 1,-1-4-44,-9-1 0,-1-1 0,6-5 0,2 0 0,-1 1 0,1 0 0,2 7 0,5 0 20,6 2 0,4 3-20,2 9 0,4 3 0,8 2 0,4 5 0,32 2 0,-24 12 0,3 8 0,22 23 0,-1 8 0,-22-13 0,-2 2 0,19 14 0,-9 3 0,-26-1 0,-5-8 0,-21-11 0,-17-26 0,4-8 921,-11-22-921,22 3 417,9-4-417,9-1 0,15 1 0,9 0 0,-9 17 0,1 2 0,19-11 0,4 3 0,-22 15 0,-2 9 0,-15-3 0,-2-2 0,-7-9 0,0-11 0,0-11 0,0-5 0,6 11 0,3-2 0,6-3 0,3 1-191,-1 2 0,3 1 191,3 2 0,2 5 0,8-5 0,0 17 0,-8 14 0,7 20 0,-15 15 0,-1 6 0,-2-6 0,-1 2-265,4 14 1,-2 2 264,-7-9 0,0-3 0,3 0 0,2-1 211,13 22-211,7-3 0,0-22 0,22-4 0,-16-26 0,16-6 0,-30-26 0,-1-13 0,-15-15-130,-4 24 0,-2-2 130,-6-21 0,-2-2-35,5 19 0,-1 0 35,-3-16 0,0 2 0,4-4 14,15 1-14,-4 9 0,28 5 0,-12 11 0,21 15 0,-6 16 0,8 16 0,-8 20 0,-2 15 0,-25-18 0,-4 2 0,1 4 0,0 0 0</inkml:trace>
  <inkml:trace contextRef="#ctx0" brushRef="#br0" timeOffset="61701">3704 10890 5734,'-44'3'0,"13"18"0,31 30 0,7-15 0,2 2-925,3 10 0,2 1 925,5 4 0,3-1 0,-2 0 0,2 0 0,2 1 0,1-3 0,0-9 0,0-3 0,-4-3 0,0-3 0,20 4 576,-1-25-576,2-32 0,1-26-229,-19 12 0,-1-2 229,2-3 0,0 0 0,1-2 0,-1 2-179,0 5 0,0 2 179,-1 3 0,0 4 0,18-7 0,8 14 788,-1 28-788,1 8 0,0 24-187,-25-19 0,-1 3 187,-2 0 0,-2 2 0,-2 3 0,-3 1 0,9 27 0,-14 4 0,-3 0 0</inkml:trace>
  <inkml:trace contextRef="#ctx0" brushRef="#br0" timeOffset="62610">4266 10817 5734,'37'-37'0,"0"1"0,3 3 0,3 4 0,-2 7 0,2 7-564,6 6 0,-1 8 564,-8 6 0,-2 6 0,4 7 0,-3 5 0,-12 2 0,-3 3 0,2 4 0,-4 3 0,-4 28 0,-3-1 0,-23-6 361,-1-18-361,-7-8 186,-8-20-186,5-15 0,3-15 0,16-22 0,9-10 267,15-10-267,2 4 0,14 11 0,2 21 0,8 26 0,-17 20 0,-2 9 0,-7-2 0,-2 3-201,4 10 0,-4 2 201,-9-8 0,-2-1 0,5 24 0,-6-5 0,-3-16 301,-7-24-301,-7-24 0,5-29 0,-6-21 0,8 23 0,0-5-306,2-2 1,1-4-1,0 2 306,1-8 0,1 0 0,-1 9 0,1-2 0,3 6 0,2 7 0,3 5 0,13-11 0,15 32 0,-7 26 0,-10 6 0,0 7-499,9 21 0,-1 5 499,-5-9 0,1 1 0,-6-7 0,0 2 0,-2-4-85,-2-3 1,-3-3 84,9 25 1158,-8-16-1158,-6-24 0,-3-22 0,-7-37 0,0 10 0,0-4-11,0-13 0,0-4 11,2-6 0,3-7-562,1 10 1,2-6 0,0-2 0,2 4 561,1-4 0,0 3 0,3-3 0,0 4 0,2-4 0,1 1 0,1 6-281,0 5 0,2 5 0,0 2 281,9-10 0,1 6-84,-1 10 1,-1 5 83,14-1 0,-8 49 0,-18 34 0,-12-2 0,-5 10 0,-2-1 0,-5 9 0,0 3-142,4-9 1,2 6 0,0 1-1,-1-7 142,-6 7 0,3-2 0,8-3 0,3 2 0,3-8 930,-1-17 0,4-5-930,10 6 0,6-8 0,17-23 0,13-42 0,-30-17-456,-13 7 1,-6-5 455,-10 4 0,-3-2 0,1-10 0,-1-2-321,-3-5 0,-1 0 321,1-1 0,0 1 0,-1 1 0,1-1 202,6 16 1,1-1 0,2 3-203,2 0 0,4 1-75,5-7 0,9 9 75,28 17 0,10 27 0,-19 15 0,4 9 0,-3 1 413,3 8 1,0 4-414,1-2 0,2 3 0,-5 0 0,-2 10 0,-4 2 0,-9-12 0,1 3 0,-3-3 264,3 5 1,-2-1-265,0 6 0,-5-3 913,-4 2-913,-17-1 0,-17-5 0,-8-4 0,-8-2 0</inkml:trace>
  <inkml:trace contextRef="#ctx0" brushRef="#br0" timeOffset="64197">4250 13887 5734,'-33'-25'0,"14"-6"0,12-15 0,31-7-820,-5 17 1,4 1 819,11-1 0,6 3-1513,7-3 0,5 4 1513,5 1 0,4 6 0,-18 11 0,2 4 0,-1 2 141,15-1 0,-1 7-141,1 6 0,-4 8-205,-14 8 1,-5 6 204,4 3 0,-8 5 0,-15 6 0,-6 3 0,3 5 0,-6 2 0,-13-3 0,-5 1 0,-1 2 0,-4-2 0,-4-8 0,-4-2 182,-1-6 1,-2-2-183,-16 11 2593,2-25-2593,7-22 0,14-25 0,19-16 0,26-10 157,-3 27 1,4 2-158,4-1 0,4 2 0,5 6 0,3 4 0,-2 1 0,2 2 0,6 7 0,-1 4 0,-5 4 0,-1 3 0,0 2 0,-1 4 327,-3 1 0,-3 4-327,-3 11 0,-5 2 0,8 9 211,-43 26-211,-21-43 0,-2-6 0,-2-5 0,-19-23 0,-5-8-251,31-1 0,3-5 251,0-2 0,3-3 0,2-9 0,3-3 0,5-2 0,4 0-67,4-2 0,4-1 67,3 0 0,6 2 0,7 7 0,5 3 0,4 3 0,5 4 0,4 7 0,3 6 0,5 5 0,2 6 0,0 7 0,0 4 0,4 3 0,-1 3 0,-2 9 0,-2 3 0,1-2 0,-2 2 0,-5 3 0,-3 2 0,-2 0 0,-2 2 0,-1 4 0,-5 1 0,9 16 0,-11 0 0,-24-25 0,-9-14 0,-22-29 0,11-17 0,3 0 0,2-5-284,5-7 1,4-4 283,-1-8 0,5-7 0,4 15 0,3-6 0,2 0 0,1 3-364,2-4 0,2 3 0,2-1 364,0 2 0,1-2 0,3 1 0,2 6 0,3 5 0,4 5 0,3 3-326,8-3 1,4 3 0,0 4 325,7 0 0,3 8-179,9 2 1,-3 10 178,-23 15 0,-4 6 731,26 22-731,-22 6 0,-4 4 1649,-14-4-1649,-8-6 1289,-2-6-1289,-14-23 576,5-9-576,-5-28 0,7-12 0,0-15-327,7-2 327,-3 30 0,1 2 0,19-16 0,2 12 0,15 21 0,1 24 0,0 22-456,-2 22 456,-25-16 0,-4 3 0,-1-2 0,-3 3 0,-7 23 0,-8 1 0,-3-18 0,-3-1-365,-4 13 1,-7-3 364,-3-20 0,-8-6 0,-17 4 0,-6-7 0,6-8 0,-2-3-264,7-5 0,-1 0 0,0-5 264,-9-5 0,1-6 0,3 0 0,-1-6 0,9-7 0,-1-6 0,4-2 0,-2-8 0,6-6 0,8 3 0,3-4 0,8-2 0,8-17 0,16-4 0,11 14 0,7-4 0,6 0 0,-1 3-695,7-5 0,2 3 1,5-1 694,-8 10 0,3-1 0,3-1 0,0 2 0,1 4 0,4 2 0,2 3 0,-1 1 0,2 1 0,0 0 0,1 0 0,0 1 0,0 1 0,0 1 0,0 1 0,0 1 0,-1 1 0,12-6 0,0 2 0,-2 2-87,-7 3 1,-1 2 0,0 2 86,3 0 0,1 3 0,-5 3 0,-1 4 0,-2 6 0,2 2 0,-8 10 0,-15 40 0,-22-14 0,-4 4 0,-1 7 0,-3 2 0,-6 6 0,0 2 0,3 1 0,0 1 0,-4-1 0,2 1 0,5-3 0,3-1 0,0-4 0,6-1 57,10 6 0,5-3-57,-5-16 0,3-3 372,10 5 0,3-6-372,14-13 0,6-12 2299,-7-14-2299,-9-15 0,-16-12 0,-17-15 174,-10 20 1,-4-2-175,2-3 0,-3 0 0,-12-4 0,-2-1-117,7-1 1,0-1 116,-6 2 0,-1 0 0,7 1 0,2 0 9,2 5 1,3-1-10,7-8 0,7 1 0,10-10 0,1 20 0,6 5 0,32 8 0,3 15 0,-15 8 0,1 7 0,6 10 0,-3 6-140,-7-3 0,-3 2 140,-3 8 0,-7 2 0,-5 13 0,-30-6 470,-3-10-470,-22-15 0,-3-7 0,1-13 815,2-16-815,14-12 0,9-24-414,10-7 414,12 25 0,5-1-973,1-2 1,3-1 972,9-2 0,4 0 0,5-3 0,2 1-408,3 1 0,2 1 408,2 2 0,0 2 0,-3 5 0,0 2 0,-1 1 0,-1 3 0,-10 7 0,0 1 0,21-14 0,-21 14 0,-9 15 0,-10 8 0</inkml:trace>
  <inkml:trace contextRef="#ctx0" brushRef="#br0" timeOffset="70448">17049 1660 5734,'0'-10'0,"0"-5"0,0-1 0,0-5 0,-7-4 0,-17-11 0,-4 8 0,-12-11 0,7 12 0,-8-4 0,-8 0 0,-10 0 0,5 5 0,-2-2-574,14 7 0,-1 1 574,0 0 0,-3 0 0,1 0 0,-6-3 0,1 0 0,-11 0 0,-1-1-477,21 6 0,-1-1 0,0 0 477,-4-1 0,0 1 0,-2 0 0,-1 0 0,-1 0 0,1 0 0,-1 0 0,0 0 0,-1 1-477,-5 1 0,-2 2 0,1 0 477,4-1 0,0 0 0,-1 2 0,-7 0 0,-3 2 0,2 1 0,4 0 0,1 0 0,-5 2 0,7 4 0,-6 2 0,-2 1 0,1 1 0,4 0 0,2 1 0,4 1 0,-1 1 0,-3 1-345,-3 1 0,-5 1 0,0 1 0,1 2 1,4 0 344,4 2 0,4 1 0,1 2 0,-1 0 0,-3 2 0,0 2 0,0 0 0,1 1 0,0 0 0,0 0 0,0 1 0,-3 4 0,6-1 0,-4 2 0,0 3 0,-1 0 0,1 0 0,3-1 0,0 0 0,2-1 0,0 1 0,1 1 0,-3 1 0,-1 1 0,-2 1 0,-1 2 0,0 0 0,1 0 0,4-1 0,2-1 0,2 0 0,2-1 0,-1 2 0,-2 3 0,-2 2 0,-2 2 0,-1 2 0,-1 1 0,2-1 0,2-1 0,0 0 0,2-1 0,1 0 0,-1 0 0,-1 3 0,1 0 0,-2 1 0,-1 2 0,1 0 0,2-1 0,3-2 0,-7 7 0,4-2 0,1 0 0,1 0 0,0 0 0,1 1 0,0-1 0,2 1 0,1-1 0,2 1 0,0-1 0,0 1 0,1-1 0,1 1 0,0-1 0,2 1 0,3-2 0,1-1 0,1 1 0,-2 3 0,1-1 0,-2 4 0,1 0 0,-1 2 0,2-2 0,2 0 0,1-1 0,0 1 0,1 0 0,0 0 0,-1 0 0,0 1 0,1-1 0,0 0 0,2-1 0,-1 8 0,1-1 0,1-1 0,4-3 0,1-1 0,3-3 0,1 0 0,1 1 0,0 0 0,2 4 0,2 2 0,1 3 0,2 2 0,0-4 0,0 7 0,1-3 0,0 4 0,2-3 0,0 3 0,0 1 0,2-4 0,1 3 0,1-2 0,1-1 0,-2 2 0,1 0 0,1 0 0,1 0 0,0 0 0,1 0 0,0 0 0,0-1 0,0 1 0,2-3 0,1-1 0,0 0 0,-1-1 0,0 0 0,1-1 0,1-3 0,1 1 0,1-2 0,1-1 0,1-1 0,1 3 0,0-3 0,0 3 0,1 0 0,0-2 0,4 1 0,0-2 0,0 2 0,-4-4 0,-1 3 0,0-1 0,1-3 0,2-3 0,2-4 0,-1 4 0,-2 0 0,1 4 0,-1 1 0,0-4 0,-1 2 0,-1-2 0,1 2 0,5 12 0,1 3 0,-2-6 0,-4 1 0,-1-4 0,5-3 0,-1-1 0,-2-3 0,-2-3 0,0-3 0,0-1 0,-4 0 0,0 0 0,4-4 0,0-1 0,-2 3 0,-1-1 0,3-2 0,0 0 0,-8 2 0,1 1 144,9 14 1,1 0-145,-8-8 0,-1 0 0,9 8 0,1-1 0,-3-12 0,-2-3 0,-2-3 0,1 0 0,1 1 0,1 1 997,1 10 0,-2-1-997,-2-10 0,1-1 0,2 9 0,0-2 0,4 6 766,1-1-766,7 0 0,-6 1 0,6 4 0,-8 1 0,-4-17 0,0 0 0,7 17 0,-8-20 0,2 0 0,18 23 0,-11-19 0,11 7 0,-7-22 1225,-6 0-1225,6-5 0,-7 3 0,-1-3 826,1 5-826,7-5 0,-6 4 539,6-9-539,-7 0 95,-1-2-95,1-8 0,-1 3 0,1-4 0,-1 0 0,1 0 0,-1 0 0,-6 5 0,4 1 0,-5 0 0,8-2 0,0-4 0,-1 5 0,1-4 0,-1 3 0,1-4 0,7 0 0,23 0 0,7 0 0,-1-6 0,4-1-565,-13 3 0,2 0 565,-4-5 0,4-1 0,2 0 0,13 1 0,4 0 0,0 1 0,-6-2 0,0 1 0,3 0-755,-2 1 1,4 1 0,0-1-1,-2 1 755,-7 1 0,-2-1 0,0 1 0,1 0 0,3 0 0,0 1 0,1 0 0,1-1-397,4 0 1,1-1-1,0 1 1,1 0 396,-1 0 0,1 1 0,-1 0 0,2 0 0,-12 2 0,1-1 0,0 1 0,1 0 0,3 0 0,1-1 0,3 0 0,2-1 0,0 1 0,-2 0 0,-2 1 0,-2 1 0,-3 0 0,-1 1 0,1 0 0,3-1 0,-3 0 0,3-1 0,0 0 0,1 1 0,-2 0 0,-1 0 0,2 1 0,-1 1 0,-2 0 0,-1 1 0,-2-1 0,-2 1 0,-2 0 0,-1 0 0,4 1 0,3-1 0,4 1 0,1 0 0,-3 0 0,-7 1 0,-1 2 0,-5 0 0,1 1 0,9 0 0,0 1 0,-4 1 0,-2 4 0,-6 1 0,-7 0 0,-2 0 0,4 4 0,-2 2 0,16 18 0,-19-16 0,0 4 0,6 13 0,-2 3 0,-8-8 0,-1 3 0,2 7 0,1 5 0,-4-3 0,-6-1 0,-2 0 0,10 14 0,-1-1 0,-10-18 0,-1-1 0,1-2 0,-1 0 320,5 7 1,-1 0-321,-6-11 0,-1-2 0,3 4 0,0-4 0,8 1 2460,-6-5-2460,-2-10 1341,-1-1-1341,-6-5 806,1 0-806,-3 1 0,-14-1 0,-3 0 0</inkml:trace>
  <inkml:trace contextRef="#ctx0" brushRef="#br0" timeOffset="70705">16702 11272 5734,'0'54'0,"7"-13"0,0-3 0,3-2 0,15-1 0,9 9 0,13-32 0,-3-12 0,-1-10 0,1-6 0,-12-1 0,0-4-1216,10-3 1,-3-3 1215,-12-3 0,-5-1 0,1 2 0,-5-1-346,-7-5 0,-4-1 346,2 2 0,-3 0-128,-7-2 0,-5 0 128,-5-1 0,-2 2 0,1 0 0,-4 2 0,-9 1 0,-5 2 0,1 1 0,-1 2 0,-2 3 0,-4 0 0,-1 2 0,-5-2 0,4 2-83,-1-4 1,1 0 0,-18-9 0,1 0 0,22 9-1,0 0 1</inkml:trace>
  <inkml:trace contextRef="#ctx0" brushRef="#br0" timeOffset="72053">18488 1939 5734,'-9'-31'0,"1"-9"0,1-7 0,-2-15-665,2 26 0,-3 0 665,-4-5 0,-3-1 0,-3-4 0,-2-1-1654,-6-4 1,-3-1 1653,5 14 0,-1 0 0,-1 0 0,-2-3 0,0-1 0,-2 1-120,-3-2 1,-1 0-1,-1-1 120,-3-2 0,-1-1 0,-1 1 0,-2 0 0,0 1 0,-1 1-246,-1-2 0,0 1 0,-3 1 246,9 11 0,0 1 0,-2 0 0,0 1 0,1 0 0,0 1 0,-1 0 0,-1 1 0,-3 0 0,-1 0 0,-1 1 0,0 1 0,-3-1 0,0 0 0,-1 1 0,0 2 0,-1 0 0,-1 1 0,-1 1 0,0 0 0,-1 0 0,0-1 0,2 3 0</inkml:trace>
  <inkml:trace contextRef="#ctx0" brushRef="#br0" timeOffset="72053">12844 0 0,'-14'3'0,"-44"11"0,0 0 0,-1 0 0,0 0 0,1 0 0,0 1 0,0 0 0,1 1 0,1 0 0,-4 3 0,-1 1 0,1 0 0,1 1 0,1 0 0,1 1 0,3-1 0,1-1 0,-11 6 0,4 0 0,1-1 0,2 2 0,0 0 0,-1 2 0,2 2 0,0 0 0,0 1 0,1-1 0,1 0 0,1 0 0,0 0 0,0 0 0,1 1 0,0 1 0,1-1 0,-1 1 0,2 1 0,0 0 0,2 0 0,1 0 0,0 2 0,1-1 0,0 0 0,3-1 0,0-2 0,0 2 0,1 0 0,-2 5 0,1 2 0,-2 4 0,-1 2 0,2 0 0,0 0 0,4-2 0,0-2 0,4-2 0,0 0 0,0 1 0,0 3 0,0 0 0,-1 2 0,1 1 0,-1 1 0,2 1 0,1 1 0,1 0 0,2 2 0,0 0 0,1 1 0,1 1 0,1 1 0,4-5 0,1 1 0,0 1 0,1 0 0,0 1 0,0-1 0,0 0 0,-5 8 0,0-1 0,-1 1 0,1-1 0,1 0 0,1 1 0,2-2 0,0 2 0,2-1 0,0 0 0,1-3 0,1-3 0,-1 6 0,1-5 0,1-1 0,0 1 0,-1 2 0,1-1 0,0 1 0,0-1 0,0-2 0,1-1 0,1 0 0,0 0 0,2-1 0,2 1 0,-1 0 0,1 0 0,-1-1 0,1-1 0,0 1 0,1 0 0,2 0 0,0 1 0,1 0 0,1 0 0,1 0 0,2 0 0,0 0 0,0 0 0,-1 1 0,1 1 0,1-1 0,0 1 0,2 0 0,0 0 0,2 1 0,0-1 0,2 0 0,1-1 0,0 1 0,0-1 0,-2 2 0,0-1 0,1 1 0,1-1 0,2-2 0,2 1 0,1-2 0,-1 1 0,0 0 0,-1-2 0,1 2 0,2 2 0,2 1 0,2 4 0,1 1 0,1-1 0,-1-3 0,0 0 0,1-2 0,0-1 0,1 4 0,0-2 0,0 3 0,1 2 0,0-3 0,0-4 0,0-4 0,1-4 0,-1-1 0,1 1 0,5 16 0,1 0 0,1-1 0,3-3 0,1-1 0,1-1 0,-1 0 0,0-1 0,2-1 0,2-1 0,3-2 0,-1 0 0,-3 0 0,0-1 0,2-1 0,4-3 0,2-1 0,0-1 0,-5 0 0,0-1 0,2-1 0,6-1 0,3-2 0,0-1 0,-3-1 0,0 0 0,2-2 0,5 2 0,1-1 0,1-1 0,0-3 0,-1-1 0,1 0 0,0 2 0,-1 0 0,1-2 0,2-4 0,0-1 0,-1 0 0,-3 1 0,-2 1 0,1-1 0,0-3 0,0 0 0,-1 0 0,-3 0 0,0-1 0,2 2 0,-2-1 0,3 0 0,0 0 0,-2 0 0,3 1 0,-3-1 0,3 0 0,-3-2 0,2 0 0,0-1 0,-3-1 0,0 0 0,-3-2 0,0 0 0,1 0 0,1-1 0,-1 0 0,-1 0 0,0 0 0,3 1 0,3 1 0,4 1 0,0 1 0,-2-2 0,1 0 0,-1-1 0,4 3 0,-4 0 0,5 3 0,3 1 0,-3-1 0,-4-2 0,5 4 0,-5-3 0,2 3 0,-4-1 0,2 2 0,-1 0 0,-4 0 0,0 2 0,-4 0 0,0 0 0,-2-1 0,1-1 0,-2 2 66,-4 0 1,-1 2 0,2 1-67,13 10 0,2 2 0,-3-1 0,-14-8 0,-2-1 0,2 1-67,9 9 0,3 2 1,-4-2 66,0 6 0,-4-2 0,0-1 0,-2 0 0,1 1 0,-3 2 0,-5-1 0,-1-1 0,0-3 0,-1 0 0,-6 3 0,-2 0 0,1-8 0,-1-1 0,-7 3 0,-1-2 0,1-8 0,-2-1 0,6 30 0,-1-14 0,-6-1 0,4-9 0,-12-2 0,13-13 0,-13 2 2134,5-12-2134,-7-6 2690,0-12-2690,0-10 227,-7-23 1,-2 9-1,-8-15 1</inkml:trace>
  <inkml:trace contextRef="#ctx0" brushRef="#br0" timeOffset="72373">13709 11737 5734,'0'37'0,"14"3"0,27 6 0,12-16-1519,-17-14 1,2-3 1518,28-9 0,-30-6 0,1 0 188,1-1 1,0 0-189,3-6 0,0-2 0,-3 1 0,0-2 0,-1-5 0,-1-1 0,-6 2 0,-1 0 0,0-6 0,-1-1 0,14-20 0,-1-4 0,-16-3 376,-16-16-376,-18 15 0,-14 16 0,-9 5 0,-30 7 0,20 17 0,-5 3 0,2 3-444,-10 6 0,1 4 444,9-2 0,-3 1 0,3 1 0,-9 5 0,2 1 0,6-1 0,0 1 91,-15 4 1,2 0 0,21-6 0,1 1 0,-10 2 0,0 0 0</inkml:trace>
  <inkml:trace contextRef="#ctx0" brushRef="#br0" timeOffset="73671">20141 1857 5734,'62'-19'0,"0"1"0,-16 6 0,1 2 0,7 1 0,-4 3 0,5 2 0,3 1 0,0 1 0,-2 1-1398,4 1 0,-1 2 0,0 1 1,4 1 1397,-9-1 0,3-1 0,1 1 0,2 2 0,1 1 0,0 2 0,-3 3 0,3 3 0,0 1 0,1 2 0,-1 0 0,-1 0 0,-3-1-24,1 0 0,-3 0 0,-1-1 0,1 1 0,0 1 1,3 2 23,-5-1 0,3 1 0,2 1 0,0 1 0,0 1 0,-1 0 0,-2 0 0,-4-1 0,3 3 0,-2 1 0,-3-1 0,-1 1 0,0 1 0,-1 1 0,8 6 0,-1 1 0,0 1 0,-2 1 0,-1 2 0,-1-1 0,-1 1 0,0 2 0,-3 0 0,-1 1 0,-4-2 0,-1 0 0,-2 1 0,-1 3 0,-2 4 0,-2 2 0,0 5 0,-2 2 0,-2 2 0,-1-2 0,-4-2 0,-1-2 0,-3-3 0,-2 0 0,-2 2 0,-1 2 0,0 1 0,-1 2 0,-1 1 0,-2 2 0,-5 0 0,-4-1 0,-7 4 0,-6 1 0,-4 0 0,-2 0 0,-2-1 0,1-3 0,1 2 0,-1-4 0,-1-1 0,-3 2 0,-4 4 0,1-10 0,-3 4 0,-3 2 0,-2 2 0,-2 1 0,0-2 0,0-1 0,1-4 0,1-3 0,-5 4 0,2-4 0,-1-3 0,-1-1 0,-1 1 0,-3 2 0,4-5 0,-3 3 0,-1 1 0,-1 0 0,-1-1 0,0-1 0,1-2 0,0-3 0,-4 2 0,1-3 0,0-2 0,-1-1 0,0 0 0,-1-1 0,-1 2 0,-1-2 0,-1 1 0,0-2 0,-1 0 0,0 0 0,0-1 0,1 0 0,-2-1 0,1-1 0,-2 0 0,0-1 0,-2 1 0,-1-2 0,-1 0 0,0 0 0,0-1 0,0 0 0,0 0 0,0 0 0,1 0 0,-2-1 0,1-1 0,-1 0 0,7-5 0,-1 0 0,0 0 0,-1-1 0,1-1 0,0 1 0,0 0 0,-8 3 0,0 1 0,0-1 0,0 0 0,0 0 0,0-2 0,7-3 0,0-1 0,0 0 0,0-1 0,-1 0 0,1 0 0,0 0 0,-7 3 0,0 0 0,0 0 0,1-1 0,-1 0 0,0 0 0,0-2 0,0 0 0,1 0 0,-1-1 0,0 0 0,1-1 0,1 1 0,-1 0 0,1-1 0,0 1 0,0-1 0,0-1 0,2 0 0,0-1 0,0-1 0,1 1 0,0-1 0,-1 1 0,-8 1 0,0 1 0,0-1 0,1 0 0,0 1 0,2-2 0,1 1 0,0-1 0,0 0 0,1 1 0,3-1 0,0 1 0,1-1 0,1 1 0,-1-1 0,1 1 0,1-1 0,-1 1 0,1-1 0,0 1 0,1-1 0,0 0 0,0 1 0,0-1 0,0 1 0,2 0 0,-1 0 0,1 1 0,-1-1 0,1 1 0,0-1 0,-1 1 0,1-1 0,0 1 0,1 0 0,-11 4 0,1 1 0,0 0 0,0 0 0,2-1 0,0-1 0,-1 2 0,-5 1 0,11-3 0,-5 2 0,-3 1 0,-1 0 0,1 0 0,2-1 0,5-1 0,1 1 0,4-2 0,2-1 0,-3 2 0,-4 1 0,1 0 0,-4 1 0,-4 1 0,-1 2 0,-1-1 0,2 0 0,3-1 0,4-1 0,-6 3 0,4-1 0,2-1 0,1 0 0,-1 1 0,-3 1 0,0 1 0,1 0 0,-1-1 0,3 0 0,-9 2 0,2 0 0,2-1 0,3-1 0,0 1 0,3-1 0,-2 1 0,4-1 0,-3 0 0,1 1 0,2-2 0,-5 3 0,3-1 0,-2 0 0,6-1 0,-3 0 0,1 0 0,5 0 0,2 1 0,3 0 0,1-1 0,-1 0 0,-1-1 0,2 1 0,1 1 0,0 2 0,1-1 0,0-1 0,0-1 0,-2 2 0,-12 10 0,-3 3 0,2-2 0,13-7 0,1-2 0,-1 2 0,-10 7 0,-3 1 0,5-1 0,1 1 0,2 0 0,0 1 0,0 1 0,7-2 0,1 0 0,0 2 0,1 1 0,2-2 0,1 3 0,9-5 0,-1 4 0,1-3 0,-7 7 0,1 0 0,4 12 0,3-1 0,2-17 0,3-3 0,0 26 0,5-30 0,2 0 0,2 19 0,1 5 0,1-10 2088,-2 17-2088,-8-18 0,9-7 0,0 0 0,-9 2 0,8 13 0,2-27 1517,-1-2-1517,6-4 1164,-5-5-1164,7-1 786,-7-10-786,5 9 179,-13-11-179,13 10 0,-5-2 0,0-4 0,-3 2 0,-6-9 0,-1 0 0</inkml:trace>
  <inkml:trace contextRef="#ctx0" brushRef="#br0" timeOffset="74255">11361 10848 5734,'0'13'0,"14"5"0,-1 24 0,0 8 0,4-15 0,1 2-904,1 16 0,0 8 1,-2-5 903,-2-5 0,-1-1 0,0-2 0,-1 2 0,-1-4 0,-3-3 0,-1-2 0,0 0 0,0-1 0,0-5 0,1-2-267,7 25 267,-7-8 651,6-13-651,2-20 0,16-13 0,9-21 0,-11 3 0,2-1-404,28-13 404,-18 10 0,2 0-434,-3 3 1,1-1 433,5 0 0,3 1 0,2 2 0,0 0 0,-2 0 0,-1 1 0,4 1 0,-1 1 0,-10 2 0,-2 0-225,1-2 1,-3 0 224,-5 4 0,-2 1-271,2-1 1,-1 2 270,11-1 304,-6 5-304,-29-5 1897,-1 0-1897,-23-6 1491,-11-8-1491,-16-3 0,-7-14 177,20 16 0,1-1-177,-1-1 0,-1-3 0,-5-2 0,-3-2 0,1 1 0,-9-2 0,0 0-934,6 3 0,-1-3 1,0 4 933,-8-2 0,1 4 0,0 0 0,-3 1-337,4 2 1,-3 1-1,2 1 337,-11 0 0,0 3-206,11 2 1,-1 0 0,3 3 205,-2 0 0,4 2 0,2 3 0,1 1 0,7-1 0,2 1-178,-25 1 178,15 4 2069,1 0-2069,16 0 0,1 0 1228,15 4-1228,1 2 0,8 9 0,0 1 0</inkml:trace>
  <inkml:trace contextRef="#ctx0" brushRef="#br0" timeOffset="86503">5904 15737 5734,'0'38'0,"0"0"0,-4 1 0,0-5 0,2-5 0,2-10 0,10-24 0,13-16 0,3-10 0,22-10-415,-4 3 415,-12 16 0,0 4 0,20-4 0,5 16 0,-8 22 0,1 25 0,-31-9 0,-3 3 0,1 7 0,-3 4-545,-4 10 1,-3 2 544,-2 0 0,-1 5 0,-2-12 0,0 6 0,0 0 0,-1-6 0,-1 9 0,0-2 0,-1 1 0,1 4 0,1-13 0,6-3 0,10-7 0,9-22 0,36-23 0,-14-23-1048,-8 3 1,-1-6 1047,-12-3 0,-3-4 0,5-7 0,-1-3 0,-3-4 0,0-1 0</inkml:trace>
  <inkml:trace contextRef="#ctx0" brushRef="#br0" timeOffset="87096">6929 15602 5734,'7'3'0,"2"19"0,8 35 0,-9-21 0,0 2-292,1 4 1,-1 3 291,1 11 0,-2-1 0,-2-16 0,0-2 0,3 7 0,-2-5 191,-4-8-191,6-20 96,-8-21-96,7-27 0,-5-30-475,5 24 1,0-2 474,-2-7 0,0 0 0,2-1 0,2 1 0,3 4 0,0 3 74,-3 7 1,0 4-75,15-13 0,0 21 0,2 63 0,0 7 0,-16-3 0,-4 4-111,-1-11 0,-2 0 111,-3 28 0,0-2 0,0-20 941,0-34-941,14-62 43,-4 6 0,3-9 0,5 2-43,8 5 0,6 3 0,0 3 0,3-18 0,5 22 0,20 53 0,-4 24 0,-35 8 0,-2-13 0,15-48 0,6-26 0,-9 4 0,-9 0 0,-7-11 0,-1 0 0,1 1 0,0-1 0</inkml:trace>
  <inkml:trace contextRef="#ctx0" brushRef="#br0" timeOffset="88155">8434 14703 5734,'-37'-22'0,"15"-2"0,53-1 0,6-7 0,-14 6 0,9-12 0,5-8 0,6-7 0,1-5 0,2-2 0,-1-1 0,-3 2 0,-5 4 0,-6 6-1133,3-13 1,-8 5 0,-3 1 0,1-3 0,7-7 1132,-6 18 0,3-4 0,4-5 0,2-2 0,2-1 0,-1-2 0,0 0 0,-2 2 0,-3 1 0,-3 3 0,-5 4 0,-6 5 198,-2-12 0,-6 6 0,-5 3 0,-4-1 0,-1-4-198,-4-5 0,-4-5 0,-2-2 0,-3 2 0,2 4 0,1 8 0,0-1 0,1 8 0,-5-5 0,-2 0 0,-4-7 0,-2 0 0,-1 4 0,0 10 0,-13-7 0,-1 10 0,4 1 0,-2 4 383,-7 1 0,4 8-383,11 10 0,-17 2 0,27 10 0,-5 5 3137,0 0-3137,6 0 530,-6-4-530,8 2 238,-38 21-238,27 4 0,-1 5 0,-17 13 0,0 3-1166,13 1 1,4 1 1165,-1-5 0,2 0-147,2 5 0,3-4 147,0-2 0,0-16 0,35-58 0,12-21 0,-10 13 0,1-2-299,8-7 1,4-5 0,-2 6 298,-8 9 0,2 3 0,8 3 0,6-1 0,-4 4 805,-6 5 0,2 3-805,16 0 0,2 4 0,7-5 0,6 19 0,-12 2 0,-3 3 0,-5 7 160,-3 16 1,-10 7-161,-31 6 0,0 1 0,-3 1 0,-15 10 0,2-14 0,-2 0 0,-12 17 435,10-21 1,-1-2-436,-7 8 344,-13 5-344,13-16 0,2 10 0,2-27 0,13 6 0,-6-11 0,7-2 0,1-6 0</inkml:trace>
  <inkml:trace contextRef="#ctx0" brushRef="#br0" timeOffset="89161">8483 11510 5734,'0'-16'0,"0"1"0,15-14 0,3 5 0,12-11 0,3-2 0,-9 10 0,0 1-207,8-15 1,0-3 206,-5-5 0,-6-2-357,-9 7 1,-4-2 356,-1-11 0,-7-2 0,-7 11 0,-12-1 0,-6 6 0,-9-4 0,-6 0 0,-6 2 0,4 11 0,-5 1 0,-4 1 0,-1 1 0,-1 0 0,2-1 0,4 1 0,0-1 0,1 0 0,-1 0 0,-2 2 0,-3 2 0,-2 3 0,-4 1 0,-2 1 0,-1 1 0,3 2 0,3 2 0,8 1 0,-11-3 0,8 3 0,2 1 0,0 3 0,2 1 0,9-4 0,12-8 0,6-5 0,-2-21 0,0 9 286,-10 37-286,9 52 0,21-8 0,8 12 0,3 5 0,-1 1-75,0 0 0,1 3 0,0 3 0,1-2 0,-1-3 75,1 2 0,0-2 0,0-2 0,0-1 0,3 16 0,1-2 0,-4-18 0,-1-20 0,-20-63 0,2-12 0,0-15 0,-1-3 0,0 9 0,1-2 0,-1-2 0,2 0-114,-1 1 1,1 0-1,1-1 1,1-3 113,1-3 0,2-4 0,0-2 0,1 4 0,1 8 153,-1 7 1,0 5-1,5-2-153,3-5 0,4-5 0,2 4 0,1 10 0,25-9 0,14 30 0,15 7 0,-7 5 0,-22 4 0,1 6 0,27 2 0,9 7 0,-30 10 0,-57 43 0,13-26 0,-8 3 0,-20-1 0,-17 5 0,-9 3 0,1-2 0,9-5 0,4-3 0,5-3 0,-3 3 0,0-2 0,-5 5 0,-1 1 0,3-1 0,6-3 0,2 1 0,5-1 0,4-4 479,-11 24-479,8-13 0,6-2 182,19-10 1,7-10-1,2-8 1</inkml:trace>
  <inkml:trace contextRef="#ctx0" brushRef="#br0" timeOffset="90130">7127 9474 5734,'0'-16'0,"0"-4"0,8 4 0,1-9 0,15-6 0,7-17 0,0-10 0,-15 18 0,-2-1 0,-2-5-567,2-7 0,1-6 0,-3-1 0,-5 3 567,-4-3 0,-5 3 0,-8-7 0,-4 13 0,-5-7 0,-5-4 0,-2-1 0,-1 2 0,1 4 0,2 7 0,-1 0 0,2 7 0,-2 2 0,-5-7 0,-1 1 0,-5-8 0,-4-2 0,-1-1 0,1 3 0,1 6 0,5 9 0,-5-1 0,4 10 0,-5-1 0,-4-3 0,-6-1 0,1 1 0,5 5-3,-3-1 1,2 4 2,6 4 0,-2-1 0,4 3 0,-24-6 0,19 2 0,12 14 0,21 7 2265,-15-6-2265,6 4 8,-6-14-8,7 9 0,1-4 0,-1 9 0,1 1 0,-1 5 0,1 27 0,1 11 0,-13 19 0,14-7 0,0 14 0,0 3 0,1-8-558,3-13 0,0-4 0,1 3 558,-1 8 0,-1 6 0,1-1 0,2-8 0,3 1 0,1-5 0,0-4 0,1-1-28,2-6 0,2-2 28,-1 18 0,0-11 0,0-32 0,7-19 0,5-37 0,0-15 0,1 9 0,2-4-86,-2-2 1,1-6 0,-1 2 85,-3 10 0,-2 3 0,0-2 0,-2-2 0,-1 0 0,0 0-362,1 4 1,-1 1 0,-1 0 361,-3 5 0,-1 0 0,1 1-246,3-12 0,-1 3 246,-2 6 0,-2 2 0,0 11 0,2 0-1,5-2 0,3 2 1,9-1 0,21 20 0,17 8 0,0 5 0,-7 6 0,1 7 0,2-1 359,10-3 0,3 0 0,-5 4-359,-10 6 0,-4 3 0,-10 1 0,-1 18 0,-41 2 0,-16 12 0,-1-4 0,-2 0 0,-5-1-61,2-10 1,-5 4 0,-1-1-1,2-4 61,-14 13 0,0-3 0,6-11 0,-2 0 0,3-2 0,-7 9 0,2-2 11,-6 3 1,4-3-12,19-15 0,4-1 2,-10 16-2,10 0 0,13 1 0,3 8 0,7 3 0,0 9 0</inkml:trace>
  <inkml:trace contextRef="#ctx0" brushRef="#br0" timeOffset="93578">16454 3469 5734,'-17'15'0,"1"-4"0,-1 9 0,-7 0 0,6-2 0,-6 1 0,7-8 0,8 3 0,9-7 0,9 3 0,23-10 0,5-8 0,5-3 0,5-1 0,3-3-710,-1-2 1,3-2 0,1-2 709,4-3 0,-1-2 0,4-1-672,-5 5 0,1-2 0,3 1 1,1-2 671,-6 2 0,1 0 0,2-1 0,1 0 0,1 0-154,-4 3 1,2 0 0,1 0 0,0 0 0,2 1 0,-1-1 153,-5 2 0,-1 0 0,0 0 0,1 0 0,2-1 0,2 1 0,4-1 0,-9 4 0,4-1 0,1 0 0,3 0 0,1-1 0,1 1 0,-1 0 0,1 0 0,-2 0 0,-1 1 0,-3 1 0,3-1 0,-3 0 0,-1 2 0,-1-1 0,0 1 0,1 0 0,2 0 0,2-1 0,3-1 0,-7 3 0,3-1 0,2-1 0,2 1 0,1-1 0,2 0 0,0 0 0,0 0 0,0 0 0,-1 0 0,0 1 0,-3 0 0,-1 1 0,-2 1 0,6-2 0,-1 1 0,-1 0 0,-2 1 0,0 1 0,-2-1 0,1 1 0,-1-1 0,1 1 0,-1-1 0,7-1 0,-1 0 0,0 0 0,1 0 0,-1-1 0,-2 2 0,0-1 0,-2 1 0,-1 0 0,3 0 0,0 0 0,-1 0 0,-2 0 0,-3 1 0,-3 1 0,-4 0 0,6-1 0,-6 0 0,-3 1 0,-1 1 0,8-3 0,-1 0 0,-4 0 0,11-4 0,-4 1 0,-9 2 0,-4 0 0,16-13 0,-12 10 0,-21 1 0,-2 5 1772,-7 4-1772,-8-3 3110,-2-1-3110,-14-6 810,-2-14-810,-15-12 0,7 13 0,1-4-457,-2-6 1,1-4 456,-7-10 0,0-2-520,9 13 0,2-1 1,-1-2 519,-2-6 0,-1-1 0,0 0-496,-2-3 0,0-1 1,0 0 495,2-1 0,1 0 0,-2 0 0,-3 1 0,-1 1 0,0 1-319,3 4 1,0 2-1,-1 0 319,-1 2 0,-1 2 0,-2 1 0,-12-13 0,-1 3 0,4 5 0,-2 3 0,-5 7 0,-1 3 69,4 6 0,-1 2-69,-3 5 0,-1 3 0,1 4 0,-1 3 0,-6 3 0,-1 3 0,-1 5 0,-1 2 95,-9 3 1,-3 3-96,17-1 0,0 1 0,-2 0-322,-3 2 1,-2-1-1,-1 2 322,-7 2 0,-3 2 0,0 0 0,15-4 0,-1 1 0,0-1 0,-1 2-36,-4 1 1,-1 1 0,0 0 0,0 1 35,-1 0 0,-1 0 0,0 1 0,0 0 0,-3 1 0,-1 1 0,0 1 0,-1-1 0,9-2 0,0-1 0,0 1 0,-1-1 0,0 1 0,-2 1 0,-1 1 0,0-1 0,0 1 0,-1 0 0,-3-1 0,-1 1 0,-1-1 0,1 1 0,0 0 0,1 0 0,1 1 0,-1 0 0,1 0 0,-1-1 0,-2 0 0,0 0 0,-1-1 0,1 0 0,1 1 0,2 1 0,1-1 0,1 1 0,-1 0 0,0-2 0,1 0 0,-1-1 0,0-1 0,1 1 0,0 0 0,2 0 0,0 0 0,1 1 0,0-1 0,1 0 0,-11 2 0,2-1 0,0-1 0,0 1 0,4-1 0,1-1 0,0 0 0,-1 1 0,-4 0 0,-1 1 0,2 0 0,3-2 0,0 1 0,5-1 0,-1-1 0,-2 0 0,1-1 0,7 0 0,10 0 0,6-2 692,-15 1-692,15-2 2011,11-1-2011,13 2 2117,3 0-2117,7 13 914,7 7-914,3 16 0,-1 15-344,-1-26 0,-2 1 344,-4 6 0,-2 1 0,4 5 0,0 1-529,0 6 0,-1 2 529,-3-1 0,2 5 0,4-3 0,3 5 0,-2-3 0,-5-14 0,-2-2 0,2 2-371,4 12 0,2 3 0,0-4 371,-4 0 0,1-3 0,2-9 0,1 0 0,1-2-221,0 3 1,0-2 220,2 8 0,2-3 500,11 11-500,-6-13 0,6-11 927,-15-22-927,-1-16 1261,-8-14-1261,0 3 612,7 2-612,-5 1 0,5 3 0,-7 10 0,0 2 0</inkml:trace>
  <inkml:trace contextRef="#ctx0" brushRef="#br0" timeOffset="95757">26425 1795 5734,'0'-11'0,"8"5"0,8-3 0,10 4 0,22-6 0,-17 6 0,4 0-736,24-5 1,3 0 735,-8 4 0,0 0 0,12-6 0,-3 0-111,-16 5 0,-4 2 111,-4 0 0,-3 0-20,-2 0 0,-1 1 20,16 2 0,-8-2 0,-16 4 0,-8-5 1049,-10 0-1049,-21-1 0,3 1 0,-13 5 0</inkml:trace>
  <inkml:trace contextRef="#ctx0" brushRef="#br0" timeOffset="96337">26524 1588 5734,'-9'25'0,"-5"6"0,-3 10 0,-1 11-681,-14 6 681,20-28 0,-1 2 0,-3-2 0,-1 2 0,-11 16 0,1 2 0,11-14 0,0 0 0,-8 5 0,2-2 221,13-5-221,17-32 113,10-9-113,22-19 0,10-5-225,-21 15 0,1 0 225,2-2 0,2 1 0,2 1 0,1 1 0,1-2 0,0 3 0,3 4 0,0 2 0,-3 0 0,0 3 0,-1 5 0,-1 4 330,23 11-330,-21 16 0,-4 6 0,-3 15 0,-12-10 0,-9 4 0,-24 2 0,-10-3 0,-15 8 0,4-6 0,-2-3 0,-7-16 0,-3 7 0,14-24 0,22-6 0,5-20 0,23-7 0</inkml:trace>
  <inkml:trace contextRef="#ctx0" brushRef="#br0" timeOffset="96871">27748 1443 5734,'-40'30'0,"5"7"0,-6 14-656,16 2 656,1 8 0,15-8 0,16 3 0,11-9 0,23 4 0,8-9-370,-17-16 1,3-1 369,2-4 0,1 0 0,3 4 0,1 1 0,-1-3 0,0 1 0,-2-1 0,-2 1 165,-3 0 0,-2 3-165,-3 6 0,-9 4 0,-23 20 0,-12-1 0,-21-39 0,-7-10 0,-12-7 0,-9-5 308,30-15-308,11-6 0,13-20 0,10-12 378,3 26 1,4-3-379,4-8 0,3-6 0,-1 4 0,-2-1 0,0-1-301,2 0 0,2-3 0,-4 5 301,-5 2 0,-3 3 0,2-2 0,-3 1-180,-4 2 0,-3 0 180,1 2 0,-1 2 0,-19-27 0,-22 19 0,-7 6 0,-6 8 0,3 7 0,3 13 0,13 40 0,0 11 0,18-16 0,1 0 0</inkml:trace>
  <inkml:trace contextRef="#ctx0" brushRef="#br0" timeOffset="98326">20935 937 5734,'0'-11'0,"0"1"0,8 0 0,1-5 0,7-1 0,38-23 0,-7 9-436,-1 7 0,4 1 436,-8 6 0,0 1 0,10-1 0,3 1-612,2 1 0,2 2 612,-16 4 0,1 1 0,1 1-403,5 1 1,1 1 0,4 3 402,4 3 0,4 4 0,1 1 0,-2 1-447,-9-2 1,-1 0-1,-1 2 1,3 1 446,-2 2 0,2 1 0,0 2 0,0 0 0,-4 1 0,0 1 0,-2 0 0,-2 1 0,-1 2-215,15 6 0,-2 3 0,-1 1 215,-1 2 0,0 2 0,-3 1 0,-2 0 0,-3 1 0,2 5 0,-11-5 0,2 3 0,0 3 0,-1-1 0,-2-1 0,0 0 0,-2-1 0,0 0 0,1 3 0,-1 0 0,2 3 0,0 0 0,-1 0 0,-3-2 0,-1-2 0,-3-1 0,-1 0 0,3 2 0,0 4 0,2 2 0,0 2 0,0-1 0,-1-2 0,0 1 0,-2-3 0,1 1 0,0 2 0,0 1 0,1 1 0,0 2 0,-1-1 0,-2-4 0,8 12 0,-3-4 0,-1 0 0,-2 1 0,1-1 0,1 3 0,0-3 0,3 4 0,0 0 0,-2-4 0,2 0 0,-2-2 0,4 4 0,-4-6 0,3 5 0,2 1 0,-1-2 0,-4-6 0,1-1 0,-4-4 0,3 1 0,-1-1 0,3 2 0,-1-1 0,-2-4 0,-2-4 0,-2-4 0,0-1 0,2 1 0,1-1 0,1-1 0,1-1 0,1-2 0,0 0 0,14 8 0,1-3 0,5 2 0,2-2 0,-4-7 0,0-2 0,4 3 0,0-1 0,-1-6 0,2-2 0,-7-2 0,3 1 0,-2-2 0,7 3 0,-1 0 0,-11-5 0,2 0 0,-5-1 0,3 0 0,-6-1 0,-7 0 0,-2-1 0,4-3 0,-2 0 868,9 4-868,4-1 0,-15-8 1388,0 4-1388,-7-5 2304,-2 0-2304,-8 0 1174,1 0-1174,-8-5 0,-2 0 0,-7-10 0,0 3 0,0-7 0,0 3 0</inkml:trace>
  <inkml:trace contextRef="#ctx0" brushRef="#br0" timeOffset="98812">26706 4141 5734,'-16'-11'0,"7"1"0,9 0 0,16 4 0,17 1 0,24 5 0,-24 0 0,2 0-618,24 7 0,2 0 618,-15-3 0,0 0 0,11 5 0,-2 2 147,-21-4 1,-2 1-148,25 12 0,-22 7 0,-12 13 0,-30-9 0,-8 3 0,2-1 0,-3 1-262,-8 7 1,-2-1 261,2-4 0,1 0 0,5-3 0,1 1 0,-7 2 0,0 1 0,6 0 0,1 3 0,-8 19 0,2 1 0,9-13 0,1-1 0,-4 12 0,3-1 0,4-20 0,3-3 888,-2 19-888,-6-7 0,13-10 0,-20-15 0,11-15 0,-20-22 0,5-25 0,-7-17 148,12 7 1,2-7-149,1-3 0,1-2 0,-1 1 0,3-4 0,8 14 0,2-6 0,2 1 0,1 8 0,2-1 0,0 2 0,0-8 0,0-4 0,2 8 0,5-10 0</inkml:trace>
  <inkml:trace contextRef="#ctx0" brushRef="#br0" timeOffset="99700">29617 3686 5734,'0'-10'0,"0"-1"0,0 1 0,0-5 0,14 3 0,13-4 0,9-1 0,4 5 0,6 2 0,0-1-514,-1-2 1,-1 0-1,3 1 514,11 0 0,3 0 0,-5 2 0,0-4 0,-2 2-340,4 4 0,-2-1 340,-13-3 0,-2 0-62,-3 6 1,-2 0 61,14-13 0,-10 7 0,-14 2 1398,-10 15-1398,-16 38 0,-9 14-80,-2-11 1,-2 4 79,1-1 0,-2 1 0,-2 6 0,-1 2-518,4 3 0,1 2 518,-4-1 0,0 1 0,3 1 0,1 0 0,-1-1 0,0-2 0,-3-1 0,1 0 0,5-3 0,1-1-366,-3 1 0,0-1 366,4-8 0,0-1 0,0 2 0,-1-1 0,1-8 0,0-2 0,-1-4 0,1 0 0,-1 22 0,2-15 765,-1-5-765,7-14 1182,-7-3-1182,8-18 926,0-6-926,0-11 0,8-14 0,-7-7 0,14-10 0,-6-5 0</inkml:trace>
  <inkml:trace contextRef="#ctx0" brushRef="#br0" timeOffset="100056">29865 4203 5734,'44'-1'0,"4"6"0,2 0 0,4 2-1075,-4 2 1,2 1 1074,8-2 0,3 0 0,-1 5 0,1 0 0,-1-5 0,0 1 0,-3 3 0,-2 0 0,-10-6 0,-2-1 330,-4 1 1,-1-1-331,-6 0 0,-2-1 0,12-3 350,-5 4-350,-30-14 0,-9 6 0,-9-11 284,-8 4 1,1-1-1,-1-4 1</inkml:trace>
  <inkml:trace contextRef="#ctx0" brushRef="#br0" timeOffset="100756">31370 3252 5734,'-8'-42'0,"1"1"0,3-1 0,-3 1 0,-11 2 0,-3 0-720,5-2 1,-3 1 719,-10 2 0,-6 2 0,-1-1 0,-3 2-524,-9 1 0,-3 1 524,-6 1 0,-2 2-253,16 10 0,-1 1 0,-1 1 253,-2 0 0,0 0 0,-1 2 0,-1 1 0,-1 2 0,0 0 0,-2 1 0,0 2 0,0 1 0,2 1 0,0 1 0,-1 1 0,-1 2 0,0 0 0,0 2 0,4 1 0,2 0 0,-1 3-317,0 1 0,0 2 0,1 2 317,2 0 0,0 2 0,0 1 0,-1 2 0,1 2 0,1 2 0,0 2 0,2 3 0,0 0 0,-3 2 0,0 1 0,1 3-195,3 4 0,1 2 0,1 1 195,-2-1 0,1 2 0,2 1 0,0 3 0,2 1 0,0 4 0,4 0 0,0 5 0,1 0 0,1-2 0,-2 4 0,2-2 0,-1 6 0,7-7 0,0 7 0,-1 3 0,1 0 0,2-2 0,3-7 0,-2 10 0,4-5 0,0 3-93,-2 5 0,-1 5 0,1-1 0,5-7 93,5 6 0,7-1 0,3-3 0,3 4 0,3-3 0,-1-12 0,2-1 0,2 1 0,1-1 0,1 3 0,2-1 0,2-3 0,5 4 0,3-3 0,2-1 0,3 1 0,2-1 0,5 1 0,-6-9 0,4 2 0,2 1 0,0-2 0,-1-2 0,4-1 0,0-3 0,0 0 0,2 1-90,-3 0 0,2 1 0,0 1 1,0-2-1,-1-5 90,13 6 0,-2-5 0,1-2 0,0 1 0,0-2 0,0-2-44,3-2 0,0-3 1,1-1 43,-1 0 0,0-2 0,2-3 0,2-2 0,2-4 0,-1-1 0,1-2 0,-1-2 0,1-3 0,-1-1 0,1-4 0,2-5 0,-3-5 0,4-4 0,0-4 0,-4 0 0,-12 2 0,-3-1 0,-1-1 0,1-4 0,8-8 0,1-3 0,-1-2 0,-6-2 0,2-8 0,-7-2 0,-2-3 0,-13 11 0,-1-1 0,-2-2 0,0 0 0,1-3 0,0-1 0,0 0 0,-3-2 0,-1-2 0,-2-1 0,-1-1 0,0 0 0,-2-1 0,-1-1 0,-1-1 0,-1 1 0,1-2 0,-2-1 0,0 1 0,-2-1 0,-2 1 0,-1-1 0,-1 0 0,-1 1 0,-1 2 0,-1-1 0,-1 1 0,-2 1 0,-2 1 0,-1 0 0,-2 1 0,-2 1 0,-2-14 0,-2 1 0,-3 2 0,-5 4 0,-3 1 0,-2 3 0,1 5 0,-1 2 0,-4 3 0,-2 5 0,-3 3 0,-3 3 0,-3 5 0,-3 3 0,0 3 0,-3 3 0,0 1 0,0 0 0</inkml:trace>
  <inkml:trace contextRef="#ctx0" brushRef="#br0" timeOffset="104631">30559 5774 5734,'0'-16'0,"0"1"0,22 64 0,-15-17 0,-1 5-1173,8 8 1,3 5 0,-2 3 1172,-2 5 0,-2 2 0,0 2-454,-1-9 0,1 1 0,0 1 0,-1 2 454,3 5 0,-1 3 0,0 0 0,-1 1-81,-3-11 1,-1 1 0,0 0 0,-1 0 0,1 1 80,1 2 0,0 0 0,1 0 0,-1 0 0,-1 0 0,1 0 0,-2 1 0,1-1 0,-1 0 0,1-1 0,-1-2 0,1-1 0,-1 0 0,1 2 0,0 1 0,-1-1 0,1 3 0,0 2 0,0-1 0,0-2 0,-1-4 0,1 8 0,0-5 0,0 0 0,0 1 0,-2-4 0,0 3 0,0 0 0,0-3 0,-1-5 0,-1 0 0,0-4 0,-2-3 0,-3 10 0,-3-2 0,-2 2 0,-3-6 0,-8 0 888,-6-14-888,0-49 0,5-25 0,-12-16 0,18 21 0,0-1 0,-3-2 0,-1 0 0</inkml:trace>
  <inkml:trace contextRef="#ctx0" brushRef="#br0" timeOffset="105015">30212 8636 5734,'17'31'0,"-1"-1"0,1 5 0,-1 3 0,5 9 0,-1 3-2831,-3 9 1,1 2 2830,-3-16 0,2 2 0,-2 1 0,-2 1 0,-2 2 0,0-1 63,2 2 1,1 0 0,0-1-64,-1-3 0,1-1 0,-1 0 115,-2-2 0,0 0 1,2-2-116,11 13 0,0-3-69,-8-6 1,3-1 68,10 0 0,4-6 0,13 1 0,-14-24 0,0-11 0,18-32 0,-21 3 0,-1-6 0,-2-7 0,-1-5 755,8-4 1,-1-4-756,-12 10 0,-1-3 0,1 0 1,-1-1 1,1 0 0,-1-2-2,3-2 0,0-2 0,-1 1 0,-3 2 0,-2 1 0,1 0 138,0 4 0,0 0 0,-1-1-138,-3-3 0,-2-2 0,-2 4 0,-2-1 0,-5 1 0,-6-6 0,-9 5 0,-36 8 0,10 21 0,-5 4 0,-8 4 0,-4 4-417,-9 4 0,-3 3 417,22-1 0,-1 0 0,-1 2 0,-2 1 0,1 1 0,-1 1 0,3 0 0,-1 1 0,2-1 0,1-1 0,1 0 0,0 1 0,-17 5 0,-1-1 0</inkml:trace>
  <inkml:trace contextRef="#ctx0" brushRef="#br0" timeOffset="106328">25962 3117 5734,'62'7'0,"0"0"0,0 0 0,-10-5 0,0-1 0,4-2 0,6 2 0,6 0 0,0-2 0,-2-2-1150,-10-2 1,-2-3 0,-1-1 0,1 1 1149,3 1 0,1-1 0,1 0 0,-1-1 0,-1-1 0,-1-1 0,2 0 0,2-3 0,0 0 0,4-2 0,1-2 0,-2 0 0,-3 0-285,2-1 1,-4-1 0,0-2 0,1 0 284,-3-1 0,2 0 0,1-2 0,-4-1 0,-3 1 0,-5-1 0,-4-1 0,-1-1 0,-2 0 0,12-12 0,-2-1 0,-3-1 0,-3 0 0,-2-1 0,-3-2 0,-1 0 0,-2-2 0,-3-1 0,-5-1 0,-3-1 0,-3 0 0,-3 0 0,-2 0 0,-3-1 0,-4 0 0,-2-1 0,-2 0 0,-4 1 0,-2-1 0,-2 0 0,-2-2 0,-1-1 0,-3 0 0,-3-2 0,-2 0 0,-3 0 0,-4-2 0,-1 0 0,-4 0 0,3 14 0,0 0 0,-4 0 0,-4 0 0,-5-2 0,-5-2 0,-4 0 0,0 2 0,2 3 0,-3 1 0,1 2 0,-2 2 0,-3-1 0,-2 0 0,-3-1 0,-2 0 0,0 4 0,1 4 0,-1 6 0,0 4 0,1 4 0,-2 0 0,-4 1 0,-1 1 0,0 3 0,-1 1 0,-3 2 0,0 3 0,0 1 0,-1 2 0,13 2 0,-1 2 0,0 1 0,0 2 0,0 0 0,0 2 0,0 0 0,0 2 0,1 2 0,0 1 0,0 2 0,1 2 0,0 1 0,0 2 0,1 1 0,0 3 0,0 1 0,0 2 0,2 1 0,1 2 0,1 1 0,3 2 0,0 2 0,1 0 0,0 2 0,-2 3 0,0 1 0,2 1 0,0 2 0,3 0 0,3 0 0,2 1 0,1 1 0,1 0 0,1 1 0,-2 0 0,1 2 0,0-1 0,3 1 0,1 1 0,-1 9 0,3 0 0,2 1 0,1 1 0,2-3 0,1 0 0,2 0 0,4 1 0,4-4 0,3 1 0,2 0 0,2-1 0,1 13 0,4-2 0,4-1 0,3-1 0,4-1 0,4-3 0,3-6 0,3-2 0,6 0 0,5-4 0,7 0 0,1-1 0,0-4 0,2-1 0,0-5 0,4 0 0,-1-3 0,4 1 0,1-3 0,-3-4 0,1-5 0,-1-5 0,0-1 0,-1-3 0,1-1 0,1-2 0,11 0 0,2-2 0,-4-2 0,3-2 0,-1-2 171,-13 1 1,1 0 0,-6-1-172,-5-4 0,-6 1 0,13 3 1702,-5-9-1702,-19 9 354,5-3 1,-15 13-1,-2 2 1</inkml:trace>
  <inkml:trace contextRef="#ctx0" brushRef="#br0" timeOffset="106882">28823 1257 5734,'-20'54'0,"0"-1"0,-4 5 0,-2 3 0,5-12 0,-1 1 0,-1 1-1320,-2 3 0,0 2 0,0 0 1320,-3 4 0,0 0 0,1 2 0,6-15 0,0 1 0,0-1 0,1 1 0,1-1 0,0 0 0,0 0 0,1-1 0,-1 1 0,0 0 0,1-1 0,0 0 0,-2 12 0,0-1 0,2 0-115,0-3 0,2-1 0,0-1 115,2-6 0,0-1 0,2 0 0,-2 15 0,2-2 0,-1-10 0,2-3 368,6-8 1,1-2-369,-4 22 0,8-21 0,0-15 462,0-21 0,8-25 0,1-13 0</inkml:trace>
  <inkml:trace contextRef="#ctx0" brushRef="#br0" timeOffset="107517">29137 1877 5734,'-7'51'0,"-2"6"0,1-21 0,-1 1-497,0 1 0,2 2 497,1 1 0,2 0 0,1-3 0,-1-2 117,0-2 1,1-2-118,1 20 184,-5-11-184,7-5 0,0-14 0,0-16 0,0-13 0</inkml:trace>
  <inkml:trace contextRef="#ctx0" brushRef="#br0" timeOffset="107797">29319 1826 5734,'7'47'0,"10"-1"0,1-10 0,14-5 0,-7-15 0,8-6 0,-7-24 0,-2-3 0,-15-19 0,-1-5 0,-8-6 0,-8-1 0,-8-7 0,-3 21 0,-12-1 0,13 25 0,-21 15 0,4 6 0</inkml:trace>
  <inkml:trace contextRef="#ctx0" brushRef="#br0" timeOffset="109242">25053 6983 5734,'59'0'0,"-3"0"0,9 0-821,-5 0 821,-23 0 0,0 0 0,29 0 0,0 0 0,-14 0 266,-5 0-266,-13 0 0,-23-5 0,-6 0 0</inkml:trace>
  <inkml:trace contextRef="#ctx0" brushRef="#br0" timeOffset="109622">25251 7148 5734,'-3'49'0,"0"-1"0,0 1 0,0-3 0,0-1 0,2-3 0,0 6 0,2-4 0,6 18 0,2-8 0,22-44 0,4-15 0,15-16 0,7-5-431,2-5 431,-27 16 0,2 3 0,-2 2 0,2 4 0,14 7 0,0 7 0,-15 3 0,0 6 0,2 8 0,2 6 0,-8 1 0,-11 7 0,-5 3 0,6 12 0,-9 3 0,-20 4 0,-11-2 0,1-18 0,-4-1 0,-6 13 0,-6-3 0,-11-13 0,-2-7 0,13-6 0,-1-3-744,-12 1 1,2-5 743,-4-7 0,3-5 0,22-10 0,10-5 0,8-6 0,16-14 0,1-2 0</inkml:trace>
  <inkml:trace contextRef="#ctx0" brushRef="#br0" timeOffset="113225">27037 8885 5734,'-33'-6'0,"-29"6"0,6 10 0,20-1 0,-1 3 0,-4 6 0,3 4 0,10-4 0,1 3 0,-8 10 0,6 2 0,10 12 0,29-6 0,11 0 0,1-12 0,4-2-373,15 8 0,6-1 373,-8-7 0,2 0 0,-1-1-453,6 4 0,1 1 453,-4-4 0,1 2 0,-4 2 0,9 17 0,-8 2 0,-12-11 0,-3 0-21,6 8 0,-10 1 21,-25-3 0,-7-2 0,-3 12-630,-8-17 1,-6-3 629,-15 3 0,-8-4 425,1-12-425,14-9 0,-4-7 977,28-8-977,-3-11 0,14-7 0,14-18 0,5-8 0,-4 19 0,3-4-328,6-16 1,-1-1 327,-7 10 0,-2-1 0,-2-3 0,0-4 0,-5 4 0,-5 3 0,-4 1 0,-1-11 0,-3 2 0,-18-13 0,-9 11 0,-2 5 0,-13 9 0,13 10 1388,-5 8-1388,14 13 0,-5 2 0,5 13 0,0 7 0,3 15 0,6 6 0</inkml:trace>
  <inkml:trace contextRef="#ctx0" brushRef="#br0" timeOffset="113624">27153 8719 5734,'-62'-11'0,"1"0"0,-5 6 0,-1 5 0,21 3 0,0 5 0,-3 6-1246,-5 9 1,-4 9 0,1 3-1,4 1 1246,10-4 0,3 0 0,2 3 0,-1 4 0,-2 2 0,-1 4 0,0 2 0,3 3 0,4 4 0,9-3 0,3 4 0,2 2 0,3 2 0,1-2 0,1-2-151,1-1 1,3-1-1,1-2 1,2 3 0,-1 1 150,0 2 0,-2 3 0,1 1 0,3 0 0,4 0 0,5-4 0,9 5 0,6-1 0,4-2 0,3-2 0,-2-3 0,0 0 0,0-4 0,3-1 0,6-1 0,2-2 0,5 0 0,3-1 0,2-5 0,0-5 0,14 0 0,3-9 0,2-5 0,-11-6 0,2-4 0,0-2 0,0-2 0,12-3 0,0-5 0,1-2 0,1-4 0,0-3 0,-2-6 0,-6-3 0,-2-5 0,-3-4 0,0-2 0,-3-5 0,-4-3 0,-3-4 0,-4-3 0,-5-8 0,-11 5 0,-3-7 0,-3-2 0,-1-1 0,-2 4 0,0-2 0,-2 2 0,-2-1 0,-2-2 0,-2-1 0,-1-4 0,-2 0 0,-2 1 0,-1 4 0,-3-12 0,-3 5 0,-4 1 0,-3 3 0,-3 1 0,-2 2 0,1 5 0,-1 2 0,-6 2 0,-14-6 0,-6 2 0,-1 6 0,12 14 0,0 4 0,-4 2 0,-13-4 0,-5 4 0,2 10 0,-2 16 0,0 9 0,-7 5 0,1 1 0</inkml:trace>
  <inkml:trace contextRef="#ctx0" brushRef="#br0" timeOffset="113935">26855 11437 5734,'0'-35'0,"0"7"0,-7 49 0,5 31-1393,-5 3 0,-1 12 1393,5-9 0,1 7 0,1 3 0,-2-2-602,-1-9 0,0-1 0,0 1 0,0 3 602,0 3 0,1 3 0,0 2 0,-1-1 0,1-3 0,-1 2 0,0-2 0,0 0 0,0-1 0,-1-1 0,1 1 0,0-1 0,0 0 0,1 0 0,1 1 0,0-1 0,0-1-135,-2-3 0,0 0 0,1-1 0,-1-1 135,1-4 0,1 0 0,0 0 0,0-2 0,-1 12 0,0-2 0,0-1 0,-2-9 0,-1-2 0,2-1 0,3 17 0,0-5 0,-6-13 0,-1-3 0,4-8 0,-1-4 0,-4 11 0,-6-22 0,-1-20 0,-10-11 0</inkml:trace>
  <inkml:trace contextRef="#ctx0" brushRef="#br0" timeOffset="114339">26194 13918 5734,'7'21'0,"10"8"0,16 8-523,-13-10 0,2 2 523,3 2 0,0 2 0,-1 4 0,1 2-384,4 2 0,-1 1 384,-3 1 0,2 3 0,2-7 0,4 3 0,-2-3 0,2 5 0,0-2 0,-3-9 0,3 0 0,0-5 0,15 3 0,0-6 0,-12-7 0,1-3 182,10 0 0,2-5-182,-8-10 0,-2-4 0,24-9 0,-27 0 0,0-4 0,-3-9 0,-2-2-365,15-19 365,-17 12 0,-3-5 0,-7-2 0,-5-1 0,-3 7 0,-4-1 0,-1-20 0,-4 0 0,-5 22 0,-3 2 0,-8-3 0,-4 2 329,-24-6-329,-10 25 0,-6 4 0,9-1 0,-3 3-248,-8 4 0,-7 2 1,4 1 247,-1-1 0,2 1 0,11 2 0,-1 0 0,2 0 0,-5 0 0,4 0 0,1 0 0,0 0 0,1 0 0,-1 0 0</inkml:trace>
  <inkml:trace contextRef="#ctx0" brushRef="#br0" timeOffset="116058">25946 6611 5734,'-33'55'0,"12"-19"0,1 5 0,-1 17 0,0 7-1316,3-15 0,-1 2 0,-1 8 1316,6-12 0,-1 6 0,0 4 0,1 0 0,-1 0 0,0-4-358,-1 2 1,0-3 0,-1 0 0,1 1 0,0 4 357,0 2 0,-1 4 0,1 2 0,-1 0 0,1-2 0,1-4 0,-1-3 0,1-3 0,1-1 0,-1-1 0,1 1 0,-3 11 0,1-1 0,-1 1 0,1-2 0,0-2 0,-1-2 0,0 1 0,1 2 0,1-5 0,0 3 0,0 0 0,0-1 0,1-4 0,0-3 0,1-4 0,0 1 0,0 1 0,-2 13 0,0 3 0,1-2 0,3-8 0,1-2 0,2-5 0,-1 0 0,3-8 236,6-19 1,7-27 0,2-16 0</inkml:trace>
  <inkml:trace contextRef="#ctx0" brushRef="#br0" timeOffset="116308">26144 7086 5734,'0'51'0,"-3"-17"0,-1 3 0,-4 9 0,-1 2-1237,0 10 1,0 4 1236,1-18 0,0 1 0,0 0 0,2 0 0,1 0 0,-1 0 0,1 2 0,-1-1 0,1 0 0,0 18 0,1-2 97,0-3 1,0 0-98,3 3 0,2-2 0,3-20 0,0-1 0,-2 1 0,5-7 0,17-12 0,2-12 0</inkml:trace>
  <inkml:trace contextRef="#ctx0" brushRef="#br0" timeOffset="116533">26508 7469 5734,'33'16'0,"7"-6"0,25-24 0,-33-4 0,-2-5 0,0-2 0,-8-5 0,-16-17 0,-12 0 0,-24-12-356,1 20 0,-6 5 356,6 15 0,-1 5 0,-2 2 0,-2 4 0,-2 4 0,-1 3 0,-1 4 0,0 0 0</inkml:trace>
  <inkml:trace contextRef="#ctx0" brushRef="#br0" timeOffset="117751">22870 9412 5734,'-26'4'0,"-5"7"0,5 18 0,-7 14 0,19-14 0,2 4-539,0 5 1,1 1 538,1 2 0,3 2 0,1 3 0,3 1 0,2-1 0,2 1 0,2 0 0,3-1 0,4-6 0,4-1 0,1-2 0,3-3 0,2-7 0,2-2 0,28 16 0,7-19 0,-6-17 0,14-21 76,-14-20-76,-14 1 0,-2-9 0,-17 1 0,-3-6 0,-2 2 0,5-12 0,-3 1 0,-7-10 0,-11 4 0,-17 21 0,-6 6 0,-5-10 0,-3 18 0,-2 4 0,-8 5 0,-13 9 0,-7 16 0,11 6 0,3 15 0,19 0 0</inkml:trace>
  <inkml:trace contextRef="#ctx0" brushRef="#br0" timeOffset="118317">22605 8574 5734,'-49'24'0,"0"-1"0,0 1 0,-1-1 0,1 1 0,-3 2 0,2 0 0,1 2 0,2 4-1123,-3 8 0,2 4 0,3 3 0,2-1 1123,7-4 0,3-1 0,2 2 0,1 2 0,0 4 0,3 2 0,1 2 0,0 0-311,0 1 1,0 2-1,2 0 1,1 2 310,2 2 0,2 2 0,1 1 0,1 0 0,0-1 0,2 0 0,1 0 0,3 1 0,2-1 0,2 0 0,1 0 0,2 0 0,0-3 0,1-1 0,2 0 0,2 0 0,2-2 0,2 0 0,2-1 0,2 0 0,-1-5 0,2 0 0,1-1 0,2-1 0,6 13 0,2-2 0,5-3 0,3-6 0,4-4 0,2-2 0,-1-5 0,2-2 0,5-5 0,7-5 0,4-5 0,2-3 0,-3-3 0,1-4 0,5-5 0,-7-6 0,5-4 0,1-2 0,0-3 0,-3 0 0,0-2 0,-4-1 0,1-3 0,2-1 0,0-1 0,3-2 0,0-2 0,-2-1 0,-5-2 0,9-12 0,-6-3 0,-1-3 0,-2-2 0,-1-4 0,-3-1 0,-2-4 0,-4-1 0,-2-3 0,-10 10 0,-3-1 0,-1-1 0,-1-2 0,-2-2 0,-2 0 0,-1-2 0,-2 0 0,-1-2 0,-2 1 0,-2-2 0,-2-4 0,-3 9 0,-2-4 0,-2-2 0,-1 0 0,0 1 0,-1 4 0,0-9 0,-2 4 0,-1 0 0,-2-3 0,-1 2 0,0-3 0,-2 0 0,-1 3 0,-2 5 0,-4-4 0,-3 5 0,-2 3 0,0 3 0,-3 3 0,-1 1 0,0 3 0,-1 2 0,-3 3 0,-14-7 0,-4 5 0,0 4 0,-3 5 0,-2 10 0,0 5 0,2 5 0,1 6 0,-4 5 0,1 4 0,3 4 0,1 0 0</inkml:trace>
  <inkml:trace contextRef="#ctx0" brushRef="#br0" timeOffset="119903">23763 11251 5734,'0'46'0,"0"-1"0,-3 16 0,-1 6-1510,1-12 1,0 5-1,-1 1 1510,1-5 0,-1 2 0,-1 1 0,1 1-241,0-7 0,-1-1 0,0 2 0,0 2 0,0 4 241,0-2 0,-1 3 0,1 3 0,-1 1 0,0 2 0,0 0 0,0-1 0,0-5 0,-1 0 0,1 0 0,-1 1 0,1 0 0,-1 1 0,1 1 0,-1 1 0,1-5 0,0 1 0,0 1 0,0 1 0,0 0 0,0 0 0,0 0 0,0-1 0,1-2 0,-1-2 0,0 11 0,-1-1 0,1-1 0,0-2 0,0-1 0,1-1 0,-1-1 0,0 1 0,1 0 0,-1-1 0,1-2 0,0-2 0,1-2 0,-1 11 0,1-3 0,0-2 0,0-5 0,1-3 0,0-4 0,0 1 0,0 5 0,0 1 0,2-8 0,1 18 0,0-26 439,0-25-439,0-22 0,0-20 0,0-20 0,0-7 0</inkml:trace>
  <inkml:trace contextRef="#ctx0" brushRef="#br0" timeOffset="120326">23002 14972 5734,'29'28'0,"-1"0"0,1 3 0,1 0 0,6 5 0,1 1-1062,1 3 1,0 2 1061,3 1 0,0 3 0,-7-5 0,-1 4 0,-2-1 0,2 4 0,-2 1 0,-4-9 0,0 0 0,-4 0 114,-4 5 1,-3-4-115,17 10 438,-9 2-438,-7-37 0,-1-15 0,1-17 0,-4-17 0,-2-7 0,-1 4 0,-2-3 93,1-18 0,-1-2-93,-4 9 0,-1-3 0,-2 3 0,0-4 0,-3 3 0,-4-7 0,-3 0 0,4 8 0,0-2 0,-3 6 0,-7 2 0,-3 4 0,-2 0 0,-1 3 0,1 5 0,-2 2 73,-2 5 1,-1 3-74,-32-9 0,5 16 0,-12 15 0,12 15 0,9 5 0,0 5 0,14-3 0,1 2 0,-9 8 0,2 1 0,-5 19 0</inkml:trace>
  <inkml:trace contextRef="#ctx0" brushRef="#br0" timeOffset="121315">24011 11220 5734,'24'0'0,"2"0"0,14 0 0,2-4 0,8 3 0,7-9 0,-6 9 0,-1-8 0,-10 8 0,-7-4 0,-7 5 0,-2 0 0</inkml:trace>
  <inkml:trace contextRef="#ctx0" brushRef="#br0" timeOffset="121692">23978 11303 5734,'-14'54'0,"0"0"0,1-17 0,4-2 0,17 24 0,-7-35 0,14-13 0,2 4 0,1-4 0,13-1 0,-5 0 0,14 1 0,17 13 0,-11-6 0,-17 0 0,-3 3 0,15 30 0,-21-1 0,-6-18 0,-6 2 0,-19 1 0,-7 0 0,-4 17 0,-1-21 0,-2-3 0,-8 3 0,0-6 0,7-8 0,2-7 0,8-6 0,6 1 0,3 1 0,7 9 0,0 1 0</inkml:trace>
  <inkml:trace contextRef="#ctx0" brushRef="#br0" timeOffset="123547">22341 8761 5734,'50'28'0,"0"0"0,0 1 0,-4-4 0,0 0 0,-3-1 0,6 3 0,1 0 0,-4-3-662,-3-2 1,-3-2 0,-2-1 661,4 3 0,-1 1 0,5 4 0,-6 0 0,-7 0 0,-9 3 0</inkml:trace>
  <inkml:trace contextRef="#ctx0" brushRef="#br0" timeOffset="125729">21911 11551 5734,'57'14'0,"1"0"0,-1 0 0,0 0 0,7 3 0,-4-2 0,-3-4 0,0-8 0,-2-6-803,1-3 1,-2-3 802,-16 1 0,-1-1 0,19-5 0,-2-2 0,-15-1 0,-2-2 0,4-1 0,0-2 0,1-5 0,-1-3 0,1-2 0,-1-2 0,-3-2 0,-1-2-381,1-6 1,-2-4 380,-5 2 0,-4-2 0,0-7 0,-4-2 0,-2 0 0,-2-1-340,0-5 1,-4-3 339,-8 21 0,-2-2 0,1 0 0,2-1 0,0-1 0,-2-4 0,-5-4 0,-3-4 0,-1-1 0,1 3 0,3-4 0,-1 2 0,-2-4 0,-4 6 0,-2-5 0,-2-2 0,-1 3 0,0 6-471,-3-4 1,-1 6 0,-2-2 470,1 5 0,-2-3 0,-1 2 0,-2 6 0,-4 3 0,-3 6 0,0 0 0,-9-17 0,-3 2 0,7 19 0,-2 2 0,-1 1 0,-14-11 0,-2 4-132,13 13 0,-3 1 1,0 2 131,1 3 0,0 2 0,-2 1 0,0 4 0,-1 1 0,-1 2 0,1 1 0,0 1 0,0 3-41,-23 2 0,2 4 41,2 4 0,1 3 0,-1 2 0,2 4 0,6 4 0,2 3 0,-1 5 0,2 7 0,7 7 0,2 7 0,2 1 0,6-6 0,2-1 0,2 5-119,3 0 0,0 4 1,2 2-1,3-3 119,-1 6 0,2-1 0,4 1 0,2 2 0,3 1 0,-1-1 0,0 0 0,0-1 0,2-1 124,4-1 1,2-1 0,2 3-125,1-3 0,2 4 0,2-1 0,2-2 0,3 1 0,3-2 0,1 2 0,-2-4 0,-1 2 0,1 1 0,4-2 0,5-3 0,3 0 0,1-1 0,-2-3-59,0 5 0,-1-3 0,2 1 59,9 10 0,3 0 0,3-2 0,3-4 0,3-3 0,-1-4 0,-7-11 0,0-3 0,2 0 0,8 7 0,2-1 0,3-6 0,8-11 0,3-7 0,-1-3 0,-11-3 0,-2-3 0,3-2 0,0-3 0,4-2 0,0-2 0,-4 0 0,1-2 0,-2-1 0,-2-3 0,2-5 0,0-2 0,-1-1 0,1 3 0,0 0 0,-1-3-58,-3-4 1,-1-2 0,0-1 57,1 1 0,1-1 0,-1-4 0,-5-5 0,-1-5 0,-1-2 0,-2 2 0,2-2 0,-3 1 0,-1-6 0,-4-2 0,1-6 0,-1-3 0,-2 0 0,-5 5-45,1-9 1,-5 4-1,0-4 45,-1 0 0,1-5 0,-1 0 0,-3 4 0,-2-4 0,-3 3 0,-1 0 0,-1-2 0,0-1 0,-2 1 0,0 2 0,-1 1 0,-2 0 0,-4 1 0,-3 1 0,0 0 5,2 5 1,-1 1-1,-4-2-5,-4 4 0,-3-1 0,-4 0 0,-1 1 0,-5 0 0,-3 2 0,-1 1 0,-1 0 0,2 2 0,-1 0 0,-1 2 0,-4 3-18,-4 1 1,-3 3 0,-2 4 0,2 4 17,-3 5 0,1 5 0,-1 2 0,-6-1 0,-1 2 0,-1 2 0,-2 5 0,0 4 0,-1 1 0,-1 1 0,-2 2 0,1 3 0,-3 3 0,0 3 0,1 3 0,1 1 0,1 3 0,0 2 0,0 2 0,0 3 0,1 2 0,3 3 0,2 4 0,0 1 0,2 3 0,0 2 0,2 3 0,11-6 0,2 1 0,1 2 0,0 5 0,1 4 0,1 6 0,1 2 0,1 0 0,2-1-41,-2 2 0,3-1 0,1 1 0,0 3 41,2-1 0,0 4 0,1 1 0,2 0 0,3-4 0,4-1 0,2-2 0,3 0 0,2-1 0,0-1 0,3 0 0,0 0 0,2 0 0,1 0 0,0-1 0,2 1 0,2-1 0,4 12 0,3 0 0,4 2 0,2-3 0,4 2 0,1 0 0,1-3 0,-3-14 0,1-1 0,1-2 0,2 1 0,6 10 0,3 1 0,1-2 0,2-5 0,4-3 0,2-6 0,2-2 0,2-1 0,2-3 0,2-2 0,3-3 0,2-3 0,6-3 0,-10-8 0,6-2 0,3-2 0,-2-2 0,-2 0 0,0-2 0,-3 0 0,0-3 0,4-1 0,1-1 0,4-2 0,0-1 0,-1-1 0,-5-2 0,10-5 0,-5-1 0,-1-4 0,-1-1 0,0-2 0,-2-2 0,-4-2 0,-3-1 0,-1-2 0,-3 1 0,-1-2 0,0-5 0,-5-4 0,1-6 0,-2-2 0,-3 1 0,1-4 0,-3 1 0,-1-5 0,-2 0 0,-1-4 0,-1-2 0,-5 2 0,-2-5 0,-5 1 0,-3-5 0,-5 7 0,-2-5 0,-1-2 0,-2 0 0,1 4 0,-1-3 0,0 4 0,-2-1 0,-1-3 0,-2 1 0,-1-2 0,-1-1 0,-2 0 0,-3 1 0,-2 2 0,-2 0 0,-2 2 0,-1 1 0,-1 3 0,-1 0 0,-1 5 0,-2 0 0,-1-2 0,0 3 0,-1-3 0,-1 0 0,-2 3 0,-1 4 0,-12-7 0,-2 6 0,-2 2 0,0 1 0,-1 2 0,-3 3 0,-5 0 0,-3 2 0,-1 3 0,0 3 0,-1 3 0,-5 3 0,11 9 0,-3 3 0,-3 1 0,0 1 0,4 2 0,-1 0 0,2 2 0,1 2 0,-3 2 0,-11 1 0,-1 2 0,-1 4 0,2 6 0,4 8 0,2 5 0,2 4 0,3 1 0,8-4 0,3 0 0,1 3 0,0 3 0,-8 8 0,0 3 0,1 4 0,5 5 0,9-3 0,2 6 0,3 1 0,3 1 0,1-2 0,2 2 0,3-1 0,2 1 0,-1 4 0,0-1 0,-1 4 0,0 2 0,3-2 0,4-3 0,4 0 0,3-3 0,2-1 0,1-1 0,1 0 0,0-2 0,1 1 0,3-1 0,2-1 0,3 0 0,1 0 0,1-1 0,1 12 0,1-1 0,6 2 0,4-6 0,6 4 0,2-2 0,-1-4 0,2 1 0,0-4 0,5 0 0,-2-5 0,4 1 0,2-2 0,1-6 0,6-5 0,1-5 0,2-4 0,1-2 0,1-4 0,2-2 0,5-3 0,2-2 0,5-6 0,-13-5 0,4-4 0,2-2 0,-1 0 0,-3-1 0,2 0 0,-3-1 0,0-1 0,2-3 0,1-1 0,2-2 0,1-1 0,-2-2 0,-4 1 0,9-7 0,-4 0 0,-1-4 0,3-2 0,-1-3 0,-2-3 0,-4 0 0,-2-3 0,-1-1 0,-1-3 0,-1-3 0,-3-1 0,-3-2 0,-3-2 0,-1-6 0,-9 5 0,-1-5 0,-1-3 0,-1 0 0,-2 3 0,-2-2 0,-2 3 0,-1-2 0,-1-6 0,-3 9 0,0-6 0,0-2 0,0-2 0,-3 1 0,-1 3 0,-2 5 0,-4-9 0,-3 4 0,-2 2 0,0-3 0,2 2 0,1-3 0,-1 0 0,-3 2 0,-3 6 0,-10-9 0,-4 6 0,-3 2 0,2 2 0,-2 2 0,-4 1 0,-5 2 0,-5 2 0,-3 3 0,-3 1 0,-2 3 0,-2 2 0,-5-1 0,-1 2 0,-3 3 0,9 9 0,-1 1 0,-1 1 0,-1 1 0,1 0 0,0 0 0,-2 2 0,-4 1 0,-4 4 0,-5 1 0,-2 1 0,-1 2 0,0 2 0,11 1 0,-1 2 0,-1 0 0,1 2 0,0 0 0,0 1 0,-10 1 0,-1 1 0,2 1 0,0 2 0,1 2 0,4 1 0,0 2 0,2 1 0,2 2 0,5 2 0,-11 10 0,6 3 0,1 3 0,1 4 0,1 4 0,2 3 0,14-9 0,1 1 0,2 3 0,0 5 0,0 8 0,0 6 0,1 3 0,2 1 0,3-3 0,1 2 0,3-3 0,2 2 0,1 3 0,5-11 0,-1 4 0,1 1 0,1 0 0,3-1 0,2-3 0,1 8 0,4-2 0,3-1 0,3 0 0,3-1 0,4 0 0,1-1 0,1 1 0,1-1 0,0-1 0,3 0 0,2 0 0,3-3 0,4 0 0,1-1 0,0 0 0,0-2 0,0-1 0,1-1 0,3-1 0,2-3 0,2-1 0,2-2 0,0 0 0,2-2 0,0 0 0,2-1 0,1-3 0,2-2 0,0-3 0,3-1 0,5-3 0,4-1 0,4-2 0,3-2 0,2-3 0,0-3 0,-8-5 0,1-4 0,1-1 0,1-2 0,-1-1 0,0 0 0,0 1 0,1 0 0,0 0 0,-1-2 0,0-2 0,-2-3 0,10-4 0,-1-3 0,-1-3 0,-3-2 0,-3 0 0,-3-2 0,-3-1 0,-3-2 0,-1-2 0,10-11 0,-3-4 0,-2-2 0,-11 8 0,0-1 0,-1-2 0,-4-2 0,-2-1 0,-3-2 0,-2-2 0,-1-1 0,0-4 0,-2-2 0,-1-1 0,-1-1 0,0-2 0,-2-1 0,-2-1 0,-1-4 0,-6 8 0,-1-3 0,-1-2 0,-1 0 0,0 1 0,-1 3 0,2-12 0,0 5 0,-2-1 0,-1-2 0,-3 3 0,0-3 0,-2 0 0,-2 3 0,-3 4 0,-4-6 0,-5 6 0,-2 0 0,-2 3 0,-4 0 0,-3 3 0,-4 4 0,-3 2 0,-3 2 0,0 3 0,-3 2 0,-3 3 0,-5 2 0,-3 4 0,-2 2 0,-2 1 0,-1 2 0,-3 3 0,-4 4 0,-2 3 0,-1 3 0,13 2 0,0 2 0,-1 1 0,0 2 0,1 2 0,0 1 0,-1 1 0,-2 3 0,-3 3 0,-2 2 0,-2 2 0,0 1 0,2 3 0,3 1 0,1 2 0,1 1 0,0 2 0,0-1 0,1 1 0,1-1 0,0 2 0,1 1 0,3 1 0,-1 7 0,0 0 0,0 0 0,1 0 0</inkml:trace>
  <inkml:trace contextRef="#ctx0" brushRef="#br0" timeOffset="160061">15710 3789 5734,'-33'24'0,"-1"-1"0,9 1 0,-1-2 0,-7-1 0,4 0 0,7 6 0,14-21 0,65-28 0,-17 6 0,7-4 0,4 0-1063,-1-1 0,2 0 0,4-2 0,3 1 1063,-10 3 0,3 0 0,1 1 0,2-2 0,1 1 0,0-1-202,0 0 1,1-1 0,2 1 0,0-1 0,1 0 0,1 0-1,1 0 202,-3 1 0,2 1 0,0-1 0,1 1 0,1-1 0,0 1 0,1-1 0,1 1-8,-9 2 1,0 0 0,1 1-1,0-1 1,1 0 0,1 1-1,-1-1 1,1 1 0,0 0 0,0-1 7,4 1 0,0-1 0,0 1 0,0 0 0,1 0 0,0 0 0,1 0 0,-1 0 0,0 0 0,1 1 0,-5 0 0,0 1 0,0-1 0,1 1 0,-1 0 0,1 0 0,-1 0 0,1 0 0,0 0 0,-1 0 0,1 1 0,0-1 0,0 1 0,0 0 0,0 0 0,0 0 0,0 0 0,1 1 0,-1-1 0,-1 1 0,1 0 0,0 0 0,4-1 0,0 0 0,0 0 0,0 0 0,0 1 0,-1 0 0,1 0 0,-1-1 0,-1 1 0,1 1 0,3-2 0,-1 1 0,0-1 0,0 1 0,0 0 0,-1 0 0,0 1 0,-1-1 0,0 1 0,-4 0 0,0 0 0,-2 1 0,1 0 0,-1 0 0,0 0 0,0-1 0,1 1 0,1 0 0,2-1 0,2-1 0,1 1 0,0-1 0,0 1 0,-1 0 0,-2-1 0,-2 1 0,-3 1 0,7-3 0,-3 1 0,-3 0 0,-1 0 0,1 0 0,0 0 0,4 0 0,2-1 0,1 1 0,-3-1 0,-5 1 0,-7 0 0,3-3 0,-8 0 0,-3-1 0,7-6 0,-8-2 0,1-23 0,-49-19 0,-30 20 0,3 19 0,-5 5 0,-5 11 0,-2 6 0,-7 3 0,-3 4 290,-9 3 1,-2 6-291,18 0 0,-1 3 0,0 1 0,-4 1 0,-2 2 0,1 1 0,-3 3 0,-1 1 0,1 0 0</inkml:trace>
  <inkml:trace contextRef="#ctx0" brushRef="#br0" timeOffset="160492">16768 4306 2565,'-54'12'0,"0"1"0,-1-1 0,1 0 0,0 0 0,0 1 0,-7 0 0,0 1 0,1 0 0,1-1 0,2-1 0,-5 1 0,2-2 0,1 1 0,-1-1 0,-2 2 0,-1 0 0,2 0 0,7-2 0,-11-1 0,7-1 0,-9 6 0,27-7 934,64-17-934,22-3 0,13-1 0,-5 0 0,6-1 0,9-2-366,-18 5 1,7-3-1,4 0 1,4 0 0,2-2-1,-1 1 1,0 1 0,-4 0 365,2-1 0,-1 1 0,-1 0 0,-1 1 0,3-1 0,1 0 0,5-1-53,-13 3 1,4-1-1,1 0 1,2 0 0,1 0-1,1-1 1,0 1 0,-1 0-1,0 0 1,-3 1 0,-1 0 52,4-1 0,-2 0 0,-1 1 0,-1 0 0,0 0 0,-1 0 0,1 1 0,1-1 0,0 1 0,-3 0 0,0 0 0,0 1 0,0 0 0,1-1 0,0 1 0,-1 0 0,1 0 0,-1-1 0,0 1 0,4-1 0,0 0 0,0 1 0,-1-1 0,0 0 0,1 1 0,1-1 0,2-1 0,1 1 0,-7 0 0,3 0 0,1 0 0,1-1 0,1 1 0,0-1 0,0 0 0,0 0 0,-2 1 0,-1 0 0,-1 0 0,-3 1 0,3-1 0,-1 1 0,-3 1 0,0-1 0,-2 1 0,1 0 0,0-1 0,1 0 0,2 0 0,1-1 0,1 0 0,2-1 0,1 0 0,0 0 0,-1 0 0,-1 0 0,-3 1 0,-3 1 0,-3 0 0,18-2 0,-5 2 0,-4 0 0,-1 0 0,-2-1 0,4-1 0,-2-1 0,-1 0 0,-2 1 0,-7 2 0,-1 1 0,-1 0 0,-3 0 0,1-1 0,-2 0 0,-2-1 0,0-3 0,0-1 0,-6 0 0,-5 1 0,-4-1 0,4-5 0,-7-1 437,-18-4-437,-2 4 2448,-7 1-2448,0 4 2247,-7 1-2247,5 4 577,2 6-577,2 5 0,12 10 0,-4 6 0</inkml:trace>
  <inkml:trace contextRef="#ctx0" brushRef="#br0" timeOffset="164988">21481 1102 5734,'15'-10'0,"3"4"0,22 1 0,10 1 0,9 3-1191,-23-4 1,1 0 1190,-3 3 0,0-1 0,3-2 0,0-1 190,-4 1 0,0 0-190,26-5 0,-10 4 0,-16-3 0,-9 3 0,-29-4 0,-6-1 0</inkml:trace>
  <inkml:trace contextRef="#ctx0" brushRef="#br0" timeOffset="165332">21679 926 5734,'-25'55'0,"9"-22"0,0 2 0,3 8 0,1 3-2145,-1 3 1,0 0 2144,-3 1 0,1-1 0,5-2 0,1-1 416,0-4 0,2-1-416,2-6 0,2-2 736,3 18-736,0-10 0,0-20 0,22-20 0,13-13 0,-3-3 0,3-1 884,2-2 1,1 0-885,3 2 0,1 0 0,-1 2 0,0 2 0,1 1 0,-1 2 0,-3 5 0,-1 2 0,-3 5 0,-2 4 0,18 10 355,-17 14-355,-16 9 0,-17-2 0,-10 12 0,-6-7 0,-8 3 0,-2-9 0,1-2 0,-7-4 149,14-4 0,-6-11 0,7-7 1</inkml:trace>
  <inkml:trace contextRef="#ctx0" brushRef="#br0" timeOffset="165545">22589 1009 5734,'7'-41'0,"10"4"0,23 11 0,12 1 0,-15 18 0,6 3 0,20-2 0,3 2-1050,-11 1 1,0 1 1049,-9 2 0,1 0 0,-4 0 0,0 0 0,-3 0 0,2 2 0,-3 1 0,-1 2 0,-1 6 0,-37-1 0</inkml:trace>
  <inkml:trace contextRef="#ctx0" brushRef="#br0" timeOffset="165851">22886 926 5734,'-9'36'0,"-5"5"0,12 11 0,-6 10 0,8-29 0,0 2 0,0 24 0,0 0 0,4-23 0,0-2 0,-2 17 0,5-5 0,24-15 0,4-15 0,22-7 0,-13-8 0,0-2-444,22 1 444,-21 2 0,-3 0 0,0 4 109,-9 14-109,-16 6 0,-17 29 0,-24-4-284,8-18 0,-3-1 284,-11-3 0,-5-2 0,3 2 0,-3 0-348,-13 4 0,-2 0 0,0 1 0,-1 0 0,12-10 0,1 0 0,-1 1 0</inkml:trace>
  <inkml:trace contextRef="#ctx0" brushRef="#br0" timeOffset="181696">7574 1402 5734,'-8'-6'0,"7"-3"0,-14 26 0,13 15 0,-8 6 0,-2 6-1038,6 11 0,1 5 1038,-4-10 0,-2 4 0,0 1-567,0 7 0,0 2 0,0 2 567,1-11 0,-1 2 0,0 1 0,0-1 0,0 2 0,-1-1 0,-1 2 0,0 3 0,1-5 0,-2 5 0,1 1 0,-1 1 0,0-2 0,2-4-392,0-2 1,1-3-1,0-1 1,0 1 0,-1 2 391,-1 1 0,0 3 0,-2 2 0,2-1 0,0-3 0,1-4 0,0 3 0,2-4 0,0-1 0,-1-1 0,-2 14 0,-1 0 0,1 0 0,4-12 0,0 2 0,1-1 0,1-4 0,0 0 0,1-4 0,1 1 0,-1 4 0,0 0 0,3-6 0,3 21 0,-7-14 1430,5-15-1430,-6-12 2899,8-28-2899,0-1 1405,0-24-1405,0 6 0,0-9 0,0 0 0</inkml:trace>
  <inkml:trace contextRef="#ctx0" brushRef="#br0" timeOffset="183116">8615 1464 5734,'-9'-16'0,"2"1"0,7 0 0,-7-1 0,5-9 0,-13-6 0,6-11 0,-15-5 0,-2-9-284,10 25 1,-1 0 283,-2-3 0,-2 0 0,-3-2 0,-2 0 0,-2 1 0,-3 2-407,-4-3 1,-3 1 406,1 3 0,-1 1 0,-7-1 0,0 2 0,-1 1 0,0 1 0,-4 4 0,0 1 0,5 1 0,-1 3 0,-7 4 0,1 3 0,9 3 0,-1 4 0,-8 5 0,0 4 0,6 3 0,0 2 0,-3 4 0,-1 5 0,5 4 0,-2 4 0,3 0 0,-7 5 0,1 2-419,5-2 0,-2 4 0,4-1 419,0 7 0,2 1 0,-5 3 0,2 3 0,15-14 0,2 2 0,0 2 0,2 0 0,0 2 0,0 1 0,-2 3 0,-1 1 0,2 0-428,3 1 0,1 1 0,-1 0 428,-2 3 0,0 0 0,2 0 0,2-3 0,2 0 0,0 0 0,-1 2 0,1 1 0,1-1 0,3-3 0,1-1 0,1 0-180,-1-1 1,0 1-1,1 0 180,2 0 0,0-1 0,0 0 0,-6 19 0,1-1 0,7-17 0,1-1 0,-1 1 0,-1-2 0,-1 0 0,1 0 0,0 22 0,2 0 0,0-21 0,-1 1 0,2-1 0,-2 21 0,1 0 0,0 0 0,0 0 0,4-21 0,1 1 0,1-1 0,-3 19 0,2-1 0,2 5 0,2-1 0,3-3 0,0 0 0,-4 1 0,1 0 0,9-1 0,2-2 0,-3-1 0,1 0 0,5 1 0,3 1 0,-2-5 0,1 0 0,3 3 0,0-1 0,1-2 0,1-1 0,5 1 0,3 0 0,-2 0 0,2 0 0,6-2 0,2-1 0,-3 0 0,5 0 0,6-12 0,6 0 0,-1-4 0,-11-9 0,-1-3 0,3-1-200,16 2 0,6-2 0,-2-8 200,-10-10 0,0-7 0,0-3-167,5-3 0,2-5 0,0-3 167,-10 2 0,0-3 0,1-2 0,0-1 0,1-1 0,0-1 0,1-2 0,2-5 0,-7 1 0,3-3 0,0-2 0,1-3 0,-1-1 0,-2-2 0,-1-3 0,0-3 0,-2-2 0,0-1 0,-1-1 0,0-1-29,0 0 0,1-1 0,-1 0 0,-2-2 0,-1-1 1,-4-2 28,-3 0 0,-1-3 0,-3-1 0,-2 0 0,-3 0 0,-2 1 0,-3-2 0,-4 0 0,-2 1 0,-2-1 0,-1 0 0,0-1 0,-2-1 0,0-1 0,-2 0 0,0 1 0,-1-2 0,1 0 0,-1 0 0,-3-2 0,-1-2 0,-4 8 0,-1-3 0,-2-2 0,-1-1 0,-1 1 0,0 2 0,0 3 0,-1-8 0,0 3 0,-1 1 0,-2 0 0,-1-2 0,0 3 0,-1-2 0,-1-2 0,-2 1 0,-4 2 0,-2 1 0,-6 1 0,-4 1 0,-4 0 0,0 3 0,0 4 0,1 3 0,-1-1 0,0 6 0,0 2 0,-4-2 0,-3-3 0,-3-4 0,-3 1 0,2 6 0,2 11 0,0 13 0,1 9 0,1 4 0,-23 2 0,1 8 0,3 6 0,-1 1 0</inkml:trace>
  <inkml:trace contextRef="#ctx0" brushRef="#br0" timeOffset="183519">6532 2714 5734,'0'41'0,"0"10"0,0-18 0,0 2-617,-1 8 1,2 1 616,2 1 0,1 0 0,3 4 0,3-1 0,2-5 0,2-2 0,1-1 0,3-3 0,-3-4 0,3-4 393,22 14-393,-5-18 203,5-20-203,-14-20 0,-2-16 0,-15-16 0,-9-20-255,-3 33 0,-3-1 255,-4-3 0,-4-1 0,-8-3 0,-4 3 0,-12-13 263,11 23 1,-1 5-264,-5 13 0,7 11 0,-5 16 0,20 19 0,-4 8 0</inkml:trace>
  <inkml:trace contextRef="#ctx0" brushRef="#br0" timeOffset="183870">7309 3521 5734,'0'-17'0,"0"3"0,0 31 0,7 2 0,4 24 0,2 6 0,15 9-259,-9-15 1,2-3 258,20 1 0,1-24 0,8-3 127,-1-28-127,-16-2 0,-1-4 0,6-25 0,-16 14 0,-5-3-303,-10-28 303,-12 26 0,-5 0-250,-1-1 0,-3 0 250,-6-2 0,-3 1 0,-4 3 0,-3 2 0,6 3 0,-3 3 0,-19 3 0,-2 7 0,-11 5 0,12 16 0,1 8 0,16 7 0,1 0 0</inkml:trace>
  <inkml:trace contextRef="#ctx0" brushRef="#br0" timeOffset="204250">16140 4120 5734,'-58'8'0,"0"0"0,10 0 0,2-1 0,3-4 0,5 0 0,11 1 0,51-8 0,16-3 0,11-1-1203,4 1 1,6 0 0,4-1 1202,-5 0 0,3-1 0,3 0 0,2-1-282,-14 3 1,2 1 0,2-1-1,1 0 1,1 0 0,0 0 281,-3 1 0,0 0 0,1-1 0,1 1 0,2 0 0,3 0 0,3 1-40,-9 0 0,5 0 0,1 0 0,3 0 0,1 0 0,1 1 0,0-1 0,0 1 0,-2-1 0,-1 1 1,-2 0 39,2 0 0,-2 0 0,-1 0 0,-1 0 0,0 0 0,1 1 0,0-1 0,2 1 0,2 0 0,-8 0 0,2 1 0,2-1 0,0 1 0,1 0 0,1 0 0,0 0 0,-1 0 0,1 0 0,-2 0 0,0 0 0,-1 0 0,6 1 0,0-1 0,1 0 0,-1 1 0,-1 0 0,-1-1 0,-1 1 0,-1 0 0,-2 0 0,-2 0 0,7 0 0,-3 0 0,-2 0 0,-2 0 0,0 1 0,1-1 0,3 0 0,-2 0 0,3 0 0,2 0 0,-1-1 0,0 1 0,-3 0 0,-4-1 0,-6 1 0,12-2 0,-6 1 0,-5-1 0,0 0 0,7-1 0,-3-1 0,-3-1 0,-6 1 0,-2-2 0,-5-1 0,-1-6 0,-5-3 0,-5-2 0,-6-4 0,-9-24 0,-31-14 0,-17 18 0,-7 0 0,6 8 0,-2 1 157,-1 6 0,-2-1 0,1 3-157,3 1 0,0 2 0,1 2 0,0 1 0,5 2 0,-1 0 0</inkml:trace>
  <inkml:trace contextRef="#ctx0" brushRef="#br0" timeOffset="204522">20935 3107 5734,'8'-21'0,"8"-4"0,24 3 0,19-3-1136,-12 16 1,8 2 0,-1 2 1135,-8 2 0,-2 2 0,6 3 0,2 4 0,6 3 0,2 2 0,0 2 0,-7 1-387,9 6 1,-5 3-1,0 4 387,-4 0 0,2 3 0,-2 2 0,-6 1 0,-3 3 0,-6 2 0,-6 6-96,-10-1 1,-4 6 0,-3 1 0,-2-3 95,-1 4 0,-3-2 0,-4 2-214,-5 13 0,-5 2 0,-9-2 214,-14-4 0,-9-3 0,-1-4 0,8-12 0,0-4 0,-3 1 0,-9 9 0,-2 1 0,1-5 0,-3-5 0,2-4 0,5-4 0,3-2 0,6-5 0,1-1 1042,-19 9-1042,22-10 1548,25-15-1548,19-16 0,32-26 0,-21 12 0,0 0 0</inkml:trace>
  <inkml:trace contextRef="#ctx0" brushRef="#br0" timeOffset="204948">23796 3800 5734,'28'28'0,"1"1"0,-7 1 0,0 1 0,3-3 0,-2 1 0,-7 13 0,-6 1-489,-7-7 1,-5 1 488,-3 8 0,-8 0 0,-13-5 0,-12-3 0,-1-7 0,-8 1 0,-4 0 0,0-3-906,3-3 0,0-2 1,-2-1-1,-4 1 906,5-3 0,-4 2 0,-2-1 0,-1 1 0,0-2 0,2-1-227,-9 0 0,1-1 0,0-1 0,-1-1 1,-2 1 226,6-2 0,-2 0 0,-1 0 0,0-1 0,-1 1 0,-1-1 0,6 0 0,-2-1 0,1 0 0,-2 1 0,0-1 0,0 0 0,-1 0 0,3 0 0,-1 0 0,0 0 0,-1 0 0,-1-1 0,1 1 0,-1 0 0,0 0 0,4-2 0,2 0 0,-1 1 0,0-1 0,0 0 0,-2 0 0,-1 1 0,-3 0 0,-1 1 0,9-2 0,-2 1 0,-3 0 0,0 0 0,-2 0 0,-1 1 0,-1 0 0,1 0 0,-1 0 0,1 0 0,1 0 0,1-1 0,2 1 0,1-1 0,-10 2 0,3 0 0,1-1 0,2 1 0,-1-1 0,1 1 0,0-1 0,-2 1 0,-2 0 0,-1 0 0,10-2 0,-3 1 0,-1-1 0,-1 1 0,0-1 0,-2 1 0,1 0 0,-1 0 0,2 0 0,0 0 0,1-1 0,2 1 0,2-1 0,2 0 0,-10 3 0,2-1 0,2 1 0,1-1 0,2 0 0,0 0 0,1 0 0,-1 0 0,0 0 0,-6 0 0,1 0 0,0-1 0,1 1 0,0-1 0,0 1 0,1 0 0,0 0 0,-5 2 0,1 0 0,1 0 0,0 0 0,1 1 0,0-1 0,1-1 0,-3 2 0,0-1 0,1-1 0,1 1 0,1-1 0,1 0 0,-4 2 0,0 0 0,2 0 0,2 0 0,1-2 0,-5 2 0,2-2 0,1 0 0,4 0 0,-6 3 0,3-1 0,4-1 0,10-4 0,3 0 0,4 0 0,0 4 0,5-1 0,-5 11 777,32-15-777,32-2 2617,18-9-2617,-3-5 0,3-3 0,2-4 0,-1-3 521,-4-2 1,-1-4-522,-5-1 0,-4-2 0,4-22 0,0-5 0,-16 20 0,-1 0 0,1-3 0,0 0 0</inkml:trace>
  <inkml:trace contextRef="#ctx0" brushRef="#br0" timeOffset="205285">16768 5433 5734,'-15'-12'0,"-10"12"0,-25 25 0,8 2 0,-10 9 0,-3 4 0,6-4-1518,2 0 0,4-1 1,-5 3 1517,1-2 0,-5 4 0,-2 1 0,2-1 0,5-4 0,-4 6 0,6-3 0,-1 0 0,1-1 0,1 0 0,1-1 0,6-2 0,1-1 0,1 1 145,0 0 0,1 1 1,5 0-146,7 2 0,6 1 381,3-2 0,13-4-381,26-12 0,12-7 0,13-1 0,7-5-439,-11-3 1,4-2 0,1-1 438,8 0 0,1 0 0,0-1-191,3 0 1,-1 1-1,1-1 191,1 1 0,-1 0 0,-2 0 0,-5 1 0,-2 1 0,1-1-93,6 1 1,2 0-1,-7-1 93,-4 0 0,-3 0-8,8 0 1,-7-2 7,-18-5 1111,-31-30-1111,-16-2 0,-5-5 0,-3-2 0,-2-3 598,3 5 1,-2-2-1,2 2-598,-4-14 0,1 0 0,5 15 0,-1-2 0,2 0 0,-5-20 0,2-1 0,2 19 0,0-1 0,1 1 0,0-14 0,2 0 0,-5 1 0,1 2 0,4 9 0,-1 3 0,1 2 0,-1 1 0</inkml:trace>
  <inkml:trace contextRef="#ctx0" brushRef="#br0" timeOffset="222917">8268 6218 5734,'-40'9'0,"-10"7"0,18-1 0,-2 1-575,0 2 0,0 1 575,-7 3 0,1 2 0,10-2 0,0 3 0,-12 9 0,5 2 0,5 16 114,14-17 0,7-1-114,27 8 0,32 4 0,-16-27 0,4-1-290,9 2 1,2 0 289,2-2 0,1 1 0,0 1 0,0 1 0,-4-1 0,-1 2 0,-2 0 0,-3 1 0,-5-1 0,-4 4-208,-8 5 1,-3 3 207,-2 2 0,-5 1 0,-10 9 0,-4 1-130,-2 3 0,-4-1 130,-3 2 0,-5 2 0,-6-8 0,-4 1 0,1-2 0,-1 3 0,0-1 0,-11 11 0,1-6 28,2-4-28,1-11 742,21-11-742,-3-18 0,14-13 0,0-16 0</inkml:trace>
  <inkml:trace contextRef="#ctx0" brushRef="#br0" timeOffset="223147">8649 6146 5734,'9'-50'0,"-2"11"0,0 38 0,17 54 0,-7-20 0,1 3-765,3 20 1,1 5 764,1-2 0,1 0-1323,-2 3 1,-1 1 1322,-7-17 0,0 1 0,0-1 0,0-1 0,0-1 0,-2 3-390,-2 1 0,-2 3 0,0 1 0,-1-4 390,2-2 0,0-2 0,-1 1 0,-1 13 0,-2 2 0,0-6 0,-1-7 0,-1-5 0,-3-1 0,0-1 0</inkml:trace>
  <inkml:trace contextRef="#ctx0" brushRef="#br0" timeOffset="223647">8715 6983 5734,'-5'-36'0,"1"0"0,2-1 0,4 1 0,14-27-474,2 31 0,4 3 474,2 4 0,4 3 0,6 1 0,5 5 27,19 6 1,4 9-28,-1 11 0,1 10 0,-14 2 0,1 5 0,-5 2-238,6 6 1,-8 4 237,-11 6 0,-7-1 0,0 3 0,-7-6 0,-8-14 0,-2-8 442,-14-13-442,-2-6 186,0-15-186,1-11 740,8-16-740,0-9 0,0-11 0,3 28 0,2 0 0,2-5 0,2 1 0,10-17 0,12 15 0,-13 30 0,13 25 0,-12 7 0,7 11 0,1 2 0,-3 0 0,-1-2 0,0-4 0,-7-12 0,1-7 0,0-10 0,-1-10 0,8-11 0,2-15 0,7-6-270,0-14 270,0 7 0,0-1 0,-7 18 0,5 6 0,-20 11 0,18 10 0,-18 5 0,6 10 0,-10 6 67,-7 5 1,0-1-1,0 1 1</inkml:trace>
  <inkml:trace contextRef="#ctx0" brushRef="#br0" timeOffset="224311">9971 6115 5734,'24'52'0,"0"0"0,-9-14 0,0 0 0,5 8 0,-2-2 0,-1 6 0,-1-13 0,-6-6 0,4-10 0,-5-16 0,8-10 0,-8-12 0,6-8 0,-6 3 0,8-8 0,-1 13 0,-7-11 0,6 20 0,-6-6 0,15 23 0,2-7 0,7 7 0,0-18 0,0-2 0,0-19 0,0-11-423,-7-17 423,-13 23 0,-2-2 0,-2-2 0,-2 0 0,2-4 0,-1-2 0,-3-6 0,-1 0 0,0 11 0,-1 2 0,-2-1 0,-2 3 0,1 1 0,8 28 0,8 23 0,10 27 0,-10-12 0,1 4-351,-1 3 0,1 2 351,3 4 0,1 1 0,-3 3 0,-2 1 0,2 0 0,-3 1-952,-1 2 0,-4-1 952,-3-1 0,-4-1 0,-5 0 0,-4 0-244,-4-4 0,-6-2 244,-3-1 0,-4-1 0,0-4 0,-3-2 0,-2-5 0,-1-2-35,3-4 0,0-2 35,-23 9 0,8-11 512,15-9-512,3-16 2281,21-6-2281,4-19 0,21-7 0,3-15-1081,15-1 1081,-21 23 0,2 0 0,2 3 0,1 1-41,0-3 1,0 1 40,17-14 0,-9 2 0,-9 9 0</inkml:trace>
  <inkml:trace contextRef="#ctx0" brushRef="#br0" timeOffset="224818">7772 8761 4978,'-50'18'0,"0"0"0,0 0 0,0 0 0,-10 2 0,2-1 0,1 0 0,8-1 0,2-1 0,4-1 0,-7 1 0,8-3 0,0-3 0,82-24 0,32-11 0,-22 4 0,4-3 0,7-1-830,-13 5 0,6-1 1,2-1-1,2-1 0,1-1 1,-1 0 829,-6 2 0,1-1 0,1 0 0,0-1 0,1 0 0,0-1 0,2 0 0,-1 0 0,0 0 0,2-1 0,0 0 0,1 0 0,0-1 0,0-1 0,1 1 0,-4 0 0,0 1 0,0-1 0,0 0 0,1 0 0,1-1 0,1-2 0,3 0 0,1-1 0,-12 6 0,1 0 0,1-1 0,2-1 0,1 0 0,1-1 0,0 0 0,1 0 0,0-1 0,0 0 0,1-1 0,-1 0 0,-1 0 0,0 0 0,-1 0 0,0-2 0,1 1 0,-1-2 0,0 1 0,0-1 0,1-1 0,-2 1 0,1-1 0,0 0 0,0 0 0,0 0 0,0 0 0,-1 0 0,1 0 0,0 0 0,-1 1 0,1-1 0,1 1 0,-1 0 0,1-1 0,0 1 0,-1 0 0,0-1 0,0 1 0,-1-1 0,0 0 0,-1 0 0,-1-1 0,-1 1 0,-1-1 0,7-6 0,-1 0 0,1 0 0,-2-1 0,0 0 0,-1 0 0,-2-1 0,-1 2 0,-2-1 0,-2 1 0,-2 1 0,-3 0 0,10-9 0,-5 1 0,-3 1 0,-2 0 0,-2 0 0,-3-1 0,-1 0 0,2-5 0,0 1 0,-4-1 0,-2-1 0,-6-2 0,-7-1 0,-5-6 0,-7-4 0,-5-1 0,-4 0 0,-5 2 0,-3 5 0,-6 0 0,-3 3 0,-6 2 0,-5 1 0,-5 0 0,1 8 0,-4-2 0,-3 1 0,-5 1 0,-3 3 0,-5 2 0,-3 5 0,6 10 0,-5 2 0,-3 3 0,-4 1 0,-2 3 0,-1 1 0,-1 1 0,-1 1 0,2 1 0,1 0 0,2 0 0,0 0 0,2 2 0,1 0 0,0 2 0,0 0 0,-1 1 0,0 1 0,-2-1 0,-1 1 0,-3 0 0,7 1 0,-1 0 0,-3 0 0,0 0 0,-2 0 0,0 1 0,-1 0 0,0 0 0,0 1 0,0 1 0,1 1 0,1 1 0,2 0 0,1 2 0,-8 2 0,2 0 0,1 2 0,1 1 0,0 1 0,1 1 0,-1 0 0,1 2 0,0-1 0,-1 2 0,0 0 0,4-1 0,-1 1 0,1 1 0,-1 0 0,0 1 0,0 1 0,1 0 0,-1 0 0,1 2 0,-1 0 0,1 0 0,0 1 0,-1 1 0,-1 1 0,1 0 0,0 1 0,0 0 0,1 1 0,-1 1 0,0 0 0,1 1 0,0 0 0,0 1 0,1 0 0,0 0 0,0 2 0,0-1 0,1 2 0,-1-1 0,1 2 0,0-1 0,1 1 0,0 1 0,1 0 0,0 0 0,0 0 0,-1 2 0,0 1 0,0 0 0,1 0 0,0 1 0,1 0 0,1 1 0,0 0 0,0 0 0,2 0 0,0 1 0,-2 1 0,0-1 0,1 0 0,0 0 0,0 0 0,3 2 0,0 1 0,3 3 0,1 3 0,3 3 0,3 2 0,1 5 0,1 4 0,2 2 0,1 1 0,2 2 0,3-1 0,2 0 0,2-3 0,3-1 0,4-5 0,-3 13 0,4-4 0,5-2 0,3-1 0,6 3 0,3 3 0,4-9 0,1 4 0,2 4 0,4 1 0,2-1 0,4-3 0,5-4 0,4-6 0,5-9 0,12-4 0,8-9 0,6-6 0,4-5 0,3-2 0,0-1 0,-1 1 0,-1 0 0,0-2 0,2-1 0,1-1 0,1-1 0,1-1 0,1-1 0,0-1 0,-3-1 0,0-1 0,0-1 0,1-1 0,1 0 0,2-1 0,1-2 0,3 0 0,2-1 0,-14-1 0,2-1 0,3 0 0,1-2 0,1 0 0,2 0 0,1-1 0,-1 0 0,1-1 0,0 1 0,-1-1 0,0 0 0,-2 0 0,-2 0 0,-1 0 0,3 0 0,-1-1 0,-1 1 0,-1-1 0,-2 0 0,1 0 0,-1 0 0,1-1 0,1 0 0,0 0 0,2 0 0,2-1 0,-8 0 0,2 1 0,1-1 0,1 0 0,0 0 0,2-1 0,0 0 0,-1 0 0,1 0 0,-1-1 0,0 1 0,-1 0 0,-2-1 0,-1 1 0,-1 0 0,-3-1 0,9-2 0,0-1 0,0 1 0,0-1 0,0 1 0,0-1 0,0 1 0,0-1 0,1 0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27:59.46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24381 7327 24263,'-21'-36'1889,"3"4"-1709,2 9 270,7 12-1,4 23 1,5 26-315,1-2 0,1 3-1606,1 12 1,1 3 1515,1 8 0,2 3-45,-3-19 0,1 0 0,0 1-261,1-1 0,-1-1 1,1 0 260,1 19 0,0-3 0,-1-8 0,0-4 135,-2-8 0,0-3-135,2 18 0,-16-116 0,5-6-690,0 12 0,0-9 0,1 2 690,4 8 0,0 1 0,2-1 0,1-4 0,0-2 0,1 1 340,2 0 0,0 1 1,1-3-341,0 6 0,1-2 0,0 0 0,1 4 0,-1 2 0,0 3 0,0 0 0,1-6 0,1-1 0,1 11 622,10-5-622,5 43 0,11 42 0,-14 4 0,1 11 0,-1 0-372,-3-8 1,0 0 0,0 2 371,-1 2 0,1 4 0,0 0 0,-1-4 0,-1 1 0,-1-3 0,1 0 519,4 7 1,1 0-1,-1-4-519,0 0 0,1-3 458,5 5 1,0-10-459,5-23 0,3-29 0,2-36 0,-14 9 0,-1-4-257,2-7 0,1-5 257,-2 5 0,1-3 0,-1 3 0,1-3 0,1 2 0,4-8 0,-1 7 1578,0 15-1848,8 51-1529,-10 21 630,-8 0 0,-1 4 1069,-5-1 1,0 0-1,2 0 1,0 1-1,1 0 1,-1-1 0</inkml:trace>
  <inkml:trace contextRef="#ctx0" brushRef="#br0" timeOffset="325">26285 7011 22644,'-14'-53'1889,"0"6"-1439,-1 10-90,1 8-91,8 9-89,0 2-90,6 7 90,0 0-90,0 1 0,0 1 0,0 0 270,-11-8 0,1 2-1,-13-5 1,0 11 90,-25 25-360,11 15-45,9-3 0,3 7-45,5 24 0,6 5-558,3-14 0,4 1 558,2-5 0,2 4 0,3-5-135,5 3 0,5-3-1218,8 13 0,3-1 408,-4-18 1,2-3-450,6 8 0,3-8 1394,15-11 0,7-15 0,4-12 0</inkml:trace>
  <inkml:trace contextRef="#ctx0" brushRef="#br0" timeOffset="907">27093 6572 18951,'-4'-51'1019,"-1"0"1,-1 3 0,-3 0-492,-3 4 1,-4 1-259,-1 4 0,-3 3-90,-1 4 0,-4 4-1,-1 6 1,-3 6 265,-4 8 1,-1 8-356,-3 10 0,1 7-46,-3 12 1,2 8-219,-1 10 0,5 6 174,11-13 0,3 1 0,2 5 22,4 2 1,2 4-1,2 2 0,3 0-22,4-1 0,2 1 0,3 0 0,2 1-467,2 4 0,3 2 0,3-2 0,1-4 467,4 1 0,3-5 0,4-7 0,13 2 0,4-16 269,23-30-269,-31-13 0,-2-8 0,2-9 0,-1-6-354,-1-8 0,-1-5 354,0-7 0,-1-3 0,-11 15 0,0-1 0,0 0 60,-1-3 0,-1 0 0,0-1 29,0-2 1,-2 1 0,0-1-90,-1 2 0,-1-1 0,-1 1 0,-1 2 0,-2 0 0,-1 1 128,3-15 1,-3 1-129,-4 8 0,0 3 0,-2 8 0,-1 3 2618,-1-21-2618,0 16 234,-5 18-234,-2 16 0,-16 53 0,5 15 76,3-5 0,0 6-76,3-1 0,2 7 0,2-16 0,0 6 0,0 2 0,2 1 0,1-5 0,1 1 0,1 1 0,0 0 0,-1 0-353,1 0 1,-1 0 0,1 0 0,0 0-1,1 0 353,1 1 0,1 0 0,1 0 0,1-2 0,0-4 0,2 14 0,2-5 0,0-1 0,2-1 0,1-1 0,1 0-254,1-5 0,1-1 0,3 2 254,1-6 0,1 3 0,1-2 0,0-3 0,0 0 0,1-3 0,1 0 0,3 8 0,2 0 0,-1-5 0,0-8 0,-1-4-3,2-3 1,0-5 2,8-6 885,3-25-885,-15-48 0,-10 11 0,0-4 537,0-13 0,0-5-537,-2 15 0,0-1 0,0-2-277,-1-4 1,1-2 0,0 0 276,1-2 0,0-1 0,0 1 0,0 1 0,0 0 0,1-1-945,-1 5 1,1-3 0,1 1 0,-2 4 944,1 3 0,0 3 0,-1 0 0,1-7 0,1 1 0,-2 6 0,-1 14 0,0 0 0</inkml:trace>
  <inkml:trace contextRef="#ctx0" brushRef="#br0" timeOffset="1408">28925 5979 20575,'-40'12'1109,"1"-1"1,0 0-1,0 1-659,1-2 0,1 0-1,3 0 1,2-2 180,-20 2 0,15-4-181,19-6-89,14 0-180,23 0 0,26-6-180,-11 1 0,5-2-840,11-2 1,2-2 749,7-2 0,1 1-180,1-1 1,0 1-316,-2 0 0,-2 1-360,-6 0 1,-2 2 968,2 0 0,-4 4 1,3 8-1,-2 8 0</inkml:trace>
  <inkml:trace contextRef="#ctx0" brushRef="#br0" timeOffset="1565">28880 6486 21386,'-32'20'1754,"0"-1"0,-19 13-121,39-20-1004,33-15-449,10-7 0,6-3-90,9-4 0,4-2-966,8-2 1,2-2 560,1-1 0,1 1-405,-1 1 1,0 0 686,-14 5 1,0-1 0,-2 1 0,0 0 0,-2 1 0,7-4 0,-1-1 0</inkml:trace>
  <inkml:trace contextRef="#ctx0" brushRef="#br0" timeOffset="2893">30001 4867 22374,'-23'-18'2519,"8"-2"-1800,19-5-179,20-5-90,25-1-360,-12 13 0,5 2-1033,9-3 0,4 1 943,-12 6 0,3 1 0,1 0 30,3 0 0,2-1 0,-1 2-60,1 0 0,1 1 0,-2 0-120,-3 0 0,0 1 0,-1 0-345,13-1 1,-3 0-226,-9 2 0,-5 1-1438,21-1 2276,-31 3 0,-32 8 1,-19 1-1</inkml:trace>
  <inkml:trace contextRef="#ctx0" brushRef="#br0" timeOffset="3215">30480 4632 21025,'-34'6'1259,"0"1"1,-27 7-631,11 3-89,6 6 0,5 9-181,1 10-947,5 11 633,17-22-1,1 1 1,2 3 0,2 0 0,1 2 0,1-1-45,3 0 0,2-1 90,0 28 183,14-9-273,10-9 0,20-12 0,21-15-382,-19-13 0,3-2 382,8-5 0,3 0-583,5 0 0,2 1 538,0-2 0,-1 1 45,-4 2 0,-3 2 91,-10 2 1,-3 3-92,15 18 90,-33 15-90,-34 3 0,-13 3-45,1-7 0,-5-1-350,0-3 1,-3 1-1,-1-2-10,-8 3 1,-1-4-226,2-1 0,0-2-181,4-5 1,1-1 810,-20 12 0,18-17 0,10-9 0</inkml:trace>
  <inkml:trace contextRef="#ctx0" brushRef="#br0" timeOffset="3474">31105 5220 21420,'26'-54'719,"-1"0"1,-4 7 0,-4 1-585,-9 10 0,-6 2 135,-9-9 26,-13 27-116,-5 30-90,2 27-90,15-10 0,4 4-292,1 4 0,4 1 337,4 4 0,4-1-45,2-2 0,3-2 45,1-3 0,4-4 265,6-4 1,2-11-41,15-32-180,-7-17-90,-24-7 0,-6-5-323,-8 6 0,-3-1-37,-1 1 1,-1 1-226,-4 1 0,-3 2-366,0 2 0,0 3 951,-16-17 0,4 10 0,3 10 0</inkml:trace>
  <inkml:trace contextRef="#ctx0" brushRef="#br0" timeOffset="3915">31999 4261 22194,'2'-64'1979,"-7"5"-1529,-10 13 180,-13 15-181,-11 21-179,-8 22-1098,-2 24 873,26-9 0,2 5-45,3 5 0,4 3 0,4 6 0,4 1 0,4 2 0,6 0-334,3 0 1,4 0 333,5-4 0,3-2 0,3-3 0,3-3 0,2-5 0,3-3 0,0-3 0,3-2 0,0-5 0,1-2 14,-1-1 1,-1-1-15,27 12 0,-27-5 0,-4 3 0,4 17 0,-8 20 90,-32-7-90,-14 1 0,-11 1 0,14-29 0,-1-2 0,-21 22-127,4-7 217,3-12 322,6-6-412,5-14 648,5-3-738,4-6 293,7-6-742,2-3-1290,9-28-330,2 4 2159,4-20 0,2 12 0,1-1 0</inkml:trace>
  <inkml:trace contextRef="#ctx0" brushRef="#br0" timeOffset="5049">23292 10778 19649,'-47'10'966,"0"-1"1,0 1 0,-15 0 0,5-7-356,14-6 0,10-9-611,16-39 0,36 6 0,16-3 0,4 2 0,7-1 0,5-2-405,-11 13 1,3-1 0,2 0 0,6-1 0,4-3 404,-13 13 0,3-2 0,3-1 0,3-1 0,2 0 0,1-1 0,2 0 0,1 0 0,1 0 0,0-1 0,1 2-51,-7 3 1,1 0-1,1 1 1,1-1-1,1 0 1,1 0 0,1 0-1,0-1 1,1 1-1,-1 0 1,1 0 0,0-1-1,0 1 1,0 0-1,0 0 51,-3 1 0,1 0 0,-1-1 0,1 1 0,0 0 0,0-1 0,1 1 0,-1 0 0,1 0 0,0-1 0,0 1 0,0 0 0,1 0 0,-1 0 0,1 1 0,0-1-50,0 1 1,0 0-1,0 0 1,2 0 0,-1-1-1,1 1 1,1 0-1,-1 0 1,0 0 0,-1 0-1,1 1 1,-1 0-1,-1 0 1,0 1 0,-1 0-1,-1 0 1,-2 1 49,6-2 0,-1 1 0,-1 0 0,-1 0 0,-1 1 0,0 1 0,-1-1 0,1 1 0,-1 0 0,0 0 0,0 0 0,0 0 0,2 0-61,3-2 0,-1 1 0,1-1 0,-1 1 0,0 0 0,0 1 0,1-1 0,0 0 1,1 0-1,1 0 0,1-1 0,1 0 61,-9 4 0,2-1 0,2 0 0,0 0 0,1-1 0,1 1 0,0-1 0,0 1 0,0-1 0,0 1 0,-1 0 0,0 0 0,-2 1 0,0 0 0,-3 0 0,0 2 0,8-4 0,-1 0 0,-2 2 0,-2-1 0,0 2 0,-1-1 0,0 1 0,1-1 0,0 0 0,1 0 0,1 0 0,-4 1 0,2-1 0,2 0 0,0 0 0,1 0 0,0-1 0,-1 1 0,-1 0 0,0 1 0,-3 0 0,-2 1 0,-2 0 0,-4 2 0,21-7 0,-6 1 0,-3 2 0,-2 1 0,-3-1 0,1 1 0,2-1 0,-2-1 0,-1 2 0,-2-1 0,-2 1 214,1 0 0,-2 0 1,-1 1-1,-2 0-214,11-5 0,-2 0 0,-10 1-540,6-17-1798,-42 22 2338,-51 22 0,-25 14 0,14-1 0,-3 4 0,-2 1 0,7-3 0,1-1 0,-1 1 0,1 0 0</inkml:trace>
  <inkml:trace contextRef="#ctx0" brushRef="#br0" timeOffset="5484">23552 10629 19996,'-59'22'379,"-1"-1"1,1 1 0,-1-1 0,1 1 0,5-3 0,0 0 0,0 0-1,2-1 1,2-1-520,-5 1 1,2 0-1,1-2 1,3 0 319,-5 1 0,4-2 0,3 0-180,-3 0 0,11 0 1341,19 0-1341,83-21 0,-19-2 0,7-2 0,4-3-397,2-1 1,5-2 0,2-2 0,2-1 396,-12 3 0,2-1 0,2-1 0,1-1 0,1 0 0,0-1-169,0 0 0,1-1 0,1 0 0,1-2 0,1 1 0,1-1 0,0-1 169,-8 4 0,0-1 0,2 0 0,-1 0 0,2 0 0,0-1 0,0 0 0,0 0 0,1-1-57,-2 2 0,0-1 1,0 0-1,1 0 1,0 0-1,1-1 1,0 1-1,0-1 1,0 0-1,0 1 57,-2 0 0,0 1 0,0-1 0,0 0 0,1 1 0,0-1 0,0 0 0,0 0 0,1 1 0,-1-1 0,1 1-85,-4 0 1,1 1-1,-1 0 1,1 0-1,0 0 1,0 1-1,1-1 1,-1 0-1,0 0 1,1 0-1,-1 1 1,1-1 84,-1 1 0,1-1 0,0 1 0,0-1 0,-1 1 0,1 0 0,0-1 0,0 1 0,0 0 0,0 0 0,0 0 0,0 1 0,0-1 0,-1 1 0,1 0 0,-1-1 0,1 1 0,0 0 0,-1 0 0,1 1 0,-1-1 0,1 0 0,-1 1 0,0 0 0,3-2 0,0 1 0,-1 1 0,0-1 0,0 1 0,0-1 0,1 1 0,0-1 0,1 1 0,0-1 0,2 0 0,-6 1 0,1 1 0,2-1 0,0 0 0,1-1 0,0 1 0,1 0 0,-1-1 0,0 1 0,-1 0 0,-1 1 0,-1 0 0,-1 0 0,-3 0 0,7-1 0,-1 1 0,-3 0 0,-1 0 0,0 1 0,-1 0 0,0-1 0,1 1 0,0-1 0,2 0 0,0 0 0,2 0 0,1-1 0,1 0 0,0-1 0,0 1 0,-2 1 0,-1-1 0,-2 1 0,-4 1 0,-3 1 0,10-4 0,-5 2 0,-3 0 0,-2 1 0,-1 0 0,-1 0 68,15-4 1,-3 0 0,-2 1 0,-2-1-69,5-2 0,-3 0 0,-4 1 270,-11 3 0,-2 1 0,-3 1-270,5-5 0,-3 2 0,17-9 0,-20 6 1552,-13 8-1552,-8 4 2321,-10 2-3940,-2 3 1239,-15-3 380,-9-2 0,-18-2 0,-6-3 0</inkml:trace>
  <inkml:trace contextRef="#ctx0" brushRef="#br0" timeOffset="6298">22160 2877 22374,'1'-38'1109,"1"1"1,0 0-1,1 2-209,5-31-271,2 7-269,-2 11-180,2 10 180,-2 15 90,4 20-450,6 26 0,7 33 0,-9-13 0,0 4-584,3 12 1,-1 3 583,-6-15 0,1 2 0,-1 0-577,1 3 0,0 0 0,-1 1 577,0 0 0,-1 1 0,-1 0 0,1-3 0,-1 0 0,-1 3-135,0-5 0,-1 3 0,0 0 1,-1-4-376,0 1 0,0-3 1,-1 1-313,2 8 0,-1 2 0,0-3 822,-3 5 0,0-5 0,0-18 0,-1-2 0,1 4 0,-1 0 0</inkml:trace>
  <inkml:trace contextRef="#ctx0" brushRef="#br0" timeOffset="6583">22980 2945 23544,'-15'-47'479,"0"0"1,0 4 0,1 4-300,-13-13-180,5 31 90,17 87-45,7-26 0,4 3-599,2 4 1,2 5 0,3-2 553,1-7 0,2-1 0,1-1 0,10 20 0,3-2 0,1-7 0,1-2 45,-1-9 0,0-3-45,-3-7 0,0-6 478,19 3-478,-10-26 89,-15-29 91,-10-27-135,-13 16 0,-3-2-436,-3-6 1,-3-1 390,-4-4 0,-3 0 0,-1-1 0,-2 2-90,-2 2 0,-1 2 191,0 6 0,-1 3-596,1 7 1,-1 6-1125,-22-4 1614,1 34 0,0 29 1,23-7-1,0 0 0</inkml:trace>
  <inkml:trace contextRef="#ctx0" brushRef="#br0" timeOffset="6999">24365 2284 23544,'-30'-33'539,"0"0"1,-3 5 0,-2 5-361,-3 6 1,-3 8-539,0 9 0,0 8 494,1 5 0,4 6-90,4 9 0,5 6 45,5 4 0,7 5-1412,8 5 0,6 2 1322,7 3 0,6 1 0,8 1 0,7-1-155,8-2 0,5-2 200,7-4 0,4-4-75,-13-16 0,1-2 0,2-2 30,2-1 0,2-1 0,-1-2 30,2-1 0,0-1 0,-1 0-30,-1-1 0,0 0 0,-1 0 0,16 8 0,-2 1-168,-9 1 1,-5 2 167,-7-1 0,-10 5 142,-16 15 0,-15 3-7,-26 4 0,-12-1-15,15-17 0,-2-1 0,-4-2 2,-7-1 1,-5-3-1,3-5 193,-3-2 0,2-5-135,5-5 0,1-4 885,-23-5-1065,14-20 408,19-14-408,23-7 0,7-4-135,2 9 0,4-1-742,6-14 0,4 1-382,0 17 0,1 3 1259,20-15 0,-8 24 0,-3 14 0</inkml:trace>
  <inkml:trace contextRef="#ctx0" brushRef="#br0" timeOffset="7609">21351 5292 22644,'-34'24'764,"-1"0"1,-8 15-405,41-18 0,51-17-1763,-3-12 1,7-6 1432,-3 0 0,4-3 0,3-1-619,-3-1 0,3-1 0,1-1 1,3-1 624,-5 1 0,2-2-1,1 1 1,2-2 0,0 0-155,-4 2 1,1 0 0,0-1 0,1 0 0,1-1 0,0 0 143,-4 2 1,0-1 0,1 0 0,0 0 0,0 0-1,1-1 1,-1 0-151,-4 2 0,-1 0 0,0 0 0,0 0 0,2 0 1,0-2-1,1-2 0,3-2 182,-4 1 0,2-2 0,3-2 1,0-1-1,2-1 0,0-1 1,-1 0-1,0 0 0,-1 0 0,-2 1 1,-2 0-46,1 0 1,-1 0 0,-2 0 0,-1 1 0,0-1 0,0 0 0,0-1 0,1-1 0,2-2 54,-7 5 0,2-2 1,2-1-1,0-1 1,0-1-1,1 0 1,-1 0-1,-1 0 1,-1 0-1,-2 0 1,-2 1-1,-2 1-22,6-6 0,-3 0 0,-3 1 0,0 0 0,-2 0 0,-1-1 0,0 1 0,0-1-45,4-4 0,-1 0 0,-1-1 0,0 1 0,-1-1 0,-1 0 0,-1 0 0,4-5 0,-1 0 0,-1-1 0,-2 0 0,-1 1 0,-1-2 0,-4 4 0,-1 0 0,-1-1 0,-2 0 0,-1 0 0,-2 0 18,3-8 0,-3 0 0,-1 0 1,-3-1-1,-3 1-18,-3 1 0,-3 0 0,-2 0 0,-2 0 0,-4 0 0,-2 1 0,-3 0 0,-2 1 0,-3-1 0,-4 2 0,-2 1 0,-3 0 0,-3 1 0,-3 1 0,-4 1 0,-2 1 0,-2 1 0,-3 1 0,-6 2 0,-7 3 0,1 9 0,-5 2 0,-6 1 0,-3 1 0,-1 2 0,-2 2 0,2 1 0,1 3 0,0 0 0,0 3 0,1 2 0,-1 2 0,-2 1 0,-2 2 0,-2 0 0,5 1 0,-2 2 0,-3-1 0,-1 2 0,-1 0 0,-1 2 0,1 1 0,0 2 0,2 1 0,2 3 0,-7 3 0,1 2 0,2 3 0,0 2 0,0 2 0,0 0 0,0 1 0,0 1 0,3-1 0,0 0 0,0 2 0,0 0 0,0 1 0,0 1 0,0 1 0,-1 0 0,2 1 0,3-2 0,1 1 0,0 1 0,0 0 0,0 1 0,0 1 0,0-1 0,0 2 0,1 0 0,0 0 0,-1 1 0,0 0 0,1 1 0,-1 0 0,1 1 0,0 1 0,0-1 0,1 2 0,0-1 0,0 2-10,1-1 1,0 0 0,1 0 0,0 0 0,0 1 0,0 1 0,1 1 0,-1 2 0,0 2 0,0 1 9,5-1 0,-1 0 0,0 3 0,-1 1 0,0 0 0,1 2 0,-1 1 0,2 1 0,-1 0 0,2 0 0,1 1 0,1 0 0,1 0 0,0 3 0,1 0 0,1 1 0,1 1 0,1 0 0,1 1 0,0 0 0,1 0 0,0 0 0,1 1 0,0-1 0,0 0 0,-2 4 0,-1 0 0,0 0 0,0 0 0,1 0 0,1 1 0,2-1 0,1 1 0,2 0 0,2-1 0,4 1 0,0 4 0,1 1 0,2 1 0,2 0 0,3-1 0,2-1 0,3-1 0,3-2 0,4-3 0,4 16 0,6-4 0,5-2 0,5-2 0,2 0 0,3-2 0,4-1 0,3-2 0,4-1 0,2-3 0,4-2 0,3-1 0,3-3 0,3-3 0,2-2 0,3-2 0,4-3 0,2-2 0,1-4 0,2-2 0,-7-6 0,0-2 0,1-2 0,3-2 0,1-3 0,5-2-70,-7-4 0,3-3 0,4-2 0,1-1 0,2-2 0,-1 0 0,-1-2 0,-1 0 0,-3 0-162,4 0 1,-2-1 0,-2-1 0,0-1 0,0-1-1,1-1 1,3-1-49,-4 0 0,2-1 0,2-1 0,1-1 1,-1 0-1,0-1 0,-2 0 0,-3-1 1,-4 0 279,6-4 0,-4 0 0,-2-1 0,-2-1 0,-1 0 0,0 0 0,5-4 0,-1 0 0,-1-1 0,-1 0 0,-1 0 0,-3-1 0,-1 1 0,1-1 0,-1 1 0,1-1 0</inkml:trace>
  <inkml:trace contextRef="#ctx0" brushRef="#br0" timeOffset="8511">26768 13673 23993,'-14'-49'1889,"5"7"-1709,0 12-90,9 8 180,-8 8 270,7 5-181,-2 5 181,3 2 0,0 2-360,0-2-180,0-5 0,2 2 0,3-8 0,9 2 0,13-9 0,17-8 0,-14 12 0,3 0-354,7 0 1,2 0 353,4 1 0,2 3 0,0 3 0,0 4 0,-2 2 0,-1 4 0,-4 5 0,-2 5 0,-5 4 0,-5 7 0,-2 23 0,-11 13 0,-17-8 0,-7 5 0,-3 0-644,3 3 0,-3 0 1,-4 0 643,-2-10 0,-5 2 0,-1-2 0,0-3 0,-2 2 0,-1-3 0,1-1 0,0-2 0,0-1 0,0-1 0,-10 13 0,2-2 0,5-8 0,1-3-104,6-7 0,2-3 104,-7 14 0,39-16 0,22-22 0,3-7 0,6-6-308,7-6 1,3-3 307,7-5 0,2-2 0,-18 7 0,1 0 0,-1-1-270,1-3 0,0 0 1,-1 0-391,-1 0 0,0 0 1,0-3-841,12-10 1,1-3 0,-5-1 1499,-12 9 0,-3 0 0,0-3 0,6-7 0,1-3 0,-5 1 0,-5-6 0,0 1 0</inkml:trace>
  <inkml:trace contextRef="#ctx0" brushRef="#br0" timeOffset="8825">28035 13248 21337,'-41'-39'424,"-1"-1"0,1 1 0,-1 0 0,-4 1 0,-1-1 1,-2 2-1,-1 2-227,5 6 1,0 1 0,-2 0 0,-1 3 0,-1 0-927,-3 2 0,-2 0 0,0 3 0,-1 1 0,-1 1 909,-2 2 0,0 2 0,-1 1 0,0 3 0,0 2-351,-1 3 1,-1 2 0,1 3 0,-1 2-1,1 3 171,0 2 0,0 3 0,0 2 0,1 3 0,1 2-78,1 4 0,0 3 0,1 3 0,1 3 0,1 2 78,1 3 0,1 3 0,2 3 0,1 2 0,3 3 0,8-5 0,1 2 0,1 2 0,2 2 0,2 0 0,1 2-154,1 3 1,1 1 0,2 2 0,2 0 0,1 2 0,2 0 153,2 2 0,2 1 0,1 0 0,3 2 0,1-1 0,2 1 0,1-1 0,1 0 0,2 1 0,2 0 0,4 1 0,4 2 0,4-7 0,3 3 0,2 1 0,3 0 0,2 0 0,1-1 0,1-3 0,0-3 0,2 4 0,1-4 0,2-1 0,1-2 0,4 0 0,2 0 0,2 1 0,3 2 0,3 1 0,1-2 0,3-3 0,0-5 0,1-5 0,9-2 0,2-7 0,1-5 0,2-3 0,1-2 0,2-1 0,0-2 0,2-4 0,3-4 0,3-4 0,-12-5 0,4-3 0,2-3 0,2-2 0,0-2 0,0-2 0,-3 0 0,-3-1 0,7-2 0,-3 0 0,-2-3 0,0-2 0,2-4 0,3-5 0,-15 3 0,3-3 0,2-3 0,2-3 0,0-1 0,0-2 0,-1-1 0,-1 0 0,-3-1 0,-4 2 0,-3 0 0,4-7 0,-4 1 0,-3 0 0,-2-2 0,-2 0 0,1-3 0,1-2 9,-2 3 0,1-3 0,0-1 1,1-1-1,-2-1 0,-1-2 0,-2 0 1,-3-2-1,-4 1-9,-4-1 0,-3-1 0,-3-2 0,-2 0 0,-2-1 0,-1 0 0,-1 2 0,-1 0 0,-1 3 0,2-12 0,-2 2 0,-2 2 0,-2 0 0,-1-1 0,-2-2 0,-2 7 0,0-2 0,-1-2 0,-1-1 0,-2 2 0,-3 1 0,-1 4 0,-4 4 110,-4-7 0,-4 4 0,-3 4 1,-5 1-1,-5 2-380,-4 4 0,-6 1 0,-4 1 1,-2 2-1,0 3 0,1 5-270,-10-5 0,0 6 1,-1 4-1,-5 2 45,10 7 0,-4 1 1,-2 1-1,-1 4 1,2 3-1,3 6 505,-12 6 0,3 8 0,1 5 0,0 1 0,-1 2 0,0 3 0,1 2 0,0 2 0,13-3 0,-1 1 0,1-1 0,-1 1 0,1-1 0</inkml:trace>
  <inkml:trace contextRef="#ctx0" brushRef="#br0" timeOffset="9642">28251 13410 25073,'-15'13'1799,"1"12"-1530,2 15-89,0 22-972,6-23 1,0 3 791,-1 6 0,1 2 45,3 3 0,0 1-45,-1 1 0,2 1 0,3-4 0,0-2 0,1-5 0,0-1 45,2-8 0,0-3 480,7 15-525,3-23 364,4-23-364,6-28 90,9-27-165,-14 17 1,2-5 224,1-4 0,2-6 0,-1 3-150,4-7 0,0 0 30,-4 7 0,1-1 0,-2 5-30,-2 3 0,-1 5 0,13-21 0,-10 27 0,-2 26 0,-7 35 0,-5 28 0,-5-17 0,-2 5-272,-3-1 0,-2 3 0,1-1 272,0 5 0,0-1 0,-2 12 0,0-6 937,-2-5-937,7-44 0,6-33 0,3-10 0,3-5-651,5-12 1,4-2 650,-4 12 0,2 0 0,2 0 0,2-4 0,2 0 0,0 0 0,2 2 0,1 0 0,1 2 0,0 2 0,1 2 0,1 2 0,11-9 0,1 6 0,-2 10 0,1 8 0,-3 10 0,-1 7 0,0 9 0,-2 11-1037,6 23 0,-5 10-223,-11-6 1,-6 3 1259,-3-3 0,-1 4 0,-7-1 0,-12 11 0,-5-1 0,-2 3 0,-1 0 0</inkml:trace>
  <inkml:trace contextRef="#ctx0" brushRef="#br0" timeOffset="11859">21538 5916 22014,'-60'29'629,"0"-1"1,3-2 0,0 0-495,4-2 0,2-1-542,6-3 1,3-1 766,6-2 0,5 0 449,-11 10 259,36-6-619,44-10-314,2-10 0,9-6-806,-3-1 1,3-2 0,4-3 737,-4 1 1,3-3-1,2-1 1,2 0-475,-4-1 0,2 0 1,1-1-1,1-2 1,1 0 451,-4 1 0,1-1 0,1-1 0,1-1 0,0 0 0,0-1-248,-3 1 1,0 0 0,1-1 0,0 0 0,0-1 0,1-1 0,0 1 202,4-2 0,0-1 0,1 0 0,0 0 0,1-1 0,-1 0 0,1 0-142,-6 1 1,1 0-1,0 0 1,1 0 0,-1-1-1,0 0 1,1 0-1,0 0 142,1-1 0,0 1 0,1-1 0,0 0 0,0-1 0,-1 1 0,1-1 0,0 0-30,-1 0 1,1 0-1,0-1 1,-1 0-1,0 0 1,1-1-1,-2 1 1,1-1 29,-2 0 0,0 0 0,-1 0 0,0 0 0,0-1 0,0 1 0,-1-2 0,-1 1 0,-1-1 0,-1 1 0,-1-1 0,1 0 0,-2-1 0,0 0 0,0 0 0,-1-1 0,4-4 0,-1-1 0,0 0 0,-1-1 0,-1 0 0,-1-1 0,0 0 0,-3 0 0,-1 0 0,-1-1 0,-1 0 0,0 0 0,-2-1 0,0-1 0,4-5 0,-1-1 0,-2 0 0,0 0 0,-2-1 0,-1-1 0,-3 3 0,-1-1 0,-1 0 0,-1-1 0,-1 1 0,-1-1 0,2-5 0,0 0 0,-2-1 0,-4-2 0,-4-2 0,-6 0 0,-3-3 0,-3-2 0,-2 0 0,-4 1 0,-2 4 0,-2 3 0,-3 2 0,-2 2 0,-4 0 0,-4-2 0,-2-1 0,-3-2 0,-2 0 0,-6 1 0,-4 2 0,-7 6 0,-3 10 0,-7 3 0,-4 2 0,-5 2 0,-1 2 0,-1 1 0,0 2 0,4 0 0,-1 0 0,1 2 0,1 1 0,-1 2 0,-2 0 0,-2 1 0,-3 0 0,6 2 0,-2 1 0,-3-1 0,-2 1 0,-1 1 0,0 0 0,0 1 0,1 2 0,1 1 0,1 2 0,-4 0 0,0 3 0,1 1 0,1 2 0,0 1 0,-1 1 0,1 1 0,-2 0 0,5 1 0,-1 0 0,0 2 0,0 0 0,0 1 0,-1 0 0,1 1 0,-1 1 0,0 0 0,-2 1 0,0 1 0,-1 0 0,1 1 0,-1 1 0,0 0 0,1 2 0,-1 0 0,0 0 0,5 1 0,0 0 0,0 1 0,0 0 0,0 1 0,0 1 0,0 0 0,0 1 0,1 1 0,-1 0 0,-1 2 0,1 0 0,-1 1 0,1 0 0,-1 2 0,1 0 0,0 0 0,0 1 0,0 1 0,0 1 0,0 1 0,-1 0 0,0 1 0,1 1 0,0 1 0,0 0 0,0 1 0,1 1 0,0 0 0,0 1 0,0 1 0,0 1 0,1 0 0,0 2 0,0-1 0,0 2 0,1 0 0,0 0 0,0 1 0,1 0 0,1 0 0,0 1 0,1-1 0,0 1 0,0 0 0,0 2 0,1 0 0,-1 2 0,-1 1 0,0 2 0,9-5 0,-1 0 0,-1 3 0,0 0 0,0 2 0,-1 0 0,1 1 0,0 0 0,1 0 0,0 0 0,1-1 0,1 0 0,2-2 0,1 0 0,-5 5 0,2 0 0,1-2 0,2 0 0,0 0 0,1-1 0,1 2 0,-1 0 0,0 2 0,0 1 0,-1 1 0,-1 2 0,-1 2 0,0 1 0,0 0 0,1 1 0,1-1 0,3 0 0,3-2 0,3 0 0,4-3 56,-4 15 1,3-3 0,5-2 0,4 1-1,7 0 1,5 3-57,7-2 0,6 2 0,5 2 0,4-1 0,4-1 0,1-2 0,2-5 22,1-3 0,1-3 0,2-3 0,5-1 0,5-1 0,7 0-22,-4-11 0,6 1 0,5 0 0,3 0 0,4-1 0,1-1 0,2-2 0,-1-1 0,0-3 0,-2-2 0,-2-3 0,6 0 0,-2-4 0,0-3 0,0-2 0,1-2 0,1 0 0,1-1 0,4 1 0,-6-1 0,3 0 0,2-1 0,1 1 0,2-2 0,0 1 0,0-2 0,-1 0 0,-1-2 0,-2-1 0,-1-1 0,1-1 0,-2-2 0,-1-1 0,0-2 0,-1 0 0,-1-1 0,1 0 0,0-1 0,0 1 0,0-1 0,1 0 0,-1-1 0,0 0 0,1 0 0,-1-1 0,0 0 0,-1-1 0,0 0-45,6-1 0,-1 0 0,0-1 0,-1 0 0,1-1 1,-2 0-1,1 0 0,-2-1 45,6-1 0,0-1 0,-2 0 0,1-1 0,-2 0 0,0 0 0,-1-1-17,-4 1 1,-1 0 0,0 0 0,-1-1 0,-1 0 0,-1 0 0,0 0 16,3-2 0,-1-1 0,-1 0 0,-1 0 0,-1 0 0,-1 0 0,3-2 0,-2 1 0,0-1 0,-2-1 0,0-1 78,1-2 1,-1-2-1,0-1 1,-3 0-1,-4 2-78,7-6 0,-4 1 0,-2-2 306,3-3 0,-2-1 1,-9 1-307,-14 3 0,-8 1 1664,7-19-1664,-14-7 2487,-4 22-2487,-8-4 1916,3 21-1916,-2 4 814,-1 5-814,3 3 0,-2 1 0,3 1 0,0-1 0,0-1 0,0 1 0,0-2 0,-4 5 0,3-2 0,-6 1 0,6-1 0,-3-1 0,4 1 0,0-3 0,0 2 0,0-2 0,0 1 0,0 1 0,0-6 0,0 4 0,0-4 0,0 2 0,0-2 0,0-1 0,0 1 0,0-5 0,0 6 0,0-1 0,0 3-1619,0 13-900,0 5 2519,6 19 0,2 18 0,7 9 0</inkml:trace>
  <inkml:trace contextRef="#ctx0" brushRef="#br0" timeOffset="12776">31150 6834 21205,'0'-22'3868,"0"-1"-3059,4-2-89,2 2-181,4-1-269,4 3-90,-1 5-90,1 3-90,-4 8 90,0 1 270,-2 16 90,-3 17-450,-2 3 0,-3 5-959,-3 16 1,-4 11 958,0-12 0,-2 9 0,-1 4 0,0 1 0,0-3-552,0-7 1,0-2 0,0 1-1,-1 1 1,-1 3 551,1-2 0,-1 3 0,0 3 0,-1 0 0,1 1 0,-1-2 0,1-3-308,0 1 1,-1-2 0,1 0 0,0-1 0,0 0-1,-1 1 308,1 4 0,-1-1 0,0 1 0,0 0 0,0 0 0,0 1-206,0 0 1,0 1-1,1-1 1,-1 1 0,0 0-1,0-1 206,1 1 0,-1-1 0,0 1 0,1 0 0,-1-1 0,1 0-74,-1-3 1,1 0-1,0 0 1,-1 0-1,0-1 1,1 0 73,0-3 0,0 0 0,0-1 0,-1 0 0,1-1 0,0 0 59,-2 5 1,0-1-1,0 0 1,0 0 0,-1 1-60,0-4 0,-1 2 0,0 1 0,-1-1 0,1-2 0,1-3 0,-2 6 0,2-5 0,-1 0 0,-2 3 0,1 0 0,-2 4 0,0-1 0,0-3 0,3-7 0,-5 12 0,2-6 0,-3 7 0,2-6 1083,-1-2-1083,5-9 1698,4-4-1698,-5 19 0,0 4 0,6-31 0,1 0 0,-10 23 0,4-19 2540,1-6-2540,1-4 2344,2-2-2344,0-2 229,0-1-229,0 3 0,-8 14 0,-3 8 0,0 0 0,-1-5 0,10-16 0,5-5 0,-2-3-90,10-2-1709,-4-5-720,1-4 2519,3-15 0,-3-17 0,4-15 0</inkml:trace>
  <inkml:trace contextRef="#ctx0" brushRef="#br0" timeOffset="13093">29883 11095 25073,'-37'-4'3508,"-3"28"-3508,22 10 0,3 9-1483,-3 14 0,2 6 1483,5-15 0,2 2 0,2 2 0,0 5 0,1 2 0,2 0 0,2 0 0,2 1 0,4 3 0,4-3 0,2 3 0,3 0 0,0-4 0,2 0 0,1-4 0,3 1 0,0-6 0,1 3 0,3-3 0,0-7 0,16 10 0,4-9-104,2-5 0,3-5 104,1-6 0,2-6 0,2-7 0,0-5 0,-4-5 0,0-4 268,-4-6 1,-2-8-269,-2-19 0,-6-8 0,-12 3 0,-8-6 0,-11-15 0,-7-11 0,-6 5-505,0 16 0,-4 3 0,-2-2 505,-2 1 0,-1-3 0,-3 0 0,1 5 0,-4-1 0,0 5 0,-1 0-210,0 3 0,-1 0 1,-1 3-781,-12-13 1,-5 5 989,4 14 0,-4 3 0,1 4 0,-8 3 0,-1 6 0,6 5 0,0 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09:12:50.236"/>
    </inkml:context>
    <inkml:brush xml:id="br0">
      <inkml:brushProperty name="width" value="0.09071" units="cm"/>
      <inkml:brushProperty name="height" value="0.09071" units="cm"/>
      <inkml:brushProperty name="color" value="#FFFFFF"/>
    </inkml:brush>
    <inkml:brush xml:id="br1">
      <inkml:brushProperty name="width" value="0.09071" units="cm"/>
      <inkml:brushProperty name="height" value="0.09071" units="cm"/>
      <inkml:brushProperty name="color" value="#92D050"/>
    </inkml:brush>
  </inkml:definitions>
  <inkml:trace contextRef="#ctx0" brushRef="#br0">9413 9023 21025,'-8'-34'1619,"0"0"-1259,-1 5-90,5 2-90,-3 4-90,6 5-90,-3 4 90,4 7 269,0 11-89,2 12 270,0 18-90,2 16-271,-2-16 1,0 4-1741,0 8 0,0 3 1696,1 10 0,0 4-45,0-17 0,-1 3 0,1 3-23,2 7 1,0 6-1,1 1 1,0-4-46,-1-10 1,-1-3-1,1 1 1,1 2-342,-1 0 0,1 3 1,0 1-1,1-2 1,-1-3 348,2 12 0,1-5 0,0 0-299,0-2 1,-1-1-1,2-1 269,-2-3 0,1-1 0,0-1 0,-1-5 0,0 0 0,1-1 0,2 15 0,0-1 45,-2-7 0,0-3-45,0-5 0,0-2-68,1 4 1,0-3 67,4 10 0,1 4 2138,-9-34-2138,-2-5 1956,-2-5-1956,-2-6 1521,0-1-1521,0-4 311,0-8-311,0 0 0,-4-8 0,4 2 0,-11-5 0,5 2 0,-5-21 0,6-17 0,1-7-326,4 23 1,0-1 325,0 3 0,0 1 0,3-4 0,0-1 0,0-2 0,2-3 0,3 3 0,3-3 0,1 0 0,3 1 0,3 1 0,0-1 0,-1 2 0,1-1 0,2 3-900,12-11 1,2 9 899,19 7-140,-13 31 1,1 10 49,20 20 90,-21 2 0,-2 7-288,-11 4 1,-3 3 287,0 5 0,-2 3-241,1 6 1,-1 2 240,0 1 0,-1 2 0,-3 0 0,1 0 45,-1-2 0,0-1-45,-3-4 0,0-1 423,0-5 0,1-2-378,-3-6 0,0-3-135,13 23 90,-3-14 364,-3-16-364,-2-13 546,-1-8-546,1-18 1134,2-10-1223,2-25-1,-9 13 0,-1-4-110,0-10 1,-2-3 154,1-8 0,-1-2 0,-2-3 0,0-7 22,-4 10 1,0-7-1,-1-1 1,0 4 22,0-3 0,0 4 0,-2-4 0,-2 2 0,-1-4 0,-1 2 0,0 7 0,-1-5 0,-3 10 0,-4 15 0,-2 7 0,-5 7 180,-15 40-180,6 20-216,7 1 1,2 5 260,5 4 0,2 2-518,2 7 1,1 2 517,2 2 0,2 2 0,3-1 0,2 0 0,2-3 0,4 1-706,3-12 1,3 2-1,1-3 661,3 3 0,2-3 0,9 9 0,4-7-85,-6-23 0,2-5 85,32 2 0,-27-15 0,0-6-45,1-4 0,0-5 0,0-3 0,-1-4-90,0-6 0,-1-3-492,-1-6 1,-3-4 491,0-7 0,-3-9 67,-9 7 1,0-6 0,-1-3 0,-1 2 37,0-7 0,0 0 0,-2-3 30,0 0 0,0-3 0,-1-2 0,-1 0-18,-4 11 0,0-2 0,-2 1 0,0 1 0,0 3 18,0 0 0,-1 3 0,0 0 0,0-2 22,0-10 1,0-4-1,-1 2 1,-1 7 26,0 7 0,0 5 0,-1-1 11,0-4 0,0-2 0,0 5-60,0-2 0,0 3 0,-2-5 0,1 5 2315,0 8-2135,-7 29 180,-3 62-270,5-14 0,0 6-587,0 1 0,1 6 0,0 1 526,2 1 1,1 1 0,1 2-70,-1 6 1,1 1-1,0 2 40,1-16 0,1 1 0,-1 0 0,1-1 30,1 16 0,0 1 0,0-2-125,0-5 0,2 0 1,0 1 116,2-11 0,2 3 1,-1-2-1,1-3-22,0-2 0,0-3 0,2 1 0,0 4 0,1 1 0,5-7-46,10-2 0,3-11 46,8-6-90,21-22 0,-25-54-135,-16 12 1,-2-4 134,3-14 0,-2-4 60,-4 14 0,0-1 0,-1-6-114,1-5 1,0-6-1,0-2 1,0 4 143,-3 13 0,0 2 0,0 0 0,-1-3 0,2-12 0,1-4 0,-1 2 0,-2 5-50,0 5 0,-1 5 0,-1 2 50,-1 3 0,0 1 0,-1 1-15,-1-12 1,0 1 59,-1-2 0,0 3-45,-2 20 0,0 1 834,0-2 0,0 4-834,0 7 2798,0 11-2708,-4 22 90,3 22 0,-6 33-282,6-19 0,1 5 147,-2 12 0,0 4-15,3-15 0,0 1 0,1 0-30,0 5 0,1 0 0,0 1 0,2 0 0,0 1 0,1-1 29,2-2 1,0 0 0,1-1-30,1-4 0,0-1 0,2-1 45,7 17 0,3-4-45,-1-6 0,5-4 0,13 4 0,3-6-383,-9-15 1,2-5 382,11 3 0,2-7 0,-11-17 0,0-6 0,0-3 0,3-5-30,-1-11 0,3-7 0,-2-1-15,6-9 0,-1-5-386,-4 1 1,2-4 0,-6-2 400,-10 5 0,-3-1 0,-1-1 30,-1-1 0,0-2 0,-1 0-163,-2 2 0,-1-2 1,-1-1 162,1-10 0,-1-3 0,-2 4 0,1-5 0,-3 2 45,0-10 0,-3 5-45,-7-2 0,-8 15 1416,-2 15-1326,-5 13 837,-2 17-747,-8 48-90,12 17 162,1-8 1,3 5-253,4 0 0,4 3 30,1-2 0,3 4 0,1-1-30,3-4 0,2 0 0,1-1 0,0-2 0,2 0 0,3-5 0,9 9 0,5-11 0,23-12 0,4-25 523,6-24-523,-30-4 0,-1-5 0,1-8 0,-2-5-1442,1-6 0,-2-5 1487,-1-5 0,-3-2-45,-1-3 0,-3-2-312,-2 2 1,-3-1 266,-4 3 0,-3 1 90,-4 4 0,-2 1-45,-5 6 0,-2 2 0,-4 4 0,-2 2 761,-16-20-761,-10 16 77,5 23 0,-6 5-122,-3 6 0,-2 5 45,0 1 0,0 4 467,0 4 0,2 3-557,-14 12 90,2 2 834,6-2-1284,-4 4 0,17-10-179,0 1-91,21-9-989,4-2 1637,5-4-2087,0-1 2159,0-4 0,0 0 0</inkml:trace>
  <inkml:trace contextRef="#ctx0" brushRef="#br0" timeOffset="1712">14935 8987 17157,'-5'9'4857,"4"-4"-4317,-10 3-180,6-7-180,-1 7 539,-2-7-539,7 3 90,-2-4-90,10 0 180,36-8-1876,4-2 0,5-2 1606,4-2 0,2-1-61,-8 2 1,3-1 0,-2 1-206,-7 1 0,-1 0 1,2 0 175,4 0 0,3 0 0,1 1 0,-3-1 0,3 0 0,-3 1 0,2 0 0,12-2 0,2 0 0,-3 2 0,-13 1 0,-3 1 0,-3 1 0,3 1 0,-2-1 0,3 0 0,-4 1 0,-6 3-810,-13 2 1,-20 2-91,-14 6 2367,-22 5-1467,-3 5 0,-5 1 0,5-1 0,-2 0 0,-15 6 0,1 0 0</inkml:trace>
  <inkml:trace contextRef="#ctx0" brushRef="#br0" timeOffset="2080">14948 9326 20126,'-64'19'2518,"9"-1"-2338,11-11 90,13 3 0,9-9 0,8 3-1,8-4 1,2 0-90,13 0 0,11-2-90,21-4 0,20-6 0,-23 3 0,3 0-1741,7-2 0,2-1 1696,6-1 0,3-1-15,-16 4 0,1-1 0,1 1-465,5-2 0,0 1 0,1-1 435,2 1 0,2-1 0,0 1 0,0 0 0,1-1 0,0 2 0,-1 0 0,-1 1 0,0 0-185,-4 0 0,0 1 1,-2 0 184,16-1 0,-1 0 59,-18 3 1,0 0 0,-3 1 30,-1-1 0,-1 2 29,2-2 0,-4 1 61,-6 2 0,-11 1 2320,-9 2-2500,-6 0 1804,-4 0-1984,-1 0 1092,2 0-1452,1 0-292,-2 0-2406,0 0 3238,-15 4 0,-3-3 0,-12 3 0</inkml:trace>
  <inkml:trace contextRef="#ctx0" brushRef="#br0" timeOffset="3330">18038 8182 20485,'0'-56'2519,"-4"-1"-2069,3 0 89,-2 3-89,3 6-180,0 5 0,0 7-180,0 7 0,2 6 90,0 11 89,4 12 91,2 22 0,2 21-180,-3-9 0,0 7-387,1 8 1,0 9 0,0 1 251,-2-8 0,0 3 0,-1 0 0,2 1-544,-1 0 1,1 0 0,0 1 0,-1-1 498,0-1 0,-1 1 0,1-2 0,-1-4 0,3 18 0,0-3-656,-1-13 1,1 1-1,-1-3 116,0 2 1,0-2-226,2 8 1,-1-4 764,0 3 0,-9-29 0,-2-5 0</inkml:trace>
  <inkml:trace contextRef="#ctx0" brushRef="#br0" timeOffset="3729">18139 8865 21295,'-12'-9'2159,"5"2"-1890,-2 2 1,9 3 450,-4 2-360,4-4-270,5-1 90,7-6-91,28-7 1,12-1 45,7-1 0,5-1-578,-14 5 0,2-1 0,-1 2 473,0 2 0,0 2 0,-4 2 60,4 2 0,-4 3-137,-3 3 1,0 4 136,7 7 0,-2 6 0,-15-2 0,-1 4-265,6 7 0,-4 3 265,5 24-90,-11 7 45,-14-18 0,-3 1-45,2 21 197,-7-25 0,-1-2-197,-4 5 182,0-9-182,-2-10 291,0-4-741,0-7-269,0-4-361,0-3-2422,0-4 3502,-7-10 0,-2-4 0,-7-11 0</inkml:trace>
  <inkml:trace contextRef="#ctx0" brushRef="#br0" timeOffset="4045">19378 8806 18383,'11'-23'3868,"0"37"-2823,15 14-1045,-8 28 45,-7-23 0,-1-1-45,3 18 527,1-4-707,-2-3-539,-2-7-451,-2-5-901,-4-5 2071,-5-12 0,-8-10 0,-3-9 0</inkml:trace>
  <inkml:trace contextRef="#ctx0" brushRef="#br0" timeOffset="4314">19447 8074 13643,'-10'-60'1709,"0"12"1092,2 21-2711,3 26 1319,1 18-1319,10 18 769,2 3-859,7 1 3302,8 5-3482,-5-18 91,4-3-91,-8-23 180,-4-9-90,-2-9 90,-3-7 0,-4-3 0,-1 1 0,-5 4-1170,-11 1-539,-4 12 1709,-11 6 0,-2 17 0,-4 8 0</inkml:trace>
  <inkml:trace contextRef="#ctx0" brushRef="#br0" timeOffset="5314">9766 13067 21475,'-34'8'1079,"0"0"1,-26 1-901,11-3-89,12-6 0,13 0 0,12 0 0,19-8 90,23-10-90,1 2 0,6-2-835,16-8 1,6-2 804,-9 6 0,4-2 0,2 0-755,-5 2 0,2-2 0,1 0 1,1-1 730,-5 3 0,1 0 0,1-1 0,2-1 0,0 0-341,-4 1 0,2 0 0,0-1 0,1 0 1,1 0-1,0 0 317,-2 1 1,0 1 0,1-1 0,1 0 0,0 0 0,1 0 0,0 0-174,-2 1 1,0 0 0,1 0-1,1 0 1,0 0 0,0 0-1,1 0 1,1 0 160,-3 2 0,1-1 0,0 1 0,1 0 0,0 0 0,1 0 0,0 1 0,0-1 0,1 1-61,3-2 1,0 1 0,1-1 0,0 1 0,1 0-1,0 0 1,0 0 0,1 0 0,0 1 69,-4 1 0,-1 0 0,0 1 0,0-1 0,0 1 0,2 0 0,0-1 0,3 1 0,1-1 0,2-1-9,-12 4 0,2 0 0,1-1 0,2 1 0,2-1 0,0-1 0,1 1 0,0 0 0,1-1 0,-1 1 0,1 0 0,-2 0 0,0 0 0,-1 1 0,-1 0 0,-2 0 30,8-2 0,-1 1 0,-2 0 0,-1 0 0,0 1 0,-1-1 0,0 1 0,1 0 0,1-1 0,0 1 0,3-1 0,1 0-8,-8 1 0,2 0 1,2 0-1,1-1 1,1 1-1,0-1 1,1 0-1,0 1 1,0-1-1,-1 0 1,0 1-1,-1 0 1,-1 0-1,-1 0 1,-2 1-1,-2 1 10,10-3 1,-2 1 0,-2 0 0,-1 1-1,-1 0 1,-1 0 0,0 0 0,-1 1 0,1-1-1,0 1 1,0-1-9,0 1 1,-1-1-1,1 1 1,-1 0-1,1 0 1,-1 0 0,0 0-1,0 0 1,-1 1-1,1-1 1,-1 0-7,4 0 0,-1 0 0,0 0 0,0 0 0,0 0 0,0 0 0,-1 0 0,0 0 0,0 1 0,-1-1 2,4 0 0,-1 0 0,0 0 0,0 0 0,0 1 0,-1-1 0,0 1 0,-1 0 0,0 0-20,4 0 0,-1-1 0,-1 1 0,1 0 0,-2 0 0,1 1 0,-2-1 0,1 1 0,3-1 0,-1 1 0,0 0 0,0 0 0,-2 0 0,0 0 0,0 1 15,4 0 0,-1-1 0,-1 1 0,0 1 0,-1-1 0,-2 1-15,6 0 0,-1 0 0,-2 0 0,0 0 0,-2 1 22,6-1 1,-1 0-1,-2 1 1,-1 0 22,-9 1 0,-1 1 0,-1 0 0,-3 0 14,7-1 1,-3 0 0,-2 1 441,13-1 0,-5 0-366,-14 1 0,-3 1 643,-9 2 1,-2-1-599,22-2 1969,-23 3-2149,-5 1 3079,-17 2-3079,-4 0 945,-1 0-945,1 0 0,-1 0 0,-2 0-1529,0 0-1800,-11 6 541,-12 2 2788,-19 9 0,-23 4 0,26-9 0,0 1 0</inkml:trace>
  <inkml:trace contextRef="#ctx0" brushRef="#br1" timeOffset="53598">20889 8833 25343,'0'-5'1259,"0"-1"-540,0 4-179,0-5-270,0-2 0,0-6-90,0-8-180,0-41 0,-6 5-403,1 12 1,-4-2 402,-3 7 0,-4 0 0,-6-7 0,-5-1 0,-5-5 0,-5-1-699,8 15 1,-3 0 0,-2 0 698,-4-3 0,-3-1 0,-2 1 0,8 10 0,-2-1 0,0 2 0,-2-1 0,-3-1 0,0 0 0,-2 0 0,-1 2-450,-1-1 0,-1 1 0,-2 0 0,-6 1 450,3 5 0,-6-1 0,-3 0 0,-2 2 0,2 1 0,2 1-367,-1 0 0,1 3 0,1 0 0,-1 1 0,-4 0 367,5 3 0,-2-1 0,-2 1 0,-2 0 0,1 0 0,2 2 0,2 2-204,-9-1 1,2 3 0,2 1 0,0 0 0,-2 1 203,10 2 0,-1 0 0,1 0 0,-1 1 0,0 0 0,0 1-63,-1-1 0,0 1 0,0 0 0,1 0 0,-2 1 0,1 0 63,-1 0 0,-1 0 0,0 1 0,0 0 0,0 1 0,0-1-44,-1 1 0,0 0 0,0 0 0,0 1 1,0 0-1,0 0 44,-1 1 0,0 1 0,1 0 0,-1 0 0,-1 1 0,1-1 0,-1 1 0,0 1 0,0-1 0,0 1 0,0 0 0,-1 1 0,0 1 0,0 0 0,-1 1 0,0 0 0,1 1 0,-1 0 0,8-1 0,0 0 0,0 0 0,0 1 0,-1 0 0,1 1 0,-1-1 0,0 2 0,0 0 0,0 0 0,-1 1 0,1 0 0,-1 0 0,1 1 0,-1 0 0,-1 0 0,1 1 0,0-1 0,0 2 0,0 0 0,0 0 0,-1 1 0,0 0 0,0 1 0,1 0 0,-1 1 0,0 0 0,1 0 0,-2 0 0,1 1 0,-1 1 0,1-1 0,-1 1 0,0 0 0,1 0 0,-2 1 0,0 1 0,0-1 0,0 1 0,1 0 0,-1 0 0,0 1 0,0-1 0,-1 1 0,1 1 0,0-1 0,0 0 0,0 1 0,-1 0 0,2 0 0,-1-1 0,0 1 0,1 0 0,-1 0 0,1 1 0,0-1 0,0 0 0,0 1 0,1-1 0,0 1 0,0 0 0,0 0 0,0-1 0,1 1 0,0-1 0,0 1 0,0 0 0,0-1 0,0 1 0,1 0 0,0-1 0,1 0 0,1 0 0,-1 0 0,-1 1 0,-1 0 0,-2 3 0,9-4 0,-2 1 0,-1 1 0,-1 0 0,0 1 0,-1 1 0,0 0 0,1 1 0,0 1 0,1 0 0,-1 2 0,1 2 0,0 0 0,0 1 0,0 0 0,0 1 0,1 0 0,0 1 0,-1-1 0,1 0 0,0-1 0,0 1 0,0-1 0,0 0 0,0 1 0,0 0 0,2 0 0,-1 1 0,2 0 0,1 2 0,-2 2 0,0 2 0,0 1 0,1 1 0,1 0 0,2-1 0,1 0 0,2 0 0,2-2 0,-7 7 0,5-1 0,1-1 0,2 0 0,-1 3 0,-2 2 0,5-3 0,-2 3 0,0 1 0,0 2 0,0 0 0,1 0 0,1-2 0,3-1 0,-4 3 0,3-1 0,2-1 0,0 0 0,0 2 0,-1 2 0,5-6 0,-1 2 0,-1 2 0,1 0 0,0 0 0,2 0 0,2-2 0,2-2 0,-3 11 0,3-2 0,2-1 0,2 0 0,0 1 0,2 0 0,1 0 0,0 0 0,3 1 0,0 0 0,1-2 0,2 1 0,1-1 0,1 1 0,2-1 20,1-1 0,1 0 1,2 0-1,0-1 1,2 0-21,1 12 0,1 0 0,3-1 0,2-1 12,1-1 1,3-1 0,2-1 0,3 0-13,0-2 0,3 0 0,2-1 0,2-1 0,2 0 0,2 0 0,3-2 0,1 0 0,3 0 0,2 0 0,1-2 0,2 0 0,2 0 0,2 0 0,2-1 0,1-1 0,-6-11 0,0 0 0,2-1 0,1 0 0,1-1 0,0 0 0,-1 0 0,3-2 0,2 1 0,4-1 0,0-3 0,4-1 0,3 1 0,1 0 0,1-2 0,0-1 0,-3-2 0,-1-2 0,-1-1 0,-1-1 0,1-2 0,1 0 0,4 0 0,-4-2 0,2 0 0,3 0 0,0 0 0,1-1 0,-1-2 0,-1-1 0,-1-4 0,7 0 0,-2-4 0,-1-2 0,0-1 0,1-2 0,1 0-15,-5 0 0,0-2 0,1 0 1,0-1-1,1-1 0,0-1 0,0-1 15,4 0 0,-2-1 0,1-1 0,1-1 0,2-1 0,2-1 0,3-1-5,-13 0 1,2 0 0,3-1 0,1-1 0,2-1 0,0 0 0,1-1 0,0 1 0,-1-1 0,-1 0 0,-1 0 0,-2 1 4,4-1 0,-3 0 0,-1 1 0,0-1 0,-1 0 0,1-1 0,0 1 0,1-1 0,2 0 0,2-1 0,-9 1 0,2 0 0,1 0 0,2 0 0,0-1 0,1 0 0,0-1 0,0 1 0,0-1 0,0 1 0,-1 0 0,-2 0 0,-1 0 0,-1 0 0,10-2 0,-2 0 0,0 0 0,-2 0 0,-1 0 0,0 1 0,0-1 0,0 0 0,1 0 0,0 0 0,-5 1 0,1 1 0,0-1 0,0 0 0,-1 0 0,1 0 0,0-1 0,0 1 0,0 0 0,0 0 0,1 0 0,-1 0 0,1-1 0,-1 1 0,1 0 0,0-1 0,0 1 0,0-1 0,-1 1 0,1-1 0,0 1 0,0 0 0,-1-1 0,1 1 0,0-1 0,0 1 0,0 0 0,-1-1 0,1 1 0,0 0 0,0-1 0,-1 0 0,1 1 0,-1-1 0,1 0 0,-1 0 0,0 1 0,1-1 0,-1 0 0,0 0 0,0 0 0,0-1 0,0 1 0,0 0 0,0 0 0,-1-1 0,0 1 0,0 0 0,0-1 0,0 1 0,0-1 0,0 0 0,0 0 0,-1 0 0,1 0 0,4-2 0,1 0 0,-1 0 0,0 0 0,0-1 0,0 0 0,0 1 0,0-2 0,-1 1 0,0-1 0,-1 1 0,0-1 0,0 0 0,0 0 0,-1-1 0,0 0 0,1 0 0,-2 0 0,1 0 0,-1-1 0,-1 0 0,0 1 0,0-1 0,0-1 0,-1 1 0,0-1 0,0 1 0,-1-2 0,1 1 0,-1-1 0,4-2 0,0-1 0,0 1 0,-1-2 0,0 1 0,0-1 0,-1 0 0,0 0 0,-1-1 0,-2 2 0,0-1 0,-1-1 0,0 1 0,-1-1 0,0 0 0,0 0 0,-2 0 0,1-1 0,2-2 0,1-1 0,-2 0 0,0 0 0,0 0 0,-2-1 0,0 0 0,-1 0 0,4-3 0,-2-1 0,0-1 0,-1 1 0,-1-1 0,-1-1 0,-1 0 0,-4 2 0,-1 0 0,-1-1 0,-1 0 0,-1 0 0,-1-1 0,-2 0 0,3-5 0,-1 1 0,-2 0 0,-2-2 0,-1-3 0,-3-2 0,-4-2 0,-2-4 0,-1-2 0,-2-1 0,-2 0 0,-2 2 0,-1 2 0,-1-6 0,-2 3 0,-3 0 0,-2 0 0,-2-3 0,-2 0 0,-1-3 0,-1-1 0,-3 1 0,-4 2 0,-3 5 41,-7-5 1,-6 5-1,-3 3 1,-3 0-42,-2 1 0,-2 1 0,-4 1 0,-2 3 0,-3 0 0,-1 2 0,-5 0 0,-6 2 0,10 11 0,-6 1 0,-3-1 0,-1 1 0,-1 1 0,1 2 0,1 0 0,1 2 0,2 1 0,0 2 0,-1 0 0,-1 1 0,-3-1 0,-4-2 0,-3 0 0,-2 0 0,-1 1 0,0 0 0,1 3 0,3 2 0,3 2 0,1 3 0,0 1 0,2 1 0,-2 2 0,0-1 0,-2 0 0,0 1 0,0 1 0,-1 0 0,0 1 0,0 0-202,0 1 0,1 1 0,-1 0 1,0 1-1,-2 1 0,-3 1-372,4 1 1,-4 1-1,-2 1 1,0 0 0,-1 1-1,1 0 1,1 1 0,4-1 563,-7 1 1,4 0-1,1 1 1,1 0-1,-2 0 1,-3 1-1,8 1 1,-2 0-1,-2 0 1,0 0-1,0 1 1,1 0-1,3 1 1,3-1-1,-8 3 1,1-1-1,-1 1 1,1-1-1,-1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26:01.14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25656 3175 23634,'-7'-23'2338,"-2"5"-1708,8 13-91,-8 16-179,4 17 0,-7 17-90,2 12-90,-4 7-305,6-31 0,0-1 215,-11 30-90,-1-10 0,0-9 0,1-14 0,3-13 0,7-16 0,4-22 0,12-23 0,1 11 0,2-4-584,7-9 0,3-2 584,7-7 0,4-1 0,-6 16 0,0 1 0,3 0 0,2 0 0,1 2 0,6 0 0,1 6 0,6 0 0,0 2 0,-1 4 0,0 2 0,-1 5 0,3 2 0,10 0 0,4 3 0,-7 13 0,-5 18 0,-10 16 0,-15 15 0,-9 14 0,-8 4 0,-8-17 0,-5 3 0,-4 2 0,-2 1 0,1-1-522,0 3 0,0 0 0,-2 0 0,-1 1 1,-3-1 521,-5 4 0,-4 1 0,-2 0 0,0-3 0,1-4 0,-2-1 0,1-4 0,-1-2 0,0 0-345,1-2 1,0-1 0,0 0-1,0-2 345,-7 9 0,0-2 0,1-2 0,4-7 0,2-1 0,0-2 0,-7 9 0,3-4-50,8-10 1,4-3 49,-3 11 0,27-21 0,28-23 0,12-10 0,0 0 0,3-4-149,3-1 0,5-2 0,-1 0 149,-1-2 0,1 0 0,0 0 0,7-1 0,0-1 0,2 1 0,-14 4 0,1 0 0,0-1 0,3 1-18,0-1 0,3 0 0,1 0 0,-1 0 0,-4 1-612,14-6 1,-5 3-1,3-2 23,-8 4 0,2-1 0,-2 1 0,-6 1 607,5-3 0,-6 2 0,-7 1 0,-3-1 0,-6 2 0,-1 0 0</inkml:trace>
  <inkml:trace contextRef="#ctx0" brushRef="#br0" timeOffset="201">27548 2646 23968,'6'-48'1079,"0"1"0,1-1 1,2-18-1,0 2-1079,-2 9 0,0 2 73,-1 9 1,2 4-74,13-4 49,3 45-49,-5 22 0,-2 11-924,3 23 0,-1 8 924,-5-9 0,0 3 0,-1 3-647,-3-7 0,0 1 1,0 3-1,-1 0 647,-2-7 0,-1 1 0,0 1 0,0 0 0,-1 1-486,0 3 0,0 0 1,-1 1-1,-1 1 0,1-1 367,-2 2 1,1 0 0,-1 0 0,0 1 0,-2-1 0,0 2 0,0 0 0,-2 1 0,1-1 0,-1 1 0,0-1 0,0 0 0,-1 1 0,1-1 0,0 1-1</inkml:trace>
  <inkml:trace contextRef="#ctx0" brushRef="#br0" timeOffset="2283">23232 6382 22824,'0'16'989,"1"4"-809,7 7 90,8 7 180,9 7 0,9 4-136,-5-12 1,3 2-90,3-2 0,2-1-1988,-2-1 1,0-2 2031,-3-6 1,-2-5 1186,3-7-1187,-5-13 618,-8-20-707,-8-20 0,-4-9-90,-2 2 0,-3-3-604,1-1 0,-2-4 1,0-1 513,-3 5 0,-2 0 0,-1-6 0,0 7 0,-1-5 0,-1-2 0,0 0 0,0 3-140,0-1 0,-1 2 0,0-1 0,-1-2 140,0 0 0,0-3 0,-1-2 0,0 3 0,0 4 0,-2-11 0,-1 5 0,1 0 0,0 3 0,0 1 0,0 1 0,0 7 0,0 1 0,0-1-659,-1-8 0,-1 0 0,1 3 659,-1-3 0,1 1 0,2 12 0,0-1 0,1 4-116,1 1 0,2 2 116,-1 0 0,0-3 0,-2-19 0,2-1 0,1 15 0,1-1 233,-3-16 1,2 0-234,4 21 0,0 0 0,-5-16 0,1 0 0,2 15 0,0 0 0,-3-12 0,-2 2 702,3 16 1,-2 3-703,1-1 0,-2 0 0,0-1 0,-2 1 0,-1 1 0,0 0 0,-2-1 0,-1 0 0,0 1 0,-1 0 0,0-1 0,0-1 0,0 4 0,-1-2 0,-4-11 0,-1 1 0,7 14 0,0 0 0,-3-8 0,2 3 2789,-1 1-2789,3 7 521,8 8-521,-3 1 888,22 9-888,7 2 0,32 6-257,-16-1 0,3-2 257,13-2 0,5-2-746,-8 0 0,4-2 1,2 0 745,-3 0 0,2 0 0,2 0 0,2-2-469,-2 1 0,3 0 0,1-2 1,1 1-1,1-1 469,-2 1 0,0-1 0,2 1 0,1-2 0,1 1 0,1-1-224,-4 1 0,0 0 0,0 0 0,3-1 0,0-1 0,4 0 0,3-1 224,-14 3 0,2 0 0,4-2 0,1 0 0,1 0 0,1-1 0,1 1 0,-1-1 0,0 0 0,-1 1 0,-1 0 0,-3 0-84,2 0 0,-1 0 0,-1 0 1,-2 1-1,1 0 0,-1-1 1,1 0-1,1 0 0,2 0 1,1-1 83,-4 1 0,2 0 0,1-1 0,2 0 0,0-1 0,1 1 0,0-1 0,0 0 0,-2 1 0,0 0 0,-1 0 0,-3 0 0,-2 1-31,8-2 0,-1 0 0,-3 0 0,-1 1 0,-1 0 0,0 0 0,-1 0 0,0 0 0,1-1 31,-2 2 0,-1-1 0,-1 0 0,1 1 0,-1-1 0,0 0 0,1-1 0,1 1 0,0-1 0,0 0 0,1-1 0,1-1 0,1 1 0,0-1 0,0 0 0,-2 1 0,-1-1 0,-2 2 0,-2 0 32,5-2 0,-3 1 0,-2 0 0,-2 0 0,1 1 1,0-1-1,1 0-32,4-2 0,2-1 0,1 0 0,-1 0 0,-2 1 0,-3-1 0,-5 2 135,9-5 1,-5 1 0,-4 0 0,-3 3-136,-3 1 0,-4 2 0,0 1 625,21-12 1,-5 6-626,-8 10 1206,-13 23-2915,-11 14 1033,-12 21 676,-17 10 0,-6-23 0,-3 1 0,-5 1 0,0 1 0</inkml:trace>
  <inkml:trace contextRef="#ctx0" brushRef="#br0" timeOffset="7458">24503 10575 24173,'-21'-35'1889,"5"6"-1709,5 12 0,6 25-90,10 27-90,-1-3 0,1 4-581,2 9 1,2 3 580,2 7 0,0 3-1390,1 6 1,1 1 1389,-3-19 0,0 0 0,0 1-30,0 1 0,1 0 0,-1 0-457,0 0 1,1 1 0,-1 2-301,-2-1 0,1 3 0,-1 1 0,-1-4 787,-1 2 0,-1-3 0,0 2 0,0 11 0,1 2 0,-3-6 0,-3-2 0,0 0 0</inkml:trace>
  <inkml:trace contextRef="#ctx0" brushRef="#br0" timeOffset="7791">25209 10665 23903,'-7'-60'689,"0"-1"1,0 5 0,0 3-600,0 10 0,-1 5 90,-8-11 0,2 40 0,-2 41-135,8 2 0,1 5-570,2 10 0,2 4 525,2 10 0,4 1-944,1-18 0,2-1 0,2 1 944,1 1 0,3-1 0,1-1 0,3-2 0,1-1 0,1-2-227,12 17 1,4-5 226,-2-8 0,7-6 0,15-5 0,3-10 0,-16-13 0,1-7-188,11-6 1,-3-11 232,-18-11 0,-7-7-45,-2-4 0,-5-4 0,-3-2 0,-4-2 0,-3 1 0,-4 0 0,-6 2 0,-3 2 0,-12-25 0,-18 19-90,-6 23-107,-9 28-1152,-4 28 134,25-4 1,2 6 1492,-3 7 0,3 5 1,0 6-1,1 3 1,-1 3-1,1 0 0</inkml:trace>
  <inkml:trace contextRef="#ctx0" brushRef="#br0" timeOffset="9119">22095 11764 23184,'-36'-8'539,"0"0"1,-29 5-90,6 21-797,12 27 616,23 11 1,6 10-180,11-14 0,3 3 0,2 1-1335,0 0 1,0 1 0,4-1 1244,4-1 0,4 0 0,1-6 0,5-1 0,3-6 358,0-5 0,2-3-358,22 15 0,4-23 0,1-24 0,5-27 0,-25 2 0,-1-6-260,2-8 1,-1-5 393,1-9 1,-3-3-150,0-5 0,-3-2 195,0-1 0,-1 1-90,-5 3 0,-1 2-90,-2 7 0,-1 3 45,-4 7 0,3 8 2733,15 12-2778,-5 41 45,-5 15 0,-2 8-1109,-1 11 1,0 4 1063,-3-14 0,0 1 0,-1 1-120,2 2 0,-1 1 0,1 0-166,0 0 0,0 0 0,1 1-569,-1-4 1,2 2 0,-1 0-1,1-4-2422,-1-1 0,-1-2 0,1 0 2818,3 7 0,1 0 0,-1-6 1,-1-9-1,0-4 0,14 22 1</inkml:trace>
  <inkml:trace contextRef="#ctx0" brushRef="#br0" timeOffset="9637">23126 12185 23364,'-21'-55'2518,"9"-1"-2248,13-1-180,20-1-380,-5 29 1,3 1 289,5 1 0,2 2-135,2 0 0,2 2-135,1 2 0,1 2-180,0 0 1,-1 1-91,-1 1 0,-1 1-899,24-14-450,-12-1-2069,-11-11 2429,-19 8 2287,-14-12 2840,-17 12-1889,-4 6 0,-2 1-989,-18-13-406,14 13 1,1 1 135,-10-7 740,5-7-740,16 10-90,7-2-90,19 16 0,12 7-91,11 13-44,2 11 0,2 6-135,-6-3 0,-1 3 0,11 8 0,-1 5 45,-3 6 0,-3 1-159,-10-10 0,-1 1 114,5 11 0,-2-1 89,-1 13-89,-5-5 90,-6-10-90,-6-6 0,-2-7 90,-13-6-90,-2-10 0,-10-5 569,-1-10-569,-2-7 0,-6-7 0,-7-10 0,-6-3-45,10 3 0,-1-1-214,9 7 1,0-1 78,-6-8 0,2-2-854,6 3 0,2 1-1215,-6-14 2249,0-4 0,19 26 0,5 6 0</inkml:trace>
  <inkml:trace contextRef="#ctx0" brushRef="#br0" timeOffset="11444">28645 11873 22824,'-25'13'540,"1"3"-360,-2 0 89,-1 0 1,-1 0-90,-1-9 180,4-1-90,3-10-90,8-7 0,9-34-180,13 2-138,3 8 0,3-1 183,4 7 0,3 1-45,3-1 0,3 2 0,2 0 0,4 1 135,17-1 0,2 3-91,-11 10 1,0 3-45,12-1 0,-2 7 90,12 21 0,-10 14 0,-16 15-90,-13 14 45,-19-27 0,-4 4-51,-7 16 1,-5 3 5,-1-2 0,-1-1-188,-2-2 0,1-2 233,4-10 0,2-5-45,3-6 0,12-13 265,11-10-220,14-14 0,5-5-45,-2 1 0,2-2-617,20-11 1,3-4 571,-6 1 0,0-1-105,-15 8 0,1 1 1,1-2-211,0 1 0,1-2 0,-1 1-210,1 0 1,0-1-1,-2 0 341,-1-1 0,-1 0 1,0-1-1,13-13 1,-1-2-1,-4-1 1,1 0-1</inkml:trace>
  <inkml:trace contextRef="#ctx0" brushRef="#br0" timeOffset="11625">30054 10891 22104,'-37'-24'2249,"8"-2"-1979,13-3 0,16 0-180,18-3 0,18 2-180,17 1-626,-22 16 1,2 1-140,1 0 1,1 1 854,29-7 0,-6 9 0,-5 3 0</inkml:trace>
  <inkml:trace contextRef="#ctx0" brushRef="#br0" timeOffset="11869">30062 10900 22734,'-53'29'2159,"4"3"-1620,2 6-134,21-6 0,3 4-135,6 2 0,4 1-180,0 1 0,5-2-45,9-2 0,8-4-45,20 6 89,16-10-89,13-8-369,-24-13 1,2-1 368,2-1 0,1 1 45,0-1 0,0 1-45,-3 2 0,-1 2-315,5 6 0,-4 5-1484,3 20 1799,-20-10 0,-8 4 0,-17 1 0,-8 1 0,-3 4 0,0 0 0</inkml:trace>
  <inkml:trace contextRef="#ctx0" brushRef="#br0" timeOffset="12625">27114 13202 21655,'-29'0'4407,"4"-2"-3687,13-6-1,5-8-89,16-13-180,11-10-450,20-11-1286,-9 20 1,3-1 1285,6-2 0,4 0 0,7-3 0,2 0-487,2 0 0,0 1 217,0 2 0,0 2-360,-4 4 1,-2 2-181,-6 5 1,-2 2-91,-8 6 1,-2 3-1530,14-1 2429,-22 18 0,-25 10 0,-14 13 0</inkml:trace>
  <inkml:trace contextRef="#ctx0" brushRef="#br0" timeOffset="13184">26407 13193 20755,'-4'-13'2429,"0"-3"-2069,6 0-91,4-2 1,4-2-90,8-3 0,5-2-90,7-4 0,6-3 0,9-2-486,6 0 396,2 0-90,2 5-90,-6 4 1,-4 2-1,-9 7 0,-7 1 90,-9-1 90,-6 0 0,-8-4 180,-2-1 269,-4-11 271,0-1-360,0 2-90,0 5 305,0 15-485,-4 4 0,3 3 0,-6 4 90,3 8 0,-6 8 0,-1 15 0,-3 13-90,3-3-1,1 2-44,1-9 0,1 1-251,-2 13 0,1 0 206,3 18 0,2-3 0,8-6 0,2-7 0,6-10 0,3-6 0,-1-7-90,0-6 90,2-6 0,-5-8 0,3-3-90,-6-10-37,7-11-503,-1-5-89,4-12-91,-2 1 1,-2-6-271,4-6-809,-1-5-359,-1-2 2163,-2-4 0,0 1 0,0-1 0</inkml:trace>
  <inkml:trace contextRef="#ctx0" brushRef="#br0" timeOffset="13570">27223 12452 17065,'0'-59'2609,"0"2"-1980,0 5-89,0 4 1763,0 6-1943,0 3 649,9 3-650,40 2-269,-9 28 0,4 5-90,4 1 0,0 4-1340,3 9 1,-2 6 1339,-15 1 0,-3 3 0,-2 0 0,-1 2 281,-2 1 1,-2 2-282,-2-1 0,-1 1 0,3 9 0,-1 0 0,8 16 0,-13-22 0,-3-1 0,0 6 90,-7-7-90,-4 6 0,-4-10 0,0 3 3302,-6-10-3302,-1-2 272,-10 0-272,1-9 0,-12-1 0,7-16 0,-6-8 0,5-22 0,1-15-135,10 19 0,0-3-364,0-3 1,0-2 3,-1-3 1,-1 1-535,0-2 0,-2 3-276,0 3 1,-1 4 1304,0 5 0,-2 4 0,-20-5 0,-3 16 0</inkml:trace>
  <inkml:trace contextRef="#ctx0" brushRef="#br0" timeOffset="13877">25055 13935 23364,'-33'-34'3508,"4"2"-3149,7-1-269,10 1 0,10 2 0,15 1-90,18 0 0,21-3-753,-15 14 0,2 0 528,7-1 1,2-1-271,3 0 0,0 0-225,1 1 1,0 1-181,-5 1 1,0 0-4017,-5 2 1,-1 1 4299,-7 2 0,-3 1 0,20-9 0,-12 4 0</inkml:trace>
  <inkml:trace contextRef="#ctx0" brushRef="#br0" timeOffset="14251">25583 13379 21432,'-37'9'719,"1"-1"1,-1 4-1,1 1-539,-3 4 0,0 2-324,2 5 0,1 4 279,0 3 0,3 4-45,2 0 0,3 5 135,-2 16 0,6 4-136,10-8 1,6 0-45,1-1 0,8-3-45,11-14 0,9-8 0,31-8 0,-16-18 0,1-4 0,7-3 0,4-3 30,3-3 0,4-3 0,-1 1-657,11-1 0,0 1 717,-9 2 0,3 1 0,-4 4 89,3 6 1,-4 6-45,-3 6 0,-2 7 247,-6 5 1,-4 10-323,-15 7 0,-3 8 0,-6-1-479,-2 10 1,-7 3 448,-5-5 0,-4 3 0,-5-4-30,-14 7 0,-9-4 0,-2-11 0,-6 0 0,1-4 45,-6 2 0,-2-5-45,7-11 0,-3-2 0,2-7 0,2-11 0,1-8 45,2-7 0,3-7-90,2-4 0,3-7-189,-3-20 0,6-6 54,9 11 1,5-2-226,0-12 0,9 3-944,24-10 691,20 24-2131,8 18 2789,2 30 0,-4 20 0,-5 19 0</inkml:trace>
  <inkml:trace contextRef="#ctx0" brushRef="#br0" timeOffset="17052">22310 11402 23634,'-25'-48'839,"0"-1"1,-2 1-1,-3 3-614,-4 1 0,-3 4-2160,-4 3 0,-3 6 2160,-5 4 0,-4 8-45,-2 5 0,-4 12-46,15 13 1,-5 8 0,1 5 0,4 2-105,-6 9 0,4 4 0,0 7-30,8-5 0,0 4 0,-1 3 0,3 3 0,5 0-344,5 1 1,4 1 0,3 3 0,1 0 0,1 2 343,1-5 0,2 1 0,1 2 0,0 0 0,2 1 0,1 1-110,0 2 0,1 1 0,2 0 1,0 2-1,1-1 0,2 0 110,0 2 0,1 0 0,1 1 0,1-1 0,1 1 0,2-1-191,0 0 0,1 0 1,2-1-1,0 1 0,2-1 1,1 0 190,1-2 0,0-1 0,2 1 0,1-2 0,1 0 0,2-1-53,3 7 0,1 0 1,2-1-1,2-2 1,2-2 52,-1-5 0,0-1 0,3-1 0,3-3 0,5-2 0,2-7 0,4-2 0,4-1 0,1-3 0,0-2 0,-2-4 0,9 2 0,-1-5 0,2-4 0,3-4 23,-1-4 0,4-1 1,1-5-1,-1-4 1,-4-7-24,-1-8 0,-4-8 0,-1-5 0,-1-2 0,1-3 0,-2-4 0,0-3 0,-3-2 0,1-2 0,-2-2 0,-2-5 0,-1-5 0,-12 8 0,0-5 0,-1-3 0,-1-3 0,-1 0 0,-2 1 0,-1 2 0,4-10 0,-3 1 0,-2 1 0,0-3 0,-2-3 0,-2 6 0,0-3 0,0-2 0,-1-1 0,-2 0 0,-2 2 0,-2 2 0,-3 4 0,-2 2 0,-1 1 0,-2 1 0,-2-2 0,-2-3 0,-1-3 0,-3-3 0,-2-1 0,-1-2 0,-2 2 0,1 2 0,-2 4 0,-1-7 0,-1 4 0,-2 1 0,-1 1 0,-3-3 0,0 2 0,-3-2 0,-1-2 0,-2 2 0,-1 4 0,-2 7-30,-6 0 1,-3 5 0,-1 5 0,-2 1 29,0 3 0,-2 2 0,-1 3 0,-1 2 88,1 4 1,-1 3 0,-1 3 0,0 2-389,-14-1 0,0 4 0,0 5-180,3 5 1,1 4-1,1 5-60,2 4 1,2 4-1,1 3-30,4 4 1,2 3-1,1 3-43,3 2 0,2 2 0,2 3 613,2 0 0,2 3 0,1 1 0,-9 19 0,3 3 0,3 0 0,0 1 0</inkml:trace>
  <inkml:trace contextRef="#ctx0" brushRef="#br0" timeOffset="18508">25948 10326 24353,'-4'-14'3148,"0"-1"-2518,6-5-180,7-8-450,13-12 0,-1 14 0,3-2-2404,9-7 1,5-2 2403,9-7 0,5-1 0,-10 12 0,1 0 0,2-1-114,5-2 1,1 1 0,1 0 113,4-1 0,0 1 0,1 1 0,1 0 0,0 1 0,0 1 0,-3 1 0,0 1 0,0 0 0,-5 3 0,0 1 0,-2 0 0,-5 2 0,0 1 0,-3 0 0,12-6 0,-2 1-45,-9 3 1,-3 1-541,-9 3 0,-3 1 297,8-14-2230,-29-3 359,-30 8 1440,-10 2 539,-17 7 899,8 9-179,-3 0-90,-4 0-1,2-3 181,0 0 0,5-3-1,7 2 2263,5 2-2083,5 0 1374,14 3-2093,6 1 0,20 1 0,17 5-90,20-1 0,0 3 0,5 2-480,-13-2 1,1 2 479,15 0 0,0 2 0,-21 0 0,-1 1 0,29 7-90,-8 3 83,-2 7 7,-19-3 0,-4 10 0,-20-3 0,-5 9 0,-4 7 0,-2-4 0,-2 2 0,1 26 249,0-19 0,0 0-249,0-11 0,0 0 45,1 18 0,-2 1-45,-1-15 0,-1 1 45,0 10 0,-1-2 134,-8 6-89,0-11 0,-4-22 7,-4-11-7,-9-27 0,-7-19 0,13 8 0,1-3-535,-3-8 1,1-2 444,-2-3 0,1-3 0,1-1 0,1-1-45,2-1 0,3 0-90,2 2 0,2 1-180,2 1 1,2 1-283,2 6 0,-1 1 597,-1-4 0,-1 3 0,-5-3 0,-5-1 0</inkml:trace>
  <inkml:trace contextRef="#ctx0" brushRef="#br0" timeOffset="20119">30058 7255 22914,'-12'0'3058,"1"0"-2608,5-4-90,2-3-1,11-5-89,10-5-180,17-4 90,21-6-135,-19 10 0,3 0-480,8-1 0,2 0 435,3-4 0,2 1 0,1 0 0,0 1 0,-3 0 0,-2 1-225,-3 2 0,-3 0-315,-6 3 1,-2 1-1260,21-9-989,-23 3 2788,-23 10 0,-24 3 0,-14 6 0</inkml:trace>
  <inkml:trace contextRef="#ctx0" brushRef="#br0" timeOffset="20537">30155 7069 21565,'-51'5'2788,"6"0"-2158,9 1-91,8 7-224,9 19 0,2 9-270,3-2 0,2 3-764,0 1 1,2 4-1,0 1 719,0 16 0,2 1 45,2 1 0,1 0-45,2-3 0,1-1 45,1 5 0,4-3 109,5-20 0,4-4-154,11 19 89,26-61-89,-22-18 0,-1-7 0,10-7 0,1-3-445,5-7 0,2-1 445,-12 13 0,1 1 0,1 0 0,0 1 0,1 1 0,2 2-77,10-1 0,4 4 0,-1 10 122,14 15 0,-2 13 0,-2 1 0,-8 11-69,-26 8 1,-6 9 0,-8 0 68,-7 17 0,-10 1 0,-2 4 0,-6 0 15,1-22 0,-3 1 0,-1-2-15,-10 18 0,-3-2 0,-3-4 0,-2-4 45,2-6 0,-1-4-76,2-7 1,1-3 75,-21 11 1199,10-21-1289,15-38 0,21-11-180,18-26-450,22 2-1155,8 3-1093,4 5 2878,-8 15 0,-9 16 0,-8 13 0</inkml:trace>
  <inkml:trace contextRef="#ctx0" brushRef="#br0" timeOffset="23219">22330 11552 15088,'4'-5'4768,"0"-2"-3869,-2 2-269,0 1-91,-2 0 1,0 3 989,0-1-629,0 0-1,0 0 1,0-5-1,0 0 1,0-4-810,0-2-90,0-9 0,13-42 0,-4 31 0,1-2-613,9-19 1,2-4 612,5 2 0,1-1-623,-5 13 0,1 0 0,1-2 623,4-4 0,1-2 0,1 0 0,3-3 0,1-1 0,1-1 0,-6 13 0,0-2 0,1 1 0,0 0-592,1-2 0,1 1 1,1 0-1,-1 1 592,1-1 0,1 1 0,0 0 0,0 1 0,-1 2 0,0 1 0,1 0 0,2 0-396,7-6 0,2-1 1,0 1-1,-3 4 396,0 2 0,-3 2 0,1 1 79,6-6 1,1 0 0,-3 6-80,-1 3 0,-5 5 0,11-9 898,-2 3-898,-32 24-360,-5 6 1337,-5 4-3945,-2 10 4109,-6 0-10972,-2 6 9458,-5-7 0,0 3 0,-2-3 0</inkml:trace>
  <inkml:trace contextRef="#ctx0" brushRef="#br0" timeOffset="23619">23617 9367 21745,'-53'-13'1169,"-1"0"0,5 0 1,4 0-541,-12-7-269,12-3-180,18 0-90,19-1 0,28-1-90,27-2-389,-12 13 1,3 2 388,8 0 0,4 0-90,1 2 0,5 1 0,-2 1 0,8 0 1,1 1-334,-10 1 1,3 1 0,-5 1 377,-1 2 0,-4 2 45,-5 2 0,-1 2 0,23 6 0,-18 8 0,-17 8 0,-16 10 0,-14 16 0,-2-18 0,-3 2-364,-1 6 1,-2 3 363,0 6 0,0 2 0,0 1 0,1 1 0,1 2 0,0-1 0,1-4 0,2-1 0,0-5 0,0-2 0,1-7 0,0-1 90,-6 28-90,-3-33 621,-5-11-532,-8-40 91,-3-19 0,-2-9-135,6 5 0,-1-3-101,2-1 1,-2-4 0,2 1 85,5 7 0,3 0 0,0 0-30,0-2 0,0-1 0,1 1 30,1-1 0,0 1 0,1-3-270,-1-10 0,0-4 1,3 4-346,0-3 0,3 1-45,0 14 1,1-1-1,4 6 630,6-15 0,7 24 0,5 13 0</inkml:trace>
  <inkml:trace contextRef="#ctx0" brushRef="#br0" timeOffset="35469">25737 5550 22914,'-46'-3'1349,"0"0"0,4-2 1,2-2-991,7-2 1,3-4 270,-10-19-360,29-11-270,36-15 0,7 21 0,9-1-1887,-2 7 0,6 0 0,2 0 1887,-2 4 0,3 1 0,2 0 0,2 1 0,-3 2 0,2 0 0,1 1 0,1 0 0,1 0-216,5 0 1,2-1 0,1 1-1,1 0 1,0 0 215,-7 4 0,1-1 0,0 1 0,1 0 0,0 0 0,0 1-74,1-1 1,2 1 0,-1-1 0,0 1 0,1 0-1,0 0 74,0 0 0,0 0 0,1 1 0,-1-1 0,1 1 0,-1-1-169,-1 1 0,0 0 0,-1 0 0,1 1 0,-1-1 0,0 0 169,-3 2 0,0-1 0,-1 1 0,0-1 0,-1 1 0,0 0 0,5-2 0,-1 0 0,0 0 0,-2 1 0,-1-1 0,6-1 0,-3 0 0,0 0 0,-3 0 166,8-2 1,-3-1-1,-3 0-166,-12 3 0,-3 0 0,-3 0 630,4-4 0,-7 0-630,-4-10 896,-40 15-2605,-39 14 629,8 7 1,-3 5-3837,-13 5 1,-2 4 4576,11-3 0,-1 1 1,-1 2-1,-4 4 1,-2 1-1,-1 2 1,-2 1-1,-1 1 0,0-1 1</inkml:trace>
  <inkml:trace contextRef="#ctx0" brushRef="#br0" timeOffset="35775">26147 6020 17159,'-42'29'854,"1"0"1,-1 1 0,-15 8-1,4-2 596,11-9 0,5-2-370,-12 6 186,35-15-1266,39-20 0,9-5 0,7-5-344,-2 1 0,5-2 0,3-2 344,-3 1 0,3 0 0,2-2 0,1 0-294,9-3 1,1-1-1,2 0 1,0-1 293,-6 3 0,0-1 0,1 0 0,1 0 0,0-1-271,-6 3 0,-1 0 0,2-1 0,-1 0 0,1 0 0,0 1 271,1-1 0,0 0 0,1-1 0,-1 1 0,1 0 0,0 0-202,0 0 1,1-1-1,-1 1 1,1-1-1,-1 1 1,0 0 201,-2 0 0,1 1 0,-1 0 0,0-1 0,0 1 0,-1 0-79,7-2 0,1-1 1,-1 1-1,-1 0 1,-1 0 78,-5 2 0,0-1 0,-1 1 0,-1 0 0,-1 1 0,5-3 0,0 1 0,-2-1 0,-1 1 0,7-3 0,-2-1 0,-2 2 234,-8 2 1,-2 1 0,-3 1-235,10-5 0,-4 1 0,-10 4 0,-3 2 0,16-9 1364,-20 11-1364,-13 12 59,-21 17-3387,-18 22 3328,0-8 0,-3 4 0,-7 10 0,-1 3 0,-6 7 0,0-1 0</inkml:trace>
  <inkml:trace contextRef="#ctx0" brushRef="#br0" timeOffset="36894">24494 12809 21565,'-32'-4'2878,"1"-3"-2158,3-3-91,5-1 91,5 2-270,10 0-181,4-4 91,17-5 90,19-13-225,-4 10 0,5-1-760,12-8 0,4-1 535,-10 7 0,2-1 0,1-1-555,5-3 0,2-1 1,1 0 554,3-1 0,1-1 0,0 0-517,2-2 1,0 0-1,-1 0 517,-1 2 0,0-1 0,1-2 0,-3 2 0,2-3 0,0 0 0,-3 2 0,-1 0 0,-3 2 0,1-1 0,-5 3 0,2-2 0,-1 1 0,-6 3 0,9-8 0,-6 4-135,-5 3 0,-1 1 135,-7 5 0,-2 1 0,15-12 714,-13 12-714,-8 6 1326,-8 7-1955,-5 4 1770,-7 13-2220,-8 7-360,-9 12-158,-9 9 1597,-9 7 0,14-15 0,-2 0 0,-2 3 0,1 0 0</inkml:trace>
  <inkml:trace contextRef="#ctx0" brushRef="#br0" timeOffset="37212">24888 12967 22284,'-46'15'1289,"0"0"1,3-4-1,1-3-884,6-2 0,1-2-1247,-24-4 1382,14 0 312,13 0-852,15-2 256,15-5-256,26-4 0,28-9 0,-7 5 0,8-1 0,0 0-1041,-7 0 0,-1 1 0,4-2 1041,0 1 0,5-2 0,-1 0 0,-2-1 0,3-2 0,-1 0 0,-2 0-259,1-1 1,0 0 0,-1 0 258,-1 0 0,0 0 0,-2 0 0,-2 1 0,-1 0 0,-1 0 0,17-8 0,-3-1-283,-6 4 0,-4 0 283,-5 3 0,-3 1 0,-6 3 0,-3 2 0,18-12 0,-13 8 0,-8 1 0,-14 10 2458,-4 0-4167,-10 5 780,-5-1 929,-5-5 0,-9-5 0,-3-5 0</inkml:trace>
  <inkml:trace contextRef="#ctx0" brushRef="#br0" timeOffset="38614">25469 9950 23004,'-39'11'4317,"3"-3"-3507,5-8-360,7-4-450,11-10 0,8-17 0,14-25 0,3 11 0,4-7 0,2-5-825,0-1 1,3-3-1,1-3 1,-1 0 824,-3 9 0,1-1 0,0 0 0,0-1 0,0-1-384,-1 2 1,0 0 0,1-2 0,-1 0 0,0 1-1,-1 1 384,0-3 0,-1 2 0,0 0 0,0-2 0,0-4 0,-1 5 0,1-3 0,0-2 0,0-2 0,1 0 0,-1 1 0,0 0-220,0 2 0,-1 1 1,1-1-1,0 1 1,-1-1-1,0 1 1,1 1 219,-1 0 0,0 0 0,-1 0 0,1 0 0,0 2 0,-1 1 0,0 1-96,3-9 0,-1 2 0,0 1 0,0 4 0,-1 2 96,3-13 0,-1 5 0,-1 5 0,0-1 0,0 3 0,1-5 0,-2 7 768,-3 8-768,-4 13 1681,-4 11-1681,-2 8 2513,-2 14-2513,-5 8 1385,-4 10-1385,-2-5 1268,0 0-1268,1-7 0,-6 8 0,-1 1 0,-7 8 0,-2 3 0,-7 7 0,-7 6 0,-7 3-318,21-17 0,-1 0 318,-1 0 0,1 1 0,-1 2 0,1 1 0,0 0 0,1 0-181,2 2 0,1-1 181,2-1 0,2-1 0,-14 23 0,9-10 0,6-6 0,9-5 0,18-20 612,11-12-612,18-27 0,9-13-186,-21 16 0,1-2 186,3-2 0,1-2 0,13-14 0,0-1 0,-11 15 0,0 0 0,8-7 0,-2 3 0,9 0 0,-3 12 0,0 12 0,-11 15 0,2 6 0,20 10 0,-17 0 0,1 4-113,-10-4 1,0 3 112,14 13 0,-1 1 0,-9-9 0,-1-1-748,8 9 1,-1-2 747,7 6 0,0 4 0,-18-9 620,-6-1-620,-25-12 204,-41-5-204,-11-9 0,9 1 0,-3 0-523,0-6 0,0-1 523,-7 3 0,-2 0 0,-3-2 0,0-2-327,-1 2 0,-2-2 327,9 0 0,-3-2 0,4 1 0,-4 1 0,0-1 0,-10-3 0,3 1 0,22 3 0,6 0-630,-10-1-539,9 2-540,33 8-990,15 4 2699,7 10 0,9 10 0,1 2 0</inkml:trace>
  <inkml:trace contextRef="#ctx0" brushRef="#br0" timeOffset="39687">27321 6676 23094,'-33'0'2968,"6"0"-2608,13-6 0,16-6-90,21-10-136,15-3 1,6 0-135,-6 4 0,4 1-249,-4 0 0,4 0 1,-2 1 158,7 0 0,-2 1-180,-1 2 0,0 1-270,-7 2 1,-1 1-1389,2 1 0,-3 2 1928,2-3 0,-11 3 0,-31 7 0</inkml:trace>
  <inkml:trace contextRef="#ctx0" brushRef="#br0" timeOffset="40063">27532 6423 20935,'-41'5'2609,"4"3"-2160,7-1 91,4 4 0,3 9-91,-1 9-179,0 16-471,11-14 0,-1 2 246,0 4 0,0 3-45,2 5 0,1 0-267,0 3 1,2 0 311,4 0 0,2-1 0,-1-3 0,2-1 0,4-6 0,2-2 134,6 20-89,10-21 0,12-21-90,5-23 0,3-9 45,-4 2 0,1-3-164,18-10 0,1-2 119,-13 7 0,0 2 0,0 3 0,-1 2 45,-4 3 0,-1 5-45,27 3 0,-12 18 183,-28 18 0,-6 8-138,-4-4 0,-6 2 0,-3 18 0,-6 3-45,-6-8 0,-5-1-319,-4-1 0,-3-1 319,0-1 0,-1-2 0,2-5 0,-1-1-1,2-6 0,0-2 1,-10 18 0,7-13-180,4-10 385,9-12-1464,2-5-242,5-14 1501,0-10 0,5-18 0,2-10 0</inkml:trace>
  <inkml:trace contextRef="#ctx0" brushRef="#br0" timeOffset="40922">28555 3121 21205,'-20'-32'2968,"-6"-7"-2698,8 11-90,2-2-90,11 18 90,10 6 0,11 10 179,20 9-224,-5-1 0,3 2-735,11 3 1,5 2 659,-9-5 0,2 1 0,2 1-60,6 2 0,2 1 0,1 0-682,7 4 1,1 0 0,2 1 681,-12-4 0,1 1 0,0 0 0,2 1-542,5 2 1,1 1 0,1 0-1,0 1 542,-8-5 0,0 2 0,0-1 0,1 1 0,1 1-315,2 0 1,1 1 0,0-1 0,1 2 0,-1-1 314,2 2 0,-1-1 0,1 2 0,-1-1 0,0 1-131,-1 0 0,0 0 0,-1 0 0,0 1 0,-1 1 131,-2-1 0,-1 1 0,-1 1 0,0 0 0,-2 1-36,-2 0 1,0 0 0,-2 1 0,-1 1-1,-1 2 36,-3 0 0,0 0 0,-2 2 0,-1 1 0,-1 1 0,-1 1 0,-2 2 0,-1 0 0,-1 2 0,-2 0 0,-1 3 0,-1 0 0,-1 2 0,-2 0 0,-1 1 0,0 1 0,-2 2 0,-1 0 0,-2 1 0,0 0 18,-2 2 0,-1 0 0,-1 1 0,-1 1 0,-2-1-18,0 2 0,-2 0 0,-1 1 0,-1 0 0,-1 0-3,-2 3 0,-1 0 0,-1 1 0,-1 0 0,-1 0 3,-1-9 0,-1 1 0,-1 0 0,-1 0 0,0 0 0,0 1 0,-2 1 0,0 0 0,0 1 0,-2 0 0,1 0 0,-1 0 0,-1 1 0,0 0 0,0 0 0,-1 0 0,0-1 0,0 1 15,-1-1 0,0-1 0,-1 1 0,1-1 0,-1 0 0,0 0-15,0-2 0,0-1 0,0 1 0,0-1 0,-1-1 0,1 1 0,-3 8 0,0-1 0,0 0 0,0-1 0,0 0 16,0-3 0,0 0 1,0-1-1,0 0 1,0-1 1,0-2 0,0 0 0,-1-1 0,1 0 0,-1 0 49,-4 10 1,1 1-1,-2-2 1,0 0-1,0-2 1,0-1-1,-1 0 1,-1-1-1,0-2 0,-1-1 1,0 0-1,-1-1 61,1-3 1,-1 0-1,0 0 1,0-2-62,0-3 1,0 0-1,0-1 1,0-1 22,-7 11 0,1-3 0,-1-1 0,2-5 0,0-2 0,0-1 254,2-6 0,0-1 0,1-2-344,-8 11 0,1-4 725,4-7 0,1-2-725,-14 19 0,11-14 2034,8-11-2034,6-7 1969,7-4-1969,-2 0 1237,7 4-1237,-6 5 319,0 8-319,1 4 0,-1 4 0,2 0 0,0-3 0,3-4 0,2-4 0,-1-10-720,3-14-449,-2-16-450,3-20-540,-4-17 2159,2 15 0,0-3 0,-3-6 0,0-3 0,-1-5 0,1 0 0</inkml:trace>
  <inkml:trace contextRef="#ctx0" brushRef="#br0" timeOffset="41254">30480 9955 23274,'-14'4'2518,"0"7"-1528,3 40-720,5 4-931,4-11 0,0 3 706,2-6 0,0 0-45,4 2 0,1 0 0,2-1 0,3 0 0,5-3 0,4-1 45,2-2 0,3-4-18,3-4 0,1-4-27,2-3 0,1-3 0,31 6 0,0-12 0,-2-6 0,-5-6 341,-8 0-341,-9-2 90,-12-3 90,-7-6 574,-22-27-664,-14-6-90,-14-11 0,-6-4-748,6 14 0,-2-1 478,3 3 0,-2-2 0,1 2-540,-5-9 1,1 2-495,0-2 0,1 2 1210,2 3 1,1 2-1,2 7 1,-1 3-1,3 6 1,0-1 0</inkml:trace>
  <inkml:trace contextRef="#ctx0" brushRef="#br0" timeOffset="41973">31390 10204 22109,'-15'-43'2788,"7"2"-2386,2 7-222,6 7 44,0 10 226,4 21-158,4 17-22,6 24-180,7 15-302,-10-26 1,0 2 211,2 1 0,2 1 45,6 11 0,3-1-45,4-7 0,4-4 0,8-2 0,2-8 0,-8-15 0,0-8 0,0-12 0,-3-8 0,9-31-258,-20 16 0,-1-4 393,-1-4 0,0-4 134,0-3 1,-1-3 45,-1-2 0,0-4-315,-2 6 0,0-2 0,-1 2-712,1-5 0,0 1 712,3-13 0,-1 5 458,0-1-458,0 11 0,-7 42 0,2 34 0,-4 20 0,-3 17 0,1 1-608,-1-8 0,1 0 1,0 4 607,-1-9 0,0 4 0,1 2 0,-1 0 0,0-3 0,0 3 0,0-1 0,0-1 0,-1 1 0,-1 0 0,1 1 0,-2-1 0,1 1-64,0-2 0,1 0 1,-2 1-1,-1 3-620,-4 2 1,-1 4-1,-1 1 1,-1-1-1,0-3 579,0-1 1,0-2 0,0-1 0,-3 3 0,-1-1 0,-2 2 0,-1 2-1,0-3 1,-1-3 0,-1-8 0,0 0 0,0 0 0,0 0 0</inkml:trace>
  <inkml:trace contextRef="#ctx0" brushRef="#br0" timeOffset="43663">14432 4184 21745,'-24'-35'479,"1"0"1,1 1 0,3 0-300,3 0 0,2 0 269,-5-29-89,9 8-180,7 10 0,-1 11-90,3 11 270,-2 12-91,3 17 91,12 53-270,0-1 0,1 7-604,-2-21 0,0 2 0,1 0 514,3 9 0,0 0 0,1-2 0,4 7 0,5-2 30,-1-12 0,4 0 0,-1-4-30,5 3 0,2-4 0,11 6 0,2-10 0,-13-24 0,0-8 0,0-6 0,1-5 0,-1-8 0,-1-6-514,-1-4 0,-1-9 604,-7-5 0,-1-10 0,0-3 0,-4 4-30,-1 5 0,-3 1 0,0-3-295,1-7 0,2-6 0,-3 1 1,-4 5 369,-4-7 0,-4 3 44,-2-10 1,-2 2-302,-1 13 1,0 3 121,-3 5 0,0 5 1192,0 7-1012,-1 50 90,6 30 0,4 19-203,-1-15 0,2 7 1,1 3-1,-1 0-394,-1-9 1,0 1 0,0 0-1,0 2 1,1 1 326,0-1 0,0 1 0,1 1 0,0 2 0,1 0 0,-1 1 0,1-4 0,0 3 0,0 1 0,0-1 0,0 0 0,0-2 0,0-2 0,0 7 0,0-3 0,0-2 0,1 2 0,0 4 0,-1-11 0,0 4 0,2 3 0,-1 0 0,0-1 0,0-1 0,-1-5 0,0-5-23,1 9 1,-1-6 0,0-3-1,1 2-67,1 8 0,1 3 0,-1-4 0,0-6 271,0 2 0,0-6-1486,1-4 1,0-6-585,3-5-547,1-26 2436,-4-55 0,-4 8 0,1-3 0,2-9 0,-1 0 0</inkml:trace>
  <inkml:trace contextRef="#ctx0" brushRef="#br0" timeOffset="44029">16109 3659 21835,'-31'-2'1259,"3"0"-1079,4 2 0,3 0-90,7 0-90,6 0 90,8 0-90,8 4 0,8-3 0,7 3 89,5-6-89,-1-5 0,6-18 0,-14-1 0,-2-14 0,-19 9 0,-6 3-179,-10 5-1351,-14 18-898,7 10 2428,-6 18 0,20 5 0,4 3 0</inkml:trace>
  <inkml:trace contextRef="#ctx0" brushRef="#br0" timeOffset="44238">16714 3406 22734,'0'-41'2698,"0"3"-2428,4-1-90,4 3-90,13 0 0,18 2-90,6 9 0,7 2 0,-10 7 0,1 1-501,17-6 1,0 3 140,-19 10 1,-2 2-271,-5 1 1,-1 2-1421,20 9 2050,-21 4 0,-14 12 0,-13 1 0</inkml:trace>
  <inkml:trace contextRef="#ctx0" brushRef="#br0" timeOffset="44646">16881 3252 19769,'-62'0'2788,"5"-4"-2338,10 1-90,7-1-180,10 2 523,3 10-523,9 10 181,4 18-227,10 4 1,2 4-90,-1-8 0,2 0-14,0 14 0,2-1 59,3 12 90,4-7-90,8-13 274,12-5-364,13-13 0,5-14 0,6-5-479,-8 0 0,1-2 479,19-1 0,0-2 0,-15 1 0,-2 0 0,11 7 0,-3 3 0,-18-2 0,-2 4 0,6 5 0,-7 6 0,-13 20 0,-17 7 0,-24 2-316,-17 0 316,12-26 0,-3-2 45,-2-1 0,-2-3 45,2-1 0,-1-2 90,-26 11 90,-6-14-90,22-10 98,-1-13-278,26-7 0,8-9 0,8-3-180,9-1-539,6 0-1485,15 1-494,-10 13 2787,6 3 0,-14 20 0,-2 2 0</inkml:trace>
  <inkml:trace contextRef="#ctx0" brushRef="#br0" timeOffset="56074">4511 8092 22374,'-28'-58'1259,"0"0"1,1 4-1,0 3-899,3 6 0,0 2-1037,4 9 0,1 2 1127,-13-17 794,9 23-1244,7 30 0,10 46 0,8 21 0,-2-25 0,2 1 0,0 4-530,1 8 0,2 5 0,0 2 0,0-2 530,1-2 0,0-1 0,1-1 0,1 2-448,-2-9 1,1-1 0,0 2 0,0-1 0,0 1 447,1 0 0,0 1 0,0 0 0,1 0 0,-1 0 0,0-1 0,1 1 0,-1-1 0,1-1 0,0 1-30,2 9 0,-1-1 0,1 1 0,2 1 30,-2-6 0,2 1 0,-1 2 0,1-2 0,0-2-765,1 4 1,0-2-1,0-2 1,1 0 201,-2-4 1,1 1 0,0-3 0,0-5 562,6 18 0,1-15 0,1-24 0,0-18 0</inkml:trace>
  <inkml:trace contextRef="#ctx0" brushRef="#br0" timeOffset="56371">5246 7956 22146,'-9'-46'652,"0"-1"0,0 1 0,-6-18 0,-1 1-202,0 7 0,-1 2-593,1 6 1,-1 3 411,4 7 1,0 1 0,-9-24 781,5 22-602,9 29-449,2 45 0,9 17 0,4 17 0,0-1-922,-2-5 1,0-1-1,1 6 922,0-10 0,1 5 0,0 2 0,0 0 0,0-3 0,1 4 0,-1-2 0,1-1 0,0 1 0,0-1 0,0-1 0,1 2 0,2 5 0,-1-14 0,0 4 0,2 2 0,1 1 0,0 0 0,0-3 0,0-4-410,2 5 1,0-4 0,0-2-1,2 0 1,2 1-431,0-2 1,1 5-1,1-1 1,1-2-1,1-8 1,1-9 839,20 11 0,1-26 0,2-37 0,-2-20 0,-10-16 0,0 0 0</inkml:trace>
  <inkml:trace contextRef="#ctx0" brushRef="#br0" timeOffset="56656">6168 7409 22434,'-23'-51'689,"0"0"1,0 8 0,-3 7 119,-31 3-269,4 51-405,26 12 0,7 13-729,10 0 1,5 10 0,3 2-1,2-3 594,3 7 0,3-2 0,4 2 22,0 1 1,2 4 0,5 0-1,7-6-22,9-6 0,7-3 0,5-4 0,3-7 22,0-9 1,3-5 0,2-5-1,0-1-22,-1 0 0,0 0 0,0-6 0,-2-8 0,13-15 0,-2-12 0,-10-8-34,-19-4 1,-9-6-1,-3-3 34,-2-5 0,-6-3 0,-4-2 0,-5-5 0,-6-1 0,-4 0-209,-4-2 0,-6 0 0,-4 1 209,-6 1 0,-4 1 0,-5 3 0,-4 4 0,-4 3 0,-4 5 0,-3 4 0,-4 5 0,-2 5-120,0 5 0,-2 5 0,-5 11-348,14 11 0,-5 6 1,0 5-1,1 3 0,3 1-27,1 3 1,2 2-1,2 3 1,-1 5-82,-1 2 0,-1 5 1,1 2-1,2 3 0,5 0 576,4 5 0,5 3 0,2 1 0,2 1 0,-1 1 0,3 2 0,0 1 0,1 0 0,2 1 0,-1 0 0,0 0 0,1 0 0</inkml:trace>
  <inkml:trace contextRef="#ctx0" brushRef="#br0" timeOffset="57379">3196 11529 20935,'28'43'539,"0"0"1,1 0 0,1-2-225,1-3 0,1-1-505,0-3 1,0-3 773,-4-3 1,1-3 1352,21 13-588,-9-19-689,-8-15-660,-16-24 0,-14-21 0,-9 9 0,-6-4-687,-4-9 1,-4-5 686,3 11 0,-2-1 0,0-3-442,-5-6 1,0-3 0,-1-2 441,2 6 0,0-1 0,0-2 0,-1-1-452,2 4 0,-1-2 0,0-1 0,0-1 0,0 0 452,-3-7 0,0-1 0,-1-1 0,0-1 0,0-1-256,3 8 1,0-1 0,-1-1 0,0 0 0,0 0 0,0 1 255,0-2 0,-1 0 0,1 0 0,-1 1 0,0-1 0,1 1-113,0 2 0,0-1 0,-1 1 0,1 1 0,0-1 0,0 2 113,-3-8 0,0 1 0,-1 0 0,2 2 0,-1 0 0,2 5 0,1 1 0,-1 0 0,1 1 0,1 1 0,-4-6 0,1 0 0,0 2 0,1 1 3,2 6 0,1 2 0,0 0 0,0 1-3,-3-8 0,1 2 0,1 2 0,2 5 0,1 3 0,1 0 0,-4-11 0,1 1 469,4 7 0,2 0-469,7 5 0,3 0 0,2 0 0,5 0 0,6-4 0,7-2 0,8-6 0,6-1 183,-1 10 1,4 0-1,3-1-183,-2 5 0,2 0 0,3 1 0,2-2 0,7-4 0,3 0 0,2-1 0,3 1 0,-4 3 0,2 1 0,2-1 0,1 1 0,2 0-100,-3 2 1,2 1 0,0-1 0,2 1 0,1 0 0,1-1 99,-10 7 0,0 0 0,1 0 0,0 0 0,1 0 0,1-1 0,0 1 0,1 0-117,3-2 0,2-1 0,0 1 0,1-1 0,0 1 1,0 0-1,1-1 0,0 1 117,-4 1 0,0 1 0,0 0 0,1 0 0,0 0 0,1-1 0,-1 1 0,1 0 0,0 0-34,-5 2 1,1 0-1,0 0 1,0 0-1,0 1 1,0-1-1,1 0 1,-1 0-1,1 1 1,-1-1 33,0 1 0,1 0 0,0-1 0,-1 1 0,1 0 0,0 0 0,0 0 0,-1 0 0,1 0 0,-1 1 0,5-3 0,0 0 0,0 1 0,0-1 0,0 1 0,0 0 0,0 0 0,-1 0 0,0 1 0,-3 1 0,0 0 0,0 0 0,0 1 0,0 0 0,-1 0 0,0 0 0,0 0 0,-1 1 28,2-1 1,-1 1 0,0-1-1,0 1 1,0 0 0,-1 0 0,1 1-1,1-1-28,3-1 0,1 0 0,2 0 0,-1 0 0,-1 0 0,-1 1 0,-2 1 0,-3 1 0,9-3 0,-4 0 0,-2 2 0,0 0 0,1 0-54,3-1 0,2-1 0,-1 1 0,-5 2 1,-7 3-262,7-2 0,-9 4 544,11-2-1579,-38 21 969,-28 13 381,-21 19 0,6-8 0,-1 3 0,-3 4 0,1 1 0</inkml:trace>
  <inkml:trace contextRef="#ctx0" brushRef="#br0" timeOffset="70311">8320 13053 26242,'-33'2'1169,"0"0"1,-31 3-1170,5 6 0,12 5 0,16 14 0,19 20 0,15-13 0,6 3-1211,5 9 1,5 2 1210,-2-11 0,1 2 0,2 0-353,2 4 0,0 1 1,2 1 352,1 3 0,1 0 0,0 1-582,0 1 0,-1 0 1,1 0 581,1-1 0,-1 1 0,0-2 0,-2-2 0,0 0 0,0 1-1214,5 8 1,2 3-1,-3-5 269,2 5 1,-1-3 226,-6-14 1,-1 1-1,-1-5 718,11 16 0,-7-19 0,-5-14 0</inkml:trace>
  <inkml:trace contextRef="#ctx0" brushRef="#br0" timeOffset="70908">8974 12596 21924,'-4'0'2519,"0"6"-1799,4 4-91,0 10-179,4 5 90,0 5-91,3 1 1,-3-1 0,-3-3-90,-1-6-270,0-4-90,0-9 0,0-10 0,0-18 0,0-19 0,6-20 0,4 5 0,5-3 0,0 13 0,3 1-1692,6-15 1,6 5 1691,-2 22 0,2 7 0,1 5 0,2 8-105,1 11 1,-1 8 104,0 11 0,-3 8 0,-1 15 0,-4 7-588,-3 11 1,-6 7 587,-7-17 0,-2 3 0,-2 1 0,-1 3 0,0 1 0,-3 3 0,-3 0 0,-3 3 0,0 1 0,1-4 0,0 0 0,2-4 0,-2 3 0,-1-8 0,-1 2 0,0-2 0,2-5-115,0 4 0,2-5 115,-1-9 0,2-3 0,6 16 2587,9-18-2587,13-17 0,8-20 0,7-10 0,13-12 0,4-6-1290,-18 8 1,0 0-1,0-3 630,5-7 1,1-2 0,-5-1-211,-8 3 1,-4-1-1,0-1 875,2-5 0,-2-2 0,-1-2 0,0-4 1,-2-2-1,-1-2 0,0-3 0,0 0 1,1 0-1</inkml:trace>
  <inkml:trace contextRef="#ctx0" brushRef="#br0" timeOffset="71089">10404 11751 23586,'-9'-46'1011,"0"0"1,0 0 0,-3-18 0,0 2-787,-2 8 0,0 2-566,1 8 0,1 2 341,0 5 0,1 2 0,-7-17 0,10 15 378,13 29-378,23 39 0,-2 6 0,3 7-571,-3 0 0,1 5 0,0 3 571,-3-6 0,0 3 0,0 3 0,2 5-357,-5-7 1,2 5 0,0 4-1,0 1 1,0 1 0,-1-1 0,-1-4 101,1 1 0,-2-3 0,-1 0 0,1 0 0,0 2 0,0 2-300,-1-3 1,0 2-1,1 2 1,-1 1-1,1 0 1,-1-2-1,-1-1 1,-1-2 554,0 2 0,-1-2 0,-1-2 0,0 0 0,-1-1 0,0 1 0,2 11 0,-1-1 0,-1 1 0,0-1 0,0 0 0,-1 0 0,1 0 0,-1 0 0,0-1 0,0 1 0</inkml:trace>
  <inkml:trace contextRef="#ctx0" brushRef="#br0" timeOffset="71658">5953 15979 24623,'26'-23'1139,"0"0"0,3-4 1,1-1-870,6-6 0,1-2-1742,5-5 0,3-1 1472,-11 9 0,1 0 0,0-1 0,3-1 0,1-1 0,0 0 0,1-1 0,0-1 0,0 0 0,0 1 0,0 1 0,-1 0-30,-2 2 0,0 1 0,-2 0-420,13-11 1,-2 2 75,-6 8 1,-3 2-437,-7 7 1,-3 3-1530,10-3 2476,-23 18 0,-26 21 0,-14 9 0</inkml:trace>
  <inkml:trace contextRef="#ctx0" brushRef="#br0" timeOffset="71956">4532 16355 22824,'-60'-23'3508,"7"3"-3148,13 3 0,11 8-1,15 21-89,14 21 0,16 30-911,-2-21 0,3 2 686,4 9 0,3 1-90,1 4 0,3 2-165,-8-19 0,0 1 0,1 0-210,-1-2 1,0 1-1,1-2-390,9 18 1,1-3-361,-3-6 1,1-3 1169,-4-7 0,1-3 0,20 10 0,-3-12 0</inkml:trace>
  <inkml:trace contextRef="#ctx0" brushRef="#br0" timeOffset="72140">4962 16355 23634,'-8'-61'1319,"0"0"0,0 7 0,0 2-959,1 12 0,1 3-90,0-9-270,15 35 0,18 42 0,-5 2 0,1 7-900,5 14 1,1 6 899,-7-15 0,0 2 0,-1 2-383,2 3 1,-1 2 0,1 1-38,-1 0 0,-1 1 0,1 0-180,-1 0 1,0-1-1,0 0-210,-3-3 1,0 0 0,-1-1 809,-1-5 0,0-1 0,-2-1 0,3 12 0,-2-3 0,-3-5 0,1 0 0</inkml:trace>
  <inkml:trace contextRef="#ctx0" brushRef="#br0" timeOffset="72508">3797 13673 20935,'-25'-25'1799,"1"0"0,-21-21-900,8 4-179,9 5-360,6 8-180,7 6 90,7 10 269,5 12-179,12 15 90,9 17-180,15 21-270,-11-16 0,1 4-920,4 12 1,0 4 919,-5-12 0,-1 2 0,1 1 0,2 5 0,0 2 0,0-1 0,2 2 0,0 0 0,-1-1 0,0-1 0,-1-1 0,1 0-450,-2-6 1,0 0-1,2 0-1579,3 3 0,2-1 1,-2-4 2028,3-1 0,-1-5 0,4 0 0,0-10 0,4-21 0</inkml:trace>
  <inkml:trace contextRef="#ctx0" brushRef="#br0" timeOffset="72823">4386 13257 24353,'-20'-38'539,"1"0"1,1 4 0,1 2-450,-11-13 90,6 18 0,7 24 0,7 22 90,12 26-91,4-12 1,3 2-541,7 6 1,3 2 450,7 4 0,3 0-45,4-2 0,2-1-45,3-4 0,1-4 45,0-5 0,0-5 0,-2-6 0,0-6 79,-5-4 1,-1-7 145,20-14-180,-22-18 0,-20-17-90,-23-11-198,-1 26 0,-4 1 198,-5 0 0,-2 1-90,-2 0 0,-3 1-135,1 5 0,-1 1-270,2 2 1,-1 1-84,-21-8-1311,11 9-878,9 9 2767,15 5 0,12 2 0,9 0 0</inkml:trace>
  <inkml:trace contextRef="#ctx0" brushRef="#br0" timeOffset="72990">4832 12922 23993,'10'-42'2429,"4"-10"-2339,-4 20 0,2-2-768,4-4 1,1-1 587,3-2 0,3 0-225,2 0 1,2 0-271,3 2 0,1 2-539,2 1 0,0 1 1124,0 2 0,1 1 0,-1 3 0,-1 1 0,-1 1 0,1 0 0</inkml:trace>
  <inkml:trace contextRef="#ctx0" brushRef="#br0" timeOffset="73239">6042 11249 24623,'-18'-26'2339,"2"6"-1980,3 0-269,7 12-90,6 6 0,14 18 0,12 15 0,15 17-373,-16-16 1,0 1 327,0 6 0,1 2-90,-1 6 0,0 3-872,1 4 1,-1 1 196,0 5 1,1 0-496,0 1 1,0-1 1304,0-3 0,-1-1 0,-1-5 0,-1-2 0,-1-5 0,1 1 0</inkml:trace>
  <inkml:trace contextRef="#ctx0" brushRef="#br0" timeOffset="73689">6729 11217 23094,'-16'-33'839,"1"0"1,0 2-1,0 1-479,-10-25 0,-3 0-180,11 12-90,-1 7-90,12 19 0,2 11 0,4 6 0,0 8 0,0 36 0,6 11-465,-1-7 0,2 3 465,4 0 0,2 1-514,4 6 0,1 2 514,3 0 0,3 0 0,0-2 0,3-2 45,0-7 0,3-5-45,-2-8 0,3-6 0,-2-10 0,1-8 90,25-17-242,-8-31 242,-26 5 0,-4-4 0,-3-7 0,-3-3 45,-2-3 0,-4-6-75,-8 2 0,-5-5 0,-1 3-15,-3-7 0,-4 2-933,0 7 0,-4-2 0,-2 8 888,-6 4 0,-3 8 0,-1 7 0,-3 7 97,1 8 1,-2 8-368,1 10 0,1 8 0,1 9 1,3 6-26,2 11 1,5 4-246,1 9 1,5 3-460,6 7 1,4 2 188,5-20 1,2 0 0,2 1 809,4 19 0,3 0 0,3-4 0,2-3 0,2-4 0,-1 0 0</inkml:trace>
  <inkml:trace contextRef="#ctx0" brushRef="#br0" timeOffset="74557">7293 10783 24083,'-10'-32'3058,"-2"4"-2608,-1 2-90,1 7-270,6 4-90,2 8 90,4 9-90,17 51 0,8 9-202,-2-8 1,7 5 201,3-10 0,5 0 0,1-2-1076,-7-11 0,-1-2 0,4-1 1076,10 8 0,4 1 0,-1-9 44,6-9 1,0-9-318,-1-7 0,0-7 273,-2-8 0,-3-13 90,-12-11 0,-3-10 0,-5-2-90,1-15 0,-8-6-356,-7 5 1,-3-6-1,-7 1 356,-8 11 0,-6 1 0,-3 1 0,-1 0 0,-2 1 0,-3 2 0,-2 3 0,-2 2 0,-2 2 0,-14-9 0,-4 7-315,-1 13 1,-3 10-496,0 12 0,0 12-225,0 14 1,2 11 1034,1 12 0,3 9 0,13-9 0,2 3 0,1 2 0,0 6 0,0-1 0,0 0 0</inkml:trace>
  <inkml:trace contextRef="#ctx0" brushRef="#br0" timeOffset="75890">3825 15541 22824,'-37'18'4048,"5"-6"-3419,17-12-89,13-16 0,26-15-540,0 4 0,7-2-1138,2 1 1,3-1 0,4-2 1137,-1 1 0,2-1 0,2-2 0,2-1 0,0 1 0,1-1 0,1-2 0,2 1 0,0-2-296,-1 3 0,0-2 0,2 1 1,0-2-1,1 1 0,1-1 296,-3 2 0,0 1 0,1-1 0,1 0 0,0 0 0,1-1 0,0 0-210,-4 4 1,0-1 0,1-1 0,1 1 0,-1 0-1,1-1 1,0 0 0,-1 1 209,3-2 0,-1 0 0,1 1 0,0-1 0,0 0 0,0 0 0,-1-1 0,1 0-140,0 0 0,0-1 0,0 0 0,1 0 0,-2 0 0,1-1 1,0 0-1,-1 0 140,0 0 0,-1-1 0,1 0 0,-1-1 0,0 1 0,0-1 0,-1-1 0,0 1-27,-1-1 1,1 0-1,-1-1 1,-1 0-1,1 0 1,-1 0-1,-1-1 1,1 0 26,-2 1 0,1-1 0,-1 0 0,-1 0 0,1-1 0,-1 0 0,-1 1 0,0-1 0,-1 0 0,0 1 0,-1-1 0,0 0 0,0 0 0,-1 0 0,-1 0 0,1 0 0,3-5 0,0 0 0,-1-1 0,-1 1 0,0-1 0,0 0 0,-2 1 0,-1 1 0,-1-1 0,-1 1 0,0-1 0,-1 1 0,0-1 0,-2 0 0,4-4 0,-1-1 0,-2 1 0,0-1 0,-1-3 0,-1-2 0,-6 6 0,-1-3 0,0-2 0,-1-1 0,0 0 0,-2 0 0,-1 2 0,-1 3 0,0-4 0,-1 2 0,-1 2 0,-2 0 0,0-1 0,-1-2 12,-1 0 1,0-3 0,0-1-1,-1 0 1,-2 2 0,-1 1-1,-3 5-12,-1-11 0,-4 5 0,-2 1 0,0 2 0,-2-12 0,-2 1 0,-3 3 0,-1 7 0,-2 2 0,-2 2 0,-1 7 0,-1 1 0,-4 3 361,-12-14 1,-6 6-362,-7 7 0,-5 7 0,10 13 0,-3 4 0,-6 4 0,0 7 0,-7 3 0,-3 2 0,-1 3 0,2 1 0,-8 2 0,1 2 0,-1 4 0,-5 1-17,17-1 0,-4 1 0,-1 1 0,-1 1 0,-1 1 1,2 2-1,1 1 17,-5 4 0,2 1 0,0 2 0,0 2 0,1 0 0,-2 2 0,5-3 0,-1 2 0,1 0 0,-1 1 0,0 1 0,-1 0 0,1 1 0,4-2 0,0 0 0,-1 1 0,1 0 0,-1 0 0,1 1 0,-1 0 0,0 0-87,-2 1 0,1 0 1,-1 0-1,0 1 1,0 0-1,0 1 1,0-1-1,0 1 87,0 0 0,-1-1 0,1 1 0,0 0 0,-1 0 0,0 3 0,-2 1 0,-1 2 0,10-4 0,-3 1 0,-1 3 0,0 0 0,-2 2 0,1 0 0,-1 1 0,1 0 0,1 0 0,1 0 0,1-1 0,2-1 0,-1 2 0,1-1 0,2-1 0,1 0 0,1 1 0,-1 0 0,1 0 0,-1 2 0,0 1 0,-1 3 0,3-4 0,-1 1 0,0 2 0,-2 1 0,1 0 0,-1 2 0,1 0 0,0 0 0,1 0 0,2 1 0,1-1 0,1-1 0,3 0 0,-3 6 0,2-1 0,2 1 0,1-1 0,2 0 0,0 1 0,1 0 0,1 0 0,-1 1 0,0 0 0,0 3 0,0-1 0,0 1 0,1 1 0,0 0 0,1 0 0,0 1 0,1 0 0,0 0 0,0 0 0,1 1 0,0 0 0,0 0 0,2 1 0,-1 0 0,1 0 0,0 0 0,1 1 0,1-1 0,-1 0 0,2-1 0,0 0 0,1 0 0,0 0 0,1 0 0,0 0 0,0 0 0,1 0 0,1-1 0,0 0 0,-1 4 0,2-1 0,-1 1 0,1-1 0,1 0 0,1 0 0,0-1 0,1 0 0,0-1 0,0 3 0,1 0 0,1-1 0,0 0 0,1-1 0,1 0 0,1-1 0,1 0 0,0 1 0,2-1 0,0 1 0,1-2 0,2-1 0,1 0 0,1-2 29,2 13 1,1-1 0,2-1 0,4-3 0,3-2-30,5 5 0,3-2 0,5-4 0,6-5 52,2-9 1,5-4 0,5-4-1,3-7-52,7-4 0,6-7 0,2-6 0,3-4 0,-5-6 0,3-5 0,1-4 0,2-3 0,0-1 0,-4-2 0,2-3 0,0-3 0,2-1 0,-1-1 0,1-2 0,-5 1 0,2-2 0,-1 0 0,1-2 0,0-2 0,0 1 0,0-2 0,-6 2 0,1-1 0,0-1 0,0 0 0,0-2 0,-1 1 0,1-1 0,-1-1 0,1-1 0,0 0 0,0-1 0,0 0 0,-1-1 0,0 0 0,0-1 0,-1 0-21,0 0 1,-2 0 0,1 0-1,-1 0 1,0-1 0,0-2-1,1 0 1,0-3-169,-2 3 0,0-3 0,2-1 0,0-2 0,0 0 1,-1 0-1,0 0 0,-2 1 0,-1 1 0,-2 2-96,6-6 0,-3 2 0,-1 1 0,-2 0 0,0 0 0,1-1 0,0-1 3,0-1 1,2-1 0,0-2 0,0 0 0,-1 1 0,-2 0 0,-3 2 0,-4 3 297,10-13 1,-6 3-1,-3 2 1,-2 0 0,-5 4-1,-3 1 1,-1 0-1,-1 1 1,3-11 0,0 0-1,1 0 1</inkml:trace>
  <inkml:trace contextRef="#ctx0" brushRef="#br0" timeOffset="76408">9551 10326 24083,'-15'-27'2069,"7"-6"-1439,4-13-91,16-14-1205,1 20 1,5-1 845,11-10 0,7 0-1135,-3 9 0,4 1 1,4-1 976,-5 6 1,3 1-1,2-1 1,1 0-23,6-2 0,3-1 0,0 1 0,2-1-219,-8 6 0,1 0 0,0 0 0,2 0 0,-1 0 219,2 0 0,1-1 0,0 1 0,1-1 0,-1 0-275,1 0 1,0 0 0,0-1 0,1 1 0,-1-1 274,1 1 0,0 0 0,-1 0 0,1 0 0,-1 1 0,0-1 0,-1 1 0,0 0 0,0 0 0,0 0 0,-3 2 0,0-1 0,0 1 0,-1 0 0,-1 0-125,8-5 0,-1 0 0,-1 0 0,-2 1 125,-4 3 0,-2 0 0,-1 1 0,-1 0-60,6-7 0,-2 2 1,-3-1-211,-7 5 0,-2 1 0,-4-1-315,7-10 1,-7 1 341,-10 5 0,-6 1-1556,-3-28 1799,-22 25 0,-6 2 0,-15-15 0,5 20 0,0 0 0</inkml:trace>
  <inkml:trace contextRef="#ctx0" brushRef="#br0" timeOffset="76773">11898 7689 21924,'-51'21'3239,"4"-5"-2340,6-7-179,9-5-271,8-4-269,11 0-90,9-4-90,22-7 0,18-8 45,14-1 0,7-1-591,-9 5 1,2 1 545,-4 1 0,3 0 0,-2 3 0,6 2 0,-2 4 0,-3 1 0,-1 8 0,12 19 0,-3 12 0,-15-2 0,-4 6-435,-6 0 1,0 6 0,-5 0 434,-8-2 0,-4 1 0,-2 1-876,1 3 0,-2 1 0,0 1 876,-2 1 0,-1 1 0,-1 0 0,0-2 0,-1 1 0,-1 0-136,0-4 1,-1 1 0,-1 0 135,0 5 0,-1 2 0,0-5 0,0 3 0,-1-3 45,-2 6 0,-3-7 45,-7-10 438,-13-19-348,-12-22 90,-19-21-136,21 1 1,-1-5-28,-7-7 1,-1-7-108,9 3 0,-2-6 0,0-2 0,3 2 195,-4-6 0,2 1 0,-1-3-195,2 0 0,-2-4 0,1-1 0,3 3 0,3-1 0,4 2 0,0 0-374,2 2 0,1 0 0,0 1-136,3 3 0,1 2 1,1 1-751,-5-12 1,1 3 1259,4 10 0,1 4 0,-8-2 0,6 19 0</inkml:trace>
  <inkml:trace contextRef="#ctx0" brushRef="#br0" timeOffset="81010">7102 10511 15988,'6'-4'5936,"0"1"-5486,1 1-90,-1 2-90,-2 0 0,0 0 0,-2 0 179,0 0-89,-2 4 90,0-3 809,0 3-899,0-12-90,0-12-90,-4-23-90,1 10 0,0-3-556,-2-11 0,1-4 466,1-8 0,0-7 0,1 18 0,0-5 0,1-1 0,-1 0 22,0-1 0,0 0 1,0-1-1,0-1-22,-1-9 0,1-2 0,-1 1 0,0 4 0,-2-2 0,1 5 0,-1 2 0,1 10 0,0 2 0,0 6-89,-7-23-658,5 16 747,-1 13 0,6 10 0,-3 5 0,4 6 0,-3 4 849,-2 2-849,-3 5 830,0 0-830,3 2 0,-2 0 0,6 0 0,-6 10 0,6 8 0,-8 23 0,6 5 0,-1 5 0,-2-7 0,0 3 0,2 17 0,1 4 0,-2-4 0,1-2-170,4-18 1,-1-1 169,0 5 0,-1-5 0,2-5 0,0-19 90,0-21-90,-4-26 0,3-24-45,-1 16 0,1-3-358,0-6 0,2-3 403,0-3 0,1 0 0,0-3 0,1 1 0,1 3 0,0 0 45,0 4 0,0 2-45,-1 6 0,2 1-70,5-5 1,3 3 69,15-11 0,-5 21 0,4 4-90,30 0 45,-23 15 1,1 2-46,2 3 0,0 1 45,1 0 0,1 2-45,-2 4 0,-1 2 45,-1 0 0,-2 3 0,2 10 0,-5 5 45,3 14 0,-11 18 0,-39-10 0,-15-1 0,-13 2-186,18-24 0,-1 1 141,-2 0 0,1 1-135,-2 0 1,1 1-226,1 1 0,0 2-225,2 1 1,2 3-766,3 2 1,3 2 1394,2 3 0,3 3 0,6 2 0,2 2 0,2 3 0,1-1 0</inkml:trace>
  <inkml:trace contextRef="#ctx0" brushRef="#br0" timeOffset="81798">11707 11841 22284,'-5'-11'3688,"-2"-1"-3238,-3-1-180,3 1 90,4 1-181,3 2-89,1 0 0,7-4-90,8-7-90,33-26-179,-2 6-227,-12 10 0,1 1 361,-7 6 0,0 0 0,0 0 1,0-1 44,-2 0 0,0-2 90,7-12 0,-2-2 90,-9 11 0,-2-1 44,5-9 1,-2 0 225,-2-9 0,-4 7 0,-6 8-270,-3 8 0,-5 5-90,-1 8 0,0 5 0,-1 5 721,1 6-811,1 6 90,12 20 0,0-2 0,9 14 90,-2-9-180,17 19 90,-15-21 0,1 1-135,5 8 0,0 0 45,-5-7 0,-2-2 0,15 21 1,-19-21 89,-4-8 0,-4-1 0,-3-6 0,-5-6 89,-3 0-89,-6-9 90,-16-5 0,0-4-90,-13-10 0,8 0 0,-22-21 0,9 6-102,10 9 1,1-2 101,-13-15-90,4-2-180,1-2-765,15 12 1,0-4 1034,-2-6 0,1-3 0,0 1 0,1-1 0,1-3 0,-1 0 0</inkml:trace>
  <inkml:trace contextRef="#ctx0" brushRef="#br0" timeOffset="82534">11159 6468 22374,'-2'-40'839,"-1"1"1,1 0 0,1 1-526,1 2 1,0 1 135,0-28-90,0 9-180,0 10-90,0 15 0,0 13 0,7 26 0,6 22-90,13 30 0,-11-21 0,1 4-520,3 5 1,0 2 519,1 5 0,-1 0 45,0-1 0,1 1-75,-2-10 0,2 0 0,-2-2-240,2 4 1,0-3-136,5 7 0,0-4-944,2-2-1170,-7-24 2519,-2-21 0,-4-31 0,2-15 0</inkml:trace>
  <inkml:trace contextRef="#ctx0" brushRef="#br0" timeOffset="82816">11707 5884 22644,'-9'-34'584,"0"-1"1,-9-15-405,-1 32 0,1 36-90,9 34-628,4-13 0,3 2 583,6 7 0,3 2 0,0 3 0,5 1-45,5-1 0,4-2 90,1-2 0,5-2 0,17 1 0,4-7-46,-13-15 1,1-7-2,11-1 0,-2-12-43,6-37 90,-31 4 0,-5-5 0,-3-8 0,-6-7-447,-9-2 0,-7-6 0,-1 3 357,-4-8 0,-4 1 0,-2 8 0,-2-1 0,-3 7-45,-8 6 0,-2 8-235,1 8 1,-2 5-36,3 9 0,-1 5 169,-22 16-1024,12 15 1170,21 26 0,23-16 0,15 10 0</inkml:trace>
  <inkml:trace contextRef="#ctx0" brushRef="#br0" timeOffset="83076">12174 5600 22104,'-10'-32'3418,"-2"0"-2788,-1 3-180,-1 1-180,8 6-90,-3 6-1,8 3-89,-3 4-90,4 4 0,0 1-359,0 4-1,0 6-180,4 1-359,0 1-630,3 2-8302,-3-9 8645,-3 3 1,-6-4 0,-2 0 0</inkml:trace>
  <inkml:trace contextRef="#ctx0" brushRef="#br0" timeOffset="83609">12523 5152 19766,'0'-27'2158,"0"-2"-1798,0 3 0,0 1-90,-5 5 90,4 4-90,-8 3-91,8 3-89,-3 6 90,0 10 0,0 12-90,-1 18 0,2 19-45,2-21 0,2 2-45,0 3 0,3 2 90,8 17 0,5 0-419,-3-16 1,4-3 373,7 10 0,5-7-45,21-4-27,4-24 117,2-23-46,-28-7 1,-1-6-185,-1-7 1,-1-8 408,-2-7 1,-2-8 0,-1 1-444,3-9 1,-3-1 383,-4 7 0,0-3 0,-2 4 15,-3 1 0,-2 5-90,-3 6 0,0 2 493,3-21-539,-6 19 106,4 44-195,-4 44 45,0 5 0,0 9-535,0-9 1,0 5 0,0 1 489,-1-6 0,1 1 0,0 1 0,-1 1-467,2 5 0,-1 1 0,1 1 0,0 0 287,0 2 0,0 1 0,0 1 0,0 4-347,-2-16 0,0 3 0,-1 2 0,1 2 1,-1-1-1,0-2 0,0-2 423,0 8 0,1-4 1,-1 0-1,0 1 0,-1 3 1,0 0-1,-1 4 0,0 1 1,-1 0-1,0-3 1,0-4-1,-1 4 0,0 0 1,0 0-1,-1 0 0</inkml:trace>
  <inkml:trace contextRef="#ctx0" brushRef="#br0" timeOffset="93709">13880 4962 25792,'0'-47'2339,"-6"-3"-2069,-2-6-3868,-9-8 3598,8 29 0,-2 0 0,-1-3 0,-2-1 34,-1-1 0,-1-1-34,-1-2 0,-2 0 0,-2-1 0,-1-1 0,-2-1 0,-2 0 0,-5-1 0,-3 1 0,-5-2 0,-5 3-548,10 14 0,-3 1 1,-3 2 547,-5 1 0,-4 2 0,-2 2 0,-8 1 0,-2 3 0,-3 3-318,11 6 0,-1 2 0,-2 1 0,0 3 318,-3 0 0,-1 2 0,-1 2 0,-4 4 0,8 1 0,-4 3 0,-1 2 0,-2 2 0,1 2 0,0 2 0,6 0 0,-1 3 0,1 1 0,0 1 0,-1 1 0,1 1 0,0 0-82,0 0 0,0 0 1,-1 1-1,1 0 0,1 2 1,0 1-1,2 2 82,0 2 0,0 2 0,1 1 0,1 1 0,1 1 0,3 1 0,2-1-156,-6 9 1,4 1-1,3 0 1,0 2-1,1 0 156,7-5 0,0 0 0,0 1 0,2 1 0,0 0 0,1 1 8,0 0 1,1 0 0,1 1-1,1 1 1,0 1 0,0 3-9,1 3 0,-1 3 0,0 3 0,1 0 0,1 1 0,2-3 0,1-2-37,3-3 0,1-3 0,1-1 0,2 0 0,-1 1 0,1 3 37,0-1 0,0 3 0,0 1 0,1 1 0,1-2 0,3-1 0,2-4 0,-1 15 0,5-4 0,2-2 0,2 1 61,2-1 1,1 0 0,3 0-1,1-1-61,2-1 0,0 0 0,4-1 0,5 3 0,4 1 0,5 2 0,2 1 0,3-2 0,-1-3 0,1-1 0,1-3 0,2-1 0,3 1 0,1-2 0,2 3 0,3-1 0,1-2 0,0-6 0,0-5 0,0-5 0,3-3 0,4 0-9,-3-6 0,4-1 1,2 0-1,2-2 1,-1-1-1,-2-3 9,1 0 0,-2-2 0,1-2 0,0-1 0,4 0 11,2-1 0,3 0 1,2 0-1,1-3 0,-2-1 1,-2-3-12,0-3 0,-2-2 0,0-3 0,-1-1 0,1-2-50,2 0 0,0-2 1,0-2-1,0 0 0,1-2 50,-1 0 0,-1-1 0,1-1 0,1-3 0,2-3 0,-6-1 0,1-3 0,3-2 0,0-1 0,0-3 0,-1-1 0,-1-1 0,-6 2 0,0-2 0,-1-2 0,0-1 0,0-1 0,-1 0 0,1 0 0,-1 0 0,0 0 0,0-1 0,1 1 0,-1-1 0,-1-1 0,0 0 0,-1-1 0,-3-2 0,5-5 0,0-1 0,-2-2 0,-1-1 0,-3 0 0,-1 1 0,-4 0 0,3-7 0,-3 1 0,-4-1 0,-1 0 0,0-2-10,-6 6 0,0 0 0,-2-1 0,0-1 0,-2-1 0,0 0 10,-1-2 0,0-1 0,-2-1 0,-1 0 0,0 0 0,-1-1 0,0-1 0,-2 0 0,0-1 0,-1 0 0,-1 0 0,0 0 0,-2 1 0,0 0 0,-1-1 0,-1 1 0,-1 0 0,0 0 0,1-9 0,-2 1 0,0-1 0,-1 2 0,-2-1 0,0 4 0,-2 1 0,-1 0 0,-1 0 0,-1 1 113,-1 5 0,0 1 1,-1 1-1,-2-1 0,-3-1-113,-3-8 0,-3-2 0,-3 0 0,0 2 0,0 4 127,0 5 1,0 4 0,-1 0-1,-3 0-352,-4-7 0,-2-2 1,-2 2-1,0 9-630,-12-4 1,-6 9 954,6 16 0,-5 2 0,1 6 1,-8 2-1,-1 6 0,7 6 1,0 1-1,1-1 0</inkml:trace>
  <inkml:trace contextRef="#ctx0" brushRef="#br0" timeOffset="94702">9482 2420 21565,'-25'-28'1529,"3"2"-1079,2 7 179,3 2-89,9 5 0,-1 1-91,8 4-89,-3 0-180,4 5 1529,0 0-1349,9 22-270,3 7 0,11 31-45,-9-22 0,-1 2-1498,2 9 0,1 2 1453,1 7 0,0 1 0,0 4 0,1 1-300,0-1 1,0 3 299,-2-13 0,1 3 0,0-3-45,1 5 0,0-2-270,3 10 0,1-5-225,-10-25 1,0-3-766,0 3 1,2-3-2383,10 8 3687,1-19 0,3-41 0,-3-23 0</inkml:trace>
  <inkml:trace contextRef="#ctx0" brushRef="#br0" timeOffset="94976">10030 2583 20730,'0'-63'869,"0"0"1,-2 7 0,-1 3-781,1 10 1,-1 3 90,-7-13-90,2 31 366,3 31-456,2 28 90,10 22-90,-1-22 0,2 1-273,5 2 1,4 0 316,4-1 1,3-1 45,3-2 0,5-4 315,18-4 0,2-6-180,-14-7 0,0-6-1,12-4 1,-6-13 20,-19-24 0,-9-9-155,-7 7 0,-5-4 0,-5-19 0,-8-1-337,-5 14 0,-4 2 247,-3 1 0,-1 3-90,-1 3 0,-1 4-192,1 4 1,-1 4-708,-19-7-360,8 19-450,11 22-231,12 13 2030,10 12 0,12 3 0,5 2 0</inkml:trace>
  <inkml:trace contextRef="#ctx0" brushRef="#br0" timeOffset="95143">10465 2212 23544,'0'-29'3777,"0"-1"-2967,-9-12-720,3 12-90,-4-4-360,3 16-449,6 4-451,-3 5-449,4 2-989,5 3 2698,4-3 0,7 0 0,3-2 0</inkml:trace>
  <inkml:trace contextRef="#ctx0" brushRef="#br0" timeOffset="95359">10850 1506 23454,'13'-48'4317,"-5"5"-3777,-4 10-270,-4 10-270,1 9 0,5 20 0,7 25 0,9 31-764,-6-17 0,2 7 0,0 0 764,-3-8 0,0-1 0,1 2 0,0 0 0,2 4 0,0 0 0,-1-4-368,0 3 0,-1-2 1,0-1 217,0-1 0,0 1 0,1-1-450,-2 0 1,0-2-1,-1 1-704,6 18 0,-1-2 1304,-3-3 0,-1-1 0,-3-4 0,-2 0 0,-2-4 0,0 0 0</inkml:trace>
  <inkml:trace contextRef="#ctx0" brushRef="#br0" timeOffset="96642">15670 10217 24443,'-12'-23'1889,"5"7"-1439,2 8 899,5 52-1079,7 12-978,0-3 0,1 5 708,2-1 0,5 4 0,1 1 0,4 4 0,-1-2 0,-3-14 0,0-2 0,0 1-744,0-2 1,1 2 0,1 0 0,-1-5 203,8 18 0,0-4-360,-1-3 1,1-1-701,-2-3 0,1-2 1600,-3-6 0,1-3 0,-4-4 0,0-2 0,-2-4 0,0 1 0</inkml:trace>
  <inkml:trace contextRef="#ctx0" brushRef="#br0" timeOffset="96842">16580 9634 20029,'0'-51'120,"0"1"0,0 5 0,0 4 2411,0-18-2531,5 29 1409,6 45-1409,9 40 0,-5-6 0,0 6-209,-3-10 0,1 2 1,-1 2 208,3 6 0,0 1 0,0 1 256,1 4 1,1 1 0,-1 1-527,-4-15 0,0 0 0,0 2 1,1 3-811,1 4 1,1 5-1,0 1 1,0-1 0,-2-2 1079,0 3 0,-1-4 0,0 2 0,0 2 0,0-1 0,1 4 0,-1 1 0,0-1 0,-1-4 0,-3-3 0,0 0 0,0 0 0,0-1 0</inkml:trace>
  <inkml:trace contextRef="#ctx0" brushRef="#br0" timeOffset="97484">17343 13741 25882,'-18'-30'2339,"2"5"-2069,4 5-180,5 10-90,4 16 0,6 21 0,7 26 0,-1-16 0,1 2-504,3 9 0,2 2 504,2 6 0,1 2-646,2 3 0,0 2 646,-5-20 0,-1-1 0,0 0-225,9 21 0,-1-1-630,-1-3 1,1 0-225,-2-7 0,2 0 974,5 6 1,1-3-1,-8-21 1,1-3 0,4 4-1,0 0 1</inkml:trace>
  <inkml:trace contextRef="#ctx0" brushRef="#br0" timeOffset="97702">18103 13750 27321,'-6'-49'1260,"5"9"-1260,-4 13 0,15 49 0,6 13 0,-1 5 0,2 5-655,1-2 1,1 0 654,4 6 0,0 2 0,1 0 0,2 4 0,-1-3 0,2 4 0,-1-2-180,-6-13 0,-1-2 0,1 4-630,1 5 1,3 5-1,-1 1 1,-2-4-690,-2 1 0,-1-4 0,-2 1 1499,0-1 0,0-1 0,-3-2 0,1 9 0,-5-7 0,-3 3 0</inkml:trace>
  <inkml:trace contextRef="#ctx0" brushRef="#br0" timeOffset="97877">18700 13388 23342,'-5'-39'449,"1"0"1,-1 2 0,-2 2-630,-11-22-270,0 10 1076,3 11-1615,7 11-541,-1 7-165,8 9 1695,-3 5 0,4 2 0,0 2 0</inkml:trace>
  <inkml:trace contextRef="#ctx0" brushRef="#br0" timeOffset="98335">18956 12886 24083,'-9'-7'1349,"5"0"-1349,0-1 0,10 0 0,2-5 0,9-1 0,21-16 0,-6 1 90,18-16-849,-16 7 1299,-3 1 180,-7 3 809,-2 3-1529,-11 12 0,1 4 0,-7 19 0,4 20 0,5 23 0,-4-12 0,2 5-112,3 6 0,3 4 1,1-2 111,6 10 0,1-1-910,-2-6 0,2 2 0,0-5 910,6 0 0,1-7 0,-1-2 0,5-7-157,13-11 1,4-11 156,-14-12 0,-1-8 0,15-15 0,-5-11-966,-13-15 0,-6-7 966,-8 14 0,-1-3 0,-2-1 0,1-5 0,-2-1 0,0-1-298,-1 0 1,-1 0 0,-1 0 297,-1 2 0,-1 0 0,-1 2 297,-1 5 0,-1 1 1,-1 2-298,2-13 0,-1 4 90,-1 4 0,-1 7-90,1 10 0,2 40 0,-5 30 0,-3 15 222,0-8 1,1 5-1,-1 2-222,0-5 0,0 3 0,0 1 0,0 1 20,0 6 0,0 1 0,-1 1 0,1 2-20,-2-10 0,1 1 0,-1 0 0,0 1 0,0 0-468,0 3 0,0-1 1,0 2-1,0-1 0,-2 0-408,0 2 0,0 0 1,-2 0-1,1-1 0,-1 1 876,-1 0 0,1 0 0,-1 0 0,-1 0 0,0-1 0,-2 0 0,0 0 0,-2 0 0,0 0 0,0-1 0,-1 0 0,0 0 0,0 0 0,1 0 0,-1-1 0</inkml:trace>
  <inkml:trace contextRef="#ctx0" brushRef="#br0" timeOffset="101283">11813 7273 19406,'-26'19'3868,"-1"-2"-2969,0-9 91,3 2-181,4-9-269,3 3-180,3-4-180,8 0-91,-3 0 91,8 0 0,-3 0 180,33-2-270,22-9-90,-1 1 0,8-2-747,-8-1 1,3 0 0,4-2 746,-6 1 0,2-1 0,2-1 0,2 0-524,-6 1 0,1 1 0,1-2 0,3 0 0,4-2 591,-5 1 0,5-1 1,2-1-1,2-1 1,1 0-1,-1 0 1,0 1-1,-4 0-318,1 0 1,-3 1 0,0 0 0,-1 1-1,1-2 1,2 1 0,2-2 250,-8 3 0,2 0 0,2-2 0,1 1 0,0-1 0,0 0 0,0 0 0,-1 1 0,-2 0 0,-1 1-168,8-3 1,-3 0-1,-1 1 1,0 1 0,0-1-1,1-1 1,4 0 167,-9 2 0,3-1 0,0 0 0,2 0 0,1-1 0,-1 0 0,1 0 0,0 1 0,-1-1 0,-1 1-36,3-1 1,0 0 0,-1 0-1,1 0 1,-1 1 0,0-1 0,-1 1-1,1-1 1,-1 1 35,-1 0 0,1 0 0,-1 0 0,0 0 0,0 0 0,-1 1 0,-1-1 0,-2 2 0,-1-1 0,12-3 0,0 0 0,-2 0 0,-2 2 0,-5 0 0,-5 2 0,8-2 0,-7 1 0,-3 1 384,12-4 1,-5 1-385,-13 5 0,-4 1 1395,14-8-1395,-22 6 0,-18 2 2086,-8 3-2086,-10 4 3120,-1 3-3749,-3 2-1968,-7 6-101,1 5 2698,-7 7 0,2 5 0,-1 1 0</inkml:trace>
  <inkml:trace contextRef="#ctx0" brushRef="#br0" timeOffset="169816">11362 7834 12923,'-41'-34'3148,"4"0"-207,3 0-2131,7 2 1111,5 7-1561,6 5 1288,8 18-1288,2 16-1,13 25-179,6 20 968,-1-22 1,2 3-1149,4 5 0,3 1 0,3 3 0,4 0 0,6 1 0,5-1-359,6-1 1,5-5 358,-11-15 0,3-3 0,3-2-543,5-3 0,3-3 0,2-4 543,7-3 0,3-4 0,1-4-402,-12-4 1,2-3 0,0-2 0,0-3 401,5-3 0,1-3 0,-1-3 0,1-3-224,-11 2 1,0-2-1,0-2 1,1-3 0,1-4 223,-6 1 0,1-3 0,1-4 0,2-1 0,-1-2 0,-1 0 0,-1 1 0,-2 0-130,5-5 1,-1 1 0,-3-1-1,0-1 1,1-1 0,1-4 129,-8 9 0,1-3 0,1-1 0,1-2 0,-1 0 0,0 0 0,-2-1 0,-3 1 0,-1 1-62,0-5 0,-2 1 0,-2 0 0,-1 0 0,-1-1 0,-1 0 0,0-1 62,0-2 0,0-1 0,-1 0 0,-1-1 0,-1 0 0,0-1 0,-1 0-34,-1-1 1,0-1-1,-1 0 1,-1-1-1,-1 1 1,-1-1-1,-1 0 34,0 0 0,-2 0 0,0-1 0,-1 0 0,-1 1 0,-1-1 0,0 0-7,-2 3 1,0 0-1,-1 0 1,0-1 0,-2 0-1,-2-2 1,-1-2 6,-3 3 0,-2-2 0,-1-2 0,-1-1 0,-1-1 0,-1 1 0,-1 1 0,0 1 0,-1 4 0,-1-3 0,-1 3 0,-1 1 0,0 2 0,-2-1 0,-1-1 0,-2-2 0,0-1 0,-2-2 0,0-3 0,-2 1 0,-1 1 0,-2 1 0,-1 5 0,-1 4 37,-8-8 1,-1 5 0,-3 5 0,-5 2-1,-5 1-37,0 9 0,-5 2 0,-4 1 0,-2 2 0,-2 2 0,1 3 0,1 2 0,2 3 0,0 4 0,0 1 0,-1 3 0,-3 2 0,-2 1 0,3 3 0,-3 0 0,-2 1 0,-2 2 0,0 1 0,0 3 0,2 3 0,2 3 0,0 3 0,1 4 0,1 3 0,1 2 0,0 2 0,-1 1 0,0 1 0,-3 1 0,-1 2 0,0 2 0,-1 1 0,1 1 0,0 1 0,0 1 0,6-2 0,-1 1 0,1 2 0,-1 0 0,1 0 0,0 2 0,0 1 0,1 0 0,-2 2 0,0 2 0,0 0 0,0 1 0,1 1 0,0 1 0,0 0 0,2 1-24,-1 0 1,1 1-1,1 0 1,0 0-1,0 2 1,1 2-1,0 2 1,0 3 23,7-5 0,0 3 0,-1 2 0,1 2 0,0 1 0,0 1 0,1 1 0,1-2 0,1 1 0,2-3 0,2-1 0,-3 6 0,1-2 0,2-1 0,2-1 0,1 1 0,0 1 0,1 2 0,0 1 0,3-4 0,-1 2 0,0 2 0,0 1 0,1 1 0,2-1 0,1 0 0,3-1 0,3-3 0,4-2 0,1 11 0,4-3 0,4-2 0,2-1 0,4 0 0,1 1 0,4 9 0,2 0 0,5 0 0,2-2 0,4-1 0,4-1 0,3-1 0,3-2 0,4 0 0,1-3 0,4 0 0,3-2 0,2-1 0,2-2 0,3-2 0,-6-9 0,1-1 0,3-2 0,0-1 0,2-1 0,1-2 0,1-1 0,2-1 0,2-2 0,0-1 0,1-2 0,0 0 0,3-2 0,1-1 0,0-2 0,2-1 0,-1-2 0,2 0 0,-1-2 0,1-1 0,0-1 0,2-2 0,1-1 0,3-2 0,-4-3 0,3-2 0,3-1 0,0-1 0,1-1 0,-2-1 0,-1 0 0,-4-1 0,4 0 0,-3-1 0,-1-1 0,-1 0 0,1-2 0,2 0 0,0-2 0,3 0 0,1-1 0,0 0 0,-2-2 0,-3 0 0,-6-2 0,8-4 0,-5-2 0,-4 0 0,-1-2 184,9-5 1,-3 0-1,-4-2-184,-10 1 0,-2 0 0,-5-2 516,5-9 0,-7-3-516,-12 3 0,-6 0 0,-10 4 0,-6 0 0,-11-28 319,-9 27 1,-3 2-1579,-15-9-270,-12-4-900,14 29 2429,3 7 0,5 5 0,2 4 0</inkml:trace>
  <inkml:trace contextRef="#ctx0" brushRef="#br0" timeOffset="187750">11614 8001 22284,'-17'16'3958,"3"-2"-2699,8-7-359,2-3-720,4-4-180,6 4 0,15 1 0,25 0-612,-5-5 0,5-2 612,15-5 0,6-4-763,-12 1 0,2-3 0,2-2 763,-9 1 0,2-1 0,1-1 0,0-2-505,5-3 0,0-2 0,2-2 0,0-1 505,-9 3 0,1-1 0,0-1 0,1-1 0,0 0-312,4-3 0,0-2 0,0 0 0,0 0 1,1-2 311,-7 6 0,-2-1 0,2-1 0,0 0 0,1-2 0,3-1-85,-7 2 1,3-1 0,1-2 0,1-1 0,1 0 0,-1-1 0,0 1 0,-2 0 0,-3 2 84,4-4 0,-2 2 0,-2 0 0,0 0 0,0 0 0,0-2 0,3-2-28,-5 2 0,2-1 1,2-1-1,0-1 1,0 0-1,-2-1 1,-1 0-1,-3 0 1,-3 2 27,5-9 0,-4 0 0,-2 1 0,-2-1 0,-2 0 0,0-2-16,-1 0 0,-1-1 0,-1-1 0,-1-1 1,-2 0-1,-1 0 16,-2-2 0,0 0 0,-3 0 0,0-1 0,-2-1 0,-2 0 42,0 2 1,-2-1 0,-2 0 0,-1-1 0,-2-2-1,-3-3-42,-4 3 0,-1-3 0,-3-3 0,-2-1 0,-1 0 0,-1 0 0,0 2 0,-2 3 0,-1-6 0,-1 2 0,-2 2 0,-1 0 0,-2-2 0,-2-1 0,1 6 0,-1-3 0,-1 0 0,-1-1 0,-2 0 0,-3 1 0,-3 2 0,-4 3 0,-4 2 0,-4 1 0,-3 1 0,-3 1 0,-2 3 0,0 0 0,0 3 0,2 1 0,-6-4 0,1 3 0,0 2 0,-2 2 0,-2 0 0,-3 0 0,3 4 0,-2 0 0,-3-1 0,-2 1 0,0 2 0,0 2 0,0 4 0,1 4 0,-7 1 0,1 4 0,0 4 0,0 3 0,-1 2 0,-1 1 0,7 2 0,0 2 0,-1 2 0,-1 0 0,0 3 0,0 0 0,0 2-37,-1 1 0,-2 2 1,1 0-1,-1 3 1,1 0-1,-1 2 1,1 2 36,-1 0 0,0 2 0,1 2 0,-1 1 0,1 1 0,-1 1 0,1 1 0,0 2 0,0 1 0,0 1 0,0 1 0,1 1 0,0 1 0,0 1 0,0 1 0,0 0 0,0 2 0,1 1 0,0 0 0,1 1 0,0 1 0,7-3 0,0 1 0,1 0 0,0 1 0,1 1 0,0 0 0,0 1 0,1 1 0,0 1 0,0 1 0,1 1 0,0 1 0,0 0 0,2 1 0,-1 1 0,2 1 0,-1 1 0,1 1 0,0 1 0,1 1 0,1 1 0,0 1 0,1 0 0,1 1 0,-1 1 0,1 2 0,1 0 0,0 1 0,1 1 0,1 0 0,0 1 0,1 1 0,0 0 0,1 2 0,1 0 0,0 0 0,1 1 0,0 1 0,1-1 0,1 1 0,0-1 0,1 0 0,1 0 0,0 0 0,1 1 0,0 1 0,1 3 0,1 1 0,4-8 0,1 2 0,-1 2 0,1 2 0,1 0 0,0 0 0,1 1 0,0-2 0,1 0 0,1-2 0,1-2 0,-2 6 0,2-3 0,1-1 0,1-1 0,0 0 0,2 0 0,-1 2 0,2 2 0,-1 0 0,0 3 0,1 1 0,0 1 0,1 0 0,1-1 0,2-3 0,2-2 0,3-4 0,3 12 0,4-3 0,3-4 0,2-2 0,3-1 16,1-4 0,3 0 1,2-3-1,3-1 0,3-2-16,7 8 0,4-2 0,5-4 0,8-4 0,-6-15 0,7-3 0,4-1 0,2-2 0,2-2 0,-1-2 0,-1-2 0,0 0 0,0-3 0,0-2 0,1-2 0,2-1 0,4-1 0,-9-3 0,3 0 0,2-1 0,1 0 0,2-2 0,-1-1 0,0-1 0,-1-2 0,-2-2 0,9-2 0,-1-3 0,-1-2 0,0-1 0,-1-2 0,1-1 0,1 0 0,-4 0 0,0-1 0,1-1 0,-1-1 0,1-1 0,0 0 0,0-1 0,0 0 0,-5 0 0,0 0 0,0 0 0,0-2 0,0 1 0,1-1 0,-1-1 0,0 0 0,0 0-9,0 0 0,0-2 0,1 1 0,-1-1 0,0-1 0,0 1 0,0-1 0,0-1 0,0 1 9,-2 0 0,1 0 0,-1-1 0,0 0 0,0 0 0,0 0 0,0-1 0,-1 1 0,0 0 0,4-3 0,0 0 0,0 0 0,0 1 0,-1-2 0,0 1 0,-1 0 0,-1 0 0,5-2 0,-2-1 0,0 1 0,0-1 0,-1 1 0,-1-1 0,-1 1 0,4-2 0,0-1 0,-2 1 0,-1-1 0,0 1 0,-2 0 0,4-2 0,-2-1 0,0 1 0,-3 1 0,-1-1 77,5-4 0,-3 1 1,-2 0-1,-2 1-77,-8 3 0,-1 1 0,-2 0 0,-3 0 0,3-5 0,-4 0 0,-3 0 0,6-12 0,-7 1 0,-12 6 0,-6 1 584,-6 4 0,-10 4-2473,-18 2 0,-9 5 1889,0 11 0,-5 6 0,-19 5 0,-4 7 0,5 11 0,0-1 0</inkml:trace>
  <inkml:trace contextRef="#ctx0" brushRef="#br0" timeOffset="195753">17758 15948 21655,'-33'4'1709,"4"-3"-1350,9 3 91,6-4-90,8 0 270,2 0-181,4 0-89,6-4 0,-2 1 90,6-4-1,-1 5 1,-3 0 0,-2 2-90,0 0-270,-4 0-90,2-2 0,-2-1 0,0-1 0,-4-3 0,3 2-630,-2-1-1978,6-3 449,7-1 2159,14-7 0,15-6 0,11-4 0</inkml:trace>
  <inkml:trace contextRef="#ctx0" brushRef="#br0" timeOffset="202387">20462 2985 16618,'0'-13'4677,"0"1"-4407,2-1-90,0 4-1,2-2-89,-1 2 90,-2-1 90,-1 3-90,0 1 0,0-1-90,0 4 180,0-3-90,0 4 90,0-1 2608,0 1-2428,0-2-360,0 1-1,0-3-89,0 3-1462,0 1 1,0 12-1,0 3 1</inkml:trace>
  <inkml:trace contextRef="#ctx0" brushRef="#br0" timeOffset="-214507.73">9218 11208 15808,'-10'-9'-989,"3"2"989,0-2 0,6 2 0,-3-2 0</inkml:trace>
  <inkml:trace contextRef="#ctx0" brushRef="#br0" timeOffset="-212300.73">8544 10511 20485,'0'-29'3059,"0"-3"-2250,0-2 91,0-2-361,-4 0 271,0 0-91,-4 0-269,-1-3 0,0 1-90,-4-1-360,-12-15 0,3 16 0,-14-14 0,4 18 0,-9-5 0,5 10 0,-4 0 0,9 6 0,-1 0-387,-12-7 1,-1 1 386,11 9 0,0 2 0,-2 0 0,-1 2 0,-2-2 0,-2 2 0,-1 2 0,-1 0 0,1 2 0,-4 0-104,5 3 1,-4 2-1,-1 1 104,-2 1 0,0 2 0,-3 0 0,-13 1 0,-2 1 0,3 2-345,10 1 1,3 1 0,1 2 344,-1 1 0,1 2 0,3 0 0,-4 3 0,2 1 0,-1 2 0,1 2 0,0-1 0,1 1 0,1 1 0,2 0 0,0 2 0,1 1 0,2-1 0,1 2-254,0 1 0,1 2 254,0 1 0,0 1 0,1 2 0,-1 1 0,0 3 0,1 1 0,-1 4 0,1 1-160,-2 2 1,1 2 159,-1 2 0,1 0 0,-1 0 0,0 1 0,3-3 0,1-1-103,2-2 0,1-3 103,5-3 0,1-2 375,3-5 1,1-1-376,-13 16 0,0 3 0,14-16 523,-1 6-523,11-10 1078,1 6-1078,0 4 604,0 2-604,-1 3 194,0-1-194,2 5 0,-2 0 0,3 4 0,3 1 0,-1 2 0,6 0 0,-3-1 0,4 1 0,0 2 0,0 0 0,0 6-328,4 4 328,2 4 0,5-15 0,1 2 0,-1-12 0,1 1-360,4 13 1,2-1 359,-4-13 0,2-3 0,0 0 0,0-1 0,1 0 0,1 0 0,2 0 0,0-1 0,2-1 0,1 0 0,2 1 0,3 0 0,1-2 0,3 0 0,2 1 0,2 0 0,2-2 0,4 0 0,-1-4 0,4 1 0,2-2 0,3 1 0,2-2 0,1 0 0,-1 0 0,1-1 0,1-2-480,-2-2 1,2-1-1,-4-4 480,8 0 0,-2-4 0,3 0 0,1-3 0,3-4 0,0-3 0,3-3 0,0-4 0,-20-1 0,1-2 0,-1-2 0,0-1 0,0-3 0,0 0 0,0-2 0,0 0 0,2-5 0,-2-2 0,3-4 0,-1-1 0,-3 1 0,4-4 0,-4 1 0,1-3-410,-3 1 0,2-3 1,-2 0-1,-4-1 410,-2 0 0,-5-1 0,1-4 0,-3-3 0,0-6 0,-1-1 0,-2 2 0,0-4 0,-3 2 0,0-4 0,-3 1 0,1-3 0,-2 0 0,-4 2 0,-4-2 0,-3 1 0,-2 1 0,-1-2 0,-1 0 0,-2 0 0,0 1 0,-1-1 0,-1 2 0,-2 0 0,-1 1 0,-1 1-190,1 3 0,-1 1 1,0 0 189,-4-17 0,-1-1 0,1 14 0,-1 0 0,0 3 0,0-3 0,-1 3 0,-1-11 0,-1 6 361,-1-1-361,0 13 0,5 10 1096,-2 9-1096,8 8 1877,-2 4-1877,3 4 1235,-4 2-1235,0 3 125,-1 0-125,1 0 0,4-3-3149,0 17 811,6-1 2338,2 16 0,7-5 0,1 1 0</inkml:trace>
  <inkml:trace contextRef="#ctx0" brushRef="#br0" timeOffset="-210209.73">20007 1909 20935,'8'-36'3328,"-1"2"-2608,-3 2-181,-2 7-179,-2 5-90,0 6-180,0 5 180,0 5 90,0 24 89,3 17-314,1 0 0,0 5-1566,2 8 1,1 4 1460,-2-10 0,1 1 0,-1 2-30,1 5 0,-1 1 0,0 1-517,1 3 0,-2 2 0,1 0 517,0-1 0,-1 1 0,1 3 0,0-4 0,0 3 0,0 0 0,-1-4 0,1-1 0,-1-2 0,1 0 0,2 10 0,-1 2 0,1-8-180,-1-8 1,0-5 179,0-9 0,0-2-180,4 18-180,0-19-450,-3-17 667,0-36-1656,0-15 540,-3 0 0,0-3 1259,1-3 0,0-2 0,0-5 0,0-2 0,1-3 0,0-1 0</inkml:trace>
  <inkml:trace contextRef="#ctx0" brushRef="#br0" timeOffset="-209899.73">20478 2112 21295,'2'-40'2698,"0"-1"-1888,2 2 89,1 3-179,-1 7-180,-2 4-271,0 7-179,-2 4 90,0 7-90,1 11 90,5 16 0,5 23-90,-3-12 0,2 4-569,0 8 0,2 5 0,-1 0 479,4 11 0,1 1 0,-2-6 0,0 2 0,0-2-311,2 4 1,0 0 340,-1-10 0,0 3 0,-1-4-75,1 5 0,-1-3 45,5 12 0,-1-3-360,0 5-764,-6-27 0,0-1-3014,9 16 4138,0-12 0,-2-34 0,-4-22 0</inkml:trace>
  <inkml:trace contextRef="#ctx0" brushRef="#br0" timeOffset="-209585.73">21205 2122 22194,'3'-52'869,"-1"1"1,0 4 0,-1 1-645,-3 6 0,-3 1 44,-6-22-89,-7 16-90,-2 17-90,-1 19 90,3 22 0,7 20-90,10 9 0,5 6 45,10 3 0,4 2 0,-1 2 0,4-2-295,4-7 1,4-8 249,17-2 38,1-20-38,-2-20 0,-4-23 90,-12-23-300,-18 17 0,-4-2 210,-4-6 0,-4 0 0,-3-2 0,-4 1 0,-4 2 0,-5 3 0,-3 4 0,-4 5-90,-4 5 0,-3 7-90,-4 6 0,-2 6-225,0 5 1,-1 8-1350,-10 15 0,4 8 1754,14-8 0,3 3 0,-1 11 0,6 1 0,12 18 0</inkml:trace>
  <inkml:trace contextRef="#ctx0" brushRef="#br0" timeOffset="-209135.73">21709 1344 21191,'-22'-42'377,"0"1"1,1-1 0,-5 1 0,-2 2 0,-3 1-168,-7 1 0,-5 2 0,-2 2-1653,-7 2 1,-5 3 0,-2 3 1577,9 9 0,-2 1 0,-1 3 0,-2 1 0,-4 0 0,0 2 0,-3 2 0,-4 5-103,5 4 0,-5 3 0,-2 4 1,-1 0-1,1 2 0,4-1 58,1 1 0,2-1 0,2 2 0,-3 2 0,-3 6-75,13-3 0,-4 4 0,-3 2 1,-1 3-1,0 0 0,1 1 0,2 1 1,3-1-1,5 0 3,-11 8 0,5 1 0,4 0 0,1 2 0,-2 4-153,6-6 0,-1 4 0,-1 0 0,1 3 1,2 0-1,4 0 0,4-1 135,0 7 0,5 0 0,4 0 0,2 1 0,2 2 0,1 1 0,3 1 0,1 1 0,3 1 0,3 0 0,1 1 0,1 0 0,4 0 0,3 3 0,3 2 0,5-6 0,3 4 0,4 1 0,1 2 0,2-2 0,0-1 0,1-4 0,3 8 0,2-3 0,1-2 0,2 0 0,4 2 0,-4-8 0,2 2 0,0 0 0,4 0 0,1-1 0,5-4 0,3-3 0,6-4 0,6-3 0,4-3 0,2-2 0,0-3 0,1-1 0,-4-2 0,1 0 0,-2-3 0,0-2 0,1-1 0,2-1 0,3-1 0,-3-3 0,3 1 0,2-1 0,2 0 0,0-2 0,-1-3 0,-1-1 0,-3-4 0,6-2 0,-1-4 0,-1-2 0,-1-3 0,0-1 0,0-1 0,2-1 0,-1-2 0,1-1 0,-1-2 0,1-1 0,-2-2 0,1-1 0,-1-2 0,0-1 0,0-2 0,-1-1 0,-1-1 0,0-1 0,-2-1 0,1-2 0,-2 0 0,0-2 0,-2-1 0,0-1 0,-2-2 0,0 0 0,-1-2 0,-2 0 0,0-1 0,-3 0 0,-1-1 0,0-1 0,-2-1 0,-1 0 0,-1-1 0,6-8 0,-2-1 0,-1-1 0,-2-1 0,-2 0 0,-3 0 0,-1-1 0,-3-1 0,-1 0 0,-2-1 0,-3 1 0,-1-1 0,-2-1 0,-2 0 0,-2 0 0,-3 0 0,-1-1 0,-3 0 0,-1 0 0,-3 0 0,-1 1 0,-3 0 0,-2 1 0,-1-1 0,-2 1 28,-4-12 0,-2 0 0,-3 2 0,-3 0-28,-2 4 0,-3 1 0,-2 1 0,-3 2 78,-1 4 0,-3 1 0,-2 2 1,-1 2-79,0 5 0,-1 1 0,-3 3 0,-4 3-268,-11 1 0,-7 3 0,-1 5 1,2 3-243,-1 3 0,0 6 0,-2 3-7,4 5 0,-4 3 0,1 4 0,5 4-2760,1 9 0,4 6 0,1 3 2958,-1 2 0,1 3 1,1 2-1,2 3 1,1 2-1,1 1 1,0 1-1,0 1 1,0 0-1</inkml:trace>
  <inkml:trace contextRef="#ctx0" brushRef="#br0" timeOffset="-208719.73">20604 4772 24713,'-14'-18'3868,"0"2"-3868,2 2 0,5 3 0,-2 4 0,8 1 0,-3 17 0,4 21 0,6 34-260,-3-20 0,1 7 260,-1-7 0,2 5 0,0 1 0,-1-1-640,0 4 1,0-1 0,0 2 639,0-1 0,0 4 0,1-1 0,-1-4 0,-1-3 0,0-3 0,1 2-353,2 8 0,1 2 0,0-4 353,0 4 0,0-3 0,2 10 0,1-7-629,1-1-2789,2-10 3418,2-47 0,1-17 0,2-40 0</inkml:trace>
  <inkml:trace contextRef="#ctx0" brushRef="#br0" timeOffset="-208276.73">21006 5039 23723,'9'-49'1229,"-1"0"1,0 4-1,-2 1-824,-2 7 0,-2 2-45,2-21-360,-4 13 0,0 11 0,-4 10 0,3 6 0,-2 15 0,3 39 0,5 14 0,-2-7 0,1 3-1629,2 2 1,2 0 1628,0 4 0,0 2 0,1 1 0,1 3-771,0-9 0,2 3 0,-1-3 771,0 5 0,1-1 0,-1-11 0,0 1 0,0-4 0,-2-7 0,1-3 0,2 4 0,1-4 0,3 7 0,5-6 2178,-9-24-2178,2-18 3392,3-14-3392,-3-16 0,-1-10 0,-4 5 0,-1-4 0,0-1-413,0 0 1,0-1-1,-2 0 413,0-4 0,-2 0 0,-3 1 0,-3 6 0,-3 0 0,0 4 0,-2-5 0,-3 2 0,-4-8 0,-4 5 0,-14-2 0,-3 15 0,-1 10 0,-1 16 0,2 11 0,1 11 0,3 12-2158,-6 25-811,14 9 900,2-1-7762,19-8 9787,8-25 0,6-12 1,3-5-1</inkml:trace>
  <inkml:trace contextRef="#ctx0" brushRef="#br0" timeOffset="-207937.73">21644 4564 22194,'41'-39'5037,"-6"5"-4047,-9 5-630,-10 6-360,-8 5 0,-4 5 0,-4 3 0,0 10 0,0 11 0,9 40 0,2 5-1696,0-15 0,2 2 1696,0-7 0,2-2 0,3 0 0,3-2 0,-1-3 0,5-3 0,12-3 0,4-7 0,18-8-110,-19-12 0,-3-7 110,6-37 0,-25 19 0,-4-3 0,-2-4 0,-5-3-1098,-8-18 0,-7 0 1098,-2 16 0,-4 0 0,-8-11 0,-7 5 1039,1 21 0,-5 8-1309,-19 8 1,-3 9-361,11 8 0,-1 6-493,-15 11 0,3 9 43,14 6 1,4 5 1012,12-10 0,1 3 0,0 1 1,1 5-1,0 2 0,0 0 1,0 5-1,0-1 0,0 1 0</inkml:trace>
  <inkml:trace contextRef="#ctx0" brushRef="#br0" timeOffset="-207526.73">20137 6943 23544,'-47'19'719,"0"1"1,5-3-1,0 0-359,7-3 0,1-1 449,-14 9 1,23-6-270,29-6-540,38-12 0,24-13 0,-10 1 0,7-4 0,5-3 0,-1 1-851,-10 3 1,1-1 0,1 0-1,1 0 1,2-3 850,-7 3 0,2-2 0,2-1 0,0-1 0,0 0 0,-1 1 0,-2-1-235,3 0 0,-1-1 0,-1 0 1,0 0-1,0 0 0,1-1 235,-6 2 0,1 0 0,-1 0 0,1 0 0,0-1 0,0 0 0,0 0-217,0 1 0,-1-1 1,1 0-1,-1 0 1,2-1-1,0 0 0,2-2 217,-3 2 0,3-2 0,0-1 0,2 0 0,0-1 0,-1 1 0,0-1 0,-3 2 0,-1 1-169,9-5 0,-2 1 0,-2 0 0,-1 1 0,1-1 0,3-1 169,-9 4 0,2-1 0,1-1 0,1 0 0,-2 0 0,-1 1 0,-2 1 0,-5 1 0,16-7 0,-6 2 0,-3 1 0,0 0 0,-6 4 0,0-1 0,-2 2 0,-2 0 313,5-3 0,-3 1 1,0 0-314,-1 0 0,-1 0 0,-3 3 0,-3 1 0,-3 1 0,2-1 0,-5 2 1480,-9 7-1480,-8 6 2213,-4 2-2213,-6 12 2680,-9 4-4749,-10 12 2069,-11 2 0,-4 3 0,5-3 0,-2 1 0,-13 10 0,1 1 0</inkml:trace>
  <inkml:trace contextRef="#ctx0" brushRef="#br0" timeOffset="-205501.73">21725 7196 21385,'0'-16'1169,"0"0"-809,0 3 180,0 1-1,0 3 1,0 5-90,0 2 1439,0 2-360,0 4-1349,4 9-180,4 14 0,8 24 0,-5-15 0,1 3-1366,2 11 0,0 2 1366,2 7 0,0 3 0,-4-18 0,1 2 0,-1-1-829,1 2 0,0-1 0,0 0 829,0 0 0,0 1 0,0-2 0,-1-2 0,0 0 0,0 0-555,3 9 1,1 1 0,-2-4 239,1 3 0,0-3-630,2 8 1,1-4-4003,3-2 5252,-5-32 1,3-21-1,-4-27 1</inkml:trace>
  <inkml:trace contextRef="#ctx0" brushRef="#br0" timeOffset="-205234.73">22334 7427 22734,'0'-47'1191,"0"0"1,0 1 0,-2-2 0,-1 3-922,1-3 0,-1 7 270,-4 16-540,4 22 0,3 30 0,7 27 0,-1-15 0,2 2-437,5 7 1,3 0 436,3 1 0,3 0 0,2-3 0,3-1 0,0-5 0,3-3 0,0-7 0,1-4 0,-3-4 0,1-7 0,33-18 0,-28-22 0,-18-4 0,-8-5 0,-10-3 0,-8-1-342,-4-5 0,-4-1 342,-3 1 0,-6 0-30,-2 8 0,-5 0 0,0 3-465,-4 0 1,-2 3-226,-14-3 0,-1 9-224,17 17 0,2 10 944,-10 17 0,3 9 0,14-5 0,1 4 0,-4 15 0,-1 0 0</inkml:trace>
  <inkml:trace contextRef="#ctx0" brushRef="#br0" timeOffset="-204792.73">22890 6635 21295,'-11'-42'1109,"-1"0"0,-3 2 1,-4 3-706,-4 4 1,-5 5-576,-6 4 0,-5 4 576,-6 6 0,-3 4-645,-10 5 0,-2 5 479,14 4 1,-1 2 0,0 2-619,-7 3 0,0 4 0,-1 2 379,-4 4 0,0 3 0,0 3-430,11-3 0,0 2 1,0 2-1,1 2 430,-2 2 0,0 2 0,0 4 0,-1 5-205,11-6 0,-1 5 0,-1 4 0,0 1 1,0 1-1,2-1 0,3-2 205,0 0 0,2-1 0,2 0 0,0 1 0,0 1 0,-1 2-114,-1 4 0,-2 3 0,0 2 0,1 1 1,1 0-1,2-1 0,4-3 114,0 5 0,3-2 0,3 0 0,1-1 0,1 1-51,2-2 0,1 0 0,2 0 0,1-1 1,2 0 50,0 10 0,2-2 0,2 0 0,4 0-61,3-5 0,3 0 1,3-2-1,3-1 61,2-4 0,3 0 0,3-3 0,2-1 0,12 11 0,4-3 0,6-4 144,2-5 1,6-4 0,8-7-145,-3-12 0,9-5 0,3-3 0,1-3 0,-2-2 0,-8-3 0,-1-2 0,0-3 0,1-2 0,3-1 0,-3-1 0,2 0 0,2-2 0,1-1 0,-1-2 0,0-1 0,-4-2-34,1-3 1,-1-2 0,-2-1 0,0-2 0,0-1 0,0 0 33,1-1 0,1-2 0,0 0 0,-1-1 0,0-2 0,-1 0 0,-1-1 0,-1-1 0,0-1 0,-1-1 0,1-3 0,0-3 0,-6 0 0,2-2 0,0-3 0,0-2 0,-1-1 0,-1 0 0,-2 1 0,-2 2 0,2-4 0,-3 2 0,-2-1 0,-1 0 0,0-1 0,0-3 0,0-1 0,1-3 0,0-2 0,-1-1 0,-2 1 0,-4 1 0,-5 3-101,2-14 1,-6 2 0,-5 2 0,-3-1 100,-2 2 0,-4 1 0,-2 1 0,-4 0 144,-2 5 0,-2 1 1,-4 0-1,-7 1-144,-9-8 0,-7 0 0,-5 2 0,0 5 0,-3 2 0,-2 4 0,-4 3-225,0 5 0,-3 0 0,-4 4 1,-1 8-743,-4 11 0,-3 8 0,-1 5 0,3 0 160,-4 1 1,3 4 0,-3 1 806,4 3 0,-3 1 0,1 2 0,4 3 0,2 3 0,4 2 0,1 1 0,-1 0 0,1 1 0,-1 0 0</inkml:trace>
  <inkml:trace contextRef="#ctx0" brushRef="#br0" timeOffset="-203899.73">20271 5554 20575,'-12'-13'3508,"0"1"-2878,0-1 179,-4 0-359,5 3-90,-3-1 0,10 8 179,-5 1 1,7 2 0,-7 0-270,-3 0-270,-3 0 0,-9 0 0,-4 0 0,-10 6 0,-13 4-331,18-2 1,-1 2 330,-6 1 0,-1 1 0,-5 1 0,-2 1-518,-4 1 1,-2 0 517,-1 0 0,-1 1 0,-1 0 0,-2 0 0,5-2 0,-2 0 0,3 0 0,-6 1 0,1 0 0,12-3 0,-3 0 0,6-2 0,6 0 0,3-2 0,-18 2 0,11-4 0,15-6 0,8 0-3058,22 0 1488,9 0-1038,19-8 2608,2-6 0,7-17 0,2-6 0</inkml:trace>
  <inkml:trace contextRef="#ctx0" brushRef="#br0" timeOffset="-203523.73">19183 5387 21835,'15'-50'3597,"-5"2"-2157,-12-2-991,-8 17-179,-11 3-90,-11 25 0,-12 20-90,15 1 0,-1 5-663,-7 9 1,0 5 662,-4 9 0,-1 5-90,13-12 0,1 1 0,-1 5 22,1 3 1,-1 3-1,1 3 1,2 0-1,3-3 0,1 0 1,1 0-1,0 1-22,1-1 0,0 0 0,1 0 0,3-2 0,0 5 0,4-2 0,4-5 0,4-5 0,6-1-212,12 7 0,8-2 212,-2-13 0,4-2 0,12 8 0,4-5 0,-1-13 0,1-4 0,2-1 0,0-1 0,3-2 0,0-2 0,-1-3 0,-1-2 0,-2-1 0,0 0 0,-4-3 0,-1 0 0,25 0 0,0-8 0,-25-8 0,-5-16 0,-24-17-473,-16-17 473,3 25 0,-3-2 197,-3-4 1,-2-4-198,-2-1 0,-3-5 0,1 2-377,4 11 1,0 2 0,-1-2 376,-5-14 0,-2-2 0,1 4-585,-1-3 1,-1 4-226,1 3 1,0 2-226,1 7 1,-1 2 1034,-5 3 0,-3 7 0,-16 3 0,-13 11 0</inkml:trace>
  <inkml:trace contextRef="#ctx0" brushRef="#br0" timeOffset="-203118.73">17124 6861 22644,'-12'-27'3958,"0"0"-2969,-2-2-269,-1 1-450,1-1-270,0 6 0,7 3 0,-2 6 0,8 3 0,-2 14 0,6 13 0,5 25 0,6 12 0,1 6-572,-2-9 0,0 2 572,0-2 0,0 4 0,0-2-1380,2 9 0,-1-2 1380,-1 1 0,2 2-30,-2-8 0,2 1 0,-2-2-1919,2 6 0,0-2 1169,-2-10 1,1 1 0,0-4-661,-1-5 1,0-3 1427,14 25 0,-1-20 0,-2-9 0</inkml:trace>
  <inkml:trace contextRef="#ctx0" brushRef="#br0" timeOffset="-202809.73">17729 6644 24173,'-5'-56'959,"0"0"1,0 6 0,0 3-781,-1 9 1,0 3 180,-8-8 0,-1 28 0,1 30-270,5 28-90,6-10 0,1 3-1078,4 5 1,1 2 1077,1 2 0,3-1 0,2-1 0,4-2-138,2-4 0,2-4 138,2-4 0,2-3 0,23 10 0,1-18 0,-4-22 0,-18-21 0,-4-9 0,-7 2 0,-3-3-374,-1-20 0,-6-2 374,-8 7 0,-6 2 0,-2-3 0,-4 2 0,-4 2 0,-3 3 848,0 5 0,-5 5-848,-16 3 0,-4 8-450,13 11 1,-1 5-263,-14 4 0,0 7-53,15 8 0,3 4-314,0 2 0,2 2-271,4 1 1,1 0 1349,-11 17 0,19-8 0,12-6 0</inkml:trace>
  <inkml:trace contextRef="#ctx0" brushRef="#br0" timeOffset="-202440.73">17737 5880 22104,'-9'-48'929,"-1"0"1,-3 2 0,-4 2-661,-5 3 1,-5 3-1010,-5 3 1,-5 6 964,-6 4 0,-5 7-457,-7 7 0,-4 8 471,15 5 1,-2 5 0,0 4 30,-6 4 0,-1 5 0,0 3-735,9 0 0,1 2 0,0 2 0,1 2 465,-3 4 0,0 3 0,1 2 0,1 2 0,-2 5 0,2 2 0,0 2 0,3 3-349,7-7 0,1 1 0,2 2 0,0 2 0,2 0 349,-1 4 0,2 1 0,1 1 0,2 2 0,2 0-182,0 3 1,2 1-1,2 1 1,2 0 0,1 1 181,4-10 0,0 0 0,1 0 0,2 1 0,2 1 0,4 3-81,2 2 0,4 3 0,3 2 0,1 1 0,2-2 0,1-1 0,1-4 81,3 6 0,1-4 0,2-2 0,3 0 0,3 2 11,-2-11 1,2 3 0,1 1 0,3-1 0,1-3 0,2-4 0,1-5-12,16 6 0,4-7 0,3-6 0,2-3 0,2-3 0,3-4 0,1-3 0,1-5 0,-12-6 0,-1-1 0,2-4 0,2-3 0,1-6 0,-3-5 0,2-4 0,3-4 0,0-3 0,-1-2 0,-2-1 0,-2 1 0,7-6 0,-3 0 0,-2-3 0,0-2 0,2-4 0,-8 3 0,3-3 0,1-3 0,-2 0 0,-1-2 0,-3-1 0,-5 1 0,3-9 0,-5-1 0,-3-2 0,-3 0 0,0-1 0,-2-2 0,-1 0 0,-1-2 0,-3-1 0,-1 1 0,-2-2 0,-2 1 0,-2-2 0,-2 0 0,-2 0 0,-2 0 0,-2-1 0,-2-1 0,-2 1 0,-2 0 0,-1 1 0,-3 0 0,-2 1 0,-2 0 0,-1 0 2,-2 2 1,-1 1-1,-2 0 1,-2 1-1,-2 0-2,-4-8 0,-2 1 0,-3 1 0,-1 2 129,-1 6 0,0 1 0,-3 2 1,-5 1-130,-8-3 0,-6 1 0,-2 3 0,2 4 0,1 4 0,0 4 0,-3 3-90,-10-4 0,-3 3 0,4 11-720,3 12 1,2 15-959,-11 19 0,4 12 1768,16-3 0,3 5 0,7 0 0,2 5 0,3-1 0,2 12 0,0-1 0</inkml:trace>
  <inkml:trace contextRef="#ctx0" brushRef="#br0" timeOffset="-201618.73">21644 8951 23184,'-25'14'3058,"5"-5"-2338,9-5-1,11-10-89,18-10-360,22-15-270,-8 8 0,5-2-1696,12-6 0,4-1 1696,-12 7 0,3 0 0,1 0 0,4-2 0,2-1 0,0 1-409,2-2 0,1 0 1,0 1 408,-1 0 0,1 1 0,-2 0 0,-2 1 0,0-1 0,-2 1 0,-2 2 0,-2 1 0,-1 0 0,14-9 0,-2 1 0,-8 3 0,-1 1 0,-10 5 0,-1 1-81,21-13 81,-15 10 0,-11 6 0,-10 4 0,-6 7 2385,-6 3-3824,-3 4 1447,-9 8-4865,-17 16 4857,-6 4 0,-17 16 0,3-8 0</inkml:trace>
  <inkml:trace contextRef="#ctx0" brushRef="#br0" timeOffset="-201356.73">22034 9059 23544,'-36'35'3777,"6"-6"-2697,15-15-900,17-10-180,24-19 0,31-14-865,-16 6 0,5-2 865,-8 5 0,2-2 0,0 1-850,5-3 0,1-1 0,1 1 850,1-2 0,1 0 0,0 0 0,-1 1 0,-1-1 0,-1 0-254,-2 3 0,0-1 0,-2 1 254,15-10 0,-2 1 0,-7 3 0,-3 1 0,-6 4 0,-3 0-55,-6 5 1,-3 0 54,15-8 0,-11 7-322,-11 8-2107,-15 12-7402,-10 11 9190,-17 14 0,-9 14 0,-6 4 0</inkml:trace>
  <inkml:trace contextRef="#ctx0" brushRef="#br0" timeOffset="-199209.73">22728 6956 20215,'-18'-38'2339,"-1"2"-1979,-3 4-90,2 5 90,-2 4 89,1 3 271,-5-6 179,-1 0-539,0-2-90,0 4-180,1 8 0,-7 0 0,-9 5 0,-11 4-297,-8 3 296,25 3 1,-1 2-1051,-1-2 0,-2 2 1005,-2 1 1,-1 2 0,-1-1 0,1 1-315,-1 3 0,0 2 315,0-1 0,1 2-45,0 1 0,1 1 45,1-1 0,0 3-45,-14 10 0,0 3 45,15-5 0,1 3 44,-10 11 1,3 5-45,14-4 0,5 3 45,0 6 0,3 3-427,0 6 0,2 3 397,7-17 0,2 2 0,0 0 0,0 3 0,1 0 0,0 0-60,1 2 0,-1-1 0,1 1 0,1 0 0,0-1 0,1 1 0,1-2 0,-1 1 0,2 2 0,0 16 0,1 3 0,1-3 0,1-14 0,1-3 0,1 2-660,1 14 1,1 2 0,1-5 659,3 3 0,3-3 0,2 1 0,2 0 191,2-2 1,2 0-192,3 0 0,3 0 0,1-2 0,3-1 0,1 0 0,3-1 0,1-2 0,2-1 0,2-3 0,1-3 0,2-1 0,2-4 0,2-3 0,3-3-30,2-3 1,3-5 29,5-2 0,3-6-40,-14-10 1,1-2-1,1-3 40,5-2 0,1-2 0,1-3 351,4-3 1,1-3 0,4-4-352,-7-1 0,3-3 0,3-2 0,-1 0 0,-4-1-323,3 0 0,-4-1 0,1-1 1,2-2 322,0 0 0,4-2 0,0-2 0,-2 1 0,-4-1 0,-4 0 0,-5 0 0,-1-1 0,0 0-170,0-2 0,-2 0 0,0-2 1,-1 0 169,-3-1 0,-1-1 0,0-2 0,-1-4-156,-1-4 1,0-5-1,-1-3 1,-1 0 0,-3 2 155,0-1 0,-4 1 0,-1 0 0,1-3 0,-3-1 0,1-3 0,0-1 0,-4 1 0,-3 3 12,-4 3 0,-3 2 1,-3 1-1,-2-4-12,-3-12 0,-3-5 0,-4 1 0,-1 4 0,-2-1 0,-3 4 0,-4-2 0,-2 6 0,-2-3 0,-3 2 0,-2 6 0,-8 3 0,-3 6 0,-3 2 0,-5 0 0,-2 1 0,-4 3 37,-3 0 1,-3 2-1,-8 3-37,8 8 0,-6 1 0,-4 2 0,1 1 0,3 2 45,-3 0 1,2 4-1,0 0 1,-4 1-46,11 2 0,-2 0 0,-1 0 0,-1 1 0,0 3 0,1 5-390,0 4 0,0 3 0,0 4 0,0 1 1,2 1-1,3 0-375,-12 3 1,4 1-1,0 2 1,-1 3 717,1 3 1,-2 2-1,-1 2 1,4 3 0,5 1-1,6 3 1,4 3 0,4 1-1,-1 0 1,1 3 0,1 0-1,-1 1 1,0-1 0</inkml:trace>
  <inkml:trace contextRef="#ctx0" brushRef="#br0" timeOffset="-195724.73">20332 10557 23364,'-18'9'2068,"0"0"-1618,3 2 90,3 0 0,2 3-181,6-3 1,-4 0-90,7-6-90,-2 3 90,3-7-90,0 4-180,0-16 0,3-3 0,6-15 0,5-7 0,3 4 0,3 0 0,12-19-740,-9 19 0,1 1 740,13-3 0,14 3 0,-1 24 0,-1 7 0,-1 32 0,-22 13 0,-4-2 0,-10-2 0,-11-16 1480,1-7-1480,0-6 0,8-6 0,1-8 0,5-3 0,4-2 0,2 0 0,5 3 0,3 2 0,3 12 0,2 6 0,-1 18 0,-1 7 0,-7 11 0,-13-11 0,-4 1 0,-1-10 0,-5 2 0,-7 19 0,-10 1 0,-5-17 0,-4-2 0,-2-1 0,-3-3 0,0-7 0,0-6 0,-9-6 0,-10-10 0,13-9 0,-5-5 0,17-3 0,6-3 0,7-3 0,4-2 0,5 1-810,0-5-1708,0 9 2518,0 1 0,0 13 0,0 2 0</inkml:trace>
  <inkml:trace contextRef="#ctx0" brushRef="#br0" timeOffset="-194240.73">21745 9783 21655,'-3'-13'5307,"2"1"-4048,-6 1-899,6 2-360,-3 2 0,0 2 0,4 7 0,12 38 0,9 7 0,-4-8 0,3 6 0,1 0-589,0 1 0,0 0 0,0 0 589,1 0 0,-1 1 0,0-1 0,-1-3 0,-1 0 0,-2-4 0,0-1 0,-1-3-101,2 9 0,-1-2 101,6 11 0,0 7 0,-13-35 0,-4-5-1529,-2-6-2338,-5-11 1348,-9-10 2519,-7-16 0,-7-11 0,-3-7 0</inkml:trace>
  <inkml:trace contextRef="#ctx0" brushRef="#br0" timeOffset="-193734.73">21790 9742 19766,'-10'-22'3688,"3"-1"-3059,0 3-89,6-1-180,-2 5 0,3 1 89,0 1-269,0 7 180,0 1 0,0 6-90,0 0-91,0 6 91,-8 15-180,3 2 0,-7 15-90,4-9 90,0 15-90,0-13 0,3 5 0,2-18 0,3-4-180,0-7-90,0-3-3597,0-4 539,0-14 1169,2 0 2159,2-16 0,0 2 0,2-4 0</inkml:trace>
  <inkml:trace contextRef="#ctx0" brushRef="#br0" timeOffset="-193425.73">21741 9539 17337,'-7'-50'5487,"-4"0"-4767,-9 5-91,-3 4-179,-3 11 180,-2 10-91,-3 15 1,-3 20-90,-3 26-315,18-7 0,1 6-796,0 13 0,2 5 721,5-13 0,1 2 0,2 2-573,1 6 0,3 1 0,0 1 543,1 2 0,2 0 0,2 0-30,1 0 0,2 0 0,4 2 22,2-6 1,3 3-1,2-1 1,0-5 7,1 1 0,1-4 0,5 1-8,4-2 1,5 4-1,3-5 1,3-10-384,8-13 1,3-9-1,1-4 391,-1 3 0,0-4 0,0-7 0,2-11 0,0-9 0,-5-4 15,4-11 0,-7-11 75,-7-4 0,-2-7 0,-5 0-120,-7 10 0,-3 1 0,-2-3 0,1-15 0,-1-5 0,-8 3 0,-7 16 0,-5 1 0,-3 1 0,-2-2 0,-3 1 0,-2 1 0,-1 2 0,-3 1 0,-4 1-90,-13-6 0,-7 0 0,1 5-360,-8-2 0,-3 7-90,7 8 1,-4 1-1,-2 10 540,1 15 0,-2 8 0,3 2 0,-10 4 0,1 5 0,8 3 0,1 0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22:19.357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FF00"/>
    </inkml:brush>
  </inkml:definitions>
  <inkml:trace contextRef="#ctx0" brushRef="#br0">20162 8589 23454,'-35'-27'1799,"2"2"-1260,-1 2 1,2 7 0,1 7 179,-5 19-539,16 10-90,1 16 0,17 7-90,9 2 0,10 3 0,11-5 0,13-4 0,10-12-90,10-11 0,-14-13 0,4-8 45,-2-10 0,0-4-320,0 0 1,-3-3 364,-9-7 0,-7-3 90,-3-21-90,-15 1 0,-16 2 180,-11 7-180,-15 9 90,-9 9 45,6 16 0,-2 5-45,-20 3-90,19 4 0,2 4-525,-11 13 615,6 5-90,8 5 0,15 9 599,12-9-599,15 5 0,9-17-90,6-8 0,5-4 90,0-6-90,-3 0 655,-3-4-655,-9-11 0,-6-1-90,-19-22 0,-5 14 90,-12-8-269,-11 8-91,10 12-90,-9 0-269,16 18-181,2 4-2698,0 20 3688,8-2 0,-4 12 0,7-9 0</inkml:trace>
  <inkml:trace contextRef="#ctx0" brushRef="#br0" timeOffset="1239">20113 8752 23184,'2'-5'1259,"-5"1"-989,-2-3 0,-7 2 0,-2-1-91,-5 1 1,-7 1 180,-32 1-270,3 1-362,12 2 1,-2 0 361,3 3 0,0 0-515,-8 1 0,-2 2 650,-9 3 0,-3 2-1003,15-3 1,-2 0 0,-1 1 897,-8 1 0,-1 1 0,-3 0-8,11-2 1,0 0-1,-3 1 1,-5 0-354,8-1 1,-4 0 0,-4 1 0,-2 0 0,1 0 0,0 0 0,3-1 240,-2 1 0,2 0 0,1-1 0,-1 0 0,-2 1 0,-3 0-132,4 0 0,-4 0 1,-2 0-1,0 0 1,-1 1-1,0-1 1,2 0-1,3 0 132,1-1 0,2 1 0,1-1 0,0 0 0,1-1 0,0 1 0,-2 0-94,-1 0 1,-1 1-1,0-1 1,0 0 0,0 0-1,-1 0 1,1 0 93,0 0 0,1 1 0,0-1 0,-1 0 0,-1 0 0,-1 1 0,-3-1 0,9-1 0,-2 1 0,-3-1 0,0 0 0,-1 1 0,0-1 0,0 1 0,2-1 0,1-1 0,2 1 0,-8 0 0,2 1 0,1-1 0,2-1 0,-1 1 0,-1 0 0,-3 0 0,8-1 0,-4 0 0,0 0 0,-2 1 0,1-1 0,1 0 0,2 0 0,2-1 0,4 0 0,-14 1 0,4-2 0,3 0 0,2 0 0,0 0 82,-9 1 1,2-1-1,1 0 1,2-1-83,9-1 0,1 0 0,1-1 0,2 0 251,-7 0 0,2 0 0,3 0-251,-11-2 0,5 0 0,11 0 0,5 0 0,-19 0 1551,23 0-1551,27 0 2319,16 0-2319,16 0 2017,1 4-2017,2 1 1222,-10 0-1222,-1-1 0,-9-4 0,0 0 0,0 0 0,0 0 0,0 0 0,0 0 0,2-2 0,-3-1 0,2-3 0,-4-3 0,1-5 0,-2-2 0,0 0 0,-9-6 0,-1 3 0,-6 3 0,2 5 0,2 9 0,-10 10 0,6 4 0,-4 11 0,12 4 0,5 3 0,8-1 0,5 0 0,11-3 0,5-4 0,7-4 0,20-12-180,-12-9-90,13-15 90,-21-9 0,-6-8 90,-13-3 90,-14-5-90,-34-12 180,-7 16 0,-4 16 0,-6 6 0,6 9 0,0 4-45,0 3 0,1 4 45,1 6 0,9 6 0,20 27-90,13-1 0,38-2 0,14-20-180,-12-16 0,2-5 45,-4-10 0,-1-5-225,-2 2 1,-4-3-271,4-35-989,-54 0 539,-5 18-179,-23-2-810,8 26 2069,-1 15 0,2 12 0,1 10 0</inkml:trace>
  <inkml:trace contextRef="#ctx0" brushRef="#br0" timeOffset="2899">13648 9512 19676,'0'-11'2159,"0"-1"-1620,0-1-89,-3-1 90,2 0-1,-3 1-179,4-1 0,0 3-90,0 0 0,0 4-1,0 2 181,0 3-90,0 16-90,0 18-90,0 33-813,0-16 1,0 4 722,0-10 0,0 3 0,0 5 0,1-2 0,1 6 0,-1 2 0,1 3 0,-1 0-30,0-2 0,0 1 0,-1 2 0,1 1 0,-1 2 0,1 2-402,0-4 0,0 3 0,0 1 1,0 3-1,0-1 0,0 0 1,0-1-1,0-2 354,-1 0 1,0-1 0,1-2 0,-1 1 0,0 0 0,0 1 0,0 3-220,0-6 1,1 3-1,-1 3 1,0 0-1,-1-1 1,1 0-1,0-2 1,0-3 0,0-3 206,0 12 0,0-6 0,0-2 0,0 1 0,0 6-105,0-11 0,0 5 0,0 2 0,0 1 0,0 0 0,0-1 0,0-3 0,0-3 123,0 12 0,0-3 0,0-3 0,0 0 0,0-1-155,0 0 0,0-1 0,0 0 0,0-2 0,0-2 137,0 2 0,0-1 0,0-3 0,0-6 45,0 10 0,0-7 449,0-5 0,0-3-494,0-9 0,0-2 0,0 21 1683,0-15-1683,0-12 1380,0-9-1380,2-10 3199,-1-4-3199,0-6 581,-1 0-581,0-8 0,0 0 0,0-8-90,0 1 90,0 1-90,0-2 0,0-4 0,2 7-90,2-10 0,1 7 90,1-1 0,-2 0 0,0 5 0,2-13 0,-2 4 90,0-10 0,-2 7 0,-2-3 0,0-1 0,0 1 0,0 4 90,-5 1 0,0 12 0,-2 0-90,-2 10 90,3 6 0,-5 3-90,1 9 90,6 3-90,0 3 0,4 2 0,4-1 0,2-3-90,6-2 90,3-3-180,1-8 0,0-3 0,0-6 1,-1 0-1,-3-6 0,-2-1 90,-6-9 90,0-2 90,-17-15 90,3 10 89,-22-8 91,5 32-270,0 12 0,12 21 0,11 11-45,11-7 0,4 2-45,8 22-115,-2-22 0,2-2 115,14 5-90,1-13 90,5-15-179,14-25 89,-14-12 90,4-18 0,-27-8 0,-9-4 90,-16-5 0,-8 1-170,-13 1 80,-9 5 45,8 24 0,-2 1 45,-20-7-90,20 17 0,0 4 0,-8 5 0,8 6-90,9 0-810,2 4-179,13 1-1710,0 5 631,11-5 2257,2-1 1,2-4 0,2 0 0</inkml:trace>
  <inkml:trace contextRef="#ctx0" brushRef="#br0" timeOffset="8481">26894 8661 20665,'-6'-38'449,"0"-1"1,0 2 0,0 2-90,-6-29 180,5 12 90,-2 9 629,8 0-719,-2 13-361,3 5 181,3 35-180,3 22 90,7 30-135,-5-23 0,0 6-701,0 9 1,1 8 0,0-1 685,-3-9 0,0 0 0,0 3-53,0-1 1,0 4-1,0 3 1,-1 0-515,0-4 1,-1 3-1,0 0 1,0-1 0,0-2 490,1 4 1,-1-3 0,0 1 0,1 2-45,0 2 0,1 4 0,0 0 0,-1 0 0,1-5-275,-1-1 1,1-4-1,-1 0 1,1 4 274,0-8 0,0 4 0,0 1 0,0 0 0,0-1 0,0-3-285,0 12 1,0-4 0,1 0 0,-1 3 284,0-2 0,1 4 0,-1 1 0,1-2 0,-2-4-91,0-4 0,-1-4 1,-1 0-1,1-1 91,0 0 0,0 0 0,0 0 0,0-1 0,0-1 0,-1 1 0,1-2 0,-1 1 166,3 12 1,-1-1 0,1-1-167,-1-5 0,0 0 0,1-1 0,-1-6 0,1 0 0,-1-2 0,3 14 0,0-2 410,-1-10 0,1-1-455,1-1 0,-1-4 45,2 11 1422,1-2-1422,-8-34 2572,-2-9-2662,-1-5 2099,0-16-2009,0 1 193,2-11-193,-1 4 0,0-1 0,5-5 0,1 7 0,7-7 0,23 0 0,-4 7 0,3 0-45,5 0 0,2 0-681,13-3 0,1 1 726,-2 3 0,2 0-564,-15 5 1,3 0 0,0-1 563,5-1 0,3 1 0,0-1-30,5-1 0,2 1 0,1-1-437,-13 3 1,2 1 0,0-1 0,1 0 421,3 0 0,0-1 0,1 1 1,0 0 21,1-1 1,0 0-1,1 0 1,0 1-1,0-1 1,0 1-1,0-1 1,-1 1-1,0-1 1,-1 1-1,0 0 1,-1 0 22,-2 0 0,-1 2 0,0-1 0,-1 1 0,11-3 0,-1 1 0,-2 0-189,-7 2 0,0 1 0,-3 0 189,14-2 0,-4 0 0,-11 3 0,-3 0 349,-9 2 0,-2 1-349,16 0 1234,-15 2-1234,-10 0 2223,-8 1-2223,-3-1 1142,-7 0-1052,-2-2 96,-4-5-6,0-9 0,-6-11 90,-4-16-135,2 14 0,-1-6-455,-2-8 0,-1-6 0,0-5 320,1-1 0,0-3 0,-1-2 0,1-1-609,2 11 0,-1 0 0,1-1 0,0-1 1,0-1 608,-1-8 0,0-3 0,0 0 0,0 1 0,2 2 0,-1-4 0,1 2 0,1 0 0,0 0-384,1 11 1,1 0 0,-1-1-1,1 1 1,0-1 383,0 2 0,1-1 0,-1 1 0,1-1 0,0 1-310,-1-11 1,1 1 0,-1 0 0,1 0 309,0 1 0,1 1 0,-1 0 0,1 1 0,-1 2 0,1 1 0,0 0 0,0 0 0,1 2 0,-1 1 0,1 0 0,-1 0-115,1 2 1,0 0-1,0 0 1,0 1 114,0-16 0,-1 2 0,0 0 135,1 1 0,-1 2 0,0 0-135,1 3 0,-1 1 0,0 0 201,0 5 0,-1 0 0,1 1-201,0 5 0,0 1 0,1 1 494,-2-16 1,1 2-495,0 8 0,-1 3 645,2 6 0,-1 2-645,-1-25 0,-3 13 0,6 12 1683,-6 8-1683,-2 1 1545,-1 12-1545,-6 3 947,0 10-1037,-3 6 154,-5 6-154,-2 4 0,-9 6 0,-7 6 90,-13 1-250,22-9 1,-3 1 249,-5 0 0,-7 0-30,-8 1 0,-8 1 0,1-1-687,8-2 1,1-1 0,-4 1 716,-1-1 0,-4 1 0,-1 0 0,3-1-622,9-2 1,1-1 0,0 0 0,0 0 621,-3 1 0,0 0 0,0-1 0,0 1 0,-1-1 0,0 0 0,0 1 0,0-1-287,1 1 1,-1 0-1,1 1 1,0-1 286,1-1 0,0 0 0,1 0 0,0 1 0,3 0 0,0 0 0,0 0 0,1 1 0,-12 1 0,1 1 0,1 0 0,5 0 0,2 0 0,1 1-97,5-2 1,2-1-1,1 1 97,-12 5 0,2 0 429,1 3 0,3 0-429,-10 9 2199,5 5-2199,41-15 1964,4-2-1964,8-2 1172,0-5-1172,2-4 466,0 1-466,2-7 0,-1 3 0,-2-4 0,-1 0 0,-3-2 0,-3 0 0,1-3 0,-4 3 0,8 0 0,-3-2 0,4 1 0,0-2 0,0 3 0,0 2 0,0 6-90,7 12-720,7 17 1,3 8-181,0-2 1,0 2-2288,1 0 0,0 4 0,0 0 2661,-3-5 0,-1 0 0,0 1 0,0 2 0,0 1 0,0 1 0,0 1 0,-1 1 0,1-1 0</inkml:trace>
  <inkml:trace contextRef="#ctx0" brushRef="#br0" timeOffset="10016">27759 1737 19136,'-8'0'3148,"0"0"-2608,4 0 0,0 0-1,4-2 91,0-2-180,0-3-90,0-3-181,0 3-89,2 1 0,-2 3-90,2 1 0,-2 16 90,-7 6-90,-8 24 180,-13 13-1666,8-18 0,-3 3 1621,-4 7 0,-2 4-45,6-10 0,-1 2 0,-1 2-530,-2 5 1,-2 3 0,0 1 484,5-8 0,0 1 0,0 2 0,-1 0-23,-2 4 1,0 0-1,-1 1 1,0 1-353,4-10 1,1 1 0,-1 0 0,-1 1-1,1-1 330,-1 0 0,0 1 0,0 0 0,0-1 0,0 1 0,-6 10 0,0 0 0,0 0 0,0-1 22,2-2 1,0-1 0,0 0-1,0-1-45,3-4 1,0 0 0,0-1-1,1-1-158,-6 10 0,1-1 0,1-2 181,4-7 0,1-1 0,0-2 0,-5 12 0,1-4 0,6-10 0,2-2 698,3-3 0,2-3-878,0 6-360,4-8-272,11-31-807,11-32 1619,2-7 0,0 6 0,2-1 0,14-27 0</inkml:trace>
  <inkml:trace contextRef="#ctx0" brushRef="#br0" timeOffset="11217">27654 1809 17697,'-11'-11'4048,"5"0"-3689,-1 4-179,6 0 0,-6 5 90,6 0 90,-3 2 0,4 6-1,0 7 1,4 19-90,4 15-135,0-14 0,2 2-455,3 8 1,2 2 454,5 8 0,1 3-610,-4-13 1,0 1 0,2 2 504,2 4 0,0 1 0,2 2 0,1 4 0,1 1 0,3 3-30,-3-9 0,4 4 0,0 1 0,1 0 0,-1-4 22,-1 2 1,0-4 0,0 0-1,2 3-22,0-2 0,1 2 0,2 1 0,-1-2 0,1-2 0,4 3 0,1-2 0,-1-2 0,-1-3 0,-1-1 0,-1-3 0,1 0 0,5 7 0,2-1 0,-4-6-116,-6-9 0,-3-5 116,18 19 0,-13-15 0,-8-10 667,-7-12-667,-5 0 1596,-5-10-1596,-4 3 300,-7-8-300,-6-1 0,-10-7 0,-3 1 0,-5-3 0,-1 1 0,0 1 0,1 1 0,0 2 0,-2 0 0,-5 2 0,-5 1 0,-5 1 0,-8 2 0,-4 1 0,-7 2-307,27 0 0,-1 0 307,-4 0 0,-1 0 0,-6 3 0,-3 0 0,-4 2 0,-5 0 0,2 1-543,10 0 0,1-1 0,-2 2 543,-15 0 0,-3 2 0,3-1 0,16-2 0,3 1 0,1 0-474,-23 3 0,2 0 474,1 2 0,2-1 0,2 0 0,2 1 0,3-1 0,0 0 0,-12 4 0,2-1 0,19-4 0,2 0 0,-8 2 0,3 0 0,-2 1 0,9-1 0,9-1 450,6-6-450,7 3 1527,3-7-1527,6 3 1214,4-4-1214,2 0-179,4 0-451,7-4-719,0 1-1350,6-6 2699,-5 2 0,-1-2 0,0 0 0</inkml:trace>
  <inkml:trace contextRef="#ctx0" brushRef="#br0" timeOffset="14985">20344 2149 18776,'0'-21'3148,"0"3"-2698,0 2 0,0 3-90,-5-1-90,-2 3-1,-9 2-179,-4 4 180,-32 13-90,1 7-1831,12-2 0,-2 3 1696,4 1 0,-1 2 0,-3 3 0,-3 1-416,-4 4 1,-3 1 415,-6 3 0,-3 1-45,14-8 0,0 1 0,-2 0-527,-7 4 0,-2 1 0,-1 1 549,9-4 1,0 0-1,0 1 1,-2 1-341,-4 2 0,-1 2 0,0 0 0,-1 1 318,9-4 0,0 0 0,0 0 0,-1 1 0,0 0 0,-1 2 0,0-1 0,0 2 0,-1-1 0,0 1 0,-1 0 0,0 0 0,0 1 0,-1-1 0,0 1-152,0 0 1,0-1 0,0 1 0,0-1 0,-1 0 151,0 1 0,0-1 0,-1 0 0,1-1 0,-1 1-45,1-2 0,-1 1 1,0-1-1,0 0 0,0-1 45,0 1 0,1-1 0,-1 0 0,1-1 0,-1 0 52,2-1 0,0 0 1,1-1-1,-3 1 0,-1 1-52,6-4 0,-3 1 0,-1 1 0,0 0 0,0 0 0,2-1 0,2-1 0,-7 3 0,4-2 0,0 0 0,0 0 0,-2 1 15,-1 0 0,-2 1 0,-1 1 0,0-1 0,3 0 0,3-3 154,-4 3 1,4-2 0,1 0 0,-4 1-170,8-3 0,-4 1 0,-1 0 0,0 1 0,2-1 0,2-1 69,-10 5 0,3-2 1,0 0-1,-2 2-51,1-1 0,-4 2 0,0-1 0,2 0 0,4-2 4,5-4 1,4-1-1,0-1 1,1 0-23,-15 6 0,1 0 0,1-1 91,4-2 1,0 0 0,2-1-92,3-2 0,0-1 0,2 0 0,4-2 0,1 0 0,1-1 665,-12 6 1,3-2-666,6-4 0,3 0 45,7-3 0,3-1-45,-18 7 928,15-6-838,12-8 2059,11-3-2149,2-4 1485,8 0-1395,-2 0 850,8 0-850,-3 0-90,3 0 0,-3 0 0,0 0 0,4-4 0,-2 1 0,4-3 0,0 1 0,3 1 0,4-3 0,4 0 0,23-8 0,-9 5 0,2-1 0,1 1 0,3-1-300,9-2 0,0 2 300,-3 1 0,0 2-548,8-2 0,3 2 548,6-2 0,2 1-506,-16 3 1,0 0-1,1 0 506,1 0 0,1 0 0,4 0 0,2 0 0,5 0 0,0 0 0,-2 0 0,4 1 0,-3 0 0,3 0-464,-2 0 0,3-1 1,1 1-1,-5 1 464,3 2 0,-3 1 0,1-1 0,4 1 0,0 0 0,1-1 0,-14 2 0,0-1 0,0 1 0,1-1 0,2 1 0,0-1 0,1-1 0,0 1 0,0-1 0,0 0 0,2-1 0,4-1-250,-9 0 0,4-1 1,2 0-1,1 0 1,-2-1-1,-3 1 250,-1-1 0,-2 1 0,-1 0 0,1-1 0,2 0 0,2-1 0,2-1 0,1 0 0,0 0 0,-1 0 0,-4 1 0,9-2 0,-3 0 0,-1 0 0,1-1-180,0 0 1,2-1 0,-1 0 0,0 0 179,0 1 0,0 0 0,0 0 0,0-1 0,-1 1 0,0-1 0,0 0 0,-1 0 0,-1 2 0,-1-1 0,0 0 0,-1 1 0,-1 0 0,-1-1 0,0 1 0,-1 1-54,-4-1 0,1 1 1,-2 0-1,0 1 54,12-2 0,0 1 0,-2 0 0,-5 0 0,-2 1 0,0 0 0,-5 1 0,-1 1 0,-1 0 332,17-3 1,-3 2-333,-6 1 0,-2 1 0,-5 1 0,-3 1 0,-3 1 0,-3 0 0,-3 1 0,-1 0 1664,26 0-1664,-4 0 0,-5 0 2040,-3 0-2040,18-4 0,-18 1 2209,12-1-2209,-23 0 874,-3 1-874,-3-1 0,-3-1 46,-1 3-46,-2 0 0,11 2 0,3 0 0,0 0 0,-3 0 0,-10 0 0,-1 0 0,0 0 0,6 0 0,-8 0 0,2 0 0,-12 0 0,-2 0 0,-6 0 90,0 0-90,-4 0 0,-5-2 90,-4-3 0,-20-18 0,4 0 0,-14-19 0,8 0-201,0-13 156,16 23 0,0-4-347,1-5 0,1-3 302,-1-7 0,0-2-491,1-9 1,0-3 490,3 17 0,1-2 0,-1-1-476,1-4 0,0-1 0,1-1 476,-1-2 0,0-1 0,1 0-417,0-1 0,0 1 0,1-1 417,0 4 0,-1 0 0,1 1 0,1 4 0,0 1 0,-1-2 61,-1-5 1,0-2-1,-1 2-61,1 9 0,-1 0 0,1 2 0,0 1 0,0 1 0,0 4 0,-3-6 0,1 7 0,0-5 745,0 11-745,2 5 1360,0 6-1360,0 3 2049,-1 2-2049,1 2 397,4 1-397,-3 3 0,6-3-90,-3 5 90,4-3 90,0 4-90,-4-2 0,4 1 0,-4-1-90,4 2 90,0 2 0,0 1 0,0 1-90,0 2 90,0 1 0,0 0 0,0 0 90,0-5-180,0 2 90,0-3 0,0 3 0,0-4 90,0 2-180,0-2 90,-4 0-90,3 0-720,-2 2-179,3 1-270,0 3-1170,0 1 2429,-4 2 0,3 8 0,-2 2 0</inkml:trace>
  <inkml:trace contextRef="#ctx0" brushRef="#br0" timeOffset="19141">26480 9955 21924,'-4'-16'1440,"0"-2"-1260,13 4 89,8 1 181,17 2-90,17 0-180,-19 5 0,5 0-497,6-1 0,5-1 0,-1 1 362,10 0 0,0-1-45,-5 1 0,1-1 0,-3 1-21,1 0 0,-2 1-24,7-2 0,-3 0 0,-18 3 0,-2 0-90,3 0 0,-3 1-764,-7 2 179,-14 2-179,-13 0-630,-14 7 1529,-37 6 0,2 4 0,13-6 0,1 0 0</inkml:trace>
  <inkml:trace contextRef="#ctx0" brushRef="#br0" timeOffset="19373">26708 10014 13470,'-50'16'3148,"-7"-1"-301,21-7-2577,-1-2 1264,27-6-1354,10 0 760,12 0-760,16 0 2414,13-4-2504,16-3-90,-24 1 0,1-2-1095,4 0 1,0-2 1094,1 0 0,1 0 0,0-2 0,0 1-213,-3 1 1,1-1 77,-2 2 0,1-2-630,12-3 1,1 0-1,-11 3 1,1 0 764,12-5 0,0 1 0,-12 4 0,-2 1 0,3 0 0,0 0 0</inkml:trace>
  <inkml:trace contextRef="#ctx0" brushRef="#br0" timeOffset="19933">29367 9218 16348,'0'16'5217,"0"-1"-4228,0 1 1,18-4-631,5-3-179,23-5-90,5-4 0,12-4-281,-29 2 1,1-1 190,2-2 0,0-1 0,-1 1 0,-1 1-270,30-8-270,-10 3-179,-9 4-451,-11 1-629,-9 4-360,-8 0 2159,-7 0 0,-5 4 0,-4 1 0</inkml:trace>
  <inkml:trace contextRef="#ctx0" brushRef="#br0" timeOffset="20168">29461 9602 21565,'15'-4'1979,"9"-7"-1710,17-7-89,16-10-2499,-23 14 1,1-1 2318,4-1 0,0 0 0,0 1 0,1 0 189,9-1 0,-2-1-189,-15 6 0,-1 0-631,3-1 0,-5 1 631,-6-3 0,-19 2 0,-7 1 0</inkml:trace>
  <inkml:trace contextRef="#ctx0" brushRef="#br0" timeOffset="20915">28035 7599 19946,'-9'-50'2698,"-2"-4"-2158,-1-5-504,0-5 413,0 1-89,-1 2 0,1 2-90,2 7-90,0 7-90,2 8-90,3 10 136,2 9-136,3 9 158,0 17-248,0 15 90,0 22 0,3 15 0,-1-25 0,1 0-144,1 2 1,2-1 188,-2-2 0,2 0-45,3 6 0,1-3-90,4 9 293,8-5-382,1-41 89,-3-19 0,10-15 90,-8-13 0,1-6-297,-3-6 297,-2 2 0,-3 5 284,-3 9-284,-4 9 90,-4 12-90,-2 8 0,-2 7 0,0 18 0,0 12 0,0 24-539,0 19-970,0-25 0,0 6 0,0-1 1509,0 12 0,0 2 0,0-5 0,1 3 0,0-2 0,0 10 0,0-1 0</inkml:trace>
  <inkml:trace contextRef="#ctx0" brushRef="#br0" timeOffset="21834">28774 11986 21745,'-12'-18'2518,"0"-2"-2158,5-1-90,2 0 0,5 3-1,0 5-179,0 2 90,0 4 0,0 2-90,0 19-90,2 6 0,2 20 90,2 4-90,4 5 0,0 2 0,3-2-90,-1-3-90,-2-8 0,2-6-179,-2-7-91,2-7 0,1-9 90,-3-7 180,2-13 1,-2-9 179,4-14 89,-3 1 1,0-3 270,7-23-349,-6 18 0,-1 1 529,4-12-181,-1 6-89,-4 12 0,2 8-180,-4 20-90,1 13 0,-4 23 68,-2 13-787,-2 11-541,-6 8 12,2-29 1,-1 1 1247,-2 0 0,-2-1 0,0 1 0,0-1 0,-10 30 0</inkml:trace>
  <inkml:trace contextRef="#ctx0" brushRef="#br0" timeOffset="24708">26817 3062 19496,'-26'0'2159,"1"0"-1979,7 0 89,2 4 1,9-3 180,2 11-180,5-10-90,7 16-90,13-5-90,2 8 0,12-1-90,-4 0-90,7 0-180,4 3-180,3-2-629,-1-1-1170,-2-10 2339,-3-2 0,-1-8 0,-1 0 0</inkml:trace>
  <inkml:trace contextRef="#ctx0" brushRef="#br0" timeOffset="24932">27175 2854 18416,'-7'-16'3149,"1"3"-2879,6 2-181,0 5-89,0 2 90,0 4-90,6 6 0,4 6 0,10 9-179,5 6-631,7 4-1349,1 4 2159,6-3 0,1-1 0,3-4 0</inkml:trace>
  <inkml:trace contextRef="#ctx0" brushRef="#br0" timeOffset="25249">27763 2999 20036,'8'-18'1709,"6"-2"-1619,12-7-1,11-5-89,12-2 0,2 0-269,2 4-451,-8 3-809,-6 7-450,-9 2 1979,-8 4 0,-5 7 0,-6 3 0</inkml:trace>
  <inkml:trace contextRef="#ctx0" brushRef="#br0" timeOffset="25441">27845 3144 20755,'11'-4'1259,"7"-3"-1169,11-7-90,10-2-90,6-2-179,2 4-631,-3 3-1169,-5 6 2069,-3 3 0,-5 2 0,-1 0 0</inkml:trace>
  <inkml:trace contextRef="#ctx0" brushRef="#br0" timeOffset="26040">27455 3836 21385,'-11'0'1709,"5"-2"-1439,-1-3-180,6 0 0,-6 1-90,6 2 0,-3 2 0,1 8 0,2 8 0,-3 17 90,4 15-180,0 15-216,0-27 0,0 1 216,1 3 1,2 0-91,-1-2 0,2 1-675,4 9 1,2-1-1305,5 9 2159,5 2 0,-4-47 0,-2-10 0</inkml:trace>
  <inkml:trace contextRef="#ctx0" brushRef="#br0" timeOffset="26217">27686 3768 20395,'0'-32'1709,"0"9"-1349,0 13-270,0 40 0,0 8-90,-2-5 0,1 3-432,0 30 297,-3-30 0,0 2-450,4 0 0,0 1 585,-5 2 0,1 0 0,1-2 0,1 1 0,-3 0 0,0-1 0</inkml:trace>
  <inkml:trace contextRef="#ctx0" brushRef="#br0" timeOffset="27599">29619 3885 15268,'-18'-2'990,"1"2"269,5-2 270,2 2-180,6 0-719,-3 0-270,2 0-180,1 0 0,-4 0 89,7 0 541,-2 0-810,3-2 0,0-1 0,2-1 0,-2-1 90,4 1-90,-2-1 0,0 1 0,2 1 0,0 1 0,2 2 0,2 0 0,2 0 0,10 0 0,-6 0 0,5 0 0,-9 4 0,-2 7 0,-3 10 90,-1 1-90,-4 4 0,-8-4 0,-1 3 0,-10 5 90,-4-1-90,-5 3 0,-3-3 0,-2 1 0,-12 3 0,13-11 0,-7 2 0,14-13 0,13-6 0,-1-1 90,13-4 90,0 0-180,5-2 90,0 0-90,5-3 0,0 1 0,-3 1 0,1 1 0,-3 2 0,4 0 0,5 0 90,4 0-90,8 0 0,27 8 0,-16-2 0,2 0 0,0 2 0,0-1-45,3-1 0,0-1-90,-2 0 0,-3 0-585,13-4-1529,8 5 2249,-35-6 0,-7-4 0,-7-1 0</inkml:trace>
  <inkml:trace contextRef="#ctx0" brushRef="#br0" timeOffset="28568">29246 3763 20575,'-7'4'2159,"1"-3"-1709,14 3-180,6-10-180,16-3 0,15-7-90,14-2-237,-24 9 0,1 2 102,2-2 0,0 2-90,-1 1 0,0 0-584,26-1-1397,-13 1 2206,-17 2 0,-15-3 0,-10-2 0</inkml:trace>
  <inkml:trace contextRef="#ctx0" brushRef="#br0" timeOffset="28766">29396 3252 20845,'-7'-38'629,"-1"-1"1,4 3 0,0 1-450,-2-25 0,6 14-90,0 14-90,0 23 0,6 52-180,1 16-498,-2-9 1,2 4 137,-1-3 0,0 0-674,0 2 0,0-1 1214,1 1 0,0-2 0,2-3 0,2-1 0,0-2 0,1 0 0</inkml:trace>
  <inkml:trace contextRef="#ctx0" brushRef="#br0" timeOffset="29583">30504 3573 20479,'0'-20'1080,"0"2"-853,0 2-137,0 5-44,-5 3 44,-2 4-67,-5 10-23,-2 2 69,1 8-69,5 2 0,2 2 0,6 1 0,4-3 0,2 0 0,7-4-90,5-1 180,2-6-180,6 1 90,-1-7 0,0 3 0,-5-4-90,-4 0 90,-7 0 0,-9 6 0,-11 2 0,-11 7 0,-30 10 0,1-5-191,13-8 0,-2-2 281,6-4 0,-1-3 0,-2-3 0,-1-2 0,-2-3 0,1-2 0,-2-3 0,2-4 0,2-3 0,1-3 0,3-1 0,2-3-45,4-1 0,4-5-45,3-12 0,5-2 45,6 10 0,3 1-135,4-10 0,11 1-315,20 9 0,8 6-405,-4 9 1,3 3 809,18-2 0,2 5 0,-12 12 0,-1 4 0,1 1 0,-1 0 0</inkml:trace>
  <inkml:trace contextRef="#ctx0" brushRef="#br0" timeOffset="30616">30484 3695 19586,'-35'30'2338,"3"-1"-2248,3 0 90,7 3-90,9 4-90,6 5 90,7 0-90,4 0 0,2-5 0,6-6 0,4-6 0,6-6 0,7-8 0,6-4-90,5-10-90,3-5-89,14-21 89,-16-2-450,4-17-359,-25 4-181,-8-3 361,-6 2 449,-4 3 720,-2 7 449,0 9 810,0 5-989,0 8-180,0 7-91,3 11-179,4 6-90,3 10 0,10 9-90,-6-9 90,3 4 0,-7-17-90,-2-9 0,0-12 0,0-13 0,2-15 90,3-17-470,-5 22 0,2-1 425,1-6 0,2-1 0,2-4 0,1-1 0,1 0 0,2-1 0,-1 2 0,1 1 0,0 5 0,1 2-1,-4 6 1,0 2-45,16-17 180,-5 23 0,-1 24-90,-7 29 0,-4 14-45,-3 18 0,-3 6-45,-1-20 0,0 0 0,-3 0-252,-3 5 1,-2 0-1,-2-5 252,-1-1 0,-3-4 0,-8 24 700,-4-18-700,1-18 0,1-18 0,8-22 0,6-21 0,13-23 0,-1 20 0,3-3 0,2 1 0,4-4 0,0 2 0,9-13 0,2 2 45,-1 3 0,1 9 45,18 10-45,-27 55 0,-5 15-45,-2-4 0,-2 2-4,2 19 1,-1 2 3,-6-11 0,-3-1 0,-1-4 0,-1-2 45,0-4 0,0-1-45,-2 20 0,0-15 0,1-16 0,3-14 0,3-20 0,6-16 0,4-22 0,-4 16 0,2-2 64,1-7 0,1-1-64,1-3 0,1 1 0,-1 0 0,0 1 0,-2 4 0,-1 2-61,11-21 61,-7 18 0,2 29 0,-7 19 0,5 23 0,-5 4 690,3 3-690,-1-3 65,0-6-65,2-8 0,1-10 0,5-8 0,2-15 0,7-7-90,1-16-90,3-11 0,-10 5 1,-1-3 134,-7 11 0,-1 0 0,6-10 0,-2 1-135,1-2-270,-7 13-539,-8 15-1530,-8 9 2519,-8 12 0,-6 7 0,-5 9 0</inkml:trace>
  <inkml:trace contextRef="#ctx0" brushRef="#br0" timeOffset="30819">32173 2814 21025,'10'-58'2159,"1"8"-1440,8 14-539,-1 36-90,9 26-90,-5 30 0,-3 11 0,-3-12 0,-1 3-511,-1-5 0,1 4 1,-2-3 150,-1 7 0,-3-3-135,0-4 0,0-2-674,-2-7 0,-2-3 1169,3 23 0,-4-24 0,-2-13 0</inkml:trace>
  <inkml:trace contextRef="#ctx0" brushRef="#br0" timeOffset="30966">32518 2945 19496,'-12'0'2249,"-13"22"-2204,2 6 0,-3 6-2639,-6 10 0,-3 5 2264,9-10 0,-2 1 1,0 1 329,-2 3 0,0 0 0,-1 0 0,0 3 0,-1 0 0,1 0 0,-1-1 0,1 1 0,-1 0 0</inkml:trace>
  <inkml:trace contextRef="#ctx0" brushRef="#br0" timeOffset="31167">32458 3356 21655,'16'-34'629,"1"-1"1,9-21-630,-11 17 0,-8 21 0,-11 22-270,0 15-180,-1 16-629,2 3-1080,4-1 2159,5-3 0,6-11 0,5-4 0</inkml:trace>
  <inkml:trace contextRef="#ctx0" brushRef="#br0" timeOffset="31300">32799 3279 20485,'22'-18'1889,"-1"2"-1799,-5 3 0,-4 4-270,-6 4-449,-2 3-1530,-4 2 2159,-11 0 0,-4 8 0,-12 2 0</inkml:trace>
  <inkml:trace contextRef="#ctx0" brushRef="#br0" timeOffset="33066">17278 2768 20215,'-32'-36'2969,"1"0"-2340,3 2 1,2 0-360,1 4-90,3 1-90,-2 6 0,1 5-90,-3 9 0,-2 17 0,4 15 0,3 9 0,-1 20 0,4 6 0,0-1 0,3 1-384,6-13 1,3 1-1,2-3 384,5-1 0,2-2 45,0-4 0,2-3-45,11 20 0,9-17 0,7-18 0,7-18 0,4-18-45,-13-10 0,-1-8 45,-1-12 0,-2-4-390,-2 1 1,-2-2 389,-5-4 0,-6 3 0,-7 18 0,-2 4 1052,0-25-1052,-2 12 0,0 13 0,0 12 0,2 13 0,16 26-450,17 17-449,3 6-810,7 2 1709,-18-16 0,-1-4 0,-2-4 0</inkml:trace>
  <inkml:trace contextRef="#ctx0" brushRef="#br0" timeOffset="33484">17425 2076 21924,'-19'-27'1170,"3"4"-990,7 7-90,8 9-90,9 3 90,4 4-90,5 6 90,-3-4-90,-2 8 90,-2-9-90,-2 7 0,2-1 0,-3 5 89,2 1-89,-2 3 0,1 2 0,0 0 0,0 1 0,0-4 0,0-1 0,0-1 0,1 1 0,-1-1 0,2 1 0,2-2 90,4-5-90,4-3 90,7-8-90,5-9 45,2-10 0,1-4-45,-5 4 0,0-2-432,13-12 0,1-1 387,-11 8 1,-1 1-91,0 0 0,1 1-315,-3 2 1,1 2-271,-1 2 1,0 3 704,24-10 0,-6 15 0,-3 6 1</inkml:trace>
  <inkml:trace contextRef="#ctx0" brushRef="#br0" timeOffset="34434">18326 5857 19946,'-8'-22'1709,"0"-1"-1529,3-2 89,2 0-89,3-6 180,0-5 0,0-9 0,0-5-180,0-3-90,0 6-1,0 8-89,0 22 90,0 22-90,0 25 0,0 18 0,3 10 0,4 6 0,1-17 0,1 0 0,5 18 0,-4-26 0,0-3 0,0 0 0,0-11 0,-2-11 0,2-6 0,4-12 0,6-5 0,11-7 0,7-7 0,11-2-90,4 2 90,2 5 0,-4 9 0,-6 11-89,-10 9 89,-9 32 0,-13-4 0,-13 18 89,-9-14-89,-17 3-89,10-15-181,-7-6-270,10-19-2248,-4-30 2788,-4-36 0,13 25 0,2-2 0,0-11 0,-1-1 0</inkml:trace>
  <inkml:trace contextRef="#ctx0" brushRef="#br0" timeOffset="34790">18915 5224 19586,'8'-16'2338,"0"5"-1888,6 10-270,-1 11 0,3 12 0,-2 12-90,0 7 0,1 7 0,1 2-90,-2-5 270,4 6-180,-5-23 0,3-3-1,-1-31-89,6-12 0,9-21 0,1 1 0,2-4 45,-6 8 0,1-1-327,10-11 1,1 0 281,-12 16 0,-1 1 0,-3 4 0,1 1-47,18-17 47,-7 9 90,-7 6 0,-6 1 0,-6-4-90,-3-5 90,-3-7-90,-2-4-90,0-5-270,2-2-269,0 0-451,6-2 1080,-3 16 0,3 1 0,17-16 0,-11 18 0,0 1 0</inkml:trace>
  <inkml:trace contextRef="#ctx0" brushRef="#br0" timeOffset="35219">21226 3876 21655,'1'-18'2068,"0"0"-1798,1 2-180,-2 1-90,0 3 90,0 3-90,0 2 90,0 5-90,1 0-90,3 0 90,3-1 90,3-9-90,-4-1 0,0-9 0,-4-1 0,-2-4-90,-5 0 90,-4 0 90,-7 6-180,-19 17 180,5 17-90,-13 21 0,12 13 0,5 12-380,7 5 380,9 2 0,14-1-180,10-24 0,4-2-360,17 16 90,-8-23 1,2-4-1710,15-3 2159,1-13 0,-2-17 0,-1-9 0</inkml:trace>
  <inkml:trace contextRef="#ctx0" brushRef="#br0" timeOffset="35592">21498 3668 20755,'0'-36'509,"0"-1"1,0 3 0,0 1-330,0-24-90,0 12 0,-6 13 90,1 14-90,-6 15 90,0 17-90,-3 14 0,0 12 0,-3 6 0,3 0 90,5-6 179,4-10-89,5-10-90,0-11-90,5-9 0,22-19-90,17-10 0,4 0 0,1 8 90,-17 15-90,-3 14 0,1 2 270,-2 10 90,3-2 269,21 1-449,-14-21 0,3-5-180,3-1 0,0-5-577,11-11 1,-1-5 576,-5-3 0,0-2-30,-14 7 0,1-1 0,0-1-568,2-1 1,1-1 0,-1-1 297,-1-2 0,1 0 1,-1 0-121,-1 1 0,-1-1 1,-1 1-796,12-15 1,-4 1 1214,-5 5 0,-3 2 0,-7 8 0,-3 2 0,16-20 0</inkml:trace>
  <inkml:trace contextRef="#ctx0" brushRef="#br0" timeOffset="36484">9632 4003 17607,'-20'-30'1409,"-1"-1"0,1 1 1,0-1-1141,2 0 1,1 1-1191,1 0 0,0 1 1551,-15-23 289,5 6-739,0 10 313,1 9-403,-1 13-90,-1 16 0,-3 23 0,1 26 263,14-14 0,2 4-263,0 6 0,3 2 0,3 5 0,2 0 0,0-1 0,3-1 0,3-2 0,3-2 0,0-7 0,2-3 116,16 21-116,7-23 0,10-24-90,2-24 90,3-26-354,-21 10 1,-3-3 353,2-9 0,-3-2 0,-1-5 0,-1-1 0,-1-4 0,-2-1 0,-3 0 0,-1 0 0,-3 3 0,-2 0 0,-2-8 0,-1 3 279,-2 20 1,0 2-280,2-31 0,2 57 90,8 25-90,4 23 0,11 18 0,-12-24 0,0 1-1,3 0 0,1 1-269,0-1 1,1-2-136,0-3 0,2-3-1589,21 18 1994,2-23 0,-3-19 0,1-14 0</inkml:trace>
  <inkml:trace contextRef="#ctx0" brushRef="#br0" timeOffset="36767">10075 3320 20395,'-10'-46'689,"1"1"1,0 3 0,0 2-510,-5-23-90,5 18 180,4 22-90,5 25 0,0 25 0,3 27-135,-1-19 0,1 1-276,1 4 1,2 0 320,-1-1 0,0 0 45,0-5 0,1-1 315,3 20 449,5-15-629,5-34-90,14-29-90,-8-10 0,1-9-593,-4 8 1,2-3 0,1-2 502,5-8 0,1-1 0,2-1-493,1-4 1,2-1 0,0 1 492,1 0 0,0 1 0,3-1-113,-4 7 1,2-2-1,0 1 1,-2 4-128,0 2 0,-3 4 1,2 0-61,4-5 0,1 0 0,-3 10-285,-6 14 1,-3 8-1665,15 10 2249,-13 36 0,-21-2 0,-3 6 0,-3 7 0,1 0 0</inkml:trace>
  <inkml:trace contextRef="#ctx0" brushRef="#br0" timeOffset="36934">10891 3564 21115,'-5'10'1439,"9"-12"-1349,12-16 0,13-16 0,15-10-90,-17 20 0,1-1-451,4-1 0,2 1 271,0 2 0,1 1-495,-2 2 1,0 3-9157,22-5 9567,-16 11 1,-17 19 0,-11 7 0</inkml:trace>
  <inkml:trace contextRef="#ctx0" brushRef="#br0" timeOffset="37067">11200 3596 21385,'-21'37'1529,"5"-8"-1259,7-13-90,9-8-90,14-10 0,13-6-90,15-8-360,12-9-396,-24 11 0,1 0-4160,-1-1 1,1 1 4443,1 0 0,0 1 1,1-1-1,-1 1 1,2-1-1,0 0 0</inkml:trace>
  <inkml:trace contextRef="#ctx0" brushRef="#br0" timeOffset="37686">12511 2592 21115,'2'-25'899,"2"2"-809,2 5 0,1 4 90,-1 3 90,-4 4 0,0-1-90,-2-1 180,0-5-1,0-6 91,0-3-270,0-2-90,0 0 0,0 7-90,0 4 0,1 12 90,3 15-90,5 18 0,3 26-537,-5-17 1,0 3 536,1 8 0,0 3 0,1 7 0,-1 1 0,-1 0 0,0 1 0,-1-4 0,0 0 0,1 7 0,0-2 0,-3-15 0,1-3 0,0-8 0,0-4 90,1-6-90,1-43 0,6-19 0,7-20 0,-7 18 0,2-1-201,1-4 0,3 0 201,11-13 0,2 2 0,-7 17 0,0 3 0,8-4 0,1 10 1037,11 24-1037,-6 29 0,-9 23-221,-19-17 0,-3 3 221,-3 2 0,-4 1 0,-5 1 0,-4 0 0,-3-2 0,-5-2 0,-4-1 0,-4-4 0,-4-3 0,-2-3 45,-1-5 0,-3-6-45,-11-9 0,1-9 0,-17-20-90,25-1 0,6-7-45,14-5 1,7-5-530,2-2 1,3-3 303,3-4 1,3 0-226,2 0 0,1 0-495,2 2 1,0 0 1079,2 3 0,1 0 0,-1 3 0,2 0 0,0 1 0,0 1 0</inkml:trace>
  <inkml:trace contextRef="#ctx0" brushRef="#br0" timeOffset="38108">12873 2203 18237,'16'-28'3867,"-2"4"-3597,0 6-90,-2 6 0,4 5 0,1 12-90,10 18 0,-6 3 0,2 11-90,-11-7 0,-2-5 90,-3-3-90,-3-4 0,-3-2 0,-1-8 0,0 2 90,0-9 90,2 3 359,2-4-179,10-8-270,5-6-90,11-18 0,8-9-203,-15 16 1,0 0 202,2-2 0,1 0 0,-1 0 0,1 1 0,19-19-36,-7 6 36,-10 10 0,-5 9 0,-7 2 0,-4 7 0,-4 1 403,-2 4-403,-2 1 38,0-1-128,2 1-270,0-4-89,2 4-271,2-1-359,1 1-1350,1 3 2429,-2 0 0,2 2 0,-2 0 0</inkml:trace>
  <inkml:trace contextRef="#ctx0" brushRef="#br0" timeOffset="38317">13555 2506 21475,'25'-6'1709,"10"-8"-1619,16-9-387,-21 9 0,1-1 297,3 0 0,-1 0 0,0 1 0,0 1-359,26-10-228,-9 5-1752,-11 5 2367,-10 1 0,-13 3 1,-7 0-1</inkml:trace>
  <inkml:trace contextRef="#ctx0" brushRef="#br0" timeOffset="38500">13835 2094 22194,'-17'-16'1440,"7"7"-1261,4 3-179,14 20 90,4 11-90,15 25 0,-11-16 0,0 2-511,4 7 0,-1 2 331,3 8 0,-1 1-270,-1 4 0,-1 2-719,1 1 0,-2 1 1003,-1-4 0,-1 0 0,0-5 1,0-2-1,-1-4 0,0 0 1</inkml:trace>
  <inkml:trace contextRef="#ctx0" brushRef="#br0" timeOffset="38808">14692 2153 21475,'4'-62'1169,"0"8"-1079,0 11-90,0 12 90,0 8-90,2 8 0,-2 3 0,2 3 0,-3 0 90,-2 2-90,-1-1 0,-7 3 0,-4 0 90,-7 3 0,-2 12 0,-3 9 0,3 19 0,-1 14-90,11 12-257,5-29 0,2 1 257,6-1 0,2 0 0,-1 0 0,2 0-237,5-3 0,0 0-213,13 26-1259,3-10 1709,-4-14 0,1-16 0,-3-10 0</inkml:trace>
  <inkml:trace contextRef="#ctx0" brushRef="#br0" timeOffset="39151">15029 1565 22014,'0'-30'990,"0"7"-720,0 12 0,-4 21-91,-2 12-89,-6 21 0,-3 5 0,-1 6-90,-2-3 90,1-6 0,1-9-90,7-7 90,4-8-90,5-6 0,0-8 90,0-3-90,7-4 0,10 0 90,13-6-90,15-7 0,10-12-318,-23 7 0,1-3 318,1-1 0,1-3 0,-2-3 0,1-4 0,0-1-330,-2-5 0,-1-1 1,0-1-61,0 0 0,0 0 0,-2-1-805,-4 0 0,-2-1 0,-3 3 1195,0-3 0,-3 2 0,-1 3 0,0 1 0,-2 3 0,0-1 0</inkml:trace>
  <inkml:trace contextRef="#ctx0" brushRef="#br0" timeOffset="44983">21485 7820 21565,'14'-54'2428,"1"0"-1798,-1-1-1743,-2 5 1383,-2 11 312,-5 8-492,-1 13 257,-4 11-347,0 22 90,0 25-90,-2-6 0,0 3-464,-1 11 1,0 3 463,-4 8 0,0 1-195,-1 5 0,1 2 195,-2-2 0,0 1 0,2-13 0,0 1 0,1-2-180,1 13 0,0-2-45,-1-5 1,1-5-316,7 11 90,4-48 0,4-8 91,5-22 179,3-16 0,4-26 150,-10 15 0,1-7 0,-1 1-233,3-15 1,-2-2 262,0 4 0,0-5 0,-2 3 0,-4 11 0,-1 2 0,-1-1 30,1 0 0,-1 0 0,0 0 0,0 4 0,-1-1 0,0 0 30,0-7 0,0 0 0,-1 1 216,0-12 1,-1 3-232,2 5 0,0 5 45,-2-12 0,4 43 449,11 26-404,-1 22 0,0 13-105,3-1 0,2 6 0,0 0-417,-2 1 1,0 2 0,1 1 386,4 5 0,0 1 0,-1-3-45,4 7 0,-1-4-90,0-2 0,1 2-1214,-3-4 0,1 2 0,-3-5 1349,-3-5 0,-1-2 0,6 16 0,-5-6 0,-14-20 0</inkml:trace>
  <inkml:trace contextRef="#ctx0" brushRef="#br0" timeOffset="45151">21481 8110 20755,'-1'-20'1259,"15"1"-1169,23 1 0,20 4-2724,-22 9 1,2 1 2318,1 2 1,-1 0-586,-1 0 1,-2 2 1234,25 0 0,-24 6 0,-10 1 0</inkml:trace>
  <inkml:trace contextRef="#ctx0" brushRef="#br0" timeOffset="46006">12791 8684 20126,'-12'-23'2428,"4"-1"-2068,0 1-90,7 0-180,-2 3 0,3 6 90,0 5-90,0 13-90,5 12 89,13 44-89,2-2-472,-5-13 0,0 3 472,-2-8 0,0-1 0,0 1 0,1 0-45,0-1 0,0-1-135,-1-5 0,1 0-1574,4 2 0,1-2 1754,2 5 0,6-4 0,-17-28 0</inkml:trace>
  <inkml:trace contextRef="#ctx0" brushRef="#br0" timeOffset="46486">12755 8494 20935,'5'-29'1529,"4"-3"-1259,9-8-90,6-4-180,5-1 90,7 2-438,5 0 348,6 5 0,2 5 0,0 11 0,-5 11 0,-5 21 80,-10 13-80,-11 23 0,-10 10-1930,-17 10 1930,1-31 0,-1-1 0,-6 0 0,-1-1-78,-1-2 0,-1-2 168,-18 22-90,-1-10 0,4-9 207,5-8-207,6-7 5,5-8-5,12-5 1943,22-12-1943,9 2 0,18-8 0,-2 9 0,5 1-90,4 16 45,-16 5 0,-1 8 45,-7 11 0,-3 6-62,1-4 1,-5 2 61,-11 4 0,-11-1 0,-17-6 0,-8-4 0,3-9 0,-3-2 45,-12 5 0,-3-5-90,8-10 0,1-4 0,-1 0 0,1-2-315,-31 1-989,7 3 1349,9-2 0,11 7 0,5 1 0</inkml:trace>
  <inkml:trace contextRef="#ctx0" brushRef="#br0" timeOffset="47451">12824 13917 20395,'-16'0'1889,"1"0"-1709,7 0 90,2 0-90,6 0 90,2 4 359,6-3-359,1 3 0,3-4-90,-2 0-90,-4 0 0,0 0-90,-2-10 0,-2-1 0,-9-9 0,-8 2 0,-39 4 0,1 21-386,11 5 0,-1 6 386,1 14 0,2 6-1016,11-6 1,-1 2-1,1 2 1046,-1 4 0,1 3 0,0 4-8,2 3 1,0 6 0,2 2-1,1-4-353,2 2 1,3-1 0,0 2 375,3-5 0,0 4 0,3-1 0,3-5 45,6 15 0,7-6-45,4-5 0,6-3-127,5-9 1,6-5 126,5-6 0,4-6-45,5-6 0,3-6 12,5-5 0,1-5-12,5-5 0,0-5 788,2-3 0,1-3-833,-1-3 0,-1-2-90,-2-1 0,-2-1-45,-3 0 0,-3-1-45,-4 2 0,0-1-28,2-3 1,-3 0-827,11-7-1080,-3 0 2254,-34 17 0,-6 8 0,-6 1 1</inkml:trace>
  <inkml:trace contextRef="#ctx0" brushRef="#br0" timeOffset="48274">16198 8295 20215,'-28'-6'2069,"1"-3"-1889,5-1 0,9-3 0,9-1 0,22-4-90,18-4-464,-5 8 1,3 1 418,9-3 0,4 0-45,7-1 0,2 0 0,3-1 0,1 0-1558,0 0 1,0 1 1557,-5 2 0,-2 1 0,-4 1 0,-1 1-161,4-1 0,-3 2 161,16-2 0,-30 6 0,-3 1 0,-3 4 0,-9 2-90,-6 0 531,-6 0-710,-4 0 3217,-2 0-3488,-2 0-645,-5 0 1185,-4 0 0,-7 0 0,-3 0 0</inkml:trace>
  <inkml:trace contextRef="#ctx0" brushRef="#br0" timeOffset="48954">16275 8150 17517,'-16'-9'4407,"2"2"-4137,5-1-90,0 3 0,8-2-90,-2 3 90,3-1-90,0 3 0,-6 8 90,0 10-180,-8 21 90,-3 18-401,7-17 0,0 3 311,-1 5 0,-1 4 0,1 0 0,0 5 0,0-3 45,0 7 0,1 0-15,2-11 0,0 2 0,3-5 59,1-6 1,2-4 90,2 19 90,7-17-180,6-27-90,13-20 90,9-25-90,8-12-215,-19 18 0,1-1 215,1-3 0,0 0 0,2-1 0,-1 0 0,1 0 0,-1 2 45,0 2 0,-1 1-45,-1 4 0,-1 2 0,22-13 571,-3 16-661,0 13 180,12 38-90,-13 5-257,-16-3 1,-3 3 256,-6-6 0,-3 3 0,0 17 0,-2 1 0,-4-13 0,-3 0 45,0 10 0,-4-3-45,-13 8 0,-9-11 0,-9-10 0,-3-7 0,-6-13 432,-10-6-432,14-13 23,-3-6-23,27-8 0,6-4 539,12-2-539,6 0-90,9 1-450,3 4-449,3 4-1530,-3 6 2519,-4 6 0,-11 8 0,-5 3 0</inkml:trace>
  <inkml:trace contextRef="#ctx0" brushRef="#br0" timeOffset="49941">12503 11868 21115,'-10'-9'1709,"0"4"-1259,-2-3-270,3 7-90,-5-3 89,4 4-89,-2 0 0,0 0 90,1 0 0,1 0 0,6-2-90,0-3 0,4-6-90,0-5 0,6-8 0,17-22 0,4 8 90,17-12-90,-4 18 0,5 7 0,2 9 0,0 7 0,-3 19 0,-18 11 0,-4 7 0,2 32-480,-12-13 1,-6 4 479,-10-6 0,-6 3 0,-2-3 0,-5 3 0,0-1 30,-2-4 0,-2 0 0,1-1 0,0 0 0,0-1 0,0-2 15,-6 3 0,3-7 45,5-4 0,12-17-90,28-26 0,13-13-452,-2 0 1,2-3 406,5-1 0,2-1-225,7-7 1,3-1-433,-15 12 1,1-1-1,4-2 702,0 0 0,5-2 0,0 0 0,-3 2 0,2-1 0,-2 3 0,2-1 0,-2 2 0,0 0 0,0-1 0,-1 1 0</inkml:trace>
  <inkml:trace contextRef="#ctx0" brushRef="#br0" timeOffset="61203">13859 14039 20845,'-4'-4'1259,"0"-3"-899,4 0 90,0 0-90,0-2 89,0 2-89,6-4 90,2 0-180,8-3 0,3-1 0,3-1-91,2-3-89,3-1-90,5 0 90,1-3-90,5-2 0,1 0 90,2-2-90,-1 0 90,1 0-45,-13 7 0,1 1-45,16-11 45,-17 10 0,0 0-45,15-9 90,-13 8 0,1-1-90,18-16-230,-17 13 1,0 0 319,15-14-90,-9 9 0,0 0 0,-8 6 0,-1 0 0,11-8 0,-1 1 0,-12 8 0,-1 0 0,22-22 0,-3 0 0,-4 2 90,-3 0-90,-3 4 0,-1 1 0,-2 2 0,-8 9 0,-1 0 0,13-16 0,-12 15 0,-1-1 0,10-14 0,-1 0 0,1-2-210,-1-2 210,1-1 0,-8 11 0,2 0 0,-6 8 0,1 0-294,7-10 0,1 0 294,-7 10 0,1 1 0,0 0 0,0-1 0,0 2 0,1 0-1347,9-7 1,-1 0 1346,-8 9 0,-1 0 0,6-4 0,-1 0-37,8-10 37,-1 3 0,-2-2 0,5-1 0,1-1 0,5-1 0,2 0 0,4 1-63,0-1 63,1 0 0,-1 2 0,0 1 0,-2 4 0,-3-2 0,1 4 0,-4-1 0,-1 1 0,1 0 0,1 1 0,3-3 0,4-2 0,0-5 0,-25 20 0,1-1 0,10-11 0,2 1 0,-9 6 0,0 1 0,9-8 0,-1 1-533,-10 9 0,-1 1 533,0-1 0,0 0 0,1 2 0,-1-1 1159,2 1 0,-1 0-1159,-1 1 0,1-1 0,10-9 0,0-1 0,-10 8 0,-1 0 0,8-6 0,0-1 0,10-8 0,-3 4 0,1-2 0,-3 4 0,3-3 0,0 0 0,3-3 0,3-2 45,-11 7 0,2 0-45,-9 7 0,-1-1 0,11-7 0,-1 1 45,-13 9 0,-2 2-45,24-20 0,-2 1 0,-17 12 0,1-1 0,17-15 0,-18 14 0,-1 1 0,16-13 0,-1-2 0,3 1-320,4 2 320,0 1 0,1 0 0,1 3 230,0 1-230,-15 14 0,0 1 0,19-11 803,-19 12 1,-2 1-804,13-7 0,-16 6 0,1-1 0,15-12 45,-18 12 0,1-1-90,-3 1 0,-2 2 45,16-12 180,10-5-180,-19 14 0,-3 3 468,-3 2-468,-1 0 0,8-6 90,6-4-180,-2 2 720,0 0-630,-13 8 183,-1 1-183,1 0 0,-3 3 90,-1-2-90,-4 3 90,11-7 0,5-5-90,0 3 89,1-4-89,-14 12 90,-1-1-90,-4 1 0,-2 0 0,-2 3-90,-5 2-629,-4 4-900,-3 3 270,-3 8-990,-5 4 2339,-7 6 0,-9 6 0,-3 1 0</inkml:trace>
  <inkml:trace contextRef="#ctx0" brushRef="#br0" timeOffset="63594">18172 11999 20845,'-29'-36'1709,"-1"2"-1349,1 4 90,-3 6 89,2 8-89,-5 7-180,1 5 90,-19 32-180,26 1 0,2 5-136,0 4 1,2 4-392,3 11 1,5 0 391,8-10 0,4 1-200,1 13 1,4 0 199,5-9 0,2-2-45,-2-1 0,4-5 0,16 7-156,-2-38 156,1-16-90,3-14 90,-1-15-90,-1-13 757,-3-11-622,-14 9 0,-3-4-45,-2 13 0,0 0-190,-2-15 1,-3 1 234,-2 18 0,-1 3-45,-2-26 67,-1 13 23,2 17 0,9 23-90,8 16 0,9 19 0,13 9 0,9 3-315,-4-12 1,2-1-1,-8-8 0,0 0-342,12 3 0,-1-2-422,17-3 1079,-21-11 0,-1-5 0,19-5 0,-23-2 0,0 0 0</inkml:trace>
  <inkml:trace contextRef="#ctx0" brushRef="#br0" timeOffset="64927">16876 6880 17337,'-18'-26'4498,"0"0"-3599,-11-11-539,6 8 90,-4-9 179,3 7-359,8 6-90,-1-1-90,10 12 0,4 5-90,3 5 90,23 44-90,-2-1 0,-1 0 0,1 5-303,-4-7 1,0 3 302,0 4 0,-1 4 0,0-1-475,4 6 0,-1 2 475,-3-8 0,1 4 0,-1-6 0,-1-1 0,0-4 0,4 4 0,0-4 0,7 10 0,2-9 0,-12-37 90,-6-22-180,2-18 90,-4-17 0,-2 22 0,0-4 0,2-15 0,2 0 0,-2 12 0,1 0 117,4-10 0,2 2-117,11-8 0,7 11 0,2 9 0,1 16 885,-3 7-885,5 35 0,-18 3 90,-1 28-90,-15-3 0,-12-12 0,-6-1-90,-1-4 0,-4-3-90,-1-3 0,-3-3-539,-24 2-361,14-38-913,1-9 1993,-3-11 0,1-4 0,-3 0 0</inkml:trace>
  <inkml:trace contextRef="#ctx0" brushRef="#br0" timeOffset="65811">11285 11931 21385,'0'-7'2159,"0"1"-1710,0 1-89,0 1 0,0-1-90,0 1 269,0-3-449,0 4 90,0-5-180,0 1 0,0-4 0,2-5 0,5-16 0,-1-8 0,1-1 0,-5 4 0,-9 21 0,-24 7 0,-1 17 0,-21 15 0,10 19-191,21-16 1,3 2 190,0 1 0,3 1 0,2 2 0,4 1 0,2 0 0,3 0 90,7 33-90,13-3-90,13-6 90,13-9 90,10-12-90,-6-25 0,5-5 0,-10-5 0,1-3-355,16-5 0,0-6 355,-11-4 0,-2-3-1097,0-2 1,0-1 1096,-1-2 0,1-3-45,8-8 0,-2-2-182,-14 10 0,-2 1 47,6-6 0,-4 0-539,-4-3 74,-10 7-704,-11 9-548,-6 2 1897,-8 10 0,-2 2 0,-3 6 0</inkml:trace>
  <inkml:trace contextRef="#ctx0" brushRef="#br0" timeOffset="68976">17502 7535 22014,'0'-34'1530,"2"2"-1440,2 5-1,4 5 1,0 4 0,4 6 0,-1 6 0,1 4 0,-2 2 0,0 0 0,-2 0 90,-2 14-180,0 3 90,-3 19-90,-2 7 90,-1 7-90,2 7 0,-1-20 0,0 1 0,2 12 90,0 6 0,-2-33 90,2-12 90,5-5-91,8-12-89,16-9 0,10-18 0,5-6-1023,-4 2 0,4-2 933,-3 0 0,5-4 0,-2 1 0,-4 5 0,-1 1 0,1 0 0,3-2 0,1 1 0,1 1-120,-2 0 0,1 2 1,3-1-444,-5 5 1,3-2 0,0 2 0,-2 1 433,5-1 1,-2 1 0,0 2-1,-3 2 1,-1 1 0,-4 4 0,-3 6-1,-1 0 1</inkml:trace>
  <inkml:trace contextRef="#ctx0" brushRef="#br0" timeOffset="69938">12203 11113 20036,'16'0'2338,"-4"0"-2068,0 0-90,-2 4 0,0 5 0,3 7 0,-1 7 0,2 4-90,-2 0 89,4 9 91,-5-14 0,-1-2 90,-4-14 0,3-6-360,-1-8 90,7-6-90,-1-11 0,5-7 90,3 0-90,11-12 0,-7 16 0,7-4 0,-15 22 90,13 12-90,10 22 89,0 0 136,-12-3 0,2-3 405,21-11-540,4-6-344,-24-15 1,-1-6 253,1-5 0,-1-4-45,6-9 0,1-5-459,-9 10 0,0-1 0,1-4 166,2-5 1,3-5 0,0-1 0,-2 2-643,3-1 0,-2 1 1,0-1 641,-1 1 1,0-2 0,0 1-1,-2 5-966,9-12 0,-3 5 1082,-4 6 0,-1 5 1,-5 10-1,0 3 0,22-15 1</inkml:trace>
  <inkml:trace contextRef="#ctx0" brushRef="#br0" timeOffset="71272">18464 11461 15268,'-14'-27'5487,"-2"4"-4767,-8 1-181,-7 2-89,-11-1-180,-11 2-2096,22 10 0,-3 1 1961,-3 1 0,-1 2 0,-6 1 0,-1 1 214,-2 2 1,-2 2-260,-4 2 0,-1 1-78,-3 3 0,0 2 33,-3 2 0,0 2 45,-2 2 0,-2 5-30,5 5 0,-3 6 0,4 2 0,12-4 0,2 0 0,-1 5-318,3-1 0,-2 4 0,1 1 0,6 2 348,0 7 0,5 2 0,3 2-1,0 3 1,2 1 0,2 2 0,2 1 0,2 1 0,4 5-36,7-14 0,1 4 0,2 1 0,2 0 0,1-3-66,1 0 1,1-3-1,2 1 1,2 1 33,1 13 1,2 3-1,2-2 1,4-5 7,4-3 0,5-5 0,1-2 30,3 0 0,2-2 0,2-1-30,1-3 0,2-2 0,6-1-287,4-6 0,5 0 0,3-2 0,-2-4 317,5 1 0,0-5 0,4-1-15,-2-4 0,5-1 0,0-2 0,-1-5-156,4-6 0,0-6 1,5-4 163,-7-4 1,5-4 0,3-3 0,0 0 0,-5-1-150,-9 3 1,-3-1 0,-1 0 0,1-2 0,3-1 95,3-1 0,3-3 0,1 0 0,0-2 0,-2 0 0,-4-1-53,-3 0 1,-3-1 0,-2-1 0,-1 0-1,0-1 71,0-2 0,0 0 0,0-2 0,-2 0 0,0-1 0,-2-1 0,0-1 0,0-1 0,-2-1 0,-1-1 4,8-9 1,-2-2 0,-1-2-1,-3 0-103,-2 0 0,-2-2 1,-2 0-1,-3-1 58,-3 1 1,-2 0 0,-3-1-1,-3-1 0,-3 3 1,-2 0 0,-3 0-1,-3 0-67,-1-12 0,-6 0 1,-4 1 105,-6 5 1,-4 1-1,-6 2-196,-5 4 0,-6 3 0,-3 3-60,-6 3 0,-4 3 1,-4 4-61,-5 3 0,-4 4 0,-2 4-120,-6 3 1,-2 3-1,-1 4-53,13 4 1,-1 2 0,-1 2 0,0 2-1986,-2 2 0,-2 2 1,1 1-1,-1 2 2307,0 0 1,0 1-1,0 2 1,0 1 0,-1 1-1,1 2 1,-1 1-1,1 1 1,0 0 0,1 0-1,-1 0 1,0 1 0</inkml:trace>
  <inkml:trace contextRef="#ctx0" brushRef="#br0" timeOffset="114192">4966 8390 22014,'-30'-44'2519,"-1"6"-1889,1 13-91,1 12 1,5 19 0,0 21-181,3 29-224,10-14 0,0 4-1134,1 11 0,2 4 1029,1-13 0,1 3 0,1 1-569,-1 8 0,1 2 0,-1 1 561,2-10 1,0 0-1,0 1 1,0 2-506,0 4 0,0 2 1,0 0-1,0 1 483,-1 2 0,1 1 0,-1 1 0,1 0 0,0-13 0,1 1 0,-1 0 0,0 0 0,0 0 0,0-1 0,0 1 0,-1-1 0,1 0 0,-1-1 0,0 12 0,-1 0 0,0-1 0,1 0 0,-1-4 0,1 0 0,-1-1 0,0 0-233,0-4 0,0 0 0,0 0 0,0-1 233,1-3 0,0-1 0,0 0 0,-1 0 0,-1 12 0,0 0 0,-1-1 0,2-3 0,0 0 0,0-2 0,0-3 0,0-1 0,0-1 23,0-2 1,1-2 0,0 0-24,-3 16 0,1-2 0,1-5 0,0-3 0,1-7 0,0-2 547,3-6 1,-1-1-548,-4 21 2068,6-12-2068,-2-13 1799,3-10-1709,0-8 1081,0-8-1171,0 1 274,0-7-4,0 4-270,2-12 0,2 0 0,6-9 90,20-24-90,0 2-390,-5 6 1,1-2 389,-3 3 0,1-1-451,4-6 1,1-1 450,2-6 0,1-3 44,3-3 1,1-2-517,-11 14 0,0 0 0,0-1 472,2-1 0,0-1 0,0-1 0,2-3 0,0-1 0,0 0 0,1-2 0,0-1 0,0-1-491,2-2 1,0-1 0,-1 0 520,1 0 0,0-2 0,0 1-395,0-1 0,1 0 1,-1 1 364,1-1 0,-1 1 0,1 0 0,-1 2 0,0-1 0,0 1-173,-1 0 0,1 1 0,0 1 203,-1 1 0,0 1 0,0 1-60,-1 1 0,0 1 0,0 0 107,-1 3 1,-1 0 0,0 1-108,-2 3 0,0 0 0,-1 1 30,11-15 0,-1 0 45,-3 4 0,-1 1 205,0 4 1,-1 2-251,-3 2 0,-1 1 733,0 5 0,0 0-733,6-6 0,1 1 0,-1 7 0,0 1 0,-2 1 0,-1 1 0,19-9 1545,-21 17-1545,-3 1 1251,-2 2-1251,-2 0 978,1 0-978,8-8 117,-6 6-117,6-7 0,-9 9-90,10-12 180,-8 7-180,7-10 180,-8 13-90,-1 0-90,-1 4 90,-3 2 0,-4 5 0,0 0 0,-6 4 0,4-1 90,-6 1-180,2 3 90,-3 0-90,-2 0-90,-1-1-270,0 1-269,0 0-361,0 0-2607,0-5 3687,-3-4 0,-5-5 0,-5-2 0</inkml:trace>
  <inkml:trace contextRef="#ctx0" brushRef="#br0" timeOffset="115574">4780 8381 16258,'-17'0'4857,"3"0"-4407,2 0-91,5 0-89,0 0 90,6 0-90,-6 0 0,6-2 0,-6 0 0,6-1-1,-3 1 451,4 2-540,0-2 0,6-3 0,2 0-90,10-3-90,5 3 90,9-4-90,32-2 0,-7 1-205,-15 4 1,0-1 204,-8 2 0,0 1 0,1 0 0,1-1 0,0 0 0,1 1 0,0 0 0,1 1 0,-2-1 0,1-1 0,14 2 0,0-1 0,-13 1 0,-1-1 0,10 1 0,-1 0 90,15 0-90,0 1-90,3 2 90,2 0 0,-30 0 0,1 0 0,-1 0 0,1 0 0,1 0 0,3-2 0,16-1 0,2-2 0,-15 1 0,0 0 0,13-3 0,-1 1 0,-18 1 0,-3 1 0,0-1 0,-1 1 0,30-5 0,-6-1 0,-3 1 0,-16 2 0,0-1 0,20-4 0,-20 3 0,0 0 0,14-2 0,-4 0 0,15-4 0,-18 4-90,8-4 0,-21 6 90,-5 0-90,-2 2 499,-3 0-409,-3 3 0,-2-1 0,0 1 0,-6 1 0,-1 1 0,-9 2 0,0 0 0,0 0 0,0 0 0,2 0 0,-2 0-90,0 0 90,-2 6 0,-5 2 0,-9 17 0,-4-2 0,-8 12 0,2-3 0,-6 4 0,5-6 0,-1 1 0,4-6 0,-1 0-223,-6 9 1,1 0 132,-15 16-179,6 1-181,3 0-360,6 2-899,1 2 1709,1 1 0,12-25 0,0-1 0,-1 1 0,-1 0 0</inkml:trace>
  <inkml:trace contextRef="#ctx0" brushRef="#br0" timeOffset="116625">5973 10733 20575,'-14'-32'3059,"5"1"-2250,4 1 180,5 1-269,0 2-90,0 2-271,-4 4-89,-2 5-90,-4 9-90,-8 11 0,-5 16-90,-9 21 0,13-10 0,1 3-1159,-1 8 1,1 3 1113,1 6 0,3 2 45,4 3 0,4 0-243,1-2 1,4-1 242,4-5 0,4-3 0,2-8 0,2-4 0,20 13 0,28-46 0,-29-29 0,-3-10 0,2-2 0,-2-4-298,-13 3 0,-2-4 0,-4 2 343,-1-10 0,-4 3-45,-3-1 0,-3 2 0,-1 4 0,-1 3 0,-2 7 0,-1 2 1913,-4-18-1913,6 26 552,6 28-597,14 29 0,9 13-90,-2-5 0,3 4-555,1-1 1,3 3 0,1-2 329,-2-6 0,1-3 1,0 0-316,17 16 0,0-3-283,-1-3 1,0-4 957,-3-5 0,-1-4 0,-6-6 0,-2-3 0,-3-4 0,0 0 0</inkml:trace>
  <inkml:trace contextRef="#ctx0" brushRef="#br0" timeOffset="117381">5186 7246 20755,'-15'-19'1439,"1"2"-1259,7 5-90,2 3 90,5 5 0,0 2-90,4 6 0,2 5 0,4 5-90,1 4 90,-1 0 0,-4-2 90,0-7 89,-2-2-179,0-12 90,0-8 0,0-14 0,0-16 90,0-16 0,2-7 44,-3 15 1,0-1-410,1 15 1,-1 1 184,-1-11 0,0 3-90,1-4 90,0 14 90,2 16 0,5 34-1,5 36-134,-5-3 0,0 12-562,-3-15 0,1 8 1,0 3-1,0 0 1,0-3 516,0 4 0,0-3 0,0 2 0,0 2-358,1 4 0,0 3 0,1 2 0,0-2 0,-1-5 358,0-6 0,-1-3 0,1-2 0,0 0 0,2 11 0,2-1 0,-1-3-153,0-7 1,-1-3 0,1-1 152,4 12 0,0-4 82,-2-11 0,-1-4 98,9 15 1923,3-57-2058,-7-42 0,-5-18-15,-2 19 0,0-1 0,-1-5 64,0-1 1,0-4-1,-1-2 1,1 3-95,2-8 0,0 2 0,1 0 0,1 2 0,2 0 0,0 1-595,1 5 0,0 1 0,3 3 595,-1 5 0,1 3 0,2 3 0,7-8 0,3 8 35,-1 12 1,1 11-36,25 27 0,-33 21 0,-5 15 0,-2 0 0,-4-6 0,-4 0 0,-1 4-245,-1 3 1,-2 4-1,-2 1 1,-3-3 274,-5 3 0,-4-3 0,-2 0-30,-3-2 0,-1-1 0,-3-1 223,-1-2 1,-1-1 0,-3-2-269,-11 14 1,-3-3 763,0-7 0,-1-4-944,1-7 0,-2-4-285,4-6 0,-3-7-929,-9-8 0,0-7 134,12-6 1,1-4 1471,-10-9 0,4-4 0,12-3 0,3-2 0,0-2 0,-1 0 0</inkml:trace>
  <inkml:trace contextRef="#ctx0" brushRef="#br0" timeOffset="117881">3379 9439 22104,'6'-4'1350,"0"1"-1260,-2 1-90,0 2 90,0 0-90,0 4 179,0-3 91,0 3-90,0-4-90,2-6 0,0-7-90,1-10 0,-3-11 0,-6-7 0,-8-2 0,-9 1 0,-13 15 180,-9 24 90,-11 40-915,20 2 0,3 10 735,7-7 0,1 6 0,2 5 17,4-1 1,2 7 0,1 3 0,1 0 0,1-3-41,1 0 1,2-3-1,1 1 1,2 3-441,1-1 0,1 4 0,1 1 0,3-3 0,4-6 493,6 6 0,5-5 0,5-5-60,2-6 0,4-4 0,9-7-399,6-12 1,9-7 0,2-4 0,-1-5 98,5-2 0,0-7 1,2-6-9,1-4 1,4-4 0,0-5-1,-6-4-412,-12-1 0,-3-3 1,-2-3-1,-2-2 277,1-2 1,-1-3 0,-2-1 0,-2-2-248,-1-1 1,-2-1-1,-1-1 1,-2-1 629,-2 0 0,-2-1 0,-2-1 0,-1 0 0,-2 2 0,-2 0 0,-1 0 0,-1 0 0,3-15 0,0 1 0,0-1 0</inkml:trace>
  <inkml:trace contextRef="#ctx0" brushRef="#br0" timeOffset="120143">7967 10615 23184,'26'-50'899,"-1"-1"1,-1-1-1,-1 0-674,-3-1 0,-1-1-2831,-2-1 1,-2 0 2875,-2-2 0,-2-1-45,0-2 0,-1 0 89,-2-4 0,-2-1-224,-2 20 0,-2 0 0,0-1-30,-1-3 0,-2 0 0,-1-2-60,-1-2 0,-1-1 0,-1-1-59,-2-5 1,-1 0-1,-1-1 59,1 11 0,-1-1 0,-1 0 0,0 0-325,-1-4 1,0-1 0,-1 0 0,-1-1 324,0-4 0,0 0 0,-2-1 0,-1-5 0,4 15 0,-2-4 0,-1-2 0,-1-1 0,1 1 0,0 1 0,0 2 0,-3-8 0,1 3 0,-1 0 0,0 0 0,-1-3 0,2 8 0,0-3 0,-1 0 0,-1-1 0,1 1 0,-1 2 0,1 4-109,-3-3 0,0 3 1,0 3-1,0 0 0,-1 0 109,-5-10 0,-1 0 0,-1 1 0,0 1 0,-1 3 0,-1 0 0,-1 1 0,-1 2 0,-1 2 0,0 0 0,-2 2 0,0 2-53,-1 1 1,0 2-1,-2 1 1,-1 0 52,-1 2 0,-1 1 0,-1 1 0,-1 1 0,1 1 0,-1 2 0,-2 0 0,-4 0 0,5 6 0,-3-1 0,-2 0 0,-1 1 0,0 1 0,3 2 0,-10-5 0,2 3 0,-1 1 0,-3 1 0,1 0 0,-4 1 0,-1 0 0,1 3 0,3 4 0,2 5 0,3 4 0,0 2 0,-1 3 0,-4 2 0,1 2 0,-1 3 0,-1 2 0,-3 3 0,-1 2 0,0 3 0,0 2-39,8-1 0,1 1 0,-1 2 0,-1 1 0,1 1 39,-3 2 0,0 1 0,0 2 0,-1 0 0,1 2 0,7-3 0,1 0 0,0 1 0,-1 1 0,0 0 0,1 1 0,-2 2 0,0 0 0,0 0 0,0 1 0,0 1 0,0 1-27,-2 1 0,0 1 1,0 0-1,0 1 1,1 1-1,-1 0 27,7-4 0,0 0 0,1 1 0,-1 0 0,0 1 0,-2 3 0,-2 2-20,10-7 0,-2 2 0,-1 2 0,-1 0 1,0 2-1,-1 1 0,0 0 0,-1 1 0,2 1 1,-1 0-1,1 1 20,2-1 0,0 1 0,0 1 0,0 0 0,0 2 0,0-1 0,0 1 0,1 1 0,-1 0 0,1 0 0,0 0 0,0-1 0,0 2 0,-1 0 0,0 0 0,1 0 0,-1 0 0,1 1 0,0 0 0,1 0 0,0 1 0,1 0 0,0 0 0,1 1 0,2 0 0,-1 0 0,0 2 0,1 0 0,1 0 0,0 0 0,1 0 0,1 1 0,1-1 0,1-1 0,1 0 0,3 0 0,-4 5 0,3-1 0,2-1 0,1-1 0,1 1 0,1 1 0,1 1 0,-1 3 0,0 3 0,5-11 0,0 2 0,0 2 0,0 0 0,0 2 0,1 1 0,-1 1 0,2 0 0,-1 1 0,1 0 0,0 1 0,1 0 0,1-1 0,0 0 0,1-1 0,1 0 0,1 1 0,0 0 0,0 0 0,1 1 0,0 0 0,1 0 0,-1 0 0,2 1 0,-1-1 0,0 1 0,1-1 0,-1 0 0,0 0 0,1 1 0,-1-1 0,0 1 0,0-1 0,1 1 0,-1 0 0,1 0 0,0 0 0,0-1 0,1 1 0,1-1 0,0 1 0,0-1 0,2 0 0,0-1 0,0 7 0,0 1 0,2 0 0,0 0 0,0 0 0,1-1 0,1 0 0,0 0 0,1-2 0,1-1 0,0-1 0,1-2 0,1-2 0,1 7 0,0-3 0,1-1 0,0-3 0,2 0 0,1-1 0,2 1 0,1 1 0,2 2 0,0-4 0,2 2 0,0 0 0,2 1 0,1 0 0,1 0 0,2 0 0,1-1 0,1-1 0,2-2 0,2-2 0,3 2 0,1-2 0,1 0 0,2-2 0,2-1 0,1-1 0,3 0 0,1-2 0,2 0 0,2-2 0,-2-3 0,1-1 0,3 1 0,1-1 0,1 0 0,2-2 0,1-1 0,2-2 0,0-2 0,2-4 0,1-2 0,1-4 0,0-5 0,1-2 0,2-4 0,2-1 0,1-3 0,1-2 0,0-1 0,1-3 0,0 0 0,-1-2 0,0-2 0,-2 0 0,0 0 0,5-2 0,0-1 0,-1-2 0,0-2 0,-1-1 0,0-2 0,0-2 0,1-1 0,-1-1 0,0-3 0,0 0 0,-1-2 0,0-1 0,1-3 0,0-1 0,0-1 0,0-2 0,-1-1 0,-1-1 0,-1 0 0,-1-1 0,-1-1 0,-3 0 0,4-3 0,-3-1 0,-1-1 0,-1-2 0,-2 0 0,0 0 0,-1-2 0,0 0 0,1-1 0,-1 0 0,-2 1 0,0 0 0,-1-1 0,0 0 0,0-2 0,0 1 0,0-1 0,-1-1 0,0 0 0,0-1 0,-1 0 0,1-2 0,0 0 0,-1-1 0,0 0 0,0-1 0,0 0 0,-1-1 0,0 0 0,-1-1 0,0 0 0,0-1 0,-5 4 0,1 0 0,-2-2 0,1 1 0,-1-1 0,0 0 0,0-1 0,-1 1 0,0-1 0,-1-1 0,0 1 0,-1-1 0,0 1 0,0-1 0,-1 0 0,0-1 0,0 0 0,-1 0 0,-1 0 0,1 0 0,-1-1 0,-1 0 0,0 1 0,-1-1 0,3-4 0,-1 0 0,-1 0 0,0 0 0,-1-1 0,0 0 0,-1 1 0,0-1 0,-1 0 0,0 0 0,0 1 0,1-5 0,-1 1 0,0-1 0,-1 1 0,0-1 0,-1 1 0,0-1 0,-1 1 0,-1 0 0,0 0 0,-2 3 0,-1 0 0,0 0 0,-1 1 0,0-1 0,-1 1 0,0-1 0,-1 1 0,0 1 0,-1-1 0,3-8 0,-1 0 0,-1 0 0,-1 0 0,0 1 0,-1 0 0,-1 1 0,-2 0 0,1-3 0,-1 0 0,-2 1 0,0 0 0,-1 1 0,-2 0 0,0 1 0,-1-3 0,-1-1 0,-2 2 0,0 0 0,-2 1 0,-2 1-162,0-6 0,-2 2 0,-1 1 0,-4 0 0,-4-1-431,-3 8 1,-3-2 0,-3 0 0,-2 2 0,0 2 0,-1 4-105,-3-5 0,0 4 0,-3 2 0,-4 1 697,-7-5 0,-4-1 0,-2 6 0,0 11 0,2 14 0,-1 10 0,0 3 0,-21 2 0,-1 0 0</inkml:trace>
  <inkml:trace contextRef="#ctx0" brushRef="#br1" timeOffset="132368">20288 8797 19046,'-14'-13'2429,"-3"1"-2159,-1 3-91,-4 0 91,1 4 0,-1-1 0,3 3 0,-1 1 180,-5 6-360,4 3 0,-4 5-1,11 2 91,5 9-90,6 3-90,8 2 90,8-3-90,7-12 0,17-6 0,-7-7 0,9-7 90,-17-8 0,-3-8 0,-7-7 0,-6-8 0,-10-3 0,-6-6 0,-10-1 90,-7 0-224,-5 3 134,-3 8-90,-18 6 90,14 21-90,-15 33 45,44 8 0,7 6-45,-3 1 0,6 2 0,18 19 0,8-3-277,-6-23 0,1-3 277,9 7 0,2-5 90,13-5-90,-8-11 0,-7-10 90,-10-12 121,-10-6-211,-4-8 0,-15-9 0,-4-4 90,-12-3 476,-1 0-476,-3 4-90,1 5 0,1 7 0,1 6-90,5 7 90,3 3 0,10 4 0,2 10 0,8 5 0,4 14 0,19 19-90,-2-23 0,4-2 0,-1 1 1,3-4-1,16-3 0,1-10 90,-12-12 0,-2-4 90,28-13 0,-26-17 89,-30 5 91,-25-15-180,-6 16-90,-19-2 90,0 24-90,-2 17 0,1 11 0,8 13 0,11 6 0,14 1 0,10 1 0,16-6 0,8-3 0,13-8 90,2-10-90,3-5-90,-5-6-180,-4-2-629,-9-2-360,-9-5-1080,-11-1 2339,-14 3 0,-13 7 0,-8 5 0</inkml:trace>
  <inkml:trace contextRef="#ctx0" brushRef="#br1" timeOffset="135761">13648 13713 16258,'-12'0'4767,"0"0"-4227,0 0-181,1 0-179,1 0-90,6 6-90,0-4 0,4 10 90,0-4-90,0 3-90,2 0 180,2-6 0,2-1-90,3-4 90,0 0 0,0-4 0,1-3-90,-4-4 90,-2-5-90,-2 0 180,-2 0 0,-11-6-90,3 9 0,-9 0 0,3 9 90,-10 4-90,6 6-90,-8 4 89,12 6-89,5 4 0,4-2 0,9 11 0,2-11 0,6 5 0,10-15 0,-2-4 0,7-11 0,-6-2 0,1-7-89,-5-2 89,-3-2 0,-8-3 0,-2 0 0,-8 3 0,-2 2 89,-7 6 1,-15 6 0,2 10 0,-9 7-90,10 8 90,3 17-90,11-7 0,2 8 0,12-15 90,4-4-90,5-8 0,4-4 0,5-6-90,1-4 90,1-3-90,-1-7 90,-4-4 0,0-2 0,-3-3 0,-3 2 0,-6 1 0,-2 4 90,-11 3 90,-4 6-90,-8 3 0,-3 12 90,-11 18-180,0 22 0,8 1 0,8 3 90,17-18-90,8-7 0,15 2-90,4-16 0,13-1 0,-8-16 0,1-5-90,-3-7 180,-1-7-90,-5 0 90,-3-1 0,-9 1 270,-11-6 0,-25 11 0,-3 1-90,-15 21 0,11 10-90,1 11-90,5 9 89,7 5-89,8 6 0,12 1 0,21 15 0,2-24 0,17-1-89,9-36-1,-13-16 0,11-14 90,-31 1 0,-6-3 0,4-18 0,-8 15 0,-3 2 0,-11-10 0,-4 4 90,-18 4-90,4 15 90,-12 3-90,10 23 0,-15 22 0,15 5 0,-7 18 0,25-10 0,2 2 0,6-5 0,9 4 0,11-14-90,5-7 0,5-21 90,-8-9-90,2-24 0,-10 5 90,-1-11 0,-12 11 0,-8 6 0,-2 4 0,-9 4 90,0 7-90,-3 3 0,-10 22 90,10-3-90,-6 17 0,18-6-90,6 3 180,9-4-90,6 0-90,6-9-90,9-7 0,3-11 0,5-9 0,0-10 0,-1-8 180,-5-3-90,-7-5 90,-8-9 90,-13 12-90,-10-4 90,-11 18 0,-7 11 90,-3 3-90,-5 14 0,2 6 0,1 11-90,-4 25 0,16 4 90,2 3-90,22-12-90,9-22 0,24-7-90,-7-11 0,15-10 0,-16-9 0,-3-8 0,-6-4 90,-7 1 1,-5 1 89,-7 3 0,-8 1 89,-5 6-89,-9 5 180,-5 5-90,-1 10 0,-1 5-90,-1 12 90,3 9-90,3 4 0,5 3 0,9-3 0,4-4 0,10-5 0,4-6 0,16-12 0,-4-9 0,8-12-90,-10-8 90,-3-3-90,-6-6 90,-4 1 0,-4 1 0,-7 6 0,-6 6 0,-7 8 90,-5 3 0,-3 10 0,1 5 0,1 10-90,4 6 0,3 5 90,9 2-90,2 2 0,12-2 0,2-4 0,9-8 0,5-10 0,4-6-90,5-10 0,0-5-180,-3-9 180,-2-7-90,-5-5 1,-5-2 89,-8 3 90,-4 2 0,-13 6 0,-4 6 359,-26 12-269,7 8 0,-11 11 0,14 4 0,3 13-90,13 2 0,4-2 0,14-5-90,6-18 0,3-4 0,6-8-90,10-13 180,-7-2 0,4-12 0,-15 1-89,-5-7 178,-15 8-89,-2 5 90,-11 12 0,2 18-90,-1 2 0,1 10 90,-4 6-180,13-6 90,-3-2-90,15-12 0,4-8 1,2-4-1,6-6 0,1-8 90,-1-3-90,-2-4 90,-5 1 0,-4 4 0,-3 2-90,0 6 180,-5 1-180,3 8 180,-8 1-90,1 20 0,2 2 0,0 15 0,7-1 0,0-2 0,3-3 0,13-7 0,0-8-90,11-10 0,-6-11-90,10-19 180,-10 2 0,2-9 0,-13 10 90,-6-5 0,-9 9 0,-2-2-90,-9 16 90,1 2 0,-1 5-90,-4 15 90,10-2-180,0 16 90,13 4 0,4-10 0,7-1 0,2-16-90,5-10 90,1-5 0,-2-5 0,6-17 0,-12 8 0,-1-7 0,-11 10 90,-7 5-90,-4 2 90,-13 6-90,3 3 0,-5 2 0,2 2-90,12 4 0,-4-3-90,13 3-90,-3 0-180,4-3-1439,0 3 180,0 0-270,0-3 1979,0 3 0,0-4 0</inkml:trace>
  <inkml:trace contextRef="#ctx0" brushRef="#br1" timeOffset="138543">18221 11185 22914,'31'-17'989,"10"-4"-719,14-8-1390,-21 12 0,1 0 1255,4-3 0,1-1-45,3-1 0,0-1-45,1 0 0,0 0 0,-2 0 0,-1 1-45,-4 1 0,0 1 283,-4 3 0,-2 0-283,20-12 0,-10 6 268,-11 5-627,-8 4-181,-6 5-270,-5 5 1321,-6 2-4379,-10 12 3911,-6 1 1,-9 13 0,-3-1 0</inkml:trace>
  <inkml:trace contextRef="#ctx0" brushRef="#br1" timeOffset="140409">18468 11036 16707,'0'-7'5038,"0"-2"-4679,0 4-179,0-1-90,0 1-90,0-1 90,0 3-90,0-3 0,0 5 1979,0-1-2069,2 8 180,2 2-90,1 5 0,-1-5 0,-2 2 90,-2-9-90,0 7 0,0-7 899,0 3-899,3-6 0,-2 1 0,3-1 0,-3 2-4047,0 0 899,-10 9 1529,1-7 359,-12 12 810,6-9 1620,-2 6 1348,-1-6 451,-4 3-2340,5-7 451,-3 3-1,6-4-629,7 0-90,0-2-180,6 0 89,0-7-179,0 4 0,0-2 90,0 5-90,0 2 0,0 8 0,2 8 0,8 36-90,1-2 0,-2-12 0,0 1-133,-1-6 0,0 0 88,0 2 0,0 0 45,1 2 0,-1 1 0,-1-2 0,0 1 0,0 0 0,0 0 0,-2-2 0,0 0 0,5 31 0,-3-7 90,-2-11-90,-2-8 0,-1-10 0,-2-4 0,1-13 90,0-3 90,1-10 176,-1 0-266,0 0-90,1-6 0,-1-2 0,2-9 90,3-6-90,0-7 0,6-8-90,0-3 135,3 9 0,1 1-45,9-17 0,-6 19 0,1 1 0,15-8 0,4 7 0,3 0 0,-9 12 0,1 0 0,16-7 0,-10 10 0,1 4 0,14 7 0,-3 10 0,-13 14 0,-17 8 0,2 27 0,-7-5-116,-6-15 0,-2 2 116,1 23-213,-5-27 0,-2 0 213,1 0 0,-2 2 0,0 15 0,-2 1 0,2-13 0,-2 0 45,-2 12 0,-1 0-45,0-16 0,-1-2 45,-2 1 0,-2 0 45,-10 29 0,-5-2 0,-7-6 0,-5-3-90,-3-7 0,-5-6 0,0-6 90,-1-6-90,1-8 180,-16-8-1,6-19-89,1-5 0,15-16 0,24 0 222,8-28-222,12 14 0,8-14 436,9 23-436,9 9-90,5 5 0,23 8 0,-15 6 0,-11 5 0,-1 4-90,3 6-450,-1 1-359,-18 3-361,-12-2-2608,-10 11 3868,-4-4 0,-9 10 0,-1-7 0</inkml:trace>
  <inkml:trace contextRef="#ctx0" brushRef="#br1" timeOffset="146145">13681 9566 19946,'0'-23'3598,"-4"-7"-3059,-2 9 1,-3-2-180,-1 11 0,2 5-181,4 3-89,-4 2 0,4 2-90,-1 0 0,2 0 90,3 4-180,5 1 90,4 4 0,7-4 0,1-1 0,1-4-90,0-12 90,-9 1 0,-3-11 0,-14 4 0,-7 0 0,-5 2 0,-5 6 0,-14 10 0,9 12 0,-5 10 0,23 8 0,4 8 0,12 3 0,4 4 0,8-3 90,9-6-90,7-11 0,5-11 0,6-12 0,-2-11 0,10-22 0,-19 3 0,-1-13 0,-24 11 0,-12 3 0,-6 4 0,-20 7 0,6 13 0,-9 11 0,14 16 0,13 26 0,24 4 0,11-3-90,21-21 90,-4-24-90,4-14 90,-4-6 0,-6-11-90,-11-5-89,-13-4-181,-8 2-90,-16 3-719,-17 10 449,-3 16-539,-12 17-990,6 18 2249,0 16 0,18-18 0,0 2 0,0 4 0,-1 0 0</inkml:trace>
  <inkml:trace contextRef="#ctx0" brushRef="#br1" timeOffset="147510">12272 11909 19856,'-13'-7'3148,"1"0"-2788,0 5-90,2 0 89,-4 8-359,9 3 180,-6 9-90,10 3 0,-3 2 0,4-3 90,0-4 0,0-7 360,0-5-271,2-8-179,2-5 0,3-9 0,8-27-90,-2 2 0,7-19-1050,0 13 1050,1 1 0,5 3 0,-7 17 0,1 1 0,14-9 0,7 0 0,-9 25 0,15 37 0,-8 5-713,-14 1 1,-1 5 712,-8-5 0,-2 4-81,3 23 1,-4 4 80,-5-14 0,-2 0 29,-1-5 1,0 2 0,-2-3-30,-4 6 0,-2-3-253,0 2 0,-2-1 298,-1-1 0,-2-1 0,-1-2 0,-1-2-45,1-5 0,-2 1 45,-6 8 0,1-2-45,1 10 1303,-6 1-1213,21-40 1068,9-18-1158,9-5 0,19-11 0,14-12-1045,-19 11 1,1-3 1044,5-4 0,1-1 0,2-2 0,2-2-201,-4 3 0,3-2 0,-1 0 201,-3 3 0,0-1 0,-1 1-30,0 1 0,0-1 0,-3 3 30,7-6 0,-4 3-360,10-6 0,-18 13-270,0 0-449,-17 13 2188,-4 5-3448,-4 0 2545,-2 1 1,-2 1 0,0 0 0</inkml:trace>
  <inkml:trace contextRef="#ctx0" brushRef="#br1" timeOffset="157980">13595 9562 20395,'0'-19'2519,"0"1"-2069,0-2-91,0 0 91,0-3 0,0 2-90,0 3 0,0 5-91,0 2-89,0 4-90,0 2 0,0 3 90,0 2 0,0 8 90,0 6 0,2 15 89,2 18 1,3 19-416,-3-24 1,2 4 174,-2 7 1,0 6 0,0-2-669,-1-10 0,1-2 0,0 3 579,0 16 0,-1 4 0,1-4-30,-1-16 0,1-4 0,-1 3-867,2 16 0,1 3 1,-1-3 866,-1-15 0,1-4 0,0 3 0,0 10 0,0 1 0,0-4-30,0-2 0,0-2 30,3 12 0,0 0 0,-4-16 0,1-2-30,4 11 1,0-1 29,-5-18 0,0-2 0,2 0 0,0-1 0,3 33 0,0-2 0,-2 0 0,0 0 0,-4-29 0,-1 0 0,1-1 0,0 0 0,-2 16 0,0 3 0,0-3 0,0 0 0,-1-1 0,0 0 0,0-8 0,0-3 1117,0 10-1117,0-1 0,0 1 0,0-9 0,0 2 0,0 22 1344,0-19 1,0-1-1345,0 21 0,0-3 0,0-4 256,0-6-256,0-5 0,0-4 468,0-3-468,0 1 0,0 23 0,0-10 0,1-17 0,0 0 0,1 19 0,2-5 0,-2-1 0,2 10 0,-4-18 488,2 8-488,-2-26 0,2 4 0,0-10 0,0 2 0,0-7 0,-2 1 0,0-2 0,0 3 0,0-2 0,0 7 0,-3-8 0,2 8 0,-3-10 0,4 2 0,0-2 0,0 0 0,0 1 0,0 1 0,0 0 0,0 1 0,2-11 0,2-3 0,4-11 0,4 0 0,15-16 0,13-10 0,2-4 0,-7 12 0,1-2 0,0 1 0,0-1-151,1 1 1,2-2 150,-6 5 0,2-2 0,-1 1 0,9-9 0,-1 1 0,1-1 0,-1 0-286,-2 1 0,-3 2 286,-11 11 0,-1 0 0,0-2 0,0 0 0,-1 1 0,-1 0 0,1-1 0,0 0 0,-1 1 0,-1 0 0,1 0 0,-1 2 0,21-21 0,-3 2 0,-10 14 0,1-1 0,14-17 0,-14 17 0,-1 1 0,10-14 0,-11 13 0,1 1 0,15-14-132,-16 13 0,1 2 132,10-9 0,-1-1 0,-1 3 0,-13 11 0,1-1 0,2 0 0,-1 0 0,0-1 0,1 1 0,-2 1 0,-1 2 0,11-10 0,1-1 0,1 0 0,-9 10 0,1-1 0,15-9 0,-13 11 0,-1 0-715,10-7 715,3 0 0,-1-1 0,0 1 0,-1 4 513,-3-2-513,15-6 0,-15 4 0,12-6 0,-17 7 0,1-1 0,3-2 0,1-6 0,3 1 258,1-2-258,-13 12 0,1 1 0,16-10 0,-18 12 0,-1 0 0,10-4 0,15-12 0,-12 9-45,11-9 45,-13 12 0,0-1 0,1 1 0,-11 6 0,1-1 0,13-11 0,-14 10 0,-2 0 0,10-7 0,12-11 0,-13 11 0,7-9 0,-18 14 1126,-3 0-1126,-2 1 0,0 0 0,1 0 0,-1-1 0,9-12 0,-4 7 0,6-9 0,-6 12 0,-1-3 0,0 1 0,1-1 0,-1 1 0,0 2 0,1 0 0,-1 0 0,0 1 0,3 2 0,-1-1 0,3 0 0,15-16 0,-8 8 0,14-11 0,-22 20 0,0 1 0,15-15-195,-14 14 1,-1 0 194,12-10 0,-1 2 0,0 1 0,-1 1 0,-11 10 0,-1-1 0,15-9 0,11-7 0,-15 12 0,16-8 0,2 2 0,-1-1 0,-7 6 0,-16 10 0,-3 0 0,0 3 0,30-17 0,-19 12 0,-9 3 0,0 1 389,6-2-389,-1 2 0,14-10 0,-11 9 0,7-7 0,-15 7 0,-3-1 0,1 0 0,-3 0 0,1 2 0,-4 1 0,-1-1 0,8-5 0,0-2 0,1-1 0,-3 5 0,-9 4 0,6-5 0,5-1 0,-3-2 0,-1 4 0,-7 3 0,6-1 0,-4 3 0,3-1 0,-6 4 0,6-4 0,-3 0 0,6-2 0,-6 1 0,2 3 0,1 0 0,12-6 0,-8 6 0,8-7 0,-9 7 0,1 0 0,1-3 0,13-5 0,-7 6 0,9-4 0,-12 7 0,-5 1 0,-4 0 0,-4 2 0,-3 1 0,-3 1 0,-4 1-270,-9 1-1439,-10 7-630,-15 6 2339,-13 8 0,-13 9 0,22-12 0,0 0 0</inkml:trace>
  <inkml:trace contextRef="#ctx0" brushRef="#br1" timeOffset="164070">13920 9372 19676,'-20'9'2248,"1"-4"-2068,1 3 0,4-7 90,0 3 180,7-4-180,2 0 0,7 0-1,5 0 361,28-2-180,26-7-360,-26 4 0,0 0-175,6-2 1,-1-1 174,21-6-1,-1 2-89,0 1 0,-4 4 90,1-1-90,-2 3 0,-15 1 0,4 1 0,3 1 0,0 0 0,1-1 0,-1 1-227,1 0 0,-2 0 227,-12-1 0,-1-1 0,2 0 0,-1-1 0,2 0 0,-1-2 45,1 1 0,0-1-45,0 0 0,1 0-45,-1 0 0,1 1 90,-1 0 0,1 0-45,-2 0 0,1-1-45,11-2 0,2 1 45,0-1 0,-1 0-92,0 0 1,-2 0 91,-3 3 0,-2-1 0,0 1 0,-3-1 0,21-3 0,-23 3 0,0-1 0,10-3 90,-5-3-180,-1 2 90,-5 1 446,14 0-446,-13 4 0,13-2 0,0 7 0,-9 0 0,11 2 0,-14 0 0,-1 0 450,1 0-450,-1 0 0,1-2 0,-1-1 0,1-3 0,12-5 0,0-5 0,0 1 0,-3 0 0,-12 6 0,5-2 0,1 1 0,3-1 0,2 2 0,-2 2 90,-1 1-180,-3 1 90,-3 3 0,-3 0 0,8 0 0,-10-1 0,8-2 0,2 3 90,-7-2-90,9 1-90,-9-3 180,1 1-180,2-4 180,1 2-180,19-8 90,-10 5 0,14-5 0,-17 4 0,-10 4 0,1 0 0,19-5 0,-17 6 0,0 1 0,18-4 0,4 4 0,-2-3 45,-18 4 0,1 1-135,16-6 90,-21 5 0,-2 1 90,8-4-180,12 3 90,-6-1 0,0 1 0,-10-1 0,-12 0 0,-1 1 0,0-1 90,1 1-180,-1 1 90,0-1 0,12 0 0,2-3 0,7 0 0,-8 0 0,-8 3 0,-6-1 0,-1 1 0,-2 1 0,3 1 0,-5 2 0,0-2 0,6-2 0,1 1 0,0-3 0,0 3 0,-6-3 0,5 1 0,1-2 0,3 2 0,2 3 0,-1-2 0,1 1 0,-3-1 0,-3 1 0,-2-1 0,-3 2 0,-1-3 0,-2 3 0,8-4 0,-6 3 0,7-4 0,-8 5 0,3 0 0,-2 2 0,1 0 0,-1 0 0,-2 0 0,0-2 0,0-1 0,1-1 0,1-1 90,9-1-180,-2 1 90,6-2 90,-5 3-90,1-3 90,1 2-90,1-2 90,-1 3 0,-1-1-90,-5 1 0,-2 1 90,0 1-180,-8 2 90,-1 0-539,-9 0-721,-2 0-8571,-6 0 8915,-9 0 1,-18 6 0,-11 2 0</inkml:trace>
  <inkml:trace contextRef="#ctx0" brushRef="#br1" timeOffset="168713">23256 13347 22284,'-28'-29'2969,"-3"-1"-2520,-5-1-89,-3 1-180,-3 3 0,-1 6-180,-2 10 90,0 5 0,14 19 0,0 10 0,-1 12 0,4 7-45,-1 4 0,3 4-594,4 12 0,6 1 549,8-12 0,5 0 0,3 0 0,2 0-45,2-2 0,3-2 45,3-6 0,2-3-90,15 21 0,23-31 90,-9-28-122,14-30 122,-18-25 0,-14 3 0,-3-4-128,-5 12 0,-2-2 158,-1-4 0,-1-6 0,-2 6 15,-4 9 0,-1 2-45,1-9 0,-1 4 0,0 7 0,4 19 0,5 22 0,5 19-90,4 21-180,7 12 114,-14-24 1,0 0-565,1 1 1,-1 0-1406,13 26 2125,-3-9 0,-7-18 0,-2-8 0</inkml:trace>
  <inkml:trace contextRef="#ctx0" brushRef="#br1" timeOffset="169098">23569 12307 22464,'-14'-65'1709,"-1"15"-629,-10 32-721,5 19-89,-6 20 90,10 2-90,2 2 0,3-7 0,5-2-91,2-9-89,4-3 0,0-4-90,9 6 0,1 7 45,6 14 0,2 6-375,-5-2 0,0 2 330,7 17 0,-1 3 0,-5-6 0,-1 1 0,3 15 0,-1 0 90,-4-18 0,-1-2-1,1 8 1,-1-5 180,0-5 0,0-17-90,2-17-180,20-38 0,0-13-457,-7 3 0,1-3 457,-3 0 0,1-3 0,3-2 0,2-4 0,-1 2-30,-6 12 0,-1 1 0,2-2-180,6-9 0,3-3 0,-3 6-330,2 1 1,1 4-1395,7-6 0,1 3 1885,-11 16 0,0 3 1,5-2-1,0 5 0,9 10 1</inkml:trace>
  <inkml:trace contextRef="#ctx0" brushRef="#br0" timeOffset="174738">23065 13691 19946,'-18'-38'2878,"0"-3"-2158,-3-4-46,7 10 1,1 0 44,-6-18-449,7 18 0,1 2 180,1-5-90,0 6-91,0 9 91,-9 18-90,-18 42-90,0 16-705,12-6 1,3 4 569,4-4 0,3 4-45,2-1 0,1 4 0,3 1 0,3-3 0,2 0 0,1 0 0,0-1 0,0 0 0,3-2 0,5 9 0,4-8 0,12-3-894,23-30 804,-7-23-65,-8-9 0,-1-6 155,-5-3 0,-2-5 45,11-21 0,0-4 0,-8 13 0,-1-2-870,6-14 0,-2 1 870,-10 18 0,-3 3 45,-1 3 0,-2 1 634,7-17-634,0 14 504,-5 22-594,16 39 0,-11 1 0,1 3-180,0 3 0,1 0-298,3 3 1,-1-2-1142,9 8 1707,-5-7-88,-4-11 0,-7-15 0,-4-9 0</inkml:trace>
  <inkml:trace contextRef="#ctx0" brushRef="#br0" timeOffset="175147">23398 12524 22464,'-4'-51'719,"0"1"1,1 5 0,1 4-90,-1-16-181,3 28 1,0 33 0,0 26-180,-4 27-180,4-22 0,-1 1-797,-2 2 0,-1 1 842,2-1 0,0-1 315,-7 27 0,5-12-270,-3-16-180,6-11 0,-3-18 0,9-33 0,5-17 0,-3 11 0,2-3-248,1-7 0,3-4 1,0 2 247,4-5 0,3 2 0,1 3 0,2 2 0,-2 6 0,3 8 0,9 15 0,1 12 0,13 26 0,-15 9 0,-3 9 0,-8 7 0,-4 5 0,-1-1 0,-2 5 0,0-3 0,1 6 0,-1-1 0,-3-11 0,0 1 0,-2-5 0,-2-9 0,-2-4 0,5 14 1456,0-22-1456,9-53 0,7-22 0,-7 1 0,2-5-1370,2-2 1,1-1 1279,-6 14 0,1 0 0,1-1-420,0-2 0,0 0 1,1 0-486,0 2 1,0 1-1,0 0-444,8-17 0,0 2 1439,-5 12 0,0 3 0,9-11 0,-8 20 0</inkml:trace>
  <inkml:trace contextRef="#ctx0" brushRef="#br0" timeOffset="175421">24251 13288 23454,'-27'-4'3328,"5"-3"-2879,9 0-89,13-2 0,43-4-315,4 3 0,9 0-285,0 0 0,5 0 0,0 0-490,-5 1 1,-1-1-1,4 1-12,-4 0 0,3-1 0,-1 1 0,-4 2 742,-5 1 0,-4 2 0,-1 0 0,20-1 0,-5 2 0,-22 7 0,0 0 0</inkml:trace>
  <inkml:trace contextRef="#ctx0" brushRef="#br0" timeOffset="175563">24726 13460 14992,'-49'22'779,"0"0"1,5-1 0,2-2-62,9-5 1,3 0-359,-9 6 1427,29-11-1698,60-9-718,16-7 49,-8 0 0,4-2-679,-3 0 0,0-2 1259,3-2 0,1-1 0,0-1 0,0 0 0,-2-1 0,-1 0 0</inkml:trace>
  <inkml:trace contextRef="#ctx0" brushRef="#br0" timeOffset="176004">25684 12357 22371,'4'-47'629,"0"0"1,0 4 0,0 2-450,5-18 977,1 31-977,0 39-45,1 38 0,-3 17-45,0-6 0,-2 5-751,1-2 0,-1 6 0,-1-2 661,-2-11 0,-1-1 0,-1-1 30,1 2 0,-1-1 0,0 0 0,-1-4 0,0 0 0,0-1 30,0-4 0,0-2 0,0 0 120,0 12 0,0-4 342,0-9 1,0-2-433,0 23 361,7-58-451,7-21 0,0-17 0,1-7-312,4-2 0,3 0 312,2-5 0,3 1-244,0-1 1,3 1 243,0 3 0,3 4 0,-3 5 0,3 4 0,-2 7 0,3 8 0,8 15 0,-1 13 0,-6 18 0,-6 11 0,-11-3 0,-3 6 0,-4 0-182,-3 16 1,-12 1 181,-9-13 0,-7 1 0,-3-7-42,-2-8 0,-4-6 42,-9 8 0,-1-5-90,8-16 0,1-5-900,-31 2-269,2-6-540,22-18 0,1-6-8032,-12-15 9462,20 1 0,6-6 0,12 0 1,5-3-1,2-4 0,-1-1 0</inkml:trace>
  <inkml:trace contextRef="#ctx0" brushRef="#br0" timeOffset="176365">26241 12081 23723,'17'-50'869,"0"1"1,-1 6 0,-1 2-600,-1 9 0,0 3 179,12-5 1,1 23-180,3 21 0,-1 19-180,1 12 0,-5 11-90,-5 3 90,-6-1-90,-7-6 0,-4-7 0,-3-9 0,0-10 0,0-6 0,4-9 0,-2-3 0,6-4 0,-2 0 0,15-2 0,-1-5 0,14-10 0,-1-15 0,3-16 0,-16 18 0,1-5 0,0-4 0,2-4 0,-1 1-672,5-9 0,0-2 672,-2 6 0,1-4 0,0 3 0,2-6 0,3 0-210,2 1 0,3-3 0,-1 3-270,-7 12 1,-2 3-1,3-2-210,8-11 1,3-1-1,-1 7-794,0 3 0,1 8 1484,-3 9 0,0 7 0,26 15 0,-7 26 0</inkml:trace>
  <inkml:trace contextRef="#ctx0" brushRef="#br0" timeOffset="176613">27715 13193 27052,'52'-24'1529,"8"-3"-1529,-24 12 0,2 0-1010,5-2 1,3 0 1009,4 0 0,2 0 0,3 0 0,2 0 0,0 1 0,0 0-225,-2 2 0,0 1-854,-4 2 0,-2 1-345,-7 2 1,-3 1 1423,24-4 0,-24 6 0,-12 1 0</inkml:trace>
  <inkml:trace contextRef="#ctx0" brushRef="#br0" timeOffset="176796">28360 12637 23820,'-23'-41'3058,"3"5"-2245,12 15-813,6 18 0,12 30 0,7 25-318,-5-13 1,0 4 317,1 6 0,-1 2-511,0 5 1,-2 1-120,-1 3 0,-1 0-225,-3 1 1,0-1-360,-2-2 0,-1-1 1214,1-4 0,0-1 0,1-4 0,0-2 0,2-3 0,-1 0 0</inkml:trace>
  <inkml:trace contextRef="#ctx0" brushRef="#br0" timeOffset="177136">29233 12859 20203,'17'-42'839,"-1"1"1,-1 5 0,-1 2 1413,8-20-2164,-6 20 950,-2 14-1039,-2 11 465,2 13-375,1 4 1473,1 3-1563,0-4-90,2-3 0,1-8 0,-1-9 90,-2-14-90,-5-14 180,-5-13-90,-10-2 90,-5 6 90,-27 26-90,2 35-45,7 10 0,0 7-45,4 11 0,4 6-1329,0 6 0,2 2 1329,3 5 0,2 0 0,6 1 0,4 1-420,4-2 1,4-1 284,4-5 0,5-2-607,2-2 0,4-3-113,1-7 1,3-4 828,10-2 0,3-7 1,17-3-1,-21-18 1,1 0-1</inkml:trace>
  <inkml:trace contextRef="#ctx0" brushRef="#br0" timeOffset="177516">30001 12054 25343,'8'-36'1214,"1"0"0,3-23-584,-6 21-450,-8 20-180,-5 16 0,-3 10 0,-2 5 0,0 1 0,1-7 0,9-7 0,10-9 0,11-3 0,9 3 0,1 17 0,-1 21 0,-7 30-566,-13-18 0,-4 4 566,0 9 0,-2 1 0,-2 3 0,0 1 0,0-1 0,0-1 0,0-5 0,0-2-73,1-6 0,1-4 73,8 22 0,14-30 0,15-24 0,21-34-1485,-20 2 1,2-5 1484,-8 3 0,0-3 0,1-2 0,5-6 0,0-2 0,1-2-223,3-5 1,1-2-1,0-1 223,-11 10 0,0 1 0,0-2 0,2-3-648,1 0 1,2-4-1,0 0 1,0 0-1,-3 4-94,-3 1 0,-1 3 0,-1 0 0,1-2 742,5-6 0,2-3 0,-2 2 0,-7 5 0,-1-1 0,-7 4 0,-6 6 0,1 0 0</inkml:trace>
  <inkml:trace contextRef="#ctx0" brushRef="#br0" timeOffset="179405">22927 15952 20395,'-5'0'3149,"2"-2"-2340,3-4 1,3-6-91,9-6 540,38-17-989,-10 13 0,3 0-225,2 0 0,1 1-317,5 0 1,-2 3 226,-13 7 0,-3 2-135,30-7-179,-4 2-271,-8 3 0,-6 2 91,-7 0-181,-5 4 0,-9-3 1,-9 1 89,-12-2-89,-31-2 719,-5 1 0,-26-1 180,3 0-1,-4-1-1028,1-1 1208,4-1 91,5 1 469,9 1-469,5 1-1,9 6 361,-1 21-540,11 11-180,-3 29-174,14-24 1,0 2 83,0 4 0,0 1-109,2 4 1,1 0 153,0 1 0,1-1 0,2-2 0,0 0-112,-1-4 0,2-2 157,4 22-90,6-15 90,27-14-90,2-21 0,24-14 22,-1-15-22,-31 10 0,3-1 0,13 0 0,1 2 90,-16 3 0,0 3 0,7 3 0,-5 6 90,-2 17-90,-13 18 1405,-10 13-1405,-12 5-180,-7-13 0,-5 1-225,3-11 1,-1-2-271,-7 10 0,-1-3-773,-9 6 1358,-9-13 0,13-22 0,-3-12 0</inkml:trace>
  <inkml:trace contextRef="#ctx0" brushRef="#br0" timeOffset="179797">23694 15215 23094,'0'-55'659,"0"0"1,0 5 0,0 3-525,1 10 0,0 4 404,3-17-89,3 23-90,1 18 269,5 34-359,-3 4-90,5 22 0,-6-12 450,6 7-630,0-18 0,7-2 0,26-26 0,-5-8 0,-9 2 0,1-1-1336,23-5 1336,1 5 0,-3 11 0,-5 10 0,-20 3 0,-2 3 0,9 17 0,-5-8 0,-22-24 0,-14-30 0,2-20 0,-3-20 11,7 25 1,1-2-12,1-6 0,3-2 0,4-3 0,4 0-1479,3-3 1,4 1 1388,4-1 0,4 3-675,1 1 1,7 4-999,-3 12 1,5 3 0,-1 4 1762,6 0 0,1 7 0,14 2 0,-1 9 0,-18 18 0,0-1 0</inkml:trace>
  <inkml:trace contextRef="#ctx0" brushRef="#br0" timeOffset="180005">25315 15278 24353,'-5'-24'2159,"5"-3"-2069,14-1 0,38-13-90,2 13-459,-12 8 0,2 3 189,-8 6 0,1 1-225,-1 1 1,-1 0-945,31-2-638,-12 4 2077,-17 5 0,-16 12 0,-12 3 0</inkml:trace>
  <inkml:trace contextRef="#ctx0" brushRef="#br0" timeOffset="180170">25242 15581 22734,'-30'21'1529,"0"0"0,-19 13-719,24-18-1,25-14 1,59-30-765,-27 13 0,3 0-816,17-9 1,3-1 185,-10 4 1,0 1-361,-2 1 1,-1-1-451,-3 2 1,-2 0 1394,20-13 0,-15 5 0,-12 4 0</inkml:trace>
  <inkml:trace contextRef="#ctx0" brushRef="#br0" timeOffset="181739">28807 14727 24353,'-13'-28'3508,"5"1"-2968,8 2-360,30-3-180,2 10 0,28 3 0,-22 12 0,1 2 0,20 1 0,-23-1 0,-2 0 0,5-2 0,-13-3 0,-6-3 0,-8-13 0,-5 2 0,-4-9 0,-3 7 0,0 1 0,-3 3 0,2 4 0,-7 3 0,4 14 0,-1 14 0,-2 27 0,6-10 0,1 3-518,-3 10 0,-1 3 518,3 8 0,1 2 0,-2 5 0,1 2 0,0-22 0,1 0 0,1 3 0,-1 13 0,0 2 0,1-3 0,1 6 0,0-2-210,0-14 0,-1 2 0,1-6-735,1-6 1,0-5-1484,1 22 2428,-2-17 0,0-15 0,-2-10 0</inkml:trace>
  <inkml:trace contextRef="#ctx0" brushRef="#br0" timeOffset="181930">28864 15260 22914,'-30'-38'3148,"14"-1"-2788,26-3-180,26-2-135,-6 22 0,3 1-498,9 0 0,2 1 363,7 2 0,2 0-675,3 2 1,2 1 179,1-1 1,0 0-316,1 2 1,-2-1-406,-2-2 1,-2-2 1304,-3 1 0,-2-3 0,-3-1 0,-1-3 0,-4 0 0,1 0 0</inkml:trace>
  <inkml:trace contextRef="#ctx0" brushRef="#br0" timeOffset="182265">30419 14247 23094,'0'-16'2338,"0"2"-1978,0 7-90,0 3 0,0 4-270,9 8 0,-1-6 0,9 7-90,-4-16 0,1-6 0,-4-12 90,-3-27 90,-13 12 180,-10-7 90,-17 31 89,-10 18-89,-8 24-225,23-2 0,1 4-502,-1 9 0,1 4 412,0 5 0,3 3 0,2 4 0,3 1-45,3 0 0,4 1 0,3-2 0,7 2-120,8-9 0,5 1 0,2-3-240,6 2 1,5-3-226,12 10 0,8-9-180,-4-26 1,3-9-91,4-4 1,0-8-316,2-7 1,0-7 1169,0-9 0,-2-6 0,-2-9 0,-3-5 0,-14 11 0,-1 0 0,1 0 0</inkml:trace>
  <inkml:trace contextRef="#ctx0" brushRef="#br0" timeOffset="182653">31093 13514 20395,'0'-42'2699,"-5"15"-2070,-4 23 1,-7 22 90,-4 14-181,-3 14-89,-1 2-90,1 2-90,1-7 179,4-7-89,1-9 0,3-13-180,2-10 0,5-15-90,6-11 0,10-15 0,14-10 0,10-10-442,-12 28 0,2 1 352,1-1 0,1 3 0,26-13 0,-4 20 0,-21 37 0,-4 12 0,-6-1 0,-3 6-389,2 23 0,-5 4 389,-6-9 0,-2 0 0,-1-2 0,-1 0 0,1-7 0,-2-2 0,1 21 0,6-22 647,19-53-647,1-21 0,1-9 0,0-3 0,1-4-381,-5 6 0,0-2 0,-2 1-294,2-9 1,-3 2-316,-3-1 1,-3 1-450,-4 5 0,-6 1 1439,-7 7 0,-9 6 0,-42-6 0,15 28 0,0 0 0</inkml:trace>
  <inkml:trace contextRef="#ctx0" brushRef="#br0" timeOffset="183297">28949 14324 23004,'20'-59'3958,"3"0"-3059,-1 5-179,1 4-720,-3 7 0,-4 11 0,-4 7 0,-2 24 0,-1 28 0,-4 15 0,0 1 0,-1 6-691,1 3 0,0 6 1,-1-1 690,-1-1 0,-2 0 0,1 0 0,0 5 0,0 1 0,0-1 0,-1 1 0,0 1 0,-1-2 0,1-1 0,1 0 0,-1-1 0,0-3 0,0-2 0,1-1 0,0-4 0,0-1 0,0-2 0,1 15 0,1-4-252,-1-8 1,-1-4 251,1-8 0,-1-3 0,0 19-3059,0-8-1528,-10-31 4587,-6-11 0,-11-31 0,-6-9 0</inkml:trace>
  <inkml:trace contextRef="#ctx0" brushRef="#br0" timeOffset="183514">28519 15197 21295,'-48'0'3958,"6"0"-2699,13 0-90,13 0-269,16 6-900,20 1 0,22 5 0,-10-7 0,3-3-157,9-1 0,6-4 157,3-3 0,7-4 0,-3 0-431,-12 2 1,-2 0 0,2-2 130,13-3 0,2-2 1,-4 0-2085,10-7 1,-7-1 2337,-19 7 1,-3 0 0,2-2-1,-6 1 1,-7-1 0</inkml:trace>
  <inkml:trace contextRef="#ctx0" brushRef="#br0" timeOffset="185404">31479 13112 22104,'-51'-21'450,"-1"1"0,-4 0 0,-1 4-91,-6 1 1,-2 4-1089,17 7 1,-2 1 0,0 3 968,-4 2 0,-1 2 0,-1 3-628,-3 4 1,-1 4 0,0 2 499,13-1 0,1 1 1,0 3-1,-2 6-37,3 1 0,-2 6 0,0 3 0,-1 2 0,2 0 0,3 0-210,-1 1 1,3 0 0,2 1 0,-1 1-1,-1 4 160,5-5 1,-2 3 0,-1 2 0,0 1 0,2 0 0,2 0-1,3-1-270,-2 7 1,3 0-1,2 0 1,2 0-1,0 1 263,1-1 0,1 1 0,0 0 0,2 1 0,2-1 0,1-2 0,1 1 0,2 0 0,0 0 0,2-1-18,-1 10 0,2-1 0,2 0 0,2-1 0,2-3 0,2-2 0,3 0 0,1-1 30,4 12 0,2-1 0,5-3 120,1-6 1,3-2 0,9-2-129,3-9 1,6-2-1,4-2 1,4-5-46,9-6 1,5-5-1,2-4 1,1 0 28,0 0 1,1-1-1,2-2 1,0-6-25,-5-5 0,1-5 0,1-2 0,-1-1 0,-3-2 18,3-2 0,-2-3 0,-1-1 0,0-1-23,1-1 1,1-2-1,0-1 1,-1-1-1,-1-1 1,1-2-1,-2-1 1,0-2 22,-1-2 0,-2-2 0,0-1 0,-3-2 22,0-2 1,-2-2-1,-2-1 1,-1-3-23,-1-3 0,-2-3 0,-2-1 0,-2-2 0,-1-1 0,-2-1 0,-2-2 0,-2-6 15,-5 7 0,-1-5 0,-2-3 0,0 0 0,-2 1 0,-2 3-35,2-10 0,-2 2 0,-3 0 0,-1-3-34,0 3 0,-1-4 0,-2-1 0,-3 2 0,-5 7-186,-6-9 0,-7 7 0,-5 2 22,-4 3 1,-4 3 0,-6 4-323,-3 3 1,-5 4-1,-8 5 463,4 14 1,-7 3 0,-3 3 0,-1 3 0,3 1 0,-2 3 0,1 3 0,0 3 0,-4 0 0,-4 5-1,1 0 1,-1 0 0,0 0 0,1 0 0</inkml:trace>
  <inkml:trace contextRef="#ctx0" brushRef="#br0" timeOffset="186053">30622 15902 23184,'-20'-4'1979,"0"1"-1710,-1 1 91,-1 2 0,0 6 0,-6 4-180,-5 8-90,-8 7 0,-11 4-467,21-12 0,-3 1 377,-4 1 0,-5 2 60,-5 0 0,-6 1 0,1 0-60,7-3 0,2 0 0,-3 0-421,-1 0 0,-3 1 0,0 0 0,2-2 451,-8 2 0,3-1 0,-2-1-30,-3 1 0,-2 0 0,0-1 0,13-3 0,0-1 0,-1 0 0,-1 0-452,-1-1 0,0 1 1,0 0-1,-1-1 452,-1 1 0,0 1 0,-1-1 0,1 0 22,-2-1 1,-1 1-1,1 0 1,-1-1-1,0 0 1,0 0-1,0 0 1,-1 0-392,-1 0 0,0 0 0,0 0 1,0 0 390,0 0 1,0-1-1,-1 0 1,1 1-1,0-1 1,1 0-1,-1 0 1,-3 1-186,8-1 1,-2 0 0,-3 1 0,1 0 0,1-1 0,2 0 162,-10 3 0,3-1 0,0 0 0,-3 1-33,1 0 0,-3 0 0,-1 1 0,3 0 0,3-1 33,5-1 0,4 0 0,0 0 0,1 0 0,0 0 0,0 0 0,0 0 0,1 1 22,1-1 1,-1 0-1,1 0 1,0 0 48,-14 5 0,0-1 1,0 0-42,2-1 0,0-1 0,1 0-30,0 0 0,0-1 0,1 0 0,1-1 0,1 0 0,0 0 0,1-1 0,1 0 0,-3 0 22,3 0 0,-3 0 1,0 1-1,3-2-22,-1 1 0,4-1 0,-3 1-23,6-2 1,-2 1 0,0 0 0,6-1 66,-15 3 1,6-1-45,4-1 0,2-2 0,7-1 0,1-1 520,-3-3 1,1-1-521,-11 0 0,-3-4-89,31-4 89,7-1 1895,6-2-1985,6 0 2056,2 2-2145,4 3 441,0 0-2961,0 0 2731,0-9 1,2-1-1,0-8 1</inkml:trace>
  <inkml:trace contextRef="#ctx0" brushRef="#br0" timeOffset="186447">24304 17038 21924,'6'-64'3598,"-2"5"-2968,-2 9-180,-2 12-90,0 10-91,-6 15 91,-20 39-315,1 8 0,-2 6-45,-2 3 0,0 1-205,-5 12 1,0 2 204,3-2 0,1-4 0,10-13 0,1-2 0,-3 6 0,4-2 0,8-1 0,8-8-90,14-7 0,10-9 90,17-7-90,13-5 90,-20-5 0,4-2 0,24-1 0,4-1-586,-14 0 0,1 0 586,-7 1 0,2-1 0,-3 1 0,2-1 0,-4 1 90,-5-1 0,-1 1 90,22-5-526,-8-8 526,-26-1 407,-3-10-497,-27-4-90,-4-7 0,-9-8-45,0 6 0,-3-2 72,6 8 1,-2 1-388,-9-14 0,-1 2-135,7 14 1,-1 1-1125,-10-10 0,-1 1 1619,9 11 0,-1 2 0,-7-5 0,-1 3 0,-13-2 0</inkml:trace>
  <inkml:trace contextRef="#ctx0" brushRef="#br0" timeOffset="188416">15557 16101 21924,'-27'-9'2069,"5"2"-1889,2 3 0,5 2 90,1 2 360,0 0-361,3 0 1,3 0-90,1 0 0,3-2 0,-1-1-90,-2-7 0,6 0-90,-3-6 0,6-1 0,22-14 0,23-7 0,7 7-79,-22 18 0,0 6-11,9 19 90,-4 21 90,-11 24-135,-16-17 0,-5 3-376,-3 7 0,-2 3 421,-5 6 0,-2 2-606,-4 3 1,-1-1 605,-3 0 0,-3-1 45,1-3 0,-1-2-45,0-8 0,0-1 224,-2 3 1,2-5-45,-7 10 0,6-4 0,14-40 377,24-20-377,6-12-135,1 1 0,2-4-949,4-2 1,1-2 903,8-5 0,3-2 0,4-2 0,3-1-537,-3 3 0,4-1 1,-3 1 311,5-3 0,-1 1-105,-10 7 0,2 1 1,-5 0-1104,4-2 0,-6 2-186,11-10 432,-23 14 1,-4 1 1186,-8-7 0,-6-4 0,-6 0 0</inkml:trace>
  <inkml:trace contextRef="#ctx0" brushRef="#br0" timeOffset="188616">16393 15532 21655,'2'-14'2878,"6"0"-2248,10 1 89,38-11-629,-5 6-45,-15 6 0,3 0-585,-3 3 1,-2 2-721,12 0-808,5 1 2068,-35 12 0,-9 6 0,-5 6 0</inkml:trace>
  <inkml:trace contextRef="#ctx0" brushRef="#br0" timeOffset="188965">16519 15608 20485,'-39'14'3238,"3"0"-2698,3-1 0,3 5-180,2 4-1,1 10-89,4 11-90,5 7-90,10 7 90,2 0 0,14-5-90,4-5 0,14-10-45,6-21 0,5-5-45,29-2-330,-16-8 1,5-5 329,-9-3 0,1-5 0,-1 1-560,7-2 0,0 0 560,-7 1 0,2 0 0,-4 1 0,-2 2 0,-4 2 0,25-2 0,-17 21 0,-17 38 0,-28 4-220,-5-12 1,-6-1 219,-7-8 0,-3-2 0,0 1 0,-1 0 0,0-4 0,-1-2 422,-18 22-602,3-10-270,7-9 848,5-4-1387,9-7-2249,8 2 3238,8-12 0,12 2 0,5-10 0</inkml:trace>
  <inkml:trace contextRef="#ctx0" brushRef="#br0" timeOffset="189213">24937 15916 14908,'-43'-43'0,"1"0"0</inkml:trace>
  <inkml:trace contextRef="#ctx0" brushRef="#br0" timeOffset="189905">17806 15735 21205,'-24'-2'3688,"1"0"-2699,3 2-269,2 0-91,4-2-269,5-1-90,4 1 0,8 0-90,14 2 0,18-2-90,26-3-90,-21 1 0,2-1-1221,5-1 0,2-2 1221,3 1 0,0-2 0,-3 0 0,0 0-151,-3 1 0,-1 0 151,-7 0 0,-2 1 0,24-5 0,-15 1-450,-5 6-449,-18 1-450,-3 4-630,-15 0 2565,-3 4 1,7 1 0,1 4-1</inkml:trace>
  <inkml:trace contextRef="#ctx0" brushRef="#br0" timeOffset="191565">18858 14740 23094,'-11'-43'1079,"0"0"0,1 3 1,-1 2-630,-9-25-180,2 18 89,3 20 91,7 22-180,2 28-90,12 25-135,-3-15 0,2 5-624,4 2 1,2 3-1,0-1 579,3 7 0,1 0-30,-1-8 0,2 2 0,0-5 75,4-2 0,1-5-45,-1-5 0,3-2 394,21 10-394,-1-18-90,-1-20 90,-1-21 0,0-22-345,-21 13 0,-2-4 345,2-6 0,-3-2 90,-1-4 0,-1-2-90,-4 6 0,0-3 0,-2 4 0,1-4 0,-2 2 0,2-9 0,-1 7 0,3 19 0,-3 38 0,5 45 0,-9-7 0,0 5-610,-1-11 1,0 3 0,0 1 609,0 5 0,0 2 0,0 0 0,1 4 0,-1 0 0,0 1-606,-1 1 1,1 0 0,-1 0 35,0-1 0,0 0 1,-1-1-121,0-2 0,-1-1 1,0-1-241,0-3 1,-1 0-1,1-2 910,-1 18 0,0-3 0,0-9 0,0-2 0,0-5 0,0 0 1</inkml:trace>
  <inkml:trace contextRef="#ctx0" brushRef="#br0" timeOffset="191998">19691 14699 21205,'-25'-22'3418,"3"-3"-2609,3 0 181,9-14-450,24-5-361,9-1-89,25 1-451,3 11 361,-21 14 0,1 1-660,1 0 1,1 0 614,1-1 0,0 1-90,-2 2 1,1 1-676,26-10-269,-7 5-181,-9 10-2068,-5 12-270,-25 32 2519,-9 6 1304,-11-8 0,-5 1 2653,-10 26-1529,4-16 0,1 1-554,-7 18-435,9-23 0,1-3 360,6 0 1486,6-11-1487,14-11 211,28-14-975,-7-10 0,2-4-360,1 3 1,0-1-316,4-5 0,-1-3 720,-6-3 0,-3 0 0,11-10 0,3-15 0</inkml:trace>
  <inkml:trace contextRef="#ctx0" brushRef="#br0" timeOffset="192614">20876 12917 21835,'15'-7'3328,"-1"1"-2789,-4 3 1,2 1-90,0 16-180,4 14-91,3 22-89,-9-18 0,0 2-193,0 4 0,0 1 148,0 3 0,-1 2 0,2 20 0,0 1-45,-4-16 0,-1-1 0,1 11 0,-2-1 0,-3-16 0,-1-5 90,-1 11-90,2 1 0,2-37 0,3-6 0,4-17 0,6-7 0,7-14-90,8-7 90,7-2 0,-8 16 0,1 1 0,14-4 0,10 3 0,-25 27 0,-9 10 476,-4 8-476,-9 7 0,-4 3 0,-10 0-90,-4-3 180,-7-5-180,-4-4 0,-3-8-539,-18-8 89,8-9-450,-15-9-359,14-6-900,10-3 1,2-2 2248,-7-21 0,13 13 0,4-2 0,3-22 0</inkml:trace>
  <inkml:trace contextRef="#ctx0" brushRef="#br0" timeOffset="193014">21339 12646 21025,'12'-28'2519,"1"4"-1980,-1 6-179,-2 4-90,0 7-180,-2 3 0,0 4 90,-1 0-90,-1 0 90,-4 0 989,0 0-360,-1 0-359,0-2 0,2-2-270,0-3 0,3-5-180,0 1 0,4-1 0,15 11 0,14 31 0,2 8-181,-17-7 1,-2 3 180,6 20 0,-4-1 0,-3-10 0,0-12 0,5-35 0,6-21 0,-11-6 0,1-7-277,2-6 0,3-5 277,-2 6 0,2-4 0,2-3 0,-1 4-710,2-7 1,1 2 0,1-3 641,0 2 1,2-4-1,1 1 1,-2 4-443,0 0 0,-1 4 1,1-1-751,-4 7 1,3-2 0,-1 1 0,-3 3 1184,13-14 0,-2 5 1,4-4-1,-1 8 1,-3 14-1</inkml:trace>
  <inkml:trace contextRef="#ctx0" brushRef="#br0" timeOffset="195031">17985 17431 17247,'-13'0'5127,"2"0"-4227,6 0-181,-2 6-89,2 4-180,1 8-180,-5 4-1,8 2 361,-8 8-270,8-11 90,-3-2-91,4-13 91,0-6-360,4-18-90,4 0 0,10-20 0,8 2 0,2 9 0,3 1 0,17-10 0,-15 15 0,1 3 0,9 7 0,-9 21-90,-8 16 90,-16 11 0,-5 6 0,-4-7 0,-2 1-374,-2 16 1,-3 0 373,-3-14 0,-2-1 0,0-2 0,-1-2 90,-10 27-180,3-13 90,9-12 90,5-11 0,8-14 0,9-5 0,38-20-90,4-5-259,-12 1 0,5-2 259,-5-1 0,2-2 0,-1 1-45,6-3 0,3-1-375,2-2 0,4-2 1,-6 3-256,-10 4 1,-3 0-136,8-6 1,-5 0-1440,-2-10 2249,-13-3 0,-11-2 0,-6-1 0</inkml:trace>
  <inkml:trace contextRef="#ctx0" brushRef="#br0" timeOffset="195248">18931 16893 20728,'-16'-61'3329,"2"4"-2250,5 5 0,0 9 136,8 5-586,-3 2-458,4 18-171,4 12 0,6 31 0,7 22 0,-5-13 0,2 3-434,1 6 0,1 2 434,1 4 0,0 2 0,2 2 0,-1 1-405,-1-1 0,1 0-405,-2-2 1,0 0-1530,4 12 1,-1-1 2338,-6-19 0,0-2 0,2 7 0,0-4 0,1 3 0</inkml:trace>
  <inkml:trace contextRef="#ctx0" brushRef="#br0" timeOffset="195873">16682 18186 23094,'-17'-13'1799,"5"1"-1529,4 1-1,4 2 91,11 0-90,8-2-180,11 0-90,11-3-180,6 0-539,4 3-541,-2 0-629,-3 6 1889,-5 1 0,-8 12 0,-4 2 0</inkml:trace>
  <inkml:trace contextRef="#ctx0" brushRef="#br0" timeOffset="196021">16844 18376 18550,'-29'28'3238,"3"-5"-1573,9-12-1215,7-5 194,10-12-554,10-3-180,11-9-450,7-3-256,7 0-643,0 1-900,-4 6 2339,-7 1 0,-11 8 0,-6 1 0</inkml:trace>
  <inkml:trace contextRef="#ctx0" brushRef="#br0" timeOffset="196505">15191 18241 22464,'-50'-4'1169,"0"1"1,3-1-1,3-1-899,5 1 0,2-1 90,-21-6-180,15 6-1,15 1 1,15 16-90,17 9-45,15 16 0,6 7 0,-4-10 0,1 4-381,5 10 1,3 7 0,-2-2 305,-7-8 0,-1-2 0,-1 0 30,1 1 0,-1 0 0,-2-1 0,3 12 0,-3-6-624,-2 5 444,-4-11 0,-3-11-90,-4-16 73</inkml:trace>
  <inkml:trace contextRef="#ctx0" brushRef="#br0" timeOffset="196505">15011 19049 20180,'-19'-33'-64,"-7"-18"-30,8 9 0,3 0-1,0-5 1,0 1 0</inkml:trace>
  <inkml:trace contextRef="#ctx0" brushRef="#br0" timeOffset="196505">15156 19049 25527,'2'-18'-67,"12"-37"67,2 11 0,9-13 692,-2 30-692,3 14 0,1 17 0,-1 14 90,-3 19-90,-7 8 0,-8 8 0,-11-1 0,2-47 0</inkml:trace>
  <inkml:trace contextRef="#ctx0" brushRef="#br0" timeOffset="196917">14724 17698 13770,'-10'-52'3688,"4"2"-730,2 5-2328,4 6 872,4 5-1142,4 7-90,8 5 530,5 4-620,3 8-90,2 4 90,1 16 1724,-1 9-1814,1 17-90,-5 12 90,-1 8-90,-5 4 0,-2-2 90,-4-5 180,0-10-1,-4-9 91,2-12-90,-3-10-90,2-6-90,-2-6 0,2 0-90,14-16 0,4-2 0,15-20 0,2-1-367,5-2 367,2-4 0,-2 2 90,-4-4-90,-7-3 0,-5-4-45,-17 25 0,0-3-180,1-15 1,0-4-586,-1-2 1,1-1 269,-1 0 0,1 1-1112,-1 4 0,1 4 528,-1 13 0,2 2 1124,3-3 0,3 0 0,3 0 0,3 0 0,1-2 0,1 0 0</inkml:trace>
  <inkml:trace contextRef="#ctx0" brushRef="#br0" timeOffset="198279">17806 18490 19856,'6'15'2248,"-1"1"-1978,-1 2 90,-1-2 540,2 4-631,-3-12-89,2 3-90,-4-11-90,-7-9 180,-2-3 270,-20-30-180,6 2-135,7 9 0,0 0-46,-6-20 91,5 2-90,2 5 0,8 8 0,-2 7 90,8 9-90,1 8 0,26 37 0,10 16 0,3 2-597,-12-11 1,4 5-1,-3-4 552,-5-7 0,-1-2 90,5 6 0,-1-2 45,12 7 90,7-9-180,-30-31 0,-2-22 0,-14-16 90,-8-14 294,4 23 1,-2 0-385,-2-3 0,-2-1-90,-1-3 0,0-1 45,-4-3 0,-1-1-484,-2-3 1,-1-1 483,-2-3 0,-2-1-45,-1-1 0,-1-1 0,-1 1 0,-1 1 0,0 0 0,1 2 0,-1 4 0,1 0 0,2 5 0,1 1 0,2 6 0,1-1-45,-1-9 0,8-1 45,20 8 0,8 0 0,-1-6 0,9 0-30,21 6 0,14 1 0,-1 2-687,-12 8 1,-1 1-1,3-1 717,1-1 0,4-1 0,1-1 0,1 0 0,-4 4 0,2-1 0,1 1 0,-1 0 0,-1 1 0,0-1 0,-1 2 0,0 0 0,2-1 0,0 0 0,3-1 0,0-1 0,-1 2 0,-4 2 0,9-4 0,-4 2 0,-1 1 30,-4 1 0,0 1 0,-3 2-30,15-7 0,-4 1 12,-11 5 0,-3 2-57,-8 3 0,-3 2 45,14-10 482,-13 9-751,-11 3-271,-10 8-180,-6 1 2106,-4 4-2556,-2 0 1326,-9 18 1,-1-3 0,-8 16-1</inkml:trace>
  <inkml:trace contextRef="#ctx0" brushRef="#br0" timeOffset="205573">20048 16405 23723,'-22'-42'1889,"3"6"-1799,1 9 0,9 13 0,4 12 0,5 15-90,3 15 0,7 10 90,11 8-90,8 4 0,5-2 0,-7-17 0,1-1 0,13 11 0,-15-17 0,1-3 0,5-7 0,-2-6 0,-5-14 0,-3-8 0,-5-11 180,-5-9 540,-2-27-271,-6 13-89,0-13-90,-4 26-90,0 5-90,0 17-90,2 9 90,2 20-90,4 15 0,2 13-225,1-2 0,-1 4-180,-1-9 0,-1 0-656,3 15 0,1-1-19,-4-15 1,0-2-8752,9 30 8938,-1-12 0,0-7 0,0-7 1</inkml:trace>
  <inkml:trace contextRef="#ctx0" brushRef="#br0" timeOffset="205737">20714 16405 21835,'-20'-53'3148,"1"8"-2968,-3-8-630,13 23-360,-2-3-2428,11 24 3238,3 11 0,2 14 0,3 8 0</inkml:trace>
  <inkml:trace contextRef="#ctx0" brushRef="#br0" timeOffset="206266">20953 15966 22014,'-6'-21'2699,"0"1"-2429,6 2-90,0 0-90,6 0 0,4-2-90,12-3 0,7-4 179,9-1-89,2 1-90,-2 5 180,-5 3 0,-7 10-90,-4 9 0,-3 18-90,-1 16 0,-2 22 45,-4-2 0,-1 5-723,-1-10 0,-1 1 498,-1-5 0,1 2 0,-1-2-270,0 6 1,1-2-316,0 0 1,0 0-451,-2-4 1,0-2 1180,0-4 1,-2-1-1,-1-4 1,-2-1-1,2 28 1</inkml:trace>
  <inkml:trace contextRef="#ctx0" brushRef="#br0" timeOffset="206435">21120 16527 18800,'-7'-32'2699,"13"-20"-1162,11 11-1627,17-15-360,7 17-359,8 1-270,2 6-810,-2 3 1889,-6 4 0,-11 4 0,-6 1 0</inkml:trace>
  <inkml:trace contextRef="#ctx0" brushRef="#br0" timeOffset="206865">21449 15798 20845,'-16'-61'3598,"-2"0"-2968,-5 5-271,-3 3 1,-8 4-2381,-11 8 2156,18 21 0,-2 2-46,-7 1 1,-3 2 0,-7 2 0,-2 3-45,-8 1 0,-3 4-383,14 4 1,0 2-1,-2 1 368,-3 2 0,-2 2 0,0 2 0,-4 3 0,1 2 0,-1 2 0,-2 2 0,1 4 0,1 1-389,-1 4 1,0 2-1,2 2 389,1 3 0,1 2 0,-1 6 6,14-5 0,0 5 0,-1 3 0,3 0 0,2-2-14,1 2 1,3 0-1,2 0 1,-1 3-23,2 1 0,-1 3 0,2 2 0,2-1 0,4-1 22,6-1 1,3-1-1,4-1 1,1 2 37,0 15 0,3 1 0,4 0-30,2-1 0,5-1 0,3 0-407,3-3 0,5 0 1,2-3 376,5-1 0,3-3 0,4-1 234,3-3 1,5-2 0,3-3-235,3-3 0,4-3 0,7-5-18,-6-11 0,4-2 0,4-3 0,5-5 0,2-6-114,-13-7 0,4-6 0,3-3 0,2-3 0,1-3 0,0 0 0,-1 0 0,-2 1 0,-4 3 132,10-1 0,-2 1 0,-3 1 0,0-1 0,1-4 0,1-4-51,-3-2 0,4-4 0,1-3 0,1-2 0,-3-1 0,-4-1 0,-7 0 0,-8 0 51,-2-7 0,-9-1 0,-5-1 0,-1-2-155,0-1 0,-2-2 1,-2 0-1,-1-1 155,-2-1 0,-2-1 0,-2 0 0,-1 0 0,-2-1 0,-2 0 0,-2 0 0,-1 0-159,-1-15 0,-2 0 1,-5-2 0,-4 7 1,-5-4-1,-2 2 1,-2 4-173,-2 0 0,-2 4 0,-4 0-8,0 6 1,-2-1 0,-2 3 0,-4 8-263,-3 6 1,-4 8-1,-2 3-2677,-4 2 0,-2 4 0,-1 4 2925,-5 3 1,-1 4 0,-2 4 0,-3 4 0,-1 4 0,0 3 0,-3 3 0,0 0 0,0 0 0</inkml:trace>
  <inkml:trace contextRef="#ctx0" brushRef="#br0" timeOffset="2340.27">21619 15278 22644,'-38'-41'1529,"-3"1"-1079,-3 8 0,-3 3-1,-4 6-89,2 5 0,-1 2 45,15 8 0,-1 1 44,-20-3-499,19 4 1,0 1 409,-20 3-90,-4 0-225,29 1 0,-3 2-45,-17 4 0,-1 2 0,11-2 0,0 1-415,-14 4 1,0 2 414,18-3 0,1 0 0,-12 4 0,1 0-79,13-2 0,1 0 79,-7 3 0,2 1 0,-6 7 0,7 1 0,4 2 0,-11 16 0,9-8 0,12-8 0,1 0 204,-12 11-204,9-5 0,0 1-1247,0 0 0,0 1 1247,0-1 0,0 1 0,5-4 0,1-2 344,-4 7-344,4 0 0,1-2 0,5 1 0,0 4 0,4 3 0,0 6 0,5 3 0,-1-8 0,0 1 0,3 24 1430,-3-22 1,0 1-1431,5 18 0,-3-18 0,1 0 0,2 21 0,-1-24 0,0 0 0,2 10 0,0-2 0,0-5 0,2-4 0,-2-3 0,2 0 0,0 1 0,0 2 0,6 22 0,-1-15 0,-2-15 0,1 1 0,3 2 0,0-2 0,9 21 0,-6-18 0,1-2 0,10 15 0,3-4 0,-1-2 0,-6-16 0,1-1 0,7 13 0,10 10 0,-12-20 0,-1-1 531,0-2-531,1-2 0,13 12 0,-8-12 0,11 12 0,-12-14 0,15 14 0,-8-11 0,15 8 0,-12-11 0,4-3 0,-2 1 0,3-5 0,-1-1 0,1-1 0,1-1 0,0-1 0,1-5 0,1-3 0,4-4 0,0 0 0,-13-4 0,2 0 0,19-2 0,-20-1 0,0-1 0,12-4 0,-2-3 0,-1-3 0,-3-5 0,-11 3 0,0-1 0,16-18-249,-16 10 0,-1-2 249,-10 4 0,-2-3 0,1-4 0,-1-1 0,1-3 0,-1-2 0,-2-2 0,0-2-1614,0-1 1,-1 0 1613,-1-1 0,-2-1 0,0 0 0,-1-3-337,-3 4 0,0-4 0,-2 2 337,2-9 0,-1-1 0,-2 8 0,0-1 0,-1 1 0,-2-5 0,-2 2 0,1 1 0,-2-3 0,-1 7 0,0-4 0,-1 0 0,-2-1 0,0-1 0,-1 1 0,0 1 0,-1 0 0,0 1 0,-1 2 0,-1 1 0,-2 4 0,-2-3 0,-2 4 0,1-1 0,-2 1 0,-2 1 0,0 1-211,-2 1 1,-1 1 210,-1 2 0,-1 1 0,0 0 0,0 0 0,-1 3 0,1 0 51,0 2 0,-1 1-51,1 1 0,0 2 0,-21-23 0,0 7 0,1 5 0,10 17 0,-1 2 0,-18-6 0,16 11 0,-1 2 0,-17 3 0,-1 5 0,-1 2 0,-2 2 0,-2 6 0,-3 1 0,28 0 0,-1 2 0,-16 4 0,-2 2 0,-5 5 0,-3 3 0,10-1 0,-2 2 0,2 0 929,-11 7 1,4 1-930,1 3 0,4 0 0,18-10 0,3-1 0,0 1 0,2 0 0,1 0 0,1 0 486,2 1 0,1 0-486,1-1 0,1 2 0,2 0 0,0 2 0,-5 17 0,1 1 0,5-8 0,2 0-66,-6 16 0,3 2 66,8-12 0,2 0 0,-1 3 0,1 4 0,4-3 0,2 5 0,-1-3 0,1 11 0,0-1-298,1-8 1,1 2-1,0-3 298,3 4 0,0-4 0,0 1 0,2-2 0,2 0 0,2 0 0,2-3 0,1-1 0,2 1 0,2-1 0,2-2 0,3-2 177,0 0 0,4 0-177,0-5 0,4 0 0,2 0 0,3-2 0,4 0 0,-1-1 0,0 0 0,0 1 0,1-3-142,1-3 0,2-3 1,-2-2 141,4 1 0,-1-4 0,1 0 0,1-1 0,1-3 0,-1-2 0,1-2 0,0-1 0,1-2 0,1-2 0,1-3 0,-1-2 0,3-1 0,0-2 0,0-4 0,3-3-609,-3-3 0,3-2 1,-2-1 608,8-3 0,0-3 0,-9 1 0,1-2 0,-3 0 239,2-4 0,-2-4-239,-9-1 0,2-4 0,-4-1 0,6-6 0,-3-2-543,-8 3 1,0-3 0,-4 0 542,0-10 0,-6 0 0,-1-7 0,-3-2-94,-5 17 1,-1-2 0,-1 0 93,-1-3 0,-1-1 0,-1-1 0,0-3 0,-1-1 0,-1 0 0,0-2 0,-1-1 0,0 0 0,-1 0 0,-1 0 0,-2-3 0,-1-1 0,-2-3 0,-1-1 0,0 4 161,-1-3 1,-1 3 0,-1-3-162,-1 5 0,0-2 0,-2 0 0,0 5 0,-3 2 0,0 5 0,-2 1 0,0 1 0,-1 1 0,0 0 0,0 3 0,-1 1 0,-1 1-28,-8-16 0,-4 1 28,2 13 0,-3-1 0,0 5 0,-6-3 0,-2 4 0,6 8 0,-2 1 0,-3 6 0,-5 9 0,-4 6 0,3 3 0,-10 1 0,-2 5 68,7 2 0,-3 2 0,2 4-68,-7 7 0,3 4 0,-2 5 0,0 2 9,0 3 0,0 1-9,0 4 0,1 3 0,19-11 0,0 0 0,2 2 0,-1 1 0,0 1 0,1 1 0,1 2 0,2 1 0,0 0 0,0 2 0,2 1 0,1 0 0,1 1 0,1 0 0,0 3 0,3 3 0,0 4 0,1 1 0,1-3 0,0 4 0,2-2 0,1 3 44,0-3 0,1 3 0,0 0 0,3-2-44,2-2 0,3-1 0,1 2 0,2 1 0,1 4 0,1 0 0,1-3 0,1 3 0,2-2 0,1 1 0,1-2 0,1 3 0,1-1 0,2-4-420,4-1 1,1-4 0,3 0 419,0 1 0,1-1 0,2 0 0,2-2 0,2-1 0,0-1 252,3 0 1,1-1-1,1-1-252,2-2 0,0-1 0,2-2 0,1 0 0,2-1 0,0-2 0,19 12 0,2-4 0,2-5 0,2-3 0,1-4 0,2-5 0,0-4 0,2-4 0,0-4 0,2-5 0,-1-4 0,1-4 0,1-5 0,-1-5 0,-21 3 0,0-3 0,0-1 0,-2-2 0,-1-1 0,2-4 0,-2-4 0,3-4 0,-2-2 0,-2 1 0,1-3 0,-3 0 0,1-3 12,-3 0 0,2-2 1,-2-1-1,-5 0-12,-1-4 0,-6 0 0,0-1 58,0-3 0,-1-1 1,-1-1-59,-2-3 0,-2-1 0,0 0 0,0-3 0,-1 0 0,-1-1 217,-1-1 0,-1 0 0,0 0-217,-1-1 0,-1-1 0,-1 1 0,-1 1 0,-1 1 0,-1-4 0,-3 2 0,-1-3 0,-2-1 0,0 4 0,-3-1 0,-1 2 0,-1-2 0,-2 5 0,0-2 0,-2 1 0,-3 4-383,-4 5 0,-2 4 1,-3 1 382,-1 0 0,-2 2 0,-3 1 0,-1 1 0,-3 2 0,-1 1-3,-2 2 1,-2 1 0,-2 1 2,-1 2 0,-2 2 0,-1 2 0,-1 1 0,-2 3 0,-1 1 0,-1 4 0,-2 1 0,-1 3 0,1 2 0,-2 3 0,-3 3 0,-4 4 0,-4 4 0,-1 3 0,4 0 0,-5 2 0,2 2 0,-2 2-53,2 1 0,-3 1 0,1 2 1,4 1 52,1 5 0,4 1 0,0 2 0,1 1 0,0 1 0,2 2 0,2 2 0,1 1 0,2 2 141,2-1 1,2 2 0,1 4-142,3 2 0,0 4 0,2 3 0,2-2 0,0 3 0,3-1 0,1 7 39,4-1 1,-1 6 0,1 4 0,3-1 0,3-5-40,4-7 0,4-2 0,1-1 0,1 3 0,-1 2 0,1 3 0,1 1 0,1 0 0,2-4-224,2-1 1,2-2 0,1 0 0,1-1 223,0 2 0,2-1 0,0 1 0,2-1 0,2 16 0,3 0 0,1-1-14,1-2 1,2 0 0,3-1 13,1-2 0,2-1 0,3-2 0,1-2 0,2-2 0,3-2 0,1-2 0,3-1 0,3-3-91,1-3 1,4-3 0,1-2 90,2-2 0,3-3 0,2-4 0,1-2 0,2-4 0,5-4 0,2-6 0,5-3 0,3-5 0,0-3 0,-11-4 0,2-3 0,-1-2 0,1-1 0,-1-1 0,0 1 0,-1 1 0,1-2 0,-1-3 0,1-4 0,-4-3 0,2-4 0,0-3 0,-2-1 0,-3 0 0,-5 1 61,12-10 1,-7 0-1,1-5-61,-4 2 0,1-4 0,-1 0 0,-6-1 0,-4-1 0,-5 0 0,-2-2 0,-1-3 0,-2-1 0,-2-1 0,-2-1 0,-2-1 0,-2-1 211,-1-2 0,-3-1 0,-1-1-211,-2 1 0,-2-1 0,-2 0 24,-1-1 0,-3 0 1,-1 0-25,-1 1 0,-2-1 0,-2 1 0,-1 0 0,-3-1 0,-1 1 0,-2 0 0,-2 0 0,-1 1 0,-3 1 0,-1-1 0,-2 2 56,-2 0 0,-2 0 0,-1 1-56,-2 2 0,-2 0 0,-2 2 111,-2 1 1,-2 1-1,-1 1-111,-1 2 0,-2 0 0,-1 3 0,0 3 0,-1 2 0,-6 1 0,0 5 0,-5 1 0,-2 2 0,3 4 0,-4 0 0,1 3 0,-3 3 0,2 2 0,-4 1 0,1 3 0,2 4 0,-3 7 0,2 5 0,0 3 0,-2 3 0,0 2 0,0 4 0,0 3 0,1 3 0,-2 6-146,13 1 0,-2 4 0,0 3 0,1 1 0,3 0 146,0 1 0,4-1 0,0 2 0,-1 4 0,1 1 0,-1 3 0,1 2 0,2 1 0,4-2 15,3 1 1,5-2 0,2 2 0,1 5-16,2 4 0,0 5 0,1 3 0,2-1 0,2-3 0,0 1 0,2-3 0,1 1 0,0 3-74,2-1 0,0 3 0,1 1 0,2-1 0,2-4 74,3-4 0,2-2 0,2-2 0,2 0 0,0 0 0,1-1 0,2 0 0,1-1 0,4 15 0,2-2 0,7 2-114,-2-17 0,5 2 0,1-1 0,2 0 0,-1-4 114,2-1 0,0-4 0,1 0 0,3 0 0,8 9 0,3 1 0,4-2 0,3-7 114,5-9 0,5-5 0,0-4 0,-2-3-114,2 0 0,-1-3 0,2-3 0,-3-2 0,3-1 0,-1-2 0,-4-5-30,-5-6 0,-4-3 0,-1-3-960,20-5 1,-4-6-405,-6-4 0,-4-6 1455,-7-5 0,-5-4 0,-6-3 1,-5-3-1,-4-2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0:54:31.264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14716 2746 22194,'-53'-30'2879,"4"3"-2609,10 4-91,7 5 1,6 1 270,16 23-270,13 13-90,24 38-45,-8-19 0,3 3-675,4 8 1,2 2 629,3 5 0,1 1 0,-9-17 0,0 1 0,1-1-950,-1-1 0,1-1 0,0 1 950,11 16 0,-1-2 0,-2-5 0,-1-3-657,-1-5 1,-1-3 656,-3-5 0,-1-3 0,20 14 90,-7-20 585,2-39-675,-20-15 0,-5-9 0,1-3 0,-4-3 894,-2-15 1,-3-1-850,-4 8 0,-2 1-45,-1-1 0,0-1 90,-3 2 0,0 2 45,1 4 0,-1 3-90,-2 5 0,-1 3 2120,-7-24-2165,1 40 0,-2 31 0,6 17 0,2 12 0,-4 15 0,-2 11 0,1-2-633,2-9 0,0-1 1,-1 4 609,0-1 1,-1 5-1,0 0 1,0-4-680,0 1 1,0-3 0,1-1 551,-1-3 0,1-1 0,0 0-30,0-6 0,1 0 0,-1 1-827,-1 7 1,0 2 0,0-4-569,1-4 1,1-2-3342,-2 7 1,3-13 4854,6-31 0,10-31 1,3-14-1</inkml:trace>
  <inkml:trace contextRef="#ctx0" brushRef="#br0" timeOffset="316">15264 3578 21115,'26'-55'779,"0"0"1,-2 6 0,-2 1-601,-4 7 1,-1 3-1647,11-21 1647,-10 22 337,-4 24-427,-7 26-90,-4 28 90,-3 23-300,0-24 0,0 2 210,0 3 0,0 1 45,0-1 0,0-1-45,2-3 0,0-1-69,1-5 1,2-2 68,10 21 883,21-9-523,16-35-91,0-15-89,-23-12 0,-3-7 180,5-32-45,-18 6 0,-4-2-270,-5 9 0,-3 0 205,-2-13 0,-7 0-340,-14 8 0,-6 6-233,6 11 1,-2 4 52,-9-5 1,-1 6-631,-17 10-89,6 12-181,3 15-809,9 8-7852,10 6 9613,13 0 0,18-5 0,7-2 0</inkml:trace>
  <inkml:trace contextRef="#ctx0" brushRef="#br0" timeOffset="1600">16036 3270 14697,'51'0'1979,"-6"0"1085,-7 10-2884,-16 5 1136,-7 14-1226,-11 31-90,-4-8-45,1-17 0,1 0 663,4 12-707,8-6 2587,9-9-2498,5-5 0,32-17 135,-25-14 0,0-3-45,2-1 0,-1-4 180,5-15 0,-3-4-1,0-10-179,-16 12 0,-4 1 90,-1-8-90,-9 8-90,-5 8 0,-3 11 0,0 39-180,4 29 45,-1-24 0,0 1 0,2 3 1,3-2-46,11 4-180,35-16 270,0-24-994,-12-10 0,0-5 1084,-5-7 0,-1-4 45,1-5 0,-1-3-283,1-3 1,-1-5 417,-4-4 0,0-5 0,-3 0-90,-7 10 0,-1 2 0,0-3-284,4-14 0,1-2 1,-4 2 463,-3-3 0,-3 1-91,-5 13 1,-1-1 0,-3 3-152,-3-5 0,-2 5-28,-4-20 1773,-20 68-1773,8 20 0,1 10 0,-3 9 0,0 5-1217,-2 10 1,1 3 1006,5-18 0,0 2 0,-1-1-90,1 2 0,0 0 1,0 0-492,0-1 1,1 0 0,-1-1 295,-5 18 0,0-1 23,1-5 1,1-3 291,1-7 0,0-3 135,1-6 0,0-4 45,-10 18 180,-1-18 90,1-19 2158,1-12-2068,2-15 3094,2-11-3275,9-15 91,1-12-180,12-11-800,6-5 755,-2 31 0,2 2-45,3 0 0,3 2 90,20-24-90,-2 24 0,2 3 0,-7 9 0,1 3-198,11-2 1,1 4 197,21 11 0,0 11 0,-31-1 0,1 2-45,0 3 0,1 1 90,-1 3 0,1 1-45,0 1 0,-1 2 0,0 1 0,-1-1 0,-1 2 0,-1 0 0,-1-2 0,1-1 0,-3-1 0,1 0 0,6-1 0,1-2 0,14 1 90,7-9 180,-12-29-90,-15-6 90,4-18 89,-17 4 1533,-2 0-1712,-4 5-90,-1 9 0,-4 23 474,-2 16-564,-2 53-180,0-26 0,0 1 135,1 1 0,0-2 0,1-3 0,2-5-45,8 1 0,19-18 90,0-16 0,19-21 0,-2-20-323,-22 15 1,1-3 322,3-4 0,1-5 149,-2-1 1,2-6 0,-2 3-533,6-6 0,-1-1 473,-7 8 0,1-2 0,-3 3 45,4-5 0,-4 6-135,6-10 90,-4 7-90,-22 46 0,-12 16 655,-3 12-655,-5 9-90,2-5 1116,5 0-1116,4-9 90,14-1 0,2-13-90,13-5 90,5-13 0,3-7 0,7-4 0,-8 2 0,2-1 0,20-6 0,-19 8 0,0 2 0,13 4 0,-4 11 0,-6 9 90,2 30-90,-18-3 0,-2 19 0,-18-11 0,-15 9 0,5-15 0,-7 1 0,7-21 0,6-7-90,-2-6 90,8-3 0,4-4 0,9 0 0,17-10 0,-5 2 0,7-10 0,-15 3 0,-5 1 0,-5-4-179,-6 2-541,-2-4-449,-10-3-540,-4 2 1709,-39 3 0,-7 19 0,13 3 0,0 1 0</inkml:trace>
  <inkml:trace contextRef="#ctx0" brushRef="#br0" timeOffset="2215">16007 5875 24443,'0'9'1709,"0"3"-1259,0 1-90,-3 9-181,2 10 1,-6 11 0,6 13-405,-3 8 225,4-28 0,0 3 45,0 17 0,0 1-45,0-12 0,0 1 0,0 1 0,0 5 0,0-4-135,0 5 0,0-3-135,0 1 0,0-3-90,1-10 1,-2-4-541,-6 2-269,-6-9-102,-11-13-708,-8-6-270,-11-12 2249,-8-5 0,-8-7 0,-4-5 0</inkml:trace>
  <inkml:trace contextRef="#ctx0" brushRef="#br0" timeOffset="2566">15402 6739 20935,'-16'-11'2339,"5"0"-1530,8 2-269,10 4 180,28 7-496,-4 7 1,3 3-421,2 0 1,0 1 240,8 7 0,-3 2 0,-10-2 0,-3 1 0,0 3 0,-3 2 0,-2 1 0,-1 2 0,-4 1 0,-2 2 0,-1-1 0,-2 1-45,6 29 179,-11-25 1,0-1 0,2 12 90,0 3 90,16-42-270,-1-13 0,21-25 90,-1-15-272,-21 19 1,3-3 271,13-15 0,0-2-185,-10 12 1,0-2 4,1-1 0,3-4 0,-4 2 0,1-6 0,-3 2 0,0-1 0,-2 2 0,-9 6 0,-6 2-354,-12-6 264,-20 7-270,-19 11-135,-14 18 1,-7 9-1,10 1 1,-4 5-722,4 1 0,-7 3 0,-1 1 0,6 0 1216,5 0 0,4-1 0,-2 2 0,-14 5 0,-2 2 0,5-2 0,0 0 0,1 1 0</inkml:trace>
  <inkml:trace contextRef="#ctx0" brushRef="#br0" timeOffset="4157">9596 9742 24353,'-17'-25'1619,"1"5"-1439,0 8-90,0 14 0,-1 20-90,-3 23 45,4 16 0,-1 7-944,3-11 0,-1 4 899,3-8 0,-2 7 0,1 2 0,0-3 0,-1 5 0,1-2 0,-1 0 22,3-10 1,0 0 0,0 0-1,1-4-22,0-1 0,0-2 0,2-5 254,-2 3 0,6-14-254,8-25 0,8-28 0,0-6 0,1-5-408,2-9 0,2-3 408,2-9 0,1-4-731,-6 18 0,1-2 0,1 1 791,-1-1 0,1-1 0,-1 2 29,9-21 1,-1 3-155,-1 7 0,-1 3 245,-3 9 0,-1 3 90,11-11-181,-4 32-44,-8 41 0,-2 14-45,-2-3 0,-2 5 59,2 15 1,-1 9 0,1-1-120,-2-9 0,0 0 0,0-1 525,0 0 0,-1 0 1,2-3-511,7 15 0,1-9-45,12 2 0,6-15 1801,3-20-1621,23-18 0,-13-20-1402,-10-7 0,-1-4 1402,3-21 0,-15 15 0,-3 0 59,4-15-59,-5 7 526,-5 12-616,-4 13 0,-2 13 0,0 15 3184,8 27-3184,-3-6 269,0-4 1,3-1-450,20 1 90,4-5 90,1-20-90,-6-15 90,-2-9 0,1-12 90,-5-7 0,-5-8 180,-9-7-270,-12 14 0,-4-1 0,-7-20 0,-2 18 0,-4 4 0,-13 9 0,1 15 0,9 30 0,9 21-405,4-2 0,0 1-494,4 19-181,3-8 1,7-4-1260,28-5 990,9-11 270,12-39-755,-12-21 2464,-2-7 809,-3-6-539,-5 1-271,-8-1 1,-5 1-149,-14 14 1,-2-1 58,3-17-1,3-12-89,-14 26-90,0 9-180,-4 7 0,0 8-180,0 20 90,0 34-90,0 6 0,0-14 0,0 0 1263,0 14-1263,0-7 0,3-8 0,4-7 326,3-12-236,6-10 180,15-35-90,-9 1 0,0-2-45,0-3 0,1-1-303,1-7 0,-1 0 213,-8 12 0,0 1 0,5-7 0,0 1-45,12-12 0,-1 7 0,-5 55 0,-7 29 0,0 10 0,-7-19 0,1-1 0,14 8 0,-1-11 516,5-16-516,-8-20 0,1-6 0,0-2 0,-1-2 0,3 5 0,-9 4-90,-1 3-360,-10 4-180,-4 0-359,-2 0-180,1 0-271,4-4-359,3-7-359,7-12 2158,4-6 0,1-2 0,19-23 0,-12 15 0,1-1 0</inkml:trace>
  <inkml:trace contextRef="#ctx0" brushRef="#br0" timeOffset="5018">12129 9584 19406,'26'-30'1619,"-1"1"0,-2 1 0,0 2-899,15-20-91,-8 10-89,-9 9-180,-5 9-90,-10 9-90,-2 13-90,-8 16-1,-4 21 1,-5 22-240,5-23 1,-2 6 0,1 0 149,0 4 0,1 1 0,-1 0-934,-1 2 0,0-1 0,1-1 934,1-5 0,1-1 0,0-4 0,0-4 0,0-4-16,4 3 0,0-3 196,-3 6 0,6-3 0,4-26 220,4-12-400,10-12 90,7-9 2881,9-9-2881,3 0-90,4 0 271,-2 7-1,1 7-270,-16 17 0,-10 33-90,-23 7 0,-12 23-180,-9-14 0,-5-5 0,-3-7 90,-1-11 0,2-7-89,7-11-1,5-3 90,9-4 90,8-4 0,8-7 0,10-8 90,26-26 0,1 11-663,-10 8 0,1 2 663,17-4 50,-2 2-50,-1 5 89,-3 3-89,-1 4 0,-3 3 0,-4 0 90,-3-2 0,0-11 1320,-8 3-960,-3-15-134,-11 16-136,-4-4 0,-2 12 0,0 8-90,0 2 0,0 12-90,0 9 0,0 15-90,-2-2 0,0 3-360,0-1 1,0 0 134,0 0 0,-1-1-135,0 15 180,3-34 90,3-6 1,4-12 358,16-17 181,-3-5 45,2-2 0,1-2 44,4-11-89,10-11 90,-14 22 0,-5 8-270,-4 6-180,-4 9 0,-4 3 0,-2 12 0,-2 4 0,-2 11 0,0 0 0,0 2 0,2-7 0,-1 0 0,4-11 0,1-1 0,21-18 0,0-3 0,19-16 0,-2-3-392,5-5 392,4-1 0,-19 16 0,-1 1 0,13-7 0,4 4 0,-28 26 0,-6 12 0,-5 12 0,-5 6 0,-5 5 0,1-4-3328,4 2 989,4-11 2339,7-4 0,5-12 0,3-6 0</inkml:trace>
  <inkml:trace contextRef="#ctx0" brushRef="#br0" timeOffset="7473">24206 8037 11760,'2'-2'5307,"0"0"-629,-2 2-4678,0 4 90,0 1-1,0 4-89,2 0 180,-2 0 0,4-4 0,-2 3 0,1-7 0,-2 3 90,-1 0 0,0-3 449,0 3 91,2-4-360,0 0-1,3 0-179,-3 0 450,0 0-450,-2 10-1,0 13 1,-8 22-180,4-10 0,-2 4-563,-5 9 0,-1 4 518,-1 10 0,-2 3-1042,4-17 1,-1 1 0,0 1 996,-1 3 0,-1 1 0,1 0-30,-2 1 0,1 1 0,0-1-777,0-1 1,-1 0 0,1-1 566,0-3 0,1-2 1,-1-1-346,-3 16 1,0-3-197,2-11 1,1-3-120,4-11 1,2-3-1530,-2 9 2540,10-27 0,8-28 0,4-15 0</inkml:trace>
  <inkml:trace contextRef="#ctx0" brushRef="#br0" timeOffset="7716">24011 9114 19496,'10'-65'706,"-1"0"1,0 1 0,1-1 0,-1 2-1,-1 0 1,1 1 0,-1 3-587,-1-6 0,0 2 0,-1 3-1514,0 7 0,0 3 1,0 5 1483,0 6 0,0 5 270,6-18 1121,6 20-1211,8 27 0,13 28-225,-13 1 0,1 6-926,2 10 0,1 4 926,4 9 0,-1 3-45,-11-16 0,0 2 0,1 3-258,0 3 1,0 3 0,0 1 0,-1-2 227,0 1 0,0-2 0,-1 3-15,-1-4 0,0 3 0,-1-1 0,-2-4-135,5 16 1,-2-3-181,-5-14 0,-2 1 0,0-3-45,0 3 1,-2-2-46,0 2 0,-3-4 678,-10-6-1847,-12-20-540,-12-8 2159,-15-16 0,-14-4 0,-6-9 0</inkml:trace>
  <inkml:trace contextRef="#ctx0" brushRef="#br0" timeOffset="7866">24019 9353 17787,'-61'0'4317,"8"4"-4047,14 2-90,20-1-90,14-1 0,46-10-90,9-6-593,-7 3 0,4-3 278,-3-2 0,3-3-915,0-2 1,4-4 0,-2 0 1077,9-5 0,0-2 0,-9 2 0,1-2 0,-3 1 0,2-6 0,-1 1 0</inkml:trace>
  <inkml:trace contextRef="#ctx0" brushRef="#br0" timeOffset="8351">25213 8377 14963,'41'-37'2968,"-4"3"-262,-9 9-2346,-6 5 1064,-5 6-974,-5 7 447,-4 3-627,-2 14 0,-2 13-180,0 22 1440,0 21-1530,-3-24 0,0 6 0,-1-2-747,1 10 1,0 1 746,0-5 0,0 3 0,1-3 0,-1 3 0,2-3 0,2 0 0,0-2 0,0-6 0,0 0-159,4 5 0,0-3 159,5 14-90,7-2 0,-8-56 329,-3-18-239,-8-31 0,-12-12 331,-6 5 1,-4-1-332,2 14 0,-3 2 0,-8-15 0,-5 6 45,6 22 0,-3 6 0,-2 5 0,-1 5-45,-2 9 0,0 6 0,0 7 0,1 6 45,0 7 0,3 5-45,2 4 0,3 3 0,2 3 0,5 3 0,4 0 0,4 0 0,4 2 0,5-1 45,5-2 0,4 0-45,5-3 0,5-1 15,4-4 0,5-2 30,3-5 0,3-2-45,2-3 0,3-4 0,1-7 0,1-3 0,1 0 0,0-4 0,-1-5 0,-1-4 0,-2-1 0,-1-1 0,-1-4 0,-3-2 0,21-18 0,-10-3-180,-11-1-629,-10-10-1,-13 14-179,-10-8-271,-11 19 27,-6 0 1233,-3 4 0,-3 2 0,-1 3 0</inkml:trace>
  <inkml:trace contextRef="#ctx0" brushRef="#br0" timeOffset="9016">26354 8652 20485,'-10'-9'2159,"-4"2"-1709,-6 3-90,-8 2 89,-11 12-179,-9 6-90,6 8 0,-1 4-135,10-7 0,0 2-45,-18 16 0,5 3 45,23-12 0,5 0 0,3 5 0,7 0 45,22 11 45,18-23 0,7-5-45,-8-7 0,2-2-756,14 3 0,-1-1 801,-12-3 0,-3 0 45,26 12-791,-12 3 790,-14 2 1,-15 2-90,-16 0 0,-36 11 0,-5-13-45,9-8 0,-2-2-45,-23 1 0,0-6-696,2-4 606,2-6-90,6-2-90,7-3-180,7-2 1328,9-4-1417,8 0 941,8-3-1122,6-1-179,8 1-630,6-2 189,5 4 1340,1 1 0,-2 6 0,-2 1 0</inkml:trace>
  <inkml:trace contextRef="#ctx0" brushRef="#br0" timeOffset="9550">22752 10362 21025,'14'27'3148,"3"-2"-2338,3 0-91,10-2-89,12-3-405,-11-10 0,3-2-2216,10-2 0,5-2 2036,14-3 0,5-2-15,-12-3 0,3-1 0,2-2-307,-7 1 0,2-1 1,1-1-1,2 0 277,-6-1 0,0 1 0,2-2 0,0 1 0,1-1-324,5 0 1,1-1 0,0 0-1,1 0 1,1 0 323,-9 0 0,1 0 0,0 1 0,0-2 0,0 1 0,1 0-181,1 0 1,0 0 0,0 0 0,1-1 0,-1 1 0,1-1 180,-1 0 0,0 0 0,1-1 0,-1 1 0,0-1 0,0 1 0,-1-1 0,0 1 0,0-1 0,0 1 0,-1-1 0,0 1 0,9-3 0,1-1 0,-2 1 0,1-1 0,-2 1-45,-3 0 0,0-1 0,-1 1 0,0-1 0,-2 1-27,-3 0 0,-1 1 0,-1-1 0,-1 1 0,-1-1 13,7-2 1,-2-1 0,-1 1 0,-2-1-182,8-3 0,-3-1 0,-4 0-90,-8 2 0,-4-1 1,-3-2-256,6-7 1,-9-3-136,-13 4 0,-9-1-752,-21-26 1472,-13 29 0,-9 4 0,-16 0 0,-5 3 0,-10 0 0,1-1 0</inkml:trace>
  <inkml:trace contextRef="#ctx0" brushRef="#br0" timeOffset="10474">8381 11836 21115,'-40'44'1889,"-1"-2"-1439,2-1-91,5 2 91,7-2 90,13 2 0,14-5 89,25-1-89,28-8-270,-10-17 0,7-3-947,-8-4 0,4-2 0,1-2 767,12-2 0,2-2 0,2-2-605,-7 1 0,1-2 0,2-1 0,1-1 551,-7 1 0,2-1 0,0-1 0,1-1 0,1 1-336,5-1 0,1-1 1,1 0-1,1 0 1,0-1 328,-7 2 1,0-1 0,0 0 0,1 0 0,0 0 0,1 0-237,2 0 0,1-1 0,1 1 0,-1 0 0,1-1 0,0 1 207,-7 0 0,-1 1 0,1-1 0,0 0 0,1 1 0,-1-1 0,1 0-66,2 0 0,-1 1 0,1-1 0,0 1 1,0-1-1,1 0 0,-1 0 66,2 0 0,0 0 0,0 0 0,0-1 0,0 1 0,1 0 0,-1-1 0,2 1 0,-1 0 0,1-1 0,-1 1 0,1 0 0,0-1 0,0 1 0,-1 0 0,0-1 0,0 1 0,0 0 0,2-1 0,1 0 0,3 0 0,-9 1 0,3-1 0,2 1 0,0-1 0,2 0 0,0 0 0,-1 0 0,-1 0 0,-1 1 0,-3 0 0,2 0 0,-3 0 0,-1 1 0,0 0 0,-1 0 0,1-1 0,1 1 0,2-1 0,-4 1 0,3-1 0,0 0 0,2 0 0,0 0 0,0 0 0,-1 0 0,-2 1 0,-3-1 0,-2 2 0,12-2 0,-3 0 0,-2 1 0,-3 0 0,1 1 0,0-1 18,-4 1 1,0-1 0,-1 2-1,1-1 1,0 0 0,2 0-19,-2 0 0,2 0 0,1 0 0,1 0 0,-2 0 0,-1 0 0,-4 1 0,5 0 0,-5 0 0,0 0 0,0 0 0,3 0 0,4 0 0,3-1 0,3 0 0,-3 1 0,-3 0 0,-8 1 0,5-1 0,-8 1 0,1 0 97,7 0 0,0-1 0,-8 2-97,-13 0 0,-5 0 1213,16-5-1213,-19 0-809,-14-3 1185,-18-4-1995,-12-6-540,-17-4 2159,-11-8 0,15 19 0,-1 0 0,-3-3 0,0 1 0</inkml:trace>
  <inkml:trace contextRef="#ctx0" brushRef="#br0" timeOffset="12710">13689 9788 14819,'-9'38'809,"0"1"1,-1-2-1,-1-2-719,-13 27 0,-3-11-180,-6-8-2144,-6-7 1515,-8-2 719,-8-6 0,-4-2 0,28-14 0,-1-1 0</inkml:trace>
  <inkml:trace contextRef="#ctx0" brushRef="#br0" timeOffset="24927">25205 14279 22104,'-27'-23'3328,"3"3"-2788,4 1-90,4 4-90,3 3 89,7 1 91,2 2-180,4 2 0,0 3-270,0 2-90,4 12 0,4 8 0,8 19 0,7 12 0,-3-1 0,1 6-607,1 7 0,1 2 607,-1 0 0,0-1 0,-3-3 0,-3-4 0,4 6-162,-2 1 162,-7-25 0,1-6 0,-8-25 0,2-19 0,2-12 0,4-22-376,6-17 376,-7 24 0,2-2 0,3-3 0,1-1-495,1-2 0,3-1 0,1 0 1,2 0 44,0 4 0,3 0 0,-1 7 1,3 1-1,0 2 270,3-2 0,0 3 90,9-8 0,0 5 90,10 1 407,0 2-47,-15 15-90,-3 2 89,-18 12 1,-4 3 90,-1 8 449,0 16-539,-4 5 214,4 17-484,-6 1-45,2-7 0,0 1-315,-3 20 0,1-22 0,0-1-1170,-4 15-449,0-23-486,0-3 2375,0-29 0,-6-12 0,-1-9 0</inkml:trace>
  <inkml:trace contextRef="#ctx0" brushRef="#br0" timeOffset="25059">26107 13808 18253,'0'-46'809,"0"-1"1,0 3-1,0 0-719,-1 3 0,2 1 0,0 2 0,1 1 0,5-29 910,5 6-1540,4 7-359,4 4-1080,5 6 1979,7 0 0,8 2 0,8 1 0</inkml:trace>
  <inkml:trace contextRef="#ctx0" brushRef="#br0" timeOffset="26353">26894 13067 22464,'29'42'2519,"-3"2"-2160,-11-8 1,-2 3-225,-4-7 0,-2 1-455,3 12 0,-3 4 410,-4 8 0,-2 0-355,0-14 1,0 0 264,0 14 0,-2-3 0,-2 10-90,2-6 90,-3-12 299,4-8-299,-7-7-90,-6-20 90,-4-8 350,-3-21-350,2-5 610,0-6-610,-3 1 0,1 1 0,3 6 0,2 8 0,4 6 0,5 13 0,2 10 0,4 14 0,0 9-90,6 4 0,6 0-180,7-16 1,8-5 44,6-10 0,3-4 180,2 2 0,1-5-679,3-12 1,-1-6 723,16-15 0,-2-10 150,-9-3 75,-19 7 0,-2-1 44,6-17-179,-13 18 0,-5 1 90,-5-8-90,-4 7-90,-4 7 90,-4 11-90,-2 7 1442,-6 19-1442,-3 12 0,1 16-90,2 10-90,5 6-90,4 1 0,8-1 0,7-8 126,9-8 54,9-13 0,5-11 90,6-10 90,2-13 0,1-7 180,-1-11-1,-2-7 1,-7-5 90,-5-3-90,-7 0-90,-8 2 0,-4 6-180,-6 4 90,-2 8-90,0 18 0,2 10-90,2 17 0,6 6-270,13 9 180,16-5 180,3-7 0,19-14 270,-17-31 0,-5 1 90,-14-17-1,-21 7 1,-2-1-90,-8 6-90,-2 3-90,-4 4 0,-2 9-90,1 1 0,5 12 0,-1 1 0,6 9 0,-3 2 0,4 0 0,0 2 0,0-3 0,0-4-90,0-2 90,0-6 0,0 3 0,0-7 0,0 3 0,-3-4 0,2 0 0,-7 4 0,7-3 0,-2 7 0,3-7 0,0 3 0,7-4 0,-1-4 0,5-3 90,-1-2 0,-1-4 0,1 1-90,-6-5 0,0 2 0,-4-1 0,-6 5 0,-2 2 0,-7 4 0,-17 7 0,4 10 0,-15 10 0,6 10 0,0 9 0,3 9 0,15-10 0,4 2 0,6-9 0,2 0 0,-1 9 0,5-1 0,11 9 0,6-9 0,9-10 0,1-8 0,5-11 0,1-12 0,-1-12 0,-1-11 0,-3-8 0,-7-8 0,-7-8 0,-6-1 0,-9-4 0,-4 2 0,-17-10-180,2 20-630,-12-3-269,10 27-360,-1 7-630,3 5-630,3 12 2699,4 2 0,3 10 0,4 1 0</inkml:trace>
  <inkml:trace contextRef="#ctx0" brushRef="#br0" timeOffset="29669">28908 13094 21565,'0'5'1619,"0"-1"-540,0-4-719,6 0-180,2 0-90,9-6 0,5-4-90,10-12 90,9-9 179,4-6 1,8-8-793,-19 13 1,2-3 0,1-1 0,0-1 589,2-1 0,0 0 1,1-2-1,0-1-13,-4 2 0,1-1 0,0-1 0,-1-1 0,-1 2-9,1-3 0,-2 1 0,0-1 0,2-4 0,-4 3 0,2-3 0,1-3 0,-1-1 0,0-1 0,-1-1-397,-4 5 1,-2-2-1,1 0 1,-1-1-1,-1-1 1,1 0-1,-1 1 352,0-1 0,0 0 0,1 0 0,-1 0 0,-1-1 0,-2 1 0,-1-1-180,1-8 0,-1 0 1,-1 0-1,-3 0 1,-2-1-1,-4-1 180,-5-2 0,-3-2 0,-3 0 0,-2 0 0,-1 2 0,-1 2-252,0 0 0,-2 4 1,-1 1-1,-1-1 1,-2-3 251,1 7 0,-2-2 0,-1-1 0,0-1 0,-2 2 0,0 1 0,-2 4-49,-3-4 0,-2 3 0,0 2 0,-3 1 0,1 0 49,-3-2 0,0 1 0,-1 0 0,-2 0 0,0 1 0,-2 0 0,1 1 0,-2 1 0,-3-1 0,-4-2 0,0 4 0,-3-2 0,-2-1 0,-2 0 0,-3-1 0,0 2 0,-1 1 0,6 8 0,-1 1 0,-1 1 0,-1 0 0,-1 0 0,0 0 0,-1 0 0,1 1 0,-1-1 0,1 0 0,-1 0 0,0 0 0,0 0 0,0 0 0,-1 0 0,0 2 0,0 0 0,-1 1-43,-1 1 1,0 0-1,-2 1 1,0 0-1,1 1 1,-1 2 0,1 0-1,2 1 1,0 2 57,-10-5 0,2 1 0,1 3 0,1 1 0,-1 0 0,0 0-15,-2 0 0,0 0 0,0 1 0,-1 0 0,1 1 0,-1 0 0,1 0 0,0 1 0,-1 0 0,1 0 0,0 1 0,-1 0-8,2 1 0,-1 0 0,0 1 0,1 0 0,-1 0 0,1 0 8,0 1 0,1 0 0,0 0 0,0 0 0,0 1 0,0 0 68,2 1 1,2 0 0,-1 1-1,0-1 1,-2 1 0,-2-1-69,5 1 0,-3 0 0,-2 0 0,0 0 0,-1 0 0,1 0 0,2 1 0,2 0 0,-4 0 0,3 0 0,1 0 0,0 1 0,0 0 0,-3-1 0,-1-1 0,-2 1 0,-1-1 0,-1-1 0,1 2 0,3 0 0,4 0 53,-2 1 0,4 0 0,2 1 1,0 0-1,0 0-53,-8-3 0,0 0 0,0 0 0,-1-2 0,2 1 0,-2-1 0,0-1 0,1 0 0,4 1 0,2 1 0,3 1 0,0-1 0,-3-2 0,-5-1 0,-5-3 0,0-1 0,2 1 0,7 3 0,1-1 0,4 3 0,0-1 0,-11-5 0,-2-2 0,6 4 0,1 1 0,5 2 45,1 0 0,2 0 507,5 4 1,0 0-553,5 1 0,0 1 0,-4-1 0,1 1 0,-13-5 1079,-4-1-1079,30 9 0,7 4 2388,5 0-2388,8 5 2482,-1 0-2482,6 2 520,-3 0-520,-1-4 29,-7-3-29,-4-3 0,-3 1 0,0 1 0,-8 1 0,4-2 0,-4 0 90,9 0-90,2-1 0,1 1 0,3-8 0,2 6 0,6-4 0,0 9 0,4-1 0,0 4 0,0-1 0,-4 2 0,3 0 0,-8-5-90,1 0 90,-3 0 0,3 0 0,-1 3 90,7-1-180,-7 3 90,5-2 0,-4-1 0,-2 0 0,0-3 0,-12-7 0,4 2 90,-9-9-90,4 4 0,-1-5 0,-2-2-90,-14-16 90,9 8 0,-12-12 90,12 10-90,7 10 0,0 0 0,-13-13-45,13 13 0,-1 1 135,-9-10-90,1-1 0,-1 2 0,-10-11 0,13 11 0,-10-8 0,15 16 0,-14-8 0,-2 3 0,4 2 0,5 4 0,15 8 0,2 2 0,1-1 0,1 1 0,0 3 0,2 0 0,-9-5 0,1 0 0,1-1 0,4 2 0,7 6 0,0 0 0,-1 2 0,5 3 0,-3 2 0,6 2-90,-3 0 90,1 0 0,-2 0 0,-7-2 90,7-1-90,-6-2 0,10 3 0,-8 0 0,4 0 0,-5-1 0,6-3 0,-5-1 0,2 0 0,-3 2 0,0 1 0,2 2 0,-2-5 0,1 2 0,3-1 0,-3 1-90,7 3 90,-3 0 0,1 2 0,3 0 0,-2 0 0,-1 8 0,-4 22 0,-1 7 0,-3 23-367,2 3 367,5-28 0,0 3 0,-1 4 0,0 3 0,2 1 0,1 3 0,0-2-541,-4 9 1,2 0 540,3-9 0,0 3 0,1-2 0,-2 20 0,0-4 0,3-17 0,0 1-971,0-3 1,-2 3-1,1-6 971,-4 21 90,1 3-90,0-38 90,4-10 129,-5-17-219,0-15 0,-7-23 0,4-19 0,4 20 0,1-3-567,-1-7 1,1-3 566,2-4 0,1-3 0,-3-3 0,-1-2 878,2 0 0,-1-3-878,-1 8 0,0-4 0,-1 4 0,-1-8 0,1 1 0,0 12 0,-1-3 0,1 6-591,-1 2 1,0 3 590,0 3 0,-1 1 0,1 6 0,0 1-497,-4-25 407,0 12 2002,5 9-1912,-2 9 728,6 3-728,-2 11 1637,3 0-1637,0 11 919,0 0-919,5 2 0,7 0-90,13 0 90,11 0 0,11 0 0,10 0-1696,-8-1 0,3 0 1696,-11 0 0,0-1 0,17-1 0,0 0-121,-17 1 1,1-1 120,17-2 0,0-1 0,-16 3 0,0 1 0,12-3 0,-3 1 0,11 2 0,-6 0 0,-10 2 0,-7 0 0,-9 0 0,-7 0 0,-6 0 0,-6 0 0,-11 0 3273,-8 8-3273,-13 4 360,-12 14-360,0 2 0,-4 3 0,4-3 0,-1 1-1430,-13 13 0,-1 2 1430,8-7 0,1 1 0,-3 3 0,1 1-555,-3 3 1,0 1 554,14-14 0,-1 2 0,0-1 0,0 2 0,-1 1 0,0 0 0,1 1 0,-1 1 0,1 0 0,0 0 0,0-1 0,1 1 0,0 0 0,0 0 0,1-1 0,1 0 0,1-1 0,0 0 0,-11 15 0,1 0-389,3-2 1,3-1 388,1-3 0,3-2 0,4-1 0,1-2 0,4-4 0,2 0 0,2-4 0,2 0 0,-5 24-50,7-8 50,4-6 2200,6 7-2200,2-17 0,1 3 0,2-18 1336,-4-9-1336,2-2 1257,-4-6-1257,0 0 183,3 0-273,-2 0 90,3 0 0,-2 0 0,0 0 0,2 0 0,-2 0-270,0 0-89,-2-4-1350,0-7 449,0-4-629,0-9 1889,0-19 0,0 5 0,0-17 0</inkml:trace>
  <inkml:trace contextRef="#ctx0" brushRef="#br0" timeOffset="33938">24312 11303 22194,'-31'7'2339,"4"3"-2069,5-9-90,11 9 0,4-2 179,16 6-89,13-1 180,25 1-225,-12-7 0,3-1-612,10 1 1,7-2 498,-5-3 0,5 0 1,3 0-1,-2-1-891,8 1 1,-1-1 0,3 0 778,-12-1 0,3-1 0,2 0 0,-1 0 0,-2 0-531,2-1 0,-2 0 0,-1 0 1,1-1 530,4-1 0,-1-1 0,2 0 0,-1-1 22,1-1 1,1 0-1,-1-2 1,1 0-1,0-2 1,1 0-1,-1-2 1,-1-1-295,0-1 1,0-1 0,0-1-1,-2-1 317,-1-2 0,0 0 0,-2-2 0,0-2 22,-2-1 1,-1-1 0,0-2-1,-2-1-45,-2 0 1,-1 0 0,-1-3-1,0-5-22,-1-4 0,0-5 0,0-3 0,-2 0 0,-3 2 0,-1 0 0,-3 0 0,-1 0 0,0-4 0,-2 0 0,1-3 0,-1-2 0,-2 1 0,-5 2 0,-4 2 0,-4 1 0,-2 0 0,-1 0 0,-1-1 0,-2 0 0,-1 0 0,-1 0 0,-1-1 0,-2 0 0,0 0 0,-2 0-75,-1 1 1,0-1 0,-2 1-1,-2-1 75,-1 1 0,-1-1 0,-2 1 0,0-1 0,-2 1 0,0 0 0,-2 0 0,-1 1 0,-2-1 0,-1 2 0,-2-1 0,-2 1 32,-1-1 1,-1 2 0,-2-1 0,-1 1-33,-2 0 0,-2 1 0,-1 0 0,-2 1 0,-2 0 0,-2 0 0,-1 1 0,-2 1 41,-2 0 1,-1 1 0,-2 0-1,-1 1-41,-2 1 0,-2 1 0,-1 1 0,-1 1 0,-1 0 0,0 1 0,-2 1 0,-5 0 47,6 7 0,-3 0 0,-3 0 0,-1 1 0,-2 1 0,0 2-47,4 3 0,-1 2 0,-1 1 0,-1 1 0,-1 0 0,0 1 0,1 0-86,-1 0 1,1-1 0,-2 2 0,1-1 0,0 2 0,-1 1 0,0 2 85,-1 1 0,0 1 0,-1 1 0,0 1 0,1 2 0,1 1 0,3 2-58,-9 1 1,3 3 0,1 2 0,0 0 0,0 2 57,-2-1 0,0 2 0,0 0 0,0 1 0,1 2-27,-1 2 0,0 1 0,1 1 0,0 1 0,0 2 27,0 0 0,1 1 0,0 2 0,0 0 0,0 2 0,1 1 0,1 1 0,0 1 0,0 1 0,1 1 0,0 2 0,1 1 0,0 0 0,1 2 0,0 1-71,1 2 1,1 0 0,0 1 0,1 2-1,1 0 71,1 0 0,1 1 0,1 0 0,0 3 0,-2 4 0,7-2 0,-1 3 0,-1 2 0,0 2 0,1-1 0,2 0 0,3-1 0,2-3 0,2-2 0,1 0 0,1 1 0,1 1 0,-2 2-10,1 1 0,-2 3 1,-1 2-1,2 0 1,1-1-1,2 0 1,5-3 9,0 4 0,4-2 0,2-2 0,3 1 0,0 0 81,-2 12 0,3 0 1,1 0-1,4-1-81,3-1 0,2-1 0,4 1 0,1-1 0,4-1 0,2-1 0,3 0 0,3-1 49,3-1 1,3-2-1,2 0 1,2-1-50,3-1 0,3 0 0,2-2 0,1-1 0,3 0 0,2-2 0,2-1 0,1-1 0,2-1 0,1-1 0,2-1 0,0-2 38,1 0 1,2-1-1,0-1 1,1-1-39,0-2 0,1-1 0,0 0 0,0-2 0,1-2 0,0 0 0,0-2 0,1-1 0,-1-2 0,0-1 0,1-1 0,-1-1 0,-1-1 0,0-2 0,1-2 0,3 0 0,1-2 0,3-2 0,2 0 0,-2-1 0,-2-2 0,-2-1 0,-2 0 0,0-2 0,2 0 0,9 0 0,4 0 0,-1-1 0,-3-2 97,9-5 1,-3-2 0,-5-1-98,-16 2 0,-2-2 0,-1 1 0,8-3 0,1 0 0,-6-2 0,-7 1 0,-5-2 0,23-10 1148,-13 2-1148,-13 0 0,-7-1 1713,-8 1-1713,-4 2 0,-3 3 2912,-4 2-2912,-2 4 1449,-1 0-1539,-2 5-1170,0 0 991,0 10 179,0-6 0,0 6 90,-4-8 0,3 0 90,-6 0-90,6 0 0,-3 0 0,1 0 90,2-2-180,-3-3 90,1 0 0,-2 1 0,1 2 90,0 2 89,4 0-179,0-2 0,0-3 90,0 2 0,0-1-90,0 4 0,0-2 90,0-5-180,0 0 90,0-4-180,0 2 1,0 0-271,0 0-90,0-2-269,0-1-271,0-1-539,0-1-809,0-2 2428,-5 0 0,-4-2 0,-5 0 0</inkml:trace>
  <inkml:trace contextRef="#ctx0" brushRef="#br0" timeOffset="37037">23321 11588 19496,'-5'-3'3058,"-2"1"-2698,6 2-90,-2 0 0,-1-2-1,0-2-89,-6 1-90,-6-1 0,2 4 0,-5 0 0,3 0 0,-3 0 0,-3 0 180,-11 4-90,4 3 90,-27 10-90,3 4-91,-2 0-89,3-3 0,4 5 90,11-7 0,-6 10 0,10-7 0,5 1 0,-3 2-90,3 7 90,0 4 0,-1 5-90,1 0 45,8-8 0,0 3 0,0 3 0,0 1-45,1 0 0,0 1 45,2-1 0,1-2-45,-2 17 45,5-16 0,1 0-45,-6 17-631,7-19 0,0 0 631,-3 6 90,2 17-90,1-15 0,5 15 0,2-16 89,4 22-1531,0-27 1,0 2 1441,0 0 0,0 0 45,2 2 0,0-2 113,3 21-68,5 2-267,0 3 177,2-3 0,2 0 90,0-4-90,-2-19 0,0 0 89,8 21-89,-8-22 0,0-1 0,6 15 0,-4 1 0,0-2 0,-5-13 0,0 0 0,4 19 0,-4-21 0,0-1 0,3 14 0,0-5-7,2 0 7,1-5 2960,12 17-2960,4-1 0,1 0 0,1-5 0,-10-15 0,12 17 0,-8-14 0,7 11 0,-12-16 0,-4-3 1084,-2 1-1084,6 3 295,-7-9-205,7 5-90,-6-13 0,1-1 103,-1-1-13,2-1-90,0 1 0,4-1 0,10 7 0,-5-7 90,4 4-90,-9-8 90,8 4 180,1-3-180,1-1 0,-3-5 0,-9 0-90,1 2 0,1-1 0,2 5 0,3-9 90,1 9-90,-1-9 90,-3 7 180,6-3-270,-12 0 0,7-1 0,-11-4 0,10 0 0,5 4 0,-1 1 0,3 0 0,-9-1 0,1-4 0,-1 0 0,-2 0 0,1 0 0,-3 0 0,7 0 0,-1 0 0,1 0 0,-5 0 0,-6 0 0,-4 0 0,-4-2 0,-2-4 0,-4-2 0,0-3 0,-4 0 0,0-8 0,-12-11 0,5-1 0,-7-6 0,-3-9 0,6 8 0,-8-12 0,9 16 0,0 0 0,-2 2 0,3 5 0,-6-8 0,5 12 0,-2-3 0,3 7 0,7 6 0,-4-2 0,9 8 0,-3 9 0,4 3 0,5 9 0,4 1 0,9 3 0,5 1 0,7 1 0,5-2 0,3-2 0,3 0 0,-2-3 0,12-1 0,-15-1 0,7-6 0,-19-1 0,-4-4 0,-3 0 0,-2 0 0,-5 0 0,-3 4 0,-5 1 0,-2 4 0,0 2 0,0 3 0,0 6 0,-5 5 0,-2 7 0,-5 6 0,-1 3 0,-1 4 0,5-11 0,-1 0 0,-8 16 0,7-16 0,0 0 0,-3 11 0,-2 0 0,3 2 0,-1-1 0,1 1 0,0-1 0,-1-3 0,2 0 0,0-5 0,-1-2 0,-4 8 0,3-16 0,-2 6 0,10-17 0,-3-2 0,4-3 0,-5-5 0,0-17 0,2-6 0,-2-19 0,4 3 0,2-3 0,-5-28-424,3 18 0,1-2 424,-1 6 0,1 1 0,-1-2 0,0-1 0,-1-2 0,0 0-147,1 1 1,-1 0 146,-3-13 0,-1 1 0,4 18 0,0 1 0,0-7 0,0 4 0,-4 1 0,10 12 0,-4 7 0,5 3 0,-4 7 0,3-1 0,-3 6 822,4 1-822,0-1 319,0-1-319,-3 1 0,2-2 0,-3 3 0,4-1 0,-3 3 0,-2 0 0,1 2-90,0 0-3508,4 0 1979,0-2-720,-4-1 2339,0-3 0,-6 3 0,0-1 0</inkml:trace>
  <inkml:trace contextRef="#ctx0" brushRef="#br0" timeOffset="40427">29826 3741 22464,'21'-40'869,"-1"0"1,0 2 0,-1-1-601,-3 3 1,0 0-90,-2 3 0,-1 0 270,7-26-180,-8 8 0,-6 7-180,-4 6-1,-8 9-89,-4 8 90,-28 32-90,1 21 0,-4 14 0,7-9 0,-3 5 0,-2 3 0,2-1-688,-1 1 1,1 0 0,-1 1 0,-1 2 687,2-3 0,-1 2 0,-1 0 0,1 0 0,1-3 0,-4 4 0,1-2 0,0 0 0,0 0 0,-3 4 0,-1 0 0,0 1 0,0-1-497,8-8 1,0-1 0,-1 1 0,0 0 0,0 0 496,-1 1 0,0 0 0,0 1 0,-1-1 0,1 1 0,0 0 0,0 0 0,-1 0 0,1 0 0,0 0-332,0-1 0,0 1 0,0-1 0,0 1 0,1-1 332,0 0 0,0 0 0,1 0 0,-1 0 0,1 0-196,1-2 0,0 0 0,0 0 0,0-1 0,1 1 196,-8 8 0,1 1 0,0-1 0,0-1-51,2-2 0,0 0 1,1-1-1,0 0 51,1-2 0,2-1 0,-1 0 0,1 0 0,2-3 0,1 0 0,-1-1 0,1 0 245,-6 8 1,0-1-1,-2 2-245,6-6 0,-3 2 0,1 0 0,2-4 0,1 0 0,3-2 0,-2 0 64,-6 8 0,-1-1 1,4-3-65,3-4 0,3-4 0,3-3 0,1-1 1280,-18 18-1280,0 2 0,16-22 2168,-2 1-2079,21-21 671,2 3-850,6-8 3027,0 4-3116,0-6-631,0-10 90,0-1-269,0-13 0,2-1-91,0-7-629,4-4-630,-1-7 2339,2-5 0,0-4 0,1-2 0</inkml:trace>
  <inkml:trace contextRef="#ctx0" brushRef="#br0" timeOffset="40971">26846 5979 20456,'12'-45'2429,"-2"4"-1336,-6 9-734,-2 8 150,-2 6-419,0 4 212,-5 7-212,-6 17-90,-14 20 0,-10 17 0,-4 7-726,6-7 0,-3 2 726,3-3 0,-2 3 0,1 1 0,-2 5 0,1 1 0,3-3 0,8-12 0,2-1 0,0 1-30,-6 9 0,1 3 0,4-4 30,6-3 0,4-2 0,2-3 0,5 0 15,7 6 1,9 0-61,13-7 0,6-3 45,1 0 0,6-4-295,10-7 0,5-7 295,-6-6 0,3-3 0,-2-1 0,3-1 0,-2-1 0,7 1 0,-1-1 0,12 0 0,-1-1-77,-17 3 1,-4-2 76,16-4 90,1 14-90,-32-16 90,-10 7 1690,-4-7-1690,-8 3 269,-2-14-89,-9-7 708,-6-17-708,-6-11-90,-6-12-335,10 24 1,-1-2 199,-2-3 0,-1 0-45,-1-4 0,0 0 45,-1-3 0,-1-1-45,-1 0 0,0-1 0,-1 2 0,-1-1 0,1 2 0,-1 0 0,1 4 0,-1 1-45,2 3 0,0 2 0,1 2 0,1 3-135,-18-19-450,-6 2 91,16 23-91,-6 2-270,19 27-1528,2 22 179,2 3 2249,5 11 0,-2-11 0,2-4 0</inkml:trace>
  <inkml:trace contextRef="#ctx0" brushRef="#br0" timeOffset="45527">27865 2117 15268,'0'9'5037,"0"-4"-4317,0 3-270,0-7 359,0 3-539,2-4 0,-2 0 0,4 0 359,-2 0 1,0 0-180,0 0 0,2 0-271,-3-2 1,4 0-90,-5-3 0,2 3 0,-2 0-90,2 2 0,0 0 90,4 6-90,-1 1 0,2 7 0,0 3 90,1 4-90,0 4 0,0 4 90,-2 1-90,0 3 0,-4 2 0,0 15 90,-2-10-90,0 8 0,0-14 0,0-5 0,0 2 90,0-1-90,2 4 0,0 0 0,2 2 0,0 0 0,2 0 0,1 3 0,1-1 0,-2 1 0,2 1 0,-4-3 0,4 17 0,-4-16 0,2 12 0,-2-16 0,0 0 0,0 2 0,4 18 0,-3-13 0,3 13 0,-4-19 0,2-4 90,-2-2-90,0-4 0,0-2 0,-4-5 0,4-2 90,-2-9-90,0 3 0,0-9 0,-2 7 0,0-7-1080,0 3 271,0-16-270,0-3-181,0-14-898,0-3 2158,0-6 0,2-7 0,0-5 0</inkml:trace>
  <inkml:trace contextRef="#ctx0" brushRef="#br0" timeOffset="46536">28588 2226 20755,'-4'-12'2429,"-2"3"-2249,-5-2 0,-1 2-1,0 2-89,0 2 0,0 3 0,-1 6-90,1 9 0,-2 14 90,0 17-90,-2 17-349,7-26 1,1 2 348,1 5 0,0 4 0,3-1 0,1 3 0,1 1 0,2 0 0,1 0 0,0 1 30,1-1 0,1 1 0,1-2-30,5 13 0,2-5 0,-1-23 0,4-3 45,11 1 0,5-4-45,2-9 0,3-4 0,0-2 0,1-5 45,-2-8 0,-2-6 45,5-15 180,-5-36-90,-17 5-135,-10 13 0,-6-4 0,-12-7 0,-5 0-93,3 11 0,-2 1 48,-9-12 0,-1 2-45,4 18 0,1 3-188,0 2 1,-1 2-38,-22-16-180,4 6-90,7 9-89,3 5-91,7 6-539,6 5-630,4 5 1889,7 2 0,4 2 0,3 0 0</inkml:trace>
  <inkml:trace contextRef="#ctx0" brushRef="#br0" timeOffset="46911">28844 2375 19406,'10'-18'3238,"-4"0"-2788,-2-3-90,-4 1-91,0 4-179,0 2 0,0 7-90,0 3 0,-6 16 0,1 9 0,-4 22 0,4 12 0,3-22 0,0 2-45,2 0 0,2 3 0,4 13 0,3 1-169,-1-16 0,2-1 214,5 8 0,4-4 0,16-3 81,4-17-81,1-11 180,-1-23 179,3-37-89,-28 10 0,-3-4-180,-1 0 0,-3-2-348,-7-2 1,-5 2 167,-9-15-90,-6 8-180,-1 10 229,-1 9-319,1 11-171,1 11-459,0 8-988,1 16 2068,1 3 0,2 13 0,0 2 0</inkml:trace>
  <inkml:trace contextRef="#ctx0" brushRef="#br0" timeOffset="47693">29587 2103 20485,'24'-34'2249,"-3"1"-1889,-1 3 90,-4 3-91,0 2-89,0 5 0,1-1 0,-3 7 0,0 3-180,-4 7 0,-1 10 0,-4 12-90,-2 18 0,-2 16 0,0-19 0,-2 2-220,1 3 0,0 2 220,0 1 0,0 2 0,0 0 0,0-1 45,1 0 0,0-2-90,1-1 0,0-1 45,1-3 0,1-2 0,4 24 0,-2-10 0,0-13 0,-2-7-90,-2-11 90,0-7 0,-2-13 440,0-6-440,0-8-90,0 0 180,0 0-180,0 0 180,0 2-90,0 0 0,0 4 0,0 1 0,2 0 0,0 0 0,0-5 0,0 2 0,-2-3 0,0 2 0,0 0 0,0 3 0,0 1 0,0 4-90,0 1 90,4 3 0,2 1 0,12 2 0,-3 0 0,5 0 0,-4-2 0,-1-2 0,3-3 0,-2-4 0,1-3 0,-5-4 90,-6-3 90,-2-1-91,-4 1 1,-4 3-90,-2 4 0,-5 5 0,-1 5 0,-2 6 90,0 5-180,-1 6-179,3 4-1,6 1-90,-1 0-90,6-2-1169,-3-3-450,4-6 2069,-4-5 0,-2-8 0,-4-4 0</inkml:trace>
  <inkml:trace contextRef="#ctx0" brushRef="#br0" timeOffset="48756">29729 2058 20575,'0'-16'1889,"0"1"-1799,0 1 0,0 0 0,0 1-90,5 1 0,0 1 0,7 2 180,2-8 0,-5 2 0,1-9 90,-8 1-91,-2-4 91,-6-3 0,-2-3-90,-7 3-90,-1 1-90,2 6-450,-6 5-89,8 8-91,1 10-180,7 10-179,4 8 179,4 5 271,4 4 269,10 2 720,7 3 629,9 0-449,5-1-181,4-1 1,-1-3-90,1-4 90,10 5-180,-15-2-91,9 12 1,-22 4-90,-3 11-45,-10-8 0,-2 3-45,-3-10 0,-1 0-845,1 12 0,0-2 845,0 14 0,-2-12 0,1-12 90,1-11-90,2-17 0,5-13 0,4-20 90,6-11 0,7-11-90,6-9 522,-17 24 0,0 0-522,2-1 0,1-1 0,-1 2 0,1 1 0,-1 2 0,1 1 0,14-16 90,0 14-90,-13 17 90,-2 14-90,-12 25 0,-6-3 0,-1 10 736,1-12-736,4-7 0,3-7 180,15-13 270,14-20-271,3-4 1,4-9-90,-14 10-90,-7 4 90,-3 7-90,-7 7 0,-4 11 0,-2 7 0,-2 10 0,0 3 90,-2 1-90,6 6 0,-1-16 90,7 2-90,2-17 90,2-5 180,5-7-90,-1-4 90,1-7-90,-3 2 89,-3 0-89,-5 5-90,-4 3 0,-2 3-90,-4 3 0,0 5 0,0 2 0,2 2 0,2 6 0,1 1 0,-1 5-90,-2-5-90,0 3-90,-4-9-179,0 9-271,-4-9-3328,0 3 4048,-7-4 0,-9 0 0,-10 0 0</inkml:trace>
  <inkml:trace contextRef="#ctx0" brushRef="#br0" timeOffset="53289">13997 3804 20755,'-4'25'1799,"0"0"-1529,4-1 90,6 4 0,6 3-1,12 3-44,5-5 0,6 1-225,-1-5 0,4 0 0,1 1-825,3 0 0,0 1 1,3 0 764,11 5 0,2-1 0,0-2-489,-4-3 0,-1-1 1,7 1 458,-12-6 0,4 1 0,3 0 0,3 1 0,1 0 0,1-2-272,-6-2 0,1 0 0,2-1 0,1 0 0,1 0 0,0 0 0,0 0 0,0 0 272,1 0 0,1 1 0,-1-1 0,1 0 0,0 1 0,1-1 0,0-1 0,1 0-162,-4-2 0,1 0 0,1 0 1,1 0-1,0-1 0,-1 0 1,-1 0-1,-1-2 0,-2 0 162,5 0 0,-3-1 0,-2 0 0,0-2 0,1 1 0,2-1 0,4 0-57,-6-2 1,2 1 0,2-1 0,2 0 0,1 0 0,0-1 0,0 1 0,-1-1 0,-2-1 0,-3 0 56,4 1 0,-3-1 0,-1-1 0,-1 1 0,0-1 0,0-1 0,2 1 0,3-1-24,-5-1 0,2 1 0,2 0 0,0 0 0,1 0 0,0-2 1,0 1-1,-1-2 0,0 0 0,-1-2 34,5-1 0,-1-1 0,0-2 0,0 0 0,0-1 0,-2 0 0,0-1 0,-2 0 0,-1 0 2,2 0 1,-2 0 0,-2-1 0,-1 0 0,1-2 0,2-1 0,4-3 11,-10 1 1,4-1-1,1-2 1,3-1-1,0-1 1,0 0-1,0-2 1,-3 1 0,-2-1-1,-3 1 1,-4-1 5,11-6 0,-6 0 0,-3 0 0,-2-2 0,1-1 0,1-2-18,2-1 1,1-3 0,1-1 0,0-1 0,-3-1 0,-3-1 0,-5 2 22,-1-6 1,-4 0 0,-3-1 0,-3 0 0,0-1-18,-2-1 0,-1 0 0,-2-1 0,-1-1 0,-2 0 7,-2 1 0,-1-1 1,-2-1-1,-2 0 1,-1 0-26,2-11 0,-2-1 0,-3 0 0,-3 0 22,-2 2 1,-2 1-1,-3-1 1,-3 1-23,-2 2 0,-2 1 0,-4 0 0,-6-2 0,-7 0 0,-6-2 0,-4-1 0,-2 3 0,-1 3 0,-2-1 0,-2 4 0,-3 2 0,-5-2 15,6 10 0,-3-2 0,-3 1 0,-1 0 0,-1 3 0,1 4 2,-5 3 1,1 3 0,-2 3 0,-1 1 0,-1 1-18,-4-1 0,-2 1 0,-1 2 0,0 0 0,-2 2 0,7 3 0,0 2 0,-1 0 0,0 0 0,-1 2 0,-1 1 15,-3-1 0,-1 2 0,-1 1 0,-1 1 0,0 1 0,0 0-15,7 2 0,-1 1 0,-1 1 0,0 0 0,0 1 0,0 0 0,-1 1 12,-2 1 1,0 0 0,-1 1 0,0 1 0,0 1 0,-1 0 0,0 0-31,-1 2 0,-1 0 0,0 2 0,0-1 0,-1 2 0,1 0 0,-1 1 18,8 0 0,-1 0 0,1 1 0,-1 0 0,0 1 0,0 1 0,0 0 0,1 0 0,-2 2 0,1 0 0,0 0 0,0 1 0,0 1 0,0 0 0,0 0 0,0 1 11,1 0 0,1 0 0,0 0 1,1 1-1,-2 1 0,1 0 1,-2 2-1,-1 2-11,4 0 0,-3 1 0,-1 2 0,0 1 0,-1 1 0,0 0 0,2 0 0,0 0 0,2 0 0,3-2 0,-9 5 0,3-2 0,2 0 0,1 0 0,1 1 0,-2 1 0,-1 2 0,7-3 0,-2 1 0,-2 2 0,1-1 0,-1 2 0,3-1 0,1 0 0,3 0 0,4-1 0,-12 9 0,6-1 0,3 0 0,2 0 0,1 1 35,3-1 0,1 0 0,2 1 0,1 0 1,2 0-36,-4 8 0,1-1 0,4 3 0,3 3 50,7 0 0,2 4 0,3 2 0,2-1 1,4-2-51,1-2 0,4-2 0,3 0 0,2 2 0,2 13 0,3 3 0,3-1 0,7-6 0,8-1 0,6-6 0,3-1 30,2 0 0,4-1 0,1-2 0,3-1 0,3-2 0,1-1 0,0-3 0,2-1 0,1-2 0,2-3 0,0-1 0,1-1-1,-2-3 1,2-1 0,-1-1 181,0-3 1,0-1 0,0-1-212,-2-1 0,0-1 0,0-2 30,-1-1 0,-1-1 0,-1-1-30,18 7 0,-2-3 0,-3-2 0,-2-1 0,-6-4 0,-1-1 0,-5-1 0,-2-1 1228,22 6-1228,-13-9 0,-13 1 1429,-8-9-1429,-7 3 2408,-7-4-2768,-6 0 1796,-4 0-3325,-2 0 0,0 0 0</inkml:trace>
  <inkml:trace contextRef="#ctx0" brushRef="#br0" timeOffset="55845">27211 3234 22644,'18'-30'809,"-1"0"1,-3-2 0,-3-2-720,-4-4 0,-6-1-539,-4-1 1,-8-2 478,-10 1 0,-7-3 0,-3 3-879,-10-9 0,-6 2 939,1 5 0,-6-1 0,0 4-333,3 9 0,0 2 0,-2 1 363,-5 0 0,-2 0 0,-2 1-604,11 5 1,-1 2 0,0 0 0,-2 0 528,-4 0 0,-1 0 0,-2 2 0,0-1-27,8 4 0,-1 1 0,-1 0 0,-1 0 0,0 1-235,-5-1 0,-1 1 0,0 0 0,-1 1 1,-1 1 246,8 1 0,0 0 0,0 1 0,-1 1 0,-3 0 0,-3 0-53,6 3 1,-3-1 0,-3 1-1,-1 1 1,-1 0 0,0 0-1,1 0 1,1 1 0,3 0 34,-5-1 1,2 2 0,2-1 0,0 1 0,-1 0 0,-1 1 0,-3 0-47,4 0 1,-2 1-1,-2-1 1,-2 1-1,1 1 1,0-1-1,1 1 1,3 1-1,3 0 34,-10 1 0,4 1 0,1 0 0,2 1 0,0 0 0,-1 1 52,3-1 0,0 0 0,0 1 0,0 0 1,-1 1-1,-1 0-40,-1 2 1,0 0 0,-3 1 0,1 0 0,-1 1 0,2 0 0,1 1-28,-4 1 0,1 0 0,0 1 0,1 0 0,1 0 0,0 0 54,2 0 0,0-1 1,0 1-1,1 0 1,3 0-1,2 0-39,-12 5 0,3 1 0,4 0 0,7-1 0,-8 5 0,9 0 616,8-3 0,5 3-616,2 6 0,6 1 0,-1 12 1896,7 11-1896,25-22 0,4-5 1702,2-4-1702,6-3 2488,12-4-2757,-4-7-126,8-3-1404,1-12 539,-5-7-808,8-14 2068,-6-16 0,1-10 0,-13 23 0,0-1 0</inkml:trace>
  <inkml:trace contextRef="#ctx0" brushRef="#br0" timeOffset="56345">22229 1828 22374,'23'-14'1349,"-9"0"-1259,-14 7 90,-18 1-90,-20 18 0,-22 11-769,20-1 1,-3 3 723,-7 7 0,-1 2-532,12-7 0,-1 1 1,0 1 486,-2 2 0,0 2 0,0 0 0,1 1 0,0 1 0,0 3-23,4-2 1,-2 4-1,2-1 1,2-1 22,1 1 0,4-1 0,-1 1 0,-5 8 0,1 2 0,6-4 45,8-2 0,5-2-45,5-2 0,4-2 0,9 27-253,17-7 253,17-12 0,15-7 45,0-19 0,5-2 0,-12-5 0,3 0-251,-5-4 0,4 0 0,-3-1 296,8 1 0,-2-2 0,2 1 0,0-1-1,-1 1 1,-1-2 0,0-1 0,-2-1-45,-2 0 0,1-2 135,12-3 0,-2-2-45,-15 0 0,-2-1-45,8-4 0,-3-3 817,1-13-773,-23-1 1,-3-3-135,4-24 45,-12 15 0,-3-3 162,-8 4 0,-2-1-207,-2-3 0,-3-1 0,-2-4 0,-4-3 0,-1 0 0,-2-4 0,-1 2 0,-3-9 0,-2-1-30,2 9 0,0-3 0,0 5-105,-2-2 1,0 4-102,1 3 1,1 2 10,1 7 0,-1 2 9,-1-1 1,1 3-415,-7-1-90,-2 10-539,20 41 1259,4 45 0,5-30 0,0 1 0,0 15 0,0 0 0</inkml:trace>
  <inkml:trace contextRef="#ctx0" brushRef="#br0" timeOffset="57973">28645 13704 23634,'-9'10'1439,"9"-2"-1349,19-12-90,18-3 0,22-6-341,-24 6 1,2 0 340,4-1 0,1 0-269,3 4 0,0 1 269,-1-1 0,0 2 45,0 4 0,-1 4 0,-5 0 0,-1 4-193,-1 4 0,-3 5 193,-5 6 0,-3 4 0,-2 6 0,-5 3-338,-4 8 1,-4 3 292,-2 6 0,-4 1-248,-5 6 1,-3 1 247,-3 1 0,-1 1-610,0-21 0,0 0 0,-1 0 520,-5 17 0,-1 0-135,2-3 0,0-3-183,0-6 1,1-2-88,2-8 0,0-1-854,-6 18-450,2-22 27,7-20 1772,-4-21 0,5-19 0,-7-8 0</inkml:trace>
  <inkml:trace contextRef="#ctx0" brushRef="#br0" timeOffset="58407">29107 14424 20305,'-34'-53'2969,"-2"10"-2609,-3 11-91,2 14-179,8 9 0,13 5-180,18 4 0,47-4 0,9-3-2036,-8 0 1,4-1 2080,-4-2 0,2-1 45,5-2 0,2-1 27,2-2 0,0 0 18,0-1 0,0 0 45,-2-1 0,-2 0 135,-5 0 0,-2 0 0,-6 1 0,-3-1 89,-8 3 1,-2-1 135,11-9-90,-22 5-180,-18 8 0,-16 5 2813,-13 16-2903,-6 7 1114,0 16-1204,6 4 0,22 23-90,15-16 90,24 8-90,13-29 45,-3-17 0,5-7 45,1-6 0,-1-8 0,4-11 0,-5-7-63,-15 4 1,-10-3 62,-16-7 0,-12 1 0,-11 10 0,-8 3-45,-6 1 0,-4 2-967,-6 2 1,-3 2 786,-2 3 0,-1 2-135,0 3 0,1 2-306,3 2 1,2 3 125,5 1 0,3 2-809,-17 1-540,24 4-7942,20 3 9567,23 4 1,18-3 0,12-2 0</inkml:trace>
  <inkml:trace contextRef="#ctx0" brushRef="#br0" timeOffset="58762">31004 13465 21655,'17'-34'3238,"-9"0"-2878,-14-2 89,-13 1-89,-7 8-90,-7 7-90,-2 17 90,-8 42-270,21 8-45,10-7 0,7 2 0,11-7 0,8 0-225,17 14 0,9-3-270,13-7 1,5-4-74,-19-12 1,1-2-1,1-4 433,23-1 0,0-12 180,-3-19 0,-4-8 135,-15 4 0,-2-3-182,8-11 0,-5-3 137,-19 11 0,-5-2 43,-4-6 1,-4 2-44,3-7-90,-14 3 0,-7 27 1136,-7 16-1676,0 3 256,-4 5-1065,1-1-897,1-7 2246,2-2 0,0-12 0,0-2 0</inkml:trace>
  <inkml:trace contextRef="#ctx0" brushRef="#br0" timeOffset="59013">31211 13193 22194,'-49'-31'2339,"4"-3"-2024,18-1 0,4-7-225,8-12 0,7-6-1308,3 2 1,3-3 0,3 0 1247,3 7 0,3 1 0,1 0-1,3-4 1,1 0 0,1 3 15,3-5 0,1 2 14,-2 0 1,-1 1 30,-2 4 0,0 2 183,-4 4 1,-2 1-274,-1 8 0,-2 0-180,-1 1 1,-2 3-361,-7-3 1311,-2 12-2121,-6 37 393,1 15 957,7 15 0,6 9 0,5 7 0</inkml:trace>
  <inkml:trace contextRef="#ctx0" brushRef="#br0" timeOffset="59629">31666 12479 21025,'55'36'3328,"-6"-2"-2878,-11-7 0,-9-2-91,-2 18-269,-11-6-90,1 25 0,-9-8-3216,2 12 3171,-4-33 0,0 2 24,5 14 1,0 0-70,-3-13 0,0-1-45,3 8 0,0-3-135,-3 0 637,-2-12-547,-4-15 0,-8-13 180,-2-15 1746,-7-15-1566,-1-13 0,2-14 89,5-8-1303,6 27 1,1-1 1123,1-4 0,2 0-45,-2-2 0,2-1-300,5-18 0,2 1 255,-2 17 0,3 3 0,4-10 0,3 6 0,11 5 90,0 21-90,-3 17 0,7 42 0,-8 3-45,-8-8 0,-1 3-45,4 20-90,1-5 90,-5-9 2574,4-4-2484,-7-20 969,2-10-879,-6-22 0,0-13 90,1-27 0,1 8-91,3-15 91,-4 20-90,2 7 0,-2 7 0,1 9 90,8 19-90,-2 11 0,13 18-90,0 4 0,-3-10 0,1 0 0,2-3 0,0-3-90,26 15 0,-11-17 0,-22-20-90,-7-5-90,-8-7 1,-2-5-181,-8-2-90,-4 1-1079,-14-9-270,2 10 1889,-9-4 0,4 11 0,-1 1 0</inkml:trace>
  <inkml:trace contextRef="#ctx0" brushRef="#br0" timeOffset="61204">14952 1660 18327,'0'14'4317,"0"-3"-3597,0-4-181,0-3 721,0-4-1170,3-4-90,5-7 90,10-7-90,11-9 0,12-3 89,8-4-412,8 2 323,2 2 0,0 6 0,-1 6 90,-3 6-90,-2 6 0,-8 4 90,5 18-90,-23 4 0,-2 20 0,-25 5 0,-11 5 0,-7 5 0,-5-3 161,10-21 1,0 0-162,-6 19 0,5-7 0,12-21 90,8-16-90,10-6 0,5-2 0,7-3 0,3-2 0,2-2 90,-3 2-90,-1 3 180,4 14-180,-9 25 0,-3 5 90,-12 20-90,-18-13-90,-4 1 180,-10-1-180,-3-6-90,-1-2-269,1-10-361,-2-4-89,3-7-181,0-8-179,7-4-8572,9-18 9410,15-8 0,17-18 1,10-5-1</inkml:trace>
  <inkml:trace contextRef="#ctx0" brushRef="#br0" timeOffset="61505">15979 1692 20395,'23'-47'779,"-1"1"1,-2 3 0,-1 1-600,-3 5 0,-2 0 0,7-22 0,-9 18-90,-6 18 89,-12 23-89,-3 23 0,-5 20 0,2 19-429,7-26 1,3 2 382,3 2 1,2 0 0,2 1 0,4-2 45,4-2 0,3-2-207,3-4 1,4-3 205,2-2 1,3-4 0,3-5 0,3-5 45,13-5 0,1-6-45,-14-4 0,-1-4 45,7-5 0,-5-6-45,-8-23-266,-21-8 176,-22-8-45,-20 16 0,-8 3-45,5 8 0,-3 4-301,2 3 0,-4 1 0,1 4 76,-7 4 0,0 3-135,1 2 0,1 3-90,6 1 1,2 3-998,-2 5 1,4 2 1536,1 6 0,17 7 0,36-3 0</inkml:trace>
  <inkml:trace contextRef="#ctx0" brushRef="#br0" timeOffset="61908">16560 1271 20935,'6'-45'659,"1"0"1,-3-1 0,-4-1-570,-5-1 0,-4-1-2831,-5-1 1,-5 0 2830,-6 1 0,-6 1 0,-5 1 0,-6 3 110,-7 2 0,-5 4-170,15 16 0,-2 2 0,-1 3 0,-4 2 0,-2 3 0,0 3 0,-5 4 0,0 3 0,-1 4-65,-5 3 1,-1 4 0,0 4 79,11 0 0,-1 2 0,0 3 0,0 1-315,-3 3 0,1 2 0,-2 3 0,-1 4 285,5 2 0,-3 3 0,-1 3 0,0 3 0,1 1 0,1 2-15,8-5 0,0 2 0,2 2 0,-1 1 0,2 0 0,-1 0 0,1 1 0,-1-1 0,0 0 0,1 1 0,0 0 0,1 1 0,2 0 0,3 0 0,-2 5 0,2 2 0,1 0 0,3 0 0,4-2 0,4-2 9,2 5 0,4-3 0,5-1 0,3 1-9,0 14 0,6-1 0,5-1 30,5-3 0,6-1 0,6-2-38,4-3 0,6-2 0,4-3 38,5-2 0,5-3 0,4-4 60,5-2 0,5-3 0,3-5-23,-11-9 1,3-3-1,2-3 1,1-2-98,6-1 0,0-4 0,3-2 0,0-2 48,-7-3 0,0-2 0,2-2 0,0-1 0,0-1-18,3-2 0,0-1 0,1-1 0,2-3 0,3-2 11,-13 0 0,4-2 0,1-1 1,2-2-1,0 0 0,-2-1 0,-1 0 1,-3 1 3,5-2 0,-3 0 0,-2 0 0,0-1 0,1-2 0,2 0 10,0-2 1,3-1 0,2-1-1,-1-1 1,-2 0 0,-3-1-1,-5 1-43,-2-2 0,-4 0 0,-3-1 0,-2 0 1,-1-1 84,7-6 1,-3-1-1,-1-2 1,-4 0-115,-4 2 1,-3-2 0,-2 0 0,-3-1 76,2-10 0,-3-2 0,-5 0-30,-5 2 0,-4-1 0,-5 1 115,-6 3 1,-4-1 0,-4 2-236,-4 2 0,-4 1 0,-5 2-90,-5 2 0,-4 1 0,-5 4-90,-5 2 0,-4 2 1,-4 4-91,-6 2 0,-3 3 0,-2 3 71,9 6 1,-1 3-1,-1 1 1,-1 2 318,-3 1 0,-2 1 0,0 2 0,0 1 0,-3 1 0,-1 2 0,0 1 0,-1 0 0,0 1 0,-1 1 0,1-1 0,-1 1 0</inkml:trace>
  <inkml:trace contextRef="#ctx0" brushRef="#br0" timeOffset="68773">13023 8557 19923,'-4'-24'1888,"-25"-14"1,-8-2-1709,-1 2-1886,-5-2 0,-3 3 1886,0 15 170,5 7 0,-2 1-260,6 3 0,-2 0-45,-15-3 0,-2 2 44,6 3 1,1 2-45,-7-1 0,-2 2 45,-5 1 0,0 1-137,17 2 1,0-1 0,-1 2 76,0-1 0,0 2 0,-1-1 0,-1 0 0,-1 1 0,1-1 0,0 1 0,-1 0 0,0 0 0,-1 0 0,0 0 0,0 0 0,-1 2 0,-1 0 0,1 0-30,-2 0 0,0 1 0,0 0 30,-1 1 0,0 0 0,-4 1-30,-1 1 0,-5 0 0,-2 1 0,0 0-316,10 0 0,-1 0 0,0 0 0,0 1 0,0 0 334,1-1 0,-1 1 0,1-1 0,-1 2 0,-2 0 12,3 1 0,-3 1 0,0 1 0,0 0 0,3 0 0,4 0-162,1 0 0,3-1 1,2 1-1,-3 0 154,-11 4 1,-3 0-1,-1 2 1,1 0-23,1 2 0,-1 1 0,1 0 0,3 0-125,11-4 0,3 0 0,-1 0 0,-1 1 147,-12 6 1,-3 0-1,1 2 1,5-1-23,1 2 0,4 0 0,1 2 0,0 2 0,1 1 0,1 2 0,1 3 0,2 2 0,2 2 30,0 2 0,1 2 0,2 6-30,9-6 0,1 7 0,0 2 0,1 0 0,2-2 0,0 2 0,3-1 0,1 0 0,-1 4-121,1 2 1,0 3 0,0 2 0,2-1 0,4-2 120,2-2 0,3-2 0,2 1 0,2 3 15,3-7 0,2 2 0,0 3 0,2 0 0,2 1 0,2-1-11,3 3 0,2 1 0,2 0 0,1 0 0,1 0 0,0 0 11,1-1 0,-1 1 0,2 0 0,0-1 0,3-1 0,2-1 0,3 0 0,1-1 0,3 0 0,1-2 0,1-2 0,1-3 21,2-3 0,0-3 0,1-3 0,4 1 0,4 0-64,0-2 0,5 1 1,4 0-1,1 0 1,1-1-1,-1-2 0,-1-1 43,1-2 0,-2-1 0,0-2 0,1-1 0,3 0 0,2 0-11,-3-2 1,3 1 0,2 0 0,1-1 0,1 0 0,0-2 0,-1-1 0,-1-4-5,8 2 0,0-3 0,-1-3 0,0-2 0,2 0 0,0-1 12,-6-1 1,2-2 0,-1 0 0,2-2 0,-1 1 0,1-2 0,1 0-13,1 0 0,0-2 0,0 1 0,1-2 0,2 0 0,1-1 0,4-1 8,-13-2 0,3-1 0,2 0 0,2-1 1,1 0-1,0-1 0,0 0 0,0-1 0,-2 1 1,-1-1-1,-3 0-8,3 0 0,-3-1 0,-1 0 0,-1 0 0,0 0 0,-1-1 0,2 0 0,1-1 0,2 1 0,-2-1 0,1 0 0,1 1 0,2-1 0,-1-1 0,2 1 0,-1-1 0,0-1 0,-1-1 0,0 0 0,-2-1 0,3-2 0,-1 0 0,1-2 0,-1 0 0,0-1 0,-1 0 0,-1-1 0,-1 1 0,-2-1 0,0 1 0,9-2 0,-2 0 0,-3 1 0,0-2 0,0 1 0,1-2 0,2-1 0,-6 1 0,3 0 0,0-2 0,2 0 0,-1 0 0,-1-1 0,-2 0 0,-2 0 0,-4 0 0,6-4 0,-3 0 0,-3 0 0,-1-1 0,-2-1 0,1 0 0,8-6 0,-1-1 0,-1-1 0,-1-1 0,-2-1 0,-3 0 0,-1-1 0,-2-2 0,-1 0 0,-2-2 0,-3-1 0,-2 0 0,-1-2 0,-2-1 0,-3-2 15,-2-1 0,-2-1 0,-3-1 0,-1-1 0,-3-2-15,-2-2 0,-2-2 0,-3-1 0,-2 0 0,-2-2 0,-3 0 0,-1-1 0,-3-2 0,-4-1 0,-3-4 0,-2 12 0,-3-3 0,-2-2 0,-2-1 0,-1-1 0,-3 0 0,-1 1 0,-1 0 0,-2 0 0,-4 0 0,-1 0 0,-2 0 0,-1 0 0,-1 0 0,0 1 0,1-1 0,-1 1 0,1-2 0,-1 1 0,-1 0 0,0 0 0,-2 2 0,-1 0 0,-1 3 0,-1 3 0,-1 0 0,-2 2 0,-1 0 0,0 2 0,0 1 0,0 3 0,0 3 12,-9-10 0,1 5 0,0 3 0,-3 0 0,-4 0-25,5 5 0,-2-1 0,-2 0 0,-2 1 1,-3 1-1,-1 1 0,-2 2 13,4 6 0,-3 1 0,-3 2 0,0 1 0,-2 0 0,0 1 0,1 1 0,0-1 0,3 1 0,1 0 0,1-1 0,1 1 0,0 0 0,0 1 0,0 1 0,-1 2 0,-2 1 0,0 6 0,0 0 0,1 0 0,-1-1 0,1 1 0,-1 0 0,0 0 0,1 0 0,-1 0 0</inkml:trace>
  <inkml:trace contextRef="#ctx0" brushRef="#br0" timeOffset="78308">11671 14541 21295,'-19'0'1709,"3"0"-1439,2 0 0,3 0-1,2 0-89,4 0 90,1 0 0,4 0 0,-3 0 0,2 0 359,-3 0-539,8-6 0,6-3 0,12-10 90,15-3 90,5 2 0,4 1-641,-6 4 0,0 1 416,18-5 0,1 3-45,-16 9 0,-1 3 45,-1 0 0,-2 2-45,-5 2 0,-1 6 45,0 9 0,-4 5 45,2 19-90,-17-6 0,-7 2 0,-19 29 0,1-30 0,-3 0 45,-4 2 0,-1 0-327,0-1 0,-1-1 282,0-2 0,-1-1 0,-13 23 0,7-8 0,9-8 0,15 2 0,14-9 0,8-6 0,6 1 0,6 1 0,1-1 0,0 1 0,-1 1 0,0 1 0,-4 1 0,2 13 0,-11 18-180,-17-15-359,-14 10-361,-18-22 777,-7-4-957,-3-6-179,0-12-540,8-4 170,10-14 1629,14-7 0,14-16 0,8-9 0</inkml:trace>
  <inkml:trace contextRef="#ctx0" brushRef="#br0" timeOffset="78608">12454 15021 20305,'27'-46'1049,"0"1"1,-3 2 0,0 2-736,-3 4 1,-1 1 0,-3 6 0,-2 1 225,10-16-181,-9 14-179,-8 15-90,-4 16 0,-4 18-90,-4 16 0,3 14 0,-1 8 0,10 6-327,7-1 327,11-6 0,2-29 0,6-5 90,19 3-90,-14-18 0,0-6 0,14-16 180,-4-18 0,-12-9 0,-12-12 90,-17-6-91,-18-3-89,-15 3-45,7 33 0,-3 2-45,-26-18-359,-4 13-271,-2 11-450,19 13 1,-1 3-2159,-9-1 989,7 3 2249,40 2 0,26 0 0,8 0 0</inkml:trace>
  <inkml:trace contextRef="#ctx0" brushRef="#br0" timeOffset="78897">13055 14491 11034,'32'-12'2159,"0"0"0,25-13 121,-14-5-1560,-13 3 1404,-14-2-1494,-8 4 870,-15 2-1230,-7 5 2869,-6 8-3050,-2 4 1,5 12 947,7 8-1037,8 9 0,12 11 0,10 2 0,11 3 0,7-3 0,7-6 0,0-10 0,-2-8 0,-6-10 0,-11-11 0,-11-7 0,-13-11 0,-38-28-90,-2 12-938,6 13 0,-3 3 848,7 10 0,-3 2-710,-13-2 1,0 2-190,-20-3 494,25 8 1,4 2-1125,2 4 1709,28 4 0,16-2 0,21 0 0</inkml:trace>
  <inkml:trace contextRef="#ctx0" brushRef="#br0" timeOffset="79156">13534 14139 22374,'38'-5'3418,"-6"1"-2518,-12-1-1,-8-2-629,-6 2-180,-4-1-90,-2 3 90,4 9-90,4 7-90,8 9 90,8 3 0,22 12-90,-8-11 90,13 6-90,-16-18-90,-3-5-90,9-5 1,-13-8-181,5-5-270,-17-9-359,-4-9-360,-6-7-720,-6-9 2159,-8-3 0,-10-3 0,-5-1 0</inkml:trace>
  <inkml:trace contextRef="#ctx0" brushRef="#br0" timeOffset="79365">13640 13695 23903,'-41'-4'2699,"4"-3"-1710,-8-8-719,11-14-180,1-5-90,17-10 0,11 1-90,4 10 0,2-1-90,3-20-540,-3 15 1,2 1-450,3 3-180,2 3-271,0 23-628,6 17 2248,8 9 0,9 14 0,6 6 0</inkml:trace>
  <inkml:trace contextRef="#ctx0" brushRef="#br0" timeOffset="80176">13863 13542 18880,'56'27'3328,"-7"-4"-2608,-11-8 817,-8-8-908,-5-3 346,6-4-705,-9 0 41,20 0-221,-4 15 0,4 0-90,-15 7 0,-3 3 0,5 13 0,4 13 401,-15-15-401,-4-6 0,-3-6 0,-5-6-90,-5-8 90,-1-4-89,0-6 89,0-6 0,4-6 0,1-12 0,6-12 0,1-1 0,2-2 0,-2 7 0,0 0-675,6-12 0,0 0 675,9-10 0,-3 6-445,-4 14 445,-3 10 0,-5 12 0,-2 10 90,-2 13-90,-2 8 0,-2 8 0,-2 4 1192,0 2-1192,4 8 423,0-15-513,6-2 90,0-18-90,3-6 90,1-4 0,0-5 90,0-10-90,1-6 90,-1-6 0,0-6-1,-1 1 1,-1 2-90,-4 4 90,0 4-90,-4 11 0,0 2 0,0 11 0,-2 2 0,2 4 0,-2 1 0,-1 4 0,0-4 0,0-1 0,2-4 0,2 0 0,1-2 0,4-4 0,2-6 0,8-6 90,3-4-90,20-16 90,-11 10 0,11-6 0,-15 15-90,-3 4 0,-3 3 90,-5 1-90,-3 4 90,-6-1 90,2-1 0,-4-1 0,2-3 0,0 1-180,2-3 0,3-1 0,1 0 0,0 2 0,-1 5 0,0 5 0,0 8 0,3 9 0,0 14 0,3 10 0,-6-3 0,1 1 0,9 19 0,-10-17 0,-1 0 0,6 9-360,-5-4-809,-3-7-2249,-2 6 809,-6-12 2609,0 7 0,-11-12 0,-2-1 0</inkml:trace>
  <inkml:trace contextRef="#ctx0" brushRef="#br0" timeOffset="84207">28035 13085 23454,'-14'-29'1529,"-2"-3"-1169,-4-4-1,-6-7 91,-10-5-700,-1 8 0,-4-2 475,6 9 0,-4 0-16,-10-5 1,-8-4 0,2 4-573,15 14 1,1 2 0,-3 0 392,-15-7 0,-5-1 0,2 4-30,9 7 0,1 3 0,-6 1 0,6 6 0,-4 0 0,-3 1 0,0 2 0,3 0 0,-2 0 0,2 2 0,-1 1 0,-3 1-386,-1 1 0,-4 0 0,-1 2 0,1 1 0,3 2 386,0 3 0,2 1 0,2 2 0,-2 1-404,-2 2 0,0 2 0,-1 1 1,1 1 403,-2 2 0,1 0 0,-1 3 0,-3 4 0,15-3 0,-2 3 0,-1 2 0,-1 1 0,1 1 0,1 1 0,3-2-186,-8 5 0,3 0 0,1 1 0,0 1 0,-2 4 186,7-5 0,-2 3 0,-1 2 0,0 1 0,1 0 0,4 1 0,2-1-66,-2 6 0,4-1 0,3 1 1,1 3-1,0 5 66,5-3 0,1 5 0,0 3 0,1 1 0,2 1 0,1-1 0,2-3-41,3-3 0,1-1 0,2-2 0,2 2 0,0 0 0,1 3 41,0 2 0,0 4 0,0 1 0,2 1 0,2-2 0,3-1 0,4-4-24,4 3 0,4-2 1,3-2-1,3-2 1,1 1 23,3 0 0,2-1 0,2-1 0,3 0 0,2-2 0,2 0 0,4-2 0,1-1 0,3-1 0,2-2 0,2 0 0,3-2 0,2-1 0,1-2 0,2-2 0,3-1 0,1-1 0,2-3 0,1-1 0,1-2 0,2-2 0,2-2 0,1-2 0,1-3 0,1-1 0,0-2 0,2-3 0,1-1 0,1-3 0,-1-1-36,2-3 1,1-2 0,0-1-1,0-3 1,1-1 35,1-3 0,0-1 0,0-2 0,1-2 0,-1-1 0,-11-1 0,1 0 0,-1-2 0,1-1 0,-1-1 0,0-1 0,0-2 0,0 0 0,0-2 0,-1-1 0,0-1 0,0-2 41,-1 0 0,-1-1 0,-1-1 1,1-2-1,0-4 0,1-3-41,-3-2 0,2-4 0,1-3 0,1-2 0,-2-2 0,0 1 0,-2-1 0,-3 3 0,-2 0 0,-2 2 0,-2-1 0,0 0 0,-1-1 0,0-1 0,2-3 0,-3 3 0,1-3 0,1-2 0,0-1 0,0 0 0,-1-1 0,-2 2 0,-2 0 0,-2 1 0,4-8 0,-3 0 0,-3 2 0,-1-1 0,-1 1 0,-1-2 0,0 2 0,-1-1 0,-2 0 0,0-1 0,-1 1 0,-2 0 0,-1 2 0,-1 0 0,-1 1 0,-2-1 0,-1 0 0,-1 0 0,0-8 0,-2 0 0,-1-1 0,-3 1 0,-2 1 57,-1 3 1,-2 1 0,-2 0 0,-3 0 0,-5-2-58,-4 0 0,-6-2 0,-2-1 0,-3 1 0,-2 2 0,1 4 14,-1 3 1,-1 3 0,-1 2 0,-2 0 0,-4 0-15,-1-1 0,-2 0 0,-3-1 0,-2 2 0,0 4 0,-1 4-23,-9-1 1,-1 6-1,-4 4 1,-4 2-833,5 4 1,-5 2-1,-2 1 1,-2 1-1,1 2 1,4 1 854,-1 2 0,3 1 0,0 1 0,-1 1 0,-2 1 0,-3 1 0,-3 0 0,-1 1 0,0 2 0,2 0 0,3 2 0,-6 5 0,0 0 0,0 0 0,0 0 0</inkml:trace>
  <inkml:trace contextRef="#ctx0" brushRef="#br0" timeOffset="92341">16174 12696 21745,'-37'-23'599,"0"1"1,-3-1 0,-2 0-511,-4 1 1,-3 1-985,-4-1 0,-2 1 1030,-6 2 0,-3 2-354,16 6 0,-1 2 0,-2 1 399,-5 2 0,-2 2 0,-2 3-474,9 1 1,-1 2-1,-1 2 1,0 1 382,-6 1 1,-1 3 0,-1 0 0,-1 3-415,8-1 0,0 1 0,-1 1 1,-1 1-1,1 1 361,-5 2 0,-1 1 0,0 1 0,0 1 0,-1 1-172,8-2 0,-1 1 1,0 1-1,0 1 0,0 0 1,0 1 165,-3 1 0,0 1 0,-1 0 0,1 1 0,-1 1 0,1 0-96,7-2 1,-1 0 0,0 1 0,1 0 0,-1 0 0,1 1 0,0 1 90,0-1 1,0 1 0,1-1-1,-1 1 1,0 2 0,-1 2 0,0 2-3,1 1 1,-1 2 0,-1 2-1,0 2 1,-1 1 0,1 0-1,2 0 1,1 0 0,2-3-12,-2 3 1,2-1 0,2 0 0,1-1 0,0 2 0,0 1 0,-2 2-3,5-3 0,-1 1 0,-2 3 0,1 0 0,0 1 0,2 0 0,1-1 0,3-1 0,3-1 5,-3 6-1,4-2 1,3-1 0,2 1 0,0 1 0,1 4 33,0 1 1,1 3 0,0 2 0,2 1 0,1 1 0,3 0-1,2-1-23,3-1 1,3-1 0,2 1 0,2 0 0,1 0-1,0 0 1,1 0-26,-2 8 0,0 0 0,1 0 0,2 0 0,4-2 0,4-2 18,5 6 0,5 0 0,4-3 0,3-3 0,5-6-18,2-6 0,5-4 0,4-5 0,8-2 15,2-7 0,7-2 0,5-2 0,3-3 0,-1-1 0,-2-3-15,3-1 0,-1-2 0,0-3 0,2-2 0,4-1 0,-4-2 0,4-2 0,2-1 0,1-1 0,0-2 0,-1-3 0,-3-2 0,1-2 0,-3-4 0,0-2 0,0-2 0,2-2 0,3-2-17,-13 1 1,2 0 0,1-2 0,2-1 0,1-2 0,0 0 0,0-2 0,1 0 0,-2 0 0,0-2 25,2-1 0,0-1 0,0-2 0,0-1 0,0 0 0,0-1 0,0 0 0,0-1 0,-1 0 0,1 1-9,-1 0 0,1-1 0,0 0 0,0 1 0,-1-2 0,0 1 0,0-2 0,-2 1 0,0-2 0,-1-1 27,-4 2 0,0-2 0,0-1 0,-1 0 0,-1 0 0,-1-1 0,-1 0 0,-2 0 0,-2 1 0,-2-1-12,11-11 0,-5 1 0,-2 0 0,-2-1 0,-1 0 0,-1-2-15,0 2 0,-2-2 0,-1 0 0,-1 0 0,-1-1 0,-1 0 0,-2 2 0,-2-1 0,0-1 0,-2 1 0,-1-1 0,-1 0 0,2-7 0,-1-1 0,-2 0 0,-2 1 0,-2-1 25,-4 4 1,0 0-1,-2 0 1,-3 0 0,-1 0-26,-2-9 0,-2 1 0,-3 0 0,-4 1 0,-3 4 0,-2 0 0,-4 2 0,-3 0 0,-1 4 0,-3 2 0,-3 0 0,-6 0 0,-4 3 0,-6-1 0,-4 2 0,0 1 0,1 3 0,0 2 0,0 3 0,-2 1 0,-2 1 0,-10-8 0,-4 1 0,-2 1 0,-1 6 51,0 8 1,-3 4-1,1 2 1,2 2-322,0 0 0,2 2 0,-2 0 22,3 3 1,-2-1 0,1 2 0,5 3-383,-13 2 1,4 2-91,7 1 0,1 0-817,0 2 1,4 2 1536,-6 5 0,15 4 0,38 6 0</inkml:trace>
  <inkml:trace contextRef="#ctx0" brushRef="#br0" timeOffset="93859">28770 1660 21295,'-28'-52'2159,"-6"-2"-1980,13 26 1,-3-1-626,-2 1 1,-3 0 535,-4-1 0,-2 3 0,-4 2 0,-3 3-415,-6 2 1,-2 3 414,-6 5 0,-3 4-1169,-6 9 1,-3 6 1198,18 2 0,-1 3 0,-1 3-30,-5 7 0,-1 4 0,0 4-23,9-4 1,1 3-1,-1 1 1,0 3-32,7-3 0,0 2 0,0 1 0,0 1 0,0 1-404,-2 5 0,-1 1 0,1 2 0,0 1 1,1 1 367,6-5 0,1 1 0,-1 1 0,1 1 0,1 1 0,0 0-174,0 3 1,0 1 0,1 0 0,0 1 0,1 0 0,1 1 173,0 1 0,2 0 0,0 0 0,1 1 0,1 0 0,1 1-120,2-1 0,0 1 1,1 0-1,1 0 1,2 0-1,1 1 120,-2 7 0,2 1 0,2 0 0,2-1 0,2 1 94,2-4 0,1 0 0,3 0 1,3 1-1,6 1-94,5-1 0,3 3 0,5 0 0,4 0 0,3-1 0,6-4 0,0-10 0,4-1 0,4-2 0,3-1 0,2-1 0,4-2 0,3-1-10,-1-3 0,5-2 0,2 0 0,3-1 0,3-1 0,0-3 0,0-1 0,1-2 0,-2-2 0,-2-3 0,0-3 0,1-1 0,0-1 0,0-2 0,1-2 0,1-2 0,0-1 0,2-1 10,-1-2 0,1-2 0,2-1 0,0-2 0,1-1 0,0-2 0,-1 0 0,0-2 0,-1 0 0,-2-1-12,7-2 1,-1-1 0,-1-2 0,-1-1 0,-1-1-1,1-1 1,0-1 0,1 0 11,-4 0 0,-1 0 0,1-1 0,0 0 0,0-1 0,0-1 0,0 0 0,0-1 0,0-1 0,1 0 0,0-1 0,0-1 0,0 0 0,0-1 0,-1-1 0,1 0 0,-1 0 0,-1-2-53,0 0 1,0 0 0,-1-2 0,0 1-1,0-2 1,0 0 0,-1-1 0,-1 0-1,0-1 63,-2 1 0,-1-1 0,0-1 0,0 0 0,-1-1 0,0-1 0,-1 1 0,-1-2 0,-1 1 1,3-4 0,0 0 1,-1-1-1,-1-1 0,-1 1 1,0-2-1,-2 1 0,-1-1 1,3-4 1,-1 0 0,-1-1 0,-2 0 0,0-1 0,-2 1 0,-2-1 2,3-5 0,-2 1 0,-1-1 0,-2-1 0,-2 1 0,-2-2 0,-4 5 0,-1 1 0,-1-1 0,-3-1 0,-3-2 0,-4-3 0,-3-8 0,-5-5 0,-3-1 0,-4-1 0,-3 2 0,-3 3-15,-4 2 0,-4 4 0,-3 0 0,-4 1 0,-4-2 12,0 7 1,-4-1 0,-2-2 0,-3 1 0,-2 2 0,-3 3 0,-2 5-13,-6 0 0,-5 5 0,-3 3 0,-1 3 0,-3 0 0,0 1 0,3 3 0,-1 1 0,-2 1 0,-1 1 0,-1 1 0,-1 1 0,0 1 12,-4 0 1,-1 1 0,-1 1 0,-1 1 0,0 1 0,-1 1 0,0 1-25,6 2 1,0 2 0,-2 0 0,1 1 0,-1 1-1,0 1 1,0 0 0,0 2 11,0 0 0,-1 1 0,-1 1 0,1 0 0,0 2 0,-1 0 0,1 1 0,0 1-34,1 1 0,-1 1 0,0 0 1,1 2-1,-1 0 0,1 1 1,1 1-1,-1 1-56,2 0 0,1 1 0,0 1 0,0 1 0,0 1 0,1 0 0,0 1 1,1 1-104,-6 1 0,0 2 0,2 1 1,-1 1-1,2 0 0,0 2 0,1 0-167,-6 3 0,0 1 1,2 1-1,1 2 0,1 0 1,1 0 364,4 1 1,1-1 0,1 2-1,1 0 1,2 1 0,1 1-1,-4 5 1,2 0 0,1 2 0,2 0-1,0 0 1,5 0 0,0 1-1,0-1 1,-1 0 0,1 0-1</inkml:trace>
  <inkml:trace contextRef="#ctx0" brushRef="#br0" timeOffset="94760">31065 5925 21115,'-33'-13'2249,"3"-3"-1890,1 2-179,5 0-90,5 3 90,9 6 90,5 1-90,5 16 90,7 9-90,5 24-90,13 17-722,-10-22 0,0 3 677,3 8 0,-1 4-45,1 7 0,-1 3 29,-5-18 1,-1 2 0,0 4-30,-2-3 0,0 6 0,-1 1 0,0 1 0,0-3-744,0 4 1,-1-2 0,0 1 0,0 3 758,-1-9 0,0 3 0,-1 1 0,1 2 0,-1 0 0,0 1-15,-1 4 0,0 3 0,0 0 0,-1 0 0,0-2 0,1-2-362,-1 0 0,0-3 1,0-1-1,0 1 1,0 4 391,0 0 0,0 4 0,0 2 0,0-1 0,0-2 0,0-3-131,-1-7 1,1-2 0,0-2 0,0 1-1,0 3 131,0 3 0,0 3 0,0 2 0,0 1 0,1-1 0,-1 0-30,1-2 0,0 0 0,0 0 0,1 0 0,-1-1 0,0 0-108,0-1 0,0 0 0,1 0 1,-1 0-1,0-2 0,0-2 108,1 3 0,0 0 0,0-2 0,-1-3 0,1-4 0,1 2 0,1-4 0,-2-3 0,3 16 0,-1-5 45,-2-10 0,-2-4 1241,3 19-1286,-12-28 1923,-2-21-2103,-10-27-126,2-12 0,0-8 306,0-12 0,2-4 0,0-2 0,2 0 0,5-4 0,0 1 0</inkml:trace>
  <inkml:trace contextRef="#ctx0" brushRef="#br0" timeOffset="95108">30915 10023 21565,'-23'25'854,"0"0"1,-12 24-675,17 3-612,15 4 522,11 10-1317,-2-30 0,2 1 1227,2 1 0,2 3 0,10 16 0,4 2-69,8-4 0,3 0 249,-1-1 0,3-4 0,1-8 0,3-10 179,3-19 1,1-7-225,-11-5 0,-1-3 58,13-9 1,-2-8 121,-14-2 0,-3-5 44,-1-5 1,-3-4 543,-1-5 0,-3-2-678,-5-2 0,-3-2-225,-3-4 0,-5-2 0,-9 2 0,-6-3 0,-3 3 111,-5-6 0,-6 2-111,-2 8 0,-5-1 0,-4 10-180,-16 5 1,-6 11-181,14 11 0,-1 3 0,-2 4-210,-3 5 1,0 3-1,-1 4-752,-1 3 1,0 3 0,0 3 1321,-1 4 0,1 1 0,1 3 0,1 3 0,1 3 0,1 0 0,1 1 0,-1 1 0,1-1 0</inkml:trace>
  <inkml:trace contextRef="#ctx0" brushRef="#br0" timeOffset="96708">18058 15672 21115,'-57'22'2069,"6"1"-1530,8-2 91,13 1 90,9 0-91,15 6 1,16 1-90,22 3-271,20-9 1,9-2-1196,-5-4 1,3-2 955,1-1 0,6 0 0,-2-3-30,-5-2 0,0-2 0,0 0-688,-10-1 1,1-1 0,1 1 0,0-1 709,4 0 1,0 1-1,1-1 1,0 0-23,4 0 0,1 0 0,1 0 0,0 0-331,-10 0 0,-1-1 0,1 0 0,3 0 1,3-1 355,1 0 1,3 0 0,4-1-1,1-1 1,0 1 0,-1 0-1,-3 0-195,-1-1 0,-2 1 0,-1 0 0,0-1 0,2 0 0,3 1 215,-5-2 0,3 1 0,2 0 0,1 0 0,0-1 0,-2 0 0,-1 1 0,-2-1-106,3-1 0,-2 1 0,-3 0 0,1-1 0,2 0 0,4 0 61,-8-1 0,2 0 0,3 0 0,0 0 0,2-1 0,-1 1 0,0-1 0,-2 0 0,-3 0 0,6 0 0,-3 1 0,-2-2 0,0 1 0,1 0 0,1-1 0,2 0 0,-3 0 0,1 0 0,2 0 0,1-1 0,1 0 0,-2 1 0,0-1 0,-3 0 0,-3 0-17,11-2 0,-4 1 0,-1 0 0,-2-1 1,1 1-1,0-1 17,-1 0 0,1-1 0,-1 1 0,1-1 0,-1 0 0,0 1 0,-1-1 0,0 0 0,0 0 0,0 0 0,-1 0 0,1 0 0,-2 0 0,0 0 0,0 0 0,0 0 0,-1 0 0,1 0 0,-1 0 0,0 0 0,0 1 0,0-1 0,-1 0 0,1 0 0,9-1 0,0 0 0,0 0 0,0 0 0,-1 0 0,0 0 0,-1 0 0,0 0 0,0 0 0,0 0 0,-1-1 0,-1 1 0,1 0 0,-1 0 0,0 0 0,-1 1 0,-1-1 0,0 0 0,0 1 0,0-1 23,-1 0 1,0 1-1,-1-1 1,0 1-1,0-1-23,-1 1 0,-1 1 0,-1-1 0,1 0 0,-1 1 0,11-3 0,0 0 0,-1 1 0,0-1 0,-4 2 0,0-1 0,-1 1 0,0-1 0,-4 1 0,-1-1 0,0 0 0,-2 0 122,13-3 0,-2 1 1,-1-1-123,-5 1 0,-2 0 0,-1-1 227,-6 1 0,0 0 0,-2 0-227,17-5 0,-2 0 0,-6 2 0,0-2 0,-12 2 0,1-1 0,-1-1 418,15-7 1,-2-1-419,-2 1 0,-4-1 923,-12 2 0,-5 0-923,-2-3 0,-7 1 1645,-7 3-1645,-6 1 1342,-2 4-1342,-2 2 1086,2 5-1086,0 1 271,4 3-271,2-4 0,3 4 0,-1-1 0,-1-1 0,-3 2-180,-4-2-270,0 3-90,-4-3-179,-2 0-1,-2-4-89,-5-2 89,-4-3-89,-5-4-91,-2-1-1079,-12-16 540,4-5 1799,3-3 899,8 4-629,11 11-91,0 3-179,0 4 90,0 1 0,2 6-1,1 2 1,-1 5 360,0 5-271,-2 12-449,1 11 0,3 15 0,3 13-90,3 8 0,4 6-288,8 0 288,7-2 0,9-5 0,3-6 0,2-7 0,-2-9 90,-7-8 90,-4-6 0,-7-8 89,-7 0-89,-8-9-90,-4 3 468,-13 2-468,-9 3 90,-17 12-90,-14 8-90,20-10 0,-1 2 0,-4 4 0,-1 3 0,0 1 0,-2 5 0,1-2-441,-6 6 1,0 1 440,7-6 0,-1 2 0,3-3-1005,2 1 1,3-3 1004,3-3 0,2-1 0,-10 14-90,9-13 180,14-17-90,8-17 0,8-18 0,3-10 0,2-5 0,-3 5 0,0-1-74,5-19 1,-1-2 73,-2 8 0,-1 1 0,1-4 0,0-1-135,-1-1 0,0-1-270,0 4 1,-1 0-226,-2 2 0,0 1-270,-2 6 1,-2 2-405,-3 4 0,-3 2 1773,-13-20 0,-17 13 0,-8 8 0</inkml:trace>
  <inkml:trace contextRef="#ctx0" brushRef="#br0" timeOffset="133028">18533 11194 13289,'-6'-25'2429,"-5"3"-2159,6 3-360,-5 6-270,2 2-270,-2 2-179,1 0-3149,-1 0 3958,2 0 0,0 2 0,0 0 0</inkml:trace>
  <inkml:trace contextRef="#ctx0" brushRef="#br0" timeOffset="133545">18403 10751 16977,'0'-7'5037,"0"0"-3777,0-1-631,0 2 91,0-2 0,0 3 539,0-1-720,0 3 181,0-1-360,0 4-90,2 0-180,8 32-90,1 8 0,-2 0 0,2 10 0,0-1-953,0 10 0,1 3 953,-1-2 0,0 4 0,0-1 0,-3-10 0,-1-2 0,1 2 0,-1 2 0,1 1 0,-1 0 0,-1-2 0,0 1 0,0 2 0,0-4 0,-1 3 0,1 0 0,-1-4 0,0-1 0,-1-2 0,0 2 0,0 1 0,-1 3 0,0-1 0,-1-8-122,0 2 0,0-5-148,-2 7 0,0-6-1079,0-8-90,0-18-270,1-16 1709,13-55 0,1-9 0,-2 10 0,1-1 0</inkml:trace>
  <inkml:trace contextRef="#ctx0" brushRef="#br0" timeOffset="134412">18988 11267 20755,'9'-46'989,"1"1"1,-2 2-1,0 0-719,-2 2 0,0 0-261,-1 5 1,-2 0 440,1-25-10,-2 9-260,-2 11-3,2 10-177,-2 6 0,2 9 90,-2 5 0,2 12 173,2 11-173,4 15-90,4 14 90,4 11-400,3 11 310,-10-29 0,0 1 45,1 0 0,-1 0-45,0-1 0,0 0 0,7 27 0,2-9 0,-1-7 0,-3-13 90,2-1 90,-7-18 180,-2 3-180,-5-15-90,-2 3 399,0-4-489,0-8 0,0 0 180,0-12-180,0 8 90,0-1-90,0 4 0,0 4 0,0-1 0,0 1 0,2 3 0,2 0-90,2 2 90,3 0 0,0-2 0,2-1 0,1-1 0,0 1 0,0 1 0,1 2 90,-5-2-90,0-2 0,-6-2-90,2-2 180,0-1-90,0-5 0,6-16 0,-5 5 0,4-15 0,-2 9 0,1-3 90,0-1 90,2-2-90,-4 12 0,0 1-90,-4 13 0,-2 4 0,0 3 0,0 2 0,0 2 0,0 6 90,0 7-90,0 0-90,0 1 0,0-6-180,0-7-90,2 3-89,0-4-1,4 0-180,-1 0 1,2 0-271,-2-4-89,1-5-2249,-2-20 1259,-2 4-7016,0-14 8995,-2 11 0,0 3 0,0 3 0</inkml:trace>
  <inkml:trace contextRef="#ctx0" brushRef="#br0" timeOffset="135679">19500 10756 15538,'0'-8'8365,"0"2"-8095,-6 4-90,0-1-90,-7-1 0,-1-1 0,2 3 0,-2 0 0,0 2 0,-1 0 90,-1 0 0,-4-2 179,-1-3-89,-1 0 0,0-3 90,2 1 90,1-4 269,-1-7-449,11 1-90,0-5 0,9 2-90,0-1 0,3-3 0,5-2-90,9 1 0,9 3 0,10 4 0,11 8 0,8 12-459,4 18 459,-29-1 0,-2 5 0,-1 6 0,-3 8 0,-5 6 0,-3 8 0,-2-1-923,0 13 0,-4 3 923,-3-6 0,-1 3 0,-3-2 0,-4-13 0,-4-3 0,1 1 0,-1 1 0,-1 0 0,0-1 0,0-1 0,-1-1 0,0 0 0,-4 20 0,1-1 0,2-6 0,0-3 0,2-5 0,1-2 0,2-6 0,1-3 0,2 22 0,2-14 0,18-13 0,5-17 0,24-17 0,6-17-346,-5-7 0,2-4 346,-12 5 0,0-1-636,15-10 0,-2-1 276,-19 8 0,-3 0-180,-1-1 1,-1 0 114,-5 0 0,-1-1-160,-4 0 1,-2-1-601,9-31 286,-8 0-361,-9 13 1,-2-2 674,-2 12 1,-1-1 179,1-15 0,0 1 640,-3 10 0,0 2 664,-1-3 1,0 0-154,0-4 1,0 1-432,-1-2 0,0 0-90,0-1 0,0-1 77,0-2 0,0 0-123,1-2 1,0 1 90,0 1 0,2-1 225,1-13 0,2 2-271,-3 21 1,1 2-45,1-7 0,1 5 489,2 10 231,21 39-630,-2 26-225,-5 3 0,0 5-139,-3 5 0,-1 3 139,-2 5 0,-1 2-1,-1 2 1,-2 2-45,-5-5 0,-2 3 0,-1-3 0,1 5 0,-2 0 30,-1-3 0,-1 3 0,0-8 15,-1-12 0,0-3 0,0 3 0,0-6 135,-4-11 1415,3-15-1325,-2-45-90,10-9-136,-1 5 1,2-3-660,5-1 0,1-1 615,3-4 0,1-1 0,2-2 0,0 1 0,1 2 0,1 2 0,0 5 0,1 2-169,-1 4 1,1 3 168,-3 7 0,2 3 286,10 5 1,0 6-287,14 14 0,15 21 0,-28 30 0,-9 11-477,-16-27 1,-4 0 476,-3 2 0,-3 1 0,-3-3 0,-3 0 910,-2-1 0,-3-1-910,-15 23 0,-1-8 0,-12-6 0,15-21 409,-4-6-409,17-23 140,7-11-140,3-14 0,8-9 0,4-4 0,-2 10 0,2-1 366,6-19 1,2 2-367,-2 17 0,1 3 0,0 3 0,0 1 0,15-21 269,-2 15-269,-5 13 0,-2 13 0,7 19 0,-6 3 0,6 13 0,-10-4 0,6 9 0,-9-11 597,5-1-597,-8-13 0,-3-6 0,2-8 0,9-35 0,-3-5-130,-2 12 1,0-4 129,1-8 0,-1 1-253,-3 15 1,0 1 252,3-9 0,-2 3 0,1 2 0,-3 14 0,0 10 0,2 15 0,4 10 0,5 8 246,3 6-246,11 13 518,4-7-518,-5-4 0,-7-14 0,-17-20 0,-4-8 0,-4-13 0,-2-14 0,-11-9-360,-6-7-2292,-10 2 1033,-5 6-3676,-15 14 5295,12 27 0,-7 23 0,17 22 0</inkml:trace>
  <inkml:trace contextRef="#ctx0" brushRef="#br0" timeOffset="135798">21619 10552 20935,'6'54'869,"-1"-1"1,-1-3 0,0-2-736,-1-7 1,0-1 45,-1 21-1079,0-10-540,-2-28-900,-4-13 2339,0-28 0,-1-17 0,2-8 0</inkml:trace>
  <inkml:trace contextRef="#ctx0" brushRef="#br0" timeOffset="136564">22030 9715 23184,'2'-58'1079,"0"0"0,-2 6 1,-2 0-136,-2-5 1,-2 2-1068,2 18 0,0 2 123,0-7 0,5 2 0,16-9 0,22 10 0,11 2 0,-3 4 0,5 1-1313,0 2 0,4-1 0,0 2 1313,-7 5 0,-1 2 0,2-2 0,-3 0 0,2-1 0,1-1 0,-2 0-104,10-6 1,-2-1-1,-1 1 104,-2 1 0,-1 0 0,-4 0-147,-7 0 1,-2 1 0,-8 1 146,1-16 132,-14-7-132,-44 21 0,-20 12 0,-15 6 275,3 8 1,-6 4-1,-2 2-275,14-1 0,1 0 0,-3 2 0,-4 4 0,3 3 0,-5 3 0,-3 2 0,0 3 0,0 1 0,2 2 0,3 2 0,-1 3 0,2 2 0,0 1 0,0 1 0,-1-1-185,0 1 0,-1 0 1,0 0-1,0 2 1,1 0-1,2 3 185,-1 2 0,1 2 0,1 1 0,1 1 0,3 0 0,3 0-180,5-1 0,3-1 0,2 1 0,1 2 1,0 4 179,0 2 0,-1 4 0,0 3 0,2 1 0,2 1 0,3-1-221,5-1 1,1 0 0,3 1 0,2 0 0,0 0 0,0 0 220,0-1 0,0-1 0,1 1 0,1 0 0,4-1 0,4-1 0,2 16 0,5-1 0,5-3 0,6-6 0,6-6 0,6-6 0,3-3 0,3-4 0,3-1 0,3-4 72,3-4 1,3-2 0,1-5-73,3-3 0,1-3 0,5-6 0,3-8 0,5-4 0,1-5 0,-4-1 0,4-3 0,-2-3 0,1-4 0,-1-3 0,2-3 0,-1-2 0,-5-3 0,0-9 0,-5-3 0,-3-3 0,2-5 0,-3-2 0,-2-4 38,-11 12 1,0-2 0,-3-3-1,-1-3-38,-2-7 0,-1-5 0,-2-2 0,-2-1 0,-2 4 0,-1-2 0,-1 3 0,-3-1 0,-2-3 57,-1 1 1,-1-5-1,-2 0 1,-3 2-1,-4 4-57,-3 3 0,-4 4 0,-3 2 0,-3 0 0,-2 1 0,-2 0 0,-3 1 0,-3 2 0,-2 1 0,-2 2 0,-4 1 0,-1 3-169,-4 1 1,-3 3 0,-3 2-1,-2 3 169,-5 2 0,-2 3 0,-3 3 0,-3 5 15,9 5 1,-3 3 0,-1 2 0,-1 3 0,-1 2-16,-5 3 0,-1 2 0,-1 3 0,-1 2 0,0 3-70,7 1 0,0 2 0,-1 1 0,0 3 0,0 1 0,0 2 70,-3 3 0,0 2 0,-1 2 0,1 1 0,-1 3 0,2 1-29,5-2 1,1 2-1,0 1 1,0 1-1,0 2 1,1 1-1,0 1 29,5-3 0,1 2 0,-1 0 0,1 2 0,0 0 0,1 1 0,0 0 0,1 2 0,-1 0 0,1 2 0,0 0 0,0 1 0,1 1 0,1 0 0,0 1 0,1 0 0,1 0 0,0-1 0,1 0 0,0 2 0,1 0 0,0 2 0,1 1 0,1 3-7,3-2 1,0 3 0,0 3 0,0 0 0,2 2 0,0 0 0,1 0 0,1-2 0,1 0 0,2-3 6,-3 8 0,1-3 0,1-2 0,2 1 0,2 0 0,2 4 0,1 4 15,4-6 0,-1 3 0,1 4 0,1 2 0,1 0 0,3 1 0,2-1 0,4-3 0,4-1 0,5-5-15,7 7 0,7-4 0,4-1 0,4-3 0,3 0 0,0-1 0,0 0 0,-1 0 0,0 1 0,1 0 0,2-2 0,3-2 0,3-3 0,5-5 0,5-1 0,4-4 0,4-2 0,3-3 0,1-4 0,0-3 0,0-4 0,3-2 0,-1-6 0,2-4 0,1-3 0,4-2 0,4-1 0,-15-4 0,3-1 0,3-2 0,2-1 0,1-1 0,2-2 0,0 0 0,-1 0 0,0-1 0,-3 0 0,-1 0 0,4-1 0,-1 0 0,-2-1 0,-1 0 0,1-1 0,-1-1 0,2-1 0,2 0 0,2-1 0,-11 1 0,2 0 0,2-1 0,1 0 0,1-1 0,0 0 0,0-1 0,0 0 0,0-1 0,-2 0 0,0 0 0,-3 0 0,-1-1-15,4-1 0,-1-2 0,-2 1 0,-1-1 0,0 0 0,-2-1 0,1-1 0,-1 1 0,1-1 0,0-1 15,0 0 0,1 0 0,-1-1 0,0 0 0,0-1 0,0 0 0,0 0 0,-1-1 0,1 0 0,-1-1 0,-1 1 0,0-1 0,0 1 0,-1-1 0,0 0 0,0-2 0,1 0 0,0-2 0,0-1 0,1-3 0,-3 2 0,0-3 0,2-2 0,0 0 0,0-3 0,1 0 0,0 0 0,-1-1 0,-1-1 0,-1 1 0,-1 1 0,-1 0 0,-2 1 0,2-3 0,0 1 0,-3 1 0,-1 0 0,0 0 0,-2-1 0,1-1 0,0 0 0,0-2 0,1-2 0,-2 2 0,1-2 0,2-1 0,-1-2 0,1 0 0,-1-1 0,0 0 0,-2 0 0,-2 1 0,-2 0 0,-4 0 0,-2 2 0,6-12 0,-3 1 0,-4 0 0,-3 1 0,-3-1 0,-3-3 0,-3-2 0,-6 5 0,-3-2 0,-1-2 0,-4-2 0,-1-1 0,-2 2 0,-2 0 0,-1 2 0,-2 3 0,-2-11 0,-3 3 0,-2 1 0,-3 2 0,-4-1 0,-2-2 0,-1 8 0,-1-3 0,-3-1 0,-2 0 0,-2 2 0,-3 2 0,-1 3 0,-3 6 0,-7 0 0,-3 4 0,-3 4 0,-3 3 0,0 1 0,-2 2 0,-2-1 0,-1 3 0,-2 1 0,-2 2 0,0 2 0,-1 1 0,7 5 0,0 1 0,-1 0 0,-1 3 0,-1 1 0,-2 1 0,-3 3-140,1 2 0,-3 2 0,-3 2 0,-2 1 0,0 1 0,0 2 0,1 0 1,2 1-1,2 0-220,-2 1 0,1 0 0,3 2 0,0 0 1,0 2-1,-2 1 0,-1 1 360,5 0 0,-2 1 0,-2 1 0,-1 0 0,1 2 0,0 0 0,3 2 0,2 0 0,4 1 0,-4 5 0,2 1 0,4 1 0,1 2 0,1 0 0,-1 0 0,-8 6 0,0 1 0,0-1 0,0 0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21:01:17.85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14647 8119 21924,'-35'27'659,"-1"0"1,-1 0 0,-1-2-255,1 0 0,-1-2-616,-1-2 0,0-1 571,4-3 0,-1-3 0,3-4 0,1-3 89,-23 3 457,7-20-547,21-8 1,4-9-360,6-13 0,4-7 0,1 0 0,5-3-312,8-8 1,9 0 311,5 14 0,6 2 0,5-2 0,5 2 0,6 2 0,5 4 0,6 4 0,4 5 0,4 7 0,2 8-453,2 6 0,2 12 453,-4 14 0,2 12 0,-5 8 0,-14 2 0,-4 6 0,-2 3 0,-1 1 0,2 2 0,0 1 0,-3 2 0,-5 3-448,-8-5 1,-3 2 0,-4 2 0,-2-1 0,-3-1 447,-3 4 0,-3-3 0,-3 1 0,-3 5 0,-2-7 0,-2 3 0,-2 3 0,-1 0 0,0-2 0,-1-2-378,1-3 1,-1-2-1,0-1 1,-2 0-1,-1 2 378,0 1 0,-2 1 0,-1 2 0,0-1 0,-1-3 0,-1-5 0,-2 1 0,-1-4 0,-1-3 0,0-1-97,-9 9 0,-1-3 0,-1-3 97,3-6 0,-2-2 0,-4-5-299,-10-3 0,-5-5 0,2-6 299,-7-2 0,0-9 0,9-7 0,-3-4 0,5-6 515,-3-14 0,4-11-515,7-3 0,1-7 0,2-1 0,6 1 0,3-1 0,1-1 72,1 0 0,1-1 0,6 3-72,4-9 0,14 8 0,38 7 103,-3 29 0,7 8-103,15 8 0,6 6 237,-13 2 1,3 3-1,1 2-237,6 4 0,0 4 0,2 2 0,-15-6 0,1 1 0,1 1 0,2 3 0,2 2 0,2 3 0,2 1 0,0 1 0,-1-2-279,0 1 1,1-1 0,-1 0-1,0 0 1,0-1 44,-2 0 0,1 1 0,-1-2 1,0 0-1,-1-2-171,5 3 0,0-2 1,-2-3-1,-4-4 230,-7-5 1,-3-4 0,1-6-996,4-4 1,2-6 0,-5-5 179,3-6 1,-4-8-454,7-16 1,-10-11-1707,-19-4 1,-9-11 3845,-6 8 0,-3-7 0,-2-2 1,0 2 296,-1 8 0,-1 2 0,-1-1 1,0-3-330,-1-2 1,-1-5-1,0-2 1,-1 2 0,0 3-239,-2-1 0,0 2 0,-1 1 1,0 0 13,0 1 0,0 1 1,0-1-1,-1-2-207,0 6 0,-2-2 0,1-1 0,-1 3 0,1 3-85,-2-9 1,0 4 0,-1 2 300,-2-7 0,-1 2 0,1 16 426,-1 22-516,11 51-225,10 4 0,6 6 579,3 7 0,4 2-669,4 2 0,5 1 15,4-8 0,5 2 0,0-4-60,6 6 0,5-6 0,6-8 0,7-1 0,-4-9 0,-4-10 0,-2-8 0,16-7 0,-4-10 0,-23-9 0,-5-7 0,-5-9 0,-5-5 0,-4-7 0,-6-5 0,-6-7 0,-5-2 0,-6-6 0,-5 0 0,0 22 0,-4-1 0,-4 0 0,-10-11 0,-8-2 0,-5 7-39,-4 9 0,-5 4 0,-1 3-81,3-2 0,-2 1 0,-2 12-997,-10 16 0,-3 10 0,7 8-52,10 7 0,5 8 1178,-11 13 1,7 8 0,24-4-1,6 2 1,2 3 0,1 0-1</inkml:trace>
  <inkml:trace contextRef="#ctx0" brushRef="#br0" timeOffset="328">17348 7969 25432,'2'-42'585,"1"-1"0,-8-21-46,-15 39 91,-15 43-225,15 7 0,1 7-2318,-3 12 1,3 3 1912,2 9 0,3 2 0,4 5 0,6 1-1015,5 2 0,7 0 1015,6-2 0,5-3 0,7-4 0,5-5 331,4-5 1,7-8-332,3-16 0,8-6 0,-3-4 0,11-5 0,0-8-558,-7-6 1,3-4 0,-5-7 557,3-17 0,-8-12 0,-14-4 0,-4-8 0,-8-3-24,-11-1 0,-7-3 1,-4 1 23,1 0 0,-3 0 0,-9 3 300,-10 7 0,-7 2 0,-4 10-300,-13 6 0,-4 10-225,-5 7 0,-2 7-270,-2 6 1,-2 8-951,4 8 1,-2 6-1,4 2 96,-5 5 0,2 3 1349,11-3 0,-2 3 0,8 1 0,9 2 0,5 0 0,3-1 0,1 1 0</inkml:trace>
  <inkml:trace contextRef="#ctx0" brushRef="#br0" timeOffset="679">18103 7060 26332,'21'-48'479,"-1"0"1,-2 7 0,0 5-390,10-6 270,-1 38-180,5 43-90,-13-5 0,0 6-1172,6 13 0,1 3 1082,-6-12 0,0 1 0,1 1-359,2 1 1,1 1-1,0 0 359,2 1 0,0-1 0,2-2 0,-1-3 0,1-1 0,4-2 0,8 1 0,4-3 0,-1-5-5,5-2 0,2-9 5,12-7 0,-3-15 0,-21-22 0,-5-11 0,0-10 0,-5-7 0,-2-9 0,-3-3-772,-10 18 0,-1-2 1,-1 0 771,-2 1 0,-1 0 0,0 0 0,0-17 0,-1 2 274,-3 7 1,-1 4-275,-1 8 0,-1 7 946,-1 13-946,0 45 0,0 19 0,0 9-247,0-6 1,0 4 0,0 2 246,0 9 0,0 4 0,0 2 0,0-12 0,0 2 0,0 1 0,0 1 0,0 3 0,0 1 0,1 1 0,-2 1 0,1-12 0,-1 0 0,1 1 0,-1 1 0,0-1-463,-1 1 1,1 1 0,-1 0 0,1 1 0,-1-1 30,-1 2 0,1 0 0,-1 1 1,0-1-1,-1 1-351,0 0 1,0 0 0,-1 1 0,0-1 0,-1 1 782,1-1 0,-1 1 0,0-1 0,0 1 0,-1-1 0,-1-1 0,-1 0 0,0 0 0,0 0 0,-1-1 0,0 0 0,0-1 0,1 0 0,-1 1 0,0-1 0</inkml:trace>
  <inkml:trace contextRef="#ctx0" brushRef="#br0" timeOffset="1979">13713 12963 22305,'-47'19'404,"0"-1"1,0 1 0,0 0 0,-12 4 0,1 0-1,2-1-571,7-4 0,1 0 1,3-2 391,-11 4 0,6-4 224,-14 0 753,57-26-1202,27-9 0,17-5 0,2-2 0,8-3 0,4-1-577,0-1 0,5-2 1,3-1-1,2-1 577,-12 6 0,2 0 0,2-1 0,1 0 0,2-1 0,0 0-206,-7 5 1,0-1 0,2-1-1,0 1 1,1-1 0,1 0 0,1 0-1,0 0 206,-2 1 0,2 0 0,0-1 0,1 1 0,0-1 0,1 1 0,0-1 0,0 0 0,1 1-99,-2 0 1,1 1 0,0-1 0,0 1 0,1-1 0,0 1 0,0-1 0,1 1 0,0-1 0,0 1 98,-2 1 0,0 0 0,0 0 0,1 0 0,0 0 0,0 0 0,0 0 0,1 0 0,0 1 0,0-1 0,0 0-93,2 0 1,1-1 0,-1 1 0,1-1 0,0 1 0,0 0 0,1-1-1,-1 1 1,1 0 0,0 0 0,0 0 92,-5 1 0,0 1 0,0 1 0,-1-1 0,1 0 0,0 0 0,1 1 0,0-1 0,1-1 0,1 1 0,2-1 0,1-1 0,-7 4 0,1-1 0,1 0 0,2-1 0,0 1 0,2-2 0,0 1 0,0 0 0,1-1 0,0 1 0,-1 0 0,0 0 0,-1 0 0,0 1 0,-2 0 0,-1 1 0,-1 0 0,5-2 0,-2 1 0,-1 0 0,-1 1 0,0 0 0,-1 0 0,-1 1 0,1-1 0,0 1 0,1-1 0,0 0 0,2 0 0,1-1 0,-4 2 0,1-1 0,2 0 0,1-1 0,0 0 0,1 0 0,1 0 0,-1 0 0,0 0 0,0 1 0,-2 0 0,0 0 0,-2 1 0,-1 0 0,-2 1 0,-1 1 0,8-3 0,-2 1 0,-2 1 0,-2 0 0,-1 1 0,0 1 0,0-1 0,0 1 0,1-1 0,2 0-41,0 0 0,2 0 0,0 0 0,2 0 0,-1-1 0,1 2 1,-2-1-1,0 1 0,-2 0 0,-1 0 0,-3 2 2,11-4 1,-3 1-1,-2 1 1,-2 1-1,0-1 1,1 1-1,2-1 39,4 0 1,3-2 0,1 1 0,-1 0 0,-3 1 0,-4 2 0,-7 2-31,15-4 0,-8 4 0,-6 2 512,6-1 0,-8 4-572,-2 4 1719,-55 15-1719,-40 7 135,8-4 0,-3 0 296,-5 0 1,-1-1-297,-2 2 0,-1-1 45,2-1 0,0 0 969,3-2 0,1 0-970,4-1 1,2-2 90,-23 6 140,15-7-320,16-3 0,10-4 0,20-4 2278,3-3-2278,11-9 465,-6-6-465,-7-12 0,-2-4 0,2 4 0,-2-5-432,-5-19 1,-2-10 0,-4-4 431,1 20 0,-2-2 0,-1-1 0,-1-1 0,0 0-593,0-4 0,0 0 1,-2-1-1,0 0 0,-1-2 593,-1 3 0,0-1 0,-2-2 0,0 1 0,-1 0 0,1 3-397,-2-5 1,-1 3 0,0 0 0,0 0 0,-1 0 396,3 7 0,-1 0 0,0-1 0,-1 1 0,0-1 0,0 0-221,-1-1 0,0-1 0,-1 1 0,0-1 0,0-1 0,-1 1 221,0-2 0,-1 0 0,1 0 0,-2 0 0,1 0 0,-1-1-90,4 9 0,0-1 1,-1-1-1,0 1 1,0 0-1,0 0 1,0 0 89,-1-1 0,0-1 0,0 1 0,0 0 0,-1 0 0,1 0 0,-1 0 0,1 2 0,-1 0 0,1 0 0,-1 0 0,0 0 0,-2-1 0,-1-2 0,-2-1 0,-2-3 0,-2-1 0,0 0 0,-1 0 0,1 1 0,1 1 0,1 4 0,-2-3 0,1 2 0,2 3 0,-2-1 0,0 1 0,-1-2 0,-1 1 0,-2-2 0,-1-1 0,0 1 0,1 1 0,0 3 0,3 5 0,-9-8 0,2 5 0,1 3 0,-1 2 96,2 2 1,-1 3 0,0 1 0,0 1-97,-10-7 0,-1 2 0,-1 3 0,4 6 0,0 2 0,-5 4 0,3 6 0,-4 2 0,-1 2 0,3 3 0,-4 2 0,3 4 0,-3 2 0,2 2 0,-2 2 0,0 2 0,3 4 0,-5 7 0,4 4 0,-1 3 68,8-2 1,0 2-1,-1 1 1,0 1-69,-6 4 0,1 0 0,-4 4 0,-4 3 0,13-7 0,-3 4 0,-3 1 0,-2 2 0,0 1 0,-1 0 0,2-1 0,2-1 0,-1 0 0,2 0 0,1-1 0,0 0 0,-1 1 0,-2 1 0,-2 1 0,6-3 0,-2 1 0,-2 1 0,-1 1 0,0 0 0,-1 0 0,0 1 0,1-2 0,2 0 0,1-1 0,-4 1 0,3 0 0,1-2 0,0 0 0,0 1 0,-1-1 0,-3 1 0,-3 2 0,8-5 0,-3 1 0,-2 0 0,-1 1 0,-2 1 0,-1-1 0,1 1 0,-1-1 0,1 0 0,1-1 0,1 0 0,2-1-44,-2 0 1,2-1 0,1 0 0,0-1 0,1 0 0,0 0 0,0 0 0,-2 0 0,-1 1 0,-2 0 43,5-2 0,-2 1 0,-1 0 0,-1 0 0,-1 1 0,-1 0 0,1 0 0,-1-1 0,2 0 0,0 0 0,1-1 0,2-1 0,2 0-26,-9 2 0,2 0 1,2-1-1,1-1 1,0 0-1,1-1 1,0 1-1,-1-1 1,0 1 25,1-1 0,-1 1 0,0-1 0,0 0 0,0 1 0,1-1 0,-1 0 0,1 0 0,0-1 0,-5 3 0,1 0 0,0-1 0,1 0 0,-1 0 0,0 0 0,-2 1 0,-2-1 0,5-1 0,-2-1 0,-2 1 0,-1 1 0,0-1 0,0 0 0,1-1 0,1 0 0,2-1 0,2-1 0,-7 2 0,2 0 0,3-2 0,0 0 0,0 0 0,-1-1 0,-2 1 0,2-1 0,-3 1 0,-2 0 0,1-1 0,0 0 0,3-2 0,3-1 0,4-2 92,-15 2 0,5-4 0,4-1 1,2-3-93,-9 0 0,2-3 0,5-2 309,11-4 1,3-2-1,4-3-309,-5-7 0,9-6 1606,0-28-1606,46-15 0,10 28 0,7 0 850,9-1 0,4 2-850,3-1 0,4 2 0,1 3 0,1 2 0,-2 1 0,-2 2 0,-1 4 0,-3 1 888,-5 4 1,-2 1-889,21-4 0,-12 13 677,-7 18-677,-7 27 0,-13-3 0,-2 7-985,-2-4 1,-1 5-1,-1 2 985,3 14 0,-1 3 0,1 4 0,-2-7 0,1 3 0,-1 3 0,1 1-315,-1-6 1,1 2 0,-1 2 0,1 1-1,0 1 315,-1-5 0,0 2 0,0 0 0,1 2 0,0 0 0,-1 0-217,1-5 0,-1 1 1,1 1-1,-1 0 1,1 1-1,0-1 0,0 1 217,0-5 0,0-1 0,0 1 0,0 1 0,0-1 0,0 0 0,0 1 0,1-1-127,0 2 0,0-1 0,0 1 1,0-1-1,1 1 0,0-1 1,-1 1-1,2-1 127,-1-1 0,0 1 0,0 0 0,1-1 0,0 1 0,0-1 0,0 0 0,0-1 0,1-1 0,-1 0 0,1 0 0,0-1 0,0 0 0,0 0 0,0 0 0,1-1 0,0 5 0,1-1 0,-1 0 0,1-1 0,1 1 0,0 1 0,2 1 0,0 0 0,1 2 0,2 1 0,0 0 0,0 0 0,0-1 0,0-3 0,-1-2 0,1 1 0,-1-2 0,0-2 0,1-1 0,-1 0 0,2 2 0,0-2 0,1 3 0,0 0 0,1-1 0,0-1 0,-1-3 0,-1-6 97,4 7 0,-1-6 0,0-2 0,1-2-97,5 10 0,0-3 0,0-2 322,-4-9 1,0-1-1,0-1-322,2 2 0,1-1 0,-2-4 0,1 0 0,-2-2 0,8 6 0,-5-4 1686,-7-8-1686,-4-10 2521,-16-17-2521,-3-14 1958,0-10-1958,0-11 0,6-8 0,10-9 0,12 6 0,10-5-270,4 6 0,6-2 0,1 0-519,-10 9 0,1-1 0,1 0 1,2 0 428,-2 3 0,2 0 0,1 0 1,3-1-1,2-1 360,-5 5 0,3-2 0,2 0 0,1 0 0,0 0 0,-1 1 0,-1 1 0,1 0 0,-2 1 0,-1 1 0,1 0 0,2 0 0,1-2 0,1 0 0,0 0 0,-1 1 0,1-1 0,0 0 0,0 1 0,-1-1 0,1 0 0</inkml:trace>
  <inkml:trace contextRef="#ctx0" brushRef="#br0" timeOffset="9137">27849 13885 20575,'-59'25'1080,"0"2"-811,2 1-608,4 1 609,2-4 170,8-2-80,7-11 175,7-4-85,7-14 0,6-8 0,7-11-180,4-9-91,10-7 175,8-2-175,9 0 1,13 0 90,7 6 0,9 4 90,8 11-400,4 9 220,-29 17 0,-1 4-1,0 4 1,-2 5 0,-1 9 0,-3 6-441,-3 6 1,-3 5 350,-5 8 0,-4 3-572,-4 8 1,-5 2 481,-4-18 0,-2 1 0,-4 3 0,-3 3 0,-4 5 0,-2-1 0,0-2 0,0 2 0,-1-3 0,-1 3-282,0-5 1,-2 3-1,0-1 1,1-5 281,-7 14 0,1-6 0,3-5 0,0-4 0,4-8 0,1-3 214,-9 19-214,13-20 690,29-18-690,14-16 0,30-15 262,-26 2 0,1-1-262,6-5 0,1 0 169,5-2 1,2-1-350,3-1 0,1-1-360,2 0 1,-1 1-271,0-1 1,0-1-136,-4 2 1,-1-1-361,-2-2 1,-3-1 1304,-3-2 0,-2-1 0,-3-2 0,-1-1 0,-3-2 0,0 0 0</inkml:trace>
  <inkml:trace contextRef="#ctx0" brushRef="#br0" timeOffset="9430">28953 13931 22824,'-16'-33'1214,"0"1"1,-20-18-586,-5 23 1,-6 23-270,4 24-180,0 17-1,12 19-596,20-24 0,4 2 462,2 3 0,4 1-45,5-3 0,4 1 8,8 7 0,5-3-8,16 9 0,-12-23 0,1-7 0,9-13 0,-5-19 0,-7-12 0,-9-38 0,-14 9-198,-4 16 1,-4 2-163,-17-12-90,-6 7-359,1 10 144,1 8-774,7 7-346,5 7 1785,9 3 0,5 1 0,3 1 0</inkml:trace>
  <inkml:trace contextRef="#ctx0" brushRef="#br0" timeOffset="9683">29294 13483 23094,'0'-12'2878,"0"3"-2248,0 5 89,0 2-89,4 6-90,2 9-450,6 12-90,6 16 0,3 15-332,-8-22 0,0 2 332,0 6 0,-1 2-45,1 2 0,-1 2-405,-2 1 0,0 1-360,-1-2 1,0 0-271,-1-4 1,-2 0-360,-1-6 0,-1-1 1439,1 20 0,-5-21 0,0-13 0</inkml:trace>
  <inkml:trace contextRef="#ctx0" brushRef="#br0" timeOffset="10064">29611 13754 22284,'0'-40'959,"0"0"1,1 2 0,0 2-151,3-25-89,2 9-91,2 11-179,-1 7-180,0 7 0,3 5-180,5 4 90,7 2-180,6 4 0,11 3 0,7 5 0,11 6-337,8 9 337,-30-1 0,0 3-286,1 4 0,-1 4 286,-1 4 0,-3 4 0,-2 4 0,-4 4 0,-5 6 0,-4 2-438,-4 6 0,-6 2 438,-6 5 0,-5 0-498,-2 4 0,-4-1 498,-3-2 0,-2-2 0,0-4 0,1-2-2,0-8 0,2-2 2,1-7 0,3-3 0,-2 15 457,17-19-457,19-20 0,21-21 0,-12-1 0,3-4-127,8-7 0,4-2 127,-12 7 0,2-1 0,3-2-180,4-2 0,4-2 0,1-1 1,-3 1-391,4 0 0,-2 1 1,1-2-169,-3 3 0,3-2 1,-1 0-1,-5 2 738,15-9 0,-6 2 0,-7 1 0,-3-1 0,-4 1 0,0 0 0</inkml:trace>
  <inkml:trace contextRef="#ctx0" brushRef="#br0" timeOffset="10614">31593 12628 21299,'-20'-52'144,"1"0"0,0 0 0,-3 0 0,-1 1 0,-3 0-84,-3-1 0,-4 1 0,-2 2-952,-4 0 0,-4 1 0,-3 2 1004,8 12 1,-1 1-1,-3 2 1,-1 0-331,-4 1 1,-2 2 0,-1 0 0,-1 3 284,-4 1 1,-2 1-1,0 3 1,-2 1-23,-3 1 0,-2 2 0,0 3 0,-2 1-145,11 4 1,0 1 0,-2 2 0,1 2 0,-1 1 117,-1 1 0,0 2 0,-1 2 0,-2 3 0,-2 4-131,10 2 0,-4 3 0,-1 2 0,-1 3 0,0 1 0,1 1 0,2 0 0,2-1 128,-6 4 0,3 1 0,1 1 0,1 1 0,-1 1 0,-2 4-62,5-3 1,-3 3 0,-1 1 0,-1 2-1,2 0 1,1 1 0,2 1 0,5-2 46,-3 6 0,4 0 0,2 0 0,2 1 0,1 0 0,-1 2-33,0 0 1,1 1 0,0 0-1,1 1 1,1 1 0,1 0 47,0 1 0,1 0 0,0 0 0,2 1 0,0 1 0,1 0-29,1 0 1,1 1 0,0 0 0,1 1 0,1 0-1,1 0 29,1 0 0,0 1 0,2 0 0,0 0 0,1 1 0,1-1-15,2 0 0,1 0 0,0 0 0,2 0 0,0 1 0,1-1 0,-2 8 0,1 1 0,1 0 0,2-1 0,1 0 18,3-3 0,0 1 0,2-1 0,1-1 0,2 0 18,1-3 0,2-1 0,1 0 0,1-1 0,2 0 81,2 10 1,2-1 0,3 0 0,2-2-96,2-3 1,2-1 0,3-1-1,3-2 74,2-1 0,3-2 0,2 0 0,2-3-74,3 0 1,2-3-1,2 0 1,2-2-1,3-1 1,3-2-1,1-1 1,2-3-1,3 0 1,2-2-1,1-3 1,1 0 19,3-2 0,2-2 1,1-1-1,0-3-20,2-1 1,0-2 0,3-3-1,4-2-22,-7-4 0,3-2 0,3-2 0,1 0 0,-2-2 0,-2-1 0,-1 0 0,-3-2 0,0 0 0,1-2 0,2-1 0,2 0 0,3-2 0,1 0 0,0-2 0,-2 0 0,-4-2-73,-3-1 0,-3-2 0,-2 0 1,-1-2-1,1 0 73,2-1 0,0-1 0,-1-1 0,1 0 0,-1-2-55,1 0 1,1 0-1,-1-2 1,0 0-1,-1-1 73,2-2 0,-1 0 0,1-1 0,-1-2 0,-1 0 90,1-1 0,-1-1 0,0-1 0,0 0 0,-1-2 27,0-2 1,-1-1-1,0-1 1,0 0-1,-2-2-99,-1-1 0,0-2 0,-1 0 0,-1-1 0,-1-2-36,-1-1 0,-1 0 0,-1-2 0,-1-1 0,-1-1 0,-2 1 0,0-2 0,-2-1 0,-1 0 0,-1-1 3,-3 1 1,-1-2 0,-1 1 0,-2-2-1,-2 1-3,-1 2 0,-1 0 0,-1-1 0,-3-1 0,-3-3 0,-3-3 0,-3-3 0,-3-3 0,-1 0 0,-2 2 0,-1 3 0,-2 2 0,-2 2 0,-1 2 0,-2-1 0,-3-2 0,0-1 0,-2-1 0,-1-2 0,-3 0 0,-4 2 0,-5 3-300,-6 0 0,-7 2 0,-4 2 1,-2 1-1,0 2 0,1 3-24,-1-1 0,1 5 1,-1 0-1,-3 2 0,-2-2-36,-3 0 0,-3-3 0,-2 1 1,-1 2-1,0 2 0,2 5 360,0 5 0,1 4 0,0 2 0,-1 2 0,0 1 0,0 1 0,-1 1 0,0 2 0,0 0 0,-1 1 0,0 3 0,0-1 0,1 0 0,-1 1 0,0-1 0</inkml:trace>
  <inkml:trace contextRef="#ctx0" brushRef="#br0" timeOffset="12998">21124 11353 21115,'-37'-21'1799,"6"3"-1529,3-2 90,8 2-91,9 2-89,4 4 90,12 5-90,11 9 0,17 8 0,18 8-489,-19-5 1,3 3 443,5 2 0,3 2-655,6 4 1,3 0 519,-14-5 0,0 0 0,6 2-515,0-1 0,4 2 0,4 2 0,-1-1 0,-1 0 515,5 1 0,-2-1 0,2 1 0,3 1 0,-7-3 0,3 2 0,2 0 0,1 1 0,-1-2 0,-2-1 0,2 1 0,-1-2 0,0-1 0,0 0 0,0 1 0,3 0 0,0 1 0,0-1 0,1 0 0,-1 0-346,1-1 0,0 1 1,0-1-1,2 0 1,4 1 345,-13-5 0,3 1 0,2 0 0,1 1 0,0-1 0,-1 0 0,-1-1 0,-2 0-180,5 1 0,-2-1 0,-2-1 0,0 1 0,1-1 1,3 1 179,1 0 0,3 1 0,2 0 0,0-1 0,-1 1 0,-3-2 0,-3 0 0,1-1 0,-3-1 0,-3 0 0,0-1 0,0 1 0,10 2 0,-1 0 0,-1-1 0,-1 1-25,-5-2 0,-2 1 1,1-1-1,1 1 25,6 1 0,1 1 0,0 0 0,-3-1 0,-7-2 0,-2-1 0,0 1 0,-2-1 30,14 4 0,0-1 0,-6-1 15,8 2 0,-10-4 45,1-2 0,-11 0 1224,-11-9-1314,-9 3 1881,-6-4-1881,-6 0 2852,-3 0-2852,-4 0 1629,0 0-1629,-1 0 0,0 0 0,-2 0 0,0 0 0,0 0 0,0 0 0,2 0 0,-2 0 0,0 0-450,-2-2-89,0-1-271,0-3-89,0-3-810,0-5 1709,-6-4 0,2-6 0,-6-4 0</inkml:trace>
  <inkml:trace contextRef="#ctx0" brushRef="#br0" timeOffset="13572">25912 12013 22284,'-15'-19'810,"1"4"-630,7 8 180,2 3-91,9 14-179,9 8 0,12 14 0,17 9-460,-14-19 0,1-1 370,5 1 0,2 0 0,4-1 0,1-2 0,2 0 0,2-2 45,-2 0 0,3-2-90,14 2 0,0-1 45,-7-2 0,-2-2 0,-1 0 0,-3-1 90,13 6-90,-36-5 0,-14 5 90,-12 6-90,-14 11 90,-15 13-45,10-17 0,-2 1-338,-4 6 1,-2 5 322,-1 4 0,-2 4 0,1-1-296,6-8 1,1-2-1,0 3 296,-8 12 0,-2 4 0,4-4 60,-1 5 0,3 0 0,4-7 0,0 3 0,1-3-90,-2 5 0,1 0 30,5-10 0,0 2 0,2-4-252,1-4 1,2-3 221,2-3 0,1-2 180,-7 21 270,10-5-270,2-26 489,6-11-579,0-32-90,-3-23 45,0 11 0,1-3 121,0-11 1,0-3-167,0-11 0,0-2 0,2 14 0,0-1 0,0-2-828,0-4 0,0-2 1,0-1 827,0-3 0,0-1 0,0 0 0,0-4 0,0 0 0,0 1-508,0-1 1,1 1 0,-2 0 477,0 2 0,-1 1 0,0 1-250,0 5 1,1 2 0,-1 1 129,0 7 0,0 1 0,-1 2-210,0-10 1,-1 3-394,2 6 0,-2 5-1496,-6-1 2804,-4 10 1,-1 42 0,-1 3 0</inkml:trace>
  <inkml:trace contextRef="#ctx0" brushRef="#br0" timeOffset="14365">25323 8892 19406,'-35'-39'2249,"-1"5"-2069,-1 7-91,-3 11 91,-5 8 0,0 12-90,-3 5 0,3 9 90,-2 7-90,3 4-1475,1 8 1385,4 1 0,6 3 636,9 16-546,11-14 177,14-10 1,9 0-178,14-7 0,7-3-90,2 3 0,5-1-242,12-1 0,7-2 272,-5-3 0,3 1 0,-2-1-308,-10-2 1,-2 0 0,3 1 277,13 6 0,4 1 0,-5 1 0,-14-3 0,-4 1 0,0 1-350,-1 1 0,-1 1 0,-1 2 350,-1 0 0,-2 2 0,0 4-153,3 13 1,-2 6 0,-4 2 182,-6 2 0,-5 1 0,-1 1-243,0-1 1,-2 1-1,-4-2 243,-8-4 0,-3-1 0,-5-6 15,-5-2 0,-6-6 440,-1-4 0,-5-5-485,-2-6 0,-3-4 1026,-32 2-846,-6-24-90,30-9 0,1-7-62,-1-7 1,3-7 16,-2-8 0,3-6-47,1-8 0,5-5 2,8 15 0,2-3 0,2 0 30,1-3 0,1-1 0,1-1-30,2 1 0,0-2 0,2-1 0,2 2 0,2-2 0,0 0 0,0 3-30,0 1 0,0 3 0,0-2 30,1-9 0,0-1 0,-2 3-116,-3-8 0,-2 7 26,0 17 0,-2 2 0,-1-6 0,-1 4-89,-11 4-78,1 10-103,-2 10 562,1 6-831,3 6-1419,5 10 2048,7 0 0,4 1 0,4-3 0</inkml:trace>
  <inkml:trace contextRef="#ctx0" brushRef="#br0" timeOffset="14788">25656 8874 20036,'20'-5'2158,"2"1"-1798,4 10-180,7 6 0,11 10-90,13 10-572,-23-14 0,1 1 482,5 1 0,2 0 0,1 1 0,1-1 0,1 0 0,0-1 0,0-2 0,-1 0 0,-1-3 0,0-1 0,-3-2 0,-1-2 35,-1-3 1,-1-2-36,-3-5 0,-1-2 0,28-14 0,-6-17 0,-8-9 0,-27 18 0,-2-4 45,3-14 0,-2-4 45,-5 3 0,-2-1-90,-1 3 0,-2 1 0,0-21 0,-9 39 90,0 9 0,0 14 180,0 18-90,2 20 89,0 23-264,-1-21 0,0 6 55,1 10 0,-2 7 0,0-1-628,-1-10 1,-2-1 0,0 3 567,1 1 0,-1 4 0,1 0 0,-2-4 30,-1 4 0,-2-4 0,1 0-30,0-1 0,-1 0 0,1-1-366,0-4 1,0 0-1,0-1 96,-1 17 1,0-3-181,0-6 0,2-3-675,1-9 1,1-2 1124,0 23 0,3-20 0,0-9 0</inkml:trace>
  <inkml:trace contextRef="#ctx0" brushRef="#br0" timeOffset="15198">27244 9394 21655,'-7'-32'989,"1"5"-899,12 9-90,2 5 90,10 8-90,21-5 0,-3 2 0,19-9 0,-11-4 0,2-6 0,-5-5 0,-2-4 0,-9-5 0,-15 10 0,-4-1 0,3-18 0,-11-14 0,-13 24 0,-11 5 0,-9 8 90,-9 11 0,-8 8-149,-4 18 239,-1 13-90,17 13 0,4 7-45,9-7 0,3 2-451,-5 18 1,6 2 450,11-12 0,6 1 15,5-3 0,3 2 0,2-2-15,3 5 0,4-2-45,6 12 0,9-5-90,9-17 0,4-8-270,-9-8 1,1-5-631,11 3 1,2-8 905,-13-11 1,-2-6-1,4-5 1,-1-3-1,2-6 1,0 0 0</inkml:trace>
  <inkml:trace contextRef="#ctx0" brushRef="#br0" timeOffset="15656">28377 8499 21115,'-39'-49'1529,"-1"9"-1349,-3 13 0,-2 17 0,-1 21 0,0 23-424,23-6 1,2 3 243,0 5 0,3 3-393,1 5 0,3 1 438,3 1 0,2 1-45,3-1 0,2-1-147,2-3 0,2 0 147,2-4 0,2-2 0,10 23-57,7-11-33,7-19 289,3-13-379,1-20 1,-1-17 179,-1-17-90,-3-17 90,-14 22 0,-2-2 315,0-3 0,-1-1-270,-2-3-1,0 0 207,-1 3 1,-2-2-162,-1-8 0,-2 2 0,-2-14-90,0-3 155,-10 39-155,9 13 90,-8 6 0,8 16 406,-2 7-496,3 15 90,3 8-90,4 6 0,5 4 0,6 0 0,6-1-90,9-1-179,5-5-521,7-4-290,4-8-1348,0-6 2428,2-11 0,-5-6 0,1-8 0</inkml:trace>
  <inkml:trace contextRef="#ctx0" brushRef="#br0" timeOffset="16155">28819 8426 20845,'-7'-52'1619,"2"4"-1439,5 8-90,0 8 90,0 11 0,0 10-90,4 19 180,2 15-180,6 23 89,1 13-440,-6-23 0,0 0 306,-2 2 0,0 0 0,1 1 0,0 1-45,-2-4 0,0 0-188,6 30 278,-5-11 0,-2-15-90,-3-13 0,-9-13 90,-4-18-90,-11-17 600,-1-19-600,13-7 0,3-5 0,2 9 0,2-1-430,3-19 0,2 1 430,3 17 0,1 3 0,1 4 0,2 1-14,7-22 14,8 21 90,5 18-90,11 20 0,5 14 90,4 13-90,-4 5 0,-8 4 90,-11-2 968,-12-2-1058,-6-7 16,-13-5-106,-4-4 90,-26-61 0,30 8 0,0-8 0,-1 0 0</inkml:trace>
  <inkml:trace contextRef="#ctx0" brushRef="#br0" timeOffset="16626">29587 7603 18776,'29'-35'1169,"1"0"1,3-10-1,-4 0-1124,-8 14 0,-6 1 270,-7-9 0,-11 11 135,-32 41-270,-17 10-91,22 9 1,3 7-45,6-8 0,3 4-15,0 4 0,-1 6 0,4-1 15,0 14 0,2-1-45,-6 4 0,10-2 45,19-9 0,13-10-45,33-16-30,-4 0 0,9 6 0,-6 0 30,-3 3 0,-4 2-243,-1-5 1,1 2-1,-13 3 243,-18 9 0,-12 0-66,-15 19 111,-11-14 0,-13-8 164,-12-29 1,-10-11 0,7 3-210,14 12 0,2-6 0,-32-26 0,23-11-45,64 9 0,16 2-404,13 4 89,-15 10 0,-1 7-1439,9 20 1799,-11 14 0,-14 10 0,-10 6 0</inkml:trace>
  <inkml:trace contextRef="#ctx0" brushRef="#br0" timeOffset="17408">24681 11561 20305,'-21'18'1754,"47"-22"0,15-6-1619,-6 2 0,5-3-1067,2-2 1,9-4 0,5-3 0,0 1-1,-5 1 954,1 0 1,-3 1 0,1 0-1,3-1-241,-3 1 1,2-1 0,3-1 0,0 0-1,0 0 1,-1 1 218,7-3 0,-1 0 0,1 0 0,-1 0 0,3-1-62,-6 2 0,2 0 0,0 0 0,1 0 0,1-1 0,0 0 87,-5 0 1,2 1 0,-1-1-1,2 0 1,0 0 0,0-1 0,1 1-117,-6 1 1,0 1-1,1-1 1,-1 1-1,2-1 1,2 0-1,1-2 1,3 0 120,-8 3 0,4-2 0,1 0 0,2-1 0,1 0 0,0 0 0,2-1 0,-1 0 0,-1 1 0,-1 0 0,0 1 0,-3 1-26,2-1 0,-2 0 0,0 1 0,-2 1 0,0-1 0,1 1 0,-1-1 0,2 1 0,1-2 0,2 1 2,-5 1 1,2-1 0,1 0 0,1-1 0,2 1 0,-1-1 0,0 0 0,1 1 0,-2 0 0,0 0 0,-2 1 0,-2 0 0,-1 1-7,7-2 0,-2 1 0,-2 1 0,0 0 0,-2 1 0,0-1 0,0 1 0,-1 0 0,1 1 11,6-3 0,-1 1 1,0 0-1,0 1 0,-1-1 1,0 1-1,-1 0 0,0 0-11,3 0 0,0-1 0,-1 1 0,0 0 0,-1 1 0,-1 0 0,-1 0 15,3-1 0,-2 1 0,-1 0 0,0 1 0,0-1 0,0 1 79,0-1 1,1 0 0,-1 1 0,0-1 0,-2 1 0,-3 0-95,8-2 0,-2 1 0,-4 0 0,0 0 0,11-2 0,-3-1 0,-8 3 0,-11 2 0,-15 2 1117,-26 6-1837,-19 4 1399,-15 6-3378,-11 5 2699,-13 7 0,24-4 0,-1 2 0,-3 1 0,0 0 0</inkml:trace>
  <inkml:trace contextRef="#ctx0" brushRef="#br0" timeOffset="57823">6932 7142 22734,'-47'-6'2968,"2"-2"-2068,5-5-91,5-1-179,6 3-180,9-3-360,10-3-90,40-26 0,14 4-490,-1 10 0,5 1 490,0 7 0,4 4 0,6 3 0,8 3 0,1 3 0,-13 6 0,2 2 0,1 3 0,1 2 0,-3 2 0,3 3 0,0 2 0,-2 1 0,-2 1-391,2 3 0,-3 1 0,-2 3 0,-2 3 391,8 9 0,-4 5 0,-8 1 0,-7 4 0,-11 5-324,-10 13 1,-9 2 323,-6-17 0,-7-1 0,-8 11 0,-8-3 0,0-22 0,-5-3 0,-7 2 0,-3-3 0,-21 5-90,4-18-1529,34-36-450,24-34 585,5 17 0,4-3 1302,1-9 1,1-3-1,-2 13 1,1-1-1,0-1 1,1-3-1,0 0 1,0 1-1</inkml:trace>
  <inkml:trace contextRef="#ctx0" brushRef="#br0" timeOffset="58239">8572 5998 23274,'23'-33'1709,"-5"8"-1529,-2 6-90,-9 11 0,-2 2 179,-5 6-89,-9 8 180,-2-2 90,-9 3 629,-11-5-719,8-10-180,-7-3-90,14-13 0,7-10-90,8-13 0,11-10-90,12-6-182,-6 29 1,2 2 271,4 2 0,1 1 0,27-14 0,-2 19 0,-3 24-45,-20 25 0,-4 11 45,-7-2 0,-3 4-522,3 23 0,-6 5 522,-8-8 0,-5 0 45,0 3 0,-1-1-90,-2-3 0,0-2 45,-2-6 0,1-2 45,2-9 0,2-1-45,2-2 0,3-3 0,11 7 484,15-8-529,9-31 0,5-9-225,-5 0 0,0-5-727,18-5 1,1-4 276,-9-2 1,-2-4-271,1-2 1,-1-3-360,0-4 0,-2-2 1349,-2-3 0,-3-2 0,-3-4 0,-3-1 0,-2-2 0,0 0 0</inkml:trace>
  <inkml:trace contextRef="#ctx0" brushRef="#br0" timeOffset="58772">9535 5052 21835,'-13'-58'809,"1"0"1,0 3-1,0 2-629,1 5 0,-1 3-313,2 4 1,0 3 312,-6-24 89,7 19 327,7 21-56,14 26-270,14 29-180,-5 0 0,1 6-721,7 13 0,3 7 631,-5-6 0,2 6 0,1 3 0,-1-4-624,-5-9 1,0-3 0,-1 0 0,2 3 641,-1 1 0,2 2 0,0 1 0,0 0 0,0-3-18,2 3 0,1 0 0,0-3 0,-3-3-197,-1-1 0,-1-3 0,0 0 257,4 6 0,1-1 0,-3-7-101,10 7 41,-20-42 90,-15-45-90,-10-4 0,-5-11-206,2 1 0,-1-9 0,-1-3 0,0 3 206,3 8 0,0 2 0,-1-2 0,1-3 0,-1-3 0,-1-4 0,0-3 0,1 2 0,1 4 0,1-1 0,1 3 0,0 2 0,2-1 0,0 0 0,0 0 0,1 1 0,1 0 0,2 4 0,0 0 0,2 0 0,0 2 0,2-12 0,2 2 0,1 1 312,2 8 0,2 1 0,3 3-312,8-14 0,6 6 45,3 11 0,5 9-45,5 11 0,4 8 0,2 11 0,2 8 208,2 11 1,-1 11-209,-5 10 0,-2 10 0,-3 0 30,-9-7 0,-2-1 0,-2 4-285,5 14 1,0 4-1,-7-3 255,-6 5 0,-7-2 90,-4-3 0,-4-1-45,-3-7 0,-5-1 975,-3-6 1,-4-3-976,-2-5 0,-3-4 135,-24 18 0,-5-17 903,0-13-1083,-14-32 0,22-12 0,17 2 0,6-4 0,9-29 0,16-7 178,14 4-178,15 10 0,11 18-90,-2 27 0,2 8-135,-9 5 1,-1 4 338,17 7 0,-2 6-699,-14 1 1,-4 3-271,1 1 1,-1 2-451,-4-1 1,-1 0 1304,-3-2 0,-1 0 0,16 18 0,-6-5 0</inkml:trace>
  <inkml:trace contextRef="#ctx0" brushRef="#br0" timeOffset="59291">11293 3130 16468,'0'-60'719,"0"1"1,0 5 0,0 4 540,0 11 0,0 4-1170,-4-13 1431,3 33-1341,-2 38-135,4 8 0,1 6 0,3 14 0,0 5-159,1-12 0,0 3 1,1 0 113,1 4 0,0 1 0,1 0 30,0 0 0,2 0 0,-1-1-30,0-2 0,0-2 0,1 0 0,4 14 0,0-2 1253,-2-10 0,1-3-1029,0-3 1,-1-4 41,1-1-266,-1-22 0,-11-52 45,-3 4 0,-1-4-45,-1-12 0,-1-2 493,0-7 0,-2-6-471,1 16 1,-1-5-1,0 0 1,0 2-970,0-2 1,0 2 0,-1-3 946,1 3 0,-1-2 0,0 0 0,0 4 45,-3-16 0,0 5-328,0 5 0,1 2 283,1 7 0,2 2-13,1 8 1,2 2 12,-1-19 280,22 12-280,6 21 3033,26 5-3033,11 18 0,-24-2 0,2 1 144,1-1 1,4 1-370,19 0 0,3-2 90,-2-8 0,0-4 105,-18-1 0,1-1 0,-4-3 30,4-7 0,-8-5 90,-13-4 0,-11-3 90,-20-19-18,-18 4 18,-20 4-180,-14 14 45,26 20 0,-3 6-270,-15 13 0,-1 8-315,14 1 0,2 8-1019,1 15 0,1 10 0,8 0 1559,5 8 0,8 3 0,4-4 0,3 5 0,3-2 0,5-13 0,1 0 0,-1 0 0</inkml:trace>
  <inkml:trace contextRef="#ctx0" brushRef="#br0" timeOffset="59429">12442 3646 23364,'22'28'1574,"-1"1"0,14 21-1124,-11-12-271,-10-11-628,-8-7-811,2-10-538,-4-4 1798,15-24 0,3-11 0,10-19 0</inkml:trace>
  <inkml:trace contextRef="#ctx0" brushRef="#br0" timeOffset="59639">13185 1895 23723,'7'-37'1034,"-1"1"1,2-21-315,-4 32-270,-3 36-226,4 32 1,4 18-225,1-5 0,3 7 0,1 0-678,-4-13 1,1 0 0,0 0 0,1 1 519,3 5 1,1 1 0,1-1-1,1-4-867,1 0 0,0-5 1,2-1 604,-1-2 0,2-3 1,1-1-301,8 12 0,3-6-505,-1-12 1,1-7-3692,-3-10 1,1-9 4724,25-26 1,-29-7-1,-3-7 1,-2-7 0,0-1-1</inkml:trace>
  <inkml:trace contextRef="#ctx0" brushRef="#br0" timeOffset="60431">13957 2203 21115,'-3'-45'922,"1"0"0,0 1 0,-3-17 0,-3 1-533,-3 16 1,-3 1 0,0 3-665,-1-1 1,-2 4 409,-6-4 0,1 5 366,-5 7-411,5 15 75,6 6-75,7 28 0,4 13-90,10 16 512,-2-7-512,3-14 0,-2-19 0,-2-5 0,4-6 0,2-6 0,6-6 0,15-21-89,11 7 89,2 1 89,2 29-89,-12 21 0,1 21 0,-3 8 0,-10-16 0,0 1 90,5 14 0,4 4 180,-17-32-180,-2-11 0,-6-12 0,2-46-90,-2-9-593,0 5 1,2-3 592,0 2 0,2 0 0,1-3 0,2-2 0,-1 12 0,1-1 0,0 4 45,2-1 0,1 3-45,2-3 0,3 9 0,11 24 0,1 29 0,2 15 0,-7-3 0,0 6 0,0 0-341,2 1 1,0 1-1,-1 1 371,0 4 0,-1 0 0,-3-3-30,1-2 0,-3-4-51,-3-4 1,-1-3 409,11 18 744,-10-14-1103,-7-25 0,-11-25 0,-11-33 0,4 14 0,-1-5 178,-1-8 0,0-6-178,3-4 0,-1-7 0,2 0 0,2 15 0,1-1 0,0 1 0,0-1-945,-2-15 0,1-1 0,1 4 345,1 8 1,2 3-1,-1 7-1019,0-20-164,0 24 613,0 21 1260,0 25 630,2 18 560,-2 14-650,2 5 899,-2 20-720,4-13-89,2 15 1227,8-11-1677,10 2-90,7 3-180,-12-29 0,2-2 90,22 24-90,0-5 0,0-6 0,-6-7 0,-5-10 413,-6-6-413,-7-9-180,-2-3-359,-9-10-361,-1-10-269,-13-13-540,-4-14-720,-10-12 2073,5 24 0,-1-1 0,-1-1 1,-3 0-1,-1-2 0,0 0 1</inkml:trace>
  <inkml:trace contextRef="#ctx0" brushRef="#br0" timeOffset="60922">14765 982 21655,'-41'-41'3688,"2"2"-2789,5 3 0,4 5-359,7 1-180,5 5-270,9 1 0,4-13-180,5 7-90,0-12-90,0 10 90,0 1 90,-7-3-90,-4 0-719,-18-12 269,2 13-89,-9-2 179,6 24 90,-1 13 270,-1 14 1,-1 20 89,3 14-777,14-19 0,1 2 822,2 2 0,2 2 45,-1 0 0,2 1-257,3 10 0,3-1 302,0-13 0,2-1 45,5 6 0,4-4 90,15-3 90,17-14-1,21-14 46,0-18 0,6-11-326,-16 1 0,1-4 0,1-4 168,-4 0 0,1-2 1,-1-2-1,-3 0-603,5-8 0,-3 0 0,-5-2 506,-5 2 0,-3-1 0,-6 1-60,-4-3 0,-5 2 25,-6 1 1,-2 1-26,-3 3 0,-4 1-45,-5 3 0,-2 2 45,-8-23-90,-11 10 0,-3 11 343</inkml:trace>
  <inkml:trace contextRef="#ctx0" brushRef="#br0" timeOffset="60922">14856 0 20804,'-8'6'-337,"-36"40"-794,21-20 0,1 2 1131,-1 2 0,1 2 0,2 0 0,1 1 0,1 0 0,0 0 0</inkml:trace>
  <inkml:trace contextRef="#ctx0" brushRef="#br0" timeOffset="61657">14806 851 12563,'-37'-12'1799,"0"3"1003,-1 4-2622,1 3 1408,-1 2-1498,3 7 950,1 0-771,3 5 3393,4-1-3482,7-6 0,4-1-90,10-4 0,0 0 0,6 0 360,0 0-360,0-4 0,0-5 0,-4-13-1,-4-11-89,-10-10 0,-16-3-185,10 23 0,-4 1 230,-10 2 0,-3 4-358,-9 1 1,-4 4 492,-6 4 0,-6 5-458,14 8 0,-5 3 0,-1 3 0,3 1 428,-8 2 0,3 2 0,-2 3-558,0 1 0,-2 2 1,0 1-1,4 0 468,-2 5 0,5 1 0,0 0-30,3-2 0,1 0 0,1 0-89,7-2 0,0-1 1,3-1 58,-10 6 0,3-1 45,10-7 0,3-1-45,-13 8 564,21-15-564,20-6 90,38-40-90,9-3 421,-6 2 1,2-4-422,-4 3 0,-1-1-45,2-1 0,-1-1-135,-1 3 0,-1 0-270,-2 4 0,-1 1 1403,17-16-5000,2 25 4268,-18 25 0,2 36 0,-15 17 0</inkml:trace>
  <inkml:trace contextRef="#ctx0" brushRef="#br0" timeOffset="61957">13352 2036 23813,'-41'23'2969,"6"-9"-2610,16-12 91,26-24 0,37-25-315,-3 8 0,10-7-932,-9 10 1,8-4 0,3-3-1,2 0 1,-3 1 796,-6 6 0,-1 0 0,1 0 0,0 0 0,4-2-215,-4 2 1,3-2 0,2 0 0,0-2 0,1 2 0,-2 0 0,-3 2 106,8-4 0,-2 1 0,-2 1 0,0 0 1,0 0-91,-2 1 0,0 0 0,0 0 0,-1 1 0,-1 0-36,-3 3 0,0 0 0,-1 1 1,-1 0-1,-1 1-301,4-5 1,0 1 0,-2 1 0,-1 1 114,6-5 0,-2 2 0,-3 1-590,9-8 0,-6 3-160,-12 10 1,-6 3 1589,3-7 0,-31 25 0,-16 13 0</inkml:trace>
  <inkml:trace contextRef="#ctx0" brushRef="#br0" timeOffset="66429">8341 10027 22824,'-58'32'1199,"0"0"0,2-3 1,2-1-706,2-4 1,2-3-491,6-2 1,2-2 130,7-4 0,1-1-135,-18 2 268,17-8-268,20-26 0,34-34 0,11 4 0,10-6-771,-10 18 0,4-2 0,2-2 0,2-1 771,1 0 0,2 0 0,2-2 0,1-1 0,2-1-310,-6 8 1,1-1 0,1-1 0,1 0 0,1-1 0,0 0 0,2-1 309,0 0 0,0 0 0,2-1 0,1 0 0,0-1 0,1 0 0,0-1 0,1 1-132,-5 4 1,0 0 0,0 0 0,1-1 0,1 0 0,-1 0 0,2-1 0,0 1 0,0-1 0,1 0 131,-5 4 0,1 0 0,0 0 0,0 0 0,1-1 0,1 0 0,-1 1 0,1-1 0,0-1 0,0 1 0,1-1 0,-1 0-78,-1 2 0,1-2 1,0 1-1,0-1 0,0 0 1,0 0-1,1 0 0,0 0 1,0 0-1,0-1 0,0 1 1,1-1-1,-1 1 78,0 1 0,-1-1 0,1 1 0,0 0 0,0-1 0,1 0 0,-1 1 0,1-1 0,0 0 0,0 0 0,0 0 0,0 0 0,0 0 0,0 0 0,-2 1 0,1 0 0,-1 1 0,1-1 0,-1 0 0,1-1 0,0 1 0,0 0 0,0 0 0,0-1 0,1 1 0,-1 0 0,0-1 0,0 1 0,1-1 0,-1 0 0,1 0 0,0 0 0,1 0 0,-1 0 0,0 0 0,0 0 0,0 0 0,1-1 0,-1 1 0,0 0 0,1 0 0,-1 0 0,1-1 0,-1 1 0,1 0 0,0 0 0,-1-1 0,1 1 0,0 0 0,0 0 0,1-1 0,-1 1 0,0 0 0,0 0 0,0-1 0,-1 1 0,1 0 0,0 0 0,-1 0 0,0 1 0,0-1 0,0 1 0,-1 0 0,1-1 0,0 1 0,-1 0 0,1 0 0,-1-1 0,0 1 0,0 0 0,1 1 0,-1-1 0,-1 0 0,1 1 0,2-2 0,0-1 0,0 2 0,-1-1 0,1 0 0,-1 0 0,1 0 0,-1 1 0,0-1 0,0 1 0,-1 0 0,1 0 0,-1 1 0,0-1 0,1 0 0,0 0 0,0 0 0,0 0 0,0 1 0,-1-1 0,0 1 0,0 0 0,0 0 0,-1 1 0,0-1 0,0 1 0,-1 0 0,5-3 0,-1 0 0,1 0 0,-2 0 0,1 0 0,-1 1 0,0 0 0,0 1 0,-2-1 0,1 2 0,-1-1 0,5-4 0,-1 1 0,0 0 0,0 1 0,-1 0 0,-1 0 0,0 1 0,-1 0 0,-1 1 0,-1 0 0,0 0 0,-1 1 0,-1 0 0,0 1 0,-1 0 0,-1 1 0,-1 0 0,6-5 0,-1 0 0,0 2 0,-2-1 0,-1 2 0,-2 0 38,0 0 0,-2 1 1,-1 0-1,-2 1 0,-1 2-38,13-15 0,-4 3 0,-4 1 273,-10 8 0,-3 2 0,-2 1-273,2-5 0,-4 1 1514,4-18-1514,-13 16 2265,-6 13-2265,-5 9 2513,-3 5-2513,1 8 890,-1 7-2240,-5 9-1168,-12 18 2518,-16 14 0,5-12 0,-3 1 0,-4 5 0,0 0 0</inkml:trace>
  <inkml:trace contextRef="#ctx0" brushRef="#br0" timeOffset="67108">7667 10751 20126,'-15'38'1529,"1"0"0,1-4 0,0-3-90,-12 14 0,5-15-449,4-17-990,2-17 0,7-22 0,5-35 0,9 11 0,5-7-910,3 3 1,3-3 0,4-3 909,2 4 0,3-3 0,3-1 0,2-1-415,-5 11 0,3 0 0,1-1 1,1-2-1,2 1 0,1-2 415,-5 8 0,2-1 0,1-1 0,1 0 0,0-1 0,2 0 0,0 0 0,1 0-185,0-1 0,1 0 0,2 0 0,0 0 1,0-1-1,2-1 0,0 1 0,0-1 0,1 0 185,-4 5 0,0 0 0,1 0 0,0 0 0,1-1 0,0 0 0,0 0 0,1-1 0,1 1 0,0-1 0,0 1-86,-3 3 0,0 0 1,0 1-1,1-2 1,0 1-1,1 0 1,-1-1-1,2 1 1,-1-1-1,1 0 1,0 1-1,0-1 1,0 0 85,0 2 0,0-1 0,0 0 0,1 0 0,-1 0 0,1 0 0,1 0 0,-1 0 0,1 0 0,0 0 0,0 0 0,0-1 0,1 1 0,-1 0-14,-1 1 1,1 1 0,-1-1 0,1 0-1,0 0 1,0 0 0,0 0 0,0 0-1,1 0 1,0 0 0,-1 0 0,1 0-1,1 1 1,-1-1 0,0 0 13,2 0 0,-1-1 0,1 1 0,0-1 0,1 1 0,-1-1 0,1 1 0,-1-1 0,1 1 0,0 0 0,0-1 0,0 1 0,0 0 0,-1 0 0,1 0 0,1 0 0,-1-1 0,0 1 0,0 0 0,1 0 0,-1 0 0,1 0 0,0 0 0,-1 0 0,1 0 0,0 1 0,-1-1 0,1 1 0,0-1 0,0 1 0,-1 0 0,0 0 0,1 1 0,0-1 0,-1 1 0,1-1 0,0 1 0,-1 0 0,1 0 0,0 0 0,-1 0 0,1 0 0,0 0 0,-1 1 0,1-1 0,-2 2 0,0-1 0,1 1 0,-1 0 0,0 0 0,0-1 0,1 2 0,-1-1 0,0 0 0,0 0 0,0 1 0,0 0 0,0 0 0,-1 0 0,1 0 0,1 0 0,0-1 0,0 1 0,0 0 0,0 0 0,0 0 0,-1 0 0,1 0 0,-1 1 0,1 0 0,-1 0 0,0 1 0,0 0 0,0 0 0,4-4 0,0 1 0,0 0 0,0 1 0,0-1 0,0 1 0,0 0 0,-1 1 0,0 0 0,-1 0 0,0 0 0,0 1 0,5-4 0,0 1 0,-1-1 0,1 1 0,-2 1 0,1-1 0,-2 2 0,1-1 0,-2 2 0,0-1 0,0 2 0,-1-1 0,-1 1 0,0 1 0,0 0 0,-1 0 0,-1 1 0,-1 1 0,0 0 0,5-4 0,-1 0 0,-1 1 0,0 0 0,-2 1 0,-1 1 0,0 1 0,7-6 0,-2 1 0,-1 1 0,-2 1 0,-1 1 128,1-1 0,-2 0 0,-2 2 1,-3 1-129,2-2 0,-3 1 0,-3 1 0,3-6 0,-6 2 0,-10 10 0,-6 0 1268,-2-22-1268,-9 24 1897,-7 0-1897,0 18 2836,0 1-2836,0 1 1678,2 1-2758,-2-1-1168,-5 11 2248,-9 6 0,-17 17 0,-6 5 0</inkml:trace>
  <inkml:trace contextRef="#ctx0" brushRef="#br0" timeOffset="70313">24153 2547 21205,'-4'-25'1709,"0"4"-1529,4 7 0,0 8 90,0 18-1,0 16-89,4 26-45,-1-16 0,2 3-692,2 9 0,2 4 557,3 7 0,1 3 30,-4-19 0,0 2 0,1 2-30,2-1 0,1 3 0,0 1 0,0-4 30,-1 0 0,0-2 0,1 0 0,3 10 0,0 2 0,-1-8 105,-2-9 0,-2-5-521,7 20 926,-6-18-180,-5-13-181,-4-17-89,-10-52 0,-5-20-607,2 6 1,-1-7 516,3 20 0,-1-1 0,1-1-554,1-5 1,-1-2 0,1-1 553,0-2 0,0-1 0,1 0 0,0 1 0,1 1 0,1-3-203,2 6 0,0-2 0,2 1 1,0 3 202,1 0 0,0 4 0,3-1-111,1-8 0,2 0 1,3 6 110,5 8 0,3 5-45,4 5 0,2 3 45,28-12 526,5 19-615,-2 16 89,1 39 0,-26 3 0,-18-4 0,-8 4 0,-10-2 0,-6 0 894,-5 5 0,-3-1-1074,-2 3 0,-3 2-540,1-2 1,-2 3 0,1-2-361,-4 4 1,2-1 1079,-7 14 0,3-2 0,14-24 0,2-3 0,-11 26 0</inkml:trace>
  <inkml:trace contextRef="#ctx0" brushRef="#br0" timeOffset="70646">24901 2510 21745,'16'-27'1349,"-2"4"-1259,-4 12 0,5 23-90,1 8 0,8 23-90,0-4 0,5 1-90,1-7 90,6-15 0,3-10 0,4-18 180,0-13 0,-3-14 180,-5-10 270,-6-6 89,-7 3 91,-8-7-630,-6 22 0,-4 1-90,-4 37 90,0 14-180,0 27 90,3 18-270,0-26 0,1 3-675,4 16 1,3 0 944,-1-12 0,0-4 0,1-2 0,2-6 0,7-8 0</inkml:trace>
  <inkml:trace contextRef="#ctx0" brushRef="#br0" timeOffset="71073">25644 1950 21655,'0'-42'479,"0"1"1,0 4 0,0 2-390,0-17 90,0 20 90,1 23 89,4 24 1,4 28-225,-1-10 0,-1 3-418,1 8 1,1 3 327,0 4 0,0 2 0,-2 1 0,0-1 0,-1-2 0,0-2-45,-1-5 0,-2-2 0,0-7 0,0-2 270,3 29-180,-1-28-90,2-6 0,1-26 0,6-13 0,8-10 655,7-10-655,10-4 0,2-1-90,3 8 90,1 10 0,-2 10 0,-2 16-90,-7 10 90,-5 14 0,-9 9-90,-10 0 90,-8 0 0,-12-5 0,-6-6 0,-9-6 0,-1-6 90,-3-8-180,1-4-180,-1-10-180,3-5-359,0-7-91,5-7-3058,3-20 3958,9 5 0,9-14 0,7 11 0</inkml:trace>
  <inkml:trace contextRef="#ctx0" brushRef="#br0" timeOffset="71323">26484 1380 23454,'5'-53'1889,"-2"10"-1620,-1 16 271,2 24 0,4 25-226,4 25 1,1 13-255,-1-7 0,-1 3 0,2 2-706,0 2 0,1 0 0,-1 1 676,1 4 0,0 1 0,0-5-75,1 2 0,0-3-435,-1-4 0,-1-2-60,-1-6 1,0-3-226,-2-4 1,0-3-1485,8 25 2249,-3-15 0,1-14 0,-2-10 0</inkml:trace>
  <inkml:trace contextRef="#ctx0" brushRef="#br0" timeOffset="71492">27036 1945 23274,'7'-39'1979,"-1"5"-1710,-4 12-89,2 8 0,0 8-180,4 14 90,4 10-90,2 16-450,1 14-809,-5 8-1610,-4 10 2869,-6-32 0,-2 1 0,0 0 0,-2-1 0,-1 0 0,0 0 0</inkml:trace>
  <inkml:trace contextRef="#ctx0" brushRef="#br0" timeOffset="71673">27073 1642 24713,'-14'-50'689,"0"0"1,0 3 0,1 1-600,1 5 0,0 3-180,-9-26-450,7 17-539,6 16-451,11 14-1078,14 15 2608,15 16 0,15 13 0,9 8 0</inkml:trace>
  <inkml:trace contextRef="#ctx0" brushRef="#br0" timeOffset="71923">27694 1371 21924,'-5'-54'2339,"-5"-1"-1979,-11 2-90,-4 8 0,-5 12 89,0 16-89,-5 17-90,0 25 0,3 26-1249,15-15 1,3 4 1113,5 7 0,3 3 0,0 3 0,3 1-469,6 1 0,5-1 469,2-2 0,5-2-329,3-4 0,5-3 194,3-5 0,4-4-416,3-4 1,2-4-170,2-3 1,3-5-451,1-3 1,1-5 1124,1-3 0,0-5 0,-1-2 0,0-3 0,-2-3 0,0 1 0</inkml:trace>
  <inkml:trace contextRef="#ctx0" brushRef="#br0" timeOffset="72159">28815 2013 21475,'-17'8'3688,"-21"8"-3374,-3 0 1,-6 4-1423,6-2 0,-3 2 0,-1 2 1220,2 0 1,-2 1-1,-2 2 1,-1 2-434,3-1 1,-2 2 0,-1 1 0,-1 1 0,-1 1 365,2-1 0,-1 1 0,-1 1 0,-1 1 0,-1 0 0,0 1-125,2-2 0,0 1 1,-1 1-1,-1 0 1,0 1-1,0 0 0,-2 0 91,4-2 0,-1 0 1,0 1-1,-1 0 0,0 0 1,0 0-1,-1 0 0,0 0-143,3-2 0,0-1 0,0 1 0,0 0 0,-1 0 0,0 0 0,0 1 0,0-1 0,0 0 102,-2 0 0,1 0 0,1 0 0,-1 0 0,0 1 0,-2-1 0,0 2 0,-2 0 0,-1 1-260,7-4 0,-2 1 0,-1 1 0,-1 0 0,-1 1 0,-1 0 0,0 1 0,-1-1 0,2 1 0,0-2 0,1 1 0,1-2 0,1-1 290,-4 4 0,2-2 0,0 0 0,2-1 0,0 0 0,0-1 0,0 1 0,-2 1 0,0 0 0,-2 1 0,6-3 0,-2 1 0,-2 0 0,0 1 0,0 1 0,-1-1 0,0 1 0,0-1 0,1 1 0,1-2 0,1 0 0,2-1 0,1-2 0,-3 3 0,0-1 0,0 0 0,0 1 0,0-1 0,0 0 0,1 0 0,-1 1 0,0-1 0</inkml:trace>
  <inkml:trace contextRef="#ctx0" brushRef="#br0" timeOffset="75307">31507 10792 23004,'7'-32'1169,"-7"6"-899,-12 11 270,-14 8 179,-20 15-314,11 2 0,-3 3-1213,-13 8 1,-5 3 987,8-2 0,-2 1 0,-2 2-474,7-3 0,-1 0 0,-3 2 0,-4 3 319,5-2 1,-3 4 0,-4 1 0,-1 2-1,-1 0 1,2 0 0,2-1-363,-2 0 0,2 0 0,0-1 1,0 1-1,-1 1 0,-3 2 337,8-5 0,-1 2 0,-3 1 0,0 1 0,0 0 0,-1 0 0,2 0 0,1-1 0,1-1-193,-4 4 0,1-1 0,2 0 0,0 0 0,0-1 0,1 1 0,-2 1 193,-1 1 0,-1 0 0,0 0 0,1 1 0,-1 0 0,0 0 0,0-1-71,0 2 0,0-1 1,-1 1-1,1-1 1,0 1-1,-1 0 1,1-1 70,0 1 0,0 0 0,0 0 0,0 0 0,0 0 0,0-1 0,0 1-27,0 0 0,1-1 1,-1 1-1,0-1 1,1 1-1,-1-1 1,1 0 26,0 0 0,0 0 0,1 0 0,-1 0 0,1 0 0,-1 0 0,1-1 0,1 0 0,1-1 0,0 1 0,0-1 0,-1 1 0,-1 1 0,-2 2 0,3-3 0,-2 2 0,-2 2 0,0 0 0,-1 0 0,1 0 0,0 0 0,2-2 0,2-1 0,-2 1 0,1-1 0,2-1 0,1 0 0,0 0 0,-2 0 0,-1 2 0,4-4 0,-1 2 0,-2 1 0,0 0 0,0 0 0,1 0 0,1-2 0,2-1 0,2-2-126,-14 10 0,4-3 0,1-2 0,2-1 0,-1 1-198,3-3 0,0 0 1,1-1-1,0-1 0,1 0-65,-6 4 0,0-2 0,1 0 1,1-2-287,6-5 0,1-1 1,1-1-1,2-1 675,-5 1 0,2-2 0,3-3 0,-4-1 0,4-5 0,-18 0 0</inkml:trace>
  <inkml:trace contextRef="#ctx0" brushRef="#br0" timeOffset="75708">31576 10633 25792,'-33'-27'404,"1"-1"1,-8 9 0,-5 4 0,-4 6-248,2 10 1,-4 7-1,-1 3 1,-1 1-1439,-3-2 1,0 2 0,-2 3 0,1 3 1280,2 5 0,0 3 0,0 3 0,0 2 0,2 0-216,5-1 1,1 1 0,1 1-1,0 1 1,0 2 215,-6 4 0,1 1 0,-1 2 0,-1 1 0,1 0-74,5-3 1,-1 1 0,1 1 0,-1 0 0,0 1-1,0 1 74,4-4 0,0 1 0,0 1 0,0 0 0,0 1 0,-1 0 0,1 0-145,-3 3 0,1 0 0,-1 0 0,0 1 1,0 0-1,0 0 0,0 1 145,5-6 0,1 0 0,0 1 0,0-1 0,-1 1 0,-1 1 0,-1 2 0,-1 1 0,3-4 0,-1 1 0,0 2 0,-2 0 0,-1 2 0,0 0 0,0 0 0,-1 0 0,0 0 0,0 0 0,0-1 0,3-3 0,-1 1 0,0-1 0,0 0 0,0 0 0,-1 0 0,0 1 0,0-1 0,0 0 0,1 0 0,-1 0 0,1 0 0,0-1 0,0 1 0,0 0 0,0 0 0,0 0 0,0 0 0,0 0 0,0-1 0,0 0 0,0-1 0,1 0 0,-1-1 0,-6 6 0,0-1 0,0 0 0,-1-1 0,1 0 0,1-1 0,0-1 0,1-1 0,2-2 0,1-1 0,-3 1 0,2-1 0,2-3 0,0 0 0,0-1 0,-1 0 0,-2 1-315,-3 1 0,-1 1 0,-2 0 0,0 0 1,0 0-1,0-1 0,2-2 0,2-1 15,-2 1 0,2-2 0,1-1 1,1-1-1,-2 0 0,-1 0-34,1 0 0,-2 1 0,-2 0 0,1-1 0,1-1 0,2-2 0,3-3 363,-8 2 0,3-3 0,2-3 0,0-1 0,-11 4 0,1-2 1,0-2-1,5-3 0,-1 0 0,0 0 0</inkml:trace>
  <inkml:trace contextRef="#ctx0" brushRef="#br0" timeOffset="76090">30594 11271 26692,'-39'-26'1079,"-16"14"-1034,12 17 0,-3 8-1950,-12 10 0,-2 8 1935,10-3 0,-2 5 0,-2 3-495,7-3 0,-2 3 1,0 1-1,-2 2 519,3-4 0,0 3 0,-2 0 0,0 1 0,-1 1-151,2-3 0,0 2 0,0-1 0,-2 2 0,0-1 0,-1 1 97,3-3 0,0 0 0,-1 1 0,0-1 0,-1 1 0,-1 0 0,1 0-151,3-2 1,0-1 0,-1 1 0,0 0-1,0-1 1,-1 1 0,0 0 0,0 0 150,-2 1 0,0 0 0,0-1 0,-1 1 0,1 0 0,-1 0 0,-1 0 0,1-1-48,-1 1 1,0 0 0,-1 0-1,0 0 1,1 0 0,-1 0-1,0-1 1,0 1 47,1-1 0,0 0 0,1-1 0,-1 0 0,0 1 0,-1 0 0,-2 1 0,-1 1-33,6-4 0,-2 1 0,-2 1 1,-1 0-1,0 1 0,-1 0 1,1-1-1,0 1 0,1-2 1,2 0-1,2-2-80,-7 5 1,2-2-1,2-1 1,1 0 0,-1-1-1,1 1 1,-2 1 0,-2 0-14,4-2 0,-1 1 0,-2 1 0,-1 1 0,0-1 0,1 0 0,0 0 0,2-2 0,3-1 0,1-2-114,-10 6 0,3-2 0,3-2 1,0-1-1,1 0 0,0 0-45,3-2 0,0 0 0,1-1 1,0 0-1,0-1 0,1 0-201,-5 2 0,1 0 1,0-1-1,1-1 1,0 0 500,-5 2 1,0 0 0,2-1 0,1-1 0,6-4 0,2 0 0,0-1 0,1-1-1,-9 4 1,0 0 0,0 0 0</inkml:trace>
  <inkml:trace contextRef="#ctx0" brushRef="#br0" timeOffset="77966">32116 6694 22194,'-16'-27'2789,"-2"2"-2340,1 2 1,1 5 180,0 9-90,-3 13-91,-8 22-89,-8 30-1012,15-13 0,0 5 697,-2 13 0,3 5-538,5-16 1,1 3-1,1 0 493,0 5 0,0 1 0,1 0-30,1 1 0,1 0 0,0-1-150,1-2 0,1-1 1,0-1-181,0-5 0,1-2 0,0-1-450,2 14 1,0-4-405,1-11 0,0-4 1214,3 17 0,6-30 0,1-15 0</inkml:trace>
  <inkml:trace contextRef="#ctx0" brushRef="#br0" timeOffset="78191">32027 6699 17574,'8'-55'809,"0"0"1,1 4 0,0 3 169,1 6 0,1 2-844,0 7 0,2 3 315,16-13-91,3 20 1,6 25-90,5 27-225,-18-4 0,-1 5 180,2 8 0,-1 5-225,-1 4 0,0 6 0,-1 2-210,-1 1 0,-2 1 0,1 1-192,-1-1 0,1 0 1,-3 0-769,-2 3 1,-1-1 0,-4-7 1169,-2-11 0,-4-4 0,-1 8 0,-4-2 0,-9 4 0</inkml:trace>
  <inkml:trace contextRef="#ctx0" brushRef="#br0" timeOffset="79059">31991 7291 20755,'-36'-5'1439,"0"-1"1,-27-4-1081,16-1-179,17 0-90,19 0-180,19-3-449,21-1-361,10 1 1,5 2 134,-7 0 0,2 1-1831,15-6 1,0-1 1651,-13 3 0,-3-1 224,-1-4 0,-2-1 536,-2-3 1,-2-2 1802,-1-2 0,-3-3-405,-1-1 0,-3-4-90,4-21 1,-4-3-810,-8 15 0,-1-2-280,2-14 0,-4 0 280,-7 22 0,-3 1 108,0-6 1,-1 0-65,-1-11 2593,0-5-2772,0 39 491,4 14-492,2 18-89,10 21 0,7 20-45,-9-18 0,1 1 144,0 3 1,2 3-190,6 17 0,-1 0-80,-5-16 1,0 0 79,5 10 0,-1-2 0,5 2-332,6-1 242,-12-22-90,2-5 180,-16-24 233,-3-10-233,-10-10 553,-13-15-553,-11 1 166,-3 2-166,2 13 0,12 14 0,4 3 0,7 14 0,9-1 0,9 11-180,11-4-90,5-2-719,21-6-810,13-6 989,-3-13-89,-2-5-271,-21-10-989,-1-28 1574,-19 16 1,-1-2 719,-1-2 0,-2-1 447,-1-4 1,-2 0 271,-2 10 1,0 0-1,-1-12 1,-2 1-496,3-19-224,-5 28 0,-2 3 135,3 2 0,-9 10 270,-4 18-361,0 8 91,-3 18-90,10 6 0,2 8 365,4 3-455,4-1 0,4 2-90,10-3 0,8 1 0,11-1 44,-6-16 1,3 0-45,18 10 0,-18-13 0,-1-3 0,7 3 0,-7-4 0,-9-7 0,-9 1 90,-17 1-90,-13 3-90,-15 3-89,-9-1-271,-4 0-270,0-1-179,4-5-720,5 2-810,6-9 2429,5 7 0,5-3 0,4 4 0</inkml:trace>
  <inkml:trace contextRef="#ctx0" brushRef="#br0" timeOffset="79530">31727 8006 20215,'-14'15'2699,"16"-7"-2069,30-25-226,-1 2 1,5-2-1315,12-9 1,8-5 1201,-7 5 1,6-4-1,3-2 1,1-1-656,-6 3 1,2-1 0,1-1 0,0 0 0,0 0 416,1 0 0,0-1 0,1 0 0,-1 0 0,-1 1-158,0-1 1,-1 1-1,0 0 1,-2 0-1,-4 3 134,9-5 0,-5 2 0,1-1-194,-9 5 1,1 0 0,-1 0-1,-3 2 29,16-10 1,-3 1-16,-15 9 0,-1 0 0,-5 3-480,6-6 264,-19 7-1163,-16 10 1347,-17 6 182,-10 10 0,-18 9 0,-8 8 0</inkml:trace>
  <inkml:trace contextRef="#ctx0" brushRef="#br0" timeOffset="79776">32238 8313 22644,'-33'28'3328,"12"-10"-2428,21-18-91,26-16 91,27-15-1668,-16 10 0,2-1 768,8-4 0,2-1 0,3-1 0,3-3 0,-2 3 0,4-2 0,-2 1 0,-12 7 0,-2 0 0,2 0-315,10-5 0,3-1 1,-5 3 314,1 0 0,-4 3-180,-3 1 0,1 1-1245,6-1 1,-1 2 434,-18 5 1,0 1 989,7 0 0,-4 6 0,-15 11 0,-3 9 0</inkml:trace>
  <inkml:trace contextRef="#ctx0" brushRef="#br0" timeOffset="85710">29607 5875 25073,'-7'-46'449,"0"0"1,1 0 0,-5-20 0,1 1-405,1 4 0,0 1-1482,0 6 1,0 2 1706,1 7 0,0 2-46,0 5 1,1 2 990,-7-21-1215,7 14 519,2 14-519,10 25 0,15 25 0,-2 3 0,4 8-482,4 3 0,4 7 0,3 2 0,-2-2 482,6 8 0,-1-1 0,3 4-152,-7-9 1,2 3-1,1 1 1,0 0-1,-2-1 152,3 2 0,-2 0 0,-1-2 0,1 2 0,1 2 0,-1-1 0,1 2 0,-1-1 0,1 2 0,-1 0 0,-1 0 0,0 1 0,-2 0 0,1 0 0,-2 1 0,-1 1 0,-1-2 0,-1-1 0,-1 3 0,-1 3-184,-7-8 0,0 2 0,0 3 1,-2 1-1,0 0 0,-3 0 184,-1 0 0,-1 1 0,-2 1 0,0 0 0,-1 0 0,-1-1-259,1 1 1,-1 0-1,0 1 1,-1-1 0,-2 0-1,-1-1 259,-3 8 0,-1 0 0,-2 0 0,-1-3 0,-2-2 0,-2-2 0,-2-4 0,-2-1 0,0 1-41,-2 2 0,0 0 0,-1 0 0,-2 1 41,0 0 0,-1 1 0,-2 0 0,0 0 0,-2 2 0,0 1 0,-1-1 0,-1 1-51,4-12 0,0 1 0,0-1 1,-1 0-1,0 1 51,-1 0 0,1 0 0,-1 0 0,-1 1 0,1-1 0,-1-1 0,1 0 0,-1 0 0,0-1 0,0 1-87,-5 10 0,0 1 0,-1-2 0,1 0 87,0-2 0,0-1 0,-1 0 0,-2 2 0,4-11 0,-2 2 0,-1 1 0,0-1 0,0-1 0,0-2 0,-5 8 0,0-4 0,0 0 0,-3 2-36,1-3 0,-3 3 0,0-1 0,-1-1 0,1-6 13,0-3 1,0-4-1,-1-2 1,0-1-1,-3 1 1,-1-1-1,0 0 1,-2-1 22,-2 0 0,-2-1 0,0 0 0,-1-1-23,-3 1 1,0-2-1,-1 1 1,-1-1 22,9-6 0,0 1 0,-1-1 0,0 0 0,-1 0 0,-1 0 0,-1 1 0,0-1 0,-1-1 0,1 1 0,-3 1 0,0-1 0,0 1 0,-1-1 0,1 0 0,-2 1 0,0-1 0,-1 1 0,1-1 0,-1 0-23,-1 1 0,1-1 0,-1 1 1,-1-1-1,1 1 23,0-1 0,0 1 0,-1 0 0,1 0 0,0 0 0,-1-1 0,1 1 0,-1-1 0,1 1 0,0-1 18,0 1 0,1 0 0,-1 0 0,1 0 0,0-1-18,0 1 0,0-1 0,0 0 0,1 0 0,-1 0 30,2-1 1,1 1-1,0-1 1,-2 1 0,-2 1-31,6-2 0,-3 0 0,-2 1 0,0 0 0,0 0 0,1 0 0,3-2 0,-7 3 0,3-1 0,1 0 0,-1-1 0,-3 2 12,9-4 1,-3 2 0,0 0 0,-1 0 0,1-1 0,1 0-1,4-2 5,-3 1 1,2-1 0,3-1 0,-1-1 0,0 1 4,-12 5 0,0-1 1,0 0-1,1 0 0,0 0 1,0-1 0,0 0-1,0-1-22,2 0 0,0-1 0,-1-1 0,1 1 0,-1-1 0,1-1 0,0 1 0,-1-1-69,2 0 0,-1 0 1,0-1-1,0 0 69,1-1 0,-1 0 0,1 0 0,-1 0 149,2-1 1,0 1-1,0 0 1,-5 0-150,9-4 0,-3 2 0,-3-1 0,1 0 0,1-1 0,2 0-5,-11 3 1,3-1 0,-1-1 0,-2 1 4,11-4 0,-2 2 0,-2-1 0,0-1 0,2 0 0,3 0 0,-8-1 0,3 0 0,0-1 0,0-1 0,-2 1 0,0-1 0,0 0 0,-1 0 0,-2 0 0,1-1 0,-1 0 0,-1 0 0,-1 1 0,0 0 0,0 0 0,0-1 0,11-1 0,1 0 0,-1-1 0,0 1 0,1-1 0,0 1 0,1 0 0,0 0 0,-1 0 0,-4 0 0,-4 0 0,-3 0 0,-2 1 0,-1-1 0,2 0 0,3 0 3,1-1 0,3 0 1,1-1-1,-1 1 1,-3-1-4,-1 1 0,-3-1 0,-2 1 0,0-1 0,2 0 0,4-1 0,4 0 0,4-1 0,0-1 0,-1 1 0,-3-1 0,2 1 0,-3-1 0,-1 0 0,-2 0 0,1 0 0,1-1 0,2 1 0,-7 0 0,2 0 0,1-1 0,-1 1 0,-3-1 0,8 1 0,-2 0 0,-2-1 0,0 1 0,0-1 0,3 1 0,3 0-111,-6-1 0,4 1 0,1-1 0,1 1 0,-1-1 111,0 1 0,-1-1 0,1 1 0,-1-1 0,1 1 22,0 0 0,2 0 0,-1 0 0,-1 0 1,-3 0-23,-3 0 0,-3 0 0,-2 0 0,0 0 0,2 0 0,3 0-3,1 1 0,4 0 0,0 0 1,0 0-1,-2-1 3,-1 1 0,-2-1 0,-2 0 0,1 0 0,2 0 0,4 0 0,-8 1 0,5 1 0,1-1 0,0-1 83,-1 0 1,0-1 0,0 0 0,0-1-84,0 0 0,-1 0 0,1 0 0,0-1 0,-1 0 0,0-1 0,0 0 0,0-1-13,0 0 0,0-1 0,0 1 0,0-2 13,0 1 0,0-1 0,0 1 0,0-2 0,1 1 0,1-1 0,-1 0 0,1 0-50,2-1 0,-1 0 1,1 0-1,0-1 50,1 1 0,0-2 0,0 0 0,1 0 95,1-1 0,0-1 0,0 0 1,1-1-96,-1 0 0,1-1 0,0-1 0,0 0 0,-1-1 0,1-1 0,0-1 0,0 0 0,0 0 0,1 0 0,-1-1 0,-3-3 0,7 2 0,-4-2 0,-1-1 0,-1-1 0,2 1 0,3 0-50,0 1 1,3 0-1,0 0 1,0-1-1,-2-1 50,-2-1 0,-2-1 0,-1-2 0,0 1 0,2-1 0,3 2 0,-6-6 0,3 2 0,2-1 0,-4-3 0,7 2 0,-3-3 0,-1-1 0,0-1 0,2 1 0,1 1 0,2 0 0,1 2 0,1 0 0,0-1 0,-2-2 0,0-1 0,-3-3 0,-1 0 0,0-1 0,3 2 0,2 1 0,-7-7 0,4 1 0,1 2 0,-1-1 45,0-1 1,0 1 0,1 0 0,-1 0-46,1 0 0,1 0 0,-1 0 0,0 1 0,1 1 0,-1 0 0,1 0 0,-1 1 0,2 1 0,0 1 0,-1-1 0,-3-1-62,5 5 0,-2-1 0,-2-1 0,-1 0 1,1 2-1,2 0 62,1 2 0,2 1 0,0 1 0,-1-1 0,-2 0 0,0-1 0,-3-1 0,-1 0 0,0-1 0,-1 1 0,-1 1-16,0-1 0,-2 1 0,0 0 0,0 1 0,1 0 0,2 2 16,0-1 0,2 1 0,1 1 0,-1 0 0,-3-2 0,-1-1 0,-3-1 0,-1-1 0,0-1 0,2 2 0,3 1 0,3 1 0,2 1 0,2 1 0,0 0 0,-1-1-31,-1-1 1,0 0 0,1-1 0,-1 0 0,0 0 30,1 0 0,-1 0 0,1-1 0,0 0 0,0 0 0,0 1 0,1-2 0,-1 1 0,1 0 0,0 0 0,0 1 0,1 0 0,-1 0 0,1 0 0,0 0 48,-10-6 1,0 0-1,0 1 1,1 0-49,1 1 0,1 1 0,-1 0 0,1 1 0,3 1 0,-1 1 0,1 1 0,0-1 0,3 2 0,-1 0 0,1 0 0,1 0 0,2 2 0,1 0 0,1-1 0,0 1 141,-9-9 1,0 1 0,3-1-142,2 1 0,2-1 0,2 0 225,3 1 1,2-2 0,2 0-226,1-1 0,1 0 0,2-2 0,2-1 0,1-1 0,1 0 0,0-2 0,1 0 0,2 0 0,-1-3 0,2 0 0,0 0 0,1-1 0,0-1 0,1-4 0,0-1 0,0-5 0,0-1 0,1-1 0,1 0 0,1-2 0,0 0 0,1 1 0,-1-1 0,0 0 0,1 0 0,2 2 152,1 5 0,1 0 0,1 3 0,2 3-152,1 2 0,1 3 0,1 1 0,0 1 0,0 1 0,1 0 340,0-22 1,1 1-341,0 2 0,1-1 0,2 1 0,2 0 0,1-3 0,3-1 0,-1 20 0,2 0 0,1-1 0,5-5 0,1 0 0,3-1-21,3-6 1,3-1-1,3 1 21,-3 11 0,3 0 0,0 0 0,3 0-135,1-2 1,3 0-1,1 0 1,1 0 134,3 0 0,1 0 0,2 1 0,0 1-91,1 0 0,1 0 0,1 1 0,0 1 91,1 1 0,0 0 0,1 0 0,-1 1 0,0 2 0,0 0 0,-1 0 0,1 0 0,0 2 0,-1-1 0,0 1 0,0 1 0,-2 0 0,-1 1 0,1 0 0,0 0-99,-1 2 1,0 0 0,0 0-1,-1 1 99,0 1 0,-2 1 0,2-1 0,3-1-97,4-1 0,5-3 0,1 0 0,0 1 0,-2 2 97,2-2 0,-2 3 0,0-1 0,4-1 0,-9 5 0,3 0 0,1-2 0,0 1 0,-1 0 0,-2 2-16,9-6 0,-1 1 1,-2 1-1,1 0 16,0-1 0,0 0 0,0 0 0,-1 0 0,0 1 0,-1-1 0,-1 1 0,0 0 0,-1 2 0,-2 0 0,1 0 0,-1 1 0,-1 1 0,0 0 0,-1 2 0,1-1 0,-1 2 0,-1 0 0,1 0 0,1 1 20,-1 1 1,1 0 0,0 1 0,1 0-21,2 0 0,0 1 0,0 1 0,1-1 0,2 1 0,0 1 0,1-1 0,5-2 0,-6 4 0,3-1 0,3-1 0,1-1 0,0 1 0,0-1-52,-6 3 1,0-1 0,1 1 0,0-1 0,1 0 0,-1 0 0,1 0 51,0 0 0,1 0 0,-1-1 0,1 1 0,0 0 0,-1 0 0,0 0 0,6-4 0,1 0 0,0 1 0,-1-1 0,-2 2 0,-3 0 0,-2 1 0,-2 2 0,-1 0 0,-1-1 0,0 1-14,3-2 0,-1 1 0,0-1 1,1-1-1,-1 1 14,-1 0 0,1-1 0,0 0 0,-1 0 0,0 0 0,0-1 0,-1-1 0,1 1 0,-1-1 0,-1-1 0,-1 1 0,0-1 0,-1 0 0,0 0 0,0-1 0,-2 0 0,-1 0 0,0 0 0,0-1 0,-1 0 0,10-7 0,0 0 0,-1 0 0,-1 0 0,-2 1 0,0 0 0,-1 0 0,1 1 0,-2 2 0,1 0 0,0 1 0,-1 1-9,0 2 0,0 0 0,-1 1 0,1 1 9,0 1 0,-1 1 0,1 1 0,0 0 68,0 2 1,-1 2 0,1 0 0,0 0-69,0 1 0,-1 1 0,1 0 0,0 1 154,15-3 0,0 2 0,0 0-154,-2 0 0,0 2 0,0 0 297,-2 2 1,-1 1 0,0 0-298,-4 0 0,1 1 0,-2 1 0,-2 0 0,-1 1 0,-1 1 208,-2 0 1</inkml:trace>
  <inkml:trace contextRef="#ctx0" brushRef="#br0" timeOffset="85710">20890-1 20673,'45'5'0,"10"0"0,0 1 0,0-1 0,0 1 0,0-1 0,-1 1-57,0-1 0,0 0 0,0 1 1,0-1-1,0 1 57,0-1 0,0 1 0,0 0 0,0 0 0,0 0 0,0 0 0,0 0 0,-1 0 0,1-1 0,-1 1 0,14 2 0,-1-1 0,0 1 0,0-1 22,-2 0 0,0 0 0,0 0 0,0-1-22,-3 1 0,0-1 0,-1 0 0,0 0 88,-3-1 0,-1 0 0,1 0 0,-2 0-88,-2 1 0,0-1 0,-1 0 0,-1 0 0,14 0 0,-1 0 0,0 1 0,-4-1 0,1 0 0,-2 0 187,-1 0 0,-2 1 0,1-1-187,-4 0 0,-1 0 0,3 1 0,-3 0 0,3 1 0,0 1 0,-3-1 0,1 1 0,-2-1 0,2 1 0,13 1 0,2 2 0,-5-1 0,4 3 0,-4-1 0,-1 0 0,-1 1 479,-3 1 0,-1 1-479,-4 0 0,-2 2 587,-3 0 0,-1 2-587,-3 2 0,-3 1 507,-2 0 0,-2 1-507,-3 3 0,-2 0 505,-2 2 0,-1 1-505,-1 0 0,-1 1 0,-1 1 0,1 1 0,0 1 0,0-1 0,1 2 0,1 0 0,0 1 0,1 1 168,2 1 0,1 0-168,0 0 0,1 1 0,2 0 0,1 1 0,1-1 0,1 1 0,1-1 0,5 1 0,-1-5 0,6 2 0,2 1 0,-8-8 0,2 1 0,2 0 0,-1-1-215,1 0 0,-1 0 1,2-1-1,-1 0 215,3 0 0,0 1 0,-1-2 0,-2-1 0,2 1 0,-3-2 0,1 0 0,0 2 0,1 0 0,0 1 0,-1 0 0,-1 1 0,0 0-229,0 0 0,0 0 1,-1 1 228,-1 0 0,-1 0 0,-1 0 0,0 1 0,-1 0 0,-1 0 0,-2-1 0,-1 0 0,1 3 0,-2 0 0,1 3 0,-1 1 0,-2-2 0,2 2 0,-3-2 0,1 2 0,8 9 0,1 3 0,-3-3 0,2 4 0,-3-3 0,0 0 0,0-1-895,-1 0 1,-1-1 894,0-1 0,-1 0 0,-1-1 0,-1 0-21,1-1 1,-1 0 20,-1-1 0,1-1 0,0-1 0,1-1 0,-2-1 0,1 0 0,-1-4 0,3 1 0,-2-2 0,4 5 0,1-1 0,-5-6 0,1 2 0,-1-3 0,2 0 0,-1-2 0,-1 2 0,1-1 0,0-2 0,-1 0 379,-2 0 0,-1 0-379,0-2 0,-1-1 0,-2 1 0,-1 0 399,-1-2 0,-1 1-399,20 22 0,-3 2 1417,-18-14 1,-1 2-1418,-2 3 0,-1 1 0,-1-2 0,-1-1 308,-3 1 1,-3-2-309,3 15 0,1 4 0,-1 5 0,0 2 0,-7-28 0,0-1 0,10 32 0,-9-33 0,2 1 0,1 7 0,0-1 0,9 15 536,-1 7-536,-9-32 289,-4-6-738,-2-6-451,-3-5-179,-2 2 150,-1-1-331,0 5-359,-5 4-719,-2 4 2338,-3 2 0,0-2 0,2 0 0</inkml:trace>
  <inkml:trace contextRef="#ctx0" brushRef="#br0" timeOffset="87998">1835 11805 25612,'-39'-14'900,"5"1"-810,11 8-90,11 7 90,12 13-90,16 17 0,15 18-508,-9-19 0,3 1 463,3 6 0,1 1-45,3 2 0,1 0-360,0 1 0,1-2-581,0-2 1,-1-1-185,-1-4 1,-1-3 1202,-2-5 0,-1-4 0,19 4 0,-5-13 0</inkml:trace>
  <inkml:trace contextRef="#ctx0" brushRef="#br0" timeOffset="88131">1803 11072 22914,'-33'-45'-180,"0"1"0,4 4 0,1 3-675,7 7 1,2 4 854,-6-11 0,17 19 0,9 10 0</inkml:trace>
  <inkml:trace contextRef="#ctx0" brushRef="#br0" timeOffset="88457">2392 11235 20845,'26'25'1169,"1"6"-1079,-3 11-90,4 17 45,-14-21 0,1 1-45,2 4 0,0 1-638,1 3 0,-1-1 638,-1-3 0,1-2 135,-2-4 0,0-3 479,6 16-434,-9-25 135,-7-25-46,-12-27 91,-6-28-45,3 17 0,0-3-379,-2-6 1,1-2 332,1-3 1,0-1-135,1 3 0,2 0-90,1 6 0,3 0 322,0-3 1,8 3-773,12 12 0,7 4-1079,13 1 0,5 7 1484,2 8 0,3 6 0,7 5 0,-2 2 0,-11-1 0,0 0 0</inkml:trace>
  <inkml:trace contextRef="#ctx0" brushRef="#br0" timeOffset="88698">3354 10344 21115,'-24'-44'2519,"-4"8"-2160,-9 17 1,-4 13-180,-3 19 0,3 15-90,4 15 0,12 16-408,18-24 1,4 2 317,5 2 0,4 0 0,5 2 0,5-1-45,3-1 0,4-3-180,3-2 0,3-4-180,3-4 1,3-4-316,3-7 0,1-5-539,4-6 0,0-6 1259,3-8 0,0-7 0,1-5 0,-1-4 0,1-6 0,-1 0 0</inkml:trace>
  <inkml:trace contextRef="#ctx0" brushRef="#br0" timeOffset="88960">3975 10145 22644,'-45'-48'1619,"-7"11"-1349,-9 15-497,0 13 317,6 15 0,12 8 134,20 16-224,16 4 0,24 9 0,18-4 0,18-3-229,-20-22 0,1-4 229,2-2 0,0-3 0,-1-5 0,0-2 0,24-12 90,-15-9-90,-15-11 192,-15-4-372,-21-6-179,-18 3-181,-20 5-270,-14 11 135,25 16 1,0 4-585,0 4 0,1 4 1259,-1 4 0,1 2 0,-21 19 0,5 6 0</inkml:trace>
  <inkml:trace contextRef="#ctx0" brushRef="#br0" timeOffset="89716">4223 9666 23274,'-24'-28'1439,"1"3"-1259,1 7-90,5 5-90,7 4 90,5 4-90,6 11 0,7 12 0,5 16 0,7 14 0,4 7 0,1 0 90,0-8-90,-5-8 90,-6-12 89,-4-9-89,-6-9 0,-2-15 90,-9-15-90,-2-19 0,-9-19-45,8 24 0,1-1-273,0-4 1,0 0 227,0 2 0,2 1 0,-2-29-50,4 12 50,5 16 0,0 11 0,9 13 0,7 14 0,15 18 90,8 16-90,4 14-57,-22-21 1,1 1 56,16 24 0,-3-9 49,-9-7 41,-5-13-90,-7-9 90,-6-12-90,-4-15 90,-2-17 0,-6-15 0,-1-15-90,1-5 90,-5 1-90,8 5 0,-5 11-90,6 12 659,0 11-569,4 14 0,7 11 0,12 9 0,10 8 0,6 1 0,1-4 0,-1-5-180,14-19 90,-16-10 90,7-20 0,-23-8 90,-9-9-222,-12-6 222,-5 30 0,-2 0-45,-3 1 0,-3 0 45,-17-24 0,-3 12-90,0 13 0,5 15 0,5 8 0,11 20 0,4 9 0,28 42 0,3-10-178,-2-15 1,3-1-228,-2-10 1,2-2-361,2 1 0,1 0-584,2-3 0,1-1 1349,1 0 0,1-1 0,1-2 0,1-2 0,-1 0 0,1 0 0</inkml:trace>
  <inkml:trace contextRef="#ctx0" brushRef="#br0" timeOffset="89965">5973 9073 25163,'-42'10'2248,"-8"11"-1933,19-1 0,-1 4-1559,-8 11 0,-1 6 1274,8-5 0,0 3 0,0 3-585,2-2 0,0 1 1,0 3-1,-2 1 555,3-3 0,-1 2 0,-1 1 0,-1 1 0,0 1-173,1-3 1,-1 1 0,0 0 0,-1 1 0,0 1 0,-1 0 172,1-2 0,0 0 0,-1 1 0,-1 0 0,0 0 0,0 1 0,-1-1-192,-2 4 0,-1 1 1,0 0-1,-1 0 0,0 1 1,0-1-1,-1 1 192,4-4 0,0-1 0,-1 1 0,0 0 0,0 0 0,0 0 0,0 0 0,1 1-93,-1 0 0,0 0 0,0 0 0,-1 1 0,1-1 0,0 1 1,1-1-1,-1 0 3,1-1 0,1 0 0,0-1 0,0 0 0,-1 1 0,0 0 0,0 1 0,-2 2-208,3-4 1,-2 3-1,-1 0 1,0 1-1,0 1 1,-1 0-1,1-1 1,1-1 0,1-1-1,1-2-88,-5 7 1,2-3-1,1 0 1,1-2-1,-1 1 1,0 1 0,-1 1 385,3-6 0,0 2 0,-2 2 0,0-1 0,0 1 0,1-2 0,1 0 0,1-3 0,3-2 0,-9 12 0,3-4 0,2-1 0,1-2 0,-1 1 0,1-1 0,0 0 0,0-1 0,1 1 0,-1 0 0</inkml:trace>
  <inkml:trace contextRef="#ctx0" brushRef="#br0" timeOffset="96161">14700 15681 22014,'-8'27'1350,"0"-2"-1080,0 0 89,-1-3 91,5-3 0,-3-3 0,6-9-1,-3 1 91,4-7 1169,0 3-1709,0-18 90,4-4-90,4-20 0,9 4 0,4-1 0,-3 6 0,3-1-309,10-11 0,3 1 309,-6 13 0,3 2 0,13-3 0,2 5 0,-12 9 0,-1 2 0,8-2 0,-1 6 0,7 18 64,-8 9-64,-9 19 0,-17 2 0,-5 4 0,-7-6 0,-3 0-246,-3 15 1,-4 0 245,-5-14 0,-2-1 0,-1-4 0,-1 0 44,-1-2 1,-1-1-45,-17 19 0,1-7 0,5-12 90,5-8 0,8-7 585,9-9-675,13-9 0,16-12 0,15-9 0,14-13-258,-19 17 1,1-1 257,3-4 0,1 1-45,3 0 0,1 0-180,0-1 1,0 1-91,-2 1 0,1 1-899,10-7 0,-1 1 494,-14 8 0,-1 0-135,7-5 1,-2 1-1215,5-7-89,-7-1 2281,-5-5 1,-5-1 0,-3-4 0</inkml:trace>
  <inkml:trace contextRef="#ctx0" brushRef="#br0" timeOffset="96511">15837 14794 20665,'-16'-59'2699,"-1"7"-2160,1 16 91,0 15-90,0 17-181,-1 17 1,5 21-180,4 16-90,5-18 0,4 4-594,6 20 1,4 1 593,-2-14 0,1-1-90,7 13 0,4-4 32,3-15 0,3-5-32,14 6-27,13-5 117,-19-30-90,-2-11 0,-7-11 0,-5-12 0,-11-9 0,-8-9 0,-12-4 90,-9-1-90,-2 17 0,-4 2 469,-16-13-559,12 19 0,-1 2-179,-13 3-91,2 5 54,5 7-414,5 2-959,7 1 690,11 3-720,6-1-8122,7-3 9604,2-5 1,5-9-1,4-3 1</inkml:trace>
  <inkml:trace contextRef="#ctx0" brushRef="#br0" timeOffset="96711">15999 14116 22104,'11'-28'3508,"-3"6"-1619,3 16-1169,2 16-360,7 21-360,8 19-552,-11-17 0,1 2 552,4 5 0,0 2 0,3 4 0,0 1 0,0 2 0,1-1 0,-2-1 0,0 0 0,-1-3 0,-1 0-405,-2-7 1,1 1-1534,2 5 0,-1-1-850,8 13 2788,-15-23 0,0-3 0,1-4 0,-2-6 0</inkml:trace>
  <inkml:trace contextRef="#ctx0" brushRef="#br0" timeOffset="97026">16613 13872 23634,'-21'-35'1798,"3"12"-1528,1 25 180,9 47-360,10 5-610,13 5 1,8 2 564,-4-23 0,3-3-90,11 13 0,4-5 0,-9-20 0,1-5-45,28 2 270,-6-16-225,-22-21 0,-3-7 135,6-21-304,-15 7 0,-5-3 259,-10 6 0,-4 0 0,-4-4 0,-2 1 0,-3 0 0,-3 0-45,-2 2 0,-3 2 0,-1 4 0,-2 3 0,-25-14-90,-6 21-270,-4 20-359,-4 22 269,30-1 0,1 4-180,0 5 1,3 3-451,1 6 1,3 2 1079,4 1 0,3 0 0,5 0 0,4 0 0,2-1 0,1-1 0</inkml:trace>
  <inkml:trace contextRef="#ctx0" brushRef="#br0" timeOffset="97493">17421 13125 23004,'-20'-49'509,"0"0"1,-3 3 0,-8 2-360,-9 10 0,-9 3 0,-1 3-1977,6 7 0,-1 3 0,-3 2 1872,-1 1 0,-5 2 0,-1 2 0,1 3 45,-10 4 0,1 6 0,-6 4-45,17 2 0,-5 3 1,-1 2-1,-2 2 0,2 1 1,2-1 115,-3 2 1,4 0 0,-1 2 0,0 1 0,-3 2-110,6-2 1,-2 1 0,-1 1 0,-1 1 0,0 2 0,0 3 0,1 1-53,3 3 0,-1 2 0,0 2 0,1 3 0,0 0 0,1 0 0,1 0 0,3-2-145,0 0 0,2 0 0,1-1 0,2 1 1,-1 0-1,0 2 0,-2 3 145,2-3 0,-1 3 0,-1 1 0,-1 1 0,0 1 0,2 0 0,1 0 0,2-1 0,3 0 0,-6 9 0,3 0 0,2 0 0,3 0 0,0 0 0,0 1 0,1 0 0,1 1 0,0 0 0,2 1 0,0-1 0,2 1 0,2-1 0,0 0 0,2 0 0,1 1 0,0-1 0,2 0 0,2-3 0,1-1 0,0 1 0,2 0 0,2 1 0,1 2 0,4 0 0,0 2 0,3 1 0,0 1 0,3-1 0,0-2 0,2-2 0,1 3 0,2-3 0,2-1 0,2 0 0,3 2 34,3 8 0,2 3 0,3 0 0,4-5 0,6-8-34,6-9 0,5-6 0,4-5 0,3-3 0,5-1 0,4-3 0,3-4 0,2-4 0,-7-5 0,3-2 0,2-3 0,0-3 0,1-1 0,6-2 0,0-4 0,2-1 0,1-3 0,0-1 0,-6 0 0,1-2 0,1-2 0,0-1 0,0-1 0,0-1 0,-4 0 0,-1 0 0,1-2 0,0 0 0,1-1 0,-1-1 0,1-1 0,2 0 0,1-2 0,0 0 0,0-1 0,0-1 0,0 0 0,0-1 0,-6 2 0,-1 1 0,-1-1 0,1-1 0,0 0 0,1-2 0,2-1 0,1-2 0,-5 1 0,2-2 0,2-2 0,1-1 0,1-1 0,-1-1 0,1 0 0,-2 0 0,0 1 0,-2-1 0,-3 2-19,2-1 0,-3 0 0,-1 1 0,-1-1 0,-1 1 0,0-1 1,1-1-1,0-1 0,2-2 19,-2 2 0,1-2 0,1-1 0,2-1 0,-1 0 0,0-1 0,-2 0 0,0 0 0,-3 0 0,-2 1 0,-3 1 36,5-8 1,-2 1 0,-3 1-1,-3-1 1,-1-1 0,-1-1 0,-2-4-37,-1-1 0,-1-2 0,-1-3 0,-1 0 0,-2-2 0,-3 0 0,-3 0 0,-3 1 0,-4-4 0,-4 0 0,-3 0 0,-3 0 0,-2-1 0,-1 2 0,1-1 0,0 3 0,1-1 0,0 0 0,-3 0 0,-4 2 0,-6 2 0,-7 3 0,-10-2 0,-9 2 0,-6 1 0,-5 2 0,-2 4 0,1 4 0,1 6 0,-2 3 0,-1 6 0,-1 5 0,-2 2 0,-3 0-60,-4-1 0,-5 1 0,-2 2 0,0 1 0,0 4 0,3 3-174,-2 4 0,1 3 0,2 4 0,-1 2 0,-1 0 24,9 0 0,-1 2 0,-1 0 1,1 2-1,-1 1 0,1 0-58,-1 1 0,1 1 1,-1 1-1,0 1 1,-1 1-1,-3 2-171,3 1 1,-3 2-1,-1 2 1,-1 0-1,-1 2 1,2-1 0,1 0-1,4 0 439,-6 1 0,2 1 0,3-1 0,0 1 0,-1 1 0,-2 1 0,6-2 0,-1 0 0,-2 2 0,-1 1 0,2-1 0,0 1 0,3-1 0,3-1 0,-5 5 0,-1 1 0,1-1 0,-1 1 0,0-1 0</inkml:trace>
  <inkml:trace contextRef="#ctx0" brushRef="#br0" timeOffset="102509">5852 6753 21295,'-50'-25'1349,"4"0"-1079,9-2-90,7 2 0,9 0-180,7 5 0,8 2 90,2 4-90,4 7 0,6 3 90,10 16 0,18 13 44,-7 0 1,3 4-1057,9 12 0,3 5 981,-8-4 1,0 3 0,2 3-726,-5-5 1,1 2 0,0 2 0,0 2 665,-3-5 0,0 2 0,1 1 0,-1 1 0,1 1 0,2 2 0,1 2 0,-1 0 0,1 1 0,0 0-368,1 3 0,0 0 0,0 0 0,1 0 1,-1 1 382,-5-10 0,0 0 0,0 1 0,-1-1 0,1 1 0,0-1-280,5 9 1,0 1 0,-1 0 0,1-1 0,0 0 264,-1-1 0,0 0 0,-1 0 0,1-1 0,0 1 0,-2-2 0,1-1 0,-1 1 0,0-1 0,0 0-62,0-3 1,-1 0-1,1 0 1,-1 0 0,0-1 79,-1-2 0,0-1 0,0 0 0,0 0 0,0-1-41,5 9 1,1 0-1,0-1 1,-1-1-91,-2-4 1,-1-1-1,0 0 1,3 1-158,-2-3 0,3 2 0,0 1 1,-1-3-1,-2-2 46,8 9 0,-1-3 0,0-1-294,-3-5 1,1 0 0,-1-2 0,-2-6 517,4-1 0,-3-9 0,20 0 0,-14-23 0</inkml:trace>
  <inkml:trace contextRef="#ctx0" brushRef="#br0" timeOffset="103060">6144 7626 20526,'-57'-2'449,"1"1"1,-1 0 0,4-2 0,1 0 0,1-2-271,5-1 1,1-2 0,2-1-525,-14-8 0,4-4 480,7-5 0,5-4-45,7-6 0,7-5-45,5-9 0,11-4-45,12-10 0,14-3-952,5 12 1,8-2 0,6-2 951,-6 16 0,3-1 0,3-1 0,2-1 0,2 0-193,-2 0 0,2-1 0,2 0 1,2-1-1,3-3 0,4-2 193,-10 13 0,2-1 0,3-2 0,1-1 0,2-1 0,2-1 0,1-1 0,0 0 0,2-1 0,-1 0 0,1 0 0,0-1-79,-8 7 1,1 0-1,0-1 1,1 0-1,0-1 1,0 1-1,1-2 1,1 1 0,0-1-1,1 0 1,0-1-1,1 0 1,1 0-1,1-1 1,0 0 0,2 0 85,-8 7 1,1 0 0,1-2 0,0 1 0,2-1-1,0-1 1,1 0 0,1 0 0,0 0 0,0 0 0,1-1-1,0 1 1,0-1 0,0 0 0,0 1 0,0 0 0,0-1-1,0 2 1,-1-1 0,-1 1 0,1 0 0,-2 1 0,0 0-48,3-2 1,-1 0-1,0 0 1,-1 1 0,1-1-1,-1 1 1,0 1 0,0-1-1,-1 1 1,1-1-1,0 1 1,-1 0 0,1 0-1,0 1 1,-1-1 0,1 0-1,1 0 1,-1 1 0,1-1-1,0 1 44,-2 1 0,0-1 0,1 1 1,1 0-1,-1-1 0,1 0 1,0 1-1,0 0 0,0-1 1,0 1-1,0 0 0,-1 0 1,1 1-1,-1 0 0,0 0 1,0 1-1,-1 0 0,-1 1 1,0 1-1,0-1 0,-1 2-2,8-6 1,-1 1 0,0 0-1,-1 2 1,-1 0 0,0 0 0,0 1-1,-1 0 1,0 1 0,0 0 0,0 0-1,0 0 1,1 0 0,-1-1 0,1 1-3,0 0 0,0-1 0,0 1 0,-1 0 0,1 0 0,0 1 0,0-1 0,0 0 0,-1 1 0,1 0 0,0-1 0,-1 2 0,1-1 0,-1 0 0,1 1 0,1-1 0,1 0 0,-1 0 0,1 0 0,-1 1 0,0-1 0,1 1 0,-1 0 0,0 1 0,0-1 0,-1 1 0,1 0 0,-1 0 0,0 0 0,6-2 0,-1-1 0,0 1 0,0 0 0,0 0 0,0 1 0,-1-1 0,0 1 0,0 1 0,-1-1 0,0 1 0,-1 0 0,1 1 0,-1-1 0,0 1 0,-1 0 0,0 1 0,0 0 0,-1 0 0,0 0 0,0 1 0,-2-1 0,1 2 10,3-4 0,0 1 0,0 1 0,-2 0 0,0 0 0,0 1 0,0-1 0,0 1 0,0-1 37,6-3 0,0 0 0,1-1 0</inkml:trace>
  <inkml:trace contextRef="#ctx0" brushRef="#br0" timeOffset="103309">15211 0 23175,'2'6'-57,"16"44"-380,0 4 0,1 1 0,1 3 0,1 0 448,0-2 0,0 2 1,1 2-1,1 1 0,1 2 1,0-1-1,1 1 0,0 0-258,-3-9 1,2 1 0,-1 1-1,2 1 1,-1-1 0,1 1 0,0-2-1,1 0 1,-1-1 0,-1-3 246,3 5 0,-1-1 0,-1-2 0,1 0 0,1-1 0,0-1 0,3-1 0,1 0-229,4 0 0,3 1 0,1 0 0,2-2 0,0-1 0,0-2 0,-1-3 0,-1-4 229,8 5 0,-2-5 0,1-4 0,-1-1 0,0 1 0,-1-1 0,0 1 0,1-1 0,-2-3 0,-2-2 0,12 2 0,-1-1 0,0 1 0</inkml:trace>
  <inkml:trace contextRef="#ctx0" brushRef="#br0" timeOffset="-212142.73">22716 7685 23094,'-16'0'2338,"-1"6"-1618,-4 1-90,-4 7-1,-8-3-89,-1 0 90,-3-6-630,6-1 0,5-4 0,10 0 0,7-8 0,15-4 0,18-12 0,25-8 0,-14 13 0,5 1-473,7-1 0,2 2 473,2 1 0,3 4 0,13 7 0,-2 8 0,-21 6 0,-3 6 0,5 10 0,-10 9 0,-22 6 0,-10 6 0,-5 7 0,-6 3-658,-6 6 1,-5 1 657,3-19 0,-2 1 0,-2 0 0,-1 0 0,-1-1 0,-1 0 0,-1 0 0,-1-1 0,0-1 0,0-1 0,1-1 0,0 0 0,-9 14 0,1-2 0,4-6 0,3-1 0,5-7 0,3-2 0,2 21 0,24-15 0,24-20 0,26-14-45,-22-14 0,3-3-1111,6-5 1,2-4 480,5-7 1,1-4 344,-15 4 0,0-1 0,0-2-174,4-4 1,0-2 0,0-2 413,2-5 0,0-2 1,1-2-24,-11 9 0,1-2 1,0 0-1,-1-2 180,0 0 1,-1-1-1,1-2 1,0-3 183,-1-3 1,2-5 0,-1-1 0,-1 1 0,-2 2-442,-3 2 0,-2 2 0,-1 0 0,0-2 316,-3 2 0,2-2 0,-2-1 0,-2 2 0,-5 4 23,-2-3 1,-5 3 0,-5 0 104,-6-3 1,-6 0 0,-3 5-165,-4 0 0,-5 5-45,-11-3 0,-6 12-45,-23 29 45,27 13 0,3 8-45,0 8 0,5 8-256,6 6 1,5 8-1,2-2 256,2 10 0,5 1 30,4-8 0,4 3 0,5-6 423,8 1 1,9-7-334,4-11 0,6-1 0,-1-5-120,3 1 0,2-4 0,13-1 0,-1-8 0,1-21 0,-16-21 0,-19-17 0,-24-4 0,-8-5 0,1 9 0,-2 0-40,-2 4 0,-3-2 0,1 2-635,-5-3 1,0 2-46,1 5 1,2-1-807,1-3 1,5 1-903,7-14 2428,23-3 0,33 28 0,13 5 0</inkml:trace>
  <inkml:trace contextRef="#ctx0" brushRef="#br0" timeOffset="-211906.73">24494 6979 21205,'54'-7'2878,"-9"0"-2068,-17-2-181,-14 0-269,-8 2-90,-24 3-180,2 14 0,-23 37-90,24 8-164,6-13 0,4 1 164,8-6 0,5-2 45,3-1 0,3-2 45,2 0 0,5-3 359,9 1 1,5-6 540,24-4-990,-7-16 0,-24-41 0,-36-15 0,-9-12-2,3 29 0,-2 0-448,-1 0 0,1 0-405,0 3 1,1 0-1844,-8-28 2698,13 5 0,18 1 0,9 0 0</inkml:trace>
  <inkml:trace contextRef="#ctx0" brushRef="#br0" timeOffset="-211617.73">25818 6120 23454,'-47'-5'2608,"-7"5"-2338,21 5 0,-1 3-2104,-1 3 0,0 3 1923,2 4 1,3 5 0,2 2 0,5 4 405,7 3 0,5 2-450,5 3 0,6 1 0,11 1 0,6-1-70,7 1 1,7-3 24,10-1 0,5-4 0,10-3 0,4-4-348,-16-10 0,1-3 0,1-2 378,2-1 0,-1-3 0,3-4 240,11-7 0,2-5 0,-5-2-270,2-2 0,-4-4 0,7-9 0,-15-6 1683,-42-14-1683,-46 24 0,-22 11 0,17 13 0,-5 6 0,-3 3 0,0 0-600,-2-1 0,-1 0 0,-1 3 0,0 3 366,6 4 0,-1 2 0,-1 3 0,3 1 0,3 0-261,0 3 1,4 0-1,2 2 1,1 2-314,1 0 1,1 2-1,1 1 1,2 1 807,-8 12 0,3 2 0,3 0 0,6 0 0,3 1 0,2 1 0,4 0 0,0-1 0,1 0 0</inkml:trace>
  <inkml:trace contextRef="#ctx0" brushRef="#br0" timeOffset="-211391.73">26850 7626 21036,'46'-32'1007,"1"-1"1,0 1-1,-5 1 1,-2-2-1,-4-1-512,6-16 0,-9-2-671,-12 3 1,-13 1 175,-15 2 0,-14 5-788,-20 5 1,-14 8 787,2 13 0,-7 6 0,-3 5-441,3 3 1,-2 5 0,-4 4 0,-7 5 440,25-1 0,-5 3 0,-2 2 0,-3 2 0,-1 2 0,-1 2 0,0-1 0,0 1 0,2 0 0,2-2-170,-1 2 0,2-1 0,0 0 0,1 1 0,0 0 0,0 1 0,-2 0 0,-1 2 0,-3 1 170,8-3 0,-2 1 0,-2 1 0,-1 1 0,-1 1 0,-1 0 0,1 0 0,-1 1 0,1 0 0,0 0 0,2 0 0,0-1 0,3 0-102,-8 5 1,1-1-1,1 1 1,2-1-1,0 1 1,0-1 0,1 1-1,-1 0 1,0 1-1,0 0 102,3-3 0,2 0 0,-1 0 0,1 0 0,0 1 0,-1-1 0,0 2 0,-1 0 0,-1 0 0,0 2 0,-2 1-126,5-3 1,-1 1-1,-1 1 1,-1 1 0,-1 1-1,0 0 1,-1 1-1,0 0 1,0 0 0,1 0-1,0 0 1,1-1 0,1-1-1,1 0 1,2-1-55,-2 1 0,1-1 0,2-1 0,1 0 0,0-1 0,1 0 0,0 0 0,-1 1 1,0 0-1,-2 2 0,-1 1 0,-2 1 180,4-3 0,-1 1 0,-2 2 0,-2 1 0,0 0 0,-2 2 0,0 0 0,0 0 0,-1 0 0,2 0 0,-1 0 0,2-1 0,1-1 0,2-1 0,2-1 0,2-2 0,2-2 0,-11 9 0,4-3 0,2-1 0,2-2 0,2 0 0,0 0 0,-1-1 0,-1 2 0,-2 2 0,1-2 0,1 0 0,0 0 0,0 0 0,-1 1 0,1-1 0,0 0 0,-1 0 0,1 0 0,0 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6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2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9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6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2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4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7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1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98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30D4-FBD7-E6E4-AFC1-5D2E7C058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3F222-989F-C1DB-1EFE-FC146FB1F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FD989B-FACD-69C1-44F1-91677091551D}"/>
                  </a:ext>
                </a:extLst>
              </p14:cNvPr>
              <p14:cNvContentPartPr/>
              <p14:nvPr/>
            </p14:nvContentPartPr>
            <p14:xfrm>
              <a:off x="3718800" y="4285440"/>
              <a:ext cx="6254640" cy="165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FD989B-FACD-69C1-44F1-916770915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2600" y="4269240"/>
                <a:ext cx="6287040" cy="16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7331F1-B6E5-404C-3D33-72631C361389}"/>
                  </a:ext>
                </a:extLst>
              </p14:cNvPr>
              <p14:cNvContentPartPr/>
              <p14:nvPr/>
            </p14:nvContentPartPr>
            <p14:xfrm>
              <a:off x="1334520" y="90360"/>
              <a:ext cx="10447920" cy="623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7331F1-B6E5-404C-3D33-72631C3613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8320" y="74160"/>
                <a:ext cx="10480320" cy="62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53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1F957C-D7FF-BD55-0B74-54D50376FD64}"/>
                  </a:ext>
                </a:extLst>
              </p14:cNvPr>
              <p14:cNvContentPartPr/>
              <p14:nvPr/>
            </p14:nvContentPartPr>
            <p14:xfrm>
              <a:off x="-360" y="23040"/>
              <a:ext cx="12186360" cy="608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1F957C-D7FF-BD55-0B74-54D50376FD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560" y="6840"/>
                <a:ext cx="12218760" cy="61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10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C8A7A-09E3-6ACD-5D54-DDBAE96CF557}"/>
                  </a:ext>
                </a:extLst>
              </p14:cNvPr>
              <p14:cNvContentPartPr/>
              <p14:nvPr/>
            </p14:nvContentPartPr>
            <p14:xfrm>
              <a:off x="384480" y="43560"/>
              <a:ext cx="11519640" cy="623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C8A7A-09E3-6ACD-5D54-DDBAE96CF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280" y="27360"/>
                <a:ext cx="11552040" cy="62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15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5BE9D7-F9CB-D0DA-554A-72777A5E0770}"/>
                  </a:ext>
                </a:extLst>
              </p14:cNvPr>
              <p14:cNvContentPartPr/>
              <p14:nvPr/>
            </p14:nvContentPartPr>
            <p14:xfrm>
              <a:off x="282960" y="-360"/>
              <a:ext cx="11903400" cy="61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5BE9D7-F9CB-D0DA-554A-72777A5E07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60" y="-16560"/>
                <a:ext cx="11935800" cy="61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38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F4FDFF-33D0-B01B-2A9B-EADF550D1C78}"/>
                  </a:ext>
                </a:extLst>
              </p14:cNvPr>
              <p14:cNvContentPartPr/>
              <p14:nvPr/>
            </p14:nvContentPartPr>
            <p14:xfrm>
              <a:off x="916560" y="311040"/>
              <a:ext cx="10317240" cy="590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F4FDFF-33D0-B01B-2A9B-EADF550D1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360" y="294840"/>
                <a:ext cx="10349640" cy="59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42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D7AE07-D284-F736-007A-371F7BED490A}"/>
                  </a:ext>
                </a:extLst>
              </p14:cNvPr>
              <p14:cNvContentPartPr/>
              <p14:nvPr/>
            </p14:nvContentPartPr>
            <p14:xfrm>
              <a:off x="-360" y="114120"/>
              <a:ext cx="10910160" cy="607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D7AE07-D284-F736-007A-371F7BED4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560" y="97920"/>
                <a:ext cx="10942560" cy="610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96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AB9E63-7E90-045F-E4C8-895116EDF2EC}"/>
                  </a:ext>
                </a:extLst>
              </p14:cNvPr>
              <p14:cNvContentPartPr/>
              <p14:nvPr/>
            </p14:nvContentPartPr>
            <p14:xfrm>
              <a:off x="877320" y="218160"/>
              <a:ext cx="11286000" cy="561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AB9E63-7E90-045F-E4C8-895116EDF2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120" y="201960"/>
                <a:ext cx="11318400" cy="56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78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8149BA-9B38-C29B-4DE6-0BBD34F2F264}"/>
                  </a:ext>
                </a:extLst>
              </p14:cNvPr>
              <p14:cNvContentPartPr/>
              <p14:nvPr/>
            </p14:nvContentPartPr>
            <p14:xfrm>
              <a:off x="3208680" y="866880"/>
              <a:ext cx="7301520" cy="489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8149BA-9B38-C29B-4DE6-0BBD34F2F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2480" y="850680"/>
                <a:ext cx="7333920" cy="49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15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69DFDB-F325-1CD1-8426-4AD9B6D609E2}"/>
                  </a:ext>
                </a:extLst>
              </p14:cNvPr>
              <p14:cNvContentPartPr/>
              <p14:nvPr/>
            </p14:nvContentPartPr>
            <p14:xfrm>
              <a:off x="847800" y="208080"/>
              <a:ext cx="10551240" cy="554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69DFDB-F325-1CD1-8426-4AD9B6D609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600" y="191880"/>
                <a:ext cx="10583640" cy="55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79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996891-EF1D-F8C0-4205-323FC14D58B4}"/>
                  </a:ext>
                </a:extLst>
              </p14:cNvPr>
              <p14:cNvContentPartPr/>
              <p14:nvPr/>
            </p14:nvContentPartPr>
            <p14:xfrm>
              <a:off x="367200" y="98640"/>
              <a:ext cx="11551680" cy="64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996891-EF1D-F8C0-4205-323FC14D5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00" y="82440"/>
                <a:ext cx="1158408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2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86E23A-DE49-F1AD-2EB7-E8F9E724DD70}"/>
                  </a:ext>
                </a:extLst>
              </p14:cNvPr>
              <p14:cNvContentPartPr/>
              <p14:nvPr/>
            </p14:nvContentPartPr>
            <p14:xfrm>
              <a:off x="583560" y="150840"/>
              <a:ext cx="11525400" cy="321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86E23A-DE49-F1AD-2EB7-E8F9E724DD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360" y="134640"/>
                <a:ext cx="11557800" cy="32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02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4967-6B16-26F7-CAB9-5F3F1476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C3A2-C9DD-A2BB-2038-5F394592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A696BD-C3F5-3CD3-6A1E-A1D76DC9CAD8}"/>
                  </a:ext>
                </a:extLst>
              </p14:cNvPr>
              <p14:cNvContentPartPr/>
              <p14:nvPr/>
            </p14:nvContentPartPr>
            <p14:xfrm>
              <a:off x="3509640" y="3262680"/>
              <a:ext cx="3387960" cy="122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A696BD-C3F5-3CD3-6A1E-A1D76DC9CA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3440" y="3246480"/>
                <a:ext cx="3420360" cy="12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7E49DD-9EE9-736E-08A6-5D7595A964CE}"/>
                  </a:ext>
                </a:extLst>
              </p14:cNvPr>
              <p14:cNvContentPartPr/>
              <p14:nvPr/>
            </p14:nvContentPartPr>
            <p14:xfrm>
              <a:off x="6732000" y="212760"/>
              <a:ext cx="4880160" cy="546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7E49DD-9EE9-736E-08A6-5D7595A96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5800" y="196560"/>
                <a:ext cx="4912560" cy="54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62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8A69AE-1396-8A98-3C11-0F4811E7E42A}"/>
                  </a:ext>
                </a:extLst>
              </p14:cNvPr>
              <p14:cNvContentPartPr/>
              <p14:nvPr/>
            </p14:nvContentPartPr>
            <p14:xfrm>
              <a:off x="1133640" y="545040"/>
              <a:ext cx="10114920" cy="525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8A69AE-1396-8A98-3C11-0F4811E7E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7440" y="528840"/>
                <a:ext cx="10147320" cy="52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65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2DA4D2-418C-FD92-F32E-7C021F7ABDBD}"/>
                  </a:ext>
                </a:extLst>
              </p14:cNvPr>
              <p14:cNvContentPartPr/>
              <p14:nvPr/>
            </p14:nvContentPartPr>
            <p14:xfrm>
              <a:off x="1065600" y="255240"/>
              <a:ext cx="10805400" cy="411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2DA4D2-418C-FD92-F32E-7C021F7AB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400" y="239040"/>
                <a:ext cx="10837800" cy="41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55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883A9D-40C5-093A-E555-0C70C5E5AB4C}"/>
                  </a:ext>
                </a:extLst>
              </p14:cNvPr>
              <p14:cNvContentPartPr/>
              <p14:nvPr/>
            </p14:nvContentPartPr>
            <p14:xfrm>
              <a:off x="696600" y="720360"/>
              <a:ext cx="11318400" cy="55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883A9D-40C5-093A-E555-0C70C5E5AB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400" y="704160"/>
                <a:ext cx="11350800" cy="55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820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7BCB3D-9F46-34F3-2902-1C2BA5317083}"/>
                  </a:ext>
                </a:extLst>
              </p14:cNvPr>
              <p14:cNvContentPartPr/>
              <p14:nvPr/>
            </p14:nvContentPartPr>
            <p14:xfrm>
              <a:off x="535680" y="164160"/>
              <a:ext cx="11652840" cy="604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7BCB3D-9F46-34F3-2902-1C2BA53170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80" y="147960"/>
                <a:ext cx="11685240" cy="60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484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812487-532A-5DEC-9E1C-D519E395E386}"/>
                  </a:ext>
                </a:extLst>
              </p14:cNvPr>
              <p14:cNvContentPartPr/>
              <p14:nvPr/>
            </p14:nvContentPartPr>
            <p14:xfrm>
              <a:off x="629280" y="292320"/>
              <a:ext cx="10860480" cy="656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812487-532A-5DEC-9E1C-D519E395E3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80" y="276120"/>
                <a:ext cx="10892880" cy="65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16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20E4B0-9126-E4E4-6339-F852D5495D4D}"/>
                  </a:ext>
                </a:extLst>
              </p14:cNvPr>
              <p14:cNvContentPartPr/>
              <p14:nvPr/>
            </p14:nvContentPartPr>
            <p14:xfrm>
              <a:off x="-360" y="1376640"/>
              <a:ext cx="10472400" cy="52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20E4B0-9126-E4E4-6339-F852D5495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560" y="1360440"/>
                <a:ext cx="105048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10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175BBC-B8D3-BD8E-E732-C4E236E10655}"/>
                  </a:ext>
                </a:extLst>
              </p14:cNvPr>
              <p14:cNvContentPartPr/>
              <p14:nvPr/>
            </p14:nvContentPartPr>
            <p14:xfrm>
              <a:off x="1044360" y="28440"/>
              <a:ext cx="11106360" cy="59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175BBC-B8D3-BD8E-E732-C4E236E106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160" y="12240"/>
                <a:ext cx="11138760" cy="59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571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9EDC3D-1BF4-DAE5-EC8C-5200CB0CC3F5}"/>
                  </a:ext>
                </a:extLst>
              </p14:cNvPr>
              <p14:cNvContentPartPr/>
              <p14:nvPr/>
            </p14:nvContentPartPr>
            <p14:xfrm>
              <a:off x="1192680" y="182520"/>
              <a:ext cx="1099368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9EDC3D-1BF4-DAE5-EC8C-5200CB0CC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480" y="166320"/>
                <a:ext cx="11026080" cy="67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00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025C2C-EC30-FAD7-A6D4-01B0975120FF}"/>
                  </a:ext>
                </a:extLst>
              </p14:cNvPr>
              <p14:cNvContentPartPr/>
              <p14:nvPr/>
            </p14:nvContentPartPr>
            <p14:xfrm>
              <a:off x="717120" y="-360"/>
              <a:ext cx="1046952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025C2C-EC30-FAD7-A6D4-01B097512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920" y="-16560"/>
                <a:ext cx="10501920" cy="68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9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0B31F1-2267-0041-43FF-1384F9FB5229}"/>
                  </a:ext>
                </a:extLst>
              </p14:cNvPr>
              <p14:cNvContentPartPr/>
              <p14:nvPr/>
            </p14:nvContentPartPr>
            <p14:xfrm>
              <a:off x="131040" y="91080"/>
              <a:ext cx="1185624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0B31F1-2267-0041-43FF-1384F9FB52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40" y="74880"/>
                <a:ext cx="11888640" cy="67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3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42AD-9ECB-95E1-6857-6C4F9DEB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09BF-15B6-EBAF-9C2A-4800BC39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9AFB85-E0D0-EC62-F04D-6A474F5AC611}"/>
                  </a:ext>
                </a:extLst>
              </p14:cNvPr>
              <p14:cNvContentPartPr/>
              <p14:nvPr/>
            </p14:nvContentPartPr>
            <p14:xfrm>
              <a:off x="2864160" y="2543040"/>
              <a:ext cx="4953960" cy="275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9AFB85-E0D0-EC62-F04D-6A474F5AC6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7960" y="2526840"/>
                <a:ext cx="4986360" cy="27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CCB710-4325-4998-4F5D-915DC5BEA5D8}"/>
                  </a:ext>
                </a:extLst>
              </p14:cNvPr>
              <p14:cNvContentPartPr/>
              <p14:nvPr/>
            </p14:nvContentPartPr>
            <p14:xfrm>
              <a:off x="703800" y="275040"/>
              <a:ext cx="10886400" cy="596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CCB710-4325-4998-4F5D-915DC5BEA5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600" y="258840"/>
                <a:ext cx="10918800" cy="60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07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33EF7F-8212-539E-4A38-098B69824817}"/>
                  </a:ext>
                </a:extLst>
              </p14:cNvPr>
              <p14:cNvContentPartPr/>
              <p14:nvPr/>
            </p14:nvContentPartPr>
            <p14:xfrm>
              <a:off x="533880" y="-360"/>
              <a:ext cx="11652480" cy="670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33EF7F-8212-539E-4A38-098B698248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-16560"/>
                <a:ext cx="11684880" cy="67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346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B38272-2F45-47A3-6BC6-0DECD76054C3}"/>
                  </a:ext>
                </a:extLst>
              </p14:cNvPr>
              <p14:cNvContentPartPr/>
              <p14:nvPr/>
            </p14:nvContentPartPr>
            <p14:xfrm>
              <a:off x="3275640" y="240480"/>
              <a:ext cx="8669880" cy="388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B38272-2F45-47A3-6BC6-0DECD7605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440" y="224280"/>
                <a:ext cx="8702280" cy="39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907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2AF578-840D-4EAD-F2BF-1DFAC926E088}"/>
                  </a:ext>
                </a:extLst>
              </p14:cNvPr>
              <p14:cNvContentPartPr/>
              <p14:nvPr/>
            </p14:nvContentPartPr>
            <p14:xfrm>
              <a:off x="858600" y="-360"/>
              <a:ext cx="11191320" cy="610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2AF578-840D-4EAD-F2BF-1DFAC926E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400" y="-16560"/>
                <a:ext cx="11223720" cy="61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100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B81E07-E006-C44F-B467-F468556E2D97}"/>
                  </a:ext>
                </a:extLst>
              </p14:cNvPr>
              <p14:cNvContentPartPr/>
              <p14:nvPr/>
            </p14:nvContentPartPr>
            <p14:xfrm>
              <a:off x="559440" y="165240"/>
              <a:ext cx="11526120" cy="607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B81E07-E006-C44F-B467-F468556E2D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149040"/>
                <a:ext cx="11558520" cy="61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801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2225C2-363A-8319-3A36-B25393E186BD}"/>
                  </a:ext>
                </a:extLst>
              </p14:cNvPr>
              <p14:cNvContentPartPr/>
              <p14:nvPr/>
            </p14:nvContentPartPr>
            <p14:xfrm>
              <a:off x="24840" y="254880"/>
              <a:ext cx="10072800" cy="533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2225C2-363A-8319-3A36-B25393E18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0" y="238680"/>
                <a:ext cx="10105200" cy="53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890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1600BF-11D3-3881-695F-219F966928F6}"/>
                  </a:ext>
                </a:extLst>
              </p14:cNvPr>
              <p14:cNvContentPartPr/>
              <p14:nvPr/>
            </p14:nvContentPartPr>
            <p14:xfrm>
              <a:off x="-360" y="-360"/>
              <a:ext cx="12188160" cy="64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1600BF-11D3-3881-695F-219F96692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560" y="-16560"/>
                <a:ext cx="12220560" cy="64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365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97EBA8-89C8-B5FE-120C-DEFDB70F1F1C}"/>
                  </a:ext>
                </a:extLst>
              </p14:cNvPr>
              <p14:cNvContentPartPr/>
              <p14:nvPr/>
            </p14:nvContentPartPr>
            <p14:xfrm>
              <a:off x="409680" y="-360"/>
              <a:ext cx="10967760" cy="604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97EBA8-89C8-B5FE-120C-DEFDB70F1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480" y="-16560"/>
                <a:ext cx="1100016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0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E172-80E0-158B-D137-BE6126E2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50C5-DC99-BE16-67BE-EB2B6201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580C2A-2F3B-4B78-88F9-A50B6064EF09}"/>
                  </a:ext>
                </a:extLst>
              </p14:cNvPr>
              <p14:cNvContentPartPr/>
              <p14:nvPr/>
            </p14:nvContentPartPr>
            <p14:xfrm>
              <a:off x="115560" y="389160"/>
              <a:ext cx="11721600" cy="646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580C2A-2F3B-4B78-88F9-A50B6064EF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60" y="372960"/>
                <a:ext cx="11754000" cy="65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83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4993-A87B-260F-DBF4-48B6D433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234C-6DD6-0F39-05BB-CB5C5880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6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BCEA5F-0EF1-8AC5-0E4B-1623DD9C225F}"/>
                  </a:ext>
                </a:extLst>
              </p14:cNvPr>
              <p14:cNvContentPartPr/>
              <p14:nvPr/>
            </p14:nvContentPartPr>
            <p14:xfrm>
              <a:off x="2745720" y="187560"/>
              <a:ext cx="9011160" cy="582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BCEA5F-0EF1-8AC5-0E4B-1623DD9C22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9520" y="171360"/>
                <a:ext cx="9043560" cy="58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68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91-9BE2-BCD5-BE6B-A28E6F0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147F-DA19-FCCB-F2AB-D58EC6062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CD8909-D328-D296-AC62-640602D665B2}"/>
                  </a:ext>
                </a:extLst>
              </p14:cNvPr>
              <p14:cNvContentPartPr/>
              <p14:nvPr/>
            </p14:nvContentPartPr>
            <p14:xfrm>
              <a:off x="578520" y="-360"/>
              <a:ext cx="11518920" cy="597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CD8909-D328-D296-AC62-640602D665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-16560"/>
                <a:ext cx="11551320" cy="60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348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{DA0D8C23-5EF0-1C43-93E5-50DEE457874A}tf10001119</Template>
  <TotalTime>238</TotalTime>
  <Words>3</Words>
  <Application>Microsoft Macintosh PowerPoint</Application>
  <PresentationFormat>Widescreen</PresentationFormat>
  <Paragraphs>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Rockwell</vt:lpstr>
      <vt:lpstr>Gallery</vt:lpstr>
      <vt:lpstr>1</vt:lpstr>
      <vt:lpstr>2</vt:lpstr>
      <vt:lpstr>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Kowshique Roy</dc:creator>
  <cp:lastModifiedBy>Kowshique Roy</cp:lastModifiedBy>
  <cp:revision>4</cp:revision>
  <dcterms:created xsi:type="dcterms:W3CDTF">2022-07-03T08:26:05Z</dcterms:created>
  <dcterms:modified xsi:type="dcterms:W3CDTF">2022-07-28T19:25:03Z</dcterms:modified>
</cp:coreProperties>
</file>